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494" r:id="rId6"/>
    <p:sldId id="492" r:id="rId7"/>
    <p:sldId id="493" r:id="rId8"/>
    <p:sldId id="260" r:id="rId9"/>
    <p:sldId id="262" r:id="rId10"/>
    <p:sldId id="496" r:id="rId11"/>
    <p:sldId id="264" r:id="rId12"/>
    <p:sldId id="266" r:id="rId13"/>
    <p:sldId id="1535" r:id="rId14"/>
    <p:sldId id="265" r:id="rId15"/>
    <p:sldId id="267" r:id="rId16"/>
    <p:sldId id="268" r:id="rId17"/>
    <p:sldId id="269" r:id="rId18"/>
  </p:sldIdLst>
  <p:sldSz cx="20104100" cy="11309350"/>
  <p:notesSz cx="10234613" cy="7104063"/>
  <p:embeddedFontLst>
    <p:embeddedFont>
      <p:font typeface="Effra Trial" panose="020B060402020202020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EffraTrial-SemiBold" panose="020B0604020202020204" charset="0"/>
      <p:regular r:id="rId28"/>
      <p:bold r:id="rId29"/>
      <p:italic r:id="rId30"/>
      <p:boldItalic r:id="rId31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1B1"/>
    <a:srgbClr val="705EA2"/>
    <a:srgbClr val="000000"/>
    <a:srgbClr val="40C0C0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3"/>
    <p:restoredTop sz="94663"/>
  </p:normalViewPr>
  <p:slideViewPr>
    <p:cSldViewPr>
      <p:cViewPr varScale="1">
        <p:scale>
          <a:sx n="51" d="100"/>
          <a:sy n="51" d="100"/>
        </p:scale>
        <p:origin x="132" y="4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214" cy="356001"/>
          </a:xfrm>
          <a:prstGeom prst="rect">
            <a:avLst/>
          </a:prstGeom>
        </p:spPr>
        <p:txBody>
          <a:bodyPr vert="horz" lIns="50466" tIns="25233" rIns="50466" bIns="25233" rtlCol="0"/>
          <a:lstStyle>
            <a:lvl1pPr algn="l">
              <a:defRPr sz="7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796975" y="0"/>
            <a:ext cx="4435214" cy="356001"/>
          </a:xfrm>
          <a:prstGeom prst="rect">
            <a:avLst/>
          </a:prstGeom>
        </p:spPr>
        <p:txBody>
          <a:bodyPr vert="horz" lIns="50466" tIns="25233" rIns="50466" bIns="25233" rtlCol="0"/>
          <a:lstStyle>
            <a:lvl1pPr algn="r">
              <a:defRPr sz="700"/>
            </a:lvl1pPr>
          </a:lstStyle>
          <a:p>
            <a:fld id="{95992138-6FBF-4D3C-8B50-0AEF053B5955}" type="datetimeFigureOut">
              <a:rPr lang="es-ES" smtClean="0"/>
              <a:t>12/07/2023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9000"/>
            <a:ext cx="4259263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0466" tIns="25233" rIns="50466" bIns="25233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23138" y="3418407"/>
            <a:ext cx="8188337" cy="2798147"/>
          </a:xfrm>
          <a:prstGeom prst="rect">
            <a:avLst/>
          </a:prstGeom>
        </p:spPr>
        <p:txBody>
          <a:bodyPr vert="horz" lIns="50466" tIns="25233" rIns="50466" bIns="25233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748063"/>
            <a:ext cx="4435214" cy="356001"/>
          </a:xfrm>
          <a:prstGeom prst="rect">
            <a:avLst/>
          </a:prstGeom>
        </p:spPr>
        <p:txBody>
          <a:bodyPr vert="horz" lIns="50466" tIns="25233" rIns="50466" bIns="25233" rtlCol="0" anchor="b"/>
          <a:lstStyle>
            <a:lvl1pPr algn="l">
              <a:defRPr sz="7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796975" y="6748063"/>
            <a:ext cx="4435214" cy="356001"/>
          </a:xfrm>
          <a:prstGeom prst="rect">
            <a:avLst/>
          </a:prstGeom>
        </p:spPr>
        <p:txBody>
          <a:bodyPr vert="horz" lIns="50466" tIns="25233" rIns="50466" bIns="25233" rtlCol="0" anchor="b"/>
          <a:lstStyle>
            <a:lvl1pPr algn="r">
              <a:defRPr sz="700"/>
            </a:lvl1pPr>
          </a:lstStyle>
          <a:p>
            <a:fld id="{C70A4384-EA8E-4F02-AE30-ACA60CCF7E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841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4384-EA8E-4F02-AE30-ACA60CCF7E3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0947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A7E26-E98C-47B3-8F00-2C178C8F259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77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rgbClr val="706F6F"/>
                </a:solidFill>
                <a:latin typeface="Effra Trial"/>
                <a:cs typeface="Effra T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tx1"/>
                </a:solidFill>
                <a:latin typeface="EffraTrial-Thin"/>
                <a:cs typeface="EffraTrial-Thi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rgbClr val="706F6F"/>
                </a:solidFill>
                <a:latin typeface="Effra Trial"/>
                <a:cs typeface="Effra T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rgbClr val="706F6F"/>
                </a:solidFill>
                <a:latin typeface="Effra Trial"/>
                <a:cs typeface="Effra T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1809C76C-4E55-4104-82C5-20AA92ECDB93}"/>
              </a:ext>
            </a:extLst>
          </p:cNvPr>
          <p:cNvGrpSpPr/>
          <p:nvPr userDrawn="1"/>
        </p:nvGrpSpPr>
        <p:grpSpPr>
          <a:xfrm>
            <a:off x="3813273" y="9944604"/>
            <a:ext cx="12787894" cy="3364830"/>
            <a:chOff x="2312534" y="6238240"/>
            <a:chExt cx="7755135" cy="204043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ADFA0FF-E32A-4F4A-8076-8D54F894C4C2}"/>
                </a:ext>
              </a:extLst>
            </p:cNvPr>
            <p:cNvSpPr/>
            <p:nvPr userDrawn="1"/>
          </p:nvSpPr>
          <p:spPr>
            <a:xfrm>
              <a:off x="4587505" y="6785488"/>
              <a:ext cx="1946599" cy="1203934"/>
            </a:xfrm>
            <a:custGeom>
              <a:avLst/>
              <a:gdLst>
                <a:gd name="connsiteX0" fmla="*/ 0 w 1637752"/>
                <a:gd name="connsiteY0" fmla="*/ 0 h 1012918"/>
                <a:gd name="connsiteX1" fmla="*/ 59163 w 1637752"/>
                <a:gd name="connsiteY1" fmla="*/ 1012918 h 1012918"/>
                <a:gd name="connsiteX2" fmla="*/ 1637752 w 1637752"/>
                <a:gd name="connsiteY2" fmla="*/ 986569 h 101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7752" h="1012918">
                  <a:moveTo>
                    <a:pt x="0" y="0"/>
                  </a:moveTo>
                  <a:lnTo>
                    <a:pt x="59163" y="1012918"/>
                  </a:lnTo>
                  <a:lnTo>
                    <a:pt x="1637752" y="986569"/>
                  </a:lnTo>
                  <a:close/>
                </a:path>
              </a:pathLst>
            </a:custGeom>
            <a:noFill/>
            <a:ln w="979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E4BC9E6-89AA-4F71-9B1D-EEF33A78ED11}"/>
                </a:ext>
              </a:extLst>
            </p:cNvPr>
            <p:cNvSpPr/>
            <p:nvPr userDrawn="1"/>
          </p:nvSpPr>
          <p:spPr>
            <a:xfrm>
              <a:off x="2312534" y="6292959"/>
              <a:ext cx="1618285" cy="1954399"/>
            </a:xfrm>
            <a:custGeom>
              <a:avLst/>
              <a:gdLst>
                <a:gd name="connsiteX0" fmla="*/ 1210242 w 1361528"/>
                <a:gd name="connsiteY0" fmla="*/ 0 h 1644315"/>
                <a:gd name="connsiteX1" fmla="*/ 0 w 1361528"/>
                <a:gd name="connsiteY1" fmla="*/ 1644315 h 1644315"/>
                <a:gd name="connsiteX2" fmla="*/ 1361528 w 1361528"/>
                <a:gd name="connsiteY2" fmla="*/ 1322054 h 164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1528" h="1644315">
                  <a:moveTo>
                    <a:pt x="1210242" y="0"/>
                  </a:moveTo>
                  <a:lnTo>
                    <a:pt x="0" y="1644315"/>
                  </a:lnTo>
                  <a:lnTo>
                    <a:pt x="1361528" y="1322054"/>
                  </a:lnTo>
                  <a:close/>
                </a:path>
              </a:pathLst>
            </a:custGeom>
            <a:noFill/>
            <a:ln w="979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45BD7D-FB09-4502-8DC4-CF635D42A7A6}"/>
                </a:ext>
              </a:extLst>
            </p:cNvPr>
            <p:cNvSpPr/>
            <p:nvPr userDrawn="1"/>
          </p:nvSpPr>
          <p:spPr>
            <a:xfrm>
              <a:off x="3751003" y="6292959"/>
              <a:ext cx="836501" cy="1571365"/>
            </a:xfrm>
            <a:custGeom>
              <a:avLst/>
              <a:gdLst>
                <a:gd name="connsiteX0" fmla="*/ 0 w 703782"/>
                <a:gd name="connsiteY0" fmla="*/ 0 h 1322053"/>
                <a:gd name="connsiteX1" fmla="*/ 703783 w 703782"/>
                <a:gd name="connsiteY1" fmla="*/ 414385 h 1322053"/>
                <a:gd name="connsiteX2" fmla="*/ 151286 w 703782"/>
                <a:gd name="connsiteY2" fmla="*/ 1322054 h 1322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3782" h="1322053">
                  <a:moveTo>
                    <a:pt x="0" y="0"/>
                  </a:moveTo>
                  <a:lnTo>
                    <a:pt x="703783" y="414385"/>
                  </a:lnTo>
                  <a:lnTo>
                    <a:pt x="151286" y="1322054"/>
                  </a:lnTo>
                  <a:close/>
                </a:path>
              </a:pathLst>
            </a:custGeom>
            <a:noFill/>
            <a:ln w="979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5ED017-DC6E-43D3-8F22-3920F6D2ED7F}"/>
                </a:ext>
              </a:extLst>
            </p:cNvPr>
            <p:cNvSpPr/>
            <p:nvPr userDrawn="1"/>
          </p:nvSpPr>
          <p:spPr>
            <a:xfrm>
              <a:off x="4587505" y="6472775"/>
              <a:ext cx="2134215" cy="1485329"/>
            </a:xfrm>
            <a:custGeom>
              <a:avLst/>
              <a:gdLst>
                <a:gd name="connsiteX0" fmla="*/ 0 w 1795601"/>
                <a:gd name="connsiteY0" fmla="*/ 263098 h 1249667"/>
                <a:gd name="connsiteX1" fmla="*/ 1795601 w 1795601"/>
                <a:gd name="connsiteY1" fmla="*/ 0 h 1249667"/>
                <a:gd name="connsiteX2" fmla="*/ 1637752 w 1795601"/>
                <a:gd name="connsiteY2" fmla="*/ 1249668 h 1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5601" h="1249667">
                  <a:moveTo>
                    <a:pt x="0" y="263098"/>
                  </a:moveTo>
                  <a:lnTo>
                    <a:pt x="1795601" y="0"/>
                  </a:lnTo>
                  <a:lnTo>
                    <a:pt x="1637752" y="1249668"/>
                  </a:lnTo>
                  <a:close/>
                </a:path>
              </a:pathLst>
            </a:custGeom>
            <a:noFill/>
            <a:ln w="979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B51B123-293A-4873-A613-572B7282E0F2}"/>
                </a:ext>
              </a:extLst>
            </p:cNvPr>
            <p:cNvSpPr/>
            <p:nvPr userDrawn="1"/>
          </p:nvSpPr>
          <p:spPr>
            <a:xfrm>
              <a:off x="6534104" y="6472775"/>
              <a:ext cx="1328972" cy="1485329"/>
            </a:xfrm>
            <a:custGeom>
              <a:avLst/>
              <a:gdLst>
                <a:gd name="connsiteX0" fmla="*/ 157849 w 1118118"/>
                <a:gd name="connsiteY0" fmla="*/ 0 h 1249667"/>
                <a:gd name="connsiteX1" fmla="*/ 0 w 1118118"/>
                <a:gd name="connsiteY1" fmla="*/ 1249668 h 1249667"/>
                <a:gd name="connsiteX2" fmla="*/ 1118118 w 1118118"/>
                <a:gd name="connsiteY2" fmla="*/ 1032656 h 124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8118" h="1249667">
                  <a:moveTo>
                    <a:pt x="157849" y="0"/>
                  </a:moveTo>
                  <a:lnTo>
                    <a:pt x="0" y="1249668"/>
                  </a:lnTo>
                  <a:lnTo>
                    <a:pt x="1118118" y="1032656"/>
                  </a:lnTo>
                  <a:close/>
                </a:path>
              </a:pathLst>
            </a:custGeom>
            <a:noFill/>
            <a:ln w="979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77A884A-107A-4804-B13F-89C0725B2A14}"/>
                </a:ext>
              </a:extLst>
            </p:cNvPr>
            <p:cNvSpPr/>
            <p:nvPr userDrawn="1"/>
          </p:nvSpPr>
          <p:spPr>
            <a:xfrm>
              <a:off x="7863076" y="6238240"/>
              <a:ext cx="1751182" cy="1461928"/>
            </a:xfrm>
            <a:custGeom>
              <a:avLst/>
              <a:gdLst>
                <a:gd name="connsiteX0" fmla="*/ 138161 w 1473340"/>
                <a:gd name="connsiteY0" fmla="*/ 98637 h 1229979"/>
                <a:gd name="connsiteX1" fmla="*/ 1473340 w 1473340"/>
                <a:gd name="connsiteY1" fmla="*/ 0 h 1229979"/>
                <a:gd name="connsiteX2" fmla="*/ 0 w 1473340"/>
                <a:gd name="connsiteY2" fmla="*/ 1229979 h 1229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3340" h="1229979">
                  <a:moveTo>
                    <a:pt x="138161" y="98637"/>
                  </a:moveTo>
                  <a:lnTo>
                    <a:pt x="1473340" y="0"/>
                  </a:lnTo>
                  <a:lnTo>
                    <a:pt x="0" y="1229979"/>
                  </a:lnTo>
                  <a:close/>
                </a:path>
              </a:pathLst>
            </a:custGeom>
            <a:noFill/>
            <a:ln w="979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F5F06C2-04E7-41BB-8A71-E7BB56C6B320}"/>
                </a:ext>
              </a:extLst>
            </p:cNvPr>
            <p:cNvSpPr/>
            <p:nvPr userDrawn="1"/>
          </p:nvSpPr>
          <p:spPr>
            <a:xfrm>
              <a:off x="7863076" y="6238240"/>
              <a:ext cx="2204593" cy="2040436"/>
            </a:xfrm>
            <a:custGeom>
              <a:avLst/>
              <a:gdLst>
                <a:gd name="connsiteX0" fmla="*/ 1473340 w 1854813"/>
                <a:gd name="connsiteY0" fmla="*/ 0 h 1716701"/>
                <a:gd name="connsiteX1" fmla="*/ 1854813 w 1854813"/>
                <a:gd name="connsiteY1" fmla="*/ 1716701 h 1716701"/>
                <a:gd name="connsiteX2" fmla="*/ 0 w 1854813"/>
                <a:gd name="connsiteY2" fmla="*/ 1229979 h 171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4813" h="1716701">
                  <a:moveTo>
                    <a:pt x="1473340" y="0"/>
                  </a:moveTo>
                  <a:lnTo>
                    <a:pt x="1854813" y="1716701"/>
                  </a:lnTo>
                  <a:lnTo>
                    <a:pt x="0" y="1229979"/>
                  </a:lnTo>
                  <a:close/>
                </a:path>
              </a:pathLst>
            </a:custGeom>
            <a:noFill/>
            <a:ln w="9795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en-GB"/>
            </a:p>
          </p:txBody>
        </p: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AB8DD515-C28A-4AAD-9969-5EF0D0CC38C0}"/>
              </a:ext>
            </a:extLst>
          </p:cNvPr>
          <p:cNvSpPr/>
          <p:nvPr userDrawn="1"/>
        </p:nvSpPr>
        <p:spPr>
          <a:xfrm>
            <a:off x="15418337" y="9510840"/>
            <a:ext cx="870348" cy="870310"/>
          </a:xfrm>
          <a:custGeom>
            <a:avLst/>
            <a:gdLst>
              <a:gd name="connsiteX0" fmla="*/ 427006 w 854011"/>
              <a:gd name="connsiteY0" fmla="*/ 0 h 853916"/>
              <a:gd name="connsiteX1" fmla="*/ 0 w 854011"/>
              <a:gd name="connsiteY1" fmla="*/ 426911 h 853916"/>
              <a:gd name="connsiteX2" fmla="*/ 427006 w 854011"/>
              <a:gd name="connsiteY2" fmla="*/ 853917 h 853916"/>
              <a:gd name="connsiteX3" fmla="*/ 854012 w 854011"/>
              <a:gd name="connsiteY3" fmla="*/ 426911 h 853916"/>
              <a:gd name="connsiteX4" fmla="*/ 427006 w 854011"/>
              <a:gd name="connsiteY4" fmla="*/ 0 h 853916"/>
              <a:gd name="connsiteX5" fmla="*/ 427006 w 854011"/>
              <a:gd name="connsiteY5" fmla="*/ 106775 h 853916"/>
              <a:gd name="connsiteX6" fmla="*/ 106775 w 854011"/>
              <a:gd name="connsiteY6" fmla="*/ 427006 h 853916"/>
              <a:gd name="connsiteX7" fmla="*/ 427006 w 854011"/>
              <a:gd name="connsiteY7" fmla="*/ 747236 h 853916"/>
              <a:gd name="connsiteX8" fmla="*/ 747236 w 854011"/>
              <a:gd name="connsiteY8" fmla="*/ 427006 h 853916"/>
              <a:gd name="connsiteX9" fmla="*/ 427006 w 854011"/>
              <a:gd name="connsiteY9" fmla="*/ 106775 h 853916"/>
              <a:gd name="connsiteX10" fmla="*/ 427006 w 854011"/>
              <a:gd name="connsiteY10" fmla="*/ 213455 h 853916"/>
              <a:gd name="connsiteX11" fmla="*/ 213551 w 854011"/>
              <a:gd name="connsiteY11" fmla="*/ 426911 h 853916"/>
              <a:gd name="connsiteX12" fmla="*/ 427006 w 854011"/>
              <a:gd name="connsiteY12" fmla="*/ 640366 h 853916"/>
              <a:gd name="connsiteX13" fmla="*/ 640461 w 854011"/>
              <a:gd name="connsiteY13" fmla="*/ 426911 h 853916"/>
              <a:gd name="connsiteX14" fmla="*/ 427006 w 854011"/>
              <a:gd name="connsiteY14" fmla="*/ 213455 h 853916"/>
              <a:gd name="connsiteX15" fmla="*/ 427006 w 854011"/>
              <a:gd name="connsiteY15" fmla="*/ 320231 h 853916"/>
              <a:gd name="connsiteX16" fmla="*/ 320231 w 854011"/>
              <a:gd name="connsiteY16" fmla="*/ 427006 h 853916"/>
              <a:gd name="connsiteX17" fmla="*/ 427006 w 854011"/>
              <a:gd name="connsiteY17" fmla="*/ 533781 h 853916"/>
              <a:gd name="connsiteX18" fmla="*/ 533781 w 854011"/>
              <a:gd name="connsiteY18" fmla="*/ 427006 h 853916"/>
              <a:gd name="connsiteX19" fmla="*/ 427006 w 854011"/>
              <a:gd name="connsiteY19" fmla="*/ 320231 h 853916"/>
              <a:gd name="connsiteX20" fmla="*/ 427006 w 854011"/>
              <a:gd name="connsiteY20" fmla="*/ 426911 h 853916"/>
              <a:gd name="connsiteX21" fmla="*/ 427006 w 854011"/>
              <a:gd name="connsiteY21" fmla="*/ 426911 h 85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54011" h="853916">
                <a:moveTo>
                  <a:pt x="427006" y="0"/>
                </a:moveTo>
                <a:cubicBezTo>
                  <a:pt x="191167" y="0"/>
                  <a:pt x="0" y="191167"/>
                  <a:pt x="0" y="426911"/>
                </a:cubicBezTo>
                <a:cubicBezTo>
                  <a:pt x="0" y="662750"/>
                  <a:pt x="191167" y="853917"/>
                  <a:pt x="427006" y="853917"/>
                </a:cubicBezTo>
                <a:cubicBezTo>
                  <a:pt x="662845" y="853917"/>
                  <a:pt x="854012" y="662750"/>
                  <a:pt x="854012" y="426911"/>
                </a:cubicBezTo>
                <a:cubicBezTo>
                  <a:pt x="853916" y="191167"/>
                  <a:pt x="662750" y="0"/>
                  <a:pt x="427006" y="0"/>
                </a:cubicBezTo>
                <a:close/>
                <a:moveTo>
                  <a:pt x="427006" y="106775"/>
                </a:moveTo>
                <a:cubicBezTo>
                  <a:pt x="250127" y="106775"/>
                  <a:pt x="106775" y="250127"/>
                  <a:pt x="106775" y="427006"/>
                </a:cubicBezTo>
                <a:cubicBezTo>
                  <a:pt x="106775" y="603885"/>
                  <a:pt x="250127" y="747236"/>
                  <a:pt x="427006" y="747236"/>
                </a:cubicBezTo>
                <a:cubicBezTo>
                  <a:pt x="603885" y="747236"/>
                  <a:pt x="747236" y="603885"/>
                  <a:pt x="747236" y="427006"/>
                </a:cubicBezTo>
                <a:cubicBezTo>
                  <a:pt x="747236" y="250127"/>
                  <a:pt x="603790" y="106775"/>
                  <a:pt x="427006" y="106775"/>
                </a:cubicBezTo>
                <a:close/>
                <a:moveTo>
                  <a:pt x="427006" y="213455"/>
                </a:moveTo>
                <a:cubicBezTo>
                  <a:pt x="309086" y="213455"/>
                  <a:pt x="213551" y="309086"/>
                  <a:pt x="213551" y="426911"/>
                </a:cubicBezTo>
                <a:cubicBezTo>
                  <a:pt x="213551" y="544735"/>
                  <a:pt x="309086" y="640366"/>
                  <a:pt x="427006" y="640366"/>
                </a:cubicBezTo>
                <a:cubicBezTo>
                  <a:pt x="544925" y="640366"/>
                  <a:pt x="640461" y="544735"/>
                  <a:pt x="640461" y="426911"/>
                </a:cubicBezTo>
                <a:cubicBezTo>
                  <a:pt x="640461" y="309086"/>
                  <a:pt x="544830" y="213455"/>
                  <a:pt x="427006" y="213455"/>
                </a:cubicBezTo>
                <a:close/>
                <a:moveTo>
                  <a:pt x="427006" y="320231"/>
                </a:moveTo>
                <a:cubicBezTo>
                  <a:pt x="368046" y="320231"/>
                  <a:pt x="320231" y="368046"/>
                  <a:pt x="320231" y="427006"/>
                </a:cubicBezTo>
                <a:cubicBezTo>
                  <a:pt x="320231" y="485966"/>
                  <a:pt x="368046" y="533781"/>
                  <a:pt x="427006" y="533781"/>
                </a:cubicBezTo>
                <a:cubicBezTo>
                  <a:pt x="485966" y="533781"/>
                  <a:pt x="533781" y="485966"/>
                  <a:pt x="533781" y="427006"/>
                </a:cubicBezTo>
                <a:cubicBezTo>
                  <a:pt x="533781" y="368046"/>
                  <a:pt x="485870" y="320231"/>
                  <a:pt x="427006" y="320231"/>
                </a:cubicBezTo>
                <a:close/>
                <a:moveTo>
                  <a:pt x="427006" y="426911"/>
                </a:moveTo>
                <a:lnTo>
                  <a:pt x="427006" y="426911"/>
                </a:lnTo>
                <a:close/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B9C1BF-C080-4653-9A27-A25A3DBB6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5BFB1-F05B-4EE5-83EB-9A943FC69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4895" y="2433983"/>
            <a:ext cx="8932346" cy="686481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D8EB6C-41AC-4A40-989C-1F26284116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36864" y="2433983"/>
            <a:ext cx="8932346" cy="686481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5C3C33-9762-4DD5-A760-DB2A38545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B2559C7F-C1A3-492F-949A-F8AF404307B5}" type="datetime1">
              <a:rPr lang="en-GB" smtClean="0"/>
              <a:t>12/07/2023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7050D-CFE1-4706-84A3-62C631FE0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E204F-74E2-4385-9D8E-9AB5A280E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A512EEFD-9C2D-4D21-8B0A-02D5C955C57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0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6965" y="834831"/>
            <a:ext cx="12338050" cy="716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rgbClr val="706F6F"/>
                </a:solidFill>
                <a:latin typeface="Effra Trial"/>
                <a:cs typeface="Effra T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8267" y="2737501"/>
            <a:ext cx="10106660" cy="6056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tx1"/>
                </a:solidFill>
                <a:latin typeface="EffraTrial-Thin"/>
                <a:cs typeface="EffraTrial-Thi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1.png"/><Relationship Id="rId5" Type="http://schemas.openxmlformats.org/officeDocument/2006/relationships/image" Target="../media/image78.png"/><Relationship Id="rId10" Type="http://schemas.openxmlformats.org/officeDocument/2006/relationships/image" Target="../media/image26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83.tif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11" Type="http://schemas.openxmlformats.org/officeDocument/2006/relationships/image" Target="../media/image26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84.emf"/><Relationship Id="rId9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5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4.png"/><Relationship Id="rId17" Type="http://schemas.openxmlformats.org/officeDocument/2006/relationships/image" Target="../media/image1.png"/><Relationship Id="rId2" Type="http://schemas.openxmlformats.org/officeDocument/2006/relationships/image" Target="../media/image85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3.png"/><Relationship Id="rId5" Type="http://schemas.openxmlformats.org/officeDocument/2006/relationships/image" Target="../media/image88.png"/><Relationship Id="rId15" Type="http://schemas.openxmlformats.org/officeDocument/2006/relationships/image" Target="../media/image97.png"/><Relationship Id="rId10" Type="http://schemas.openxmlformats.org/officeDocument/2006/relationships/image" Target="../media/image7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emf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1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21" Type="http://schemas.openxmlformats.org/officeDocument/2006/relationships/image" Target="../media/image1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proteocuregrantholder@cipf.es" TargetMode="External"/><Relationship Id="rId3" Type="http://schemas.openxmlformats.org/officeDocument/2006/relationships/hyperlink" Target="mailto:rfarras@cipf.es" TargetMode="External"/><Relationship Id="rId7" Type="http://schemas.openxmlformats.org/officeDocument/2006/relationships/image" Target="../media/image46.png"/><Relationship Id="rId2" Type="http://schemas.openxmlformats.org/officeDocument/2006/relationships/hyperlink" Target="mailto:olivier.coux@cnrs.f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.png"/><Relationship Id="rId4" Type="http://schemas.openxmlformats.org/officeDocument/2006/relationships/image" Target="../media/image26.png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1.png"/><Relationship Id="rId4" Type="http://schemas.openxmlformats.org/officeDocument/2006/relationships/image" Target="../media/image50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10627" y="839014"/>
            <a:ext cx="10443210" cy="12319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950" dirty="0"/>
              <a:t>CA20113-</a:t>
            </a:r>
            <a:r>
              <a:rPr sz="3950" spc="-40" dirty="0"/>
              <a:t> </a:t>
            </a:r>
            <a:r>
              <a:rPr sz="3950" dirty="0"/>
              <a:t>A</a:t>
            </a:r>
            <a:r>
              <a:rPr sz="3950" spc="-25" dirty="0"/>
              <a:t> </a:t>
            </a:r>
            <a:r>
              <a:rPr sz="3950" dirty="0"/>
              <a:t>sound</a:t>
            </a:r>
            <a:r>
              <a:rPr sz="3950" spc="-25" dirty="0"/>
              <a:t> </a:t>
            </a:r>
            <a:r>
              <a:rPr sz="3950" spc="-10" dirty="0"/>
              <a:t>proteome</a:t>
            </a:r>
            <a:r>
              <a:rPr sz="3950" spc="-25" dirty="0"/>
              <a:t> </a:t>
            </a:r>
            <a:r>
              <a:rPr sz="3950" dirty="0"/>
              <a:t>for</a:t>
            </a:r>
            <a:r>
              <a:rPr sz="3950" spc="-25" dirty="0"/>
              <a:t> </a:t>
            </a:r>
            <a:r>
              <a:rPr sz="3950" dirty="0"/>
              <a:t>a</a:t>
            </a:r>
            <a:r>
              <a:rPr sz="3950" spc="-25" dirty="0"/>
              <a:t> </a:t>
            </a:r>
            <a:r>
              <a:rPr sz="3950" dirty="0"/>
              <a:t>sound</a:t>
            </a:r>
            <a:r>
              <a:rPr sz="3950" spc="-25" dirty="0"/>
              <a:t> </a:t>
            </a:r>
            <a:r>
              <a:rPr sz="3950" spc="-10" dirty="0"/>
              <a:t>body: </a:t>
            </a:r>
            <a:r>
              <a:rPr sz="3950" dirty="0"/>
              <a:t>targeting</a:t>
            </a:r>
            <a:r>
              <a:rPr sz="3950" spc="-105" dirty="0"/>
              <a:t> </a:t>
            </a:r>
            <a:r>
              <a:rPr sz="3950" spc="-10" dirty="0"/>
              <a:t>proteolysis</a:t>
            </a:r>
            <a:r>
              <a:rPr sz="3950" spc="-100" dirty="0"/>
              <a:t> </a:t>
            </a:r>
            <a:r>
              <a:rPr sz="3950" dirty="0"/>
              <a:t>for</a:t>
            </a:r>
            <a:r>
              <a:rPr sz="3950" spc="-105" dirty="0"/>
              <a:t> </a:t>
            </a:r>
            <a:r>
              <a:rPr sz="3950" spc="-10" dirty="0"/>
              <a:t>proteome</a:t>
            </a:r>
            <a:r>
              <a:rPr sz="3950" spc="-100" dirty="0"/>
              <a:t> </a:t>
            </a:r>
            <a:r>
              <a:rPr sz="3950" spc="-10" dirty="0"/>
              <a:t>remodeling</a:t>
            </a:r>
            <a:endParaRPr sz="395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898267" y="2033285"/>
            <a:ext cx="10106660" cy="4458174"/>
          </a:xfrm>
          <a:prstGeom prst="rect">
            <a:avLst/>
          </a:prstGeom>
        </p:spPr>
        <p:txBody>
          <a:bodyPr vert="horz" wrap="square" lIns="0" tIns="1763298" rIns="0" bIns="0" rtlCol="0">
            <a:spAutoFit/>
          </a:bodyPr>
          <a:lstStyle/>
          <a:p>
            <a:pPr marL="169545" marR="5080">
              <a:lnSpc>
                <a:spcPct val="100499"/>
              </a:lnSpc>
              <a:spcBef>
                <a:spcPts val="85"/>
              </a:spcBef>
            </a:pPr>
            <a:r>
              <a:rPr sz="8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ffra Trial"/>
                <a:cs typeface="Effra Trial"/>
              </a:rPr>
              <a:t>The</a:t>
            </a:r>
            <a:r>
              <a:rPr sz="8700" b="1" spc="5" dirty="0">
                <a:solidFill>
                  <a:srgbClr val="4FB1B1"/>
                </a:solidFill>
                <a:latin typeface="Effra Trial"/>
                <a:cs typeface="Effra Trial"/>
              </a:rPr>
              <a:t> </a:t>
            </a:r>
            <a:r>
              <a:rPr sz="8700" b="1" spc="-30" dirty="0">
                <a:solidFill>
                  <a:srgbClr val="4FB1B1"/>
                </a:solidFill>
                <a:latin typeface="Effra Trial"/>
                <a:cs typeface="Effra Trial"/>
              </a:rPr>
              <a:t>‘P</a:t>
            </a:r>
            <a:r>
              <a:rPr lang="es-ES" sz="8700" b="1" spc="-30" dirty="0">
                <a:solidFill>
                  <a:srgbClr val="4FB1B1"/>
                </a:solidFill>
                <a:latin typeface="Effra Trial"/>
                <a:cs typeface="Effra Trial"/>
              </a:rPr>
              <a:t>ROTEO</a:t>
            </a:r>
            <a:r>
              <a:rPr sz="8700" b="1" spc="-30" dirty="0">
                <a:solidFill>
                  <a:srgbClr val="7030A0"/>
                </a:solidFill>
                <a:latin typeface="Effra Trial"/>
                <a:cs typeface="Effra Trial"/>
              </a:rPr>
              <a:t>C</a:t>
            </a:r>
            <a:r>
              <a:rPr lang="es-ES" sz="8700" b="1" spc="-30" dirty="0">
                <a:solidFill>
                  <a:srgbClr val="7030A0"/>
                </a:solidFill>
                <a:latin typeface="Effra Trial"/>
                <a:cs typeface="Effra Trial"/>
              </a:rPr>
              <a:t>URE</a:t>
            </a:r>
            <a:r>
              <a:rPr sz="8700" b="1" spc="-30" dirty="0">
                <a:solidFill>
                  <a:srgbClr val="4FB1B1"/>
                </a:solidFill>
                <a:latin typeface="Effra Trial"/>
                <a:cs typeface="Effra Trial"/>
              </a:rPr>
              <a:t>’ </a:t>
            </a:r>
            <a:r>
              <a:rPr sz="8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Effra Trial"/>
                <a:cs typeface="Effra Trial"/>
              </a:rPr>
              <a:t>COST</a:t>
            </a:r>
            <a:r>
              <a:rPr sz="8700" b="1" spc="-175" dirty="0">
                <a:solidFill>
                  <a:schemeClr val="tx1">
                    <a:lumMod val="65000"/>
                    <a:lumOff val="35000"/>
                  </a:schemeClr>
                </a:solidFill>
                <a:latin typeface="Effra Trial"/>
                <a:cs typeface="Effra Trial"/>
              </a:rPr>
              <a:t> </a:t>
            </a:r>
            <a:r>
              <a:rPr sz="87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Effra Trial"/>
                <a:cs typeface="Effra Trial"/>
              </a:rPr>
              <a:t>Action</a:t>
            </a:r>
            <a:endParaRPr sz="8700" dirty="0">
              <a:solidFill>
                <a:schemeClr val="tx1">
                  <a:lumMod val="65000"/>
                  <a:lumOff val="35000"/>
                </a:schemeClr>
              </a:solidFill>
              <a:latin typeface="Effra Trial"/>
              <a:cs typeface="Effra T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450573"/>
            <a:ext cx="4030979" cy="4858385"/>
          </a:xfrm>
          <a:custGeom>
            <a:avLst/>
            <a:gdLst/>
            <a:ahLst/>
            <a:cxnLst/>
            <a:rect l="l" t="t" r="r" b="b"/>
            <a:pathLst>
              <a:path w="4030979" h="4858384">
                <a:moveTo>
                  <a:pt x="3121663" y="4067844"/>
                </a:moveTo>
                <a:lnTo>
                  <a:pt x="3123401" y="4095163"/>
                </a:lnTo>
                <a:lnTo>
                  <a:pt x="3173440" y="4857982"/>
                </a:lnTo>
              </a:path>
              <a:path w="4030979" h="4858384">
                <a:moveTo>
                  <a:pt x="2783718" y="4857982"/>
                </a:moveTo>
                <a:lnTo>
                  <a:pt x="3121663" y="4067844"/>
                </a:lnTo>
              </a:path>
              <a:path w="4030979" h="4858384">
                <a:moveTo>
                  <a:pt x="3160245" y="4857982"/>
                </a:moveTo>
                <a:lnTo>
                  <a:pt x="3112124" y="4123329"/>
                </a:lnTo>
                <a:lnTo>
                  <a:pt x="2798043" y="4857982"/>
                </a:lnTo>
              </a:path>
              <a:path w="4030979" h="4858384">
                <a:moveTo>
                  <a:pt x="2822740" y="3926843"/>
                </a:moveTo>
                <a:lnTo>
                  <a:pt x="2828572" y="3930016"/>
                </a:lnTo>
                <a:lnTo>
                  <a:pt x="3127715" y="4094021"/>
                </a:lnTo>
                <a:lnTo>
                  <a:pt x="3121495" y="4100325"/>
                </a:lnTo>
                <a:lnTo>
                  <a:pt x="2350493" y="4857982"/>
                </a:lnTo>
              </a:path>
              <a:path w="4030979" h="4858384">
                <a:moveTo>
                  <a:pt x="2318149" y="4857982"/>
                </a:moveTo>
                <a:lnTo>
                  <a:pt x="2822740" y="3926843"/>
                </a:lnTo>
              </a:path>
              <a:path w="4030979" h="4858384">
                <a:moveTo>
                  <a:pt x="3106061" y="4097152"/>
                </a:moveTo>
                <a:lnTo>
                  <a:pt x="2828059" y="3944602"/>
                </a:lnTo>
                <a:lnTo>
                  <a:pt x="2334325" y="4855642"/>
                </a:lnTo>
                <a:lnTo>
                  <a:pt x="3106061" y="4097152"/>
                </a:lnTo>
              </a:path>
              <a:path w="4030979" h="4858384">
                <a:moveTo>
                  <a:pt x="3135976" y="4067729"/>
                </a:moveTo>
                <a:lnTo>
                  <a:pt x="3122971" y="4098241"/>
                </a:lnTo>
                <a:lnTo>
                  <a:pt x="2798026" y="4857982"/>
                </a:lnTo>
              </a:path>
              <a:path w="4030979" h="4858384">
                <a:moveTo>
                  <a:pt x="2331800" y="4857982"/>
                </a:moveTo>
                <a:lnTo>
                  <a:pt x="3135976" y="4067729"/>
                </a:lnTo>
              </a:path>
              <a:path w="4030979" h="4858384">
                <a:moveTo>
                  <a:pt x="2783800" y="4857982"/>
                </a:moveTo>
                <a:lnTo>
                  <a:pt x="3097799" y="4123455"/>
                </a:lnTo>
                <a:lnTo>
                  <a:pt x="2350543" y="4857982"/>
                </a:lnTo>
              </a:path>
              <a:path w="4030979" h="4858384">
                <a:moveTo>
                  <a:pt x="3825913" y="3042106"/>
                </a:moveTo>
                <a:lnTo>
                  <a:pt x="3798113" y="3084010"/>
                </a:lnTo>
                <a:lnTo>
                  <a:pt x="3119034" y="4104231"/>
                </a:lnTo>
                <a:lnTo>
                  <a:pt x="2814049" y="3937042"/>
                </a:lnTo>
                <a:lnTo>
                  <a:pt x="2821043" y="3930728"/>
                </a:lnTo>
                <a:lnTo>
                  <a:pt x="3825913" y="3042106"/>
                </a:lnTo>
              </a:path>
              <a:path w="4030979" h="4858384">
                <a:moveTo>
                  <a:pt x="3114741" y="4086954"/>
                </a:moveTo>
                <a:lnTo>
                  <a:pt x="3759381" y="3118522"/>
                </a:lnTo>
                <a:lnTo>
                  <a:pt x="2836739" y="3934403"/>
                </a:lnTo>
                <a:lnTo>
                  <a:pt x="3114741" y="4086954"/>
                </a:lnTo>
              </a:path>
              <a:path w="4030979" h="4858384">
                <a:moveTo>
                  <a:pt x="1974137" y="2194289"/>
                </a:moveTo>
                <a:lnTo>
                  <a:pt x="1982860" y="2195598"/>
                </a:lnTo>
                <a:lnTo>
                  <a:pt x="3198917" y="2384430"/>
                </a:lnTo>
                <a:lnTo>
                  <a:pt x="3169598" y="2392628"/>
                </a:lnTo>
                <a:lnTo>
                  <a:pt x="2045256" y="2703362"/>
                </a:lnTo>
                <a:lnTo>
                  <a:pt x="2044167" y="2695959"/>
                </a:lnTo>
                <a:lnTo>
                  <a:pt x="1974137" y="2194289"/>
                </a:lnTo>
              </a:path>
              <a:path w="4030979" h="4858384">
                <a:moveTo>
                  <a:pt x="3136877" y="2388094"/>
                </a:moveTo>
                <a:lnTo>
                  <a:pt x="1989624" y="2209723"/>
                </a:lnTo>
                <a:lnTo>
                  <a:pt x="2056072" y="2686714"/>
                </a:lnTo>
                <a:lnTo>
                  <a:pt x="3136877" y="2388094"/>
                </a:lnTo>
              </a:path>
              <a:path w="4030979" h="4858384">
                <a:moveTo>
                  <a:pt x="3531870" y="2154772"/>
                </a:moveTo>
                <a:lnTo>
                  <a:pt x="3535660" y="2167714"/>
                </a:lnTo>
                <a:lnTo>
                  <a:pt x="3806176" y="3103486"/>
                </a:lnTo>
                <a:lnTo>
                  <a:pt x="3251093" y="2535985"/>
                </a:lnTo>
                <a:lnTo>
                  <a:pt x="3254433" y="2531556"/>
                </a:lnTo>
                <a:lnTo>
                  <a:pt x="3531870" y="2154772"/>
                </a:lnTo>
              </a:path>
              <a:path w="4030979" h="4858384">
                <a:moveTo>
                  <a:pt x="3779129" y="3057142"/>
                </a:moveTo>
                <a:lnTo>
                  <a:pt x="3526750" y="2184059"/>
                </a:lnTo>
                <a:lnTo>
                  <a:pt x="3268203" y="2535043"/>
                </a:lnTo>
                <a:lnTo>
                  <a:pt x="3779129" y="3057142"/>
                </a:lnTo>
              </a:path>
              <a:path w="4030979" h="4858384">
                <a:moveTo>
                  <a:pt x="3553911" y="2147023"/>
                </a:moveTo>
                <a:lnTo>
                  <a:pt x="3259187" y="2547304"/>
                </a:lnTo>
                <a:lnTo>
                  <a:pt x="3158887" y="2383958"/>
                </a:lnTo>
                <a:lnTo>
                  <a:pt x="3164562" y="2380744"/>
                </a:lnTo>
                <a:lnTo>
                  <a:pt x="3553911" y="2147023"/>
                </a:lnTo>
              </a:path>
              <a:path w="4030979" h="4858384">
                <a:moveTo>
                  <a:pt x="3260109" y="2523734"/>
                </a:moveTo>
                <a:lnTo>
                  <a:pt x="3504708" y="2191807"/>
                </a:lnTo>
                <a:lnTo>
                  <a:pt x="3176907" y="2388586"/>
                </a:lnTo>
                <a:lnTo>
                  <a:pt x="3260109" y="2523734"/>
                </a:lnTo>
              </a:path>
              <a:path w="4030979" h="4858384">
                <a:moveTo>
                  <a:pt x="2057129" y="2687970"/>
                </a:moveTo>
                <a:lnTo>
                  <a:pt x="2057192" y="2695122"/>
                </a:lnTo>
                <a:lnTo>
                  <a:pt x="2058543" y="3054116"/>
                </a:lnTo>
                <a:lnTo>
                  <a:pt x="2050700" y="3052535"/>
                </a:lnTo>
                <a:lnTo>
                  <a:pt x="811345" y="2803694"/>
                </a:lnTo>
                <a:lnTo>
                  <a:pt x="855857" y="2799464"/>
                </a:lnTo>
                <a:lnTo>
                  <a:pt x="2057129" y="2687970"/>
                </a:lnTo>
              </a:path>
              <a:path w="4030979" h="4858384">
                <a:moveTo>
                  <a:pt x="2045329" y="3038095"/>
                </a:moveTo>
                <a:lnTo>
                  <a:pt x="2044208" y="2702116"/>
                </a:lnTo>
                <a:lnTo>
                  <a:pt x="901468" y="2808490"/>
                </a:lnTo>
                <a:lnTo>
                  <a:pt x="2045329" y="3038095"/>
                </a:lnTo>
              </a:path>
              <a:path w="4030979" h="4858384">
                <a:moveTo>
                  <a:pt x="1987111" y="2191901"/>
                </a:moveTo>
                <a:lnTo>
                  <a:pt x="1988378" y="2201063"/>
                </a:lnTo>
                <a:lnTo>
                  <a:pt x="2058114" y="2700985"/>
                </a:lnTo>
                <a:lnTo>
                  <a:pt x="2051224" y="2701666"/>
                </a:lnTo>
                <a:lnTo>
                  <a:pt x="824821" y="2815610"/>
                </a:lnTo>
                <a:lnTo>
                  <a:pt x="853313" y="2800291"/>
                </a:lnTo>
                <a:lnTo>
                  <a:pt x="1987111" y="2191901"/>
                </a:lnTo>
              </a:path>
              <a:path w="4030979" h="4858384">
                <a:moveTo>
                  <a:pt x="2043224" y="2689101"/>
                </a:moveTo>
                <a:lnTo>
                  <a:pt x="1976650" y="2212131"/>
                </a:lnTo>
                <a:lnTo>
                  <a:pt x="887982" y="2796574"/>
                </a:lnTo>
                <a:lnTo>
                  <a:pt x="2043224" y="2689101"/>
                </a:lnTo>
              </a:path>
              <a:path w="4030979" h="4858384">
                <a:moveTo>
                  <a:pt x="0" y="3496389"/>
                </a:moveTo>
                <a:lnTo>
                  <a:pt x="598158" y="3949806"/>
                </a:lnTo>
                <a:lnTo>
                  <a:pt x="584410" y="3952727"/>
                </a:lnTo>
                <a:lnTo>
                  <a:pt x="0" y="4082992"/>
                </a:lnTo>
              </a:path>
              <a:path w="4030979" h="4858384">
                <a:moveTo>
                  <a:pt x="567793" y="3942927"/>
                </a:moveTo>
                <a:lnTo>
                  <a:pt x="0" y="3512679"/>
                </a:lnTo>
              </a:path>
              <a:path w="4030979" h="4858384">
                <a:moveTo>
                  <a:pt x="0" y="4069614"/>
                </a:moveTo>
                <a:lnTo>
                  <a:pt x="567793" y="3942927"/>
                </a:lnTo>
              </a:path>
              <a:path w="4030979" h="4858384">
                <a:moveTo>
                  <a:pt x="588640" y="3938288"/>
                </a:moveTo>
                <a:lnTo>
                  <a:pt x="589467" y="3945691"/>
                </a:lnTo>
                <a:lnTo>
                  <a:pt x="672983" y="4644183"/>
                </a:lnTo>
                <a:lnTo>
                  <a:pt x="0" y="4181829"/>
                </a:lnTo>
              </a:path>
              <a:path w="4030979" h="4858384">
                <a:moveTo>
                  <a:pt x="0" y="4069616"/>
                </a:moveTo>
                <a:lnTo>
                  <a:pt x="588640" y="3938288"/>
                </a:lnTo>
              </a:path>
              <a:path w="4030979" h="4858384">
                <a:moveTo>
                  <a:pt x="656670" y="4616990"/>
                </a:moveTo>
                <a:lnTo>
                  <a:pt x="577311" y="3954445"/>
                </a:lnTo>
                <a:lnTo>
                  <a:pt x="0" y="4083068"/>
                </a:lnTo>
              </a:path>
              <a:path w="4030979" h="4858384">
                <a:moveTo>
                  <a:pt x="0" y="4166038"/>
                </a:moveTo>
                <a:lnTo>
                  <a:pt x="656670" y="4616990"/>
                </a:lnTo>
              </a:path>
              <a:path w="4030979" h="4858384">
                <a:moveTo>
                  <a:pt x="0" y="4165948"/>
                </a:moveTo>
                <a:lnTo>
                  <a:pt x="675821" y="4630298"/>
                </a:lnTo>
                <a:lnTo>
                  <a:pt x="668920" y="4635848"/>
                </a:lnTo>
                <a:lnTo>
                  <a:pt x="386570" y="4857982"/>
                </a:lnTo>
              </a:path>
              <a:path w="4030979" h="4858384">
                <a:moveTo>
                  <a:pt x="653832" y="4630874"/>
                </a:moveTo>
                <a:lnTo>
                  <a:pt x="0" y="4181922"/>
                </a:lnTo>
              </a:path>
              <a:path w="4030979" h="4858384">
                <a:moveTo>
                  <a:pt x="365223" y="4857982"/>
                </a:moveTo>
                <a:lnTo>
                  <a:pt x="653832" y="4630874"/>
                </a:lnTo>
              </a:path>
              <a:path w="4030979" h="4858384">
                <a:moveTo>
                  <a:pt x="851480" y="2798553"/>
                </a:moveTo>
                <a:lnTo>
                  <a:pt x="857637" y="2799663"/>
                </a:lnTo>
                <a:lnTo>
                  <a:pt x="2069632" y="3043090"/>
                </a:lnTo>
                <a:lnTo>
                  <a:pt x="2055402" y="3051645"/>
                </a:lnTo>
                <a:lnTo>
                  <a:pt x="572986" y="3960183"/>
                </a:lnTo>
                <a:lnTo>
                  <a:pt x="576661" y="3944738"/>
                </a:lnTo>
                <a:lnTo>
                  <a:pt x="851480" y="2798553"/>
                </a:lnTo>
              </a:path>
              <a:path w="4030979" h="4858384">
                <a:moveTo>
                  <a:pt x="2034240" y="3049132"/>
                </a:moveTo>
                <a:lnTo>
                  <a:pt x="861333" y="2813631"/>
                </a:lnTo>
                <a:lnTo>
                  <a:pt x="592975" y="3932550"/>
                </a:lnTo>
                <a:lnTo>
                  <a:pt x="2034240" y="3049132"/>
                </a:lnTo>
              </a:path>
              <a:path w="4030979" h="4858384">
                <a:moveTo>
                  <a:pt x="1979551" y="2195922"/>
                </a:moveTo>
                <a:lnTo>
                  <a:pt x="1984975" y="2207796"/>
                </a:lnTo>
                <a:lnTo>
                  <a:pt x="855093" y="2814312"/>
                </a:lnTo>
                <a:lnTo>
                  <a:pt x="851669" y="2810563"/>
                </a:lnTo>
                <a:lnTo>
                  <a:pt x="721788" y="2670745"/>
                </a:lnTo>
                <a:lnTo>
                  <a:pt x="730919" y="2667447"/>
                </a:lnTo>
                <a:lnTo>
                  <a:pt x="1979551" y="2195922"/>
                </a:lnTo>
              </a:path>
              <a:path w="4030979" h="4858384">
                <a:moveTo>
                  <a:pt x="857721" y="2797872"/>
                </a:moveTo>
                <a:lnTo>
                  <a:pt x="1891281" y="2243251"/>
                </a:lnTo>
                <a:lnTo>
                  <a:pt x="744719" y="2676305"/>
                </a:lnTo>
                <a:lnTo>
                  <a:pt x="857721" y="2797872"/>
                </a:lnTo>
              </a:path>
              <a:path w="4030979" h="4858384">
                <a:moveTo>
                  <a:pt x="728385" y="2658819"/>
                </a:moveTo>
                <a:lnTo>
                  <a:pt x="738007" y="2669070"/>
                </a:lnTo>
                <a:lnTo>
                  <a:pt x="863648" y="2804113"/>
                </a:lnTo>
                <a:lnTo>
                  <a:pt x="862716" y="2807715"/>
                </a:lnTo>
                <a:lnTo>
                  <a:pt x="589289" y="3947994"/>
                </a:lnTo>
                <a:lnTo>
                  <a:pt x="576421" y="3945513"/>
                </a:lnTo>
                <a:lnTo>
                  <a:pt x="728385" y="2658819"/>
                </a:lnTo>
              </a:path>
              <a:path w="4030979" h="4858384">
                <a:moveTo>
                  <a:pt x="849166" y="2808071"/>
                </a:moveTo>
                <a:lnTo>
                  <a:pt x="738112" y="2688232"/>
                </a:lnTo>
                <a:lnTo>
                  <a:pt x="602483" y="3836919"/>
                </a:lnTo>
                <a:lnTo>
                  <a:pt x="849166" y="2808071"/>
                </a:lnTo>
              </a:path>
              <a:path w="4030979" h="4858384">
                <a:moveTo>
                  <a:pt x="740939" y="2664117"/>
                </a:moveTo>
                <a:lnTo>
                  <a:pt x="739798" y="2674389"/>
                </a:lnTo>
                <a:lnTo>
                  <a:pt x="588148" y="3958507"/>
                </a:lnTo>
                <a:lnTo>
                  <a:pt x="0" y="3512728"/>
                </a:lnTo>
              </a:path>
              <a:path w="4030979" h="4858384">
                <a:moveTo>
                  <a:pt x="0" y="2898973"/>
                </a:moveTo>
                <a:lnTo>
                  <a:pt x="740939" y="2664117"/>
                </a:lnTo>
              </a:path>
              <a:path w="4030979" h="4858384">
                <a:moveTo>
                  <a:pt x="577803" y="3934225"/>
                </a:moveTo>
                <a:lnTo>
                  <a:pt x="725557" y="2682934"/>
                </a:lnTo>
                <a:lnTo>
                  <a:pt x="0" y="2912859"/>
                </a:lnTo>
              </a:path>
              <a:path w="4030979" h="4858384">
                <a:moveTo>
                  <a:pt x="0" y="3496335"/>
                </a:moveTo>
                <a:lnTo>
                  <a:pt x="577803" y="3934225"/>
                </a:lnTo>
              </a:path>
              <a:path w="4030979" h="4858384">
                <a:moveTo>
                  <a:pt x="1602295" y="1046093"/>
                </a:moveTo>
                <a:lnTo>
                  <a:pt x="1607143" y="1060554"/>
                </a:lnTo>
                <a:lnTo>
                  <a:pt x="1990043" y="2205890"/>
                </a:lnTo>
                <a:lnTo>
                  <a:pt x="719254" y="2685928"/>
                </a:lnTo>
                <a:lnTo>
                  <a:pt x="727536" y="2670368"/>
                </a:lnTo>
                <a:lnTo>
                  <a:pt x="1602295" y="1046093"/>
                </a:lnTo>
              </a:path>
              <a:path w="4030979" h="4858384">
                <a:moveTo>
                  <a:pt x="1973718" y="2198121"/>
                </a:moveTo>
                <a:lnTo>
                  <a:pt x="1599573" y="1078899"/>
                </a:lnTo>
                <a:lnTo>
                  <a:pt x="747253" y="2661154"/>
                </a:lnTo>
                <a:lnTo>
                  <a:pt x="1973718" y="2198121"/>
                </a:lnTo>
              </a:path>
              <a:path w="4030979" h="4858384">
                <a:moveTo>
                  <a:pt x="2839891" y="3922812"/>
                </a:moveTo>
                <a:lnTo>
                  <a:pt x="2831106" y="3938895"/>
                </a:lnTo>
                <a:lnTo>
                  <a:pt x="2332944" y="4857982"/>
                </a:lnTo>
              </a:path>
              <a:path w="4030979" h="4858384">
                <a:moveTo>
                  <a:pt x="2113994" y="4857982"/>
                </a:moveTo>
                <a:lnTo>
                  <a:pt x="1073589" y="4645460"/>
                </a:lnTo>
                <a:lnTo>
                  <a:pt x="1093588" y="4637261"/>
                </a:lnTo>
                <a:lnTo>
                  <a:pt x="2839891" y="3922812"/>
                </a:lnTo>
              </a:path>
              <a:path w="4030979" h="4858384">
                <a:moveTo>
                  <a:pt x="2318208" y="4857982"/>
                </a:moveTo>
                <a:lnTo>
                  <a:pt x="2810908" y="3948633"/>
                </a:lnTo>
                <a:lnTo>
                  <a:pt x="1118488" y="4641209"/>
                </a:lnTo>
                <a:lnTo>
                  <a:pt x="2179359" y="4857982"/>
                </a:lnTo>
              </a:path>
              <a:path w="4030979" h="4858384">
                <a:moveTo>
                  <a:pt x="2051004" y="3034881"/>
                </a:moveTo>
                <a:lnTo>
                  <a:pt x="2056941" y="3041886"/>
                </a:lnTo>
                <a:lnTo>
                  <a:pt x="2836331" y="3938246"/>
                </a:lnTo>
                <a:lnTo>
                  <a:pt x="2827860" y="3941796"/>
                </a:lnTo>
                <a:lnTo>
                  <a:pt x="1080301" y="4656790"/>
                </a:lnTo>
                <a:lnTo>
                  <a:pt x="1090468" y="4639900"/>
                </a:lnTo>
                <a:lnTo>
                  <a:pt x="2051004" y="3034881"/>
                </a:lnTo>
              </a:path>
              <a:path w="4030979" h="4858384">
                <a:moveTo>
                  <a:pt x="2814457" y="3933199"/>
                </a:moveTo>
                <a:lnTo>
                  <a:pt x="2052868" y="3057341"/>
                </a:lnTo>
                <a:lnTo>
                  <a:pt x="1111807" y="4629879"/>
                </a:lnTo>
                <a:lnTo>
                  <a:pt x="2814457" y="3933199"/>
                </a:lnTo>
              </a:path>
              <a:path w="4030979" h="4858384">
                <a:moveTo>
                  <a:pt x="1088039" y="4635104"/>
                </a:moveTo>
                <a:lnTo>
                  <a:pt x="1097400" y="4636905"/>
                </a:lnTo>
                <a:lnTo>
                  <a:pt x="2179424" y="4857982"/>
                </a:lnTo>
              </a:path>
              <a:path w="4030979" h="4858384">
                <a:moveTo>
                  <a:pt x="1125598" y="4857982"/>
                </a:moveTo>
                <a:lnTo>
                  <a:pt x="1088039" y="4635104"/>
                </a:lnTo>
              </a:path>
              <a:path w="4030979" h="4858384">
                <a:moveTo>
                  <a:pt x="2114325" y="4857982"/>
                </a:moveTo>
                <a:lnTo>
                  <a:pt x="1104070" y="4651565"/>
                </a:lnTo>
                <a:lnTo>
                  <a:pt x="1138887" y="4857982"/>
                </a:lnTo>
              </a:path>
              <a:path w="4030979" h="4858384">
                <a:moveTo>
                  <a:pt x="2071244" y="3026682"/>
                </a:moveTo>
                <a:lnTo>
                  <a:pt x="2057527" y="3049540"/>
                </a:lnTo>
                <a:lnTo>
                  <a:pt x="1096625" y="4655083"/>
                </a:lnTo>
                <a:lnTo>
                  <a:pt x="1090792" y="4647303"/>
                </a:lnTo>
                <a:lnTo>
                  <a:pt x="573468" y="3944570"/>
                </a:lnTo>
                <a:lnTo>
                  <a:pt x="579489" y="3940832"/>
                </a:lnTo>
                <a:lnTo>
                  <a:pt x="2071244" y="3026682"/>
                </a:lnTo>
              </a:path>
              <a:path w="4030979" h="4858384">
                <a:moveTo>
                  <a:pt x="1095483" y="4631586"/>
                </a:moveTo>
                <a:lnTo>
                  <a:pt x="2032628" y="3065540"/>
                </a:lnTo>
                <a:lnTo>
                  <a:pt x="592493" y="3948162"/>
                </a:lnTo>
                <a:lnTo>
                  <a:pt x="1095483" y="4631586"/>
                </a:lnTo>
              </a:path>
              <a:path w="4030979" h="4858384">
                <a:moveTo>
                  <a:pt x="573520" y="3922582"/>
                </a:moveTo>
                <a:lnTo>
                  <a:pt x="588232" y="3942393"/>
                </a:lnTo>
                <a:lnTo>
                  <a:pt x="1109274" y="4650151"/>
                </a:lnTo>
                <a:lnTo>
                  <a:pt x="1095839" y="4649994"/>
                </a:lnTo>
                <a:lnTo>
                  <a:pt x="658973" y="4636884"/>
                </a:lnTo>
                <a:lnTo>
                  <a:pt x="658324" y="4631272"/>
                </a:lnTo>
                <a:lnTo>
                  <a:pt x="573520" y="3922582"/>
                </a:lnTo>
              </a:path>
              <a:path w="4030979" h="4858384">
                <a:moveTo>
                  <a:pt x="1082835" y="4636518"/>
                </a:moveTo>
                <a:lnTo>
                  <a:pt x="592410" y="3970161"/>
                </a:lnTo>
                <a:lnTo>
                  <a:pt x="670659" y="4624298"/>
                </a:lnTo>
                <a:lnTo>
                  <a:pt x="1082835" y="4636518"/>
                </a:lnTo>
              </a:path>
              <a:path w="4030979" h="4858384">
                <a:moveTo>
                  <a:pt x="3109338" y="4080702"/>
                </a:moveTo>
                <a:lnTo>
                  <a:pt x="4030796" y="4857982"/>
                </a:lnTo>
              </a:path>
              <a:path w="4030979" h="4858384">
                <a:moveTo>
                  <a:pt x="3160301" y="4857982"/>
                </a:moveTo>
                <a:lnTo>
                  <a:pt x="3109338" y="4080702"/>
                </a:lnTo>
              </a:path>
              <a:path w="4030979" h="4858384">
                <a:moveTo>
                  <a:pt x="4010567" y="4857982"/>
                </a:moveTo>
                <a:lnTo>
                  <a:pt x="3124437" y="4110482"/>
                </a:lnTo>
                <a:lnTo>
                  <a:pt x="3173428" y="4857982"/>
                </a:lnTo>
              </a:path>
              <a:path w="4030979" h="4858384">
                <a:moveTo>
                  <a:pt x="2715853" y="1725036"/>
                </a:moveTo>
                <a:lnTo>
                  <a:pt x="2739067" y="1737465"/>
                </a:lnTo>
                <a:lnTo>
                  <a:pt x="3542603" y="2169054"/>
                </a:lnTo>
                <a:lnTo>
                  <a:pt x="3532655" y="2174949"/>
                </a:lnTo>
                <a:lnTo>
                  <a:pt x="3165954" y="2395005"/>
                </a:lnTo>
                <a:lnTo>
                  <a:pt x="3162499" y="2389990"/>
                </a:lnTo>
                <a:lnTo>
                  <a:pt x="2715853" y="1725036"/>
                </a:lnTo>
              </a:path>
              <a:path w="4030979" h="4858384">
                <a:moveTo>
                  <a:pt x="3516027" y="2169755"/>
                </a:moveTo>
                <a:lnTo>
                  <a:pt x="2756187" y="1761318"/>
                </a:lnTo>
                <a:lnTo>
                  <a:pt x="3169839" y="2377519"/>
                </a:lnTo>
                <a:lnTo>
                  <a:pt x="3516027" y="2169755"/>
                </a:lnTo>
              </a:path>
              <a:path w="4030979" h="4858384">
                <a:moveTo>
                  <a:pt x="2737967" y="1734428"/>
                </a:moveTo>
                <a:lnTo>
                  <a:pt x="2741412" y="1739444"/>
                </a:lnTo>
                <a:lnTo>
                  <a:pt x="3181682" y="2395120"/>
                </a:lnTo>
                <a:lnTo>
                  <a:pt x="3166918" y="2392702"/>
                </a:lnTo>
                <a:lnTo>
                  <a:pt x="1963185" y="2205828"/>
                </a:lnTo>
                <a:lnTo>
                  <a:pt x="2737967" y="1734428"/>
                </a:lnTo>
              </a:path>
              <a:path w="4030979" h="4858384">
                <a:moveTo>
                  <a:pt x="3154112" y="2377435"/>
                </a:moveTo>
                <a:lnTo>
                  <a:pt x="2734072" y="1751925"/>
                </a:lnTo>
                <a:lnTo>
                  <a:pt x="2000576" y="2198205"/>
                </a:lnTo>
                <a:lnTo>
                  <a:pt x="3154112" y="2377435"/>
                </a:lnTo>
              </a:path>
              <a:path w="4030979" h="4858384">
                <a:moveTo>
                  <a:pt x="1589165" y="1047716"/>
                </a:moveTo>
                <a:lnTo>
                  <a:pt x="1604232" y="1056784"/>
                </a:lnTo>
                <a:lnTo>
                  <a:pt x="2748679" y="1743109"/>
                </a:lnTo>
                <a:lnTo>
                  <a:pt x="2739360" y="1748721"/>
                </a:lnTo>
                <a:lnTo>
                  <a:pt x="1978305" y="2211827"/>
                </a:lnTo>
                <a:lnTo>
                  <a:pt x="1975666" y="2203964"/>
                </a:lnTo>
                <a:lnTo>
                  <a:pt x="1589165" y="1047716"/>
                </a:lnTo>
              </a:path>
              <a:path w="4030979" h="4858384">
                <a:moveTo>
                  <a:pt x="2723361" y="1743245"/>
                </a:moveTo>
                <a:lnTo>
                  <a:pt x="1612703" y="1077276"/>
                </a:lnTo>
                <a:lnTo>
                  <a:pt x="1985456" y="2192205"/>
                </a:lnTo>
                <a:lnTo>
                  <a:pt x="2723361" y="1743245"/>
                </a:lnTo>
              </a:path>
              <a:path w="4030979" h="4858384">
                <a:moveTo>
                  <a:pt x="1612127" y="1055549"/>
                </a:moveTo>
                <a:lnTo>
                  <a:pt x="1606641" y="1065674"/>
                </a:lnTo>
                <a:lnTo>
                  <a:pt x="734196" y="2685530"/>
                </a:lnTo>
                <a:lnTo>
                  <a:pt x="728112" y="2677499"/>
                </a:lnTo>
                <a:lnTo>
                  <a:pt x="0" y="1724115"/>
                </a:lnTo>
              </a:path>
              <a:path w="4030979" h="4858384">
                <a:moveTo>
                  <a:pt x="0" y="1122982"/>
                </a:moveTo>
                <a:lnTo>
                  <a:pt x="1612127" y="1055549"/>
                </a:lnTo>
              </a:path>
              <a:path w="4030979" h="4858384">
                <a:moveTo>
                  <a:pt x="732311" y="2661541"/>
                </a:moveTo>
                <a:lnTo>
                  <a:pt x="1589741" y="1069443"/>
                </a:lnTo>
                <a:lnTo>
                  <a:pt x="0" y="1136162"/>
                </a:lnTo>
              </a:path>
              <a:path w="4030979" h="4858384">
                <a:moveTo>
                  <a:pt x="0" y="1702648"/>
                </a:moveTo>
                <a:lnTo>
                  <a:pt x="732311" y="2661541"/>
                </a:lnTo>
              </a:path>
              <a:path w="4030979" h="4858384">
                <a:moveTo>
                  <a:pt x="0" y="1702707"/>
                </a:moveTo>
                <a:lnTo>
                  <a:pt x="744080" y="2677080"/>
                </a:lnTo>
                <a:lnTo>
                  <a:pt x="735201" y="2679876"/>
                </a:lnTo>
                <a:lnTo>
                  <a:pt x="0" y="2912850"/>
                </a:lnTo>
              </a:path>
              <a:path w="4030979" h="4858384">
                <a:moveTo>
                  <a:pt x="722416" y="2669971"/>
                </a:moveTo>
                <a:lnTo>
                  <a:pt x="0" y="1724023"/>
                </a:lnTo>
              </a:path>
              <a:path w="4030979" h="4858384">
                <a:moveTo>
                  <a:pt x="0" y="2899023"/>
                </a:moveTo>
                <a:lnTo>
                  <a:pt x="722416" y="2669971"/>
                </a:lnTo>
              </a:path>
              <a:path w="4030979" h="4858384">
                <a:moveTo>
                  <a:pt x="554809" y="0"/>
                </a:moveTo>
                <a:lnTo>
                  <a:pt x="533103" y="25360"/>
                </a:lnTo>
                <a:lnTo>
                  <a:pt x="0" y="650894"/>
                </a:lnTo>
              </a:path>
              <a:path w="4030979" h="4858384">
                <a:moveTo>
                  <a:pt x="0" y="288345"/>
                </a:moveTo>
                <a:lnTo>
                  <a:pt x="554809" y="0"/>
                </a:lnTo>
              </a:path>
              <a:path w="4030979" h="4858384">
                <a:moveTo>
                  <a:pt x="0" y="630674"/>
                </a:moveTo>
                <a:lnTo>
                  <a:pt x="501449" y="42323"/>
                </a:lnTo>
                <a:lnTo>
                  <a:pt x="0" y="302995"/>
                </a:lnTo>
              </a:path>
              <a:path w="4030979" h="4858384">
                <a:moveTo>
                  <a:pt x="849973" y="387883"/>
                </a:moveTo>
                <a:lnTo>
                  <a:pt x="853501" y="390857"/>
                </a:lnTo>
                <a:lnTo>
                  <a:pt x="1617457" y="1068449"/>
                </a:lnTo>
                <a:lnTo>
                  <a:pt x="0" y="1136132"/>
                </a:lnTo>
              </a:path>
              <a:path w="4030979" h="4858384">
                <a:moveTo>
                  <a:pt x="0" y="886675"/>
                </a:moveTo>
                <a:lnTo>
                  <a:pt x="849973" y="387883"/>
                </a:lnTo>
              </a:path>
              <a:path w="4030979" h="4858384">
                <a:moveTo>
                  <a:pt x="1584411" y="1056543"/>
                </a:moveTo>
                <a:lnTo>
                  <a:pt x="848350" y="403767"/>
                </a:lnTo>
                <a:lnTo>
                  <a:pt x="0" y="901727"/>
                </a:lnTo>
              </a:path>
              <a:path w="4030979" h="4858384">
                <a:moveTo>
                  <a:pt x="0" y="1123061"/>
                </a:moveTo>
                <a:lnTo>
                  <a:pt x="1584411" y="1056543"/>
                </a:lnTo>
              </a:path>
              <a:path w="4030979" h="4858384">
                <a:moveTo>
                  <a:pt x="528129" y="11193"/>
                </a:moveTo>
                <a:lnTo>
                  <a:pt x="533144" y="16931"/>
                </a:lnTo>
                <a:lnTo>
                  <a:pt x="859187" y="397600"/>
                </a:lnTo>
                <a:lnTo>
                  <a:pt x="852496" y="401359"/>
                </a:lnTo>
                <a:lnTo>
                  <a:pt x="0" y="901757"/>
                </a:lnTo>
              </a:path>
              <a:path w="4030979" h="4858384">
                <a:moveTo>
                  <a:pt x="0" y="630814"/>
                </a:moveTo>
                <a:lnTo>
                  <a:pt x="528129" y="11193"/>
                </a:lnTo>
              </a:path>
              <a:path w="4030979" h="4858384">
                <a:moveTo>
                  <a:pt x="839135" y="394040"/>
                </a:moveTo>
                <a:lnTo>
                  <a:pt x="528150" y="31119"/>
                </a:lnTo>
                <a:lnTo>
                  <a:pt x="0" y="650819"/>
                </a:lnTo>
              </a:path>
              <a:path w="4030979" h="4858384">
                <a:moveTo>
                  <a:pt x="0" y="886505"/>
                </a:moveTo>
                <a:lnTo>
                  <a:pt x="839135" y="394040"/>
                </a:lnTo>
              </a:path>
              <a:path w="4030979" h="4858384">
                <a:moveTo>
                  <a:pt x="1099379" y="4624068"/>
                </a:moveTo>
                <a:lnTo>
                  <a:pt x="1102541" y="4642141"/>
                </a:lnTo>
                <a:lnTo>
                  <a:pt x="1138921" y="4857982"/>
                </a:lnTo>
              </a:path>
              <a:path w="4030979" h="4858384">
                <a:moveTo>
                  <a:pt x="967307" y="4857982"/>
                </a:moveTo>
                <a:lnTo>
                  <a:pt x="1099379" y="4624068"/>
                </a:lnTo>
              </a:path>
              <a:path w="4030979" h="4858384">
                <a:moveTo>
                  <a:pt x="1125641" y="4857982"/>
                </a:moveTo>
                <a:lnTo>
                  <a:pt x="1092709" y="4662601"/>
                </a:lnTo>
                <a:lnTo>
                  <a:pt x="982300" y="4857982"/>
                </a:lnTo>
              </a:path>
              <a:path w="4030979" h="4858384">
                <a:moveTo>
                  <a:pt x="646733" y="4623388"/>
                </a:moveTo>
                <a:lnTo>
                  <a:pt x="1107148" y="4637157"/>
                </a:lnTo>
                <a:lnTo>
                  <a:pt x="1101766" y="4646507"/>
                </a:lnTo>
                <a:lnTo>
                  <a:pt x="982350" y="4857982"/>
                </a:lnTo>
              </a:path>
              <a:path w="4030979" h="4858384">
                <a:moveTo>
                  <a:pt x="916267" y="4857982"/>
                </a:moveTo>
                <a:lnTo>
                  <a:pt x="646733" y="4623388"/>
                </a:lnTo>
              </a:path>
              <a:path w="4030979" h="4858384">
                <a:moveTo>
                  <a:pt x="1084960" y="4649512"/>
                </a:moveTo>
                <a:lnTo>
                  <a:pt x="682899" y="4637785"/>
                </a:lnTo>
                <a:lnTo>
                  <a:pt x="936184" y="4857982"/>
                </a:lnTo>
              </a:path>
              <a:path w="4030979" h="4858384">
                <a:moveTo>
                  <a:pt x="967257" y="4857982"/>
                </a:moveTo>
                <a:lnTo>
                  <a:pt x="1084960" y="4649512"/>
                </a:lnTo>
              </a:path>
              <a:path w="4030979" h="4858384">
                <a:moveTo>
                  <a:pt x="664973" y="4622141"/>
                </a:moveTo>
                <a:lnTo>
                  <a:pt x="669172" y="4625618"/>
                </a:lnTo>
                <a:lnTo>
                  <a:pt x="936182" y="4857982"/>
                </a:lnTo>
              </a:path>
              <a:path w="4030979" h="4858384">
                <a:moveTo>
                  <a:pt x="365190" y="4857982"/>
                </a:moveTo>
                <a:lnTo>
                  <a:pt x="664973" y="4622141"/>
                </a:lnTo>
              </a:path>
              <a:path w="4030979" h="4858384">
                <a:moveTo>
                  <a:pt x="916401" y="4857982"/>
                </a:moveTo>
                <a:lnTo>
                  <a:pt x="664659" y="4639031"/>
                </a:lnTo>
                <a:lnTo>
                  <a:pt x="386419" y="4857982"/>
                </a:lnTo>
              </a:path>
              <a:path w="4030979" h="4858384">
                <a:moveTo>
                  <a:pt x="3260056" y="2526561"/>
                </a:moveTo>
                <a:lnTo>
                  <a:pt x="3264391" y="2531032"/>
                </a:lnTo>
                <a:lnTo>
                  <a:pt x="3807642" y="3086314"/>
                </a:lnTo>
                <a:lnTo>
                  <a:pt x="3792951" y="3086953"/>
                </a:lnTo>
                <a:lnTo>
                  <a:pt x="2546298" y="3135705"/>
                </a:lnTo>
                <a:lnTo>
                  <a:pt x="2560674" y="3123318"/>
                </a:lnTo>
                <a:lnTo>
                  <a:pt x="3260056" y="2526561"/>
                </a:lnTo>
              </a:path>
              <a:path w="4030979" h="4858384">
                <a:moveTo>
                  <a:pt x="3777663" y="3074314"/>
                </a:moveTo>
                <a:lnTo>
                  <a:pt x="3259239" y="2544467"/>
                </a:lnTo>
                <a:lnTo>
                  <a:pt x="2583501" y="3120931"/>
                </a:lnTo>
                <a:lnTo>
                  <a:pt x="3777663" y="3074314"/>
                </a:lnTo>
              </a:path>
              <a:path w="4030979" h="4858384">
                <a:moveTo>
                  <a:pt x="3810741" y="3072932"/>
                </a:moveTo>
                <a:lnTo>
                  <a:pt x="3797003" y="3085319"/>
                </a:lnTo>
                <a:lnTo>
                  <a:pt x="2822248" y="3947314"/>
                </a:lnTo>
                <a:lnTo>
                  <a:pt x="2819180" y="3937681"/>
                </a:lnTo>
                <a:lnTo>
                  <a:pt x="2556036" y="3122156"/>
                </a:lnTo>
                <a:lnTo>
                  <a:pt x="2564590" y="3121674"/>
                </a:lnTo>
                <a:lnTo>
                  <a:pt x="3810741" y="3072932"/>
                </a:lnTo>
              </a:path>
              <a:path w="4030979" h="4858384">
                <a:moveTo>
                  <a:pt x="2828541" y="3924131"/>
                </a:moveTo>
                <a:lnTo>
                  <a:pt x="3774564" y="3087686"/>
                </a:lnTo>
                <a:lnTo>
                  <a:pt x="2573753" y="3134480"/>
                </a:lnTo>
                <a:lnTo>
                  <a:pt x="2828541" y="3924131"/>
                </a:lnTo>
              </a:path>
              <a:path w="4030979" h="4858384">
                <a:moveTo>
                  <a:pt x="3168624" y="2375006"/>
                </a:moveTo>
                <a:lnTo>
                  <a:pt x="3268119" y="2536823"/>
                </a:lnTo>
                <a:lnTo>
                  <a:pt x="3263868" y="2540529"/>
                </a:lnTo>
                <a:lnTo>
                  <a:pt x="2569114" y="3133328"/>
                </a:lnTo>
                <a:lnTo>
                  <a:pt x="2559795" y="3124103"/>
                </a:lnTo>
                <a:lnTo>
                  <a:pt x="3168624" y="2375006"/>
                </a:lnTo>
              </a:path>
              <a:path w="4030979" h="4858384">
                <a:moveTo>
                  <a:pt x="3251177" y="2534205"/>
                </a:moveTo>
                <a:lnTo>
                  <a:pt x="3167169" y="2397539"/>
                </a:lnTo>
                <a:lnTo>
                  <a:pt x="2615207" y="3076880"/>
                </a:lnTo>
                <a:lnTo>
                  <a:pt x="3251177" y="2534205"/>
                </a:lnTo>
              </a:path>
              <a:path w="4030979" h="4858384">
                <a:moveTo>
                  <a:pt x="3185880" y="2374555"/>
                </a:moveTo>
                <a:lnTo>
                  <a:pt x="3172991" y="2390471"/>
                </a:lnTo>
                <a:lnTo>
                  <a:pt x="2565774" y="3137506"/>
                </a:lnTo>
                <a:lnTo>
                  <a:pt x="2560674" y="3133286"/>
                </a:lnTo>
                <a:lnTo>
                  <a:pt x="2036910" y="2692064"/>
                </a:lnTo>
                <a:lnTo>
                  <a:pt x="2048973" y="2688682"/>
                </a:lnTo>
                <a:lnTo>
                  <a:pt x="3185880" y="2374555"/>
                </a:lnTo>
              </a:path>
              <a:path w="4030979" h="4858384">
                <a:moveTo>
                  <a:pt x="2564015" y="3119140"/>
                </a:moveTo>
                <a:lnTo>
                  <a:pt x="3149923" y="2397989"/>
                </a:lnTo>
                <a:lnTo>
                  <a:pt x="2064428" y="2697991"/>
                </a:lnTo>
                <a:lnTo>
                  <a:pt x="2564015" y="3119140"/>
                </a:lnTo>
              </a:path>
              <a:path w="4030979" h="4858384">
                <a:moveTo>
                  <a:pt x="2035193" y="3036828"/>
                </a:moveTo>
                <a:lnTo>
                  <a:pt x="2569857" y="3122564"/>
                </a:lnTo>
                <a:lnTo>
                  <a:pt x="2571114" y="3126365"/>
                </a:lnTo>
                <a:lnTo>
                  <a:pt x="2841483" y="3964203"/>
                </a:lnTo>
                <a:lnTo>
                  <a:pt x="2035193" y="3036828"/>
                </a:lnTo>
              </a:path>
              <a:path w="4030979" h="4858384">
                <a:moveTo>
                  <a:pt x="2559931" y="3134072"/>
                </a:moveTo>
                <a:lnTo>
                  <a:pt x="2068668" y="3055393"/>
                </a:lnTo>
                <a:lnTo>
                  <a:pt x="2809306" y="3907252"/>
                </a:lnTo>
                <a:lnTo>
                  <a:pt x="2559931" y="3134072"/>
                </a:lnTo>
              </a:path>
              <a:path w="4030979" h="4858384">
                <a:moveTo>
                  <a:pt x="2044030" y="2680881"/>
                </a:moveTo>
                <a:lnTo>
                  <a:pt x="2054889" y="2690075"/>
                </a:lnTo>
                <a:lnTo>
                  <a:pt x="2587155" y="3138480"/>
                </a:lnTo>
                <a:lnTo>
                  <a:pt x="2045434" y="3051655"/>
                </a:lnTo>
                <a:lnTo>
                  <a:pt x="2044030" y="2680881"/>
                </a:lnTo>
              </a:path>
              <a:path w="4030979" h="4858384">
                <a:moveTo>
                  <a:pt x="2542644" y="3118166"/>
                </a:moveTo>
                <a:lnTo>
                  <a:pt x="2057307" y="2709174"/>
                </a:lnTo>
                <a:lnTo>
                  <a:pt x="2058438" y="3040567"/>
                </a:lnTo>
                <a:lnTo>
                  <a:pt x="2542644" y="3118166"/>
                </a:lnTo>
              </a:path>
            </a:pathLst>
          </a:custGeom>
          <a:ln w="1047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34517" y="970753"/>
            <a:ext cx="8769985" cy="10337800"/>
          </a:xfrm>
          <a:custGeom>
            <a:avLst/>
            <a:gdLst/>
            <a:ahLst/>
            <a:cxnLst/>
            <a:rect l="l" t="t" r="r" b="b"/>
            <a:pathLst>
              <a:path w="8769985" h="10337800">
                <a:moveTo>
                  <a:pt x="0" y="6794500"/>
                </a:moveTo>
                <a:lnTo>
                  <a:pt x="26397" y="6845300"/>
                </a:lnTo>
                <a:lnTo>
                  <a:pt x="22397" y="6845300"/>
                </a:lnTo>
                <a:lnTo>
                  <a:pt x="32386" y="6858000"/>
                </a:lnTo>
                <a:lnTo>
                  <a:pt x="1735570" y="10337800"/>
                </a:lnTo>
                <a:lnTo>
                  <a:pt x="1766689" y="10337800"/>
                </a:lnTo>
                <a:lnTo>
                  <a:pt x="87316" y="6908800"/>
                </a:lnTo>
                <a:lnTo>
                  <a:pt x="135643" y="6908800"/>
                </a:lnTo>
                <a:lnTo>
                  <a:pt x="64971" y="6845300"/>
                </a:lnTo>
                <a:lnTo>
                  <a:pt x="80801" y="6832600"/>
                </a:lnTo>
                <a:lnTo>
                  <a:pt x="44051" y="6832600"/>
                </a:lnTo>
                <a:lnTo>
                  <a:pt x="0" y="6794500"/>
                </a:lnTo>
                <a:close/>
              </a:path>
              <a:path w="8769985" h="10337800">
                <a:moveTo>
                  <a:pt x="2438156" y="8966200"/>
                </a:moveTo>
                <a:lnTo>
                  <a:pt x="2375362" y="8966200"/>
                </a:lnTo>
                <a:lnTo>
                  <a:pt x="2313468" y="9207500"/>
                </a:lnTo>
                <a:lnTo>
                  <a:pt x="2016713" y="10337800"/>
                </a:lnTo>
                <a:lnTo>
                  <a:pt x="2045895" y="10337800"/>
                </a:lnTo>
                <a:lnTo>
                  <a:pt x="2380618" y="9055100"/>
                </a:lnTo>
                <a:lnTo>
                  <a:pt x="2408712" y="9055100"/>
                </a:lnTo>
                <a:lnTo>
                  <a:pt x="2407780" y="8978900"/>
                </a:lnTo>
                <a:lnTo>
                  <a:pt x="2453915" y="8978900"/>
                </a:lnTo>
                <a:lnTo>
                  <a:pt x="2438156" y="8966200"/>
                </a:lnTo>
                <a:close/>
              </a:path>
              <a:path w="8769985" h="10337800">
                <a:moveTo>
                  <a:pt x="2379006" y="10299700"/>
                </a:moveTo>
                <a:lnTo>
                  <a:pt x="2392084" y="10325100"/>
                </a:lnTo>
                <a:lnTo>
                  <a:pt x="2368346" y="10337800"/>
                </a:lnTo>
                <a:lnTo>
                  <a:pt x="2497253" y="10337800"/>
                </a:lnTo>
                <a:lnTo>
                  <a:pt x="2424104" y="10312400"/>
                </a:lnTo>
                <a:lnTo>
                  <a:pt x="2395686" y="10312400"/>
                </a:lnTo>
                <a:lnTo>
                  <a:pt x="2379006" y="10299700"/>
                </a:lnTo>
                <a:close/>
              </a:path>
              <a:path w="8769985" h="10337800">
                <a:moveTo>
                  <a:pt x="2485434" y="9004300"/>
                </a:moveTo>
                <a:lnTo>
                  <a:pt x="2440355" y="9004300"/>
                </a:lnTo>
                <a:lnTo>
                  <a:pt x="4095487" y="10337800"/>
                </a:lnTo>
                <a:lnTo>
                  <a:pt x="4140167" y="10337800"/>
                </a:lnTo>
                <a:lnTo>
                  <a:pt x="2485434" y="9004300"/>
                </a:lnTo>
                <a:close/>
              </a:path>
              <a:path w="8769985" h="10337800">
                <a:moveTo>
                  <a:pt x="6525759" y="9347200"/>
                </a:moveTo>
                <a:lnTo>
                  <a:pt x="6483299" y="9347200"/>
                </a:lnTo>
                <a:lnTo>
                  <a:pt x="5961986" y="10337800"/>
                </a:lnTo>
                <a:lnTo>
                  <a:pt x="5993681" y="10337800"/>
                </a:lnTo>
                <a:lnTo>
                  <a:pt x="6493791" y="9398000"/>
                </a:lnTo>
                <a:lnTo>
                  <a:pt x="6521562" y="9398000"/>
                </a:lnTo>
                <a:lnTo>
                  <a:pt x="6525759" y="9347200"/>
                </a:lnTo>
                <a:close/>
              </a:path>
              <a:path w="8769985" h="10337800">
                <a:moveTo>
                  <a:pt x="6521562" y="9398000"/>
                </a:moveTo>
                <a:lnTo>
                  <a:pt x="6493791" y="9398000"/>
                </a:lnTo>
                <a:lnTo>
                  <a:pt x="6435500" y="10096500"/>
                </a:lnTo>
                <a:lnTo>
                  <a:pt x="6415480" y="10337800"/>
                </a:lnTo>
                <a:lnTo>
                  <a:pt x="6443918" y="10337800"/>
                </a:lnTo>
                <a:lnTo>
                  <a:pt x="6521562" y="9398000"/>
                </a:lnTo>
                <a:close/>
              </a:path>
              <a:path w="8769985" h="10337800">
                <a:moveTo>
                  <a:pt x="6564818" y="9347200"/>
                </a:moveTo>
                <a:lnTo>
                  <a:pt x="6525759" y="9347200"/>
                </a:lnTo>
                <a:lnTo>
                  <a:pt x="8112077" y="10337800"/>
                </a:lnTo>
                <a:lnTo>
                  <a:pt x="8164494" y="10337800"/>
                </a:lnTo>
                <a:lnTo>
                  <a:pt x="7310541" y="9804400"/>
                </a:lnTo>
                <a:lnTo>
                  <a:pt x="6564818" y="9347200"/>
                </a:lnTo>
                <a:close/>
              </a:path>
              <a:path w="8769985" h="10337800">
                <a:moveTo>
                  <a:pt x="8732634" y="8445500"/>
                </a:moveTo>
                <a:lnTo>
                  <a:pt x="8694447" y="8445500"/>
                </a:lnTo>
                <a:lnTo>
                  <a:pt x="8645799" y="9232900"/>
                </a:lnTo>
                <a:lnTo>
                  <a:pt x="8576126" y="10337800"/>
                </a:lnTo>
                <a:lnTo>
                  <a:pt x="8604387" y="10337800"/>
                </a:lnTo>
                <a:lnTo>
                  <a:pt x="8720436" y="8483600"/>
                </a:lnTo>
                <a:lnTo>
                  <a:pt x="8751105" y="8483600"/>
                </a:lnTo>
                <a:lnTo>
                  <a:pt x="8732634" y="8445500"/>
                </a:lnTo>
                <a:close/>
              </a:path>
              <a:path w="8769985" h="10337800">
                <a:moveTo>
                  <a:pt x="2408712" y="9055100"/>
                </a:moveTo>
                <a:lnTo>
                  <a:pt x="2380618" y="9055100"/>
                </a:lnTo>
                <a:lnTo>
                  <a:pt x="2395686" y="10312400"/>
                </a:lnTo>
                <a:lnTo>
                  <a:pt x="2424104" y="10312400"/>
                </a:lnTo>
                <a:lnTo>
                  <a:pt x="2408712" y="9055100"/>
                </a:lnTo>
                <a:close/>
              </a:path>
              <a:path w="8769985" h="10337800">
                <a:moveTo>
                  <a:pt x="2404524" y="4648200"/>
                </a:moveTo>
                <a:lnTo>
                  <a:pt x="2339551" y="4648200"/>
                </a:lnTo>
                <a:lnTo>
                  <a:pt x="5687554" y="6553200"/>
                </a:lnTo>
                <a:lnTo>
                  <a:pt x="2406963" y="8928100"/>
                </a:lnTo>
                <a:lnTo>
                  <a:pt x="2348452" y="8928100"/>
                </a:lnTo>
                <a:lnTo>
                  <a:pt x="2370189" y="8953500"/>
                </a:lnTo>
                <a:lnTo>
                  <a:pt x="2354985" y="8966200"/>
                </a:lnTo>
                <a:lnTo>
                  <a:pt x="2438156" y="8966200"/>
                </a:lnTo>
                <a:lnTo>
                  <a:pt x="6486326" y="9334500"/>
                </a:lnTo>
                <a:lnTo>
                  <a:pt x="6468745" y="9359900"/>
                </a:lnTo>
                <a:lnTo>
                  <a:pt x="6483299" y="9347200"/>
                </a:lnTo>
                <a:lnTo>
                  <a:pt x="6564818" y="9347200"/>
                </a:lnTo>
                <a:lnTo>
                  <a:pt x="6544104" y="9334500"/>
                </a:lnTo>
                <a:lnTo>
                  <a:pt x="6605247" y="9309100"/>
                </a:lnTo>
                <a:lnTo>
                  <a:pt x="6494168" y="9309100"/>
                </a:lnTo>
                <a:lnTo>
                  <a:pt x="2431601" y="8940800"/>
                </a:lnTo>
                <a:lnTo>
                  <a:pt x="5705040" y="6578600"/>
                </a:lnTo>
                <a:lnTo>
                  <a:pt x="5926012" y="6578600"/>
                </a:lnTo>
                <a:lnTo>
                  <a:pt x="5745113" y="6553200"/>
                </a:lnTo>
                <a:lnTo>
                  <a:pt x="5772627" y="6527800"/>
                </a:lnTo>
                <a:lnTo>
                  <a:pt x="5687523" y="6527800"/>
                </a:lnTo>
                <a:lnTo>
                  <a:pt x="2404524" y="4648200"/>
                </a:lnTo>
                <a:close/>
              </a:path>
              <a:path w="8769985" h="10337800">
                <a:moveTo>
                  <a:pt x="5734212" y="6578600"/>
                </a:moveTo>
                <a:lnTo>
                  <a:pt x="5705040" y="6578600"/>
                </a:lnTo>
                <a:lnTo>
                  <a:pt x="5822011" y="6985000"/>
                </a:lnTo>
                <a:lnTo>
                  <a:pt x="6494168" y="9309100"/>
                </a:lnTo>
                <a:lnTo>
                  <a:pt x="6605247" y="9309100"/>
                </a:lnTo>
                <a:lnTo>
                  <a:pt x="6635819" y="9296400"/>
                </a:lnTo>
                <a:lnTo>
                  <a:pt x="6558208" y="9296400"/>
                </a:lnTo>
                <a:lnTo>
                  <a:pt x="6568396" y="9283700"/>
                </a:lnTo>
                <a:lnTo>
                  <a:pt x="6517319" y="9283700"/>
                </a:lnTo>
                <a:lnTo>
                  <a:pt x="5736359" y="6591300"/>
                </a:lnTo>
                <a:lnTo>
                  <a:pt x="5738861" y="6591300"/>
                </a:lnTo>
                <a:lnTo>
                  <a:pt x="5734212" y="6578600"/>
                </a:lnTo>
                <a:close/>
              </a:path>
              <a:path w="8769985" h="10337800">
                <a:moveTo>
                  <a:pt x="8440768" y="6985000"/>
                </a:moveTo>
                <a:lnTo>
                  <a:pt x="8411942" y="6985000"/>
                </a:lnTo>
                <a:lnTo>
                  <a:pt x="8692552" y="8407400"/>
                </a:lnTo>
                <a:lnTo>
                  <a:pt x="8686814" y="8407400"/>
                </a:lnTo>
                <a:lnTo>
                  <a:pt x="8690782" y="8420100"/>
                </a:lnTo>
                <a:lnTo>
                  <a:pt x="7808380" y="8775700"/>
                </a:lnTo>
                <a:lnTo>
                  <a:pt x="6558208" y="9296400"/>
                </a:lnTo>
                <a:lnTo>
                  <a:pt x="6635819" y="9296400"/>
                </a:lnTo>
                <a:lnTo>
                  <a:pt x="8694447" y="8445500"/>
                </a:lnTo>
                <a:lnTo>
                  <a:pt x="8769575" y="8445500"/>
                </a:lnTo>
                <a:lnTo>
                  <a:pt x="8769575" y="8420100"/>
                </a:lnTo>
                <a:lnTo>
                  <a:pt x="8735932" y="8407400"/>
                </a:lnTo>
                <a:lnTo>
                  <a:pt x="8747147" y="8394700"/>
                </a:lnTo>
                <a:lnTo>
                  <a:pt x="8717305" y="8394700"/>
                </a:lnTo>
                <a:lnTo>
                  <a:pt x="8440768" y="6985000"/>
                </a:lnTo>
                <a:close/>
              </a:path>
              <a:path w="8769985" h="10337800">
                <a:moveTo>
                  <a:pt x="6533109" y="9258300"/>
                </a:moveTo>
                <a:lnTo>
                  <a:pt x="6517319" y="9283700"/>
                </a:lnTo>
                <a:lnTo>
                  <a:pt x="6531308" y="9283700"/>
                </a:lnTo>
                <a:lnTo>
                  <a:pt x="6533109" y="9258300"/>
                </a:lnTo>
                <a:close/>
              </a:path>
              <a:path w="8769985" h="10337800">
                <a:moveTo>
                  <a:pt x="8443125" y="6959600"/>
                </a:moveTo>
                <a:lnTo>
                  <a:pt x="8388561" y="6959600"/>
                </a:lnTo>
                <a:lnTo>
                  <a:pt x="6531308" y="9283700"/>
                </a:lnTo>
                <a:lnTo>
                  <a:pt x="6568396" y="9283700"/>
                </a:lnTo>
                <a:lnTo>
                  <a:pt x="8411942" y="6985000"/>
                </a:lnTo>
                <a:lnTo>
                  <a:pt x="8440768" y="6985000"/>
                </a:lnTo>
                <a:lnTo>
                  <a:pt x="8438277" y="6972300"/>
                </a:lnTo>
                <a:lnTo>
                  <a:pt x="8448967" y="6972300"/>
                </a:lnTo>
                <a:lnTo>
                  <a:pt x="8443125" y="6959600"/>
                </a:lnTo>
                <a:close/>
              </a:path>
              <a:path w="8769985" h="10337800">
                <a:moveTo>
                  <a:pt x="2453915" y="8978900"/>
                </a:moveTo>
                <a:lnTo>
                  <a:pt x="2407780" y="8978900"/>
                </a:lnTo>
                <a:lnTo>
                  <a:pt x="2445538" y="9017000"/>
                </a:lnTo>
                <a:lnTo>
                  <a:pt x="2440355" y="9004300"/>
                </a:lnTo>
                <a:lnTo>
                  <a:pt x="2485434" y="9004300"/>
                </a:lnTo>
                <a:lnTo>
                  <a:pt x="2453915" y="8978900"/>
                </a:lnTo>
                <a:close/>
              </a:path>
              <a:path w="8769985" h="10337800">
                <a:moveTo>
                  <a:pt x="135643" y="6908800"/>
                </a:moveTo>
                <a:lnTo>
                  <a:pt x="87316" y="6908800"/>
                </a:lnTo>
                <a:lnTo>
                  <a:pt x="2352556" y="8940800"/>
                </a:lnTo>
                <a:lnTo>
                  <a:pt x="2348452" y="8928100"/>
                </a:lnTo>
                <a:lnTo>
                  <a:pt x="2406963" y="8928100"/>
                </a:lnTo>
                <a:lnTo>
                  <a:pt x="2406361" y="8890000"/>
                </a:lnTo>
                <a:lnTo>
                  <a:pt x="2340609" y="8890000"/>
                </a:lnTo>
                <a:lnTo>
                  <a:pt x="135643" y="6908800"/>
                </a:lnTo>
                <a:close/>
              </a:path>
              <a:path w="8769985" h="10337800">
                <a:moveTo>
                  <a:pt x="891862" y="6210300"/>
                </a:moveTo>
                <a:lnTo>
                  <a:pt x="856466" y="6210300"/>
                </a:lnTo>
                <a:lnTo>
                  <a:pt x="2340609" y="8890000"/>
                </a:lnTo>
                <a:lnTo>
                  <a:pt x="2378126" y="8890000"/>
                </a:lnTo>
                <a:lnTo>
                  <a:pt x="891862" y="6210300"/>
                </a:lnTo>
                <a:close/>
              </a:path>
              <a:path w="8769985" h="10337800">
                <a:moveTo>
                  <a:pt x="2339750" y="4660900"/>
                </a:moveTo>
                <a:lnTo>
                  <a:pt x="2311353" y="4660900"/>
                </a:lnTo>
                <a:lnTo>
                  <a:pt x="2347907" y="6972300"/>
                </a:lnTo>
                <a:lnTo>
                  <a:pt x="2378126" y="8890000"/>
                </a:lnTo>
                <a:lnTo>
                  <a:pt x="2406361" y="8890000"/>
                </a:lnTo>
                <a:lnTo>
                  <a:pt x="2405759" y="8851900"/>
                </a:lnTo>
                <a:lnTo>
                  <a:pt x="2405612" y="8851900"/>
                </a:lnTo>
                <a:lnTo>
                  <a:pt x="2385361" y="7569200"/>
                </a:lnTo>
                <a:lnTo>
                  <a:pt x="2339750" y="4660900"/>
                </a:lnTo>
                <a:close/>
              </a:path>
              <a:path w="8769985" h="10337800">
                <a:moveTo>
                  <a:pt x="8751105" y="8483600"/>
                </a:moveTo>
                <a:lnTo>
                  <a:pt x="8720436" y="8483600"/>
                </a:lnTo>
                <a:lnTo>
                  <a:pt x="8769575" y="8585200"/>
                </a:lnTo>
                <a:lnTo>
                  <a:pt x="8769575" y="8521700"/>
                </a:lnTo>
                <a:lnTo>
                  <a:pt x="8751105" y="8483600"/>
                </a:lnTo>
                <a:close/>
              </a:path>
              <a:path w="8769985" h="10337800">
                <a:moveTo>
                  <a:pt x="8769575" y="8318500"/>
                </a:moveTo>
                <a:lnTo>
                  <a:pt x="8717305" y="8394700"/>
                </a:lnTo>
                <a:lnTo>
                  <a:pt x="8747147" y="8394700"/>
                </a:lnTo>
                <a:lnTo>
                  <a:pt x="8769575" y="8369300"/>
                </a:lnTo>
                <a:lnTo>
                  <a:pt x="8769575" y="8318500"/>
                </a:lnTo>
                <a:close/>
              </a:path>
              <a:path w="8769985" h="10337800">
                <a:moveTo>
                  <a:pt x="5926012" y="6578600"/>
                </a:moveTo>
                <a:lnTo>
                  <a:pt x="5734212" y="6578600"/>
                </a:lnTo>
                <a:lnTo>
                  <a:pt x="8382969" y="6959600"/>
                </a:lnTo>
                <a:lnTo>
                  <a:pt x="8368781" y="6972300"/>
                </a:lnTo>
                <a:lnTo>
                  <a:pt x="8388561" y="6959600"/>
                </a:lnTo>
                <a:lnTo>
                  <a:pt x="8443125" y="6959600"/>
                </a:lnTo>
                <a:lnTo>
                  <a:pt x="8769575" y="6934200"/>
                </a:lnTo>
                <a:lnTo>
                  <a:pt x="8471721" y="6934200"/>
                </a:lnTo>
                <a:lnTo>
                  <a:pt x="8489241" y="6921500"/>
                </a:lnTo>
                <a:lnTo>
                  <a:pt x="8391116" y="6921500"/>
                </a:lnTo>
                <a:lnTo>
                  <a:pt x="8293058" y="6896100"/>
                </a:lnTo>
                <a:lnTo>
                  <a:pt x="8187258" y="6896100"/>
                </a:lnTo>
                <a:lnTo>
                  <a:pt x="5926012" y="6578600"/>
                </a:lnTo>
                <a:close/>
              </a:path>
              <a:path w="8769985" h="10337800">
                <a:moveTo>
                  <a:pt x="8769575" y="6896100"/>
                </a:moveTo>
                <a:lnTo>
                  <a:pt x="8471721" y="6934200"/>
                </a:lnTo>
                <a:lnTo>
                  <a:pt x="8769575" y="6934200"/>
                </a:lnTo>
                <a:lnTo>
                  <a:pt x="8769575" y="6896100"/>
                </a:lnTo>
                <a:close/>
              </a:path>
              <a:path w="8769985" h="10337800">
                <a:moveTo>
                  <a:pt x="6622248" y="3810000"/>
                </a:moveTo>
                <a:lnTo>
                  <a:pt x="6587275" y="3810000"/>
                </a:lnTo>
                <a:lnTo>
                  <a:pt x="8391116" y="6921500"/>
                </a:lnTo>
                <a:lnTo>
                  <a:pt x="8422068" y="6921500"/>
                </a:lnTo>
                <a:lnTo>
                  <a:pt x="6622248" y="3810000"/>
                </a:lnTo>
                <a:close/>
              </a:path>
              <a:path w="8769985" h="10337800">
                <a:moveTo>
                  <a:pt x="8769575" y="6692900"/>
                </a:moveTo>
                <a:lnTo>
                  <a:pt x="8429774" y="6921500"/>
                </a:lnTo>
                <a:lnTo>
                  <a:pt x="8489241" y="6921500"/>
                </a:lnTo>
                <a:lnTo>
                  <a:pt x="8769575" y="6718300"/>
                </a:lnTo>
                <a:lnTo>
                  <a:pt x="8769575" y="6692900"/>
                </a:lnTo>
                <a:close/>
              </a:path>
              <a:path w="8769985" h="10337800">
                <a:moveTo>
                  <a:pt x="6115210" y="6324600"/>
                </a:moveTo>
                <a:lnTo>
                  <a:pt x="6018141" y="6324600"/>
                </a:lnTo>
                <a:lnTo>
                  <a:pt x="8187258" y="6896100"/>
                </a:lnTo>
                <a:lnTo>
                  <a:pt x="8293058" y="6896100"/>
                </a:lnTo>
                <a:lnTo>
                  <a:pt x="6115210" y="6324600"/>
                </a:lnTo>
                <a:close/>
              </a:path>
              <a:path w="8769985" h="10337800">
                <a:moveTo>
                  <a:pt x="3873723" y="2273300"/>
                </a:moveTo>
                <a:lnTo>
                  <a:pt x="3839872" y="2273300"/>
                </a:lnTo>
                <a:lnTo>
                  <a:pt x="4756389" y="3860800"/>
                </a:lnTo>
                <a:lnTo>
                  <a:pt x="2357226" y="4597400"/>
                </a:lnTo>
                <a:lnTo>
                  <a:pt x="2310798" y="4597400"/>
                </a:lnTo>
                <a:lnTo>
                  <a:pt x="2311018" y="4610100"/>
                </a:lnTo>
                <a:lnTo>
                  <a:pt x="2290076" y="4622800"/>
                </a:lnTo>
                <a:lnTo>
                  <a:pt x="2302757" y="4622800"/>
                </a:lnTo>
                <a:lnTo>
                  <a:pt x="850476" y="6172200"/>
                </a:lnTo>
                <a:lnTo>
                  <a:pt x="849827" y="6172200"/>
                </a:lnTo>
                <a:lnTo>
                  <a:pt x="44051" y="6832600"/>
                </a:lnTo>
                <a:lnTo>
                  <a:pt x="80801" y="6832600"/>
                </a:lnTo>
                <a:lnTo>
                  <a:pt x="856466" y="6210300"/>
                </a:lnTo>
                <a:lnTo>
                  <a:pt x="891862" y="6210300"/>
                </a:lnTo>
                <a:lnTo>
                  <a:pt x="877774" y="6184900"/>
                </a:lnTo>
                <a:lnTo>
                  <a:pt x="2311353" y="4660900"/>
                </a:lnTo>
                <a:lnTo>
                  <a:pt x="2339750" y="4660900"/>
                </a:lnTo>
                <a:lnTo>
                  <a:pt x="2339551" y="4648200"/>
                </a:lnTo>
                <a:lnTo>
                  <a:pt x="2404524" y="4648200"/>
                </a:lnTo>
                <a:lnTo>
                  <a:pt x="2359896" y="4622800"/>
                </a:lnTo>
                <a:lnTo>
                  <a:pt x="3927964" y="4152900"/>
                </a:lnTo>
                <a:lnTo>
                  <a:pt x="4768357" y="3886200"/>
                </a:lnTo>
                <a:lnTo>
                  <a:pt x="4798691" y="3886200"/>
                </a:lnTo>
                <a:lnTo>
                  <a:pt x="5025558" y="3860800"/>
                </a:lnTo>
                <a:lnTo>
                  <a:pt x="4794450" y="3860800"/>
                </a:lnTo>
                <a:lnTo>
                  <a:pt x="4799091" y="3835400"/>
                </a:lnTo>
                <a:lnTo>
                  <a:pt x="4770053" y="3835400"/>
                </a:lnTo>
                <a:lnTo>
                  <a:pt x="3873723" y="2273300"/>
                </a:lnTo>
                <a:close/>
              </a:path>
              <a:path w="8769985" h="10337800">
                <a:moveTo>
                  <a:pt x="4798691" y="3886200"/>
                </a:moveTo>
                <a:lnTo>
                  <a:pt x="4768357" y="3886200"/>
                </a:lnTo>
                <a:lnTo>
                  <a:pt x="5687523" y="6527800"/>
                </a:lnTo>
                <a:lnTo>
                  <a:pt x="5719763" y="6527800"/>
                </a:lnTo>
                <a:lnTo>
                  <a:pt x="4860009" y="4064000"/>
                </a:lnTo>
                <a:lnTo>
                  <a:pt x="4888395" y="4064000"/>
                </a:lnTo>
                <a:lnTo>
                  <a:pt x="4798691" y="3886200"/>
                </a:lnTo>
                <a:close/>
              </a:path>
              <a:path w="8769985" h="10337800">
                <a:moveTo>
                  <a:pt x="4888395" y="4064000"/>
                </a:moveTo>
                <a:lnTo>
                  <a:pt x="4860009" y="4064000"/>
                </a:lnTo>
                <a:lnTo>
                  <a:pt x="5985336" y="6299200"/>
                </a:lnTo>
                <a:lnTo>
                  <a:pt x="5719763" y="6527800"/>
                </a:lnTo>
                <a:lnTo>
                  <a:pt x="5772627" y="6527800"/>
                </a:lnTo>
                <a:lnTo>
                  <a:pt x="5827655" y="6477000"/>
                </a:lnTo>
                <a:lnTo>
                  <a:pt x="5990676" y="6337300"/>
                </a:lnTo>
                <a:lnTo>
                  <a:pt x="6018960" y="6337300"/>
                </a:lnTo>
                <a:lnTo>
                  <a:pt x="6018141" y="6324600"/>
                </a:lnTo>
                <a:lnTo>
                  <a:pt x="6115210" y="6324600"/>
                </a:lnTo>
                <a:lnTo>
                  <a:pt x="6019429" y="6299200"/>
                </a:lnTo>
                <a:lnTo>
                  <a:pt x="6033915" y="6235700"/>
                </a:lnTo>
                <a:lnTo>
                  <a:pt x="5984069" y="6235700"/>
                </a:lnTo>
                <a:lnTo>
                  <a:pt x="4888395" y="4064000"/>
                </a:lnTo>
                <a:close/>
              </a:path>
              <a:path w="8769985" h="10337800">
                <a:moveTo>
                  <a:pt x="6018960" y="6337300"/>
                </a:moveTo>
                <a:lnTo>
                  <a:pt x="5990676" y="6337300"/>
                </a:lnTo>
                <a:lnTo>
                  <a:pt x="5995231" y="6400800"/>
                </a:lnTo>
                <a:lnTo>
                  <a:pt x="6007806" y="6350000"/>
                </a:lnTo>
                <a:lnTo>
                  <a:pt x="6019780" y="6350000"/>
                </a:lnTo>
                <a:lnTo>
                  <a:pt x="6018960" y="6337300"/>
                </a:lnTo>
                <a:close/>
              </a:path>
              <a:path w="8769985" h="10337800">
                <a:moveTo>
                  <a:pt x="6019780" y="6350000"/>
                </a:moveTo>
                <a:lnTo>
                  <a:pt x="6007806" y="6350000"/>
                </a:lnTo>
                <a:lnTo>
                  <a:pt x="6021418" y="6375400"/>
                </a:lnTo>
                <a:lnTo>
                  <a:pt x="6019780" y="6350000"/>
                </a:lnTo>
                <a:close/>
              </a:path>
              <a:path w="8769985" h="10337800">
                <a:moveTo>
                  <a:pt x="5847863" y="3771900"/>
                </a:moveTo>
                <a:lnTo>
                  <a:pt x="5819592" y="3771900"/>
                </a:lnTo>
                <a:lnTo>
                  <a:pt x="5924468" y="5334000"/>
                </a:lnTo>
                <a:lnTo>
                  <a:pt x="5984069" y="6235700"/>
                </a:lnTo>
                <a:lnTo>
                  <a:pt x="6033915" y="6235700"/>
                </a:lnTo>
                <a:lnTo>
                  <a:pt x="6039709" y="6210300"/>
                </a:lnTo>
                <a:lnTo>
                  <a:pt x="6010497" y="6210300"/>
                </a:lnTo>
                <a:lnTo>
                  <a:pt x="5847863" y="3771900"/>
                </a:lnTo>
                <a:close/>
              </a:path>
              <a:path w="8769985" h="10337800">
                <a:moveTo>
                  <a:pt x="6605662" y="3771900"/>
                </a:moveTo>
                <a:lnTo>
                  <a:pt x="5847863" y="3771900"/>
                </a:lnTo>
                <a:lnTo>
                  <a:pt x="6319755" y="3784600"/>
                </a:lnTo>
                <a:lnTo>
                  <a:pt x="6564208" y="3784600"/>
                </a:lnTo>
                <a:lnTo>
                  <a:pt x="6098411" y="5816600"/>
                </a:lnTo>
                <a:lnTo>
                  <a:pt x="6010497" y="6210300"/>
                </a:lnTo>
                <a:lnTo>
                  <a:pt x="6039709" y="6210300"/>
                </a:lnTo>
                <a:lnTo>
                  <a:pt x="6587275" y="3810000"/>
                </a:lnTo>
                <a:lnTo>
                  <a:pt x="6665771" y="3810000"/>
                </a:lnTo>
                <a:lnTo>
                  <a:pt x="6605662" y="3771900"/>
                </a:lnTo>
                <a:close/>
              </a:path>
              <a:path w="8769985" h="10337800">
                <a:moveTo>
                  <a:pt x="6665771" y="3810000"/>
                </a:moveTo>
                <a:lnTo>
                  <a:pt x="6622248" y="3810000"/>
                </a:lnTo>
                <a:lnTo>
                  <a:pt x="7934679" y="4648200"/>
                </a:lnTo>
                <a:lnTo>
                  <a:pt x="8769575" y="5168900"/>
                </a:lnTo>
                <a:lnTo>
                  <a:pt x="8769575" y="5143500"/>
                </a:lnTo>
                <a:lnTo>
                  <a:pt x="6665771" y="3810000"/>
                </a:lnTo>
                <a:close/>
              </a:path>
              <a:path w="8769985" h="10337800">
                <a:moveTo>
                  <a:pt x="4747625" y="520700"/>
                </a:moveTo>
                <a:lnTo>
                  <a:pt x="4772954" y="571500"/>
                </a:lnTo>
                <a:lnTo>
                  <a:pt x="4762933" y="571500"/>
                </a:lnTo>
                <a:lnTo>
                  <a:pt x="4775687" y="584200"/>
                </a:lnTo>
                <a:lnTo>
                  <a:pt x="3830773" y="2235200"/>
                </a:lnTo>
                <a:lnTo>
                  <a:pt x="3821894" y="2235200"/>
                </a:lnTo>
                <a:lnTo>
                  <a:pt x="3824208" y="2247900"/>
                </a:lnTo>
                <a:lnTo>
                  <a:pt x="2320264" y="4597400"/>
                </a:lnTo>
                <a:lnTo>
                  <a:pt x="2357226" y="4597400"/>
                </a:lnTo>
                <a:lnTo>
                  <a:pt x="3839872" y="2273300"/>
                </a:lnTo>
                <a:lnTo>
                  <a:pt x="3873723" y="2273300"/>
                </a:lnTo>
                <a:lnTo>
                  <a:pt x="3859149" y="2247900"/>
                </a:lnTo>
                <a:lnTo>
                  <a:pt x="3939009" y="2197100"/>
                </a:lnTo>
                <a:lnTo>
                  <a:pt x="3880269" y="2197100"/>
                </a:lnTo>
                <a:lnTo>
                  <a:pt x="4793979" y="609600"/>
                </a:lnTo>
                <a:lnTo>
                  <a:pt x="4857667" y="609600"/>
                </a:lnTo>
                <a:lnTo>
                  <a:pt x="4825099" y="584200"/>
                </a:lnTo>
                <a:lnTo>
                  <a:pt x="4923866" y="558800"/>
                </a:lnTo>
                <a:lnTo>
                  <a:pt x="4789759" y="558800"/>
                </a:lnTo>
                <a:lnTo>
                  <a:pt x="4747625" y="520700"/>
                </a:lnTo>
                <a:close/>
              </a:path>
              <a:path w="8769985" h="10337800">
                <a:moveTo>
                  <a:pt x="5266976" y="1422400"/>
                </a:moveTo>
                <a:lnTo>
                  <a:pt x="5238583" y="1422400"/>
                </a:lnTo>
                <a:lnTo>
                  <a:pt x="5815215" y="3746500"/>
                </a:lnTo>
                <a:lnTo>
                  <a:pt x="4794450" y="3860800"/>
                </a:lnTo>
                <a:lnTo>
                  <a:pt x="5025558" y="3860800"/>
                </a:lnTo>
                <a:lnTo>
                  <a:pt x="5819592" y="3771900"/>
                </a:lnTo>
                <a:lnTo>
                  <a:pt x="6605662" y="3771900"/>
                </a:lnTo>
                <a:lnTo>
                  <a:pt x="6621073" y="3759200"/>
                </a:lnTo>
                <a:lnTo>
                  <a:pt x="6557287" y="3759200"/>
                </a:lnTo>
                <a:lnTo>
                  <a:pt x="6239045" y="3746500"/>
                </a:lnTo>
                <a:lnTo>
                  <a:pt x="5863360" y="3746500"/>
                </a:lnTo>
                <a:lnTo>
                  <a:pt x="5885746" y="3721100"/>
                </a:lnTo>
                <a:lnTo>
                  <a:pt x="5839874" y="3721100"/>
                </a:lnTo>
                <a:lnTo>
                  <a:pt x="5266976" y="1422400"/>
                </a:lnTo>
                <a:close/>
              </a:path>
              <a:path w="8769985" h="10337800">
                <a:moveTo>
                  <a:pt x="5290035" y="1384300"/>
                </a:moveTo>
                <a:lnTo>
                  <a:pt x="5216773" y="1384300"/>
                </a:lnTo>
                <a:lnTo>
                  <a:pt x="4770053" y="3835400"/>
                </a:lnTo>
                <a:lnTo>
                  <a:pt x="4799091" y="3835400"/>
                </a:lnTo>
                <a:lnTo>
                  <a:pt x="5147110" y="1930400"/>
                </a:lnTo>
                <a:lnTo>
                  <a:pt x="5238583" y="1422400"/>
                </a:lnTo>
                <a:lnTo>
                  <a:pt x="5266976" y="1422400"/>
                </a:lnTo>
                <a:lnTo>
                  <a:pt x="5260646" y="1397000"/>
                </a:lnTo>
                <a:lnTo>
                  <a:pt x="5304781" y="1397000"/>
                </a:lnTo>
                <a:lnTo>
                  <a:pt x="5290035" y="1384300"/>
                </a:lnTo>
                <a:close/>
              </a:path>
              <a:path w="8769985" h="10337800">
                <a:moveTo>
                  <a:pt x="6541298" y="3733800"/>
                </a:moveTo>
                <a:lnTo>
                  <a:pt x="6557287" y="3759200"/>
                </a:lnTo>
                <a:lnTo>
                  <a:pt x="6621073" y="3759200"/>
                </a:lnTo>
                <a:lnTo>
                  <a:pt x="6636484" y="3746500"/>
                </a:lnTo>
                <a:lnTo>
                  <a:pt x="6571810" y="3746500"/>
                </a:lnTo>
                <a:lnTo>
                  <a:pt x="6541298" y="3733800"/>
                </a:lnTo>
                <a:close/>
              </a:path>
              <a:path w="8769985" h="10337800">
                <a:moveTo>
                  <a:pt x="6791418" y="2730500"/>
                </a:moveTo>
                <a:lnTo>
                  <a:pt x="6762778" y="2730500"/>
                </a:lnTo>
                <a:lnTo>
                  <a:pt x="6620447" y="3492500"/>
                </a:lnTo>
                <a:lnTo>
                  <a:pt x="6571810" y="3746500"/>
                </a:lnTo>
                <a:lnTo>
                  <a:pt x="6636484" y="3746500"/>
                </a:lnTo>
                <a:lnTo>
                  <a:pt x="6651895" y="3733800"/>
                </a:lnTo>
                <a:lnTo>
                  <a:pt x="6602406" y="3733800"/>
                </a:lnTo>
                <a:lnTo>
                  <a:pt x="6657242" y="3441700"/>
                </a:lnTo>
                <a:lnTo>
                  <a:pt x="6791418" y="2730500"/>
                </a:lnTo>
                <a:close/>
              </a:path>
              <a:path w="8769985" h="10337800">
                <a:moveTo>
                  <a:pt x="8501209" y="2209800"/>
                </a:moveTo>
                <a:lnTo>
                  <a:pt x="8460705" y="2209800"/>
                </a:lnTo>
                <a:lnTo>
                  <a:pt x="6602406" y="3733800"/>
                </a:lnTo>
                <a:lnTo>
                  <a:pt x="6651895" y="3733800"/>
                </a:lnTo>
                <a:lnTo>
                  <a:pt x="8501209" y="2209800"/>
                </a:lnTo>
                <a:close/>
              </a:path>
              <a:path w="8769985" h="10337800">
                <a:moveTo>
                  <a:pt x="5304781" y="1397000"/>
                </a:moveTo>
                <a:lnTo>
                  <a:pt x="5260646" y="1397000"/>
                </a:lnTo>
                <a:lnTo>
                  <a:pt x="6765668" y="2692400"/>
                </a:lnTo>
                <a:lnTo>
                  <a:pt x="5839874" y="3721100"/>
                </a:lnTo>
                <a:lnTo>
                  <a:pt x="5885746" y="3721100"/>
                </a:lnTo>
                <a:lnTo>
                  <a:pt x="6311074" y="3238500"/>
                </a:lnTo>
                <a:lnTo>
                  <a:pt x="6762778" y="2730500"/>
                </a:lnTo>
                <a:lnTo>
                  <a:pt x="6791418" y="2730500"/>
                </a:lnTo>
                <a:lnTo>
                  <a:pt x="6793814" y="2717800"/>
                </a:lnTo>
                <a:lnTo>
                  <a:pt x="6800292" y="2717800"/>
                </a:lnTo>
                <a:lnTo>
                  <a:pt x="6800033" y="2692400"/>
                </a:lnTo>
                <a:lnTo>
                  <a:pt x="6885328" y="2667000"/>
                </a:lnTo>
                <a:lnTo>
                  <a:pt x="6803520" y="2667000"/>
                </a:lnTo>
                <a:lnTo>
                  <a:pt x="6806059" y="2654300"/>
                </a:lnTo>
                <a:lnTo>
                  <a:pt x="6799426" y="2654300"/>
                </a:lnTo>
                <a:lnTo>
                  <a:pt x="6799262" y="2641600"/>
                </a:lnTo>
                <a:lnTo>
                  <a:pt x="6770956" y="2641600"/>
                </a:lnTo>
                <a:lnTo>
                  <a:pt x="6719222" y="2578100"/>
                </a:lnTo>
                <a:lnTo>
                  <a:pt x="6678121" y="2578100"/>
                </a:lnTo>
                <a:lnTo>
                  <a:pt x="5304781" y="1397000"/>
                </a:lnTo>
                <a:close/>
              </a:path>
              <a:path w="8769985" h="10337800">
                <a:moveTo>
                  <a:pt x="8591579" y="2197100"/>
                </a:moveTo>
                <a:lnTo>
                  <a:pt x="8516620" y="2197100"/>
                </a:lnTo>
                <a:lnTo>
                  <a:pt x="8769575" y="2870200"/>
                </a:lnTo>
                <a:lnTo>
                  <a:pt x="8769575" y="2781300"/>
                </a:lnTo>
                <a:lnTo>
                  <a:pt x="8549614" y="2209800"/>
                </a:lnTo>
                <a:lnTo>
                  <a:pt x="8613828" y="2209800"/>
                </a:lnTo>
                <a:lnTo>
                  <a:pt x="8591579" y="2197100"/>
                </a:lnTo>
                <a:close/>
              </a:path>
              <a:path w="8769985" h="10337800">
                <a:moveTo>
                  <a:pt x="6800292" y="2717800"/>
                </a:moveTo>
                <a:lnTo>
                  <a:pt x="6793814" y="2717800"/>
                </a:lnTo>
                <a:lnTo>
                  <a:pt x="6800421" y="2730500"/>
                </a:lnTo>
                <a:lnTo>
                  <a:pt x="6800292" y="2717800"/>
                </a:lnTo>
                <a:close/>
              </a:path>
              <a:path w="8769985" h="10337800">
                <a:moveTo>
                  <a:pt x="6845986" y="114300"/>
                </a:moveTo>
                <a:lnTo>
                  <a:pt x="6766600" y="114300"/>
                </a:lnTo>
                <a:lnTo>
                  <a:pt x="8497982" y="2171700"/>
                </a:lnTo>
                <a:lnTo>
                  <a:pt x="6803520" y="2667000"/>
                </a:lnTo>
                <a:lnTo>
                  <a:pt x="6885328" y="2667000"/>
                </a:lnTo>
                <a:lnTo>
                  <a:pt x="7525037" y="2476500"/>
                </a:lnTo>
                <a:lnTo>
                  <a:pt x="8460705" y="2209800"/>
                </a:lnTo>
                <a:lnTo>
                  <a:pt x="8501209" y="2209800"/>
                </a:lnTo>
                <a:lnTo>
                  <a:pt x="8516620" y="2197100"/>
                </a:lnTo>
                <a:lnTo>
                  <a:pt x="8591579" y="2197100"/>
                </a:lnTo>
                <a:lnTo>
                  <a:pt x="8547080" y="2171700"/>
                </a:lnTo>
                <a:lnTo>
                  <a:pt x="8584262" y="2146300"/>
                </a:lnTo>
                <a:lnTo>
                  <a:pt x="8520504" y="2146300"/>
                </a:lnTo>
                <a:lnTo>
                  <a:pt x="6831833" y="139700"/>
                </a:lnTo>
                <a:lnTo>
                  <a:pt x="6881941" y="139700"/>
                </a:lnTo>
                <a:lnTo>
                  <a:pt x="6845986" y="114300"/>
                </a:lnTo>
                <a:close/>
              </a:path>
              <a:path w="8769985" h="10337800">
                <a:moveTo>
                  <a:pt x="6808598" y="2641600"/>
                </a:moveTo>
                <a:lnTo>
                  <a:pt x="6799426" y="2654300"/>
                </a:lnTo>
                <a:lnTo>
                  <a:pt x="6806059" y="2654300"/>
                </a:lnTo>
                <a:lnTo>
                  <a:pt x="6808598" y="2641600"/>
                </a:lnTo>
                <a:close/>
              </a:path>
              <a:path w="8769985" h="10337800">
                <a:moveTo>
                  <a:pt x="6828008" y="101600"/>
                </a:moveTo>
                <a:lnTo>
                  <a:pt x="6738056" y="101600"/>
                </a:lnTo>
                <a:lnTo>
                  <a:pt x="6766757" y="2324100"/>
                </a:lnTo>
                <a:lnTo>
                  <a:pt x="6770956" y="2641600"/>
                </a:lnTo>
                <a:lnTo>
                  <a:pt x="6799262" y="2641600"/>
                </a:lnTo>
                <a:lnTo>
                  <a:pt x="6766600" y="114300"/>
                </a:lnTo>
                <a:lnTo>
                  <a:pt x="6845986" y="114300"/>
                </a:lnTo>
                <a:lnTo>
                  <a:pt x="6828008" y="101600"/>
                </a:lnTo>
                <a:close/>
              </a:path>
              <a:path w="8769985" h="10337800">
                <a:moveTo>
                  <a:pt x="5591422" y="1193800"/>
                </a:moveTo>
                <a:lnTo>
                  <a:pt x="5556584" y="1193800"/>
                </a:lnTo>
                <a:lnTo>
                  <a:pt x="6678121" y="2578100"/>
                </a:lnTo>
                <a:lnTo>
                  <a:pt x="6719222" y="2578100"/>
                </a:lnTo>
                <a:lnTo>
                  <a:pt x="5591422" y="1193800"/>
                </a:lnTo>
                <a:close/>
              </a:path>
              <a:path w="8769985" h="10337800">
                <a:moveTo>
                  <a:pt x="8613828" y="2209800"/>
                </a:moveTo>
                <a:lnTo>
                  <a:pt x="8549614" y="2209800"/>
                </a:lnTo>
                <a:lnTo>
                  <a:pt x="8769575" y="2336800"/>
                </a:lnTo>
                <a:lnTo>
                  <a:pt x="8769575" y="2298700"/>
                </a:lnTo>
                <a:lnTo>
                  <a:pt x="8613828" y="2209800"/>
                </a:lnTo>
                <a:close/>
              </a:path>
              <a:path w="8769985" h="10337800">
                <a:moveTo>
                  <a:pt x="4857667" y="609600"/>
                </a:moveTo>
                <a:lnTo>
                  <a:pt x="4793979" y="609600"/>
                </a:lnTo>
                <a:lnTo>
                  <a:pt x="5217558" y="1358900"/>
                </a:lnTo>
                <a:lnTo>
                  <a:pt x="5213066" y="1358900"/>
                </a:lnTo>
                <a:lnTo>
                  <a:pt x="3880269" y="2197100"/>
                </a:lnTo>
                <a:lnTo>
                  <a:pt x="3939009" y="2197100"/>
                </a:lnTo>
                <a:lnTo>
                  <a:pt x="5216773" y="1384300"/>
                </a:lnTo>
                <a:lnTo>
                  <a:pt x="5290035" y="1384300"/>
                </a:lnTo>
                <a:lnTo>
                  <a:pt x="5260541" y="1358900"/>
                </a:lnTo>
                <a:lnTo>
                  <a:pt x="5306008" y="1333500"/>
                </a:lnTo>
                <a:lnTo>
                  <a:pt x="5245348" y="1333500"/>
                </a:lnTo>
                <a:lnTo>
                  <a:pt x="5241641" y="1320800"/>
                </a:lnTo>
                <a:lnTo>
                  <a:pt x="5229589" y="1320800"/>
                </a:lnTo>
                <a:lnTo>
                  <a:pt x="4840637" y="635000"/>
                </a:lnTo>
                <a:lnTo>
                  <a:pt x="4890235" y="635000"/>
                </a:lnTo>
                <a:lnTo>
                  <a:pt x="4857667" y="609600"/>
                </a:lnTo>
                <a:close/>
              </a:path>
              <a:path w="8769985" h="10337800">
                <a:moveTo>
                  <a:pt x="8769575" y="1727200"/>
                </a:moveTo>
                <a:lnTo>
                  <a:pt x="8520504" y="2146300"/>
                </a:lnTo>
                <a:lnTo>
                  <a:pt x="8552587" y="2146300"/>
                </a:lnTo>
                <a:lnTo>
                  <a:pt x="8769575" y="1778000"/>
                </a:lnTo>
                <a:lnTo>
                  <a:pt x="8769575" y="1727200"/>
                </a:lnTo>
                <a:close/>
              </a:path>
              <a:path w="8769985" h="10337800">
                <a:moveTo>
                  <a:pt x="6881941" y="139700"/>
                </a:moveTo>
                <a:lnTo>
                  <a:pt x="6831833" y="139700"/>
                </a:lnTo>
                <a:lnTo>
                  <a:pt x="8769575" y="1498600"/>
                </a:lnTo>
                <a:lnTo>
                  <a:pt x="8769575" y="1473200"/>
                </a:lnTo>
                <a:lnTo>
                  <a:pt x="6881941" y="139700"/>
                </a:lnTo>
                <a:close/>
              </a:path>
              <a:path w="8769985" h="10337800">
                <a:moveTo>
                  <a:pt x="4890235" y="635000"/>
                </a:moveTo>
                <a:lnTo>
                  <a:pt x="4840637" y="635000"/>
                </a:lnTo>
                <a:lnTo>
                  <a:pt x="5228992" y="939800"/>
                </a:lnTo>
                <a:lnTo>
                  <a:pt x="5534815" y="1168400"/>
                </a:lnTo>
                <a:lnTo>
                  <a:pt x="5429091" y="1231900"/>
                </a:lnTo>
                <a:lnTo>
                  <a:pt x="5255756" y="1333500"/>
                </a:lnTo>
                <a:lnTo>
                  <a:pt x="5306008" y="1333500"/>
                </a:lnTo>
                <a:lnTo>
                  <a:pt x="5556584" y="1193800"/>
                </a:lnTo>
                <a:lnTo>
                  <a:pt x="5591422" y="1193800"/>
                </a:lnTo>
                <a:lnTo>
                  <a:pt x="5581076" y="1181100"/>
                </a:lnTo>
                <a:lnTo>
                  <a:pt x="5585034" y="1181100"/>
                </a:lnTo>
                <a:lnTo>
                  <a:pt x="5581589" y="1168400"/>
                </a:lnTo>
                <a:lnTo>
                  <a:pt x="5595392" y="1155700"/>
                </a:lnTo>
                <a:lnTo>
                  <a:pt x="5559265" y="1155700"/>
                </a:lnTo>
                <a:lnTo>
                  <a:pt x="5492743" y="1104900"/>
                </a:lnTo>
                <a:lnTo>
                  <a:pt x="4890235" y="635000"/>
                </a:lnTo>
                <a:close/>
              </a:path>
              <a:path w="8769985" h="10337800">
                <a:moveTo>
                  <a:pt x="5234228" y="1295400"/>
                </a:moveTo>
                <a:lnTo>
                  <a:pt x="5229589" y="1320800"/>
                </a:lnTo>
                <a:lnTo>
                  <a:pt x="5241641" y="1320800"/>
                </a:lnTo>
                <a:lnTo>
                  <a:pt x="5234228" y="1295400"/>
                </a:lnTo>
                <a:close/>
              </a:path>
              <a:path w="8769985" h="10337800">
                <a:moveTo>
                  <a:pt x="6738056" y="101600"/>
                </a:moveTo>
                <a:lnTo>
                  <a:pt x="6701680" y="101600"/>
                </a:lnTo>
                <a:lnTo>
                  <a:pt x="6465310" y="317500"/>
                </a:lnTo>
                <a:lnTo>
                  <a:pt x="5559265" y="1155700"/>
                </a:lnTo>
                <a:lnTo>
                  <a:pt x="5595392" y="1155700"/>
                </a:lnTo>
                <a:lnTo>
                  <a:pt x="6575443" y="254000"/>
                </a:lnTo>
                <a:lnTo>
                  <a:pt x="6738056" y="101600"/>
                </a:lnTo>
                <a:close/>
              </a:path>
              <a:path w="8769985" h="10337800">
                <a:moveTo>
                  <a:pt x="4793979" y="546100"/>
                </a:moveTo>
                <a:lnTo>
                  <a:pt x="4789759" y="558800"/>
                </a:lnTo>
                <a:lnTo>
                  <a:pt x="4800743" y="558800"/>
                </a:lnTo>
                <a:lnTo>
                  <a:pt x="4793979" y="546100"/>
                </a:lnTo>
                <a:close/>
              </a:path>
              <a:path w="8769985" h="10337800">
                <a:moveTo>
                  <a:pt x="6672215" y="0"/>
                </a:moveTo>
                <a:lnTo>
                  <a:pt x="6726873" y="63500"/>
                </a:lnTo>
                <a:lnTo>
                  <a:pt x="4800743" y="558800"/>
                </a:lnTo>
                <a:lnTo>
                  <a:pt x="4923866" y="558800"/>
                </a:lnTo>
                <a:lnTo>
                  <a:pt x="6701680" y="101600"/>
                </a:lnTo>
                <a:lnTo>
                  <a:pt x="6828008" y="101600"/>
                </a:lnTo>
                <a:lnTo>
                  <a:pt x="6774076" y="63500"/>
                </a:lnTo>
                <a:lnTo>
                  <a:pt x="6788065" y="50800"/>
                </a:lnTo>
                <a:lnTo>
                  <a:pt x="6753197" y="50800"/>
                </a:lnTo>
                <a:lnTo>
                  <a:pt x="6745166" y="38100"/>
                </a:lnTo>
                <a:lnTo>
                  <a:pt x="6737292" y="38100"/>
                </a:lnTo>
                <a:lnTo>
                  <a:pt x="6672215" y="0"/>
                </a:lnTo>
                <a:close/>
              </a:path>
              <a:path w="8769985" h="10337800">
                <a:moveTo>
                  <a:pt x="6765500" y="38100"/>
                </a:moveTo>
                <a:lnTo>
                  <a:pt x="6753197" y="50800"/>
                </a:lnTo>
                <a:lnTo>
                  <a:pt x="6765741" y="50800"/>
                </a:lnTo>
                <a:lnTo>
                  <a:pt x="6765500" y="38100"/>
                </a:lnTo>
                <a:close/>
              </a:path>
              <a:path w="8769985" h="10337800">
                <a:moveTo>
                  <a:pt x="6802054" y="38100"/>
                </a:moveTo>
                <a:lnTo>
                  <a:pt x="6765741" y="50800"/>
                </a:lnTo>
                <a:lnTo>
                  <a:pt x="6788065" y="50800"/>
                </a:lnTo>
                <a:lnTo>
                  <a:pt x="6802054" y="38100"/>
                </a:lnTo>
                <a:close/>
              </a:path>
              <a:path w="8769985" h="10337800">
                <a:moveTo>
                  <a:pt x="6737135" y="25400"/>
                </a:moveTo>
                <a:lnTo>
                  <a:pt x="6737292" y="38100"/>
                </a:lnTo>
                <a:lnTo>
                  <a:pt x="6745166" y="38100"/>
                </a:lnTo>
                <a:lnTo>
                  <a:pt x="6737135" y="25400"/>
                </a:lnTo>
                <a:close/>
              </a:path>
            </a:pathLst>
          </a:custGeom>
          <a:solidFill>
            <a:srgbClr val="4F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roup 85">
            <a:extLst>
              <a:ext uri="{FF2B5EF4-FFF2-40B4-BE49-F238E27FC236}">
                <a16:creationId xmlns:a16="http://schemas.microsoft.com/office/drawing/2014/main" id="{798C2F5A-AE3F-A386-A9FD-5D45D3A2C527}"/>
              </a:ext>
            </a:extLst>
          </p:cNvPr>
          <p:cNvGrpSpPr/>
          <p:nvPr/>
        </p:nvGrpSpPr>
        <p:grpSpPr>
          <a:xfrm>
            <a:off x="5396800" y="10036447"/>
            <a:ext cx="2138887" cy="760333"/>
            <a:chOff x="0" y="1262271"/>
            <a:chExt cx="12191242" cy="4333751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B54F236D-D76D-CC25-9ABF-EF21196A547A}"/>
                </a:ext>
              </a:extLst>
            </p:cNvPr>
            <p:cNvGrpSpPr/>
            <p:nvPr/>
          </p:nvGrpSpPr>
          <p:grpSpPr>
            <a:xfrm>
              <a:off x="3288517" y="4216422"/>
              <a:ext cx="2679932" cy="527378"/>
              <a:chOff x="3288517" y="4216422"/>
              <a:chExt cx="2679932" cy="527378"/>
            </a:xfrm>
            <a:solidFill>
              <a:srgbClr val="9C9B9B"/>
            </a:solidFill>
          </p:grpSpPr>
          <p:sp>
            <p:nvSpPr>
              <p:cNvPr id="74" name="Freeform: Shape 153">
                <a:extLst>
                  <a:ext uri="{FF2B5EF4-FFF2-40B4-BE49-F238E27FC236}">
                    <a16:creationId xmlns:a16="http://schemas.microsoft.com/office/drawing/2014/main" id="{24E25A42-34D4-F12E-C6B0-357079B34646}"/>
                  </a:ext>
                </a:extLst>
              </p:cNvPr>
              <p:cNvSpPr/>
              <p:nvPr/>
            </p:nvSpPr>
            <p:spPr>
              <a:xfrm>
                <a:off x="3288517" y="4219873"/>
                <a:ext cx="344203" cy="522672"/>
              </a:xfrm>
              <a:custGeom>
                <a:avLst/>
                <a:gdLst>
                  <a:gd name="connsiteX0" fmla="*/ 28016 w 344203"/>
                  <a:gd name="connsiteY0" fmla="*/ 495431 h 522672"/>
                  <a:gd name="connsiteX1" fmla="*/ 27942 w 344203"/>
                  <a:gd name="connsiteY1" fmla="*/ 495358 h 522672"/>
                  <a:gd name="connsiteX2" fmla="*/ 29216 w 344203"/>
                  <a:gd name="connsiteY2" fmla="*/ 496465 h 522672"/>
                  <a:gd name="connsiteX3" fmla="*/ 28016 w 344203"/>
                  <a:gd name="connsiteY3" fmla="*/ 495431 h 522672"/>
                  <a:gd name="connsiteX4" fmla="*/ 15558 w 344203"/>
                  <a:gd name="connsiteY4" fmla="*/ 479965 h 522672"/>
                  <a:gd name="connsiteX5" fmla="*/ 16315 w 344203"/>
                  <a:gd name="connsiteY5" fmla="*/ 481165 h 522672"/>
                  <a:gd name="connsiteX6" fmla="*/ 15558 w 344203"/>
                  <a:gd name="connsiteY6" fmla="*/ 479965 h 522672"/>
                  <a:gd name="connsiteX7" fmla="*/ 1919 w 344203"/>
                  <a:gd name="connsiteY7" fmla="*/ 440820 h 522672"/>
                  <a:gd name="connsiteX8" fmla="*/ 2233 w 344203"/>
                  <a:gd name="connsiteY8" fmla="*/ 442887 h 522672"/>
                  <a:gd name="connsiteX9" fmla="*/ 1919 w 344203"/>
                  <a:gd name="connsiteY9" fmla="*/ 440820 h 522672"/>
                  <a:gd name="connsiteX10" fmla="*/ 2159 w 344203"/>
                  <a:gd name="connsiteY10" fmla="*/ 83144 h 522672"/>
                  <a:gd name="connsiteX11" fmla="*/ 1956 w 344203"/>
                  <a:gd name="connsiteY11" fmla="*/ 84694 h 522672"/>
                  <a:gd name="connsiteX12" fmla="*/ 2159 w 344203"/>
                  <a:gd name="connsiteY12" fmla="*/ 83144 h 522672"/>
                  <a:gd name="connsiteX13" fmla="*/ 28219 w 344203"/>
                  <a:gd name="connsiteY13" fmla="*/ 28773 h 522672"/>
                  <a:gd name="connsiteX14" fmla="*/ 28422 w 344203"/>
                  <a:gd name="connsiteY14" fmla="*/ 28607 h 522672"/>
                  <a:gd name="connsiteX15" fmla="*/ 28016 w 344203"/>
                  <a:gd name="connsiteY15" fmla="*/ 29013 h 522672"/>
                  <a:gd name="connsiteX16" fmla="*/ 28219 w 344203"/>
                  <a:gd name="connsiteY16" fmla="*/ 28773 h 522672"/>
                  <a:gd name="connsiteX17" fmla="*/ 105070 w 344203"/>
                  <a:gd name="connsiteY17" fmla="*/ 414521 h 522672"/>
                  <a:gd name="connsiteX18" fmla="*/ 104147 w 344203"/>
                  <a:gd name="connsiteY18" fmla="*/ 413044 h 522672"/>
                  <a:gd name="connsiteX19" fmla="*/ 105070 w 344203"/>
                  <a:gd name="connsiteY19" fmla="*/ 414521 h 522672"/>
                  <a:gd name="connsiteX20" fmla="*/ 110108 w 344203"/>
                  <a:gd name="connsiteY20" fmla="*/ 420888 h 522672"/>
                  <a:gd name="connsiteX21" fmla="*/ 108669 w 344203"/>
                  <a:gd name="connsiteY21" fmla="*/ 419744 h 522672"/>
                  <a:gd name="connsiteX22" fmla="*/ 110108 w 344203"/>
                  <a:gd name="connsiteY22" fmla="*/ 420888 h 522672"/>
                  <a:gd name="connsiteX23" fmla="*/ 344203 w 344203"/>
                  <a:gd name="connsiteY23" fmla="*/ 510436 h 522672"/>
                  <a:gd name="connsiteX24" fmla="*/ 344203 w 344203"/>
                  <a:gd name="connsiteY24" fmla="*/ 428529 h 522672"/>
                  <a:gd name="connsiteX25" fmla="*/ 143440 w 344203"/>
                  <a:gd name="connsiteY25" fmla="*/ 428529 h 522672"/>
                  <a:gd name="connsiteX26" fmla="*/ 142277 w 344203"/>
                  <a:gd name="connsiteY26" fmla="*/ 428529 h 522672"/>
                  <a:gd name="connsiteX27" fmla="*/ 114187 w 344203"/>
                  <a:gd name="connsiteY27" fmla="*/ 423915 h 522672"/>
                  <a:gd name="connsiteX28" fmla="*/ 108189 w 344203"/>
                  <a:gd name="connsiteY28" fmla="*/ 419098 h 522672"/>
                  <a:gd name="connsiteX29" fmla="*/ 107635 w 344203"/>
                  <a:gd name="connsiteY29" fmla="*/ 418267 h 522672"/>
                  <a:gd name="connsiteX30" fmla="*/ 103852 w 344203"/>
                  <a:gd name="connsiteY30" fmla="*/ 412177 h 522672"/>
                  <a:gd name="connsiteX31" fmla="*/ 103372 w 344203"/>
                  <a:gd name="connsiteY31" fmla="*/ 410700 h 522672"/>
                  <a:gd name="connsiteX32" fmla="*/ 100308 w 344203"/>
                  <a:gd name="connsiteY32" fmla="*/ 391654 h 522672"/>
                  <a:gd name="connsiteX33" fmla="*/ 100308 w 344203"/>
                  <a:gd name="connsiteY33" fmla="*/ 310743 h 522672"/>
                  <a:gd name="connsiteX34" fmla="*/ 311887 w 344203"/>
                  <a:gd name="connsiteY34" fmla="*/ 304375 h 522672"/>
                  <a:gd name="connsiteX35" fmla="*/ 311998 w 344203"/>
                  <a:gd name="connsiteY35" fmla="*/ 304375 h 522672"/>
                  <a:gd name="connsiteX36" fmla="*/ 311998 w 344203"/>
                  <a:gd name="connsiteY36" fmla="*/ 221711 h 522672"/>
                  <a:gd name="connsiteX37" fmla="*/ 100308 w 344203"/>
                  <a:gd name="connsiteY37" fmla="*/ 214587 h 522672"/>
                  <a:gd name="connsiteX38" fmla="*/ 100308 w 344203"/>
                  <a:gd name="connsiteY38" fmla="*/ 133713 h 522672"/>
                  <a:gd name="connsiteX39" fmla="*/ 137423 w 344203"/>
                  <a:gd name="connsiteY39" fmla="*/ 94015 h 522672"/>
                  <a:gd name="connsiteX40" fmla="*/ 344185 w 344203"/>
                  <a:gd name="connsiteY40" fmla="*/ 94015 h 522672"/>
                  <a:gd name="connsiteX41" fmla="*/ 344185 w 344203"/>
                  <a:gd name="connsiteY41" fmla="*/ 11406 h 522672"/>
                  <a:gd name="connsiteX42" fmla="*/ 344111 w 344203"/>
                  <a:gd name="connsiteY42" fmla="*/ 11369 h 522672"/>
                  <a:gd name="connsiteX43" fmla="*/ 113799 w 344203"/>
                  <a:gd name="connsiteY43" fmla="*/ 0 h 522672"/>
                  <a:gd name="connsiteX44" fmla="*/ 111142 w 344203"/>
                  <a:gd name="connsiteY44" fmla="*/ 0 h 522672"/>
                  <a:gd name="connsiteX45" fmla="*/ 75300 w 344203"/>
                  <a:gd name="connsiteY45" fmla="*/ 3987 h 522672"/>
                  <a:gd name="connsiteX46" fmla="*/ 75134 w 344203"/>
                  <a:gd name="connsiteY46" fmla="*/ 4023 h 522672"/>
                  <a:gd name="connsiteX47" fmla="*/ 65666 w 344203"/>
                  <a:gd name="connsiteY47" fmla="*/ 6644 h 522672"/>
                  <a:gd name="connsiteX48" fmla="*/ 65390 w 344203"/>
                  <a:gd name="connsiteY48" fmla="*/ 6755 h 522672"/>
                  <a:gd name="connsiteX49" fmla="*/ 32335 w 344203"/>
                  <a:gd name="connsiteY49" fmla="*/ 24934 h 522672"/>
                  <a:gd name="connsiteX50" fmla="*/ 29954 w 344203"/>
                  <a:gd name="connsiteY50" fmla="*/ 26964 h 522672"/>
                  <a:gd name="connsiteX51" fmla="*/ 28053 w 344203"/>
                  <a:gd name="connsiteY51" fmla="*/ 28588 h 522672"/>
                  <a:gd name="connsiteX52" fmla="*/ 26337 w 344203"/>
                  <a:gd name="connsiteY52" fmla="*/ 30692 h 522672"/>
                  <a:gd name="connsiteX53" fmla="*/ 16463 w 344203"/>
                  <a:gd name="connsiteY53" fmla="*/ 43095 h 522672"/>
                  <a:gd name="connsiteX54" fmla="*/ 14562 w 344203"/>
                  <a:gd name="connsiteY54" fmla="*/ 46509 h 522672"/>
                  <a:gd name="connsiteX55" fmla="*/ 8434 w 344203"/>
                  <a:gd name="connsiteY55" fmla="*/ 59354 h 522672"/>
                  <a:gd name="connsiteX56" fmla="*/ 6644 w 344203"/>
                  <a:gd name="connsiteY56" fmla="*/ 63858 h 522672"/>
                  <a:gd name="connsiteX57" fmla="*/ 2510 w 344203"/>
                  <a:gd name="connsiteY57" fmla="*/ 80726 h 522672"/>
                  <a:gd name="connsiteX58" fmla="*/ 1477 w 344203"/>
                  <a:gd name="connsiteY58" fmla="*/ 87684 h 522672"/>
                  <a:gd name="connsiteX59" fmla="*/ 277 w 344203"/>
                  <a:gd name="connsiteY59" fmla="*/ 104073 h 522672"/>
                  <a:gd name="connsiteX60" fmla="*/ 0 w 344203"/>
                  <a:gd name="connsiteY60" fmla="*/ 108096 h 522672"/>
                  <a:gd name="connsiteX61" fmla="*/ 0 w 344203"/>
                  <a:gd name="connsiteY61" fmla="*/ 417916 h 522672"/>
                  <a:gd name="connsiteX62" fmla="*/ 314 w 344203"/>
                  <a:gd name="connsiteY62" fmla="*/ 422493 h 522672"/>
                  <a:gd name="connsiteX63" fmla="*/ 1458 w 344203"/>
                  <a:gd name="connsiteY63" fmla="*/ 438236 h 522672"/>
                  <a:gd name="connsiteX64" fmla="*/ 2658 w 344203"/>
                  <a:gd name="connsiteY64" fmla="*/ 445471 h 522672"/>
                  <a:gd name="connsiteX65" fmla="*/ 6201 w 344203"/>
                  <a:gd name="connsiteY65" fmla="*/ 459719 h 522672"/>
                  <a:gd name="connsiteX66" fmla="*/ 7549 w 344203"/>
                  <a:gd name="connsiteY66" fmla="*/ 463983 h 522672"/>
                  <a:gd name="connsiteX67" fmla="*/ 14433 w 344203"/>
                  <a:gd name="connsiteY67" fmla="*/ 478231 h 522672"/>
                  <a:gd name="connsiteX68" fmla="*/ 17256 w 344203"/>
                  <a:gd name="connsiteY68" fmla="*/ 482642 h 522672"/>
                  <a:gd name="connsiteX69" fmla="*/ 26835 w 344203"/>
                  <a:gd name="connsiteY69" fmla="*/ 494380 h 522672"/>
                  <a:gd name="connsiteX70" fmla="*/ 27832 w 344203"/>
                  <a:gd name="connsiteY70" fmla="*/ 495579 h 522672"/>
                  <a:gd name="connsiteX71" fmla="*/ 32852 w 344203"/>
                  <a:gd name="connsiteY71" fmla="*/ 499713 h 522672"/>
                  <a:gd name="connsiteX72" fmla="*/ 34845 w 344203"/>
                  <a:gd name="connsiteY72" fmla="*/ 501337 h 522672"/>
                  <a:gd name="connsiteX73" fmla="*/ 41563 w 344203"/>
                  <a:gd name="connsiteY73" fmla="*/ 505878 h 522672"/>
                  <a:gd name="connsiteX74" fmla="*/ 44110 w 344203"/>
                  <a:gd name="connsiteY74" fmla="*/ 507428 h 522672"/>
                  <a:gd name="connsiteX75" fmla="*/ 50920 w 344203"/>
                  <a:gd name="connsiteY75" fmla="*/ 510934 h 522672"/>
                  <a:gd name="connsiteX76" fmla="*/ 53984 w 344203"/>
                  <a:gd name="connsiteY76" fmla="*/ 512319 h 522672"/>
                  <a:gd name="connsiteX77" fmla="*/ 60831 w 344203"/>
                  <a:gd name="connsiteY77" fmla="*/ 514976 h 522672"/>
                  <a:gd name="connsiteX78" fmla="*/ 64098 w 344203"/>
                  <a:gd name="connsiteY78" fmla="*/ 516047 h 522672"/>
                  <a:gd name="connsiteX79" fmla="*/ 71295 w 344203"/>
                  <a:gd name="connsiteY79" fmla="*/ 518114 h 522672"/>
                  <a:gd name="connsiteX80" fmla="*/ 74119 w 344203"/>
                  <a:gd name="connsiteY80" fmla="*/ 518741 h 522672"/>
                  <a:gd name="connsiteX81" fmla="*/ 82074 w 344203"/>
                  <a:gd name="connsiteY81" fmla="*/ 520328 h 522672"/>
                  <a:gd name="connsiteX82" fmla="*/ 83421 w 344203"/>
                  <a:gd name="connsiteY82" fmla="*/ 520532 h 522672"/>
                  <a:gd name="connsiteX83" fmla="*/ 111105 w 344203"/>
                  <a:gd name="connsiteY83" fmla="*/ 522672 h 522672"/>
                  <a:gd name="connsiteX84" fmla="*/ 120960 w 344203"/>
                  <a:gd name="connsiteY84" fmla="*/ 522469 h 522672"/>
                  <a:gd name="connsiteX85" fmla="*/ 344111 w 344203"/>
                  <a:gd name="connsiteY85" fmla="*/ 510418 h 522672"/>
                  <a:gd name="connsiteX86" fmla="*/ 344203 w 344203"/>
                  <a:gd name="connsiteY86" fmla="*/ 510436 h 52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203" h="522672">
                    <a:moveTo>
                      <a:pt x="28016" y="495431"/>
                    </a:moveTo>
                    <a:cubicBezTo>
                      <a:pt x="27979" y="495394"/>
                      <a:pt x="27979" y="495394"/>
                      <a:pt x="27942" y="495358"/>
                    </a:cubicBezTo>
                    <a:cubicBezTo>
                      <a:pt x="28385" y="495764"/>
                      <a:pt x="28773" y="496114"/>
                      <a:pt x="29216" y="496465"/>
                    </a:cubicBezTo>
                    <a:cubicBezTo>
                      <a:pt x="28847" y="496151"/>
                      <a:pt x="28367" y="495801"/>
                      <a:pt x="28016" y="495431"/>
                    </a:cubicBezTo>
                    <a:moveTo>
                      <a:pt x="15558" y="479965"/>
                    </a:moveTo>
                    <a:cubicBezTo>
                      <a:pt x="15798" y="480408"/>
                      <a:pt x="16038" y="480796"/>
                      <a:pt x="16315" y="481165"/>
                    </a:cubicBezTo>
                    <a:cubicBezTo>
                      <a:pt x="16038" y="480796"/>
                      <a:pt x="15798" y="480408"/>
                      <a:pt x="15558" y="479965"/>
                    </a:cubicBezTo>
                    <a:moveTo>
                      <a:pt x="1919" y="440820"/>
                    </a:moveTo>
                    <a:cubicBezTo>
                      <a:pt x="1993" y="441503"/>
                      <a:pt x="2122" y="442205"/>
                      <a:pt x="2233" y="442887"/>
                    </a:cubicBezTo>
                    <a:cubicBezTo>
                      <a:pt x="2122" y="442205"/>
                      <a:pt x="1993" y="441503"/>
                      <a:pt x="1919" y="440820"/>
                    </a:cubicBezTo>
                    <a:moveTo>
                      <a:pt x="2159" y="83144"/>
                    </a:moveTo>
                    <a:cubicBezTo>
                      <a:pt x="2086" y="83661"/>
                      <a:pt x="1993" y="84178"/>
                      <a:pt x="1956" y="84694"/>
                    </a:cubicBezTo>
                    <a:cubicBezTo>
                      <a:pt x="1993" y="84178"/>
                      <a:pt x="2086" y="83661"/>
                      <a:pt x="2159" y="83144"/>
                    </a:cubicBezTo>
                    <a:moveTo>
                      <a:pt x="28219" y="28773"/>
                    </a:moveTo>
                    <a:cubicBezTo>
                      <a:pt x="28256" y="28736"/>
                      <a:pt x="28330" y="28699"/>
                      <a:pt x="28422" y="28607"/>
                    </a:cubicBezTo>
                    <a:cubicBezTo>
                      <a:pt x="28312" y="28717"/>
                      <a:pt x="28145" y="28884"/>
                      <a:pt x="28016" y="29013"/>
                    </a:cubicBezTo>
                    <a:cubicBezTo>
                      <a:pt x="28090" y="28976"/>
                      <a:pt x="28127" y="28847"/>
                      <a:pt x="28219" y="28773"/>
                    </a:cubicBezTo>
                    <a:moveTo>
                      <a:pt x="105070" y="414521"/>
                    </a:moveTo>
                    <a:cubicBezTo>
                      <a:pt x="104793" y="414004"/>
                      <a:pt x="104442" y="413598"/>
                      <a:pt x="104147" y="413044"/>
                    </a:cubicBezTo>
                    <a:cubicBezTo>
                      <a:pt x="104424" y="413616"/>
                      <a:pt x="104793" y="414004"/>
                      <a:pt x="105070" y="414521"/>
                    </a:cubicBezTo>
                    <a:moveTo>
                      <a:pt x="110108" y="420888"/>
                    </a:moveTo>
                    <a:cubicBezTo>
                      <a:pt x="109665" y="420482"/>
                      <a:pt x="109112" y="420168"/>
                      <a:pt x="108669" y="419744"/>
                    </a:cubicBezTo>
                    <a:cubicBezTo>
                      <a:pt x="109075" y="420168"/>
                      <a:pt x="109684" y="420500"/>
                      <a:pt x="110108" y="420888"/>
                    </a:cubicBezTo>
                    <a:moveTo>
                      <a:pt x="344203" y="510436"/>
                    </a:moveTo>
                    <a:lnTo>
                      <a:pt x="344203" y="428529"/>
                    </a:lnTo>
                    <a:lnTo>
                      <a:pt x="143440" y="428529"/>
                    </a:lnTo>
                    <a:lnTo>
                      <a:pt x="142277" y="428529"/>
                    </a:lnTo>
                    <a:cubicBezTo>
                      <a:pt x="132292" y="428529"/>
                      <a:pt x="122105" y="428363"/>
                      <a:pt x="114187" y="423915"/>
                    </a:cubicBezTo>
                    <a:cubicBezTo>
                      <a:pt x="111917" y="422641"/>
                      <a:pt x="109924" y="421017"/>
                      <a:pt x="108189" y="419098"/>
                    </a:cubicBezTo>
                    <a:cubicBezTo>
                      <a:pt x="107986" y="418858"/>
                      <a:pt x="107838" y="418507"/>
                      <a:pt x="107635" y="418267"/>
                    </a:cubicBezTo>
                    <a:cubicBezTo>
                      <a:pt x="106159" y="416477"/>
                      <a:pt x="104848" y="414484"/>
                      <a:pt x="103852" y="412177"/>
                    </a:cubicBezTo>
                    <a:cubicBezTo>
                      <a:pt x="103649" y="411734"/>
                      <a:pt x="103575" y="411143"/>
                      <a:pt x="103372" y="410700"/>
                    </a:cubicBezTo>
                    <a:cubicBezTo>
                      <a:pt x="101379" y="405533"/>
                      <a:pt x="100308" y="399276"/>
                      <a:pt x="100308" y="391654"/>
                    </a:cubicBezTo>
                    <a:lnTo>
                      <a:pt x="100308" y="310743"/>
                    </a:lnTo>
                    <a:lnTo>
                      <a:pt x="311887" y="304375"/>
                    </a:lnTo>
                    <a:lnTo>
                      <a:pt x="311998" y="304375"/>
                    </a:lnTo>
                    <a:lnTo>
                      <a:pt x="311998" y="221711"/>
                    </a:lnTo>
                    <a:lnTo>
                      <a:pt x="100308" y="214587"/>
                    </a:lnTo>
                    <a:lnTo>
                      <a:pt x="100308" y="133713"/>
                    </a:lnTo>
                    <a:cubicBezTo>
                      <a:pt x="100308" y="114187"/>
                      <a:pt x="100308" y="94015"/>
                      <a:pt x="137423" y="94015"/>
                    </a:cubicBezTo>
                    <a:lnTo>
                      <a:pt x="344185" y="94015"/>
                    </a:lnTo>
                    <a:lnTo>
                      <a:pt x="344185" y="11406"/>
                    </a:lnTo>
                    <a:lnTo>
                      <a:pt x="344111" y="11369"/>
                    </a:lnTo>
                    <a:cubicBezTo>
                      <a:pt x="298839" y="5038"/>
                      <a:pt x="115627" y="37"/>
                      <a:pt x="113799" y="0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7" y="0"/>
                      <a:pt x="87869" y="1070"/>
                      <a:pt x="75300" y="3987"/>
                    </a:cubicBezTo>
                    <a:cubicBezTo>
                      <a:pt x="75263" y="4023"/>
                      <a:pt x="75190" y="4023"/>
                      <a:pt x="75134" y="4023"/>
                    </a:cubicBezTo>
                    <a:cubicBezTo>
                      <a:pt x="71960" y="4780"/>
                      <a:pt x="68804" y="5647"/>
                      <a:pt x="65666" y="6644"/>
                    </a:cubicBezTo>
                    <a:cubicBezTo>
                      <a:pt x="65556" y="6681"/>
                      <a:pt x="65463" y="6718"/>
                      <a:pt x="65390" y="6755"/>
                    </a:cubicBezTo>
                    <a:cubicBezTo>
                      <a:pt x="53652" y="10538"/>
                      <a:pt x="42320" y="16389"/>
                      <a:pt x="32335" y="24934"/>
                    </a:cubicBezTo>
                    <a:cubicBezTo>
                      <a:pt x="31541" y="25617"/>
                      <a:pt x="30748" y="26244"/>
                      <a:pt x="29954" y="26964"/>
                    </a:cubicBezTo>
                    <a:cubicBezTo>
                      <a:pt x="29327" y="27555"/>
                      <a:pt x="28644" y="27998"/>
                      <a:pt x="28053" y="28588"/>
                    </a:cubicBezTo>
                    <a:cubicBezTo>
                      <a:pt x="27426" y="29216"/>
                      <a:pt x="26983" y="30065"/>
                      <a:pt x="26337" y="30692"/>
                    </a:cubicBezTo>
                    <a:cubicBezTo>
                      <a:pt x="22793" y="34439"/>
                      <a:pt x="19416" y="38481"/>
                      <a:pt x="16463" y="43095"/>
                    </a:cubicBezTo>
                    <a:cubicBezTo>
                      <a:pt x="15743" y="44165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434" y="59354"/>
                    </a:cubicBezTo>
                    <a:cubicBezTo>
                      <a:pt x="7844" y="60868"/>
                      <a:pt x="7161" y="62289"/>
                      <a:pt x="6644" y="63858"/>
                    </a:cubicBezTo>
                    <a:cubicBezTo>
                      <a:pt x="4928" y="69062"/>
                      <a:pt x="3581" y="74710"/>
                      <a:pt x="2510" y="80726"/>
                    </a:cubicBezTo>
                    <a:cubicBezTo>
                      <a:pt x="2104" y="82996"/>
                      <a:pt x="1790" y="85340"/>
                      <a:pt x="1477" y="87684"/>
                    </a:cubicBezTo>
                    <a:cubicBezTo>
                      <a:pt x="849" y="92852"/>
                      <a:pt x="443" y="98296"/>
                      <a:pt x="277" y="104073"/>
                    </a:cubicBezTo>
                    <a:cubicBezTo>
                      <a:pt x="277" y="105457"/>
                      <a:pt x="0" y="106657"/>
                      <a:pt x="0" y="108096"/>
                    </a:cubicBezTo>
                    <a:lnTo>
                      <a:pt x="0" y="417916"/>
                    </a:lnTo>
                    <a:cubicBezTo>
                      <a:pt x="0" y="419504"/>
                      <a:pt x="277" y="420906"/>
                      <a:pt x="314" y="422493"/>
                    </a:cubicBezTo>
                    <a:cubicBezTo>
                      <a:pt x="480" y="428030"/>
                      <a:pt x="831" y="433272"/>
                      <a:pt x="1458" y="438236"/>
                    </a:cubicBezTo>
                    <a:cubicBezTo>
                      <a:pt x="1809" y="440710"/>
                      <a:pt x="2215" y="443127"/>
                      <a:pt x="2658" y="445471"/>
                    </a:cubicBezTo>
                    <a:cubicBezTo>
                      <a:pt x="3581" y="450528"/>
                      <a:pt x="4762" y="455290"/>
                      <a:pt x="6201" y="459719"/>
                    </a:cubicBezTo>
                    <a:cubicBezTo>
                      <a:pt x="6681" y="461159"/>
                      <a:pt x="7032" y="462617"/>
                      <a:pt x="7549" y="463983"/>
                    </a:cubicBezTo>
                    <a:cubicBezTo>
                      <a:pt x="9505" y="469187"/>
                      <a:pt x="11886" y="473838"/>
                      <a:pt x="14433" y="478231"/>
                    </a:cubicBezTo>
                    <a:cubicBezTo>
                      <a:pt x="15355" y="479744"/>
                      <a:pt x="16260" y="481220"/>
                      <a:pt x="17256" y="482642"/>
                    </a:cubicBezTo>
                    <a:cubicBezTo>
                      <a:pt x="20154" y="486979"/>
                      <a:pt x="23384" y="490910"/>
                      <a:pt x="26835" y="494380"/>
                    </a:cubicBezTo>
                    <a:cubicBezTo>
                      <a:pt x="27241" y="494730"/>
                      <a:pt x="27462" y="495210"/>
                      <a:pt x="27832" y="495579"/>
                    </a:cubicBezTo>
                    <a:cubicBezTo>
                      <a:pt x="29419" y="497093"/>
                      <a:pt x="31172" y="498366"/>
                      <a:pt x="32852" y="499713"/>
                    </a:cubicBezTo>
                    <a:cubicBezTo>
                      <a:pt x="33535" y="500267"/>
                      <a:pt x="34162" y="500821"/>
                      <a:pt x="34845" y="501337"/>
                    </a:cubicBezTo>
                    <a:cubicBezTo>
                      <a:pt x="37041" y="502962"/>
                      <a:pt x="39256" y="504475"/>
                      <a:pt x="41563" y="505878"/>
                    </a:cubicBezTo>
                    <a:cubicBezTo>
                      <a:pt x="42393" y="506394"/>
                      <a:pt x="43242" y="506948"/>
                      <a:pt x="44110" y="507428"/>
                    </a:cubicBezTo>
                    <a:cubicBezTo>
                      <a:pt x="46343" y="508701"/>
                      <a:pt x="48613" y="509846"/>
                      <a:pt x="50920" y="510934"/>
                    </a:cubicBezTo>
                    <a:cubicBezTo>
                      <a:pt x="51917" y="511414"/>
                      <a:pt x="52950" y="511894"/>
                      <a:pt x="53984" y="512319"/>
                    </a:cubicBezTo>
                    <a:cubicBezTo>
                      <a:pt x="56254" y="513315"/>
                      <a:pt x="58524" y="514183"/>
                      <a:pt x="60831" y="514976"/>
                    </a:cubicBezTo>
                    <a:cubicBezTo>
                      <a:pt x="61938" y="515382"/>
                      <a:pt x="63027" y="515733"/>
                      <a:pt x="64098" y="516047"/>
                    </a:cubicBezTo>
                    <a:cubicBezTo>
                      <a:pt x="66515" y="516804"/>
                      <a:pt x="68878" y="517523"/>
                      <a:pt x="71295" y="518114"/>
                    </a:cubicBezTo>
                    <a:cubicBezTo>
                      <a:pt x="72255" y="518354"/>
                      <a:pt x="73159" y="518557"/>
                      <a:pt x="74119" y="518741"/>
                    </a:cubicBezTo>
                    <a:cubicBezTo>
                      <a:pt x="76777" y="519332"/>
                      <a:pt x="79416" y="519886"/>
                      <a:pt x="82074" y="520328"/>
                    </a:cubicBezTo>
                    <a:cubicBezTo>
                      <a:pt x="82517" y="520402"/>
                      <a:pt x="82997" y="520495"/>
                      <a:pt x="83421" y="520532"/>
                    </a:cubicBezTo>
                    <a:cubicBezTo>
                      <a:pt x="92963" y="522045"/>
                      <a:pt x="102357" y="522672"/>
                      <a:pt x="111105" y="522672"/>
                    </a:cubicBezTo>
                    <a:cubicBezTo>
                      <a:pt x="114482" y="522672"/>
                      <a:pt x="117823" y="522635"/>
                      <a:pt x="120960" y="522469"/>
                    </a:cubicBezTo>
                    <a:cubicBezTo>
                      <a:pt x="122787" y="522396"/>
                      <a:pt x="303785" y="515991"/>
                      <a:pt x="344111" y="510418"/>
                    </a:cubicBezTo>
                    <a:lnTo>
                      <a:pt x="344203" y="510436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: Shape 154">
                <a:extLst>
                  <a:ext uri="{FF2B5EF4-FFF2-40B4-BE49-F238E27FC236}">
                    <a16:creationId xmlns:a16="http://schemas.microsoft.com/office/drawing/2014/main" id="{976D5EA5-57A4-F9EA-19A7-B10A35FC8AA8}"/>
                  </a:ext>
                </a:extLst>
              </p:cNvPr>
              <p:cNvSpPr/>
              <p:nvPr/>
            </p:nvSpPr>
            <p:spPr>
              <a:xfrm>
                <a:off x="3721199" y="4219873"/>
                <a:ext cx="399977" cy="523927"/>
              </a:xfrm>
              <a:custGeom>
                <a:avLst/>
                <a:gdLst>
                  <a:gd name="connsiteX0" fmla="*/ 390473 w 399977"/>
                  <a:gd name="connsiteY0" fmla="*/ 392724 h 523927"/>
                  <a:gd name="connsiteX1" fmla="*/ 390547 w 399977"/>
                  <a:gd name="connsiteY1" fmla="*/ 392373 h 523927"/>
                  <a:gd name="connsiteX2" fmla="*/ 390473 w 399977"/>
                  <a:gd name="connsiteY2" fmla="*/ 392724 h 523927"/>
                  <a:gd name="connsiteX3" fmla="*/ 383238 w 399977"/>
                  <a:gd name="connsiteY3" fmla="*/ 419375 h 523927"/>
                  <a:gd name="connsiteX4" fmla="*/ 383312 w 399977"/>
                  <a:gd name="connsiteY4" fmla="*/ 419061 h 523927"/>
                  <a:gd name="connsiteX5" fmla="*/ 383238 w 399977"/>
                  <a:gd name="connsiteY5" fmla="*/ 419375 h 523927"/>
                  <a:gd name="connsiteX6" fmla="*/ 298912 w 399977"/>
                  <a:gd name="connsiteY6" fmla="*/ 292877 h 523927"/>
                  <a:gd name="connsiteX7" fmla="*/ 268165 w 399977"/>
                  <a:gd name="connsiteY7" fmla="*/ 413358 h 523927"/>
                  <a:gd name="connsiteX8" fmla="*/ 267058 w 399977"/>
                  <a:gd name="connsiteY8" fmla="*/ 414225 h 523927"/>
                  <a:gd name="connsiteX9" fmla="*/ 261096 w 399977"/>
                  <a:gd name="connsiteY9" fmla="*/ 418839 h 523927"/>
                  <a:gd name="connsiteX10" fmla="*/ 258513 w 399977"/>
                  <a:gd name="connsiteY10" fmla="*/ 420316 h 523927"/>
                  <a:gd name="connsiteX11" fmla="*/ 253179 w 399977"/>
                  <a:gd name="connsiteY11" fmla="*/ 423306 h 523927"/>
                  <a:gd name="connsiteX12" fmla="*/ 250004 w 399977"/>
                  <a:gd name="connsiteY12" fmla="*/ 424579 h 523927"/>
                  <a:gd name="connsiteX13" fmla="*/ 244357 w 399977"/>
                  <a:gd name="connsiteY13" fmla="*/ 426775 h 523927"/>
                  <a:gd name="connsiteX14" fmla="*/ 242087 w 399977"/>
                  <a:gd name="connsiteY14" fmla="*/ 427403 h 523927"/>
                  <a:gd name="connsiteX15" fmla="*/ 201798 w 399977"/>
                  <a:gd name="connsiteY15" fmla="*/ 432054 h 523927"/>
                  <a:gd name="connsiteX16" fmla="*/ 122953 w 399977"/>
                  <a:gd name="connsiteY16" fmla="*/ 406954 h 523927"/>
                  <a:gd name="connsiteX17" fmla="*/ 100363 w 399977"/>
                  <a:gd name="connsiteY17" fmla="*/ 292877 h 523927"/>
                  <a:gd name="connsiteX18" fmla="*/ 100363 w 399977"/>
                  <a:gd name="connsiteY18" fmla="*/ 37 h 523927"/>
                  <a:gd name="connsiteX19" fmla="*/ 0 w 399977"/>
                  <a:gd name="connsiteY19" fmla="*/ 37 h 523927"/>
                  <a:gd name="connsiteX20" fmla="*/ 0 w 399977"/>
                  <a:gd name="connsiteY20" fmla="*/ 292877 h 523927"/>
                  <a:gd name="connsiteX21" fmla="*/ 314 w 399977"/>
                  <a:gd name="connsiteY21" fmla="*/ 306369 h 523927"/>
                  <a:gd name="connsiteX22" fmla="*/ 590 w 399977"/>
                  <a:gd name="connsiteY22" fmla="*/ 317867 h 523927"/>
                  <a:gd name="connsiteX23" fmla="*/ 1273 w 399977"/>
                  <a:gd name="connsiteY23" fmla="*/ 333296 h 523927"/>
                  <a:gd name="connsiteX24" fmla="*/ 2824 w 399977"/>
                  <a:gd name="connsiteY24" fmla="*/ 353579 h 523927"/>
                  <a:gd name="connsiteX25" fmla="*/ 4208 w 399977"/>
                  <a:gd name="connsiteY25" fmla="*/ 365668 h 523927"/>
                  <a:gd name="connsiteX26" fmla="*/ 6164 w 399977"/>
                  <a:gd name="connsiteY26" fmla="*/ 379436 h 523927"/>
                  <a:gd name="connsiteX27" fmla="*/ 8471 w 399977"/>
                  <a:gd name="connsiteY27" fmla="*/ 392558 h 523927"/>
                  <a:gd name="connsiteX28" fmla="*/ 11701 w 399977"/>
                  <a:gd name="connsiteY28" fmla="*/ 407194 h 523927"/>
                  <a:gd name="connsiteX29" fmla="*/ 13694 w 399977"/>
                  <a:gd name="connsiteY29" fmla="*/ 414908 h 523927"/>
                  <a:gd name="connsiteX30" fmla="*/ 19065 w 399977"/>
                  <a:gd name="connsiteY30" fmla="*/ 431648 h 523927"/>
                  <a:gd name="connsiteX31" fmla="*/ 21372 w 399977"/>
                  <a:gd name="connsiteY31" fmla="*/ 437812 h 523927"/>
                  <a:gd name="connsiteX32" fmla="*/ 28053 w 399977"/>
                  <a:gd name="connsiteY32" fmla="*/ 452651 h 523927"/>
                  <a:gd name="connsiteX33" fmla="*/ 30711 w 399977"/>
                  <a:gd name="connsiteY33" fmla="*/ 457542 h 523927"/>
                  <a:gd name="connsiteX34" fmla="*/ 38628 w 399977"/>
                  <a:gd name="connsiteY34" fmla="*/ 470387 h 523927"/>
                  <a:gd name="connsiteX35" fmla="*/ 41655 w 399977"/>
                  <a:gd name="connsiteY35" fmla="*/ 474373 h 523927"/>
                  <a:gd name="connsiteX36" fmla="*/ 50846 w 399977"/>
                  <a:gd name="connsiteY36" fmla="*/ 485152 h 523927"/>
                  <a:gd name="connsiteX37" fmla="*/ 51880 w 399977"/>
                  <a:gd name="connsiteY37" fmla="*/ 486388 h 523927"/>
                  <a:gd name="connsiteX38" fmla="*/ 54150 w 399977"/>
                  <a:gd name="connsiteY38" fmla="*/ 488289 h 523927"/>
                  <a:gd name="connsiteX39" fmla="*/ 64817 w 399977"/>
                  <a:gd name="connsiteY39" fmla="*/ 497277 h 523927"/>
                  <a:gd name="connsiteX40" fmla="*/ 68638 w 399977"/>
                  <a:gd name="connsiteY40" fmla="*/ 499861 h 523927"/>
                  <a:gd name="connsiteX41" fmla="*/ 79933 w 399977"/>
                  <a:gd name="connsiteY41" fmla="*/ 506542 h 523927"/>
                  <a:gd name="connsiteX42" fmla="*/ 84307 w 399977"/>
                  <a:gd name="connsiteY42" fmla="*/ 508609 h 523927"/>
                  <a:gd name="connsiteX43" fmla="*/ 95916 w 399977"/>
                  <a:gd name="connsiteY43" fmla="*/ 513297 h 523927"/>
                  <a:gd name="connsiteX44" fmla="*/ 101157 w 399977"/>
                  <a:gd name="connsiteY44" fmla="*/ 514976 h 523927"/>
                  <a:gd name="connsiteX45" fmla="*/ 112489 w 399977"/>
                  <a:gd name="connsiteY45" fmla="*/ 518003 h 523927"/>
                  <a:gd name="connsiteX46" fmla="*/ 119096 w 399977"/>
                  <a:gd name="connsiteY46" fmla="*/ 519350 h 523927"/>
                  <a:gd name="connsiteX47" fmla="*/ 129395 w 399977"/>
                  <a:gd name="connsiteY47" fmla="*/ 521030 h 523927"/>
                  <a:gd name="connsiteX48" fmla="*/ 188417 w 399977"/>
                  <a:gd name="connsiteY48" fmla="*/ 523928 h 523927"/>
                  <a:gd name="connsiteX49" fmla="*/ 195098 w 399977"/>
                  <a:gd name="connsiteY49" fmla="*/ 523928 h 523927"/>
                  <a:gd name="connsiteX50" fmla="*/ 201779 w 399977"/>
                  <a:gd name="connsiteY50" fmla="*/ 523928 h 523927"/>
                  <a:gd name="connsiteX51" fmla="*/ 257940 w 399977"/>
                  <a:gd name="connsiteY51" fmla="*/ 521547 h 523927"/>
                  <a:gd name="connsiteX52" fmla="*/ 262721 w 399977"/>
                  <a:gd name="connsiteY52" fmla="*/ 520956 h 523927"/>
                  <a:gd name="connsiteX53" fmla="*/ 272151 w 399977"/>
                  <a:gd name="connsiteY53" fmla="*/ 519443 h 523927"/>
                  <a:gd name="connsiteX54" fmla="*/ 281656 w 399977"/>
                  <a:gd name="connsiteY54" fmla="*/ 517486 h 523927"/>
                  <a:gd name="connsiteX55" fmla="*/ 287747 w 399977"/>
                  <a:gd name="connsiteY55" fmla="*/ 515973 h 523927"/>
                  <a:gd name="connsiteX56" fmla="*/ 299079 w 399977"/>
                  <a:gd name="connsiteY56" fmla="*/ 512430 h 523927"/>
                  <a:gd name="connsiteX57" fmla="*/ 304210 w 399977"/>
                  <a:gd name="connsiteY57" fmla="*/ 510528 h 523927"/>
                  <a:gd name="connsiteX58" fmla="*/ 315265 w 399977"/>
                  <a:gd name="connsiteY58" fmla="*/ 505509 h 523927"/>
                  <a:gd name="connsiteX59" fmla="*/ 320506 w 399977"/>
                  <a:gd name="connsiteY59" fmla="*/ 502685 h 523927"/>
                  <a:gd name="connsiteX60" fmla="*/ 330565 w 399977"/>
                  <a:gd name="connsiteY60" fmla="*/ 496281 h 523927"/>
                  <a:gd name="connsiteX61" fmla="*/ 333351 w 399977"/>
                  <a:gd name="connsiteY61" fmla="*/ 494490 h 523927"/>
                  <a:gd name="connsiteX62" fmla="*/ 335252 w 399977"/>
                  <a:gd name="connsiteY62" fmla="*/ 492774 h 523927"/>
                  <a:gd name="connsiteX63" fmla="*/ 347654 w 399977"/>
                  <a:gd name="connsiteY63" fmla="*/ 481589 h 523927"/>
                  <a:gd name="connsiteX64" fmla="*/ 350958 w 399977"/>
                  <a:gd name="connsiteY64" fmla="*/ 477972 h 523927"/>
                  <a:gd name="connsiteX65" fmla="*/ 361017 w 399977"/>
                  <a:gd name="connsiteY65" fmla="*/ 465201 h 523927"/>
                  <a:gd name="connsiteX66" fmla="*/ 364247 w 399977"/>
                  <a:gd name="connsiteY66" fmla="*/ 460310 h 523927"/>
                  <a:gd name="connsiteX67" fmla="*/ 372441 w 399977"/>
                  <a:gd name="connsiteY67" fmla="*/ 445785 h 523927"/>
                  <a:gd name="connsiteX68" fmla="*/ 375468 w 399977"/>
                  <a:gd name="connsiteY68" fmla="*/ 439381 h 523927"/>
                  <a:gd name="connsiteX69" fmla="*/ 381909 w 399977"/>
                  <a:gd name="connsiteY69" fmla="*/ 423195 h 523927"/>
                  <a:gd name="connsiteX70" fmla="*/ 384622 w 399977"/>
                  <a:gd name="connsiteY70" fmla="*/ 415074 h 523927"/>
                  <a:gd name="connsiteX71" fmla="*/ 389476 w 399977"/>
                  <a:gd name="connsiteY71" fmla="*/ 397135 h 523927"/>
                  <a:gd name="connsiteX72" fmla="*/ 391672 w 399977"/>
                  <a:gd name="connsiteY72" fmla="*/ 387187 h 523927"/>
                  <a:gd name="connsiteX73" fmla="*/ 395087 w 399977"/>
                  <a:gd name="connsiteY73" fmla="*/ 367292 h 523927"/>
                  <a:gd name="connsiteX74" fmla="*/ 396526 w 399977"/>
                  <a:gd name="connsiteY74" fmla="*/ 355831 h 523927"/>
                  <a:gd name="connsiteX75" fmla="*/ 398556 w 399977"/>
                  <a:gd name="connsiteY75" fmla="*/ 333868 h 523927"/>
                  <a:gd name="connsiteX76" fmla="*/ 399184 w 399977"/>
                  <a:gd name="connsiteY76" fmla="*/ 320986 h 523927"/>
                  <a:gd name="connsiteX77" fmla="*/ 399738 w 399977"/>
                  <a:gd name="connsiteY77" fmla="*/ 301662 h 523927"/>
                  <a:gd name="connsiteX78" fmla="*/ 399977 w 399977"/>
                  <a:gd name="connsiteY78" fmla="*/ 292840 h 523927"/>
                  <a:gd name="connsiteX79" fmla="*/ 399977 w 399977"/>
                  <a:gd name="connsiteY79" fmla="*/ 0 h 523927"/>
                  <a:gd name="connsiteX80" fmla="*/ 298912 w 399977"/>
                  <a:gd name="connsiteY80" fmla="*/ 0 h 523927"/>
                  <a:gd name="connsiteX81" fmla="*/ 298912 w 399977"/>
                  <a:gd name="connsiteY81" fmla="*/ 292877 h 52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9977" h="523927">
                    <a:moveTo>
                      <a:pt x="390473" y="392724"/>
                    </a:moveTo>
                    <a:cubicBezTo>
                      <a:pt x="390473" y="392613"/>
                      <a:pt x="390510" y="392484"/>
                      <a:pt x="390547" y="392373"/>
                    </a:cubicBezTo>
                    <a:cubicBezTo>
                      <a:pt x="390510" y="392484"/>
                      <a:pt x="390473" y="392595"/>
                      <a:pt x="390473" y="392724"/>
                    </a:cubicBezTo>
                    <a:moveTo>
                      <a:pt x="383238" y="419375"/>
                    </a:moveTo>
                    <a:cubicBezTo>
                      <a:pt x="383275" y="419301"/>
                      <a:pt x="383275" y="419172"/>
                      <a:pt x="383312" y="419061"/>
                    </a:cubicBezTo>
                    <a:cubicBezTo>
                      <a:pt x="383275" y="419172"/>
                      <a:pt x="383275" y="419282"/>
                      <a:pt x="383238" y="419375"/>
                    </a:cubicBezTo>
                    <a:moveTo>
                      <a:pt x="298912" y="292877"/>
                    </a:moveTo>
                    <a:cubicBezTo>
                      <a:pt x="298912" y="358950"/>
                      <a:pt x="288614" y="394699"/>
                      <a:pt x="268165" y="413358"/>
                    </a:cubicBezTo>
                    <a:cubicBezTo>
                      <a:pt x="267814" y="413635"/>
                      <a:pt x="267408" y="413912"/>
                      <a:pt x="267058" y="414225"/>
                    </a:cubicBezTo>
                    <a:cubicBezTo>
                      <a:pt x="265156" y="415905"/>
                      <a:pt x="263164" y="417455"/>
                      <a:pt x="261096" y="418839"/>
                    </a:cubicBezTo>
                    <a:cubicBezTo>
                      <a:pt x="260266" y="419393"/>
                      <a:pt x="259343" y="419836"/>
                      <a:pt x="258513" y="420316"/>
                    </a:cubicBezTo>
                    <a:cubicBezTo>
                      <a:pt x="256759" y="421386"/>
                      <a:pt x="255006" y="422420"/>
                      <a:pt x="253179" y="423306"/>
                    </a:cubicBezTo>
                    <a:cubicBezTo>
                      <a:pt x="252145" y="423786"/>
                      <a:pt x="251038" y="424136"/>
                      <a:pt x="250004" y="424579"/>
                    </a:cubicBezTo>
                    <a:cubicBezTo>
                      <a:pt x="248140" y="425373"/>
                      <a:pt x="246313" y="426129"/>
                      <a:pt x="244357" y="426775"/>
                    </a:cubicBezTo>
                    <a:cubicBezTo>
                      <a:pt x="243637" y="427015"/>
                      <a:pt x="242844" y="427181"/>
                      <a:pt x="242087" y="427403"/>
                    </a:cubicBezTo>
                    <a:cubicBezTo>
                      <a:pt x="230386" y="430780"/>
                      <a:pt x="217024" y="432054"/>
                      <a:pt x="201798" y="432054"/>
                    </a:cubicBezTo>
                    <a:cubicBezTo>
                      <a:pt x="166510" y="432054"/>
                      <a:pt x="139656" y="427791"/>
                      <a:pt x="122953" y="406954"/>
                    </a:cubicBezTo>
                    <a:cubicBezTo>
                      <a:pt x="107081" y="387187"/>
                      <a:pt x="100363" y="353062"/>
                      <a:pt x="100363" y="292877"/>
                    </a:cubicBezTo>
                    <a:lnTo>
                      <a:pt x="100363" y="37"/>
                    </a:lnTo>
                    <a:lnTo>
                      <a:pt x="0" y="37"/>
                    </a:lnTo>
                    <a:lnTo>
                      <a:pt x="0" y="292877"/>
                    </a:lnTo>
                    <a:cubicBezTo>
                      <a:pt x="0" y="297565"/>
                      <a:pt x="240" y="301829"/>
                      <a:pt x="314" y="306369"/>
                    </a:cubicBezTo>
                    <a:cubicBezTo>
                      <a:pt x="388" y="310226"/>
                      <a:pt x="480" y="314120"/>
                      <a:pt x="590" y="317867"/>
                    </a:cubicBezTo>
                    <a:cubicBezTo>
                      <a:pt x="757" y="323071"/>
                      <a:pt x="941" y="328294"/>
                      <a:pt x="1273" y="333296"/>
                    </a:cubicBezTo>
                    <a:cubicBezTo>
                      <a:pt x="1680" y="340291"/>
                      <a:pt x="2196" y="347064"/>
                      <a:pt x="2824" y="353579"/>
                    </a:cubicBezTo>
                    <a:cubicBezTo>
                      <a:pt x="3230" y="357713"/>
                      <a:pt x="3747" y="361700"/>
                      <a:pt x="4208" y="365668"/>
                    </a:cubicBezTo>
                    <a:cubicBezTo>
                      <a:pt x="4762" y="370392"/>
                      <a:pt x="5444" y="374969"/>
                      <a:pt x="6164" y="379436"/>
                    </a:cubicBezTo>
                    <a:cubicBezTo>
                      <a:pt x="6884" y="383939"/>
                      <a:pt x="7641" y="388313"/>
                      <a:pt x="8471" y="392558"/>
                    </a:cubicBezTo>
                    <a:cubicBezTo>
                      <a:pt x="9468" y="397652"/>
                      <a:pt x="10538" y="402506"/>
                      <a:pt x="11701" y="407194"/>
                    </a:cubicBezTo>
                    <a:cubicBezTo>
                      <a:pt x="12328" y="409778"/>
                      <a:pt x="13012" y="412398"/>
                      <a:pt x="13694" y="414908"/>
                    </a:cubicBezTo>
                    <a:cubicBezTo>
                      <a:pt x="15374" y="420833"/>
                      <a:pt x="17164" y="426369"/>
                      <a:pt x="19065" y="431648"/>
                    </a:cubicBezTo>
                    <a:cubicBezTo>
                      <a:pt x="19822" y="433715"/>
                      <a:pt x="20578" y="435782"/>
                      <a:pt x="21372" y="437812"/>
                    </a:cubicBezTo>
                    <a:cubicBezTo>
                      <a:pt x="23476" y="443053"/>
                      <a:pt x="25709" y="448000"/>
                      <a:pt x="28053" y="452651"/>
                    </a:cubicBezTo>
                    <a:cubicBezTo>
                      <a:pt x="28884" y="454330"/>
                      <a:pt x="29806" y="455917"/>
                      <a:pt x="30711" y="457542"/>
                    </a:cubicBezTo>
                    <a:cubicBezTo>
                      <a:pt x="33221" y="462082"/>
                      <a:pt x="35842" y="466419"/>
                      <a:pt x="38628" y="470387"/>
                    </a:cubicBezTo>
                    <a:cubicBezTo>
                      <a:pt x="39625" y="471734"/>
                      <a:pt x="40659" y="473044"/>
                      <a:pt x="41655" y="474373"/>
                    </a:cubicBezTo>
                    <a:cubicBezTo>
                      <a:pt x="44590" y="478231"/>
                      <a:pt x="47653" y="481885"/>
                      <a:pt x="50846" y="485152"/>
                    </a:cubicBezTo>
                    <a:cubicBezTo>
                      <a:pt x="51197" y="485558"/>
                      <a:pt x="51529" y="485982"/>
                      <a:pt x="51880" y="486388"/>
                    </a:cubicBezTo>
                    <a:cubicBezTo>
                      <a:pt x="52599" y="487108"/>
                      <a:pt x="53430" y="487625"/>
                      <a:pt x="54150" y="488289"/>
                    </a:cubicBezTo>
                    <a:cubicBezTo>
                      <a:pt x="57619" y="491556"/>
                      <a:pt x="61108" y="494583"/>
                      <a:pt x="64817" y="497277"/>
                    </a:cubicBezTo>
                    <a:cubicBezTo>
                      <a:pt x="66091" y="498200"/>
                      <a:pt x="67364" y="498994"/>
                      <a:pt x="68638" y="499861"/>
                    </a:cubicBezTo>
                    <a:cubicBezTo>
                      <a:pt x="72292" y="502334"/>
                      <a:pt x="76038" y="504549"/>
                      <a:pt x="79933" y="506542"/>
                    </a:cubicBezTo>
                    <a:cubicBezTo>
                      <a:pt x="81372" y="507299"/>
                      <a:pt x="82830" y="507926"/>
                      <a:pt x="84307" y="508609"/>
                    </a:cubicBezTo>
                    <a:cubicBezTo>
                      <a:pt x="88127" y="510362"/>
                      <a:pt x="91948" y="511950"/>
                      <a:pt x="95916" y="513297"/>
                    </a:cubicBezTo>
                    <a:cubicBezTo>
                      <a:pt x="97632" y="513924"/>
                      <a:pt x="99385" y="514460"/>
                      <a:pt x="101157" y="514976"/>
                    </a:cubicBezTo>
                    <a:cubicBezTo>
                      <a:pt x="104904" y="516121"/>
                      <a:pt x="108668" y="517173"/>
                      <a:pt x="112489" y="518003"/>
                    </a:cubicBezTo>
                    <a:cubicBezTo>
                      <a:pt x="114685" y="518520"/>
                      <a:pt x="116863" y="518926"/>
                      <a:pt x="119096" y="519350"/>
                    </a:cubicBezTo>
                    <a:cubicBezTo>
                      <a:pt x="122474" y="519978"/>
                      <a:pt x="125943" y="520550"/>
                      <a:pt x="129395" y="521030"/>
                    </a:cubicBezTo>
                    <a:cubicBezTo>
                      <a:pt x="148570" y="523614"/>
                      <a:pt x="168540" y="523928"/>
                      <a:pt x="188417" y="523928"/>
                    </a:cubicBezTo>
                    <a:cubicBezTo>
                      <a:pt x="190650" y="523928"/>
                      <a:pt x="192865" y="523928"/>
                      <a:pt x="195098" y="523928"/>
                    </a:cubicBezTo>
                    <a:lnTo>
                      <a:pt x="201779" y="523928"/>
                    </a:lnTo>
                    <a:cubicBezTo>
                      <a:pt x="219238" y="523928"/>
                      <a:pt x="238525" y="523761"/>
                      <a:pt x="257940" y="521547"/>
                    </a:cubicBezTo>
                    <a:cubicBezTo>
                      <a:pt x="259527" y="521344"/>
                      <a:pt x="261115" y="521141"/>
                      <a:pt x="262721" y="520956"/>
                    </a:cubicBezTo>
                    <a:cubicBezTo>
                      <a:pt x="265858" y="520513"/>
                      <a:pt x="269014" y="520033"/>
                      <a:pt x="272151" y="519443"/>
                    </a:cubicBezTo>
                    <a:cubicBezTo>
                      <a:pt x="275326" y="518889"/>
                      <a:pt x="278519" y="518243"/>
                      <a:pt x="281656" y="517486"/>
                    </a:cubicBezTo>
                    <a:cubicBezTo>
                      <a:pt x="283686" y="517007"/>
                      <a:pt x="285717" y="516527"/>
                      <a:pt x="287747" y="515973"/>
                    </a:cubicBezTo>
                    <a:cubicBezTo>
                      <a:pt x="291567" y="514939"/>
                      <a:pt x="295351" y="513740"/>
                      <a:pt x="299079" y="512430"/>
                    </a:cubicBezTo>
                    <a:cubicBezTo>
                      <a:pt x="300795" y="511839"/>
                      <a:pt x="302493" y="511193"/>
                      <a:pt x="304210" y="510528"/>
                    </a:cubicBezTo>
                    <a:cubicBezTo>
                      <a:pt x="307956" y="509052"/>
                      <a:pt x="311647" y="507354"/>
                      <a:pt x="315265" y="505509"/>
                    </a:cubicBezTo>
                    <a:cubicBezTo>
                      <a:pt x="317055" y="504586"/>
                      <a:pt x="318808" y="503681"/>
                      <a:pt x="320506" y="502685"/>
                    </a:cubicBezTo>
                    <a:cubicBezTo>
                      <a:pt x="323920" y="500728"/>
                      <a:pt x="327261" y="498588"/>
                      <a:pt x="330565" y="496281"/>
                    </a:cubicBezTo>
                    <a:cubicBezTo>
                      <a:pt x="331488" y="495653"/>
                      <a:pt x="332428" y="495173"/>
                      <a:pt x="333351" y="494490"/>
                    </a:cubicBezTo>
                    <a:cubicBezTo>
                      <a:pt x="334034" y="494010"/>
                      <a:pt x="334588" y="493291"/>
                      <a:pt x="335252" y="492774"/>
                    </a:cubicBezTo>
                    <a:cubicBezTo>
                      <a:pt x="339516" y="489433"/>
                      <a:pt x="343687" y="485742"/>
                      <a:pt x="347654" y="481589"/>
                    </a:cubicBezTo>
                    <a:cubicBezTo>
                      <a:pt x="348762" y="480445"/>
                      <a:pt x="349851" y="479209"/>
                      <a:pt x="350958" y="477972"/>
                    </a:cubicBezTo>
                    <a:cubicBezTo>
                      <a:pt x="354465" y="474041"/>
                      <a:pt x="357842" y="469815"/>
                      <a:pt x="361017" y="465201"/>
                    </a:cubicBezTo>
                    <a:cubicBezTo>
                      <a:pt x="362124" y="463613"/>
                      <a:pt x="363213" y="461971"/>
                      <a:pt x="364247" y="460310"/>
                    </a:cubicBezTo>
                    <a:cubicBezTo>
                      <a:pt x="367107" y="455807"/>
                      <a:pt x="369857" y="450971"/>
                      <a:pt x="372441" y="445785"/>
                    </a:cubicBezTo>
                    <a:cubicBezTo>
                      <a:pt x="373475" y="443681"/>
                      <a:pt x="374508" y="441577"/>
                      <a:pt x="375468" y="439381"/>
                    </a:cubicBezTo>
                    <a:cubicBezTo>
                      <a:pt x="377775" y="434287"/>
                      <a:pt x="379916" y="428916"/>
                      <a:pt x="381909" y="423195"/>
                    </a:cubicBezTo>
                    <a:cubicBezTo>
                      <a:pt x="382869" y="420537"/>
                      <a:pt x="383773" y="417824"/>
                      <a:pt x="384622" y="415074"/>
                    </a:cubicBezTo>
                    <a:cubicBezTo>
                      <a:pt x="386375" y="409390"/>
                      <a:pt x="387999" y="403429"/>
                      <a:pt x="389476" y="397135"/>
                    </a:cubicBezTo>
                    <a:cubicBezTo>
                      <a:pt x="390232" y="393905"/>
                      <a:pt x="390953" y="390565"/>
                      <a:pt x="391672" y="387187"/>
                    </a:cubicBezTo>
                    <a:cubicBezTo>
                      <a:pt x="392945" y="380857"/>
                      <a:pt x="394090" y="374268"/>
                      <a:pt x="395087" y="367292"/>
                    </a:cubicBezTo>
                    <a:cubicBezTo>
                      <a:pt x="395603" y="363545"/>
                      <a:pt x="396046" y="359688"/>
                      <a:pt x="396526" y="355831"/>
                    </a:cubicBezTo>
                    <a:cubicBezTo>
                      <a:pt x="397320" y="348799"/>
                      <a:pt x="398039" y="341509"/>
                      <a:pt x="398556" y="333868"/>
                    </a:cubicBezTo>
                    <a:cubicBezTo>
                      <a:pt x="398833" y="329697"/>
                      <a:pt x="399036" y="325323"/>
                      <a:pt x="399184" y="320986"/>
                    </a:cubicBezTo>
                    <a:cubicBezTo>
                      <a:pt x="399460" y="314748"/>
                      <a:pt x="399664" y="308251"/>
                      <a:pt x="399738" y="301662"/>
                    </a:cubicBezTo>
                    <a:cubicBezTo>
                      <a:pt x="399775" y="298636"/>
                      <a:pt x="399977" y="295886"/>
                      <a:pt x="399977" y="292840"/>
                    </a:cubicBezTo>
                    <a:lnTo>
                      <a:pt x="399977" y="0"/>
                    </a:lnTo>
                    <a:lnTo>
                      <a:pt x="298912" y="0"/>
                    </a:lnTo>
                    <a:lnTo>
                      <a:pt x="298912" y="29287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: Shape 155">
                <a:extLst>
                  <a:ext uri="{FF2B5EF4-FFF2-40B4-BE49-F238E27FC236}">
                    <a16:creationId xmlns:a16="http://schemas.microsoft.com/office/drawing/2014/main" id="{3947DBA5-26EB-E3B9-08A6-33EDE72F1832}"/>
                  </a:ext>
                </a:extLst>
              </p:cNvPr>
              <p:cNvSpPr/>
              <p:nvPr/>
            </p:nvSpPr>
            <p:spPr>
              <a:xfrm>
                <a:off x="4213991" y="4219892"/>
                <a:ext cx="387833" cy="520365"/>
              </a:xfrm>
              <a:custGeom>
                <a:avLst/>
                <a:gdLst>
                  <a:gd name="connsiteX0" fmla="*/ 288393 w 387833"/>
                  <a:gd name="connsiteY0" fmla="*/ 8877 h 520365"/>
                  <a:gd name="connsiteX1" fmla="*/ 287987 w 387833"/>
                  <a:gd name="connsiteY1" fmla="*/ 8711 h 520365"/>
                  <a:gd name="connsiteX2" fmla="*/ 288393 w 387833"/>
                  <a:gd name="connsiteY2" fmla="*/ 8877 h 520365"/>
                  <a:gd name="connsiteX3" fmla="*/ 251038 w 387833"/>
                  <a:gd name="connsiteY3" fmla="*/ 228798 h 520365"/>
                  <a:gd name="connsiteX4" fmla="*/ 249728 w 387833"/>
                  <a:gd name="connsiteY4" fmla="*/ 229389 h 520365"/>
                  <a:gd name="connsiteX5" fmla="*/ 251038 w 387833"/>
                  <a:gd name="connsiteY5" fmla="*/ 228798 h 520365"/>
                  <a:gd name="connsiteX6" fmla="*/ 258236 w 387833"/>
                  <a:gd name="connsiteY6" fmla="*/ 222394 h 520365"/>
                  <a:gd name="connsiteX7" fmla="*/ 257442 w 387833"/>
                  <a:gd name="connsiteY7" fmla="*/ 223114 h 520365"/>
                  <a:gd name="connsiteX8" fmla="*/ 258236 w 387833"/>
                  <a:gd name="connsiteY8" fmla="*/ 222394 h 520365"/>
                  <a:gd name="connsiteX9" fmla="*/ 244080 w 387833"/>
                  <a:gd name="connsiteY9" fmla="*/ 93129 h 520365"/>
                  <a:gd name="connsiteX10" fmla="*/ 251112 w 387833"/>
                  <a:gd name="connsiteY10" fmla="*/ 97392 h 520365"/>
                  <a:gd name="connsiteX11" fmla="*/ 253658 w 387833"/>
                  <a:gd name="connsiteY11" fmla="*/ 99773 h 520365"/>
                  <a:gd name="connsiteX12" fmla="*/ 258070 w 387833"/>
                  <a:gd name="connsiteY12" fmla="*/ 104590 h 520365"/>
                  <a:gd name="connsiteX13" fmla="*/ 260930 w 387833"/>
                  <a:gd name="connsiteY13" fmla="*/ 109278 h 520365"/>
                  <a:gd name="connsiteX14" fmla="*/ 263588 w 387833"/>
                  <a:gd name="connsiteY14" fmla="*/ 114371 h 520365"/>
                  <a:gd name="connsiteX15" fmla="*/ 265968 w 387833"/>
                  <a:gd name="connsiteY15" fmla="*/ 121329 h 520365"/>
                  <a:gd name="connsiteX16" fmla="*/ 267722 w 387833"/>
                  <a:gd name="connsiteY16" fmla="*/ 127291 h 520365"/>
                  <a:gd name="connsiteX17" fmla="*/ 268959 w 387833"/>
                  <a:gd name="connsiteY17" fmla="*/ 134802 h 520365"/>
                  <a:gd name="connsiteX18" fmla="*/ 270232 w 387833"/>
                  <a:gd name="connsiteY18" fmla="*/ 143790 h 520365"/>
                  <a:gd name="connsiteX19" fmla="*/ 270306 w 387833"/>
                  <a:gd name="connsiteY19" fmla="*/ 145267 h 520365"/>
                  <a:gd name="connsiteX20" fmla="*/ 270989 w 387833"/>
                  <a:gd name="connsiteY20" fmla="*/ 162135 h 520365"/>
                  <a:gd name="connsiteX21" fmla="*/ 219589 w 387833"/>
                  <a:gd name="connsiteY21" fmla="*/ 235203 h 520365"/>
                  <a:gd name="connsiteX22" fmla="*/ 101009 w 387833"/>
                  <a:gd name="connsiteY22" fmla="*/ 235203 h 520365"/>
                  <a:gd name="connsiteX23" fmla="*/ 101009 w 387833"/>
                  <a:gd name="connsiteY23" fmla="*/ 88312 h 520365"/>
                  <a:gd name="connsiteX24" fmla="*/ 219626 w 387833"/>
                  <a:gd name="connsiteY24" fmla="*/ 88312 h 520365"/>
                  <a:gd name="connsiteX25" fmla="*/ 242659 w 387833"/>
                  <a:gd name="connsiteY25" fmla="*/ 92372 h 520365"/>
                  <a:gd name="connsiteX26" fmla="*/ 244080 w 387833"/>
                  <a:gd name="connsiteY26" fmla="*/ 93129 h 520365"/>
                  <a:gd name="connsiteX27" fmla="*/ 100290 w 387833"/>
                  <a:gd name="connsiteY27" fmla="*/ 313603 h 520365"/>
                  <a:gd name="connsiteX28" fmla="*/ 188029 w 387833"/>
                  <a:gd name="connsiteY28" fmla="*/ 323422 h 520365"/>
                  <a:gd name="connsiteX29" fmla="*/ 274551 w 387833"/>
                  <a:gd name="connsiteY29" fmla="*/ 520273 h 520365"/>
                  <a:gd name="connsiteX30" fmla="*/ 274588 w 387833"/>
                  <a:gd name="connsiteY30" fmla="*/ 520347 h 520365"/>
                  <a:gd name="connsiteX31" fmla="*/ 387833 w 387833"/>
                  <a:gd name="connsiteY31" fmla="*/ 520347 h 520365"/>
                  <a:gd name="connsiteX32" fmla="*/ 288393 w 387833"/>
                  <a:gd name="connsiteY32" fmla="*/ 315652 h 520365"/>
                  <a:gd name="connsiteX33" fmla="*/ 289260 w 387833"/>
                  <a:gd name="connsiteY33" fmla="*/ 315375 h 520365"/>
                  <a:gd name="connsiteX34" fmla="*/ 341730 w 387833"/>
                  <a:gd name="connsiteY34" fmla="*/ 283003 h 520365"/>
                  <a:gd name="connsiteX35" fmla="*/ 346750 w 387833"/>
                  <a:gd name="connsiteY35" fmla="*/ 275843 h 520365"/>
                  <a:gd name="connsiteX36" fmla="*/ 347470 w 387833"/>
                  <a:gd name="connsiteY36" fmla="*/ 274772 h 520365"/>
                  <a:gd name="connsiteX37" fmla="*/ 352010 w 387833"/>
                  <a:gd name="connsiteY37" fmla="*/ 266818 h 520365"/>
                  <a:gd name="connsiteX38" fmla="*/ 353598 w 387833"/>
                  <a:gd name="connsiteY38" fmla="*/ 263828 h 520365"/>
                  <a:gd name="connsiteX39" fmla="*/ 357252 w 387833"/>
                  <a:gd name="connsiteY39" fmla="*/ 255467 h 520365"/>
                  <a:gd name="connsiteX40" fmla="*/ 358931 w 387833"/>
                  <a:gd name="connsiteY40" fmla="*/ 251296 h 520365"/>
                  <a:gd name="connsiteX41" fmla="*/ 361995 w 387833"/>
                  <a:gd name="connsiteY41" fmla="*/ 242068 h 520365"/>
                  <a:gd name="connsiteX42" fmla="*/ 363434 w 387833"/>
                  <a:gd name="connsiteY42" fmla="*/ 237288 h 520365"/>
                  <a:gd name="connsiteX43" fmla="*/ 366055 w 387833"/>
                  <a:gd name="connsiteY43" fmla="*/ 226196 h 520365"/>
                  <a:gd name="connsiteX44" fmla="*/ 366978 w 387833"/>
                  <a:gd name="connsiteY44" fmla="*/ 221748 h 520365"/>
                  <a:gd name="connsiteX45" fmla="*/ 369285 w 387833"/>
                  <a:gd name="connsiteY45" fmla="*/ 207039 h 520365"/>
                  <a:gd name="connsiteX46" fmla="*/ 369636 w 387833"/>
                  <a:gd name="connsiteY46" fmla="*/ 204621 h 520365"/>
                  <a:gd name="connsiteX47" fmla="*/ 372054 w 387833"/>
                  <a:gd name="connsiteY47" fmla="*/ 162135 h 520365"/>
                  <a:gd name="connsiteX48" fmla="*/ 369156 w 387833"/>
                  <a:gd name="connsiteY48" fmla="*/ 119502 h 520365"/>
                  <a:gd name="connsiteX49" fmla="*/ 369119 w 387833"/>
                  <a:gd name="connsiteY49" fmla="*/ 119096 h 520365"/>
                  <a:gd name="connsiteX50" fmla="*/ 365889 w 387833"/>
                  <a:gd name="connsiteY50" fmla="*/ 101600 h 520365"/>
                  <a:gd name="connsiteX51" fmla="*/ 364579 w 387833"/>
                  <a:gd name="connsiteY51" fmla="*/ 96635 h 520365"/>
                  <a:gd name="connsiteX52" fmla="*/ 361349 w 387833"/>
                  <a:gd name="connsiteY52" fmla="*/ 85100 h 520365"/>
                  <a:gd name="connsiteX53" fmla="*/ 359245 w 387833"/>
                  <a:gd name="connsiteY53" fmla="*/ 79527 h 520365"/>
                  <a:gd name="connsiteX54" fmla="*/ 355554 w 387833"/>
                  <a:gd name="connsiteY54" fmla="*/ 69985 h 520365"/>
                  <a:gd name="connsiteX55" fmla="*/ 353413 w 387833"/>
                  <a:gd name="connsiteY55" fmla="*/ 65814 h 520365"/>
                  <a:gd name="connsiteX56" fmla="*/ 348448 w 387833"/>
                  <a:gd name="connsiteY56" fmla="*/ 56346 h 520365"/>
                  <a:gd name="connsiteX57" fmla="*/ 347728 w 387833"/>
                  <a:gd name="connsiteY57" fmla="*/ 55275 h 520365"/>
                  <a:gd name="connsiteX58" fmla="*/ 331340 w 387833"/>
                  <a:gd name="connsiteY58" fmla="*/ 34383 h 520365"/>
                  <a:gd name="connsiteX59" fmla="*/ 329660 w 387833"/>
                  <a:gd name="connsiteY59" fmla="*/ 33110 h 520365"/>
                  <a:gd name="connsiteX60" fmla="*/ 314268 w 387833"/>
                  <a:gd name="connsiteY60" fmla="*/ 21224 h 520365"/>
                  <a:gd name="connsiteX61" fmla="*/ 310411 w 387833"/>
                  <a:gd name="connsiteY61" fmla="*/ 18677 h 520365"/>
                  <a:gd name="connsiteX62" fmla="*/ 291549 w 387833"/>
                  <a:gd name="connsiteY62" fmla="*/ 10040 h 520365"/>
                  <a:gd name="connsiteX63" fmla="*/ 286307 w 387833"/>
                  <a:gd name="connsiteY63" fmla="*/ 8084 h 520365"/>
                  <a:gd name="connsiteX64" fmla="*/ 264160 w 387833"/>
                  <a:gd name="connsiteY64" fmla="*/ 2916 h 520365"/>
                  <a:gd name="connsiteX65" fmla="*/ 258863 w 387833"/>
                  <a:gd name="connsiteY65" fmla="*/ 1993 h 520365"/>
                  <a:gd name="connsiteX66" fmla="*/ 231733 w 387833"/>
                  <a:gd name="connsiteY66" fmla="*/ 203 h 520365"/>
                  <a:gd name="connsiteX67" fmla="*/ 228909 w 387833"/>
                  <a:gd name="connsiteY67" fmla="*/ 0 h 520365"/>
                  <a:gd name="connsiteX68" fmla="*/ 0 w 387833"/>
                  <a:gd name="connsiteY68" fmla="*/ 0 h 520365"/>
                  <a:gd name="connsiteX69" fmla="*/ 0 w 387833"/>
                  <a:gd name="connsiteY69" fmla="*/ 520365 h 520365"/>
                  <a:gd name="connsiteX70" fmla="*/ 100326 w 387833"/>
                  <a:gd name="connsiteY70" fmla="*/ 520365 h 520365"/>
                  <a:gd name="connsiteX71" fmla="*/ 100326 w 387833"/>
                  <a:gd name="connsiteY71" fmla="*/ 313603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87833" h="520365">
                    <a:moveTo>
                      <a:pt x="288393" y="8877"/>
                    </a:moveTo>
                    <a:cubicBezTo>
                      <a:pt x="288282" y="8804"/>
                      <a:pt x="288153" y="8767"/>
                      <a:pt x="287987" y="8711"/>
                    </a:cubicBezTo>
                    <a:cubicBezTo>
                      <a:pt x="288153" y="8767"/>
                      <a:pt x="288263" y="8804"/>
                      <a:pt x="288393" y="8877"/>
                    </a:cubicBezTo>
                    <a:moveTo>
                      <a:pt x="251038" y="228798"/>
                    </a:moveTo>
                    <a:cubicBezTo>
                      <a:pt x="250632" y="229038"/>
                      <a:pt x="250115" y="229149"/>
                      <a:pt x="249728" y="229389"/>
                    </a:cubicBezTo>
                    <a:cubicBezTo>
                      <a:pt x="250134" y="229167"/>
                      <a:pt x="250650" y="229038"/>
                      <a:pt x="251038" y="228798"/>
                    </a:cubicBezTo>
                    <a:moveTo>
                      <a:pt x="258236" y="222394"/>
                    </a:moveTo>
                    <a:cubicBezTo>
                      <a:pt x="257996" y="222671"/>
                      <a:pt x="257719" y="222837"/>
                      <a:pt x="257442" y="223114"/>
                    </a:cubicBezTo>
                    <a:cubicBezTo>
                      <a:pt x="257719" y="222837"/>
                      <a:pt x="257996" y="222671"/>
                      <a:pt x="258236" y="222394"/>
                    </a:cubicBezTo>
                    <a:moveTo>
                      <a:pt x="244080" y="93129"/>
                    </a:moveTo>
                    <a:cubicBezTo>
                      <a:pt x="246627" y="94328"/>
                      <a:pt x="248971" y="95713"/>
                      <a:pt x="251112" y="97392"/>
                    </a:cubicBezTo>
                    <a:cubicBezTo>
                      <a:pt x="252035" y="98112"/>
                      <a:pt x="252828" y="98979"/>
                      <a:pt x="253658" y="99773"/>
                    </a:cubicBezTo>
                    <a:cubicBezTo>
                      <a:pt x="255209" y="101249"/>
                      <a:pt x="256722" y="102800"/>
                      <a:pt x="258070" y="104590"/>
                    </a:cubicBezTo>
                    <a:cubicBezTo>
                      <a:pt x="259103" y="105974"/>
                      <a:pt x="260026" y="107653"/>
                      <a:pt x="260930" y="109278"/>
                    </a:cubicBezTo>
                    <a:cubicBezTo>
                      <a:pt x="261834" y="110902"/>
                      <a:pt x="262794" y="112507"/>
                      <a:pt x="263588" y="114371"/>
                    </a:cubicBezTo>
                    <a:cubicBezTo>
                      <a:pt x="264511" y="116439"/>
                      <a:pt x="265212" y="118912"/>
                      <a:pt x="265968" y="121329"/>
                    </a:cubicBezTo>
                    <a:cubicBezTo>
                      <a:pt x="266559" y="123286"/>
                      <a:pt x="267242" y="125150"/>
                      <a:pt x="267722" y="127291"/>
                    </a:cubicBezTo>
                    <a:cubicBezTo>
                      <a:pt x="268239" y="129598"/>
                      <a:pt x="268553" y="132311"/>
                      <a:pt x="268959" y="134802"/>
                    </a:cubicBezTo>
                    <a:cubicBezTo>
                      <a:pt x="269401" y="137737"/>
                      <a:pt x="269955" y="140524"/>
                      <a:pt x="270232" y="143790"/>
                    </a:cubicBezTo>
                    <a:cubicBezTo>
                      <a:pt x="270269" y="144233"/>
                      <a:pt x="270269" y="144787"/>
                      <a:pt x="270306" y="145267"/>
                    </a:cubicBezTo>
                    <a:cubicBezTo>
                      <a:pt x="270712" y="150508"/>
                      <a:pt x="270989" y="156082"/>
                      <a:pt x="270989" y="162135"/>
                    </a:cubicBezTo>
                    <a:cubicBezTo>
                      <a:pt x="270989" y="224277"/>
                      <a:pt x="254397" y="235203"/>
                      <a:pt x="219589" y="235203"/>
                    </a:cubicBezTo>
                    <a:lnTo>
                      <a:pt x="101009" y="235203"/>
                    </a:lnTo>
                    <a:lnTo>
                      <a:pt x="101009" y="88312"/>
                    </a:lnTo>
                    <a:lnTo>
                      <a:pt x="219626" y="88312"/>
                    </a:lnTo>
                    <a:cubicBezTo>
                      <a:pt x="228577" y="88312"/>
                      <a:pt x="236218" y="89622"/>
                      <a:pt x="242659" y="92372"/>
                    </a:cubicBezTo>
                    <a:cubicBezTo>
                      <a:pt x="243120" y="92575"/>
                      <a:pt x="243600" y="92889"/>
                      <a:pt x="244080" y="93129"/>
                    </a:cubicBezTo>
                    <a:moveTo>
                      <a:pt x="100290" y="313603"/>
                    </a:moveTo>
                    <a:lnTo>
                      <a:pt x="188029" y="323422"/>
                    </a:lnTo>
                    <a:lnTo>
                      <a:pt x="274551" y="520273"/>
                    </a:lnTo>
                    <a:lnTo>
                      <a:pt x="274588" y="520347"/>
                    </a:lnTo>
                    <a:lnTo>
                      <a:pt x="387833" y="520347"/>
                    </a:lnTo>
                    <a:lnTo>
                      <a:pt x="288393" y="315652"/>
                    </a:lnTo>
                    <a:lnTo>
                      <a:pt x="289260" y="315375"/>
                    </a:lnTo>
                    <a:cubicBezTo>
                      <a:pt x="304210" y="310687"/>
                      <a:pt x="324732" y="304246"/>
                      <a:pt x="341730" y="283003"/>
                    </a:cubicBezTo>
                    <a:cubicBezTo>
                      <a:pt x="343520" y="280770"/>
                      <a:pt x="345108" y="278316"/>
                      <a:pt x="346750" y="275843"/>
                    </a:cubicBezTo>
                    <a:cubicBezTo>
                      <a:pt x="346990" y="275492"/>
                      <a:pt x="347230" y="275160"/>
                      <a:pt x="347470" y="274772"/>
                    </a:cubicBezTo>
                    <a:cubicBezTo>
                      <a:pt x="349094" y="272262"/>
                      <a:pt x="350571" y="269568"/>
                      <a:pt x="352010" y="266818"/>
                    </a:cubicBezTo>
                    <a:cubicBezTo>
                      <a:pt x="352564" y="265821"/>
                      <a:pt x="353081" y="264861"/>
                      <a:pt x="353598" y="263828"/>
                    </a:cubicBezTo>
                    <a:cubicBezTo>
                      <a:pt x="354908" y="261170"/>
                      <a:pt x="356107" y="258346"/>
                      <a:pt x="357252" y="255467"/>
                    </a:cubicBezTo>
                    <a:cubicBezTo>
                      <a:pt x="357842" y="254120"/>
                      <a:pt x="358396" y="252754"/>
                      <a:pt x="358931" y="251296"/>
                    </a:cubicBezTo>
                    <a:cubicBezTo>
                      <a:pt x="360039" y="248362"/>
                      <a:pt x="361035" y="245206"/>
                      <a:pt x="361995" y="242068"/>
                    </a:cubicBezTo>
                    <a:cubicBezTo>
                      <a:pt x="362475" y="240481"/>
                      <a:pt x="362991" y="238931"/>
                      <a:pt x="363434" y="237288"/>
                    </a:cubicBezTo>
                    <a:cubicBezTo>
                      <a:pt x="364394" y="233708"/>
                      <a:pt x="365262" y="229961"/>
                      <a:pt x="366055" y="226196"/>
                    </a:cubicBezTo>
                    <a:cubicBezTo>
                      <a:pt x="366332" y="224720"/>
                      <a:pt x="366683" y="223299"/>
                      <a:pt x="366978" y="221748"/>
                    </a:cubicBezTo>
                    <a:cubicBezTo>
                      <a:pt x="367901" y="217060"/>
                      <a:pt x="368658" y="212114"/>
                      <a:pt x="369285" y="207039"/>
                    </a:cubicBezTo>
                    <a:cubicBezTo>
                      <a:pt x="369396" y="206208"/>
                      <a:pt x="369525" y="205452"/>
                      <a:pt x="369636" y="204621"/>
                    </a:cubicBezTo>
                    <a:cubicBezTo>
                      <a:pt x="371186" y="191573"/>
                      <a:pt x="372054" y="177454"/>
                      <a:pt x="372054" y="162135"/>
                    </a:cubicBezTo>
                    <a:cubicBezTo>
                      <a:pt x="372054" y="146854"/>
                      <a:pt x="371057" y="132661"/>
                      <a:pt x="369156" y="119502"/>
                    </a:cubicBezTo>
                    <a:cubicBezTo>
                      <a:pt x="369156" y="119391"/>
                      <a:pt x="369119" y="119262"/>
                      <a:pt x="369119" y="119096"/>
                    </a:cubicBezTo>
                    <a:cubicBezTo>
                      <a:pt x="368252" y="113043"/>
                      <a:pt x="367163" y="107211"/>
                      <a:pt x="365889" y="101600"/>
                    </a:cubicBezTo>
                    <a:cubicBezTo>
                      <a:pt x="365483" y="99884"/>
                      <a:pt x="364966" y="98296"/>
                      <a:pt x="364579" y="96635"/>
                    </a:cubicBezTo>
                    <a:cubicBezTo>
                      <a:pt x="363582" y="92704"/>
                      <a:pt x="362549" y="88792"/>
                      <a:pt x="361349" y="85100"/>
                    </a:cubicBezTo>
                    <a:cubicBezTo>
                      <a:pt x="360721" y="83144"/>
                      <a:pt x="359965" y="81409"/>
                      <a:pt x="359245" y="79527"/>
                    </a:cubicBezTo>
                    <a:cubicBezTo>
                      <a:pt x="358045" y="76260"/>
                      <a:pt x="356901" y="73012"/>
                      <a:pt x="355554" y="69985"/>
                    </a:cubicBezTo>
                    <a:cubicBezTo>
                      <a:pt x="354871" y="68508"/>
                      <a:pt x="354114" y="67235"/>
                      <a:pt x="353413" y="65814"/>
                    </a:cubicBezTo>
                    <a:cubicBezTo>
                      <a:pt x="351826" y="62584"/>
                      <a:pt x="350239" y="59336"/>
                      <a:pt x="348448" y="56346"/>
                    </a:cubicBezTo>
                    <a:cubicBezTo>
                      <a:pt x="348208" y="55940"/>
                      <a:pt x="347932" y="55626"/>
                      <a:pt x="347728" y="55275"/>
                    </a:cubicBezTo>
                    <a:cubicBezTo>
                      <a:pt x="342912" y="47487"/>
                      <a:pt x="337541" y="40474"/>
                      <a:pt x="331340" y="34383"/>
                    </a:cubicBezTo>
                    <a:cubicBezTo>
                      <a:pt x="330823" y="33904"/>
                      <a:pt x="330195" y="33590"/>
                      <a:pt x="329660" y="33110"/>
                    </a:cubicBezTo>
                    <a:cubicBezTo>
                      <a:pt x="324880" y="28607"/>
                      <a:pt x="319712" y="24713"/>
                      <a:pt x="314268" y="21224"/>
                    </a:cubicBezTo>
                    <a:cubicBezTo>
                      <a:pt x="312995" y="20394"/>
                      <a:pt x="311758" y="19434"/>
                      <a:pt x="310411" y="18677"/>
                    </a:cubicBezTo>
                    <a:cubicBezTo>
                      <a:pt x="304486" y="15208"/>
                      <a:pt x="298156" y="12476"/>
                      <a:pt x="291549" y="10040"/>
                    </a:cubicBezTo>
                    <a:cubicBezTo>
                      <a:pt x="289795" y="9412"/>
                      <a:pt x="288134" y="8656"/>
                      <a:pt x="286307" y="8084"/>
                    </a:cubicBezTo>
                    <a:cubicBezTo>
                      <a:pt x="279276" y="5814"/>
                      <a:pt x="271819" y="4190"/>
                      <a:pt x="264160" y="2916"/>
                    </a:cubicBezTo>
                    <a:cubicBezTo>
                      <a:pt x="262370" y="2639"/>
                      <a:pt x="260690" y="2233"/>
                      <a:pt x="258863" y="1993"/>
                    </a:cubicBezTo>
                    <a:cubicBezTo>
                      <a:pt x="250152" y="849"/>
                      <a:pt x="241090" y="277"/>
                      <a:pt x="231733" y="203"/>
                    </a:cubicBezTo>
                    <a:cubicBezTo>
                      <a:pt x="230736" y="166"/>
                      <a:pt x="229906" y="0"/>
                      <a:pt x="228909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6" y="520365"/>
                    </a:lnTo>
                    <a:lnTo>
                      <a:pt x="100326" y="31360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" name="Freeform: Shape 156">
                <a:extLst>
                  <a:ext uri="{FF2B5EF4-FFF2-40B4-BE49-F238E27FC236}">
                    <a16:creationId xmlns:a16="http://schemas.microsoft.com/office/drawing/2014/main" id="{B42F48E6-3723-8CD9-CD70-53FF97F21FB8}"/>
                  </a:ext>
                </a:extLst>
              </p:cNvPr>
              <p:cNvSpPr/>
              <p:nvPr/>
            </p:nvSpPr>
            <p:spPr>
              <a:xfrm>
                <a:off x="4979802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5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94" y="2104"/>
                      <a:pt x="7475" y="3304"/>
                    </a:cubicBezTo>
                    <a:cubicBezTo>
                      <a:pt x="5131" y="2159"/>
                      <a:pt x="2584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" name="Freeform: Shape 157">
                <a:extLst>
                  <a:ext uri="{FF2B5EF4-FFF2-40B4-BE49-F238E27FC236}">
                    <a16:creationId xmlns:a16="http://schemas.microsoft.com/office/drawing/2014/main" id="{199D6DFD-607F-7014-6656-9AA70C2F3A65}"/>
                  </a:ext>
                </a:extLst>
              </p:cNvPr>
              <p:cNvSpPr/>
              <p:nvPr/>
            </p:nvSpPr>
            <p:spPr>
              <a:xfrm>
                <a:off x="5008594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0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7" y="1200"/>
                      <a:pt x="3027" y="2547"/>
                      <a:pt x="4540" y="3820"/>
                    </a:cubicBezTo>
                    <a:cubicBezTo>
                      <a:pt x="3064" y="2547"/>
                      <a:pt x="1587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" name="Freeform: Shape 158">
                <a:extLst>
                  <a:ext uri="{FF2B5EF4-FFF2-40B4-BE49-F238E27FC236}">
                    <a16:creationId xmlns:a16="http://schemas.microsoft.com/office/drawing/2014/main" id="{F653787D-2DCE-AEF7-A49D-2447566AEC0D}"/>
                  </a:ext>
                </a:extLst>
              </p:cNvPr>
              <p:cNvSpPr/>
              <p:nvPr/>
            </p:nvSpPr>
            <p:spPr>
              <a:xfrm>
                <a:off x="4658041" y="4216422"/>
                <a:ext cx="420758" cy="526751"/>
              </a:xfrm>
              <a:custGeom>
                <a:avLst/>
                <a:gdLst>
                  <a:gd name="connsiteX0" fmla="*/ 12181 w 420758"/>
                  <a:gd name="connsiteY0" fmla="*/ 139435 h 526751"/>
                  <a:gd name="connsiteX1" fmla="*/ 15558 w 420758"/>
                  <a:gd name="connsiteY1" fmla="*/ 124947 h 526751"/>
                  <a:gd name="connsiteX2" fmla="*/ 12181 w 420758"/>
                  <a:gd name="connsiteY2" fmla="*/ 139435 h 526751"/>
                  <a:gd name="connsiteX3" fmla="*/ 6662 w 420758"/>
                  <a:gd name="connsiteY3" fmla="*/ 169592 h 526751"/>
                  <a:gd name="connsiteX4" fmla="*/ 8895 w 420758"/>
                  <a:gd name="connsiteY4" fmla="*/ 154550 h 526751"/>
                  <a:gd name="connsiteX5" fmla="*/ 6662 w 420758"/>
                  <a:gd name="connsiteY5" fmla="*/ 169592 h 526751"/>
                  <a:gd name="connsiteX6" fmla="*/ 3193 w 420758"/>
                  <a:gd name="connsiteY6" fmla="*/ 199029 h 526751"/>
                  <a:gd name="connsiteX7" fmla="*/ 4023 w 420758"/>
                  <a:gd name="connsiteY7" fmla="*/ 188601 h 526751"/>
                  <a:gd name="connsiteX8" fmla="*/ 3193 w 420758"/>
                  <a:gd name="connsiteY8" fmla="*/ 199029 h 526751"/>
                  <a:gd name="connsiteX9" fmla="*/ 20098 w 420758"/>
                  <a:gd name="connsiteY9" fmla="*/ 110773 h 526751"/>
                  <a:gd name="connsiteX10" fmla="*/ 23956 w 420758"/>
                  <a:gd name="connsiteY10" fmla="*/ 99404 h 526751"/>
                  <a:gd name="connsiteX11" fmla="*/ 20098 w 420758"/>
                  <a:gd name="connsiteY11" fmla="*/ 110773 h 526751"/>
                  <a:gd name="connsiteX12" fmla="*/ 34107 w 420758"/>
                  <a:gd name="connsiteY12" fmla="*/ 77423 h 526751"/>
                  <a:gd name="connsiteX13" fmla="*/ 30877 w 420758"/>
                  <a:gd name="connsiteY13" fmla="*/ 84178 h 526751"/>
                  <a:gd name="connsiteX14" fmla="*/ 34107 w 420758"/>
                  <a:gd name="connsiteY14" fmla="*/ 77423 h 526751"/>
                  <a:gd name="connsiteX15" fmla="*/ 45992 w 420758"/>
                  <a:gd name="connsiteY15" fmla="*/ 58653 h 526751"/>
                  <a:gd name="connsiteX16" fmla="*/ 45752 w 420758"/>
                  <a:gd name="connsiteY16" fmla="*/ 59004 h 526751"/>
                  <a:gd name="connsiteX17" fmla="*/ 45992 w 420758"/>
                  <a:gd name="connsiteY17" fmla="*/ 58653 h 526751"/>
                  <a:gd name="connsiteX18" fmla="*/ 121421 w 420758"/>
                  <a:gd name="connsiteY18" fmla="*/ 518797 h 526751"/>
                  <a:gd name="connsiteX19" fmla="*/ 119797 w 420758"/>
                  <a:gd name="connsiteY19" fmla="*/ 518354 h 526751"/>
                  <a:gd name="connsiteX20" fmla="*/ 121421 w 420758"/>
                  <a:gd name="connsiteY20" fmla="*/ 518797 h 526751"/>
                  <a:gd name="connsiteX21" fmla="*/ 86373 w 420758"/>
                  <a:gd name="connsiteY21" fmla="*/ 506357 h 526751"/>
                  <a:gd name="connsiteX22" fmla="*/ 84787 w 420758"/>
                  <a:gd name="connsiteY22" fmla="*/ 505398 h 526751"/>
                  <a:gd name="connsiteX23" fmla="*/ 86373 w 420758"/>
                  <a:gd name="connsiteY23" fmla="*/ 506357 h 526751"/>
                  <a:gd name="connsiteX24" fmla="*/ 103353 w 420758"/>
                  <a:gd name="connsiteY24" fmla="*/ 513555 h 526751"/>
                  <a:gd name="connsiteX25" fmla="*/ 99662 w 420758"/>
                  <a:gd name="connsiteY25" fmla="*/ 512042 h 526751"/>
                  <a:gd name="connsiteX26" fmla="*/ 103353 w 420758"/>
                  <a:gd name="connsiteY26" fmla="*/ 513555 h 526751"/>
                  <a:gd name="connsiteX27" fmla="*/ 291106 w 420758"/>
                  <a:gd name="connsiteY27" fmla="*/ 410848 h 526751"/>
                  <a:gd name="connsiteX28" fmla="*/ 288392 w 420758"/>
                  <a:gd name="connsiteY28" fmla="*/ 413469 h 526751"/>
                  <a:gd name="connsiteX29" fmla="*/ 283372 w 420758"/>
                  <a:gd name="connsiteY29" fmla="*/ 417843 h 526751"/>
                  <a:gd name="connsiteX30" fmla="*/ 280826 w 420758"/>
                  <a:gd name="connsiteY30" fmla="*/ 419633 h 526751"/>
                  <a:gd name="connsiteX31" fmla="*/ 275178 w 420758"/>
                  <a:gd name="connsiteY31" fmla="*/ 423047 h 526751"/>
                  <a:gd name="connsiteX32" fmla="*/ 271044 w 420758"/>
                  <a:gd name="connsiteY32" fmla="*/ 425114 h 526751"/>
                  <a:gd name="connsiteX33" fmla="*/ 266743 w 420758"/>
                  <a:gd name="connsiteY33" fmla="*/ 426904 h 526751"/>
                  <a:gd name="connsiteX34" fmla="*/ 258789 w 420758"/>
                  <a:gd name="connsiteY34" fmla="*/ 429562 h 526751"/>
                  <a:gd name="connsiteX35" fmla="*/ 257239 w 420758"/>
                  <a:gd name="connsiteY35" fmla="*/ 429968 h 526751"/>
                  <a:gd name="connsiteX36" fmla="*/ 210379 w 420758"/>
                  <a:gd name="connsiteY36" fmla="*/ 434748 h 526751"/>
                  <a:gd name="connsiteX37" fmla="*/ 157319 w 420758"/>
                  <a:gd name="connsiteY37" fmla="*/ 429138 h 526751"/>
                  <a:gd name="connsiteX38" fmla="*/ 156839 w 420758"/>
                  <a:gd name="connsiteY38" fmla="*/ 429027 h 526751"/>
                  <a:gd name="connsiteX39" fmla="*/ 121883 w 420758"/>
                  <a:gd name="connsiteY39" fmla="*/ 404241 h 526751"/>
                  <a:gd name="connsiteX40" fmla="*/ 108355 w 420758"/>
                  <a:gd name="connsiteY40" fmla="*/ 371112 h 526751"/>
                  <a:gd name="connsiteX41" fmla="*/ 108281 w 420758"/>
                  <a:gd name="connsiteY41" fmla="*/ 370799 h 526751"/>
                  <a:gd name="connsiteX42" fmla="*/ 100363 w 420758"/>
                  <a:gd name="connsiteY42" fmla="*/ 267224 h 526751"/>
                  <a:gd name="connsiteX43" fmla="*/ 126460 w 420758"/>
                  <a:gd name="connsiteY43" fmla="*/ 117454 h 526751"/>
                  <a:gd name="connsiteX44" fmla="*/ 210398 w 420758"/>
                  <a:gd name="connsiteY44" fmla="*/ 91800 h 526751"/>
                  <a:gd name="connsiteX45" fmla="*/ 295166 w 420758"/>
                  <a:gd name="connsiteY45" fmla="*/ 118764 h 526751"/>
                  <a:gd name="connsiteX46" fmla="*/ 320432 w 420758"/>
                  <a:gd name="connsiteY46" fmla="*/ 267205 h 526751"/>
                  <a:gd name="connsiteX47" fmla="*/ 297048 w 420758"/>
                  <a:gd name="connsiteY47" fmla="*/ 403484 h 526751"/>
                  <a:gd name="connsiteX48" fmla="*/ 294262 w 420758"/>
                  <a:gd name="connsiteY48" fmla="*/ 406991 h 526751"/>
                  <a:gd name="connsiteX49" fmla="*/ 291106 w 420758"/>
                  <a:gd name="connsiteY49" fmla="*/ 410848 h 526751"/>
                  <a:gd name="connsiteX50" fmla="*/ 389642 w 420758"/>
                  <a:gd name="connsiteY50" fmla="*/ 81852 h 526751"/>
                  <a:gd name="connsiteX51" fmla="*/ 387648 w 420758"/>
                  <a:gd name="connsiteY51" fmla="*/ 77478 h 526751"/>
                  <a:gd name="connsiteX52" fmla="*/ 389642 w 420758"/>
                  <a:gd name="connsiteY52" fmla="*/ 81852 h 526751"/>
                  <a:gd name="connsiteX53" fmla="*/ 400180 w 420758"/>
                  <a:gd name="connsiteY53" fmla="*/ 107506 h 526751"/>
                  <a:gd name="connsiteX54" fmla="*/ 397596 w 420758"/>
                  <a:gd name="connsiteY54" fmla="*/ 99625 h 526751"/>
                  <a:gd name="connsiteX55" fmla="*/ 400180 w 420758"/>
                  <a:gd name="connsiteY55" fmla="*/ 107506 h 526751"/>
                  <a:gd name="connsiteX56" fmla="*/ 413819 w 420758"/>
                  <a:gd name="connsiteY56" fmla="*/ 165771 h 526751"/>
                  <a:gd name="connsiteX57" fmla="*/ 412269 w 420758"/>
                  <a:gd name="connsiteY57" fmla="*/ 154956 h 526751"/>
                  <a:gd name="connsiteX58" fmla="*/ 413819 w 420758"/>
                  <a:gd name="connsiteY58" fmla="*/ 165771 h 526751"/>
                  <a:gd name="connsiteX59" fmla="*/ 417437 w 420758"/>
                  <a:gd name="connsiteY59" fmla="*/ 195412 h 526751"/>
                  <a:gd name="connsiteX60" fmla="*/ 416920 w 420758"/>
                  <a:gd name="connsiteY60" fmla="*/ 188841 h 526751"/>
                  <a:gd name="connsiteX61" fmla="*/ 417437 w 420758"/>
                  <a:gd name="connsiteY61" fmla="*/ 195412 h 526751"/>
                  <a:gd name="connsiteX62" fmla="*/ 408135 w 420758"/>
                  <a:gd name="connsiteY62" fmla="*/ 135670 h 526751"/>
                  <a:gd name="connsiteX63" fmla="*/ 405828 w 420758"/>
                  <a:gd name="connsiteY63" fmla="*/ 125371 h 526751"/>
                  <a:gd name="connsiteX64" fmla="*/ 408135 w 420758"/>
                  <a:gd name="connsiteY64" fmla="*/ 135670 h 526751"/>
                  <a:gd name="connsiteX65" fmla="*/ 412675 w 420758"/>
                  <a:gd name="connsiteY65" fmla="*/ 373530 h 526751"/>
                  <a:gd name="connsiteX66" fmla="*/ 413431 w 420758"/>
                  <a:gd name="connsiteY66" fmla="*/ 368473 h 526751"/>
                  <a:gd name="connsiteX67" fmla="*/ 412675 w 420758"/>
                  <a:gd name="connsiteY67" fmla="*/ 373530 h 526751"/>
                  <a:gd name="connsiteX68" fmla="*/ 406510 w 420758"/>
                  <a:gd name="connsiteY68" fmla="*/ 401934 h 526751"/>
                  <a:gd name="connsiteX69" fmla="*/ 407710 w 420758"/>
                  <a:gd name="connsiteY69" fmla="*/ 396489 h 526751"/>
                  <a:gd name="connsiteX70" fmla="*/ 406510 w 420758"/>
                  <a:gd name="connsiteY70" fmla="*/ 401934 h 526751"/>
                  <a:gd name="connsiteX71" fmla="*/ 398538 w 420758"/>
                  <a:gd name="connsiteY71" fmla="*/ 426794 h 526751"/>
                  <a:gd name="connsiteX72" fmla="*/ 399774 w 420758"/>
                  <a:gd name="connsiteY72" fmla="*/ 423103 h 526751"/>
                  <a:gd name="connsiteX73" fmla="*/ 398538 w 420758"/>
                  <a:gd name="connsiteY73" fmla="*/ 426794 h 526751"/>
                  <a:gd name="connsiteX74" fmla="*/ 388885 w 420758"/>
                  <a:gd name="connsiteY74" fmla="*/ 448314 h 526751"/>
                  <a:gd name="connsiteX75" fmla="*/ 389291 w 420758"/>
                  <a:gd name="connsiteY75" fmla="*/ 447520 h 526751"/>
                  <a:gd name="connsiteX76" fmla="*/ 388885 w 420758"/>
                  <a:gd name="connsiteY76" fmla="*/ 448314 h 526751"/>
                  <a:gd name="connsiteX77" fmla="*/ 348781 w 420758"/>
                  <a:gd name="connsiteY77" fmla="*/ 495561 h 526751"/>
                  <a:gd name="connsiteX78" fmla="*/ 350497 w 420758"/>
                  <a:gd name="connsiteY78" fmla="*/ 494250 h 526751"/>
                  <a:gd name="connsiteX79" fmla="*/ 360592 w 420758"/>
                  <a:gd name="connsiteY79" fmla="*/ 485742 h 526751"/>
                  <a:gd name="connsiteX80" fmla="*/ 357879 w 420758"/>
                  <a:gd name="connsiteY80" fmla="*/ 487975 h 526751"/>
                  <a:gd name="connsiteX81" fmla="*/ 361570 w 420758"/>
                  <a:gd name="connsiteY81" fmla="*/ 484838 h 526751"/>
                  <a:gd name="connsiteX82" fmla="*/ 360574 w 420758"/>
                  <a:gd name="connsiteY82" fmla="*/ 485761 h 526751"/>
                  <a:gd name="connsiteX83" fmla="*/ 363840 w 420758"/>
                  <a:gd name="connsiteY83" fmla="*/ 483048 h 526751"/>
                  <a:gd name="connsiteX84" fmla="*/ 387981 w 420758"/>
                  <a:gd name="connsiteY84" fmla="*/ 450233 h 526751"/>
                  <a:gd name="connsiteX85" fmla="*/ 388018 w 420758"/>
                  <a:gd name="connsiteY85" fmla="*/ 450122 h 526751"/>
                  <a:gd name="connsiteX86" fmla="*/ 397559 w 420758"/>
                  <a:gd name="connsiteY86" fmla="*/ 429599 h 526751"/>
                  <a:gd name="connsiteX87" fmla="*/ 397799 w 420758"/>
                  <a:gd name="connsiteY87" fmla="*/ 429008 h 526751"/>
                  <a:gd name="connsiteX88" fmla="*/ 420759 w 420758"/>
                  <a:gd name="connsiteY88" fmla="*/ 267242 h 526751"/>
                  <a:gd name="connsiteX89" fmla="*/ 405163 w 420758"/>
                  <a:gd name="connsiteY89" fmla="*/ 122695 h 526751"/>
                  <a:gd name="connsiteX90" fmla="*/ 405090 w 420758"/>
                  <a:gd name="connsiteY90" fmla="*/ 122418 h 526751"/>
                  <a:gd name="connsiteX91" fmla="*/ 396858 w 420758"/>
                  <a:gd name="connsiteY91" fmla="*/ 97558 h 526751"/>
                  <a:gd name="connsiteX92" fmla="*/ 395991 w 420758"/>
                  <a:gd name="connsiteY92" fmla="*/ 95565 h 526751"/>
                  <a:gd name="connsiteX93" fmla="*/ 386836 w 420758"/>
                  <a:gd name="connsiteY93" fmla="*/ 75835 h 526751"/>
                  <a:gd name="connsiteX94" fmla="*/ 385360 w 420758"/>
                  <a:gd name="connsiteY94" fmla="*/ 73455 h 526751"/>
                  <a:gd name="connsiteX95" fmla="*/ 362013 w 420758"/>
                  <a:gd name="connsiteY95" fmla="*/ 42190 h 526751"/>
                  <a:gd name="connsiteX96" fmla="*/ 355092 w 420758"/>
                  <a:gd name="connsiteY96" fmla="*/ 36377 h 526751"/>
                  <a:gd name="connsiteX97" fmla="*/ 358876 w 420758"/>
                  <a:gd name="connsiteY97" fmla="*/ 39717 h 526751"/>
                  <a:gd name="connsiteX98" fmla="*/ 348928 w 420758"/>
                  <a:gd name="connsiteY98" fmla="*/ 31412 h 526751"/>
                  <a:gd name="connsiteX99" fmla="*/ 350515 w 420758"/>
                  <a:gd name="connsiteY99" fmla="*/ 32519 h 526751"/>
                  <a:gd name="connsiteX100" fmla="*/ 344148 w 420758"/>
                  <a:gd name="connsiteY100" fmla="*/ 28071 h 526751"/>
                  <a:gd name="connsiteX101" fmla="*/ 344905 w 420758"/>
                  <a:gd name="connsiteY101" fmla="*/ 28588 h 526751"/>
                  <a:gd name="connsiteX102" fmla="*/ 333646 w 420758"/>
                  <a:gd name="connsiteY102" fmla="*/ 21778 h 526751"/>
                  <a:gd name="connsiteX103" fmla="*/ 335880 w 420758"/>
                  <a:gd name="connsiteY103" fmla="*/ 22978 h 526751"/>
                  <a:gd name="connsiteX104" fmla="*/ 331302 w 420758"/>
                  <a:gd name="connsiteY104" fmla="*/ 20357 h 526751"/>
                  <a:gd name="connsiteX105" fmla="*/ 331229 w 420758"/>
                  <a:gd name="connsiteY105" fmla="*/ 20320 h 526751"/>
                  <a:gd name="connsiteX106" fmla="*/ 329235 w 420758"/>
                  <a:gd name="connsiteY106" fmla="*/ 19489 h 526751"/>
                  <a:gd name="connsiteX107" fmla="*/ 329439 w 420758"/>
                  <a:gd name="connsiteY107" fmla="*/ 19563 h 526751"/>
                  <a:gd name="connsiteX108" fmla="*/ 319731 w 420758"/>
                  <a:gd name="connsiteY108" fmla="*/ 15429 h 526751"/>
                  <a:gd name="connsiteX109" fmla="*/ 321761 w 420758"/>
                  <a:gd name="connsiteY109" fmla="*/ 16186 h 526751"/>
                  <a:gd name="connsiteX110" fmla="*/ 310226 w 420758"/>
                  <a:gd name="connsiteY110" fmla="*/ 11812 h 526751"/>
                  <a:gd name="connsiteX111" fmla="*/ 310780 w 420758"/>
                  <a:gd name="connsiteY111" fmla="*/ 12015 h 526751"/>
                  <a:gd name="connsiteX112" fmla="*/ 308546 w 420758"/>
                  <a:gd name="connsiteY112" fmla="*/ 11387 h 526751"/>
                  <a:gd name="connsiteX113" fmla="*/ 309931 w 420758"/>
                  <a:gd name="connsiteY113" fmla="*/ 11738 h 526751"/>
                  <a:gd name="connsiteX114" fmla="*/ 295443 w 420758"/>
                  <a:gd name="connsiteY114" fmla="*/ 7475 h 526751"/>
                  <a:gd name="connsiteX115" fmla="*/ 210361 w 420758"/>
                  <a:gd name="connsiteY115" fmla="*/ 0 h 526751"/>
                  <a:gd name="connsiteX116" fmla="*/ 60129 w 420758"/>
                  <a:gd name="connsiteY116" fmla="*/ 42209 h 526751"/>
                  <a:gd name="connsiteX117" fmla="*/ 47284 w 420758"/>
                  <a:gd name="connsiteY117" fmla="*/ 56844 h 526751"/>
                  <a:gd name="connsiteX118" fmla="*/ 46804 w 420758"/>
                  <a:gd name="connsiteY118" fmla="*/ 57398 h 526751"/>
                  <a:gd name="connsiteX119" fmla="*/ 36063 w 420758"/>
                  <a:gd name="connsiteY119" fmla="*/ 73953 h 526751"/>
                  <a:gd name="connsiteX120" fmla="*/ 34863 w 420758"/>
                  <a:gd name="connsiteY120" fmla="*/ 75817 h 526751"/>
                  <a:gd name="connsiteX121" fmla="*/ 24768 w 420758"/>
                  <a:gd name="connsiteY121" fmla="*/ 97097 h 526751"/>
                  <a:gd name="connsiteX122" fmla="*/ 24694 w 420758"/>
                  <a:gd name="connsiteY122" fmla="*/ 97337 h 526751"/>
                  <a:gd name="connsiteX123" fmla="*/ 0 w 420758"/>
                  <a:gd name="connsiteY123" fmla="*/ 267261 h 526751"/>
                  <a:gd name="connsiteX124" fmla="*/ 8434 w 420758"/>
                  <a:gd name="connsiteY124" fmla="*/ 378513 h 526751"/>
                  <a:gd name="connsiteX125" fmla="*/ 9357 w 420758"/>
                  <a:gd name="connsiteY125" fmla="*/ 382850 h 526751"/>
                  <a:gd name="connsiteX126" fmla="*/ 14691 w 420758"/>
                  <a:gd name="connsiteY126" fmla="*/ 406714 h 526751"/>
                  <a:gd name="connsiteX127" fmla="*/ 16832 w 420758"/>
                  <a:gd name="connsiteY127" fmla="*/ 413561 h 526751"/>
                  <a:gd name="connsiteX128" fmla="*/ 22682 w 420758"/>
                  <a:gd name="connsiteY128" fmla="*/ 431389 h 526751"/>
                  <a:gd name="connsiteX129" fmla="*/ 25856 w 420758"/>
                  <a:gd name="connsiteY129" fmla="*/ 438513 h 526751"/>
                  <a:gd name="connsiteX130" fmla="*/ 32501 w 420758"/>
                  <a:gd name="connsiteY130" fmla="*/ 452798 h 526751"/>
                  <a:gd name="connsiteX131" fmla="*/ 35804 w 420758"/>
                  <a:gd name="connsiteY131" fmla="*/ 458132 h 526751"/>
                  <a:gd name="connsiteX132" fmla="*/ 56918 w 420758"/>
                  <a:gd name="connsiteY132" fmla="*/ 485779 h 526751"/>
                  <a:gd name="connsiteX133" fmla="*/ 210379 w 420758"/>
                  <a:gd name="connsiteY133" fmla="*/ 526751 h 526751"/>
                  <a:gd name="connsiteX134" fmla="*/ 249912 w 420758"/>
                  <a:gd name="connsiteY134" fmla="*/ 525312 h 526751"/>
                  <a:gd name="connsiteX135" fmla="*/ 261281 w 420758"/>
                  <a:gd name="connsiteY135" fmla="*/ 524315 h 526751"/>
                  <a:gd name="connsiteX136" fmla="*/ 274163 w 420758"/>
                  <a:gd name="connsiteY136" fmla="*/ 522765 h 526751"/>
                  <a:gd name="connsiteX137" fmla="*/ 296273 w 420758"/>
                  <a:gd name="connsiteY137" fmla="*/ 518631 h 526751"/>
                  <a:gd name="connsiteX138" fmla="*/ 301164 w 420758"/>
                  <a:gd name="connsiteY138" fmla="*/ 517283 h 526751"/>
                  <a:gd name="connsiteX139" fmla="*/ 303397 w 420758"/>
                  <a:gd name="connsiteY139" fmla="*/ 516601 h 526751"/>
                  <a:gd name="connsiteX140" fmla="*/ 312736 w 420758"/>
                  <a:gd name="connsiteY140" fmla="*/ 513777 h 526751"/>
                  <a:gd name="connsiteX141" fmla="*/ 317904 w 420758"/>
                  <a:gd name="connsiteY141" fmla="*/ 511950 h 526751"/>
                  <a:gd name="connsiteX142" fmla="*/ 324825 w 420758"/>
                  <a:gd name="connsiteY142" fmla="*/ 509236 h 526751"/>
                  <a:gd name="connsiteX143" fmla="*/ 321207 w 420758"/>
                  <a:gd name="connsiteY143" fmla="*/ 510473 h 526751"/>
                  <a:gd name="connsiteX144" fmla="*/ 348208 w 420758"/>
                  <a:gd name="connsiteY144" fmla="*/ 495948 h 526751"/>
                  <a:gd name="connsiteX145" fmla="*/ 346621 w 420758"/>
                  <a:gd name="connsiteY145" fmla="*/ 497259 h 526751"/>
                  <a:gd name="connsiteX146" fmla="*/ 348781 w 420758"/>
                  <a:gd name="connsiteY146" fmla="*/ 495561 h 52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758" h="526751">
                    <a:moveTo>
                      <a:pt x="12181" y="139435"/>
                    </a:moveTo>
                    <a:cubicBezTo>
                      <a:pt x="13251" y="134544"/>
                      <a:pt x="14285" y="129524"/>
                      <a:pt x="15558" y="124947"/>
                    </a:cubicBezTo>
                    <a:cubicBezTo>
                      <a:pt x="14303" y="129505"/>
                      <a:pt x="13307" y="134544"/>
                      <a:pt x="12181" y="139435"/>
                    </a:cubicBezTo>
                    <a:moveTo>
                      <a:pt x="6662" y="169592"/>
                    </a:moveTo>
                    <a:cubicBezTo>
                      <a:pt x="7382" y="164535"/>
                      <a:pt x="8010" y="159330"/>
                      <a:pt x="8895" y="154550"/>
                    </a:cubicBezTo>
                    <a:cubicBezTo>
                      <a:pt x="8010" y="159293"/>
                      <a:pt x="7382" y="164590"/>
                      <a:pt x="6662" y="169592"/>
                    </a:cubicBezTo>
                    <a:moveTo>
                      <a:pt x="3193" y="199029"/>
                    </a:moveTo>
                    <a:cubicBezTo>
                      <a:pt x="3470" y="195615"/>
                      <a:pt x="3673" y="191942"/>
                      <a:pt x="4023" y="188601"/>
                    </a:cubicBezTo>
                    <a:cubicBezTo>
                      <a:pt x="3673" y="191905"/>
                      <a:pt x="3470" y="195615"/>
                      <a:pt x="3193" y="199029"/>
                    </a:cubicBezTo>
                    <a:moveTo>
                      <a:pt x="20098" y="110773"/>
                    </a:moveTo>
                    <a:cubicBezTo>
                      <a:pt x="21409" y="106989"/>
                      <a:pt x="22572" y="102984"/>
                      <a:pt x="23956" y="99404"/>
                    </a:cubicBezTo>
                    <a:cubicBezTo>
                      <a:pt x="22572" y="102966"/>
                      <a:pt x="21409" y="106989"/>
                      <a:pt x="20098" y="110773"/>
                    </a:cubicBezTo>
                    <a:moveTo>
                      <a:pt x="34107" y="77423"/>
                    </a:moveTo>
                    <a:cubicBezTo>
                      <a:pt x="32962" y="79527"/>
                      <a:pt x="32002" y="82000"/>
                      <a:pt x="30877" y="84178"/>
                    </a:cubicBezTo>
                    <a:cubicBezTo>
                      <a:pt x="32002" y="81963"/>
                      <a:pt x="32962" y="79545"/>
                      <a:pt x="34107" y="77423"/>
                    </a:cubicBezTo>
                    <a:moveTo>
                      <a:pt x="45992" y="58653"/>
                    </a:moveTo>
                    <a:cubicBezTo>
                      <a:pt x="45918" y="58764"/>
                      <a:pt x="45826" y="58893"/>
                      <a:pt x="45752" y="59004"/>
                    </a:cubicBezTo>
                    <a:cubicBezTo>
                      <a:pt x="45844" y="58893"/>
                      <a:pt x="45881" y="58782"/>
                      <a:pt x="45992" y="58653"/>
                    </a:cubicBezTo>
                    <a:moveTo>
                      <a:pt x="121421" y="518797"/>
                    </a:moveTo>
                    <a:cubicBezTo>
                      <a:pt x="120868" y="518686"/>
                      <a:pt x="120351" y="518483"/>
                      <a:pt x="119797" y="518354"/>
                    </a:cubicBezTo>
                    <a:cubicBezTo>
                      <a:pt x="120351" y="518483"/>
                      <a:pt x="120868" y="518686"/>
                      <a:pt x="121421" y="518797"/>
                    </a:cubicBezTo>
                    <a:moveTo>
                      <a:pt x="86373" y="506357"/>
                    </a:moveTo>
                    <a:cubicBezTo>
                      <a:pt x="85857" y="506081"/>
                      <a:pt x="85340" y="505730"/>
                      <a:pt x="84787" y="505398"/>
                    </a:cubicBezTo>
                    <a:cubicBezTo>
                      <a:pt x="85340" y="505712"/>
                      <a:pt x="85857" y="506062"/>
                      <a:pt x="86373" y="506357"/>
                    </a:cubicBezTo>
                    <a:moveTo>
                      <a:pt x="103353" y="513555"/>
                    </a:moveTo>
                    <a:cubicBezTo>
                      <a:pt x="102080" y="513112"/>
                      <a:pt x="100935" y="512522"/>
                      <a:pt x="99662" y="512042"/>
                    </a:cubicBezTo>
                    <a:cubicBezTo>
                      <a:pt x="100935" y="512522"/>
                      <a:pt x="102080" y="513112"/>
                      <a:pt x="103353" y="513555"/>
                    </a:cubicBezTo>
                    <a:moveTo>
                      <a:pt x="291106" y="410848"/>
                    </a:moveTo>
                    <a:cubicBezTo>
                      <a:pt x="290275" y="411771"/>
                      <a:pt x="289315" y="412601"/>
                      <a:pt x="288392" y="413469"/>
                    </a:cubicBezTo>
                    <a:cubicBezTo>
                      <a:pt x="286805" y="415019"/>
                      <a:pt x="285126" y="416495"/>
                      <a:pt x="283372" y="417843"/>
                    </a:cubicBezTo>
                    <a:cubicBezTo>
                      <a:pt x="282542" y="418433"/>
                      <a:pt x="281693" y="419042"/>
                      <a:pt x="280826" y="419633"/>
                    </a:cubicBezTo>
                    <a:cubicBezTo>
                      <a:pt x="279035" y="420869"/>
                      <a:pt x="277134" y="421977"/>
                      <a:pt x="275178" y="423047"/>
                    </a:cubicBezTo>
                    <a:cubicBezTo>
                      <a:pt x="273868" y="423767"/>
                      <a:pt x="272520" y="424487"/>
                      <a:pt x="271044" y="425114"/>
                    </a:cubicBezTo>
                    <a:cubicBezTo>
                      <a:pt x="269660" y="425742"/>
                      <a:pt x="268220" y="426351"/>
                      <a:pt x="266743" y="426904"/>
                    </a:cubicBezTo>
                    <a:cubicBezTo>
                      <a:pt x="264234" y="427864"/>
                      <a:pt x="261650" y="428769"/>
                      <a:pt x="258789" y="429562"/>
                    </a:cubicBezTo>
                    <a:cubicBezTo>
                      <a:pt x="258272" y="429673"/>
                      <a:pt x="257756" y="429839"/>
                      <a:pt x="257239" y="429968"/>
                    </a:cubicBezTo>
                    <a:cubicBezTo>
                      <a:pt x="245298" y="433032"/>
                      <a:pt x="230183" y="434748"/>
                      <a:pt x="210379" y="434748"/>
                    </a:cubicBezTo>
                    <a:cubicBezTo>
                      <a:pt x="189653" y="434748"/>
                      <a:pt x="171954" y="433475"/>
                      <a:pt x="157319" y="429138"/>
                    </a:cubicBezTo>
                    <a:cubicBezTo>
                      <a:pt x="157152" y="429101"/>
                      <a:pt x="157004" y="429064"/>
                      <a:pt x="156839" y="429027"/>
                    </a:cubicBezTo>
                    <a:cubicBezTo>
                      <a:pt x="142129" y="424579"/>
                      <a:pt x="130465" y="416938"/>
                      <a:pt x="121883" y="404241"/>
                    </a:cubicBezTo>
                    <a:cubicBezTo>
                      <a:pt x="116106" y="395732"/>
                      <a:pt x="111658" y="385065"/>
                      <a:pt x="108355" y="371112"/>
                    </a:cubicBezTo>
                    <a:cubicBezTo>
                      <a:pt x="108318" y="371002"/>
                      <a:pt x="108281" y="370909"/>
                      <a:pt x="108281" y="370799"/>
                    </a:cubicBezTo>
                    <a:cubicBezTo>
                      <a:pt x="102707" y="347322"/>
                      <a:pt x="100363" y="314545"/>
                      <a:pt x="100363" y="267224"/>
                    </a:cubicBezTo>
                    <a:cubicBezTo>
                      <a:pt x="100363" y="185925"/>
                      <a:pt x="108207" y="141170"/>
                      <a:pt x="126460" y="117454"/>
                    </a:cubicBezTo>
                    <a:cubicBezTo>
                      <a:pt x="144750" y="93664"/>
                      <a:pt x="174039" y="91800"/>
                      <a:pt x="210398" y="91800"/>
                    </a:cubicBezTo>
                    <a:cubicBezTo>
                      <a:pt x="252330" y="91800"/>
                      <a:pt x="278260" y="96100"/>
                      <a:pt x="295166" y="118764"/>
                    </a:cubicBezTo>
                    <a:cubicBezTo>
                      <a:pt x="312865" y="142517"/>
                      <a:pt x="320432" y="186940"/>
                      <a:pt x="320432" y="267205"/>
                    </a:cubicBezTo>
                    <a:cubicBezTo>
                      <a:pt x="320432" y="339128"/>
                      <a:pt x="313437" y="379897"/>
                      <a:pt x="297048" y="403484"/>
                    </a:cubicBezTo>
                    <a:cubicBezTo>
                      <a:pt x="296181" y="404720"/>
                      <a:pt x="295184" y="405828"/>
                      <a:pt x="294262" y="406991"/>
                    </a:cubicBezTo>
                    <a:cubicBezTo>
                      <a:pt x="293209" y="408301"/>
                      <a:pt x="292213" y="409648"/>
                      <a:pt x="291106" y="410848"/>
                    </a:cubicBezTo>
                    <a:moveTo>
                      <a:pt x="389642" y="81852"/>
                    </a:moveTo>
                    <a:cubicBezTo>
                      <a:pt x="388959" y="80412"/>
                      <a:pt x="388368" y="78825"/>
                      <a:pt x="387648" y="77478"/>
                    </a:cubicBezTo>
                    <a:cubicBezTo>
                      <a:pt x="388368" y="78862"/>
                      <a:pt x="388959" y="80412"/>
                      <a:pt x="389642" y="81852"/>
                    </a:cubicBezTo>
                    <a:moveTo>
                      <a:pt x="400180" y="107506"/>
                    </a:moveTo>
                    <a:cubicBezTo>
                      <a:pt x="399313" y="104922"/>
                      <a:pt x="398501" y="102098"/>
                      <a:pt x="397596" y="99625"/>
                    </a:cubicBezTo>
                    <a:cubicBezTo>
                      <a:pt x="398538" y="102098"/>
                      <a:pt x="399294" y="104922"/>
                      <a:pt x="400180" y="107506"/>
                    </a:cubicBezTo>
                    <a:moveTo>
                      <a:pt x="413819" y="165771"/>
                    </a:moveTo>
                    <a:cubicBezTo>
                      <a:pt x="413265" y="162191"/>
                      <a:pt x="412860" y="158370"/>
                      <a:pt x="412269" y="154956"/>
                    </a:cubicBezTo>
                    <a:cubicBezTo>
                      <a:pt x="412860" y="158370"/>
                      <a:pt x="413302" y="162191"/>
                      <a:pt x="413819" y="165771"/>
                    </a:cubicBezTo>
                    <a:moveTo>
                      <a:pt x="417437" y="195412"/>
                    </a:moveTo>
                    <a:cubicBezTo>
                      <a:pt x="417233" y="193271"/>
                      <a:pt x="417122" y="190908"/>
                      <a:pt x="416920" y="188841"/>
                    </a:cubicBezTo>
                    <a:cubicBezTo>
                      <a:pt x="417122" y="190908"/>
                      <a:pt x="417233" y="193271"/>
                      <a:pt x="417437" y="195412"/>
                    </a:cubicBezTo>
                    <a:moveTo>
                      <a:pt x="408135" y="135670"/>
                    </a:moveTo>
                    <a:cubicBezTo>
                      <a:pt x="407341" y="132255"/>
                      <a:pt x="406658" y="128582"/>
                      <a:pt x="405828" y="125371"/>
                    </a:cubicBezTo>
                    <a:cubicBezTo>
                      <a:pt x="406658" y="128619"/>
                      <a:pt x="407341" y="132237"/>
                      <a:pt x="408135" y="135670"/>
                    </a:cubicBezTo>
                    <a:moveTo>
                      <a:pt x="412675" y="373530"/>
                    </a:moveTo>
                    <a:cubicBezTo>
                      <a:pt x="412952" y="371943"/>
                      <a:pt x="413155" y="370115"/>
                      <a:pt x="413431" y="368473"/>
                    </a:cubicBezTo>
                    <a:cubicBezTo>
                      <a:pt x="413136" y="370115"/>
                      <a:pt x="412952" y="371943"/>
                      <a:pt x="412675" y="373530"/>
                    </a:cubicBezTo>
                    <a:moveTo>
                      <a:pt x="406510" y="401934"/>
                    </a:moveTo>
                    <a:cubicBezTo>
                      <a:pt x="406954" y="400217"/>
                      <a:pt x="407304" y="398243"/>
                      <a:pt x="407710" y="396489"/>
                    </a:cubicBezTo>
                    <a:cubicBezTo>
                      <a:pt x="407304" y="398243"/>
                      <a:pt x="406935" y="400217"/>
                      <a:pt x="406510" y="401934"/>
                    </a:cubicBezTo>
                    <a:moveTo>
                      <a:pt x="398538" y="426794"/>
                    </a:moveTo>
                    <a:cubicBezTo>
                      <a:pt x="398981" y="425631"/>
                      <a:pt x="399331" y="424284"/>
                      <a:pt x="399774" y="423103"/>
                    </a:cubicBezTo>
                    <a:cubicBezTo>
                      <a:pt x="399350" y="424284"/>
                      <a:pt x="398981" y="425594"/>
                      <a:pt x="398538" y="426794"/>
                    </a:cubicBezTo>
                    <a:moveTo>
                      <a:pt x="388885" y="448314"/>
                    </a:moveTo>
                    <a:cubicBezTo>
                      <a:pt x="389051" y="448074"/>
                      <a:pt x="389162" y="447760"/>
                      <a:pt x="389291" y="447520"/>
                    </a:cubicBezTo>
                    <a:cubicBezTo>
                      <a:pt x="389162" y="447760"/>
                      <a:pt x="389033" y="448074"/>
                      <a:pt x="388885" y="448314"/>
                    </a:cubicBezTo>
                    <a:moveTo>
                      <a:pt x="348781" y="495561"/>
                    </a:moveTo>
                    <a:cubicBezTo>
                      <a:pt x="349371" y="495155"/>
                      <a:pt x="349888" y="494693"/>
                      <a:pt x="350497" y="494250"/>
                    </a:cubicBezTo>
                    <a:cubicBezTo>
                      <a:pt x="354151" y="491463"/>
                      <a:pt x="357529" y="488640"/>
                      <a:pt x="360592" y="485742"/>
                    </a:cubicBezTo>
                    <a:cubicBezTo>
                      <a:pt x="359725" y="486536"/>
                      <a:pt x="358765" y="487182"/>
                      <a:pt x="357879" y="487975"/>
                    </a:cubicBezTo>
                    <a:cubicBezTo>
                      <a:pt x="359116" y="486905"/>
                      <a:pt x="360389" y="485945"/>
                      <a:pt x="361570" y="484838"/>
                    </a:cubicBezTo>
                    <a:cubicBezTo>
                      <a:pt x="361257" y="485115"/>
                      <a:pt x="360887" y="485428"/>
                      <a:pt x="360574" y="485761"/>
                    </a:cubicBezTo>
                    <a:cubicBezTo>
                      <a:pt x="361644" y="484801"/>
                      <a:pt x="362844" y="484081"/>
                      <a:pt x="363840" y="483048"/>
                    </a:cubicBezTo>
                    <a:cubicBezTo>
                      <a:pt x="373068" y="473893"/>
                      <a:pt x="381060" y="462912"/>
                      <a:pt x="387981" y="450233"/>
                    </a:cubicBezTo>
                    <a:cubicBezTo>
                      <a:pt x="387981" y="450196"/>
                      <a:pt x="388018" y="450196"/>
                      <a:pt x="388018" y="450122"/>
                    </a:cubicBezTo>
                    <a:cubicBezTo>
                      <a:pt x="391524" y="443792"/>
                      <a:pt x="394625" y="436908"/>
                      <a:pt x="397559" y="429599"/>
                    </a:cubicBezTo>
                    <a:cubicBezTo>
                      <a:pt x="397633" y="429396"/>
                      <a:pt x="397726" y="429248"/>
                      <a:pt x="397799" y="429008"/>
                    </a:cubicBezTo>
                    <a:cubicBezTo>
                      <a:pt x="413265" y="389716"/>
                      <a:pt x="420759" y="336766"/>
                      <a:pt x="420759" y="267242"/>
                    </a:cubicBezTo>
                    <a:cubicBezTo>
                      <a:pt x="420759" y="207980"/>
                      <a:pt x="415591" y="160437"/>
                      <a:pt x="405163" y="122695"/>
                    </a:cubicBezTo>
                    <a:cubicBezTo>
                      <a:pt x="405126" y="122621"/>
                      <a:pt x="405126" y="122529"/>
                      <a:pt x="405090" y="122418"/>
                    </a:cubicBezTo>
                    <a:cubicBezTo>
                      <a:pt x="402616" y="113596"/>
                      <a:pt x="399922" y="105273"/>
                      <a:pt x="396858" y="97558"/>
                    </a:cubicBezTo>
                    <a:cubicBezTo>
                      <a:pt x="396581" y="96838"/>
                      <a:pt x="396268" y="96248"/>
                      <a:pt x="395991" y="95565"/>
                    </a:cubicBezTo>
                    <a:cubicBezTo>
                      <a:pt x="393167" y="88607"/>
                      <a:pt x="390177" y="81926"/>
                      <a:pt x="386836" y="75835"/>
                    </a:cubicBezTo>
                    <a:cubicBezTo>
                      <a:pt x="386357" y="74968"/>
                      <a:pt x="385840" y="74285"/>
                      <a:pt x="385360" y="73455"/>
                    </a:cubicBezTo>
                    <a:cubicBezTo>
                      <a:pt x="378550" y="61477"/>
                      <a:pt x="370891" y="50901"/>
                      <a:pt x="362013" y="42190"/>
                    </a:cubicBezTo>
                    <a:cubicBezTo>
                      <a:pt x="359817" y="40086"/>
                      <a:pt x="357399" y="38296"/>
                      <a:pt x="355092" y="36377"/>
                    </a:cubicBezTo>
                    <a:cubicBezTo>
                      <a:pt x="356366" y="37447"/>
                      <a:pt x="357639" y="38573"/>
                      <a:pt x="358876" y="39717"/>
                    </a:cubicBezTo>
                    <a:cubicBezTo>
                      <a:pt x="355646" y="36783"/>
                      <a:pt x="352398" y="33941"/>
                      <a:pt x="348928" y="31412"/>
                    </a:cubicBezTo>
                    <a:cubicBezTo>
                      <a:pt x="349482" y="31818"/>
                      <a:pt x="350035" y="32169"/>
                      <a:pt x="350515" y="32519"/>
                    </a:cubicBezTo>
                    <a:cubicBezTo>
                      <a:pt x="348485" y="30969"/>
                      <a:pt x="346344" y="29493"/>
                      <a:pt x="344148" y="28071"/>
                    </a:cubicBezTo>
                    <a:cubicBezTo>
                      <a:pt x="344425" y="28237"/>
                      <a:pt x="344665" y="28422"/>
                      <a:pt x="344905" y="28588"/>
                    </a:cubicBezTo>
                    <a:cubicBezTo>
                      <a:pt x="341287" y="26115"/>
                      <a:pt x="337504" y="23863"/>
                      <a:pt x="333646" y="21778"/>
                    </a:cubicBezTo>
                    <a:cubicBezTo>
                      <a:pt x="334403" y="22184"/>
                      <a:pt x="335160" y="22535"/>
                      <a:pt x="335880" y="22978"/>
                    </a:cubicBezTo>
                    <a:cubicBezTo>
                      <a:pt x="334366" y="22110"/>
                      <a:pt x="332890" y="21150"/>
                      <a:pt x="331302" y="20357"/>
                    </a:cubicBezTo>
                    <a:cubicBezTo>
                      <a:pt x="331266" y="20357"/>
                      <a:pt x="331229" y="20357"/>
                      <a:pt x="331229" y="20320"/>
                    </a:cubicBezTo>
                    <a:cubicBezTo>
                      <a:pt x="330601" y="20006"/>
                      <a:pt x="329882" y="19766"/>
                      <a:pt x="329235" y="19489"/>
                    </a:cubicBezTo>
                    <a:cubicBezTo>
                      <a:pt x="329309" y="19489"/>
                      <a:pt x="329402" y="19526"/>
                      <a:pt x="329439" y="19563"/>
                    </a:cubicBezTo>
                    <a:cubicBezTo>
                      <a:pt x="326301" y="18013"/>
                      <a:pt x="322997" y="16739"/>
                      <a:pt x="319731" y="15429"/>
                    </a:cubicBezTo>
                    <a:cubicBezTo>
                      <a:pt x="320413" y="15669"/>
                      <a:pt x="321115" y="15909"/>
                      <a:pt x="321761" y="16186"/>
                    </a:cubicBezTo>
                    <a:cubicBezTo>
                      <a:pt x="318070" y="14635"/>
                      <a:pt x="314249" y="13122"/>
                      <a:pt x="310226" y="11812"/>
                    </a:cubicBezTo>
                    <a:cubicBezTo>
                      <a:pt x="310429" y="11886"/>
                      <a:pt x="310576" y="11978"/>
                      <a:pt x="310780" y="12015"/>
                    </a:cubicBezTo>
                    <a:cubicBezTo>
                      <a:pt x="310060" y="11775"/>
                      <a:pt x="309266" y="11609"/>
                      <a:pt x="308546" y="11387"/>
                    </a:cubicBezTo>
                    <a:cubicBezTo>
                      <a:pt x="308989" y="11553"/>
                      <a:pt x="309543" y="11627"/>
                      <a:pt x="309931" y="11738"/>
                    </a:cubicBezTo>
                    <a:cubicBezTo>
                      <a:pt x="305243" y="10224"/>
                      <a:pt x="300536" y="8674"/>
                      <a:pt x="295443" y="7475"/>
                    </a:cubicBezTo>
                    <a:cubicBezTo>
                      <a:pt x="273203" y="2233"/>
                      <a:pt x="247753" y="0"/>
                      <a:pt x="210361" y="0"/>
                    </a:cubicBezTo>
                    <a:cubicBezTo>
                      <a:pt x="146355" y="0"/>
                      <a:pt x="96321" y="7161"/>
                      <a:pt x="60129" y="42209"/>
                    </a:cubicBezTo>
                    <a:cubicBezTo>
                      <a:pt x="55515" y="46657"/>
                      <a:pt x="51307" y="51640"/>
                      <a:pt x="47284" y="56844"/>
                    </a:cubicBezTo>
                    <a:cubicBezTo>
                      <a:pt x="47118" y="57047"/>
                      <a:pt x="46970" y="57195"/>
                      <a:pt x="46804" y="57398"/>
                    </a:cubicBezTo>
                    <a:cubicBezTo>
                      <a:pt x="42947" y="62455"/>
                      <a:pt x="39440" y="68103"/>
                      <a:pt x="36063" y="73953"/>
                    </a:cubicBezTo>
                    <a:cubicBezTo>
                      <a:pt x="35657" y="74581"/>
                      <a:pt x="35232" y="75153"/>
                      <a:pt x="34863" y="75817"/>
                    </a:cubicBezTo>
                    <a:cubicBezTo>
                      <a:pt x="31209" y="82387"/>
                      <a:pt x="27868" y="89493"/>
                      <a:pt x="24768" y="97097"/>
                    </a:cubicBezTo>
                    <a:cubicBezTo>
                      <a:pt x="24731" y="97171"/>
                      <a:pt x="24731" y="97263"/>
                      <a:pt x="24694" y="97337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3" y="347285"/>
                      <a:pt x="8434" y="378513"/>
                    </a:cubicBezTo>
                    <a:cubicBezTo>
                      <a:pt x="8711" y="380027"/>
                      <a:pt x="9062" y="381337"/>
                      <a:pt x="9357" y="382850"/>
                    </a:cubicBezTo>
                    <a:cubicBezTo>
                      <a:pt x="10944" y="391155"/>
                      <a:pt x="12661" y="399239"/>
                      <a:pt x="14691" y="406714"/>
                    </a:cubicBezTo>
                    <a:cubicBezTo>
                      <a:pt x="15373" y="409131"/>
                      <a:pt x="16167" y="411217"/>
                      <a:pt x="16832" y="413561"/>
                    </a:cubicBezTo>
                    <a:cubicBezTo>
                      <a:pt x="18696" y="419725"/>
                      <a:pt x="20523" y="425816"/>
                      <a:pt x="22682" y="431389"/>
                    </a:cubicBezTo>
                    <a:cubicBezTo>
                      <a:pt x="23679" y="433936"/>
                      <a:pt x="24823" y="436077"/>
                      <a:pt x="25856" y="438513"/>
                    </a:cubicBezTo>
                    <a:cubicBezTo>
                      <a:pt x="27998" y="443404"/>
                      <a:pt x="30064" y="448387"/>
                      <a:pt x="32501" y="452798"/>
                    </a:cubicBezTo>
                    <a:cubicBezTo>
                      <a:pt x="33534" y="454755"/>
                      <a:pt x="34734" y="456342"/>
                      <a:pt x="35804" y="458132"/>
                    </a:cubicBezTo>
                    <a:cubicBezTo>
                      <a:pt x="42098" y="468633"/>
                      <a:pt x="48926" y="478065"/>
                      <a:pt x="56918" y="485779"/>
                    </a:cubicBezTo>
                    <a:cubicBezTo>
                      <a:pt x="92206" y="519904"/>
                      <a:pt x="141797" y="526751"/>
                      <a:pt x="210379" y="526751"/>
                    </a:cubicBezTo>
                    <a:cubicBezTo>
                      <a:pt x="223631" y="526751"/>
                      <a:pt x="236826" y="526235"/>
                      <a:pt x="249912" y="525312"/>
                    </a:cubicBezTo>
                    <a:cubicBezTo>
                      <a:pt x="253732" y="525035"/>
                      <a:pt x="257552" y="524721"/>
                      <a:pt x="261281" y="524315"/>
                    </a:cubicBezTo>
                    <a:cubicBezTo>
                      <a:pt x="265618" y="523872"/>
                      <a:pt x="269918" y="523392"/>
                      <a:pt x="274163" y="522765"/>
                    </a:cubicBezTo>
                    <a:cubicBezTo>
                      <a:pt x="281767" y="521694"/>
                      <a:pt x="289168" y="520347"/>
                      <a:pt x="296273" y="518631"/>
                    </a:cubicBezTo>
                    <a:cubicBezTo>
                      <a:pt x="297953" y="518224"/>
                      <a:pt x="299540" y="517708"/>
                      <a:pt x="301164" y="517283"/>
                    </a:cubicBezTo>
                    <a:cubicBezTo>
                      <a:pt x="301921" y="517080"/>
                      <a:pt x="302641" y="516804"/>
                      <a:pt x="303397" y="516601"/>
                    </a:cubicBezTo>
                    <a:cubicBezTo>
                      <a:pt x="306701" y="515678"/>
                      <a:pt x="309764" y="514736"/>
                      <a:pt x="312736" y="513777"/>
                    </a:cubicBezTo>
                    <a:cubicBezTo>
                      <a:pt x="314452" y="513186"/>
                      <a:pt x="316205" y="512577"/>
                      <a:pt x="317904" y="511950"/>
                    </a:cubicBezTo>
                    <a:cubicBezTo>
                      <a:pt x="320247" y="511082"/>
                      <a:pt x="322628" y="510196"/>
                      <a:pt x="324825" y="509236"/>
                    </a:cubicBezTo>
                    <a:cubicBezTo>
                      <a:pt x="323680" y="509753"/>
                      <a:pt x="322351" y="509993"/>
                      <a:pt x="321207" y="510473"/>
                    </a:cubicBezTo>
                    <a:cubicBezTo>
                      <a:pt x="330786" y="506579"/>
                      <a:pt x="339866" y="501873"/>
                      <a:pt x="348208" y="495948"/>
                    </a:cubicBezTo>
                    <a:cubicBezTo>
                      <a:pt x="347654" y="496354"/>
                      <a:pt x="347175" y="496871"/>
                      <a:pt x="346621" y="497259"/>
                    </a:cubicBezTo>
                    <a:cubicBezTo>
                      <a:pt x="347433" y="496687"/>
                      <a:pt x="348060" y="496133"/>
                      <a:pt x="348781" y="4955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" name="Freeform: Shape 159">
                <a:extLst>
                  <a:ext uri="{FF2B5EF4-FFF2-40B4-BE49-F238E27FC236}">
                    <a16:creationId xmlns:a16="http://schemas.microsoft.com/office/drawing/2014/main" id="{A13A617C-A539-4E1E-5B7B-29F18E99CDE3}"/>
                  </a:ext>
                </a:extLst>
              </p:cNvPr>
              <p:cNvSpPr/>
              <p:nvPr/>
            </p:nvSpPr>
            <p:spPr>
              <a:xfrm>
                <a:off x="4968027" y="4228105"/>
                <a:ext cx="276" cy="73"/>
              </a:xfrm>
              <a:custGeom>
                <a:avLst/>
                <a:gdLst>
                  <a:gd name="connsiteX0" fmla="*/ 0 w 276"/>
                  <a:gd name="connsiteY0" fmla="*/ 0 h 73"/>
                  <a:gd name="connsiteX1" fmla="*/ 277 w 276"/>
                  <a:gd name="connsiteY1" fmla="*/ 74 h 73"/>
                  <a:gd name="connsiteX2" fmla="*/ 0 w 276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" h="73">
                    <a:moveTo>
                      <a:pt x="0" y="0"/>
                    </a:moveTo>
                    <a:cubicBezTo>
                      <a:pt x="74" y="37"/>
                      <a:pt x="203" y="37"/>
                      <a:pt x="277" y="74"/>
                    </a:cubicBezTo>
                    <a:cubicBezTo>
                      <a:pt x="184" y="37"/>
                      <a:pt x="74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" name="Freeform: Shape 160">
                <a:extLst>
                  <a:ext uri="{FF2B5EF4-FFF2-40B4-BE49-F238E27FC236}">
                    <a16:creationId xmlns:a16="http://schemas.microsoft.com/office/drawing/2014/main" id="{A21C6094-592E-BAE5-6977-165D35FF9A00}"/>
                  </a:ext>
                </a:extLst>
              </p:cNvPr>
              <p:cNvSpPr/>
              <p:nvPr/>
            </p:nvSpPr>
            <p:spPr>
              <a:xfrm>
                <a:off x="4993958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9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1" y="1587"/>
                      <a:pt x="5611" y="3304"/>
                      <a:pt x="8269" y="5094"/>
                    </a:cubicBezTo>
                    <a:cubicBezTo>
                      <a:pt x="5685" y="3341"/>
                      <a:pt x="2898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" name="Freeform: Shape 161">
                <a:extLst>
                  <a:ext uri="{FF2B5EF4-FFF2-40B4-BE49-F238E27FC236}">
                    <a16:creationId xmlns:a16="http://schemas.microsoft.com/office/drawing/2014/main" id="{A77D0A7A-217C-A398-4072-2D63B6649521}"/>
                  </a:ext>
                </a:extLst>
              </p:cNvPr>
              <p:cNvSpPr/>
              <p:nvPr/>
            </p:nvSpPr>
            <p:spPr>
              <a:xfrm>
                <a:off x="5417504" y="4444962"/>
                <a:ext cx="627" cy="756"/>
              </a:xfrm>
              <a:custGeom>
                <a:avLst/>
                <a:gdLst>
                  <a:gd name="connsiteX0" fmla="*/ 627 w 627"/>
                  <a:gd name="connsiteY0" fmla="*/ 0 h 756"/>
                  <a:gd name="connsiteX1" fmla="*/ 0 w 627"/>
                  <a:gd name="connsiteY1" fmla="*/ 757 h 756"/>
                  <a:gd name="connsiteX2" fmla="*/ 627 w 627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7" h="756">
                    <a:moveTo>
                      <a:pt x="627" y="0"/>
                    </a:moveTo>
                    <a:cubicBezTo>
                      <a:pt x="424" y="240"/>
                      <a:pt x="221" y="480"/>
                      <a:pt x="0" y="757"/>
                    </a:cubicBezTo>
                    <a:cubicBezTo>
                      <a:pt x="240" y="480"/>
                      <a:pt x="424" y="240"/>
                      <a:pt x="627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" name="Freeform: Shape 162">
                <a:extLst>
                  <a:ext uri="{FF2B5EF4-FFF2-40B4-BE49-F238E27FC236}">
                    <a16:creationId xmlns:a16="http://schemas.microsoft.com/office/drawing/2014/main" id="{B66B58B8-BED3-A2C7-8D4E-01FAD1DF04E4}"/>
                  </a:ext>
                </a:extLst>
              </p:cNvPr>
              <p:cNvSpPr/>
              <p:nvPr/>
            </p:nvSpPr>
            <p:spPr>
              <a:xfrm>
                <a:off x="5163752" y="4219818"/>
                <a:ext cx="370632" cy="520365"/>
              </a:xfrm>
              <a:custGeom>
                <a:avLst/>
                <a:gdLst>
                  <a:gd name="connsiteX0" fmla="*/ 303748 w 370632"/>
                  <a:gd name="connsiteY0" fmla="*/ 16020 h 520365"/>
                  <a:gd name="connsiteX1" fmla="*/ 303305 w 370632"/>
                  <a:gd name="connsiteY1" fmla="*/ 15780 h 520365"/>
                  <a:gd name="connsiteX2" fmla="*/ 303748 w 370632"/>
                  <a:gd name="connsiteY2" fmla="*/ 16020 h 520365"/>
                  <a:gd name="connsiteX3" fmla="*/ 369894 w 370632"/>
                  <a:gd name="connsiteY3" fmla="*/ 178118 h 520365"/>
                  <a:gd name="connsiteX4" fmla="*/ 369654 w 370632"/>
                  <a:gd name="connsiteY4" fmla="*/ 184560 h 520365"/>
                  <a:gd name="connsiteX5" fmla="*/ 369894 w 370632"/>
                  <a:gd name="connsiteY5" fmla="*/ 178118 h 520365"/>
                  <a:gd name="connsiteX6" fmla="*/ 367421 w 370632"/>
                  <a:gd name="connsiteY6" fmla="*/ 207187 h 520365"/>
                  <a:gd name="connsiteX7" fmla="*/ 368141 w 370632"/>
                  <a:gd name="connsiteY7" fmla="*/ 200782 h 520365"/>
                  <a:gd name="connsiteX8" fmla="*/ 367421 w 370632"/>
                  <a:gd name="connsiteY8" fmla="*/ 207187 h 520365"/>
                  <a:gd name="connsiteX9" fmla="*/ 363896 w 370632"/>
                  <a:gd name="connsiteY9" fmla="*/ 227285 h 520365"/>
                  <a:gd name="connsiteX10" fmla="*/ 364893 w 370632"/>
                  <a:gd name="connsiteY10" fmla="*/ 222505 h 520365"/>
                  <a:gd name="connsiteX11" fmla="*/ 363896 w 370632"/>
                  <a:gd name="connsiteY11" fmla="*/ 227285 h 520365"/>
                  <a:gd name="connsiteX12" fmla="*/ 359116 w 370632"/>
                  <a:gd name="connsiteY12" fmla="*/ 245095 h 520365"/>
                  <a:gd name="connsiteX13" fmla="*/ 360150 w 370632"/>
                  <a:gd name="connsiteY13" fmla="*/ 241828 h 520365"/>
                  <a:gd name="connsiteX14" fmla="*/ 359116 w 370632"/>
                  <a:gd name="connsiteY14" fmla="*/ 245095 h 520365"/>
                  <a:gd name="connsiteX15" fmla="*/ 353118 w 370632"/>
                  <a:gd name="connsiteY15" fmla="*/ 261041 h 520365"/>
                  <a:gd name="connsiteX16" fmla="*/ 354151 w 370632"/>
                  <a:gd name="connsiteY16" fmla="*/ 258771 h 520365"/>
                  <a:gd name="connsiteX17" fmla="*/ 353118 w 370632"/>
                  <a:gd name="connsiteY17" fmla="*/ 261041 h 520365"/>
                  <a:gd name="connsiteX18" fmla="*/ 345754 w 370632"/>
                  <a:gd name="connsiteY18" fmla="*/ 275455 h 520365"/>
                  <a:gd name="connsiteX19" fmla="*/ 346917 w 370632"/>
                  <a:gd name="connsiteY19" fmla="*/ 273628 h 520365"/>
                  <a:gd name="connsiteX20" fmla="*/ 345754 w 370632"/>
                  <a:gd name="connsiteY20" fmla="*/ 275455 h 520365"/>
                  <a:gd name="connsiteX21" fmla="*/ 336803 w 370632"/>
                  <a:gd name="connsiteY21" fmla="*/ 288337 h 520365"/>
                  <a:gd name="connsiteX22" fmla="*/ 338427 w 370632"/>
                  <a:gd name="connsiteY22" fmla="*/ 286381 h 520365"/>
                  <a:gd name="connsiteX23" fmla="*/ 336803 w 370632"/>
                  <a:gd name="connsiteY23" fmla="*/ 288337 h 520365"/>
                  <a:gd name="connsiteX24" fmla="*/ 328295 w 370632"/>
                  <a:gd name="connsiteY24" fmla="*/ 297879 h 520365"/>
                  <a:gd name="connsiteX25" fmla="*/ 326855 w 370632"/>
                  <a:gd name="connsiteY25" fmla="*/ 299079 h 520365"/>
                  <a:gd name="connsiteX26" fmla="*/ 328756 w 370632"/>
                  <a:gd name="connsiteY26" fmla="*/ 297362 h 520365"/>
                  <a:gd name="connsiteX27" fmla="*/ 328295 w 370632"/>
                  <a:gd name="connsiteY27" fmla="*/ 297879 h 520365"/>
                  <a:gd name="connsiteX28" fmla="*/ 314840 w 370632"/>
                  <a:gd name="connsiteY28" fmla="*/ 308620 h 520365"/>
                  <a:gd name="connsiteX29" fmla="*/ 317313 w 370632"/>
                  <a:gd name="connsiteY29" fmla="*/ 306941 h 520365"/>
                  <a:gd name="connsiteX30" fmla="*/ 314840 w 370632"/>
                  <a:gd name="connsiteY30" fmla="*/ 308620 h 520365"/>
                  <a:gd name="connsiteX31" fmla="*/ 302309 w 370632"/>
                  <a:gd name="connsiteY31" fmla="*/ 315818 h 520365"/>
                  <a:gd name="connsiteX32" fmla="*/ 305169 w 370632"/>
                  <a:gd name="connsiteY32" fmla="*/ 314379 h 520365"/>
                  <a:gd name="connsiteX33" fmla="*/ 302309 w 370632"/>
                  <a:gd name="connsiteY33" fmla="*/ 315818 h 520365"/>
                  <a:gd name="connsiteX34" fmla="*/ 289426 w 370632"/>
                  <a:gd name="connsiteY34" fmla="*/ 321078 h 520365"/>
                  <a:gd name="connsiteX35" fmla="*/ 292453 w 370632"/>
                  <a:gd name="connsiteY35" fmla="*/ 320008 h 520365"/>
                  <a:gd name="connsiteX36" fmla="*/ 289426 w 370632"/>
                  <a:gd name="connsiteY36" fmla="*/ 321078 h 520365"/>
                  <a:gd name="connsiteX37" fmla="*/ 276507 w 370632"/>
                  <a:gd name="connsiteY37" fmla="*/ 324696 h 520365"/>
                  <a:gd name="connsiteX38" fmla="*/ 279091 w 370632"/>
                  <a:gd name="connsiteY38" fmla="*/ 324068 h 520365"/>
                  <a:gd name="connsiteX39" fmla="*/ 276507 w 370632"/>
                  <a:gd name="connsiteY39" fmla="*/ 324696 h 520365"/>
                  <a:gd name="connsiteX40" fmla="*/ 264806 w 370632"/>
                  <a:gd name="connsiteY40" fmla="*/ 326800 h 520365"/>
                  <a:gd name="connsiteX41" fmla="*/ 263699 w 370632"/>
                  <a:gd name="connsiteY41" fmla="*/ 326966 h 520365"/>
                  <a:gd name="connsiteX42" fmla="*/ 264806 w 370632"/>
                  <a:gd name="connsiteY42" fmla="*/ 326800 h 520365"/>
                  <a:gd name="connsiteX43" fmla="*/ 222524 w 370632"/>
                  <a:gd name="connsiteY43" fmla="*/ 88607 h 520365"/>
                  <a:gd name="connsiteX44" fmla="*/ 227580 w 370632"/>
                  <a:gd name="connsiteY44" fmla="*/ 89087 h 520365"/>
                  <a:gd name="connsiteX45" fmla="*/ 222524 w 370632"/>
                  <a:gd name="connsiteY45" fmla="*/ 88607 h 520365"/>
                  <a:gd name="connsiteX46" fmla="*/ 233228 w 370632"/>
                  <a:gd name="connsiteY46" fmla="*/ 90434 h 520365"/>
                  <a:gd name="connsiteX47" fmla="*/ 237528 w 370632"/>
                  <a:gd name="connsiteY47" fmla="*/ 91818 h 520365"/>
                  <a:gd name="connsiteX48" fmla="*/ 233228 w 370632"/>
                  <a:gd name="connsiteY48" fmla="*/ 90434 h 520365"/>
                  <a:gd name="connsiteX49" fmla="*/ 242880 w 370632"/>
                  <a:gd name="connsiteY49" fmla="*/ 94421 h 520365"/>
                  <a:gd name="connsiteX50" fmla="*/ 246184 w 370632"/>
                  <a:gd name="connsiteY50" fmla="*/ 96525 h 520365"/>
                  <a:gd name="connsiteX51" fmla="*/ 242880 w 370632"/>
                  <a:gd name="connsiteY51" fmla="*/ 94421 h 520365"/>
                  <a:gd name="connsiteX52" fmla="*/ 251444 w 370632"/>
                  <a:gd name="connsiteY52" fmla="*/ 100936 h 520365"/>
                  <a:gd name="connsiteX53" fmla="*/ 253640 w 370632"/>
                  <a:gd name="connsiteY53" fmla="*/ 103316 h 520365"/>
                  <a:gd name="connsiteX54" fmla="*/ 251444 w 370632"/>
                  <a:gd name="connsiteY54" fmla="*/ 100936 h 520365"/>
                  <a:gd name="connsiteX55" fmla="*/ 258568 w 370632"/>
                  <a:gd name="connsiteY55" fmla="*/ 110293 h 520365"/>
                  <a:gd name="connsiteX56" fmla="*/ 259952 w 370632"/>
                  <a:gd name="connsiteY56" fmla="*/ 112766 h 520365"/>
                  <a:gd name="connsiteX57" fmla="*/ 258568 w 370632"/>
                  <a:gd name="connsiteY57" fmla="*/ 110293 h 520365"/>
                  <a:gd name="connsiteX58" fmla="*/ 264160 w 370632"/>
                  <a:gd name="connsiteY58" fmla="*/ 122898 h 520365"/>
                  <a:gd name="connsiteX59" fmla="*/ 264917 w 370632"/>
                  <a:gd name="connsiteY59" fmla="*/ 125279 h 520365"/>
                  <a:gd name="connsiteX60" fmla="*/ 264160 w 370632"/>
                  <a:gd name="connsiteY60" fmla="*/ 122898 h 520365"/>
                  <a:gd name="connsiteX61" fmla="*/ 268073 w 370632"/>
                  <a:gd name="connsiteY61" fmla="*/ 139970 h 520365"/>
                  <a:gd name="connsiteX62" fmla="*/ 268276 w 370632"/>
                  <a:gd name="connsiteY62" fmla="*/ 141114 h 520365"/>
                  <a:gd name="connsiteX63" fmla="*/ 268073 w 370632"/>
                  <a:gd name="connsiteY63" fmla="*/ 139970 h 520365"/>
                  <a:gd name="connsiteX64" fmla="*/ 265950 w 370632"/>
                  <a:gd name="connsiteY64" fmla="*/ 199989 h 520365"/>
                  <a:gd name="connsiteX65" fmla="*/ 265711 w 370632"/>
                  <a:gd name="connsiteY65" fmla="*/ 200782 h 520365"/>
                  <a:gd name="connsiteX66" fmla="*/ 265950 w 370632"/>
                  <a:gd name="connsiteY66" fmla="*/ 199989 h 520365"/>
                  <a:gd name="connsiteX67" fmla="*/ 229039 w 370632"/>
                  <a:gd name="connsiteY67" fmla="*/ 239447 h 520365"/>
                  <a:gd name="connsiteX68" fmla="*/ 225052 w 370632"/>
                  <a:gd name="connsiteY68" fmla="*/ 239798 h 520365"/>
                  <a:gd name="connsiteX69" fmla="*/ 229039 w 370632"/>
                  <a:gd name="connsiteY69" fmla="*/ 239447 h 520365"/>
                  <a:gd name="connsiteX70" fmla="*/ 239780 w 370632"/>
                  <a:gd name="connsiteY70" fmla="*/ 236310 h 520365"/>
                  <a:gd name="connsiteX71" fmla="*/ 234538 w 370632"/>
                  <a:gd name="connsiteY71" fmla="*/ 237989 h 520365"/>
                  <a:gd name="connsiteX72" fmla="*/ 239780 w 370632"/>
                  <a:gd name="connsiteY72" fmla="*/ 236310 h 520365"/>
                  <a:gd name="connsiteX73" fmla="*/ 248694 w 370632"/>
                  <a:gd name="connsiteY73" fmla="*/ 230976 h 520365"/>
                  <a:gd name="connsiteX74" fmla="*/ 244486 w 370632"/>
                  <a:gd name="connsiteY74" fmla="*/ 233726 h 520365"/>
                  <a:gd name="connsiteX75" fmla="*/ 248694 w 370632"/>
                  <a:gd name="connsiteY75" fmla="*/ 230976 h 520365"/>
                  <a:gd name="connsiteX76" fmla="*/ 260469 w 370632"/>
                  <a:gd name="connsiteY76" fmla="*/ 215547 h 520365"/>
                  <a:gd name="connsiteX77" fmla="*/ 259085 w 370632"/>
                  <a:gd name="connsiteY77" fmla="*/ 217965 h 520365"/>
                  <a:gd name="connsiteX78" fmla="*/ 254397 w 370632"/>
                  <a:gd name="connsiteY78" fmla="*/ 225163 h 520365"/>
                  <a:gd name="connsiteX79" fmla="*/ 255947 w 370632"/>
                  <a:gd name="connsiteY79" fmla="*/ 223372 h 520365"/>
                  <a:gd name="connsiteX80" fmla="*/ 253326 w 370632"/>
                  <a:gd name="connsiteY80" fmla="*/ 226399 h 520365"/>
                  <a:gd name="connsiteX81" fmla="*/ 253769 w 370632"/>
                  <a:gd name="connsiteY81" fmla="*/ 225882 h 520365"/>
                  <a:gd name="connsiteX82" fmla="*/ 233080 w 370632"/>
                  <a:gd name="connsiteY82" fmla="*/ 238377 h 520365"/>
                  <a:gd name="connsiteX83" fmla="*/ 232730 w 370632"/>
                  <a:gd name="connsiteY83" fmla="*/ 238451 h 520365"/>
                  <a:gd name="connsiteX84" fmla="*/ 217504 w 370632"/>
                  <a:gd name="connsiteY84" fmla="*/ 240241 h 520365"/>
                  <a:gd name="connsiteX85" fmla="*/ 100327 w 370632"/>
                  <a:gd name="connsiteY85" fmla="*/ 240241 h 520365"/>
                  <a:gd name="connsiteX86" fmla="*/ 100327 w 370632"/>
                  <a:gd name="connsiteY86" fmla="*/ 88367 h 520365"/>
                  <a:gd name="connsiteX87" fmla="*/ 217504 w 370632"/>
                  <a:gd name="connsiteY87" fmla="*/ 88367 h 520365"/>
                  <a:gd name="connsiteX88" fmla="*/ 229149 w 370632"/>
                  <a:gd name="connsiteY88" fmla="*/ 89437 h 520365"/>
                  <a:gd name="connsiteX89" fmla="*/ 230386 w 370632"/>
                  <a:gd name="connsiteY89" fmla="*/ 89751 h 520365"/>
                  <a:gd name="connsiteX90" fmla="*/ 239060 w 370632"/>
                  <a:gd name="connsiteY90" fmla="*/ 92538 h 520365"/>
                  <a:gd name="connsiteX91" fmla="*/ 241164 w 370632"/>
                  <a:gd name="connsiteY91" fmla="*/ 93572 h 520365"/>
                  <a:gd name="connsiteX92" fmla="*/ 247568 w 370632"/>
                  <a:gd name="connsiteY92" fmla="*/ 97632 h 520365"/>
                  <a:gd name="connsiteX93" fmla="*/ 250115 w 370632"/>
                  <a:gd name="connsiteY93" fmla="*/ 99773 h 520365"/>
                  <a:gd name="connsiteX94" fmla="*/ 254766 w 370632"/>
                  <a:gd name="connsiteY94" fmla="*/ 104867 h 520365"/>
                  <a:gd name="connsiteX95" fmla="*/ 257387 w 370632"/>
                  <a:gd name="connsiteY95" fmla="*/ 108558 h 520365"/>
                  <a:gd name="connsiteX96" fmla="*/ 260764 w 370632"/>
                  <a:gd name="connsiteY96" fmla="*/ 114611 h 520365"/>
                  <a:gd name="connsiteX97" fmla="*/ 263034 w 370632"/>
                  <a:gd name="connsiteY97" fmla="*/ 120148 h 520365"/>
                  <a:gd name="connsiteX98" fmla="*/ 265378 w 370632"/>
                  <a:gd name="connsiteY98" fmla="*/ 127383 h 520365"/>
                  <a:gd name="connsiteX99" fmla="*/ 266929 w 370632"/>
                  <a:gd name="connsiteY99" fmla="*/ 134507 h 520365"/>
                  <a:gd name="connsiteX100" fmla="*/ 268442 w 370632"/>
                  <a:gd name="connsiteY100" fmla="*/ 143384 h 520365"/>
                  <a:gd name="connsiteX101" fmla="*/ 268995 w 370632"/>
                  <a:gd name="connsiteY101" fmla="*/ 151782 h 520365"/>
                  <a:gd name="connsiteX102" fmla="*/ 269549 w 370632"/>
                  <a:gd name="connsiteY102" fmla="*/ 161490 h 520365"/>
                  <a:gd name="connsiteX103" fmla="*/ 269439 w 370632"/>
                  <a:gd name="connsiteY103" fmla="*/ 166934 h 520365"/>
                  <a:gd name="connsiteX104" fmla="*/ 268885 w 370632"/>
                  <a:gd name="connsiteY104" fmla="*/ 179779 h 520365"/>
                  <a:gd name="connsiteX105" fmla="*/ 268368 w 370632"/>
                  <a:gd name="connsiteY105" fmla="*/ 185076 h 520365"/>
                  <a:gd name="connsiteX106" fmla="*/ 266264 w 370632"/>
                  <a:gd name="connsiteY106" fmla="*/ 198235 h 520365"/>
                  <a:gd name="connsiteX107" fmla="*/ 265748 w 370632"/>
                  <a:gd name="connsiteY107" fmla="*/ 200856 h 520365"/>
                  <a:gd name="connsiteX108" fmla="*/ 262518 w 370632"/>
                  <a:gd name="connsiteY108" fmla="*/ 210712 h 520365"/>
                  <a:gd name="connsiteX109" fmla="*/ 261244 w 370632"/>
                  <a:gd name="connsiteY109" fmla="*/ 214052 h 520365"/>
                  <a:gd name="connsiteX110" fmla="*/ 261687 w 370632"/>
                  <a:gd name="connsiteY110" fmla="*/ 213185 h 520365"/>
                  <a:gd name="connsiteX111" fmla="*/ 261060 w 370632"/>
                  <a:gd name="connsiteY111" fmla="*/ 214624 h 520365"/>
                  <a:gd name="connsiteX112" fmla="*/ 261263 w 370632"/>
                  <a:gd name="connsiteY112" fmla="*/ 214071 h 520365"/>
                  <a:gd name="connsiteX113" fmla="*/ 260469 w 370632"/>
                  <a:gd name="connsiteY113" fmla="*/ 215547 h 520365"/>
                  <a:gd name="connsiteX114" fmla="*/ 100290 w 370632"/>
                  <a:gd name="connsiteY114" fmla="*/ 314434 h 520365"/>
                  <a:gd name="connsiteX115" fmla="*/ 225310 w 370632"/>
                  <a:gd name="connsiteY115" fmla="*/ 328590 h 520365"/>
                  <a:gd name="connsiteX116" fmla="*/ 284462 w 370632"/>
                  <a:gd name="connsiteY116" fmla="*/ 322739 h 520365"/>
                  <a:gd name="connsiteX117" fmla="*/ 286289 w 370632"/>
                  <a:gd name="connsiteY117" fmla="*/ 322186 h 520365"/>
                  <a:gd name="connsiteX118" fmla="*/ 296034 w 370632"/>
                  <a:gd name="connsiteY118" fmla="*/ 318716 h 520365"/>
                  <a:gd name="connsiteX119" fmla="*/ 299097 w 370632"/>
                  <a:gd name="connsiteY119" fmla="*/ 317405 h 520365"/>
                  <a:gd name="connsiteX120" fmla="*/ 307771 w 370632"/>
                  <a:gd name="connsiteY120" fmla="*/ 313105 h 520365"/>
                  <a:gd name="connsiteX121" fmla="*/ 311426 w 370632"/>
                  <a:gd name="connsiteY121" fmla="*/ 310909 h 520365"/>
                  <a:gd name="connsiteX122" fmla="*/ 319214 w 370632"/>
                  <a:gd name="connsiteY122" fmla="*/ 305667 h 520365"/>
                  <a:gd name="connsiteX123" fmla="*/ 322961 w 370632"/>
                  <a:gd name="connsiteY123" fmla="*/ 302567 h 520365"/>
                  <a:gd name="connsiteX124" fmla="*/ 328442 w 370632"/>
                  <a:gd name="connsiteY124" fmla="*/ 298064 h 520365"/>
                  <a:gd name="connsiteX125" fmla="*/ 330270 w 370632"/>
                  <a:gd name="connsiteY125" fmla="*/ 295997 h 520365"/>
                  <a:gd name="connsiteX126" fmla="*/ 332410 w 370632"/>
                  <a:gd name="connsiteY126" fmla="*/ 293579 h 520365"/>
                  <a:gd name="connsiteX127" fmla="*/ 339811 w 370632"/>
                  <a:gd name="connsiteY127" fmla="*/ 284702 h 520365"/>
                  <a:gd name="connsiteX128" fmla="*/ 341878 w 370632"/>
                  <a:gd name="connsiteY128" fmla="*/ 281601 h 520365"/>
                  <a:gd name="connsiteX129" fmla="*/ 348209 w 370632"/>
                  <a:gd name="connsiteY129" fmla="*/ 271450 h 520365"/>
                  <a:gd name="connsiteX130" fmla="*/ 350405 w 370632"/>
                  <a:gd name="connsiteY130" fmla="*/ 267076 h 520365"/>
                  <a:gd name="connsiteX131" fmla="*/ 355425 w 370632"/>
                  <a:gd name="connsiteY131" fmla="*/ 255984 h 520365"/>
                  <a:gd name="connsiteX132" fmla="*/ 357381 w 370632"/>
                  <a:gd name="connsiteY132" fmla="*/ 250576 h 520365"/>
                  <a:gd name="connsiteX133" fmla="*/ 361441 w 370632"/>
                  <a:gd name="connsiteY133" fmla="*/ 237879 h 520365"/>
                  <a:gd name="connsiteX134" fmla="*/ 362918 w 370632"/>
                  <a:gd name="connsiteY134" fmla="*/ 232065 h 520365"/>
                  <a:gd name="connsiteX135" fmla="*/ 366148 w 370632"/>
                  <a:gd name="connsiteY135" fmla="*/ 216470 h 520365"/>
                  <a:gd name="connsiteX136" fmla="*/ 366978 w 370632"/>
                  <a:gd name="connsiteY136" fmla="*/ 211450 h 520365"/>
                  <a:gd name="connsiteX137" fmla="*/ 369452 w 370632"/>
                  <a:gd name="connsiteY137" fmla="*/ 189653 h 520365"/>
                  <a:gd name="connsiteX138" fmla="*/ 369562 w 370632"/>
                  <a:gd name="connsiteY138" fmla="*/ 188454 h 520365"/>
                  <a:gd name="connsiteX139" fmla="*/ 370633 w 370632"/>
                  <a:gd name="connsiteY139" fmla="*/ 160770 h 520365"/>
                  <a:gd name="connsiteX140" fmla="*/ 367089 w 370632"/>
                  <a:gd name="connsiteY140" fmla="*/ 114464 h 520365"/>
                  <a:gd name="connsiteX141" fmla="*/ 366259 w 370632"/>
                  <a:gd name="connsiteY141" fmla="*/ 110256 h 520365"/>
                  <a:gd name="connsiteX142" fmla="*/ 363084 w 370632"/>
                  <a:gd name="connsiteY142" fmla="*/ 95417 h 520365"/>
                  <a:gd name="connsiteX143" fmla="*/ 361183 w 370632"/>
                  <a:gd name="connsiteY143" fmla="*/ 89050 h 520365"/>
                  <a:gd name="connsiteX144" fmla="*/ 357639 w 370632"/>
                  <a:gd name="connsiteY144" fmla="*/ 78272 h 520365"/>
                  <a:gd name="connsiteX145" fmla="*/ 354816 w 370632"/>
                  <a:gd name="connsiteY145" fmla="*/ 71628 h 520365"/>
                  <a:gd name="connsiteX146" fmla="*/ 350718 w 370632"/>
                  <a:gd name="connsiteY146" fmla="*/ 62843 h 520365"/>
                  <a:gd name="connsiteX147" fmla="*/ 347378 w 370632"/>
                  <a:gd name="connsiteY147" fmla="*/ 57121 h 520365"/>
                  <a:gd name="connsiteX148" fmla="*/ 342413 w 370632"/>
                  <a:gd name="connsiteY148" fmla="*/ 49167 h 520365"/>
                  <a:gd name="connsiteX149" fmla="*/ 339239 w 370632"/>
                  <a:gd name="connsiteY149" fmla="*/ 45143 h 520365"/>
                  <a:gd name="connsiteX150" fmla="*/ 332798 w 370632"/>
                  <a:gd name="connsiteY150" fmla="*/ 37299 h 520365"/>
                  <a:gd name="connsiteX151" fmla="*/ 332281 w 370632"/>
                  <a:gd name="connsiteY151" fmla="*/ 36856 h 520365"/>
                  <a:gd name="connsiteX152" fmla="*/ 322702 w 370632"/>
                  <a:gd name="connsiteY152" fmla="*/ 27868 h 520365"/>
                  <a:gd name="connsiteX153" fmla="*/ 320506 w 370632"/>
                  <a:gd name="connsiteY153" fmla="*/ 26429 h 520365"/>
                  <a:gd name="connsiteX154" fmla="*/ 306351 w 370632"/>
                  <a:gd name="connsiteY154" fmla="*/ 17312 h 520365"/>
                  <a:gd name="connsiteX155" fmla="*/ 301810 w 370632"/>
                  <a:gd name="connsiteY155" fmla="*/ 14894 h 520365"/>
                  <a:gd name="connsiteX156" fmla="*/ 283391 w 370632"/>
                  <a:gd name="connsiteY156" fmla="*/ 7770 h 520365"/>
                  <a:gd name="connsiteX157" fmla="*/ 279054 w 370632"/>
                  <a:gd name="connsiteY157" fmla="*/ 6497 h 520365"/>
                  <a:gd name="connsiteX158" fmla="*/ 257497 w 370632"/>
                  <a:gd name="connsiteY158" fmla="*/ 2196 h 520365"/>
                  <a:gd name="connsiteX159" fmla="*/ 252994 w 370632"/>
                  <a:gd name="connsiteY159" fmla="*/ 1606 h 520365"/>
                  <a:gd name="connsiteX160" fmla="*/ 228171 w 370632"/>
                  <a:gd name="connsiteY160" fmla="*/ 166 h 520365"/>
                  <a:gd name="connsiteX161" fmla="*/ 225347 w 370632"/>
                  <a:gd name="connsiteY161" fmla="*/ 0 h 520365"/>
                  <a:gd name="connsiteX162" fmla="*/ 0 w 370632"/>
                  <a:gd name="connsiteY162" fmla="*/ 0 h 520365"/>
                  <a:gd name="connsiteX163" fmla="*/ 0 w 370632"/>
                  <a:gd name="connsiteY163" fmla="*/ 520365 h 520365"/>
                  <a:gd name="connsiteX164" fmla="*/ 100327 w 370632"/>
                  <a:gd name="connsiteY164" fmla="*/ 520365 h 520365"/>
                  <a:gd name="connsiteX165" fmla="*/ 100327 w 370632"/>
                  <a:gd name="connsiteY165" fmla="*/ 314434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</a:cxnLst>
                <a:rect l="l" t="t" r="r" b="b"/>
                <a:pathLst>
                  <a:path w="370632" h="520365">
                    <a:moveTo>
                      <a:pt x="303748" y="16020"/>
                    </a:moveTo>
                    <a:cubicBezTo>
                      <a:pt x="303637" y="15946"/>
                      <a:pt x="303472" y="15854"/>
                      <a:pt x="303305" y="15780"/>
                    </a:cubicBezTo>
                    <a:cubicBezTo>
                      <a:pt x="303472" y="15854"/>
                      <a:pt x="303619" y="15946"/>
                      <a:pt x="303748" y="16020"/>
                    </a:cubicBezTo>
                    <a:moveTo>
                      <a:pt x="369894" y="178118"/>
                    </a:moveTo>
                    <a:cubicBezTo>
                      <a:pt x="369821" y="180259"/>
                      <a:pt x="369784" y="182492"/>
                      <a:pt x="369654" y="184560"/>
                    </a:cubicBezTo>
                    <a:cubicBezTo>
                      <a:pt x="369784" y="182492"/>
                      <a:pt x="369821" y="180222"/>
                      <a:pt x="369894" y="178118"/>
                    </a:cubicBezTo>
                    <a:moveTo>
                      <a:pt x="367421" y="207187"/>
                    </a:moveTo>
                    <a:cubicBezTo>
                      <a:pt x="367698" y="205119"/>
                      <a:pt x="367938" y="202923"/>
                      <a:pt x="368141" y="200782"/>
                    </a:cubicBezTo>
                    <a:cubicBezTo>
                      <a:pt x="367938" y="202942"/>
                      <a:pt x="367753" y="205083"/>
                      <a:pt x="367421" y="207187"/>
                    </a:cubicBezTo>
                    <a:moveTo>
                      <a:pt x="363896" y="227285"/>
                    </a:moveTo>
                    <a:cubicBezTo>
                      <a:pt x="364247" y="225735"/>
                      <a:pt x="364579" y="224111"/>
                      <a:pt x="364893" y="222505"/>
                    </a:cubicBezTo>
                    <a:cubicBezTo>
                      <a:pt x="364560" y="224092"/>
                      <a:pt x="364247" y="225679"/>
                      <a:pt x="363896" y="227285"/>
                    </a:cubicBezTo>
                    <a:moveTo>
                      <a:pt x="359116" y="245095"/>
                    </a:moveTo>
                    <a:cubicBezTo>
                      <a:pt x="359467" y="244025"/>
                      <a:pt x="359836" y="242954"/>
                      <a:pt x="360150" y="241828"/>
                    </a:cubicBezTo>
                    <a:cubicBezTo>
                      <a:pt x="359836" y="242954"/>
                      <a:pt x="359467" y="244025"/>
                      <a:pt x="359116" y="245095"/>
                    </a:cubicBezTo>
                    <a:moveTo>
                      <a:pt x="353118" y="261041"/>
                    </a:moveTo>
                    <a:cubicBezTo>
                      <a:pt x="353468" y="260284"/>
                      <a:pt x="353838" y="259565"/>
                      <a:pt x="354151" y="258771"/>
                    </a:cubicBezTo>
                    <a:cubicBezTo>
                      <a:pt x="353819" y="259583"/>
                      <a:pt x="353468" y="260284"/>
                      <a:pt x="353118" y="261041"/>
                    </a:cubicBezTo>
                    <a:moveTo>
                      <a:pt x="345754" y="275455"/>
                    </a:moveTo>
                    <a:cubicBezTo>
                      <a:pt x="346104" y="274828"/>
                      <a:pt x="346510" y="274255"/>
                      <a:pt x="346917" y="273628"/>
                    </a:cubicBezTo>
                    <a:cubicBezTo>
                      <a:pt x="346510" y="274255"/>
                      <a:pt x="346104" y="274809"/>
                      <a:pt x="345754" y="275455"/>
                    </a:cubicBezTo>
                    <a:moveTo>
                      <a:pt x="336803" y="288337"/>
                    </a:moveTo>
                    <a:cubicBezTo>
                      <a:pt x="337356" y="287654"/>
                      <a:pt x="337910" y="287064"/>
                      <a:pt x="338427" y="286381"/>
                    </a:cubicBezTo>
                    <a:cubicBezTo>
                      <a:pt x="337910" y="287064"/>
                      <a:pt x="337319" y="287691"/>
                      <a:pt x="336803" y="288337"/>
                    </a:cubicBezTo>
                    <a:moveTo>
                      <a:pt x="328295" y="297879"/>
                    </a:moveTo>
                    <a:cubicBezTo>
                      <a:pt x="327815" y="298322"/>
                      <a:pt x="327335" y="298636"/>
                      <a:pt x="326855" y="299079"/>
                    </a:cubicBezTo>
                    <a:cubicBezTo>
                      <a:pt x="327483" y="298488"/>
                      <a:pt x="328128" y="297971"/>
                      <a:pt x="328756" y="297362"/>
                    </a:cubicBezTo>
                    <a:cubicBezTo>
                      <a:pt x="328571" y="297528"/>
                      <a:pt x="328442" y="297713"/>
                      <a:pt x="328295" y="297879"/>
                    </a:cubicBezTo>
                    <a:moveTo>
                      <a:pt x="314840" y="308620"/>
                    </a:moveTo>
                    <a:cubicBezTo>
                      <a:pt x="315671" y="308067"/>
                      <a:pt x="316520" y="307550"/>
                      <a:pt x="317313" y="306941"/>
                    </a:cubicBezTo>
                    <a:cubicBezTo>
                      <a:pt x="316520" y="307550"/>
                      <a:pt x="315671" y="308067"/>
                      <a:pt x="314840" y="308620"/>
                    </a:cubicBezTo>
                    <a:moveTo>
                      <a:pt x="302309" y="315818"/>
                    </a:moveTo>
                    <a:cubicBezTo>
                      <a:pt x="303268" y="315375"/>
                      <a:pt x="304210" y="314895"/>
                      <a:pt x="305169" y="314379"/>
                    </a:cubicBezTo>
                    <a:cubicBezTo>
                      <a:pt x="304228" y="314914"/>
                      <a:pt x="303268" y="315375"/>
                      <a:pt x="302309" y="315818"/>
                    </a:cubicBezTo>
                    <a:moveTo>
                      <a:pt x="289426" y="321078"/>
                    </a:moveTo>
                    <a:cubicBezTo>
                      <a:pt x="290460" y="320765"/>
                      <a:pt x="291457" y="320358"/>
                      <a:pt x="292453" y="320008"/>
                    </a:cubicBezTo>
                    <a:cubicBezTo>
                      <a:pt x="291457" y="320358"/>
                      <a:pt x="290460" y="320746"/>
                      <a:pt x="289426" y="321078"/>
                    </a:cubicBezTo>
                    <a:moveTo>
                      <a:pt x="276507" y="324696"/>
                    </a:moveTo>
                    <a:cubicBezTo>
                      <a:pt x="277375" y="324493"/>
                      <a:pt x="278223" y="324253"/>
                      <a:pt x="279091" y="324068"/>
                    </a:cubicBezTo>
                    <a:cubicBezTo>
                      <a:pt x="278205" y="324253"/>
                      <a:pt x="277375" y="324493"/>
                      <a:pt x="276507" y="324696"/>
                    </a:cubicBezTo>
                    <a:moveTo>
                      <a:pt x="264806" y="326800"/>
                    </a:moveTo>
                    <a:cubicBezTo>
                      <a:pt x="264455" y="326836"/>
                      <a:pt x="264086" y="326910"/>
                      <a:pt x="263699" y="326966"/>
                    </a:cubicBezTo>
                    <a:cubicBezTo>
                      <a:pt x="264086" y="326910"/>
                      <a:pt x="264455" y="326836"/>
                      <a:pt x="264806" y="326800"/>
                    </a:cubicBezTo>
                    <a:moveTo>
                      <a:pt x="222524" y="88607"/>
                    </a:moveTo>
                    <a:cubicBezTo>
                      <a:pt x="224240" y="88718"/>
                      <a:pt x="225901" y="88810"/>
                      <a:pt x="227580" y="89087"/>
                    </a:cubicBezTo>
                    <a:cubicBezTo>
                      <a:pt x="225975" y="88847"/>
                      <a:pt x="224240" y="88773"/>
                      <a:pt x="222524" y="88607"/>
                    </a:cubicBezTo>
                    <a:moveTo>
                      <a:pt x="233228" y="90434"/>
                    </a:moveTo>
                    <a:cubicBezTo>
                      <a:pt x="234705" y="90840"/>
                      <a:pt x="236126" y="91265"/>
                      <a:pt x="237528" y="91818"/>
                    </a:cubicBezTo>
                    <a:cubicBezTo>
                      <a:pt x="236163" y="91283"/>
                      <a:pt x="234686" y="90877"/>
                      <a:pt x="233228" y="90434"/>
                    </a:cubicBezTo>
                    <a:moveTo>
                      <a:pt x="242880" y="94421"/>
                    </a:moveTo>
                    <a:cubicBezTo>
                      <a:pt x="244043" y="95048"/>
                      <a:pt x="245114" y="95768"/>
                      <a:pt x="246184" y="96525"/>
                    </a:cubicBezTo>
                    <a:cubicBezTo>
                      <a:pt x="245114" y="95768"/>
                      <a:pt x="244043" y="95048"/>
                      <a:pt x="242880" y="94421"/>
                    </a:cubicBezTo>
                    <a:moveTo>
                      <a:pt x="251444" y="100936"/>
                    </a:moveTo>
                    <a:cubicBezTo>
                      <a:pt x="252201" y="101692"/>
                      <a:pt x="252920" y="102486"/>
                      <a:pt x="253640" y="103316"/>
                    </a:cubicBezTo>
                    <a:cubicBezTo>
                      <a:pt x="252902" y="102504"/>
                      <a:pt x="252201" y="101692"/>
                      <a:pt x="251444" y="100936"/>
                    </a:cubicBezTo>
                    <a:moveTo>
                      <a:pt x="258568" y="110293"/>
                    </a:moveTo>
                    <a:cubicBezTo>
                      <a:pt x="259048" y="111086"/>
                      <a:pt x="259528" y="111880"/>
                      <a:pt x="259952" y="112766"/>
                    </a:cubicBezTo>
                    <a:cubicBezTo>
                      <a:pt x="259509" y="111917"/>
                      <a:pt x="259085" y="111086"/>
                      <a:pt x="258568" y="110293"/>
                    </a:cubicBezTo>
                    <a:moveTo>
                      <a:pt x="264160" y="122898"/>
                    </a:moveTo>
                    <a:cubicBezTo>
                      <a:pt x="264400" y="123692"/>
                      <a:pt x="264677" y="124449"/>
                      <a:pt x="264917" y="125279"/>
                    </a:cubicBezTo>
                    <a:cubicBezTo>
                      <a:pt x="264677" y="124449"/>
                      <a:pt x="264400" y="123692"/>
                      <a:pt x="264160" y="122898"/>
                    </a:cubicBezTo>
                    <a:moveTo>
                      <a:pt x="268073" y="139970"/>
                    </a:moveTo>
                    <a:cubicBezTo>
                      <a:pt x="268110" y="140376"/>
                      <a:pt x="268239" y="140727"/>
                      <a:pt x="268276" y="141114"/>
                    </a:cubicBezTo>
                    <a:cubicBezTo>
                      <a:pt x="268220" y="140727"/>
                      <a:pt x="268110" y="140358"/>
                      <a:pt x="268073" y="139970"/>
                    </a:cubicBezTo>
                    <a:moveTo>
                      <a:pt x="265950" y="199989"/>
                    </a:moveTo>
                    <a:cubicBezTo>
                      <a:pt x="265913" y="200266"/>
                      <a:pt x="265784" y="200505"/>
                      <a:pt x="265711" y="200782"/>
                    </a:cubicBezTo>
                    <a:cubicBezTo>
                      <a:pt x="265803" y="200505"/>
                      <a:pt x="265913" y="200266"/>
                      <a:pt x="265950" y="199989"/>
                    </a:cubicBezTo>
                    <a:moveTo>
                      <a:pt x="229039" y="239447"/>
                    </a:moveTo>
                    <a:cubicBezTo>
                      <a:pt x="227765" y="239650"/>
                      <a:pt x="226381" y="239650"/>
                      <a:pt x="225052" y="239798"/>
                    </a:cubicBezTo>
                    <a:cubicBezTo>
                      <a:pt x="226381" y="239650"/>
                      <a:pt x="227821" y="239650"/>
                      <a:pt x="229039" y="239447"/>
                    </a:cubicBezTo>
                    <a:moveTo>
                      <a:pt x="239780" y="236310"/>
                    </a:moveTo>
                    <a:cubicBezTo>
                      <a:pt x="238100" y="237030"/>
                      <a:pt x="236329" y="237454"/>
                      <a:pt x="234538" y="237989"/>
                    </a:cubicBezTo>
                    <a:cubicBezTo>
                      <a:pt x="236329" y="237454"/>
                      <a:pt x="238156" y="237030"/>
                      <a:pt x="239780" y="236310"/>
                    </a:cubicBezTo>
                    <a:moveTo>
                      <a:pt x="248694" y="230976"/>
                    </a:moveTo>
                    <a:cubicBezTo>
                      <a:pt x="247384" y="232047"/>
                      <a:pt x="245908" y="232877"/>
                      <a:pt x="244486" y="233726"/>
                    </a:cubicBezTo>
                    <a:cubicBezTo>
                      <a:pt x="245908" y="232877"/>
                      <a:pt x="247384" y="232047"/>
                      <a:pt x="248694" y="230976"/>
                    </a:cubicBezTo>
                    <a:moveTo>
                      <a:pt x="260469" y="215547"/>
                    </a:moveTo>
                    <a:cubicBezTo>
                      <a:pt x="260063" y="216470"/>
                      <a:pt x="259509" y="217134"/>
                      <a:pt x="259085" y="217965"/>
                    </a:cubicBezTo>
                    <a:cubicBezTo>
                      <a:pt x="257645" y="220475"/>
                      <a:pt x="256224" y="222985"/>
                      <a:pt x="254397" y="225163"/>
                    </a:cubicBezTo>
                    <a:cubicBezTo>
                      <a:pt x="254914" y="224535"/>
                      <a:pt x="255468" y="224018"/>
                      <a:pt x="255947" y="223372"/>
                    </a:cubicBezTo>
                    <a:cubicBezTo>
                      <a:pt x="255117" y="224517"/>
                      <a:pt x="254194" y="225403"/>
                      <a:pt x="253326" y="226399"/>
                    </a:cubicBezTo>
                    <a:cubicBezTo>
                      <a:pt x="253493" y="226233"/>
                      <a:pt x="253603" y="226085"/>
                      <a:pt x="253769" y="225882"/>
                    </a:cubicBezTo>
                    <a:cubicBezTo>
                      <a:pt x="248639" y="231696"/>
                      <a:pt x="241921" y="236070"/>
                      <a:pt x="233080" y="238377"/>
                    </a:cubicBezTo>
                    <a:cubicBezTo>
                      <a:pt x="232970" y="238414"/>
                      <a:pt x="232841" y="238451"/>
                      <a:pt x="232730" y="238451"/>
                    </a:cubicBezTo>
                    <a:cubicBezTo>
                      <a:pt x="228190" y="239595"/>
                      <a:pt x="223151" y="240241"/>
                      <a:pt x="217504" y="240241"/>
                    </a:cubicBezTo>
                    <a:lnTo>
                      <a:pt x="100327" y="240241"/>
                    </a:lnTo>
                    <a:lnTo>
                      <a:pt x="100327" y="88367"/>
                    </a:lnTo>
                    <a:lnTo>
                      <a:pt x="217504" y="88367"/>
                    </a:lnTo>
                    <a:cubicBezTo>
                      <a:pt x="221638" y="88367"/>
                      <a:pt x="225495" y="88773"/>
                      <a:pt x="229149" y="89437"/>
                    </a:cubicBezTo>
                    <a:cubicBezTo>
                      <a:pt x="229592" y="89511"/>
                      <a:pt x="229980" y="89677"/>
                      <a:pt x="230386" y="89751"/>
                    </a:cubicBezTo>
                    <a:cubicBezTo>
                      <a:pt x="233450" y="90434"/>
                      <a:pt x="236347" y="91338"/>
                      <a:pt x="239060" y="92538"/>
                    </a:cubicBezTo>
                    <a:cubicBezTo>
                      <a:pt x="239780" y="92852"/>
                      <a:pt x="240444" y="93221"/>
                      <a:pt x="241164" y="93572"/>
                    </a:cubicBezTo>
                    <a:cubicBezTo>
                      <a:pt x="243434" y="94716"/>
                      <a:pt x="245575" y="96082"/>
                      <a:pt x="247568" y="97632"/>
                    </a:cubicBezTo>
                    <a:cubicBezTo>
                      <a:pt x="248436" y="98315"/>
                      <a:pt x="249285" y="99016"/>
                      <a:pt x="250115" y="99773"/>
                    </a:cubicBezTo>
                    <a:cubicBezTo>
                      <a:pt x="251795" y="101286"/>
                      <a:pt x="253345" y="103039"/>
                      <a:pt x="254766" y="104867"/>
                    </a:cubicBezTo>
                    <a:cubicBezTo>
                      <a:pt x="255689" y="106011"/>
                      <a:pt x="256556" y="107248"/>
                      <a:pt x="257387" y="108558"/>
                    </a:cubicBezTo>
                    <a:cubicBezTo>
                      <a:pt x="258623" y="110459"/>
                      <a:pt x="259731" y="112452"/>
                      <a:pt x="260764" y="114611"/>
                    </a:cubicBezTo>
                    <a:cubicBezTo>
                      <a:pt x="261558" y="116328"/>
                      <a:pt x="262315" y="118229"/>
                      <a:pt x="263034" y="120148"/>
                    </a:cubicBezTo>
                    <a:cubicBezTo>
                      <a:pt x="263902" y="122455"/>
                      <a:pt x="264714" y="124799"/>
                      <a:pt x="265378" y="127383"/>
                    </a:cubicBezTo>
                    <a:cubicBezTo>
                      <a:pt x="266006" y="129579"/>
                      <a:pt x="266449" y="132071"/>
                      <a:pt x="266929" y="134507"/>
                    </a:cubicBezTo>
                    <a:cubicBezTo>
                      <a:pt x="267482" y="137404"/>
                      <a:pt x="268073" y="140191"/>
                      <a:pt x="268442" y="143384"/>
                    </a:cubicBezTo>
                    <a:cubicBezTo>
                      <a:pt x="268719" y="145968"/>
                      <a:pt x="268793" y="148958"/>
                      <a:pt x="268995" y="151782"/>
                    </a:cubicBezTo>
                    <a:cubicBezTo>
                      <a:pt x="269236" y="154956"/>
                      <a:pt x="269512" y="158020"/>
                      <a:pt x="269549" y="161490"/>
                    </a:cubicBezTo>
                    <a:cubicBezTo>
                      <a:pt x="269549" y="163317"/>
                      <a:pt x="269475" y="165107"/>
                      <a:pt x="269439" y="166934"/>
                    </a:cubicBezTo>
                    <a:cubicBezTo>
                      <a:pt x="269365" y="171437"/>
                      <a:pt x="269199" y="175811"/>
                      <a:pt x="268885" y="179779"/>
                    </a:cubicBezTo>
                    <a:cubicBezTo>
                      <a:pt x="268719" y="181570"/>
                      <a:pt x="268534" y="183323"/>
                      <a:pt x="268368" y="185076"/>
                    </a:cubicBezTo>
                    <a:cubicBezTo>
                      <a:pt x="267814" y="189801"/>
                      <a:pt x="267132" y="194230"/>
                      <a:pt x="266264" y="198235"/>
                    </a:cubicBezTo>
                    <a:cubicBezTo>
                      <a:pt x="266061" y="199103"/>
                      <a:pt x="265950" y="199989"/>
                      <a:pt x="265748" y="200856"/>
                    </a:cubicBezTo>
                    <a:cubicBezTo>
                      <a:pt x="264825" y="204510"/>
                      <a:pt x="263680" y="207666"/>
                      <a:pt x="262518" y="210712"/>
                    </a:cubicBezTo>
                    <a:cubicBezTo>
                      <a:pt x="262074" y="211819"/>
                      <a:pt x="261761" y="213019"/>
                      <a:pt x="261244" y="214052"/>
                    </a:cubicBezTo>
                    <a:cubicBezTo>
                      <a:pt x="261410" y="213738"/>
                      <a:pt x="261558" y="213499"/>
                      <a:pt x="261687" y="213185"/>
                    </a:cubicBezTo>
                    <a:cubicBezTo>
                      <a:pt x="261484" y="213702"/>
                      <a:pt x="261244" y="214144"/>
                      <a:pt x="261060" y="214624"/>
                    </a:cubicBezTo>
                    <a:cubicBezTo>
                      <a:pt x="261134" y="214421"/>
                      <a:pt x="261170" y="214218"/>
                      <a:pt x="261263" y="214071"/>
                    </a:cubicBezTo>
                    <a:cubicBezTo>
                      <a:pt x="261023" y="214587"/>
                      <a:pt x="260746" y="215067"/>
                      <a:pt x="260469" y="215547"/>
                    </a:cubicBezTo>
                    <a:moveTo>
                      <a:pt x="100290" y="314434"/>
                    </a:moveTo>
                    <a:cubicBezTo>
                      <a:pt x="106048" y="316151"/>
                      <a:pt x="197553" y="327206"/>
                      <a:pt x="225310" y="328590"/>
                    </a:cubicBezTo>
                    <a:cubicBezTo>
                      <a:pt x="243453" y="329217"/>
                      <a:pt x="264290" y="328516"/>
                      <a:pt x="284462" y="322739"/>
                    </a:cubicBezTo>
                    <a:cubicBezTo>
                      <a:pt x="285053" y="322536"/>
                      <a:pt x="285698" y="322389"/>
                      <a:pt x="286289" y="322186"/>
                    </a:cubicBezTo>
                    <a:cubicBezTo>
                      <a:pt x="289593" y="321189"/>
                      <a:pt x="292804" y="320045"/>
                      <a:pt x="296034" y="318716"/>
                    </a:cubicBezTo>
                    <a:cubicBezTo>
                      <a:pt x="297067" y="318273"/>
                      <a:pt x="298064" y="317885"/>
                      <a:pt x="299097" y="317405"/>
                    </a:cubicBezTo>
                    <a:cubicBezTo>
                      <a:pt x="301995" y="316132"/>
                      <a:pt x="304911" y="314692"/>
                      <a:pt x="307771" y="313105"/>
                    </a:cubicBezTo>
                    <a:cubicBezTo>
                      <a:pt x="309008" y="312422"/>
                      <a:pt x="310189" y="311666"/>
                      <a:pt x="311426" y="310909"/>
                    </a:cubicBezTo>
                    <a:cubicBezTo>
                      <a:pt x="314047" y="309285"/>
                      <a:pt x="316667" y="307568"/>
                      <a:pt x="319214" y="305667"/>
                    </a:cubicBezTo>
                    <a:cubicBezTo>
                      <a:pt x="320488" y="304708"/>
                      <a:pt x="321724" y="303600"/>
                      <a:pt x="322961" y="302567"/>
                    </a:cubicBezTo>
                    <a:cubicBezTo>
                      <a:pt x="324788" y="301053"/>
                      <a:pt x="326652" y="299743"/>
                      <a:pt x="328442" y="298064"/>
                    </a:cubicBezTo>
                    <a:cubicBezTo>
                      <a:pt x="329070" y="297436"/>
                      <a:pt x="329642" y="296624"/>
                      <a:pt x="330270" y="295997"/>
                    </a:cubicBezTo>
                    <a:cubicBezTo>
                      <a:pt x="331026" y="295240"/>
                      <a:pt x="331709" y="294372"/>
                      <a:pt x="332410" y="293579"/>
                    </a:cubicBezTo>
                    <a:cubicBezTo>
                      <a:pt x="334994" y="290755"/>
                      <a:pt x="337504" y="287857"/>
                      <a:pt x="339811" y="284702"/>
                    </a:cubicBezTo>
                    <a:cubicBezTo>
                      <a:pt x="340568" y="283742"/>
                      <a:pt x="341195" y="282634"/>
                      <a:pt x="341878" y="281601"/>
                    </a:cubicBezTo>
                    <a:cubicBezTo>
                      <a:pt x="344112" y="278371"/>
                      <a:pt x="346252" y="275031"/>
                      <a:pt x="348209" y="271450"/>
                    </a:cubicBezTo>
                    <a:cubicBezTo>
                      <a:pt x="348965" y="270066"/>
                      <a:pt x="349648" y="268553"/>
                      <a:pt x="350405" y="267076"/>
                    </a:cubicBezTo>
                    <a:cubicBezTo>
                      <a:pt x="352195" y="263496"/>
                      <a:pt x="353875" y="259841"/>
                      <a:pt x="355425" y="255984"/>
                    </a:cubicBezTo>
                    <a:cubicBezTo>
                      <a:pt x="356145" y="254231"/>
                      <a:pt x="356735" y="252367"/>
                      <a:pt x="357381" y="250576"/>
                    </a:cubicBezTo>
                    <a:cubicBezTo>
                      <a:pt x="358858" y="246479"/>
                      <a:pt x="360205" y="242271"/>
                      <a:pt x="361441" y="237879"/>
                    </a:cubicBezTo>
                    <a:cubicBezTo>
                      <a:pt x="361958" y="235978"/>
                      <a:pt x="362438" y="234022"/>
                      <a:pt x="362918" y="232065"/>
                    </a:cubicBezTo>
                    <a:cubicBezTo>
                      <a:pt x="364154" y="227045"/>
                      <a:pt x="365225" y="221840"/>
                      <a:pt x="366148" y="216470"/>
                    </a:cubicBezTo>
                    <a:cubicBezTo>
                      <a:pt x="366425" y="214790"/>
                      <a:pt x="366739" y="213166"/>
                      <a:pt x="366978" y="211450"/>
                    </a:cubicBezTo>
                    <a:cubicBezTo>
                      <a:pt x="368012" y="204492"/>
                      <a:pt x="368842" y="197202"/>
                      <a:pt x="369452" y="189653"/>
                    </a:cubicBezTo>
                    <a:cubicBezTo>
                      <a:pt x="369488" y="189247"/>
                      <a:pt x="369525" y="188860"/>
                      <a:pt x="369562" y="188454"/>
                    </a:cubicBezTo>
                    <a:cubicBezTo>
                      <a:pt x="370190" y="179576"/>
                      <a:pt x="370633" y="170441"/>
                      <a:pt x="370633" y="160770"/>
                    </a:cubicBezTo>
                    <a:cubicBezTo>
                      <a:pt x="370633" y="143975"/>
                      <a:pt x="369396" y="128638"/>
                      <a:pt x="367089" y="114464"/>
                    </a:cubicBezTo>
                    <a:cubicBezTo>
                      <a:pt x="366849" y="112987"/>
                      <a:pt x="366498" y="111677"/>
                      <a:pt x="366259" y="110256"/>
                    </a:cubicBezTo>
                    <a:cubicBezTo>
                      <a:pt x="365336" y="105162"/>
                      <a:pt x="364302" y="100197"/>
                      <a:pt x="363084" y="95417"/>
                    </a:cubicBezTo>
                    <a:cubicBezTo>
                      <a:pt x="362494" y="93184"/>
                      <a:pt x="361811" y="91209"/>
                      <a:pt x="361183" y="89050"/>
                    </a:cubicBezTo>
                    <a:cubicBezTo>
                      <a:pt x="360076" y="85396"/>
                      <a:pt x="358950" y="81686"/>
                      <a:pt x="357639" y="78272"/>
                    </a:cubicBezTo>
                    <a:cubicBezTo>
                      <a:pt x="356772" y="75928"/>
                      <a:pt x="355775" y="73824"/>
                      <a:pt x="354816" y="71628"/>
                    </a:cubicBezTo>
                    <a:cubicBezTo>
                      <a:pt x="353505" y="68638"/>
                      <a:pt x="352232" y="65629"/>
                      <a:pt x="350718" y="62843"/>
                    </a:cubicBezTo>
                    <a:cubicBezTo>
                      <a:pt x="349685" y="60812"/>
                      <a:pt x="348522" y="58985"/>
                      <a:pt x="347378" y="57121"/>
                    </a:cubicBezTo>
                    <a:cubicBezTo>
                      <a:pt x="345791" y="54408"/>
                      <a:pt x="344203" y="51677"/>
                      <a:pt x="342413" y="49167"/>
                    </a:cubicBezTo>
                    <a:cubicBezTo>
                      <a:pt x="341417" y="47727"/>
                      <a:pt x="340310" y="46509"/>
                      <a:pt x="339239" y="45143"/>
                    </a:cubicBezTo>
                    <a:cubicBezTo>
                      <a:pt x="337172" y="42430"/>
                      <a:pt x="335068" y="39736"/>
                      <a:pt x="332798" y="37299"/>
                    </a:cubicBezTo>
                    <a:cubicBezTo>
                      <a:pt x="332595" y="37133"/>
                      <a:pt x="332447" y="37023"/>
                      <a:pt x="332281" y="36856"/>
                    </a:cubicBezTo>
                    <a:cubicBezTo>
                      <a:pt x="329217" y="33682"/>
                      <a:pt x="326117" y="30563"/>
                      <a:pt x="322702" y="27868"/>
                    </a:cubicBezTo>
                    <a:cubicBezTo>
                      <a:pt x="322075" y="27315"/>
                      <a:pt x="321226" y="26946"/>
                      <a:pt x="320506" y="26429"/>
                    </a:cubicBezTo>
                    <a:cubicBezTo>
                      <a:pt x="315966" y="22959"/>
                      <a:pt x="311241" y="19988"/>
                      <a:pt x="306351" y="17312"/>
                    </a:cubicBezTo>
                    <a:cubicBezTo>
                      <a:pt x="304837" y="16518"/>
                      <a:pt x="303361" y="15632"/>
                      <a:pt x="301810" y="14894"/>
                    </a:cubicBezTo>
                    <a:cubicBezTo>
                      <a:pt x="295849" y="11996"/>
                      <a:pt x="289685" y="9689"/>
                      <a:pt x="283391" y="7770"/>
                    </a:cubicBezTo>
                    <a:cubicBezTo>
                      <a:pt x="281952" y="7327"/>
                      <a:pt x="280530" y="6903"/>
                      <a:pt x="279054" y="6497"/>
                    </a:cubicBezTo>
                    <a:cubicBezTo>
                      <a:pt x="271930" y="4540"/>
                      <a:pt x="264732" y="3156"/>
                      <a:pt x="257497" y="2196"/>
                    </a:cubicBezTo>
                    <a:cubicBezTo>
                      <a:pt x="256021" y="1993"/>
                      <a:pt x="254508" y="1753"/>
                      <a:pt x="252994" y="1606"/>
                    </a:cubicBezTo>
                    <a:cubicBezTo>
                      <a:pt x="244634" y="683"/>
                      <a:pt x="236329" y="258"/>
                      <a:pt x="228171" y="166"/>
                    </a:cubicBezTo>
                    <a:cubicBezTo>
                      <a:pt x="227174" y="166"/>
                      <a:pt x="226344" y="0"/>
                      <a:pt x="2253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7" y="520365"/>
                    </a:lnTo>
                    <a:lnTo>
                      <a:pt x="100327" y="314434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" name="Freeform: Shape 163">
                <a:extLst>
                  <a:ext uri="{FF2B5EF4-FFF2-40B4-BE49-F238E27FC236}">
                    <a16:creationId xmlns:a16="http://schemas.microsoft.com/office/drawing/2014/main" id="{BA3A145E-7FA4-8D0D-A23B-48927A56A8B9}"/>
                  </a:ext>
                </a:extLst>
              </p:cNvPr>
              <p:cNvSpPr/>
              <p:nvPr/>
            </p:nvSpPr>
            <p:spPr>
              <a:xfrm>
                <a:off x="5624284" y="4219873"/>
                <a:ext cx="344166" cy="522746"/>
              </a:xfrm>
              <a:custGeom>
                <a:avLst/>
                <a:gdLst>
                  <a:gd name="connsiteX0" fmla="*/ 2160 w 344166"/>
                  <a:gd name="connsiteY0" fmla="*/ 83162 h 522746"/>
                  <a:gd name="connsiteX1" fmla="*/ 1919 w 344166"/>
                  <a:gd name="connsiteY1" fmla="*/ 84676 h 522746"/>
                  <a:gd name="connsiteX2" fmla="*/ 2160 w 344166"/>
                  <a:gd name="connsiteY2" fmla="*/ 83162 h 522746"/>
                  <a:gd name="connsiteX3" fmla="*/ 28164 w 344166"/>
                  <a:gd name="connsiteY3" fmla="*/ 28791 h 522746"/>
                  <a:gd name="connsiteX4" fmla="*/ 28367 w 344166"/>
                  <a:gd name="connsiteY4" fmla="*/ 28625 h 522746"/>
                  <a:gd name="connsiteX5" fmla="*/ 28016 w 344166"/>
                  <a:gd name="connsiteY5" fmla="*/ 28976 h 522746"/>
                  <a:gd name="connsiteX6" fmla="*/ 28164 w 344166"/>
                  <a:gd name="connsiteY6" fmla="*/ 28791 h 522746"/>
                  <a:gd name="connsiteX7" fmla="*/ 101250 w 344166"/>
                  <a:gd name="connsiteY7" fmla="*/ 404038 h 522746"/>
                  <a:gd name="connsiteX8" fmla="*/ 101286 w 344166"/>
                  <a:gd name="connsiteY8" fmla="*/ 404111 h 522746"/>
                  <a:gd name="connsiteX9" fmla="*/ 101250 w 344166"/>
                  <a:gd name="connsiteY9" fmla="*/ 404038 h 522746"/>
                  <a:gd name="connsiteX10" fmla="*/ 105052 w 344166"/>
                  <a:gd name="connsiteY10" fmla="*/ 414576 h 522746"/>
                  <a:gd name="connsiteX11" fmla="*/ 104129 w 344166"/>
                  <a:gd name="connsiteY11" fmla="*/ 413026 h 522746"/>
                  <a:gd name="connsiteX12" fmla="*/ 105052 w 344166"/>
                  <a:gd name="connsiteY12" fmla="*/ 414576 h 522746"/>
                  <a:gd name="connsiteX13" fmla="*/ 110145 w 344166"/>
                  <a:gd name="connsiteY13" fmla="*/ 420943 h 522746"/>
                  <a:gd name="connsiteX14" fmla="*/ 108632 w 344166"/>
                  <a:gd name="connsiteY14" fmla="*/ 419707 h 522746"/>
                  <a:gd name="connsiteX15" fmla="*/ 110145 w 344166"/>
                  <a:gd name="connsiteY15" fmla="*/ 420943 h 522746"/>
                  <a:gd name="connsiteX16" fmla="*/ 28016 w 344166"/>
                  <a:gd name="connsiteY16" fmla="*/ 495450 h 522746"/>
                  <a:gd name="connsiteX17" fmla="*/ 27943 w 344166"/>
                  <a:gd name="connsiteY17" fmla="*/ 495376 h 522746"/>
                  <a:gd name="connsiteX18" fmla="*/ 29087 w 344166"/>
                  <a:gd name="connsiteY18" fmla="*/ 496373 h 522746"/>
                  <a:gd name="connsiteX19" fmla="*/ 28016 w 344166"/>
                  <a:gd name="connsiteY19" fmla="*/ 495450 h 522746"/>
                  <a:gd name="connsiteX20" fmla="*/ 15559 w 344166"/>
                  <a:gd name="connsiteY20" fmla="*/ 480021 h 522746"/>
                  <a:gd name="connsiteX21" fmla="*/ 16278 w 344166"/>
                  <a:gd name="connsiteY21" fmla="*/ 481165 h 522746"/>
                  <a:gd name="connsiteX22" fmla="*/ 15559 w 344166"/>
                  <a:gd name="connsiteY22" fmla="*/ 480021 h 522746"/>
                  <a:gd name="connsiteX23" fmla="*/ 1883 w 344166"/>
                  <a:gd name="connsiteY23" fmla="*/ 440839 h 522746"/>
                  <a:gd name="connsiteX24" fmla="*/ 2234 w 344166"/>
                  <a:gd name="connsiteY24" fmla="*/ 442869 h 522746"/>
                  <a:gd name="connsiteX25" fmla="*/ 1883 w 344166"/>
                  <a:gd name="connsiteY25" fmla="*/ 440839 h 522746"/>
                  <a:gd name="connsiteX26" fmla="*/ 1477 w 344166"/>
                  <a:gd name="connsiteY26" fmla="*/ 438292 h 522746"/>
                  <a:gd name="connsiteX27" fmla="*/ 2621 w 344166"/>
                  <a:gd name="connsiteY27" fmla="*/ 445490 h 522746"/>
                  <a:gd name="connsiteX28" fmla="*/ 6238 w 344166"/>
                  <a:gd name="connsiteY28" fmla="*/ 459849 h 522746"/>
                  <a:gd name="connsiteX29" fmla="*/ 7512 w 344166"/>
                  <a:gd name="connsiteY29" fmla="*/ 463946 h 522746"/>
                  <a:gd name="connsiteX30" fmla="*/ 14470 w 344166"/>
                  <a:gd name="connsiteY30" fmla="*/ 478268 h 522746"/>
                  <a:gd name="connsiteX31" fmla="*/ 17220 w 344166"/>
                  <a:gd name="connsiteY31" fmla="*/ 482642 h 522746"/>
                  <a:gd name="connsiteX32" fmla="*/ 26853 w 344166"/>
                  <a:gd name="connsiteY32" fmla="*/ 494416 h 522746"/>
                  <a:gd name="connsiteX33" fmla="*/ 27850 w 344166"/>
                  <a:gd name="connsiteY33" fmla="*/ 495616 h 522746"/>
                  <a:gd name="connsiteX34" fmla="*/ 32815 w 344166"/>
                  <a:gd name="connsiteY34" fmla="*/ 499713 h 522746"/>
                  <a:gd name="connsiteX35" fmla="*/ 34845 w 344166"/>
                  <a:gd name="connsiteY35" fmla="*/ 501393 h 522746"/>
                  <a:gd name="connsiteX36" fmla="*/ 41526 w 344166"/>
                  <a:gd name="connsiteY36" fmla="*/ 505896 h 522746"/>
                  <a:gd name="connsiteX37" fmla="*/ 44110 w 344166"/>
                  <a:gd name="connsiteY37" fmla="*/ 507483 h 522746"/>
                  <a:gd name="connsiteX38" fmla="*/ 50865 w 344166"/>
                  <a:gd name="connsiteY38" fmla="*/ 510990 h 522746"/>
                  <a:gd name="connsiteX39" fmla="*/ 53928 w 344166"/>
                  <a:gd name="connsiteY39" fmla="*/ 512374 h 522746"/>
                  <a:gd name="connsiteX40" fmla="*/ 60813 w 344166"/>
                  <a:gd name="connsiteY40" fmla="*/ 515032 h 522746"/>
                  <a:gd name="connsiteX41" fmla="*/ 64116 w 344166"/>
                  <a:gd name="connsiteY41" fmla="*/ 516102 h 522746"/>
                  <a:gd name="connsiteX42" fmla="*/ 71240 w 344166"/>
                  <a:gd name="connsiteY42" fmla="*/ 518132 h 522746"/>
                  <a:gd name="connsiteX43" fmla="*/ 74101 w 344166"/>
                  <a:gd name="connsiteY43" fmla="*/ 518815 h 522746"/>
                  <a:gd name="connsiteX44" fmla="*/ 82019 w 344166"/>
                  <a:gd name="connsiteY44" fmla="*/ 520402 h 522746"/>
                  <a:gd name="connsiteX45" fmla="*/ 83458 w 344166"/>
                  <a:gd name="connsiteY45" fmla="*/ 520605 h 522746"/>
                  <a:gd name="connsiteX46" fmla="*/ 111068 w 344166"/>
                  <a:gd name="connsiteY46" fmla="*/ 522746 h 522746"/>
                  <a:gd name="connsiteX47" fmla="*/ 120923 w 344166"/>
                  <a:gd name="connsiteY47" fmla="*/ 522506 h 522746"/>
                  <a:gd name="connsiteX48" fmla="*/ 344075 w 344166"/>
                  <a:gd name="connsiteY48" fmla="*/ 510455 h 522746"/>
                  <a:gd name="connsiteX49" fmla="*/ 344148 w 344166"/>
                  <a:gd name="connsiteY49" fmla="*/ 510455 h 522746"/>
                  <a:gd name="connsiteX50" fmla="*/ 344148 w 344166"/>
                  <a:gd name="connsiteY50" fmla="*/ 428510 h 522746"/>
                  <a:gd name="connsiteX51" fmla="*/ 143440 w 344166"/>
                  <a:gd name="connsiteY51" fmla="*/ 428510 h 522746"/>
                  <a:gd name="connsiteX52" fmla="*/ 142296 w 344166"/>
                  <a:gd name="connsiteY52" fmla="*/ 428510 h 522746"/>
                  <a:gd name="connsiteX53" fmla="*/ 114206 w 344166"/>
                  <a:gd name="connsiteY53" fmla="*/ 423933 h 522746"/>
                  <a:gd name="connsiteX54" fmla="*/ 108207 w 344166"/>
                  <a:gd name="connsiteY54" fmla="*/ 419079 h 522746"/>
                  <a:gd name="connsiteX55" fmla="*/ 107654 w 344166"/>
                  <a:gd name="connsiteY55" fmla="*/ 418323 h 522746"/>
                  <a:gd name="connsiteX56" fmla="*/ 103870 w 344166"/>
                  <a:gd name="connsiteY56" fmla="*/ 412158 h 522746"/>
                  <a:gd name="connsiteX57" fmla="*/ 103427 w 344166"/>
                  <a:gd name="connsiteY57" fmla="*/ 410774 h 522746"/>
                  <a:gd name="connsiteX58" fmla="*/ 100327 w 344166"/>
                  <a:gd name="connsiteY58" fmla="*/ 391672 h 522746"/>
                  <a:gd name="connsiteX59" fmla="*/ 100327 w 344166"/>
                  <a:gd name="connsiteY59" fmla="*/ 310761 h 522746"/>
                  <a:gd name="connsiteX60" fmla="*/ 311906 w 344166"/>
                  <a:gd name="connsiteY60" fmla="*/ 304357 h 522746"/>
                  <a:gd name="connsiteX61" fmla="*/ 312016 w 344166"/>
                  <a:gd name="connsiteY61" fmla="*/ 304357 h 522746"/>
                  <a:gd name="connsiteX62" fmla="*/ 312016 w 344166"/>
                  <a:gd name="connsiteY62" fmla="*/ 221748 h 522746"/>
                  <a:gd name="connsiteX63" fmla="*/ 100327 w 344166"/>
                  <a:gd name="connsiteY63" fmla="*/ 214624 h 522746"/>
                  <a:gd name="connsiteX64" fmla="*/ 100327 w 344166"/>
                  <a:gd name="connsiteY64" fmla="*/ 133750 h 522746"/>
                  <a:gd name="connsiteX65" fmla="*/ 137405 w 344166"/>
                  <a:gd name="connsiteY65" fmla="*/ 94051 h 522746"/>
                  <a:gd name="connsiteX66" fmla="*/ 344167 w 344166"/>
                  <a:gd name="connsiteY66" fmla="*/ 94051 h 522746"/>
                  <a:gd name="connsiteX67" fmla="*/ 344167 w 344166"/>
                  <a:gd name="connsiteY67" fmla="*/ 11443 h 522746"/>
                  <a:gd name="connsiteX68" fmla="*/ 344093 w 344166"/>
                  <a:gd name="connsiteY68" fmla="*/ 11406 h 522746"/>
                  <a:gd name="connsiteX69" fmla="*/ 113818 w 344166"/>
                  <a:gd name="connsiteY69" fmla="*/ 37 h 522746"/>
                  <a:gd name="connsiteX70" fmla="*/ 111160 w 344166"/>
                  <a:gd name="connsiteY70" fmla="*/ 0 h 522746"/>
                  <a:gd name="connsiteX71" fmla="*/ 75319 w 344166"/>
                  <a:gd name="connsiteY71" fmla="*/ 4023 h 522746"/>
                  <a:gd name="connsiteX72" fmla="*/ 75116 w 344166"/>
                  <a:gd name="connsiteY72" fmla="*/ 4060 h 522746"/>
                  <a:gd name="connsiteX73" fmla="*/ 65685 w 344166"/>
                  <a:gd name="connsiteY73" fmla="*/ 6681 h 522746"/>
                  <a:gd name="connsiteX74" fmla="*/ 65334 w 344166"/>
                  <a:gd name="connsiteY74" fmla="*/ 6792 h 522746"/>
                  <a:gd name="connsiteX75" fmla="*/ 32390 w 344166"/>
                  <a:gd name="connsiteY75" fmla="*/ 24934 h 522746"/>
                  <a:gd name="connsiteX76" fmla="*/ 29917 w 344166"/>
                  <a:gd name="connsiteY76" fmla="*/ 27001 h 522746"/>
                  <a:gd name="connsiteX77" fmla="*/ 28016 w 344166"/>
                  <a:gd name="connsiteY77" fmla="*/ 28625 h 522746"/>
                  <a:gd name="connsiteX78" fmla="*/ 26337 w 344166"/>
                  <a:gd name="connsiteY78" fmla="*/ 30729 h 522746"/>
                  <a:gd name="connsiteX79" fmla="*/ 16426 w 344166"/>
                  <a:gd name="connsiteY79" fmla="*/ 43132 h 522746"/>
                  <a:gd name="connsiteX80" fmla="*/ 14562 w 344166"/>
                  <a:gd name="connsiteY80" fmla="*/ 46509 h 522746"/>
                  <a:gd name="connsiteX81" fmla="*/ 8398 w 344166"/>
                  <a:gd name="connsiteY81" fmla="*/ 59428 h 522746"/>
                  <a:gd name="connsiteX82" fmla="*/ 6644 w 344166"/>
                  <a:gd name="connsiteY82" fmla="*/ 63839 h 522746"/>
                  <a:gd name="connsiteX83" fmla="*/ 2473 w 344166"/>
                  <a:gd name="connsiteY83" fmla="*/ 80782 h 522746"/>
                  <a:gd name="connsiteX84" fmla="*/ 1477 w 344166"/>
                  <a:gd name="connsiteY84" fmla="*/ 87666 h 522746"/>
                  <a:gd name="connsiteX85" fmla="*/ 277 w 344166"/>
                  <a:gd name="connsiteY85" fmla="*/ 104165 h 522746"/>
                  <a:gd name="connsiteX86" fmla="*/ 0 w 344166"/>
                  <a:gd name="connsiteY86" fmla="*/ 108096 h 522746"/>
                  <a:gd name="connsiteX87" fmla="*/ 0 w 344166"/>
                  <a:gd name="connsiteY87" fmla="*/ 417916 h 522746"/>
                  <a:gd name="connsiteX88" fmla="*/ 314 w 344166"/>
                  <a:gd name="connsiteY88" fmla="*/ 422327 h 522746"/>
                  <a:gd name="connsiteX89" fmla="*/ 1477 w 344166"/>
                  <a:gd name="connsiteY89" fmla="*/ 438292 h 52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4166" h="522746">
                    <a:moveTo>
                      <a:pt x="2160" y="83162"/>
                    </a:moveTo>
                    <a:cubicBezTo>
                      <a:pt x="2086" y="83642"/>
                      <a:pt x="1993" y="84159"/>
                      <a:pt x="1919" y="84676"/>
                    </a:cubicBezTo>
                    <a:cubicBezTo>
                      <a:pt x="1993" y="84159"/>
                      <a:pt x="2086" y="83642"/>
                      <a:pt x="2160" y="83162"/>
                    </a:cubicBezTo>
                    <a:moveTo>
                      <a:pt x="28164" y="28791"/>
                    </a:moveTo>
                    <a:cubicBezTo>
                      <a:pt x="28238" y="28754"/>
                      <a:pt x="28330" y="28681"/>
                      <a:pt x="28367" y="28625"/>
                    </a:cubicBezTo>
                    <a:cubicBezTo>
                      <a:pt x="28256" y="28736"/>
                      <a:pt x="28127" y="28865"/>
                      <a:pt x="28016" y="28976"/>
                    </a:cubicBezTo>
                    <a:cubicBezTo>
                      <a:pt x="28053" y="28939"/>
                      <a:pt x="28090" y="28865"/>
                      <a:pt x="28164" y="28791"/>
                    </a:cubicBezTo>
                    <a:moveTo>
                      <a:pt x="101250" y="404038"/>
                    </a:moveTo>
                    <a:cubicBezTo>
                      <a:pt x="101250" y="404074"/>
                      <a:pt x="101286" y="404074"/>
                      <a:pt x="101286" y="404111"/>
                    </a:cubicBezTo>
                    <a:cubicBezTo>
                      <a:pt x="101286" y="404074"/>
                      <a:pt x="101286" y="404074"/>
                      <a:pt x="101250" y="404038"/>
                    </a:cubicBezTo>
                    <a:moveTo>
                      <a:pt x="105052" y="414576"/>
                    </a:moveTo>
                    <a:cubicBezTo>
                      <a:pt x="104774" y="414022"/>
                      <a:pt x="104368" y="413616"/>
                      <a:pt x="104129" y="413026"/>
                    </a:cubicBezTo>
                    <a:cubicBezTo>
                      <a:pt x="104387" y="413598"/>
                      <a:pt x="104774" y="414022"/>
                      <a:pt x="105052" y="414576"/>
                    </a:cubicBezTo>
                    <a:moveTo>
                      <a:pt x="110145" y="420943"/>
                    </a:moveTo>
                    <a:cubicBezTo>
                      <a:pt x="109666" y="420500"/>
                      <a:pt x="109112" y="420186"/>
                      <a:pt x="108632" y="419707"/>
                    </a:cubicBezTo>
                    <a:cubicBezTo>
                      <a:pt x="109112" y="420186"/>
                      <a:pt x="109666" y="420519"/>
                      <a:pt x="110145" y="420943"/>
                    </a:cubicBezTo>
                    <a:moveTo>
                      <a:pt x="28016" y="495450"/>
                    </a:moveTo>
                    <a:cubicBezTo>
                      <a:pt x="27980" y="495413"/>
                      <a:pt x="27980" y="495376"/>
                      <a:pt x="27943" y="495376"/>
                    </a:cubicBezTo>
                    <a:cubicBezTo>
                      <a:pt x="28293" y="495727"/>
                      <a:pt x="28699" y="496059"/>
                      <a:pt x="29087" y="496373"/>
                    </a:cubicBezTo>
                    <a:cubicBezTo>
                      <a:pt x="28736" y="496041"/>
                      <a:pt x="28330" y="495727"/>
                      <a:pt x="28016" y="495450"/>
                    </a:cubicBezTo>
                    <a:moveTo>
                      <a:pt x="15559" y="480021"/>
                    </a:moveTo>
                    <a:cubicBezTo>
                      <a:pt x="15798" y="480372"/>
                      <a:pt x="16039" y="480778"/>
                      <a:pt x="16278" y="481165"/>
                    </a:cubicBezTo>
                    <a:cubicBezTo>
                      <a:pt x="16039" y="480778"/>
                      <a:pt x="15798" y="480372"/>
                      <a:pt x="15559" y="480021"/>
                    </a:cubicBezTo>
                    <a:moveTo>
                      <a:pt x="1883" y="440839"/>
                    </a:moveTo>
                    <a:cubicBezTo>
                      <a:pt x="1993" y="441522"/>
                      <a:pt x="2123" y="442186"/>
                      <a:pt x="2234" y="442869"/>
                    </a:cubicBezTo>
                    <a:cubicBezTo>
                      <a:pt x="2123" y="442186"/>
                      <a:pt x="1993" y="441522"/>
                      <a:pt x="1883" y="440839"/>
                    </a:cubicBezTo>
                    <a:moveTo>
                      <a:pt x="1477" y="438292"/>
                    </a:moveTo>
                    <a:cubicBezTo>
                      <a:pt x="1790" y="440765"/>
                      <a:pt x="2234" y="443146"/>
                      <a:pt x="2621" y="445490"/>
                    </a:cubicBezTo>
                    <a:cubicBezTo>
                      <a:pt x="3581" y="450584"/>
                      <a:pt x="4762" y="455401"/>
                      <a:pt x="6238" y="459849"/>
                    </a:cubicBezTo>
                    <a:cubicBezTo>
                      <a:pt x="6644" y="461196"/>
                      <a:pt x="7032" y="462635"/>
                      <a:pt x="7512" y="463946"/>
                    </a:cubicBezTo>
                    <a:cubicBezTo>
                      <a:pt x="9468" y="469187"/>
                      <a:pt x="11849" y="473857"/>
                      <a:pt x="14470" y="478268"/>
                    </a:cubicBezTo>
                    <a:cubicBezTo>
                      <a:pt x="15337" y="479744"/>
                      <a:pt x="16260" y="481257"/>
                      <a:pt x="17220" y="482642"/>
                    </a:cubicBezTo>
                    <a:cubicBezTo>
                      <a:pt x="20154" y="486979"/>
                      <a:pt x="23347" y="490947"/>
                      <a:pt x="26853" y="494416"/>
                    </a:cubicBezTo>
                    <a:cubicBezTo>
                      <a:pt x="27204" y="494767"/>
                      <a:pt x="27444" y="495247"/>
                      <a:pt x="27850" y="495616"/>
                    </a:cubicBezTo>
                    <a:cubicBezTo>
                      <a:pt x="29401" y="497129"/>
                      <a:pt x="31154" y="498366"/>
                      <a:pt x="32815" y="499713"/>
                    </a:cubicBezTo>
                    <a:cubicBezTo>
                      <a:pt x="33498" y="500267"/>
                      <a:pt x="34162" y="500858"/>
                      <a:pt x="34845" y="501393"/>
                    </a:cubicBezTo>
                    <a:cubicBezTo>
                      <a:pt x="37041" y="503017"/>
                      <a:pt x="39256" y="504493"/>
                      <a:pt x="41526" y="505896"/>
                    </a:cubicBezTo>
                    <a:cubicBezTo>
                      <a:pt x="42357" y="506450"/>
                      <a:pt x="43243" y="507003"/>
                      <a:pt x="44110" y="507483"/>
                    </a:cubicBezTo>
                    <a:cubicBezTo>
                      <a:pt x="46306" y="508757"/>
                      <a:pt x="48558" y="509901"/>
                      <a:pt x="50865" y="510990"/>
                    </a:cubicBezTo>
                    <a:cubicBezTo>
                      <a:pt x="51898" y="511470"/>
                      <a:pt x="52895" y="511950"/>
                      <a:pt x="53928" y="512374"/>
                    </a:cubicBezTo>
                    <a:cubicBezTo>
                      <a:pt x="56199" y="513334"/>
                      <a:pt x="58506" y="514201"/>
                      <a:pt x="60813" y="515032"/>
                    </a:cubicBezTo>
                    <a:cubicBezTo>
                      <a:pt x="61883" y="515382"/>
                      <a:pt x="63009" y="515751"/>
                      <a:pt x="64116" y="516102"/>
                    </a:cubicBezTo>
                    <a:cubicBezTo>
                      <a:pt x="66460" y="516859"/>
                      <a:pt x="68841" y="517542"/>
                      <a:pt x="71240" y="518132"/>
                    </a:cubicBezTo>
                    <a:cubicBezTo>
                      <a:pt x="72200" y="518372"/>
                      <a:pt x="73141" y="518612"/>
                      <a:pt x="74101" y="518815"/>
                    </a:cubicBezTo>
                    <a:cubicBezTo>
                      <a:pt x="76758" y="519406"/>
                      <a:pt x="79361" y="519959"/>
                      <a:pt x="82019" y="520402"/>
                    </a:cubicBezTo>
                    <a:cubicBezTo>
                      <a:pt x="82498" y="520476"/>
                      <a:pt x="82978" y="520513"/>
                      <a:pt x="83458" y="520605"/>
                    </a:cubicBezTo>
                    <a:cubicBezTo>
                      <a:pt x="92926" y="522119"/>
                      <a:pt x="102357" y="522746"/>
                      <a:pt x="111068" y="522746"/>
                    </a:cubicBezTo>
                    <a:cubicBezTo>
                      <a:pt x="114482" y="522746"/>
                      <a:pt x="117786" y="522672"/>
                      <a:pt x="120923" y="522506"/>
                    </a:cubicBezTo>
                    <a:cubicBezTo>
                      <a:pt x="122787" y="522469"/>
                      <a:pt x="303785" y="516028"/>
                      <a:pt x="344075" y="510455"/>
                    </a:cubicBezTo>
                    <a:lnTo>
                      <a:pt x="344148" y="510455"/>
                    </a:lnTo>
                    <a:lnTo>
                      <a:pt x="344148" y="428510"/>
                    </a:lnTo>
                    <a:lnTo>
                      <a:pt x="143440" y="428510"/>
                    </a:lnTo>
                    <a:lnTo>
                      <a:pt x="142296" y="428510"/>
                    </a:lnTo>
                    <a:cubicBezTo>
                      <a:pt x="132311" y="428510"/>
                      <a:pt x="122123" y="428344"/>
                      <a:pt x="114206" y="423933"/>
                    </a:cubicBezTo>
                    <a:cubicBezTo>
                      <a:pt x="111899" y="422660"/>
                      <a:pt x="109905" y="421036"/>
                      <a:pt x="108207" y="419079"/>
                    </a:cubicBezTo>
                    <a:cubicBezTo>
                      <a:pt x="108004" y="418876"/>
                      <a:pt x="107857" y="418563"/>
                      <a:pt x="107654" y="418323"/>
                    </a:cubicBezTo>
                    <a:cubicBezTo>
                      <a:pt x="106177" y="416532"/>
                      <a:pt x="104867" y="414502"/>
                      <a:pt x="103870" y="412158"/>
                    </a:cubicBezTo>
                    <a:cubicBezTo>
                      <a:pt x="103667" y="411752"/>
                      <a:pt x="103557" y="411198"/>
                      <a:pt x="103427" y="410774"/>
                    </a:cubicBezTo>
                    <a:cubicBezTo>
                      <a:pt x="101397" y="405606"/>
                      <a:pt x="100327" y="399350"/>
                      <a:pt x="100327" y="391672"/>
                    </a:cubicBezTo>
                    <a:lnTo>
                      <a:pt x="100327" y="310761"/>
                    </a:lnTo>
                    <a:lnTo>
                      <a:pt x="311906" y="304357"/>
                    </a:lnTo>
                    <a:lnTo>
                      <a:pt x="312016" y="304357"/>
                    </a:lnTo>
                    <a:lnTo>
                      <a:pt x="312016" y="221748"/>
                    </a:lnTo>
                    <a:lnTo>
                      <a:pt x="100327" y="214624"/>
                    </a:lnTo>
                    <a:lnTo>
                      <a:pt x="100327" y="133750"/>
                    </a:lnTo>
                    <a:cubicBezTo>
                      <a:pt x="100327" y="114224"/>
                      <a:pt x="100327" y="94051"/>
                      <a:pt x="137405" y="94051"/>
                    </a:cubicBezTo>
                    <a:lnTo>
                      <a:pt x="344167" y="94051"/>
                    </a:lnTo>
                    <a:lnTo>
                      <a:pt x="344167" y="11443"/>
                    </a:lnTo>
                    <a:lnTo>
                      <a:pt x="344093" y="11406"/>
                    </a:lnTo>
                    <a:cubicBezTo>
                      <a:pt x="298858" y="5038"/>
                      <a:pt x="115645" y="74"/>
                      <a:pt x="113818" y="37"/>
                    </a:cubicBezTo>
                    <a:cubicBezTo>
                      <a:pt x="112951" y="0"/>
                      <a:pt x="112028" y="0"/>
                      <a:pt x="111160" y="0"/>
                    </a:cubicBezTo>
                    <a:cubicBezTo>
                      <a:pt x="100308" y="0"/>
                      <a:pt x="87851" y="1070"/>
                      <a:pt x="75319" y="4023"/>
                    </a:cubicBezTo>
                    <a:lnTo>
                      <a:pt x="75116" y="4060"/>
                    </a:lnTo>
                    <a:cubicBezTo>
                      <a:pt x="71978" y="4817"/>
                      <a:pt x="68822" y="5684"/>
                      <a:pt x="65685" y="6681"/>
                    </a:cubicBezTo>
                    <a:cubicBezTo>
                      <a:pt x="65574" y="6718"/>
                      <a:pt x="65445" y="6755"/>
                      <a:pt x="65334" y="6792"/>
                    </a:cubicBezTo>
                    <a:cubicBezTo>
                      <a:pt x="53689" y="10575"/>
                      <a:pt x="42338" y="16370"/>
                      <a:pt x="32390" y="24934"/>
                    </a:cubicBezTo>
                    <a:cubicBezTo>
                      <a:pt x="31560" y="25617"/>
                      <a:pt x="30711" y="26281"/>
                      <a:pt x="29917" y="27001"/>
                    </a:cubicBezTo>
                    <a:cubicBezTo>
                      <a:pt x="29327" y="27592"/>
                      <a:pt x="28644" y="28034"/>
                      <a:pt x="28016" y="28625"/>
                    </a:cubicBezTo>
                    <a:cubicBezTo>
                      <a:pt x="27389" y="29253"/>
                      <a:pt x="26983" y="30065"/>
                      <a:pt x="26337" y="30729"/>
                    </a:cubicBezTo>
                    <a:cubicBezTo>
                      <a:pt x="22793" y="34476"/>
                      <a:pt x="19416" y="38481"/>
                      <a:pt x="16426" y="43132"/>
                    </a:cubicBezTo>
                    <a:cubicBezTo>
                      <a:pt x="15743" y="44202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398" y="59428"/>
                    </a:cubicBezTo>
                    <a:cubicBezTo>
                      <a:pt x="7844" y="60905"/>
                      <a:pt x="7161" y="62326"/>
                      <a:pt x="6644" y="63839"/>
                    </a:cubicBezTo>
                    <a:cubicBezTo>
                      <a:pt x="4891" y="69044"/>
                      <a:pt x="3544" y="74747"/>
                      <a:pt x="2473" y="80782"/>
                    </a:cubicBezTo>
                    <a:cubicBezTo>
                      <a:pt x="2067" y="83015"/>
                      <a:pt x="1754" y="85322"/>
                      <a:pt x="1477" y="87666"/>
                    </a:cubicBezTo>
                    <a:cubicBezTo>
                      <a:pt x="794" y="92870"/>
                      <a:pt x="406" y="98370"/>
                      <a:pt x="277" y="104165"/>
                    </a:cubicBezTo>
                    <a:cubicBezTo>
                      <a:pt x="240" y="105513"/>
                      <a:pt x="0" y="106712"/>
                      <a:pt x="0" y="108096"/>
                    </a:cubicBezTo>
                    <a:lnTo>
                      <a:pt x="0" y="417916"/>
                    </a:lnTo>
                    <a:cubicBezTo>
                      <a:pt x="0" y="419467"/>
                      <a:pt x="277" y="420814"/>
                      <a:pt x="314" y="422327"/>
                    </a:cubicBezTo>
                    <a:cubicBezTo>
                      <a:pt x="480" y="427994"/>
                      <a:pt x="849" y="433272"/>
                      <a:pt x="1477" y="4382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8" name="Freeform: Shape 87">
              <a:extLst>
                <a:ext uri="{FF2B5EF4-FFF2-40B4-BE49-F238E27FC236}">
                  <a16:creationId xmlns:a16="http://schemas.microsoft.com/office/drawing/2014/main" id="{7B9B26D7-C075-EA33-136E-68F0E65AE6B4}"/>
                </a:ext>
              </a:extLst>
            </p:cNvPr>
            <p:cNvSpPr/>
            <p:nvPr/>
          </p:nvSpPr>
          <p:spPr>
            <a:xfrm>
              <a:off x="6037587" y="4219892"/>
              <a:ext cx="460863" cy="520365"/>
            </a:xfrm>
            <a:custGeom>
              <a:avLst/>
              <a:gdLst>
                <a:gd name="connsiteX0" fmla="*/ 293191 w 460863"/>
                <a:gd name="connsiteY0" fmla="*/ 316907 h 520365"/>
                <a:gd name="connsiteX1" fmla="*/ 171954 w 460863"/>
                <a:gd name="connsiteY1" fmla="*/ 316907 h 520365"/>
                <a:gd name="connsiteX2" fmla="*/ 234723 w 460863"/>
                <a:gd name="connsiteY2" fmla="*/ 131259 h 520365"/>
                <a:gd name="connsiteX3" fmla="*/ 293191 w 460863"/>
                <a:gd name="connsiteY3" fmla="*/ 316907 h 520365"/>
                <a:gd name="connsiteX4" fmla="*/ 290570 w 460863"/>
                <a:gd name="connsiteY4" fmla="*/ 0 h 520365"/>
                <a:gd name="connsiteX5" fmla="*/ 176734 w 460863"/>
                <a:gd name="connsiteY5" fmla="*/ 0 h 520365"/>
                <a:gd name="connsiteX6" fmla="*/ 37 w 460863"/>
                <a:gd name="connsiteY6" fmla="*/ 520199 h 520365"/>
                <a:gd name="connsiteX7" fmla="*/ 0 w 460863"/>
                <a:gd name="connsiteY7" fmla="*/ 520365 h 520365"/>
                <a:gd name="connsiteX8" fmla="*/ 107524 w 460863"/>
                <a:gd name="connsiteY8" fmla="*/ 520365 h 520365"/>
                <a:gd name="connsiteX9" fmla="*/ 145433 w 460863"/>
                <a:gd name="connsiteY9" fmla="*/ 405256 h 520365"/>
                <a:gd name="connsiteX10" fmla="*/ 316870 w 460863"/>
                <a:gd name="connsiteY10" fmla="*/ 405256 h 520365"/>
                <a:gd name="connsiteX11" fmla="*/ 354059 w 460863"/>
                <a:gd name="connsiteY11" fmla="*/ 520292 h 520365"/>
                <a:gd name="connsiteX12" fmla="*/ 354059 w 460863"/>
                <a:gd name="connsiteY12" fmla="*/ 520365 h 520365"/>
                <a:gd name="connsiteX13" fmla="*/ 460863 w 460863"/>
                <a:gd name="connsiteY13" fmla="*/ 520365 h 520365"/>
                <a:gd name="connsiteX14" fmla="*/ 290570 w 460863"/>
                <a:gd name="connsiteY14" fmla="*/ 74 h 520365"/>
                <a:gd name="connsiteX15" fmla="*/ 290570 w 460863"/>
                <a:gd name="connsiteY15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63" h="520365">
                  <a:moveTo>
                    <a:pt x="293191" y="316907"/>
                  </a:moveTo>
                  <a:lnTo>
                    <a:pt x="171954" y="316907"/>
                  </a:lnTo>
                  <a:lnTo>
                    <a:pt x="234723" y="131259"/>
                  </a:lnTo>
                  <a:lnTo>
                    <a:pt x="293191" y="316907"/>
                  </a:lnTo>
                  <a:close/>
                  <a:moveTo>
                    <a:pt x="290570" y="0"/>
                  </a:moveTo>
                  <a:lnTo>
                    <a:pt x="176734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524" y="520365"/>
                  </a:lnTo>
                  <a:lnTo>
                    <a:pt x="145433" y="405256"/>
                  </a:lnTo>
                  <a:lnTo>
                    <a:pt x="316870" y="405256"/>
                  </a:lnTo>
                  <a:lnTo>
                    <a:pt x="354059" y="520292"/>
                  </a:lnTo>
                  <a:lnTo>
                    <a:pt x="354059" y="520365"/>
                  </a:lnTo>
                  <a:lnTo>
                    <a:pt x="460863" y="520365"/>
                  </a:lnTo>
                  <a:lnTo>
                    <a:pt x="290570" y="74"/>
                  </a:lnTo>
                  <a:lnTo>
                    <a:pt x="290570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8">
              <a:extLst>
                <a:ext uri="{FF2B5EF4-FFF2-40B4-BE49-F238E27FC236}">
                  <a16:creationId xmlns:a16="http://schemas.microsoft.com/office/drawing/2014/main" id="{F31C7086-6F88-3820-8B09-BABD1C01AB5E}"/>
                </a:ext>
              </a:extLst>
            </p:cNvPr>
            <p:cNvSpPr/>
            <p:nvPr/>
          </p:nvSpPr>
          <p:spPr>
            <a:xfrm>
              <a:off x="6576851" y="4219892"/>
              <a:ext cx="409260" cy="520365"/>
            </a:xfrm>
            <a:custGeom>
              <a:avLst/>
              <a:gdLst>
                <a:gd name="connsiteX0" fmla="*/ 308915 w 409260"/>
                <a:gd name="connsiteY0" fmla="*/ 335824 h 520365"/>
                <a:gd name="connsiteX1" fmla="*/ 101674 w 409260"/>
                <a:gd name="connsiteY1" fmla="*/ 0 h 520365"/>
                <a:gd name="connsiteX2" fmla="*/ 0 w 409260"/>
                <a:gd name="connsiteY2" fmla="*/ 0 h 520365"/>
                <a:gd name="connsiteX3" fmla="*/ 0 w 409260"/>
                <a:gd name="connsiteY3" fmla="*/ 520365 h 520365"/>
                <a:gd name="connsiteX4" fmla="*/ 101065 w 409260"/>
                <a:gd name="connsiteY4" fmla="*/ 520365 h 520365"/>
                <a:gd name="connsiteX5" fmla="*/ 101065 w 409260"/>
                <a:gd name="connsiteY5" fmla="*/ 188103 h 520365"/>
                <a:gd name="connsiteX6" fmla="*/ 309026 w 409260"/>
                <a:gd name="connsiteY6" fmla="*/ 520365 h 520365"/>
                <a:gd name="connsiteX7" fmla="*/ 409261 w 409260"/>
                <a:gd name="connsiteY7" fmla="*/ 520365 h 520365"/>
                <a:gd name="connsiteX8" fmla="*/ 409261 w 409260"/>
                <a:gd name="connsiteY8" fmla="*/ 0 h 520365"/>
                <a:gd name="connsiteX9" fmla="*/ 308915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915" y="335824"/>
                  </a:move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65" y="520365"/>
                  </a:lnTo>
                  <a:lnTo>
                    <a:pt x="101065" y="188103"/>
                  </a:lnTo>
                  <a:lnTo>
                    <a:pt x="309026" y="520365"/>
                  </a:lnTo>
                  <a:lnTo>
                    <a:pt x="409261" y="520365"/>
                  </a:lnTo>
                  <a:lnTo>
                    <a:pt x="409261" y="0"/>
                  </a:lnTo>
                  <a:lnTo>
                    <a:pt x="30891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0EDB62B6-24DB-EB02-8A51-45C45CD487B4}"/>
                </a:ext>
              </a:extLst>
            </p:cNvPr>
            <p:cNvGrpSpPr/>
            <p:nvPr/>
          </p:nvGrpSpPr>
          <p:grpSpPr>
            <a:xfrm>
              <a:off x="7391404" y="4214226"/>
              <a:ext cx="2705808" cy="530534"/>
              <a:chOff x="7391404" y="4214226"/>
              <a:chExt cx="2705808" cy="530534"/>
            </a:xfrm>
            <a:solidFill>
              <a:srgbClr val="9C9B9B"/>
            </a:solidFill>
          </p:grpSpPr>
          <p:sp>
            <p:nvSpPr>
              <p:cNvPr id="59" name="Freeform: Shape 138">
                <a:extLst>
                  <a:ext uri="{FF2B5EF4-FFF2-40B4-BE49-F238E27FC236}">
                    <a16:creationId xmlns:a16="http://schemas.microsoft.com/office/drawing/2014/main" id="{E99DF0EA-0048-0DAF-2001-3A85E4DA1968}"/>
                  </a:ext>
                </a:extLst>
              </p:cNvPr>
              <p:cNvSpPr/>
              <p:nvPr/>
            </p:nvSpPr>
            <p:spPr>
              <a:xfrm>
                <a:off x="7391404" y="4214226"/>
                <a:ext cx="360666" cy="530534"/>
              </a:xfrm>
              <a:custGeom>
                <a:avLst/>
                <a:gdLst>
                  <a:gd name="connsiteX0" fmla="*/ 83181 w 360666"/>
                  <a:gd name="connsiteY0" fmla="*/ 504180 h 530534"/>
                  <a:gd name="connsiteX1" fmla="*/ 79084 w 360666"/>
                  <a:gd name="connsiteY1" fmla="*/ 501633 h 530534"/>
                  <a:gd name="connsiteX2" fmla="*/ 83181 w 360666"/>
                  <a:gd name="connsiteY2" fmla="*/ 504180 h 530534"/>
                  <a:gd name="connsiteX3" fmla="*/ 64522 w 360666"/>
                  <a:gd name="connsiteY3" fmla="*/ 489618 h 530534"/>
                  <a:gd name="connsiteX4" fmla="*/ 64928 w 360666"/>
                  <a:gd name="connsiteY4" fmla="*/ 489969 h 530534"/>
                  <a:gd name="connsiteX5" fmla="*/ 64522 w 360666"/>
                  <a:gd name="connsiteY5" fmla="*/ 489618 h 530534"/>
                  <a:gd name="connsiteX6" fmla="*/ 100677 w 360666"/>
                  <a:gd name="connsiteY6" fmla="*/ 513961 h 530534"/>
                  <a:gd name="connsiteX7" fmla="*/ 95436 w 360666"/>
                  <a:gd name="connsiteY7" fmla="*/ 511618 h 530534"/>
                  <a:gd name="connsiteX8" fmla="*/ 100677 w 360666"/>
                  <a:gd name="connsiteY8" fmla="*/ 513961 h 530534"/>
                  <a:gd name="connsiteX9" fmla="*/ 117269 w 360666"/>
                  <a:gd name="connsiteY9" fmla="*/ 520643 h 530534"/>
                  <a:gd name="connsiteX10" fmla="*/ 113615 w 360666"/>
                  <a:gd name="connsiteY10" fmla="*/ 519535 h 530534"/>
                  <a:gd name="connsiteX11" fmla="*/ 117269 w 360666"/>
                  <a:gd name="connsiteY11" fmla="*/ 520643 h 530534"/>
                  <a:gd name="connsiteX12" fmla="*/ 104535 w 360666"/>
                  <a:gd name="connsiteY12" fmla="*/ 341970 h 530534"/>
                  <a:gd name="connsiteX13" fmla="*/ 104535 w 360666"/>
                  <a:gd name="connsiteY13" fmla="*/ 342007 h 530534"/>
                  <a:gd name="connsiteX14" fmla="*/ 104535 w 360666"/>
                  <a:gd name="connsiteY14" fmla="*/ 341970 h 530534"/>
                  <a:gd name="connsiteX15" fmla="*/ 178192 w 360666"/>
                  <a:gd name="connsiteY15" fmla="*/ 0 h 530534"/>
                  <a:gd name="connsiteX16" fmla="*/ 129949 w 360666"/>
                  <a:gd name="connsiteY16" fmla="*/ 4614 h 530534"/>
                  <a:gd name="connsiteX17" fmla="*/ 126017 w 360666"/>
                  <a:gd name="connsiteY17" fmla="*/ 5611 h 530534"/>
                  <a:gd name="connsiteX18" fmla="*/ 109592 w 360666"/>
                  <a:gd name="connsiteY18" fmla="*/ 10059 h 530534"/>
                  <a:gd name="connsiteX19" fmla="*/ 101194 w 360666"/>
                  <a:gd name="connsiteY19" fmla="*/ 13473 h 530534"/>
                  <a:gd name="connsiteX20" fmla="*/ 91136 w 360666"/>
                  <a:gd name="connsiteY20" fmla="*/ 17681 h 530534"/>
                  <a:gd name="connsiteX21" fmla="*/ 82535 w 360666"/>
                  <a:gd name="connsiteY21" fmla="*/ 22701 h 530534"/>
                  <a:gd name="connsiteX22" fmla="*/ 74415 w 360666"/>
                  <a:gd name="connsiteY22" fmla="*/ 27555 h 530534"/>
                  <a:gd name="connsiteX23" fmla="*/ 68047 w 360666"/>
                  <a:gd name="connsiteY23" fmla="*/ 32649 h 530534"/>
                  <a:gd name="connsiteX24" fmla="*/ 59447 w 360666"/>
                  <a:gd name="connsiteY24" fmla="*/ 39773 h 530534"/>
                  <a:gd name="connsiteX25" fmla="*/ 57343 w 360666"/>
                  <a:gd name="connsiteY25" fmla="*/ 42043 h 530534"/>
                  <a:gd name="connsiteX26" fmla="*/ 35657 w 360666"/>
                  <a:gd name="connsiteY26" fmla="*/ 69856 h 530534"/>
                  <a:gd name="connsiteX27" fmla="*/ 19028 w 360666"/>
                  <a:gd name="connsiteY27" fmla="*/ 107487 h 530534"/>
                  <a:gd name="connsiteX28" fmla="*/ 18474 w 360666"/>
                  <a:gd name="connsiteY28" fmla="*/ 109352 h 530534"/>
                  <a:gd name="connsiteX29" fmla="*/ 12993 w 360666"/>
                  <a:gd name="connsiteY29" fmla="*/ 128564 h 530534"/>
                  <a:gd name="connsiteX30" fmla="*/ 11794 w 360666"/>
                  <a:gd name="connsiteY30" fmla="*/ 134101 h 530534"/>
                  <a:gd name="connsiteX31" fmla="*/ 8176 w 360666"/>
                  <a:gd name="connsiteY31" fmla="*/ 151763 h 530534"/>
                  <a:gd name="connsiteX32" fmla="*/ 7069 w 360666"/>
                  <a:gd name="connsiteY32" fmla="*/ 158961 h 530534"/>
                  <a:gd name="connsiteX33" fmla="*/ 4485 w 360666"/>
                  <a:gd name="connsiteY33" fmla="*/ 177306 h 530534"/>
                  <a:gd name="connsiteX34" fmla="*/ 3894 w 360666"/>
                  <a:gd name="connsiteY34" fmla="*/ 183434 h 530534"/>
                  <a:gd name="connsiteX35" fmla="*/ 0 w 360666"/>
                  <a:gd name="connsiteY35" fmla="*/ 264455 h 530534"/>
                  <a:gd name="connsiteX36" fmla="*/ 39459 w 360666"/>
                  <a:gd name="connsiteY36" fmla="*/ 458686 h 530534"/>
                  <a:gd name="connsiteX37" fmla="*/ 178211 w 360666"/>
                  <a:gd name="connsiteY37" fmla="*/ 530332 h 530534"/>
                  <a:gd name="connsiteX38" fmla="*/ 198346 w 360666"/>
                  <a:gd name="connsiteY38" fmla="*/ 530535 h 530534"/>
                  <a:gd name="connsiteX39" fmla="*/ 204400 w 360666"/>
                  <a:gd name="connsiteY39" fmla="*/ 530369 h 530534"/>
                  <a:gd name="connsiteX40" fmla="*/ 237251 w 360666"/>
                  <a:gd name="connsiteY40" fmla="*/ 529501 h 530534"/>
                  <a:gd name="connsiteX41" fmla="*/ 252441 w 360666"/>
                  <a:gd name="connsiteY41" fmla="*/ 528708 h 530534"/>
                  <a:gd name="connsiteX42" fmla="*/ 282505 w 360666"/>
                  <a:gd name="connsiteY42" fmla="*/ 526050 h 530534"/>
                  <a:gd name="connsiteX43" fmla="*/ 295240 w 360666"/>
                  <a:gd name="connsiteY43" fmla="*/ 524426 h 530534"/>
                  <a:gd name="connsiteX44" fmla="*/ 323164 w 360666"/>
                  <a:gd name="connsiteY44" fmla="*/ 519849 h 530534"/>
                  <a:gd name="connsiteX45" fmla="*/ 332706 w 360666"/>
                  <a:gd name="connsiteY45" fmla="*/ 517652 h 530534"/>
                  <a:gd name="connsiteX46" fmla="*/ 355702 w 360666"/>
                  <a:gd name="connsiteY46" fmla="*/ 511691 h 530534"/>
                  <a:gd name="connsiteX47" fmla="*/ 360593 w 360666"/>
                  <a:gd name="connsiteY47" fmla="*/ 510418 h 530534"/>
                  <a:gd name="connsiteX48" fmla="*/ 360630 w 360666"/>
                  <a:gd name="connsiteY48" fmla="*/ 510418 h 530534"/>
                  <a:gd name="connsiteX49" fmla="*/ 360630 w 360666"/>
                  <a:gd name="connsiteY49" fmla="*/ 432774 h 530534"/>
                  <a:gd name="connsiteX50" fmla="*/ 360519 w 360666"/>
                  <a:gd name="connsiteY50" fmla="*/ 432774 h 530534"/>
                  <a:gd name="connsiteX51" fmla="*/ 201816 w 360666"/>
                  <a:gd name="connsiteY51" fmla="*/ 438421 h 530534"/>
                  <a:gd name="connsiteX52" fmla="*/ 120315 w 360666"/>
                  <a:gd name="connsiteY52" fmla="*/ 395862 h 530534"/>
                  <a:gd name="connsiteX53" fmla="*/ 100345 w 360666"/>
                  <a:gd name="connsiteY53" fmla="*/ 265913 h 530534"/>
                  <a:gd name="connsiteX54" fmla="*/ 123544 w 360666"/>
                  <a:gd name="connsiteY54" fmla="*/ 119779 h 530534"/>
                  <a:gd name="connsiteX55" fmla="*/ 201834 w 360666"/>
                  <a:gd name="connsiteY55" fmla="*/ 91929 h 530534"/>
                  <a:gd name="connsiteX56" fmla="*/ 358286 w 360666"/>
                  <a:gd name="connsiteY56" fmla="*/ 101637 h 530534"/>
                  <a:gd name="connsiteX57" fmla="*/ 360556 w 360666"/>
                  <a:gd name="connsiteY57" fmla="*/ 101877 h 530534"/>
                  <a:gd name="connsiteX58" fmla="*/ 360666 w 360666"/>
                  <a:gd name="connsiteY58" fmla="*/ 101877 h 530534"/>
                  <a:gd name="connsiteX59" fmla="*/ 360666 w 360666"/>
                  <a:gd name="connsiteY59" fmla="*/ 23513 h 530534"/>
                  <a:gd name="connsiteX60" fmla="*/ 360593 w 360666"/>
                  <a:gd name="connsiteY60" fmla="*/ 23476 h 530534"/>
                  <a:gd name="connsiteX61" fmla="*/ 178192 w 360666"/>
                  <a:gd name="connsiteY61" fmla="*/ 0 h 53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60666" h="530534">
                    <a:moveTo>
                      <a:pt x="83181" y="504180"/>
                    </a:moveTo>
                    <a:cubicBezTo>
                      <a:pt x="81871" y="503312"/>
                      <a:pt x="80394" y="502593"/>
                      <a:pt x="79084" y="501633"/>
                    </a:cubicBezTo>
                    <a:cubicBezTo>
                      <a:pt x="80394" y="502556"/>
                      <a:pt x="81852" y="503294"/>
                      <a:pt x="83181" y="504180"/>
                    </a:cubicBezTo>
                    <a:moveTo>
                      <a:pt x="64522" y="489618"/>
                    </a:moveTo>
                    <a:cubicBezTo>
                      <a:pt x="64633" y="489729"/>
                      <a:pt x="64799" y="489821"/>
                      <a:pt x="64928" y="489969"/>
                    </a:cubicBezTo>
                    <a:cubicBezTo>
                      <a:pt x="64799" y="489821"/>
                      <a:pt x="64633" y="489747"/>
                      <a:pt x="64522" y="489618"/>
                    </a:cubicBezTo>
                    <a:moveTo>
                      <a:pt x="100677" y="513961"/>
                    </a:moveTo>
                    <a:cubicBezTo>
                      <a:pt x="98961" y="513168"/>
                      <a:pt x="97097" y="512485"/>
                      <a:pt x="95436" y="511618"/>
                    </a:cubicBezTo>
                    <a:cubicBezTo>
                      <a:pt x="97097" y="512485"/>
                      <a:pt x="98961" y="513168"/>
                      <a:pt x="100677" y="513961"/>
                    </a:cubicBezTo>
                    <a:moveTo>
                      <a:pt x="117269" y="520643"/>
                    </a:moveTo>
                    <a:cubicBezTo>
                      <a:pt x="116070" y="520236"/>
                      <a:pt x="114796" y="519959"/>
                      <a:pt x="113615" y="519535"/>
                    </a:cubicBezTo>
                    <a:cubicBezTo>
                      <a:pt x="114796" y="519978"/>
                      <a:pt x="116070" y="520255"/>
                      <a:pt x="117269" y="520643"/>
                    </a:cubicBezTo>
                    <a:moveTo>
                      <a:pt x="104535" y="341970"/>
                    </a:moveTo>
                    <a:lnTo>
                      <a:pt x="104535" y="342007"/>
                    </a:lnTo>
                    <a:lnTo>
                      <a:pt x="104535" y="341970"/>
                    </a:lnTo>
                    <a:close/>
                    <a:moveTo>
                      <a:pt x="178192" y="0"/>
                    </a:moveTo>
                    <a:cubicBezTo>
                      <a:pt x="160696" y="0"/>
                      <a:pt x="144621" y="1550"/>
                      <a:pt x="129949" y="4614"/>
                    </a:cubicBezTo>
                    <a:cubicBezTo>
                      <a:pt x="128564" y="4891"/>
                      <a:pt x="127365" y="5334"/>
                      <a:pt x="126017" y="5611"/>
                    </a:cubicBezTo>
                    <a:cubicBezTo>
                      <a:pt x="120407" y="6921"/>
                      <a:pt x="114833" y="8324"/>
                      <a:pt x="109592" y="10059"/>
                    </a:cubicBezTo>
                    <a:cubicBezTo>
                      <a:pt x="106657" y="11055"/>
                      <a:pt x="103981" y="12329"/>
                      <a:pt x="101194" y="13473"/>
                    </a:cubicBezTo>
                    <a:cubicBezTo>
                      <a:pt x="97817" y="14857"/>
                      <a:pt x="94310" y="16094"/>
                      <a:pt x="91136" y="17681"/>
                    </a:cubicBezTo>
                    <a:cubicBezTo>
                      <a:pt x="88072" y="19194"/>
                      <a:pt x="85359" y="20984"/>
                      <a:pt x="82535" y="22701"/>
                    </a:cubicBezTo>
                    <a:cubicBezTo>
                      <a:pt x="79785" y="24325"/>
                      <a:pt x="76962" y="25765"/>
                      <a:pt x="74415" y="27555"/>
                    </a:cubicBezTo>
                    <a:cubicBezTo>
                      <a:pt x="72144" y="29142"/>
                      <a:pt x="70207" y="30969"/>
                      <a:pt x="68047" y="32649"/>
                    </a:cubicBezTo>
                    <a:cubicBezTo>
                      <a:pt x="65150" y="34993"/>
                      <a:pt x="62160" y="37189"/>
                      <a:pt x="59447" y="39773"/>
                    </a:cubicBezTo>
                    <a:cubicBezTo>
                      <a:pt x="58690" y="40492"/>
                      <a:pt x="58063" y="41323"/>
                      <a:pt x="57343" y="42043"/>
                    </a:cubicBezTo>
                    <a:cubicBezTo>
                      <a:pt x="49185" y="50163"/>
                      <a:pt x="41877" y="59299"/>
                      <a:pt x="35657" y="69856"/>
                    </a:cubicBezTo>
                    <a:cubicBezTo>
                      <a:pt x="29179" y="80837"/>
                      <a:pt x="23679" y="93406"/>
                      <a:pt x="19028" y="107487"/>
                    </a:cubicBezTo>
                    <a:cubicBezTo>
                      <a:pt x="18825" y="108078"/>
                      <a:pt x="18678" y="108761"/>
                      <a:pt x="18474" y="109352"/>
                    </a:cubicBezTo>
                    <a:cubicBezTo>
                      <a:pt x="16481" y="115479"/>
                      <a:pt x="14654" y="121846"/>
                      <a:pt x="12993" y="128564"/>
                    </a:cubicBezTo>
                    <a:cubicBezTo>
                      <a:pt x="12550" y="130354"/>
                      <a:pt x="12200" y="132255"/>
                      <a:pt x="11794" y="134101"/>
                    </a:cubicBezTo>
                    <a:cubicBezTo>
                      <a:pt x="10483" y="139822"/>
                      <a:pt x="9246" y="145599"/>
                      <a:pt x="8176" y="151763"/>
                    </a:cubicBezTo>
                    <a:cubicBezTo>
                      <a:pt x="7770" y="154070"/>
                      <a:pt x="7456" y="156580"/>
                      <a:pt x="7069" y="158961"/>
                    </a:cubicBezTo>
                    <a:cubicBezTo>
                      <a:pt x="6146" y="164886"/>
                      <a:pt x="5242" y="170939"/>
                      <a:pt x="4485" y="177306"/>
                    </a:cubicBezTo>
                    <a:cubicBezTo>
                      <a:pt x="4245" y="179300"/>
                      <a:pt x="4134" y="181404"/>
                      <a:pt x="3894" y="183434"/>
                    </a:cubicBezTo>
                    <a:cubicBezTo>
                      <a:pt x="1348" y="207500"/>
                      <a:pt x="0" y="234225"/>
                      <a:pt x="0" y="264455"/>
                    </a:cubicBezTo>
                    <a:cubicBezTo>
                      <a:pt x="0" y="351844"/>
                      <a:pt x="12883" y="415370"/>
                      <a:pt x="39459" y="458686"/>
                    </a:cubicBezTo>
                    <a:cubicBezTo>
                      <a:pt x="68583" y="506173"/>
                      <a:pt x="113965" y="529649"/>
                      <a:pt x="178211" y="530332"/>
                    </a:cubicBezTo>
                    <a:cubicBezTo>
                      <a:pt x="185058" y="530443"/>
                      <a:pt x="191739" y="530535"/>
                      <a:pt x="198346" y="530535"/>
                    </a:cubicBezTo>
                    <a:cubicBezTo>
                      <a:pt x="200450" y="530535"/>
                      <a:pt x="202278" y="530369"/>
                      <a:pt x="204400" y="530369"/>
                    </a:cubicBezTo>
                    <a:cubicBezTo>
                      <a:pt x="215731" y="530295"/>
                      <a:pt x="226639" y="529963"/>
                      <a:pt x="237251" y="529501"/>
                    </a:cubicBezTo>
                    <a:cubicBezTo>
                      <a:pt x="242383" y="529261"/>
                      <a:pt x="247476" y="529021"/>
                      <a:pt x="252441" y="528708"/>
                    </a:cubicBezTo>
                    <a:cubicBezTo>
                      <a:pt x="262831" y="528025"/>
                      <a:pt x="272853" y="527157"/>
                      <a:pt x="282505" y="526050"/>
                    </a:cubicBezTo>
                    <a:cubicBezTo>
                      <a:pt x="286806" y="525570"/>
                      <a:pt x="291013" y="525017"/>
                      <a:pt x="295240" y="524426"/>
                    </a:cubicBezTo>
                    <a:cubicBezTo>
                      <a:pt x="304874" y="523116"/>
                      <a:pt x="314250" y="521602"/>
                      <a:pt x="323164" y="519849"/>
                    </a:cubicBezTo>
                    <a:cubicBezTo>
                      <a:pt x="326430" y="519166"/>
                      <a:pt x="329531" y="518372"/>
                      <a:pt x="332706" y="517652"/>
                    </a:cubicBezTo>
                    <a:cubicBezTo>
                      <a:pt x="340661" y="515862"/>
                      <a:pt x="348375" y="513869"/>
                      <a:pt x="355702" y="511691"/>
                    </a:cubicBezTo>
                    <a:cubicBezTo>
                      <a:pt x="357252" y="511211"/>
                      <a:pt x="359043" y="510898"/>
                      <a:pt x="360593" y="510418"/>
                    </a:cubicBezTo>
                    <a:lnTo>
                      <a:pt x="360630" y="510418"/>
                    </a:lnTo>
                    <a:lnTo>
                      <a:pt x="360630" y="432774"/>
                    </a:lnTo>
                    <a:lnTo>
                      <a:pt x="360519" y="432774"/>
                    </a:lnTo>
                    <a:cubicBezTo>
                      <a:pt x="359688" y="432811"/>
                      <a:pt x="276028" y="438421"/>
                      <a:pt x="201816" y="438421"/>
                    </a:cubicBezTo>
                    <a:cubicBezTo>
                      <a:pt x="161563" y="438421"/>
                      <a:pt x="135633" y="424930"/>
                      <a:pt x="120315" y="395862"/>
                    </a:cubicBezTo>
                    <a:cubicBezTo>
                      <a:pt x="106510" y="369765"/>
                      <a:pt x="100345" y="329679"/>
                      <a:pt x="100345" y="265913"/>
                    </a:cubicBezTo>
                    <a:cubicBezTo>
                      <a:pt x="100345" y="187309"/>
                      <a:pt x="107303" y="143643"/>
                      <a:pt x="123544" y="119779"/>
                    </a:cubicBezTo>
                    <a:cubicBezTo>
                      <a:pt x="139342" y="96469"/>
                      <a:pt x="164203" y="91929"/>
                      <a:pt x="201834" y="91929"/>
                    </a:cubicBezTo>
                    <a:cubicBezTo>
                      <a:pt x="257239" y="91929"/>
                      <a:pt x="323681" y="98020"/>
                      <a:pt x="358286" y="101637"/>
                    </a:cubicBezTo>
                    <a:cubicBezTo>
                      <a:pt x="359965" y="101803"/>
                      <a:pt x="360519" y="101877"/>
                      <a:pt x="360556" y="101877"/>
                    </a:cubicBezTo>
                    <a:lnTo>
                      <a:pt x="360666" y="101877"/>
                    </a:lnTo>
                    <a:lnTo>
                      <a:pt x="360666" y="23513"/>
                    </a:lnTo>
                    <a:lnTo>
                      <a:pt x="360593" y="23476"/>
                    </a:lnTo>
                    <a:cubicBezTo>
                      <a:pt x="303066" y="6810"/>
                      <a:pt x="250189" y="0"/>
                      <a:pt x="17819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: Shape 139">
                <a:extLst>
                  <a:ext uri="{FF2B5EF4-FFF2-40B4-BE49-F238E27FC236}">
                    <a16:creationId xmlns:a16="http://schemas.microsoft.com/office/drawing/2014/main" id="{2E072328-3D30-BA51-6427-A6EA9A9DC8EF}"/>
                  </a:ext>
                </a:extLst>
              </p:cNvPr>
              <p:cNvSpPr/>
              <p:nvPr/>
            </p:nvSpPr>
            <p:spPr>
              <a:xfrm>
                <a:off x="8137984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4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56" y="2104"/>
                      <a:pt x="7474" y="3304"/>
                    </a:cubicBezTo>
                    <a:cubicBezTo>
                      <a:pt x="5093" y="2159"/>
                      <a:pt x="2547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: Shape 140">
                <a:extLst>
                  <a:ext uri="{FF2B5EF4-FFF2-40B4-BE49-F238E27FC236}">
                    <a16:creationId xmlns:a16="http://schemas.microsoft.com/office/drawing/2014/main" id="{3DA088F6-B0D3-FF1F-6028-C2EC941802B7}"/>
                  </a:ext>
                </a:extLst>
              </p:cNvPr>
              <p:cNvSpPr/>
              <p:nvPr/>
            </p:nvSpPr>
            <p:spPr>
              <a:xfrm>
                <a:off x="8166775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1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8" y="1200"/>
                      <a:pt x="3027" y="2547"/>
                      <a:pt x="4541" y="3820"/>
                    </a:cubicBezTo>
                    <a:cubicBezTo>
                      <a:pt x="3009" y="2547"/>
                      <a:pt x="1588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: Shape 141">
                <a:extLst>
                  <a:ext uri="{FF2B5EF4-FFF2-40B4-BE49-F238E27FC236}">
                    <a16:creationId xmlns:a16="http://schemas.microsoft.com/office/drawing/2014/main" id="{4BB40609-C01C-46D7-E4C1-93BF9ED7148C}"/>
                  </a:ext>
                </a:extLst>
              </p:cNvPr>
              <p:cNvSpPr/>
              <p:nvPr/>
            </p:nvSpPr>
            <p:spPr>
              <a:xfrm>
                <a:off x="7816279" y="4216404"/>
                <a:ext cx="420665" cy="526714"/>
              </a:xfrm>
              <a:custGeom>
                <a:avLst/>
                <a:gdLst>
                  <a:gd name="connsiteX0" fmla="*/ 12125 w 420665"/>
                  <a:gd name="connsiteY0" fmla="*/ 139453 h 526714"/>
                  <a:gd name="connsiteX1" fmla="*/ 15503 w 420665"/>
                  <a:gd name="connsiteY1" fmla="*/ 124965 h 526714"/>
                  <a:gd name="connsiteX2" fmla="*/ 12125 w 420665"/>
                  <a:gd name="connsiteY2" fmla="*/ 139453 h 526714"/>
                  <a:gd name="connsiteX3" fmla="*/ 6588 w 420665"/>
                  <a:gd name="connsiteY3" fmla="*/ 169610 h 526714"/>
                  <a:gd name="connsiteX4" fmla="*/ 8822 w 420665"/>
                  <a:gd name="connsiteY4" fmla="*/ 154569 h 526714"/>
                  <a:gd name="connsiteX5" fmla="*/ 6588 w 420665"/>
                  <a:gd name="connsiteY5" fmla="*/ 169610 h 526714"/>
                  <a:gd name="connsiteX6" fmla="*/ 3137 w 420665"/>
                  <a:gd name="connsiteY6" fmla="*/ 199047 h 526714"/>
                  <a:gd name="connsiteX7" fmla="*/ 3968 w 420665"/>
                  <a:gd name="connsiteY7" fmla="*/ 188620 h 526714"/>
                  <a:gd name="connsiteX8" fmla="*/ 3137 w 420665"/>
                  <a:gd name="connsiteY8" fmla="*/ 199047 h 526714"/>
                  <a:gd name="connsiteX9" fmla="*/ 20080 w 420665"/>
                  <a:gd name="connsiteY9" fmla="*/ 110773 h 526714"/>
                  <a:gd name="connsiteX10" fmla="*/ 23937 w 420665"/>
                  <a:gd name="connsiteY10" fmla="*/ 99404 h 526714"/>
                  <a:gd name="connsiteX11" fmla="*/ 20080 w 420665"/>
                  <a:gd name="connsiteY11" fmla="*/ 110773 h 526714"/>
                  <a:gd name="connsiteX12" fmla="*/ 34051 w 420665"/>
                  <a:gd name="connsiteY12" fmla="*/ 77441 h 526714"/>
                  <a:gd name="connsiteX13" fmla="*/ 30821 w 420665"/>
                  <a:gd name="connsiteY13" fmla="*/ 84196 h 526714"/>
                  <a:gd name="connsiteX14" fmla="*/ 34051 w 420665"/>
                  <a:gd name="connsiteY14" fmla="*/ 77441 h 526714"/>
                  <a:gd name="connsiteX15" fmla="*/ 45937 w 420665"/>
                  <a:gd name="connsiteY15" fmla="*/ 58672 h 526714"/>
                  <a:gd name="connsiteX16" fmla="*/ 45696 w 420665"/>
                  <a:gd name="connsiteY16" fmla="*/ 59022 h 526714"/>
                  <a:gd name="connsiteX17" fmla="*/ 45937 w 420665"/>
                  <a:gd name="connsiteY17" fmla="*/ 58672 h 526714"/>
                  <a:gd name="connsiteX18" fmla="*/ 121348 w 420665"/>
                  <a:gd name="connsiteY18" fmla="*/ 518815 h 526714"/>
                  <a:gd name="connsiteX19" fmla="*/ 119631 w 420665"/>
                  <a:gd name="connsiteY19" fmla="*/ 518335 h 526714"/>
                  <a:gd name="connsiteX20" fmla="*/ 121348 w 420665"/>
                  <a:gd name="connsiteY20" fmla="*/ 518815 h 526714"/>
                  <a:gd name="connsiteX21" fmla="*/ 86355 w 420665"/>
                  <a:gd name="connsiteY21" fmla="*/ 506357 h 526714"/>
                  <a:gd name="connsiteX22" fmla="*/ 84454 w 420665"/>
                  <a:gd name="connsiteY22" fmla="*/ 505250 h 526714"/>
                  <a:gd name="connsiteX23" fmla="*/ 86355 w 420665"/>
                  <a:gd name="connsiteY23" fmla="*/ 506357 h 526714"/>
                  <a:gd name="connsiteX24" fmla="*/ 103297 w 420665"/>
                  <a:gd name="connsiteY24" fmla="*/ 513555 h 526714"/>
                  <a:gd name="connsiteX25" fmla="*/ 99440 w 420665"/>
                  <a:gd name="connsiteY25" fmla="*/ 511968 h 526714"/>
                  <a:gd name="connsiteX26" fmla="*/ 103297 w 420665"/>
                  <a:gd name="connsiteY26" fmla="*/ 513555 h 526714"/>
                  <a:gd name="connsiteX27" fmla="*/ 291050 w 420665"/>
                  <a:gd name="connsiteY27" fmla="*/ 410811 h 526714"/>
                  <a:gd name="connsiteX28" fmla="*/ 288300 w 420665"/>
                  <a:gd name="connsiteY28" fmla="*/ 413524 h 526714"/>
                  <a:gd name="connsiteX29" fmla="*/ 283373 w 420665"/>
                  <a:gd name="connsiteY29" fmla="*/ 417824 h 526714"/>
                  <a:gd name="connsiteX30" fmla="*/ 280752 w 420665"/>
                  <a:gd name="connsiteY30" fmla="*/ 419688 h 526714"/>
                  <a:gd name="connsiteX31" fmla="*/ 275178 w 420665"/>
                  <a:gd name="connsiteY31" fmla="*/ 423066 h 526714"/>
                  <a:gd name="connsiteX32" fmla="*/ 270970 w 420665"/>
                  <a:gd name="connsiteY32" fmla="*/ 425170 h 526714"/>
                  <a:gd name="connsiteX33" fmla="*/ 266707 w 420665"/>
                  <a:gd name="connsiteY33" fmla="*/ 426923 h 526714"/>
                  <a:gd name="connsiteX34" fmla="*/ 258715 w 420665"/>
                  <a:gd name="connsiteY34" fmla="*/ 429581 h 526714"/>
                  <a:gd name="connsiteX35" fmla="*/ 257202 w 420665"/>
                  <a:gd name="connsiteY35" fmla="*/ 429987 h 526714"/>
                  <a:gd name="connsiteX36" fmla="*/ 210342 w 420665"/>
                  <a:gd name="connsiteY36" fmla="*/ 434804 h 526714"/>
                  <a:gd name="connsiteX37" fmla="*/ 157355 w 420665"/>
                  <a:gd name="connsiteY37" fmla="*/ 429193 h 526714"/>
                  <a:gd name="connsiteX38" fmla="*/ 156765 w 420665"/>
                  <a:gd name="connsiteY38" fmla="*/ 429027 h 526714"/>
                  <a:gd name="connsiteX39" fmla="*/ 121883 w 420665"/>
                  <a:gd name="connsiteY39" fmla="*/ 404277 h 526714"/>
                  <a:gd name="connsiteX40" fmla="*/ 108281 w 420665"/>
                  <a:gd name="connsiteY40" fmla="*/ 370946 h 526714"/>
                  <a:gd name="connsiteX41" fmla="*/ 108244 w 420665"/>
                  <a:gd name="connsiteY41" fmla="*/ 370780 h 526714"/>
                  <a:gd name="connsiteX42" fmla="*/ 100326 w 420665"/>
                  <a:gd name="connsiteY42" fmla="*/ 267205 h 526714"/>
                  <a:gd name="connsiteX43" fmla="*/ 126423 w 420665"/>
                  <a:gd name="connsiteY43" fmla="*/ 117435 h 526714"/>
                  <a:gd name="connsiteX44" fmla="*/ 210361 w 420665"/>
                  <a:gd name="connsiteY44" fmla="*/ 91781 h 526714"/>
                  <a:gd name="connsiteX45" fmla="*/ 295092 w 420665"/>
                  <a:gd name="connsiteY45" fmla="*/ 118746 h 526714"/>
                  <a:gd name="connsiteX46" fmla="*/ 320395 w 420665"/>
                  <a:gd name="connsiteY46" fmla="*/ 267187 h 526714"/>
                  <a:gd name="connsiteX47" fmla="*/ 296974 w 420665"/>
                  <a:gd name="connsiteY47" fmla="*/ 403466 h 526714"/>
                  <a:gd name="connsiteX48" fmla="*/ 294077 w 420665"/>
                  <a:gd name="connsiteY48" fmla="*/ 407157 h 526714"/>
                  <a:gd name="connsiteX49" fmla="*/ 291050 w 420665"/>
                  <a:gd name="connsiteY49" fmla="*/ 410811 h 526714"/>
                  <a:gd name="connsiteX50" fmla="*/ 389568 w 420665"/>
                  <a:gd name="connsiteY50" fmla="*/ 81815 h 526714"/>
                  <a:gd name="connsiteX51" fmla="*/ 387538 w 420665"/>
                  <a:gd name="connsiteY51" fmla="*/ 77478 h 526714"/>
                  <a:gd name="connsiteX52" fmla="*/ 389568 w 420665"/>
                  <a:gd name="connsiteY52" fmla="*/ 81815 h 526714"/>
                  <a:gd name="connsiteX53" fmla="*/ 400070 w 420665"/>
                  <a:gd name="connsiteY53" fmla="*/ 107321 h 526714"/>
                  <a:gd name="connsiteX54" fmla="*/ 397523 w 420665"/>
                  <a:gd name="connsiteY54" fmla="*/ 99681 h 526714"/>
                  <a:gd name="connsiteX55" fmla="*/ 400070 w 420665"/>
                  <a:gd name="connsiteY55" fmla="*/ 107321 h 526714"/>
                  <a:gd name="connsiteX56" fmla="*/ 413672 w 420665"/>
                  <a:gd name="connsiteY56" fmla="*/ 165236 h 526714"/>
                  <a:gd name="connsiteX57" fmla="*/ 412195 w 420665"/>
                  <a:gd name="connsiteY57" fmla="*/ 155048 h 526714"/>
                  <a:gd name="connsiteX58" fmla="*/ 413672 w 420665"/>
                  <a:gd name="connsiteY58" fmla="*/ 165236 h 526714"/>
                  <a:gd name="connsiteX59" fmla="*/ 417289 w 420665"/>
                  <a:gd name="connsiteY59" fmla="*/ 194341 h 526714"/>
                  <a:gd name="connsiteX60" fmla="*/ 416846 w 420665"/>
                  <a:gd name="connsiteY60" fmla="*/ 188934 h 526714"/>
                  <a:gd name="connsiteX61" fmla="*/ 417289 w 420665"/>
                  <a:gd name="connsiteY61" fmla="*/ 194341 h 526714"/>
                  <a:gd name="connsiteX62" fmla="*/ 407987 w 420665"/>
                  <a:gd name="connsiteY62" fmla="*/ 135393 h 526714"/>
                  <a:gd name="connsiteX63" fmla="*/ 405754 w 420665"/>
                  <a:gd name="connsiteY63" fmla="*/ 125371 h 526714"/>
                  <a:gd name="connsiteX64" fmla="*/ 407987 w 420665"/>
                  <a:gd name="connsiteY64" fmla="*/ 135393 h 526714"/>
                  <a:gd name="connsiteX65" fmla="*/ 412638 w 420665"/>
                  <a:gd name="connsiteY65" fmla="*/ 373512 h 526714"/>
                  <a:gd name="connsiteX66" fmla="*/ 413229 w 420665"/>
                  <a:gd name="connsiteY66" fmla="*/ 369101 h 526714"/>
                  <a:gd name="connsiteX67" fmla="*/ 412638 w 420665"/>
                  <a:gd name="connsiteY67" fmla="*/ 373512 h 526714"/>
                  <a:gd name="connsiteX68" fmla="*/ 406436 w 420665"/>
                  <a:gd name="connsiteY68" fmla="*/ 401915 h 526714"/>
                  <a:gd name="connsiteX69" fmla="*/ 407544 w 420665"/>
                  <a:gd name="connsiteY69" fmla="*/ 396895 h 526714"/>
                  <a:gd name="connsiteX70" fmla="*/ 406436 w 420665"/>
                  <a:gd name="connsiteY70" fmla="*/ 401915 h 526714"/>
                  <a:gd name="connsiteX71" fmla="*/ 398519 w 420665"/>
                  <a:gd name="connsiteY71" fmla="*/ 426775 h 526714"/>
                  <a:gd name="connsiteX72" fmla="*/ 399626 w 420665"/>
                  <a:gd name="connsiteY72" fmla="*/ 423398 h 526714"/>
                  <a:gd name="connsiteX73" fmla="*/ 398519 w 420665"/>
                  <a:gd name="connsiteY73" fmla="*/ 426775 h 526714"/>
                  <a:gd name="connsiteX74" fmla="*/ 388811 w 420665"/>
                  <a:gd name="connsiteY74" fmla="*/ 448332 h 526714"/>
                  <a:gd name="connsiteX75" fmla="*/ 389088 w 420665"/>
                  <a:gd name="connsiteY75" fmla="*/ 447741 h 526714"/>
                  <a:gd name="connsiteX76" fmla="*/ 388811 w 420665"/>
                  <a:gd name="connsiteY76" fmla="*/ 448332 h 526714"/>
                  <a:gd name="connsiteX77" fmla="*/ 360537 w 420665"/>
                  <a:gd name="connsiteY77" fmla="*/ 485761 h 526714"/>
                  <a:gd name="connsiteX78" fmla="*/ 357824 w 420665"/>
                  <a:gd name="connsiteY78" fmla="*/ 487994 h 526714"/>
                  <a:gd name="connsiteX79" fmla="*/ 361515 w 420665"/>
                  <a:gd name="connsiteY79" fmla="*/ 484856 h 526714"/>
                  <a:gd name="connsiteX80" fmla="*/ 360537 w 420665"/>
                  <a:gd name="connsiteY80" fmla="*/ 485761 h 526714"/>
                  <a:gd name="connsiteX81" fmla="*/ 363841 w 420665"/>
                  <a:gd name="connsiteY81" fmla="*/ 483048 h 526714"/>
                  <a:gd name="connsiteX82" fmla="*/ 387778 w 420665"/>
                  <a:gd name="connsiteY82" fmla="*/ 450473 h 526714"/>
                  <a:gd name="connsiteX83" fmla="*/ 387980 w 420665"/>
                  <a:gd name="connsiteY83" fmla="*/ 450122 h 526714"/>
                  <a:gd name="connsiteX84" fmla="*/ 397412 w 420665"/>
                  <a:gd name="connsiteY84" fmla="*/ 429802 h 526714"/>
                  <a:gd name="connsiteX85" fmla="*/ 397763 w 420665"/>
                  <a:gd name="connsiteY85" fmla="*/ 429008 h 526714"/>
                  <a:gd name="connsiteX86" fmla="*/ 420666 w 420665"/>
                  <a:gd name="connsiteY86" fmla="*/ 267242 h 526714"/>
                  <a:gd name="connsiteX87" fmla="*/ 405108 w 420665"/>
                  <a:gd name="connsiteY87" fmla="*/ 122732 h 526714"/>
                  <a:gd name="connsiteX88" fmla="*/ 404997 w 420665"/>
                  <a:gd name="connsiteY88" fmla="*/ 122252 h 526714"/>
                  <a:gd name="connsiteX89" fmla="*/ 396840 w 420665"/>
                  <a:gd name="connsiteY89" fmla="*/ 97558 h 526714"/>
                  <a:gd name="connsiteX90" fmla="*/ 395843 w 420665"/>
                  <a:gd name="connsiteY90" fmla="*/ 95417 h 526714"/>
                  <a:gd name="connsiteX91" fmla="*/ 386781 w 420665"/>
                  <a:gd name="connsiteY91" fmla="*/ 75854 h 526714"/>
                  <a:gd name="connsiteX92" fmla="*/ 385305 w 420665"/>
                  <a:gd name="connsiteY92" fmla="*/ 73473 h 526714"/>
                  <a:gd name="connsiteX93" fmla="*/ 361921 w 420665"/>
                  <a:gd name="connsiteY93" fmla="*/ 42209 h 526714"/>
                  <a:gd name="connsiteX94" fmla="*/ 355000 w 420665"/>
                  <a:gd name="connsiteY94" fmla="*/ 36395 h 526714"/>
                  <a:gd name="connsiteX95" fmla="*/ 358820 w 420665"/>
                  <a:gd name="connsiteY95" fmla="*/ 39736 h 526714"/>
                  <a:gd name="connsiteX96" fmla="*/ 348909 w 420665"/>
                  <a:gd name="connsiteY96" fmla="*/ 31431 h 526714"/>
                  <a:gd name="connsiteX97" fmla="*/ 350496 w 420665"/>
                  <a:gd name="connsiteY97" fmla="*/ 32538 h 526714"/>
                  <a:gd name="connsiteX98" fmla="*/ 344093 w 420665"/>
                  <a:gd name="connsiteY98" fmla="*/ 28090 h 526714"/>
                  <a:gd name="connsiteX99" fmla="*/ 344850 w 420665"/>
                  <a:gd name="connsiteY99" fmla="*/ 28607 h 526714"/>
                  <a:gd name="connsiteX100" fmla="*/ 333591 w 420665"/>
                  <a:gd name="connsiteY100" fmla="*/ 21796 h 526714"/>
                  <a:gd name="connsiteX101" fmla="*/ 335824 w 420665"/>
                  <a:gd name="connsiteY101" fmla="*/ 22996 h 526714"/>
                  <a:gd name="connsiteX102" fmla="*/ 331210 w 420665"/>
                  <a:gd name="connsiteY102" fmla="*/ 20375 h 526714"/>
                  <a:gd name="connsiteX103" fmla="*/ 331173 w 420665"/>
                  <a:gd name="connsiteY103" fmla="*/ 20338 h 526714"/>
                  <a:gd name="connsiteX104" fmla="*/ 329180 w 420665"/>
                  <a:gd name="connsiteY104" fmla="*/ 19508 h 526714"/>
                  <a:gd name="connsiteX105" fmla="*/ 329383 w 420665"/>
                  <a:gd name="connsiteY105" fmla="*/ 19582 h 526714"/>
                  <a:gd name="connsiteX106" fmla="*/ 319638 w 420665"/>
                  <a:gd name="connsiteY106" fmla="*/ 15448 h 526714"/>
                  <a:gd name="connsiteX107" fmla="*/ 321706 w 420665"/>
                  <a:gd name="connsiteY107" fmla="*/ 16204 h 526714"/>
                  <a:gd name="connsiteX108" fmla="*/ 310171 w 420665"/>
                  <a:gd name="connsiteY108" fmla="*/ 11830 h 526714"/>
                  <a:gd name="connsiteX109" fmla="*/ 310724 w 420665"/>
                  <a:gd name="connsiteY109" fmla="*/ 12070 h 526714"/>
                  <a:gd name="connsiteX110" fmla="*/ 308454 w 420665"/>
                  <a:gd name="connsiteY110" fmla="*/ 11387 h 526714"/>
                  <a:gd name="connsiteX111" fmla="*/ 309893 w 420665"/>
                  <a:gd name="connsiteY111" fmla="*/ 11738 h 526714"/>
                  <a:gd name="connsiteX112" fmla="*/ 295369 w 420665"/>
                  <a:gd name="connsiteY112" fmla="*/ 7475 h 526714"/>
                  <a:gd name="connsiteX113" fmla="*/ 210324 w 420665"/>
                  <a:gd name="connsiteY113" fmla="*/ 0 h 526714"/>
                  <a:gd name="connsiteX114" fmla="*/ 60093 w 420665"/>
                  <a:gd name="connsiteY114" fmla="*/ 42209 h 526714"/>
                  <a:gd name="connsiteX115" fmla="*/ 47284 w 420665"/>
                  <a:gd name="connsiteY115" fmla="*/ 56844 h 526714"/>
                  <a:gd name="connsiteX116" fmla="*/ 46767 w 420665"/>
                  <a:gd name="connsiteY116" fmla="*/ 57398 h 526714"/>
                  <a:gd name="connsiteX117" fmla="*/ 36026 w 420665"/>
                  <a:gd name="connsiteY117" fmla="*/ 73953 h 526714"/>
                  <a:gd name="connsiteX118" fmla="*/ 34827 w 420665"/>
                  <a:gd name="connsiteY118" fmla="*/ 75817 h 526714"/>
                  <a:gd name="connsiteX119" fmla="*/ 24768 w 420665"/>
                  <a:gd name="connsiteY119" fmla="*/ 97097 h 526714"/>
                  <a:gd name="connsiteX120" fmla="*/ 24657 w 420665"/>
                  <a:gd name="connsiteY120" fmla="*/ 97337 h 526714"/>
                  <a:gd name="connsiteX121" fmla="*/ 0 w 420665"/>
                  <a:gd name="connsiteY121" fmla="*/ 267261 h 526714"/>
                  <a:gd name="connsiteX122" fmla="*/ 8397 w 420665"/>
                  <a:gd name="connsiteY122" fmla="*/ 378550 h 526714"/>
                  <a:gd name="connsiteX123" fmla="*/ 9191 w 420665"/>
                  <a:gd name="connsiteY123" fmla="*/ 382370 h 526714"/>
                  <a:gd name="connsiteX124" fmla="*/ 14672 w 420665"/>
                  <a:gd name="connsiteY124" fmla="*/ 406751 h 526714"/>
                  <a:gd name="connsiteX125" fmla="*/ 16628 w 420665"/>
                  <a:gd name="connsiteY125" fmla="*/ 413081 h 526714"/>
                  <a:gd name="connsiteX126" fmla="*/ 22682 w 420665"/>
                  <a:gd name="connsiteY126" fmla="*/ 431463 h 526714"/>
                  <a:gd name="connsiteX127" fmla="*/ 25580 w 420665"/>
                  <a:gd name="connsiteY127" fmla="*/ 437941 h 526714"/>
                  <a:gd name="connsiteX128" fmla="*/ 32464 w 420665"/>
                  <a:gd name="connsiteY128" fmla="*/ 452854 h 526714"/>
                  <a:gd name="connsiteX129" fmla="*/ 35398 w 420665"/>
                  <a:gd name="connsiteY129" fmla="*/ 457505 h 526714"/>
                  <a:gd name="connsiteX130" fmla="*/ 56881 w 420665"/>
                  <a:gd name="connsiteY130" fmla="*/ 485742 h 526714"/>
                  <a:gd name="connsiteX131" fmla="*/ 210342 w 420665"/>
                  <a:gd name="connsiteY131" fmla="*/ 526714 h 526714"/>
                  <a:gd name="connsiteX132" fmla="*/ 249801 w 420665"/>
                  <a:gd name="connsiteY132" fmla="*/ 525275 h 526714"/>
                  <a:gd name="connsiteX133" fmla="*/ 261336 w 420665"/>
                  <a:gd name="connsiteY133" fmla="*/ 524278 h 526714"/>
                  <a:gd name="connsiteX134" fmla="*/ 274071 w 420665"/>
                  <a:gd name="connsiteY134" fmla="*/ 522765 h 526714"/>
                  <a:gd name="connsiteX135" fmla="*/ 297067 w 420665"/>
                  <a:gd name="connsiteY135" fmla="*/ 518428 h 526714"/>
                  <a:gd name="connsiteX136" fmla="*/ 300850 w 420665"/>
                  <a:gd name="connsiteY136" fmla="*/ 517357 h 526714"/>
                  <a:gd name="connsiteX137" fmla="*/ 303563 w 420665"/>
                  <a:gd name="connsiteY137" fmla="*/ 516527 h 526714"/>
                  <a:gd name="connsiteX138" fmla="*/ 311167 w 420665"/>
                  <a:gd name="connsiteY138" fmla="*/ 514220 h 526714"/>
                  <a:gd name="connsiteX139" fmla="*/ 318254 w 420665"/>
                  <a:gd name="connsiteY139" fmla="*/ 511747 h 526714"/>
                  <a:gd name="connsiteX140" fmla="*/ 324862 w 420665"/>
                  <a:gd name="connsiteY140" fmla="*/ 509200 h 526714"/>
                  <a:gd name="connsiteX141" fmla="*/ 321447 w 420665"/>
                  <a:gd name="connsiteY141" fmla="*/ 510344 h 526714"/>
                  <a:gd name="connsiteX142" fmla="*/ 348208 w 420665"/>
                  <a:gd name="connsiteY142" fmla="*/ 495911 h 526714"/>
                  <a:gd name="connsiteX143" fmla="*/ 346658 w 420665"/>
                  <a:gd name="connsiteY143" fmla="*/ 497222 h 526714"/>
                  <a:gd name="connsiteX144" fmla="*/ 348762 w 420665"/>
                  <a:gd name="connsiteY144" fmla="*/ 495598 h 526714"/>
                  <a:gd name="connsiteX145" fmla="*/ 350478 w 420665"/>
                  <a:gd name="connsiteY145" fmla="*/ 494287 h 526714"/>
                  <a:gd name="connsiteX146" fmla="*/ 360537 w 420665"/>
                  <a:gd name="connsiteY146" fmla="*/ 485761 h 52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665" h="526714">
                    <a:moveTo>
                      <a:pt x="12125" y="139453"/>
                    </a:moveTo>
                    <a:cubicBezTo>
                      <a:pt x="13233" y="134562"/>
                      <a:pt x="14229" y="129542"/>
                      <a:pt x="15503" y="124965"/>
                    </a:cubicBezTo>
                    <a:cubicBezTo>
                      <a:pt x="14266" y="129505"/>
                      <a:pt x="13233" y="134562"/>
                      <a:pt x="12125" y="139453"/>
                    </a:cubicBezTo>
                    <a:moveTo>
                      <a:pt x="6588" y="169610"/>
                    </a:moveTo>
                    <a:cubicBezTo>
                      <a:pt x="7345" y="164553"/>
                      <a:pt x="7936" y="159349"/>
                      <a:pt x="8822" y="154569"/>
                    </a:cubicBezTo>
                    <a:cubicBezTo>
                      <a:pt x="7992" y="159312"/>
                      <a:pt x="7345" y="164590"/>
                      <a:pt x="6588" y="169610"/>
                    </a:cubicBezTo>
                    <a:moveTo>
                      <a:pt x="3137" y="199047"/>
                    </a:moveTo>
                    <a:cubicBezTo>
                      <a:pt x="3415" y="195633"/>
                      <a:pt x="3617" y="191960"/>
                      <a:pt x="3968" y="188620"/>
                    </a:cubicBezTo>
                    <a:cubicBezTo>
                      <a:pt x="3617" y="191923"/>
                      <a:pt x="3451" y="195615"/>
                      <a:pt x="3137" y="199047"/>
                    </a:cubicBezTo>
                    <a:moveTo>
                      <a:pt x="20080" y="110773"/>
                    </a:moveTo>
                    <a:cubicBezTo>
                      <a:pt x="21353" y="106989"/>
                      <a:pt x="22498" y="102984"/>
                      <a:pt x="23937" y="99404"/>
                    </a:cubicBezTo>
                    <a:cubicBezTo>
                      <a:pt x="22553" y="102984"/>
                      <a:pt x="21353" y="107008"/>
                      <a:pt x="20080" y="110773"/>
                    </a:cubicBezTo>
                    <a:moveTo>
                      <a:pt x="34051" y="77441"/>
                    </a:moveTo>
                    <a:cubicBezTo>
                      <a:pt x="32944" y="79545"/>
                      <a:pt x="31947" y="82018"/>
                      <a:pt x="30821" y="84196"/>
                    </a:cubicBezTo>
                    <a:cubicBezTo>
                      <a:pt x="31928" y="81981"/>
                      <a:pt x="32888" y="79545"/>
                      <a:pt x="34051" y="77441"/>
                    </a:cubicBezTo>
                    <a:moveTo>
                      <a:pt x="45937" y="58672"/>
                    </a:moveTo>
                    <a:cubicBezTo>
                      <a:pt x="45863" y="58782"/>
                      <a:pt x="45770" y="58911"/>
                      <a:pt x="45696" y="59022"/>
                    </a:cubicBezTo>
                    <a:cubicBezTo>
                      <a:pt x="45770" y="58911"/>
                      <a:pt x="45863" y="58782"/>
                      <a:pt x="45937" y="58672"/>
                    </a:cubicBezTo>
                    <a:moveTo>
                      <a:pt x="121348" y="518815"/>
                    </a:moveTo>
                    <a:cubicBezTo>
                      <a:pt x="120757" y="518704"/>
                      <a:pt x="120203" y="518501"/>
                      <a:pt x="119631" y="518335"/>
                    </a:cubicBezTo>
                    <a:cubicBezTo>
                      <a:pt x="120203" y="518501"/>
                      <a:pt x="120757" y="518686"/>
                      <a:pt x="121348" y="518815"/>
                    </a:cubicBezTo>
                    <a:moveTo>
                      <a:pt x="86355" y="506357"/>
                    </a:moveTo>
                    <a:cubicBezTo>
                      <a:pt x="85672" y="506044"/>
                      <a:pt x="85082" y="505601"/>
                      <a:pt x="84454" y="505250"/>
                    </a:cubicBezTo>
                    <a:cubicBezTo>
                      <a:pt x="85082" y="505601"/>
                      <a:pt x="85672" y="506044"/>
                      <a:pt x="86355" y="506357"/>
                    </a:cubicBezTo>
                    <a:moveTo>
                      <a:pt x="103297" y="513555"/>
                    </a:moveTo>
                    <a:cubicBezTo>
                      <a:pt x="101987" y="513075"/>
                      <a:pt x="100751" y="512485"/>
                      <a:pt x="99440" y="511968"/>
                    </a:cubicBezTo>
                    <a:cubicBezTo>
                      <a:pt x="100751" y="512485"/>
                      <a:pt x="101987" y="513094"/>
                      <a:pt x="103297" y="513555"/>
                    </a:cubicBezTo>
                    <a:moveTo>
                      <a:pt x="291050" y="410811"/>
                    </a:moveTo>
                    <a:cubicBezTo>
                      <a:pt x="290220" y="411771"/>
                      <a:pt x="289260" y="412638"/>
                      <a:pt x="288300" y="413524"/>
                    </a:cubicBezTo>
                    <a:cubicBezTo>
                      <a:pt x="286713" y="415037"/>
                      <a:pt x="285071" y="416514"/>
                      <a:pt x="283373" y="417824"/>
                    </a:cubicBezTo>
                    <a:cubicBezTo>
                      <a:pt x="282542" y="418452"/>
                      <a:pt x="281656" y="419061"/>
                      <a:pt x="280752" y="419688"/>
                    </a:cubicBezTo>
                    <a:cubicBezTo>
                      <a:pt x="278962" y="420888"/>
                      <a:pt x="277098" y="421995"/>
                      <a:pt x="275178" y="423066"/>
                    </a:cubicBezTo>
                    <a:cubicBezTo>
                      <a:pt x="273831" y="423786"/>
                      <a:pt x="272428" y="424505"/>
                      <a:pt x="270970" y="425170"/>
                    </a:cubicBezTo>
                    <a:cubicBezTo>
                      <a:pt x="269623" y="425760"/>
                      <a:pt x="268184" y="426369"/>
                      <a:pt x="266707" y="426923"/>
                    </a:cubicBezTo>
                    <a:cubicBezTo>
                      <a:pt x="264197" y="427883"/>
                      <a:pt x="261613" y="428787"/>
                      <a:pt x="258715" y="429581"/>
                    </a:cubicBezTo>
                    <a:cubicBezTo>
                      <a:pt x="258199" y="429691"/>
                      <a:pt x="257719" y="429858"/>
                      <a:pt x="257202" y="429987"/>
                    </a:cubicBezTo>
                    <a:cubicBezTo>
                      <a:pt x="245261" y="433050"/>
                      <a:pt x="230145" y="434804"/>
                      <a:pt x="210342" y="434804"/>
                    </a:cubicBezTo>
                    <a:cubicBezTo>
                      <a:pt x="189653" y="434804"/>
                      <a:pt x="171991" y="433530"/>
                      <a:pt x="157355" y="429193"/>
                    </a:cubicBezTo>
                    <a:cubicBezTo>
                      <a:pt x="157152" y="429119"/>
                      <a:pt x="156949" y="429082"/>
                      <a:pt x="156765" y="429027"/>
                    </a:cubicBezTo>
                    <a:cubicBezTo>
                      <a:pt x="142092" y="424579"/>
                      <a:pt x="130428" y="416975"/>
                      <a:pt x="121883" y="404277"/>
                    </a:cubicBezTo>
                    <a:cubicBezTo>
                      <a:pt x="116070" y="395733"/>
                      <a:pt x="111585" y="384991"/>
                      <a:pt x="108281" y="370946"/>
                    </a:cubicBezTo>
                    <a:cubicBezTo>
                      <a:pt x="108244" y="370909"/>
                      <a:pt x="108244" y="370872"/>
                      <a:pt x="108244" y="370780"/>
                    </a:cubicBezTo>
                    <a:cubicBezTo>
                      <a:pt x="102670" y="347304"/>
                      <a:pt x="100326" y="314526"/>
                      <a:pt x="100326" y="267205"/>
                    </a:cubicBezTo>
                    <a:cubicBezTo>
                      <a:pt x="100326" y="185907"/>
                      <a:pt x="108115" y="141151"/>
                      <a:pt x="126423" y="117435"/>
                    </a:cubicBezTo>
                    <a:cubicBezTo>
                      <a:pt x="144712" y="93682"/>
                      <a:pt x="174002" y="91781"/>
                      <a:pt x="210361" y="91781"/>
                    </a:cubicBezTo>
                    <a:cubicBezTo>
                      <a:pt x="252292" y="91781"/>
                      <a:pt x="278223" y="96082"/>
                      <a:pt x="295092" y="118746"/>
                    </a:cubicBezTo>
                    <a:cubicBezTo>
                      <a:pt x="312828" y="142535"/>
                      <a:pt x="320395" y="186922"/>
                      <a:pt x="320395" y="267187"/>
                    </a:cubicBezTo>
                    <a:cubicBezTo>
                      <a:pt x="320395" y="339110"/>
                      <a:pt x="313401" y="379879"/>
                      <a:pt x="296974" y="403466"/>
                    </a:cubicBezTo>
                    <a:cubicBezTo>
                      <a:pt x="296107" y="404739"/>
                      <a:pt x="295074" y="405939"/>
                      <a:pt x="294077" y="407157"/>
                    </a:cubicBezTo>
                    <a:cubicBezTo>
                      <a:pt x="293080" y="408430"/>
                      <a:pt x="292120" y="409704"/>
                      <a:pt x="291050" y="410811"/>
                    </a:cubicBezTo>
                    <a:moveTo>
                      <a:pt x="389568" y="81815"/>
                    </a:moveTo>
                    <a:cubicBezTo>
                      <a:pt x="388848" y="80431"/>
                      <a:pt x="388258" y="78825"/>
                      <a:pt x="387538" y="77478"/>
                    </a:cubicBezTo>
                    <a:cubicBezTo>
                      <a:pt x="388258" y="78844"/>
                      <a:pt x="388848" y="80431"/>
                      <a:pt x="389568" y="81815"/>
                    </a:cubicBezTo>
                    <a:moveTo>
                      <a:pt x="400070" y="107321"/>
                    </a:moveTo>
                    <a:cubicBezTo>
                      <a:pt x="399202" y="104811"/>
                      <a:pt x="398446" y="102080"/>
                      <a:pt x="397523" y="99681"/>
                    </a:cubicBezTo>
                    <a:cubicBezTo>
                      <a:pt x="398446" y="102061"/>
                      <a:pt x="399202" y="104811"/>
                      <a:pt x="400070" y="107321"/>
                    </a:cubicBezTo>
                    <a:moveTo>
                      <a:pt x="413672" y="165236"/>
                    </a:moveTo>
                    <a:cubicBezTo>
                      <a:pt x="413155" y="161896"/>
                      <a:pt x="412749" y="158278"/>
                      <a:pt x="412195" y="155048"/>
                    </a:cubicBezTo>
                    <a:cubicBezTo>
                      <a:pt x="412767" y="158278"/>
                      <a:pt x="413155" y="161896"/>
                      <a:pt x="413672" y="165236"/>
                    </a:cubicBezTo>
                    <a:moveTo>
                      <a:pt x="417289" y="194341"/>
                    </a:moveTo>
                    <a:cubicBezTo>
                      <a:pt x="417086" y="192588"/>
                      <a:pt x="417012" y="190650"/>
                      <a:pt x="416846" y="188934"/>
                    </a:cubicBezTo>
                    <a:cubicBezTo>
                      <a:pt x="417012" y="190650"/>
                      <a:pt x="417104" y="192606"/>
                      <a:pt x="417289" y="194341"/>
                    </a:cubicBezTo>
                    <a:moveTo>
                      <a:pt x="407987" y="135393"/>
                    </a:moveTo>
                    <a:cubicBezTo>
                      <a:pt x="407230" y="132089"/>
                      <a:pt x="406603" y="128509"/>
                      <a:pt x="405754" y="125371"/>
                    </a:cubicBezTo>
                    <a:cubicBezTo>
                      <a:pt x="406603" y="128564"/>
                      <a:pt x="407230" y="132108"/>
                      <a:pt x="407987" y="135393"/>
                    </a:cubicBezTo>
                    <a:moveTo>
                      <a:pt x="412638" y="373512"/>
                    </a:moveTo>
                    <a:cubicBezTo>
                      <a:pt x="412841" y="372127"/>
                      <a:pt x="412989" y="370522"/>
                      <a:pt x="413229" y="369101"/>
                    </a:cubicBezTo>
                    <a:cubicBezTo>
                      <a:pt x="413007" y="370522"/>
                      <a:pt x="412841" y="372109"/>
                      <a:pt x="412638" y="373512"/>
                    </a:cubicBezTo>
                    <a:moveTo>
                      <a:pt x="406436" y="401915"/>
                    </a:moveTo>
                    <a:cubicBezTo>
                      <a:pt x="406843" y="400365"/>
                      <a:pt x="407156" y="398538"/>
                      <a:pt x="407544" y="396895"/>
                    </a:cubicBezTo>
                    <a:cubicBezTo>
                      <a:pt x="407156" y="398519"/>
                      <a:pt x="406880" y="400310"/>
                      <a:pt x="406436" y="401915"/>
                    </a:cubicBezTo>
                    <a:moveTo>
                      <a:pt x="398519" y="426775"/>
                    </a:moveTo>
                    <a:cubicBezTo>
                      <a:pt x="398925" y="425705"/>
                      <a:pt x="399239" y="424468"/>
                      <a:pt x="399626" y="423398"/>
                    </a:cubicBezTo>
                    <a:cubicBezTo>
                      <a:pt x="399239" y="424468"/>
                      <a:pt x="398925" y="425687"/>
                      <a:pt x="398519" y="426775"/>
                    </a:cubicBezTo>
                    <a:moveTo>
                      <a:pt x="388811" y="448332"/>
                    </a:moveTo>
                    <a:cubicBezTo>
                      <a:pt x="388922" y="448129"/>
                      <a:pt x="389014" y="447926"/>
                      <a:pt x="389088" y="447741"/>
                    </a:cubicBezTo>
                    <a:cubicBezTo>
                      <a:pt x="389014" y="447926"/>
                      <a:pt x="388940" y="448129"/>
                      <a:pt x="388811" y="448332"/>
                    </a:cubicBezTo>
                    <a:moveTo>
                      <a:pt x="360537" y="485761"/>
                    </a:moveTo>
                    <a:cubicBezTo>
                      <a:pt x="359669" y="486554"/>
                      <a:pt x="358710" y="487200"/>
                      <a:pt x="357824" y="487994"/>
                    </a:cubicBezTo>
                    <a:cubicBezTo>
                      <a:pt x="359060" y="486923"/>
                      <a:pt x="360333" y="485964"/>
                      <a:pt x="361515" y="484856"/>
                    </a:cubicBezTo>
                    <a:cubicBezTo>
                      <a:pt x="361201" y="485115"/>
                      <a:pt x="360851" y="485447"/>
                      <a:pt x="360537" y="485761"/>
                    </a:cubicBezTo>
                    <a:cubicBezTo>
                      <a:pt x="361570" y="484801"/>
                      <a:pt x="362807" y="484081"/>
                      <a:pt x="363841" y="483048"/>
                    </a:cubicBezTo>
                    <a:cubicBezTo>
                      <a:pt x="372995" y="473986"/>
                      <a:pt x="380913" y="463041"/>
                      <a:pt x="387778" y="450473"/>
                    </a:cubicBezTo>
                    <a:cubicBezTo>
                      <a:pt x="387852" y="450362"/>
                      <a:pt x="387944" y="450233"/>
                      <a:pt x="387980" y="450122"/>
                    </a:cubicBezTo>
                    <a:cubicBezTo>
                      <a:pt x="391451" y="443829"/>
                      <a:pt x="394551" y="437000"/>
                      <a:pt x="397412" y="429802"/>
                    </a:cubicBezTo>
                    <a:cubicBezTo>
                      <a:pt x="397523" y="429525"/>
                      <a:pt x="397652" y="429285"/>
                      <a:pt x="397763" y="429008"/>
                    </a:cubicBezTo>
                    <a:cubicBezTo>
                      <a:pt x="413229" y="389660"/>
                      <a:pt x="420666" y="336766"/>
                      <a:pt x="420666" y="267242"/>
                    </a:cubicBezTo>
                    <a:cubicBezTo>
                      <a:pt x="420666" y="207980"/>
                      <a:pt x="415536" y="160474"/>
                      <a:pt x="405108" y="122732"/>
                    </a:cubicBezTo>
                    <a:cubicBezTo>
                      <a:pt x="405071" y="122566"/>
                      <a:pt x="405034" y="122418"/>
                      <a:pt x="404997" y="122252"/>
                    </a:cubicBezTo>
                    <a:cubicBezTo>
                      <a:pt x="402524" y="113504"/>
                      <a:pt x="399830" y="105236"/>
                      <a:pt x="396840" y="97558"/>
                    </a:cubicBezTo>
                    <a:cubicBezTo>
                      <a:pt x="396526" y="96801"/>
                      <a:pt x="396157" y="96174"/>
                      <a:pt x="395843" y="95417"/>
                    </a:cubicBezTo>
                    <a:cubicBezTo>
                      <a:pt x="393056" y="88496"/>
                      <a:pt x="390085" y="81889"/>
                      <a:pt x="386781" y="75854"/>
                    </a:cubicBezTo>
                    <a:cubicBezTo>
                      <a:pt x="386302" y="74987"/>
                      <a:pt x="385784" y="74304"/>
                      <a:pt x="385305" y="73473"/>
                    </a:cubicBezTo>
                    <a:cubicBezTo>
                      <a:pt x="378458" y="61495"/>
                      <a:pt x="370835" y="50920"/>
                      <a:pt x="361921" y="42209"/>
                    </a:cubicBezTo>
                    <a:cubicBezTo>
                      <a:pt x="359780" y="40105"/>
                      <a:pt x="357307" y="38315"/>
                      <a:pt x="355000" y="36395"/>
                    </a:cubicBezTo>
                    <a:cubicBezTo>
                      <a:pt x="356311" y="37465"/>
                      <a:pt x="357584" y="38628"/>
                      <a:pt x="358820" y="39736"/>
                    </a:cubicBezTo>
                    <a:cubicBezTo>
                      <a:pt x="355591" y="36801"/>
                      <a:pt x="352306" y="33959"/>
                      <a:pt x="348909" y="31431"/>
                    </a:cubicBezTo>
                    <a:cubicBezTo>
                      <a:pt x="349390" y="31837"/>
                      <a:pt x="349980" y="32150"/>
                      <a:pt x="350496" y="32538"/>
                    </a:cubicBezTo>
                    <a:cubicBezTo>
                      <a:pt x="348430" y="30988"/>
                      <a:pt x="346289" y="29511"/>
                      <a:pt x="344093" y="28090"/>
                    </a:cubicBezTo>
                    <a:cubicBezTo>
                      <a:pt x="344369" y="28256"/>
                      <a:pt x="344609" y="28441"/>
                      <a:pt x="344850" y="28607"/>
                    </a:cubicBezTo>
                    <a:cubicBezTo>
                      <a:pt x="341195" y="26134"/>
                      <a:pt x="337448" y="23882"/>
                      <a:pt x="333591" y="21796"/>
                    </a:cubicBezTo>
                    <a:cubicBezTo>
                      <a:pt x="334311" y="22203"/>
                      <a:pt x="335104" y="22553"/>
                      <a:pt x="335824" y="22996"/>
                    </a:cubicBezTo>
                    <a:cubicBezTo>
                      <a:pt x="334274" y="22129"/>
                      <a:pt x="332797" y="21169"/>
                      <a:pt x="331210" y="20375"/>
                    </a:cubicBezTo>
                    <a:cubicBezTo>
                      <a:pt x="331210" y="20375"/>
                      <a:pt x="331173" y="20375"/>
                      <a:pt x="331173" y="20338"/>
                    </a:cubicBezTo>
                    <a:cubicBezTo>
                      <a:pt x="330527" y="20025"/>
                      <a:pt x="329826" y="19785"/>
                      <a:pt x="329180" y="19508"/>
                    </a:cubicBezTo>
                    <a:cubicBezTo>
                      <a:pt x="329254" y="19508"/>
                      <a:pt x="329291" y="19545"/>
                      <a:pt x="329383" y="19582"/>
                    </a:cubicBezTo>
                    <a:cubicBezTo>
                      <a:pt x="326246" y="18031"/>
                      <a:pt x="322942" y="16758"/>
                      <a:pt x="319638" y="15448"/>
                    </a:cubicBezTo>
                    <a:cubicBezTo>
                      <a:pt x="320322" y="15688"/>
                      <a:pt x="321023" y="15927"/>
                      <a:pt x="321706" y="16204"/>
                    </a:cubicBezTo>
                    <a:cubicBezTo>
                      <a:pt x="317959" y="14654"/>
                      <a:pt x="314157" y="13141"/>
                      <a:pt x="310171" y="11830"/>
                    </a:cubicBezTo>
                    <a:cubicBezTo>
                      <a:pt x="310374" y="11904"/>
                      <a:pt x="310521" y="11996"/>
                      <a:pt x="310724" y="12070"/>
                    </a:cubicBezTo>
                    <a:cubicBezTo>
                      <a:pt x="309967" y="11793"/>
                      <a:pt x="309211" y="11627"/>
                      <a:pt x="308454" y="11387"/>
                    </a:cubicBezTo>
                    <a:cubicBezTo>
                      <a:pt x="308934" y="11553"/>
                      <a:pt x="309451" y="11627"/>
                      <a:pt x="309893" y="11738"/>
                    </a:cubicBezTo>
                    <a:cubicBezTo>
                      <a:pt x="305206" y="10225"/>
                      <a:pt x="300499" y="8674"/>
                      <a:pt x="295369" y="7475"/>
                    </a:cubicBezTo>
                    <a:cubicBezTo>
                      <a:pt x="273129" y="2233"/>
                      <a:pt x="247715" y="0"/>
                      <a:pt x="210324" y="0"/>
                    </a:cubicBezTo>
                    <a:cubicBezTo>
                      <a:pt x="146318" y="0"/>
                      <a:pt x="96285" y="7161"/>
                      <a:pt x="60093" y="42209"/>
                    </a:cubicBezTo>
                    <a:cubicBezTo>
                      <a:pt x="55516" y="46620"/>
                      <a:pt x="51307" y="51640"/>
                      <a:pt x="47284" y="56844"/>
                    </a:cubicBezTo>
                    <a:cubicBezTo>
                      <a:pt x="47118" y="57047"/>
                      <a:pt x="46933" y="57195"/>
                      <a:pt x="46767" y="57398"/>
                    </a:cubicBezTo>
                    <a:cubicBezTo>
                      <a:pt x="42910" y="62492"/>
                      <a:pt x="39404" y="68103"/>
                      <a:pt x="36026" y="73953"/>
                    </a:cubicBezTo>
                    <a:cubicBezTo>
                      <a:pt x="35675" y="74581"/>
                      <a:pt x="35232" y="75153"/>
                      <a:pt x="34827" y="75817"/>
                    </a:cubicBezTo>
                    <a:cubicBezTo>
                      <a:pt x="31172" y="82387"/>
                      <a:pt x="27832" y="89493"/>
                      <a:pt x="24768" y="97097"/>
                    </a:cubicBezTo>
                    <a:cubicBezTo>
                      <a:pt x="24731" y="97171"/>
                      <a:pt x="24694" y="97263"/>
                      <a:pt x="24657" y="97337"/>
                    </a:cubicBezTo>
                    <a:cubicBezTo>
                      <a:pt x="8029" y="138346"/>
                      <a:pt x="0" y="193917"/>
                      <a:pt x="0" y="267261"/>
                    </a:cubicBezTo>
                    <a:cubicBezTo>
                      <a:pt x="0" y="310577"/>
                      <a:pt x="2786" y="347378"/>
                      <a:pt x="8397" y="378550"/>
                    </a:cubicBezTo>
                    <a:cubicBezTo>
                      <a:pt x="8637" y="379897"/>
                      <a:pt x="8988" y="381060"/>
                      <a:pt x="9191" y="382370"/>
                    </a:cubicBezTo>
                    <a:cubicBezTo>
                      <a:pt x="10815" y="390879"/>
                      <a:pt x="12569" y="399110"/>
                      <a:pt x="14672" y="406751"/>
                    </a:cubicBezTo>
                    <a:cubicBezTo>
                      <a:pt x="15263" y="408984"/>
                      <a:pt x="15982" y="410922"/>
                      <a:pt x="16628" y="413081"/>
                    </a:cubicBezTo>
                    <a:cubicBezTo>
                      <a:pt x="18530" y="419448"/>
                      <a:pt x="20449" y="425723"/>
                      <a:pt x="22682" y="431463"/>
                    </a:cubicBezTo>
                    <a:cubicBezTo>
                      <a:pt x="23549" y="433770"/>
                      <a:pt x="24639" y="435726"/>
                      <a:pt x="25580" y="437941"/>
                    </a:cubicBezTo>
                    <a:cubicBezTo>
                      <a:pt x="27776" y="443072"/>
                      <a:pt x="29954" y="448240"/>
                      <a:pt x="32464" y="452854"/>
                    </a:cubicBezTo>
                    <a:cubicBezTo>
                      <a:pt x="33387" y="454533"/>
                      <a:pt x="34457" y="455917"/>
                      <a:pt x="35398" y="457505"/>
                    </a:cubicBezTo>
                    <a:cubicBezTo>
                      <a:pt x="41729" y="468283"/>
                      <a:pt x="48724" y="477917"/>
                      <a:pt x="56881" y="485742"/>
                    </a:cubicBezTo>
                    <a:cubicBezTo>
                      <a:pt x="92169" y="519867"/>
                      <a:pt x="141760" y="526714"/>
                      <a:pt x="210342" y="526714"/>
                    </a:cubicBezTo>
                    <a:cubicBezTo>
                      <a:pt x="223557" y="526714"/>
                      <a:pt x="236753" y="526198"/>
                      <a:pt x="249801" y="525275"/>
                    </a:cubicBezTo>
                    <a:cubicBezTo>
                      <a:pt x="253695" y="524998"/>
                      <a:pt x="257552" y="524684"/>
                      <a:pt x="261336" y="524278"/>
                    </a:cubicBezTo>
                    <a:cubicBezTo>
                      <a:pt x="265599" y="523835"/>
                      <a:pt x="269844" y="523355"/>
                      <a:pt x="274071" y="522765"/>
                    </a:cubicBezTo>
                    <a:cubicBezTo>
                      <a:pt x="281989" y="521621"/>
                      <a:pt x="289703" y="520255"/>
                      <a:pt x="297067" y="518428"/>
                    </a:cubicBezTo>
                    <a:cubicBezTo>
                      <a:pt x="298340" y="518114"/>
                      <a:pt x="299577" y="517671"/>
                      <a:pt x="300850" y="517357"/>
                    </a:cubicBezTo>
                    <a:cubicBezTo>
                      <a:pt x="301773" y="517080"/>
                      <a:pt x="302641" y="516767"/>
                      <a:pt x="303563" y="516527"/>
                    </a:cubicBezTo>
                    <a:cubicBezTo>
                      <a:pt x="306221" y="515770"/>
                      <a:pt x="308694" y="514976"/>
                      <a:pt x="311167" y="514220"/>
                    </a:cubicBezTo>
                    <a:cubicBezTo>
                      <a:pt x="313548" y="513426"/>
                      <a:pt x="315947" y="512669"/>
                      <a:pt x="318254" y="511747"/>
                    </a:cubicBezTo>
                    <a:cubicBezTo>
                      <a:pt x="320487" y="510916"/>
                      <a:pt x="322794" y="510067"/>
                      <a:pt x="324862" y="509200"/>
                    </a:cubicBezTo>
                    <a:cubicBezTo>
                      <a:pt x="323791" y="509680"/>
                      <a:pt x="322518" y="509920"/>
                      <a:pt x="321447" y="510344"/>
                    </a:cubicBezTo>
                    <a:cubicBezTo>
                      <a:pt x="330952" y="506450"/>
                      <a:pt x="339940" y="501799"/>
                      <a:pt x="348208" y="495911"/>
                    </a:cubicBezTo>
                    <a:cubicBezTo>
                      <a:pt x="347692" y="496317"/>
                      <a:pt x="347212" y="496871"/>
                      <a:pt x="346658" y="497222"/>
                    </a:cubicBezTo>
                    <a:cubicBezTo>
                      <a:pt x="347414" y="496705"/>
                      <a:pt x="348042" y="496151"/>
                      <a:pt x="348762" y="495598"/>
                    </a:cubicBezTo>
                    <a:cubicBezTo>
                      <a:pt x="349316" y="495191"/>
                      <a:pt x="349869" y="494730"/>
                      <a:pt x="350478" y="494287"/>
                    </a:cubicBezTo>
                    <a:cubicBezTo>
                      <a:pt x="354096" y="491482"/>
                      <a:pt x="357436" y="488658"/>
                      <a:pt x="360537" y="4857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" name="Freeform: Shape 142">
                <a:extLst>
                  <a:ext uri="{FF2B5EF4-FFF2-40B4-BE49-F238E27FC236}">
                    <a16:creationId xmlns:a16="http://schemas.microsoft.com/office/drawing/2014/main" id="{61BBF794-1BAA-051B-AF06-C8AC30DAD0D6}"/>
                  </a:ext>
                </a:extLst>
              </p:cNvPr>
              <p:cNvSpPr/>
              <p:nvPr/>
            </p:nvSpPr>
            <p:spPr>
              <a:xfrm>
                <a:off x="8126172" y="4228105"/>
                <a:ext cx="277" cy="73"/>
              </a:xfrm>
              <a:custGeom>
                <a:avLst/>
                <a:gdLst>
                  <a:gd name="connsiteX0" fmla="*/ 0 w 277"/>
                  <a:gd name="connsiteY0" fmla="*/ 0 h 73"/>
                  <a:gd name="connsiteX1" fmla="*/ 278 w 277"/>
                  <a:gd name="connsiteY1" fmla="*/ 74 h 73"/>
                  <a:gd name="connsiteX2" fmla="*/ 0 w 277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7" h="73">
                    <a:moveTo>
                      <a:pt x="0" y="0"/>
                    </a:moveTo>
                    <a:cubicBezTo>
                      <a:pt x="74" y="37"/>
                      <a:pt x="204" y="37"/>
                      <a:pt x="278" y="74"/>
                    </a:cubicBezTo>
                    <a:cubicBezTo>
                      <a:pt x="204" y="37"/>
                      <a:pt x="93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" name="Freeform: Shape 143">
                <a:extLst>
                  <a:ext uri="{FF2B5EF4-FFF2-40B4-BE49-F238E27FC236}">
                    <a16:creationId xmlns:a16="http://schemas.microsoft.com/office/drawing/2014/main" id="{642F205A-616F-B9DC-98F7-F52C57878536}"/>
                  </a:ext>
                </a:extLst>
              </p:cNvPr>
              <p:cNvSpPr/>
              <p:nvPr/>
            </p:nvSpPr>
            <p:spPr>
              <a:xfrm>
                <a:off x="8152103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8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0" y="1587"/>
                      <a:pt x="5611" y="3304"/>
                      <a:pt x="8268" y="5094"/>
                    </a:cubicBezTo>
                    <a:cubicBezTo>
                      <a:pt x="5685" y="3341"/>
                      <a:pt x="2916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144">
                <a:extLst>
                  <a:ext uri="{FF2B5EF4-FFF2-40B4-BE49-F238E27FC236}">
                    <a16:creationId xmlns:a16="http://schemas.microsoft.com/office/drawing/2014/main" id="{DB99E2E8-695C-3D5C-D8E0-733AA95D8F48}"/>
                  </a:ext>
                </a:extLst>
              </p:cNvPr>
              <p:cNvSpPr/>
              <p:nvPr/>
            </p:nvSpPr>
            <p:spPr>
              <a:xfrm>
                <a:off x="8639414" y="4232590"/>
                <a:ext cx="7363" cy="3229"/>
              </a:xfrm>
              <a:custGeom>
                <a:avLst/>
                <a:gdLst>
                  <a:gd name="connsiteX0" fmla="*/ 0 w 7363"/>
                  <a:gd name="connsiteY0" fmla="*/ 0 h 3229"/>
                  <a:gd name="connsiteX1" fmla="*/ 7363 w 7363"/>
                  <a:gd name="connsiteY1" fmla="*/ 3230 h 3229"/>
                  <a:gd name="connsiteX2" fmla="*/ 0 w 7363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3" h="3229">
                    <a:moveTo>
                      <a:pt x="0" y="0"/>
                    </a:moveTo>
                    <a:cubicBezTo>
                      <a:pt x="2473" y="1033"/>
                      <a:pt x="4965" y="2067"/>
                      <a:pt x="7363" y="3230"/>
                    </a:cubicBezTo>
                    <a:cubicBezTo>
                      <a:pt x="5020" y="2104"/>
                      <a:pt x="2510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145">
                <a:extLst>
                  <a:ext uri="{FF2B5EF4-FFF2-40B4-BE49-F238E27FC236}">
                    <a16:creationId xmlns:a16="http://schemas.microsoft.com/office/drawing/2014/main" id="{E57B499E-89B3-34DC-87A6-CAD3636FDB4D}"/>
                  </a:ext>
                </a:extLst>
              </p:cNvPr>
              <p:cNvSpPr/>
              <p:nvPr/>
            </p:nvSpPr>
            <p:spPr>
              <a:xfrm>
                <a:off x="8653515" y="4239381"/>
                <a:ext cx="8194" cy="5056"/>
              </a:xfrm>
              <a:custGeom>
                <a:avLst/>
                <a:gdLst>
                  <a:gd name="connsiteX0" fmla="*/ 0 w 8194"/>
                  <a:gd name="connsiteY0" fmla="*/ 0 h 5056"/>
                  <a:gd name="connsiteX1" fmla="*/ 8194 w 8194"/>
                  <a:gd name="connsiteY1" fmla="*/ 5057 h 5056"/>
                  <a:gd name="connsiteX2" fmla="*/ 0 w 8194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94" h="5056">
                    <a:moveTo>
                      <a:pt x="0" y="0"/>
                    </a:moveTo>
                    <a:cubicBezTo>
                      <a:pt x="2823" y="1587"/>
                      <a:pt x="5537" y="3267"/>
                      <a:pt x="8194" y="5057"/>
                    </a:cubicBezTo>
                    <a:cubicBezTo>
                      <a:pt x="5610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146">
                <a:extLst>
                  <a:ext uri="{FF2B5EF4-FFF2-40B4-BE49-F238E27FC236}">
                    <a16:creationId xmlns:a16="http://schemas.microsoft.com/office/drawing/2014/main" id="{14288A23-4F13-D893-3C46-423F30EEF383}"/>
                  </a:ext>
                </a:extLst>
              </p:cNvPr>
              <p:cNvSpPr/>
              <p:nvPr/>
            </p:nvSpPr>
            <p:spPr>
              <a:xfrm>
                <a:off x="8668150" y="4248923"/>
                <a:ext cx="4411" cy="3746"/>
              </a:xfrm>
              <a:custGeom>
                <a:avLst/>
                <a:gdLst>
                  <a:gd name="connsiteX0" fmla="*/ 0 w 4411"/>
                  <a:gd name="connsiteY0" fmla="*/ 0 h 3746"/>
                  <a:gd name="connsiteX1" fmla="*/ 4411 w 4411"/>
                  <a:gd name="connsiteY1" fmla="*/ 3747 h 3746"/>
                  <a:gd name="connsiteX2" fmla="*/ 0 w 4411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1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11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147">
                <a:extLst>
                  <a:ext uri="{FF2B5EF4-FFF2-40B4-BE49-F238E27FC236}">
                    <a16:creationId xmlns:a16="http://schemas.microsoft.com/office/drawing/2014/main" id="{BA371F86-9893-DE34-C545-884BE8E6280A}"/>
                  </a:ext>
                </a:extLst>
              </p:cNvPr>
              <p:cNvSpPr/>
              <p:nvPr/>
            </p:nvSpPr>
            <p:spPr>
              <a:xfrm>
                <a:off x="8627602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110" y="37"/>
                      <a:pt x="166" y="37"/>
                    </a:cubicBezTo>
                    <a:cubicBezTo>
                      <a:pt x="129" y="55"/>
                      <a:pt x="55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" name="Freeform: Shape 148">
                <a:extLst>
                  <a:ext uri="{FF2B5EF4-FFF2-40B4-BE49-F238E27FC236}">
                    <a16:creationId xmlns:a16="http://schemas.microsoft.com/office/drawing/2014/main" id="{23173562-E5F2-6B81-4E77-10C2B38C54DD}"/>
                  </a:ext>
                </a:extLst>
              </p:cNvPr>
              <p:cNvSpPr/>
              <p:nvPr/>
            </p:nvSpPr>
            <p:spPr>
              <a:xfrm>
                <a:off x="8317634" y="4216330"/>
                <a:ext cx="420721" cy="526769"/>
              </a:xfrm>
              <a:custGeom>
                <a:avLst/>
                <a:gdLst>
                  <a:gd name="connsiteX0" fmla="*/ 389439 w 420721"/>
                  <a:gd name="connsiteY0" fmla="*/ 81649 h 526769"/>
                  <a:gd name="connsiteX1" fmla="*/ 387575 w 420721"/>
                  <a:gd name="connsiteY1" fmla="*/ 77589 h 526769"/>
                  <a:gd name="connsiteX2" fmla="*/ 389439 w 420721"/>
                  <a:gd name="connsiteY2" fmla="*/ 81649 h 526769"/>
                  <a:gd name="connsiteX3" fmla="*/ 400051 w 420721"/>
                  <a:gd name="connsiteY3" fmla="*/ 107432 h 526769"/>
                  <a:gd name="connsiteX4" fmla="*/ 397541 w 420721"/>
                  <a:gd name="connsiteY4" fmla="*/ 99755 h 526769"/>
                  <a:gd name="connsiteX5" fmla="*/ 400051 w 420721"/>
                  <a:gd name="connsiteY5" fmla="*/ 107432 h 526769"/>
                  <a:gd name="connsiteX6" fmla="*/ 413783 w 420721"/>
                  <a:gd name="connsiteY6" fmla="*/ 166177 h 526769"/>
                  <a:gd name="connsiteX7" fmla="*/ 412195 w 420721"/>
                  <a:gd name="connsiteY7" fmla="*/ 154993 h 526769"/>
                  <a:gd name="connsiteX8" fmla="*/ 413783 w 420721"/>
                  <a:gd name="connsiteY8" fmla="*/ 166177 h 526769"/>
                  <a:gd name="connsiteX9" fmla="*/ 417400 w 420721"/>
                  <a:gd name="connsiteY9" fmla="*/ 195965 h 526769"/>
                  <a:gd name="connsiteX10" fmla="*/ 416846 w 420721"/>
                  <a:gd name="connsiteY10" fmla="*/ 188878 h 526769"/>
                  <a:gd name="connsiteX11" fmla="*/ 417400 w 420721"/>
                  <a:gd name="connsiteY11" fmla="*/ 195965 h 526769"/>
                  <a:gd name="connsiteX12" fmla="*/ 408098 w 420721"/>
                  <a:gd name="connsiteY12" fmla="*/ 135873 h 526769"/>
                  <a:gd name="connsiteX13" fmla="*/ 405754 w 420721"/>
                  <a:gd name="connsiteY13" fmla="*/ 125445 h 526769"/>
                  <a:gd name="connsiteX14" fmla="*/ 408098 w 420721"/>
                  <a:gd name="connsiteY14" fmla="*/ 135873 h 526769"/>
                  <a:gd name="connsiteX15" fmla="*/ 417031 w 420721"/>
                  <a:gd name="connsiteY15" fmla="*/ 341472 h 526769"/>
                  <a:gd name="connsiteX16" fmla="*/ 417031 w 420721"/>
                  <a:gd name="connsiteY16" fmla="*/ 341306 h 526769"/>
                  <a:gd name="connsiteX17" fmla="*/ 417031 w 420721"/>
                  <a:gd name="connsiteY17" fmla="*/ 341472 h 526769"/>
                  <a:gd name="connsiteX18" fmla="*/ 412582 w 420721"/>
                  <a:gd name="connsiteY18" fmla="*/ 373696 h 526769"/>
                  <a:gd name="connsiteX19" fmla="*/ 413413 w 420721"/>
                  <a:gd name="connsiteY19" fmla="*/ 367975 h 526769"/>
                  <a:gd name="connsiteX20" fmla="*/ 412582 w 420721"/>
                  <a:gd name="connsiteY20" fmla="*/ 373696 h 526769"/>
                  <a:gd name="connsiteX21" fmla="*/ 406418 w 420721"/>
                  <a:gd name="connsiteY21" fmla="*/ 402100 h 526769"/>
                  <a:gd name="connsiteX22" fmla="*/ 407729 w 420721"/>
                  <a:gd name="connsiteY22" fmla="*/ 396139 h 526769"/>
                  <a:gd name="connsiteX23" fmla="*/ 406418 w 420721"/>
                  <a:gd name="connsiteY23" fmla="*/ 402100 h 526769"/>
                  <a:gd name="connsiteX24" fmla="*/ 398464 w 420721"/>
                  <a:gd name="connsiteY24" fmla="*/ 426923 h 526769"/>
                  <a:gd name="connsiteX25" fmla="*/ 399848 w 420721"/>
                  <a:gd name="connsiteY25" fmla="*/ 422789 h 526769"/>
                  <a:gd name="connsiteX26" fmla="*/ 398464 w 420721"/>
                  <a:gd name="connsiteY26" fmla="*/ 426923 h 526769"/>
                  <a:gd name="connsiteX27" fmla="*/ 388793 w 420721"/>
                  <a:gd name="connsiteY27" fmla="*/ 448443 h 526769"/>
                  <a:gd name="connsiteX28" fmla="*/ 389347 w 420721"/>
                  <a:gd name="connsiteY28" fmla="*/ 447206 h 526769"/>
                  <a:gd name="connsiteX29" fmla="*/ 388793 w 420721"/>
                  <a:gd name="connsiteY29" fmla="*/ 448443 h 526769"/>
                  <a:gd name="connsiteX30" fmla="*/ 12273 w 420721"/>
                  <a:gd name="connsiteY30" fmla="*/ 138936 h 526769"/>
                  <a:gd name="connsiteX31" fmla="*/ 15503 w 420721"/>
                  <a:gd name="connsiteY31" fmla="*/ 125131 h 526769"/>
                  <a:gd name="connsiteX32" fmla="*/ 12273 w 420721"/>
                  <a:gd name="connsiteY32" fmla="*/ 138936 h 526769"/>
                  <a:gd name="connsiteX33" fmla="*/ 6699 w 420721"/>
                  <a:gd name="connsiteY33" fmla="*/ 168835 h 526769"/>
                  <a:gd name="connsiteX34" fmla="*/ 8804 w 420721"/>
                  <a:gd name="connsiteY34" fmla="*/ 154753 h 526769"/>
                  <a:gd name="connsiteX35" fmla="*/ 6699 w 420721"/>
                  <a:gd name="connsiteY35" fmla="*/ 168835 h 526769"/>
                  <a:gd name="connsiteX36" fmla="*/ 3230 w 420721"/>
                  <a:gd name="connsiteY36" fmla="*/ 197756 h 526769"/>
                  <a:gd name="connsiteX37" fmla="*/ 3950 w 420721"/>
                  <a:gd name="connsiteY37" fmla="*/ 188841 h 526769"/>
                  <a:gd name="connsiteX38" fmla="*/ 3230 w 420721"/>
                  <a:gd name="connsiteY38" fmla="*/ 197756 h 526769"/>
                  <a:gd name="connsiteX39" fmla="*/ 20228 w 420721"/>
                  <a:gd name="connsiteY39" fmla="*/ 110367 h 526769"/>
                  <a:gd name="connsiteX40" fmla="*/ 23919 w 420721"/>
                  <a:gd name="connsiteY40" fmla="*/ 99552 h 526769"/>
                  <a:gd name="connsiteX41" fmla="*/ 20228 w 420721"/>
                  <a:gd name="connsiteY41" fmla="*/ 110367 h 526769"/>
                  <a:gd name="connsiteX42" fmla="*/ 86337 w 420721"/>
                  <a:gd name="connsiteY42" fmla="*/ 506468 h 526769"/>
                  <a:gd name="connsiteX43" fmla="*/ 84381 w 420721"/>
                  <a:gd name="connsiteY43" fmla="*/ 505269 h 526769"/>
                  <a:gd name="connsiteX44" fmla="*/ 86337 w 420721"/>
                  <a:gd name="connsiteY44" fmla="*/ 506468 h 526769"/>
                  <a:gd name="connsiteX45" fmla="*/ 103316 w 420721"/>
                  <a:gd name="connsiteY45" fmla="*/ 513666 h 526769"/>
                  <a:gd name="connsiteX46" fmla="*/ 99385 w 420721"/>
                  <a:gd name="connsiteY46" fmla="*/ 512042 h 526769"/>
                  <a:gd name="connsiteX47" fmla="*/ 103316 w 420721"/>
                  <a:gd name="connsiteY47" fmla="*/ 513666 h 526769"/>
                  <a:gd name="connsiteX48" fmla="*/ 121366 w 420721"/>
                  <a:gd name="connsiteY48" fmla="*/ 518889 h 526769"/>
                  <a:gd name="connsiteX49" fmla="*/ 119613 w 420721"/>
                  <a:gd name="connsiteY49" fmla="*/ 518409 h 526769"/>
                  <a:gd name="connsiteX50" fmla="*/ 121366 w 420721"/>
                  <a:gd name="connsiteY50" fmla="*/ 518889 h 526769"/>
                  <a:gd name="connsiteX51" fmla="*/ 296919 w 420721"/>
                  <a:gd name="connsiteY51" fmla="*/ 403576 h 526769"/>
                  <a:gd name="connsiteX52" fmla="*/ 293819 w 420721"/>
                  <a:gd name="connsiteY52" fmla="*/ 407563 h 526769"/>
                  <a:gd name="connsiteX53" fmla="*/ 291106 w 420721"/>
                  <a:gd name="connsiteY53" fmla="*/ 410903 h 526769"/>
                  <a:gd name="connsiteX54" fmla="*/ 288245 w 420721"/>
                  <a:gd name="connsiteY54" fmla="*/ 413690 h 526769"/>
                  <a:gd name="connsiteX55" fmla="*/ 283354 w 420721"/>
                  <a:gd name="connsiteY55" fmla="*/ 417898 h 526769"/>
                  <a:gd name="connsiteX56" fmla="*/ 280733 w 420721"/>
                  <a:gd name="connsiteY56" fmla="*/ 419762 h 526769"/>
                  <a:gd name="connsiteX57" fmla="*/ 275159 w 420721"/>
                  <a:gd name="connsiteY57" fmla="*/ 423140 h 526769"/>
                  <a:gd name="connsiteX58" fmla="*/ 270952 w 420721"/>
                  <a:gd name="connsiteY58" fmla="*/ 425244 h 526769"/>
                  <a:gd name="connsiteX59" fmla="*/ 266743 w 420721"/>
                  <a:gd name="connsiteY59" fmla="*/ 426997 h 526769"/>
                  <a:gd name="connsiteX60" fmla="*/ 258716 w 420721"/>
                  <a:gd name="connsiteY60" fmla="*/ 429655 h 526769"/>
                  <a:gd name="connsiteX61" fmla="*/ 257239 w 420721"/>
                  <a:gd name="connsiteY61" fmla="*/ 430061 h 526769"/>
                  <a:gd name="connsiteX62" fmla="*/ 210380 w 420721"/>
                  <a:gd name="connsiteY62" fmla="*/ 434878 h 526769"/>
                  <a:gd name="connsiteX63" fmla="*/ 157282 w 420721"/>
                  <a:gd name="connsiteY63" fmla="*/ 429230 h 526769"/>
                  <a:gd name="connsiteX64" fmla="*/ 156802 w 420721"/>
                  <a:gd name="connsiteY64" fmla="*/ 429119 h 526769"/>
                  <a:gd name="connsiteX65" fmla="*/ 121846 w 420721"/>
                  <a:gd name="connsiteY65" fmla="*/ 404370 h 526769"/>
                  <a:gd name="connsiteX66" fmla="*/ 108318 w 420721"/>
                  <a:gd name="connsiteY66" fmla="*/ 371205 h 526769"/>
                  <a:gd name="connsiteX67" fmla="*/ 108244 w 420721"/>
                  <a:gd name="connsiteY67" fmla="*/ 370891 h 526769"/>
                  <a:gd name="connsiteX68" fmla="*/ 100326 w 420721"/>
                  <a:gd name="connsiteY68" fmla="*/ 267316 h 526769"/>
                  <a:gd name="connsiteX69" fmla="*/ 126423 w 420721"/>
                  <a:gd name="connsiteY69" fmla="*/ 117546 h 526769"/>
                  <a:gd name="connsiteX70" fmla="*/ 210398 w 420721"/>
                  <a:gd name="connsiteY70" fmla="*/ 91892 h 526769"/>
                  <a:gd name="connsiteX71" fmla="*/ 295129 w 420721"/>
                  <a:gd name="connsiteY71" fmla="*/ 118856 h 526769"/>
                  <a:gd name="connsiteX72" fmla="*/ 320395 w 420721"/>
                  <a:gd name="connsiteY72" fmla="*/ 267298 h 526769"/>
                  <a:gd name="connsiteX73" fmla="*/ 296919 w 420721"/>
                  <a:gd name="connsiteY73" fmla="*/ 403576 h 526769"/>
                  <a:gd name="connsiteX74" fmla="*/ 34015 w 420721"/>
                  <a:gd name="connsiteY74" fmla="*/ 77552 h 526769"/>
                  <a:gd name="connsiteX75" fmla="*/ 31025 w 420721"/>
                  <a:gd name="connsiteY75" fmla="*/ 83845 h 526769"/>
                  <a:gd name="connsiteX76" fmla="*/ 34015 w 420721"/>
                  <a:gd name="connsiteY76" fmla="*/ 77552 h 526769"/>
                  <a:gd name="connsiteX77" fmla="*/ 36340 w 420721"/>
                  <a:gd name="connsiteY77" fmla="*/ 73492 h 526769"/>
                  <a:gd name="connsiteX78" fmla="*/ 34827 w 420721"/>
                  <a:gd name="connsiteY78" fmla="*/ 75872 h 526769"/>
                  <a:gd name="connsiteX79" fmla="*/ 24971 w 420721"/>
                  <a:gd name="connsiteY79" fmla="*/ 96672 h 526769"/>
                  <a:gd name="connsiteX80" fmla="*/ 24657 w 420721"/>
                  <a:gd name="connsiteY80" fmla="*/ 97429 h 526769"/>
                  <a:gd name="connsiteX81" fmla="*/ 0 w 420721"/>
                  <a:gd name="connsiteY81" fmla="*/ 267279 h 526769"/>
                  <a:gd name="connsiteX82" fmla="*/ 8397 w 420721"/>
                  <a:gd name="connsiteY82" fmla="*/ 378495 h 526769"/>
                  <a:gd name="connsiteX83" fmla="*/ 9431 w 420721"/>
                  <a:gd name="connsiteY83" fmla="*/ 383182 h 526769"/>
                  <a:gd name="connsiteX84" fmla="*/ 14673 w 420721"/>
                  <a:gd name="connsiteY84" fmla="*/ 406695 h 526769"/>
                  <a:gd name="connsiteX85" fmla="*/ 16869 w 420721"/>
                  <a:gd name="connsiteY85" fmla="*/ 413690 h 526769"/>
                  <a:gd name="connsiteX86" fmla="*/ 22682 w 420721"/>
                  <a:gd name="connsiteY86" fmla="*/ 431389 h 526769"/>
                  <a:gd name="connsiteX87" fmla="*/ 25820 w 420721"/>
                  <a:gd name="connsiteY87" fmla="*/ 438477 h 526769"/>
                  <a:gd name="connsiteX88" fmla="*/ 32464 w 420721"/>
                  <a:gd name="connsiteY88" fmla="*/ 452835 h 526769"/>
                  <a:gd name="connsiteX89" fmla="*/ 35730 w 420721"/>
                  <a:gd name="connsiteY89" fmla="*/ 458040 h 526769"/>
                  <a:gd name="connsiteX90" fmla="*/ 56900 w 420721"/>
                  <a:gd name="connsiteY90" fmla="*/ 485761 h 526769"/>
                  <a:gd name="connsiteX91" fmla="*/ 210398 w 420721"/>
                  <a:gd name="connsiteY91" fmla="*/ 526770 h 526769"/>
                  <a:gd name="connsiteX92" fmla="*/ 249856 w 420721"/>
                  <a:gd name="connsiteY92" fmla="*/ 525293 h 526769"/>
                  <a:gd name="connsiteX93" fmla="*/ 261318 w 420721"/>
                  <a:gd name="connsiteY93" fmla="*/ 524297 h 526769"/>
                  <a:gd name="connsiteX94" fmla="*/ 274126 w 420721"/>
                  <a:gd name="connsiteY94" fmla="*/ 522783 h 526769"/>
                  <a:gd name="connsiteX95" fmla="*/ 296956 w 420721"/>
                  <a:gd name="connsiteY95" fmla="*/ 518483 h 526769"/>
                  <a:gd name="connsiteX96" fmla="*/ 300924 w 420721"/>
                  <a:gd name="connsiteY96" fmla="*/ 517339 h 526769"/>
                  <a:gd name="connsiteX97" fmla="*/ 303545 w 420721"/>
                  <a:gd name="connsiteY97" fmla="*/ 516545 h 526769"/>
                  <a:gd name="connsiteX98" fmla="*/ 311462 w 420721"/>
                  <a:gd name="connsiteY98" fmla="*/ 514128 h 526769"/>
                  <a:gd name="connsiteX99" fmla="*/ 318143 w 420721"/>
                  <a:gd name="connsiteY99" fmla="*/ 511821 h 526769"/>
                  <a:gd name="connsiteX100" fmla="*/ 324825 w 420721"/>
                  <a:gd name="connsiteY100" fmla="*/ 509237 h 526769"/>
                  <a:gd name="connsiteX101" fmla="*/ 321355 w 420721"/>
                  <a:gd name="connsiteY101" fmla="*/ 510436 h 526769"/>
                  <a:gd name="connsiteX102" fmla="*/ 348245 w 420721"/>
                  <a:gd name="connsiteY102" fmla="*/ 495948 h 526769"/>
                  <a:gd name="connsiteX103" fmla="*/ 346621 w 420721"/>
                  <a:gd name="connsiteY103" fmla="*/ 497259 h 526769"/>
                  <a:gd name="connsiteX104" fmla="*/ 348762 w 420721"/>
                  <a:gd name="connsiteY104" fmla="*/ 495579 h 526769"/>
                  <a:gd name="connsiteX105" fmla="*/ 350349 w 420721"/>
                  <a:gd name="connsiteY105" fmla="*/ 494380 h 526769"/>
                  <a:gd name="connsiteX106" fmla="*/ 360537 w 420721"/>
                  <a:gd name="connsiteY106" fmla="*/ 485779 h 526769"/>
                  <a:gd name="connsiteX107" fmla="*/ 357584 w 420721"/>
                  <a:gd name="connsiteY107" fmla="*/ 488197 h 526769"/>
                  <a:gd name="connsiteX108" fmla="*/ 361645 w 420721"/>
                  <a:gd name="connsiteY108" fmla="*/ 484783 h 526769"/>
                  <a:gd name="connsiteX109" fmla="*/ 360537 w 420721"/>
                  <a:gd name="connsiteY109" fmla="*/ 485779 h 526769"/>
                  <a:gd name="connsiteX110" fmla="*/ 363841 w 420721"/>
                  <a:gd name="connsiteY110" fmla="*/ 483066 h 526769"/>
                  <a:gd name="connsiteX111" fmla="*/ 397689 w 420721"/>
                  <a:gd name="connsiteY111" fmla="*/ 429212 h 526769"/>
                  <a:gd name="connsiteX112" fmla="*/ 397763 w 420721"/>
                  <a:gd name="connsiteY112" fmla="*/ 429101 h 526769"/>
                  <a:gd name="connsiteX113" fmla="*/ 420722 w 420721"/>
                  <a:gd name="connsiteY113" fmla="*/ 267242 h 526769"/>
                  <a:gd name="connsiteX114" fmla="*/ 405126 w 420721"/>
                  <a:gd name="connsiteY114" fmla="*/ 122732 h 526769"/>
                  <a:gd name="connsiteX115" fmla="*/ 405053 w 420721"/>
                  <a:gd name="connsiteY115" fmla="*/ 122418 h 526769"/>
                  <a:gd name="connsiteX116" fmla="*/ 396858 w 420721"/>
                  <a:gd name="connsiteY116" fmla="*/ 97558 h 526769"/>
                  <a:gd name="connsiteX117" fmla="*/ 395898 w 420721"/>
                  <a:gd name="connsiteY117" fmla="*/ 95417 h 526769"/>
                  <a:gd name="connsiteX118" fmla="*/ 386837 w 420721"/>
                  <a:gd name="connsiteY118" fmla="*/ 75891 h 526769"/>
                  <a:gd name="connsiteX119" fmla="*/ 385213 w 420721"/>
                  <a:gd name="connsiteY119" fmla="*/ 73270 h 526769"/>
                  <a:gd name="connsiteX120" fmla="*/ 361939 w 420721"/>
                  <a:gd name="connsiteY120" fmla="*/ 42209 h 526769"/>
                  <a:gd name="connsiteX121" fmla="*/ 354981 w 420721"/>
                  <a:gd name="connsiteY121" fmla="*/ 36321 h 526769"/>
                  <a:gd name="connsiteX122" fmla="*/ 358636 w 420721"/>
                  <a:gd name="connsiteY122" fmla="*/ 39588 h 526769"/>
                  <a:gd name="connsiteX123" fmla="*/ 348928 w 420721"/>
                  <a:gd name="connsiteY123" fmla="*/ 31467 h 526769"/>
                  <a:gd name="connsiteX124" fmla="*/ 350515 w 420721"/>
                  <a:gd name="connsiteY124" fmla="*/ 32575 h 526769"/>
                  <a:gd name="connsiteX125" fmla="*/ 344075 w 420721"/>
                  <a:gd name="connsiteY125" fmla="*/ 28035 h 526769"/>
                  <a:gd name="connsiteX126" fmla="*/ 344831 w 420721"/>
                  <a:gd name="connsiteY126" fmla="*/ 28588 h 526769"/>
                  <a:gd name="connsiteX127" fmla="*/ 333646 w 420721"/>
                  <a:gd name="connsiteY127" fmla="*/ 21834 h 526769"/>
                  <a:gd name="connsiteX128" fmla="*/ 335916 w 420721"/>
                  <a:gd name="connsiteY128" fmla="*/ 23033 h 526769"/>
                  <a:gd name="connsiteX129" fmla="*/ 329162 w 420721"/>
                  <a:gd name="connsiteY129" fmla="*/ 19453 h 526769"/>
                  <a:gd name="connsiteX130" fmla="*/ 329402 w 420721"/>
                  <a:gd name="connsiteY130" fmla="*/ 19563 h 526769"/>
                  <a:gd name="connsiteX131" fmla="*/ 319694 w 420721"/>
                  <a:gd name="connsiteY131" fmla="*/ 15429 h 526769"/>
                  <a:gd name="connsiteX132" fmla="*/ 321798 w 420721"/>
                  <a:gd name="connsiteY132" fmla="*/ 16223 h 526769"/>
                  <a:gd name="connsiteX133" fmla="*/ 310152 w 420721"/>
                  <a:gd name="connsiteY133" fmla="*/ 11812 h 526769"/>
                  <a:gd name="connsiteX134" fmla="*/ 310743 w 420721"/>
                  <a:gd name="connsiteY134" fmla="*/ 12052 h 526769"/>
                  <a:gd name="connsiteX135" fmla="*/ 308510 w 420721"/>
                  <a:gd name="connsiteY135" fmla="*/ 11369 h 526769"/>
                  <a:gd name="connsiteX136" fmla="*/ 309986 w 420721"/>
                  <a:gd name="connsiteY136" fmla="*/ 11775 h 526769"/>
                  <a:gd name="connsiteX137" fmla="*/ 295424 w 420721"/>
                  <a:gd name="connsiteY137" fmla="*/ 7475 h 526769"/>
                  <a:gd name="connsiteX138" fmla="*/ 210380 w 420721"/>
                  <a:gd name="connsiteY138" fmla="*/ 0 h 526769"/>
                  <a:gd name="connsiteX139" fmla="*/ 60148 w 420721"/>
                  <a:gd name="connsiteY139" fmla="*/ 42209 h 526769"/>
                  <a:gd name="connsiteX140" fmla="*/ 48133 w 420721"/>
                  <a:gd name="connsiteY140" fmla="*/ 55940 h 526769"/>
                  <a:gd name="connsiteX141" fmla="*/ 46786 w 420721"/>
                  <a:gd name="connsiteY141" fmla="*/ 57453 h 526769"/>
                  <a:gd name="connsiteX142" fmla="*/ 36340 w 420721"/>
                  <a:gd name="connsiteY142" fmla="*/ 73492 h 5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0721" h="526769">
                    <a:moveTo>
                      <a:pt x="389439" y="81649"/>
                    </a:moveTo>
                    <a:cubicBezTo>
                      <a:pt x="388793" y="80376"/>
                      <a:pt x="388239" y="78862"/>
                      <a:pt x="387575" y="77589"/>
                    </a:cubicBezTo>
                    <a:cubicBezTo>
                      <a:pt x="388239" y="78862"/>
                      <a:pt x="388793" y="80339"/>
                      <a:pt x="389439" y="81649"/>
                    </a:cubicBezTo>
                    <a:moveTo>
                      <a:pt x="400051" y="107432"/>
                    </a:moveTo>
                    <a:cubicBezTo>
                      <a:pt x="399221" y="104922"/>
                      <a:pt x="398464" y="102191"/>
                      <a:pt x="397541" y="99755"/>
                    </a:cubicBezTo>
                    <a:cubicBezTo>
                      <a:pt x="398464" y="102172"/>
                      <a:pt x="399221" y="104922"/>
                      <a:pt x="400051" y="107432"/>
                    </a:cubicBezTo>
                    <a:moveTo>
                      <a:pt x="413783" y="166177"/>
                    </a:moveTo>
                    <a:cubicBezTo>
                      <a:pt x="413229" y="162523"/>
                      <a:pt x="412786" y="158537"/>
                      <a:pt x="412195" y="154993"/>
                    </a:cubicBezTo>
                    <a:cubicBezTo>
                      <a:pt x="412786" y="158574"/>
                      <a:pt x="413265" y="162486"/>
                      <a:pt x="413783" y="166177"/>
                    </a:cubicBezTo>
                    <a:moveTo>
                      <a:pt x="417400" y="195965"/>
                    </a:moveTo>
                    <a:cubicBezTo>
                      <a:pt x="417196" y="193695"/>
                      <a:pt x="417086" y="191111"/>
                      <a:pt x="416846" y="188878"/>
                    </a:cubicBezTo>
                    <a:cubicBezTo>
                      <a:pt x="417086" y="191167"/>
                      <a:pt x="417196" y="193658"/>
                      <a:pt x="417400" y="195965"/>
                    </a:cubicBezTo>
                    <a:moveTo>
                      <a:pt x="408098" y="135873"/>
                    </a:moveTo>
                    <a:cubicBezTo>
                      <a:pt x="407304" y="132403"/>
                      <a:pt x="406621" y="128712"/>
                      <a:pt x="405754" y="125445"/>
                    </a:cubicBezTo>
                    <a:cubicBezTo>
                      <a:pt x="406621" y="128749"/>
                      <a:pt x="407286" y="132403"/>
                      <a:pt x="408098" y="135873"/>
                    </a:cubicBezTo>
                    <a:moveTo>
                      <a:pt x="417031" y="341472"/>
                    </a:moveTo>
                    <a:cubicBezTo>
                      <a:pt x="417031" y="341398"/>
                      <a:pt x="417031" y="341361"/>
                      <a:pt x="417031" y="341306"/>
                    </a:cubicBezTo>
                    <a:cubicBezTo>
                      <a:pt x="417031" y="341361"/>
                      <a:pt x="417031" y="341398"/>
                      <a:pt x="417031" y="341472"/>
                    </a:cubicBezTo>
                    <a:moveTo>
                      <a:pt x="412582" y="373696"/>
                    </a:moveTo>
                    <a:cubicBezTo>
                      <a:pt x="412897" y="371906"/>
                      <a:pt x="413100" y="369839"/>
                      <a:pt x="413413" y="367975"/>
                    </a:cubicBezTo>
                    <a:cubicBezTo>
                      <a:pt x="413100" y="369839"/>
                      <a:pt x="412897" y="371869"/>
                      <a:pt x="412582" y="373696"/>
                    </a:cubicBezTo>
                    <a:moveTo>
                      <a:pt x="406418" y="402100"/>
                    </a:moveTo>
                    <a:cubicBezTo>
                      <a:pt x="406899" y="400236"/>
                      <a:pt x="407249" y="398077"/>
                      <a:pt x="407729" y="396139"/>
                    </a:cubicBezTo>
                    <a:cubicBezTo>
                      <a:pt x="407249" y="398077"/>
                      <a:pt x="406899" y="400236"/>
                      <a:pt x="406418" y="402100"/>
                    </a:cubicBezTo>
                    <a:moveTo>
                      <a:pt x="398464" y="426923"/>
                    </a:moveTo>
                    <a:cubicBezTo>
                      <a:pt x="398981" y="425613"/>
                      <a:pt x="399332" y="424099"/>
                      <a:pt x="399848" y="422789"/>
                    </a:cubicBezTo>
                    <a:cubicBezTo>
                      <a:pt x="399332" y="424136"/>
                      <a:pt x="398981" y="425613"/>
                      <a:pt x="398464" y="426923"/>
                    </a:cubicBezTo>
                    <a:moveTo>
                      <a:pt x="388793" y="448443"/>
                    </a:moveTo>
                    <a:cubicBezTo>
                      <a:pt x="388996" y="448092"/>
                      <a:pt x="389144" y="447612"/>
                      <a:pt x="389347" y="447206"/>
                    </a:cubicBezTo>
                    <a:cubicBezTo>
                      <a:pt x="389162" y="447594"/>
                      <a:pt x="388996" y="448074"/>
                      <a:pt x="388793" y="448443"/>
                    </a:cubicBezTo>
                    <a:moveTo>
                      <a:pt x="12273" y="138936"/>
                    </a:moveTo>
                    <a:cubicBezTo>
                      <a:pt x="13307" y="134322"/>
                      <a:pt x="14303" y="129505"/>
                      <a:pt x="15503" y="125131"/>
                    </a:cubicBezTo>
                    <a:cubicBezTo>
                      <a:pt x="14303" y="129469"/>
                      <a:pt x="13344" y="134286"/>
                      <a:pt x="12273" y="138936"/>
                    </a:cubicBezTo>
                    <a:moveTo>
                      <a:pt x="6699" y="168835"/>
                    </a:moveTo>
                    <a:cubicBezTo>
                      <a:pt x="7419" y="164147"/>
                      <a:pt x="8010" y="159256"/>
                      <a:pt x="8804" y="154753"/>
                    </a:cubicBezTo>
                    <a:cubicBezTo>
                      <a:pt x="8010" y="159220"/>
                      <a:pt x="7419" y="164147"/>
                      <a:pt x="6699" y="168835"/>
                    </a:cubicBezTo>
                    <a:moveTo>
                      <a:pt x="3230" y="197756"/>
                    </a:moveTo>
                    <a:cubicBezTo>
                      <a:pt x="3506" y="194858"/>
                      <a:pt x="3673" y="191665"/>
                      <a:pt x="3950" y="188841"/>
                    </a:cubicBezTo>
                    <a:cubicBezTo>
                      <a:pt x="3636" y="191683"/>
                      <a:pt x="3506" y="194858"/>
                      <a:pt x="3230" y="197756"/>
                    </a:cubicBezTo>
                    <a:moveTo>
                      <a:pt x="20228" y="110367"/>
                    </a:moveTo>
                    <a:cubicBezTo>
                      <a:pt x="21464" y="106786"/>
                      <a:pt x="22572" y="102966"/>
                      <a:pt x="23919" y="99552"/>
                    </a:cubicBezTo>
                    <a:cubicBezTo>
                      <a:pt x="22572" y="102929"/>
                      <a:pt x="21446" y="106749"/>
                      <a:pt x="20228" y="110367"/>
                    </a:cubicBezTo>
                    <a:moveTo>
                      <a:pt x="86337" y="506468"/>
                    </a:moveTo>
                    <a:cubicBezTo>
                      <a:pt x="85654" y="506117"/>
                      <a:pt x="85063" y="505638"/>
                      <a:pt x="84381" y="505269"/>
                    </a:cubicBezTo>
                    <a:cubicBezTo>
                      <a:pt x="85063" y="505638"/>
                      <a:pt x="85654" y="506117"/>
                      <a:pt x="86337" y="506468"/>
                    </a:cubicBezTo>
                    <a:moveTo>
                      <a:pt x="103316" y="513666"/>
                    </a:moveTo>
                    <a:cubicBezTo>
                      <a:pt x="101932" y="513149"/>
                      <a:pt x="100696" y="512522"/>
                      <a:pt x="99385" y="512042"/>
                    </a:cubicBezTo>
                    <a:cubicBezTo>
                      <a:pt x="100696" y="512522"/>
                      <a:pt x="101932" y="513149"/>
                      <a:pt x="103316" y="513666"/>
                    </a:cubicBezTo>
                    <a:moveTo>
                      <a:pt x="121366" y="518889"/>
                    </a:moveTo>
                    <a:cubicBezTo>
                      <a:pt x="120776" y="518778"/>
                      <a:pt x="120222" y="518575"/>
                      <a:pt x="119613" y="518409"/>
                    </a:cubicBezTo>
                    <a:cubicBezTo>
                      <a:pt x="120222" y="518557"/>
                      <a:pt x="120776" y="518760"/>
                      <a:pt x="121366" y="518889"/>
                    </a:cubicBezTo>
                    <a:moveTo>
                      <a:pt x="296919" y="403576"/>
                    </a:moveTo>
                    <a:cubicBezTo>
                      <a:pt x="295959" y="404961"/>
                      <a:pt x="294889" y="406234"/>
                      <a:pt x="293819" y="407563"/>
                    </a:cubicBezTo>
                    <a:cubicBezTo>
                      <a:pt x="292896" y="408670"/>
                      <a:pt x="292065" y="409870"/>
                      <a:pt x="291106" y="410903"/>
                    </a:cubicBezTo>
                    <a:cubicBezTo>
                      <a:pt x="290183" y="411863"/>
                      <a:pt x="289205" y="412730"/>
                      <a:pt x="288245" y="413690"/>
                    </a:cubicBezTo>
                    <a:cubicBezTo>
                      <a:pt x="286657" y="415167"/>
                      <a:pt x="285071" y="416588"/>
                      <a:pt x="283354" y="417898"/>
                    </a:cubicBezTo>
                    <a:cubicBezTo>
                      <a:pt x="282524" y="418526"/>
                      <a:pt x="281638" y="419172"/>
                      <a:pt x="280733" y="419762"/>
                    </a:cubicBezTo>
                    <a:cubicBezTo>
                      <a:pt x="278943" y="420999"/>
                      <a:pt x="277116" y="422106"/>
                      <a:pt x="275159" y="423140"/>
                    </a:cubicBezTo>
                    <a:cubicBezTo>
                      <a:pt x="273812" y="423859"/>
                      <a:pt x="272447" y="424579"/>
                      <a:pt x="270952" y="425244"/>
                    </a:cubicBezTo>
                    <a:cubicBezTo>
                      <a:pt x="269605" y="425871"/>
                      <a:pt x="268165" y="426443"/>
                      <a:pt x="266743" y="426997"/>
                    </a:cubicBezTo>
                    <a:cubicBezTo>
                      <a:pt x="264234" y="427957"/>
                      <a:pt x="261613" y="428861"/>
                      <a:pt x="258716" y="429655"/>
                    </a:cubicBezTo>
                    <a:cubicBezTo>
                      <a:pt x="258236" y="429765"/>
                      <a:pt x="257719" y="429932"/>
                      <a:pt x="257239" y="430061"/>
                    </a:cubicBezTo>
                    <a:cubicBezTo>
                      <a:pt x="245261" y="433124"/>
                      <a:pt x="230146" y="434878"/>
                      <a:pt x="210380" y="434878"/>
                    </a:cubicBezTo>
                    <a:cubicBezTo>
                      <a:pt x="189617" y="434878"/>
                      <a:pt x="171954" y="433604"/>
                      <a:pt x="157282" y="429230"/>
                    </a:cubicBezTo>
                    <a:cubicBezTo>
                      <a:pt x="157115" y="429193"/>
                      <a:pt x="156967" y="429156"/>
                      <a:pt x="156802" y="429119"/>
                    </a:cubicBezTo>
                    <a:cubicBezTo>
                      <a:pt x="142093" y="424671"/>
                      <a:pt x="130428" y="417068"/>
                      <a:pt x="121846" y="404370"/>
                    </a:cubicBezTo>
                    <a:cubicBezTo>
                      <a:pt x="116088" y="395862"/>
                      <a:pt x="111658" y="385157"/>
                      <a:pt x="108318" y="371205"/>
                    </a:cubicBezTo>
                    <a:cubicBezTo>
                      <a:pt x="108318" y="371094"/>
                      <a:pt x="108281" y="371002"/>
                      <a:pt x="108244" y="370891"/>
                    </a:cubicBezTo>
                    <a:cubicBezTo>
                      <a:pt x="102670" y="347415"/>
                      <a:pt x="100326" y="314637"/>
                      <a:pt x="100326" y="267316"/>
                    </a:cubicBezTo>
                    <a:cubicBezTo>
                      <a:pt x="100326" y="186018"/>
                      <a:pt x="108170" y="141262"/>
                      <a:pt x="126423" y="117546"/>
                    </a:cubicBezTo>
                    <a:cubicBezTo>
                      <a:pt x="144768" y="93793"/>
                      <a:pt x="174002" y="91892"/>
                      <a:pt x="210398" y="91892"/>
                    </a:cubicBezTo>
                    <a:cubicBezTo>
                      <a:pt x="252330" y="91892"/>
                      <a:pt x="278223" y="96192"/>
                      <a:pt x="295129" y="118856"/>
                    </a:cubicBezTo>
                    <a:cubicBezTo>
                      <a:pt x="312828" y="142609"/>
                      <a:pt x="320395" y="187033"/>
                      <a:pt x="320395" y="267298"/>
                    </a:cubicBezTo>
                    <a:cubicBezTo>
                      <a:pt x="320340" y="339257"/>
                      <a:pt x="313345" y="379990"/>
                      <a:pt x="296919" y="403576"/>
                    </a:cubicBezTo>
                    <a:moveTo>
                      <a:pt x="34015" y="77552"/>
                    </a:moveTo>
                    <a:cubicBezTo>
                      <a:pt x="32981" y="79545"/>
                      <a:pt x="32058" y="81815"/>
                      <a:pt x="31025" y="83845"/>
                    </a:cubicBezTo>
                    <a:cubicBezTo>
                      <a:pt x="32076" y="81815"/>
                      <a:pt x="32944" y="79545"/>
                      <a:pt x="34015" y="77552"/>
                    </a:cubicBezTo>
                    <a:moveTo>
                      <a:pt x="36340" y="73492"/>
                    </a:moveTo>
                    <a:cubicBezTo>
                      <a:pt x="35860" y="74322"/>
                      <a:pt x="35306" y="75042"/>
                      <a:pt x="34827" y="75872"/>
                    </a:cubicBezTo>
                    <a:cubicBezTo>
                      <a:pt x="31246" y="82313"/>
                      <a:pt x="27980" y="89271"/>
                      <a:pt x="24971" y="96672"/>
                    </a:cubicBezTo>
                    <a:cubicBezTo>
                      <a:pt x="24861" y="96912"/>
                      <a:pt x="24731" y="97152"/>
                      <a:pt x="24657" y="97429"/>
                    </a:cubicBezTo>
                    <a:cubicBezTo>
                      <a:pt x="8065" y="138438"/>
                      <a:pt x="0" y="193972"/>
                      <a:pt x="0" y="267279"/>
                    </a:cubicBezTo>
                    <a:cubicBezTo>
                      <a:pt x="0" y="310521"/>
                      <a:pt x="2823" y="347304"/>
                      <a:pt x="8397" y="378495"/>
                    </a:cubicBezTo>
                    <a:cubicBezTo>
                      <a:pt x="8712" y="380119"/>
                      <a:pt x="9080" y="381595"/>
                      <a:pt x="9431" y="383182"/>
                    </a:cubicBezTo>
                    <a:cubicBezTo>
                      <a:pt x="10982" y="391377"/>
                      <a:pt x="12661" y="399331"/>
                      <a:pt x="14673" y="406695"/>
                    </a:cubicBezTo>
                    <a:cubicBezTo>
                      <a:pt x="15318" y="409169"/>
                      <a:pt x="16149" y="411309"/>
                      <a:pt x="16869" y="413690"/>
                    </a:cubicBezTo>
                    <a:cubicBezTo>
                      <a:pt x="18696" y="419817"/>
                      <a:pt x="20523" y="425853"/>
                      <a:pt x="22682" y="431389"/>
                    </a:cubicBezTo>
                    <a:cubicBezTo>
                      <a:pt x="23642" y="433936"/>
                      <a:pt x="24787" y="436077"/>
                      <a:pt x="25820" y="438477"/>
                    </a:cubicBezTo>
                    <a:cubicBezTo>
                      <a:pt x="27961" y="443404"/>
                      <a:pt x="30083" y="448387"/>
                      <a:pt x="32464" y="452835"/>
                    </a:cubicBezTo>
                    <a:cubicBezTo>
                      <a:pt x="33497" y="454699"/>
                      <a:pt x="34697" y="456250"/>
                      <a:pt x="35730" y="458040"/>
                    </a:cubicBezTo>
                    <a:cubicBezTo>
                      <a:pt x="42024" y="468578"/>
                      <a:pt x="48890" y="478046"/>
                      <a:pt x="56900" y="485761"/>
                    </a:cubicBezTo>
                    <a:cubicBezTo>
                      <a:pt x="92188" y="519886"/>
                      <a:pt x="141778" y="526770"/>
                      <a:pt x="210398" y="526770"/>
                    </a:cubicBezTo>
                    <a:cubicBezTo>
                      <a:pt x="223613" y="526770"/>
                      <a:pt x="236808" y="526216"/>
                      <a:pt x="249856" y="525293"/>
                    </a:cubicBezTo>
                    <a:cubicBezTo>
                      <a:pt x="253714" y="525016"/>
                      <a:pt x="257571" y="524703"/>
                      <a:pt x="261318" y="524297"/>
                    </a:cubicBezTo>
                    <a:cubicBezTo>
                      <a:pt x="265655" y="523854"/>
                      <a:pt x="269900" y="523374"/>
                      <a:pt x="274126" y="522783"/>
                    </a:cubicBezTo>
                    <a:cubicBezTo>
                      <a:pt x="282007" y="521639"/>
                      <a:pt x="289648" y="520273"/>
                      <a:pt x="296956" y="518483"/>
                    </a:cubicBezTo>
                    <a:cubicBezTo>
                      <a:pt x="298303" y="518169"/>
                      <a:pt x="299577" y="517689"/>
                      <a:pt x="300924" y="517339"/>
                    </a:cubicBezTo>
                    <a:cubicBezTo>
                      <a:pt x="301792" y="517099"/>
                      <a:pt x="302641" y="516785"/>
                      <a:pt x="303545" y="516545"/>
                    </a:cubicBezTo>
                    <a:cubicBezTo>
                      <a:pt x="306332" y="515788"/>
                      <a:pt x="308879" y="514958"/>
                      <a:pt x="311462" y="514128"/>
                    </a:cubicBezTo>
                    <a:cubicBezTo>
                      <a:pt x="313696" y="513408"/>
                      <a:pt x="315966" y="512651"/>
                      <a:pt x="318143" y="511821"/>
                    </a:cubicBezTo>
                    <a:cubicBezTo>
                      <a:pt x="320450" y="510990"/>
                      <a:pt x="322757" y="510141"/>
                      <a:pt x="324825" y="509237"/>
                    </a:cubicBezTo>
                    <a:cubicBezTo>
                      <a:pt x="323754" y="509717"/>
                      <a:pt x="322481" y="509956"/>
                      <a:pt x="321355" y="510436"/>
                    </a:cubicBezTo>
                    <a:cubicBezTo>
                      <a:pt x="330897" y="506505"/>
                      <a:pt x="339922" y="501836"/>
                      <a:pt x="348245" y="495948"/>
                    </a:cubicBezTo>
                    <a:cubicBezTo>
                      <a:pt x="347692" y="496354"/>
                      <a:pt x="347175" y="496871"/>
                      <a:pt x="346621" y="497259"/>
                    </a:cubicBezTo>
                    <a:cubicBezTo>
                      <a:pt x="347415" y="496742"/>
                      <a:pt x="348006" y="496151"/>
                      <a:pt x="348762" y="495579"/>
                    </a:cubicBezTo>
                    <a:cubicBezTo>
                      <a:pt x="349316" y="495229"/>
                      <a:pt x="349795" y="494786"/>
                      <a:pt x="350349" y="494380"/>
                    </a:cubicBezTo>
                    <a:cubicBezTo>
                      <a:pt x="354041" y="491593"/>
                      <a:pt x="357436" y="488732"/>
                      <a:pt x="360537" y="485779"/>
                    </a:cubicBezTo>
                    <a:cubicBezTo>
                      <a:pt x="359577" y="486647"/>
                      <a:pt x="358544" y="487366"/>
                      <a:pt x="357584" y="488197"/>
                    </a:cubicBezTo>
                    <a:cubicBezTo>
                      <a:pt x="358931" y="487053"/>
                      <a:pt x="360334" y="486001"/>
                      <a:pt x="361645" y="484783"/>
                    </a:cubicBezTo>
                    <a:cubicBezTo>
                      <a:pt x="361293" y="485096"/>
                      <a:pt x="360925" y="485465"/>
                      <a:pt x="360537" y="485779"/>
                    </a:cubicBezTo>
                    <a:cubicBezTo>
                      <a:pt x="361608" y="484819"/>
                      <a:pt x="362807" y="484100"/>
                      <a:pt x="363841" y="483066"/>
                    </a:cubicBezTo>
                    <a:cubicBezTo>
                      <a:pt x="377812" y="469224"/>
                      <a:pt x="388977" y="451322"/>
                      <a:pt x="397689" y="429212"/>
                    </a:cubicBezTo>
                    <a:cubicBezTo>
                      <a:pt x="397689" y="429175"/>
                      <a:pt x="397726" y="429138"/>
                      <a:pt x="397763" y="429101"/>
                    </a:cubicBezTo>
                    <a:cubicBezTo>
                      <a:pt x="413229" y="389753"/>
                      <a:pt x="420722" y="336821"/>
                      <a:pt x="420722" y="267242"/>
                    </a:cubicBezTo>
                    <a:cubicBezTo>
                      <a:pt x="420722" y="207980"/>
                      <a:pt x="415591" y="160438"/>
                      <a:pt x="405126" y="122732"/>
                    </a:cubicBezTo>
                    <a:cubicBezTo>
                      <a:pt x="405126" y="122621"/>
                      <a:pt x="405090" y="122529"/>
                      <a:pt x="405053" y="122418"/>
                    </a:cubicBezTo>
                    <a:cubicBezTo>
                      <a:pt x="402635" y="113633"/>
                      <a:pt x="399885" y="105310"/>
                      <a:pt x="396858" y="97558"/>
                    </a:cubicBezTo>
                    <a:cubicBezTo>
                      <a:pt x="396544" y="96802"/>
                      <a:pt x="396176" y="96174"/>
                      <a:pt x="395898" y="95417"/>
                    </a:cubicBezTo>
                    <a:cubicBezTo>
                      <a:pt x="393075" y="88533"/>
                      <a:pt x="390085" y="81926"/>
                      <a:pt x="386837" y="75891"/>
                    </a:cubicBezTo>
                    <a:cubicBezTo>
                      <a:pt x="386283" y="74931"/>
                      <a:pt x="385729" y="74175"/>
                      <a:pt x="385213" y="73270"/>
                    </a:cubicBezTo>
                    <a:cubicBezTo>
                      <a:pt x="378402" y="61385"/>
                      <a:pt x="370780" y="50883"/>
                      <a:pt x="361939" y="42209"/>
                    </a:cubicBezTo>
                    <a:cubicBezTo>
                      <a:pt x="359743" y="40105"/>
                      <a:pt x="357288" y="38315"/>
                      <a:pt x="354981" y="36321"/>
                    </a:cubicBezTo>
                    <a:cubicBezTo>
                      <a:pt x="356218" y="37392"/>
                      <a:pt x="357455" y="38462"/>
                      <a:pt x="358636" y="39588"/>
                    </a:cubicBezTo>
                    <a:cubicBezTo>
                      <a:pt x="355499" y="36727"/>
                      <a:pt x="352306" y="33941"/>
                      <a:pt x="348928" y="31467"/>
                    </a:cubicBezTo>
                    <a:cubicBezTo>
                      <a:pt x="349445" y="31873"/>
                      <a:pt x="350036" y="32187"/>
                      <a:pt x="350515" y="32575"/>
                    </a:cubicBezTo>
                    <a:cubicBezTo>
                      <a:pt x="348448" y="30988"/>
                      <a:pt x="346252" y="29511"/>
                      <a:pt x="344075" y="28035"/>
                    </a:cubicBezTo>
                    <a:cubicBezTo>
                      <a:pt x="344351" y="28238"/>
                      <a:pt x="344591" y="28385"/>
                      <a:pt x="344831" y="28588"/>
                    </a:cubicBezTo>
                    <a:cubicBezTo>
                      <a:pt x="341213" y="26115"/>
                      <a:pt x="337467" y="23864"/>
                      <a:pt x="333646" y="21834"/>
                    </a:cubicBezTo>
                    <a:cubicBezTo>
                      <a:pt x="334403" y="22240"/>
                      <a:pt x="335197" y="22590"/>
                      <a:pt x="335916" y="23033"/>
                    </a:cubicBezTo>
                    <a:cubicBezTo>
                      <a:pt x="333720" y="21797"/>
                      <a:pt x="331469" y="20560"/>
                      <a:pt x="329162" y="19453"/>
                    </a:cubicBezTo>
                    <a:cubicBezTo>
                      <a:pt x="329236" y="19490"/>
                      <a:pt x="329328" y="19527"/>
                      <a:pt x="329402" y="19563"/>
                    </a:cubicBezTo>
                    <a:cubicBezTo>
                      <a:pt x="326264" y="18013"/>
                      <a:pt x="322997" y="16740"/>
                      <a:pt x="319694" y="15429"/>
                    </a:cubicBezTo>
                    <a:cubicBezTo>
                      <a:pt x="320413" y="15706"/>
                      <a:pt x="321134" y="15946"/>
                      <a:pt x="321798" y="16223"/>
                    </a:cubicBezTo>
                    <a:cubicBezTo>
                      <a:pt x="318052" y="14636"/>
                      <a:pt x="314195" y="13122"/>
                      <a:pt x="310152" y="11812"/>
                    </a:cubicBezTo>
                    <a:cubicBezTo>
                      <a:pt x="310392" y="11886"/>
                      <a:pt x="310558" y="11978"/>
                      <a:pt x="310743" y="12052"/>
                    </a:cubicBezTo>
                    <a:cubicBezTo>
                      <a:pt x="310023" y="11812"/>
                      <a:pt x="309229" y="11609"/>
                      <a:pt x="308510" y="11369"/>
                    </a:cubicBezTo>
                    <a:cubicBezTo>
                      <a:pt x="308989" y="11535"/>
                      <a:pt x="309544" y="11609"/>
                      <a:pt x="309986" y="11775"/>
                    </a:cubicBezTo>
                    <a:cubicBezTo>
                      <a:pt x="305298" y="10225"/>
                      <a:pt x="300555" y="8674"/>
                      <a:pt x="295424" y="7475"/>
                    </a:cubicBezTo>
                    <a:cubicBezTo>
                      <a:pt x="273185" y="2233"/>
                      <a:pt x="247734" y="0"/>
                      <a:pt x="210380" y="0"/>
                    </a:cubicBezTo>
                    <a:cubicBezTo>
                      <a:pt x="146374" y="0"/>
                      <a:pt x="96303" y="7161"/>
                      <a:pt x="60148" y="42209"/>
                    </a:cubicBezTo>
                    <a:cubicBezTo>
                      <a:pt x="55847" y="46343"/>
                      <a:pt x="51953" y="51086"/>
                      <a:pt x="48133" y="55940"/>
                    </a:cubicBezTo>
                    <a:cubicBezTo>
                      <a:pt x="47690" y="56457"/>
                      <a:pt x="47210" y="56900"/>
                      <a:pt x="46786" y="57453"/>
                    </a:cubicBezTo>
                    <a:cubicBezTo>
                      <a:pt x="43021" y="62400"/>
                      <a:pt x="39625" y="67844"/>
                      <a:pt x="36340" y="734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149">
                <a:extLst>
                  <a:ext uri="{FF2B5EF4-FFF2-40B4-BE49-F238E27FC236}">
                    <a16:creationId xmlns:a16="http://schemas.microsoft.com/office/drawing/2014/main" id="{7F0CA4CC-85DA-6568-BD6D-C5041C3118F7}"/>
                  </a:ext>
                </a:extLst>
              </p:cNvPr>
              <p:cNvSpPr/>
              <p:nvPr/>
            </p:nvSpPr>
            <p:spPr>
              <a:xfrm>
                <a:off x="9077005" y="4444962"/>
                <a:ext cx="682" cy="756"/>
              </a:xfrm>
              <a:custGeom>
                <a:avLst/>
                <a:gdLst>
                  <a:gd name="connsiteX0" fmla="*/ 682 w 682"/>
                  <a:gd name="connsiteY0" fmla="*/ 0 h 756"/>
                  <a:gd name="connsiteX1" fmla="*/ 0 w 682"/>
                  <a:gd name="connsiteY1" fmla="*/ 757 h 756"/>
                  <a:gd name="connsiteX2" fmla="*/ 682 w 682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2" h="756">
                    <a:moveTo>
                      <a:pt x="682" y="0"/>
                    </a:moveTo>
                    <a:cubicBezTo>
                      <a:pt x="479" y="240"/>
                      <a:pt x="240" y="517"/>
                      <a:pt x="0" y="757"/>
                    </a:cubicBezTo>
                    <a:cubicBezTo>
                      <a:pt x="240" y="517"/>
                      <a:pt x="479" y="240"/>
                      <a:pt x="68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: Shape 150">
                <a:extLst>
                  <a:ext uri="{FF2B5EF4-FFF2-40B4-BE49-F238E27FC236}">
                    <a16:creationId xmlns:a16="http://schemas.microsoft.com/office/drawing/2014/main" id="{D7881BAC-3D60-CC47-7621-8A1215198E58}"/>
                  </a:ext>
                </a:extLst>
              </p:cNvPr>
              <p:cNvSpPr/>
              <p:nvPr/>
            </p:nvSpPr>
            <p:spPr>
              <a:xfrm>
                <a:off x="8823235" y="4219855"/>
                <a:ext cx="370650" cy="520365"/>
              </a:xfrm>
              <a:custGeom>
                <a:avLst/>
                <a:gdLst>
                  <a:gd name="connsiteX0" fmla="*/ 303692 w 370650"/>
                  <a:gd name="connsiteY0" fmla="*/ 15909 h 520365"/>
                  <a:gd name="connsiteX1" fmla="*/ 303416 w 370650"/>
                  <a:gd name="connsiteY1" fmla="*/ 15798 h 520365"/>
                  <a:gd name="connsiteX2" fmla="*/ 303692 w 370650"/>
                  <a:gd name="connsiteY2" fmla="*/ 15909 h 520365"/>
                  <a:gd name="connsiteX3" fmla="*/ 369838 w 370650"/>
                  <a:gd name="connsiteY3" fmla="*/ 180868 h 520365"/>
                  <a:gd name="connsiteX4" fmla="*/ 369727 w 370650"/>
                  <a:gd name="connsiteY4" fmla="*/ 184246 h 520365"/>
                  <a:gd name="connsiteX5" fmla="*/ 369838 w 370650"/>
                  <a:gd name="connsiteY5" fmla="*/ 180868 h 520365"/>
                  <a:gd name="connsiteX6" fmla="*/ 367531 w 370650"/>
                  <a:gd name="connsiteY6" fmla="*/ 206873 h 520365"/>
                  <a:gd name="connsiteX7" fmla="*/ 368122 w 370650"/>
                  <a:gd name="connsiteY7" fmla="*/ 201539 h 520365"/>
                  <a:gd name="connsiteX8" fmla="*/ 367531 w 370650"/>
                  <a:gd name="connsiteY8" fmla="*/ 206873 h 520365"/>
                  <a:gd name="connsiteX9" fmla="*/ 363988 w 370650"/>
                  <a:gd name="connsiteY9" fmla="*/ 226916 h 520365"/>
                  <a:gd name="connsiteX10" fmla="*/ 364819 w 370650"/>
                  <a:gd name="connsiteY10" fmla="*/ 222856 h 520365"/>
                  <a:gd name="connsiteX11" fmla="*/ 363988 w 370650"/>
                  <a:gd name="connsiteY11" fmla="*/ 226916 h 520365"/>
                  <a:gd name="connsiteX12" fmla="*/ 359263 w 370650"/>
                  <a:gd name="connsiteY12" fmla="*/ 244781 h 520365"/>
                  <a:gd name="connsiteX13" fmla="*/ 360131 w 370650"/>
                  <a:gd name="connsiteY13" fmla="*/ 242031 h 520365"/>
                  <a:gd name="connsiteX14" fmla="*/ 359263 w 370650"/>
                  <a:gd name="connsiteY14" fmla="*/ 244781 h 520365"/>
                  <a:gd name="connsiteX15" fmla="*/ 353339 w 370650"/>
                  <a:gd name="connsiteY15" fmla="*/ 260690 h 520365"/>
                  <a:gd name="connsiteX16" fmla="*/ 354133 w 370650"/>
                  <a:gd name="connsiteY16" fmla="*/ 258937 h 520365"/>
                  <a:gd name="connsiteX17" fmla="*/ 353339 w 370650"/>
                  <a:gd name="connsiteY17" fmla="*/ 260690 h 520365"/>
                  <a:gd name="connsiteX18" fmla="*/ 345975 w 370650"/>
                  <a:gd name="connsiteY18" fmla="*/ 275086 h 520365"/>
                  <a:gd name="connsiteX19" fmla="*/ 346842 w 370650"/>
                  <a:gd name="connsiteY19" fmla="*/ 273702 h 520365"/>
                  <a:gd name="connsiteX20" fmla="*/ 345975 w 370650"/>
                  <a:gd name="connsiteY20" fmla="*/ 275086 h 520365"/>
                  <a:gd name="connsiteX21" fmla="*/ 337098 w 370650"/>
                  <a:gd name="connsiteY21" fmla="*/ 288023 h 520365"/>
                  <a:gd name="connsiteX22" fmla="*/ 338408 w 370650"/>
                  <a:gd name="connsiteY22" fmla="*/ 286436 h 520365"/>
                  <a:gd name="connsiteX23" fmla="*/ 337098 w 370650"/>
                  <a:gd name="connsiteY23" fmla="*/ 288023 h 520365"/>
                  <a:gd name="connsiteX24" fmla="*/ 328312 w 370650"/>
                  <a:gd name="connsiteY24" fmla="*/ 297842 h 520365"/>
                  <a:gd name="connsiteX25" fmla="*/ 326799 w 370650"/>
                  <a:gd name="connsiteY25" fmla="*/ 299152 h 520365"/>
                  <a:gd name="connsiteX26" fmla="*/ 328700 w 370650"/>
                  <a:gd name="connsiteY26" fmla="*/ 297399 h 520365"/>
                  <a:gd name="connsiteX27" fmla="*/ 328312 w 370650"/>
                  <a:gd name="connsiteY27" fmla="*/ 297842 h 520365"/>
                  <a:gd name="connsiteX28" fmla="*/ 316575 w 370650"/>
                  <a:gd name="connsiteY28" fmla="*/ 307476 h 520365"/>
                  <a:gd name="connsiteX29" fmla="*/ 318291 w 370650"/>
                  <a:gd name="connsiteY29" fmla="*/ 306332 h 520365"/>
                  <a:gd name="connsiteX30" fmla="*/ 316575 w 370650"/>
                  <a:gd name="connsiteY30" fmla="*/ 307476 h 520365"/>
                  <a:gd name="connsiteX31" fmla="*/ 294908 w 370650"/>
                  <a:gd name="connsiteY31" fmla="*/ 319085 h 520365"/>
                  <a:gd name="connsiteX32" fmla="*/ 295627 w 370650"/>
                  <a:gd name="connsiteY32" fmla="*/ 318845 h 520365"/>
                  <a:gd name="connsiteX33" fmla="*/ 294908 w 370650"/>
                  <a:gd name="connsiteY33" fmla="*/ 319085 h 520365"/>
                  <a:gd name="connsiteX34" fmla="*/ 305833 w 370650"/>
                  <a:gd name="connsiteY34" fmla="*/ 314028 h 520365"/>
                  <a:gd name="connsiteX35" fmla="*/ 307181 w 370650"/>
                  <a:gd name="connsiteY35" fmla="*/ 313400 h 520365"/>
                  <a:gd name="connsiteX36" fmla="*/ 305833 w 370650"/>
                  <a:gd name="connsiteY36" fmla="*/ 314028 h 520365"/>
                  <a:gd name="connsiteX37" fmla="*/ 222597 w 370650"/>
                  <a:gd name="connsiteY37" fmla="*/ 88570 h 520365"/>
                  <a:gd name="connsiteX38" fmla="*/ 227653 w 370650"/>
                  <a:gd name="connsiteY38" fmla="*/ 89050 h 520365"/>
                  <a:gd name="connsiteX39" fmla="*/ 222597 w 370650"/>
                  <a:gd name="connsiteY39" fmla="*/ 88570 h 520365"/>
                  <a:gd name="connsiteX40" fmla="*/ 233283 w 370650"/>
                  <a:gd name="connsiteY40" fmla="*/ 90397 h 520365"/>
                  <a:gd name="connsiteX41" fmla="*/ 237583 w 370650"/>
                  <a:gd name="connsiteY41" fmla="*/ 91781 h 520365"/>
                  <a:gd name="connsiteX42" fmla="*/ 233283 w 370650"/>
                  <a:gd name="connsiteY42" fmla="*/ 90397 h 520365"/>
                  <a:gd name="connsiteX43" fmla="*/ 242953 w 370650"/>
                  <a:gd name="connsiteY43" fmla="*/ 94384 h 520365"/>
                  <a:gd name="connsiteX44" fmla="*/ 246257 w 370650"/>
                  <a:gd name="connsiteY44" fmla="*/ 96488 h 520365"/>
                  <a:gd name="connsiteX45" fmla="*/ 242953 w 370650"/>
                  <a:gd name="connsiteY45" fmla="*/ 94384 h 520365"/>
                  <a:gd name="connsiteX46" fmla="*/ 251462 w 370650"/>
                  <a:gd name="connsiteY46" fmla="*/ 100862 h 520365"/>
                  <a:gd name="connsiteX47" fmla="*/ 253695 w 370650"/>
                  <a:gd name="connsiteY47" fmla="*/ 103335 h 520365"/>
                  <a:gd name="connsiteX48" fmla="*/ 251462 w 370650"/>
                  <a:gd name="connsiteY48" fmla="*/ 100862 h 520365"/>
                  <a:gd name="connsiteX49" fmla="*/ 258623 w 370650"/>
                  <a:gd name="connsiteY49" fmla="*/ 110219 h 520365"/>
                  <a:gd name="connsiteX50" fmla="*/ 260007 w 370650"/>
                  <a:gd name="connsiteY50" fmla="*/ 112766 h 520365"/>
                  <a:gd name="connsiteX51" fmla="*/ 258623 w 370650"/>
                  <a:gd name="connsiteY51" fmla="*/ 110219 h 520365"/>
                  <a:gd name="connsiteX52" fmla="*/ 264197 w 370650"/>
                  <a:gd name="connsiteY52" fmla="*/ 122824 h 520365"/>
                  <a:gd name="connsiteX53" fmla="*/ 264990 w 370650"/>
                  <a:gd name="connsiteY53" fmla="*/ 125297 h 520365"/>
                  <a:gd name="connsiteX54" fmla="*/ 264197 w 370650"/>
                  <a:gd name="connsiteY54" fmla="*/ 122824 h 520365"/>
                  <a:gd name="connsiteX55" fmla="*/ 268054 w 370650"/>
                  <a:gd name="connsiteY55" fmla="*/ 139730 h 520365"/>
                  <a:gd name="connsiteX56" fmla="*/ 268330 w 370650"/>
                  <a:gd name="connsiteY56" fmla="*/ 141206 h 520365"/>
                  <a:gd name="connsiteX57" fmla="*/ 268054 w 370650"/>
                  <a:gd name="connsiteY57" fmla="*/ 139730 h 520365"/>
                  <a:gd name="connsiteX58" fmla="*/ 229075 w 370650"/>
                  <a:gd name="connsiteY58" fmla="*/ 239411 h 520365"/>
                  <a:gd name="connsiteX59" fmla="*/ 225144 w 370650"/>
                  <a:gd name="connsiteY59" fmla="*/ 239761 h 520365"/>
                  <a:gd name="connsiteX60" fmla="*/ 229075 w 370650"/>
                  <a:gd name="connsiteY60" fmla="*/ 239411 h 520365"/>
                  <a:gd name="connsiteX61" fmla="*/ 239853 w 370650"/>
                  <a:gd name="connsiteY61" fmla="*/ 236273 h 520365"/>
                  <a:gd name="connsiteX62" fmla="*/ 234611 w 370650"/>
                  <a:gd name="connsiteY62" fmla="*/ 237952 h 520365"/>
                  <a:gd name="connsiteX63" fmla="*/ 239853 w 370650"/>
                  <a:gd name="connsiteY63" fmla="*/ 236273 h 520365"/>
                  <a:gd name="connsiteX64" fmla="*/ 248768 w 370650"/>
                  <a:gd name="connsiteY64" fmla="*/ 230939 h 520365"/>
                  <a:gd name="connsiteX65" fmla="*/ 244467 w 370650"/>
                  <a:gd name="connsiteY65" fmla="*/ 233726 h 520365"/>
                  <a:gd name="connsiteX66" fmla="*/ 248768 w 370650"/>
                  <a:gd name="connsiteY66" fmla="*/ 230939 h 520365"/>
                  <a:gd name="connsiteX67" fmla="*/ 265673 w 370650"/>
                  <a:gd name="connsiteY67" fmla="*/ 201059 h 520365"/>
                  <a:gd name="connsiteX68" fmla="*/ 262646 w 370650"/>
                  <a:gd name="connsiteY68" fmla="*/ 210398 h 520365"/>
                  <a:gd name="connsiteX69" fmla="*/ 261299 w 370650"/>
                  <a:gd name="connsiteY69" fmla="*/ 214015 h 520365"/>
                  <a:gd name="connsiteX70" fmla="*/ 261779 w 370650"/>
                  <a:gd name="connsiteY70" fmla="*/ 213092 h 520365"/>
                  <a:gd name="connsiteX71" fmla="*/ 261059 w 370650"/>
                  <a:gd name="connsiteY71" fmla="*/ 214606 h 520365"/>
                  <a:gd name="connsiteX72" fmla="*/ 261299 w 370650"/>
                  <a:gd name="connsiteY72" fmla="*/ 214015 h 520365"/>
                  <a:gd name="connsiteX73" fmla="*/ 260469 w 370650"/>
                  <a:gd name="connsiteY73" fmla="*/ 215639 h 520365"/>
                  <a:gd name="connsiteX74" fmla="*/ 259232 w 370650"/>
                  <a:gd name="connsiteY74" fmla="*/ 217743 h 520365"/>
                  <a:gd name="connsiteX75" fmla="*/ 254451 w 370650"/>
                  <a:gd name="connsiteY75" fmla="*/ 225070 h 520365"/>
                  <a:gd name="connsiteX76" fmla="*/ 256002 w 370650"/>
                  <a:gd name="connsiteY76" fmla="*/ 223280 h 520365"/>
                  <a:gd name="connsiteX77" fmla="*/ 253252 w 370650"/>
                  <a:gd name="connsiteY77" fmla="*/ 226417 h 520365"/>
                  <a:gd name="connsiteX78" fmla="*/ 253769 w 370650"/>
                  <a:gd name="connsiteY78" fmla="*/ 225827 h 520365"/>
                  <a:gd name="connsiteX79" fmla="*/ 233080 w 370650"/>
                  <a:gd name="connsiteY79" fmla="*/ 238322 h 520365"/>
                  <a:gd name="connsiteX80" fmla="*/ 232766 w 370650"/>
                  <a:gd name="connsiteY80" fmla="*/ 238396 h 520365"/>
                  <a:gd name="connsiteX81" fmla="*/ 217540 w 370650"/>
                  <a:gd name="connsiteY81" fmla="*/ 240186 h 520365"/>
                  <a:gd name="connsiteX82" fmla="*/ 100363 w 370650"/>
                  <a:gd name="connsiteY82" fmla="*/ 240186 h 520365"/>
                  <a:gd name="connsiteX83" fmla="*/ 100363 w 370650"/>
                  <a:gd name="connsiteY83" fmla="*/ 88312 h 520365"/>
                  <a:gd name="connsiteX84" fmla="*/ 217540 w 370650"/>
                  <a:gd name="connsiteY84" fmla="*/ 88312 h 520365"/>
                  <a:gd name="connsiteX85" fmla="*/ 229185 w 370650"/>
                  <a:gd name="connsiteY85" fmla="*/ 89382 h 520365"/>
                  <a:gd name="connsiteX86" fmla="*/ 230385 w 370650"/>
                  <a:gd name="connsiteY86" fmla="*/ 89696 h 520365"/>
                  <a:gd name="connsiteX87" fmla="*/ 239096 w 370650"/>
                  <a:gd name="connsiteY87" fmla="*/ 92483 h 520365"/>
                  <a:gd name="connsiteX88" fmla="*/ 241164 w 370650"/>
                  <a:gd name="connsiteY88" fmla="*/ 93479 h 520365"/>
                  <a:gd name="connsiteX89" fmla="*/ 247641 w 370650"/>
                  <a:gd name="connsiteY89" fmla="*/ 97614 h 520365"/>
                  <a:gd name="connsiteX90" fmla="*/ 250059 w 370650"/>
                  <a:gd name="connsiteY90" fmla="*/ 99681 h 520365"/>
                  <a:gd name="connsiteX91" fmla="*/ 254839 w 370650"/>
                  <a:gd name="connsiteY91" fmla="*/ 104885 h 520365"/>
                  <a:gd name="connsiteX92" fmla="*/ 257387 w 370650"/>
                  <a:gd name="connsiteY92" fmla="*/ 108466 h 520365"/>
                  <a:gd name="connsiteX93" fmla="*/ 260800 w 370650"/>
                  <a:gd name="connsiteY93" fmla="*/ 114630 h 520365"/>
                  <a:gd name="connsiteX94" fmla="*/ 262997 w 370650"/>
                  <a:gd name="connsiteY94" fmla="*/ 119964 h 520365"/>
                  <a:gd name="connsiteX95" fmla="*/ 265414 w 370650"/>
                  <a:gd name="connsiteY95" fmla="*/ 127401 h 520365"/>
                  <a:gd name="connsiteX96" fmla="*/ 266891 w 370650"/>
                  <a:gd name="connsiteY96" fmla="*/ 134212 h 520365"/>
                  <a:gd name="connsiteX97" fmla="*/ 268478 w 370650"/>
                  <a:gd name="connsiteY97" fmla="*/ 143440 h 520365"/>
                  <a:gd name="connsiteX98" fmla="*/ 268959 w 370650"/>
                  <a:gd name="connsiteY98" fmla="*/ 150637 h 520365"/>
                  <a:gd name="connsiteX99" fmla="*/ 269549 w 370650"/>
                  <a:gd name="connsiteY99" fmla="*/ 161416 h 520365"/>
                  <a:gd name="connsiteX100" fmla="*/ 269438 w 370650"/>
                  <a:gd name="connsiteY100" fmla="*/ 167580 h 520365"/>
                  <a:gd name="connsiteX101" fmla="*/ 268885 w 370650"/>
                  <a:gd name="connsiteY101" fmla="*/ 179429 h 520365"/>
                  <a:gd name="connsiteX102" fmla="*/ 268367 w 370650"/>
                  <a:gd name="connsiteY102" fmla="*/ 185205 h 520365"/>
                  <a:gd name="connsiteX103" fmla="*/ 266337 w 370650"/>
                  <a:gd name="connsiteY103" fmla="*/ 197848 h 520365"/>
                  <a:gd name="connsiteX104" fmla="*/ 265747 w 370650"/>
                  <a:gd name="connsiteY104" fmla="*/ 200838 h 520365"/>
                  <a:gd name="connsiteX105" fmla="*/ 266023 w 370650"/>
                  <a:gd name="connsiteY105" fmla="*/ 199804 h 520365"/>
                  <a:gd name="connsiteX106" fmla="*/ 265747 w 370650"/>
                  <a:gd name="connsiteY106" fmla="*/ 200911 h 520365"/>
                  <a:gd name="connsiteX107" fmla="*/ 265747 w 370650"/>
                  <a:gd name="connsiteY107" fmla="*/ 200838 h 520365"/>
                  <a:gd name="connsiteX108" fmla="*/ 265673 w 370650"/>
                  <a:gd name="connsiteY108" fmla="*/ 201059 h 520365"/>
                  <a:gd name="connsiteX109" fmla="*/ 100344 w 370650"/>
                  <a:gd name="connsiteY109" fmla="*/ 314397 h 520365"/>
                  <a:gd name="connsiteX110" fmla="*/ 225365 w 370650"/>
                  <a:gd name="connsiteY110" fmla="*/ 328553 h 520365"/>
                  <a:gd name="connsiteX111" fmla="*/ 236789 w 370650"/>
                  <a:gd name="connsiteY111" fmla="*/ 328793 h 520365"/>
                  <a:gd name="connsiteX112" fmla="*/ 309192 w 370650"/>
                  <a:gd name="connsiteY112" fmla="*/ 312404 h 520365"/>
                  <a:gd name="connsiteX113" fmla="*/ 309986 w 370650"/>
                  <a:gd name="connsiteY113" fmla="*/ 311887 h 520365"/>
                  <a:gd name="connsiteX114" fmla="*/ 320007 w 370650"/>
                  <a:gd name="connsiteY114" fmla="*/ 305132 h 520365"/>
                  <a:gd name="connsiteX115" fmla="*/ 321798 w 370650"/>
                  <a:gd name="connsiteY115" fmla="*/ 303619 h 520365"/>
                  <a:gd name="connsiteX116" fmla="*/ 328479 w 370650"/>
                  <a:gd name="connsiteY116" fmla="*/ 298045 h 520365"/>
                  <a:gd name="connsiteX117" fmla="*/ 330232 w 370650"/>
                  <a:gd name="connsiteY117" fmla="*/ 296052 h 520365"/>
                  <a:gd name="connsiteX118" fmla="*/ 332742 w 370650"/>
                  <a:gd name="connsiteY118" fmla="*/ 293265 h 520365"/>
                  <a:gd name="connsiteX119" fmla="*/ 339829 w 370650"/>
                  <a:gd name="connsiteY119" fmla="*/ 284757 h 520365"/>
                  <a:gd name="connsiteX120" fmla="*/ 342210 w 370650"/>
                  <a:gd name="connsiteY120" fmla="*/ 281213 h 520365"/>
                  <a:gd name="connsiteX121" fmla="*/ 348171 w 370650"/>
                  <a:gd name="connsiteY121" fmla="*/ 271542 h 520365"/>
                  <a:gd name="connsiteX122" fmla="*/ 350644 w 370650"/>
                  <a:gd name="connsiteY122" fmla="*/ 266688 h 520365"/>
                  <a:gd name="connsiteX123" fmla="*/ 355424 w 370650"/>
                  <a:gd name="connsiteY123" fmla="*/ 256113 h 520365"/>
                  <a:gd name="connsiteX124" fmla="*/ 357565 w 370650"/>
                  <a:gd name="connsiteY124" fmla="*/ 250152 h 520365"/>
                  <a:gd name="connsiteX125" fmla="*/ 361385 w 370650"/>
                  <a:gd name="connsiteY125" fmla="*/ 238137 h 520365"/>
                  <a:gd name="connsiteX126" fmla="*/ 363047 w 370650"/>
                  <a:gd name="connsiteY126" fmla="*/ 231733 h 520365"/>
                  <a:gd name="connsiteX127" fmla="*/ 366110 w 370650"/>
                  <a:gd name="connsiteY127" fmla="*/ 216894 h 520365"/>
                  <a:gd name="connsiteX128" fmla="*/ 367070 w 370650"/>
                  <a:gd name="connsiteY128" fmla="*/ 211118 h 520365"/>
                  <a:gd name="connsiteX129" fmla="*/ 369414 w 370650"/>
                  <a:gd name="connsiteY129" fmla="*/ 190428 h 520365"/>
                  <a:gd name="connsiteX130" fmla="*/ 369617 w 370650"/>
                  <a:gd name="connsiteY130" fmla="*/ 188158 h 520365"/>
                  <a:gd name="connsiteX131" fmla="*/ 370650 w 370650"/>
                  <a:gd name="connsiteY131" fmla="*/ 160751 h 520365"/>
                  <a:gd name="connsiteX132" fmla="*/ 367144 w 370650"/>
                  <a:gd name="connsiteY132" fmla="*/ 114574 h 520365"/>
                  <a:gd name="connsiteX133" fmla="*/ 366147 w 370650"/>
                  <a:gd name="connsiteY133" fmla="*/ 109610 h 520365"/>
                  <a:gd name="connsiteX134" fmla="*/ 363121 w 370650"/>
                  <a:gd name="connsiteY134" fmla="*/ 95565 h 520365"/>
                  <a:gd name="connsiteX135" fmla="*/ 361054 w 370650"/>
                  <a:gd name="connsiteY135" fmla="*/ 88644 h 520365"/>
                  <a:gd name="connsiteX136" fmla="*/ 357713 w 370650"/>
                  <a:gd name="connsiteY136" fmla="*/ 78345 h 520365"/>
                  <a:gd name="connsiteX137" fmla="*/ 354686 w 370650"/>
                  <a:gd name="connsiteY137" fmla="*/ 71351 h 520365"/>
                  <a:gd name="connsiteX138" fmla="*/ 350792 w 370650"/>
                  <a:gd name="connsiteY138" fmla="*/ 62916 h 520365"/>
                  <a:gd name="connsiteX139" fmla="*/ 347249 w 370650"/>
                  <a:gd name="connsiteY139" fmla="*/ 56826 h 520365"/>
                  <a:gd name="connsiteX140" fmla="*/ 342468 w 370650"/>
                  <a:gd name="connsiteY140" fmla="*/ 49185 h 520365"/>
                  <a:gd name="connsiteX141" fmla="*/ 338961 w 370650"/>
                  <a:gd name="connsiteY141" fmla="*/ 44774 h 520365"/>
                  <a:gd name="connsiteX142" fmla="*/ 332834 w 370650"/>
                  <a:gd name="connsiteY142" fmla="*/ 37373 h 520365"/>
                  <a:gd name="connsiteX143" fmla="*/ 331321 w 370650"/>
                  <a:gd name="connsiteY143" fmla="*/ 35934 h 520365"/>
                  <a:gd name="connsiteX144" fmla="*/ 322684 w 370650"/>
                  <a:gd name="connsiteY144" fmla="*/ 27850 h 520365"/>
                  <a:gd name="connsiteX145" fmla="*/ 320727 w 370650"/>
                  <a:gd name="connsiteY145" fmla="*/ 26577 h 520365"/>
                  <a:gd name="connsiteX146" fmla="*/ 306239 w 370650"/>
                  <a:gd name="connsiteY146" fmla="*/ 17275 h 520365"/>
                  <a:gd name="connsiteX147" fmla="*/ 301792 w 370650"/>
                  <a:gd name="connsiteY147" fmla="*/ 14894 h 520365"/>
                  <a:gd name="connsiteX148" fmla="*/ 283373 w 370650"/>
                  <a:gd name="connsiteY148" fmla="*/ 7770 h 520365"/>
                  <a:gd name="connsiteX149" fmla="*/ 279035 w 370650"/>
                  <a:gd name="connsiteY149" fmla="*/ 6497 h 520365"/>
                  <a:gd name="connsiteX150" fmla="*/ 257479 w 370650"/>
                  <a:gd name="connsiteY150" fmla="*/ 2196 h 520365"/>
                  <a:gd name="connsiteX151" fmla="*/ 252975 w 370650"/>
                  <a:gd name="connsiteY151" fmla="*/ 1606 h 520365"/>
                  <a:gd name="connsiteX152" fmla="*/ 228152 w 370650"/>
                  <a:gd name="connsiteY152" fmla="*/ 166 h 520365"/>
                  <a:gd name="connsiteX153" fmla="*/ 225328 w 370650"/>
                  <a:gd name="connsiteY153" fmla="*/ 0 h 520365"/>
                  <a:gd name="connsiteX154" fmla="*/ 0 w 370650"/>
                  <a:gd name="connsiteY154" fmla="*/ 0 h 520365"/>
                  <a:gd name="connsiteX155" fmla="*/ 0 w 370650"/>
                  <a:gd name="connsiteY155" fmla="*/ 520365 h 520365"/>
                  <a:gd name="connsiteX156" fmla="*/ 100363 w 370650"/>
                  <a:gd name="connsiteY156" fmla="*/ 520365 h 520365"/>
                  <a:gd name="connsiteX157" fmla="*/ 100363 w 370650"/>
                  <a:gd name="connsiteY157" fmla="*/ 314397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370650" h="520365">
                    <a:moveTo>
                      <a:pt x="303692" y="15909"/>
                    </a:moveTo>
                    <a:cubicBezTo>
                      <a:pt x="303618" y="15872"/>
                      <a:pt x="303526" y="15835"/>
                      <a:pt x="303416" y="15798"/>
                    </a:cubicBezTo>
                    <a:cubicBezTo>
                      <a:pt x="303526" y="15817"/>
                      <a:pt x="303618" y="15872"/>
                      <a:pt x="303692" y="15909"/>
                    </a:cubicBezTo>
                    <a:moveTo>
                      <a:pt x="369838" y="180868"/>
                    </a:moveTo>
                    <a:cubicBezTo>
                      <a:pt x="369801" y="181976"/>
                      <a:pt x="369801" y="183175"/>
                      <a:pt x="369727" y="184246"/>
                    </a:cubicBezTo>
                    <a:cubicBezTo>
                      <a:pt x="369801" y="183175"/>
                      <a:pt x="369801" y="181976"/>
                      <a:pt x="369838" y="180868"/>
                    </a:cubicBezTo>
                    <a:moveTo>
                      <a:pt x="367531" y="206873"/>
                    </a:moveTo>
                    <a:cubicBezTo>
                      <a:pt x="367772" y="205119"/>
                      <a:pt x="367938" y="203292"/>
                      <a:pt x="368122" y="201539"/>
                    </a:cubicBezTo>
                    <a:cubicBezTo>
                      <a:pt x="367938" y="203292"/>
                      <a:pt x="367772" y="205119"/>
                      <a:pt x="367531" y="206873"/>
                    </a:cubicBezTo>
                    <a:moveTo>
                      <a:pt x="363988" y="226916"/>
                    </a:moveTo>
                    <a:cubicBezTo>
                      <a:pt x="364301" y="225606"/>
                      <a:pt x="364579" y="224258"/>
                      <a:pt x="364819" y="222856"/>
                    </a:cubicBezTo>
                    <a:cubicBezTo>
                      <a:pt x="364597" y="224258"/>
                      <a:pt x="364320" y="225606"/>
                      <a:pt x="363988" y="226916"/>
                    </a:cubicBezTo>
                    <a:moveTo>
                      <a:pt x="359263" y="244781"/>
                    </a:moveTo>
                    <a:cubicBezTo>
                      <a:pt x="359577" y="243858"/>
                      <a:pt x="359854" y="242954"/>
                      <a:pt x="360131" y="242031"/>
                    </a:cubicBezTo>
                    <a:cubicBezTo>
                      <a:pt x="359854" y="242954"/>
                      <a:pt x="359577" y="243858"/>
                      <a:pt x="359263" y="244781"/>
                    </a:cubicBezTo>
                    <a:moveTo>
                      <a:pt x="353339" y="260690"/>
                    </a:moveTo>
                    <a:cubicBezTo>
                      <a:pt x="353615" y="260100"/>
                      <a:pt x="353893" y="259528"/>
                      <a:pt x="354133" y="258937"/>
                    </a:cubicBezTo>
                    <a:cubicBezTo>
                      <a:pt x="353893" y="259546"/>
                      <a:pt x="353578" y="260100"/>
                      <a:pt x="353339" y="260690"/>
                    </a:cubicBezTo>
                    <a:moveTo>
                      <a:pt x="345975" y="275086"/>
                    </a:moveTo>
                    <a:cubicBezTo>
                      <a:pt x="346289" y="274606"/>
                      <a:pt x="346565" y="274163"/>
                      <a:pt x="346842" y="273702"/>
                    </a:cubicBezTo>
                    <a:cubicBezTo>
                      <a:pt x="346565" y="274181"/>
                      <a:pt x="346289" y="274606"/>
                      <a:pt x="345975" y="275086"/>
                    </a:cubicBezTo>
                    <a:moveTo>
                      <a:pt x="337098" y="288023"/>
                    </a:moveTo>
                    <a:cubicBezTo>
                      <a:pt x="337540" y="287470"/>
                      <a:pt x="337965" y="286990"/>
                      <a:pt x="338408" y="286436"/>
                    </a:cubicBezTo>
                    <a:cubicBezTo>
                      <a:pt x="338021" y="286990"/>
                      <a:pt x="337540" y="287470"/>
                      <a:pt x="337098" y="288023"/>
                    </a:cubicBezTo>
                    <a:moveTo>
                      <a:pt x="328312" y="297842"/>
                    </a:moveTo>
                    <a:cubicBezTo>
                      <a:pt x="327833" y="298322"/>
                      <a:pt x="327316" y="298673"/>
                      <a:pt x="326799" y="299152"/>
                    </a:cubicBezTo>
                    <a:cubicBezTo>
                      <a:pt x="327445" y="298562"/>
                      <a:pt x="328109" y="298045"/>
                      <a:pt x="328700" y="297399"/>
                    </a:cubicBezTo>
                    <a:cubicBezTo>
                      <a:pt x="328590" y="297565"/>
                      <a:pt x="328442" y="297731"/>
                      <a:pt x="328312" y="297842"/>
                    </a:cubicBezTo>
                    <a:moveTo>
                      <a:pt x="316575" y="307476"/>
                    </a:moveTo>
                    <a:cubicBezTo>
                      <a:pt x="317128" y="307070"/>
                      <a:pt x="317682" y="306719"/>
                      <a:pt x="318291" y="306332"/>
                    </a:cubicBezTo>
                    <a:cubicBezTo>
                      <a:pt x="317700" y="306719"/>
                      <a:pt x="317147" y="307070"/>
                      <a:pt x="316575" y="307476"/>
                    </a:cubicBezTo>
                    <a:moveTo>
                      <a:pt x="294908" y="319085"/>
                    </a:moveTo>
                    <a:cubicBezTo>
                      <a:pt x="295147" y="319011"/>
                      <a:pt x="295387" y="318919"/>
                      <a:pt x="295627" y="318845"/>
                    </a:cubicBezTo>
                    <a:cubicBezTo>
                      <a:pt x="295387" y="318919"/>
                      <a:pt x="295147" y="319011"/>
                      <a:pt x="294908" y="319085"/>
                    </a:cubicBezTo>
                    <a:moveTo>
                      <a:pt x="305833" y="314028"/>
                    </a:moveTo>
                    <a:cubicBezTo>
                      <a:pt x="306276" y="313825"/>
                      <a:pt x="306756" y="313622"/>
                      <a:pt x="307181" y="313400"/>
                    </a:cubicBezTo>
                    <a:cubicBezTo>
                      <a:pt x="306756" y="313640"/>
                      <a:pt x="306276" y="313844"/>
                      <a:pt x="305833" y="314028"/>
                    </a:cubicBezTo>
                    <a:moveTo>
                      <a:pt x="222597" y="88570"/>
                    </a:moveTo>
                    <a:cubicBezTo>
                      <a:pt x="224314" y="88736"/>
                      <a:pt x="225975" y="88773"/>
                      <a:pt x="227653" y="89050"/>
                    </a:cubicBezTo>
                    <a:cubicBezTo>
                      <a:pt x="226048" y="88810"/>
                      <a:pt x="224295" y="88736"/>
                      <a:pt x="222597" y="88570"/>
                    </a:cubicBezTo>
                    <a:moveTo>
                      <a:pt x="233283" y="90397"/>
                    </a:moveTo>
                    <a:cubicBezTo>
                      <a:pt x="234722" y="90803"/>
                      <a:pt x="236180" y="91228"/>
                      <a:pt x="237583" y="91781"/>
                    </a:cubicBezTo>
                    <a:cubicBezTo>
                      <a:pt x="236236" y="91246"/>
                      <a:pt x="234759" y="90840"/>
                      <a:pt x="233283" y="90397"/>
                    </a:cubicBezTo>
                    <a:moveTo>
                      <a:pt x="242953" y="94384"/>
                    </a:moveTo>
                    <a:cubicBezTo>
                      <a:pt x="244061" y="95011"/>
                      <a:pt x="245187" y="95731"/>
                      <a:pt x="246257" y="96488"/>
                    </a:cubicBezTo>
                    <a:cubicBezTo>
                      <a:pt x="245187" y="95731"/>
                      <a:pt x="244098" y="95011"/>
                      <a:pt x="242953" y="94384"/>
                    </a:cubicBezTo>
                    <a:moveTo>
                      <a:pt x="251462" y="100862"/>
                    </a:moveTo>
                    <a:cubicBezTo>
                      <a:pt x="252218" y="101655"/>
                      <a:pt x="252975" y="102449"/>
                      <a:pt x="253695" y="103335"/>
                    </a:cubicBezTo>
                    <a:cubicBezTo>
                      <a:pt x="252975" y="102467"/>
                      <a:pt x="252255" y="101655"/>
                      <a:pt x="251462" y="100862"/>
                    </a:cubicBezTo>
                    <a:moveTo>
                      <a:pt x="258623" y="110219"/>
                    </a:moveTo>
                    <a:cubicBezTo>
                      <a:pt x="259102" y="111050"/>
                      <a:pt x="259546" y="111898"/>
                      <a:pt x="260007" y="112766"/>
                    </a:cubicBezTo>
                    <a:cubicBezTo>
                      <a:pt x="259583" y="111880"/>
                      <a:pt x="259102" y="111050"/>
                      <a:pt x="258623" y="110219"/>
                    </a:cubicBezTo>
                    <a:moveTo>
                      <a:pt x="264197" y="122824"/>
                    </a:moveTo>
                    <a:cubicBezTo>
                      <a:pt x="264436" y="123655"/>
                      <a:pt x="264750" y="124412"/>
                      <a:pt x="264990" y="125297"/>
                    </a:cubicBezTo>
                    <a:cubicBezTo>
                      <a:pt x="264750" y="124412"/>
                      <a:pt x="264436" y="123655"/>
                      <a:pt x="264197" y="122824"/>
                    </a:cubicBezTo>
                    <a:moveTo>
                      <a:pt x="268054" y="139730"/>
                    </a:moveTo>
                    <a:cubicBezTo>
                      <a:pt x="268128" y="140247"/>
                      <a:pt x="268257" y="140690"/>
                      <a:pt x="268330" y="141206"/>
                    </a:cubicBezTo>
                    <a:cubicBezTo>
                      <a:pt x="268257" y="140690"/>
                      <a:pt x="268128" y="140247"/>
                      <a:pt x="268054" y="139730"/>
                    </a:cubicBezTo>
                    <a:moveTo>
                      <a:pt x="229075" y="239411"/>
                    </a:moveTo>
                    <a:cubicBezTo>
                      <a:pt x="227838" y="239614"/>
                      <a:pt x="226454" y="239614"/>
                      <a:pt x="225144" y="239761"/>
                    </a:cubicBezTo>
                    <a:cubicBezTo>
                      <a:pt x="226454" y="239614"/>
                      <a:pt x="227875" y="239614"/>
                      <a:pt x="229075" y="239411"/>
                    </a:cubicBezTo>
                    <a:moveTo>
                      <a:pt x="239853" y="236273"/>
                    </a:moveTo>
                    <a:cubicBezTo>
                      <a:pt x="238174" y="236993"/>
                      <a:pt x="236346" y="237473"/>
                      <a:pt x="234611" y="237952"/>
                    </a:cubicBezTo>
                    <a:cubicBezTo>
                      <a:pt x="236346" y="237417"/>
                      <a:pt x="238211" y="236993"/>
                      <a:pt x="239853" y="236273"/>
                    </a:cubicBezTo>
                    <a:moveTo>
                      <a:pt x="248768" y="230939"/>
                    </a:moveTo>
                    <a:cubicBezTo>
                      <a:pt x="247420" y="232010"/>
                      <a:pt x="245944" y="232840"/>
                      <a:pt x="244467" y="233726"/>
                    </a:cubicBezTo>
                    <a:cubicBezTo>
                      <a:pt x="245944" y="232840"/>
                      <a:pt x="247457" y="232010"/>
                      <a:pt x="248768" y="230939"/>
                    </a:cubicBezTo>
                    <a:moveTo>
                      <a:pt x="265673" y="201059"/>
                    </a:moveTo>
                    <a:cubicBezTo>
                      <a:pt x="264843" y="204529"/>
                      <a:pt x="263716" y="207500"/>
                      <a:pt x="262646" y="210398"/>
                    </a:cubicBezTo>
                    <a:cubicBezTo>
                      <a:pt x="262166" y="211598"/>
                      <a:pt x="261816" y="212871"/>
                      <a:pt x="261299" y="214015"/>
                    </a:cubicBezTo>
                    <a:cubicBezTo>
                      <a:pt x="261409" y="213702"/>
                      <a:pt x="261613" y="213425"/>
                      <a:pt x="261779" y="213092"/>
                    </a:cubicBezTo>
                    <a:cubicBezTo>
                      <a:pt x="261539" y="213609"/>
                      <a:pt x="261299" y="214089"/>
                      <a:pt x="261059" y="214606"/>
                    </a:cubicBezTo>
                    <a:cubicBezTo>
                      <a:pt x="261133" y="214403"/>
                      <a:pt x="261170" y="214200"/>
                      <a:pt x="261299" y="214015"/>
                    </a:cubicBezTo>
                    <a:cubicBezTo>
                      <a:pt x="261022" y="214569"/>
                      <a:pt x="260745" y="215086"/>
                      <a:pt x="260469" y="215639"/>
                    </a:cubicBezTo>
                    <a:cubicBezTo>
                      <a:pt x="260118" y="216433"/>
                      <a:pt x="259638" y="217023"/>
                      <a:pt x="259232" y="217743"/>
                    </a:cubicBezTo>
                    <a:cubicBezTo>
                      <a:pt x="257792" y="220327"/>
                      <a:pt x="256297" y="222874"/>
                      <a:pt x="254451" y="225070"/>
                    </a:cubicBezTo>
                    <a:cubicBezTo>
                      <a:pt x="254969" y="224480"/>
                      <a:pt x="255522" y="223963"/>
                      <a:pt x="256002" y="223280"/>
                    </a:cubicBezTo>
                    <a:cubicBezTo>
                      <a:pt x="255172" y="224480"/>
                      <a:pt x="254212" y="225384"/>
                      <a:pt x="253252" y="226417"/>
                    </a:cubicBezTo>
                    <a:cubicBezTo>
                      <a:pt x="253455" y="226214"/>
                      <a:pt x="253603" y="226011"/>
                      <a:pt x="253769" y="225827"/>
                    </a:cubicBezTo>
                    <a:cubicBezTo>
                      <a:pt x="248675" y="231641"/>
                      <a:pt x="241957" y="236015"/>
                      <a:pt x="233080" y="238322"/>
                    </a:cubicBezTo>
                    <a:cubicBezTo>
                      <a:pt x="232969" y="238359"/>
                      <a:pt x="232877" y="238396"/>
                      <a:pt x="232766" y="238396"/>
                    </a:cubicBezTo>
                    <a:cubicBezTo>
                      <a:pt x="228226" y="239540"/>
                      <a:pt x="223187" y="240186"/>
                      <a:pt x="217540" y="240186"/>
                    </a:cubicBezTo>
                    <a:lnTo>
                      <a:pt x="100363" y="240186"/>
                    </a:lnTo>
                    <a:lnTo>
                      <a:pt x="100363" y="88312"/>
                    </a:lnTo>
                    <a:lnTo>
                      <a:pt x="217540" y="88312"/>
                    </a:lnTo>
                    <a:cubicBezTo>
                      <a:pt x="221674" y="88312"/>
                      <a:pt x="225531" y="88718"/>
                      <a:pt x="229185" y="89382"/>
                    </a:cubicBezTo>
                    <a:cubicBezTo>
                      <a:pt x="229592" y="89456"/>
                      <a:pt x="229979" y="89622"/>
                      <a:pt x="230385" y="89696"/>
                    </a:cubicBezTo>
                    <a:cubicBezTo>
                      <a:pt x="233486" y="90379"/>
                      <a:pt x="236383" y="91283"/>
                      <a:pt x="239096" y="92483"/>
                    </a:cubicBezTo>
                    <a:cubicBezTo>
                      <a:pt x="239817" y="92797"/>
                      <a:pt x="240444" y="93166"/>
                      <a:pt x="241164" y="93479"/>
                    </a:cubicBezTo>
                    <a:cubicBezTo>
                      <a:pt x="243471" y="94624"/>
                      <a:pt x="245611" y="96063"/>
                      <a:pt x="247641" y="97614"/>
                    </a:cubicBezTo>
                    <a:cubicBezTo>
                      <a:pt x="248472" y="98241"/>
                      <a:pt x="249265" y="98924"/>
                      <a:pt x="250059" y="99681"/>
                    </a:cubicBezTo>
                    <a:cubicBezTo>
                      <a:pt x="251776" y="101231"/>
                      <a:pt x="253363" y="102984"/>
                      <a:pt x="254839" y="104885"/>
                    </a:cubicBezTo>
                    <a:cubicBezTo>
                      <a:pt x="255707" y="105992"/>
                      <a:pt x="256556" y="107192"/>
                      <a:pt x="257387" y="108466"/>
                    </a:cubicBezTo>
                    <a:cubicBezTo>
                      <a:pt x="258623" y="110367"/>
                      <a:pt x="259767" y="112452"/>
                      <a:pt x="260800" y="114630"/>
                    </a:cubicBezTo>
                    <a:cubicBezTo>
                      <a:pt x="261594" y="116309"/>
                      <a:pt x="262314" y="118100"/>
                      <a:pt x="262997" y="119964"/>
                    </a:cubicBezTo>
                    <a:cubicBezTo>
                      <a:pt x="263920" y="122345"/>
                      <a:pt x="264750" y="124781"/>
                      <a:pt x="265414" y="127401"/>
                    </a:cubicBezTo>
                    <a:cubicBezTo>
                      <a:pt x="266005" y="129505"/>
                      <a:pt x="266448" y="131905"/>
                      <a:pt x="266891" y="134212"/>
                    </a:cubicBezTo>
                    <a:cubicBezTo>
                      <a:pt x="267482" y="137201"/>
                      <a:pt x="268091" y="140136"/>
                      <a:pt x="268478" y="143440"/>
                    </a:cubicBezTo>
                    <a:cubicBezTo>
                      <a:pt x="268718" y="145636"/>
                      <a:pt x="268792" y="148257"/>
                      <a:pt x="268959" y="150637"/>
                    </a:cubicBezTo>
                    <a:cubicBezTo>
                      <a:pt x="269198" y="154181"/>
                      <a:pt x="269512" y="157558"/>
                      <a:pt x="269549" y="161416"/>
                    </a:cubicBezTo>
                    <a:cubicBezTo>
                      <a:pt x="269549" y="163483"/>
                      <a:pt x="269475" y="165513"/>
                      <a:pt x="269438" y="167580"/>
                    </a:cubicBezTo>
                    <a:cubicBezTo>
                      <a:pt x="269327" y="171677"/>
                      <a:pt x="269198" y="175738"/>
                      <a:pt x="268885" y="179429"/>
                    </a:cubicBezTo>
                    <a:cubicBezTo>
                      <a:pt x="268774" y="181385"/>
                      <a:pt x="268571" y="183286"/>
                      <a:pt x="268367" y="185205"/>
                    </a:cubicBezTo>
                    <a:cubicBezTo>
                      <a:pt x="267851" y="189746"/>
                      <a:pt x="267168" y="193954"/>
                      <a:pt x="266337" y="197848"/>
                    </a:cubicBezTo>
                    <a:cubicBezTo>
                      <a:pt x="266134" y="198844"/>
                      <a:pt x="265986" y="199841"/>
                      <a:pt x="265747" y="200838"/>
                    </a:cubicBezTo>
                    <a:cubicBezTo>
                      <a:pt x="265821" y="200487"/>
                      <a:pt x="265950" y="200155"/>
                      <a:pt x="266023" y="199804"/>
                    </a:cubicBezTo>
                    <a:cubicBezTo>
                      <a:pt x="265950" y="200210"/>
                      <a:pt x="265821" y="200524"/>
                      <a:pt x="265747" y="200911"/>
                    </a:cubicBezTo>
                    <a:lnTo>
                      <a:pt x="265747" y="200838"/>
                    </a:lnTo>
                    <a:cubicBezTo>
                      <a:pt x="265710" y="200948"/>
                      <a:pt x="265710" y="200985"/>
                      <a:pt x="265673" y="201059"/>
                    </a:cubicBezTo>
                    <a:moveTo>
                      <a:pt x="100344" y="314397"/>
                    </a:moveTo>
                    <a:cubicBezTo>
                      <a:pt x="106066" y="316114"/>
                      <a:pt x="197608" y="327169"/>
                      <a:pt x="225365" y="328553"/>
                    </a:cubicBezTo>
                    <a:cubicBezTo>
                      <a:pt x="229057" y="328663"/>
                      <a:pt x="232877" y="328793"/>
                      <a:pt x="236789" y="328793"/>
                    </a:cubicBezTo>
                    <a:cubicBezTo>
                      <a:pt x="259970" y="328793"/>
                      <a:pt x="286122" y="325729"/>
                      <a:pt x="309192" y="312404"/>
                    </a:cubicBezTo>
                    <a:cubicBezTo>
                      <a:pt x="309469" y="312238"/>
                      <a:pt x="309709" y="312053"/>
                      <a:pt x="309986" y="311887"/>
                    </a:cubicBezTo>
                    <a:cubicBezTo>
                      <a:pt x="313400" y="309857"/>
                      <a:pt x="316740" y="307624"/>
                      <a:pt x="320007" y="305132"/>
                    </a:cubicBezTo>
                    <a:cubicBezTo>
                      <a:pt x="320653" y="304652"/>
                      <a:pt x="321207" y="304136"/>
                      <a:pt x="321798" y="303619"/>
                    </a:cubicBezTo>
                    <a:cubicBezTo>
                      <a:pt x="324068" y="301829"/>
                      <a:pt x="326338" y="300112"/>
                      <a:pt x="328479" y="298045"/>
                    </a:cubicBezTo>
                    <a:cubicBezTo>
                      <a:pt x="329106" y="297418"/>
                      <a:pt x="329623" y="296661"/>
                      <a:pt x="330232" y="296052"/>
                    </a:cubicBezTo>
                    <a:cubicBezTo>
                      <a:pt x="331100" y="295184"/>
                      <a:pt x="331912" y="294188"/>
                      <a:pt x="332742" y="293265"/>
                    </a:cubicBezTo>
                    <a:cubicBezTo>
                      <a:pt x="335215" y="290552"/>
                      <a:pt x="337596" y="287784"/>
                      <a:pt x="339829" y="284757"/>
                    </a:cubicBezTo>
                    <a:cubicBezTo>
                      <a:pt x="340659" y="283649"/>
                      <a:pt x="341416" y="282413"/>
                      <a:pt x="342210" y="281213"/>
                    </a:cubicBezTo>
                    <a:cubicBezTo>
                      <a:pt x="344277" y="278150"/>
                      <a:pt x="346344" y="274975"/>
                      <a:pt x="348171" y="271542"/>
                    </a:cubicBezTo>
                    <a:cubicBezTo>
                      <a:pt x="349038" y="270029"/>
                      <a:pt x="349795" y="268313"/>
                      <a:pt x="350644" y="266688"/>
                    </a:cubicBezTo>
                    <a:cubicBezTo>
                      <a:pt x="352324" y="263274"/>
                      <a:pt x="353948" y="259804"/>
                      <a:pt x="355424" y="256113"/>
                    </a:cubicBezTo>
                    <a:cubicBezTo>
                      <a:pt x="356181" y="254212"/>
                      <a:pt x="356864" y="252182"/>
                      <a:pt x="357565" y="250152"/>
                    </a:cubicBezTo>
                    <a:cubicBezTo>
                      <a:pt x="358949" y="246295"/>
                      <a:pt x="360223" y="242271"/>
                      <a:pt x="361385" y="238137"/>
                    </a:cubicBezTo>
                    <a:cubicBezTo>
                      <a:pt x="361976" y="236033"/>
                      <a:pt x="362493" y="233874"/>
                      <a:pt x="363047" y="231733"/>
                    </a:cubicBezTo>
                    <a:cubicBezTo>
                      <a:pt x="364209" y="226953"/>
                      <a:pt x="365187" y="221988"/>
                      <a:pt x="366110" y="216894"/>
                    </a:cubicBezTo>
                    <a:cubicBezTo>
                      <a:pt x="366425" y="214993"/>
                      <a:pt x="366738" y="213074"/>
                      <a:pt x="367070" y="211118"/>
                    </a:cubicBezTo>
                    <a:cubicBezTo>
                      <a:pt x="368066" y="204510"/>
                      <a:pt x="368860" y="197589"/>
                      <a:pt x="369414" y="190428"/>
                    </a:cubicBezTo>
                    <a:cubicBezTo>
                      <a:pt x="369451" y="189672"/>
                      <a:pt x="369580" y="188952"/>
                      <a:pt x="369617" y="188158"/>
                    </a:cubicBezTo>
                    <a:cubicBezTo>
                      <a:pt x="370245" y="179373"/>
                      <a:pt x="370650" y="170330"/>
                      <a:pt x="370650" y="160751"/>
                    </a:cubicBezTo>
                    <a:cubicBezTo>
                      <a:pt x="370650" y="144049"/>
                      <a:pt x="369414" y="128730"/>
                      <a:pt x="367144" y="114574"/>
                    </a:cubicBezTo>
                    <a:cubicBezTo>
                      <a:pt x="366867" y="112858"/>
                      <a:pt x="366461" y="111271"/>
                      <a:pt x="366147" y="109610"/>
                    </a:cubicBezTo>
                    <a:cubicBezTo>
                      <a:pt x="365280" y="104793"/>
                      <a:pt x="364320" y="100031"/>
                      <a:pt x="363121" y="95565"/>
                    </a:cubicBezTo>
                    <a:cubicBezTo>
                      <a:pt x="362530" y="93147"/>
                      <a:pt x="361774" y="90914"/>
                      <a:pt x="361054" y="88644"/>
                    </a:cubicBezTo>
                    <a:cubicBezTo>
                      <a:pt x="359983" y="85137"/>
                      <a:pt x="358949" y="81649"/>
                      <a:pt x="357713" y="78345"/>
                    </a:cubicBezTo>
                    <a:cubicBezTo>
                      <a:pt x="356753" y="75872"/>
                      <a:pt x="355720" y="73658"/>
                      <a:pt x="354686" y="71351"/>
                    </a:cubicBezTo>
                    <a:cubicBezTo>
                      <a:pt x="353449" y="68490"/>
                      <a:pt x="352213" y="65574"/>
                      <a:pt x="350792" y="62916"/>
                    </a:cubicBezTo>
                    <a:cubicBezTo>
                      <a:pt x="349684" y="60775"/>
                      <a:pt x="348448" y="58819"/>
                      <a:pt x="347249" y="56826"/>
                    </a:cubicBezTo>
                    <a:cubicBezTo>
                      <a:pt x="345698" y="54242"/>
                      <a:pt x="344185" y="51621"/>
                      <a:pt x="342468" y="49185"/>
                    </a:cubicBezTo>
                    <a:cubicBezTo>
                      <a:pt x="341361" y="47635"/>
                      <a:pt x="340125" y="46250"/>
                      <a:pt x="338961" y="44774"/>
                    </a:cubicBezTo>
                    <a:cubicBezTo>
                      <a:pt x="336931" y="42227"/>
                      <a:pt x="334975" y="39680"/>
                      <a:pt x="332834" y="37373"/>
                    </a:cubicBezTo>
                    <a:cubicBezTo>
                      <a:pt x="332354" y="36856"/>
                      <a:pt x="331801" y="36451"/>
                      <a:pt x="331321" y="35934"/>
                    </a:cubicBezTo>
                    <a:cubicBezTo>
                      <a:pt x="328534" y="33110"/>
                      <a:pt x="325748" y="30323"/>
                      <a:pt x="322684" y="27850"/>
                    </a:cubicBezTo>
                    <a:cubicBezTo>
                      <a:pt x="322093" y="27370"/>
                      <a:pt x="321336" y="27056"/>
                      <a:pt x="320727" y="26577"/>
                    </a:cubicBezTo>
                    <a:cubicBezTo>
                      <a:pt x="316076" y="22996"/>
                      <a:pt x="311222" y="19969"/>
                      <a:pt x="306239" y="17275"/>
                    </a:cubicBezTo>
                    <a:cubicBezTo>
                      <a:pt x="304763" y="16481"/>
                      <a:pt x="303342" y="15651"/>
                      <a:pt x="301792" y="14894"/>
                    </a:cubicBezTo>
                    <a:cubicBezTo>
                      <a:pt x="295830" y="11996"/>
                      <a:pt x="289666" y="9689"/>
                      <a:pt x="283373" y="7770"/>
                    </a:cubicBezTo>
                    <a:cubicBezTo>
                      <a:pt x="281896" y="7327"/>
                      <a:pt x="280512" y="6903"/>
                      <a:pt x="279035" y="6497"/>
                    </a:cubicBezTo>
                    <a:cubicBezTo>
                      <a:pt x="271911" y="4540"/>
                      <a:pt x="264713" y="3156"/>
                      <a:pt x="257479" y="2196"/>
                    </a:cubicBezTo>
                    <a:cubicBezTo>
                      <a:pt x="255965" y="1993"/>
                      <a:pt x="254488" y="1753"/>
                      <a:pt x="252975" y="1606"/>
                    </a:cubicBezTo>
                    <a:cubicBezTo>
                      <a:pt x="244615" y="683"/>
                      <a:pt x="236310" y="258"/>
                      <a:pt x="228152" y="166"/>
                    </a:cubicBezTo>
                    <a:cubicBezTo>
                      <a:pt x="227155" y="166"/>
                      <a:pt x="226325" y="0"/>
                      <a:pt x="225328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3" y="520365"/>
                    </a:lnTo>
                    <a:lnTo>
                      <a:pt x="100363" y="31439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: Shape 151">
                <a:extLst>
                  <a:ext uri="{FF2B5EF4-FFF2-40B4-BE49-F238E27FC236}">
                    <a16:creationId xmlns:a16="http://schemas.microsoft.com/office/drawing/2014/main" id="{60A8C5D0-69F9-00D1-1358-9415668325A0}"/>
                  </a:ext>
                </a:extLst>
              </p:cNvPr>
              <p:cNvSpPr/>
              <p:nvPr/>
            </p:nvSpPr>
            <p:spPr>
              <a:xfrm>
                <a:off x="9283803" y="4219855"/>
                <a:ext cx="344221" cy="522764"/>
              </a:xfrm>
              <a:custGeom>
                <a:avLst/>
                <a:gdLst>
                  <a:gd name="connsiteX0" fmla="*/ 2141 w 344221"/>
                  <a:gd name="connsiteY0" fmla="*/ 83144 h 522764"/>
                  <a:gd name="connsiteX1" fmla="*/ 1901 w 344221"/>
                  <a:gd name="connsiteY1" fmla="*/ 84731 h 522764"/>
                  <a:gd name="connsiteX2" fmla="*/ 2141 w 344221"/>
                  <a:gd name="connsiteY2" fmla="*/ 83144 h 522764"/>
                  <a:gd name="connsiteX3" fmla="*/ 28163 w 344221"/>
                  <a:gd name="connsiteY3" fmla="*/ 28810 h 522764"/>
                  <a:gd name="connsiteX4" fmla="*/ 28274 w 344221"/>
                  <a:gd name="connsiteY4" fmla="*/ 28699 h 522764"/>
                  <a:gd name="connsiteX5" fmla="*/ 28034 w 344221"/>
                  <a:gd name="connsiteY5" fmla="*/ 28976 h 522764"/>
                  <a:gd name="connsiteX6" fmla="*/ 28163 w 344221"/>
                  <a:gd name="connsiteY6" fmla="*/ 28810 h 522764"/>
                  <a:gd name="connsiteX7" fmla="*/ 101268 w 344221"/>
                  <a:gd name="connsiteY7" fmla="*/ 404038 h 522764"/>
                  <a:gd name="connsiteX8" fmla="*/ 101379 w 344221"/>
                  <a:gd name="connsiteY8" fmla="*/ 404388 h 522764"/>
                  <a:gd name="connsiteX9" fmla="*/ 101268 w 344221"/>
                  <a:gd name="connsiteY9" fmla="*/ 404038 h 522764"/>
                  <a:gd name="connsiteX10" fmla="*/ 105162 w 344221"/>
                  <a:gd name="connsiteY10" fmla="*/ 414742 h 522764"/>
                  <a:gd name="connsiteX11" fmla="*/ 104128 w 344221"/>
                  <a:gd name="connsiteY11" fmla="*/ 413026 h 522764"/>
                  <a:gd name="connsiteX12" fmla="*/ 105162 w 344221"/>
                  <a:gd name="connsiteY12" fmla="*/ 414742 h 522764"/>
                  <a:gd name="connsiteX13" fmla="*/ 110292 w 344221"/>
                  <a:gd name="connsiteY13" fmla="*/ 421054 h 522764"/>
                  <a:gd name="connsiteX14" fmla="*/ 108613 w 344221"/>
                  <a:gd name="connsiteY14" fmla="*/ 419744 h 522764"/>
                  <a:gd name="connsiteX15" fmla="*/ 110292 w 344221"/>
                  <a:gd name="connsiteY15" fmla="*/ 421054 h 522764"/>
                  <a:gd name="connsiteX16" fmla="*/ 27998 w 344221"/>
                  <a:gd name="connsiteY16" fmla="*/ 495450 h 522764"/>
                  <a:gd name="connsiteX17" fmla="*/ 27887 w 344221"/>
                  <a:gd name="connsiteY17" fmla="*/ 495376 h 522764"/>
                  <a:gd name="connsiteX18" fmla="*/ 29364 w 344221"/>
                  <a:gd name="connsiteY18" fmla="*/ 496687 h 522764"/>
                  <a:gd name="connsiteX19" fmla="*/ 27998 w 344221"/>
                  <a:gd name="connsiteY19" fmla="*/ 495450 h 522764"/>
                  <a:gd name="connsiteX20" fmla="*/ 15559 w 344221"/>
                  <a:gd name="connsiteY20" fmla="*/ 479965 h 522764"/>
                  <a:gd name="connsiteX21" fmla="*/ 16315 w 344221"/>
                  <a:gd name="connsiteY21" fmla="*/ 481202 h 522764"/>
                  <a:gd name="connsiteX22" fmla="*/ 15559 w 344221"/>
                  <a:gd name="connsiteY22" fmla="*/ 479965 h 522764"/>
                  <a:gd name="connsiteX23" fmla="*/ 1864 w 344221"/>
                  <a:gd name="connsiteY23" fmla="*/ 440783 h 522764"/>
                  <a:gd name="connsiteX24" fmla="*/ 2215 w 344221"/>
                  <a:gd name="connsiteY24" fmla="*/ 442924 h 522764"/>
                  <a:gd name="connsiteX25" fmla="*/ 1864 w 344221"/>
                  <a:gd name="connsiteY25" fmla="*/ 440783 h 522764"/>
                  <a:gd name="connsiteX26" fmla="*/ 1476 w 344221"/>
                  <a:gd name="connsiteY26" fmla="*/ 438236 h 522764"/>
                  <a:gd name="connsiteX27" fmla="*/ 2676 w 344221"/>
                  <a:gd name="connsiteY27" fmla="*/ 445600 h 522764"/>
                  <a:gd name="connsiteX28" fmla="*/ 6220 w 344221"/>
                  <a:gd name="connsiteY28" fmla="*/ 459719 h 522764"/>
                  <a:gd name="connsiteX29" fmla="*/ 7567 w 344221"/>
                  <a:gd name="connsiteY29" fmla="*/ 464093 h 522764"/>
                  <a:gd name="connsiteX30" fmla="*/ 14451 w 344221"/>
                  <a:gd name="connsiteY30" fmla="*/ 478212 h 522764"/>
                  <a:gd name="connsiteX31" fmla="*/ 17238 w 344221"/>
                  <a:gd name="connsiteY31" fmla="*/ 482715 h 522764"/>
                  <a:gd name="connsiteX32" fmla="*/ 26872 w 344221"/>
                  <a:gd name="connsiteY32" fmla="*/ 494416 h 522764"/>
                  <a:gd name="connsiteX33" fmla="*/ 27869 w 344221"/>
                  <a:gd name="connsiteY33" fmla="*/ 495616 h 522764"/>
                  <a:gd name="connsiteX34" fmla="*/ 32925 w 344221"/>
                  <a:gd name="connsiteY34" fmla="*/ 499787 h 522764"/>
                  <a:gd name="connsiteX35" fmla="*/ 34827 w 344221"/>
                  <a:gd name="connsiteY35" fmla="*/ 501374 h 522764"/>
                  <a:gd name="connsiteX36" fmla="*/ 41581 w 344221"/>
                  <a:gd name="connsiteY36" fmla="*/ 505951 h 522764"/>
                  <a:gd name="connsiteX37" fmla="*/ 44092 w 344221"/>
                  <a:gd name="connsiteY37" fmla="*/ 507465 h 522764"/>
                  <a:gd name="connsiteX38" fmla="*/ 50939 w 344221"/>
                  <a:gd name="connsiteY38" fmla="*/ 511008 h 522764"/>
                  <a:gd name="connsiteX39" fmla="*/ 53929 w 344221"/>
                  <a:gd name="connsiteY39" fmla="*/ 512356 h 522764"/>
                  <a:gd name="connsiteX40" fmla="*/ 60850 w 344221"/>
                  <a:gd name="connsiteY40" fmla="*/ 515069 h 522764"/>
                  <a:gd name="connsiteX41" fmla="*/ 64079 w 344221"/>
                  <a:gd name="connsiteY41" fmla="*/ 516139 h 522764"/>
                  <a:gd name="connsiteX42" fmla="*/ 71314 w 344221"/>
                  <a:gd name="connsiteY42" fmla="*/ 518169 h 522764"/>
                  <a:gd name="connsiteX43" fmla="*/ 74100 w 344221"/>
                  <a:gd name="connsiteY43" fmla="*/ 518797 h 522764"/>
                  <a:gd name="connsiteX44" fmla="*/ 82055 w 344221"/>
                  <a:gd name="connsiteY44" fmla="*/ 520421 h 522764"/>
                  <a:gd name="connsiteX45" fmla="*/ 83439 w 344221"/>
                  <a:gd name="connsiteY45" fmla="*/ 520624 h 522764"/>
                  <a:gd name="connsiteX46" fmla="*/ 111123 w 344221"/>
                  <a:gd name="connsiteY46" fmla="*/ 522765 h 522764"/>
                  <a:gd name="connsiteX47" fmla="*/ 120997 w 344221"/>
                  <a:gd name="connsiteY47" fmla="*/ 522525 h 522764"/>
                  <a:gd name="connsiteX48" fmla="*/ 344112 w 344221"/>
                  <a:gd name="connsiteY48" fmla="*/ 510473 h 522764"/>
                  <a:gd name="connsiteX49" fmla="*/ 344221 w 344221"/>
                  <a:gd name="connsiteY49" fmla="*/ 510436 h 522764"/>
                  <a:gd name="connsiteX50" fmla="*/ 344221 w 344221"/>
                  <a:gd name="connsiteY50" fmla="*/ 428529 h 522764"/>
                  <a:gd name="connsiteX51" fmla="*/ 143458 w 344221"/>
                  <a:gd name="connsiteY51" fmla="*/ 428529 h 522764"/>
                  <a:gd name="connsiteX52" fmla="*/ 142351 w 344221"/>
                  <a:gd name="connsiteY52" fmla="*/ 428529 h 522764"/>
                  <a:gd name="connsiteX53" fmla="*/ 114261 w 344221"/>
                  <a:gd name="connsiteY53" fmla="*/ 423952 h 522764"/>
                  <a:gd name="connsiteX54" fmla="*/ 108207 w 344221"/>
                  <a:gd name="connsiteY54" fmla="*/ 419061 h 522764"/>
                  <a:gd name="connsiteX55" fmla="*/ 107765 w 344221"/>
                  <a:gd name="connsiteY55" fmla="*/ 418470 h 522764"/>
                  <a:gd name="connsiteX56" fmla="*/ 103870 w 344221"/>
                  <a:gd name="connsiteY56" fmla="*/ 412140 h 522764"/>
                  <a:gd name="connsiteX57" fmla="*/ 103519 w 344221"/>
                  <a:gd name="connsiteY57" fmla="*/ 411032 h 522764"/>
                  <a:gd name="connsiteX58" fmla="*/ 100382 w 344221"/>
                  <a:gd name="connsiteY58" fmla="*/ 391654 h 522764"/>
                  <a:gd name="connsiteX59" fmla="*/ 100382 w 344221"/>
                  <a:gd name="connsiteY59" fmla="*/ 310780 h 522764"/>
                  <a:gd name="connsiteX60" fmla="*/ 311924 w 344221"/>
                  <a:gd name="connsiteY60" fmla="*/ 304376 h 522764"/>
                  <a:gd name="connsiteX61" fmla="*/ 312034 w 344221"/>
                  <a:gd name="connsiteY61" fmla="*/ 304376 h 522764"/>
                  <a:gd name="connsiteX62" fmla="*/ 312034 w 344221"/>
                  <a:gd name="connsiteY62" fmla="*/ 221711 h 522764"/>
                  <a:gd name="connsiteX63" fmla="*/ 100382 w 344221"/>
                  <a:gd name="connsiteY63" fmla="*/ 214624 h 522764"/>
                  <a:gd name="connsiteX64" fmla="*/ 100382 w 344221"/>
                  <a:gd name="connsiteY64" fmla="*/ 133713 h 522764"/>
                  <a:gd name="connsiteX65" fmla="*/ 137423 w 344221"/>
                  <a:gd name="connsiteY65" fmla="*/ 94015 h 522764"/>
                  <a:gd name="connsiteX66" fmla="*/ 344221 w 344221"/>
                  <a:gd name="connsiteY66" fmla="*/ 94015 h 522764"/>
                  <a:gd name="connsiteX67" fmla="*/ 344221 w 344221"/>
                  <a:gd name="connsiteY67" fmla="*/ 11406 h 522764"/>
                  <a:gd name="connsiteX68" fmla="*/ 344112 w 344221"/>
                  <a:gd name="connsiteY68" fmla="*/ 11406 h 522764"/>
                  <a:gd name="connsiteX69" fmla="*/ 113800 w 344221"/>
                  <a:gd name="connsiteY69" fmla="*/ 37 h 522764"/>
                  <a:gd name="connsiteX70" fmla="*/ 111142 w 344221"/>
                  <a:gd name="connsiteY70" fmla="*/ 0 h 522764"/>
                  <a:gd name="connsiteX71" fmla="*/ 75263 w 344221"/>
                  <a:gd name="connsiteY71" fmla="*/ 4023 h 522764"/>
                  <a:gd name="connsiteX72" fmla="*/ 65629 w 344221"/>
                  <a:gd name="connsiteY72" fmla="*/ 6681 h 522764"/>
                  <a:gd name="connsiteX73" fmla="*/ 65556 w 344221"/>
                  <a:gd name="connsiteY73" fmla="*/ 6718 h 522764"/>
                  <a:gd name="connsiteX74" fmla="*/ 32187 w 344221"/>
                  <a:gd name="connsiteY74" fmla="*/ 25100 h 522764"/>
                  <a:gd name="connsiteX75" fmla="*/ 30046 w 344221"/>
                  <a:gd name="connsiteY75" fmla="*/ 26927 h 522764"/>
                  <a:gd name="connsiteX76" fmla="*/ 28053 w 344221"/>
                  <a:gd name="connsiteY76" fmla="*/ 28644 h 522764"/>
                  <a:gd name="connsiteX77" fmla="*/ 26337 w 344221"/>
                  <a:gd name="connsiteY77" fmla="*/ 30784 h 522764"/>
                  <a:gd name="connsiteX78" fmla="*/ 16463 w 344221"/>
                  <a:gd name="connsiteY78" fmla="*/ 43113 h 522764"/>
                  <a:gd name="connsiteX79" fmla="*/ 14562 w 344221"/>
                  <a:gd name="connsiteY79" fmla="*/ 46620 h 522764"/>
                  <a:gd name="connsiteX80" fmla="*/ 8471 w 344221"/>
                  <a:gd name="connsiteY80" fmla="*/ 59391 h 522764"/>
                  <a:gd name="connsiteX81" fmla="*/ 6644 w 344221"/>
                  <a:gd name="connsiteY81" fmla="*/ 63931 h 522764"/>
                  <a:gd name="connsiteX82" fmla="*/ 2510 w 344221"/>
                  <a:gd name="connsiteY82" fmla="*/ 80800 h 522764"/>
                  <a:gd name="connsiteX83" fmla="*/ 1513 w 344221"/>
                  <a:gd name="connsiteY83" fmla="*/ 87758 h 522764"/>
                  <a:gd name="connsiteX84" fmla="*/ 314 w 344221"/>
                  <a:gd name="connsiteY84" fmla="*/ 104018 h 522764"/>
                  <a:gd name="connsiteX85" fmla="*/ 0 w 344221"/>
                  <a:gd name="connsiteY85" fmla="*/ 108152 h 522764"/>
                  <a:gd name="connsiteX86" fmla="*/ 0 w 344221"/>
                  <a:gd name="connsiteY86" fmla="*/ 417935 h 522764"/>
                  <a:gd name="connsiteX87" fmla="*/ 351 w 344221"/>
                  <a:gd name="connsiteY87" fmla="*/ 422623 h 522764"/>
                  <a:gd name="connsiteX88" fmla="*/ 1476 w 344221"/>
                  <a:gd name="connsiteY88" fmla="*/ 438236 h 52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44221" h="522764">
                    <a:moveTo>
                      <a:pt x="2141" y="83144"/>
                    </a:moveTo>
                    <a:cubicBezTo>
                      <a:pt x="2067" y="83661"/>
                      <a:pt x="1974" y="84215"/>
                      <a:pt x="1901" y="84731"/>
                    </a:cubicBezTo>
                    <a:cubicBezTo>
                      <a:pt x="1993" y="84178"/>
                      <a:pt x="2067" y="83661"/>
                      <a:pt x="2141" y="83144"/>
                    </a:cubicBezTo>
                    <a:moveTo>
                      <a:pt x="28163" y="28810"/>
                    </a:moveTo>
                    <a:cubicBezTo>
                      <a:pt x="28200" y="28773"/>
                      <a:pt x="28237" y="28736"/>
                      <a:pt x="28274" y="28699"/>
                    </a:cubicBezTo>
                    <a:cubicBezTo>
                      <a:pt x="28200" y="28810"/>
                      <a:pt x="28108" y="28902"/>
                      <a:pt x="28034" y="28976"/>
                    </a:cubicBezTo>
                    <a:cubicBezTo>
                      <a:pt x="28090" y="28939"/>
                      <a:pt x="28127" y="28847"/>
                      <a:pt x="28163" y="28810"/>
                    </a:cubicBezTo>
                    <a:moveTo>
                      <a:pt x="101268" y="404038"/>
                    </a:moveTo>
                    <a:cubicBezTo>
                      <a:pt x="101305" y="404148"/>
                      <a:pt x="101342" y="404278"/>
                      <a:pt x="101379" y="404388"/>
                    </a:cubicBezTo>
                    <a:cubicBezTo>
                      <a:pt x="101360" y="404278"/>
                      <a:pt x="101305" y="404148"/>
                      <a:pt x="101268" y="404038"/>
                    </a:cubicBezTo>
                    <a:moveTo>
                      <a:pt x="105162" y="414742"/>
                    </a:moveTo>
                    <a:cubicBezTo>
                      <a:pt x="104848" y="414152"/>
                      <a:pt x="104405" y="413672"/>
                      <a:pt x="104128" y="413026"/>
                    </a:cubicBezTo>
                    <a:cubicBezTo>
                      <a:pt x="104424" y="413653"/>
                      <a:pt x="104848" y="414133"/>
                      <a:pt x="105162" y="414742"/>
                    </a:cubicBezTo>
                    <a:moveTo>
                      <a:pt x="110292" y="421054"/>
                    </a:moveTo>
                    <a:cubicBezTo>
                      <a:pt x="109776" y="420574"/>
                      <a:pt x="109149" y="420260"/>
                      <a:pt x="108613" y="419744"/>
                    </a:cubicBezTo>
                    <a:cubicBezTo>
                      <a:pt x="109149" y="420223"/>
                      <a:pt x="109776" y="420574"/>
                      <a:pt x="110292" y="421054"/>
                    </a:cubicBezTo>
                    <a:moveTo>
                      <a:pt x="27998" y="495450"/>
                    </a:moveTo>
                    <a:cubicBezTo>
                      <a:pt x="27961" y="495450"/>
                      <a:pt x="27924" y="495413"/>
                      <a:pt x="27887" y="495376"/>
                    </a:cubicBezTo>
                    <a:cubicBezTo>
                      <a:pt x="28367" y="495819"/>
                      <a:pt x="28883" y="496244"/>
                      <a:pt x="29364" y="496687"/>
                    </a:cubicBezTo>
                    <a:cubicBezTo>
                      <a:pt x="28920" y="496281"/>
                      <a:pt x="28404" y="495838"/>
                      <a:pt x="27998" y="495450"/>
                    </a:cubicBezTo>
                    <a:moveTo>
                      <a:pt x="15559" y="479965"/>
                    </a:moveTo>
                    <a:cubicBezTo>
                      <a:pt x="15798" y="480408"/>
                      <a:pt x="16038" y="480796"/>
                      <a:pt x="16315" y="481202"/>
                    </a:cubicBezTo>
                    <a:cubicBezTo>
                      <a:pt x="16038" y="480796"/>
                      <a:pt x="15798" y="480408"/>
                      <a:pt x="15559" y="479965"/>
                    </a:cubicBezTo>
                    <a:moveTo>
                      <a:pt x="1864" y="440783"/>
                    </a:moveTo>
                    <a:cubicBezTo>
                      <a:pt x="1974" y="441503"/>
                      <a:pt x="2104" y="442223"/>
                      <a:pt x="2215" y="442924"/>
                    </a:cubicBezTo>
                    <a:cubicBezTo>
                      <a:pt x="2104" y="442223"/>
                      <a:pt x="1993" y="441503"/>
                      <a:pt x="1864" y="440783"/>
                    </a:cubicBezTo>
                    <a:moveTo>
                      <a:pt x="1476" y="438236"/>
                    </a:moveTo>
                    <a:cubicBezTo>
                      <a:pt x="1791" y="440746"/>
                      <a:pt x="2196" y="443164"/>
                      <a:pt x="2676" y="445600"/>
                    </a:cubicBezTo>
                    <a:cubicBezTo>
                      <a:pt x="3599" y="450621"/>
                      <a:pt x="4780" y="455308"/>
                      <a:pt x="6220" y="459719"/>
                    </a:cubicBezTo>
                    <a:cubicBezTo>
                      <a:pt x="6662" y="461196"/>
                      <a:pt x="7050" y="462709"/>
                      <a:pt x="7567" y="464093"/>
                    </a:cubicBezTo>
                    <a:cubicBezTo>
                      <a:pt x="9524" y="469261"/>
                      <a:pt x="11868" y="473875"/>
                      <a:pt x="14451" y="478212"/>
                    </a:cubicBezTo>
                    <a:cubicBezTo>
                      <a:pt x="15318" y="479762"/>
                      <a:pt x="16278" y="481239"/>
                      <a:pt x="17238" y="482715"/>
                    </a:cubicBezTo>
                    <a:cubicBezTo>
                      <a:pt x="20173" y="487016"/>
                      <a:pt x="23366" y="490947"/>
                      <a:pt x="26872" y="494416"/>
                    </a:cubicBezTo>
                    <a:cubicBezTo>
                      <a:pt x="27223" y="494767"/>
                      <a:pt x="27462" y="495247"/>
                      <a:pt x="27869" y="495616"/>
                    </a:cubicBezTo>
                    <a:cubicBezTo>
                      <a:pt x="29456" y="497166"/>
                      <a:pt x="31209" y="498440"/>
                      <a:pt x="32925" y="499787"/>
                    </a:cubicBezTo>
                    <a:cubicBezTo>
                      <a:pt x="33553" y="500341"/>
                      <a:pt x="34198" y="500895"/>
                      <a:pt x="34827" y="501374"/>
                    </a:cubicBezTo>
                    <a:cubicBezTo>
                      <a:pt x="37023" y="503054"/>
                      <a:pt x="39274" y="504549"/>
                      <a:pt x="41581" y="505951"/>
                    </a:cubicBezTo>
                    <a:cubicBezTo>
                      <a:pt x="42412" y="506468"/>
                      <a:pt x="43261" y="506985"/>
                      <a:pt x="44092" y="507465"/>
                    </a:cubicBezTo>
                    <a:cubicBezTo>
                      <a:pt x="46325" y="508775"/>
                      <a:pt x="48632" y="509938"/>
                      <a:pt x="50939" y="511008"/>
                    </a:cubicBezTo>
                    <a:cubicBezTo>
                      <a:pt x="51935" y="511488"/>
                      <a:pt x="52932" y="511968"/>
                      <a:pt x="53929" y="512356"/>
                    </a:cubicBezTo>
                    <a:cubicBezTo>
                      <a:pt x="56199" y="513352"/>
                      <a:pt x="58543" y="514220"/>
                      <a:pt x="60850" y="515069"/>
                    </a:cubicBezTo>
                    <a:cubicBezTo>
                      <a:pt x="61956" y="515419"/>
                      <a:pt x="62990" y="515788"/>
                      <a:pt x="64079" y="516139"/>
                    </a:cubicBezTo>
                    <a:cubicBezTo>
                      <a:pt x="66496" y="516859"/>
                      <a:pt x="68896" y="517579"/>
                      <a:pt x="71314" y="518169"/>
                    </a:cubicBezTo>
                    <a:cubicBezTo>
                      <a:pt x="72237" y="518409"/>
                      <a:pt x="73141" y="518612"/>
                      <a:pt x="74100" y="518797"/>
                    </a:cubicBezTo>
                    <a:cubicBezTo>
                      <a:pt x="76758" y="519424"/>
                      <a:pt x="79398" y="519941"/>
                      <a:pt x="82055" y="520421"/>
                    </a:cubicBezTo>
                    <a:cubicBezTo>
                      <a:pt x="82535" y="520458"/>
                      <a:pt x="82978" y="520532"/>
                      <a:pt x="83439" y="520624"/>
                    </a:cubicBezTo>
                    <a:cubicBezTo>
                      <a:pt x="92944" y="522100"/>
                      <a:pt x="102376" y="522765"/>
                      <a:pt x="111123" y="522765"/>
                    </a:cubicBezTo>
                    <a:cubicBezTo>
                      <a:pt x="114501" y="522765"/>
                      <a:pt x="117804" y="522691"/>
                      <a:pt x="120997" y="522525"/>
                    </a:cubicBezTo>
                    <a:cubicBezTo>
                      <a:pt x="122824" y="522451"/>
                      <a:pt x="303822" y="516047"/>
                      <a:pt x="344112" y="510473"/>
                    </a:cubicBezTo>
                    <a:lnTo>
                      <a:pt x="344221" y="510436"/>
                    </a:lnTo>
                    <a:lnTo>
                      <a:pt x="344221" y="428529"/>
                    </a:lnTo>
                    <a:lnTo>
                      <a:pt x="143458" y="428529"/>
                    </a:lnTo>
                    <a:lnTo>
                      <a:pt x="142351" y="428529"/>
                    </a:lnTo>
                    <a:cubicBezTo>
                      <a:pt x="132366" y="428529"/>
                      <a:pt x="122142" y="428363"/>
                      <a:pt x="114261" y="423952"/>
                    </a:cubicBezTo>
                    <a:cubicBezTo>
                      <a:pt x="111954" y="422641"/>
                      <a:pt x="109961" y="421017"/>
                      <a:pt x="108207" y="419061"/>
                    </a:cubicBezTo>
                    <a:cubicBezTo>
                      <a:pt x="108041" y="418895"/>
                      <a:pt x="107930" y="418618"/>
                      <a:pt x="107765" y="418470"/>
                    </a:cubicBezTo>
                    <a:cubicBezTo>
                      <a:pt x="106251" y="416606"/>
                      <a:pt x="104903" y="414576"/>
                      <a:pt x="103870" y="412140"/>
                    </a:cubicBezTo>
                    <a:cubicBezTo>
                      <a:pt x="103704" y="411826"/>
                      <a:pt x="103630" y="411383"/>
                      <a:pt x="103519" y="411032"/>
                    </a:cubicBezTo>
                    <a:cubicBezTo>
                      <a:pt x="101453" y="405828"/>
                      <a:pt x="100382" y="399460"/>
                      <a:pt x="100382" y="391654"/>
                    </a:cubicBezTo>
                    <a:lnTo>
                      <a:pt x="100382" y="310780"/>
                    </a:lnTo>
                    <a:lnTo>
                      <a:pt x="311924" y="304376"/>
                    </a:lnTo>
                    <a:lnTo>
                      <a:pt x="312034" y="304376"/>
                    </a:lnTo>
                    <a:lnTo>
                      <a:pt x="312034" y="221711"/>
                    </a:lnTo>
                    <a:lnTo>
                      <a:pt x="100382" y="214624"/>
                    </a:lnTo>
                    <a:lnTo>
                      <a:pt x="100382" y="133713"/>
                    </a:lnTo>
                    <a:cubicBezTo>
                      <a:pt x="100382" y="114224"/>
                      <a:pt x="100382" y="94015"/>
                      <a:pt x="137423" y="94015"/>
                    </a:cubicBezTo>
                    <a:lnTo>
                      <a:pt x="344221" y="94015"/>
                    </a:lnTo>
                    <a:lnTo>
                      <a:pt x="344221" y="11406"/>
                    </a:lnTo>
                    <a:lnTo>
                      <a:pt x="344112" y="11406"/>
                    </a:lnTo>
                    <a:cubicBezTo>
                      <a:pt x="298894" y="5038"/>
                      <a:pt x="115663" y="74"/>
                      <a:pt x="113800" y="37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6" y="0"/>
                      <a:pt x="87832" y="1070"/>
                      <a:pt x="75263" y="4023"/>
                    </a:cubicBezTo>
                    <a:cubicBezTo>
                      <a:pt x="71996" y="4780"/>
                      <a:pt x="68822" y="5647"/>
                      <a:pt x="65629" y="6681"/>
                    </a:cubicBezTo>
                    <a:cubicBezTo>
                      <a:pt x="65593" y="6681"/>
                      <a:pt x="65556" y="6718"/>
                      <a:pt x="65556" y="6718"/>
                    </a:cubicBezTo>
                    <a:cubicBezTo>
                      <a:pt x="53707" y="10538"/>
                      <a:pt x="42246" y="16426"/>
                      <a:pt x="32187" y="25100"/>
                    </a:cubicBezTo>
                    <a:cubicBezTo>
                      <a:pt x="31467" y="25727"/>
                      <a:pt x="30711" y="26300"/>
                      <a:pt x="30046" y="26927"/>
                    </a:cubicBezTo>
                    <a:cubicBezTo>
                      <a:pt x="29401" y="27518"/>
                      <a:pt x="28699" y="27998"/>
                      <a:pt x="28053" y="28644"/>
                    </a:cubicBezTo>
                    <a:cubicBezTo>
                      <a:pt x="27370" y="29271"/>
                      <a:pt x="26983" y="30120"/>
                      <a:pt x="26337" y="30784"/>
                    </a:cubicBezTo>
                    <a:cubicBezTo>
                      <a:pt x="22793" y="34476"/>
                      <a:pt x="19453" y="38499"/>
                      <a:pt x="16463" y="43113"/>
                    </a:cubicBezTo>
                    <a:cubicBezTo>
                      <a:pt x="15743" y="44220"/>
                      <a:pt x="15189" y="45457"/>
                      <a:pt x="14562" y="46620"/>
                    </a:cubicBezTo>
                    <a:cubicBezTo>
                      <a:pt x="12292" y="50551"/>
                      <a:pt x="10262" y="54814"/>
                      <a:pt x="8471" y="59391"/>
                    </a:cubicBezTo>
                    <a:cubicBezTo>
                      <a:pt x="7881" y="60905"/>
                      <a:pt x="7198" y="62326"/>
                      <a:pt x="6644" y="63931"/>
                    </a:cubicBezTo>
                    <a:cubicBezTo>
                      <a:pt x="4928" y="69099"/>
                      <a:pt x="3580" y="74784"/>
                      <a:pt x="2510" y="80800"/>
                    </a:cubicBezTo>
                    <a:cubicBezTo>
                      <a:pt x="2104" y="83070"/>
                      <a:pt x="1791" y="85414"/>
                      <a:pt x="1513" y="87758"/>
                    </a:cubicBezTo>
                    <a:cubicBezTo>
                      <a:pt x="831" y="92889"/>
                      <a:pt x="443" y="98296"/>
                      <a:pt x="314" y="104018"/>
                    </a:cubicBezTo>
                    <a:cubicBezTo>
                      <a:pt x="277" y="105457"/>
                      <a:pt x="0" y="106675"/>
                      <a:pt x="0" y="108152"/>
                    </a:cubicBezTo>
                    <a:lnTo>
                      <a:pt x="0" y="417935"/>
                    </a:lnTo>
                    <a:cubicBezTo>
                      <a:pt x="0" y="419614"/>
                      <a:pt x="314" y="420999"/>
                      <a:pt x="351" y="422623"/>
                    </a:cubicBezTo>
                    <a:cubicBezTo>
                      <a:pt x="479" y="428104"/>
                      <a:pt x="831" y="433346"/>
                      <a:pt x="1476" y="43823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: Shape 152">
                <a:extLst>
                  <a:ext uri="{FF2B5EF4-FFF2-40B4-BE49-F238E27FC236}">
                    <a16:creationId xmlns:a16="http://schemas.microsoft.com/office/drawing/2014/main" id="{AE0CC974-80E2-6698-0EE3-B3598E2D5865}"/>
                  </a:ext>
                </a:extLst>
              </p:cNvPr>
              <p:cNvSpPr/>
              <p:nvPr/>
            </p:nvSpPr>
            <p:spPr>
              <a:xfrm>
                <a:off x="9709305" y="4219836"/>
                <a:ext cx="387907" cy="520402"/>
              </a:xfrm>
              <a:custGeom>
                <a:avLst/>
                <a:gdLst>
                  <a:gd name="connsiteX0" fmla="*/ 288504 w 387907"/>
                  <a:gd name="connsiteY0" fmla="*/ 8933 h 520402"/>
                  <a:gd name="connsiteX1" fmla="*/ 288024 w 387907"/>
                  <a:gd name="connsiteY1" fmla="*/ 8730 h 520402"/>
                  <a:gd name="connsiteX2" fmla="*/ 288504 w 387907"/>
                  <a:gd name="connsiteY2" fmla="*/ 8933 h 520402"/>
                  <a:gd name="connsiteX3" fmla="*/ 251075 w 387907"/>
                  <a:gd name="connsiteY3" fmla="*/ 228854 h 520402"/>
                  <a:gd name="connsiteX4" fmla="*/ 250041 w 387907"/>
                  <a:gd name="connsiteY4" fmla="*/ 229334 h 520402"/>
                  <a:gd name="connsiteX5" fmla="*/ 251075 w 387907"/>
                  <a:gd name="connsiteY5" fmla="*/ 228854 h 520402"/>
                  <a:gd name="connsiteX6" fmla="*/ 258273 w 387907"/>
                  <a:gd name="connsiteY6" fmla="*/ 222450 h 520402"/>
                  <a:gd name="connsiteX7" fmla="*/ 257830 w 387907"/>
                  <a:gd name="connsiteY7" fmla="*/ 222856 h 520402"/>
                  <a:gd name="connsiteX8" fmla="*/ 258273 w 387907"/>
                  <a:gd name="connsiteY8" fmla="*/ 222450 h 520402"/>
                  <a:gd name="connsiteX9" fmla="*/ 242160 w 387907"/>
                  <a:gd name="connsiteY9" fmla="*/ 92151 h 520402"/>
                  <a:gd name="connsiteX10" fmla="*/ 257073 w 387907"/>
                  <a:gd name="connsiteY10" fmla="*/ 103169 h 520402"/>
                  <a:gd name="connsiteX11" fmla="*/ 271026 w 387907"/>
                  <a:gd name="connsiteY11" fmla="*/ 162191 h 520402"/>
                  <a:gd name="connsiteX12" fmla="*/ 219626 w 387907"/>
                  <a:gd name="connsiteY12" fmla="*/ 235258 h 520402"/>
                  <a:gd name="connsiteX13" fmla="*/ 101046 w 387907"/>
                  <a:gd name="connsiteY13" fmla="*/ 235258 h 520402"/>
                  <a:gd name="connsiteX14" fmla="*/ 101046 w 387907"/>
                  <a:gd name="connsiteY14" fmla="*/ 88367 h 520402"/>
                  <a:gd name="connsiteX15" fmla="*/ 219626 w 387907"/>
                  <a:gd name="connsiteY15" fmla="*/ 88367 h 520402"/>
                  <a:gd name="connsiteX16" fmla="*/ 241829 w 387907"/>
                  <a:gd name="connsiteY16" fmla="*/ 91984 h 520402"/>
                  <a:gd name="connsiteX17" fmla="*/ 242160 w 387907"/>
                  <a:gd name="connsiteY17" fmla="*/ 92151 h 520402"/>
                  <a:gd name="connsiteX18" fmla="*/ 100364 w 387907"/>
                  <a:gd name="connsiteY18" fmla="*/ 313659 h 520402"/>
                  <a:gd name="connsiteX19" fmla="*/ 188067 w 387907"/>
                  <a:gd name="connsiteY19" fmla="*/ 323477 h 520402"/>
                  <a:gd name="connsiteX20" fmla="*/ 274588 w 387907"/>
                  <a:gd name="connsiteY20" fmla="*/ 520329 h 520402"/>
                  <a:gd name="connsiteX21" fmla="*/ 274662 w 387907"/>
                  <a:gd name="connsiteY21" fmla="*/ 520402 h 520402"/>
                  <a:gd name="connsiteX22" fmla="*/ 387907 w 387907"/>
                  <a:gd name="connsiteY22" fmla="*/ 520402 h 520402"/>
                  <a:gd name="connsiteX23" fmla="*/ 288467 w 387907"/>
                  <a:gd name="connsiteY23" fmla="*/ 315708 h 520402"/>
                  <a:gd name="connsiteX24" fmla="*/ 289334 w 387907"/>
                  <a:gd name="connsiteY24" fmla="*/ 315431 h 520402"/>
                  <a:gd name="connsiteX25" fmla="*/ 341805 w 387907"/>
                  <a:gd name="connsiteY25" fmla="*/ 283003 h 520402"/>
                  <a:gd name="connsiteX26" fmla="*/ 346972 w 387907"/>
                  <a:gd name="connsiteY26" fmla="*/ 275603 h 520402"/>
                  <a:gd name="connsiteX27" fmla="*/ 347489 w 387907"/>
                  <a:gd name="connsiteY27" fmla="*/ 274883 h 520402"/>
                  <a:gd name="connsiteX28" fmla="*/ 352214 w 387907"/>
                  <a:gd name="connsiteY28" fmla="*/ 266578 h 520402"/>
                  <a:gd name="connsiteX29" fmla="*/ 353561 w 387907"/>
                  <a:gd name="connsiteY29" fmla="*/ 263994 h 520402"/>
                  <a:gd name="connsiteX30" fmla="*/ 357418 w 387907"/>
                  <a:gd name="connsiteY30" fmla="*/ 255246 h 520402"/>
                  <a:gd name="connsiteX31" fmla="*/ 358894 w 387907"/>
                  <a:gd name="connsiteY31" fmla="*/ 251499 h 520402"/>
                  <a:gd name="connsiteX32" fmla="*/ 362161 w 387907"/>
                  <a:gd name="connsiteY32" fmla="*/ 241754 h 520402"/>
                  <a:gd name="connsiteX33" fmla="*/ 363398 w 387907"/>
                  <a:gd name="connsiteY33" fmla="*/ 237546 h 520402"/>
                  <a:gd name="connsiteX34" fmla="*/ 366185 w 387907"/>
                  <a:gd name="connsiteY34" fmla="*/ 225735 h 520402"/>
                  <a:gd name="connsiteX35" fmla="*/ 366979 w 387907"/>
                  <a:gd name="connsiteY35" fmla="*/ 222080 h 520402"/>
                  <a:gd name="connsiteX36" fmla="*/ 369397 w 387907"/>
                  <a:gd name="connsiteY36" fmla="*/ 206374 h 520402"/>
                  <a:gd name="connsiteX37" fmla="*/ 369599 w 387907"/>
                  <a:gd name="connsiteY37" fmla="*/ 204935 h 520402"/>
                  <a:gd name="connsiteX38" fmla="*/ 372109 w 387907"/>
                  <a:gd name="connsiteY38" fmla="*/ 162172 h 520402"/>
                  <a:gd name="connsiteX39" fmla="*/ 365908 w 387907"/>
                  <a:gd name="connsiteY39" fmla="*/ 101545 h 520402"/>
                  <a:gd name="connsiteX40" fmla="*/ 364764 w 387907"/>
                  <a:gd name="connsiteY40" fmla="*/ 97281 h 520402"/>
                  <a:gd name="connsiteX41" fmla="*/ 361386 w 387907"/>
                  <a:gd name="connsiteY41" fmla="*/ 85063 h 520402"/>
                  <a:gd name="connsiteX42" fmla="*/ 359430 w 387907"/>
                  <a:gd name="connsiteY42" fmla="*/ 79822 h 520402"/>
                  <a:gd name="connsiteX43" fmla="*/ 355573 w 387907"/>
                  <a:gd name="connsiteY43" fmla="*/ 70004 h 520402"/>
                  <a:gd name="connsiteX44" fmla="*/ 353542 w 387907"/>
                  <a:gd name="connsiteY44" fmla="*/ 66017 h 520402"/>
                  <a:gd name="connsiteX45" fmla="*/ 348449 w 387907"/>
                  <a:gd name="connsiteY45" fmla="*/ 56309 h 520402"/>
                  <a:gd name="connsiteX46" fmla="*/ 347969 w 387907"/>
                  <a:gd name="connsiteY46" fmla="*/ 55589 h 520402"/>
                  <a:gd name="connsiteX47" fmla="*/ 331377 w 387907"/>
                  <a:gd name="connsiteY47" fmla="*/ 34383 h 520402"/>
                  <a:gd name="connsiteX48" fmla="*/ 329513 w 387907"/>
                  <a:gd name="connsiteY48" fmla="*/ 32944 h 520402"/>
                  <a:gd name="connsiteX49" fmla="*/ 314397 w 387907"/>
                  <a:gd name="connsiteY49" fmla="*/ 21298 h 520402"/>
                  <a:gd name="connsiteX50" fmla="*/ 310411 w 387907"/>
                  <a:gd name="connsiteY50" fmla="*/ 18640 h 520402"/>
                  <a:gd name="connsiteX51" fmla="*/ 291641 w 387907"/>
                  <a:gd name="connsiteY51" fmla="*/ 10040 h 520402"/>
                  <a:gd name="connsiteX52" fmla="*/ 286308 w 387907"/>
                  <a:gd name="connsiteY52" fmla="*/ 8084 h 520402"/>
                  <a:gd name="connsiteX53" fmla="*/ 264198 w 387907"/>
                  <a:gd name="connsiteY53" fmla="*/ 2916 h 520402"/>
                  <a:gd name="connsiteX54" fmla="*/ 258864 w 387907"/>
                  <a:gd name="connsiteY54" fmla="*/ 1993 h 520402"/>
                  <a:gd name="connsiteX55" fmla="*/ 231733 w 387907"/>
                  <a:gd name="connsiteY55" fmla="*/ 203 h 520402"/>
                  <a:gd name="connsiteX56" fmla="*/ 228947 w 387907"/>
                  <a:gd name="connsiteY56" fmla="*/ 0 h 520402"/>
                  <a:gd name="connsiteX57" fmla="*/ 0 w 387907"/>
                  <a:gd name="connsiteY57" fmla="*/ 0 h 520402"/>
                  <a:gd name="connsiteX58" fmla="*/ 0 w 387907"/>
                  <a:gd name="connsiteY58" fmla="*/ 520365 h 520402"/>
                  <a:gd name="connsiteX59" fmla="*/ 100364 w 387907"/>
                  <a:gd name="connsiteY59" fmla="*/ 520365 h 520402"/>
                  <a:gd name="connsiteX60" fmla="*/ 100364 w 387907"/>
                  <a:gd name="connsiteY60" fmla="*/ 313659 h 52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87907" h="520402">
                    <a:moveTo>
                      <a:pt x="288504" y="8933"/>
                    </a:moveTo>
                    <a:cubicBezTo>
                      <a:pt x="288337" y="8896"/>
                      <a:pt x="288190" y="8822"/>
                      <a:pt x="288024" y="8730"/>
                    </a:cubicBezTo>
                    <a:cubicBezTo>
                      <a:pt x="288190" y="8822"/>
                      <a:pt x="288337" y="8896"/>
                      <a:pt x="288504" y="8933"/>
                    </a:cubicBezTo>
                    <a:moveTo>
                      <a:pt x="251075" y="228854"/>
                    </a:moveTo>
                    <a:cubicBezTo>
                      <a:pt x="250761" y="229057"/>
                      <a:pt x="250356" y="229131"/>
                      <a:pt x="250041" y="229334"/>
                    </a:cubicBezTo>
                    <a:cubicBezTo>
                      <a:pt x="250356" y="229131"/>
                      <a:pt x="250761" y="229057"/>
                      <a:pt x="251075" y="228854"/>
                    </a:cubicBezTo>
                    <a:moveTo>
                      <a:pt x="258273" y="222450"/>
                    </a:moveTo>
                    <a:cubicBezTo>
                      <a:pt x="258163" y="222616"/>
                      <a:pt x="257959" y="222727"/>
                      <a:pt x="257830" y="222856"/>
                    </a:cubicBezTo>
                    <a:cubicBezTo>
                      <a:pt x="257959" y="222727"/>
                      <a:pt x="258163" y="222616"/>
                      <a:pt x="258273" y="222450"/>
                    </a:cubicBezTo>
                    <a:moveTo>
                      <a:pt x="242160" y="92151"/>
                    </a:moveTo>
                    <a:cubicBezTo>
                      <a:pt x="248215" y="94624"/>
                      <a:pt x="253105" y="98241"/>
                      <a:pt x="257073" y="103169"/>
                    </a:cubicBezTo>
                    <a:cubicBezTo>
                      <a:pt x="266468" y="114814"/>
                      <a:pt x="271026" y="134156"/>
                      <a:pt x="271026" y="162191"/>
                    </a:cubicBezTo>
                    <a:cubicBezTo>
                      <a:pt x="271026" y="224332"/>
                      <a:pt x="254434" y="235258"/>
                      <a:pt x="219626" y="235258"/>
                    </a:cubicBezTo>
                    <a:lnTo>
                      <a:pt x="101046" y="235258"/>
                    </a:lnTo>
                    <a:lnTo>
                      <a:pt x="101046" y="88367"/>
                    </a:lnTo>
                    <a:lnTo>
                      <a:pt x="219626" y="88367"/>
                    </a:lnTo>
                    <a:cubicBezTo>
                      <a:pt x="228300" y="88367"/>
                      <a:pt x="235609" y="89511"/>
                      <a:pt x="241829" y="91984"/>
                    </a:cubicBezTo>
                    <a:cubicBezTo>
                      <a:pt x="241958" y="92021"/>
                      <a:pt x="242087" y="92114"/>
                      <a:pt x="242160" y="92151"/>
                    </a:cubicBezTo>
                    <a:moveTo>
                      <a:pt x="100364" y="313659"/>
                    </a:moveTo>
                    <a:lnTo>
                      <a:pt x="188067" y="323477"/>
                    </a:lnTo>
                    <a:lnTo>
                      <a:pt x="274588" y="520329"/>
                    </a:lnTo>
                    <a:lnTo>
                      <a:pt x="274662" y="520402"/>
                    </a:lnTo>
                    <a:lnTo>
                      <a:pt x="387907" y="520402"/>
                    </a:lnTo>
                    <a:lnTo>
                      <a:pt x="288467" y="315708"/>
                    </a:lnTo>
                    <a:lnTo>
                      <a:pt x="289334" y="315431"/>
                    </a:lnTo>
                    <a:cubicBezTo>
                      <a:pt x="304283" y="310743"/>
                      <a:pt x="324825" y="304302"/>
                      <a:pt x="341805" y="283003"/>
                    </a:cubicBezTo>
                    <a:cubicBezTo>
                      <a:pt x="343668" y="280696"/>
                      <a:pt x="345311" y="278150"/>
                      <a:pt x="346972" y="275603"/>
                    </a:cubicBezTo>
                    <a:cubicBezTo>
                      <a:pt x="347176" y="275326"/>
                      <a:pt x="347323" y="275123"/>
                      <a:pt x="347489" y="274883"/>
                    </a:cubicBezTo>
                    <a:cubicBezTo>
                      <a:pt x="349150" y="272262"/>
                      <a:pt x="350719" y="269475"/>
                      <a:pt x="352214" y="266578"/>
                    </a:cubicBezTo>
                    <a:cubicBezTo>
                      <a:pt x="352656" y="265747"/>
                      <a:pt x="353137" y="264898"/>
                      <a:pt x="353561" y="263994"/>
                    </a:cubicBezTo>
                    <a:cubicBezTo>
                      <a:pt x="354908" y="261207"/>
                      <a:pt x="356219" y="258272"/>
                      <a:pt x="357418" y="255246"/>
                    </a:cubicBezTo>
                    <a:cubicBezTo>
                      <a:pt x="357935" y="254009"/>
                      <a:pt x="358415" y="252828"/>
                      <a:pt x="358894" y="251499"/>
                    </a:cubicBezTo>
                    <a:cubicBezTo>
                      <a:pt x="360095" y="248399"/>
                      <a:pt x="361128" y="245095"/>
                      <a:pt x="362161" y="241754"/>
                    </a:cubicBezTo>
                    <a:cubicBezTo>
                      <a:pt x="362567" y="240315"/>
                      <a:pt x="362992" y="238968"/>
                      <a:pt x="363398" y="237546"/>
                    </a:cubicBezTo>
                    <a:cubicBezTo>
                      <a:pt x="364431" y="233763"/>
                      <a:pt x="365354" y="229795"/>
                      <a:pt x="366185" y="225735"/>
                    </a:cubicBezTo>
                    <a:cubicBezTo>
                      <a:pt x="366425" y="224498"/>
                      <a:pt x="366702" y="223317"/>
                      <a:pt x="366979" y="222080"/>
                    </a:cubicBezTo>
                    <a:cubicBezTo>
                      <a:pt x="367938" y="217023"/>
                      <a:pt x="368731" y="211782"/>
                      <a:pt x="369397" y="206374"/>
                    </a:cubicBezTo>
                    <a:cubicBezTo>
                      <a:pt x="369470" y="205895"/>
                      <a:pt x="369562" y="205415"/>
                      <a:pt x="369599" y="204935"/>
                    </a:cubicBezTo>
                    <a:cubicBezTo>
                      <a:pt x="371186" y="191776"/>
                      <a:pt x="372109" y="177602"/>
                      <a:pt x="372109" y="162172"/>
                    </a:cubicBezTo>
                    <a:cubicBezTo>
                      <a:pt x="372109" y="139619"/>
                      <a:pt x="370005" y="119447"/>
                      <a:pt x="365908" y="101545"/>
                    </a:cubicBezTo>
                    <a:cubicBezTo>
                      <a:pt x="365595" y="100068"/>
                      <a:pt x="365151" y="98721"/>
                      <a:pt x="364764" y="97281"/>
                    </a:cubicBezTo>
                    <a:cubicBezTo>
                      <a:pt x="363730" y="93110"/>
                      <a:pt x="362659" y="88976"/>
                      <a:pt x="361386" y="85063"/>
                    </a:cubicBezTo>
                    <a:cubicBezTo>
                      <a:pt x="360796" y="83236"/>
                      <a:pt x="360076" y="81557"/>
                      <a:pt x="359430" y="79822"/>
                    </a:cubicBezTo>
                    <a:cubicBezTo>
                      <a:pt x="358193" y="76481"/>
                      <a:pt x="357013" y="73104"/>
                      <a:pt x="355573" y="70004"/>
                    </a:cubicBezTo>
                    <a:cubicBezTo>
                      <a:pt x="354945" y="68619"/>
                      <a:pt x="354225" y="67383"/>
                      <a:pt x="353542" y="66017"/>
                    </a:cubicBezTo>
                    <a:cubicBezTo>
                      <a:pt x="351918" y="62676"/>
                      <a:pt x="350276" y="59373"/>
                      <a:pt x="348449" y="56309"/>
                    </a:cubicBezTo>
                    <a:cubicBezTo>
                      <a:pt x="348282" y="56032"/>
                      <a:pt x="348135" y="55829"/>
                      <a:pt x="347969" y="55589"/>
                    </a:cubicBezTo>
                    <a:cubicBezTo>
                      <a:pt x="343115" y="47672"/>
                      <a:pt x="337670" y="40548"/>
                      <a:pt x="331377" y="34383"/>
                    </a:cubicBezTo>
                    <a:cubicBezTo>
                      <a:pt x="330823" y="33867"/>
                      <a:pt x="330067" y="33516"/>
                      <a:pt x="329513" y="32944"/>
                    </a:cubicBezTo>
                    <a:cubicBezTo>
                      <a:pt x="324825" y="28533"/>
                      <a:pt x="319731" y="24713"/>
                      <a:pt x="314397" y="21298"/>
                    </a:cubicBezTo>
                    <a:cubicBezTo>
                      <a:pt x="313050" y="20431"/>
                      <a:pt x="311814" y="19434"/>
                      <a:pt x="310411" y="18640"/>
                    </a:cubicBezTo>
                    <a:cubicBezTo>
                      <a:pt x="304486" y="15226"/>
                      <a:pt x="298156" y="12476"/>
                      <a:pt x="291641" y="10040"/>
                    </a:cubicBezTo>
                    <a:cubicBezTo>
                      <a:pt x="289851" y="9412"/>
                      <a:pt x="288135" y="8656"/>
                      <a:pt x="286308" y="8084"/>
                    </a:cubicBezTo>
                    <a:cubicBezTo>
                      <a:pt x="279313" y="5814"/>
                      <a:pt x="271875" y="4190"/>
                      <a:pt x="264198" y="2916"/>
                    </a:cubicBezTo>
                    <a:cubicBezTo>
                      <a:pt x="262407" y="2639"/>
                      <a:pt x="260690" y="2233"/>
                      <a:pt x="258864" y="1993"/>
                    </a:cubicBezTo>
                    <a:cubicBezTo>
                      <a:pt x="250152" y="849"/>
                      <a:pt x="241091" y="277"/>
                      <a:pt x="231733" y="203"/>
                    </a:cubicBezTo>
                    <a:cubicBezTo>
                      <a:pt x="230736" y="166"/>
                      <a:pt x="229943" y="0"/>
                      <a:pt x="2289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4" y="520365"/>
                    </a:lnTo>
                    <a:lnTo>
                      <a:pt x="100364" y="313659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1" name="Freeform: Shape 90">
              <a:extLst>
                <a:ext uri="{FF2B5EF4-FFF2-40B4-BE49-F238E27FC236}">
                  <a16:creationId xmlns:a16="http://schemas.microsoft.com/office/drawing/2014/main" id="{2146D89A-7F85-529C-154D-26722546134E}"/>
                </a:ext>
              </a:extLst>
            </p:cNvPr>
            <p:cNvSpPr/>
            <p:nvPr/>
          </p:nvSpPr>
          <p:spPr>
            <a:xfrm>
              <a:off x="10156253" y="4219892"/>
              <a:ext cx="460826" cy="520365"/>
            </a:xfrm>
            <a:custGeom>
              <a:avLst/>
              <a:gdLst>
                <a:gd name="connsiteX0" fmla="*/ 293191 w 460826"/>
                <a:gd name="connsiteY0" fmla="*/ 316907 h 520365"/>
                <a:gd name="connsiteX1" fmla="*/ 171917 w 460826"/>
                <a:gd name="connsiteY1" fmla="*/ 316907 h 520365"/>
                <a:gd name="connsiteX2" fmla="*/ 234722 w 460826"/>
                <a:gd name="connsiteY2" fmla="*/ 131222 h 520365"/>
                <a:gd name="connsiteX3" fmla="*/ 293191 w 460826"/>
                <a:gd name="connsiteY3" fmla="*/ 316907 h 520365"/>
                <a:gd name="connsiteX4" fmla="*/ 354059 w 460826"/>
                <a:gd name="connsiteY4" fmla="*/ 520365 h 520365"/>
                <a:gd name="connsiteX5" fmla="*/ 460827 w 460826"/>
                <a:gd name="connsiteY5" fmla="*/ 520365 h 520365"/>
                <a:gd name="connsiteX6" fmla="*/ 290570 w 460826"/>
                <a:gd name="connsiteY6" fmla="*/ 74 h 520365"/>
                <a:gd name="connsiteX7" fmla="*/ 290570 w 460826"/>
                <a:gd name="connsiteY7" fmla="*/ 0 h 520365"/>
                <a:gd name="connsiteX8" fmla="*/ 176679 w 460826"/>
                <a:gd name="connsiteY8" fmla="*/ 0 h 520365"/>
                <a:gd name="connsiteX9" fmla="*/ 37 w 460826"/>
                <a:gd name="connsiteY9" fmla="*/ 520199 h 520365"/>
                <a:gd name="connsiteX10" fmla="*/ 0 w 460826"/>
                <a:gd name="connsiteY10" fmla="*/ 520365 h 520365"/>
                <a:gd name="connsiteX11" fmla="*/ 107469 w 460826"/>
                <a:gd name="connsiteY11" fmla="*/ 520365 h 520365"/>
                <a:gd name="connsiteX12" fmla="*/ 145378 w 460826"/>
                <a:gd name="connsiteY12" fmla="*/ 405256 h 520365"/>
                <a:gd name="connsiteX13" fmla="*/ 316814 w 460826"/>
                <a:gd name="connsiteY13" fmla="*/ 405256 h 520365"/>
                <a:gd name="connsiteX14" fmla="*/ 354040 w 460826"/>
                <a:gd name="connsiteY14" fmla="*/ 520292 h 520365"/>
                <a:gd name="connsiteX15" fmla="*/ 354040 w 460826"/>
                <a:gd name="connsiteY15" fmla="*/ 520365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26" h="520365">
                  <a:moveTo>
                    <a:pt x="293191" y="316907"/>
                  </a:moveTo>
                  <a:lnTo>
                    <a:pt x="171917" y="316907"/>
                  </a:lnTo>
                  <a:lnTo>
                    <a:pt x="234722" y="131222"/>
                  </a:lnTo>
                  <a:lnTo>
                    <a:pt x="293191" y="316907"/>
                  </a:lnTo>
                  <a:close/>
                  <a:moveTo>
                    <a:pt x="354059" y="520365"/>
                  </a:moveTo>
                  <a:lnTo>
                    <a:pt x="460827" y="520365"/>
                  </a:lnTo>
                  <a:lnTo>
                    <a:pt x="290570" y="74"/>
                  </a:lnTo>
                  <a:lnTo>
                    <a:pt x="290570" y="0"/>
                  </a:lnTo>
                  <a:lnTo>
                    <a:pt x="176679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469" y="520365"/>
                  </a:lnTo>
                  <a:lnTo>
                    <a:pt x="145378" y="405256"/>
                  </a:lnTo>
                  <a:lnTo>
                    <a:pt x="316814" y="405256"/>
                  </a:lnTo>
                  <a:lnTo>
                    <a:pt x="354040" y="520292"/>
                  </a:lnTo>
                  <a:lnTo>
                    <a:pt x="354040" y="520365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91">
              <a:extLst>
                <a:ext uri="{FF2B5EF4-FFF2-40B4-BE49-F238E27FC236}">
                  <a16:creationId xmlns:a16="http://schemas.microsoft.com/office/drawing/2014/main" id="{3AC5A0DF-78DD-A8E2-4326-0938474A4228}"/>
                </a:ext>
              </a:extLst>
            </p:cNvPr>
            <p:cNvSpPr/>
            <p:nvPr/>
          </p:nvSpPr>
          <p:spPr>
            <a:xfrm>
              <a:off x="10606080" y="4219892"/>
              <a:ext cx="387113" cy="520365"/>
            </a:xfrm>
            <a:custGeom>
              <a:avLst/>
              <a:gdLst>
                <a:gd name="connsiteX0" fmla="*/ 141649 w 387113"/>
                <a:gd name="connsiteY0" fmla="*/ 520365 h 520365"/>
                <a:gd name="connsiteX1" fmla="*/ 241976 w 387113"/>
                <a:gd name="connsiteY1" fmla="*/ 520365 h 520365"/>
                <a:gd name="connsiteX2" fmla="*/ 241976 w 387113"/>
                <a:gd name="connsiteY2" fmla="*/ 91892 h 520365"/>
                <a:gd name="connsiteX3" fmla="*/ 387114 w 387113"/>
                <a:gd name="connsiteY3" fmla="*/ 91892 h 520365"/>
                <a:gd name="connsiteX4" fmla="*/ 387114 w 387113"/>
                <a:gd name="connsiteY4" fmla="*/ 0 h 520365"/>
                <a:gd name="connsiteX5" fmla="*/ 0 w 387113"/>
                <a:gd name="connsiteY5" fmla="*/ 0 h 520365"/>
                <a:gd name="connsiteX6" fmla="*/ 0 w 387113"/>
                <a:gd name="connsiteY6" fmla="*/ 91892 h 520365"/>
                <a:gd name="connsiteX7" fmla="*/ 141649 w 387113"/>
                <a:gd name="connsiteY7" fmla="*/ 91892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113" h="520365">
                  <a:moveTo>
                    <a:pt x="141649" y="520365"/>
                  </a:moveTo>
                  <a:lnTo>
                    <a:pt x="241976" y="520365"/>
                  </a:lnTo>
                  <a:lnTo>
                    <a:pt x="241976" y="91892"/>
                  </a:lnTo>
                  <a:lnTo>
                    <a:pt x="387114" y="91892"/>
                  </a:lnTo>
                  <a:lnTo>
                    <a:pt x="387114" y="0"/>
                  </a:lnTo>
                  <a:lnTo>
                    <a:pt x="0" y="0"/>
                  </a:lnTo>
                  <a:lnTo>
                    <a:pt x="0" y="91892"/>
                  </a:lnTo>
                  <a:lnTo>
                    <a:pt x="141649" y="91892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92">
              <a:extLst>
                <a:ext uri="{FF2B5EF4-FFF2-40B4-BE49-F238E27FC236}">
                  <a16:creationId xmlns:a16="http://schemas.microsoft.com/office/drawing/2014/main" id="{D06DE9AC-F851-779C-83E4-C742BDF3A41E}"/>
                </a:ext>
              </a:extLst>
            </p:cNvPr>
            <p:cNvSpPr/>
            <p:nvPr/>
          </p:nvSpPr>
          <p:spPr>
            <a:xfrm>
              <a:off x="11076762" y="4219910"/>
              <a:ext cx="100326" cy="520365"/>
            </a:xfrm>
            <a:custGeom>
              <a:avLst/>
              <a:gdLst>
                <a:gd name="connsiteX0" fmla="*/ 0 w 100326"/>
                <a:gd name="connsiteY0" fmla="*/ 0 h 520365"/>
                <a:gd name="connsiteX1" fmla="*/ 100326 w 100326"/>
                <a:gd name="connsiteY1" fmla="*/ 0 h 520365"/>
                <a:gd name="connsiteX2" fmla="*/ 100326 w 100326"/>
                <a:gd name="connsiteY2" fmla="*/ 520366 h 520365"/>
                <a:gd name="connsiteX3" fmla="*/ 0 w 100326"/>
                <a:gd name="connsiteY3" fmla="*/ 520366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26" h="520365">
                  <a:moveTo>
                    <a:pt x="0" y="0"/>
                  </a:moveTo>
                  <a:lnTo>
                    <a:pt x="100326" y="0"/>
                  </a:lnTo>
                  <a:lnTo>
                    <a:pt x="100326" y="520366"/>
                  </a:lnTo>
                  <a:lnTo>
                    <a:pt x="0" y="520366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747D4B33-7169-BFC2-05A0-AE7DB6D39DA9}"/>
                </a:ext>
              </a:extLst>
            </p:cNvPr>
            <p:cNvGrpSpPr/>
            <p:nvPr/>
          </p:nvGrpSpPr>
          <p:grpSpPr>
            <a:xfrm>
              <a:off x="11269091" y="4216367"/>
              <a:ext cx="420703" cy="526732"/>
              <a:chOff x="11269091" y="4216367"/>
              <a:chExt cx="420703" cy="526732"/>
            </a:xfrm>
            <a:solidFill>
              <a:srgbClr val="9C9B9B"/>
            </a:solidFill>
          </p:grpSpPr>
          <p:sp>
            <p:nvSpPr>
              <p:cNvPr id="54" name="Freeform: Shape 133">
                <a:extLst>
                  <a:ext uri="{FF2B5EF4-FFF2-40B4-BE49-F238E27FC236}">
                    <a16:creationId xmlns:a16="http://schemas.microsoft.com/office/drawing/2014/main" id="{2E24B287-84B3-833E-95B4-4D5541FE308B}"/>
                  </a:ext>
                </a:extLst>
              </p:cNvPr>
              <p:cNvSpPr/>
              <p:nvPr/>
            </p:nvSpPr>
            <p:spPr>
              <a:xfrm>
                <a:off x="11605026" y="4239381"/>
                <a:ext cx="8157" cy="5056"/>
              </a:xfrm>
              <a:custGeom>
                <a:avLst/>
                <a:gdLst>
                  <a:gd name="connsiteX0" fmla="*/ 0 w 8157"/>
                  <a:gd name="connsiteY0" fmla="*/ 0 h 5056"/>
                  <a:gd name="connsiteX1" fmla="*/ 8157 w 8157"/>
                  <a:gd name="connsiteY1" fmla="*/ 5057 h 5056"/>
                  <a:gd name="connsiteX2" fmla="*/ 0 w 8157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57" h="5056">
                    <a:moveTo>
                      <a:pt x="0" y="0"/>
                    </a:moveTo>
                    <a:cubicBezTo>
                      <a:pt x="2824" y="1587"/>
                      <a:pt x="5537" y="3267"/>
                      <a:pt x="8157" y="5057"/>
                    </a:cubicBezTo>
                    <a:cubicBezTo>
                      <a:pt x="5556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" name="Freeform: Shape 134">
                <a:extLst>
                  <a:ext uri="{FF2B5EF4-FFF2-40B4-BE49-F238E27FC236}">
                    <a16:creationId xmlns:a16="http://schemas.microsoft.com/office/drawing/2014/main" id="{A7368518-BDFB-532C-A131-A830361D8C41}"/>
                  </a:ext>
                </a:extLst>
              </p:cNvPr>
              <p:cNvSpPr/>
              <p:nvPr/>
            </p:nvSpPr>
            <p:spPr>
              <a:xfrm>
                <a:off x="11579114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74" y="37"/>
                      <a:pt x="166" y="37"/>
                    </a:cubicBezTo>
                    <a:cubicBezTo>
                      <a:pt x="74" y="55"/>
                      <a:pt x="37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: Shape 135">
                <a:extLst>
                  <a:ext uri="{FF2B5EF4-FFF2-40B4-BE49-F238E27FC236}">
                    <a16:creationId xmlns:a16="http://schemas.microsoft.com/office/drawing/2014/main" id="{1254E8C5-6DDB-3D63-6DE0-988756DF4F51}"/>
                  </a:ext>
                </a:extLst>
              </p:cNvPr>
              <p:cNvSpPr/>
              <p:nvPr/>
            </p:nvSpPr>
            <p:spPr>
              <a:xfrm>
                <a:off x="11269091" y="4216367"/>
                <a:ext cx="420703" cy="526732"/>
              </a:xfrm>
              <a:custGeom>
                <a:avLst/>
                <a:gdLst>
                  <a:gd name="connsiteX0" fmla="*/ 389273 w 420703"/>
                  <a:gd name="connsiteY0" fmla="*/ 81132 h 526732"/>
                  <a:gd name="connsiteX1" fmla="*/ 387649 w 420703"/>
                  <a:gd name="connsiteY1" fmla="*/ 77626 h 526732"/>
                  <a:gd name="connsiteX2" fmla="*/ 389273 w 420703"/>
                  <a:gd name="connsiteY2" fmla="*/ 81132 h 526732"/>
                  <a:gd name="connsiteX3" fmla="*/ 399922 w 420703"/>
                  <a:gd name="connsiteY3" fmla="*/ 106878 h 526732"/>
                  <a:gd name="connsiteX4" fmla="*/ 397578 w 420703"/>
                  <a:gd name="connsiteY4" fmla="*/ 99791 h 526732"/>
                  <a:gd name="connsiteX5" fmla="*/ 399922 w 420703"/>
                  <a:gd name="connsiteY5" fmla="*/ 106878 h 526732"/>
                  <a:gd name="connsiteX6" fmla="*/ 413690 w 420703"/>
                  <a:gd name="connsiteY6" fmla="*/ 165199 h 526732"/>
                  <a:gd name="connsiteX7" fmla="*/ 412251 w 420703"/>
                  <a:gd name="connsiteY7" fmla="*/ 155104 h 526732"/>
                  <a:gd name="connsiteX8" fmla="*/ 413690 w 420703"/>
                  <a:gd name="connsiteY8" fmla="*/ 165199 h 526732"/>
                  <a:gd name="connsiteX9" fmla="*/ 417307 w 420703"/>
                  <a:gd name="connsiteY9" fmla="*/ 194341 h 526732"/>
                  <a:gd name="connsiteX10" fmla="*/ 416920 w 420703"/>
                  <a:gd name="connsiteY10" fmla="*/ 188971 h 526732"/>
                  <a:gd name="connsiteX11" fmla="*/ 417307 w 420703"/>
                  <a:gd name="connsiteY11" fmla="*/ 194341 h 526732"/>
                  <a:gd name="connsiteX12" fmla="*/ 407950 w 420703"/>
                  <a:gd name="connsiteY12" fmla="*/ 135116 h 526732"/>
                  <a:gd name="connsiteX13" fmla="*/ 405754 w 420703"/>
                  <a:gd name="connsiteY13" fmla="*/ 125482 h 526732"/>
                  <a:gd name="connsiteX14" fmla="*/ 407950 w 420703"/>
                  <a:gd name="connsiteY14" fmla="*/ 135116 h 526732"/>
                  <a:gd name="connsiteX15" fmla="*/ 412656 w 420703"/>
                  <a:gd name="connsiteY15" fmla="*/ 373548 h 526732"/>
                  <a:gd name="connsiteX16" fmla="*/ 413284 w 420703"/>
                  <a:gd name="connsiteY16" fmla="*/ 369137 h 526732"/>
                  <a:gd name="connsiteX17" fmla="*/ 412656 w 420703"/>
                  <a:gd name="connsiteY17" fmla="*/ 373548 h 526732"/>
                  <a:gd name="connsiteX18" fmla="*/ 406455 w 420703"/>
                  <a:gd name="connsiteY18" fmla="*/ 401989 h 526732"/>
                  <a:gd name="connsiteX19" fmla="*/ 407600 w 420703"/>
                  <a:gd name="connsiteY19" fmla="*/ 396858 h 526732"/>
                  <a:gd name="connsiteX20" fmla="*/ 406455 w 420703"/>
                  <a:gd name="connsiteY20" fmla="*/ 401989 h 526732"/>
                  <a:gd name="connsiteX21" fmla="*/ 398538 w 420703"/>
                  <a:gd name="connsiteY21" fmla="*/ 426812 h 526732"/>
                  <a:gd name="connsiteX22" fmla="*/ 399682 w 420703"/>
                  <a:gd name="connsiteY22" fmla="*/ 423306 h 526732"/>
                  <a:gd name="connsiteX23" fmla="*/ 398538 w 420703"/>
                  <a:gd name="connsiteY23" fmla="*/ 426812 h 526732"/>
                  <a:gd name="connsiteX24" fmla="*/ 388867 w 420703"/>
                  <a:gd name="connsiteY24" fmla="*/ 448369 h 526732"/>
                  <a:gd name="connsiteX25" fmla="*/ 389181 w 420703"/>
                  <a:gd name="connsiteY25" fmla="*/ 447686 h 526732"/>
                  <a:gd name="connsiteX26" fmla="*/ 388867 w 420703"/>
                  <a:gd name="connsiteY26" fmla="*/ 448369 h 526732"/>
                  <a:gd name="connsiteX27" fmla="*/ 12218 w 420703"/>
                  <a:gd name="connsiteY27" fmla="*/ 139287 h 526732"/>
                  <a:gd name="connsiteX28" fmla="*/ 15522 w 420703"/>
                  <a:gd name="connsiteY28" fmla="*/ 125039 h 526732"/>
                  <a:gd name="connsiteX29" fmla="*/ 12218 w 420703"/>
                  <a:gd name="connsiteY29" fmla="*/ 139287 h 526732"/>
                  <a:gd name="connsiteX30" fmla="*/ 6681 w 420703"/>
                  <a:gd name="connsiteY30" fmla="*/ 169370 h 526732"/>
                  <a:gd name="connsiteX31" fmla="*/ 8822 w 420703"/>
                  <a:gd name="connsiteY31" fmla="*/ 154661 h 526732"/>
                  <a:gd name="connsiteX32" fmla="*/ 6681 w 420703"/>
                  <a:gd name="connsiteY32" fmla="*/ 169370 h 526732"/>
                  <a:gd name="connsiteX33" fmla="*/ 3193 w 420703"/>
                  <a:gd name="connsiteY33" fmla="*/ 198641 h 526732"/>
                  <a:gd name="connsiteX34" fmla="*/ 3987 w 420703"/>
                  <a:gd name="connsiteY34" fmla="*/ 188731 h 526732"/>
                  <a:gd name="connsiteX35" fmla="*/ 3193 w 420703"/>
                  <a:gd name="connsiteY35" fmla="*/ 198641 h 526732"/>
                  <a:gd name="connsiteX36" fmla="*/ 20173 w 420703"/>
                  <a:gd name="connsiteY36" fmla="*/ 110662 h 526732"/>
                  <a:gd name="connsiteX37" fmla="*/ 23956 w 420703"/>
                  <a:gd name="connsiteY37" fmla="*/ 99478 h 526732"/>
                  <a:gd name="connsiteX38" fmla="*/ 20173 w 420703"/>
                  <a:gd name="connsiteY38" fmla="*/ 110662 h 526732"/>
                  <a:gd name="connsiteX39" fmla="*/ 34089 w 420703"/>
                  <a:gd name="connsiteY39" fmla="*/ 77515 h 526732"/>
                  <a:gd name="connsiteX40" fmla="*/ 30951 w 420703"/>
                  <a:gd name="connsiteY40" fmla="*/ 84122 h 526732"/>
                  <a:gd name="connsiteX41" fmla="*/ 34089 w 420703"/>
                  <a:gd name="connsiteY41" fmla="*/ 77515 h 526732"/>
                  <a:gd name="connsiteX42" fmla="*/ 86392 w 420703"/>
                  <a:gd name="connsiteY42" fmla="*/ 506431 h 526732"/>
                  <a:gd name="connsiteX43" fmla="*/ 84251 w 420703"/>
                  <a:gd name="connsiteY43" fmla="*/ 505158 h 526732"/>
                  <a:gd name="connsiteX44" fmla="*/ 86392 w 420703"/>
                  <a:gd name="connsiteY44" fmla="*/ 506431 h 526732"/>
                  <a:gd name="connsiteX45" fmla="*/ 103353 w 420703"/>
                  <a:gd name="connsiteY45" fmla="*/ 513592 h 526732"/>
                  <a:gd name="connsiteX46" fmla="*/ 99257 w 420703"/>
                  <a:gd name="connsiteY46" fmla="*/ 511913 h 526732"/>
                  <a:gd name="connsiteX47" fmla="*/ 103353 w 420703"/>
                  <a:gd name="connsiteY47" fmla="*/ 513592 h 526732"/>
                  <a:gd name="connsiteX48" fmla="*/ 121404 w 420703"/>
                  <a:gd name="connsiteY48" fmla="*/ 518852 h 526732"/>
                  <a:gd name="connsiteX49" fmla="*/ 119576 w 420703"/>
                  <a:gd name="connsiteY49" fmla="*/ 518372 h 526732"/>
                  <a:gd name="connsiteX50" fmla="*/ 121404 w 420703"/>
                  <a:gd name="connsiteY50" fmla="*/ 518852 h 526732"/>
                  <a:gd name="connsiteX51" fmla="*/ 296975 w 420703"/>
                  <a:gd name="connsiteY51" fmla="*/ 403539 h 526732"/>
                  <a:gd name="connsiteX52" fmla="*/ 294151 w 420703"/>
                  <a:gd name="connsiteY52" fmla="*/ 407157 h 526732"/>
                  <a:gd name="connsiteX53" fmla="*/ 291088 w 420703"/>
                  <a:gd name="connsiteY53" fmla="*/ 410903 h 526732"/>
                  <a:gd name="connsiteX54" fmla="*/ 288337 w 420703"/>
                  <a:gd name="connsiteY54" fmla="*/ 413561 h 526732"/>
                  <a:gd name="connsiteX55" fmla="*/ 283373 w 420703"/>
                  <a:gd name="connsiteY55" fmla="*/ 417861 h 526732"/>
                  <a:gd name="connsiteX56" fmla="*/ 280752 w 420703"/>
                  <a:gd name="connsiteY56" fmla="*/ 419725 h 526732"/>
                  <a:gd name="connsiteX57" fmla="*/ 275215 w 420703"/>
                  <a:gd name="connsiteY57" fmla="*/ 423103 h 526732"/>
                  <a:gd name="connsiteX58" fmla="*/ 270952 w 420703"/>
                  <a:gd name="connsiteY58" fmla="*/ 425207 h 526732"/>
                  <a:gd name="connsiteX59" fmla="*/ 266744 w 420703"/>
                  <a:gd name="connsiteY59" fmla="*/ 426960 h 526732"/>
                  <a:gd name="connsiteX60" fmla="*/ 258716 w 420703"/>
                  <a:gd name="connsiteY60" fmla="*/ 429618 h 526732"/>
                  <a:gd name="connsiteX61" fmla="*/ 257239 w 420703"/>
                  <a:gd name="connsiteY61" fmla="*/ 430024 h 526732"/>
                  <a:gd name="connsiteX62" fmla="*/ 210380 w 420703"/>
                  <a:gd name="connsiteY62" fmla="*/ 434841 h 526732"/>
                  <a:gd name="connsiteX63" fmla="*/ 157319 w 420703"/>
                  <a:gd name="connsiteY63" fmla="*/ 429193 h 526732"/>
                  <a:gd name="connsiteX64" fmla="*/ 156802 w 420703"/>
                  <a:gd name="connsiteY64" fmla="*/ 429082 h 526732"/>
                  <a:gd name="connsiteX65" fmla="*/ 121846 w 420703"/>
                  <a:gd name="connsiteY65" fmla="*/ 404333 h 526732"/>
                  <a:gd name="connsiteX66" fmla="*/ 108392 w 420703"/>
                  <a:gd name="connsiteY66" fmla="*/ 371389 h 526732"/>
                  <a:gd name="connsiteX67" fmla="*/ 108226 w 420703"/>
                  <a:gd name="connsiteY67" fmla="*/ 370799 h 526732"/>
                  <a:gd name="connsiteX68" fmla="*/ 100345 w 420703"/>
                  <a:gd name="connsiteY68" fmla="*/ 267261 h 526732"/>
                  <a:gd name="connsiteX69" fmla="*/ 126405 w 420703"/>
                  <a:gd name="connsiteY69" fmla="*/ 117491 h 526732"/>
                  <a:gd name="connsiteX70" fmla="*/ 210380 w 420703"/>
                  <a:gd name="connsiteY70" fmla="*/ 91837 h 526732"/>
                  <a:gd name="connsiteX71" fmla="*/ 295110 w 420703"/>
                  <a:gd name="connsiteY71" fmla="*/ 118801 h 526732"/>
                  <a:gd name="connsiteX72" fmla="*/ 320413 w 420703"/>
                  <a:gd name="connsiteY72" fmla="*/ 267242 h 526732"/>
                  <a:gd name="connsiteX73" fmla="*/ 296975 w 420703"/>
                  <a:gd name="connsiteY73" fmla="*/ 403539 h 526732"/>
                  <a:gd name="connsiteX74" fmla="*/ 45992 w 420703"/>
                  <a:gd name="connsiteY74" fmla="*/ 58708 h 526732"/>
                  <a:gd name="connsiteX75" fmla="*/ 45826 w 420703"/>
                  <a:gd name="connsiteY75" fmla="*/ 58911 h 526732"/>
                  <a:gd name="connsiteX76" fmla="*/ 45992 w 420703"/>
                  <a:gd name="connsiteY76" fmla="*/ 58708 h 526732"/>
                  <a:gd name="connsiteX77" fmla="*/ 36155 w 420703"/>
                  <a:gd name="connsiteY77" fmla="*/ 73787 h 526732"/>
                  <a:gd name="connsiteX78" fmla="*/ 34882 w 420703"/>
                  <a:gd name="connsiteY78" fmla="*/ 75817 h 526732"/>
                  <a:gd name="connsiteX79" fmla="*/ 24861 w 420703"/>
                  <a:gd name="connsiteY79" fmla="*/ 96931 h 526732"/>
                  <a:gd name="connsiteX80" fmla="*/ 24657 w 420703"/>
                  <a:gd name="connsiteY80" fmla="*/ 97374 h 526732"/>
                  <a:gd name="connsiteX81" fmla="*/ 0 w 420703"/>
                  <a:gd name="connsiteY81" fmla="*/ 267261 h 526732"/>
                  <a:gd name="connsiteX82" fmla="*/ 8434 w 420703"/>
                  <a:gd name="connsiteY82" fmla="*/ 378513 h 526732"/>
                  <a:gd name="connsiteX83" fmla="*/ 9302 w 420703"/>
                  <a:gd name="connsiteY83" fmla="*/ 382647 h 526732"/>
                  <a:gd name="connsiteX84" fmla="*/ 14673 w 420703"/>
                  <a:gd name="connsiteY84" fmla="*/ 406714 h 526732"/>
                  <a:gd name="connsiteX85" fmla="*/ 16739 w 420703"/>
                  <a:gd name="connsiteY85" fmla="*/ 413284 h 526732"/>
                  <a:gd name="connsiteX86" fmla="*/ 22701 w 420703"/>
                  <a:gd name="connsiteY86" fmla="*/ 431463 h 526732"/>
                  <a:gd name="connsiteX87" fmla="*/ 25654 w 420703"/>
                  <a:gd name="connsiteY87" fmla="*/ 438107 h 526732"/>
                  <a:gd name="connsiteX88" fmla="*/ 32501 w 420703"/>
                  <a:gd name="connsiteY88" fmla="*/ 452872 h 526732"/>
                  <a:gd name="connsiteX89" fmla="*/ 35528 w 420703"/>
                  <a:gd name="connsiteY89" fmla="*/ 457726 h 526732"/>
                  <a:gd name="connsiteX90" fmla="*/ 56881 w 420703"/>
                  <a:gd name="connsiteY90" fmla="*/ 485761 h 526732"/>
                  <a:gd name="connsiteX91" fmla="*/ 210380 w 420703"/>
                  <a:gd name="connsiteY91" fmla="*/ 526733 h 526732"/>
                  <a:gd name="connsiteX92" fmla="*/ 249838 w 420703"/>
                  <a:gd name="connsiteY92" fmla="*/ 525293 h 526732"/>
                  <a:gd name="connsiteX93" fmla="*/ 261336 w 420703"/>
                  <a:gd name="connsiteY93" fmla="*/ 524297 h 526732"/>
                  <a:gd name="connsiteX94" fmla="*/ 274108 w 420703"/>
                  <a:gd name="connsiteY94" fmla="*/ 522783 h 526732"/>
                  <a:gd name="connsiteX95" fmla="*/ 296975 w 420703"/>
                  <a:gd name="connsiteY95" fmla="*/ 518483 h 526732"/>
                  <a:gd name="connsiteX96" fmla="*/ 300869 w 420703"/>
                  <a:gd name="connsiteY96" fmla="*/ 517339 h 526732"/>
                  <a:gd name="connsiteX97" fmla="*/ 303526 w 420703"/>
                  <a:gd name="connsiteY97" fmla="*/ 516545 h 526732"/>
                  <a:gd name="connsiteX98" fmla="*/ 311278 w 420703"/>
                  <a:gd name="connsiteY98" fmla="*/ 514164 h 526732"/>
                  <a:gd name="connsiteX99" fmla="*/ 318162 w 420703"/>
                  <a:gd name="connsiteY99" fmla="*/ 511820 h 526732"/>
                  <a:gd name="connsiteX100" fmla="*/ 324844 w 420703"/>
                  <a:gd name="connsiteY100" fmla="*/ 509237 h 526732"/>
                  <a:gd name="connsiteX101" fmla="*/ 321373 w 420703"/>
                  <a:gd name="connsiteY101" fmla="*/ 510381 h 526732"/>
                  <a:gd name="connsiteX102" fmla="*/ 348190 w 420703"/>
                  <a:gd name="connsiteY102" fmla="*/ 495948 h 526732"/>
                  <a:gd name="connsiteX103" fmla="*/ 346639 w 420703"/>
                  <a:gd name="connsiteY103" fmla="*/ 497259 h 526732"/>
                  <a:gd name="connsiteX104" fmla="*/ 348744 w 420703"/>
                  <a:gd name="connsiteY104" fmla="*/ 495635 h 526732"/>
                  <a:gd name="connsiteX105" fmla="*/ 350367 w 420703"/>
                  <a:gd name="connsiteY105" fmla="*/ 494361 h 526732"/>
                  <a:gd name="connsiteX106" fmla="*/ 360555 w 420703"/>
                  <a:gd name="connsiteY106" fmla="*/ 485816 h 526732"/>
                  <a:gd name="connsiteX107" fmla="*/ 357732 w 420703"/>
                  <a:gd name="connsiteY107" fmla="*/ 488123 h 526732"/>
                  <a:gd name="connsiteX108" fmla="*/ 361589 w 420703"/>
                  <a:gd name="connsiteY108" fmla="*/ 484856 h 526732"/>
                  <a:gd name="connsiteX109" fmla="*/ 360555 w 420703"/>
                  <a:gd name="connsiteY109" fmla="*/ 485816 h 526732"/>
                  <a:gd name="connsiteX110" fmla="*/ 363822 w 420703"/>
                  <a:gd name="connsiteY110" fmla="*/ 483103 h 526732"/>
                  <a:gd name="connsiteX111" fmla="*/ 387889 w 420703"/>
                  <a:gd name="connsiteY111" fmla="*/ 450399 h 526732"/>
                  <a:gd name="connsiteX112" fmla="*/ 387999 w 420703"/>
                  <a:gd name="connsiteY112" fmla="*/ 450159 h 526732"/>
                  <a:gd name="connsiteX113" fmla="*/ 397467 w 420703"/>
                  <a:gd name="connsiteY113" fmla="*/ 429710 h 526732"/>
                  <a:gd name="connsiteX114" fmla="*/ 397745 w 420703"/>
                  <a:gd name="connsiteY114" fmla="*/ 429027 h 526732"/>
                  <a:gd name="connsiteX115" fmla="*/ 420704 w 420703"/>
                  <a:gd name="connsiteY115" fmla="*/ 267261 h 526732"/>
                  <a:gd name="connsiteX116" fmla="*/ 405145 w 420703"/>
                  <a:gd name="connsiteY116" fmla="*/ 122824 h 526732"/>
                  <a:gd name="connsiteX117" fmla="*/ 404868 w 420703"/>
                  <a:gd name="connsiteY117" fmla="*/ 121902 h 526732"/>
                  <a:gd name="connsiteX118" fmla="*/ 396877 w 420703"/>
                  <a:gd name="connsiteY118" fmla="*/ 97632 h 526732"/>
                  <a:gd name="connsiteX119" fmla="*/ 395640 w 420703"/>
                  <a:gd name="connsiteY119" fmla="*/ 94919 h 526732"/>
                  <a:gd name="connsiteX120" fmla="*/ 386800 w 420703"/>
                  <a:gd name="connsiteY120" fmla="*/ 75909 h 526732"/>
                  <a:gd name="connsiteX121" fmla="*/ 384844 w 420703"/>
                  <a:gd name="connsiteY121" fmla="*/ 72735 h 526732"/>
                  <a:gd name="connsiteX122" fmla="*/ 375025 w 420703"/>
                  <a:gd name="connsiteY122" fmla="*/ 57379 h 526732"/>
                  <a:gd name="connsiteX123" fmla="*/ 374822 w 420703"/>
                  <a:gd name="connsiteY123" fmla="*/ 57103 h 526732"/>
                  <a:gd name="connsiteX124" fmla="*/ 361902 w 420703"/>
                  <a:gd name="connsiteY124" fmla="*/ 42190 h 526732"/>
                  <a:gd name="connsiteX125" fmla="*/ 354945 w 420703"/>
                  <a:gd name="connsiteY125" fmla="*/ 36303 h 526732"/>
                  <a:gd name="connsiteX126" fmla="*/ 358489 w 420703"/>
                  <a:gd name="connsiteY126" fmla="*/ 39440 h 526732"/>
                  <a:gd name="connsiteX127" fmla="*/ 348983 w 420703"/>
                  <a:gd name="connsiteY127" fmla="*/ 31486 h 526732"/>
                  <a:gd name="connsiteX128" fmla="*/ 350497 w 420703"/>
                  <a:gd name="connsiteY128" fmla="*/ 32556 h 526732"/>
                  <a:gd name="connsiteX129" fmla="*/ 344056 w 420703"/>
                  <a:gd name="connsiteY129" fmla="*/ 28016 h 526732"/>
                  <a:gd name="connsiteX130" fmla="*/ 344776 w 420703"/>
                  <a:gd name="connsiteY130" fmla="*/ 28533 h 526732"/>
                  <a:gd name="connsiteX131" fmla="*/ 333684 w 420703"/>
                  <a:gd name="connsiteY131" fmla="*/ 21815 h 526732"/>
                  <a:gd name="connsiteX132" fmla="*/ 335917 w 420703"/>
                  <a:gd name="connsiteY132" fmla="*/ 23015 h 526732"/>
                  <a:gd name="connsiteX133" fmla="*/ 331266 w 420703"/>
                  <a:gd name="connsiteY133" fmla="*/ 20357 h 526732"/>
                  <a:gd name="connsiteX134" fmla="*/ 331155 w 420703"/>
                  <a:gd name="connsiteY134" fmla="*/ 20320 h 526732"/>
                  <a:gd name="connsiteX135" fmla="*/ 329162 w 420703"/>
                  <a:gd name="connsiteY135" fmla="*/ 19453 h 526732"/>
                  <a:gd name="connsiteX136" fmla="*/ 329402 w 420703"/>
                  <a:gd name="connsiteY136" fmla="*/ 19563 h 526732"/>
                  <a:gd name="connsiteX137" fmla="*/ 319768 w 420703"/>
                  <a:gd name="connsiteY137" fmla="*/ 15466 h 526732"/>
                  <a:gd name="connsiteX138" fmla="*/ 321798 w 420703"/>
                  <a:gd name="connsiteY138" fmla="*/ 16223 h 526732"/>
                  <a:gd name="connsiteX139" fmla="*/ 310189 w 420703"/>
                  <a:gd name="connsiteY139" fmla="*/ 11812 h 526732"/>
                  <a:gd name="connsiteX140" fmla="*/ 310706 w 420703"/>
                  <a:gd name="connsiteY140" fmla="*/ 12015 h 526732"/>
                  <a:gd name="connsiteX141" fmla="*/ 308602 w 420703"/>
                  <a:gd name="connsiteY141" fmla="*/ 11424 h 526732"/>
                  <a:gd name="connsiteX142" fmla="*/ 310042 w 420703"/>
                  <a:gd name="connsiteY142" fmla="*/ 11775 h 526732"/>
                  <a:gd name="connsiteX143" fmla="*/ 295443 w 420703"/>
                  <a:gd name="connsiteY143" fmla="*/ 7475 h 526732"/>
                  <a:gd name="connsiteX144" fmla="*/ 210398 w 420703"/>
                  <a:gd name="connsiteY144" fmla="*/ 0 h 526732"/>
                  <a:gd name="connsiteX145" fmla="*/ 60167 w 420703"/>
                  <a:gd name="connsiteY145" fmla="*/ 42209 h 526732"/>
                  <a:gd name="connsiteX146" fmla="*/ 47598 w 420703"/>
                  <a:gd name="connsiteY146" fmla="*/ 56531 h 526732"/>
                  <a:gd name="connsiteX147" fmla="*/ 46841 w 420703"/>
                  <a:gd name="connsiteY147" fmla="*/ 57398 h 526732"/>
                  <a:gd name="connsiteX148" fmla="*/ 36155 w 420703"/>
                  <a:gd name="connsiteY148" fmla="*/ 73787 h 52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420703" h="526732">
                    <a:moveTo>
                      <a:pt x="389273" y="81132"/>
                    </a:moveTo>
                    <a:cubicBezTo>
                      <a:pt x="388719" y="80025"/>
                      <a:pt x="388239" y="78715"/>
                      <a:pt x="387649" y="77626"/>
                    </a:cubicBezTo>
                    <a:cubicBezTo>
                      <a:pt x="388221" y="78715"/>
                      <a:pt x="388701" y="80025"/>
                      <a:pt x="389273" y="81132"/>
                    </a:cubicBezTo>
                    <a:moveTo>
                      <a:pt x="399922" y="106878"/>
                    </a:moveTo>
                    <a:cubicBezTo>
                      <a:pt x="399129" y="104571"/>
                      <a:pt x="398446" y="102025"/>
                      <a:pt x="397578" y="99791"/>
                    </a:cubicBezTo>
                    <a:cubicBezTo>
                      <a:pt x="398446" y="102025"/>
                      <a:pt x="399129" y="104571"/>
                      <a:pt x="399922" y="106878"/>
                    </a:cubicBezTo>
                    <a:moveTo>
                      <a:pt x="413690" y="165199"/>
                    </a:moveTo>
                    <a:cubicBezTo>
                      <a:pt x="413211" y="161896"/>
                      <a:pt x="412823" y="158315"/>
                      <a:pt x="412251" y="155104"/>
                    </a:cubicBezTo>
                    <a:cubicBezTo>
                      <a:pt x="412804" y="158315"/>
                      <a:pt x="413211" y="161896"/>
                      <a:pt x="413690" y="165199"/>
                    </a:cubicBezTo>
                    <a:moveTo>
                      <a:pt x="417307" y="194341"/>
                    </a:moveTo>
                    <a:cubicBezTo>
                      <a:pt x="417141" y="192625"/>
                      <a:pt x="417068" y="190687"/>
                      <a:pt x="416920" y="188971"/>
                    </a:cubicBezTo>
                    <a:cubicBezTo>
                      <a:pt x="417068" y="190687"/>
                      <a:pt x="417141" y="192606"/>
                      <a:pt x="417307" y="194341"/>
                    </a:cubicBezTo>
                    <a:moveTo>
                      <a:pt x="407950" y="135116"/>
                    </a:moveTo>
                    <a:cubicBezTo>
                      <a:pt x="407230" y="131979"/>
                      <a:pt x="406603" y="128509"/>
                      <a:pt x="405754" y="125482"/>
                    </a:cubicBezTo>
                    <a:cubicBezTo>
                      <a:pt x="406603" y="128564"/>
                      <a:pt x="407249" y="131942"/>
                      <a:pt x="407950" y="135116"/>
                    </a:cubicBezTo>
                    <a:moveTo>
                      <a:pt x="412656" y="373548"/>
                    </a:moveTo>
                    <a:cubicBezTo>
                      <a:pt x="412897" y="372164"/>
                      <a:pt x="413063" y="370559"/>
                      <a:pt x="413284" y="369137"/>
                    </a:cubicBezTo>
                    <a:cubicBezTo>
                      <a:pt x="413045" y="370559"/>
                      <a:pt x="412897" y="372146"/>
                      <a:pt x="412656" y="373548"/>
                    </a:cubicBezTo>
                    <a:moveTo>
                      <a:pt x="406455" y="401989"/>
                    </a:moveTo>
                    <a:cubicBezTo>
                      <a:pt x="406899" y="400365"/>
                      <a:pt x="407212" y="398519"/>
                      <a:pt x="407600" y="396858"/>
                    </a:cubicBezTo>
                    <a:cubicBezTo>
                      <a:pt x="407212" y="398519"/>
                      <a:pt x="406880" y="400347"/>
                      <a:pt x="406455" y="401989"/>
                    </a:cubicBezTo>
                    <a:moveTo>
                      <a:pt x="398538" y="426812"/>
                    </a:moveTo>
                    <a:cubicBezTo>
                      <a:pt x="398981" y="425742"/>
                      <a:pt x="399295" y="424431"/>
                      <a:pt x="399682" y="423306"/>
                    </a:cubicBezTo>
                    <a:cubicBezTo>
                      <a:pt x="399295" y="424413"/>
                      <a:pt x="398962" y="425687"/>
                      <a:pt x="398538" y="426812"/>
                    </a:cubicBezTo>
                    <a:moveTo>
                      <a:pt x="388867" y="448369"/>
                    </a:moveTo>
                    <a:cubicBezTo>
                      <a:pt x="388978" y="448166"/>
                      <a:pt x="389070" y="447889"/>
                      <a:pt x="389181" y="447686"/>
                    </a:cubicBezTo>
                    <a:cubicBezTo>
                      <a:pt x="389070" y="447889"/>
                      <a:pt x="388978" y="448166"/>
                      <a:pt x="388867" y="448369"/>
                    </a:cubicBezTo>
                    <a:moveTo>
                      <a:pt x="12218" y="139287"/>
                    </a:moveTo>
                    <a:cubicBezTo>
                      <a:pt x="13289" y="134470"/>
                      <a:pt x="14285" y="129542"/>
                      <a:pt x="15522" y="125039"/>
                    </a:cubicBezTo>
                    <a:cubicBezTo>
                      <a:pt x="14322" y="129505"/>
                      <a:pt x="13326" y="134489"/>
                      <a:pt x="12218" y="139287"/>
                    </a:cubicBezTo>
                    <a:moveTo>
                      <a:pt x="6681" y="169370"/>
                    </a:moveTo>
                    <a:cubicBezTo>
                      <a:pt x="7401" y="164442"/>
                      <a:pt x="7992" y="159349"/>
                      <a:pt x="8822" y="154661"/>
                    </a:cubicBezTo>
                    <a:cubicBezTo>
                      <a:pt x="7992" y="159312"/>
                      <a:pt x="7401" y="164479"/>
                      <a:pt x="6681" y="169370"/>
                    </a:cubicBezTo>
                    <a:moveTo>
                      <a:pt x="3193" y="198641"/>
                    </a:moveTo>
                    <a:cubicBezTo>
                      <a:pt x="3506" y="195375"/>
                      <a:pt x="3673" y="191886"/>
                      <a:pt x="3987" y="188731"/>
                    </a:cubicBezTo>
                    <a:cubicBezTo>
                      <a:pt x="3654" y="191850"/>
                      <a:pt x="3506" y="195375"/>
                      <a:pt x="3193" y="198641"/>
                    </a:cubicBezTo>
                    <a:moveTo>
                      <a:pt x="20173" y="110662"/>
                    </a:moveTo>
                    <a:cubicBezTo>
                      <a:pt x="21409" y="106915"/>
                      <a:pt x="22554" y="102984"/>
                      <a:pt x="23956" y="99478"/>
                    </a:cubicBezTo>
                    <a:cubicBezTo>
                      <a:pt x="22591" y="102984"/>
                      <a:pt x="21409" y="106915"/>
                      <a:pt x="20173" y="110662"/>
                    </a:cubicBezTo>
                    <a:moveTo>
                      <a:pt x="34089" y="77515"/>
                    </a:moveTo>
                    <a:cubicBezTo>
                      <a:pt x="32981" y="79545"/>
                      <a:pt x="32021" y="81926"/>
                      <a:pt x="30951" y="84122"/>
                    </a:cubicBezTo>
                    <a:cubicBezTo>
                      <a:pt x="32021" y="81944"/>
                      <a:pt x="32944" y="79582"/>
                      <a:pt x="34089" y="77515"/>
                    </a:cubicBezTo>
                    <a:moveTo>
                      <a:pt x="86392" y="506431"/>
                    </a:moveTo>
                    <a:cubicBezTo>
                      <a:pt x="85635" y="506025"/>
                      <a:pt x="85008" y="505564"/>
                      <a:pt x="84251" y="505158"/>
                    </a:cubicBezTo>
                    <a:cubicBezTo>
                      <a:pt x="85008" y="505564"/>
                      <a:pt x="85635" y="506044"/>
                      <a:pt x="86392" y="506431"/>
                    </a:cubicBezTo>
                    <a:moveTo>
                      <a:pt x="103353" y="513592"/>
                    </a:moveTo>
                    <a:cubicBezTo>
                      <a:pt x="101969" y="513112"/>
                      <a:pt x="100696" y="512448"/>
                      <a:pt x="99257" y="511913"/>
                    </a:cubicBezTo>
                    <a:cubicBezTo>
                      <a:pt x="100641" y="512448"/>
                      <a:pt x="101951" y="513131"/>
                      <a:pt x="103353" y="513592"/>
                    </a:cubicBezTo>
                    <a:moveTo>
                      <a:pt x="121404" y="518852"/>
                    </a:moveTo>
                    <a:cubicBezTo>
                      <a:pt x="120776" y="518741"/>
                      <a:pt x="120203" y="518502"/>
                      <a:pt x="119576" y="518372"/>
                    </a:cubicBezTo>
                    <a:cubicBezTo>
                      <a:pt x="120166" y="518502"/>
                      <a:pt x="120776" y="518723"/>
                      <a:pt x="121404" y="518852"/>
                    </a:cubicBezTo>
                    <a:moveTo>
                      <a:pt x="296975" y="403539"/>
                    </a:moveTo>
                    <a:cubicBezTo>
                      <a:pt x="296107" y="404776"/>
                      <a:pt x="295110" y="405920"/>
                      <a:pt x="294151" y="407157"/>
                    </a:cubicBezTo>
                    <a:cubicBezTo>
                      <a:pt x="293117" y="408430"/>
                      <a:pt x="292158" y="409741"/>
                      <a:pt x="291088" y="410903"/>
                    </a:cubicBezTo>
                    <a:cubicBezTo>
                      <a:pt x="290220" y="411826"/>
                      <a:pt x="289260" y="412693"/>
                      <a:pt x="288337" y="413561"/>
                    </a:cubicBezTo>
                    <a:cubicBezTo>
                      <a:pt x="286750" y="415074"/>
                      <a:pt x="285107" y="416551"/>
                      <a:pt x="283373" y="417861"/>
                    </a:cubicBezTo>
                    <a:cubicBezTo>
                      <a:pt x="282542" y="418489"/>
                      <a:pt x="281656" y="419135"/>
                      <a:pt x="280752" y="419725"/>
                    </a:cubicBezTo>
                    <a:cubicBezTo>
                      <a:pt x="278998" y="420925"/>
                      <a:pt x="277135" y="422032"/>
                      <a:pt x="275215" y="423103"/>
                    </a:cubicBezTo>
                    <a:cubicBezTo>
                      <a:pt x="273868" y="423822"/>
                      <a:pt x="272428" y="424542"/>
                      <a:pt x="270952" y="425207"/>
                    </a:cubicBezTo>
                    <a:cubicBezTo>
                      <a:pt x="269605" y="425834"/>
                      <a:pt x="268165" y="426406"/>
                      <a:pt x="266744" y="426960"/>
                    </a:cubicBezTo>
                    <a:cubicBezTo>
                      <a:pt x="264197" y="427920"/>
                      <a:pt x="261613" y="428824"/>
                      <a:pt x="258716" y="429618"/>
                    </a:cubicBezTo>
                    <a:cubicBezTo>
                      <a:pt x="258236" y="429728"/>
                      <a:pt x="257719" y="429895"/>
                      <a:pt x="257239" y="430024"/>
                    </a:cubicBezTo>
                    <a:cubicBezTo>
                      <a:pt x="245298" y="433087"/>
                      <a:pt x="230146" y="434841"/>
                      <a:pt x="210380" y="434841"/>
                    </a:cubicBezTo>
                    <a:cubicBezTo>
                      <a:pt x="189617" y="434841"/>
                      <a:pt x="171991" y="433567"/>
                      <a:pt x="157319" y="429193"/>
                    </a:cubicBezTo>
                    <a:cubicBezTo>
                      <a:pt x="157152" y="429156"/>
                      <a:pt x="157004" y="429119"/>
                      <a:pt x="156802" y="429082"/>
                    </a:cubicBezTo>
                    <a:cubicBezTo>
                      <a:pt x="142093" y="424634"/>
                      <a:pt x="130465" y="417031"/>
                      <a:pt x="121846" y="404333"/>
                    </a:cubicBezTo>
                    <a:cubicBezTo>
                      <a:pt x="116125" y="395862"/>
                      <a:pt x="111695" y="385231"/>
                      <a:pt x="108392" y="371389"/>
                    </a:cubicBezTo>
                    <a:cubicBezTo>
                      <a:pt x="108318" y="371186"/>
                      <a:pt x="108281" y="370983"/>
                      <a:pt x="108226" y="370799"/>
                    </a:cubicBezTo>
                    <a:cubicBezTo>
                      <a:pt x="102689" y="347323"/>
                      <a:pt x="100345" y="314545"/>
                      <a:pt x="100345" y="267261"/>
                    </a:cubicBezTo>
                    <a:cubicBezTo>
                      <a:pt x="100345" y="185962"/>
                      <a:pt x="108133" y="141206"/>
                      <a:pt x="126405" y="117491"/>
                    </a:cubicBezTo>
                    <a:cubicBezTo>
                      <a:pt x="144694" y="93738"/>
                      <a:pt x="174021" y="91837"/>
                      <a:pt x="210380" y="91837"/>
                    </a:cubicBezTo>
                    <a:cubicBezTo>
                      <a:pt x="252311" y="91837"/>
                      <a:pt x="278205" y="96137"/>
                      <a:pt x="295110" y="118801"/>
                    </a:cubicBezTo>
                    <a:cubicBezTo>
                      <a:pt x="312847" y="142591"/>
                      <a:pt x="320413" y="186977"/>
                      <a:pt x="320413" y="267242"/>
                    </a:cubicBezTo>
                    <a:cubicBezTo>
                      <a:pt x="320413" y="339184"/>
                      <a:pt x="313401" y="379953"/>
                      <a:pt x="296975" y="403539"/>
                    </a:cubicBezTo>
                    <a:moveTo>
                      <a:pt x="45992" y="58708"/>
                    </a:moveTo>
                    <a:cubicBezTo>
                      <a:pt x="45918" y="58782"/>
                      <a:pt x="45881" y="58875"/>
                      <a:pt x="45826" y="58911"/>
                    </a:cubicBezTo>
                    <a:cubicBezTo>
                      <a:pt x="45863" y="58875"/>
                      <a:pt x="45900" y="58782"/>
                      <a:pt x="45992" y="58708"/>
                    </a:cubicBezTo>
                    <a:moveTo>
                      <a:pt x="36155" y="73787"/>
                    </a:moveTo>
                    <a:cubicBezTo>
                      <a:pt x="35749" y="74507"/>
                      <a:pt x="35288" y="75097"/>
                      <a:pt x="34882" y="75817"/>
                    </a:cubicBezTo>
                    <a:cubicBezTo>
                      <a:pt x="31227" y="82332"/>
                      <a:pt x="27924" y="89419"/>
                      <a:pt x="24861" y="96931"/>
                    </a:cubicBezTo>
                    <a:cubicBezTo>
                      <a:pt x="24787" y="97097"/>
                      <a:pt x="24750" y="97208"/>
                      <a:pt x="24657" y="97374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4" y="347341"/>
                      <a:pt x="8434" y="378513"/>
                    </a:cubicBezTo>
                    <a:cubicBezTo>
                      <a:pt x="8675" y="379990"/>
                      <a:pt x="9025" y="381226"/>
                      <a:pt x="9302" y="382647"/>
                    </a:cubicBezTo>
                    <a:cubicBezTo>
                      <a:pt x="10889" y="391045"/>
                      <a:pt x="12643" y="399202"/>
                      <a:pt x="14673" y="406714"/>
                    </a:cubicBezTo>
                    <a:cubicBezTo>
                      <a:pt x="15300" y="409058"/>
                      <a:pt x="16057" y="411051"/>
                      <a:pt x="16739" y="413284"/>
                    </a:cubicBezTo>
                    <a:cubicBezTo>
                      <a:pt x="18604" y="419578"/>
                      <a:pt x="20486" y="425779"/>
                      <a:pt x="22701" y="431463"/>
                    </a:cubicBezTo>
                    <a:cubicBezTo>
                      <a:pt x="23624" y="433807"/>
                      <a:pt x="24694" y="435837"/>
                      <a:pt x="25654" y="438107"/>
                    </a:cubicBezTo>
                    <a:cubicBezTo>
                      <a:pt x="27850" y="443201"/>
                      <a:pt x="30028" y="448295"/>
                      <a:pt x="32501" y="452872"/>
                    </a:cubicBezTo>
                    <a:cubicBezTo>
                      <a:pt x="33460" y="454625"/>
                      <a:pt x="34531" y="456046"/>
                      <a:pt x="35528" y="457726"/>
                    </a:cubicBezTo>
                    <a:cubicBezTo>
                      <a:pt x="41858" y="468431"/>
                      <a:pt x="48816" y="477972"/>
                      <a:pt x="56881" y="485761"/>
                    </a:cubicBezTo>
                    <a:cubicBezTo>
                      <a:pt x="92206" y="519886"/>
                      <a:pt x="141760" y="526733"/>
                      <a:pt x="210380" y="526733"/>
                    </a:cubicBezTo>
                    <a:cubicBezTo>
                      <a:pt x="223594" y="526733"/>
                      <a:pt x="236753" y="526216"/>
                      <a:pt x="249838" y="525293"/>
                    </a:cubicBezTo>
                    <a:cubicBezTo>
                      <a:pt x="253732" y="525016"/>
                      <a:pt x="257553" y="524703"/>
                      <a:pt x="261336" y="524297"/>
                    </a:cubicBezTo>
                    <a:cubicBezTo>
                      <a:pt x="265637" y="523854"/>
                      <a:pt x="269881" y="523374"/>
                      <a:pt x="274108" y="522783"/>
                    </a:cubicBezTo>
                    <a:cubicBezTo>
                      <a:pt x="281989" y="521639"/>
                      <a:pt x="289666" y="520273"/>
                      <a:pt x="296975" y="518483"/>
                    </a:cubicBezTo>
                    <a:cubicBezTo>
                      <a:pt x="298285" y="518132"/>
                      <a:pt x="299596" y="517689"/>
                      <a:pt x="300869" y="517339"/>
                    </a:cubicBezTo>
                    <a:cubicBezTo>
                      <a:pt x="301792" y="517099"/>
                      <a:pt x="302660" y="516785"/>
                      <a:pt x="303526" y="516545"/>
                    </a:cubicBezTo>
                    <a:cubicBezTo>
                      <a:pt x="306277" y="515788"/>
                      <a:pt x="308769" y="514995"/>
                      <a:pt x="311278" y="514164"/>
                    </a:cubicBezTo>
                    <a:cubicBezTo>
                      <a:pt x="313622" y="513408"/>
                      <a:pt x="315929" y="512651"/>
                      <a:pt x="318162" y="511820"/>
                    </a:cubicBezTo>
                    <a:cubicBezTo>
                      <a:pt x="320432" y="510990"/>
                      <a:pt x="322739" y="510104"/>
                      <a:pt x="324844" y="509237"/>
                    </a:cubicBezTo>
                    <a:cubicBezTo>
                      <a:pt x="323736" y="509717"/>
                      <a:pt x="322500" y="509956"/>
                      <a:pt x="321373" y="510381"/>
                    </a:cubicBezTo>
                    <a:cubicBezTo>
                      <a:pt x="330879" y="506487"/>
                      <a:pt x="339903" y="501836"/>
                      <a:pt x="348190" y="495948"/>
                    </a:cubicBezTo>
                    <a:cubicBezTo>
                      <a:pt x="347673" y="496354"/>
                      <a:pt x="347157" y="496871"/>
                      <a:pt x="346639" y="497259"/>
                    </a:cubicBezTo>
                    <a:cubicBezTo>
                      <a:pt x="347396" y="496742"/>
                      <a:pt x="347987" y="496151"/>
                      <a:pt x="348744" y="495635"/>
                    </a:cubicBezTo>
                    <a:cubicBezTo>
                      <a:pt x="349298" y="495228"/>
                      <a:pt x="349851" y="494767"/>
                      <a:pt x="350367" y="494361"/>
                    </a:cubicBezTo>
                    <a:cubicBezTo>
                      <a:pt x="354059" y="491574"/>
                      <a:pt x="357455" y="488714"/>
                      <a:pt x="360555" y="485816"/>
                    </a:cubicBezTo>
                    <a:cubicBezTo>
                      <a:pt x="359632" y="486647"/>
                      <a:pt x="358655" y="487329"/>
                      <a:pt x="357732" y="488123"/>
                    </a:cubicBezTo>
                    <a:cubicBezTo>
                      <a:pt x="359005" y="487016"/>
                      <a:pt x="360352" y="486019"/>
                      <a:pt x="361589" y="484856"/>
                    </a:cubicBezTo>
                    <a:cubicBezTo>
                      <a:pt x="361238" y="485170"/>
                      <a:pt x="360870" y="485484"/>
                      <a:pt x="360555" y="485816"/>
                    </a:cubicBezTo>
                    <a:cubicBezTo>
                      <a:pt x="361589" y="484856"/>
                      <a:pt x="362788" y="484136"/>
                      <a:pt x="363822" y="483103"/>
                    </a:cubicBezTo>
                    <a:cubicBezTo>
                      <a:pt x="373013" y="473986"/>
                      <a:pt x="380968" y="463060"/>
                      <a:pt x="387889" y="450399"/>
                    </a:cubicBezTo>
                    <a:cubicBezTo>
                      <a:pt x="387926" y="450325"/>
                      <a:pt x="387962" y="450233"/>
                      <a:pt x="387999" y="450159"/>
                    </a:cubicBezTo>
                    <a:cubicBezTo>
                      <a:pt x="391469" y="443829"/>
                      <a:pt x="394570" y="437000"/>
                      <a:pt x="397467" y="429710"/>
                    </a:cubicBezTo>
                    <a:cubicBezTo>
                      <a:pt x="397541" y="429470"/>
                      <a:pt x="397671" y="429267"/>
                      <a:pt x="397745" y="429027"/>
                    </a:cubicBezTo>
                    <a:cubicBezTo>
                      <a:pt x="413211" y="389734"/>
                      <a:pt x="420704" y="336784"/>
                      <a:pt x="420704" y="267261"/>
                    </a:cubicBezTo>
                    <a:cubicBezTo>
                      <a:pt x="420704" y="208072"/>
                      <a:pt x="415572" y="160530"/>
                      <a:pt x="405145" y="122824"/>
                    </a:cubicBezTo>
                    <a:cubicBezTo>
                      <a:pt x="405071" y="122511"/>
                      <a:pt x="404942" y="122234"/>
                      <a:pt x="404868" y="121902"/>
                    </a:cubicBezTo>
                    <a:cubicBezTo>
                      <a:pt x="402451" y="113301"/>
                      <a:pt x="399811" y="105199"/>
                      <a:pt x="396877" y="97632"/>
                    </a:cubicBezTo>
                    <a:cubicBezTo>
                      <a:pt x="396470" y="96672"/>
                      <a:pt x="396046" y="95879"/>
                      <a:pt x="395640" y="94919"/>
                    </a:cubicBezTo>
                    <a:cubicBezTo>
                      <a:pt x="392890" y="88238"/>
                      <a:pt x="390030" y="81797"/>
                      <a:pt x="386800" y="75909"/>
                    </a:cubicBezTo>
                    <a:cubicBezTo>
                      <a:pt x="386210" y="74765"/>
                      <a:pt x="385490" y="73842"/>
                      <a:pt x="384844" y="72735"/>
                    </a:cubicBezTo>
                    <a:cubicBezTo>
                      <a:pt x="381706" y="67327"/>
                      <a:pt x="378513" y="62067"/>
                      <a:pt x="375025" y="57379"/>
                    </a:cubicBezTo>
                    <a:cubicBezTo>
                      <a:pt x="374951" y="57269"/>
                      <a:pt x="374859" y="57213"/>
                      <a:pt x="374822" y="57103"/>
                    </a:cubicBezTo>
                    <a:cubicBezTo>
                      <a:pt x="370762" y="51732"/>
                      <a:pt x="366516" y="46675"/>
                      <a:pt x="361902" y="42190"/>
                    </a:cubicBezTo>
                    <a:cubicBezTo>
                      <a:pt x="359762" y="40086"/>
                      <a:pt x="357288" y="38296"/>
                      <a:pt x="354945" y="36303"/>
                    </a:cubicBezTo>
                    <a:cubicBezTo>
                      <a:pt x="356145" y="37336"/>
                      <a:pt x="357325" y="38370"/>
                      <a:pt x="358489" y="39440"/>
                    </a:cubicBezTo>
                    <a:cubicBezTo>
                      <a:pt x="355388" y="36617"/>
                      <a:pt x="352250" y="33904"/>
                      <a:pt x="348983" y="31486"/>
                    </a:cubicBezTo>
                    <a:cubicBezTo>
                      <a:pt x="349464" y="31837"/>
                      <a:pt x="350017" y="32206"/>
                      <a:pt x="350497" y="32556"/>
                    </a:cubicBezTo>
                    <a:cubicBezTo>
                      <a:pt x="348430" y="30969"/>
                      <a:pt x="346234" y="29493"/>
                      <a:pt x="344056" y="28016"/>
                    </a:cubicBezTo>
                    <a:lnTo>
                      <a:pt x="344776" y="28533"/>
                    </a:lnTo>
                    <a:cubicBezTo>
                      <a:pt x="341195" y="26115"/>
                      <a:pt x="337504" y="23882"/>
                      <a:pt x="333684" y="21815"/>
                    </a:cubicBezTo>
                    <a:cubicBezTo>
                      <a:pt x="334440" y="22221"/>
                      <a:pt x="335197" y="22609"/>
                      <a:pt x="335917" y="23015"/>
                    </a:cubicBezTo>
                    <a:cubicBezTo>
                      <a:pt x="334366" y="22147"/>
                      <a:pt x="332853" y="21187"/>
                      <a:pt x="331266" y="20357"/>
                    </a:cubicBezTo>
                    <a:cubicBezTo>
                      <a:pt x="331229" y="20357"/>
                      <a:pt x="331192" y="20320"/>
                      <a:pt x="331155" y="20320"/>
                    </a:cubicBezTo>
                    <a:cubicBezTo>
                      <a:pt x="330527" y="20006"/>
                      <a:pt x="329808" y="19766"/>
                      <a:pt x="329162" y="19453"/>
                    </a:cubicBezTo>
                    <a:cubicBezTo>
                      <a:pt x="329236" y="19490"/>
                      <a:pt x="329328" y="19526"/>
                      <a:pt x="329402" y="19563"/>
                    </a:cubicBezTo>
                    <a:cubicBezTo>
                      <a:pt x="326265" y="18013"/>
                      <a:pt x="322998" y="16739"/>
                      <a:pt x="319768" y="15466"/>
                    </a:cubicBezTo>
                    <a:cubicBezTo>
                      <a:pt x="320413" y="15706"/>
                      <a:pt x="321152" y="15946"/>
                      <a:pt x="321798" y="16223"/>
                    </a:cubicBezTo>
                    <a:cubicBezTo>
                      <a:pt x="318052" y="14636"/>
                      <a:pt x="314195" y="13122"/>
                      <a:pt x="310189" y="11812"/>
                    </a:cubicBezTo>
                    <a:cubicBezTo>
                      <a:pt x="310392" y="11886"/>
                      <a:pt x="310503" y="11978"/>
                      <a:pt x="310706" y="12015"/>
                    </a:cubicBezTo>
                    <a:cubicBezTo>
                      <a:pt x="310023" y="11812"/>
                      <a:pt x="309322" y="11609"/>
                      <a:pt x="308602" y="11424"/>
                    </a:cubicBezTo>
                    <a:cubicBezTo>
                      <a:pt x="309045" y="11535"/>
                      <a:pt x="309599" y="11664"/>
                      <a:pt x="310042" y="11775"/>
                    </a:cubicBezTo>
                    <a:cubicBezTo>
                      <a:pt x="305317" y="10225"/>
                      <a:pt x="300573" y="8674"/>
                      <a:pt x="295443" y="7475"/>
                    </a:cubicBezTo>
                    <a:cubicBezTo>
                      <a:pt x="273204" y="2233"/>
                      <a:pt x="247753" y="0"/>
                      <a:pt x="210398" y="0"/>
                    </a:cubicBezTo>
                    <a:cubicBezTo>
                      <a:pt x="146392" y="0"/>
                      <a:pt x="96358" y="7161"/>
                      <a:pt x="60167" y="42209"/>
                    </a:cubicBezTo>
                    <a:cubicBezTo>
                      <a:pt x="55663" y="46546"/>
                      <a:pt x="51566" y="51437"/>
                      <a:pt x="47598" y="56531"/>
                    </a:cubicBezTo>
                    <a:cubicBezTo>
                      <a:pt x="47358" y="56844"/>
                      <a:pt x="47082" y="57084"/>
                      <a:pt x="46841" y="57398"/>
                    </a:cubicBezTo>
                    <a:cubicBezTo>
                      <a:pt x="43003" y="62455"/>
                      <a:pt x="39496" y="68010"/>
                      <a:pt x="36155" y="7378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: Shape 136">
                <a:extLst>
                  <a:ext uri="{FF2B5EF4-FFF2-40B4-BE49-F238E27FC236}">
                    <a16:creationId xmlns:a16="http://schemas.microsoft.com/office/drawing/2014/main" id="{DF1C8DA2-9E3A-4460-CB82-ADB1E3FD3A85}"/>
                  </a:ext>
                </a:extLst>
              </p:cNvPr>
              <p:cNvSpPr/>
              <p:nvPr/>
            </p:nvSpPr>
            <p:spPr>
              <a:xfrm>
                <a:off x="11590889" y="4232590"/>
                <a:ext cx="7364" cy="3229"/>
              </a:xfrm>
              <a:custGeom>
                <a:avLst/>
                <a:gdLst>
                  <a:gd name="connsiteX0" fmla="*/ 0 w 7364"/>
                  <a:gd name="connsiteY0" fmla="*/ 0 h 3229"/>
                  <a:gd name="connsiteX1" fmla="*/ 7364 w 7364"/>
                  <a:gd name="connsiteY1" fmla="*/ 3230 h 3229"/>
                  <a:gd name="connsiteX2" fmla="*/ 0 w 7364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4" h="3229">
                    <a:moveTo>
                      <a:pt x="0" y="0"/>
                    </a:moveTo>
                    <a:cubicBezTo>
                      <a:pt x="2474" y="1033"/>
                      <a:pt x="4965" y="2067"/>
                      <a:pt x="7364" y="3230"/>
                    </a:cubicBezTo>
                    <a:cubicBezTo>
                      <a:pt x="5020" y="2104"/>
                      <a:pt x="2511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: Shape 137">
                <a:extLst>
                  <a:ext uri="{FF2B5EF4-FFF2-40B4-BE49-F238E27FC236}">
                    <a16:creationId xmlns:a16="http://schemas.microsoft.com/office/drawing/2014/main" id="{F0F2B4B6-FD1A-6EB5-4C29-63FFC58DD173}"/>
                  </a:ext>
                </a:extLst>
              </p:cNvPr>
              <p:cNvSpPr/>
              <p:nvPr/>
            </p:nvSpPr>
            <p:spPr>
              <a:xfrm>
                <a:off x="11619625" y="4248923"/>
                <a:ext cx="4447" cy="3746"/>
              </a:xfrm>
              <a:custGeom>
                <a:avLst/>
                <a:gdLst>
                  <a:gd name="connsiteX0" fmla="*/ 0 w 4447"/>
                  <a:gd name="connsiteY0" fmla="*/ 0 h 3746"/>
                  <a:gd name="connsiteX1" fmla="*/ 4447 w 4447"/>
                  <a:gd name="connsiteY1" fmla="*/ 3747 h 3746"/>
                  <a:gd name="connsiteX2" fmla="*/ 0 w 4447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47" y="3747"/>
                    </a:cubicBezTo>
                    <a:cubicBezTo>
                      <a:pt x="2990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5" name="Freeform: Shape 94">
              <a:extLst>
                <a:ext uri="{FF2B5EF4-FFF2-40B4-BE49-F238E27FC236}">
                  <a16:creationId xmlns:a16="http://schemas.microsoft.com/office/drawing/2014/main" id="{8839D911-2F6F-2651-4DF1-E5A7F10505F5}"/>
                </a:ext>
              </a:extLst>
            </p:cNvPr>
            <p:cNvSpPr/>
            <p:nvPr/>
          </p:nvSpPr>
          <p:spPr>
            <a:xfrm>
              <a:off x="11781908" y="4219910"/>
              <a:ext cx="409260" cy="520365"/>
            </a:xfrm>
            <a:custGeom>
              <a:avLst/>
              <a:gdLst>
                <a:gd name="connsiteX0" fmla="*/ 308897 w 409260"/>
                <a:gd name="connsiteY0" fmla="*/ 0 h 520365"/>
                <a:gd name="connsiteX1" fmla="*/ 308897 w 409260"/>
                <a:gd name="connsiteY1" fmla="*/ 335787 h 520365"/>
                <a:gd name="connsiteX2" fmla="*/ 101674 w 409260"/>
                <a:gd name="connsiteY2" fmla="*/ 0 h 520365"/>
                <a:gd name="connsiteX3" fmla="*/ 0 w 409260"/>
                <a:gd name="connsiteY3" fmla="*/ 0 h 520365"/>
                <a:gd name="connsiteX4" fmla="*/ 0 w 409260"/>
                <a:gd name="connsiteY4" fmla="*/ 520365 h 520365"/>
                <a:gd name="connsiteX5" fmla="*/ 101028 w 409260"/>
                <a:gd name="connsiteY5" fmla="*/ 520365 h 520365"/>
                <a:gd name="connsiteX6" fmla="*/ 101028 w 409260"/>
                <a:gd name="connsiteY6" fmla="*/ 188103 h 520365"/>
                <a:gd name="connsiteX7" fmla="*/ 309027 w 409260"/>
                <a:gd name="connsiteY7" fmla="*/ 520365 h 520365"/>
                <a:gd name="connsiteX8" fmla="*/ 409261 w 409260"/>
                <a:gd name="connsiteY8" fmla="*/ 520365 h 520365"/>
                <a:gd name="connsiteX9" fmla="*/ 409261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897" y="0"/>
                  </a:moveTo>
                  <a:lnTo>
                    <a:pt x="308897" y="335787"/>
                  </a:ln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28" y="520365"/>
                  </a:lnTo>
                  <a:lnTo>
                    <a:pt x="101028" y="188103"/>
                  </a:lnTo>
                  <a:lnTo>
                    <a:pt x="309027" y="520365"/>
                  </a:lnTo>
                  <a:lnTo>
                    <a:pt x="409261" y="520365"/>
                  </a:lnTo>
                  <a:lnTo>
                    <a:pt x="409261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95">
              <a:extLst>
                <a:ext uri="{FF2B5EF4-FFF2-40B4-BE49-F238E27FC236}">
                  <a16:creationId xmlns:a16="http://schemas.microsoft.com/office/drawing/2014/main" id="{ED5EE94A-6D32-DEBD-7BE2-24A31762BB34}"/>
                </a:ext>
              </a:extLst>
            </p:cNvPr>
            <p:cNvSpPr/>
            <p:nvPr/>
          </p:nvSpPr>
          <p:spPr>
            <a:xfrm>
              <a:off x="3288517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3 w 100603"/>
                <a:gd name="connsiteY1" fmla="*/ 0 h 522598"/>
                <a:gd name="connsiteX2" fmla="*/ 100603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3" y="0"/>
                  </a:lnTo>
                  <a:lnTo>
                    <a:pt x="100603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96">
              <a:extLst>
                <a:ext uri="{FF2B5EF4-FFF2-40B4-BE49-F238E27FC236}">
                  <a16:creationId xmlns:a16="http://schemas.microsoft.com/office/drawing/2014/main" id="{D79BBEA6-4E7B-E965-3AA9-4391A865DFE0}"/>
                </a:ext>
              </a:extLst>
            </p:cNvPr>
            <p:cNvSpPr/>
            <p:nvPr/>
          </p:nvSpPr>
          <p:spPr>
            <a:xfrm>
              <a:off x="3486328" y="5067703"/>
              <a:ext cx="410257" cy="522598"/>
            </a:xfrm>
            <a:custGeom>
              <a:avLst/>
              <a:gdLst>
                <a:gd name="connsiteX0" fmla="*/ 309654 w 410257"/>
                <a:gd name="connsiteY0" fmla="*/ 0 h 522598"/>
                <a:gd name="connsiteX1" fmla="*/ 309654 w 410257"/>
                <a:gd name="connsiteY1" fmla="*/ 337246 h 522598"/>
                <a:gd name="connsiteX2" fmla="*/ 101895 w 410257"/>
                <a:gd name="connsiteY2" fmla="*/ 0 h 522598"/>
                <a:gd name="connsiteX3" fmla="*/ 0 w 410257"/>
                <a:gd name="connsiteY3" fmla="*/ 0 h 522598"/>
                <a:gd name="connsiteX4" fmla="*/ 0 w 410257"/>
                <a:gd name="connsiteY4" fmla="*/ 522599 h 522598"/>
                <a:gd name="connsiteX5" fmla="*/ 101305 w 410257"/>
                <a:gd name="connsiteY5" fmla="*/ 522599 h 522598"/>
                <a:gd name="connsiteX6" fmla="*/ 101305 w 410257"/>
                <a:gd name="connsiteY6" fmla="*/ 188915 h 522598"/>
                <a:gd name="connsiteX7" fmla="*/ 309783 w 410257"/>
                <a:gd name="connsiteY7" fmla="*/ 522599 h 522598"/>
                <a:gd name="connsiteX8" fmla="*/ 410257 w 410257"/>
                <a:gd name="connsiteY8" fmla="*/ 522599 h 522598"/>
                <a:gd name="connsiteX9" fmla="*/ 410257 w 410257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7" h="522598">
                  <a:moveTo>
                    <a:pt x="309654" y="0"/>
                  </a:moveTo>
                  <a:lnTo>
                    <a:pt x="309654" y="337246"/>
                  </a:lnTo>
                  <a:lnTo>
                    <a:pt x="101895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05" y="522599"/>
                  </a:lnTo>
                  <a:lnTo>
                    <a:pt x="101305" y="188915"/>
                  </a:lnTo>
                  <a:lnTo>
                    <a:pt x="309783" y="522599"/>
                  </a:lnTo>
                  <a:lnTo>
                    <a:pt x="410257" y="522599"/>
                  </a:lnTo>
                  <a:lnTo>
                    <a:pt x="410257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18" name="Graphic 4">
              <a:extLst>
                <a:ext uri="{FF2B5EF4-FFF2-40B4-BE49-F238E27FC236}">
                  <a16:creationId xmlns:a16="http://schemas.microsoft.com/office/drawing/2014/main" id="{5C2A17FD-CFA3-9162-D72A-9CA8C6C59B87}"/>
                </a:ext>
              </a:extLst>
            </p:cNvPr>
            <p:cNvGrpSpPr/>
            <p:nvPr/>
          </p:nvGrpSpPr>
          <p:grpSpPr>
            <a:xfrm>
              <a:off x="4142732" y="5061963"/>
              <a:ext cx="785725" cy="534059"/>
              <a:chOff x="4142732" y="5061963"/>
              <a:chExt cx="785725" cy="534059"/>
            </a:xfrm>
            <a:solidFill>
              <a:srgbClr val="9C9B9B"/>
            </a:solidFill>
          </p:grpSpPr>
          <p:sp>
            <p:nvSpPr>
              <p:cNvPr id="52" name="Freeform: Shape 131">
                <a:extLst>
                  <a:ext uri="{FF2B5EF4-FFF2-40B4-BE49-F238E27FC236}">
                    <a16:creationId xmlns:a16="http://schemas.microsoft.com/office/drawing/2014/main" id="{5D840018-5094-0838-7A12-80178816B337}"/>
                  </a:ext>
                </a:extLst>
              </p:cNvPr>
              <p:cNvSpPr/>
              <p:nvPr/>
            </p:nvSpPr>
            <p:spPr>
              <a:xfrm>
                <a:off x="4142732" y="5063273"/>
                <a:ext cx="363656" cy="532749"/>
              </a:xfrm>
              <a:custGeom>
                <a:avLst/>
                <a:gdLst>
                  <a:gd name="connsiteX0" fmla="*/ 298396 w 363656"/>
                  <a:gd name="connsiteY0" fmla="*/ 518040 h 532749"/>
                  <a:gd name="connsiteX1" fmla="*/ 298433 w 363656"/>
                  <a:gd name="connsiteY1" fmla="*/ 518003 h 532749"/>
                  <a:gd name="connsiteX2" fmla="*/ 298396 w 363656"/>
                  <a:gd name="connsiteY2" fmla="*/ 518040 h 532749"/>
                  <a:gd name="connsiteX3" fmla="*/ 100751 w 363656"/>
                  <a:gd name="connsiteY3" fmla="*/ 315578 h 532749"/>
                  <a:gd name="connsiteX4" fmla="*/ 96728 w 363656"/>
                  <a:gd name="connsiteY4" fmla="*/ 314988 h 532749"/>
                  <a:gd name="connsiteX5" fmla="*/ 100751 w 363656"/>
                  <a:gd name="connsiteY5" fmla="*/ 315578 h 532749"/>
                  <a:gd name="connsiteX6" fmla="*/ 79693 w 363656"/>
                  <a:gd name="connsiteY6" fmla="*/ 310688 h 532749"/>
                  <a:gd name="connsiteX7" fmla="*/ 83513 w 363656"/>
                  <a:gd name="connsiteY7" fmla="*/ 311758 h 532749"/>
                  <a:gd name="connsiteX8" fmla="*/ 79693 w 363656"/>
                  <a:gd name="connsiteY8" fmla="*/ 310688 h 532749"/>
                  <a:gd name="connsiteX9" fmla="*/ 64504 w 363656"/>
                  <a:gd name="connsiteY9" fmla="*/ 304837 h 532749"/>
                  <a:gd name="connsiteX10" fmla="*/ 67734 w 363656"/>
                  <a:gd name="connsiteY10" fmla="*/ 306184 h 532749"/>
                  <a:gd name="connsiteX11" fmla="*/ 64504 w 363656"/>
                  <a:gd name="connsiteY11" fmla="*/ 304837 h 532749"/>
                  <a:gd name="connsiteX12" fmla="*/ 51068 w 363656"/>
                  <a:gd name="connsiteY12" fmla="*/ 297473 h 532749"/>
                  <a:gd name="connsiteX13" fmla="*/ 53578 w 363656"/>
                  <a:gd name="connsiteY13" fmla="*/ 298949 h 532749"/>
                  <a:gd name="connsiteX14" fmla="*/ 51068 w 363656"/>
                  <a:gd name="connsiteY14" fmla="*/ 297473 h 532749"/>
                  <a:gd name="connsiteX15" fmla="*/ 39293 w 363656"/>
                  <a:gd name="connsiteY15" fmla="*/ 288651 h 532749"/>
                  <a:gd name="connsiteX16" fmla="*/ 40917 w 363656"/>
                  <a:gd name="connsiteY16" fmla="*/ 289998 h 532749"/>
                  <a:gd name="connsiteX17" fmla="*/ 39293 w 363656"/>
                  <a:gd name="connsiteY17" fmla="*/ 288651 h 532749"/>
                  <a:gd name="connsiteX18" fmla="*/ 29179 w 363656"/>
                  <a:gd name="connsiteY18" fmla="*/ 278463 h 532749"/>
                  <a:gd name="connsiteX19" fmla="*/ 29345 w 363656"/>
                  <a:gd name="connsiteY19" fmla="*/ 278629 h 532749"/>
                  <a:gd name="connsiteX20" fmla="*/ 29179 w 363656"/>
                  <a:gd name="connsiteY20" fmla="*/ 278463 h 532749"/>
                  <a:gd name="connsiteX21" fmla="*/ 23144 w 363656"/>
                  <a:gd name="connsiteY21" fmla="*/ 48391 h 532749"/>
                  <a:gd name="connsiteX22" fmla="*/ 22387 w 363656"/>
                  <a:gd name="connsiteY22" fmla="*/ 49591 h 532749"/>
                  <a:gd name="connsiteX23" fmla="*/ 23144 w 363656"/>
                  <a:gd name="connsiteY23" fmla="*/ 48391 h 532749"/>
                  <a:gd name="connsiteX24" fmla="*/ 138494 w 363656"/>
                  <a:gd name="connsiteY24" fmla="*/ 93387 h 532749"/>
                  <a:gd name="connsiteX25" fmla="*/ 141206 w 363656"/>
                  <a:gd name="connsiteY25" fmla="*/ 93036 h 532749"/>
                  <a:gd name="connsiteX26" fmla="*/ 138494 w 363656"/>
                  <a:gd name="connsiteY26" fmla="*/ 93387 h 532749"/>
                  <a:gd name="connsiteX27" fmla="*/ 125962 w 363656"/>
                  <a:gd name="connsiteY27" fmla="*/ 96174 h 532749"/>
                  <a:gd name="connsiteX28" fmla="*/ 129543 w 363656"/>
                  <a:gd name="connsiteY28" fmla="*/ 94974 h 532749"/>
                  <a:gd name="connsiteX29" fmla="*/ 125962 w 363656"/>
                  <a:gd name="connsiteY29" fmla="*/ 96174 h 532749"/>
                  <a:gd name="connsiteX30" fmla="*/ 116051 w 363656"/>
                  <a:gd name="connsiteY30" fmla="*/ 101102 h 532749"/>
                  <a:gd name="connsiteX31" fmla="*/ 119429 w 363656"/>
                  <a:gd name="connsiteY31" fmla="*/ 98758 h 532749"/>
                  <a:gd name="connsiteX32" fmla="*/ 116051 w 363656"/>
                  <a:gd name="connsiteY32" fmla="*/ 101102 h 532749"/>
                  <a:gd name="connsiteX33" fmla="*/ 110090 w 363656"/>
                  <a:gd name="connsiteY33" fmla="*/ 106343 h 532749"/>
                  <a:gd name="connsiteX34" fmla="*/ 111050 w 363656"/>
                  <a:gd name="connsiteY34" fmla="*/ 105107 h 532749"/>
                  <a:gd name="connsiteX35" fmla="*/ 110090 w 363656"/>
                  <a:gd name="connsiteY35" fmla="*/ 106343 h 532749"/>
                  <a:gd name="connsiteX36" fmla="*/ 104719 w 363656"/>
                  <a:gd name="connsiteY36" fmla="*/ 115571 h 532749"/>
                  <a:gd name="connsiteX37" fmla="*/ 105513 w 363656"/>
                  <a:gd name="connsiteY37" fmla="*/ 113707 h 532749"/>
                  <a:gd name="connsiteX38" fmla="*/ 104719 w 363656"/>
                  <a:gd name="connsiteY38" fmla="*/ 115571 h 532749"/>
                  <a:gd name="connsiteX39" fmla="*/ 101582 w 363656"/>
                  <a:gd name="connsiteY39" fmla="*/ 127346 h 532749"/>
                  <a:gd name="connsiteX40" fmla="*/ 101859 w 363656"/>
                  <a:gd name="connsiteY40" fmla="*/ 125962 h 532749"/>
                  <a:gd name="connsiteX41" fmla="*/ 101582 w 363656"/>
                  <a:gd name="connsiteY41" fmla="*/ 127346 h 532749"/>
                  <a:gd name="connsiteX42" fmla="*/ 271949 w 363656"/>
                  <a:gd name="connsiteY42" fmla="*/ 221785 h 532749"/>
                  <a:gd name="connsiteX43" fmla="*/ 270158 w 363656"/>
                  <a:gd name="connsiteY43" fmla="*/ 221508 h 532749"/>
                  <a:gd name="connsiteX44" fmla="*/ 271949 w 363656"/>
                  <a:gd name="connsiteY44" fmla="*/ 221785 h 532749"/>
                  <a:gd name="connsiteX45" fmla="*/ 8896 w 363656"/>
                  <a:gd name="connsiteY45" fmla="*/ 76758 h 532749"/>
                  <a:gd name="connsiteX46" fmla="*/ 10575 w 363656"/>
                  <a:gd name="connsiteY46" fmla="*/ 71702 h 532749"/>
                  <a:gd name="connsiteX47" fmla="*/ 8896 w 363656"/>
                  <a:gd name="connsiteY47" fmla="*/ 76758 h 532749"/>
                  <a:gd name="connsiteX48" fmla="*/ 5112 w 363656"/>
                  <a:gd name="connsiteY48" fmla="*/ 89733 h 532749"/>
                  <a:gd name="connsiteX49" fmla="*/ 5980 w 363656"/>
                  <a:gd name="connsiteY49" fmla="*/ 85635 h 532749"/>
                  <a:gd name="connsiteX50" fmla="*/ 5112 w 363656"/>
                  <a:gd name="connsiteY50" fmla="*/ 89733 h 532749"/>
                  <a:gd name="connsiteX51" fmla="*/ 14396 w 363656"/>
                  <a:gd name="connsiteY51" fmla="*/ 63396 h 532749"/>
                  <a:gd name="connsiteX52" fmla="*/ 16297 w 363656"/>
                  <a:gd name="connsiteY52" fmla="*/ 59373 h 532749"/>
                  <a:gd name="connsiteX53" fmla="*/ 14396 w 363656"/>
                  <a:gd name="connsiteY53" fmla="*/ 63396 h 532749"/>
                  <a:gd name="connsiteX54" fmla="*/ 286621 w 363656"/>
                  <a:gd name="connsiteY54" fmla="*/ 225679 h 532749"/>
                  <a:gd name="connsiteX55" fmla="*/ 283834 w 363656"/>
                  <a:gd name="connsiteY55" fmla="*/ 224886 h 532749"/>
                  <a:gd name="connsiteX56" fmla="*/ 286621 w 363656"/>
                  <a:gd name="connsiteY56" fmla="*/ 225679 h 532749"/>
                  <a:gd name="connsiteX57" fmla="*/ 299872 w 363656"/>
                  <a:gd name="connsiteY57" fmla="*/ 231013 h 532749"/>
                  <a:gd name="connsiteX58" fmla="*/ 297159 w 363656"/>
                  <a:gd name="connsiteY58" fmla="*/ 229869 h 532749"/>
                  <a:gd name="connsiteX59" fmla="*/ 299872 w 363656"/>
                  <a:gd name="connsiteY59" fmla="*/ 231013 h 532749"/>
                  <a:gd name="connsiteX60" fmla="*/ 311721 w 363656"/>
                  <a:gd name="connsiteY60" fmla="*/ 237731 h 532749"/>
                  <a:gd name="connsiteX61" fmla="*/ 309617 w 363656"/>
                  <a:gd name="connsiteY61" fmla="*/ 236458 h 532749"/>
                  <a:gd name="connsiteX62" fmla="*/ 311721 w 363656"/>
                  <a:gd name="connsiteY62" fmla="*/ 237731 h 532749"/>
                  <a:gd name="connsiteX63" fmla="*/ 322296 w 363656"/>
                  <a:gd name="connsiteY63" fmla="*/ 245722 h 532749"/>
                  <a:gd name="connsiteX64" fmla="*/ 321263 w 363656"/>
                  <a:gd name="connsiteY64" fmla="*/ 244929 h 532749"/>
                  <a:gd name="connsiteX65" fmla="*/ 322296 w 363656"/>
                  <a:gd name="connsiteY65" fmla="*/ 245722 h 532749"/>
                  <a:gd name="connsiteX66" fmla="*/ 324843 w 363656"/>
                  <a:gd name="connsiteY66" fmla="*/ 247956 h 532749"/>
                  <a:gd name="connsiteX67" fmla="*/ 323976 w 363656"/>
                  <a:gd name="connsiteY67" fmla="*/ 247033 h 532749"/>
                  <a:gd name="connsiteX68" fmla="*/ 315191 w 363656"/>
                  <a:gd name="connsiteY68" fmla="*/ 240038 h 532749"/>
                  <a:gd name="connsiteX69" fmla="*/ 313641 w 363656"/>
                  <a:gd name="connsiteY69" fmla="*/ 238838 h 532749"/>
                  <a:gd name="connsiteX70" fmla="*/ 303730 w 363656"/>
                  <a:gd name="connsiteY70" fmla="*/ 232914 h 532749"/>
                  <a:gd name="connsiteX71" fmla="*/ 301976 w 363656"/>
                  <a:gd name="connsiteY71" fmla="*/ 231917 h 532749"/>
                  <a:gd name="connsiteX72" fmla="*/ 290552 w 363656"/>
                  <a:gd name="connsiteY72" fmla="*/ 226990 h 532749"/>
                  <a:gd name="connsiteX73" fmla="*/ 288836 w 363656"/>
                  <a:gd name="connsiteY73" fmla="*/ 226307 h 532749"/>
                  <a:gd name="connsiteX74" fmla="*/ 275068 w 363656"/>
                  <a:gd name="connsiteY74" fmla="*/ 222376 h 532749"/>
                  <a:gd name="connsiteX75" fmla="*/ 274274 w 363656"/>
                  <a:gd name="connsiteY75" fmla="*/ 222173 h 532749"/>
                  <a:gd name="connsiteX76" fmla="*/ 239466 w 363656"/>
                  <a:gd name="connsiteY76" fmla="*/ 218518 h 532749"/>
                  <a:gd name="connsiteX77" fmla="*/ 156341 w 363656"/>
                  <a:gd name="connsiteY77" fmla="*/ 218518 h 532749"/>
                  <a:gd name="connsiteX78" fmla="*/ 124283 w 363656"/>
                  <a:gd name="connsiteY78" fmla="*/ 214698 h 532749"/>
                  <a:gd name="connsiteX79" fmla="*/ 121570 w 363656"/>
                  <a:gd name="connsiteY79" fmla="*/ 213904 h 532749"/>
                  <a:gd name="connsiteX80" fmla="*/ 115405 w 363656"/>
                  <a:gd name="connsiteY80" fmla="*/ 210398 h 532749"/>
                  <a:gd name="connsiteX81" fmla="*/ 113892 w 363656"/>
                  <a:gd name="connsiteY81" fmla="*/ 209475 h 532749"/>
                  <a:gd name="connsiteX82" fmla="*/ 100530 w 363656"/>
                  <a:gd name="connsiteY82" fmla="*/ 168632 h 532749"/>
                  <a:gd name="connsiteX83" fmla="*/ 100530 w 363656"/>
                  <a:gd name="connsiteY83" fmla="*/ 142941 h 532749"/>
                  <a:gd name="connsiteX84" fmla="*/ 100881 w 363656"/>
                  <a:gd name="connsiteY84" fmla="*/ 136371 h 532749"/>
                  <a:gd name="connsiteX85" fmla="*/ 101397 w 363656"/>
                  <a:gd name="connsiteY85" fmla="*/ 129136 h 532749"/>
                  <a:gd name="connsiteX86" fmla="*/ 102634 w 363656"/>
                  <a:gd name="connsiteY86" fmla="*/ 123046 h 532749"/>
                  <a:gd name="connsiteX87" fmla="*/ 104221 w 363656"/>
                  <a:gd name="connsiteY87" fmla="*/ 117325 h 532749"/>
                  <a:gd name="connsiteX88" fmla="*/ 106251 w 363656"/>
                  <a:gd name="connsiteY88" fmla="*/ 112470 h 532749"/>
                  <a:gd name="connsiteX89" fmla="*/ 108835 w 363656"/>
                  <a:gd name="connsiteY89" fmla="*/ 108336 h 532749"/>
                  <a:gd name="connsiteX90" fmla="*/ 111769 w 363656"/>
                  <a:gd name="connsiteY90" fmla="*/ 104553 h 532749"/>
                  <a:gd name="connsiteX91" fmla="*/ 113763 w 363656"/>
                  <a:gd name="connsiteY91" fmla="*/ 102929 h 532749"/>
                  <a:gd name="connsiteX92" fmla="*/ 120370 w 363656"/>
                  <a:gd name="connsiteY92" fmla="*/ 98389 h 532749"/>
                  <a:gd name="connsiteX93" fmla="*/ 123028 w 363656"/>
                  <a:gd name="connsiteY93" fmla="*/ 97318 h 532749"/>
                  <a:gd name="connsiteX94" fmla="*/ 131185 w 363656"/>
                  <a:gd name="connsiteY94" fmla="*/ 94698 h 532749"/>
                  <a:gd name="connsiteX95" fmla="*/ 134175 w 363656"/>
                  <a:gd name="connsiteY95" fmla="*/ 94144 h 532749"/>
                  <a:gd name="connsiteX96" fmla="*/ 144362 w 363656"/>
                  <a:gd name="connsiteY96" fmla="*/ 92834 h 532749"/>
                  <a:gd name="connsiteX97" fmla="*/ 146559 w 363656"/>
                  <a:gd name="connsiteY97" fmla="*/ 92723 h 532749"/>
                  <a:gd name="connsiteX98" fmla="*/ 159847 w 363656"/>
                  <a:gd name="connsiteY98" fmla="*/ 92317 h 532749"/>
                  <a:gd name="connsiteX99" fmla="*/ 169241 w 363656"/>
                  <a:gd name="connsiteY99" fmla="*/ 92391 h 532749"/>
                  <a:gd name="connsiteX100" fmla="*/ 344905 w 363656"/>
                  <a:gd name="connsiteY100" fmla="*/ 99514 h 532749"/>
                  <a:gd name="connsiteX101" fmla="*/ 345016 w 363656"/>
                  <a:gd name="connsiteY101" fmla="*/ 99551 h 532749"/>
                  <a:gd name="connsiteX102" fmla="*/ 345016 w 363656"/>
                  <a:gd name="connsiteY102" fmla="*/ 20837 h 532749"/>
                  <a:gd name="connsiteX103" fmla="*/ 344905 w 363656"/>
                  <a:gd name="connsiteY103" fmla="*/ 20800 h 532749"/>
                  <a:gd name="connsiteX104" fmla="*/ 170884 w 363656"/>
                  <a:gd name="connsiteY104" fmla="*/ 203 h 532749"/>
                  <a:gd name="connsiteX105" fmla="*/ 170330 w 363656"/>
                  <a:gd name="connsiteY105" fmla="*/ 203 h 532749"/>
                  <a:gd name="connsiteX106" fmla="*/ 155252 w 363656"/>
                  <a:gd name="connsiteY106" fmla="*/ 0 h 532749"/>
                  <a:gd name="connsiteX107" fmla="*/ 142000 w 363656"/>
                  <a:gd name="connsiteY107" fmla="*/ 111 h 532749"/>
                  <a:gd name="connsiteX108" fmla="*/ 138217 w 363656"/>
                  <a:gd name="connsiteY108" fmla="*/ 388 h 532749"/>
                  <a:gd name="connsiteX109" fmla="*/ 112766 w 363656"/>
                  <a:gd name="connsiteY109" fmla="*/ 2215 h 532749"/>
                  <a:gd name="connsiteX110" fmla="*/ 106842 w 363656"/>
                  <a:gd name="connsiteY110" fmla="*/ 3137 h 532749"/>
                  <a:gd name="connsiteX111" fmla="*/ 85433 w 363656"/>
                  <a:gd name="connsiteY111" fmla="*/ 7512 h 532749"/>
                  <a:gd name="connsiteX112" fmla="*/ 80025 w 363656"/>
                  <a:gd name="connsiteY112" fmla="*/ 9265 h 532749"/>
                  <a:gd name="connsiteX113" fmla="*/ 61643 w 363656"/>
                  <a:gd name="connsiteY113" fmla="*/ 16352 h 532749"/>
                  <a:gd name="connsiteX114" fmla="*/ 57509 w 363656"/>
                  <a:gd name="connsiteY114" fmla="*/ 18659 h 532749"/>
                  <a:gd name="connsiteX115" fmla="*/ 42800 w 363656"/>
                  <a:gd name="connsiteY115" fmla="*/ 28090 h 532749"/>
                  <a:gd name="connsiteX116" fmla="*/ 40843 w 363656"/>
                  <a:gd name="connsiteY116" fmla="*/ 29326 h 532749"/>
                  <a:gd name="connsiteX117" fmla="*/ 0 w 363656"/>
                  <a:gd name="connsiteY117" fmla="*/ 135134 h 532749"/>
                  <a:gd name="connsiteX118" fmla="*/ 0 w 363656"/>
                  <a:gd name="connsiteY118" fmla="*/ 180075 h 532749"/>
                  <a:gd name="connsiteX119" fmla="*/ 20173 w 363656"/>
                  <a:gd name="connsiteY119" fmla="*/ 266467 h 532749"/>
                  <a:gd name="connsiteX120" fmla="*/ 25820 w 363656"/>
                  <a:gd name="connsiteY120" fmla="*/ 274219 h 532749"/>
                  <a:gd name="connsiteX121" fmla="*/ 28016 w 363656"/>
                  <a:gd name="connsiteY121" fmla="*/ 277208 h 532749"/>
                  <a:gd name="connsiteX122" fmla="*/ 34421 w 363656"/>
                  <a:gd name="connsiteY122" fmla="*/ 284055 h 532749"/>
                  <a:gd name="connsiteX123" fmla="*/ 37724 w 363656"/>
                  <a:gd name="connsiteY123" fmla="*/ 287396 h 532749"/>
                  <a:gd name="connsiteX124" fmla="*/ 45236 w 363656"/>
                  <a:gd name="connsiteY124" fmla="*/ 293450 h 532749"/>
                  <a:gd name="connsiteX125" fmla="*/ 49130 w 363656"/>
                  <a:gd name="connsiteY125" fmla="*/ 296347 h 532749"/>
                  <a:gd name="connsiteX126" fmla="*/ 58044 w 363656"/>
                  <a:gd name="connsiteY126" fmla="*/ 301644 h 532749"/>
                  <a:gd name="connsiteX127" fmla="*/ 62252 w 363656"/>
                  <a:gd name="connsiteY127" fmla="*/ 303914 h 532749"/>
                  <a:gd name="connsiteX128" fmla="*/ 73067 w 363656"/>
                  <a:gd name="connsiteY128" fmla="*/ 308491 h 532749"/>
                  <a:gd name="connsiteX129" fmla="*/ 77238 w 363656"/>
                  <a:gd name="connsiteY129" fmla="*/ 310041 h 532749"/>
                  <a:gd name="connsiteX130" fmla="*/ 90877 w 363656"/>
                  <a:gd name="connsiteY130" fmla="*/ 313825 h 532749"/>
                  <a:gd name="connsiteX131" fmla="*/ 94144 w 363656"/>
                  <a:gd name="connsiteY131" fmla="*/ 314619 h 532749"/>
                  <a:gd name="connsiteX132" fmla="*/ 135559 w 363656"/>
                  <a:gd name="connsiteY132" fmla="*/ 318679 h 532749"/>
                  <a:gd name="connsiteX133" fmla="*/ 215861 w 363656"/>
                  <a:gd name="connsiteY133" fmla="*/ 318679 h 532749"/>
                  <a:gd name="connsiteX134" fmla="*/ 263034 w 363656"/>
                  <a:gd name="connsiteY134" fmla="*/ 367809 h 532749"/>
                  <a:gd name="connsiteX135" fmla="*/ 263034 w 363656"/>
                  <a:gd name="connsiteY135" fmla="*/ 395622 h 532749"/>
                  <a:gd name="connsiteX136" fmla="*/ 261927 w 363656"/>
                  <a:gd name="connsiteY136" fmla="*/ 406400 h 532749"/>
                  <a:gd name="connsiteX137" fmla="*/ 261724 w 363656"/>
                  <a:gd name="connsiteY137" fmla="*/ 408153 h 532749"/>
                  <a:gd name="connsiteX138" fmla="*/ 258863 w 363656"/>
                  <a:gd name="connsiteY138" fmla="*/ 415794 h 532749"/>
                  <a:gd name="connsiteX139" fmla="*/ 257664 w 363656"/>
                  <a:gd name="connsiteY139" fmla="*/ 418692 h 532749"/>
                  <a:gd name="connsiteX140" fmla="*/ 251942 w 363656"/>
                  <a:gd name="connsiteY140" fmla="*/ 425963 h 532749"/>
                  <a:gd name="connsiteX141" fmla="*/ 251223 w 363656"/>
                  <a:gd name="connsiteY141" fmla="*/ 426757 h 532749"/>
                  <a:gd name="connsiteX142" fmla="*/ 242105 w 363656"/>
                  <a:gd name="connsiteY142" fmla="*/ 432995 h 532749"/>
                  <a:gd name="connsiteX143" fmla="*/ 198623 w 363656"/>
                  <a:gd name="connsiteY143" fmla="*/ 440506 h 532749"/>
                  <a:gd name="connsiteX144" fmla="*/ 15854 w 363656"/>
                  <a:gd name="connsiteY144" fmla="*/ 432626 h 532749"/>
                  <a:gd name="connsiteX145" fmla="*/ 15743 w 363656"/>
                  <a:gd name="connsiteY145" fmla="*/ 432626 h 532749"/>
                  <a:gd name="connsiteX146" fmla="*/ 15743 w 363656"/>
                  <a:gd name="connsiteY146" fmla="*/ 511304 h 532749"/>
                  <a:gd name="connsiteX147" fmla="*/ 15817 w 363656"/>
                  <a:gd name="connsiteY147" fmla="*/ 511341 h 532749"/>
                  <a:gd name="connsiteX148" fmla="*/ 218721 w 363656"/>
                  <a:gd name="connsiteY148" fmla="*/ 532749 h 532749"/>
                  <a:gd name="connsiteX149" fmla="*/ 222302 w 363656"/>
                  <a:gd name="connsiteY149" fmla="*/ 532583 h 532749"/>
                  <a:gd name="connsiteX150" fmla="*/ 246683 w 363656"/>
                  <a:gd name="connsiteY150" fmla="*/ 531273 h 532749"/>
                  <a:gd name="connsiteX151" fmla="*/ 252330 w 363656"/>
                  <a:gd name="connsiteY151" fmla="*/ 530590 h 532749"/>
                  <a:gd name="connsiteX152" fmla="*/ 273296 w 363656"/>
                  <a:gd name="connsiteY152" fmla="*/ 526770 h 532749"/>
                  <a:gd name="connsiteX153" fmla="*/ 278593 w 363656"/>
                  <a:gd name="connsiteY153" fmla="*/ 525293 h 532749"/>
                  <a:gd name="connsiteX154" fmla="*/ 296735 w 363656"/>
                  <a:gd name="connsiteY154" fmla="*/ 518889 h 532749"/>
                  <a:gd name="connsiteX155" fmla="*/ 301312 w 363656"/>
                  <a:gd name="connsiteY155" fmla="*/ 516582 h 532749"/>
                  <a:gd name="connsiteX156" fmla="*/ 315800 w 363656"/>
                  <a:gd name="connsiteY156" fmla="*/ 508037 h 532749"/>
                  <a:gd name="connsiteX157" fmla="*/ 317830 w 363656"/>
                  <a:gd name="connsiteY157" fmla="*/ 506838 h 532749"/>
                  <a:gd name="connsiteX158" fmla="*/ 333942 w 363656"/>
                  <a:gd name="connsiteY158" fmla="*/ 491371 h 532749"/>
                  <a:gd name="connsiteX159" fmla="*/ 336803 w 363656"/>
                  <a:gd name="connsiteY159" fmla="*/ 488068 h 532749"/>
                  <a:gd name="connsiteX160" fmla="*/ 341527 w 363656"/>
                  <a:gd name="connsiteY160" fmla="*/ 481110 h 532749"/>
                  <a:gd name="connsiteX161" fmla="*/ 344757 w 363656"/>
                  <a:gd name="connsiteY161" fmla="*/ 476090 h 532749"/>
                  <a:gd name="connsiteX162" fmla="*/ 348578 w 363656"/>
                  <a:gd name="connsiteY162" fmla="*/ 468578 h 532749"/>
                  <a:gd name="connsiteX163" fmla="*/ 351365 w 363656"/>
                  <a:gd name="connsiteY163" fmla="*/ 462691 h 532749"/>
                  <a:gd name="connsiteX164" fmla="*/ 354668 w 363656"/>
                  <a:gd name="connsiteY164" fmla="*/ 453537 h 532749"/>
                  <a:gd name="connsiteX165" fmla="*/ 356532 w 363656"/>
                  <a:gd name="connsiteY165" fmla="*/ 447852 h 532749"/>
                  <a:gd name="connsiteX166" fmla="*/ 359559 w 363656"/>
                  <a:gd name="connsiteY166" fmla="*/ 434970 h 532749"/>
                  <a:gd name="connsiteX167" fmla="*/ 360315 w 363656"/>
                  <a:gd name="connsiteY167" fmla="*/ 431556 h 532749"/>
                  <a:gd name="connsiteX168" fmla="*/ 363656 w 363656"/>
                  <a:gd name="connsiteY168" fmla="*/ 392060 h 532749"/>
                  <a:gd name="connsiteX169" fmla="*/ 363656 w 363656"/>
                  <a:gd name="connsiteY169" fmla="*/ 357104 h 532749"/>
                  <a:gd name="connsiteX170" fmla="*/ 340346 w 363656"/>
                  <a:gd name="connsiteY170" fmla="*/ 266135 h 532749"/>
                  <a:gd name="connsiteX171" fmla="*/ 324843 w 363656"/>
                  <a:gd name="connsiteY171" fmla="*/ 247956 h 53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363656" h="532749">
                    <a:moveTo>
                      <a:pt x="298396" y="518040"/>
                    </a:moveTo>
                    <a:lnTo>
                      <a:pt x="298433" y="518003"/>
                    </a:lnTo>
                    <a:lnTo>
                      <a:pt x="298396" y="518040"/>
                    </a:lnTo>
                    <a:close/>
                    <a:moveTo>
                      <a:pt x="100751" y="315578"/>
                    </a:moveTo>
                    <a:cubicBezTo>
                      <a:pt x="99441" y="315339"/>
                      <a:pt x="98038" y="315228"/>
                      <a:pt x="96728" y="314988"/>
                    </a:cubicBezTo>
                    <a:cubicBezTo>
                      <a:pt x="98001" y="315228"/>
                      <a:pt x="99422" y="315339"/>
                      <a:pt x="100751" y="315578"/>
                    </a:cubicBezTo>
                    <a:moveTo>
                      <a:pt x="79693" y="310688"/>
                    </a:moveTo>
                    <a:cubicBezTo>
                      <a:pt x="80930" y="311094"/>
                      <a:pt x="82240" y="311407"/>
                      <a:pt x="83513" y="311758"/>
                    </a:cubicBezTo>
                    <a:cubicBezTo>
                      <a:pt x="82240" y="311407"/>
                      <a:pt x="80930" y="311094"/>
                      <a:pt x="79693" y="310688"/>
                    </a:cubicBezTo>
                    <a:moveTo>
                      <a:pt x="64504" y="304837"/>
                    </a:moveTo>
                    <a:cubicBezTo>
                      <a:pt x="65537" y="305317"/>
                      <a:pt x="66645" y="305760"/>
                      <a:pt x="67734" y="306184"/>
                    </a:cubicBezTo>
                    <a:cubicBezTo>
                      <a:pt x="66663" y="305760"/>
                      <a:pt x="65537" y="305317"/>
                      <a:pt x="64504" y="304837"/>
                    </a:cubicBezTo>
                    <a:moveTo>
                      <a:pt x="51068" y="297473"/>
                    </a:moveTo>
                    <a:cubicBezTo>
                      <a:pt x="51861" y="297990"/>
                      <a:pt x="52747" y="298470"/>
                      <a:pt x="53578" y="298949"/>
                    </a:cubicBezTo>
                    <a:cubicBezTo>
                      <a:pt x="52729" y="298470"/>
                      <a:pt x="51861" y="297990"/>
                      <a:pt x="51068" y="297473"/>
                    </a:cubicBezTo>
                    <a:moveTo>
                      <a:pt x="39293" y="288651"/>
                    </a:moveTo>
                    <a:cubicBezTo>
                      <a:pt x="39810" y="289131"/>
                      <a:pt x="40400" y="289519"/>
                      <a:pt x="40917" y="289998"/>
                    </a:cubicBezTo>
                    <a:cubicBezTo>
                      <a:pt x="40400" y="289519"/>
                      <a:pt x="39810" y="289131"/>
                      <a:pt x="39293" y="288651"/>
                    </a:cubicBezTo>
                    <a:moveTo>
                      <a:pt x="29179" y="278463"/>
                    </a:moveTo>
                    <a:cubicBezTo>
                      <a:pt x="29216" y="278537"/>
                      <a:pt x="29253" y="278574"/>
                      <a:pt x="29345" y="278629"/>
                    </a:cubicBezTo>
                    <a:cubicBezTo>
                      <a:pt x="29271" y="278592"/>
                      <a:pt x="29216" y="278556"/>
                      <a:pt x="29179" y="278463"/>
                    </a:cubicBezTo>
                    <a:moveTo>
                      <a:pt x="23144" y="48391"/>
                    </a:moveTo>
                    <a:cubicBezTo>
                      <a:pt x="22867" y="48797"/>
                      <a:pt x="22627" y="49222"/>
                      <a:pt x="22387" y="49591"/>
                    </a:cubicBezTo>
                    <a:cubicBezTo>
                      <a:pt x="22627" y="49240"/>
                      <a:pt x="22867" y="48797"/>
                      <a:pt x="23144" y="48391"/>
                    </a:cubicBezTo>
                    <a:moveTo>
                      <a:pt x="138494" y="93387"/>
                    </a:moveTo>
                    <a:cubicBezTo>
                      <a:pt x="139361" y="93276"/>
                      <a:pt x="140247" y="93110"/>
                      <a:pt x="141206" y="93036"/>
                    </a:cubicBezTo>
                    <a:cubicBezTo>
                      <a:pt x="140247" y="93110"/>
                      <a:pt x="139416" y="93258"/>
                      <a:pt x="138494" y="93387"/>
                    </a:cubicBezTo>
                    <a:moveTo>
                      <a:pt x="125962" y="96174"/>
                    </a:moveTo>
                    <a:cubicBezTo>
                      <a:pt x="127106" y="95768"/>
                      <a:pt x="128269" y="95306"/>
                      <a:pt x="129543" y="94974"/>
                    </a:cubicBezTo>
                    <a:cubicBezTo>
                      <a:pt x="128306" y="95288"/>
                      <a:pt x="127125" y="95768"/>
                      <a:pt x="125962" y="96174"/>
                    </a:cubicBezTo>
                    <a:moveTo>
                      <a:pt x="116051" y="101102"/>
                    </a:moveTo>
                    <a:cubicBezTo>
                      <a:pt x="117158" y="100308"/>
                      <a:pt x="118192" y="99422"/>
                      <a:pt x="119429" y="98758"/>
                    </a:cubicBezTo>
                    <a:cubicBezTo>
                      <a:pt x="118210" y="99422"/>
                      <a:pt x="117177" y="100308"/>
                      <a:pt x="116051" y="101102"/>
                    </a:cubicBezTo>
                    <a:moveTo>
                      <a:pt x="110090" y="106343"/>
                    </a:moveTo>
                    <a:cubicBezTo>
                      <a:pt x="110404" y="105937"/>
                      <a:pt x="110680" y="105513"/>
                      <a:pt x="111050" y="105107"/>
                    </a:cubicBezTo>
                    <a:cubicBezTo>
                      <a:pt x="110680" y="105513"/>
                      <a:pt x="110404" y="105955"/>
                      <a:pt x="110090" y="106343"/>
                    </a:cubicBezTo>
                    <a:moveTo>
                      <a:pt x="104719" y="115571"/>
                    </a:moveTo>
                    <a:cubicBezTo>
                      <a:pt x="104996" y="114944"/>
                      <a:pt x="105236" y="114298"/>
                      <a:pt x="105513" y="113707"/>
                    </a:cubicBezTo>
                    <a:cubicBezTo>
                      <a:pt x="105236" y="114316"/>
                      <a:pt x="104996" y="114944"/>
                      <a:pt x="104719" y="115571"/>
                    </a:cubicBezTo>
                    <a:moveTo>
                      <a:pt x="101582" y="127346"/>
                    </a:moveTo>
                    <a:cubicBezTo>
                      <a:pt x="101656" y="126866"/>
                      <a:pt x="101785" y="126423"/>
                      <a:pt x="101859" y="125962"/>
                    </a:cubicBezTo>
                    <a:cubicBezTo>
                      <a:pt x="101785" y="126442"/>
                      <a:pt x="101656" y="126885"/>
                      <a:pt x="101582" y="127346"/>
                    </a:cubicBezTo>
                    <a:moveTo>
                      <a:pt x="271949" y="221785"/>
                    </a:moveTo>
                    <a:cubicBezTo>
                      <a:pt x="271358" y="221675"/>
                      <a:pt x="270712" y="221619"/>
                      <a:pt x="270158" y="221508"/>
                    </a:cubicBezTo>
                    <a:cubicBezTo>
                      <a:pt x="270749" y="221619"/>
                      <a:pt x="271339" y="221675"/>
                      <a:pt x="271949" y="221785"/>
                    </a:cubicBezTo>
                    <a:moveTo>
                      <a:pt x="8896" y="76758"/>
                    </a:moveTo>
                    <a:cubicBezTo>
                      <a:pt x="9450" y="75079"/>
                      <a:pt x="9930" y="73344"/>
                      <a:pt x="10575" y="71702"/>
                    </a:cubicBezTo>
                    <a:cubicBezTo>
                      <a:pt x="9930" y="73344"/>
                      <a:pt x="9450" y="75079"/>
                      <a:pt x="8896" y="76758"/>
                    </a:cubicBezTo>
                    <a:moveTo>
                      <a:pt x="5112" y="89733"/>
                    </a:moveTo>
                    <a:cubicBezTo>
                      <a:pt x="5426" y="88385"/>
                      <a:pt x="5666" y="86946"/>
                      <a:pt x="5980" y="85635"/>
                    </a:cubicBezTo>
                    <a:cubicBezTo>
                      <a:pt x="5685" y="86946"/>
                      <a:pt x="5445" y="88367"/>
                      <a:pt x="5112" y="89733"/>
                    </a:cubicBezTo>
                    <a:moveTo>
                      <a:pt x="14396" y="63396"/>
                    </a:moveTo>
                    <a:cubicBezTo>
                      <a:pt x="15023" y="62049"/>
                      <a:pt x="15632" y="60646"/>
                      <a:pt x="16297" y="59373"/>
                    </a:cubicBezTo>
                    <a:cubicBezTo>
                      <a:pt x="15614" y="60646"/>
                      <a:pt x="15023" y="62031"/>
                      <a:pt x="14396" y="63396"/>
                    </a:cubicBezTo>
                    <a:moveTo>
                      <a:pt x="286621" y="225679"/>
                    </a:moveTo>
                    <a:cubicBezTo>
                      <a:pt x="285698" y="225366"/>
                      <a:pt x="284757" y="225163"/>
                      <a:pt x="283834" y="224886"/>
                    </a:cubicBezTo>
                    <a:cubicBezTo>
                      <a:pt x="284757" y="225163"/>
                      <a:pt x="285717" y="225366"/>
                      <a:pt x="286621" y="225679"/>
                    </a:cubicBezTo>
                    <a:moveTo>
                      <a:pt x="299872" y="231013"/>
                    </a:moveTo>
                    <a:cubicBezTo>
                      <a:pt x="299005" y="230607"/>
                      <a:pt x="298082" y="230256"/>
                      <a:pt x="297159" y="229869"/>
                    </a:cubicBezTo>
                    <a:cubicBezTo>
                      <a:pt x="298082" y="230256"/>
                      <a:pt x="298986" y="230607"/>
                      <a:pt x="299872" y="231013"/>
                    </a:cubicBezTo>
                    <a:moveTo>
                      <a:pt x="311721" y="237731"/>
                    </a:moveTo>
                    <a:cubicBezTo>
                      <a:pt x="311038" y="237288"/>
                      <a:pt x="310337" y="236901"/>
                      <a:pt x="309617" y="236458"/>
                    </a:cubicBezTo>
                    <a:cubicBezTo>
                      <a:pt x="310337" y="236901"/>
                      <a:pt x="311038" y="237251"/>
                      <a:pt x="311721" y="237731"/>
                    </a:cubicBezTo>
                    <a:moveTo>
                      <a:pt x="322296" y="245722"/>
                    </a:moveTo>
                    <a:cubicBezTo>
                      <a:pt x="321946" y="245446"/>
                      <a:pt x="321576" y="245206"/>
                      <a:pt x="321263" y="244929"/>
                    </a:cubicBezTo>
                    <a:cubicBezTo>
                      <a:pt x="321595" y="245206"/>
                      <a:pt x="321946" y="245446"/>
                      <a:pt x="322296" y="245722"/>
                    </a:cubicBezTo>
                    <a:moveTo>
                      <a:pt x="324843" y="247956"/>
                    </a:moveTo>
                    <a:cubicBezTo>
                      <a:pt x="324530" y="247679"/>
                      <a:pt x="324253" y="247365"/>
                      <a:pt x="323976" y="247033"/>
                    </a:cubicBezTo>
                    <a:cubicBezTo>
                      <a:pt x="321189" y="244523"/>
                      <a:pt x="318255" y="242216"/>
                      <a:pt x="315191" y="240038"/>
                    </a:cubicBezTo>
                    <a:cubicBezTo>
                      <a:pt x="314674" y="239632"/>
                      <a:pt x="314194" y="239244"/>
                      <a:pt x="313641" y="238838"/>
                    </a:cubicBezTo>
                    <a:cubicBezTo>
                      <a:pt x="310503" y="236698"/>
                      <a:pt x="307163" y="234741"/>
                      <a:pt x="303730" y="232914"/>
                    </a:cubicBezTo>
                    <a:cubicBezTo>
                      <a:pt x="303139" y="232600"/>
                      <a:pt x="302586" y="232231"/>
                      <a:pt x="301976" y="231917"/>
                    </a:cubicBezTo>
                    <a:cubicBezTo>
                      <a:pt x="298322" y="230053"/>
                      <a:pt x="294502" y="228448"/>
                      <a:pt x="290552" y="226990"/>
                    </a:cubicBezTo>
                    <a:cubicBezTo>
                      <a:pt x="289962" y="226787"/>
                      <a:pt x="289445" y="226510"/>
                      <a:pt x="288836" y="226307"/>
                    </a:cubicBezTo>
                    <a:cubicBezTo>
                      <a:pt x="284425" y="224757"/>
                      <a:pt x="279848" y="223446"/>
                      <a:pt x="275068" y="222376"/>
                    </a:cubicBezTo>
                    <a:cubicBezTo>
                      <a:pt x="274791" y="222302"/>
                      <a:pt x="274551" y="222209"/>
                      <a:pt x="274274" y="222173"/>
                    </a:cubicBezTo>
                    <a:cubicBezTo>
                      <a:pt x="263570" y="219792"/>
                      <a:pt x="252035" y="218518"/>
                      <a:pt x="239466" y="218518"/>
                    </a:cubicBezTo>
                    <a:lnTo>
                      <a:pt x="156341" y="218518"/>
                    </a:lnTo>
                    <a:cubicBezTo>
                      <a:pt x="143126" y="218518"/>
                      <a:pt x="132625" y="217522"/>
                      <a:pt x="124283" y="214698"/>
                    </a:cubicBezTo>
                    <a:cubicBezTo>
                      <a:pt x="123415" y="214421"/>
                      <a:pt x="122418" y="214218"/>
                      <a:pt x="121570" y="213904"/>
                    </a:cubicBezTo>
                    <a:cubicBezTo>
                      <a:pt x="119300" y="212945"/>
                      <a:pt x="117306" y="211708"/>
                      <a:pt x="115405" y="210398"/>
                    </a:cubicBezTo>
                    <a:cubicBezTo>
                      <a:pt x="114925" y="210047"/>
                      <a:pt x="114335" y="209844"/>
                      <a:pt x="113892" y="209475"/>
                    </a:cubicBezTo>
                    <a:cubicBezTo>
                      <a:pt x="104830" y="202314"/>
                      <a:pt x="100530" y="189857"/>
                      <a:pt x="100530" y="168632"/>
                    </a:cubicBezTo>
                    <a:lnTo>
                      <a:pt x="100530" y="142941"/>
                    </a:lnTo>
                    <a:cubicBezTo>
                      <a:pt x="100530" y="140560"/>
                      <a:pt x="100770" y="138567"/>
                      <a:pt x="100881" y="136371"/>
                    </a:cubicBezTo>
                    <a:cubicBezTo>
                      <a:pt x="101046" y="133898"/>
                      <a:pt x="101120" y="131351"/>
                      <a:pt x="101397" y="129136"/>
                    </a:cubicBezTo>
                    <a:cubicBezTo>
                      <a:pt x="101711" y="126940"/>
                      <a:pt x="102191" y="125039"/>
                      <a:pt x="102634" y="123046"/>
                    </a:cubicBezTo>
                    <a:cubicBezTo>
                      <a:pt x="103114" y="121016"/>
                      <a:pt x="103593" y="119059"/>
                      <a:pt x="104221" y="117325"/>
                    </a:cubicBezTo>
                    <a:cubicBezTo>
                      <a:pt x="104811" y="115608"/>
                      <a:pt x="105494" y="113984"/>
                      <a:pt x="106251" y="112470"/>
                    </a:cubicBezTo>
                    <a:cubicBezTo>
                      <a:pt x="107008" y="110957"/>
                      <a:pt x="107930" y="109647"/>
                      <a:pt x="108835" y="108336"/>
                    </a:cubicBezTo>
                    <a:cubicBezTo>
                      <a:pt x="109794" y="107026"/>
                      <a:pt x="110662" y="105679"/>
                      <a:pt x="111769" y="104553"/>
                    </a:cubicBezTo>
                    <a:cubicBezTo>
                      <a:pt x="112360" y="103926"/>
                      <a:pt x="113117" y="103483"/>
                      <a:pt x="113763" y="102929"/>
                    </a:cubicBezTo>
                    <a:cubicBezTo>
                      <a:pt x="115793" y="101176"/>
                      <a:pt x="117897" y="99588"/>
                      <a:pt x="120370" y="98389"/>
                    </a:cubicBezTo>
                    <a:cubicBezTo>
                      <a:pt x="121201" y="97946"/>
                      <a:pt x="122160" y="97669"/>
                      <a:pt x="123028" y="97318"/>
                    </a:cubicBezTo>
                    <a:cubicBezTo>
                      <a:pt x="125574" y="96285"/>
                      <a:pt x="128232" y="95325"/>
                      <a:pt x="131185" y="94698"/>
                    </a:cubicBezTo>
                    <a:cubicBezTo>
                      <a:pt x="132145" y="94457"/>
                      <a:pt x="133178" y="94347"/>
                      <a:pt x="134175" y="94144"/>
                    </a:cubicBezTo>
                    <a:cubicBezTo>
                      <a:pt x="137405" y="93590"/>
                      <a:pt x="140782" y="93110"/>
                      <a:pt x="144362" y="92834"/>
                    </a:cubicBezTo>
                    <a:cubicBezTo>
                      <a:pt x="145082" y="92797"/>
                      <a:pt x="145839" y="92760"/>
                      <a:pt x="146559" y="92723"/>
                    </a:cubicBezTo>
                    <a:cubicBezTo>
                      <a:pt x="150767" y="92483"/>
                      <a:pt x="155159" y="92317"/>
                      <a:pt x="159847" y="92317"/>
                    </a:cubicBezTo>
                    <a:cubicBezTo>
                      <a:pt x="162911" y="92317"/>
                      <a:pt x="166012" y="92354"/>
                      <a:pt x="169241" y="92391"/>
                    </a:cubicBezTo>
                    <a:cubicBezTo>
                      <a:pt x="194747" y="92391"/>
                      <a:pt x="298433" y="95214"/>
                      <a:pt x="344905" y="99514"/>
                    </a:cubicBezTo>
                    <a:lnTo>
                      <a:pt x="345016" y="99551"/>
                    </a:lnTo>
                    <a:lnTo>
                      <a:pt x="345016" y="20837"/>
                    </a:lnTo>
                    <a:lnTo>
                      <a:pt x="344905" y="20800"/>
                    </a:lnTo>
                    <a:cubicBezTo>
                      <a:pt x="301238" y="8065"/>
                      <a:pt x="228596" y="1273"/>
                      <a:pt x="170884" y="203"/>
                    </a:cubicBezTo>
                    <a:cubicBezTo>
                      <a:pt x="170718" y="203"/>
                      <a:pt x="170533" y="203"/>
                      <a:pt x="170330" y="203"/>
                    </a:cubicBezTo>
                    <a:cubicBezTo>
                      <a:pt x="165236" y="129"/>
                      <a:pt x="160068" y="0"/>
                      <a:pt x="155252" y="0"/>
                    </a:cubicBezTo>
                    <a:cubicBezTo>
                      <a:pt x="150712" y="0"/>
                      <a:pt x="146263" y="37"/>
                      <a:pt x="142000" y="111"/>
                    </a:cubicBezTo>
                    <a:cubicBezTo>
                      <a:pt x="140690" y="148"/>
                      <a:pt x="139583" y="351"/>
                      <a:pt x="138217" y="388"/>
                    </a:cubicBezTo>
                    <a:cubicBezTo>
                      <a:pt x="129506" y="628"/>
                      <a:pt x="120997" y="1181"/>
                      <a:pt x="112766" y="2215"/>
                    </a:cubicBezTo>
                    <a:cubicBezTo>
                      <a:pt x="110736" y="2455"/>
                      <a:pt x="108835" y="2805"/>
                      <a:pt x="106842" y="3137"/>
                    </a:cubicBezTo>
                    <a:cubicBezTo>
                      <a:pt x="99441" y="4245"/>
                      <a:pt x="92280" y="5648"/>
                      <a:pt x="85433" y="7512"/>
                    </a:cubicBezTo>
                    <a:cubicBezTo>
                      <a:pt x="83569" y="8029"/>
                      <a:pt x="81852" y="8656"/>
                      <a:pt x="80025" y="9265"/>
                    </a:cubicBezTo>
                    <a:cubicBezTo>
                      <a:pt x="73621" y="11258"/>
                      <a:pt x="67420" y="13565"/>
                      <a:pt x="61643" y="16352"/>
                    </a:cubicBezTo>
                    <a:cubicBezTo>
                      <a:pt x="60204" y="17072"/>
                      <a:pt x="58856" y="17902"/>
                      <a:pt x="57509" y="18659"/>
                    </a:cubicBezTo>
                    <a:cubicBezTo>
                      <a:pt x="52304" y="21446"/>
                      <a:pt x="47414" y="24547"/>
                      <a:pt x="42800" y="28090"/>
                    </a:cubicBezTo>
                    <a:cubicBezTo>
                      <a:pt x="42246" y="28570"/>
                      <a:pt x="41452" y="28883"/>
                      <a:pt x="40843" y="29326"/>
                    </a:cubicBezTo>
                    <a:cubicBezTo>
                      <a:pt x="13325" y="51640"/>
                      <a:pt x="0" y="86245"/>
                      <a:pt x="0" y="135134"/>
                    </a:cubicBezTo>
                    <a:lnTo>
                      <a:pt x="0" y="180075"/>
                    </a:lnTo>
                    <a:cubicBezTo>
                      <a:pt x="0" y="203255"/>
                      <a:pt x="2067" y="237473"/>
                      <a:pt x="20173" y="266467"/>
                    </a:cubicBezTo>
                    <a:cubicBezTo>
                      <a:pt x="21889" y="269254"/>
                      <a:pt x="23864" y="271672"/>
                      <a:pt x="25820" y="274219"/>
                    </a:cubicBezTo>
                    <a:cubicBezTo>
                      <a:pt x="26540" y="275178"/>
                      <a:pt x="27204" y="276212"/>
                      <a:pt x="28016" y="277208"/>
                    </a:cubicBezTo>
                    <a:cubicBezTo>
                      <a:pt x="29972" y="279626"/>
                      <a:pt x="32188" y="281822"/>
                      <a:pt x="34421" y="284055"/>
                    </a:cubicBezTo>
                    <a:cubicBezTo>
                      <a:pt x="35528" y="285163"/>
                      <a:pt x="36524" y="286325"/>
                      <a:pt x="37724" y="287396"/>
                    </a:cubicBezTo>
                    <a:cubicBezTo>
                      <a:pt x="40105" y="289537"/>
                      <a:pt x="42652" y="291493"/>
                      <a:pt x="45236" y="293450"/>
                    </a:cubicBezTo>
                    <a:cubicBezTo>
                      <a:pt x="46509" y="294409"/>
                      <a:pt x="47783" y="295443"/>
                      <a:pt x="49130" y="296347"/>
                    </a:cubicBezTo>
                    <a:cubicBezTo>
                      <a:pt x="51954" y="298248"/>
                      <a:pt x="54980" y="299965"/>
                      <a:pt x="58044" y="301644"/>
                    </a:cubicBezTo>
                    <a:cubicBezTo>
                      <a:pt x="59483" y="302401"/>
                      <a:pt x="60794" y="303194"/>
                      <a:pt x="62252" y="303914"/>
                    </a:cubicBezTo>
                    <a:cubicBezTo>
                      <a:pt x="65722" y="305631"/>
                      <a:pt x="69376" y="307088"/>
                      <a:pt x="73067" y="308491"/>
                    </a:cubicBezTo>
                    <a:cubicBezTo>
                      <a:pt x="74507" y="309008"/>
                      <a:pt x="75817" y="309562"/>
                      <a:pt x="77238" y="310041"/>
                    </a:cubicBezTo>
                    <a:cubicBezTo>
                      <a:pt x="81612" y="311518"/>
                      <a:pt x="86190" y="312699"/>
                      <a:pt x="90877" y="313825"/>
                    </a:cubicBezTo>
                    <a:cubicBezTo>
                      <a:pt x="91985" y="314065"/>
                      <a:pt x="93018" y="314379"/>
                      <a:pt x="94144" y="314619"/>
                    </a:cubicBezTo>
                    <a:cubicBezTo>
                      <a:pt x="106786" y="317239"/>
                      <a:pt x="120517" y="318679"/>
                      <a:pt x="135559" y="318679"/>
                    </a:cubicBezTo>
                    <a:lnTo>
                      <a:pt x="215861" y="318679"/>
                    </a:lnTo>
                    <a:cubicBezTo>
                      <a:pt x="255006" y="318679"/>
                      <a:pt x="263034" y="338335"/>
                      <a:pt x="263034" y="367809"/>
                    </a:cubicBezTo>
                    <a:lnTo>
                      <a:pt x="263034" y="395622"/>
                    </a:lnTo>
                    <a:cubicBezTo>
                      <a:pt x="263034" y="399516"/>
                      <a:pt x="262554" y="403023"/>
                      <a:pt x="261927" y="406400"/>
                    </a:cubicBezTo>
                    <a:cubicBezTo>
                      <a:pt x="261853" y="406917"/>
                      <a:pt x="261853" y="407637"/>
                      <a:pt x="261724" y="408153"/>
                    </a:cubicBezTo>
                    <a:cubicBezTo>
                      <a:pt x="261096" y="410977"/>
                      <a:pt x="259971" y="413358"/>
                      <a:pt x="258863" y="415794"/>
                    </a:cubicBezTo>
                    <a:cubicBezTo>
                      <a:pt x="258420" y="416717"/>
                      <a:pt x="258144" y="417824"/>
                      <a:pt x="257664" y="418692"/>
                    </a:cubicBezTo>
                    <a:cubicBezTo>
                      <a:pt x="256113" y="421405"/>
                      <a:pt x="254157" y="423786"/>
                      <a:pt x="251942" y="425963"/>
                    </a:cubicBezTo>
                    <a:cubicBezTo>
                      <a:pt x="251702" y="426203"/>
                      <a:pt x="251499" y="426517"/>
                      <a:pt x="251223" y="426757"/>
                    </a:cubicBezTo>
                    <a:cubicBezTo>
                      <a:pt x="248639" y="429175"/>
                      <a:pt x="245612" y="431260"/>
                      <a:pt x="242105" y="432995"/>
                    </a:cubicBezTo>
                    <a:cubicBezTo>
                      <a:pt x="229020" y="439639"/>
                      <a:pt x="211985" y="440506"/>
                      <a:pt x="198623" y="440506"/>
                    </a:cubicBezTo>
                    <a:cubicBezTo>
                      <a:pt x="130613" y="440506"/>
                      <a:pt x="43501" y="435376"/>
                      <a:pt x="15854" y="432626"/>
                    </a:cubicBezTo>
                    <a:lnTo>
                      <a:pt x="15743" y="432626"/>
                    </a:lnTo>
                    <a:lnTo>
                      <a:pt x="15743" y="511304"/>
                    </a:lnTo>
                    <a:lnTo>
                      <a:pt x="15817" y="511341"/>
                    </a:lnTo>
                    <a:cubicBezTo>
                      <a:pt x="69191" y="526733"/>
                      <a:pt x="126128" y="532749"/>
                      <a:pt x="218721" y="532749"/>
                    </a:cubicBezTo>
                    <a:cubicBezTo>
                      <a:pt x="219995" y="532749"/>
                      <a:pt x="221028" y="532583"/>
                      <a:pt x="222302" y="532583"/>
                    </a:cubicBezTo>
                    <a:cubicBezTo>
                      <a:pt x="230460" y="532473"/>
                      <a:pt x="238617" y="532104"/>
                      <a:pt x="246683" y="531273"/>
                    </a:cubicBezTo>
                    <a:cubicBezTo>
                      <a:pt x="248584" y="531070"/>
                      <a:pt x="250466" y="530830"/>
                      <a:pt x="252330" y="530590"/>
                    </a:cubicBezTo>
                    <a:cubicBezTo>
                      <a:pt x="259454" y="529667"/>
                      <a:pt x="266449" y="528449"/>
                      <a:pt x="273296" y="526770"/>
                    </a:cubicBezTo>
                    <a:cubicBezTo>
                      <a:pt x="275123" y="526327"/>
                      <a:pt x="276839" y="525810"/>
                      <a:pt x="278593" y="525293"/>
                    </a:cubicBezTo>
                    <a:cubicBezTo>
                      <a:pt x="284831" y="523540"/>
                      <a:pt x="290921" y="521473"/>
                      <a:pt x="296735" y="518889"/>
                    </a:cubicBezTo>
                    <a:cubicBezTo>
                      <a:pt x="298322" y="518169"/>
                      <a:pt x="299799" y="517339"/>
                      <a:pt x="301312" y="516582"/>
                    </a:cubicBezTo>
                    <a:cubicBezTo>
                      <a:pt x="306369" y="514072"/>
                      <a:pt x="311223" y="511285"/>
                      <a:pt x="315800" y="508037"/>
                    </a:cubicBezTo>
                    <a:cubicBezTo>
                      <a:pt x="316428" y="507594"/>
                      <a:pt x="317240" y="507317"/>
                      <a:pt x="317830" y="506838"/>
                    </a:cubicBezTo>
                    <a:cubicBezTo>
                      <a:pt x="323828" y="502389"/>
                      <a:pt x="329088" y="497093"/>
                      <a:pt x="333942" y="491371"/>
                    </a:cubicBezTo>
                    <a:cubicBezTo>
                      <a:pt x="334865" y="490264"/>
                      <a:pt x="335898" y="489230"/>
                      <a:pt x="336803" y="488068"/>
                    </a:cubicBezTo>
                    <a:cubicBezTo>
                      <a:pt x="338519" y="485871"/>
                      <a:pt x="339977" y="483490"/>
                      <a:pt x="341527" y="481110"/>
                    </a:cubicBezTo>
                    <a:cubicBezTo>
                      <a:pt x="342598" y="479486"/>
                      <a:pt x="343761" y="477880"/>
                      <a:pt x="344757" y="476090"/>
                    </a:cubicBezTo>
                    <a:cubicBezTo>
                      <a:pt x="346141" y="473709"/>
                      <a:pt x="347341" y="471125"/>
                      <a:pt x="348578" y="468578"/>
                    </a:cubicBezTo>
                    <a:cubicBezTo>
                      <a:pt x="349537" y="466622"/>
                      <a:pt x="350534" y="464758"/>
                      <a:pt x="351365" y="462691"/>
                    </a:cubicBezTo>
                    <a:cubicBezTo>
                      <a:pt x="352601" y="459793"/>
                      <a:pt x="353635" y="456637"/>
                      <a:pt x="354668" y="453537"/>
                    </a:cubicBezTo>
                    <a:cubicBezTo>
                      <a:pt x="355259" y="451635"/>
                      <a:pt x="355979" y="449845"/>
                      <a:pt x="356532" y="447852"/>
                    </a:cubicBezTo>
                    <a:cubicBezTo>
                      <a:pt x="357732" y="443755"/>
                      <a:pt x="358673" y="439381"/>
                      <a:pt x="359559" y="434970"/>
                    </a:cubicBezTo>
                    <a:cubicBezTo>
                      <a:pt x="359799" y="433826"/>
                      <a:pt x="360076" y="432737"/>
                      <a:pt x="360315" y="431556"/>
                    </a:cubicBezTo>
                    <a:cubicBezTo>
                      <a:pt x="362457" y="419430"/>
                      <a:pt x="363656" y="406345"/>
                      <a:pt x="363656" y="392060"/>
                    </a:cubicBezTo>
                    <a:lnTo>
                      <a:pt x="363656" y="357104"/>
                    </a:lnTo>
                    <a:cubicBezTo>
                      <a:pt x="363656" y="331690"/>
                      <a:pt x="359633" y="295295"/>
                      <a:pt x="340346" y="266135"/>
                    </a:cubicBezTo>
                    <a:cubicBezTo>
                      <a:pt x="335825" y="259288"/>
                      <a:pt x="330583" y="253326"/>
                      <a:pt x="324843" y="24795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" name="Freeform: Shape 132">
                <a:extLst>
                  <a:ext uri="{FF2B5EF4-FFF2-40B4-BE49-F238E27FC236}">
                    <a16:creationId xmlns:a16="http://schemas.microsoft.com/office/drawing/2014/main" id="{05142DB1-1CED-1A99-CABC-83BB0F60FCFD}"/>
                  </a:ext>
                </a:extLst>
              </p:cNvPr>
              <p:cNvSpPr/>
              <p:nvPr/>
            </p:nvSpPr>
            <p:spPr>
              <a:xfrm>
                <a:off x="4566961" y="5061963"/>
                <a:ext cx="361496" cy="532786"/>
              </a:xfrm>
              <a:custGeom>
                <a:avLst/>
                <a:gdLst>
                  <a:gd name="connsiteX0" fmla="*/ 83402 w 361496"/>
                  <a:gd name="connsiteY0" fmla="*/ 506431 h 532786"/>
                  <a:gd name="connsiteX1" fmla="*/ 79231 w 361496"/>
                  <a:gd name="connsiteY1" fmla="*/ 503847 h 532786"/>
                  <a:gd name="connsiteX2" fmla="*/ 83402 w 361496"/>
                  <a:gd name="connsiteY2" fmla="*/ 506431 h 532786"/>
                  <a:gd name="connsiteX3" fmla="*/ 64633 w 361496"/>
                  <a:gd name="connsiteY3" fmla="*/ 491796 h 532786"/>
                  <a:gd name="connsiteX4" fmla="*/ 64946 w 361496"/>
                  <a:gd name="connsiteY4" fmla="*/ 492035 h 532786"/>
                  <a:gd name="connsiteX5" fmla="*/ 64633 w 361496"/>
                  <a:gd name="connsiteY5" fmla="*/ 491796 h 532786"/>
                  <a:gd name="connsiteX6" fmla="*/ 100954 w 361496"/>
                  <a:gd name="connsiteY6" fmla="*/ 516268 h 532786"/>
                  <a:gd name="connsiteX7" fmla="*/ 95620 w 361496"/>
                  <a:gd name="connsiteY7" fmla="*/ 513887 h 532786"/>
                  <a:gd name="connsiteX8" fmla="*/ 100954 w 361496"/>
                  <a:gd name="connsiteY8" fmla="*/ 516268 h 532786"/>
                  <a:gd name="connsiteX9" fmla="*/ 117620 w 361496"/>
                  <a:gd name="connsiteY9" fmla="*/ 522949 h 532786"/>
                  <a:gd name="connsiteX10" fmla="*/ 113836 w 361496"/>
                  <a:gd name="connsiteY10" fmla="*/ 521842 h 532786"/>
                  <a:gd name="connsiteX11" fmla="*/ 117620 w 361496"/>
                  <a:gd name="connsiteY11" fmla="*/ 522949 h 532786"/>
                  <a:gd name="connsiteX12" fmla="*/ 178598 w 361496"/>
                  <a:gd name="connsiteY12" fmla="*/ 0 h 532786"/>
                  <a:gd name="connsiteX13" fmla="*/ 130188 w 361496"/>
                  <a:gd name="connsiteY13" fmla="*/ 4651 h 532786"/>
                  <a:gd name="connsiteX14" fmla="*/ 126774 w 361496"/>
                  <a:gd name="connsiteY14" fmla="*/ 5518 h 532786"/>
                  <a:gd name="connsiteX15" fmla="*/ 109831 w 361496"/>
                  <a:gd name="connsiteY15" fmla="*/ 10132 h 532786"/>
                  <a:gd name="connsiteX16" fmla="*/ 101600 w 361496"/>
                  <a:gd name="connsiteY16" fmla="*/ 13473 h 532786"/>
                  <a:gd name="connsiteX17" fmla="*/ 91302 w 361496"/>
                  <a:gd name="connsiteY17" fmla="*/ 17773 h 532786"/>
                  <a:gd name="connsiteX18" fmla="*/ 82830 w 361496"/>
                  <a:gd name="connsiteY18" fmla="*/ 22738 h 532786"/>
                  <a:gd name="connsiteX19" fmla="*/ 74562 w 361496"/>
                  <a:gd name="connsiteY19" fmla="*/ 27702 h 532786"/>
                  <a:gd name="connsiteX20" fmla="*/ 68324 w 361496"/>
                  <a:gd name="connsiteY20" fmla="*/ 32722 h 532786"/>
                  <a:gd name="connsiteX21" fmla="*/ 59613 w 361496"/>
                  <a:gd name="connsiteY21" fmla="*/ 39957 h 532786"/>
                  <a:gd name="connsiteX22" fmla="*/ 57509 w 361496"/>
                  <a:gd name="connsiteY22" fmla="*/ 42227 h 532786"/>
                  <a:gd name="connsiteX23" fmla="*/ 35749 w 361496"/>
                  <a:gd name="connsiteY23" fmla="*/ 70151 h 532786"/>
                  <a:gd name="connsiteX24" fmla="*/ 19047 w 361496"/>
                  <a:gd name="connsiteY24" fmla="*/ 108023 h 532786"/>
                  <a:gd name="connsiteX25" fmla="*/ 18604 w 361496"/>
                  <a:gd name="connsiteY25" fmla="*/ 109536 h 532786"/>
                  <a:gd name="connsiteX26" fmla="*/ 12993 w 361496"/>
                  <a:gd name="connsiteY26" fmla="*/ 129192 h 532786"/>
                  <a:gd name="connsiteX27" fmla="*/ 11922 w 361496"/>
                  <a:gd name="connsiteY27" fmla="*/ 134396 h 532786"/>
                  <a:gd name="connsiteX28" fmla="*/ 8176 w 361496"/>
                  <a:gd name="connsiteY28" fmla="*/ 152446 h 532786"/>
                  <a:gd name="connsiteX29" fmla="*/ 7106 w 361496"/>
                  <a:gd name="connsiteY29" fmla="*/ 159404 h 532786"/>
                  <a:gd name="connsiteX30" fmla="*/ 4522 w 361496"/>
                  <a:gd name="connsiteY30" fmla="*/ 178137 h 532786"/>
                  <a:gd name="connsiteX31" fmla="*/ 3931 w 361496"/>
                  <a:gd name="connsiteY31" fmla="*/ 183858 h 532786"/>
                  <a:gd name="connsiteX32" fmla="*/ 0 w 361496"/>
                  <a:gd name="connsiteY32" fmla="*/ 265599 h 532786"/>
                  <a:gd name="connsiteX33" fmla="*/ 39533 w 361496"/>
                  <a:gd name="connsiteY33" fmla="*/ 460660 h 532786"/>
                  <a:gd name="connsiteX34" fmla="*/ 178635 w 361496"/>
                  <a:gd name="connsiteY34" fmla="*/ 532583 h 532786"/>
                  <a:gd name="connsiteX35" fmla="*/ 198715 w 361496"/>
                  <a:gd name="connsiteY35" fmla="*/ 532786 h 532786"/>
                  <a:gd name="connsiteX36" fmla="*/ 204806 w 361496"/>
                  <a:gd name="connsiteY36" fmla="*/ 532620 h 532786"/>
                  <a:gd name="connsiteX37" fmla="*/ 237787 w 361496"/>
                  <a:gd name="connsiteY37" fmla="*/ 531790 h 532786"/>
                  <a:gd name="connsiteX38" fmla="*/ 252939 w 361496"/>
                  <a:gd name="connsiteY38" fmla="*/ 530959 h 532786"/>
                  <a:gd name="connsiteX39" fmla="*/ 283170 w 361496"/>
                  <a:gd name="connsiteY39" fmla="*/ 528302 h 532786"/>
                  <a:gd name="connsiteX40" fmla="*/ 295775 w 361496"/>
                  <a:gd name="connsiteY40" fmla="*/ 526677 h 532786"/>
                  <a:gd name="connsiteX41" fmla="*/ 323976 w 361496"/>
                  <a:gd name="connsiteY41" fmla="*/ 522063 h 532786"/>
                  <a:gd name="connsiteX42" fmla="*/ 333315 w 361496"/>
                  <a:gd name="connsiteY42" fmla="*/ 519959 h 532786"/>
                  <a:gd name="connsiteX43" fmla="*/ 356698 w 361496"/>
                  <a:gd name="connsiteY43" fmla="*/ 513869 h 532786"/>
                  <a:gd name="connsiteX44" fmla="*/ 361423 w 361496"/>
                  <a:gd name="connsiteY44" fmla="*/ 512632 h 532786"/>
                  <a:gd name="connsiteX45" fmla="*/ 361496 w 361496"/>
                  <a:gd name="connsiteY45" fmla="*/ 512596 h 532786"/>
                  <a:gd name="connsiteX46" fmla="*/ 361496 w 361496"/>
                  <a:gd name="connsiteY46" fmla="*/ 434638 h 532786"/>
                  <a:gd name="connsiteX47" fmla="*/ 361386 w 361496"/>
                  <a:gd name="connsiteY47" fmla="*/ 434638 h 532786"/>
                  <a:gd name="connsiteX48" fmla="*/ 202240 w 361496"/>
                  <a:gd name="connsiteY48" fmla="*/ 440322 h 532786"/>
                  <a:gd name="connsiteX49" fmla="*/ 120573 w 361496"/>
                  <a:gd name="connsiteY49" fmla="*/ 397596 h 532786"/>
                  <a:gd name="connsiteX50" fmla="*/ 100566 w 361496"/>
                  <a:gd name="connsiteY50" fmla="*/ 267039 h 532786"/>
                  <a:gd name="connsiteX51" fmla="*/ 123766 w 361496"/>
                  <a:gd name="connsiteY51" fmla="*/ 120222 h 532786"/>
                  <a:gd name="connsiteX52" fmla="*/ 202240 w 361496"/>
                  <a:gd name="connsiteY52" fmla="*/ 92298 h 532786"/>
                  <a:gd name="connsiteX53" fmla="*/ 359116 w 361496"/>
                  <a:gd name="connsiteY53" fmla="*/ 102043 h 532786"/>
                  <a:gd name="connsiteX54" fmla="*/ 361386 w 361496"/>
                  <a:gd name="connsiteY54" fmla="*/ 102283 h 532786"/>
                  <a:gd name="connsiteX55" fmla="*/ 361496 w 361496"/>
                  <a:gd name="connsiteY55" fmla="*/ 102283 h 532786"/>
                  <a:gd name="connsiteX56" fmla="*/ 361496 w 361496"/>
                  <a:gd name="connsiteY56" fmla="*/ 23568 h 532786"/>
                  <a:gd name="connsiteX57" fmla="*/ 361423 w 361496"/>
                  <a:gd name="connsiteY57" fmla="*/ 23531 h 532786"/>
                  <a:gd name="connsiteX58" fmla="*/ 178598 w 361496"/>
                  <a:gd name="connsiteY58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61496" h="532786">
                    <a:moveTo>
                      <a:pt x="83402" y="506431"/>
                    </a:moveTo>
                    <a:cubicBezTo>
                      <a:pt x="82055" y="505564"/>
                      <a:pt x="80579" y="504807"/>
                      <a:pt x="79231" y="503847"/>
                    </a:cubicBezTo>
                    <a:cubicBezTo>
                      <a:pt x="80579" y="504807"/>
                      <a:pt x="82055" y="505564"/>
                      <a:pt x="83402" y="506431"/>
                    </a:cubicBezTo>
                    <a:moveTo>
                      <a:pt x="64633" y="491796"/>
                    </a:moveTo>
                    <a:cubicBezTo>
                      <a:pt x="64744" y="491870"/>
                      <a:pt x="64836" y="491906"/>
                      <a:pt x="64946" y="492035"/>
                    </a:cubicBezTo>
                    <a:cubicBezTo>
                      <a:pt x="64836" y="491925"/>
                      <a:pt x="64744" y="491870"/>
                      <a:pt x="64633" y="491796"/>
                    </a:cubicBezTo>
                    <a:moveTo>
                      <a:pt x="100954" y="516268"/>
                    </a:moveTo>
                    <a:cubicBezTo>
                      <a:pt x="99201" y="515438"/>
                      <a:pt x="97337" y="514755"/>
                      <a:pt x="95620" y="513887"/>
                    </a:cubicBezTo>
                    <a:cubicBezTo>
                      <a:pt x="97318" y="514755"/>
                      <a:pt x="99201" y="515419"/>
                      <a:pt x="100954" y="516268"/>
                    </a:cubicBezTo>
                    <a:moveTo>
                      <a:pt x="117620" y="522949"/>
                    </a:moveTo>
                    <a:cubicBezTo>
                      <a:pt x="116420" y="522543"/>
                      <a:pt x="115073" y="522266"/>
                      <a:pt x="113836" y="521842"/>
                    </a:cubicBezTo>
                    <a:cubicBezTo>
                      <a:pt x="115036" y="522266"/>
                      <a:pt x="116420" y="522543"/>
                      <a:pt x="117620" y="522949"/>
                    </a:cubicBezTo>
                    <a:moveTo>
                      <a:pt x="178598" y="0"/>
                    </a:moveTo>
                    <a:cubicBezTo>
                      <a:pt x="161010" y="0"/>
                      <a:pt x="144953" y="1587"/>
                      <a:pt x="130188" y="4651"/>
                    </a:cubicBezTo>
                    <a:cubicBezTo>
                      <a:pt x="128951" y="4891"/>
                      <a:pt x="127918" y="5278"/>
                      <a:pt x="126774" y="5518"/>
                    </a:cubicBezTo>
                    <a:cubicBezTo>
                      <a:pt x="120923" y="6866"/>
                      <a:pt x="115202" y="8305"/>
                      <a:pt x="109831" y="10132"/>
                    </a:cubicBezTo>
                    <a:cubicBezTo>
                      <a:pt x="106934" y="11092"/>
                      <a:pt x="104350" y="12365"/>
                      <a:pt x="101600" y="13473"/>
                    </a:cubicBezTo>
                    <a:cubicBezTo>
                      <a:pt x="98130" y="14857"/>
                      <a:pt x="94568" y="16130"/>
                      <a:pt x="91302" y="17773"/>
                    </a:cubicBezTo>
                    <a:cubicBezTo>
                      <a:pt x="88312" y="19286"/>
                      <a:pt x="85654" y="21077"/>
                      <a:pt x="82830" y="22738"/>
                    </a:cubicBezTo>
                    <a:cubicBezTo>
                      <a:pt x="80043" y="24362"/>
                      <a:pt x="77183" y="25875"/>
                      <a:pt x="74562" y="27702"/>
                    </a:cubicBezTo>
                    <a:cubicBezTo>
                      <a:pt x="72366" y="29252"/>
                      <a:pt x="70428" y="31043"/>
                      <a:pt x="68324" y="32722"/>
                    </a:cubicBezTo>
                    <a:cubicBezTo>
                      <a:pt x="65389" y="35066"/>
                      <a:pt x="62363" y="37336"/>
                      <a:pt x="59613" y="39957"/>
                    </a:cubicBezTo>
                    <a:cubicBezTo>
                      <a:pt x="58856" y="40677"/>
                      <a:pt x="58266" y="41507"/>
                      <a:pt x="57509" y="42227"/>
                    </a:cubicBezTo>
                    <a:cubicBezTo>
                      <a:pt x="49351" y="50385"/>
                      <a:pt x="41987" y="59576"/>
                      <a:pt x="35749" y="70151"/>
                    </a:cubicBezTo>
                    <a:cubicBezTo>
                      <a:pt x="29271" y="81206"/>
                      <a:pt x="23734" y="93867"/>
                      <a:pt x="19047" y="108023"/>
                    </a:cubicBezTo>
                    <a:cubicBezTo>
                      <a:pt x="18880" y="108503"/>
                      <a:pt x="18770" y="109019"/>
                      <a:pt x="18604" y="109536"/>
                    </a:cubicBezTo>
                    <a:cubicBezTo>
                      <a:pt x="16573" y="115774"/>
                      <a:pt x="14709" y="122308"/>
                      <a:pt x="12993" y="129192"/>
                    </a:cubicBezTo>
                    <a:cubicBezTo>
                      <a:pt x="12587" y="130908"/>
                      <a:pt x="12273" y="132698"/>
                      <a:pt x="11922" y="134396"/>
                    </a:cubicBezTo>
                    <a:cubicBezTo>
                      <a:pt x="10575" y="140247"/>
                      <a:pt x="9302" y="146171"/>
                      <a:pt x="8176" y="152446"/>
                    </a:cubicBezTo>
                    <a:cubicBezTo>
                      <a:pt x="7825" y="154716"/>
                      <a:pt x="7493" y="157097"/>
                      <a:pt x="7106" y="159404"/>
                    </a:cubicBezTo>
                    <a:cubicBezTo>
                      <a:pt x="6183" y="165494"/>
                      <a:pt x="5278" y="171622"/>
                      <a:pt x="4522" y="178137"/>
                    </a:cubicBezTo>
                    <a:cubicBezTo>
                      <a:pt x="4282" y="180001"/>
                      <a:pt x="4116" y="181957"/>
                      <a:pt x="3931" y="183858"/>
                    </a:cubicBezTo>
                    <a:cubicBezTo>
                      <a:pt x="1384" y="208128"/>
                      <a:pt x="0" y="235092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2" y="532675"/>
                      <a:pt x="204806" y="532620"/>
                    </a:cubicBezTo>
                    <a:cubicBezTo>
                      <a:pt x="216174" y="532583"/>
                      <a:pt x="227119" y="532214"/>
                      <a:pt x="237787" y="531790"/>
                    </a:cubicBezTo>
                    <a:cubicBezTo>
                      <a:pt x="242917" y="531550"/>
                      <a:pt x="247974" y="531273"/>
                      <a:pt x="252939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520" y="525367"/>
                      <a:pt x="315025" y="523853"/>
                      <a:pt x="323976" y="522063"/>
                    </a:cubicBezTo>
                    <a:cubicBezTo>
                      <a:pt x="327206" y="521436"/>
                      <a:pt x="330214" y="520624"/>
                      <a:pt x="333315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2" y="513426"/>
                      <a:pt x="359965" y="513112"/>
                      <a:pt x="361423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6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914" y="440322"/>
                      <a:pt x="135928" y="426757"/>
                      <a:pt x="120573" y="397596"/>
                    </a:cubicBezTo>
                    <a:cubicBezTo>
                      <a:pt x="106731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66" y="120222"/>
                    </a:cubicBezTo>
                    <a:cubicBezTo>
                      <a:pt x="139638" y="96875"/>
                      <a:pt x="164572" y="92298"/>
                      <a:pt x="202240" y="92298"/>
                    </a:cubicBezTo>
                    <a:cubicBezTo>
                      <a:pt x="257848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56" y="6792"/>
                      <a:pt x="250669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9" name="Freeform: Shape 98">
              <a:extLst>
                <a:ext uri="{FF2B5EF4-FFF2-40B4-BE49-F238E27FC236}">
                  <a16:creationId xmlns:a16="http://schemas.microsoft.com/office/drawing/2014/main" id="{15F47B08-99C7-4511-684A-E838F4AA6C3F}"/>
                </a:ext>
              </a:extLst>
            </p:cNvPr>
            <p:cNvSpPr/>
            <p:nvPr/>
          </p:nvSpPr>
          <p:spPr>
            <a:xfrm>
              <a:off x="5014222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4 w 100603"/>
                <a:gd name="connsiteY1" fmla="*/ 0 h 522598"/>
                <a:gd name="connsiteX2" fmla="*/ 100604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4" y="0"/>
                  </a:lnTo>
                  <a:lnTo>
                    <a:pt x="100604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99">
              <a:extLst>
                <a:ext uri="{FF2B5EF4-FFF2-40B4-BE49-F238E27FC236}">
                  <a16:creationId xmlns:a16="http://schemas.microsoft.com/office/drawing/2014/main" id="{FB9F4D19-A67F-81BA-55CA-648264F45A88}"/>
                </a:ext>
              </a:extLst>
            </p:cNvPr>
            <p:cNvSpPr/>
            <p:nvPr/>
          </p:nvSpPr>
          <p:spPr>
            <a:xfrm>
              <a:off x="5203821" y="5067666"/>
              <a:ext cx="344996" cy="524979"/>
            </a:xfrm>
            <a:custGeom>
              <a:avLst/>
              <a:gdLst>
                <a:gd name="connsiteX0" fmla="*/ 105328 w 344996"/>
                <a:gd name="connsiteY0" fmla="*/ 416293 h 524979"/>
                <a:gd name="connsiteX1" fmla="*/ 104405 w 344996"/>
                <a:gd name="connsiteY1" fmla="*/ 414816 h 524979"/>
                <a:gd name="connsiteX2" fmla="*/ 105328 w 344996"/>
                <a:gd name="connsiteY2" fmla="*/ 416293 h 524979"/>
                <a:gd name="connsiteX3" fmla="*/ 110293 w 344996"/>
                <a:gd name="connsiteY3" fmla="*/ 422660 h 524979"/>
                <a:gd name="connsiteX4" fmla="*/ 108946 w 344996"/>
                <a:gd name="connsiteY4" fmla="*/ 421553 h 524979"/>
                <a:gd name="connsiteX5" fmla="*/ 110293 w 344996"/>
                <a:gd name="connsiteY5" fmla="*/ 422660 h 524979"/>
                <a:gd name="connsiteX6" fmla="*/ 28071 w 344996"/>
                <a:gd name="connsiteY6" fmla="*/ 497610 h 524979"/>
                <a:gd name="connsiteX7" fmla="*/ 27961 w 344996"/>
                <a:gd name="connsiteY7" fmla="*/ 497443 h 524979"/>
                <a:gd name="connsiteX8" fmla="*/ 29825 w 344996"/>
                <a:gd name="connsiteY8" fmla="*/ 499160 h 524979"/>
                <a:gd name="connsiteX9" fmla="*/ 28071 w 344996"/>
                <a:gd name="connsiteY9" fmla="*/ 497610 h 524979"/>
                <a:gd name="connsiteX10" fmla="*/ 15540 w 344996"/>
                <a:gd name="connsiteY10" fmla="*/ 482014 h 524979"/>
                <a:gd name="connsiteX11" fmla="*/ 16370 w 344996"/>
                <a:gd name="connsiteY11" fmla="*/ 483325 h 524979"/>
                <a:gd name="connsiteX12" fmla="*/ 15540 w 344996"/>
                <a:gd name="connsiteY12" fmla="*/ 482014 h 524979"/>
                <a:gd name="connsiteX13" fmla="*/ 1864 w 344996"/>
                <a:gd name="connsiteY13" fmla="*/ 442629 h 524979"/>
                <a:gd name="connsiteX14" fmla="*/ 2270 w 344996"/>
                <a:gd name="connsiteY14" fmla="*/ 444936 h 524979"/>
                <a:gd name="connsiteX15" fmla="*/ 1864 w 344996"/>
                <a:gd name="connsiteY15" fmla="*/ 442629 h 524979"/>
                <a:gd name="connsiteX16" fmla="*/ 2141 w 344996"/>
                <a:gd name="connsiteY16" fmla="*/ 83440 h 524979"/>
                <a:gd name="connsiteX17" fmla="*/ 1901 w 344996"/>
                <a:gd name="connsiteY17" fmla="*/ 85119 h 524979"/>
                <a:gd name="connsiteX18" fmla="*/ 2141 w 344996"/>
                <a:gd name="connsiteY18" fmla="*/ 83440 h 524979"/>
                <a:gd name="connsiteX19" fmla="*/ 28311 w 344996"/>
                <a:gd name="connsiteY19" fmla="*/ 28828 h 524979"/>
                <a:gd name="connsiteX20" fmla="*/ 28514 w 344996"/>
                <a:gd name="connsiteY20" fmla="*/ 28662 h 524979"/>
                <a:gd name="connsiteX21" fmla="*/ 28108 w 344996"/>
                <a:gd name="connsiteY21" fmla="*/ 29068 h 524979"/>
                <a:gd name="connsiteX22" fmla="*/ 28311 w 344996"/>
                <a:gd name="connsiteY22" fmla="*/ 28828 h 524979"/>
                <a:gd name="connsiteX23" fmla="*/ 114076 w 344996"/>
                <a:gd name="connsiteY23" fmla="*/ 37 h 524979"/>
                <a:gd name="connsiteX24" fmla="*/ 111326 w 344996"/>
                <a:gd name="connsiteY24" fmla="*/ 0 h 524979"/>
                <a:gd name="connsiteX25" fmla="*/ 75411 w 344996"/>
                <a:gd name="connsiteY25" fmla="*/ 4024 h 524979"/>
                <a:gd name="connsiteX26" fmla="*/ 75374 w 344996"/>
                <a:gd name="connsiteY26" fmla="*/ 4061 h 524979"/>
                <a:gd name="connsiteX27" fmla="*/ 65795 w 344996"/>
                <a:gd name="connsiteY27" fmla="*/ 6681 h 524979"/>
                <a:gd name="connsiteX28" fmla="*/ 65592 w 344996"/>
                <a:gd name="connsiteY28" fmla="*/ 6755 h 524979"/>
                <a:gd name="connsiteX29" fmla="*/ 32335 w 344996"/>
                <a:gd name="connsiteY29" fmla="*/ 25137 h 524979"/>
                <a:gd name="connsiteX30" fmla="*/ 30064 w 344996"/>
                <a:gd name="connsiteY30" fmla="*/ 27038 h 524979"/>
                <a:gd name="connsiteX31" fmla="*/ 28108 w 344996"/>
                <a:gd name="connsiteY31" fmla="*/ 28662 h 524979"/>
                <a:gd name="connsiteX32" fmla="*/ 26429 w 344996"/>
                <a:gd name="connsiteY32" fmla="*/ 30803 h 524979"/>
                <a:gd name="connsiteX33" fmla="*/ 16481 w 344996"/>
                <a:gd name="connsiteY33" fmla="*/ 43206 h 524979"/>
                <a:gd name="connsiteX34" fmla="*/ 14580 w 344996"/>
                <a:gd name="connsiteY34" fmla="*/ 46749 h 524979"/>
                <a:gd name="connsiteX35" fmla="*/ 8489 w 344996"/>
                <a:gd name="connsiteY35" fmla="*/ 59520 h 524979"/>
                <a:gd name="connsiteX36" fmla="*/ 6625 w 344996"/>
                <a:gd name="connsiteY36" fmla="*/ 64171 h 524979"/>
                <a:gd name="connsiteX37" fmla="*/ 2491 w 344996"/>
                <a:gd name="connsiteY37" fmla="*/ 81040 h 524979"/>
                <a:gd name="connsiteX38" fmla="*/ 1458 w 344996"/>
                <a:gd name="connsiteY38" fmla="*/ 88164 h 524979"/>
                <a:gd name="connsiteX39" fmla="*/ 314 w 344996"/>
                <a:gd name="connsiteY39" fmla="*/ 104313 h 524979"/>
                <a:gd name="connsiteX40" fmla="*/ 0 w 344996"/>
                <a:gd name="connsiteY40" fmla="*/ 108613 h 524979"/>
                <a:gd name="connsiteX41" fmla="*/ 0 w 344996"/>
                <a:gd name="connsiteY41" fmla="*/ 419744 h 524979"/>
                <a:gd name="connsiteX42" fmla="*/ 351 w 344996"/>
                <a:gd name="connsiteY42" fmla="*/ 424635 h 524979"/>
                <a:gd name="connsiteX43" fmla="*/ 1458 w 344996"/>
                <a:gd name="connsiteY43" fmla="*/ 440027 h 524979"/>
                <a:gd name="connsiteX44" fmla="*/ 2658 w 344996"/>
                <a:gd name="connsiteY44" fmla="*/ 447539 h 524979"/>
                <a:gd name="connsiteX45" fmla="*/ 6164 w 344996"/>
                <a:gd name="connsiteY45" fmla="*/ 461454 h 524979"/>
                <a:gd name="connsiteX46" fmla="*/ 7751 w 344996"/>
                <a:gd name="connsiteY46" fmla="*/ 466382 h 524979"/>
                <a:gd name="connsiteX47" fmla="*/ 14432 w 344996"/>
                <a:gd name="connsiteY47" fmla="*/ 480187 h 524979"/>
                <a:gd name="connsiteX48" fmla="*/ 17330 w 344996"/>
                <a:gd name="connsiteY48" fmla="*/ 484838 h 524979"/>
                <a:gd name="connsiteX49" fmla="*/ 26872 w 344996"/>
                <a:gd name="connsiteY49" fmla="*/ 496484 h 524979"/>
                <a:gd name="connsiteX50" fmla="*/ 27905 w 344996"/>
                <a:gd name="connsiteY50" fmla="*/ 497720 h 524979"/>
                <a:gd name="connsiteX51" fmla="*/ 33036 w 344996"/>
                <a:gd name="connsiteY51" fmla="*/ 501984 h 524979"/>
                <a:gd name="connsiteX52" fmla="*/ 34863 w 344996"/>
                <a:gd name="connsiteY52" fmla="*/ 503497 h 524979"/>
                <a:gd name="connsiteX53" fmla="*/ 41673 w 344996"/>
                <a:gd name="connsiteY53" fmla="*/ 508111 h 524979"/>
                <a:gd name="connsiteX54" fmla="*/ 44220 w 344996"/>
                <a:gd name="connsiteY54" fmla="*/ 509624 h 524979"/>
                <a:gd name="connsiteX55" fmla="*/ 50975 w 344996"/>
                <a:gd name="connsiteY55" fmla="*/ 513131 h 524979"/>
                <a:gd name="connsiteX56" fmla="*/ 54113 w 344996"/>
                <a:gd name="connsiteY56" fmla="*/ 514570 h 524979"/>
                <a:gd name="connsiteX57" fmla="*/ 60923 w 344996"/>
                <a:gd name="connsiteY57" fmla="*/ 517228 h 524979"/>
                <a:gd name="connsiteX58" fmla="*/ 64337 w 344996"/>
                <a:gd name="connsiteY58" fmla="*/ 518336 h 524979"/>
                <a:gd name="connsiteX59" fmla="*/ 71332 w 344996"/>
                <a:gd name="connsiteY59" fmla="*/ 520329 h 524979"/>
                <a:gd name="connsiteX60" fmla="*/ 74433 w 344996"/>
                <a:gd name="connsiteY60" fmla="*/ 521049 h 524979"/>
                <a:gd name="connsiteX61" fmla="*/ 82147 w 344996"/>
                <a:gd name="connsiteY61" fmla="*/ 522599 h 524979"/>
                <a:gd name="connsiteX62" fmla="*/ 83864 w 344996"/>
                <a:gd name="connsiteY62" fmla="*/ 522876 h 524979"/>
                <a:gd name="connsiteX63" fmla="*/ 111474 w 344996"/>
                <a:gd name="connsiteY63" fmla="*/ 524980 h 524979"/>
                <a:gd name="connsiteX64" fmla="*/ 121255 w 344996"/>
                <a:gd name="connsiteY64" fmla="*/ 524777 h 524979"/>
                <a:gd name="connsiteX65" fmla="*/ 344923 w 344996"/>
                <a:gd name="connsiteY65" fmla="*/ 512596 h 524979"/>
                <a:gd name="connsiteX66" fmla="*/ 344997 w 344996"/>
                <a:gd name="connsiteY66" fmla="*/ 512596 h 524979"/>
                <a:gd name="connsiteX67" fmla="*/ 344997 w 344996"/>
                <a:gd name="connsiteY67" fmla="*/ 430301 h 524979"/>
                <a:gd name="connsiteX68" fmla="*/ 143716 w 344996"/>
                <a:gd name="connsiteY68" fmla="*/ 430301 h 524979"/>
                <a:gd name="connsiteX69" fmla="*/ 114445 w 344996"/>
                <a:gd name="connsiteY69" fmla="*/ 425687 h 524979"/>
                <a:gd name="connsiteX70" fmla="*/ 108447 w 344996"/>
                <a:gd name="connsiteY70" fmla="*/ 420833 h 524979"/>
                <a:gd name="connsiteX71" fmla="*/ 108004 w 344996"/>
                <a:gd name="connsiteY71" fmla="*/ 420150 h 524979"/>
                <a:gd name="connsiteX72" fmla="*/ 104110 w 344996"/>
                <a:gd name="connsiteY72" fmla="*/ 413857 h 524979"/>
                <a:gd name="connsiteX73" fmla="*/ 103630 w 344996"/>
                <a:gd name="connsiteY73" fmla="*/ 412472 h 524979"/>
                <a:gd name="connsiteX74" fmla="*/ 100566 w 344996"/>
                <a:gd name="connsiteY74" fmla="*/ 393296 h 524979"/>
                <a:gd name="connsiteX75" fmla="*/ 100566 w 344996"/>
                <a:gd name="connsiteY75" fmla="*/ 312127 h 524979"/>
                <a:gd name="connsiteX76" fmla="*/ 312625 w 344996"/>
                <a:gd name="connsiteY76" fmla="*/ 305723 h 524979"/>
                <a:gd name="connsiteX77" fmla="*/ 312736 w 344996"/>
                <a:gd name="connsiteY77" fmla="*/ 305723 h 524979"/>
                <a:gd name="connsiteX78" fmla="*/ 312736 w 344996"/>
                <a:gd name="connsiteY78" fmla="*/ 222671 h 524979"/>
                <a:gd name="connsiteX79" fmla="*/ 100566 w 344996"/>
                <a:gd name="connsiteY79" fmla="*/ 215547 h 524979"/>
                <a:gd name="connsiteX80" fmla="*/ 100566 w 344996"/>
                <a:gd name="connsiteY80" fmla="*/ 134286 h 524979"/>
                <a:gd name="connsiteX81" fmla="*/ 137718 w 344996"/>
                <a:gd name="connsiteY81" fmla="*/ 94476 h 524979"/>
                <a:gd name="connsiteX82" fmla="*/ 344997 w 344996"/>
                <a:gd name="connsiteY82" fmla="*/ 94476 h 524979"/>
                <a:gd name="connsiteX83" fmla="*/ 344997 w 344996"/>
                <a:gd name="connsiteY83" fmla="*/ 11462 h 524979"/>
                <a:gd name="connsiteX84" fmla="*/ 344923 w 344996"/>
                <a:gd name="connsiteY84" fmla="*/ 11425 h 524979"/>
                <a:gd name="connsiteX85" fmla="*/ 114076 w 344996"/>
                <a:gd name="connsiteY85" fmla="*/ 37 h 52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44996" h="524979">
                  <a:moveTo>
                    <a:pt x="105328" y="416293"/>
                  </a:moveTo>
                  <a:cubicBezTo>
                    <a:pt x="105014" y="415776"/>
                    <a:pt x="104701" y="415370"/>
                    <a:pt x="104405" y="414816"/>
                  </a:cubicBezTo>
                  <a:cubicBezTo>
                    <a:pt x="104645" y="415388"/>
                    <a:pt x="105014" y="415776"/>
                    <a:pt x="105328" y="416293"/>
                  </a:cubicBezTo>
                  <a:moveTo>
                    <a:pt x="110293" y="422660"/>
                  </a:moveTo>
                  <a:cubicBezTo>
                    <a:pt x="109850" y="422254"/>
                    <a:pt x="109333" y="421977"/>
                    <a:pt x="108946" y="421553"/>
                  </a:cubicBezTo>
                  <a:cubicBezTo>
                    <a:pt x="109352" y="421996"/>
                    <a:pt x="109905" y="422272"/>
                    <a:pt x="110293" y="422660"/>
                  </a:cubicBezTo>
                  <a:moveTo>
                    <a:pt x="28071" y="497610"/>
                  </a:moveTo>
                  <a:cubicBezTo>
                    <a:pt x="28034" y="497573"/>
                    <a:pt x="27998" y="497536"/>
                    <a:pt x="27961" y="497443"/>
                  </a:cubicBezTo>
                  <a:cubicBezTo>
                    <a:pt x="28551" y="498034"/>
                    <a:pt x="29234" y="498551"/>
                    <a:pt x="29825" y="499160"/>
                  </a:cubicBezTo>
                  <a:cubicBezTo>
                    <a:pt x="29271" y="498643"/>
                    <a:pt x="28588" y="498126"/>
                    <a:pt x="28071" y="497610"/>
                  </a:cubicBezTo>
                  <a:moveTo>
                    <a:pt x="15540" y="482014"/>
                  </a:moveTo>
                  <a:cubicBezTo>
                    <a:pt x="15816" y="482457"/>
                    <a:pt x="16094" y="482882"/>
                    <a:pt x="16370" y="483325"/>
                  </a:cubicBezTo>
                  <a:cubicBezTo>
                    <a:pt x="16112" y="482882"/>
                    <a:pt x="15835" y="482457"/>
                    <a:pt x="15540" y="482014"/>
                  </a:cubicBezTo>
                  <a:moveTo>
                    <a:pt x="1864" y="442629"/>
                  </a:moveTo>
                  <a:cubicBezTo>
                    <a:pt x="1974" y="443386"/>
                    <a:pt x="2141" y="444180"/>
                    <a:pt x="2270" y="444936"/>
                  </a:cubicBezTo>
                  <a:cubicBezTo>
                    <a:pt x="2141" y="444143"/>
                    <a:pt x="1974" y="443386"/>
                    <a:pt x="1864" y="442629"/>
                  </a:cubicBezTo>
                  <a:moveTo>
                    <a:pt x="2141" y="83440"/>
                  </a:moveTo>
                  <a:cubicBezTo>
                    <a:pt x="2067" y="83993"/>
                    <a:pt x="1974" y="84547"/>
                    <a:pt x="1901" y="85119"/>
                  </a:cubicBezTo>
                  <a:cubicBezTo>
                    <a:pt x="1974" y="84565"/>
                    <a:pt x="2067" y="83993"/>
                    <a:pt x="2141" y="83440"/>
                  </a:cubicBezTo>
                  <a:moveTo>
                    <a:pt x="28311" y="28828"/>
                  </a:moveTo>
                  <a:cubicBezTo>
                    <a:pt x="28348" y="28791"/>
                    <a:pt x="28422" y="28718"/>
                    <a:pt x="28514" y="28662"/>
                  </a:cubicBezTo>
                  <a:cubicBezTo>
                    <a:pt x="28348" y="28773"/>
                    <a:pt x="28237" y="28939"/>
                    <a:pt x="28108" y="29068"/>
                  </a:cubicBezTo>
                  <a:cubicBezTo>
                    <a:pt x="28201" y="28995"/>
                    <a:pt x="28237" y="28902"/>
                    <a:pt x="28311" y="28828"/>
                  </a:cubicBezTo>
                  <a:moveTo>
                    <a:pt x="114076" y="37"/>
                  </a:moveTo>
                  <a:cubicBezTo>
                    <a:pt x="113209" y="0"/>
                    <a:pt x="112286" y="0"/>
                    <a:pt x="111326" y="0"/>
                  </a:cubicBezTo>
                  <a:cubicBezTo>
                    <a:pt x="100474" y="0"/>
                    <a:pt x="88016" y="1071"/>
                    <a:pt x="75411" y="4024"/>
                  </a:cubicBezTo>
                  <a:lnTo>
                    <a:pt x="75374" y="4061"/>
                  </a:lnTo>
                  <a:cubicBezTo>
                    <a:pt x="72144" y="4817"/>
                    <a:pt x="68970" y="5685"/>
                    <a:pt x="65795" y="6681"/>
                  </a:cubicBezTo>
                  <a:cubicBezTo>
                    <a:pt x="65721" y="6718"/>
                    <a:pt x="65684" y="6755"/>
                    <a:pt x="65592" y="6755"/>
                  </a:cubicBezTo>
                  <a:cubicBezTo>
                    <a:pt x="53817" y="10576"/>
                    <a:pt x="42356" y="16463"/>
                    <a:pt x="32335" y="25137"/>
                  </a:cubicBezTo>
                  <a:cubicBezTo>
                    <a:pt x="31578" y="25765"/>
                    <a:pt x="30784" y="26374"/>
                    <a:pt x="30064" y="27038"/>
                  </a:cubicBezTo>
                  <a:cubicBezTo>
                    <a:pt x="29437" y="27629"/>
                    <a:pt x="28754" y="28072"/>
                    <a:pt x="28108" y="28662"/>
                  </a:cubicBezTo>
                  <a:cubicBezTo>
                    <a:pt x="27481" y="29290"/>
                    <a:pt x="27038" y="30139"/>
                    <a:pt x="26429" y="30803"/>
                  </a:cubicBezTo>
                  <a:cubicBezTo>
                    <a:pt x="22848" y="34550"/>
                    <a:pt x="19471" y="38555"/>
                    <a:pt x="16481" y="43206"/>
                  </a:cubicBezTo>
                  <a:cubicBezTo>
                    <a:pt x="15761" y="44313"/>
                    <a:pt x="15208" y="45587"/>
                    <a:pt x="14580" y="46749"/>
                  </a:cubicBezTo>
                  <a:cubicBezTo>
                    <a:pt x="12273" y="50680"/>
                    <a:pt x="10280" y="54943"/>
                    <a:pt x="8489" y="59520"/>
                  </a:cubicBezTo>
                  <a:cubicBezTo>
                    <a:pt x="7899" y="61071"/>
                    <a:pt x="7179" y="62547"/>
                    <a:pt x="6625" y="64171"/>
                  </a:cubicBezTo>
                  <a:cubicBezTo>
                    <a:pt x="4872" y="69339"/>
                    <a:pt x="3562" y="75024"/>
                    <a:pt x="2491" y="81040"/>
                  </a:cubicBezTo>
                  <a:cubicBezTo>
                    <a:pt x="2085" y="83347"/>
                    <a:pt x="1735" y="85728"/>
                    <a:pt x="1458" y="88164"/>
                  </a:cubicBezTo>
                  <a:cubicBezTo>
                    <a:pt x="830" y="93258"/>
                    <a:pt x="424" y="98629"/>
                    <a:pt x="314" y="104313"/>
                  </a:cubicBezTo>
                  <a:cubicBezTo>
                    <a:pt x="277" y="105790"/>
                    <a:pt x="0" y="107100"/>
                    <a:pt x="0" y="108613"/>
                  </a:cubicBezTo>
                  <a:lnTo>
                    <a:pt x="0" y="419744"/>
                  </a:lnTo>
                  <a:cubicBezTo>
                    <a:pt x="0" y="421497"/>
                    <a:pt x="314" y="422974"/>
                    <a:pt x="351" y="424635"/>
                  </a:cubicBezTo>
                  <a:cubicBezTo>
                    <a:pt x="517" y="430042"/>
                    <a:pt x="830" y="435210"/>
                    <a:pt x="1458" y="440027"/>
                  </a:cubicBezTo>
                  <a:cubicBezTo>
                    <a:pt x="1772" y="442611"/>
                    <a:pt x="2215" y="445121"/>
                    <a:pt x="2658" y="447539"/>
                  </a:cubicBezTo>
                  <a:cubicBezTo>
                    <a:pt x="3617" y="452466"/>
                    <a:pt x="4724" y="457117"/>
                    <a:pt x="6164" y="461454"/>
                  </a:cubicBezTo>
                  <a:cubicBezTo>
                    <a:pt x="6681" y="463079"/>
                    <a:pt x="7161" y="464795"/>
                    <a:pt x="7751" y="466382"/>
                  </a:cubicBezTo>
                  <a:cubicBezTo>
                    <a:pt x="9652" y="471439"/>
                    <a:pt x="11922" y="475924"/>
                    <a:pt x="14432" y="480187"/>
                  </a:cubicBezTo>
                  <a:cubicBezTo>
                    <a:pt x="15355" y="481774"/>
                    <a:pt x="16296" y="483325"/>
                    <a:pt x="17330" y="484838"/>
                  </a:cubicBezTo>
                  <a:cubicBezTo>
                    <a:pt x="20265" y="489101"/>
                    <a:pt x="23420" y="493033"/>
                    <a:pt x="26872" y="496484"/>
                  </a:cubicBezTo>
                  <a:cubicBezTo>
                    <a:pt x="27278" y="496835"/>
                    <a:pt x="27499" y="497351"/>
                    <a:pt x="27905" y="497720"/>
                  </a:cubicBezTo>
                  <a:cubicBezTo>
                    <a:pt x="29530" y="499270"/>
                    <a:pt x="31320" y="500581"/>
                    <a:pt x="33036" y="501984"/>
                  </a:cubicBezTo>
                  <a:cubicBezTo>
                    <a:pt x="33664" y="502463"/>
                    <a:pt x="34272" y="503017"/>
                    <a:pt x="34863" y="503497"/>
                  </a:cubicBezTo>
                  <a:cubicBezTo>
                    <a:pt x="37059" y="505177"/>
                    <a:pt x="39366" y="506671"/>
                    <a:pt x="41673" y="508111"/>
                  </a:cubicBezTo>
                  <a:cubicBezTo>
                    <a:pt x="42541" y="508628"/>
                    <a:pt x="43353" y="509145"/>
                    <a:pt x="44220" y="509624"/>
                  </a:cubicBezTo>
                  <a:cubicBezTo>
                    <a:pt x="46417" y="510898"/>
                    <a:pt x="48668" y="512042"/>
                    <a:pt x="50975" y="513131"/>
                  </a:cubicBezTo>
                  <a:cubicBezTo>
                    <a:pt x="52009" y="513648"/>
                    <a:pt x="53079" y="514128"/>
                    <a:pt x="54113" y="514570"/>
                  </a:cubicBezTo>
                  <a:cubicBezTo>
                    <a:pt x="56383" y="515530"/>
                    <a:pt x="58616" y="516435"/>
                    <a:pt x="60923" y="517228"/>
                  </a:cubicBezTo>
                  <a:cubicBezTo>
                    <a:pt x="62030" y="517634"/>
                    <a:pt x="63193" y="517985"/>
                    <a:pt x="64337" y="518336"/>
                  </a:cubicBezTo>
                  <a:cubicBezTo>
                    <a:pt x="66681" y="519056"/>
                    <a:pt x="68988" y="519775"/>
                    <a:pt x="71332" y="520329"/>
                  </a:cubicBezTo>
                  <a:cubicBezTo>
                    <a:pt x="72366" y="520606"/>
                    <a:pt x="73399" y="520846"/>
                    <a:pt x="74433" y="521049"/>
                  </a:cubicBezTo>
                  <a:cubicBezTo>
                    <a:pt x="76980" y="521639"/>
                    <a:pt x="79563" y="522156"/>
                    <a:pt x="82147" y="522599"/>
                  </a:cubicBezTo>
                  <a:cubicBezTo>
                    <a:pt x="82701" y="522710"/>
                    <a:pt x="83255" y="522802"/>
                    <a:pt x="83864" y="522876"/>
                  </a:cubicBezTo>
                  <a:cubicBezTo>
                    <a:pt x="93331" y="524352"/>
                    <a:pt x="102726" y="524980"/>
                    <a:pt x="111474" y="524980"/>
                  </a:cubicBezTo>
                  <a:cubicBezTo>
                    <a:pt x="114851" y="524980"/>
                    <a:pt x="118118" y="524906"/>
                    <a:pt x="121255" y="524777"/>
                  </a:cubicBezTo>
                  <a:cubicBezTo>
                    <a:pt x="123083" y="524703"/>
                    <a:pt x="304505" y="518262"/>
                    <a:pt x="344923" y="512596"/>
                  </a:cubicBezTo>
                  <a:lnTo>
                    <a:pt x="344997" y="512596"/>
                  </a:lnTo>
                  <a:lnTo>
                    <a:pt x="344997" y="430301"/>
                  </a:lnTo>
                  <a:lnTo>
                    <a:pt x="143716" y="430301"/>
                  </a:lnTo>
                  <a:cubicBezTo>
                    <a:pt x="133326" y="430301"/>
                    <a:pt x="122677" y="430338"/>
                    <a:pt x="114445" y="425687"/>
                  </a:cubicBezTo>
                  <a:cubicBezTo>
                    <a:pt x="112138" y="424413"/>
                    <a:pt x="110145" y="422789"/>
                    <a:pt x="108447" y="420833"/>
                  </a:cubicBezTo>
                  <a:cubicBezTo>
                    <a:pt x="108244" y="420630"/>
                    <a:pt x="108170" y="420353"/>
                    <a:pt x="108004" y="420150"/>
                  </a:cubicBezTo>
                  <a:cubicBezTo>
                    <a:pt x="106454" y="418323"/>
                    <a:pt x="105143" y="416256"/>
                    <a:pt x="104110" y="413857"/>
                  </a:cubicBezTo>
                  <a:cubicBezTo>
                    <a:pt x="103907" y="413450"/>
                    <a:pt x="103833" y="412897"/>
                    <a:pt x="103630" y="412472"/>
                  </a:cubicBezTo>
                  <a:cubicBezTo>
                    <a:pt x="101637" y="407305"/>
                    <a:pt x="100566" y="401011"/>
                    <a:pt x="100566" y="393296"/>
                  </a:cubicBezTo>
                  <a:lnTo>
                    <a:pt x="100566" y="312127"/>
                  </a:lnTo>
                  <a:lnTo>
                    <a:pt x="312625" y="305723"/>
                  </a:lnTo>
                  <a:lnTo>
                    <a:pt x="312736" y="305723"/>
                  </a:lnTo>
                  <a:lnTo>
                    <a:pt x="312736" y="222671"/>
                  </a:lnTo>
                  <a:lnTo>
                    <a:pt x="100566" y="215547"/>
                  </a:lnTo>
                  <a:lnTo>
                    <a:pt x="100566" y="134286"/>
                  </a:lnTo>
                  <a:cubicBezTo>
                    <a:pt x="100566" y="114722"/>
                    <a:pt x="100566" y="94476"/>
                    <a:pt x="137718" y="94476"/>
                  </a:cubicBezTo>
                  <a:lnTo>
                    <a:pt x="344997" y="94476"/>
                  </a:lnTo>
                  <a:lnTo>
                    <a:pt x="344997" y="11462"/>
                  </a:lnTo>
                  <a:lnTo>
                    <a:pt x="344923" y="11425"/>
                  </a:lnTo>
                  <a:cubicBezTo>
                    <a:pt x="299595" y="5075"/>
                    <a:pt x="115903" y="74"/>
                    <a:pt x="114076" y="37"/>
                  </a:cubicBezTo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100">
              <a:extLst>
                <a:ext uri="{FF2B5EF4-FFF2-40B4-BE49-F238E27FC236}">
                  <a16:creationId xmlns:a16="http://schemas.microsoft.com/office/drawing/2014/main" id="{7235DF9D-0DFB-04ED-BAB2-6DDC85E27B2E}"/>
                </a:ext>
              </a:extLst>
            </p:cNvPr>
            <p:cNvSpPr/>
            <p:nvPr/>
          </p:nvSpPr>
          <p:spPr>
            <a:xfrm>
              <a:off x="5619430" y="5067703"/>
              <a:ext cx="410275" cy="522598"/>
            </a:xfrm>
            <a:custGeom>
              <a:avLst/>
              <a:gdLst>
                <a:gd name="connsiteX0" fmla="*/ 309672 w 410275"/>
                <a:gd name="connsiteY0" fmla="*/ 0 h 522598"/>
                <a:gd name="connsiteX1" fmla="*/ 309672 w 410275"/>
                <a:gd name="connsiteY1" fmla="*/ 337246 h 522598"/>
                <a:gd name="connsiteX2" fmla="*/ 101877 w 410275"/>
                <a:gd name="connsiteY2" fmla="*/ 0 h 522598"/>
                <a:gd name="connsiteX3" fmla="*/ 0 w 410275"/>
                <a:gd name="connsiteY3" fmla="*/ 0 h 522598"/>
                <a:gd name="connsiteX4" fmla="*/ 0 w 410275"/>
                <a:gd name="connsiteY4" fmla="*/ 522599 h 522598"/>
                <a:gd name="connsiteX5" fmla="*/ 101323 w 410275"/>
                <a:gd name="connsiteY5" fmla="*/ 522599 h 522598"/>
                <a:gd name="connsiteX6" fmla="*/ 101323 w 410275"/>
                <a:gd name="connsiteY6" fmla="*/ 188915 h 522598"/>
                <a:gd name="connsiteX7" fmla="*/ 309783 w 410275"/>
                <a:gd name="connsiteY7" fmla="*/ 522599 h 522598"/>
                <a:gd name="connsiteX8" fmla="*/ 410276 w 410275"/>
                <a:gd name="connsiteY8" fmla="*/ 522599 h 522598"/>
                <a:gd name="connsiteX9" fmla="*/ 410276 w 410275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75" h="522598">
                  <a:moveTo>
                    <a:pt x="309672" y="0"/>
                  </a:moveTo>
                  <a:lnTo>
                    <a:pt x="309672" y="337246"/>
                  </a:lnTo>
                  <a:lnTo>
                    <a:pt x="101877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23" y="522599"/>
                  </a:lnTo>
                  <a:lnTo>
                    <a:pt x="101323" y="188915"/>
                  </a:lnTo>
                  <a:lnTo>
                    <a:pt x="309783" y="522599"/>
                  </a:lnTo>
                  <a:lnTo>
                    <a:pt x="410276" y="522599"/>
                  </a:lnTo>
                  <a:lnTo>
                    <a:pt x="41027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D3F14F48-9AAD-99BD-B563-225C5AFF43FB}"/>
                </a:ext>
              </a:extLst>
            </p:cNvPr>
            <p:cNvGrpSpPr/>
            <p:nvPr/>
          </p:nvGrpSpPr>
          <p:grpSpPr>
            <a:xfrm>
              <a:off x="6098860" y="5061963"/>
              <a:ext cx="1521102" cy="532786"/>
              <a:chOff x="6098860" y="5061963"/>
              <a:chExt cx="1521102" cy="532786"/>
            </a:xfrm>
            <a:solidFill>
              <a:srgbClr val="9C9B9B"/>
            </a:solidFill>
          </p:grpSpPr>
          <p:sp>
            <p:nvSpPr>
              <p:cNvPr id="49" name="Freeform: Shape 128">
                <a:extLst>
                  <a:ext uri="{FF2B5EF4-FFF2-40B4-BE49-F238E27FC236}">
                    <a16:creationId xmlns:a16="http://schemas.microsoft.com/office/drawing/2014/main" id="{408B8431-BBE1-F9D1-15D2-695855F76911}"/>
                  </a:ext>
                </a:extLst>
              </p:cNvPr>
              <p:cNvSpPr/>
              <p:nvPr/>
            </p:nvSpPr>
            <p:spPr>
              <a:xfrm>
                <a:off x="6098860" y="5061963"/>
                <a:ext cx="361514" cy="532786"/>
              </a:xfrm>
              <a:custGeom>
                <a:avLst/>
                <a:gdLst>
                  <a:gd name="connsiteX0" fmla="*/ 117472 w 361514"/>
                  <a:gd name="connsiteY0" fmla="*/ 522913 h 532786"/>
                  <a:gd name="connsiteX1" fmla="*/ 113892 w 361514"/>
                  <a:gd name="connsiteY1" fmla="*/ 521842 h 532786"/>
                  <a:gd name="connsiteX2" fmla="*/ 117472 w 361514"/>
                  <a:gd name="connsiteY2" fmla="*/ 522913 h 532786"/>
                  <a:gd name="connsiteX3" fmla="*/ 82941 w 361514"/>
                  <a:gd name="connsiteY3" fmla="*/ 506117 h 532786"/>
                  <a:gd name="connsiteX4" fmla="*/ 79287 w 361514"/>
                  <a:gd name="connsiteY4" fmla="*/ 503884 h 532786"/>
                  <a:gd name="connsiteX5" fmla="*/ 82941 w 361514"/>
                  <a:gd name="connsiteY5" fmla="*/ 506117 h 532786"/>
                  <a:gd name="connsiteX6" fmla="*/ 100677 w 361514"/>
                  <a:gd name="connsiteY6" fmla="*/ 516102 h 532786"/>
                  <a:gd name="connsiteX7" fmla="*/ 95657 w 361514"/>
                  <a:gd name="connsiteY7" fmla="*/ 513869 h 532786"/>
                  <a:gd name="connsiteX8" fmla="*/ 100677 w 361514"/>
                  <a:gd name="connsiteY8" fmla="*/ 516102 h 532786"/>
                  <a:gd name="connsiteX9" fmla="*/ 178598 w 361514"/>
                  <a:gd name="connsiteY9" fmla="*/ 0 h 532786"/>
                  <a:gd name="connsiteX10" fmla="*/ 130151 w 361514"/>
                  <a:gd name="connsiteY10" fmla="*/ 4651 h 532786"/>
                  <a:gd name="connsiteX11" fmla="*/ 126922 w 361514"/>
                  <a:gd name="connsiteY11" fmla="*/ 5481 h 532786"/>
                  <a:gd name="connsiteX12" fmla="*/ 109776 w 361514"/>
                  <a:gd name="connsiteY12" fmla="*/ 10132 h 532786"/>
                  <a:gd name="connsiteX13" fmla="*/ 101619 w 361514"/>
                  <a:gd name="connsiteY13" fmla="*/ 13436 h 532786"/>
                  <a:gd name="connsiteX14" fmla="*/ 91283 w 361514"/>
                  <a:gd name="connsiteY14" fmla="*/ 17773 h 532786"/>
                  <a:gd name="connsiteX15" fmla="*/ 82738 w 361514"/>
                  <a:gd name="connsiteY15" fmla="*/ 22793 h 532786"/>
                  <a:gd name="connsiteX16" fmla="*/ 74543 w 361514"/>
                  <a:gd name="connsiteY16" fmla="*/ 27721 h 532786"/>
                  <a:gd name="connsiteX17" fmla="*/ 68065 w 361514"/>
                  <a:gd name="connsiteY17" fmla="*/ 32925 h 532786"/>
                  <a:gd name="connsiteX18" fmla="*/ 59594 w 361514"/>
                  <a:gd name="connsiteY18" fmla="*/ 39920 h 532786"/>
                  <a:gd name="connsiteX19" fmla="*/ 56973 w 361514"/>
                  <a:gd name="connsiteY19" fmla="*/ 42781 h 532786"/>
                  <a:gd name="connsiteX20" fmla="*/ 35730 w 361514"/>
                  <a:gd name="connsiteY20" fmla="*/ 70151 h 532786"/>
                  <a:gd name="connsiteX21" fmla="*/ 19102 w 361514"/>
                  <a:gd name="connsiteY21" fmla="*/ 107820 h 532786"/>
                  <a:gd name="connsiteX22" fmla="*/ 18234 w 361514"/>
                  <a:gd name="connsiteY22" fmla="*/ 110680 h 532786"/>
                  <a:gd name="connsiteX23" fmla="*/ 13067 w 361514"/>
                  <a:gd name="connsiteY23" fmla="*/ 128970 h 532786"/>
                  <a:gd name="connsiteX24" fmla="*/ 11627 w 361514"/>
                  <a:gd name="connsiteY24" fmla="*/ 135485 h 532786"/>
                  <a:gd name="connsiteX25" fmla="*/ 8213 w 361514"/>
                  <a:gd name="connsiteY25" fmla="*/ 152188 h 532786"/>
                  <a:gd name="connsiteX26" fmla="*/ 6939 w 361514"/>
                  <a:gd name="connsiteY26" fmla="*/ 160696 h 532786"/>
                  <a:gd name="connsiteX27" fmla="*/ 4559 w 361514"/>
                  <a:gd name="connsiteY27" fmla="*/ 177768 h 532786"/>
                  <a:gd name="connsiteX28" fmla="*/ 3765 w 361514"/>
                  <a:gd name="connsiteY28" fmla="*/ 185648 h 532786"/>
                  <a:gd name="connsiteX29" fmla="*/ 1938 w 361514"/>
                  <a:gd name="connsiteY29" fmla="*/ 205968 h 532786"/>
                  <a:gd name="connsiteX30" fmla="*/ 1864 w 361514"/>
                  <a:gd name="connsiteY30" fmla="*/ 207962 h 532786"/>
                  <a:gd name="connsiteX31" fmla="*/ 0 w 361514"/>
                  <a:gd name="connsiteY31" fmla="*/ 265599 h 532786"/>
                  <a:gd name="connsiteX32" fmla="*/ 39533 w 361514"/>
                  <a:gd name="connsiteY32" fmla="*/ 460660 h 532786"/>
                  <a:gd name="connsiteX33" fmla="*/ 178635 w 361514"/>
                  <a:gd name="connsiteY33" fmla="*/ 532583 h 532786"/>
                  <a:gd name="connsiteX34" fmla="*/ 198715 w 361514"/>
                  <a:gd name="connsiteY34" fmla="*/ 532786 h 532786"/>
                  <a:gd name="connsiteX35" fmla="*/ 204806 w 361514"/>
                  <a:gd name="connsiteY35" fmla="*/ 532620 h 532786"/>
                  <a:gd name="connsiteX36" fmla="*/ 237786 w 361514"/>
                  <a:gd name="connsiteY36" fmla="*/ 531790 h 532786"/>
                  <a:gd name="connsiteX37" fmla="*/ 252902 w 361514"/>
                  <a:gd name="connsiteY37" fmla="*/ 530959 h 532786"/>
                  <a:gd name="connsiteX38" fmla="*/ 283170 w 361514"/>
                  <a:gd name="connsiteY38" fmla="*/ 528302 h 532786"/>
                  <a:gd name="connsiteX39" fmla="*/ 295775 w 361514"/>
                  <a:gd name="connsiteY39" fmla="*/ 526677 h 532786"/>
                  <a:gd name="connsiteX40" fmla="*/ 323976 w 361514"/>
                  <a:gd name="connsiteY40" fmla="*/ 522063 h 532786"/>
                  <a:gd name="connsiteX41" fmla="*/ 333370 w 361514"/>
                  <a:gd name="connsiteY41" fmla="*/ 519959 h 532786"/>
                  <a:gd name="connsiteX42" fmla="*/ 356550 w 361514"/>
                  <a:gd name="connsiteY42" fmla="*/ 513906 h 532786"/>
                  <a:gd name="connsiteX43" fmla="*/ 361441 w 361514"/>
                  <a:gd name="connsiteY43" fmla="*/ 512632 h 532786"/>
                  <a:gd name="connsiteX44" fmla="*/ 361515 w 361514"/>
                  <a:gd name="connsiteY44" fmla="*/ 512596 h 532786"/>
                  <a:gd name="connsiteX45" fmla="*/ 361515 w 361514"/>
                  <a:gd name="connsiteY45" fmla="*/ 434638 h 532786"/>
                  <a:gd name="connsiteX46" fmla="*/ 361405 w 361514"/>
                  <a:gd name="connsiteY46" fmla="*/ 434638 h 532786"/>
                  <a:gd name="connsiteX47" fmla="*/ 202258 w 361514"/>
                  <a:gd name="connsiteY47" fmla="*/ 440322 h 532786"/>
                  <a:gd name="connsiteX48" fmla="*/ 120554 w 361514"/>
                  <a:gd name="connsiteY48" fmla="*/ 397596 h 532786"/>
                  <a:gd name="connsiteX49" fmla="*/ 100585 w 361514"/>
                  <a:gd name="connsiteY49" fmla="*/ 267039 h 532786"/>
                  <a:gd name="connsiteX50" fmla="*/ 123766 w 361514"/>
                  <a:gd name="connsiteY50" fmla="*/ 120222 h 532786"/>
                  <a:gd name="connsiteX51" fmla="*/ 202240 w 361514"/>
                  <a:gd name="connsiteY51" fmla="*/ 92298 h 532786"/>
                  <a:gd name="connsiteX52" fmla="*/ 359116 w 361514"/>
                  <a:gd name="connsiteY52" fmla="*/ 102043 h 532786"/>
                  <a:gd name="connsiteX53" fmla="*/ 361386 w 361514"/>
                  <a:gd name="connsiteY53" fmla="*/ 102283 h 532786"/>
                  <a:gd name="connsiteX54" fmla="*/ 361496 w 361514"/>
                  <a:gd name="connsiteY54" fmla="*/ 102283 h 532786"/>
                  <a:gd name="connsiteX55" fmla="*/ 361496 w 361514"/>
                  <a:gd name="connsiteY55" fmla="*/ 23568 h 532786"/>
                  <a:gd name="connsiteX56" fmla="*/ 361423 w 361514"/>
                  <a:gd name="connsiteY56" fmla="*/ 23531 h 532786"/>
                  <a:gd name="connsiteX57" fmla="*/ 178598 w 361514"/>
                  <a:gd name="connsiteY57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61514" h="532786">
                    <a:moveTo>
                      <a:pt x="117472" y="522913"/>
                    </a:moveTo>
                    <a:cubicBezTo>
                      <a:pt x="116309" y="522506"/>
                      <a:pt x="114999" y="522229"/>
                      <a:pt x="113892" y="521842"/>
                    </a:cubicBezTo>
                    <a:cubicBezTo>
                      <a:pt x="114999" y="522229"/>
                      <a:pt x="116309" y="522506"/>
                      <a:pt x="117472" y="522913"/>
                    </a:cubicBezTo>
                    <a:moveTo>
                      <a:pt x="82941" y="506117"/>
                    </a:moveTo>
                    <a:cubicBezTo>
                      <a:pt x="81741" y="505361"/>
                      <a:pt x="80468" y="504678"/>
                      <a:pt x="79287" y="503884"/>
                    </a:cubicBezTo>
                    <a:cubicBezTo>
                      <a:pt x="80468" y="504678"/>
                      <a:pt x="81741" y="505361"/>
                      <a:pt x="82941" y="506117"/>
                    </a:cubicBezTo>
                    <a:moveTo>
                      <a:pt x="100677" y="516102"/>
                    </a:moveTo>
                    <a:cubicBezTo>
                      <a:pt x="99053" y="515345"/>
                      <a:pt x="97263" y="514718"/>
                      <a:pt x="95657" y="513869"/>
                    </a:cubicBezTo>
                    <a:cubicBezTo>
                      <a:pt x="97263" y="514718"/>
                      <a:pt x="99053" y="515345"/>
                      <a:pt x="100677" y="516102"/>
                    </a:cubicBezTo>
                    <a:moveTo>
                      <a:pt x="178598" y="0"/>
                    </a:moveTo>
                    <a:cubicBezTo>
                      <a:pt x="161010" y="0"/>
                      <a:pt x="144916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4" y="6829"/>
                      <a:pt x="115220" y="8268"/>
                      <a:pt x="109776" y="10132"/>
                    </a:cubicBezTo>
                    <a:cubicBezTo>
                      <a:pt x="106915" y="11092"/>
                      <a:pt x="104368" y="12328"/>
                      <a:pt x="101619" y="13436"/>
                    </a:cubicBezTo>
                    <a:cubicBezTo>
                      <a:pt x="98149" y="14820"/>
                      <a:pt x="94587" y="16149"/>
                      <a:pt x="91283" y="17773"/>
                    </a:cubicBezTo>
                    <a:cubicBezTo>
                      <a:pt x="88256" y="19286"/>
                      <a:pt x="85562" y="21077"/>
                      <a:pt x="82738" y="22793"/>
                    </a:cubicBezTo>
                    <a:cubicBezTo>
                      <a:pt x="79988" y="24417"/>
                      <a:pt x="77127" y="25894"/>
                      <a:pt x="74543" y="27721"/>
                    </a:cubicBezTo>
                    <a:cubicBezTo>
                      <a:pt x="72236" y="29308"/>
                      <a:pt x="70207" y="31227"/>
                      <a:pt x="68065" y="32925"/>
                    </a:cubicBezTo>
                    <a:cubicBezTo>
                      <a:pt x="65205" y="35232"/>
                      <a:pt x="62252" y="37373"/>
                      <a:pt x="59594" y="39920"/>
                    </a:cubicBezTo>
                    <a:cubicBezTo>
                      <a:pt x="58672" y="40787"/>
                      <a:pt x="57878" y="41876"/>
                      <a:pt x="56973" y="42781"/>
                    </a:cubicBezTo>
                    <a:cubicBezTo>
                      <a:pt x="49019" y="50809"/>
                      <a:pt x="41858" y="59797"/>
                      <a:pt x="35730" y="70151"/>
                    </a:cubicBezTo>
                    <a:cubicBezTo>
                      <a:pt x="29289" y="81169"/>
                      <a:pt x="23753" y="93738"/>
                      <a:pt x="19102" y="107820"/>
                    </a:cubicBezTo>
                    <a:cubicBezTo>
                      <a:pt x="18788" y="108779"/>
                      <a:pt x="18548" y="109776"/>
                      <a:pt x="18234" y="110680"/>
                    </a:cubicBezTo>
                    <a:cubicBezTo>
                      <a:pt x="16407" y="116531"/>
                      <a:pt x="14617" y="122566"/>
                      <a:pt x="13067" y="128970"/>
                    </a:cubicBezTo>
                    <a:cubicBezTo>
                      <a:pt x="12550" y="131074"/>
                      <a:pt x="12107" y="133344"/>
                      <a:pt x="11627" y="135485"/>
                    </a:cubicBezTo>
                    <a:cubicBezTo>
                      <a:pt x="10427" y="140892"/>
                      <a:pt x="9246" y="146337"/>
                      <a:pt x="8213" y="152188"/>
                    </a:cubicBezTo>
                    <a:cubicBezTo>
                      <a:pt x="7733" y="154938"/>
                      <a:pt x="7382" y="157872"/>
                      <a:pt x="6939" y="160696"/>
                    </a:cubicBezTo>
                    <a:cubicBezTo>
                      <a:pt x="6072" y="166269"/>
                      <a:pt x="5223" y="171825"/>
                      <a:pt x="4559" y="177768"/>
                    </a:cubicBezTo>
                    <a:cubicBezTo>
                      <a:pt x="4245" y="180315"/>
                      <a:pt x="4042" y="183064"/>
                      <a:pt x="3765" y="185648"/>
                    </a:cubicBezTo>
                    <a:cubicBezTo>
                      <a:pt x="3082" y="192292"/>
                      <a:pt x="2418" y="198937"/>
                      <a:pt x="1938" y="205968"/>
                    </a:cubicBezTo>
                    <a:cubicBezTo>
                      <a:pt x="1901" y="206596"/>
                      <a:pt x="1901" y="207279"/>
                      <a:pt x="1864" y="207962"/>
                    </a:cubicBezTo>
                    <a:cubicBezTo>
                      <a:pt x="664" y="225790"/>
                      <a:pt x="0" y="244836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1" y="532675"/>
                      <a:pt x="204806" y="532620"/>
                    </a:cubicBezTo>
                    <a:cubicBezTo>
                      <a:pt x="216174" y="532583"/>
                      <a:pt x="227119" y="532214"/>
                      <a:pt x="237786" y="531790"/>
                    </a:cubicBezTo>
                    <a:cubicBezTo>
                      <a:pt x="242880" y="531550"/>
                      <a:pt x="247974" y="531273"/>
                      <a:pt x="252902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206" y="521381"/>
                      <a:pt x="330214" y="520624"/>
                      <a:pt x="333370" y="519959"/>
                    </a:cubicBezTo>
                    <a:cubicBezTo>
                      <a:pt x="341361" y="518132"/>
                      <a:pt x="349113" y="516139"/>
                      <a:pt x="356550" y="513906"/>
                    </a:cubicBezTo>
                    <a:cubicBezTo>
                      <a:pt x="358101" y="513426"/>
                      <a:pt x="359928" y="513112"/>
                      <a:pt x="361441" y="512632"/>
                    </a:cubicBezTo>
                    <a:lnTo>
                      <a:pt x="361515" y="512596"/>
                    </a:lnTo>
                    <a:lnTo>
                      <a:pt x="361515" y="434638"/>
                    </a:lnTo>
                    <a:lnTo>
                      <a:pt x="361405" y="434638"/>
                    </a:lnTo>
                    <a:cubicBezTo>
                      <a:pt x="360574" y="434675"/>
                      <a:pt x="276673" y="440322"/>
                      <a:pt x="202258" y="440322"/>
                    </a:cubicBezTo>
                    <a:cubicBezTo>
                      <a:pt x="161877" y="440322"/>
                      <a:pt x="135946" y="426757"/>
                      <a:pt x="120554" y="397596"/>
                    </a:cubicBezTo>
                    <a:cubicBezTo>
                      <a:pt x="106712" y="371389"/>
                      <a:pt x="100585" y="331137"/>
                      <a:pt x="100585" y="267039"/>
                    </a:cubicBezTo>
                    <a:cubicBezTo>
                      <a:pt x="100585" y="188084"/>
                      <a:pt x="107506" y="144215"/>
                      <a:pt x="123766" y="120222"/>
                    </a:cubicBezTo>
                    <a:cubicBezTo>
                      <a:pt x="139638" y="96875"/>
                      <a:pt x="164535" y="92298"/>
                      <a:pt x="202240" y="92298"/>
                    </a:cubicBezTo>
                    <a:cubicBezTo>
                      <a:pt x="257811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19" y="6792"/>
                      <a:pt x="250687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Freeform: Shape 129">
                <a:extLst>
                  <a:ext uri="{FF2B5EF4-FFF2-40B4-BE49-F238E27FC236}">
                    <a16:creationId xmlns:a16="http://schemas.microsoft.com/office/drawing/2014/main" id="{C7F64145-3CA8-50B4-5CF8-F9BD5A4E65AC}"/>
                  </a:ext>
                </a:extLst>
              </p:cNvPr>
              <p:cNvSpPr/>
              <p:nvPr/>
            </p:nvSpPr>
            <p:spPr>
              <a:xfrm>
                <a:off x="6526651" y="5067666"/>
                <a:ext cx="345015" cy="524961"/>
              </a:xfrm>
              <a:custGeom>
                <a:avLst/>
                <a:gdLst>
                  <a:gd name="connsiteX0" fmla="*/ 101526 w 345015"/>
                  <a:gd name="connsiteY0" fmla="*/ 405791 h 524961"/>
                  <a:gd name="connsiteX1" fmla="*/ 101526 w 345015"/>
                  <a:gd name="connsiteY1" fmla="*/ 405828 h 524961"/>
                  <a:gd name="connsiteX2" fmla="*/ 101526 w 345015"/>
                  <a:gd name="connsiteY2" fmla="*/ 405791 h 524961"/>
                  <a:gd name="connsiteX3" fmla="*/ 105346 w 345015"/>
                  <a:gd name="connsiteY3" fmla="*/ 416385 h 524961"/>
                  <a:gd name="connsiteX4" fmla="*/ 104387 w 345015"/>
                  <a:gd name="connsiteY4" fmla="*/ 414834 h 524961"/>
                  <a:gd name="connsiteX5" fmla="*/ 105346 w 345015"/>
                  <a:gd name="connsiteY5" fmla="*/ 416385 h 524961"/>
                  <a:gd name="connsiteX6" fmla="*/ 110348 w 345015"/>
                  <a:gd name="connsiteY6" fmla="*/ 422697 h 524961"/>
                  <a:gd name="connsiteX7" fmla="*/ 108909 w 345015"/>
                  <a:gd name="connsiteY7" fmla="*/ 421553 h 524961"/>
                  <a:gd name="connsiteX8" fmla="*/ 110348 w 345015"/>
                  <a:gd name="connsiteY8" fmla="*/ 422697 h 524961"/>
                  <a:gd name="connsiteX9" fmla="*/ 28090 w 345015"/>
                  <a:gd name="connsiteY9" fmla="*/ 497610 h 524961"/>
                  <a:gd name="connsiteX10" fmla="*/ 27924 w 345015"/>
                  <a:gd name="connsiteY10" fmla="*/ 497443 h 524961"/>
                  <a:gd name="connsiteX11" fmla="*/ 30028 w 345015"/>
                  <a:gd name="connsiteY11" fmla="*/ 499307 h 524961"/>
                  <a:gd name="connsiteX12" fmla="*/ 28090 w 345015"/>
                  <a:gd name="connsiteY12" fmla="*/ 497610 h 524961"/>
                  <a:gd name="connsiteX13" fmla="*/ 15521 w 345015"/>
                  <a:gd name="connsiteY13" fmla="*/ 481977 h 524961"/>
                  <a:gd name="connsiteX14" fmla="*/ 16389 w 345015"/>
                  <a:gd name="connsiteY14" fmla="*/ 483362 h 524961"/>
                  <a:gd name="connsiteX15" fmla="*/ 15521 w 345015"/>
                  <a:gd name="connsiteY15" fmla="*/ 481977 h 524961"/>
                  <a:gd name="connsiteX16" fmla="*/ 1883 w 345015"/>
                  <a:gd name="connsiteY16" fmla="*/ 442555 h 524961"/>
                  <a:gd name="connsiteX17" fmla="*/ 2289 w 345015"/>
                  <a:gd name="connsiteY17" fmla="*/ 444973 h 524961"/>
                  <a:gd name="connsiteX18" fmla="*/ 1883 w 345015"/>
                  <a:gd name="connsiteY18" fmla="*/ 442555 h 524961"/>
                  <a:gd name="connsiteX19" fmla="*/ 2196 w 345015"/>
                  <a:gd name="connsiteY19" fmla="*/ 83366 h 524961"/>
                  <a:gd name="connsiteX20" fmla="*/ 1919 w 345015"/>
                  <a:gd name="connsiteY20" fmla="*/ 85193 h 524961"/>
                  <a:gd name="connsiteX21" fmla="*/ 2196 w 345015"/>
                  <a:gd name="connsiteY21" fmla="*/ 83366 h 524961"/>
                  <a:gd name="connsiteX22" fmla="*/ 28330 w 345015"/>
                  <a:gd name="connsiteY22" fmla="*/ 28828 h 524961"/>
                  <a:gd name="connsiteX23" fmla="*/ 28533 w 345015"/>
                  <a:gd name="connsiteY23" fmla="*/ 28662 h 524961"/>
                  <a:gd name="connsiteX24" fmla="*/ 28127 w 345015"/>
                  <a:gd name="connsiteY24" fmla="*/ 29068 h 524961"/>
                  <a:gd name="connsiteX25" fmla="*/ 28330 w 345015"/>
                  <a:gd name="connsiteY25" fmla="*/ 28828 h 524961"/>
                  <a:gd name="connsiteX26" fmla="*/ 114094 w 345015"/>
                  <a:gd name="connsiteY26" fmla="*/ 37 h 524961"/>
                  <a:gd name="connsiteX27" fmla="*/ 111344 w 345015"/>
                  <a:gd name="connsiteY27" fmla="*/ 0 h 524961"/>
                  <a:gd name="connsiteX28" fmla="*/ 75466 w 345015"/>
                  <a:gd name="connsiteY28" fmla="*/ 4024 h 524961"/>
                  <a:gd name="connsiteX29" fmla="*/ 75392 w 345015"/>
                  <a:gd name="connsiteY29" fmla="*/ 4061 h 524961"/>
                  <a:gd name="connsiteX30" fmla="*/ 65814 w 345015"/>
                  <a:gd name="connsiteY30" fmla="*/ 6681 h 524961"/>
                  <a:gd name="connsiteX31" fmla="*/ 65574 w 345015"/>
                  <a:gd name="connsiteY31" fmla="*/ 6755 h 524961"/>
                  <a:gd name="connsiteX32" fmla="*/ 32353 w 345015"/>
                  <a:gd name="connsiteY32" fmla="*/ 25137 h 524961"/>
                  <a:gd name="connsiteX33" fmla="*/ 30083 w 345015"/>
                  <a:gd name="connsiteY33" fmla="*/ 27038 h 524961"/>
                  <a:gd name="connsiteX34" fmla="*/ 28127 w 345015"/>
                  <a:gd name="connsiteY34" fmla="*/ 28662 h 524961"/>
                  <a:gd name="connsiteX35" fmla="*/ 26447 w 345015"/>
                  <a:gd name="connsiteY35" fmla="*/ 30803 h 524961"/>
                  <a:gd name="connsiteX36" fmla="*/ 16536 w 345015"/>
                  <a:gd name="connsiteY36" fmla="*/ 43206 h 524961"/>
                  <a:gd name="connsiteX37" fmla="*/ 14543 w 345015"/>
                  <a:gd name="connsiteY37" fmla="*/ 46786 h 524961"/>
                  <a:gd name="connsiteX38" fmla="*/ 8489 w 345015"/>
                  <a:gd name="connsiteY38" fmla="*/ 59484 h 524961"/>
                  <a:gd name="connsiteX39" fmla="*/ 6625 w 345015"/>
                  <a:gd name="connsiteY39" fmla="*/ 64208 h 524961"/>
                  <a:gd name="connsiteX40" fmla="*/ 2491 w 345015"/>
                  <a:gd name="connsiteY40" fmla="*/ 80948 h 524961"/>
                  <a:gd name="connsiteX41" fmla="*/ 1421 w 345015"/>
                  <a:gd name="connsiteY41" fmla="*/ 88220 h 524961"/>
                  <a:gd name="connsiteX42" fmla="*/ 314 w 345015"/>
                  <a:gd name="connsiteY42" fmla="*/ 104092 h 524961"/>
                  <a:gd name="connsiteX43" fmla="*/ 0 w 345015"/>
                  <a:gd name="connsiteY43" fmla="*/ 108595 h 524961"/>
                  <a:gd name="connsiteX44" fmla="*/ 0 w 345015"/>
                  <a:gd name="connsiteY44" fmla="*/ 419726 h 524961"/>
                  <a:gd name="connsiteX45" fmla="*/ 351 w 345015"/>
                  <a:gd name="connsiteY45" fmla="*/ 424856 h 524961"/>
                  <a:gd name="connsiteX46" fmla="*/ 1458 w 345015"/>
                  <a:gd name="connsiteY46" fmla="*/ 439972 h 524961"/>
                  <a:gd name="connsiteX47" fmla="*/ 2694 w 345015"/>
                  <a:gd name="connsiteY47" fmla="*/ 447612 h 524961"/>
                  <a:gd name="connsiteX48" fmla="*/ 6109 w 345015"/>
                  <a:gd name="connsiteY48" fmla="*/ 461344 h 524961"/>
                  <a:gd name="connsiteX49" fmla="*/ 7788 w 345015"/>
                  <a:gd name="connsiteY49" fmla="*/ 466548 h 524961"/>
                  <a:gd name="connsiteX50" fmla="*/ 14395 w 345015"/>
                  <a:gd name="connsiteY50" fmla="*/ 480150 h 524961"/>
                  <a:gd name="connsiteX51" fmla="*/ 17385 w 345015"/>
                  <a:gd name="connsiteY51" fmla="*/ 484875 h 524961"/>
                  <a:gd name="connsiteX52" fmla="*/ 26890 w 345015"/>
                  <a:gd name="connsiteY52" fmla="*/ 496447 h 524961"/>
                  <a:gd name="connsiteX53" fmla="*/ 27924 w 345015"/>
                  <a:gd name="connsiteY53" fmla="*/ 497720 h 524961"/>
                  <a:gd name="connsiteX54" fmla="*/ 33128 w 345015"/>
                  <a:gd name="connsiteY54" fmla="*/ 502020 h 524961"/>
                  <a:gd name="connsiteX55" fmla="*/ 34882 w 345015"/>
                  <a:gd name="connsiteY55" fmla="*/ 503460 h 524961"/>
                  <a:gd name="connsiteX56" fmla="*/ 41766 w 345015"/>
                  <a:gd name="connsiteY56" fmla="*/ 508111 h 524961"/>
                  <a:gd name="connsiteX57" fmla="*/ 44183 w 345015"/>
                  <a:gd name="connsiteY57" fmla="*/ 509624 h 524961"/>
                  <a:gd name="connsiteX58" fmla="*/ 51031 w 345015"/>
                  <a:gd name="connsiteY58" fmla="*/ 513168 h 524961"/>
                  <a:gd name="connsiteX59" fmla="*/ 54131 w 345015"/>
                  <a:gd name="connsiteY59" fmla="*/ 514552 h 524961"/>
                  <a:gd name="connsiteX60" fmla="*/ 60978 w 345015"/>
                  <a:gd name="connsiteY60" fmla="*/ 517210 h 524961"/>
                  <a:gd name="connsiteX61" fmla="*/ 64319 w 345015"/>
                  <a:gd name="connsiteY61" fmla="*/ 518317 h 524961"/>
                  <a:gd name="connsiteX62" fmla="*/ 71406 w 345015"/>
                  <a:gd name="connsiteY62" fmla="*/ 520347 h 524961"/>
                  <a:gd name="connsiteX63" fmla="*/ 74433 w 345015"/>
                  <a:gd name="connsiteY63" fmla="*/ 521030 h 524961"/>
                  <a:gd name="connsiteX64" fmla="*/ 82184 w 345015"/>
                  <a:gd name="connsiteY64" fmla="*/ 522581 h 524961"/>
                  <a:gd name="connsiteX65" fmla="*/ 83808 w 345015"/>
                  <a:gd name="connsiteY65" fmla="*/ 522857 h 524961"/>
                  <a:gd name="connsiteX66" fmla="*/ 111455 w 345015"/>
                  <a:gd name="connsiteY66" fmla="*/ 524961 h 524961"/>
                  <a:gd name="connsiteX67" fmla="*/ 121237 w 345015"/>
                  <a:gd name="connsiteY67" fmla="*/ 524758 h 524961"/>
                  <a:gd name="connsiteX68" fmla="*/ 344942 w 345015"/>
                  <a:gd name="connsiteY68" fmla="*/ 512578 h 524961"/>
                  <a:gd name="connsiteX69" fmla="*/ 345015 w 345015"/>
                  <a:gd name="connsiteY69" fmla="*/ 512578 h 524961"/>
                  <a:gd name="connsiteX70" fmla="*/ 345015 w 345015"/>
                  <a:gd name="connsiteY70" fmla="*/ 430282 h 524961"/>
                  <a:gd name="connsiteX71" fmla="*/ 143735 w 345015"/>
                  <a:gd name="connsiteY71" fmla="*/ 430282 h 524961"/>
                  <a:gd name="connsiteX72" fmla="*/ 142535 w 345015"/>
                  <a:gd name="connsiteY72" fmla="*/ 430282 h 524961"/>
                  <a:gd name="connsiteX73" fmla="*/ 114445 w 345015"/>
                  <a:gd name="connsiteY73" fmla="*/ 425668 h 524961"/>
                  <a:gd name="connsiteX74" fmla="*/ 108392 w 345015"/>
                  <a:gd name="connsiteY74" fmla="*/ 420814 h 524961"/>
                  <a:gd name="connsiteX75" fmla="*/ 107986 w 345015"/>
                  <a:gd name="connsiteY75" fmla="*/ 420224 h 524961"/>
                  <a:gd name="connsiteX76" fmla="*/ 104054 w 345015"/>
                  <a:gd name="connsiteY76" fmla="*/ 413857 h 524961"/>
                  <a:gd name="connsiteX77" fmla="*/ 103648 w 345015"/>
                  <a:gd name="connsiteY77" fmla="*/ 412657 h 524961"/>
                  <a:gd name="connsiteX78" fmla="*/ 100511 w 345015"/>
                  <a:gd name="connsiteY78" fmla="*/ 393278 h 524961"/>
                  <a:gd name="connsiteX79" fmla="*/ 100511 w 345015"/>
                  <a:gd name="connsiteY79" fmla="*/ 312127 h 524961"/>
                  <a:gd name="connsiteX80" fmla="*/ 312607 w 345015"/>
                  <a:gd name="connsiteY80" fmla="*/ 305723 h 524961"/>
                  <a:gd name="connsiteX81" fmla="*/ 312718 w 345015"/>
                  <a:gd name="connsiteY81" fmla="*/ 305723 h 524961"/>
                  <a:gd name="connsiteX82" fmla="*/ 312718 w 345015"/>
                  <a:gd name="connsiteY82" fmla="*/ 222671 h 524961"/>
                  <a:gd name="connsiteX83" fmla="*/ 100511 w 345015"/>
                  <a:gd name="connsiteY83" fmla="*/ 215547 h 524961"/>
                  <a:gd name="connsiteX84" fmla="*/ 100511 w 345015"/>
                  <a:gd name="connsiteY84" fmla="*/ 134286 h 524961"/>
                  <a:gd name="connsiteX85" fmla="*/ 137700 w 345015"/>
                  <a:gd name="connsiteY85" fmla="*/ 94476 h 524961"/>
                  <a:gd name="connsiteX86" fmla="*/ 344978 w 345015"/>
                  <a:gd name="connsiteY86" fmla="*/ 94476 h 524961"/>
                  <a:gd name="connsiteX87" fmla="*/ 344978 w 345015"/>
                  <a:gd name="connsiteY87" fmla="*/ 11462 h 524961"/>
                  <a:gd name="connsiteX88" fmla="*/ 344905 w 345015"/>
                  <a:gd name="connsiteY88" fmla="*/ 11425 h 524961"/>
                  <a:gd name="connsiteX89" fmla="*/ 114094 w 345015"/>
                  <a:gd name="connsiteY89" fmla="*/ 37 h 52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5015" h="524961">
                    <a:moveTo>
                      <a:pt x="101526" y="405791"/>
                    </a:moveTo>
                    <a:lnTo>
                      <a:pt x="101526" y="405828"/>
                    </a:lnTo>
                    <a:lnTo>
                      <a:pt x="101526" y="405791"/>
                    </a:lnTo>
                    <a:close/>
                    <a:moveTo>
                      <a:pt x="105346" y="416385"/>
                    </a:moveTo>
                    <a:cubicBezTo>
                      <a:pt x="105070" y="415831"/>
                      <a:pt x="104664" y="415425"/>
                      <a:pt x="104387" y="414834"/>
                    </a:cubicBezTo>
                    <a:cubicBezTo>
                      <a:pt x="104664" y="415388"/>
                      <a:pt x="105070" y="415831"/>
                      <a:pt x="105346" y="416385"/>
                    </a:cubicBezTo>
                    <a:moveTo>
                      <a:pt x="110348" y="422697"/>
                    </a:moveTo>
                    <a:cubicBezTo>
                      <a:pt x="109868" y="422254"/>
                      <a:pt x="109352" y="421977"/>
                      <a:pt x="108909" y="421553"/>
                    </a:cubicBezTo>
                    <a:cubicBezTo>
                      <a:pt x="109315" y="421996"/>
                      <a:pt x="109923" y="422272"/>
                      <a:pt x="110348" y="422697"/>
                    </a:cubicBezTo>
                    <a:moveTo>
                      <a:pt x="28090" y="497610"/>
                    </a:moveTo>
                    <a:cubicBezTo>
                      <a:pt x="28016" y="497573"/>
                      <a:pt x="28016" y="497499"/>
                      <a:pt x="27924" y="497443"/>
                    </a:cubicBezTo>
                    <a:cubicBezTo>
                      <a:pt x="28644" y="498071"/>
                      <a:pt x="29363" y="498680"/>
                      <a:pt x="30028" y="499307"/>
                    </a:cubicBezTo>
                    <a:cubicBezTo>
                      <a:pt x="29400" y="498754"/>
                      <a:pt x="28699" y="498163"/>
                      <a:pt x="28090" y="497610"/>
                    </a:cubicBezTo>
                    <a:moveTo>
                      <a:pt x="15521" y="481977"/>
                    </a:moveTo>
                    <a:cubicBezTo>
                      <a:pt x="15835" y="482420"/>
                      <a:pt x="16112" y="482937"/>
                      <a:pt x="16389" y="483362"/>
                    </a:cubicBezTo>
                    <a:cubicBezTo>
                      <a:pt x="16130" y="482882"/>
                      <a:pt x="15853" y="482402"/>
                      <a:pt x="15521" y="481977"/>
                    </a:cubicBezTo>
                    <a:moveTo>
                      <a:pt x="1883" y="442555"/>
                    </a:moveTo>
                    <a:cubicBezTo>
                      <a:pt x="1993" y="443386"/>
                      <a:pt x="2159" y="444180"/>
                      <a:pt x="2289" y="444973"/>
                    </a:cubicBezTo>
                    <a:cubicBezTo>
                      <a:pt x="2159" y="444180"/>
                      <a:pt x="2011" y="443386"/>
                      <a:pt x="1883" y="442555"/>
                    </a:cubicBezTo>
                    <a:moveTo>
                      <a:pt x="2196" y="83366"/>
                    </a:moveTo>
                    <a:cubicBezTo>
                      <a:pt x="2085" y="83957"/>
                      <a:pt x="1993" y="84602"/>
                      <a:pt x="1919" y="85193"/>
                    </a:cubicBezTo>
                    <a:cubicBezTo>
                      <a:pt x="2011" y="84565"/>
                      <a:pt x="2085" y="83957"/>
                      <a:pt x="2196" y="83366"/>
                    </a:cubicBezTo>
                    <a:moveTo>
                      <a:pt x="28330" y="28828"/>
                    </a:moveTo>
                    <a:cubicBezTo>
                      <a:pt x="28367" y="28791"/>
                      <a:pt x="28440" y="28718"/>
                      <a:pt x="28533" y="28662"/>
                    </a:cubicBezTo>
                    <a:cubicBezTo>
                      <a:pt x="28367" y="28773"/>
                      <a:pt x="28256" y="28939"/>
                      <a:pt x="28127" y="29068"/>
                    </a:cubicBezTo>
                    <a:cubicBezTo>
                      <a:pt x="28219" y="28995"/>
                      <a:pt x="28256" y="28902"/>
                      <a:pt x="28330" y="28828"/>
                    </a:cubicBezTo>
                    <a:moveTo>
                      <a:pt x="114094" y="37"/>
                    </a:moveTo>
                    <a:cubicBezTo>
                      <a:pt x="113227" y="0"/>
                      <a:pt x="112304" y="0"/>
                      <a:pt x="111344" y="0"/>
                    </a:cubicBezTo>
                    <a:cubicBezTo>
                      <a:pt x="100493" y="0"/>
                      <a:pt x="88035" y="1071"/>
                      <a:pt x="75466" y="4024"/>
                    </a:cubicBezTo>
                    <a:cubicBezTo>
                      <a:pt x="75429" y="4024"/>
                      <a:pt x="75392" y="4061"/>
                      <a:pt x="75392" y="4061"/>
                    </a:cubicBezTo>
                    <a:cubicBezTo>
                      <a:pt x="72162" y="4817"/>
                      <a:pt x="69025" y="5685"/>
                      <a:pt x="65814" y="6681"/>
                    </a:cubicBezTo>
                    <a:cubicBezTo>
                      <a:pt x="65740" y="6718"/>
                      <a:pt x="65647" y="6755"/>
                      <a:pt x="65574" y="6755"/>
                    </a:cubicBezTo>
                    <a:cubicBezTo>
                      <a:pt x="53836" y="10576"/>
                      <a:pt x="42375" y="16463"/>
                      <a:pt x="32353" y="25137"/>
                    </a:cubicBezTo>
                    <a:cubicBezTo>
                      <a:pt x="31596" y="25765"/>
                      <a:pt x="30803" y="26374"/>
                      <a:pt x="30083" y="27038"/>
                    </a:cubicBezTo>
                    <a:cubicBezTo>
                      <a:pt x="29456" y="27629"/>
                      <a:pt x="28773" y="28072"/>
                      <a:pt x="28127" y="28662"/>
                    </a:cubicBezTo>
                    <a:cubicBezTo>
                      <a:pt x="27499" y="29290"/>
                      <a:pt x="27056" y="30139"/>
                      <a:pt x="26447" y="30803"/>
                    </a:cubicBezTo>
                    <a:cubicBezTo>
                      <a:pt x="22867" y="34550"/>
                      <a:pt x="19489" y="38555"/>
                      <a:pt x="16536" y="43206"/>
                    </a:cubicBezTo>
                    <a:cubicBezTo>
                      <a:pt x="15779" y="44313"/>
                      <a:pt x="15226" y="45587"/>
                      <a:pt x="14543" y="46786"/>
                    </a:cubicBezTo>
                    <a:cubicBezTo>
                      <a:pt x="12273" y="50680"/>
                      <a:pt x="10280" y="54906"/>
                      <a:pt x="8489" y="59484"/>
                    </a:cubicBezTo>
                    <a:cubicBezTo>
                      <a:pt x="7899" y="61034"/>
                      <a:pt x="7179" y="62547"/>
                      <a:pt x="6625" y="64208"/>
                    </a:cubicBezTo>
                    <a:cubicBezTo>
                      <a:pt x="4909" y="69339"/>
                      <a:pt x="3562" y="74987"/>
                      <a:pt x="2491" y="80948"/>
                    </a:cubicBezTo>
                    <a:cubicBezTo>
                      <a:pt x="2085" y="83329"/>
                      <a:pt x="1735" y="85765"/>
                      <a:pt x="1421" y="88220"/>
                    </a:cubicBezTo>
                    <a:cubicBezTo>
                      <a:pt x="830" y="93239"/>
                      <a:pt x="461" y="98518"/>
                      <a:pt x="314" y="104092"/>
                    </a:cubicBezTo>
                    <a:cubicBezTo>
                      <a:pt x="277" y="105642"/>
                      <a:pt x="0" y="106990"/>
                      <a:pt x="0" y="108595"/>
                    </a:cubicBezTo>
                    <a:lnTo>
                      <a:pt x="0" y="419726"/>
                    </a:lnTo>
                    <a:cubicBezTo>
                      <a:pt x="0" y="421553"/>
                      <a:pt x="314" y="423103"/>
                      <a:pt x="351" y="424856"/>
                    </a:cubicBezTo>
                    <a:cubicBezTo>
                      <a:pt x="517" y="430153"/>
                      <a:pt x="867" y="435191"/>
                      <a:pt x="1458" y="439972"/>
                    </a:cubicBezTo>
                    <a:cubicBezTo>
                      <a:pt x="1772" y="442555"/>
                      <a:pt x="2215" y="445102"/>
                      <a:pt x="2694" y="447612"/>
                    </a:cubicBezTo>
                    <a:cubicBezTo>
                      <a:pt x="3617" y="452466"/>
                      <a:pt x="4724" y="457043"/>
                      <a:pt x="6109" y="461344"/>
                    </a:cubicBezTo>
                    <a:cubicBezTo>
                      <a:pt x="6662" y="463060"/>
                      <a:pt x="7142" y="464887"/>
                      <a:pt x="7788" y="466548"/>
                    </a:cubicBezTo>
                    <a:cubicBezTo>
                      <a:pt x="9689" y="471476"/>
                      <a:pt x="11959" y="475979"/>
                      <a:pt x="14395" y="480150"/>
                    </a:cubicBezTo>
                    <a:cubicBezTo>
                      <a:pt x="15355" y="481737"/>
                      <a:pt x="16296" y="483325"/>
                      <a:pt x="17385" y="484875"/>
                    </a:cubicBezTo>
                    <a:cubicBezTo>
                      <a:pt x="20283" y="489138"/>
                      <a:pt x="23439" y="493033"/>
                      <a:pt x="26890" y="496447"/>
                    </a:cubicBezTo>
                    <a:cubicBezTo>
                      <a:pt x="27241" y="496853"/>
                      <a:pt x="27518" y="497370"/>
                      <a:pt x="27924" y="497720"/>
                    </a:cubicBezTo>
                    <a:cubicBezTo>
                      <a:pt x="29548" y="499307"/>
                      <a:pt x="31394" y="500618"/>
                      <a:pt x="33128" y="502020"/>
                    </a:cubicBezTo>
                    <a:cubicBezTo>
                      <a:pt x="33682" y="502500"/>
                      <a:pt x="34272" y="503017"/>
                      <a:pt x="34882" y="503460"/>
                    </a:cubicBezTo>
                    <a:cubicBezTo>
                      <a:pt x="37078" y="505177"/>
                      <a:pt x="39422" y="506690"/>
                      <a:pt x="41766" y="508111"/>
                    </a:cubicBezTo>
                    <a:cubicBezTo>
                      <a:pt x="42559" y="508628"/>
                      <a:pt x="43353" y="509145"/>
                      <a:pt x="44183" y="509624"/>
                    </a:cubicBezTo>
                    <a:cubicBezTo>
                      <a:pt x="46417" y="510898"/>
                      <a:pt x="48687" y="512042"/>
                      <a:pt x="51031" y="513168"/>
                    </a:cubicBezTo>
                    <a:cubicBezTo>
                      <a:pt x="52064" y="513648"/>
                      <a:pt x="53061" y="514128"/>
                      <a:pt x="54131" y="514552"/>
                    </a:cubicBezTo>
                    <a:cubicBezTo>
                      <a:pt x="56364" y="515512"/>
                      <a:pt x="58635" y="516416"/>
                      <a:pt x="60978" y="517210"/>
                    </a:cubicBezTo>
                    <a:cubicBezTo>
                      <a:pt x="62086" y="517616"/>
                      <a:pt x="63212" y="517967"/>
                      <a:pt x="64319" y="518317"/>
                    </a:cubicBezTo>
                    <a:cubicBezTo>
                      <a:pt x="66663" y="519037"/>
                      <a:pt x="69007" y="519757"/>
                      <a:pt x="71406" y="520347"/>
                    </a:cubicBezTo>
                    <a:cubicBezTo>
                      <a:pt x="72403" y="520587"/>
                      <a:pt x="73436" y="520827"/>
                      <a:pt x="74433" y="521030"/>
                    </a:cubicBezTo>
                    <a:cubicBezTo>
                      <a:pt x="77017" y="521621"/>
                      <a:pt x="79600" y="522138"/>
                      <a:pt x="82184" y="522581"/>
                    </a:cubicBezTo>
                    <a:cubicBezTo>
                      <a:pt x="82738" y="522691"/>
                      <a:pt x="83291" y="522747"/>
                      <a:pt x="83808" y="522857"/>
                    </a:cubicBezTo>
                    <a:cubicBezTo>
                      <a:pt x="93313" y="524334"/>
                      <a:pt x="102744" y="524961"/>
                      <a:pt x="111455" y="524961"/>
                    </a:cubicBezTo>
                    <a:cubicBezTo>
                      <a:pt x="114833" y="524961"/>
                      <a:pt x="118100" y="524888"/>
                      <a:pt x="121237" y="524758"/>
                    </a:cubicBezTo>
                    <a:cubicBezTo>
                      <a:pt x="123064" y="524684"/>
                      <a:pt x="304523" y="518243"/>
                      <a:pt x="344942" y="512578"/>
                    </a:cubicBezTo>
                    <a:lnTo>
                      <a:pt x="345015" y="512578"/>
                    </a:lnTo>
                    <a:lnTo>
                      <a:pt x="345015" y="430282"/>
                    </a:lnTo>
                    <a:lnTo>
                      <a:pt x="143735" y="430282"/>
                    </a:lnTo>
                    <a:lnTo>
                      <a:pt x="142535" y="430282"/>
                    </a:lnTo>
                    <a:cubicBezTo>
                      <a:pt x="132550" y="430282"/>
                      <a:pt x="122363" y="430116"/>
                      <a:pt x="114445" y="425668"/>
                    </a:cubicBezTo>
                    <a:cubicBezTo>
                      <a:pt x="112138" y="424395"/>
                      <a:pt x="110108" y="422771"/>
                      <a:pt x="108392" y="420814"/>
                    </a:cubicBezTo>
                    <a:cubicBezTo>
                      <a:pt x="108225" y="420611"/>
                      <a:pt x="108152" y="420371"/>
                      <a:pt x="107986" y="420224"/>
                    </a:cubicBezTo>
                    <a:cubicBezTo>
                      <a:pt x="106435" y="418360"/>
                      <a:pt x="105088" y="416293"/>
                      <a:pt x="104054" y="413857"/>
                    </a:cubicBezTo>
                    <a:cubicBezTo>
                      <a:pt x="103888" y="413506"/>
                      <a:pt x="103815" y="413026"/>
                      <a:pt x="103648" y="412657"/>
                    </a:cubicBezTo>
                    <a:cubicBezTo>
                      <a:pt x="101618" y="407452"/>
                      <a:pt x="100511" y="401085"/>
                      <a:pt x="100511" y="393278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905" y="11425"/>
                    </a:lnTo>
                    <a:cubicBezTo>
                      <a:pt x="299577" y="5075"/>
                      <a:pt x="115921" y="74"/>
                      <a:pt x="114094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" name="Freeform: Shape 130">
                <a:extLst>
                  <a:ext uri="{FF2B5EF4-FFF2-40B4-BE49-F238E27FC236}">
                    <a16:creationId xmlns:a16="http://schemas.microsoft.com/office/drawing/2014/main" id="{A261866E-1044-FF6B-5A3E-6F006C5A7C79}"/>
                  </a:ext>
                </a:extLst>
              </p:cNvPr>
              <p:cNvSpPr/>
              <p:nvPr/>
            </p:nvSpPr>
            <p:spPr>
              <a:xfrm>
                <a:off x="7163250" y="5064475"/>
                <a:ext cx="456712" cy="529369"/>
              </a:xfrm>
              <a:custGeom>
                <a:avLst/>
                <a:gdLst>
                  <a:gd name="connsiteX0" fmla="*/ 222489 w 456712"/>
                  <a:gd name="connsiteY0" fmla="*/ 511634 h 529369"/>
                  <a:gd name="connsiteX1" fmla="*/ 223079 w 456712"/>
                  <a:gd name="connsiteY1" fmla="*/ 511283 h 529369"/>
                  <a:gd name="connsiteX2" fmla="*/ 222489 w 456712"/>
                  <a:gd name="connsiteY2" fmla="*/ 511634 h 529369"/>
                  <a:gd name="connsiteX3" fmla="*/ 199695 w 456712"/>
                  <a:gd name="connsiteY3" fmla="*/ 521434 h 529369"/>
                  <a:gd name="connsiteX4" fmla="*/ 201929 w 456712"/>
                  <a:gd name="connsiteY4" fmla="*/ 520677 h 529369"/>
                  <a:gd name="connsiteX5" fmla="*/ 199695 w 456712"/>
                  <a:gd name="connsiteY5" fmla="*/ 521434 h 529369"/>
                  <a:gd name="connsiteX6" fmla="*/ 175500 w 456712"/>
                  <a:gd name="connsiteY6" fmla="*/ 527192 h 529369"/>
                  <a:gd name="connsiteX7" fmla="*/ 177124 w 456712"/>
                  <a:gd name="connsiteY7" fmla="*/ 526952 h 529369"/>
                  <a:gd name="connsiteX8" fmla="*/ 175500 w 456712"/>
                  <a:gd name="connsiteY8" fmla="*/ 527192 h 529369"/>
                  <a:gd name="connsiteX9" fmla="*/ 130486 w 456712"/>
                  <a:gd name="connsiteY9" fmla="*/ 527912 h 529369"/>
                  <a:gd name="connsiteX10" fmla="*/ 129249 w 456712"/>
                  <a:gd name="connsiteY10" fmla="*/ 527672 h 529369"/>
                  <a:gd name="connsiteX11" fmla="*/ 131206 w 456712"/>
                  <a:gd name="connsiteY11" fmla="*/ 527949 h 529369"/>
                  <a:gd name="connsiteX12" fmla="*/ 130486 w 456712"/>
                  <a:gd name="connsiteY12" fmla="*/ 527912 h 529369"/>
                  <a:gd name="connsiteX13" fmla="*/ 113414 w 456712"/>
                  <a:gd name="connsiteY13" fmla="*/ 524738 h 529369"/>
                  <a:gd name="connsiteX14" fmla="*/ 116034 w 456712"/>
                  <a:gd name="connsiteY14" fmla="*/ 525365 h 529369"/>
                  <a:gd name="connsiteX15" fmla="*/ 113414 w 456712"/>
                  <a:gd name="connsiteY15" fmla="*/ 524738 h 529369"/>
                  <a:gd name="connsiteX16" fmla="*/ 98335 w 456712"/>
                  <a:gd name="connsiteY16" fmla="*/ 520308 h 529369"/>
                  <a:gd name="connsiteX17" fmla="*/ 101233 w 456712"/>
                  <a:gd name="connsiteY17" fmla="*/ 521305 h 529369"/>
                  <a:gd name="connsiteX18" fmla="*/ 98335 w 456712"/>
                  <a:gd name="connsiteY18" fmla="*/ 520308 h 529369"/>
                  <a:gd name="connsiteX19" fmla="*/ 84179 w 456712"/>
                  <a:gd name="connsiteY19" fmla="*/ 514457 h 529369"/>
                  <a:gd name="connsiteX20" fmla="*/ 86930 w 456712"/>
                  <a:gd name="connsiteY20" fmla="*/ 515731 h 529369"/>
                  <a:gd name="connsiteX21" fmla="*/ 84179 w 456712"/>
                  <a:gd name="connsiteY21" fmla="*/ 514457 h 529369"/>
                  <a:gd name="connsiteX22" fmla="*/ 70891 w 456712"/>
                  <a:gd name="connsiteY22" fmla="*/ 507315 h 529369"/>
                  <a:gd name="connsiteX23" fmla="*/ 73235 w 456712"/>
                  <a:gd name="connsiteY23" fmla="*/ 508755 h 529369"/>
                  <a:gd name="connsiteX24" fmla="*/ 70891 w 456712"/>
                  <a:gd name="connsiteY24" fmla="*/ 507315 h 529369"/>
                  <a:gd name="connsiteX25" fmla="*/ 58489 w 456712"/>
                  <a:gd name="connsiteY25" fmla="*/ 498715 h 529369"/>
                  <a:gd name="connsiteX26" fmla="*/ 60482 w 456712"/>
                  <a:gd name="connsiteY26" fmla="*/ 500265 h 529369"/>
                  <a:gd name="connsiteX27" fmla="*/ 58489 w 456712"/>
                  <a:gd name="connsiteY27" fmla="*/ 498715 h 529369"/>
                  <a:gd name="connsiteX28" fmla="*/ 47102 w 456712"/>
                  <a:gd name="connsiteY28" fmla="*/ 488896 h 529369"/>
                  <a:gd name="connsiteX29" fmla="*/ 48652 w 456712"/>
                  <a:gd name="connsiteY29" fmla="*/ 490446 h 529369"/>
                  <a:gd name="connsiteX30" fmla="*/ 47102 w 456712"/>
                  <a:gd name="connsiteY30" fmla="*/ 488896 h 529369"/>
                  <a:gd name="connsiteX31" fmla="*/ 65797 w 456712"/>
                  <a:gd name="connsiteY31" fmla="*/ 153921 h 529369"/>
                  <a:gd name="connsiteX32" fmla="*/ 65521 w 456712"/>
                  <a:gd name="connsiteY32" fmla="*/ 153515 h 529369"/>
                  <a:gd name="connsiteX33" fmla="*/ 65797 w 456712"/>
                  <a:gd name="connsiteY33" fmla="*/ 153921 h 529369"/>
                  <a:gd name="connsiteX34" fmla="*/ 60316 w 456712"/>
                  <a:gd name="connsiteY34" fmla="*/ 143309 h 529369"/>
                  <a:gd name="connsiteX35" fmla="*/ 58839 w 456712"/>
                  <a:gd name="connsiteY35" fmla="*/ 140245 h 529369"/>
                  <a:gd name="connsiteX36" fmla="*/ 60316 w 456712"/>
                  <a:gd name="connsiteY36" fmla="*/ 143309 h 529369"/>
                  <a:gd name="connsiteX37" fmla="*/ 54115 w 456712"/>
                  <a:gd name="connsiteY37" fmla="*/ 126882 h 529369"/>
                  <a:gd name="connsiteX38" fmla="*/ 55259 w 456712"/>
                  <a:gd name="connsiteY38" fmla="*/ 130500 h 529369"/>
                  <a:gd name="connsiteX39" fmla="*/ 54115 w 456712"/>
                  <a:gd name="connsiteY39" fmla="*/ 126882 h 529369"/>
                  <a:gd name="connsiteX40" fmla="*/ 51328 w 456712"/>
                  <a:gd name="connsiteY40" fmla="*/ 113465 h 529369"/>
                  <a:gd name="connsiteX41" fmla="*/ 52011 w 456712"/>
                  <a:gd name="connsiteY41" fmla="*/ 117563 h 529369"/>
                  <a:gd name="connsiteX42" fmla="*/ 51328 w 456712"/>
                  <a:gd name="connsiteY42" fmla="*/ 113465 h 529369"/>
                  <a:gd name="connsiteX43" fmla="*/ 50405 w 456712"/>
                  <a:gd name="connsiteY43" fmla="*/ 100269 h 529369"/>
                  <a:gd name="connsiteX44" fmla="*/ 50516 w 456712"/>
                  <a:gd name="connsiteY44" fmla="*/ 104570 h 529369"/>
                  <a:gd name="connsiteX45" fmla="*/ 50405 w 456712"/>
                  <a:gd name="connsiteY45" fmla="*/ 100269 h 529369"/>
                  <a:gd name="connsiteX46" fmla="*/ 51328 w 456712"/>
                  <a:gd name="connsiteY46" fmla="*/ 87498 h 529369"/>
                  <a:gd name="connsiteX47" fmla="*/ 50848 w 456712"/>
                  <a:gd name="connsiteY47" fmla="*/ 91484 h 529369"/>
                  <a:gd name="connsiteX48" fmla="*/ 51328 w 456712"/>
                  <a:gd name="connsiteY48" fmla="*/ 87498 h 529369"/>
                  <a:gd name="connsiteX49" fmla="*/ 53912 w 456712"/>
                  <a:gd name="connsiteY49" fmla="*/ 75206 h 529369"/>
                  <a:gd name="connsiteX50" fmla="*/ 53118 w 456712"/>
                  <a:gd name="connsiteY50" fmla="*/ 78270 h 529369"/>
                  <a:gd name="connsiteX51" fmla="*/ 53912 w 456712"/>
                  <a:gd name="connsiteY51" fmla="*/ 75206 h 529369"/>
                  <a:gd name="connsiteX52" fmla="*/ 57769 w 456712"/>
                  <a:gd name="connsiteY52" fmla="*/ 63874 h 529369"/>
                  <a:gd name="connsiteX53" fmla="*/ 58120 w 456712"/>
                  <a:gd name="connsiteY53" fmla="*/ 63154 h 529369"/>
                  <a:gd name="connsiteX54" fmla="*/ 57326 w 456712"/>
                  <a:gd name="connsiteY54" fmla="*/ 65147 h 529369"/>
                  <a:gd name="connsiteX55" fmla="*/ 57769 w 456712"/>
                  <a:gd name="connsiteY55" fmla="*/ 63874 h 529369"/>
                  <a:gd name="connsiteX56" fmla="*/ 63694 w 456712"/>
                  <a:gd name="connsiteY56" fmla="*/ 52099 h 529369"/>
                  <a:gd name="connsiteX57" fmla="*/ 62900 w 456712"/>
                  <a:gd name="connsiteY57" fmla="*/ 53575 h 529369"/>
                  <a:gd name="connsiteX58" fmla="*/ 63694 w 456712"/>
                  <a:gd name="connsiteY58" fmla="*/ 52099 h 529369"/>
                  <a:gd name="connsiteX59" fmla="*/ 70541 w 456712"/>
                  <a:gd name="connsiteY59" fmla="*/ 41912 h 529369"/>
                  <a:gd name="connsiteX60" fmla="*/ 69987 w 456712"/>
                  <a:gd name="connsiteY60" fmla="*/ 42668 h 529369"/>
                  <a:gd name="connsiteX61" fmla="*/ 70541 w 456712"/>
                  <a:gd name="connsiteY61" fmla="*/ 41912 h 529369"/>
                  <a:gd name="connsiteX62" fmla="*/ 78569 w 456712"/>
                  <a:gd name="connsiteY62" fmla="*/ 32573 h 529369"/>
                  <a:gd name="connsiteX63" fmla="*/ 78255 w 456712"/>
                  <a:gd name="connsiteY63" fmla="*/ 32886 h 529369"/>
                  <a:gd name="connsiteX64" fmla="*/ 78569 w 456712"/>
                  <a:gd name="connsiteY64" fmla="*/ 32573 h 529369"/>
                  <a:gd name="connsiteX65" fmla="*/ 87594 w 456712"/>
                  <a:gd name="connsiteY65" fmla="*/ 24249 h 529369"/>
                  <a:gd name="connsiteX66" fmla="*/ 87483 w 456712"/>
                  <a:gd name="connsiteY66" fmla="*/ 24360 h 529369"/>
                  <a:gd name="connsiteX67" fmla="*/ 87594 w 456712"/>
                  <a:gd name="connsiteY67" fmla="*/ 24249 h 529369"/>
                  <a:gd name="connsiteX68" fmla="*/ 177419 w 456712"/>
                  <a:gd name="connsiteY68" fmla="*/ 96652 h 529369"/>
                  <a:gd name="connsiteX69" fmla="*/ 179320 w 456712"/>
                  <a:gd name="connsiteY69" fmla="*/ 95729 h 529369"/>
                  <a:gd name="connsiteX70" fmla="*/ 177419 w 456712"/>
                  <a:gd name="connsiteY70" fmla="*/ 96652 h 529369"/>
                  <a:gd name="connsiteX71" fmla="*/ 168339 w 456712"/>
                  <a:gd name="connsiteY71" fmla="*/ 102539 h 529369"/>
                  <a:gd name="connsiteX72" fmla="*/ 169963 w 456712"/>
                  <a:gd name="connsiteY72" fmla="*/ 100675 h 529369"/>
                  <a:gd name="connsiteX73" fmla="*/ 168339 w 456712"/>
                  <a:gd name="connsiteY73" fmla="*/ 102539 h 529369"/>
                  <a:gd name="connsiteX74" fmla="*/ 163965 w 456712"/>
                  <a:gd name="connsiteY74" fmla="*/ 111361 h 529369"/>
                  <a:gd name="connsiteX75" fmla="*/ 164721 w 456712"/>
                  <a:gd name="connsiteY75" fmla="*/ 107670 h 529369"/>
                  <a:gd name="connsiteX76" fmla="*/ 163965 w 456712"/>
                  <a:gd name="connsiteY76" fmla="*/ 111361 h 529369"/>
                  <a:gd name="connsiteX77" fmla="*/ 164260 w 456712"/>
                  <a:gd name="connsiteY77" fmla="*/ 121309 h 529369"/>
                  <a:gd name="connsiteX78" fmla="*/ 163430 w 456712"/>
                  <a:gd name="connsiteY78" fmla="*/ 117415 h 529369"/>
                  <a:gd name="connsiteX79" fmla="*/ 164260 w 456712"/>
                  <a:gd name="connsiteY79" fmla="*/ 121309 h 529369"/>
                  <a:gd name="connsiteX80" fmla="*/ 167748 w 456712"/>
                  <a:gd name="connsiteY80" fmla="*/ 132253 h 529369"/>
                  <a:gd name="connsiteX81" fmla="*/ 166586 w 456712"/>
                  <a:gd name="connsiteY81" fmla="*/ 129836 h 529369"/>
                  <a:gd name="connsiteX82" fmla="*/ 167748 w 456712"/>
                  <a:gd name="connsiteY82" fmla="*/ 132253 h 529369"/>
                  <a:gd name="connsiteX83" fmla="*/ 185208 w 456712"/>
                  <a:gd name="connsiteY83" fmla="*/ 429376 h 529369"/>
                  <a:gd name="connsiteX84" fmla="*/ 183934 w 456712"/>
                  <a:gd name="connsiteY84" fmla="*/ 430095 h 529369"/>
                  <a:gd name="connsiteX85" fmla="*/ 185208 w 456712"/>
                  <a:gd name="connsiteY85" fmla="*/ 429376 h 529369"/>
                  <a:gd name="connsiteX86" fmla="*/ 173709 w 456712"/>
                  <a:gd name="connsiteY86" fmla="*/ 434562 h 529369"/>
                  <a:gd name="connsiteX87" fmla="*/ 172436 w 456712"/>
                  <a:gd name="connsiteY87" fmla="*/ 435005 h 529369"/>
                  <a:gd name="connsiteX88" fmla="*/ 173709 w 456712"/>
                  <a:gd name="connsiteY88" fmla="*/ 434562 h 529369"/>
                  <a:gd name="connsiteX89" fmla="*/ 152430 w 456712"/>
                  <a:gd name="connsiteY89" fmla="*/ 435835 h 529369"/>
                  <a:gd name="connsiteX90" fmla="*/ 147613 w 456712"/>
                  <a:gd name="connsiteY90" fmla="*/ 434876 h 529369"/>
                  <a:gd name="connsiteX91" fmla="*/ 152430 w 456712"/>
                  <a:gd name="connsiteY91" fmla="*/ 435835 h 529369"/>
                  <a:gd name="connsiteX92" fmla="*/ 141024 w 456712"/>
                  <a:gd name="connsiteY92" fmla="*/ 432679 h 529369"/>
                  <a:gd name="connsiteX93" fmla="*/ 136004 w 456712"/>
                  <a:gd name="connsiteY93" fmla="*/ 430483 h 529369"/>
                  <a:gd name="connsiteX94" fmla="*/ 141024 w 456712"/>
                  <a:gd name="connsiteY94" fmla="*/ 432679 h 529369"/>
                  <a:gd name="connsiteX95" fmla="*/ 129803 w 456712"/>
                  <a:gd name="connsiteY95" fmla="*/ 426995 h 529369"/>
                  <a:gd name="connsiteX96" fmla="*/ 125392 w 456712"/>
                  <a:gd name="connsiteY96" fmla="*/ 423857 h 529369"/>
                  <a:gd name="connsiteX97" fmla="*/ 129803 w 456712"/>
                  <a:gd name="connsiteY97" fmla="*/ 426995 h 529369"/>
                  <a:gd name="connsiteX98" fmla="*/ 119430 w 456712"/>
                  <a:gd name="connsiteY98" fmla="*/ 419114 h 529369"/>
                  <a:gd name="connsiteX99" fmla="*/ 115647 w 456712"/>
                  <a:gd name="connsiteY99" fmla="*/ 415220 h 529369"/>
                  <a:gd name="connsiteX100" fmla="*/ 119430 w 456712"/>
                  <a:gd name="connsiteY100" fmla="*/ 419114 h 529369"/>
                  <a:gd name="connsiteX101" fmla="*/ 101639 w 456712"/>
                  <a:gd name="connsiteY101" fmla="*/ 348317 h 529369"/>
                  <a:gd name="connsiteX102" fmla="*/ 102229 w 456712"/>
                  <a:gd name="connsiteY102" fmla="*/ 347007 h 529369"/>
                  <a:gd name="connsiteX103" fmla="*/ 101639 w 456712"/>
                  <a:gd name="connsiteY103" fmla="*/ 348317 h 529369"/>
                  <a:gd name="connsiteX104" fmla="*/ 186481 w 456712"/>
                  <a:gd name="connsiteY104" fmla="*/ 428379 h 529369"/>
                  <a:gd name="connsiteX105" fmla="*/ 181830 w 456712"/>
                  <a:gd name="connsiteY105" fmla="*/ 431000 h 529369"/>
                  <a:gd name="connsiteX106" fmla="*/ 175869 w 456712"/>
                  <a:gd name="connsiteY106" fmla="*/ 433621 h 529369"/>
                  <a:gd name="connsiteX107" fmla="*/ 171052 w 456712"/>
                  <a:gd name="connsiteY107" fmla="*/ 435171 h 529369"/>
                  <a:gd name="connsiteX108" fmla="*/ 165238 w 456712"/>
                  <a:gd name="connsiteY108" fmla="*/ 436038 h 529369"/>
                  <a:gd name="connsiteX109" fmla="*/ 160218 w 456712"/>
                  <a:gd name="connsiteY109" fmla="*/ 436555 h 529369"/>
                  <a:gd name="connsiteX110" fmla="*/ 160107 w 456712"/>
                  <a:gd name="connsiteY110" fmla="*/ 436555 h 529369"/>
                  <a:gd name="connsiteX111" fmla="*/ 155143 w 456712"/>
                  <a:gd name="connsiteY111" fmla="*/ 436075 h 529369"/>
                  <a:gd name="connsiteX112" fmla="*/ 145878 w 456712"/>
                  <a:gd name="connsiteY112" fmla="*/ 434285 h 529369"/>
                  <a:gd name="connsiteX113" fmla="*/ 143294 w 456712"/>
                  <a:gd name="connsiteY113" fmla="*/ 433418 h 529369"/>
                  <a:gd name="connsiteX114" fmla="*/ 133752 w 456712"/>
                  <a:gd name="connsiteY114" fmla="*/ 429209 h 529369"/>
                  <a:gd name="connsiteX115" fmla="*/ 131686 w 456712"/>
                  <a:gd name="connsiteY115" fmla="*/ 428065 h 529369"/>
                  <a:gd name="connsiteX116" fmla="*/ 122014 w 456712"/>
                  <a:gd name="connsiteY116" fmla="*/ 421181 h 529369"/>
                  <a:gd name="connsiteX117" fmla="*/ 120815 w 456712"/>
                  <a:gd name="connsiteY117" fmla="*/ 420222 h 529369"/>
                  <a:gd name="connsiteX118" fmla="*/ 111033 w 456712"/>
                  <a:gd name="connsiteY118" fmla="*/ 410034 h 529369"/>
                  <a:gd name="connsiteX119" fmla="*/ 98944 w 456712"/>
                  <a:gd name="connsiteY119" fmla="*/ 389825 h 529369"/>
                  <a:gd name="connsiteX120" fmla="*/ 98317 w 456712"/>
                  <a:gd name="connsiteY120" fmla="*/ 387868 h 529369"/>
                  <a:gd name="connsiteX121" fmla="*/ 96047 w 456712"/>
                  <a:gd name="connsiteY121" fmla="*/ 379711 h 529369"/>
                  <a:gd name="connsiteX122" fmla="*/ 95973 w 456712"/>
                  <a:gd name="connsiteY122" fmla="*/ 378677 h 529369"/>
                  <a:gd name="connsiteX123" fmla="*/ 95382 w 456712"/>
                  <a:gd name="connsiteY123" fmla="*/ 369763 h 529369"/>
                  <a:gd name="connsiteX124" fmla="*/ 123233 w 456712"/>
                  <a:gd name="connsiteY124" fmla="*/ 323106 h 529369"/>
                  <a:gd name="connsiteX125" fmla="*/ 160384 w 456712"/>
                  <a:gd name="connsiteY125" fmla="*/ 290365 h 529369"/>
                  <a:gd name="connsiteX126" fmla="*/ 232658 w 456712"/>
                  <a:gd name="connsiteY126" fmla="*/ 385783 h 529369"/>
                  <a:gd name="connsiteX127" fmla="*/ 196226 w 456712"/>
                  <a:gd name="connsiteY127" fmla="*/ 420702 h 529369"/>
                  <a:gd name="connsiteX128" fmla="*/ 193236 w 456712"/>
                  <a:gd name="connsiteY128" fmla="*/ 423174 h 529369"/>
                  <a:gd name="connsiteX129" fmla="*/ 186481 w 456712"/>
                  <a:gd name="connsiteY129" fmla="*/ 428379 h 529369"/>
                  <a:gd name="connsiteX130" fmla="*/ 232197 w 456712"/>
                  <a:gd name="connsiteY130" fmla="*/ 1936 h 529369"/>
                  <a:gd name="connsiteX131" fmla="*/ 233636 w 456712"/>
                  <a:gd name="connsiteY131" fmla="*/ 2047 h 529369"/>
                  <a:gd name="connsiteX132" fmla="*/ 232197 w 456712"/>
                  <a:gd name="connsiteY132" fmla="*/ 1936 h 529369"/>
                  <a:gd name="connsiteX133" fmla="*/ 385621 w 456712"/>
                  <a:gd name="connsiteY133" fmla="*/ 363783 h 529369"/>
                  <a:gd name="connsiteX134" fmla="*/ 428623 w 456712"/>
                  <a:gd name="connsiteY134" fmla="*/ 287412 h 529369"/>
                  <a:gd name="connsiteX135" fmla="*/ 428660 w 456712"/>
                  <a:gd name="connsiteY135" fmla="*/ 287302 h 529369"/>
                  <a:gd name="connsiteX136" fmla="*/ 393501 w 456712"/>
                  <a:gd name="connsiteY136" fmla="*/ 245185 h 529369"/>
                  <a:gd name="connsiteX137" fmla="*/ 393427 w 456712"/>
                  <a:gd name="connsiteY137" fmla="*/ 245111 h 529369"/>
                  <a:gd name="connsiteX138" fmla="*/ 306721 w 456712"/>
                  <a:gd name="connsiteY138" fmla="*/ 326447 h 529369"/>
                  <a:gd name="connsiteX139" fmla="*/ 185595 w 456712"/>
                  <a:gd name="connsiteY139" fmla="*/ 161691 h 529369"/>
                  <a:gd name="connsiteX140" fmla="*/ 166308 w 456712"/>
                  <a:gd name="connsiteY140" fmla="*/ 128673 h 529369"/>
                  <a:gd name="connsiteX141" fmla="*/ 165515 w 456712"/>
                  <a:gd name="connsiteY141" fmla="*/ 125738 h 529369"/>
                  <a:gd name="connsiteX142" fmla="*/ 163522 w 456712"/>
                  <a:gd name="connsiteY142" fmla="*/ 116750 h 529369"/>
                  <a:gd name="connsiteX143" fmla="*/ 163799 w 456712"/>
                  <a:gd name="connsiteY143" fmla="*/ 113520 h 529369"/>
                  <a:gd name="connsiteX144" fmla="*/ 165072 w 456712"/>
                  <a:gd name="connsiteY144" fmla="*/ 107227 h 529369"/>
                  <a:gd name="connsiteX145" fmla="*/ 167213 w 456712"/>
                  <a:gd name="connsiteY145" fmla="*/ 104164 h 529369"/>
                  <a:gd name="connsiteX146" fmla="*/ 170553 w 456712"/>
                  <a:gd name="connsiteY146" fmla="*/ 100380 h 529369"/>
                  <a:gd name="connsiteX147" fmla="*/ 173543 w 456712"/>
                  <a:gd name="connsiteY147" fmla="*/ 98756 h 529369"/>
                  <a:gd name="connsiteX148" fmla="*/ 180298 w 456712"/>
                  <a:gd name="connsiteY148" fmla="*/ 95526 h 529369"/>
                  <a:gd name="connsiteX149" fmla="*/ 180778 w 456712"/>
                  <a:gd name="connsiteY149" fmla="*/ 95452 h 529369"/>
                  <a:gd name="connsiteX150" fmla="*/ 211323 w 456712"/>
                  <a:gd name="connsiteY150" fmla="*/ 91945 h 529369"/>
                  <a:gd name="connsiteX151" fmla="*/ 329016 w 456712"/>
                  <a:gd name="connsiteY151" fmla="*/ 91945 h 529369"/>
                  <a:gd name="connsiteX152" fmla="*/ 329016 w 456712"/>
                  <a:gd name="connsiteY152" fmla="*/ 18915 h 529369"/>
                  <a:gd name="connsiteX153" fmla="*/ 328906 w 456712"/>
                  <a:gd name="connsiteY153" fmla="*/ 18915 h 529369"/>
                  <a:gd name="connsiteX154" fmla="*/ 130301 w 456712"/>
                  <a:gd name="connsiteY154" fmla="*/ 4630 h 529369"/>
                  <a:gd name="connsiteX155" fmla="*/ 89975 w 456712"/>
                  <a:gd name="connsiteY155" fmla="*/ 22293 h 529369"/>
                  <a:gd name="connsiteX156" fmla="*/ 89532 w 456712"/>
                  <a:gd name="connsiteY156" fmla="*/ 22569 h 529369"/>
                  <a:gd name="connsiteX157" fmla="*/ 81577 w 456712"/>
                  <a:gd name="connsiteY157" fmla="*/ 29454 h 529369"/>
                  <a:gd name="connsiteX158" fmla="*/ 80433 w 456712"/>
                  <a:gd name="connsiteY158" fmla="*/ 30561 h 529369"/>
                  <a:gd name="connsiteX159" fmla="*/ 73623 w 456712"/>
                  <a:gd name="connsiteY159" fmla="*/ 37925 h 529369"/>
                  <a:gd name="connsiteX160" fmla="*/ 72239 w 456712"/>
                  <a:gd name="connsiteY160" fmla="*/ 39605 h 529369"/>
                  <a:gd name="connsiteX161" fmla="*/ 66425 w 456712"/>
                  <a:gd name="connsiteY161" fmla="*/ 47688 h 529369"/>
                  <a:gd name="connsiteX162" fmla="*/ 65115 w 456712"/>
                  <a:gd name="connsiteY162" fmla="*/ 49589 h 529369"/>
                  <a:gd name="connsiteX163" fmla="*/ 60261 w 456712"/>
                  <a:gd name="connsiteY163" fmla="*/ 58411 h 529369"/>
                  <a:gd name="connsiteX164" fmla="*/ 59264 w 456712"/>
                  <a:gd name="connsiteY164" fmla="*/ 60404 h 529369"/>
                  <a:gd name="connsiteX165" fmla="*/ 57548 w 456712"/>
                  <a:gd name="connsiteY165" fmla="*/ 63782 h 529369"/>
                  <a:gd name="connsiteX166" fmla="*/ 55555 w 456712"/>
                  <a:gd name="connsiteY166" fmla="*/ 69669 h 529369"/>
                  <a:gd name="connsiteX167" fmla="*/ 54632 w 456712"/>
                  <a:gd name="connsiteY167" fmla="*/ 72290 h 529369"/>
                  <a:gd name="connsiteX168" fmla="*/ 52085 w 456712"/>
                  <a:gd name="connsiteY168" fmla="*/ 82275 h 529369"/>
                  <a:gd name="connsiteX169" fmla="*/ 51642 w 456712"/>
                  <a:gd name="connsiteY169" fmla="*/ 84415 h 529369"/>
                  <a:gd name="connsiteX170" fmla="*/ 50442 w 456712"/>
                  <a:gd name="connsiteY170" fmla="*/ 95268 h 529369"/>
                  <a:gd name="connsiteX171" fmla="*/ 50332 w 456712"/>
                  <a:gd name="connsiteY171" fmla="*/ 97169 h 529369"/>
                  <a:gd name="connsiteX172" fmla="*/ 50645 w 456712"/>
                  <a:gd name="connsiteY172" fmla="*/ 108463 h 529369"/>
                  <a:gd name="connsiteX173" fmla="*/ 50811 w 456712"/>
                  <a:gd name="connsiteY173" fmla="*/ 110568 h 529369"/>
                  <a:gd name="connsiteX174" fmla="*/ 52768 w 456712"/>
                  <a:gd name="connsiteY174" fmla="*/ 121899 h 529369"/>
                  <a:gd name="connsiteX175" fmla="*/ 53321 w 456712"/>
                  <a:gd name="connsiteY175" fmla="*/ 124280 h 529369"/>
                  <a:gd name="connsiteX176" fmla="*/ 57068 w 456712"/>
                  <a:gd name="connsiteY176" fmla="*/ 135982 h 529369"/>
                  <a:gd name="connsiteX177" fmla="*/ 57825 w 456712"/>
                  <a:gd name="connsiteY177" fmla="*/ 138011 h 529369"/>
                  <a:gd name="connsiteX178" fmla="*/ 73586 w 456712"/>
                  <a:gd name="connsiteY178" fmla="*/ 166046 h 529369"/>
                  <a:gd name="connsiteX179" fmla="*/ 110110 w 456712"/>
                  <a:gd name="connsiteY179" fmla="*/ 218793 h 529369"/>
                  <a:gd name="connsiteX180" fmla="*/ 60740 w 456712"/>
                  <a:gd name="connsiteY180" fmla="*/ 262239 h 529369"/>
                  <a:gd name="connsiteX181" fmla="*/ 2346 w 456712"/>
                  <a:gd name="connsiteY181" fmla="*/ 358302 h 529369"/>
                  <a:gd name="connsiteX182" fmla="*/ 28480 w 456712"/>
                  <a:gd name="connsiteY182" fmla="*/ 467247 h 529369"/>
                  <a:gd name="connsiteX183" fmla="*/ 50553 w 456712"/>
                  <a:gd name="connsiteY183" fmla="*/ 492273 h 529369"/>
                  <a:gd name="connsiteX184" fmla="*/ 52860 w 456712"/>
                  <a:gd name="connsiteY184" fmla="*/ 494230 h 529369"/>
                  <a:gd name="connsiteX185" fmla="*/ 62845 w 456712"/>
                  <a:gd name="connsiteY185" fmla="*/ 502110 h 529369"/>
                  <a:gd name="connsiteX186" fmla="*/ 66111 w 456712"/>
                  <a:gd name="connsiteY186" fmla="*/ 504307 h 529369"/>
                  <a:gd name="connsiteX187" fmla="*/ 76207 w 456712"/>
                  <a:gd name="connsiteY187" fmla="*/ 510508 h 529369"/>
                  <a:gd name="connsiteX188" fmla="*/ 79621 w 456712"/>
                  <a:gd name="connsiteY188" fmla="*/ 512298 h 529369"/>
                  <a:gd name="connsiteX189" fmla="*/ 90362 w 456712"/>
                  <a:gd name="connsiteY189" fmla="*/ 517355 h 529369"/>
                  <a:gd name="connsiteX190" fmla="*/ 93703 w 456712"/>
                  <a:gd name="connsiteY190" fmla="*/ 518665 h 529369"/>
                  <a:gd name="connsiteX191" fmla="*/ 105035 w 456712"/>
                  <a:gd name="connsiteY191" fmla="*/ 522597 h 529369"/>
                  <a:gd name="connsiteX192" fmla="*/ 108375 w 456712"/>
                  <a:gd name="connsiteY192" fmla="*/ 523557 h 529369"/>
                  <a:gd name="connsiteX193" fmla="*/ 119947 w 456712"/>
                  <a:gd name="connsiteY193" fmla="*/ 526270 h 529369"/>
                  <a:gd name="connsiteX194" fmla="*/ 123694 w 456712"/>
                  <a:gd name="connsiteY194" fmla="*/ 526897 h 529369"/>
                  <a:gd name="connsiteX195" fmla="*/ 130449 w 456712"/>
                  <a:gd name="connsiteY195" fmla="*/ 528097 h 529369"/>
                  <a:gd name="connsiteX196" fmla="*/ 134343 w 456712"/>
                  <a:gd name="connsiteY196" fmla="*/ 528336 h 529369"/>
                  <a:gd name="connsiteX197" fmla="*/ 143848 w 456712"/>
                  <a:gd name="connsiteY197" fmla="*/ 528927 h 529369"/>
                  <a:gd name="connsiteX198" fmla="*/ 150769 w 456712"/>
                  <a:gd name="connsiteY198" fmla="*/ 529370 h 529369"/>
                  <a:gd name="connsiteX199" fmla="*/ 153519 w 456712"/>
                  <a:gd name="connsiteY199" fmla="*/ 529167 h 529369"/>
                  <a:gd name="connsiteX200" fmla="*/ 172048 w 456712"/>
                  <a:gd name="connsiteY200" fmla="*/ 527691 h 529369"/>
                  <a:gd name="connsiteX201" fmla="*/ 179412 w 456712"/>
                  <a:gd name="connsiteY201" fmla="*/ 526620 h 529369"/>
                  <a:gd name="connsiteX202" fmla="*/ 197315 w 456712"/>
                  <a:gd name="connsiteY202" fmla="*/ 522246 h 529369"/>
                  <a:gd name="connsiteX203" fmla="*/ 204439 w 456712"/>
                  <a:gd name="connsiteY203" fmla="*/ 519828 h 529369"/>
                  <a:gd name="connsiteX204" fmla="*/ 220901 w 456712"/>
                  <a:gd name="connsiteY204" fmla="*/ 512593 h 529369"/>
                  <a:gd name="connsiteX205" fmla="*/ 225755 w 456712"/>
                  <a:gd name="connsiteY205" fmla="*/ 509696 h 529369"/>
                  <a:gd name="connsiteX206" fmla="*/ 239671 w 456712"/>
                  <a:gd name="connsiteY206" fmla="*/ 499951 h 529369"/>
                  <a:gd name="connsiteX207" fmla="*/ 241461 w 456712"/>
                  <a:gd name="connsiteY207" fmla="*/ 498678 h 529369"/>
                  <a:gd name="connsiteX208" fmla="*/ 288007 w 456712"/>
                  <a:gd name="connsiteY208" fmla="*/ 457429 h 529369"/>
                  <a:gd name="connsiteX209" fmla="*/ 338890 w 456712"/>
                  <a:gd name="connsiteY209" fmla="*/ 525845 h 529369"/>
                  <a:gd name="connsiteX210" fmla="*/ 456713 w 456712"/>
                  <a:gd name="connsiteY210" fmla="*/ 525845 h 529369"/>
                  <a:gd name="connsiteX211" fmla="*/ 359137 w 456712"/>
                  <a:gd name="connsiteY211" fmla="*/ 395140 h 529369"/>
                  <a:gd name="connsiteX212" fmla="*/ 385621 w 456712"/>
                  <a:gd name="connsiteY212" fmla="*/ 363783 h 52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456712" h="529369">
                    <a:moveTo>
                      <a:pt x="222489" y="511634"/>
                    </a:moveTo>
                    <a:cubicBezTo>
                      <a:pt x="222691" y="511523"/>
                      <a:pt x="222895" y="511394"/>
                      <a:pt x="223079" y="511283"/>
                    </a:cubicBezTo>
                    <a:cubicBezTo>
                      <a:pt x="222876" y="511412"/>
                      <a:pt x="222691" y="511523"/>
                      <a:pt x="222489" y="511634"/>
                    </a:cubicBezTo>
                    <a:moveTo>
                      <a:pt x="199695" y="521434"/>
                    </a:moveTo>
                    <a:cubicBezTo>
                      <a:pt x="200452" y="521194"/>
                      <a:pt x="201172" y="520954"/>
                      <a:pt x="201929" y="520677"/>
                    </a:cubicBezTo>
                    <a:cubicBezTo>
                      <a:pt x="201172" y="520954"/>
                      <a:pt x="200452" y="521194"/>
                      <a:pt x="199695" y="521434"/>
                    </a:cubicBezTo>
                    <a:moveTo>
                      <a:pt x="175500" y="527192"/>
                    </a:moveTo>
                    <a:cubicBezTo>
                      <a:pt x="176053" y="527118"/>
                      <a:pt x="176607" y="527081"/>
                      <a:pt x="177124" y="526952"/>
                    </a:cubicBezTo>
                    <a:cubicBezTo>
                      <a:pt x="176625" y="527081"/>
                      <a:pt x="176072" y="527118"/>
                      <a:pt x="175500" y="527192"/>
                    </a:cubicBezTo>
                    <a:moveTo>
                      <a:pt x="130486" y="527912"/>
                    </a:moveTo>
                    <a:cubicBezTo>
                      <a:pt x="130043" y="527838"/>
                      <a:pt x="129655" y="527746"/>
                      <a:pt x="129249" y="527672"/>
                    </a:cubicBezTo>
                    <a:cubicBezTo>
                      <a:pt x="129895" y="527746"/>
                      <a:pt x="130523" y="527875"/>
                      <a:pt x="131206" y="527949"/>
                    </a:cubicBezTo>
                    <a:cubicBezTo>
                      <a:pt x="130965" y="527912"/>
                      <a:pt x="130726" y="527912"/>
                      <a:pt x="130486" y="527912"/>
                    </a:cubicBezTo>
                    <a:moveTo>
                      <a:pt x="113414" y="524738"/>
                    </a:moveTo>
                    <a:cubicBezTo>
                      <a:pt x="114281" y="524978"/>
                      <a:pt x="115167" y="525180"/>
                      <a:pt x="116034" y="525365"/>
                    </a:cubicBezTo>
                    <a:cubicBezTo>
                      <a:pt x="115167" y="525162"/>
                      <a:pt x="114281" y="524959"/>
                      <a:pt x="113414" y="524738"/>
                    </a:cubicBezTo>
                    <a:moveTo>
                      <a:pt x="98335" y="520308"/>
                    </a:moveTo>
                    <a:cubicBezTo>
                      <a:pt x="99295" y="520622"/>
                      <a:pt x="100236" y="520991"/>
                      <a:pt x="101233" y="521305"/>
                    </a:cubicBezTo>
                    <a:cubicBezTo>
                      <a:pt x="100255" y="520991"/>
                      <a:pt x="99295" y="520640"/>
                      <a:pt x="98335" y="520308"/>
                    </a:cubicBezTo>
                    <a:moveTo>
                      <a:pt x="84179" y="514457"/>
                    </a:moveTo>
                    <a:cubicBezTo>
                      <a:pt x="85102" y="514900"/>
                      <a:pt x="85970" y="515325"/>
                      <a:pt x="86930" y="515731"/>
                    </a:cubicBezTo>
                    <a:cubicBezTo>
                      <a:pt x="85970" y="515343"/>
                      <a:pt x="85102" y="514900"/>
                      <a:pt x="84179" y="514457"/>
                    </a:cubicBezTo>
                    <a:moveTo>
                      <a:pt x="70891" y="507315"/>
                    </a:moveTo>
                    <a:cubicBezTo>
                      <a:pt x="71685" y="507795"/>
                      <a:pt x="72442" y="508275"/>
                      <a:pt x="73235" y="508755"/>
                    </a:cubicBezTo>
                    <a:cubicBezTo>
                      <a:pt x="72442" y="508256"/>
                      <a:pt x="71685" y="507777"/>
                      <a:pt x="70891" y="507315"/>
                    </a:cubicBezTo>
                    <a:moveTo>
                      <a:pt x="58489" y="498715"/>
                    </a:moveTo>
                    <a:cubicBezTo>
                      <a:pt x="59172" y="499231"/>
                      <a:pt x="59799" y="499785"/>
                      <a:pt x="60482" y="500265"/>
                    </a:cubicBezTo>
                    <a:cubicBezTo>
                      <a:pt x="59799" y="499785"/>
                      <a:pt x="59154" y="499231"/>
                      <a:pt x="58489" y="498715"/>
                    </a:cubicBezTo>
                    <a:moveTo>
                      <a:pt x="47102" y="488896"/>
                    </a:moveTo>
                    <a:cubicBezTo>
                      <a:pt x="47619" y="489413"/>
                      <a:pt x="48135" y="489966"/>
                      <a:pt x="48652" y="490446"/>
                    </a:cubicBezTo>
                    <a:cubicBezTo>
                      <a:pt x="48135" y="489966"/>
                      <a:pt x="47619" y="489413"/>
                      <a:pt x="47102" y="488896"/>
                    </a:cubicBezTo>
                    <a:moveTo>
                      <a:pt x="65797" y="153921"/>
                    </a:moveTo>
                    <a:cubicBezTo>
                      <a:pt x="65724" y="153810"/>
                      <a:pt x="65595" y="153644"/>
                      <a:pt x="65521" y="153515"/>
                    </a:cubicBezTo>
                    <a:cubicBezTo>
                      <a:pt x="65595" y="153644"/>
                      <a:pt x="65724" y="153810"/>
                      <a:pt x="65797" y="153921"/>
                    </a:cubicBezTo>
                    <a:moveTo>
                      <a:pt x="60316" y="143309"/>
                    </a:moveTo>
                    <a:cubicBezTo>
                      <a:pt x="59836" y="142275"/>
                      <a:pt x="59282" y="141278"/>
                      <a:pt x="58839" y="140245"/>
                    </a:cubicBezTo>
                    <a:cubicBezTo>
                      <a:pt x="59282" y="141278"/>
                      <a:pt x="59836" y="142275"/>
                      <a:pt x="60316" y="143309"/>
                    </a:cubicBezTo>
                    <a:moveTo>
                      <a:pt x="54115" y="126882"/>
                    </a:moveTo>
                    <a:cubicBezTo>
                      <a:pt x="54466" y="128082"/>
                      <a:pt x="54909" y="129300"/>
                      <a:pt x="55259" y="130500"/>
                    </a:cubicBezTo>
                    <a:cubicBezTo>
                      <a:pt x="54909" y="129300"/>
                      <a:pt x="54466" y="128064"/>
                      <a:pt x="54115" y="126882"/>
                    </a:cubicBezTo>
                    <a:moveTo>
                      <a:pt x="51328" y="113465"/>
                    </a:moveTo>
                    <a:cubicBezTo>
                      <a:pt x="51531" y="114813"/>
                      <a:pt x="51771" y="116178"/>
                      <a:pt x="52011" y="117563"/>
                    </a:cubicBezTo>
                    <a:cubicBezTo>
                      <a:pt x="51753" y="116215"/>
                      <a:pt x="51531" y="114831"/>
                      <a:pt x="51328" y="113465"/>
                    </a:cubicBezTo>
                    <a:moveTo>
                      <a:pt x="50405" y="100269"/>
                    </a:moveTo>
                    <a:cubicBezTo>
                      <a:pt x="50405" y="101709"/>
                      <a:pt x="50442" y="103130"/>
                      <a:pt x="50516" y="104570"/>
                    </a:cubicBezTo>
                    <a:cubicBezTo>
                      <a:pt x="50442" y="103130"/>
                      <a:pt x="50405" y="101690"/>
                      <a:pt x="50405" y="100269"/>
                    </a:cubicBezTo>
                    <a:moveTo>
                      <a:pt x="51328" y="87498"/>
                    </a:moveTo>
                    <a:cubicBezTo>
                      <a:pt x="51125" y="88808"/>
                      <a:pt x="51014" y="90118"/>
                      <a:pt x="50848" y="91484"/>
                    </a:cubicBezTo>
                    <a:cubicBezTo>
                      <a:pt x="51014" y="90118"/>
                      <a:pt x="51125" y="88808"/>
                      <a:pt x="51328" y="87498"/>
                    </a:cubicBezTo>
                    <a:moveTo>
                      <a:pt x="53912" y="75206"/>
                    </a:moveTo>
                    <a:cubicBezTo>
                      <a:pt x="53598" y="76202"/>
                      <a:pt x="53358" y="77236"/>
                      <a:pt x="53118" y="78270"/>
                    </a:cubicBezTo>
                    <a:cubicBezTo>
                      <a:pt x="53358" y="77236"/>
                      <a:pt x="53598" y="76202"/>
                      <a:pt x="53912" y="75206"/>
                    </a:cubicBezTo>
                    <a:moveTo>
                      <a:pt x="57769" y="63874"/>
                    </a:moveTo>
                    <a:cubicBezTo>
                      <a:pt x="57880" y="63634"/>
                      <a:pt x="58046" y="63394"/>
                      <a:pt x="58120" y="63154"/>
                    </a:cubicBezTo>
                    <a:cubicBezTo>
                      <a:pt x="57843" y="63837"/>
                      <a:pt x="57603" y="64502"/>
                      <a:pt x="57326" y="65147"/>
                    </a:cubicBezTo>
                    <a:cubicBezTo>
                      <a:pt x="57492" y="64741"/>
                      <a:pt x="57566" y="64298"/>
                      <a:pt x="57769" y="63874"/>
                    </a:cubicBezTo>
                    <a:moveTo>
                      <a:pt x="63694" y="52099"/>
                    </a:moveTo>
                    <a:cubicBezTo>
                      <a:pt x="63417" y="52579"/>
                      <a:pt x="63177" y="53096"/>
                      <a:pt x="62900" y="53575"/>
                    </a:cubicBezTo>
                    <a:cubicBezTo>
                      <a:pt x="63177" y="53096"/>
                      <a:pt x="63417" y="52616"/>
                      <a:pt x="63694" y="52099"/>
                    </a:cubicBezTo>
                    <a:moveTo>
                      <a:pt x="70541" y="41912"/>
                    </a:moveTo>
                    <a:cubicBezTo>
                      <a:pt x="70337" y="42151"/>
                      <a:pt x="70190" y="42428"/>
                      <a:pt x="69987" y="42668"/>
                    </a:cubicBezTo>
                    <a:cubicBezTo>
                      <a:pt x="70172" y="42428"/>
                      <a:pt x="70337" y="42151"/>
                      <a:pt x="70541" y="41912"/>
                    </a:cubicBezTo>
                    <a:moveTo>
                      <a:pt x="78569" y="32573"/>
                    </a:moveTo>
                    <a:cubicBezTo>
                      <a:pt x="78458" y="32684"/>
                      <a:pt x="78329" y="32813"/>
                      <a:pt x="78255" y="32886"/>
                    </a:cubicBezTo>
                    <a:cubicBezTo>
                      <a:pt x="78329" y="32794"/>
                      <a:pt x="78458" y="32684"/>
                      <a:pt x="78569" y="32573"/>
                    </a:cubicBezTo>
                    <a:moveTo>
                      <a:pt x="87594" y="24249"/>
                    </a:moveTo>
                    <a:cubicBezTo>
                      <a:pt x="87557" y="24286"/>
                      <a:pt x="87520" y="24323"/>
                      <a:pt x="87483" y="24360"/>
                    </a:cubicBezTo>
                    <a:cubicBezTo>
                      <a:pt x="87520" y="24323"/>
                      <a:pt x="87557" y="24286"/>
                      <a:pt x="87594" y="24249"/>
                    </a:cubicBezTo>
                    <a:moveTo>
                      <a:pt x="177419" y="96652"/>
                    </a:moveTo>
                    <a:cubicBezTo>
                      <a:pt x="178102" y="96375"/>
                      <a:pt x="178563" y="96024"/>
                      <a:pt x="179320" y="95729"/>
                    </a:cubicBezTo>
                    <a:cubicBezTo>
                      <a:pt x="178563" y="96006"/>
                      <a:pt x="178102" y="96375"/>
                      <a:pt x="177419" y="96652"/>
                    </a:cubicBezTo>
                    <a:moveTo>
                      <a:pt x="168339" y="102539"/>
                    </a:moveTo>
                    <a:cubicBezTo>
                      <a:pt x="168893" y="101948"/>
                      <a:pt x="169299" y="101229"/>
                      <a:pt x="169963" y="100675"/>
                    </a:cubicBezTo>
                    <a:cubicBezTo>
                      <a:pt x="169299" y="101229"/>
                      <a:pt x="168911" y="101930"/>
                      <a:pt x="168339" y="102539"/>
                    </a:cubicBezTo>
                    <a:moveTo>
                      <a:pt x="163965" y="111361"/>
                    </a:moveTo>
                    <a:cubicBezTo>
                      <a:pt x="164205" y="110125"/>
                      <a:pt x="164279" y="108778"/>
                      <a:pt x="164721" y="107670"/>
                    </a:cubicBezTo>
                    <a:cubicBezTo>
                      <a:pt x="164297" y="108778"/>
                      <a:pt x="164205" y="110125"/>
                      <a:pt x="163965" y="111361"/>
                    </a:cubicBezTo>
                    <a:moveTo>
                      <a:pt x="164260" y="121309"/>
                    </a:moveTo>
                    <a:cubicBezTo>
                      <a:pt x="164020" y="120035"/>
                      <a:pt x="163540" y="118596"/>
                      <a:pt x="163430" y="117415"/>
                    </a:cubicBezTo>
                    <a:cubicBezTo>
                      <a:pt x="163540" y="118596"/>
                      <a:pt x="164020" y="120035"/>
                      <a:pt x="164260" y="121309"/>
                    </a:cubicBezTo>
                    <a:moveTo>
                      <a:pt x="167748" y="132253"/>
                    </a:moveTo>
                    <a:cubicBezTo>
                      <a:pt x="167434" y="131496"/>
                      <a:pt x="166881" y="130574"/>
                      <a:pt x="166586" y="129836"/>
                    </a:cubicBezTo>
                    <a:cubicBezTo>
                      <a:pt x="166881" y="130574"/>
                      <a:pt x="167434" y="131496"/>
                      <a:pt x="167748" y="132253"/>
                    </a:cubicBezTo>
                    <a:moveTo>
                      <a:pt x="185208" y="429376"/>
                    </a:moveTo>
                    <a:cubicBezTo>
                      <a:pt x="184801" y="429652"/>
                      <a:pt x="184377" y="429856"/>
                      <a:pt x="183934" y="430095"/>
                    </a:cubicBezTo>
                    <a:cubicBezTo>
                      <a:pt x="184377" y="429856"/>
                      <a:pt x="184820" y="429652"/>
                      <a:pt x="185208" y="429376"/>
                    </a:cubicBezTo>
                    <a:moveTo>
                      <a:pt x="173709" y="434562"/>
                    </a:moveTo>
                    <a:cubicBezTo>
                      <a:pt x="173303" y="434728"/>
                      <a:pt x="172879" y="434876"/>
                      <a:pt x="172436" y="435005"/>
                    </a:cubicBezTo>
                    <a:cubicBezTo>
                      <a:pt x="172879" y="434876"/>
                      <a:pt x="173322" y="434709"/>
                      <a:pt x="173709" y="434562"/>
                    </a:cubicBezTo>
                    <a:moveTo>
                      <a:pt x="152430" y="435835"/>
                    </a:moveTo>
                    <a:cubicBezTo>
                      <a:pt x="150806" y="435558"/>
                      <a:pt x="149200" y="435319"/>
                      <a:pt x="147613" y="434876"/>
                    </a:cubicBezTo>
                    <a:cubicBezTo>
                      <a:pt x="149255" y="435319"/>
                      <a:pt x="150843" y="435540"/>
                      <a:pt x="152430" y="435835"/>
                    </a:cubicBezTo>
                    <a:moveTo>
                      <a:pt x="141024" y="432679"/>
                    </a:moveTo>
                    <a:cubicBezTo>
                      <a:pt x="139308" y="432052"/>
                      <a:pt x="137647" y="431295"/>
                      <a:pt x="136004" y="430483"/>
                    </a:cubicBezTo>
                    <a:cubicBezTo>
                      <a:pt x="137684" y="431295"/>
                      <a:pt x="139345" y="432052"/>
                      <a:pt x="141024" y="432679"/>
                    </a:cubicBezTo>
                    <a:moveTo>
                      <a:pt x="129803" y="426995"/>
                    </a:moveTo>
                    <a:cubicBezTo>
                      <a:pt x="128252" y="426035"/>
                      <a:pt x="126813" y="424965"/>
                      <a:pt x="125392" y="423857"/>
                    </a:cubicBezTo>
                    <a:cubicBezTo>
                      <a:pt x="126813" y="424965"/>
                      <a:pt x="128289" y="426035"/>
                      <a:pt x="129803" y="426995"/>
                    </a:cubicBezTo>
                    <a:moveTo>
                      <a:pt x="119430" y="419114"/>
                    </a:moveTo>
                    <a:cubicBezTo>
                      <a:pt x="118083" y="417878"/>
                      <a:pt x="116921" y="416530"/>
                      <a:pt x="115647" y="415220"/>
                    </a:cubicBezTo>
                    <a:cubicBezTo>
                      <a:pt x="116921" y="416530"/>
                      <a:pt x="118102" y="417933"/>
                      <a:pt x="119430" y="419114"/>
                    </a:cubicBezTo>
                    <a:moveTo>
                      <a:pt x="101639" y="348317"/>
                    </a:moveTo>
                    <a:cubicBezTo>
                      <a:pt x="101879" y="347874"/>
                      <a:pt x="101990" y="347450"/>
                      <a:pt x="102229" y="347007"/>
                    </a:cubicBezTo>
                    <a:cubicBezTo>
                      <a:pt x="102008" y="347450"/>
                      <a:pt x="101879" y="347874"/>
                      <a:pt x="101639" y="348317"/>
                    </a:cubicBezTo>
                    <a:moveTo>
                      <a:pt x="186481" y="428379"/>
                    </a:moveTo>
                    <a:cubicBezTo>
                      <a:pt x="184968" y="429376"/>
                      <a:pt x="183417" y="430206"/>
                      <a:pt x="181830" y="431000"/>
                    </a:cubicBezTo>
                    <a:cubicBezTo>
                      <a:pt x="179837" y="432033"/>
                      <a:pt x="177843" y="432901"/>
                      <a:pt x="175869" y="433621"/>
                    </a:cubicBezTo>
                    <a:cubicBezTo>
                      <a:pt x="174282" y="434174"/>
                      <a:pt x="172695" y="434765"/>
                      <a:pt x="171052" y="435171"/>
                    </a:cubicBezTo>
                    <a:cubicBezTo>
                      <a:pt x="169151" y="435651"/>
                      <a:pt x="167195" y="435854"/>
                      <a:pt x="165238" y="436038"/>
                    </a:cubicBezTo>
                    <a:cubicBezTo>
                      <a:pt x="163559" y="436241"/>
                      <a:pt x="161935" y="436555"/>
                      <a:pt x="160218" y="436555"/>
                    </a:cubicBezTo>
                    <a:cubicBezTo>
                      <a:pt x="160181" y="436555"/>
                      <a:pt x="160144" y="436555"/>
                      <a:pt x="160107" y="436555"/>
                    </a:cubicBezTo>
                    <a:cubicBezTo>
                      <a:pt x="158428" y="436555"/>
                      <a:pt x="156767" y="436241"/>
                      <a:pt x="155143" y="436075"/>
                    </a:cubicBezTo>
                    <a:cubicBezTo>
                      <a:pt x="152042" y="435724"/>
                      <a:pt x="148942" y="435208"/>
                      <a:pt x="145878" y="434285"/>
                    </a:cubicBezTo>
                    <a:cubicBezTo>
                      <a:pt x="145011" y="434008"/>
                      <a:pt x="144161" y="433731"/>
                      <a:pt x="143294" y="433418"/>
                    </a:cubicBezTo>
                    <a:cubicBezTo>
                      <a:pt x="140064" y="432310"/>
                      <a:pt x="136890" y="430907"/>
                      <a:pt x="133752" y="429209"/>
                    </a:cubicBezTo>
                    <a:cubicBezTo>
                      <a:pt x="133033" y="428804"/>
                      <a:pt x="132368" y="428453"/>
                      <a:pt x="131686" y="428065"/>
                    </a:cubicBezTo>
                    <a:cubicBezTo>
                      <a:pt x="128345" y="426072"/>
                      <a:pt x="125115" y="423765"/>
                      <a:pt x="122014" y="421181"/>
                    </a:cubicBezTo>
                    <a:cubicBezTo>
                      <a:pt x="121608" y="420867"/>
                      <a:pt x="121221" y="420591"/>
                      <a:pt x="120815" y="420222"/>
                    </a:cubicBezTo>
                    <a:cubicBezTo>
                      <a:pt x="117308" y="417158"/>
                      <a:pt x="114005" y="413781"/>
                      <a:pt x="111033" y="410034"/>
                    </a:cubicBezTo>
                    <a:cubicBezTo>
                      <a:pt x="105496" y="403150"/>
                      <a:pt x="101528" y="396432"/>
                      <a:pt x="98944" y="389825"/>
                    </a:cubicBezTo>
                    <a:cubicBezTo>
                      <a:pt x="98668" y="389197"/>
                      <a:pt x="98538" y="388514"/>
                      <a:pt x="98317" y="387868"/>
                    </a:cubicBezTo>
                    <a:cubicBezTo>
                      <a:pt x="97357" y="385118"/>
                      <a:pt x="96527" y="382424"/>
                      <a:pt x="96047" y="379711"/>
                    </a:cubicBezTo>
                    <a:cubicBezTo>
                      <a:pt x="95973" y="379360"/>
                      <a:pt x="96010" y="378991"/>
                      <a:pt x="95973" y="378677"/>
                    </a:cubicBezTo>
                    <a:cubicBezTo>
                      <a:pt x="95530" y="375687"/>
                      <a:pt x="95253" y="372716"/>
                      <a:pt x="95382" y="369763"/>
                    </a:cubicBezTo>
                    <a:cubicBezTo>
                      <a:pt x="96102" y="353854"/>
                      <a:pt x="105478" y="338185"/>
                      <a:pt x="123233" y="323106"/>
                    </a:cubicBezTo>
                    <a:lnTo>
                      <a:pt x="160384" y="290365"/>
                    </a:lnTo>
                    <a:lnTo>
                      <a:pt x="232658" y="385783"/>
                    </a:lnTo>
                    <a:lnTo>
                      <a:pt x="196226" y="420702"/>
                    </a:lnTo>
                    <a:cubicBezTo>
                      <a:pt x="195229" y="421624"/>
                      <a:pt x="194233" y="422289"/>
                      <a:pt x="193236" y="423174"/>
                    </a:cubicBezTo>
                    <a:cubicBezTo>
                      <a:pt x="190984" y="425131"/>
                      <a:pt x="188751" y="426958"/>
                      <a:pt x="186481" y="428379"/>
                    </a:cubicBezTo>
                    <a:moveTo>
                      <a:pt x="232197" y="1936"/>
                    </a:moveTo>
                    <a:cubicBezTo>
                      <a:pt x="232676" y="2010"/>
                      <a:pt x="233156" y="2010"/>
                      <a:pt x="233636" y="2047"/>
                    </a:cubicBezTo>
                    <a:cubicBezTo>
                      <a:pt x="233138" y="2010"/>
                      <a:pt x="232676" y="2010"/>
                      <a:pt x="232197" y="1936"/>
                    </a:cubicBezTo>
                    <a:moveTo>
                      <a:pt x="385621" y="363783"/>
                    </a:moveTo>
                    <a:lnTo>
                      <a:pt x="428623" y="287412"/>
                    </a:lnTo>
                    <a:lnTo>
                      <a:pt x="428660" y="287302"/>
                    </a:lnTo>
                    <a:lnTo>
                      <a:pt x="393501" y="245185"/>
                    </a:lnTo>
                    <a:lnTo>
                      <a:pt x="393427" y="245111"/>
                    </a:lnTo>
                    <a:lnTo>
                      <a:pt x="306721" y="326447"/>
                    </a:lnTo>
                    <a:lnTo>
                      <a:pt x="185595" y="161691"/>
                    </a:lnTo>
                    <a:cubicBezTo>
                      <a:pt x="176053" y="148568"/>
                      <a:pt x="169686" y="137698"/>
                      <a:pt x="166308" y="128673"/>
                    </a:cubicBezTo>
                    <a:cubicBezTo>
                      <a:pt x="165902" y="127639"/>
                      <a:pt x="165829" y="126772"/>
                      <a:pt x="165515" y="125738"/>
                    </a:cubicBezTo>
                    <a:cubicBezTo>
                      <a:pt x="164481" y="122509"/>
                      <a:pt x="163688" y="119445"/>
                      <a:pt x="163522" y="116750"/>
                    </a:cubicBezTo>
                    <a:cubicBezTo>
                      <a:pt x="163448" y="115551"/>
                      <a:pt x="163725" y="114609"/>
                      <a:pt x="163799" y="113520"/>
                    </a:cubicBezTo>
                    <a:cubicBezTo>
                      <a:pt x="163965" y="111250"/>
                      <a:pt x="164242" y="109073"/>
                      <a:pt x="165072" y="107227"/>
                    </a:cubicBezTo>
                    <a:cubicBezTo>
                      <a:pt x="165589" y="106083"/>
                      <a:pt x="166456" y="105160"/>
                      <a:pt x="167213" y="104164"/>
                    </a:cubicBezTo>
                    <a:cubicBezTo>
                      <a:pt x="168209" y="102853"/>
                      <a:pt x="169077" y="101451"/>
                      <a:pt x="170553" y="100380"/>
                    </a:cubicBezTo>
                    <a:cubicBezTo>
                      <a:pt x="171347" y="99752"/>
                      <a:pt x="172584" y="99309"/>
                      <a:pt x="173543" y="98756"/>
                    </a:cubicBezTo>
                    <a:cubicBezTo>
                      <a:pt x="175610" y="97612"/>
                      <a:pt x="177604" y="96412"/>
                      <a:pt x="180298" y="95526"/>
                    </a:cubicBezTo>
                    <a:cubicBezTo>
                      <a:pt x="180464" y="95489"/>
                      <a:pt x="180612" y="95489"/>
                      <a:pt x="180778" y="95452"/>
                    </a:cubicBezTo>
                    <a:cubicBezTo>
                      <a:pt x="188382" y="93108"/>
                      <a:pt x="198477" y="91945"/>
                      <a:pt x="211323" y="91945"/>
                    </a:cubicBezTo>
                    <a:lnTo>
                      <a:pt x="329016" y="91945"/>
                    </a:lnTo>
                    <a:lnTo>
                      <a:pt x="329016" y="18915"/>
                    </a:lnTo>
                    <a:lnTo>
                      <a:pt x="328906" y="18915"/>
                    </a:lnTo>
                    <a:cubicBezTo>
                      <a:pt x="278705" y="7104"/>
                      <a:pt x="216176" y="-7661"/>
                      <a:pt x="130301" y="4630"/>
                    </a:cubicBezTo>
                    <a:cubicBezTo>
                      <a:pt x="116053" y="6587"/>
                      <a:pt x="102138" y="12991"/>
                      <a:pt x="89975" y="22293"/>
                    </a:cubicBezTo>
                    <a:cubicBezTo>
                      <a:pt x="89809" y="22367"/>
                      <a:pt x="89698" y="22496"/>
                      <a:pt x="89532" y="22569"/>
                    </a:cubicBezTo>
                    <a:cubicBezTo>
                      <a:pt x="86745" y="24711"/>
                      <a:pt x="84124" y="27018"/>
                      <a:pt x="81577" y="29454"/>
                    </a:cubicBezTo>
                    <a:cubicBezTo>
                      <a:pt x="81227" y="29860"/>
                      <a:pt x="80784" y="30173"/>
                      <a:pt x="80433" y="30561"/>
                    </a:cubicBezTo>
                    <a:cubicBezTo>
                      <a:pt x="78052" y="32868"/>
                      <a:pt x="75819" y="35378"/>
                      <a:pt x="73623" y="37925"/>
                    </a:cubicBezTo>
                    <a:cubicBezTo>
                      <a:pt x="73180" y="38516"/>
                      <a:pt x="72663" y="39032"/>
                      <a:pt x="72239" y="39605"/>
                    </a:cubicBezTo>
                    <a:cubicBezTo>
                      <a:pt x="70135" y="42188"/>
                      <a:pt x="68252" y="44901"/>
                      <a:pt x="66425" y="47688"/>
                    </a:cubicBezTo>
                    <a:cubicBezTo>
                      <a:pt x="65982" y="48316"/>
                      <a:pt x="65558" y="48925"/>
                      <a:pt x="65115" y="49589"/>
                    </a:cubicBezTo>
                    <a:cubicBezTo>
                      <a:pt x="63325" y="52450"/>
                      <a:pt x="61737" y="55403"/>
                      <a:pt x="60261" y="58411"/>
                    </a:cubicBezTo>
                    <a:cubicBezTo>
                      <a:pt x="59947" y="59094"/>
                      <a:pt x="59578" y="59721"/>
                      <a:pt x="59264" y="60404"/>
                    </a:cubicBezTo>
                    <a:cubicBezTo>
                      <a:pt x="58711" y="61549"/>
                      <a:pt x="58064" y="62638"/>
                      <a:pt x="57548" y="63782"/>
                    </a:cubicBezTo>
                    <a:cubicBezTo>
                      <a:pt x="56754" y="65738"/>
                      <a:pt x="56237" y="67713"/>
                      <a:pt x="55555" y="69669"/>
                    </a:cubicBezTo>
                    <a:cubicBezTo>
                      <a:pt x="55241" y="70537"/>
                      <a:pt x="54927" y="71386"/>
                      <a:pt x="54632" y="72290"/>
                    </a:cubicBezTo>
                    <a:cubicBezTo>
                      <a:pt x="53598" y="75594"/>
                      <a:pt x="52768" y="78934"/>
                      <a:pt x="52085" y="82275"/>
                    </a:cubicBezTo>
                    <a:cubicBezTo>
                      <a:pt x="51974" y="82995"/>
                      <a:pt x="51808" y="83714"/>
                      <a:pt x="51642" y="84415"/>
                    </a:cubicBezTo>
                    <a:cubicBezTo>
                      <a:pt x="51051" y="88033"/>
                      <a:pt x="50645" y="91650"/>
                      <a:pt x="50442" y="95268"/>
                    </a:cubicBezTo>
                    <a:cubicBezTo>
                      <a:pt x="50405" y="95895"/>
                      <a:pt x="50368" y="96541"/>
                      <a:pt x="50332" y="97169"/>
                    </a:cubicBezTo>
                    <a:cubicBezTo>
                      <a:pt x="50221" y="100952"/>
                      <a:pt x="50295" y="104680"/>
                      <a:pt x="50645" y="108463"/>
                    </a:cubicBezTo>
                    <a:cubicBezTo>
                      <a:pt x="50682" y="109147"/>
                      <a:pt x="50756" y="109848"/>
                      <a:pt x="50811" y="110568"/>
                    </a:cubicBezTo>
                    <a:cubicBezTo>
                      <a:pt x="51254" y="114351"/>
                      <a:pt x="51882" y="118116"/>
                      <a:pt x="52768" y="121899"/>
                    </a:cubicBezTo>
                    <a:cubicBezTo>
                      <a:pt x="52971" y="122693"/>
                      <a:pt x="53118" y="123487"/>
                      <a:pt x="53321" y="124280"/>
                    </a:cubicBezTo>
                    <a:cubicBezTo>
                      <a:pt x="54318" y="128175"/>
                      <a:pt x="55591" y="132124"/>
                      <a:pt x="57068" y="135982"/>
                    </a:cubicBezTo>
                    <a:cubicBezTo>
                      <a:pt x="57345" y="136664"/>
                      <a:pt x="57548" y="137329"/>
                      <a:pt x="57825" y="138011"/>
                    </a:cubicBezTo>
                    <a:cubicBezTo>
                      <a:pt x="61682" y="147553"/>
                      <a:pt x="66813" y="156947"/>
                      <a:pt x="73586" y="166046"/>
                    </a:cubicBezTo>
                    <a:lnTo>
                      <a:pt x="110110" y="218793"/>
                    </a:lnTo>
                    <a:lnTo>
                      <a:pt x="60740" y="262239"/>
                    </a:lnTo>
                    <a:cubicBezTo>
                      <a:pt x="29679" y="289203"/>
                      <a:pt x="8953" y="323291"/>
                      <a:pt x="2346" y="358302"/>
                    </a:cubicBezTo>
                    <a:cubicBezTo>
                      <a:pt x="-4741" y="396007"/>
                      <a:pt x="4303" y="433676"/>
                      <a:pt x="28480" y="467247"/>
                    </a:cubicBezTo>
                    <a:cubicBezTo>
                      <a:pt x="34847" y="476549"/>
                      <a:pt x="42321" y="484873"/>
                      <a:pt x="50553" y="492273"/>
                    </a:cubicBezTo>
                    <a:cubicBezTo>
                      <a:pt x="51310" y="492956"/>
                      <a:pt x="52103" y="493547"/>
                      <a:pt x="52860" y="494230"/>
                    </a:cubicBezTo>
                    <a:cubicBezTo>
                      <a:pt x="56090" y="497017"/>
                      <a:pt x="59375" y="499638"/>
                      <a:pt x="62845" y="502110"/>
                    </a:cubicBezTo>
                    <a:cubicBezTo>
                      <a:pt x="63915" y="502867"/>
                      <a:pt x="64985" y="503587"/>
                      <a:pt x="66111" y="504307"/>
                    </a:cubicBezTo>
                    <a:cubicBezTo>
                      <a:pt x="69378" y="506503"/>
                      <a:pt x="72755" y="508607"/>
                      <a:pt x="76207" y="510508"/>
                    </a:cubicBezTo>
                    <a:cubicBezTo>
                      <a:pt x="77369" y="511136"/>
                      <a:pt x="78477" y="511708"/>
                      <a:pt x="79621" y="512298"/>
                    </a:cubicBezTo>
                    <a:cubicBezTo>
                      <a:pt x="83128" y="514125"/>
                      <a:pt x="86708" y="515842"/>
                      <a:pt x="90362" y="517355"/>
                    </a:cubicBezTo>
                    <a:cubicBezTo>
                      <a:pt x="91470" y="517835"/>
                      <a:pt x="92595" y="518223"/>
                      <a:pt x="93703" y="518665"/>
                    </a:cubicBezTo>
                    <a:cubicBezTo>
                      <a:pt x="97394" y="520142"/>
                      <a:pt x="101178" y="521452"/>
                      <a:pt x="105035" y="522597"/>
                    </a:cubicBezTo>
                    <a:cubicBezTo>
                      <a:pt x="106142" y="522910"/>
                      <a:pt x="107268" y="523224"/>
                      <a:pt x="108375" y="523557"/>
                    </a:cubicBezTo>
                    <a:cubicBezTo>
                      <a:pt x="112159" y="524590"/>
                      <a:pt x="116016" y="525513"/>
                      <a:pt x="119947" y="526270"/>
                    </a:cubicBezTo>
                    <a:cubicBezTo>
                      <a:pt x="121184" y="526509"/>
                      <a:pt x="122421" y="526712"/>
                      <a:pt x="123694" y="526897"/>
                    </a:cubicBezTo>
                    <a:cubicBezTo>
                      <a:pt x="125964" y="527303"/>
                      <a:pt x="128142" y="527820"/>
                      <a:pt x="130449" y="528097"/>
                    </a:cubicBezTo>
                    <a:cubicBezTo>
                      <a:pt x="131759" y="528262"/>
                      <a:pt x="133033" y="528207"/>
                      <a:pt x="134343" y="528336"/>
                    </a:cubicBezTo>
                    <a:cubicBezTo>
                      <a:pt x="137517" y="528687"/>
                      <a:pt x="140673" y="528816"/>
                      <a:pt x="143848" y="528927"/>
                    </a:cubicBezTo>
                    <a:cubicBezTo>
                      <a:pt x="146155" y="529038"/>
                      <a:pt x="148462" y="529370"/>
                      <a:pt x="150769" y="529370"/>
                    </a:cubicBezTo>
                    <a:cubicBezTo>
                      <a:pt x="151728" y="529370"/>
                      <a:pt x="152596" y="529167"/>
                      <a:pt x="153519" y="529167"/>
                    </a:cubicBezTo>
                    <a:cubicBezTo>
                      <a:pt x="159757" y="529056"/>
                      <a:pt x="165976" y="528484"/>
                      <a:pt x="172048" y="527691"/>
                    </a:cubicBezTo>
                    <a:cubicBezTo>
                      <a:pt x="174522" y="527377"/>
                      <a:pt x="176976" y="527063"/>
                      <a:pt x="179412" y="526620"/>
                    </a:cubicBezTo>
                    <a:cubicBezTo>
                      <a:pt x="185577" y="525513"/>
                      <a:pt x="191538" y="524036"/>
                      <a:pt x="197315" y="522246"/>
                    </a:cubicBezTo>
                    <a:cubicBezTo>
                      <a:pt x="199788" y="521489"/>
                      <a:pt x="202095" y="520659"/>
                      <a:pt x="204439" y="519828"/>
                    </a:cubicBezTo>
                    <a:cubicBezTo>
                      <a:pt x="210215" y="517724"/>
                      <a:pt x="215734" y="515325"/>
                      <a:pt x="220901" y="512593"/>
                    </a:cubicBezTo>
                    <a:cubicBezTo>
                      <a:pt x="222618" y="511671"/>
                      <a:pt x="224131" y="510637"/>
                      <a:pt x="225755" y="509696"/>
                    </a:cubicBezTo>
                    <a:cubicBezTo>
                      <a:pt x="230720" y="506706"/>
                      <a:pt x="235426" y="503532"/>
                      <a:pt x="239671" y="499951"/>
                    </a:cubicBezTo>
                    <a:cubicBezTo>
                      <a:pt x="240225" y="499508"/>
                      <a:pt x="240945" y="499158"/>
                      <a:pt x="241461" y="498678"/>
                    </a:cubicBezTo>
                    <a:lnTo>
                      <a:pt x="288007" y="457429"/>
                    </a:lnTo>
                    <a:lnTo>
                      <a:pt x="338890" y="525845"/>
                    </a:lnTo>
                    <a:lnTo>
                      <a:pt x="456713" y="525845"/>
                    </a:lnTo>
                    <a:lnTo>
                      <a:pt x="359137" y="395140"/>
                    </a:lnTo>
                    <a:lnTo>
                      <a:pt x="385621" y="36378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3" name="Freeform: Shape 102">
              <a:extLst>
                <a:ext uri="{FF2B5EF4-FFF2-40B4-BE49-F238E27FC236}">
                  <a16:creationId xmlns:a16="http://schemas.microsoft.com/office/drawing/2014/main" id="{580BFDB9-6D28-7923-B635-9A7B9BE6BDF5}"/>
                </a:ext>
              </a:extLst>
            </p:cNvPr>
            <p:cNvSpPr/>
            <p:nvPr/>
          </p:nvSpPr>
          <p:spPr>
            <a:xfrm>
              <a:off x="7760781" y="5067703"/>
              <a:ext cx="388073" cy="522598"/>
            </a:xfrm>
            <a:custGeom>
              <a:avLst/>
              <a:gdLst>
                <a:gd name="connsiteX0" fmla="*/ 0 w 388073"/>
                <a:gd name="connsiteY0" fmla="*/ 0 h 522598"/>
                <a:gd name="connsiteX1" fmla="*/ 0 w 388073"/>
                <a:gd name="connsiteY1" fmla="*/ 92261 h 522598"/>
                <a:gd name="connsiteX2" fmla="*/ 141964 w 388073"/>
                <a:gd name="connsiteY2" fmla="*/ 92261 h 522598"/>
                <a:gd name="connsiteX3" fmla="*/ 141964 w 388073"/>
                <a:gd name="connsiteY3" fmla="*/ 522599 h 522598"/>
                <a:gd name="connsiteX4" fmla="*/ 242530 w 388073"/>
                <a:gd name="connsiteY4" fmla="*/ 522599 h 522598"/>
                <a:gd name="connsiteX5" fmla="*/ 242530 w 388073"/>
                <a:gd name="connsiteY5" fmla="*/ 92261 h 522598"/>
                <a:gd name="connsiteX6" fmla="*/ 388073 w 388073"/>
                <a:gd name="connsiteY6" fmla="*/ 92261 h 522598"/>
                <a:gd name="connsiteX7" fmla="*/ 388073 w 388073"/>
                <a:gd name="connsiteY7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073" h="522598">
                  <a:moveTo>
                    <a:pt x="0" y="0"/>
                  </a:moveTo>
                  <a:lnTo>
                    <a:pt x="0" y="92261"/>
                  </a:lnTo>
                  <a:lnTo>
                    <a:pt x="141964" y="92261"/>
                  </a:lnTo>
                  <a:lnTo>
                    <a:pt x="141964" y="522599"/>
                  </a:lnTo>
                  <a:lnTo>
                    <a:pt x="242530" y="522599"/>
                  </a:lnTo>
                  <a:lnTo>
                    <a:pt x="242530" y="92261"/>
                  </a:lnTo>
                  <a:lnTo>
                    <a:pt x="388073" y="92261"/>
                  </a:lnTo>
                  <a:lnTo>
                    <a:pt x="38807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F9BA4A5B-9B4C-76E4-6C3B-69AB0086F0F4}"/>
                </a:ext>
              </a:extLst>
            </p:cNvPr>
            <p:cNvGrpSpPr/>
            <p:nvPr/>
          </p:nvGrpSpPr>
          <p:grpSpPr>
            <a:xfrm>
              <a:off x="8197929" y="5061963"/>
              <a:ext cx="763485" cy="532786"/>
              <a:chOff x="8197929" y="5061963"/>
              <a:chExt cx="763485" cy="532786"/>
            </a:xfrm>
            <a:solidFill>
              <a:srgbClr val="9C9B9B"/>
            </a:solidFill>
          </p:grpSpPr>
          <p:sp>
            <p:nvSpPr>
              <p:cNvPr id="47" name="Freeform: Shape 126">
                <a:extLst>
                  <a:ext uri="{FF2B5EF4-FFF2-40B4-BE49-F238E27FC236}">
                    <a16:creationId xmlns:a16="http://schemas.microsoft.com/office/drawing/2014/main" id="{B1CE9A1E-18E5-E245-8127-8E170C535683}"/>
                  </a:ext>
                </a:extLst>
              </p:cNvPr>
              <p:cNvSpPr/>
              <p:nvPr/>
            </p:nvSpPr>
            <p:spPr>
              <a:xfrm>
                <a:off x="8197929" y="5067666"/>
                <a:ext cx="344996" cy="525035"/>
              </a:xfrm>
              <a:custGeom>
                <a:avLst/>
                <a:gdLst>
                  <a:gd name="connsiteX0" fmla="*/ 105254 w 344996"/>
                  <a:gd name="connsiteY0" fmla="*/ 416256 h 525035"/>
                  <a:gd name="connsiteX1" fmla="*/ 104387 w 344996"/>
                  <a:gd name="connsiteY1" fmla="*/ 414816 h 525035"/>
                  <a:gd name="connsiteX2" fmla="*/ 105254 w 344996"/>
                  <a:gd name="connsiteY2" fmla="*/ 416256 h 525035"/>
                  <a:gd name="connsiteX3" fmla="*/ 110218 w 344996"/>
                  <a:gd name="connsiteY3" fmla="*/ 422623 h 525035"/>
                  <a:gd name="connsiteX4" fmla="*/ 108908 w 344996"/>
                  <a:gd name="connsiteY4" fmla="*/ 421553 h 525035"/>
                  <a:gd name="connsiteX5" fmla="*/ 110218 w 344996"/>
                  <a:gd name="connsiteY5" fmla="*/ 422623 h 525035"/>
                  <a:gd name="connsiteX6" fmla="*/ 28126 w 344996"/>
                  <a:gd name="connsiteY6" fmla="*/ 497610 h 525035"/>
                  <a:gd name="connsiteX7" fmla="*/ 28089 w 344996"/>
                  <a:gd name="connsiteY7" fmla="*/ 497573 h 525035"/>
                  <a:gd name="connsiteX8" fmla="*/ 28607 w 344996"/>
                  <a:gd name="connsiteY8" fmla="*/ 498052 h 525035"/>
                  <a:gd name="connsiteX9" fmla="*/ 28126 w 344996"/>
                  <a:gd name="connsiteY9" fmla="*/ 497610 h 525035"/>
                  <a:gd name="connsiteX10" fmla="*/ 15632 w 344996"/>
                  <a:gd name="connsiteY10" fmla="*/ 482125 h 525035"/>
                  <a:gd name="connsiteX11" fmla="*/ 16315 w 344996"/>
                  <a:gd name="connsiteY11" fmla="*/ 483232 h 525035"/>
                  <a:gd name="connsiteX12" fmla="*/ 15632 w 344996"/>
                  <a:gd name="connsiteY12" fmla="*/ 482125 h 525035"/>
                  <a:gd name="connsiteX13" fmla="*/ 1919 w 344996"/>
                  <a:gd name="connsiteY13" fmla="*/ 442759 h 525035"/>
                  <a:gd name="connsiteX14" fmla="*/ 2233 w 344996"/>
                  <a:gd name="connsiteY14" fmla="*/ 444825 h 525035"/>
                  <a:gd name="connsiteX15" fmla="*/ 1919 w 344996"/>
                  <a:gd name="connsiteY15" fmla="*/ 442759 h 525035"/>
                  <a:gd name="connsiteX16" fmla="*/ 2140 w 344996"/>
                  <a:gd name="connsiteY16" fmla="*/ 83532 h 525035"/>
                  <a:gd name="connsiteX17" fmla="*/ 1938 w 344996"/>
                  <a:gd name="connsiteY17" fmla="*/ 84971 h 525035"/>
                  <a:gd name="connsiteX18" fmla="*/ 2140 w 344996"/>
                  <a:gd name="connsiteY18" fmla="*/ 83532 h 525035"/>
                  <a:gd name="connsiteX19" fmla="*/ 28330 w 344996"/>
                  <a:gd name="connsiteY19" fmla="*/ 28828 h 525035"/>
                  <a:gd name="connsiteX20" fmla="*/ 28440 w 344996"/>
                  <a:gd name="connsiteY20" fmla="*/ 28755 h 525035"/>
                  <a:gd name="connsiteX21" fmla="*/ 28200 w 344996"/>
                  <a:gd name="connsiteY21" fmla="*/ 28995 h 525035"/>
                  <a:gd name="connsiteX22" fmla="*/ 28330 w 344996"/>
                  <a:gd name="connsiteY22" fmla="*/ 28828 h 525035"/>
                  <a:gd name="connsiteX23" fmla="*/ 114076 w 344996"/>
                  <a:gd name="connsiteY23" fmla="*/ 37 h 525035"/>
                  <a:gd name="connsiteX24" fmla="*/ 111363 w 344996"/>
                  <a:gd name="connsiteY24" fmla="*/ 0 h 525035"/>
                  <a:gd name="connsiteX25" fmla="*/ 75522 w 344996"/>
                  <a:gd name="connsiteY25" fmla="*/ 4024 h 525035"/>
                  <a:gd name="connsiteX26" fmla="*/ 75245 w 344996"/>
                  <a:gd name="connsiteY26" fmla="*/ 4061 h 525035"/>
                  <a:gd name="connsiteX27" fmla="*/ 65850 w 344996"/>
                  <a:gd name="connsiteY27" fmla="*/ 6681 h 525035"/>
                  <a:gd name="connsiteX28" fmla="*/ 65371 w 344996"/>
                  <a:gd name="connsiteY28" fmla="*/ 6848 h 525035"/>
                  <a:gd name="connsiteX29" fmla="*/ 32593 w 344996"/>
                  <a:gd name="connsiteY29" fmla="*/ 24898 h 525035"/>
                  <a:gd name="connsiteX30" fmla="*/ 29972 w 344996"/>
                  <a:gd name="connsiteY30" fmla="*/ 27131 h 525035"/>
                  <a:gd name="connsiteX31" fmla="*/ 28145 w 344996"/>
                  <a:gd name="connsiteY31" fmla="*/ 28681 h 525035"/>
                  <a:gd name="connsiteX32" fmla="*/ 26521 w 344996"/>
                  <a:gd name="connsiteY32" fmla="*/ 30711 h 525035"/>
                  <a:gd name="connsiteX33" fmla="*/ 16463 w 344996"/>
                  <a:gd name="connsiteY33" fmla="*/ 43280 h 525035"/>
                  <a:gd name="connsiteX34" fmla="*/ 14635 w 344996"/>
                  <a:gd name="connsiteY34" fmla="*/ 46583 h 525035"/>
                  <a:gd name="connsiteX35" fmla="*/ 8434 w 344996"/>
                  <a:gd name="connsiteY35" fmla="*/ 59668 h 525035"/>
                  <a:gd name="connsiteX36" fmla="*/ 6680 w 344996"/>
                  <a:gd name="connsiteY36" fmla="*/ 64116 h 525035"/>
                  <a:gd name="connsiteX37" fmla="*/ 2510 w 344996"/>
                  <a:gd name="connsiteY37" fmla="*/ 81133 h 525035"/>
                  <a:gd name="connsiteX38" fmla="*/ 1476 w 344996"/>
                  <a:gd name="connsiteY38" fmla="*/ 88054 h 525035"/>
                  <a:gd name="connsiteX39" fmla="*/ 277 w 344996"/>
                  <a:gd name="connsiteY39" fmla="*/ 104683 h 525035"/>
                  <a:gd name="connsiteX40" fmla="*/ 0 w 344996"/>
                  <a:gd name="connsiteY40" fmla="*/ 108613 h 525035"/>
                  <a:gd name="connsiteX41" fmla="*/ 0 w 344996"/>
                  <a:gd name="connsiteY41" fmla="*/ 419744 h 525035"/>
                  <a:gd name="connsiteX42" fmla="*/ 314 w 344996"/>
                  <a:gd name="connsiteY42" fmla="*/ 424192 h 525035"/>
                  <a:gd name="connsiteX43" fmla="*/ 1458 w 344996"/>
                  <a:gd name="connsiteY43" fmla="*/ 440138 h 525035"/>
                  <a:gd name="connsiteX44" fmla="*/ 2658 w 344996"/>
                  <a:gd name="connsiteY44" fmla="*/ 447465 h 525035"/>
                  <a:gd name="connsiteX45" fmla="*/ 6238 w 344996"/>
                  <a:gd name="connsiteY45" fmla="*/ 461713 h 525035"/>
                  <a:gd name="connsiteX46" fmla="*/ 7622 w 344996"/>
                  <a:gd name="connsiteY46" fmla="*/ 466161 h 525035"/>
                  <a:gd name="connsiteX47" fmla="*/ 14469 w 344996"/>
                  <a:gd name="connsiteY47" fmla="*/ 480280 h 525035"/>
                  <a:gd name="connsiteX48" fmla="*/ 17293 w 344996"/>
                  <a:gd name="connsiteY48" fmla="*/ 484820 h 525035"/>
                  <a:gd name="connsiteX49" fmla="*/ 26927 w 344996"/>
                  <a:gd name="connsiteY49" fmla="*/ 496557 h 525035"/>
                  <a:gd name="connsiteX50" fmla="*/ 27924 w 344996"/>
                  <a:gd name="connsiteY50" fmla="*/ 497757 h 525035"/>
                  <a:gd name="connsiteX51" fmla="*/ 32944 w 344996"/>
                  <a:gd name="connsiteY51" fmla="*/ 501891 h 525035"/>
                  <a:gd name="connsiteX52" fmla="*/ 34973 w 344996"/>
                  <a:gd name="connsiteY52" fmla="*/ 503571 h 525035"/>
                  <a:gd name="connsiteX53" fmla="*/ 41618 w 344996"/>
                  <a:gd name="connsiteY53" fmla="*/ 508074 h 525035"/>
                  <a:gd name="connsiteX54" fmla="*/ 44275 w 344996"/>
                  <a:gd name="connsiteY54" fmla="*/ 509698 h 525035"/>
                  <a:gd name="connsiteX55" fmla="*/ 50957 w 344996"/>
                  <a:gd name="connsiteY55" fmla="*/ 513168 h 525035"/>
                  <a:gd name="connsiteX56" fmla="*/ 54186 w 344996"/>
                  <a:gd name="connsiteY56" fmla="*/ 514644 h 525035"/>
                  <a:gd name="connsiteX57" fmla="*/ 60942 w 344996"/>
                  <a:gd name="connsiteY57" fmla="*/ 517228 h 525035"/>
                  <a:gd name="connsiteX58" fmla="*/ 64355 w 344996"/>
                  <a:gd name="connsiteY58" fmla="*/ 518391 h 525035"/>
                  <a:gd name="connsiteX59" fmla="*/ 71350 w 344996"/>
                  <a:gd name="connsiteY59" fmla="*/ 520384 h 525035"/>
                  <a:gd name="connsiteX60" fmla="*/ 74414 w 344996"/>
                  <a:gd name="connsiteY60" fmla="*/ 521104 h 525035"/>
                  <a:gd name="connsiteX61" fmla="*/ 82166 w 344996"/>
                  <a:gd name="connsiteY61" fmla="*/ 522654 h 525035"/>
                  <a:gd name="connsiteX62" fmla="*/ 83790 w 344996"/>
                  <a:gd name="connsiteY62" fmla="*/ 522931 h 525035"/>
                  <a:gd name="connsiteX63" fmla="*/ 111437 w 344996"/>
                  <a:gd name="connsiteY63" fmla="*/ 525035 h 525035"/>
                  <a:gd name="connsiteX64" fmla="*/ 121218 w 344996"/>
                  <a:gd name="connsiteY64" fmla="*/ 524832 h 525035"/>
                  <a:gd name="connsiteX65" fmla="*/ 344886 w 344996"/>
                  <a:gd name="connsiteY65" fmla="*/ 512651 h 525035"/>
                  <a:gd name="connsiteX66" fmla="*/ 344996 w 344996"/>
                  <a:gd name="connsiteY66" fmla="*/ 512651 h 525035"/>
                  <a:gd name="connsiteX67" fmla="*/ 344996 w 344996"/>
                  <a:gd name="connsiteY67" fmla="*/ 430356 h 525035"/>
                  <a:gd name="connsiteX68" fmla="*/ 143716 w 344996"/>
                  <a:gd name="connsiteY68" fmla="*/ 430356 h 525035"/>
                  <a:gd name="connsiteX69" fmla="*/ 142516 w 344996"/>
                  <a:gd name="connsiteY69" fmla="*/ 430356 h 525035"/>
                  <a:gd name="connsiteX70" fmla="*/ 114390 w 344996"/>
                  <a:gd name="connsiteY70" fmla="*/ 425742 h 525035"/>
                  <a:gd name="connsiteX71" fmla="*/ 108392 w 344996"/>
                  <a:gd name="connsiteY71" fmla="*/ 420888 h 525035"/>
                  <a:gd name="connsiteX72" fmla="*/ 107911 w 344996"/>
                  <a:gd name="connsiteY72" fmla="*/ 420168 h 525035"/>
                  <a:gd name="connsiteX73" fmla="*/ 104054 w 344996"/>
                  <a:gd name="connsiteY73" fmla="*/ 413930 h 525035"/>
                  <a:gd name="connsiteX74" fmla="*/ 103574 w 344996"/>
                  <a:gd name="connsiteY74" fmla="*/ 412490 h 525035"/>
                  <a:gd name="connsiteX75" fmla="*/ 100511 w 344996"/>
                  <a:gd name="connsiteY75" fmla="*/ 393352 h 525035"/>
                  <a:gd name="connsiteX76" fmla="*/ 100511 w 344996"/>
                  <a:gd name="connsiteY76" fmla="*/ 312127 h 525035"/>
                  <a:gd name="connsiteX77" fmla="*/ 312607 w 344996"/>
                  <a:gd name="connsiteY77" fmla="*/ 305723 h 525035"/>
                  <a:gd name="connsiteX78" fmla="*/ 312718 w 344996"/>
                  <a:gd name="connsiteY78" fmla="*/ 305723 h 525035"/>
                  <a:gd name="connsiteX79" fmla="*/ 312718 w 344996"/>
                  <a:gd name="connsiteY79" fmla="*/ 222671 h 525035"/>
                  <a:gd name="connsiteX80" fmla="*/ 100511 w 344996"/>
                  <a:gd name="connsiteY80" fmla="*/ 215547 h 525035"/>
                  <a:gd name="connsiteX81" fmla="*/ 100511 w 344996"/>
                  <a:gd name="connsiteY81" fmla="*/ 134286 h 525035"/>
                  <a:gd name="connsiteX82" fmla="*/ 137700 w 344996"/>
                  <a:gd name="connsiteY82" fmla="*/ 94476 h 525035"/>
                  <a:gd name="connsiteX83" fmla="*/ 344978 w 344996"/>
                  <a:gd name="connsiteY83" fmla="*/ 94476 h 525035"/>
                  <a:gd name="connsiteX84" fmla="*/ 344978 w 344996"/>
                  <a:gd name="connsiteY84" fmla="*/ 11462 h 525035"/>
                  <a:gd name="connsiteX85" fmla="*/ 344868 w 344996"/>
                  <a:gd name="connsiteY85" fmla="*/ 11425 h 525035"/>
                  <a:gd name="connsiteX86" fmla="*/ 114076 w 344996"/>
                  <a:gd name="connsiteY86" fmla="*/ 37 h 525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996" h="525035">
                    <a:moveTo>
                      <a:pt x="105254" y="416256"/>
                    </a:moveTo>
                    <a:cubicBezTo>
                      <a:pt x="104977" y="415776"/>
                      <a:pt x="104664" y="415388"/>
                      <a:pt x="104387" y="414816"/>
                    </a:cubicBezTo>
                    <a:cubicBezTo>
                      <a:pt x="104608" y="415388"/>
                      <a:pt x="104977" y="415776"/>
                      <a:pt x="105254" y="416256"/>
                    </a:cubicBezTo>
                    <a:moveTo>
                      <a:pt x="110218" y="422623"/>
                    </a:moveTo>
                    <a:cubicBezTo>
                      <a:pt x="109813" y="422217"/>
                      <a:pt x="109296" y="421996"/>
                      <a:pt x="108908" y="421553"/>
                    </a:cubicBezTo>
                    <a:cubicBezTo>
                      <a:pt x="109315" y="421940"/>
                      <a:pt x="109831" y="422235"/>
                      <a:pt x="110218" y="422623"/>
                    </a:cubicBezTo>
                    <a:moveTo>
                      <a:pt x="28126" y="497610"/>
                    </a:moveTo>
                    <a:cubicBezTo>
                      <a:pt x="28089" y="497610"/>
                      <a:pt x="28089" y="497610"/>
                      <a:pt x="28089" y="497573"/>
                    </a:cubicBezTo>
                    <a:cubicBezTo>
                      <a:pt x="28256" y="497739"/>
                      <a:pt x="28440" y="497886"/>
                      <a:pt x="28607" y="498052"/>
                    </a:cubicBezTo>
                    <a:cubicBezTo>
                      <a:pt x="28477" y="497886"/>
                      <a:pt x="28237" y="497757"/>
                      <a:pt x="28126" y="497610"/>
                    </a:cubicBezTo>
                    <a:moveTo>
                      <a:pt x="15632" y="482125"/>
                    </a:moveTo>
                    <a:cubicBezTo>
                      <a:pt x="15872" y="482476"/>
                      <a:pt x="16112" y="482882"/>
                      <a:pt x="16315" y="483232"/>
                    </a:cubicBezTo>
                    <a:cubicBezTo>
                      <a:pt x="16075" y="482882"/>
                      <a:pt x="15872" y="482494"/>
                      <a:pt x="15632" y="482125"/>
                    </a:cubicBezTo>
                    <a:moveTo>
                      <a:pt x="1919" y="442759"/>
                    </a:moveTo>
                    <a:cubicBezTo>
                      <a:pt x="2030" y="443441"/>
                      <a:pt x="2122" y="444106"/>
                      <a:pt x="2233" y="444825"/>
                    </a:cubicBezTo>
                    <a:cubicBezTo>
                      <a:pt x="2140" y="444106"/>
                      <a:pt x="2030" y="443423"/>
                      <a:pt x="1919" y="442759"/>
                    </a:cubicBezTo>
                    <a:moveTo>
                      <a:pt x="2140" y="83532"/>
                    </a:moveTo>
                    <a:cubicBezTo>
                      <a:pt x="2066" y="84012"/>
                      <a:pt x="1974" y="84491"/>
                      <a:pt x="1938" y="84971"/>
                    </a:cubicBezTo>
                    <a:cubicBezTo>
                      <a:pt x="1993" y="84473"/>
                      <a:pt x="2066" y="83993"/>
                      <a:pt x="2140" y="83532"/>
                    </a:cubicBezTo>
                    <a:moveTo>
                      <a:pt x="28330" y="28828"/>
                    </a:moveTo>
                    <a:cubicBezTo>
                      <a:pt x="28366" y="28791"/>
                      <a:pt x="28403" y="28791"/>
                      <a:pt x="28440" y="28755"/>
                    </a:cubicBezTo>
                    <a:cubicBezTo>
                      <a:pt x="28366" y="28828"/>
                      <a:pt x="28274" y="28921"/>
                      <a:pt x="28200" y="28995"/>
                    </a:cubicBezTo>
                    <a:cubicBezTo>
                      <a:pt x="28237" y="28939"/>
                      <a:pt x="28274" y="28865"/>
                      <a:pt x="28330" y="28828"/>
                    </a:cubicBezTo>
                    <a:moveTo>
                      <a:pt x="114076" y="37"/>
                    </a:moveTo>
                    <a:cubicBezTo>
                      <a:pt x="113209" y="0"/>
                      <a:pt x="112286" y="0"/>
                      <a:pt x="111363" y="0"/>
                    </a:cubicBezTo>
                    <a:cubicBezTo>
                      <a:pt x="100511" y="0"/>
                      <a:pt x="88053" y="1071"/>
                      <a:pt x="75522" y="4024"/>
                    </a:cubicBezTo>
                    <a:cubicBezTo>
                      <a:pt x="75411" y="4024"/>
                      <a:pt x="75319" y="4061"/>
                      <a:pt x="75245" y="4061"/>
                    </a:cubicBezTo>
                    <a:cubicBezTo>
                      <a:pt x="72107" y="4817"/>
                      <a:pt x="69006" y="5685"/>
                      <a:pt x="65850" y="6681"/>
                    </a:cubicBezTo>
                    <a:cubicBezTo>
                      <a:pt x="65684" y="6718"/>
                      <a:pt x="65537" y="6792"/>
                      <a:pt x="65371" y="6848"/>
                    </a:cubicBezTo>
                    <a:cubicBezTo>
                      <a:pt x="53762" y="10631"/>
                      <a:pt x="42541" y="16389"/>
                      <a:pt x="32593" y="24898"/>
                    </a:cubicBezTo>
                    <a:cubicBezTo>
                      <a:pt x="31726" y="25617"/>
                      <a:pt x="30803" y="26337"/>
                      <a:pt x="29972" y="27131"/>
                    </a:cubicBezTo>
                    <a:cubicBezTo>
                      <a:pt x="29382" y="27684"/>
                      <a:pt x="28699" y="28127"/>
                      <a:pt x="28145" y="28681"/>
                    </a:cubicBezTo>
                    <a:cubicBezTo>
                      <a:pt x="27517" y="29271"/>
                      <a:pt x="27112" y="30120"/>
                      <a:pt x="26521" y="30711"/>
                    </a:cubicBezTo>
                    <a:cubicBezTo>
                      <a:pt x="22903" y="34531"/>
                      <a:pt x="19490" y="38592"/>
                      <a:pt x="16463" y="43280"/>
                    </a:cubicBezTo>
                    <a:cubicBezTo>
                      <a:pt x="15835" y="44350"/>
                      <a:pt x="15318" y="45513"/>
                      <a:pt x="14635" y="46583"/>
                    </a:cubicBezTo>
                    <a:cubicBezTo>
                      <a:pt x="12328" y="50607"/>
                      <a:pt x="10262" y="54980"/>
                      <a:pt x="8434" y="59668"/>
                    </a:cubicBezTo>
                    <a:cubicBezTo>
                      <a:pt x="7881" y="61182"/>
                      <a:pt x="7198" y="62566"/>
                      <a:pt x="6680" y="64116"/>
                    </a:cubicBezTo>
                    <a:cubicBezTo>
                      <a:pt x="4928" y="69358"/>
                      <a:pt x="3580" y="75098"/>
                      <a:pt x="2510" y="81133"/>
                    </a:cubicBezTo>
                    <a:cubicBezTo>
                      <a:pt x="2103" y="83403"/>
                      <a:pt x="1790" y="85710"/>
                      <a:pt x="1476" y="88054"/>
                    </a:cubicBezTo>
                    <a:cubicBezTo>
                      <a:pt x="849" y="93295"/>
                      <a:pt x="406" y="98832"/>
                      <a:pt x="277" y="104683"/>
                    </a:cubicBezTo>
                    <a:cubicBezTo>
                      <a:pt x="240" y="106067"/>
                      <a:pt x="0" y="107229"/>
                      <a:pt x="0" y="108613"/>
                    </a:cubicBezTo>
                    <a:lnTo>
                      <a:pt x="0" y="419744"/>
                    </a:lnTo>
                    <a:cubicBezTo>
                      <a:pt x="0" y="421331"/>
                      <a:pt x="277" y="422641"/>
                      <a:pt x="314" y="424192"/>
                    </a:cubicBezTo>
                    <a:cubicBezTo>
                      <a:pt x="479" y="429802"/>
                      <a:pt x="830" y="435136"/>
                      <a:pt x="1458" y="440138"/>
                    </a:cubicBezTo>
                    <a:cubicBezTo>
                      <a:pt x="1772" y="442648"/>
                      <a:pt x="2177" y="445066"/>
                      <a:pt x="2658" y="447465"/>
                    </a:cubicBezTo>
                    <a:cubicBezTo>
                      <a:pt x="3617" y="452522"/>
                      <a:pt x="4762" y="457246"/>
                      <a:pt x="6238" y="461713"/>
                    </a:cubicBezTo>
                    <a:cubicBezTo>
                      <a:pt x="6680" y="463189"/>
                      <a:pt x="7106" y="464739"/>
                      <a:pt x="7622" y="466161"/>
                    </a:cubicBezTo>
                    <a:cubicBezTo>
                      <a:pt x="9579" y="471328"/>
                      <a:pt x="11922" y="475942"/>
                      <a:pt x="14469" y="480280"/>
                    </a:cubicBezTo>
                    <a:cubicBezTo>
                      <a:pt x="15392" y="481793"/>
                      <a:pt x="16297" y="483343"/>
                      <a:pt x="17293" y="484820"/>
                    </a:cubicBezTo>
                    <a:cubicBezTo>
                      <a:pt x="20228" y="489120"/>
                      <a:pt x="23420" y="493051"/>
                      <a:pt x="26927" y="496557"/>
                    </a:cubicBezTo>
                    <a:cubicBezTo>
                      <a:pt x="27277" y="496908"/>
                      <a:pt x="27554" y="497388"/>
                      <a:pt x="27924" y="497757"/>
                    </a:cubicBezTo>
                    <a:cubicBezTo>
                      <a:pt x="29511" y="499270"/>
                      <a:pt x="31264" y="500544"/>
                      <a:pt x="32944" y="501891"/>
                    </a:cubicBezTo>
                    <a:cubicBezTo>
                      <a:pt x="33626" y="502445"/>
                      <a:pt x="34254" y="503035"/>
                      <a:pt x="34973" y="503571"/>
                    </a:cubicBezTo>
                    <a:cubicBezTo>
                      <a:pt x="37115" y="505195"/>
                      <a:pt x="39348" y="506671"/>
                      <a:pt x="41618" y="508074"/>
                    </a:cubicBezTo>
                    <a:cubicBezTo>
                      <a:pt x="42486" y="508628"/>
                      <a:pt x="43371" y="509181"/>
                      <a:pt x="44275" y="509698"/>
                    </a:cubicBezTo>
                    <a:cubicBezTo>
                      <a:pt x="46472" y="510935"/>
                      <a:pt x="48687" y="512079"/>
                      <a:pt x="50957" y="513168"/>
                    </a:cubicBezTo>
                    <a:cubicBezTo>
                      <a:pt x="52027" y="513648"/>
                      <a:pt x="53098" y="514164"/>
                      <a:pt x="54186" y="514644"/>
                    </a:cubicBezTo>
                    <a:cubicBezTo>
                      <a:pt x="56420" y="515604"/>
                      <a:pt x="58635" y="516471"/>
                      <a:pt x="60942" y="517228"/>
                    </a:cubicBezTo>
                    <a:cubicBezTo>
                      <a:pt x="62048" y="517671"/>
                      <a:pt x="63212" y="518022"/>
                      <a:pt x="64355" y="518391"/>
                    </a:cubicBezTo>
                    <a:cubicBezTo>
                      <a:pt x="66699" y="519147"/>
                      <a:pt x="69006" y="519831"/>
                      <a:pt x="71350" y="520384"/>
                    </a:cubicBezTo>
                    <a:cubicBezTo>
                      <a:pt x="72384" y="520661"/>
                      <a:pt x="73417" y="520901"/>
                      <a:pt x="74414" y="521104"/>
                    </a:cubicBezTo>
                    <a:cubicBezTo>
                      <a:pt x="76998" y="521695"/>
                      <a:pt x="79581" y="522211"/>
                      <a:pt x="82166" y="522654"/>
                    </a:cubicBezTo>
                    <a:cubicBezTo>
                      <a:pt x="82682" y="522765"/>
                      <a:pt x="83237" y="522820"/>
                      <a:pt x="83790" y="522931"/>
                    </a:cubicBezTo>
                    <a:cubicBezTo>
                      <a:pt x="93294" y="524408"/>
                      <a:pt x="102688" y="525035"/>
                      <a:pt x="111437" y="525035"/>
                    </a:cubicBezTo>
                    <a:cubicBezTo>
                      <a:pt x="114814" y="525035"/>
                      <a:pt x="118081" y="524961"/>
                      <a:pt x="121218" y="524832"/>
                    </a:cubicBezTo>
                    <a:cubicBezTo>
                      <a:pt x="123046" y="524758"/>
                      <a:pt x="304504" y="518317"/>
                      <a:pt x="344886" y="512651"/>
                    </a:cubicBezTo>
                    <a:lnTo>
                      <a:pt x="344996" y="512651"/>
                    </a:lnTo>
                    <a:lnTo>
                      <a:pt x="344996" y="430356"/>
                    </a:lnTo>
                    <a:lnTo>
                      <a:pt x="143716" y="430356"/>
                    </a:lnTo>
                    <a:lnTo>
                      <a:pt x="142516" y="430356"/>
                    </a:lnTo>
                    <a:cubicBezTo>
                      <a:pt x="132532" y="430356"/>
                      <a:pt x="122308" y="430190"/>
                      <a:pt x="114390" y="425742"/>
                    </a:cubicBezTo>
                    <a:cubicBezTo>
                      <a:pt x="112120" y="424469"/>
                      <a:pt x="110090" y="422844"/>
                      <a:pt x="108392" y="420888"/>
                    </a:cubicBezTo>
                    <a:cubicBezTo>
                      <a:pt x="108225" y="420685"/>
                      <a:pt x="108078" y="420371"/>
                      <a:pt x="107911" y="420168"/>
                    </a:cubicBezTo>
                    <a:cubicBezTo>
                      <a:pt x="106398" y="418341"/>
                      <a:pt x="105088" y="416311"/>
                      <a:pt x="104054" y="413930"/>
                    </a:cubicBezTo>
                    <a:cubicBezTo>
                      <a:pt x="103852" y="413524"/>
                      <a:pt x="103778" y="412970"/>
                      <a:pt x="103574" y="412490"/>
                    </a:cubicBezTo>
                    <a:cubicBezTo>
                      <a:pt x="101582" y="407323"/>
                      <a:pt x="100511" y="401066"/>
                      <a:pt x="100511" y="393352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868" y="11425"/>
                    </a:lnTo>
                    <a:cubicBezTo>
                      <a:pt x="299559" y="5075"/>
                      <a:pt x="115959" y="74"/>
                      <a:pt x="114076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" name="Freeform: Shape 127">
                <a:extLst>
                  <a:ext uri="{FF2B5EF4-FFF2-40B4-BE49-F238E27FC236}">
                    <a16:creationId xmlns:a16="http://schemas.microsoft.com/office/drawing/2014/main" id="{4F4D416C-827A-8A3E-A3DF-34D532211BEA}"/>
                  </a:ext>
                </a:extLst>
              </p:cNvPr>
              <p:cNvSpPr/>
              <p:nvPr/>
            </p:nvSpPr>
            <p:spPr>
              <a:xfrm>
                <a:off x="8599918" y="5061963"/>
                <a:ext cx="361495" cy="532786"/>
              </a:xfrm>
              <a:custGeom>
                <a:avLst/>
                <a:gdLst>
                  <a:gd name="connsiteX0" fmla="*/ 84012 w 361495"/>
                  <a:gd name="connsiteY0" fmla="*/ 506800 h 532786"/>
                  <a:gd name="connsiteX1" fmla="*/ 79194 w 361495"/>
                  <a:gd name="connsiteY1" fmla="*/ 503810 h 532786"/>
                  <a:gd name="connsiteX2" fmla="*/ 84012 w 361495"/>
                  <a:gd name="connsiteY2" fmla="*/ 506800 h 532786"/>
                  <a:gd name="connsiteX3" fmla="*/ 64596 w 361495"/>
                  <a:gd name="connsiteY3" fmla="*/ 491759 h 532786"/>
                  <a:gd name="connsiteX4" fmla="*/ 65702 w 361495"/>
                  <a:gd name="connsiteY4" fmla="*/ 492626 h 532786"/>
                  <a:gd name="connsiteX5" fmla="*/ 64596 w 361495"/>
                  <a:gd name="connsiteY5" fmla="*/ 491759 h 532786"/>
                  <a:gd name="connsiteX6" fmla="*/ 101397 w 361495"/>
                  <a:gd name="connsiteY6" fmla="*/ 516453 h 532786"/>
                  <a:gd name="connsiteX7" fmla="*/ 95583 w 361495"/>
                  <a:gd name="connsiteY7" fmla="*/ 513869 h 532786"/>
                  <a:gd name="connsiteX8" fmla="*/ 101397 w 361495"/>
                  <a:gd name="connsiteY8" fmla="*/ 516453 h 532786"/>
                  <a:gd name="connsiteX9" fmla="*/ 118025 w 361495"/>
                  <a:gd name="connsiteY9" fmla="*/ 523060 h 532786"/>
                  <a:gd name="connsiteX10" fmla="*/ 113855 w 361495"/>
                  <a:gd name="connsiteY10" fmla="*/ 521824 h 532786"/>
                  <a:gd name="connsiteX11" fmla="*/ 118025 w 361495"/>
                  <a:gd name="connsiteY11" fmla="*/ 523060 h 532786"/>
                  <a:gd name="connsiteX12" fmla="*/ 178598 w 361495"/>
                  <a:gd name="connsiteY12" fmla="*/ 0 h 532786"/>
                  <a:gd name="connsiteX13" fmla="*/ 130151 w 361495"/>
                  <a:gd name="connsiteY13" fmla="*/ 4651 h 532786"/>
                  <a:gd name="connsiteX14" fmla="*/ 126922 w 361495"/>
                  <a:gd name="connsiteY14" fmla="*/ 5481 h 532786"/>
                  <a:gd name="connsiteX15" fmla="*/ 109776 w 361495"/>
                  <a:gd name="connsiteY15" fmla="*/ 10132 h 532786"/>
                  <a:gd name="connsiteX16" fmla="*/ 101692 w 361495"/>
                  <a:gd name="connsiteY16" fmla="*/ 13436 h 532786"/>
                  <a:gd name="connsiteX17" fmla="*/ 91264 w 361495"/>
                  <a:gd name="connsiteY17" fmla="*/ 17773 h 532786"/>
                  <a:gd name="connsiteX18" fmla="*/ 82793 w 361495"/>
                  <a:gd name="connsiteY18" fmla="*/ 22738 h 532786"/>
                  <a:gd name="connsiteX19" fmla="*/ 74525 w 361495"/>
                  <a:gd name="connsiteY19" fmla="*/ 27702 h 532786"/>
                  <a:gd name="connsiteX20" fmla="*/ 68157 w 361495"/>
                  <a:gd name="connsiteY20" fmla="*/ 32833 h 532786"/>
                  <a:gd name="connsiteX21" fmla="*/ 59557 w 361495"/>
                  <a:gd name="connsiteY21" fmla="*/ 39920 h 532786"/>
                  <a:gd name="connsiteX22" fmla="*/ 57084 w 361495"/>
                  <a:gd name="connsiteY22" fmla="*/ 42633 h 532786"/>
                  <a:gd name="connsiteX23" fmla="*/ 35730 w 361495"/>
                  <a:gd name="connsiteY23" fmla="*/ 70151 h 532786"/>
                  <a:gd name="connsiteX24" fmla="*/ 19101 w 361495"/>
                  <a:gd name="connsiteY24" fmla="*/ 107820 h 532786"/>
                  <a:gd name="connsiteX25" fmla="*/ 18178 w 361495"/>
                  <a:gd name="connsiteY25" fmla="*/ 110810 h 532786"/>
                  <a:gd name="connsiteX26" fmla="*/ 13011 w 361495"/>
                  <a:gd name="connsiteY26" fmla="*/ 128988 h 532786"/>
                  <a:gd name="connsiteX27" fmla="*/ 11627 w 361495"/>
                  <a:gd name="connsiteY27" fmla="*/ 135466 h 532786"/>
                  <a:gd name="connsiteX28" fmla="*/ 8212 w 361495"/>
                  <a:gd name="connsiteY28" fmla="*/ 152206 h 532786"/>
                  <a:gd name="connsiteX29" fmla="*/ 6939 w 361495"/>
                  <a:gd name="connsiteY29" fmla="*/ 160604 h 532786"/>
                  <a:gd name="connsiteX30" fmla="*/ 4521 w 361495"/>
                  <a:gd name="connsiteY30" fmla="*/ 177823 h 532786"/>
                  <a:gd name="connsiteX31" fmla="*/ 3765 w 361495"/>
                  <a:gd name="connsiteY31" fmla="*/ 185464 h 532786"/>
                  <a:gd name="connsiteX32" fmla="*/ 1938 w 361495"/>
                  <a:gd name="connsiteY32" fmla="*/ 206061 h 532786"/>
                  <a:gd name="connsiteX33" fmla="*/ 1864 w 361495"/>
                  <a:gd name="connsiteY33" fmla="*/ 207408 h 532786"/>
                  <a:gd name="connsiteX34" fmla="*/ 0 w 361495"/>
                  <a:gd name="connsiteY34" fmla="*/ 265599 h 532786"/>
                  <a:gd name="connsiteX35" fmla="*/ 39533 w 361495"/>
                  <a:gd name="connsiteY35" fmla="*/ 460660 h 532786"/>
                  <a:gd name="connsiteX36" fmla="*/ 178598 w 361495"/>
                  <a:gd name="connsiteY36" fmla="*/ 532583 h 532786"/>
                  <a:gd name="connsiteX37" fmla="*/ 198641 w 361495"/>
                  <a:gd name="connsiteY37" fmla="*/ 532786 h 532786"/>
                  <a:gd name="connsiteX38" fmla="*/ 204768 w 361495"/>
                  <a:gd name="connsiteY38" fmla="*/ 532620 h 532786"/>
                  <a:gd name="connsiteX39" fmla="*/ 237786 w 361495"/>
                  <a:gd name="connsiteY39" fmla="*/ 531790 h 532786"/>
                  <a:gd name="connsiteX40" fmla="*/ 252865 w 361495"/>
                  <a:gd name="connsiteY40" fmla="*/ 530959 h 532786"/>
                  <a:gd name="connsiteX41" fmla="*/ 283169 w 361495"/>
                  <a:gd name="connsiteY41" fmla="*/ 528302 h 532786"/>
                  <a:gd name="connsiteX42" fmla="*/ 295701 w 361495"/>
                  <a:gd name="connsiteY42" fmla="*/ 526677 h 532786"/>
                  <a:gd name="connsiteX43" fmla="*/ 323976 w 361495"/>
                  <a:gd name="connsiteY43" fmla="*/ 522063 h 532786"/>
                  <a:gd name="connsiteX44" fmla="*/ 333277 w 361495"/>
                  <a:gd name="connsiteY44" fmla="*/ 519959 h 532786"/>
                  <a:gd name="connsiteX45" fmla="*/ 356698 w 361495"/>
                  <a:gd name="connsiteY45" fmla="*/ 513869 h 532786"/>
                  <a:gd name="connsiteX46" fmla="*/ 361422 w 361495"/>
                  <a:gd name="connsiteY46" fmla="*/ 512632 h 532786"/>
                  <a:gd name="connsiteX47" fmla="*/ 361496 w 361495"/>
                  <a:gd name="connsiteY47" fmla="*/ 512596 h 532786"/>
                  <a:gd name="connsiteX48" fmla="*/ 361496 w 361495"/>
                  <a:gd name="connsiteY48" fmla="*/ 434638 h 532786"/>
                  <a:gd name="connsiteX49" fmla="*/ 361385 w 361495"/>
                  <a:gd name="connsiteY49" fmla="*/ 434638 h 532786"/>
                  <a:gd name="connsiteX50" fmla="*/ 202240 w 361495"/>
                  <a:gd name="connsiteY50" fmla="*/ 440322 h 532786"/>
                  <a:gd name="connsiteX51" fmla="*/ 120535 w 361495"/>
                  <a:gd name="connsiteY51" fmla="*/ 397596 h 532786"/>
                  <a:gd name="connsiteX52" fmla="*/ 100566 w 361495"/>
                  <a:gd name="connsiteY52" fmla="*/ 267039 h 532786"/>
                  <a:gd name="connsiteX53" fmla="*/ 123747 w 361495"/>
                  <a:gd name="connsiteY53" fmla="*/ 120222 h 532786"/>
                  <a:gd name="connsiteX54" fmla="*/ 202222 w 361495"/>
                  <a:gd name="connsiteY54" fmla="*/ 92298 h 532786"/>
                  <a:gd name="connsiteX55" fmla="*/ 359023 w 361495"/>
                  <a:gd name="connsiteY55" fmla="*/ 102043 h 532786"/>
                  <a:gd name="connsiteX56" fmla="*/ 361367 w 361495"/>
                  <a:gd name="connsiteY56" fmla="*/ 102283 h 532786"/>
                  <a:gd name="connsiteX57" fmla="*/ 361478 w 361495"/>
                  <a:gd name="connsiteY57" fmla="*/ 102283 h 532786"/>
                  <a:gd name="connsiteX58" fmla="*/ 361478 w 361495"/>
                  <a:gd name="connsiteY58" fmla="*/ 23568 h 532786"/>
                  <a:gd name="connsiteX59" fmla="*/ 361367 w 361495"/>
                  <a:gd name="connsiteY59" fmla="*/ 23531 h 532786"/>
                  <a:gd name="connsiteX60" fmla="*/ 178598 w 361495"/>
                  <a:gd name="connsiteY60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61495" h="532786">
                    <a:moveTo>
                      <a:pt x="84012" y="506800"/>
                    </a:moveTo>
                    <a:cubicBezTo>
                      <a:pt x="82424" y="505767"/>
                      <a:pt x="80745" y="504900"/>
                      <a:pt x="79194" y="503810"/>
                    </a:cubicBezTo>
                    <a:cubicBezTo>
                      <a:pt x="80745" y="504881"/>
                      <a:pt x="82424" y="505767"/>
                      <a:pt x="84012" y="506800"/>
                    </a:cubicBezTo>
                    <a:moveTo>
                      <a:pt x="64596" y="491759"/>
                    </a:moveTo>
                    <a:cubicBezTo>
                      <a:pt x="64946" y="492072"/>
                      <a:pt x="65352" y="492312"/>
                      <a:pt x="65702" y="492626"/>
                    </a:cubicBezTo>
                    <a:cubicBezTo>
                      <a:pt x="65352" y="492312"/>
                      <a:pt x="64964" y="492072"/>
                      <a:pt x="64596" y="491759"/>
                    </a:cubicBezTo>
                    <a:moveTo>
                      <a:pt x="101397" y="516453"/>
                    </a:moveTo>
                    <a:cubicBezTo>
                      <a:pt x="99495" y="515530"/>
                      <a:pt x="97465" y="514829"/>
                      <a:pt x="95583" y="513869"/>
                    </a:cubicBezTo>
                    <a:cubicBezTo>
                      <a:pt x="97447" y="514829"/>
                      <a:pt x="99477" y="515548"/>
                      <a:pt x="101397" y="516453"/>
                    </a:cubicBezTo>
                    <a:moveTo>
                      <a:pt x="118025" y="523060"/>
                    </a:moveTo>
                    <a:cubicBezTo>
                      <a:pt x="116641" y="522580"/>
                      <a:pt x="115165" y="522303"/>
                      <a:pt x="113855" y="521824"/>
                    </a:cubicBezTo>
                    <a:cubicBezTo>
                      <a:pt x="115165" y="522303"/>
                      <a:pt x="116623" y="522580"/>
                      <a:pt x="118025" y="523060"/>
                    </a:cubicBezTo>
                    <a:moveTo>
                      <a:pt x="178598" y="0"/>
                    </a:moveTo>
                    <a:cubicBezTo>
                      <a:pt x="161009" y="0"/>
                      <a:pt x="144953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3" y="6829"/>
                      <a:pt x="115220" y="8268"/>
                      <a:pt x="109776" y="10132"/>
                    </a:cubicBezTo>
                    <a:cubicBezTo>
                      <a:pt x="106952" y="11092"/>
                      <a:pt x="104405" y="12328"/>
                      <a:pt x="101692" y="13436"/>
                    </a:cubicBezTo>
                    <a:cubicBezTo>
                      <a:pt x="98185" y="14820"/>
                      <a:pt x="94568" y="16149"/>
                      <a:pt x="91264" y="17773"/>
                    </a:cubicBezTo>
                    <a:cubicBezTo>
                      <a:pt x="88274" y="19286"/>
                      <a:pt x="85617" y="21077"/>
                      <a:pt x="82793" y="22738"/>
                    </a:cubicBezTo>
                    <a:cubicBezTo>
                      <a:pt x="80006" y="24362"/>
                      <a:pt x="77146" y="25875"/>
                      <a:pt x="74525" y="27702"/>
                    </a:cubicBezTo>
                    <a:cubicBezTo>
                      <a:pt x="72255" y="29289"/>
                      <a:pt x="70261" y="31116"/>
                      <a:pt x="68157" y="32833"/>
                    </a:cubicBezTo>
                    <a:cubicBezTo>
                      <a:pt x="65260" y="35140"/>
                      <a:pt x="62270" y="37373"/>
                      <a:pt x="59557" y="39920"/>
                    </a:cubicBezTo>
                    <a:cubicBezTo>
                      <a:pt x="58690" y="40751"/>
                      <a:pt x="57933" y="41784"/>
                      <a:pt x="57084" y="42633"/>
                    </a:cubicBezTo>
                    <a:cubicBezTo>
                      <a:pt x="49092" y="50717"/>
                      <a:pt x="41858" y="59742"/>
                      <a:pt x="35730" y="70151"/>
                    </a:cubicBezTo>
                    <a:cubicBezTo>
                      <a:pt x="29252" y="81169"/>
                      <a:pt x="23752" y="93738"/>
                      <a:pt x="19101" y="107820"/>
                    </a:cubicBezTo>
                    <a:cubicBezTo>
                      <a:pt x="18751" y="108779"/>
                      <a:pt x="18511" y="109813"/>
                      <a:pt x="18178" y="110810"/>
                    </a:cubicBezTo>
                    <a:cubicBezTo>
                      <a:pt x="16352" y="116623"/>
                      <a:pt x="14561" y="122621"/>
                      <a:pt x="13011" y="128988"/>
                    </a:cubicBezTo>
                    <a:cubicBezTo>
                      <a:pt x="12532" y="131093"/>
                      <a:pt x="12088" y="133326"/>
                      <a:pt x="11627" y="135466"/>
                    </a:cubicBezTo>
                    <a:cubicBezTo>
                      <a:pt x="10390" y="140911"/>
                      <a:pt x="9209" y="146411"/>
                      <a:pt x="8212" y="152206"/>
                    </a:cubicBezTo>
                    <a:cubicBezTo>
                      <a:pt x="7733" y="154956"/>
                      <a:pt x="7382" y="157817"/>
                      <a:pt x="6939" y="160604"/>
                    </a:cubicBezTo>
                    <a:cubicBezTo>
                      <a:pt x="6072" y="166214"/>
                      <a:pt x="5222" y="171862"/>
                      <a:pt x="4521" y="177823"/>
                    </a:cubicBezTo>
                    <a:cubicBezTo>
                      <a:pt x="4245" y="180296"/>
                      <a:pt x="4005" y="182917"/>
                      <a:pt x="3765" y="185464"/>
                    </a:cubicBezTo>
                    <a:cubicBezTo>
                      <a:pt x="3082" y="192182"/>
                      <a:pt x="2417" y="198900"/>
                      <a:pt x="1938" y="206061"/>
                    </a:cubicBezTo>
                    <a:cubicBezTo>
                      <a:pt x="1901" y="206503"/>
                      <a:pt x="1901" y="206983"/>
                      <a:pt x="1864" y="207408"/>
                    </a:cubicBezTo>
                    <a:cubicBezTo>
                      <a:pt x="664" y="225384"/>
                      <a:pt x="0" y="244634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29" y="508351"/>
                      <a:pt x="114186" y="531900"/>
                      <a:pt x="178598" y="532583"/>
                    </a:cubicBezTo>
                    <a:cubicBezTo>
                      <a:pt x="185408" y="532749"/>
                      <a:pt x="192126" y="532786"/>
                      <a:pt x="198641" y="532786"/>
                    </a:cubicBezTo>
                    <a:cubicBezTo>
                      <a:pt x="200782" y="532786"/>
                      <a:pt x="202664" y="532675"/>
                      <a:pt x="204768" y="532620"/>
                    </a:cubicBezTo>
                    <a:cubicBezTo>
                      <a:pt x="216192" y="532583"/>
                      <a:pt x="227118" y="532214"/>
                      <a:pt x="237786" y="531790"/>
                    </a:cubicBezTo>
                    <a:cubicBezTo>
                      <a:pt x="242880" y="531550"/>
                      <a:pt x="247937" y="531273"/>
                      <a:pt x="252865" y="530959"/>
                    </a:cubicBezTo>
                    <a:cubicBezTo>
                      <a:pt x="263329" y="530277"/>
                      <a:pt x="273462" y="529409"/>
                      <a:pt x="283169" y="528302"/>
                    </a:cubicBezTo>
                    <a:cubicBezTo>
                      <a:pt x="287469" y="527822"/>
                      <a:pt x="291604" y="527268"/>
                      <a:pt x="295701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150" y="521436"/>
                      <a:pt x="330177" y="520624"/>
                      <a:pt x="333277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1" y="513389"/>
                      <a:pt x="359965" y="513112"/>
                      <a:pt x="361422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5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858" y="440322"/>
                      <a:pt x="135891" y="426757"/>
                      <a:pt x="120535" y="397596"/>
                    </a:cubicBezTo>
                    <a:cubicBezTo>
                      <a:pt x="106730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47" y="120222"/>
                    </a:cubicBezTo>
                    <a:cubicBezTo>
                      <a:pt x="139582" y="96875"/>
                      <a:pt x="164516" y="92298"/>
                      <a:pt x="202222" y="92298"/>
                    </a:cubicBezTo>
                    <a:cubicBezTo>
                      <a:pt x="257663" y="92298"/>
                      <a:pt x="324252" y="98389"/>
                      <a:pt x="359023" y="102043"/>
                    </a:cubicBezTo>
                    <a:cubicBezTo>
                      <a:pt x="360703" y="102209"/>
                      <a:pt x="361293" y="102283"/>
                      <a:pt x="361367" y="102283"/>
                    </a:cubicBezTo>
                    <a:lnTo>
                      <a:pt x="361478" y="102283"/>
                    </a:lnTo>
                    <a:lnTo>
                      <a:pt x="361478" y="23568"/>
                    </a:lnTo>
                    <a:lnTo>
                      <a:pt x="361367" y="23531"/>
                    </a:lnTo>
                    <a:cubicBezTo>
                      <a:pt x="303618" y="6792"/>
                      <a:pt x="250631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5" name="Freeform: Shape 104">
              <a:extLst>
                <a:ext uri="{FF2B5EF4-FFF2-40B4-BE49-F238E27FC236}">
                  <a16:creationId xmlns:a16="http://schemas.microsoft.com/office/drawing/2014/main" id="{45D522B4-3504-A08D-94F0-49FF16FFA39D}"/>
                </a:ext>
              </a:extLst>
            </p:cNvPr>
            <p:cNvSpPr/>
            <p:nvPr/>
          </p:nvSpPr>
          <p:spPr>
            <a:xfrm>
              <a:off x="9029886" y="5067703"/>
              <a:ext cx="380912" cy="522598"/>
            </a:xfrm>
            <a:custGeom>
              <a:avLst/>
              <a:gdLst>
                <a:gd name="connsiteX0" fmla="*/ 280272 w 380912"/>
                <a:gd name="connsiteY0" fmla="*/ 0 h 522598"/>
                <a:gd name="connsiteX1" fmla="*/ 280272 w 380912"/>
                <a:gd name="connsiteY1" fmla="*/ 224037 h 522598"/>
                <a:gd name="connsiteX2" fmla="*/ 100604 w 380912"/>
                <a:gd name="connsiteY2" fmla="*/ 224037 h 522598"/>
                <a:gd name="connsiteX3" fmla="*/ 100604 w 380912"/>
                <a:gd name="connsiteY3" fmla="*/ 0 h 522598"/>
                <a:gd name="connsiteX4" fmla="*/ 0 w 380912"/>
                <a:gd name="connsiteY4" fmla="*/ 0 h 522598"/>
                <a:gd name="connsiteX5" fmla="*/ 0 w 380912"/>
                <a:gd name="connsiteY5" fmla="*/ 522599 h 522598"/>
                <a:gd name="connsiteX6" fmla="*/ 100604 w 380912"/>
                <a:gd name="connsiteY6" fmla="*/ 522599 h 522598"/>
                <a:gd name="connsiteX7" fmla="*/ 100604 w 380912"/>
                <a:gd name="connsiteY7" fmla="*/ 315597 h 522598"/>
                <a:gd name="connsiteX8" fmla="*/ 280272 w 380912"/>
                <a:gd name="connsiteY8" fmla="*/ 315597 h 522598"/>
                <a:gd name="connsiteX9" fmla="*/ 280272 w 380912"/>
                <a:gd name="connsiteY9" fmla="*/ 522599 h 522598"/>
                <a:gd name="connsiteX10" fmla="*/ 380913 w 380912"/>
                <a:gd name="connsiteY10" fmla="*/ 522599 h 522598"/>
                <a:gd name="connsiteX11" fmla="*/ 380913 w 380912"/>
                <a:gd name="connsiteY11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0912" h="522598">
                  <a:moveTo>
                    <a:pt x="280272" y="0"/>
                  </a:moveTo>
                  <a:lnTo>
                    <a:pt x="280272" y="224037"/>
                  </a:lnTo>
                  <a:lnTo>
                    <a:pt x="100604" y="224037"/>
                  </a:lnTo>
                  <a:lnTo>
                    <a:pt x="100604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0604" y="522599"/>
                  </a:lnTo>
                  <a:lnTo>
                    <a:pt x="100604" y="315597"/>
                  </a:lnTo>
                  <a:lnTo>
                    <a:pt x="280272" y="315597"/>
                  </a:lnTo>
                  <a:lnTo>
                    <a:pt x="280272" y="522599"/>
                  </a:lnTo>
                  <a:lnTo>
                    <a:pt x="380913" y="522599"/>
                  </a:lnTo>
                  <a:lnTo>
                    <a:pt x="38091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105">
              <a:extLst>
                <a:ext uri="{FF2B5EF4-FFF2-40B4-BE49-F238E27FC236}">
                  <a16:creationId xmlns:a16="http://schemas.microsoft.com/office/drawing/2014/main" id="{1ECB3FF2-53AA-8ABC-30DC-C45740A2128A}"/>
                </a:ext>
              </a:extLst>
            </p:cNvPr>
            <p:cNvSpPr/>
            <p:nvPr/>
          </p:nvSpPr>
          <p:spPr>
            <a:xfrm>
              <a:off x="9492799" y="5067703"/>
              <a:ext cx="410256" cy="522598"/>
            </a:xfrm>
            <a:custGeom>
              <a:avLst/>
              <a:gdLst>
                <a:gd name="connsiteX0" fmla="*/ 309709 w 410256"/>
                <a:gd name="connsiteY0" fmla="*/ 0 h 522598"/>
                <a:gd name="connsiteX1" fmla="*/ 309709 w 410256"/>
                <a:gd name="connsiteY1" fmla="*/ 337246 h 522598"/>
                <a:gd name="connsiteX2" fmla="*/ 101876 w 410256"/>
                <a:gd name="connsiteY2" fmla="*/ 0 h 522598"/>
                <a:gd name="connsiteX3" fmla="*/ 0 w 410256"/>
                <a:gd name="connsiteY3" fmla="*/ 0 h 522598"/>
                <a:gd name="connsiteX4" fmla="*/ 0 w 410256"/>
                <a:gd name="connsiteY4" fmla="*/ 522599 h 522598"/>
                <a:gd name="connsiteX5" fmla="*/ 101267 w 410256"/>
                <a:gd name="connsiteY5" fmla="*/ 522599 h 522598"/>
                <a:gd name="connsiteX6" fmla="*/ 101267 w 410256"/>
                <a:gd name="connsiteY6" fmla="*/ 188915 h 522598"/>
                <a:gd name="connsiteX7" fmla="*/ 309819 w 410256"/>
                <a:gd name="connsiteY7" fmla="*/ 522599 h 522598"/>
                <a:gd name="connsiteX8" fmla="*/ 410256 w 410256"/>
                <a:gd name="connsiteY8" fmla="*/ 522599 h 522598"/>
                <a:gd name="connsiteX9" fmla="*/ 410256 w 410256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6" h="522598">
                  <a:moveTo>
                    <a:pt x="309709" y="0"/>
                  </a:moveTo>
                  <a:lnTo>
                    <a:pt x="309709" y="337246"/>
                  </a:lnTo>
                  <a:lnTo>
                    <a:pt x="101876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267" y="522599"/>
                  </a:lnTo>
                  <a:lnTo>
                    <a:pt x="101267" y="188915"/>
                  </a:lnTo>
                  <a:lnTo>
                    <a:pt x="309819" y="522599"/>
                  </a:lnTo>
                  <a:lnTo>
                    <a:pt x="410256" y="522599"/>
                  </a:lnTo>
                  <a:lnTo>
                    <a:pt x="41025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7" name="Graphic 4">
              <a:extLst>
                <a:ext uri="{FF2B5EF4-FFF2-40B4-BE49-F238E27FC236}">
                  <a16:creationId xmlns:a16="http://schemas.microsoft.com/office/drawing/2014/main" id="{5BFBD147-44C6-7EC9-4BC9-B52B7D43BC28}"/>
                </a:ext>
              </a:extLst>
            </p:cNvPr>
            <p:cNvGrpSpPr/>
            <p:nvPr/>
          </p:nvGrpSpPr>
          <p:grpSpPr>
            <a:xfrm>
              <a:off x="9977950" y="5061963"/>
              <a:ext cx="1719430" cy="532122"/>
              <a:chOff x="9977950" y="5061963"/>
              <a:chExt cx="1719430" cy="532122"/>
            </a:xfrm>
            <a:solidFill>
              <a:srgbClr val="9C9B9B"/>
            </a:solidFill>
          </p:grpSpPr>
          <p:sp>
            <p:nvSpPr>
              <p:cNvPr id="36" name="Freeform: Shape 115">
                <a:extLst>
                  <a:ext uri="{FF2B5EF4-FFF2-40B4-BE49-F238E27FC236}">
                    <a16:creationId xmlns:a16="http://schemas.microsoft.com/office/drawing/2014/main" id="{5C30D9D5-2837-D11C-BA71-884942F9D807}"/>
                  </a:ext>
                </a:extLst>
              </p:cNvPr>
              <p:cNvSpPr/>
              <p:nvPr/>
            </p:nvSpPr>
            <p:spPr>
              <a:xfrm>
                <a:off x="10329333" y="5096826"/>
                <a:ext cx="4448" cy="3746"/>
              </a:xfrm>
              <a:custGeom>
                <a:avLst/>
                <a:gdLst>
                  <a:gd name="connsiteX0" fmla="*/ 0 w 4448"/>
                  <a:gd name="connsiteY0" fmla="*/ 0 h 3746"/>
                  <a:gd name="connsiteX1" fmla="*/ 4448 w 4448"/>
                  <a:gd name="connsiteY1" fmla="*/ 3747 h 3746"/>
                  <a:gd name="connsiteX2" fmla="*/ 0 w 4448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8" h="3746">
                    <a:moveTo>
                      <a:pt x="0" y="0"/>
                    </a:moveTo>
                    <a:cubicBezTo>
                      <a:pt x="1550" y="1200"/>
                      <a:pt x="2990" y="2510"/>
                      <a:pt x="4448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" name="Freeform: Shape 116">
                <a:extLst>
                  <a:ext uri="{FF2B5EF4-FFF2-40B4-BE49-F238E27FC236}">
                    <a16:creationId xmlns:a16="http://schemas.microsoft.com/office/drawing/2014/main" id="{4E35ED93-D980-C84C-67B5-2BA8AB8F6579}"/>
                  </a:ext>
                </a:extLst>
              </p:cNvPr>
              <p:cNvSpPr/>
              <p:nvPr/>
            </p:nvSpPr>
            <p:spPr>
              <a:xfrm>
                <a:off x="9977950" y="5064104"/>
                <a:ext cx="421737" cy="529040"/>
              </a:xfrm>
              <a:custGeom>
                <a:avLst/>
                <a:gdLst>
                  <a:gd name="connsiteX0" fmla="*/ 389827 w 421737"/>
                  <a:gd name="connsiteY0" fmla="*/ 450325 h 529040"/>
                  <a:gd name="connsiteX1" fmla="*/ 390030 w 421737"/>
                  <a:gd name="connsiteY1" fmla="*/ 449882 h 529040"/>
                  <a:gd name="connsiteX2" fmla="*/ 389827 w 421737"/>
                  <a:gd name="connsiteY2" fmla="*/ 450325 h 529040"/>
                  <a:gd name="connsiteX3" fmla="*/ 309045 w 421737"/>
                  <a:gd name="connsiteY3" fmla="*/ 11388 h 529040"/>
                  <a:gd name="connsiteX4" fmla="*/ 311555 w 421737"/>
                  <a:gd name="connsiteY4" fmla="*/ 12144 h 529040"/>
                  <a:gd name="connsiteX5" fmla="*/ 309045 w 421737"/>
                  <a:gd name="connsiteY5" fmla="*/ 11388 h 529040"/>
                  <a:gd name="connsiteX6" fmla="*/ 121607 w 421737"/>
                  <a:gd name="connsiteY6" fmla="*/ 521141 h 529040"/>
                  <a:gd name="connsiteX7" fmla="*/ 120407 w 421737"/>
                  <a:gd name="connsiteY7" fmla="*/ 520827 h 529040"/>
                  <a:gd name="connsiteX8" fmla="*/ 121607 w 421737"/>
                  <a:gd name="connsiteY8" fmla="*/ 521141 h 529040"/>
                  <a:gd name="connsiteX9" fmla="*/ 86522 w 421737"/>
                  <a:gd name="connsiteY9" fmla="*/ 508646 h 529040"/>
                  <a:gd name="connsiteX10" fmla="*/ 84971 w 421737"/>
                  <a:gd name="connsiteY10" fmla="*/ 507723 h 529040"/>
                  <a:gd name="connsiteX11" fmla="*/ 86522 w 421737"/>
                  <a:gd name="connsiteY11" fmla="*/ 508646 h 529040"/>
                  <a:gd name="connsiteX12" fmla="*/ 103520 w 421737"/>
                  <a:gd name="connsiteY12" fmla="*/ 515844 h 529040"/>
                  <a:gd name="connsiteX13" fmla="*/ 100142 w 421737"/>
                  <a:gd name="connsiteY13" fmla="*/ 514460 h 529040"/>
                  <a:gd name="connsiteX14" fmla="*/ 103520 w 421737"/>
                  <a:gd name="connsiteY14" fmla="*/ 515844 h 529040"/>
                  <a:gd name="connsiteX15" fmla="*/ 106860 w 421737"/>
                  <a:gd name="connsiteY15" fmla="*/ 13768 h 529040"/>
                  <a:gd name="connsiteX16" fmla="*/ 107063 w 421737"/>
                  <a:gd name="connsiteY16" fmla="*/ 13731 h 529040"/>
                  <a:gd name="connsiteX17" fmla="*/ 106860 w 421737"/>
                  <a:gd name="connsiteY17" fmla="*/ 13768 h 529040"/>
                  <a:gd name="connsiteX18" fmla="*/ 291863 w 421737"/>
                  <a:gd name="connsiteY18" fmla="*/ 412620 h 529040"/>
                  <a:gd name="connsiteX19" fmla="*/ 288873 w 421737"/>
                  <a:gd name="connsiteY19" fmla="*/ 415554 h 529040"/>
                  <a:gd name="connsiteX20" fmla="*/ 284148 w 421737"/>
                  <a:gd name="connsiteY20" fmla="*/ 419652 h 529040"/>
                  <a:gd name="connsiteX21" fmla="*/ 281361 w 421737"/>
                  <a:gd name="connsiteY21" fmla="*/ 421645 h 529040"/>
                  <a:gd name="connsiteX22" fmla="*/ 275916 w 421737"/>
                  <a:gd name="connsiteY22" fmla="*/ 424948 h 529040"/>
                  <a:gd name="connsiteX23" fmla="*/ 271579 w 421737"/>
                  <a:gd name="connsiteY23" fmla="*/ 427144 h 529040"/>
                  <a:gd name="connsiteX24" fmla="*/ 267409 w 421737"/>
                  <a:gd name="connsiteY24" fmla="*/ 428861 h 529040"/>
                  <a:gd name="connsiteX25" fmla="*/ 259325 w 421737"/>
                  <a:gd name="connsiteY25" fmla="*/ 431574 h 529040"/>
                  <a:gd name="connsiteX26" fmla="*/ 257811 w 421737"/>
                  <a:gd name="connsiteY26" fmla="*/ 431980 h 529040"/>
                  <a:gd name="connsiteX27" fmla="*/ 210841 w 421737"/>
                  <a:gd name="connsiteY27" fmla="*/ 436797 h 529040"/>
                  <a:gd name="connsiteX28" fmla="*/ 169241 w 421737"/>
                  <a:gd name="connsiteY28" fmla="*/ 433900 h 529040"/>
                  <a:gd name="connsiteX29" fmla="*/ 168891 w 421737"/>
                  <a:gd name="connsiteY29" fmla="*/ 433826 h 529040"/>
                  <a:gd name="connsiteX30" fmla="*/ 158223 w 421737"/>
                  <a:gd name="connsiteY30" fmla="*/ 431315 h 529040"/>
                  <a:gd name="connsiteX31" fmla="*/ 157152 w 421737"/>
                  <a:gd name="connsiteY31" fmla="*/ 431039 h 529040"/>
                  <a:gd name="connsiteX32" fmla="*/ 122197 w 421737"/>
                  <a:gd name="connsiteY32" fmla="*/ 406179 h 529040"/>
                  <a:gd name="connsiteX33" fmla="*/ 100604 w 421737"/>
                  <a:gd name="connsiteY33" fmla="*/ 268516 h 529040"/>
                  <a:gd name="connsiteX34" fmla="*/ 126774 w 421737"/>
                  <a:gd name="connsiteY34" fmla="*/ 118081 h 529040"/>
                  <a:gd name="connsiteX35" fmla="*/ 210859 w 421737"/>
                  <a:gd name="connsiteY35" fmla="*/ 92354 h 529040"/>
                  <a:gd name="connsiteX36" fmla="*/ 295830 w 421737"/>
                  <a:gd name="connsiteY36" fmla="*/ 119447 h 529040"/>
                  <a:gd name="connsiteX37" fmla="*/ 321170 w 421737"/>
                  <a:gd name="connsiteY37" fmla="*/ 268534 h 529040"/>
                  <a:gd name="connsiteX38" fmla="*/ 297695 w 421737"/>
                  <a:gd name="connsiteY38" fmla="*/ 405404 h 529040"/>
                  <a:gd name="connsiteX39" fmla="*/ 294391 w 421737"/>
                  <a:gd name="connsiteY39" fmla="*/ 409611 h 529040"/>
                  <a:gd name="connsiteX40" fmla="*/ 291863 w 421737"/>
                  <a:gd name="connsiteY40" fmla="*/ 412620 h 529040"/>
                  <a:gd name="connsiteX41" fmla="*/ 390620 w 421737"/>
                  <a:gd name="connsiteY41" fmla="*/ 82425 h 529040"/>
                  <a:gd name="connsiteX42" fmla="*/ 388517 w 421737"/>
                  <a:gd name="connsiteY42" fmla="*/ 77847 h 529040"/>
                  <a:gd name="connsiteX43" fmla="*/ 390620 w 421737"/>
                  <a:gd name="connsiteY43" fmla="*/ 82425 h 529040"/>
                  <a:gd name="connsiteX44" fmla="*/ 401122 w 421737"/>
                  <a:gd name="connsiteY44" fmla="*/ 108134 h 529040"/>
                  <a:gd name="connsiteX45" fmla="*/ 398501 w 421737"/>
                  <a:gd name="connsiteY45" fmla="*/ 100142 h 529040"/>
                  <a:gd name="connsiteX46" fmla="*/ 401122 w 421737"/>
                  <a:gd name="connsiteY46" fmla="*/ 108134 h 529040"/>
                  <a:gd name="connsiteX47" fmla="*/ 414816 w 421737"/>
                  <a:gd name="connsiteY47" fmla="*/ 166952 h 529040"/>
                  <a:gd name="connsiteX48" fmla="*/ 413229 w 421737"/>
                  <a:gd name="connsiteY48" fmla="*/ 155695 h 529040"/>
                  <a:gd name="connsiteX49" fmla="*/ 414816 w 421737"/>
                  <a:gd name="connsiteY49" fmla="*/ 166952 h 529040"/>
                  <a:gd name="connsiteX50" fmla="*/ 418434 w 421737"/>
                  <a:gd name="connsiteY50" fmla="*/ 197073 h 529040"/>
                  <a:gd name="connsiteX51" fmla="*/ 417879 w 421737"/>
                  <a:gd name="connsiteY51" fmla="*/ 189672 h 529040"/>
                  <a:gd name="connsiteX52" fmla="*/ 418434 w 421737"/>
                  <a:gd name="connsiteY52" fmla="*/ 197073 h 529040"/>
                  <a:gd name="connsiteX53" fmla="*/ 409113 w 421737"/>
                  <a:gd name="connsiteY53" fmla="*/ 136519 h 529040"/>
                  <a:gd name="connsiteX54" fmla="*/ 406733 w 421737"/>
                  <a:gd name="connsiteY54" fmla="*/ 125943 h 529040"/>
                  <a:gd name="connsiteX55" fmla="*/ 409113 w 421737"/>
                  <a:gd name="connsiteY55" fmla="*/ 136519 h 529040"/>
                  <a:gd name="connsiteX56" fmla="*/ 413617 w 421737"/>
                  <a:gd name="connsiteY56" fmla="*/ 375265 h 529040"/>
                  <a:gd name="connsiteX57" fmla="*/ 414373 w 421737"/>
                  <a:gd name="connsiteY57" fmla="*/ 370023 h 529040"/>
                  <a:gd name="connsiteX58" fmla="*/ 413617 w 421737"/>
                  <a:gd name="connsiteY58" fmla="*/ 375265 h 529040"/>
                  <a:gd name="connsiteX59" fmla="*/ 407452 w 421737"/>
                  <a:gd name="connsiteY59" fmla="*/ 403742 h 529040"/>
                  <a:gd name="connsiteX60" fmla="*/ 408651 w 421737"/>
                  <a:gd name="connsiteY60" fmla="*/ 398372 h 529040"/>
                  <a:gd name="connsiteX61" fmla="*/ 407452 w 421737"/>
                  <a:gd name="connsiteY61" fmla="*/ 403742 h 529040"/>
                  <a:gd name="connsiteX62" fmla="*/ 399497 w 421737"/>
                  <a:gd name="connsiteY62" fmla="*/ 428695 h 529040"/>
                  <a:gd name="connsiteX63" fmla="*/ 400642 w 421737"/>
                  <a:gd name="connsiteY63" fmla="*/ 425225 h 529040"/>
                  <a:gd name="connsiteX64" fmla="*/ 399497 w 421737"/>
                  <a:gd name="connsiteY64" fmla="*/ 428695 h 529040"/>
                  <a:gd name="connsiteX65" fmla="*/ 421737 w 421737"/>
                  <a:gd name="connsiteY65" fmla="*/ 268460 h 529040"/>
                  <a:gd name="connsiteX66" fmla="*/ 406142 w 421737"/>
                  <a:gd name="connsiteY66" fmla="*/ 123267 h 529040"/>
                  <a:gd name="connsiteX67" fmla="*/ 406068 w 421737"/>
                  <a:gd name="connsiteY67" fmla="*/ 123101 h 529040"/>
                  <a:gd name="connsiteX68" fmla="*/ 397800 w 421737"/>
                  <a:gd name="connsiteY68" fmla="*/ 97964 h 529040"/>
                  <a:gd name="connsiteX69" fmla="*/ 396970 w 421737"/>
                  <a:gd name="connsiteY69" fmla="*/ 96137 h 529040"/>
                  <a:gd name="connsiteX70" fmla="*/ 387742 w 421737"/>
                  <a:gd name="connsiteY70" fmla="*/ 76168 h 529040"/>
                  <a:gd name="connsiteX71" fmla="*/ 386431 w 421737"/>
                  <a:gd name="connsiteY71" fmla="*/ 74027 h 529040"/>
                  <a:gd name="connsiteX72" fmla="*/ 362844 w 421737"/>
                  <a:gd name="connsiteY72" fmla="*/ 42412 h 529040"/>
                  <a:gd name="connsiteX73" fmla="*/ 355849 w 421737"/>
                  <a:gd name="connsiteY73" fmla="*/ 36487 h 529040"/>
                  <a:gd name="connsiteX74" fmla="*/ 360021 w 421737"/>
                  <a:gd name="connsiteY74" fmla="*/ 40179 h 529040"/>
                  <a:gd name="connsiteX75" fmla="*/ 349722 w 421737"/>
                  <a:gd name="connsiteY75" fmla="*/ 31541 h 529040"/>
                  <a:gd name="connsiteX76" fmla="*/ 351383 w 421737"/>
                  <a:gd name="connsiteY76" fmla="*/ 32685 h 529040"/>
                  <a:gd name="connsiteX77" fmla="*/ 344905 w 421737"/>
                  <a:gd name="connsiteY77" fmla="*/ 28108 h 529040"/>
                  <a:gd name="connsiteX78" fmla="*/ 345828 w 421737"/>
                  <a:gd name="connsiteY78" fmla="*/ 28791 h 529040"/>
                  <a:gd name="connsiteX79" fmla="*/ 334403 w 421737"/>
                  <a:gd name="connsiteY79" fmla="*/ 21870 h 529040"/>
                  <a:gd name="connsiteX80" fmla="*/ 336821 w 421737"/>
                  <a:gd name="connsiteY80" fmla="*/ 23144 h 529040"/>
                  <a:gd name="connsiteX81" fmla="*/ 329826 w 421737"/>
                  <a:gd name="connsiteY81" fmla="*/ 19453 h 529040"/>
                  <a:gd name="connsiteX82" fmla="*/ 330270 w 421737"/>
                  <a:gd name="connsiteY82" fmla="*/ 19693 h 529040"/>
                  <a:gd name="connsiteX83" fmla="*/ 320359 w 421737"/>
                  <a:gd name="connsiteY83" fmla="*/ 15429 h 529040"/>
                  <a:gd name="connsiteX84" fmla="*/ 322831 w 421737"/>
                  <a:gd name="connsiteY84" fmla="*/ 16389 h 529040"/>
                  <a:gd name="connsiteX85" fmla="*/ 296144 w 421737"/>
                  <a:gd name="connsiteY85" fmla="*/ 7475 h 529040"/>
                  <a:gd name="connsiteX86" fmla="*/ 210859 w 421737"/>
                  <a:gd name="connsiteY86" fmla="*/ 0 h 529040"/>
                  <a:gd name="connsiteX87" fmla="*/ 60258 w 421737"/>
                  <a:gd name="connsiteY87" fmla="*/ 42412 h 529040"/>
                  <a:gd name="connsiteX88" fmla="*/ 35565 w 421737"/>
                  <a:gd name="connsiteY88" fmla="*/ 75226 h 529040"/>
                  <a:gd name="connsiteX89" fmla="*/ 35011 w 421737"/>
                  <a:gd name="connsiteY89" fmla="*/ 76057 h 529040"/>
                  <a:gd name="connsiteX90" fmla="*/ 0 w 421737"/>
                  <a:gd name="connsiteY90" fmla="*/ 268460 h 529040"/>
                  <a:gd name="connsiteX91" fmla="*/ 8435 w 421737"/>
                  <a:gd name="connsiteY91" fmla="*/ 380266 h 529040"/>
                  <a:gd name="connsiteX92" fmla="*/ 9265 w 421737"/>
                  <a:gd name="connsiteY92" fmla="*/ 384161 h 529040"/>
                  <a:gd name="connsiteX93" fmla="*/ 14710 w 421737"/>
                  <a:gd name="connsiteY93" fmla="*/ 408541 h 529040"/>
                  <a:gd name="connsiteX94" fmla="*/ 16777 w 421737"/>
                  <a:gd name="connsiteY94" fmla="*/ 415112 h 529040"/>
                  <a:gd name="connsiteX95" fmla="*/ 22738 w 421737"/>
                  <a:gd name="connsiteY95" fmla="*/ 433327 h 529040"/>
                  <a:gd name="connsiteX96" fmla="*/ 25764 w 421737"/>
                  <a:gd name="connsiteY96" fmla="*/ 440174 h 529040"/>
                  <a:gd name="connsiteX97" fmla="*/ 32575 w 421737"/>
                  <a:gd name="connsiteY97" fmla="*/ 454847 h 529040"/>
                  <a:gd name="connsiteX98" fmla="*/ 35639 w 421737"/>
                  <a:gd name="connsiteY98" fmla="*/ 459775 h 529040"/>
                  <a:gd name="connsiteX99" fmla="*/ 57029 w 421737"/>
                  <a:gd name="connsiteY99" fmla="*/ 487902 h 529040"/>
                  <a:gd name="connsiteX100" fmla="*/ 210841 w 421737"/>
                  <a:gd name="connsiteY100" fmla="*/ 529040 h 529040"/>
                  <a:gd name="connsiteX101" fmla="*/ 250503 w 421737"/>
                  <a:gd name="connsiteY101" fmla="*/ 527564 h 529040"/>
                  <a:gd name="connsiteX102" fmla="*/ 261872 w 421737"/>
                  <a:gd name="connsiteY102" fmla="*/ 526604 h 529040"/>
                  <a:gd name="connsiteX103" fmla="*/ 274754 w 421737"/>
                  <a:gd name="connsiteY103" fmla="*/ 525053 h 529040"/>
                  <a:gd name="connsiteX104" fmla="*/ 297067 w 421737"/>
                  <a:gd name="connsiteY104" fmla="*/ 520882 h 529040"/>
                  <a:gd name="connsiteX105" fmla="*/ 301515 w 421737"/>
                  <a:gd name="connsiteY105" fmla="*/ 519646 h 529040"/>
                  <a:gd name="connsiteX106" fmla="*/ 304302 w 421737"/>
                  <a:gd name="connsiteY106" fmla="*/ 518778 h 529040"/>
                  <a:gd name="connsiteX107" fmla="*/ 312016 w 421737"/>
                  <a:gd name="connsiteY107" fmla="*/ 516435 h 529040"/>
                  <a:gd name="connsiteX108" fmla="*/ 318937 w 421737"/>
                  <a:gd name="connsiteY108" fmla="*/ 514054 h 529040"/>
                  <a:gd name="connsiteX109" fmla="*/ 325545 w 421737"/>
                  <a:gd name="connsiteY109" fmla="*/ 511507 h 529040"/>
                  <a:gd name="connsiteX110" fmla="*/ 322038 w 421737"/>
                  <a:gd name="connsiteY110" fmla="*/ 512706 h 529040"/>
                  <a:gd name="connsiteX111" fmla="*/ 349039 w 421737"/>
                  <a:gd name="connsiteY111" fmla="*/ 498145 h 529040"/>
                  <a:gd name="connsiteX112" fmla="*/ 347526 w 421737"/>
                  <a:gd name="connsiteY112" fmla="*/ 499381 h 529040"/>
                  <a:gd name="connsiteX113" fmla="*/ 349519 w 421737"/>
                  <a:gd name="connsiteY113" fmla="*/ 497831 h 529040"/>
                  <a:gd name="connsiteX114" fmla="*/ 351383 w 421737"/>
                  <a:gd name="connsiteY114" fmla="*/ 496391 h 529040"/>
                  <a:gd name="connsiteX115" fmla="*/ 361238 w 421737"/>
                  <a:gd name="connsiteY115" fmla="*/ 488086 h 529040"/>
                  <a:gd name="connsiteX116" fmla="*/ 358526 w 421737"/>
                  <a:gd name="connsiteY116" fmla="*/ 490320 h 529040"/>
                  <a:gd name="connsiteX117" fmla="*/ 362272 w 421737"/>
                  <a:gd name="connsiteY117" fmla="*/ 487145 h 529040"/>
                  <a:gd name="connsiteX118" fmla="*/ 361238 w 421737"/>
                  <a:gd name="connsiteY118" fmla="*/ 488104 h 529040"/>
                  <a:gd name="connsiteX119" fmla="*/ 364709 w 421737"/>
                  <a:gd name="connsiteY119" fmla="*/ 485244 h 529040"/>
                  <a:gd name="connsiteX120" fmla="*/ 398557 w 421737"/>
                  <a:gd name="connsiteY120" fmla="*/ 431352 h 529040"/>
                  <a:gd name="connsiteX121" fmla="*/ 398722 w 421737"/>
                  <a:gd name="connsiteY121" fmla="*/ 431039 h 529040"/>
                  <a:gd name="connsiteX122" fmla="*/ 421737 w 421737"/>
                  <a:gd name="connsiteY122" fmla="*/ 268460 h 5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421737" h="529040">
                    <a:moveTo>
                      <a:pt x="389827" y="450325"/>
                    </a:moveTo>
                    <a:cubicBezTo>
                      <a:pt x="389864" y="450159"/>
                      <a:pt x="389938" y="450012"/>
                      <a:pt x="390030" y="449882"/>
                    </a:cubicBezTo>
                    <a:cubicBezTo>
                      <a:pt x="389956" y="450012"/>
                      <a:pt x="389864" y="450178"/>
                      <a:pt x="389827" y="450325"/>
                    </a:cubicBezTo>
                    <a:moveTo>
                      <a:pt x="309045" y="11388"/>
                    </a:moveTo>
                    <a:cubicBezTo>
                      <a:pt x="309839" y="11627"/>
                      <a:pt x="310762" y="11867"/>
                      <a:pt x="311555" y="12144"/>
                    </a:cubicBezTo>
                    <a:cubicBezTo>
                      <a:pt x="310706" y="11867"/>
                      <a:pt x="309839" y="11664"/>
                      <a:pt x="309045" y="11388"/>
                    </a:cubicBezTo>
                    <a:moveTo>
                      <a:pt x="121607" y="521141"/>
                    </a:moveTo>
                    <a:cubicBezTo>
                      <a:pt x="121200" y="521067"/>
                      <a:pt x="120850" y="520901"/>
                      <a:pt x="120407" y="520827"/>
                    </a:cubicBezTo>
                    <a:cubicBezTo>
                      <a:pt x="120813" y="520901"/>
                      <a:pt x="121219" y="521049"/>
                      <a:pt x="121607" y="521141"/>
                    </a:cubicBezTo>
                    <a:moveTo>
                      <a:pt x="86522" y="508646"/>
                    </a:moveTo>
                    <a:cubicBezTo>
                      <a:pt x="86005" y="508369"/>
                      <a:pt x="85525" y="508019"/>
                      <a:pt x="84971" y="507723"/>
                    </a:cubicBezTo>
                    <a:cubicBezTo>
                      <a:pt x="85525" y="508000"/>
                      <a:pt x="86005" y="508369"/>
                      <a:pt x="86522" y="508646"/>
                    </a:cubicBezTo>
                    <a:moveTo>
                      <a:pt x="103520" y="515844"/>
                    </a:moveTo>
                    <a:cubicBezTo>
                      <a:pt x="102376" y="515438"/>
                      <a:pt x="101287" y="514884"/>
                      <a:pt x="100142" y="514460"/>
                    </a:cubicBezTo>
                    <a:cubicBezTo>
                      <a:pt x="101287" y="514884"/>
                      <a:pt x="102357" y="515438"/>
                      <a:pt x="103520" y="515844"/>
                    </a:cubicBezTo>
                    <a:moveTo>
                      <a:pt x="106860" y="13768"/>
                    </a:moveTo>
                    <a:cubicBezTo>
                      <a:pt x="106934" y="13768"/>
                      <a:pt x="106971" y="13731"/>
                      <a:pt x="107063" y="13731"/>
                    </a:cubicBezTo>
                    <a:cubicBezTo>
                      <a:pt x="106971" y="13731"/>
                      <a:pt x="106934" y="13768"/>
                      <a:pt x="106860" y="13768"/>
                    </a:cubicBezTo>
                    <a:moveTo>
                      <a:pt x="291863" y="412620"/>
                    </a:moveTo>
                    <a:cubicBezTo>
                      <a:pt x="290903" y="413653"/>
                      <a:pt x="289869" y="414576"/>
                      <a:pt x="288873" y="415554"/>
                    </a:cubicBezTo>
                    <a:cubicBezTo>
                      <a:pt x="287323" y="416994"/>
                      <a:pt x="285773" y="418378"/>
                      <a:pt x="284148" y="419652"/>
                    </a:cubicBezTo>
                    <a:cubicBezTo>
                      <a:pt x="283281" y="420334"/>
                      <a:pt x="282321" y="420999"/>
                      <a:pt x="281361" y="421645"/>
                    </a:cubicBezTo>
                    <a:cubicBezTo>
                      <a:pt x="279608" y="422844"/>
                      <a:pt x="277781" y="423915"/>
                      <a:pt x="275916" y="424948"/>
                    </a:cubicBezTo>
                    <a:cubicBezTo>
                      <a:pt x="274532" y="425705"/>
                      <a:pt x="273130" y="426425"/>
                      <a:pt x="271579" y="427144"/>
                    </a:cubicBezTo>
                    <a:cubicBezTo>
                      <a:pt x="270232" y="427735"/>
                      <a:pt x="268830" y="428289"/>
                      <a:pt x="267409" y="428861"/>
                    </a:cubicBezTo>
                    <a:cubicBezTo>
                      <a:pt x="264862" y="429821"/>
                      <a:pt x="262278" y="430762"/>
                      <a:pt x="259325" y="431574"/>
                    </a:cubicBezTo>
                    <a:cubicBezTo>
                      <a:pt x="258845" y="431685"/>
                      <a:pt x="258328" y="431851"/>
                      <a:pt x="257811" y="431980"/>
                    </a:cubicBezTo>
                    <a:cubicBezTo>
                      <a:pt x="245834" y="435081"/>
                      <a:pt x="230681" y="436797"/>
                      <a:pt x="210841" y="436797"/>
                    </a:cubicBezTo>
                    <a:cubicBezTo>
                      <a:pt x="195246" y="436797"/>
                      <a:pt x="181404" y="436077"/>
                      <a:pt x="169241" y="433900"/>
                    </a:cubicBezTo>
                    <a:cubicBezTo>
                      <a:pt x="169131" y="433863"/>
                      <a:pt x="169002" y="433863"/>
                      <a:pt x="168891" y="433826"/>
                    </a:cubicBezTo>
                    <a:cubicBezTo>
                      <a:pt x="165144" y="433143"/>
                      <a:pt x="161656" y="432275"/>
                      <a:pt x="158223" y="431315"/>
                    </a:cubicBezTo>
                    <a:cubicBezTo>
                      <a:pt x="157909" y="431205"/>
                      <a:pt x="157467" y="431113"/>
                      <a:pt x="157152" y="431039"/>
                    </a:cubicBezTo>
                    <a:cubicBezTo>
                      <a:pt x="142443" y="426536"/>
                      <a:pt x="130780" y="418913"/>
                      <a:pt x="122197" y="406179"/>
                    </a:cubicBezTo>
                    <a:cubicBezTo>
                      <a:pt x="106676" y="383183"/>
                      <a:pt x="100604" y="344609"/>
                      <a:pt x="100604" y="268516"/>
                    </a:cubicBezTo>
                    <a:cubicBezTo>
                      <a:pt x="100604" y="186848"/>
                      <a:pt x="108448" y="141908"/>
                      <a:pt x="126774" y="118081"/>
                    </a:cubicBezTo>
                    <a:cubicBezTo>
                      <a:pt x="145101" y="94255"/>
                      <a:pt x="174428" y="92354"/>
                      <a:pt x="210859" y="92354"/>
                    </a:cubicBezTo>
                    <a:cubicBezTo>
                      <a:pt x="252902" y="92354"/>
                      <a:pt x="278925" y="96691"/>
                      <a:pt x="295830" y="119447"/>
                    </a:cubicBezTo>
                    <a:cubicBezTo>
                      <a:pt x="313566" y="143311"/>
                      <a:pt x="321170" y="187900"/>
                      <a:pt x="321170" y="268534"/>
                    </a:cubicBezTo>
                    <a:cubicBezTo>
                      <a:pt x="321170" y="340771"/>
                      <a:pt x="314139" y="381706"/>
                      <a:pt x="297695" y="405404"/>
                    </a:cubicBezTo>
                    <a:cubicBezTo>
                      <a:pt x="296661" y="406880"/>
                      <a:pt x="295499" y="408227"/>
                      <a:pt x="294391" y="409611"/>
                    </a:cubicBezTo>
                    <a:cubicBezTo>
                      <a:pt x="293524" y="410589"/>
                      <a:pt x="292730" y="411660"/>
                      <a:pt x="291863" y="412620"/>
                    </a:cubicBezTo>
                    <a:moveTo>
                      <a:pt x="390620" y="82425"/>
                    </a:moveTo>
                    <a:cubicBezTo>
                      <a:pt x="389901" y="80948"/>
                      <a:pt x="389273" y="79287"/>
                      <a:pt x="388517" y="77847"/>
                    </a:cubicBezTo>
                    <a:cubicBezTo>
                      <a:pt x="389273" y="79324"/>
                      <a:pt x="389901" y="80966"/>
                      <a:pt x="390620" y="82425"/>
                    </a:cubicBezTo>
                    <a:moveTo>
                      <a:pt x="401122" y="108134"/>
                    </a:moveTo>
                    <a:cubicBezTo>
                      <a:pt x="400254" y="105513"/>
                      <a:pt x="399442" y="102652"/>
                      <a:pt x="398501" y="100142"/>
                    </a:cubicBezTo>
                    <a:cubicBezTo>
                      <a:pt x="399460" y="102671"/>
                      <a:pt x="400254" y="105495"/>
                      <a:pt x="401122" y="108134"/>
                    </a:cubicBezTo>
                    <a:moveTo>
                      <a:pt x="414816" y="166952"/>
                    </a:moveTo>
                    <a:cubicBezTo>
                      <a:pt x="414299" y="163261"/>
                      <a:pt x="413820" y="159238"/>
                      <a:pt x="413229" y="155695"/>
                    </a:cubicBezTo>
                    <a:cubicBezTo>
                      <a:pt x="413857" y="159275"/>
                      <a:pt x="414281" y="163224"/>
                      <a:pt x="414816" y="166952"/>
                    </a:cubicBezTo>
                    <a:moveTo>
                      <a:pt x="418434" y="197073"/>
                    </a:moveTo>
                    <a:cubicBezTo>
                      <a:pt x="418231" y="194692"/>
                      <a:pt x="418120" y="192016"/>
                      <a:pt x="417879" y="189672"/>
                    </a:cubicBezTo>
                    <a:cubicBezTo>
                      <a:pt x="418101" y="192016"/>
                      <a:pt x="418231" y="194673"/>
                      <a:pt x="418434" y="197073"/>
                    </a:cubicBezTo>
                    <a:moveTo>
                      <a:pt x="409113" y="136519"/>
                    </a:moveTo>
                    <a:cubicBezTo>
                      <a:pt x="408320" y="133012"/>
                      <a:pt x="407600" y="129284"/>
                      <a:pt x="406733" y="125943"/>
                    </a:cubicBezTo>
                    <a:cubicBezTo>
                      <a:pt x="407656" y="129284"/>
                      <a:pt x="408320" y="133031"/>
                      <a:pt x="409113" y="136519"/>
                    </a:cubicBezTo>
                    <a:moveTo>
                      <a:pt x="413617" y="375265"/>
                    </a:moveTo>
                    <a:cubicBezTo>
                      <a:pt x="413931" y="373586"/>
                      <a:pt x="414096" y="371722"/>
                      <a:pt x="414373" y="370023"/>
                    </a:cubicBezTo>
                    <a:cubicBezTo>
                      <a:pt x="414096" y="371722"/>
                      <a:pt x="413931" y="373604"/>
                      <a:pt x="413617" y="375265"/>
                    </a:cubicBezTo>
                    <a:moveTo>
                      <a:pt x="407452" y="403742"/>
                    </a:moveTo>
                    <a:cubicBezTo>
                      <a:pt x="407895" y="402063"/>
                      <a:pt x="408209" y="400088"/>
                      <a:pt x="408651" y="398372"/>
                    </a:cubicBezTo>
                    <a:cubicBezTo>
                      <a:pt x="408209" y="400125"/>
                      <a:pt x="407876" y="402045"/>
                      <a:pt x="407452" y="403742"/>
                    </a:cubicBezTo>
                    <a:moveTo>
                      <a:pt x="399497" y="428695"/>
                    </a:moveTo>
                    <a:cubicBezTo>
                      <a:pt x="399904" y="427624"/>
                      <a:pt x="400217" y="426351"/>
                      <a:pt x="400642" y="425225"/>
                    </a:cubicBezTo>
                    <a:cubicBezTo>
                      <a:pt x="400217" y="426351"/>
                      <a:pt x="399922" y="427569"/>
                      <a:pt x="399497" y="428695"/>
                    </a:cubicBezTo>
                    <a:moveTo>
                      <a:pt x="421737" y="268460"/>
                    </a:moveTo>
                    <a:cubicBezTo>
                      <a:pt x="421737" y="208921"/>
                      <a:pt x="416606" y="161176"/>
                      <a:pt x="406142" y="123267"/>
                    </a:cubicBezTo>
                    <a:cubicBezTo>
                      <a:pt x="406105" y="123230"/>
                      <a:pt x="406105" y="123193"/>
                      <a:pt x="406068" y="123101"/>
                    </a:cubicBezTo>
                    <a:cubicBezTo>
                      <a:pt x="403650" y="114187"/>
                      <a:pt x="400901" y="105790"/>
                      <a:pt x="397800" y="97964"/>
                    </a:cubicBezTo>
                    <a:cubicBezTo>
                      <a:pt x="397560" y="97337"/>
                      <a:pt x="397246" y="96764"/>
                      <a:pt x="396970" y="96137"/>
                    </a:cubicBezTo>
                    <a:cubicBezTo>
                      <a:pt x="394145" y="89105"/>
                      <a:pt x="391118" y="82332"/>
                      <a:pt x="387742" y="76168"/>
                    </a:cubicBezTo>
                    <a:cubicBezTo>
                      <a:pt x="387335" y="75411"/>
                      <a:pt x="386874" y="74784"/>
                      <a:pt x="386431" y="74027"/>
                    </a:cubicBezTo>
                    <a:cubicBezTo>
                      <a:pt x="379546" y="61901"/>
                      <a:pt x="371832" y="51197"/>
                      <a:pt x="362844" y="42412"/>
                    </a:cubicBezTo>
                    <a:cubicBezTo>
                      <a:pt x="360648" y="40271"/>
                      <a:pt x="358193" y="38481"/>
                      <a:pt x="355849" y="36487"/>
                    </a:cubicBezTo>
                    <a:cubicBezTo>
                      <a:pt x="357289" y="37687"/>
                      <a:pt x="358674" y="38905"/>
                      <a:pt x="360021" y="40179"/>
                    </a:cubicBezTo>
                    <a:cubicBezTo>
                      <a:pt x="356680" y="37078"/>
                      <a:pt x="353303" y="34180"/>
                      <a:pt x="349722" y="31541"/>
                    </a:cubicBezTo>
                    <a:cubicBezTo>
                      <a:pt x="350276" y="31947"/>
                      <a:pt x="350867" y="32298"/>
                      <a:pt x="351383" y="32685"/>
                    </a:cubicBezTo>
                    <a:cubicBezTo>
                      <a:pt x="349316" y="31098"/>
                      <a:pt x="347083" y="29622"/>
                      <a:pt x="344905" y="28108"/>
                    </a:cubicBezTo>
                    <a:cubicBezTo>
                      <a:pt x="345219" y="28349"/>
                      <a:pt x="345496" y="28551"/>
                      <a:pt x="345828" y="28791"/>
                    </a:cubicBezTo>
                    <a:cubicBezTo>
                      <a:pt x="342137" y="26244"/>
                      <a:pt x="338316" y="23974"/>
                      <a:pt x="334403" y="21870"/>
                    </a:cubicBezTo>
                    <a:cubicBezTo>
                      <a:pt x="335197" y="22313"/>
                      <a:pt x="336028" y="22701"/>
                      <a:pt x="336821" y="23144"/>
                    </a:cubicBezTo>
                    <a:cubicBezTo>
                      <a:pt x="334551" y="21870"/>
                      <a:pt x="332244" y="20634"/>
                      <a:pt x="329826" y="19453"/>
                    </a:cubicBezTo>
                    <a:cubicBezTo>
                      <a:pt x="329993" y="19527"/>
                      <a:pt x="330141" y="19619"/>
                      <a:pt x="330270" y="19693"/>
                    </a:cubicBezTo>
                    <a:cubicBezTo>
                      <a:pt x="327095" y="18142"/>
                      <a:pt x="323699" y="16795"/>
                      <a:pt x="320359" y="15429"/>
                    </a:cubicBezTo>
                    <a:cubicBezTo>
                      <a:pt x="321152" y="15743"/>
                      <a:pt x="322019" y="16057"/>
                      <a:pt x="322831" y="16389"/>
                    </a:cubicBezTo>
                    <a:cubicBezTo>
                      <a:pt x="314526" y="12882"/>
                      <a:pt x="305815" y="9745"/>
                      <a:pt x="296144" y="7475"/>
                    </a:cubicBezTo>
                    <a:cubicBezTo>
                      <a:pt x="273868" y="2233"/>
                      <a:pt x="248380" y="0"/>
                      <a:pt x="210859" y="0"/>
                    </a:cubicBezTo>
                    <a:cubicBezTo>
                      <a:pt x="146707" y="0"/>
                      <a:pt x="96543" y="7198"/>
                      <a:pt x="60258" y="42412"/>
                    </a:cubicBezTo>
                    <a:cubicBezTo>
                      <a:pt x="50828" y="51529"/>
                      <a:pt x="42725" y="62584"/>
                      <a:pt x="35565" y="75226"/>
                    </a:cubicBezTo>
                    <a:cubicBezTo>
                      <a:pt x="35399" y="75504"/>
                      <a:pt x="35159" y="75743"/>
                      <a:pt x="35011" y="76057"/>
                    </a:cubicBezTo>
                    <a:cubicBezTo>
                      <a:pt x="11350" y="118506"/>
                      <a:pt x="0" y="180942"/>
                      <a:pt x="0" y="268460"/>
                    </a:cubicBezTo>
                    <a:cubicBezTo>
                      <a:pt x="0" y="311979"/>
                      <a:pt x="2824" y="348891"/>
                      <a:pt x="8435" y="380266"/>
                    </a:cubicBezTo>
                    <a:cubicBezTo>
                      <a:pt x="8675" y="381614"/>
                      <a:pt x="9025" y="382814"/>
                      <a:pt x="9265" y="384161"/>
                    </a:cubicBezTo>
                    <a:cubicBezTo>
                      <a:pt x="10889" y="392669"/>
                      <a:pt x="12643" y="400900"/>
                      <a:pt x="14710" y="408541"/>
                    </a:cubicBezTo>
                    <a:cubicBezTo>
                      <a:pt x="15337" y="410848"/>
                      <a:pt x="16094" y="412878"/>
                      <a:pt x="16777" y="415112"/>
                    </a:cubicBezTo>
                    <a:cubicBezTo>
                      <a:pt x="18641" y="421405"/>
                      <a:pt x="20560" y="427643"/>
                      <a:pt x="22738" y="433327"/>
                    </a:cubicBezTo>
                    <a:cubicBezTo>
                      <a:pt x="23698" y="435745"/>
                      <a:pt x="24805" y="437867"/>
                      <a:pt x="25764" y="440174"/>
                    </a:cubicBezTo>
                    <a:cubicBezTo>
                      <a:pt x="27961" y="445231"/>
                      <a:pt x="30102" y="450270"/>
                      <a:pt x="32575" y="454847"/>
                    </a:cubicBezTo>
                    <a:cubicBezTo>
                      <a:pt x="33534" y="456600"/>
                      <a:pt x="34642" y="458077"/>
                      <a:pt x="35639" y="459775"/>
                    </a:cubicBezTo>
                    <a:cubicBezTo>
                      <a:pt x="41969" y="470479"/>
                      <a:pt x="48927" y="480058"/>
                      <a:pt x="57029" y="487902"/>
                    </a:cubicBezTo>
                    <a:cubicBezTo>
                      <a:pt x="92391" y="522156"/>
                      <a:pt x="142111" y="529040"/>
                      <a:pt x="210841" y="529040"/>
                    </a:cubicBezTo>
                    <a:cubicBezTo>
                      <a:pt x="224129" y="529040"/>
                      <a:pt x="237381" y="528523"/>
                      <a:pt x="250503" y="527564"/>
                    </a:cubicBezTo>
                    <a:cubicBezTo>
                      <a:pt x="254360" y="527323"/>
                      <a:pt x="258144" y="526973"/>
                      <a:pt x="261872" y="526604"/>
                    </a:cubicBezTo>
                    <a:cubicBezTo>
                      <a:pt x="266209" y="526161"/>
                      <a:pt x="270509" y="525681"/>
                      <a:pt x="274754" y="525053"/>
                    </a:cubicBezTo>
                    <a:cubicBezTo>
                      <a:pt x="282432" y="523946"/>
                      <a:pt x="289906" y="522635"/>
                      <a:pt x="297067" y="520882"/>
                    </a:cubicBezTo>
                    <a:cubicBezTo>
                      <a:pt x="298544" y="520532"/>
                      <a:pt x="300002" y="520052"/>
                      <a:pt x="301515" y="519646"/>
                    </a:cubicBezTo>
                    <a:cubicBezTo>
                      <a:pt x="302475" y="519369"/>
                      <a:pt x="303343" y="519055"/>
                      <a:pt x="304302" y="518778"/>
                    </a:cubicBezTo>
                    <a:cubicBezTo>
                      <a:pt x="307015" y="518058"/>
                      <a:pt x="309507" y="517265"/>
                      <a:pt x="312016" y="516435"/>
                    </a:cubicBezTo>
                    <a:cubicBezTo>
                      <a:pt x="314323" y="515678"/>
                      <a:pt x="316667" y="514921"/>
                      <a:pt x="318937" y="514054"/>
                    </a:cubicBezTo>
                    <a:cubicBezTo>
                      <a:pt x="321207" y="513223"/>
                      <a:pt x="323441" y="512374"/>
                      <a:pt x="325545" y="511507"/>
                    </a:cubicBezTo>
                    <a:cubicBezTo>
                      <a:pt x="324437" y="511987"/>
                      <a:pt x="323164" y="512227"/>
                      <a:pt x="322038" y="512706"/>
                    </a:cubicBezTo>
                    <a:cubicBezTo>
                      <a:pt x="331617" y="508775"/>
                      <a:pt x="340697" y="504069"/>
                      <a:pt x="349039" y="498145"/>
                    </a:cubicBezTo>
                    <a:cubicBezTo>
                      <a:pt x="348523" y="498495"/>
                      <a:pt x="348042" y="499012"/>
                      <a:pt x="347526" y="499381"/>
                    </a:cubicBezTo>
                    <a:cubicBezTo>
                      <a:pt x="348245" y="498864"/>
                      <a:pt x="348836" y="498348"/>
                      <a:pt x="349519" y="497831"/>
                    </a:cubicBezTo>
                    <a:cubicBezTo>
                      <a:pt x="350147" y="497388"/>
                      <a:pt x="350756" y="496871"/>
                      <a:pt x="351383" y="496391"/>
                    </a:cubicBezTo>
                    <a:cubicBezTo>
                      <a:pt x="354926" y="493678"/>
                      <a:pt x="358230" y="490910"/>
                      <a:pt x="361238" y="488086"/>
                    </a:cubicBezTo>
                    <a:cubicBezTo>
                      <a:pt x="360371" y="488880"/>
                      <a:pt x="359412" y="489563"/>
                      <a:pt x="358526" y="490320"/>
                    </a:cubicBezTo>
                    <a:cubicBezTo>
                      <a:pt x="359762" y="489249"/>
                      <a:pt x="361072" y="488289"/>
                      <a:pt x="362272" y="487145"/>
                    </a:cubicBezTo>
                    <a:cubicBezTo>
                      <a:pt x="361958" y="487459"/>
                      <a:pt x="361589" y="487772"/>
                      <a:pt x="361238" y="488104"/>
                    </a:cubicBezTo>
                    <a:cubicBezTo>
                      <a:pt x="362346" y="487071"/>
                      <a:pt x="363619" y="486314"/>
                      <a:pt x="364709" y="485244"/>
                    </a:cubicBezTo>
                    <a:cubicBezTo>
                      <a:pt x="378680" y="471402"/>
                      <a:pt x="389845" y="453463"/>
                      <a:pt x="398557" y="431352"/>
                    </a:cubicBezTo>
                    <a:cubicBezTo>
                      <a:pt x="398594" y="431242"/>
                      <a:pt x="398667" y="431150"/>
                      <a:pt x="398722" y="431039"/>
                    </a:cubicBezTo>
                    <a:cubicBezTo>
                      <a:pt x="414244" y="391506"/>
                      <a:pt x="421737" y="338316"/>
                      <a:pt x="421737" y="26846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" name="Freeform: Shape 117">
                <a:extLst>
                  <a:ext uri="{FF2B5EF4-FFF2-40B4-BE49-F238E27FC236}">
                    <a16:creationId xmlns:a16="http://schemas.microsoft.com/office/drawing/2014/main" id="{456426C3-C3FB-677F-794D-5B3087240CE6}"/>
                  </a:ext>
                </a:extLst>
              </p:cNvPr>
              <p:cNvSpPr/>
              <p:nvPr/>
            </p:nvSpPr>
            <p:spPr>
              <a:xfrm>
                <a:off x="10300744" y="5080511"/>
                <a:ext cx="7031" cy="3100"/>
              </a:xfrm>
              <a:custGeom>
                <a:avLst/>
                <a:gdLst>
                  <a:gd name="connsiteX0" fmla="*/ 0 w 7031"/>
                  <a:gd name="connsiteY0" fmla="*/ 0 h 3100"/>
                  <a:gd name="connsiteX1" fmla="*/ 7032 w 7031"/>
                  <a:gd name="connsiteY1" fmla="*/ 3100 h 3100"/>
                  <a:gd name="connsiteX2" fmla="*/ 0 w 7031"/>
                  <a:gd name="connsiteY2" fmla="*/ 0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31" h="3100">
                    <a:moveTo>
                      <a:pt x="0" y="0"/>
                    </a:moveTo>
                    <a:cubicBezTo>
                      <a:pt x="2381" y="996"/>
                      <a:pt x="4781" y="1993"/>
                      <a:pt x="7032" y="3100"/>
                    </a:cubicBezTo>
                    <a:cubicBezTo>
                      <a:pt x="4818" y="2030"/>
                      <a:pt x="2418" y="978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" name="Freeform: Shape 118">
                <a:extLst>
                  <a:ext uri="{FF2B5EF4-FFF2-40B4-BE49-F238E27FC236}">
                    <a16:creationId xmlns:a16="http://schemas.microsoft.com/office/drawing/2014/main" id="{3DE73DD9-08F7-4020-076D-71A68086AE08}"/>
                  </a:ext>
                </a:extLst>
              </p:cNvPr>
              <p:cNvSpPr/>
              <p:nvPr/>
            </p:nvSpPr>
            <p:spPr>
              <a:xfrm>
                <a:off x="10314771" y="5087285"/>
                <a:ext cx="8065" cy="4964"/>
              </a:xfrm>
              <a:custGeom>
                <a:avLst/>
                <a:gdLst>
                  <a:gd name="connsiteX0" fmla="*/ 0 w 8065"/>
                  <a:gd name="connsiteY0" fmla="*/ 0 h 4964"/>
                  <a:gd name="connsiteX1" fmla="*/ 8065 w 8065"/>
                  <a:gd name="connsiteY1" fmla="*/ 4965 h 4964"/>
                  <a:gd name="connsiteX2" fmla="*/ 0 w 8065"/>
                  <a:gd name="connsiteY2" fmla="*/ 0 h 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5" h="4964">
                    <a:moveTo>
                      <a:pt x="0" y="0"/>
                    </a:moveTo>
                    <a:cubicBezTo>
                      <a:pt x="2750" y="1550"/>
                      <a:pt x="5445" y="3230"/>
                      <a:pt x="8065" y="4965"/>
                    </a:cubicBezTo>
                    <a:cubicBezTo>
                      <a:pt x="5482" y="3267"/>
                      <a:pt x="2824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" name="Freeform: Shape 119">
                <a:extLst>
                  <a:ext uri="{FF2B5EF4-FFF2-40B4-BE49-F238E27FC236}">
                    <a16:creationId xmlns:a16="http://schemas.microsoft.com/office/drawing/2014/main" id="{C80E74B4-E5DD-5373-8996-EE714A238063}"/>
                  </a:ext>
                </a:extLst>
              </p:cNvPr>
              <p:cNvSpPr/>
              <p:nvPr/>
            </p:nvSpPr>
            <p:spPr>
              <a:xfrm>
                <a:off x="10473825" y="5067703"/>
                <a:ext cx="324935" cy="522617"/>
              </a:xfrm>
              <a:custGeom>
                <a:avLst/>
                <a:gdLst>
                  <a:gd name="connsiteX0" fmla="*/ 101545 w 324935"/>
                  <a:gd name="connsiteY0" fmla="*/ 405773 h 522617"/>
                  <a:gd name="connsiteX1" fmla="*/ 101582 w 324935"/>
                  <a:gd name="connsiteY1" fmla="*/ 405884 h 522617"/>
                  <a:gd name="connsiteX2" fmla="*/ 101545 w 324935"/>
                  <a:gd name="connsiteY2" fmla="*/ 405773 h 522617"/>
                  <a:gd name="connsiteX3" fmla="*/ 105402 w 324935"/>
                  <a:gd name="connsiteY3" fmla="*/ 416385 h 522617"/>
                  <a:gd name="connsiteX4" fmla="*/ 104405 w 324935"/>
                  <a:gd name="connsiteY4" fmla="*/ 414761 h 522617"/>
                  <a:gd name="connsiteX5" fmla="*/ 105402 w 324935"/>
                  <a:gd name="connsiteY5" fmla="*/ 416385 h 522617"/>
                  <a:gd name="connsiteX6" fmla="*/ 110403 w 324935"/>
                  <a:gd name="connsiteY6" fmla="*/ 422678 h 522617"/>
                  <a:gd name="connsiteX7" fmla="*/ 108927 w 324935"/>
                  <a:gd name="connsiteY7" fmla="*/ 421479 h 522617"/>
                  <a:gd name="connsiteX8" fmla="*/ 110403 w 324935"/>
                  <a:gd name="connsiteY8" fmla="*/ 422678 h 522617"/>
                  <a:gd name="connsiteX9" fmla="*/ 142590 w 324935"/>
                  <a:gd name="connsiteY9" fmla="*/ 430319 h 522617"/>
                  <a:gd name="connsiteX10" fmla="*/ 114464 w 324935"/>
                  <a:gd name="connsiteY10" fmla="*/ 425705 h 522617"/>
                  <a:gd name="connsiteX11" fmla="*/ 108466 w 324935"/>
                  <a:gd name="connsiteY11" fmla="*/ 420814 h 522617"/>
                  <a:gd name="connsiteX12" fmla="*/ 108115 w 324935"/>
                  <a:gd name="connsiteY12" fmla="*/ 420297 h 522617"/>
                  <a:gd name="connsiteX13" fmla="*/ 104091 w 324935"/>
                  <a:gd name="connsiteY13" fmla="*/ 413856 h 522617"/>
                  <a:gd name="connsiteX14" fmla="*/ 103778 w 324935"/>
                  <a:gd name="connsiteY14" fmla="*/ 412786 h 522617"/>
                  <a:gd name="connsiteX15" fmla="*/ 100603 w 324935"/>
                  <a:gd name="connsiteY15" fmla="*/ 393333 h 522617"/>
                  <a:gd name="connsiteX16" fmla="*/ 100603 w 324935"/>
                  <a:gd name="connsiteY16" fmla="*/ 0 h 522617"/>
                  <a:gd name="connsiteX17" fmla="*/ 0 w 324935"/>
                  <a:gd name="connsiteY17" fmla="*/ 0 h 522617"/>
                  <a:gd name="connsiteX18" fmla="*/ 0 w 324935"/>
                  <a:gd name="connsiteY18" fmla="*/ 421165 h 522617"/>
                  <a:gd name="connsiteX19" fmla="*/ 203 w 324935"/>
                  <a:gd name="connsiteY19" fmla="*/ 423786 h 522617"/>
                  <a:gd name="connsiteX20" fmla="*/ 1864 w 324935"/>
                  <a:gd name="connsiteY20" fmla="*/ 443958 h 522617"/>
                  <a:gd name="connsiteX21" fmla="*/ 2418 w 324935"/>
                  <a:gd name="connsiteY21" fmla="*/ 448018 h 522617"/>
                  <a:gd name="connsiteX22" fmla="*/ 7752 w 324935"/>
                  <a:gd name="connsiteY22" fmla="*/ 466825 h 522617"/>
                  <a:gd name="connsiteX23" fmla="*/ 8858 w 324935"/>
                  <a:gd name="connsiteY23" fmla="*/ 469926 h 522617"/>
                  <a:gd name="connsiteX24" fmla="*/ 17810 w 324935"/>
                  <a:gd name="connsiteY24" fmla="*/ 485669 h 522617"/>
                  <a:gd name="connsiteX25" fmla="*/ 19397 w 324935"/>
                  <a:gd name="connsiteY25" fmla="*/ 487976 h 522617"/>
                  <a:gd name="connsiteX26" fmla="*/ 32242 w 324935"/>
                  <a:gd name="connsiteY26" fmla="*/ 500821 h 522617"/>
                  <a:gd name="connsiteX27" fmla="*/ 33276 w 324935"/>
                  <a:gd name="connsiteY27" fmla="*/ 501855 h 522617"/>
                  <a:gd name="connsiteX28" fmla="*/ 35232 w 324935"/>
                  <a:gd name="connsiteY28" fmla="*/ 503054 h 522617"/>
                  <a:gd name="connsiteX29" fmla="*/ 45900 w 324935"/>
                  <a:gd name="connsiteY29" fmla="*/ 509532 h 522617"/>
                  <a:gd name="connsiteX30" fmla="*/ 49481 w 324935"/>
                  <a:gd name="connsiteY30" fmla="*/ 511359 h 522617"/>
                  <a:gd name="connsiteX31" fmla="*/ 63212 w 324935"/>
                  <a:gd name="connsiteY31" fmla="*/ 516416 h 522617"/>
                  <a:gd name="connsiteX32" fmla="*/ 67623 w 324935"/>
                  <a:gd name="connsiteY32" fmla="*/ 517726 h 522617"/>
                  <a:gd name="connsiteX33" fmla="*/ 82978 w 324935"/>
                  <a:gd name="connsiteY33" fmla="*/ 520661 h 522617"/>
                  <a:gd name="connsiteX34" fmla="*/ 88182 w 324935"/>
                  <a:gd name="connsiteY34" fmla="*/ 521418 h 522617"/>
                  <a:gd name="connsiteX35" fmla="*/ 105365 w 324935"/>
                  <a:gd name="connsiteY35" fmla="*/ 522377 h 522617"/>
                  <a:gd name="connsiteX36" fmla="*/ 109056 w 324935"/>
                  <a:gd name="connsiteY36" fmla="*/ 522617 h 522617"/>
                  <a:gd name="connsiteX37" fmla="*/ 324936 w 324935"/>
                  <a:gd name="connsiteY37" fmla="*/ 522617 h 522617"/>
                  <a:gd name="connsiteX38" fmla="*/ 324936 w 324935"/>
                  <a:gd name="connsiteY38" fmla="*/ 430301 h 522617"/>
                  <a:gd name="connsiteX39" fmla="*/ 143754 w 324935"/>
                  <a:gd name="connsiteY39" fmla="*/ 430301 h 522617"/>
                  <a:gd name="connsiteX40" fmla="*/ 142590 w 324935"/>
                  <a:gd name="connsiteY40" fmla="*/ 430301 h 52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4935" h="522617">
                    <a:moveTo>
                      <a:pt x="101545" y="405773"/>
                    </a:moveTo>
                    <a:cubicBezTo>
                      <a:pt x="101545" y="405810"/>
                      <a:pt x="101545" y="405847"/>
                      <a:pt x="101582" y="405884"/>
                    </a:cubicBezTo>
                    <a:cubicBezTo>
                      <a:pt x="101545" y="405847"/>
                      <a:pt x="101545" y="405810"/>
                      <a:pt x="101545" y="405773"/>
                    </a:cubicBezTo>
                    <a:moveTo>
                      <a:pt x="105402" y="416385"/>
                    </a:moveTo>
                    <a:cubicBezTo>
                      <a:pt x="105088" y="415831"/>
                      <a:pt x="104682" y="415388"/>
                      <a:pt x="104405" y="414761"/>
                    </a:cubicBezTo>
                    <a:cubicBezTo>
                      <a:pt x="104682" y="415351"/>
                      <a:pt x="105070" y="415831"/>
                      <a:pt x="105402" y="416385"/>
                    </a:cubicBezTo>
                    <a:moveTo>
                      <a:pt x="110403" y="422678"/>
                    </a:moveTo>
                    <a:cubicBezTo>
                      <a:pt x="109924" y="422272"/>
                      <a:pt x="109370" y="421959"/>
                      <a:pt x="108927" y="421479"/>
                    </a:cubicBezTo>
                    <a:cubicBezTo>
                      <a:pt x="109370" y="421959"/>
                      <a:pt x="109924" y="422272"/>
                      <a:pt x="110403" y="422678"/>
                    </a:cubicBezTo>
                    <a:moveTo>
                      <a:pt x="142590" y="430319"/>
                    </a:moveTo>
                    <a:cubicBezTo>
                      <a:pt x="132606" y="430319"/>
                      <a:pt x="122418" y="430153"/>
                      <a:pt x="114464" y="425705"/>
                    </a:cubicBezTo>
                    <a:cubicBezTo>
                      <a:pt x="112157" y="424395"/>
                      <a:pt x="110163" y="422771"/>
                      <a:pt x="108466" y="420814"/>
                    </a:cubicBezTo>
                    <a:cubicBezTo>
                      <a:pt x="108300" y="420648"/>
                      <a:pt x="108226" y="420464"/>
                      <a:pt x="108115" y="420297"/>
                    </a:cubicBezTo>
                    <a:cubicBezTo>
                      <a:pt x="106527" y="418434"/>
                      <a:pt x="105180" y="416311"/>
                      <a:pt x="104091" y="413856"/>
                    </a:cubicBezTo>
                    <a:cubicBezTo>
                      <a:pt x="103981" y="413543"/>
                      <a:pt x="103889" y="413137"/>
                      <a:pt x="103778" y="412786"/>
                    </a:cubicBezTo>
                    <a:cubicBezTo>
                      <a:pt x="101710" y="407581"/>
                      <a:pt x="100603" y="401177"/>
                      <a:pt x="100603" y="393333"/>
                    </a:cubicBezTo>
                    <a:lnTo>
                      <a:pt x="100603" y="0"/>
                    </a:lnTo>
                    <a:lnTo>
                      <a:pt x="0" y="0"/>
                    </a:lnTo>
                    <a:lnTo>
                      <a:pt x="0" y="421165"/>
                    </a:lnTo>
                    <a:cubicBezTo>
                      <a:pt x="0" y="422088"/>
                      <a:pt x="203" y="422881"/>
                      <a:pt x="203" y="423786"/>
                    </a:cubicBezTo>
                    <a:cubicBezTo>
                      <a:pt x="314" y="431020"/>
                      <a:pt x="923" y="437665"/>
                      <a:pt x="1864" y="443958"/>
                    </a:cubicBezTo>
                    <a:cubicBezTo>
                      <a:pt x="2067" y="445268"/>
                      <a:pt x="2141" y="446708"/>
                      <a:pt x="2418" y="448018"/>
                    </a:cubicBezTo>
                    <a:cubicBezTo>
                      <a:pt x="3654" y="454902"/>
                      <a:pt x="5518" y="461067"/>
                      <a:pt x="7752" y="466825"/>
                    </a:cubicBezTo>
                    <a:cubicBezTo>
                      <a:pt x="8157" y="467821"/>
                      <a:pt x="8434" y="468929"/>
                      <a:pt x="8858" y="469926"/>
                    </a:cubicBezTo>
                    <a:cubicBezTo>
                      <a:pt x="11369" y="475776"/>
                      <a:pt x="14395" y="480944"/>
                      <a:pt x="17810" y="485669"/>
                    </a:cubicBezTo>
                    <a:cubicBezTo>
                      <a:pt x="18327" y="486425"/>
                      <a:pt x="18843" y="487256"/>
                      <a:pt x="19397" y="487976"/>
                    </a:cubicBezTo>
                    <a:cubicBezTo>
                      <a:pt x="23218" y="492866"/>
                      <a:pt x="27518" y="497130"/>
                      <a:pt x="32242" y="500821"/>
                    </a:cubicBezTo>
                    <a:cubicBezTo>
                      <a:pt x="32593" y="501134"/>
                      <a:pt x="32870" y="501577"/>
                      <a:pt x="33276" y="501855"/>
                    </a:cubicBezTo>
                    <a:cubicBezTo>
                      <a:pt x="33867" y="502334"/>
                      <a:pt x="34623" y="502611"/>
                      <a:pt x="35232" y="503054"/>
                    </a:cubicBezTo>
                    <a:cubicBezTo>
                      <a:pt x="38610" y="505472"/>
                      <a:pt x="42190" y="507631"/>
                      <a:pt x="45900" y="509532"/>
                    </a:cubicBezTo>
                    <a:cubicBezTo>
                      <a:pt x="47137" y="510123"/>
                      <a:pt x="48244" y="510805"/>
                      <a:pt x="49481" y="511359"/>
                    </a:cubicBezTo>
                    <a:cubicBezTo>
                      <a:pt x="53855" y="513389"/>
                      <a:pt x="58469" y="515013"/>
                      <a:pt x="63212" y="516416"/>
                    </a:cubicBezTo>
                    <a:cubicBezTo>
                      <a:pt x="64688" y="516859"/>
                      <a:pt x="66109" y="517339"/>
                      <a:pt x="67623" y="517726"/>
                    </a:cubicBezTo>
                    <a:cubicBezTo>
                      <a:pt x="72587" y="519000"/>
                      <a:pt x="77718" y="519959"/>
                      <a:pt x="82978" y="520661"/>
                    </a:cubicBezTo>
                    <a:cubicBezTo>
                      <a:pt x="84695" y="520901"/>
                      <a:pt x="86392" y="521215"/>
                      <a:pt x="88182" y="521418"/>
                    </a:cubicBezTo>
                    <a:cubicBezTo>
                      <a:pt x="93793" y="522008"/>
                      <a:pt x="99551" y="522285"/>
                      <a:pt x="105365" y="522377"/>
                    </a:cubicBezTo>
                    <a:cubicBezTo>
                      <a:pt x="106638" y="522414"/>
                      <a:pt x="107746" y="522617"/>
                      <a:pt x="109056" y="522617"/>
                    </a:cubicBezTo>
                    <a:lnTo>
                      <a:pt x="324936" y="522617"/>
                    </a:lnTo>
                    <a:lnTo>
                      <a:pt x="324936" y="430301"/>
                    </a:lnTo>
                    <a:lnTo>
                      <a:pt x="143754" y="430301"/>
                    </a:lnTo>
                    <a:lnTo>
                      <a:pt x="142590" y="43030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" name="Freeform: Shape 120">
                <a:extLst>
                  <a:ext uri="{FF2B5EF4-FFF2-40B4-BE49-F238E27FC236}">
                    <a16:creationId xmlns:a16="http://schemas.microsoft.com/office/drawing/2014/main" id="{3E10B68A-0B94-F3C0-E75F-0A51385CF005}"/>
                  </a:ext>
                </a:extLst>
              </p:cNvPr>
              <p:cNvSpPr/>
              <p:nvPr/>
            </p:nvSpPr>
            <p:spPr>
              <a:xfrm>
                <a:off x="10837831" y="5064048"/>
                <a:ext cx="421755" cy="529095"/>
              </a:xfrm>
              <a:custGeom>
                <a:avLst/>
                <a:gdLst>
                  <a:gd name="connsiteX0" fmla="*/ 19895 w 421755"/>
                  <a:gd name="connsiteY0" fmla="*/ 112120 h 529095"/>
                  <a:gd name="connsiteX1" fmla="*/ 24067 w 421755"/>
                  <a:gd name="connsiteY1" fmla="*/ 99828 h 529095"/>
                  <a:gd name="connsiteX2" fmla="*/ 19895 w 421755"/>
                  <a:gd name="connsiteY2" fmla="*/ 112120 h 529095"/>
                  <a:gd name="connsiteX3" fmla="*/ 12014 w 421755"/>
                  <a:gd name="connsiteY3" fmla="*/ 140856 h 529095"/>
                  <a:gd name="connsiteX4" fmla="*/ 15596 w 421755"/>
                  <a:gd name="connsiteY4" fmla="*/ 125500 h 529095"/>
                  <a:gd name="connsiteX5" fmla="*/ 12014 w 421755"/>
                  <a:gd name="connsiteY5" fmla="*/ 140856 h 529095"/>
                  <a:gd name="connsiteX6" fmla="*/ 6570 w 421755"/>
                  <a:gd name="connsiteY6" fmla="*/ 171087 h 529095"/>
                  <a:gd name="connsiteX7" fmla="*/ 8877 w 421755"/>
                  <a:gd name="connsiteY7" fmla="*/ 155289 h 529095"/>
                  <a:gd name="connsiteX8" fmla="*/ 6570 w 421755"/>
                  <a:gd name="connsiteY8" fmla="*/ 171087 h 529095"/>
                  <a:gd name="connsiteX9" fmla="*/ 3119 w 421755"/>
                  <a:gd name="connsiteY9" fmla="*/ 200838 h 529095"/>
                  <a:gd name="connsiteX10" fmla="*/ 4042 w 421755"/>
                  <a:gd name="connsiteY10" fmla="*/ 189506 h 529095"/>
                  <a:gd name="connsiteX11" fmla="*/ 3119 w 421755"/>
                  <a:gd name="connsiteY11" fmla="*/ 200838 h 529095"/>
                  <a:gd name="connsiteX12" fmla="*/ 30470 w 421755"/>
                  <a:gd name="connsiteY12" fmla="*/ 85673 h 529095"/>
                  <a:gd name="connsiteX13" fmla="*/ 34254 w 421755"/>
                  <a:gd name="connsiteY13" fmla="*/ 77755 h 529095"/>
                  <a:gd name="connsiteX14" fmla="*/ 30470 w 421755"/>
                  <a:gd name="connsiteY14" fmla="*/ 85673 h 529095"/>
                  <a:gd name="connsiteX15" fmla="*/ 46158 w 421755"/>
                  <a:gd name="connsiteY15" fmla="*/ 58912 h 529095"/>
                  <a:gd name="connsiteX16" fmla="*/ 44921 w 421755"/>
                  <a:gd name="connsiteY16" fmla="*/ 60868 h 529095"/>
                  <a:gd name="connsiteX17" fmla="*/ 46158 w 421755"/>
                  <a:gd name="connsiteY17" fmla="*/ 58912 h 529095"/>
                  <a:gd name="connsiteX18" fmla="*/ 309008 w 421755"/>
                  <a:gd name="connsiteY18" fmla="*/ 11443 h 529095"/>
                  <a:gd name="connsiteX19" fmla="*/ 311629 w 421755"/>
                  <a:gd name="connsiteY19" fmla="*/ 12200 h 529095"/>
                  <a:gd name="connsiteX20" fmla="*/ 309008 w 421755"/>
                  <a:gd name="connsiteY20" fmla="*/ 11443 h 529095"/>
                  <a:gd name="connsiteX21" fmla="*/ 121643 w 421755"/>
                  <a:gd name="connsiteY21" fmla="*/ 521196 h 529095"/>
                  <a:gd name="connsiteX22" fmla="*/ 120443 w 421755"/>
                  <a:gd name="connsiteY22" fmla="*/ 520845 h 529095"/>
                  <a:gd name="connsiteX23" fmla="*/ 121643 w 421755"/>
                  <a:gd name="connsiteY23" fmla="*/ 521196 h 529095"/>
                  <a:gd name="connsiteX24" fmla="*/ 86558 w 421755"/>
                  <a:gd name="connsiteY24" fmla="*/ 508702 h 529095"/>
                  <a:gd name="connsiteX25" fmla="*/ 85008 w 421755"/>
                  <a:gd name="connsiteY25" fmla="*/ 507779 h 529095"/>
                  <a:gd name="connsiteX26" fmla="*/ 86558 w 421755"/>
                  <a:gd name="connsiteY26" fmla="*/ 508702 h 529095"/>
                  <a:gd name="connsiteX27" fmla="*/ 103556 w 421755"/>
                  <a:gd name="connsiteY27" fmla="*/ 515899 h 529095"/>
                  <a:gd name="connsiteX28" fmla="*/ 100087 w 421755"/>
                  <a:gd name="connsiteY28" fmla="*/ 514460 h 529095"/>
                  <a:gd name="connsiteX29" fmla="*/ 103556 w 421755"/>
                  <a:gd name="connsiteY29" fmla="*/ 515899 h 529095"/>
                  <a:gd name="connsiteX30" fmla="*/ 106971 w 421755"/>
                  <a:gd name="connsiteY30" fmla="*/ 13842 h 529095"/>
                  <a:gd name="connsiteX31" fmla="*/ 107045 w 421755"/>
                  <a:gd name="connsiteY31" fmla="*/ 13768 h 529095"/>
                  <a:gd name="connsiteX32" fmla="*/ 106971 w 421755"/>
                  <a:gd name="connsiteY32" fmla="*/ 13842 h 529095"/>
                  <a:gd name="connsiteX33" fmla="*/ 291863 w 421755"/>
                  <a:gd name="connsiteY33" fmla="*/ 412731 h 529095"/>
                  <a:gd name="connsiteX34" fmla="*/ 288964 w 421755"/>
                  <a:gd name="connsiteY34" fmla="*/ 415554 h 529095"/>
                  <a:gd name="connsiteX35" fmla="*/ 284111 w 421755"/>
                  <a:gd name="connsiteY35" fmla="*/ 419762 h 529095"/>
                  <a:gd name="connsiteX36" fmla="*/ 281453 w 421755"/>
                  <a:gd name="connsiteY36" fmla="*/ 421663 h 529095"/>
                  <a:gd name="connsiteX37" fmla="*/ 275916 w 421755"/>
                  <a:gd name="connsiteY37" fmla="*/ 425041 h 529095"/>
                  <a:gd name="connsiteX38" fmla="*/ 271653 w 421755"/>
                  <a:gd name="connsiteY38" fmla="*/ 427145 h 529095"/>
                  <a:gd name="connsiteX39" fmla="*/ 267390 w 421755"/>
                  <a:gd name="connsiteY39" fmla="*/ 428898 h 529095"/>
                  <a:gd name="connsiteX40" fmla="*/ 259398 w 421755"/>
                  <a:gd name="connsiteY40" fmla="*/ 431556 h 529095"/>
                  <a:gd name="connsiteX41" fmla="*/ 257811 w 421755"/>
                  <a:gd name="connsiteY41" fmla="*/ 431999 h 529095"/>
                  <a:gd name="connsiteX42" fmla="*/ 210914 w 421755"/>
                  <a:gd name="connsiteY42" fmla="*/ 436816 h 529095"/>
                  <a:gd name="connsiteX43" fmla="*/ 169222 w 421755"/>
                  <a:gd name="connsiteY43" fmla="*/ 433881 h 529095"/>
                  <a:gd name="connsiteX44" fmla="*/ 168872 w 421755"/>
                  <a:gd name="connsiteY44" fmla="*/ 433844 h 529095"/>
                  <a:gd name="connsiteX45" fmla="*/ 158297 w 421755"/>
                  <a:gd name="connsiteY45" fmla="*/ 431334 h 529095"/>
                  <a:gd name="connsiteX46" fmla="*/ 157134 w 421755"/>
                  <a:gd name="connsiteY46" fmla="*/ 431020 h 529095"/>
                  <a:gd name="connsiteX47" fmla="*/ 122216 w 421755"/>
                  <a:gd name="connsiteY47" fmla="*/ 406197 h 529095"/>
                  <a:gd name="connsiteX48" fmla="*/ 108540 w 421755"/>
                  <a:gd name="connsiteY48" fmla="*/ 372626 h 529095"/>
                  <a:gd name="connsiteX49" fmla="*/ 108540 w 421755"/>
                  <a:gd name="connsiteY49" fmla="*/ 372589 h 529095"/>
                  <a:gd name="connsiteX50" fmla="*/ 100622 w 421755"/>
                  <a:gd name="connsiteY50" fmla="*/ 268534 h 529095"/>
                  <a:gd name="connsiteX51" fmla="*/ 126756 w 421755"/>
                  <a:gd name="connsiteY51" fmla="*/ 118100 h 529095"/>
                  <a:gd name="connsiteX52" fmla="*/ 210914 w 421755"/>
                  <a:gd name="connsiteY52" fmla="*/ 92372 h 529095"/>
                  <a:gd name="connsiteX53" fmla="*/ 295830 w 421755"/>
                  <a:gd name="connsiteY53" fmla="*/ 119465 h 529095"/>
                  <a:gd name="connsiteX54" fmla="*/ 321170 w 421755"/>
                  <a:gd name="connsiteY54" fmla="*/ 268553 h 529095"/>
                  <a:gd name="connsiteX55" fmla="*/ 297694 w 421755"/>
                  <a:gd name="connsiteY55" fmla="*/ 405385 h 529095"/>
                  <a:gd name="connsiteX56" fmla="*/ 294594 w 421755"/>
                  <a:gd name="connsiteY56" fmla="*/ 409408 h 529095"/>
                  <a:gd name="connsiteX57" fmla="*/ 291863 w 421755"/>
                  <a:gd name="connsiteY57" fmla="*/ 412731 h 529095"/>
                  <a:gd name="connsiteX58" fmla="*/ 390306 w 421755"/>
                  <a:gd name="connsiteY58" fmla="*/ 81741 h 529095"/>
                  <a:gd name="connsiteX59" fmla="*/ 388590 w 421755"/>
                  <a:gd name="connsiteY59" fmla="*/ 78050 h 529095"/>
                  <a:gd name="connsiteX60" fmla="*/ 390306 w 421755"/>
                  <a:gd name="connsiteY60" fmla="*/ 81741 h 529095"/>
                  <a:gd name="connsiteX61" fmla="*/ 400882 w 421755"/>
                  <a:gd name="connsiteY61" fmla="*/ 107322 h 529095"/>
                  <a:gd name="connsiteX62" fmla="*/ 398575 w 421755"/>
                  <a:gd name="connsiteY62" fmla="*/ 100327 h 529095"/>
                  <a:gd name="connsiteX63" fmla="*/ 400882 w 421755"/>
                  <a:gd name="connsiteY63" fmla="*/ 107322 h 529095"/>
                  <a:gd name="connsiteX64" fmla="*/ 414650 w 421755"/>
                  <a:gd name="connsiteY64" fmla="*/ 165384 h 529095"/>
                  <a:gd name="connsiteX65" fmla="*/ 413265 w 421755"/>
                  <a:gd name="connsiteY65" fmla="*/ 155953 h 529095"/>
                  <a:gd name="connsiteX66" fmla="*/ 414650 w 421755"/>
                  <a:gd name="connsiteY66" fmla="*/ 165384 h 529095"/>
                  <a:gd name="connsiteX67" fmla="*/ 418267 w 421755"/>
                  <a:gd name="connsiteY67" fmla="*/ 194471 h 529095"/>
                  <a:gd name="connsiteX68" fmla="*/ 417953 w 421755"/>
                  <a:gd name="connsiteY68" fmla="*/ 189967 h 529095"/>
                  <a:gd name="connsiteX69" fmla="*/ 418267 w 421755"/>
                  <a:gd name="connsiteY69" fmla="*/ 194471 h 529095"/>
                  <a:gd name="connsiteX70" fmla="*/ 408928 w 421755"/>
                  <a:gd name="connsiteY70" fmla="*/ 135430 h 529095"/>
                  <a:gd name="connsiteX71" fmla="*/ 406825 w 421755"/>
                  <a:gd name="connsiteY71" fmla="*/ 126165 h 529095"/>
                  <a:gd name="connsiteX72" fmla="*/ 408928 w 421755"/>
                  <a:gd name="connsiteY72" fmla="*/ 135430 h 529095"/>
                  <a:gd name="connsiteX73" fmla="*/ 413690 w 421755"/>
                  <a:gd name="connsiteY73" fmla="*/ 375136 h 529095"/>
                  <a:gd name="connsiteX74" fmla="*/ 414170 w 421755"/>
                  <a:gd name="connsiteY74" fmla="*/ 371869 h 529095"/>
                  <a:gd name="connsiteX75" fmla="*/ 413690 w 421755"/>
                  <a:gd name="connsiteY75" fmla="*/ 375136 h 529095"/>
                  <a:gd name="connsiteX76" fmla="*/ 407489 w 421755"/>
                  <a:gd name="connsiteY76" fmla="*/ 403687 h 529095"/>
                  <a:gd name="connsiteX77" fmla="*/ 408412 w 421755"/>
                  <a:gd name="connsiteY77" fmla="*/ 399553 h 529095"/>
                  <a:gd name="connsiteX78" fmla="*/ 407489 w 421755"/>
                  <a:gd name="connsiteY78" fmla="*/ 403687 h 529095"/>
                  <a:gd name="connsiteX79" fmla="*/ 399534 w 421755"/>
                  <a:gd name="connsiteY79" fmla="*/ 428676 h 529095"/>
                  <a:gd name="connsiteX80" fmla="*/ 400457 w 421755"/>
                  <a:gd name="connsiteY80" fmla="*/ 425963 h 529095"/>
                  <a:gd name="connsiteX81" fmla="*/ 399534 w 421755"/>
                  <a:gd name="connsiteY81" fmla="*/ 428676 h 529095"/>
                  <a:gd name="connsiteX82" fmla="*/ 389863 w 421755"/>
                  <a:gd name="connsiteY82" fmla="*/ 450362 h 529095"/>
                  <a:gd name="connsiteX83" fmla="*/ 389900 w 421755"/>
                  <a:gd name="connsiteY83" fmla="*/ 450251 h 529095"/>
                  <a:gd name="connsiteX84" fmla="*/ 389863 w 421755"/>
                  <a:gd name="connsiteY84" fmla="*/ 450362 h 529095"/>
                  <a:gd name="connsiteX85" fmla="*/ 398187 w 421755"/>
                  <a:gd name="connsiteY85" fmla="*/ 432331 h 529095"/>
                  <a:gd name="connsiteX86" fmla="*/ 398814 w 421755"/>
                  <a:gd name="connsiteY86" fmla="*/ 430891 h 529095"/>
                  <a:gd name="connsiteX87" fmla="*/ 406806 w 421755"/>
                  <a:gd name="connsiteY87" fmla="*/ 406622 h 529095"/>
                  <a:gd name="connsiteX88" fmla="*/ 406843 w 421755"/>
                  <a:gd name="connsiteY88" fmla="*/ 406418 h 529095"/>
                  <a:gd name="connsiteX89" fmla="*/ 421755 w 421755"/>
                  <a:gd name="connsiteY89" fmla="*/ 268516 h 529095"/>
                  <a:gd name="connsiteX90" fmla="*/ 406160 w 421755"/>
                  <a:gd name="connsiteY90" fmla="*/ 123452 h 529095"/>
                  <a:gd name="connsiteX91" fmla="*/ 405846 w 421755"/>
                  <a:gd name="connsiteY91" fmla="*/ 122455 h 529095"/>
                  <a:gd name="connsiteX92" fmla="*/ 397855 w 421755"/>
                  <a:gd name="connsiteY92" fmla="*/ 98112 h 529095"/>
                  <a:gd name="connsiteX93" fmla="*/ 396748 w 421755"/>
                  <a:gd name="connsiteY93" fmla="*/ 95639 h 529095"/>
                  <a:gd name="connsiteX94" fmla="*/ 387797 w 421755"/>
                  <a:gd name="connsiteY94" fmla="*/ 76260 h 529095"/>
                  <a:gd name="connsiteX95" fmla="*/ 386117 w 421755"/>
                  <a:gd name="connsiteY95" fmla="*/ 73603 h 529095"/>
                  <a:gd name="connsiteX96" fmla="*/ 362844 w 421755"/>
                  <a:gd name="connsiteY96" fmla="*/ 42412 h 529095"/>
                  <a:gd name="connsiteX97" fmla="*/ 355812 w 421755"/>
                  <a:gd name="connsiteY97" fmla="*/ 36487 h 529095"/>
                  <a:gd name="connsiteX98" fmla="*/ 359780 w 421755"/>
                  <a:gd name="connsiteY98" fmla="*/ 40031 h 529095"/>
                  <a:gd name="connsiteX99" fmla="*/ 349758 w 421755"/>
                  <a:gd name="connsiteY99" fmla="*/ 31597 h 529095"/>
                  <a:gd name="connsiteX100" fmla="*/ 351420 w 421755"/>
                  <a:gd name="connsiteY100" fmla="*/ 32796 h 529095"/>
                  <a:gd name="connsiteX101" fmla="*/ 344850 w 421755"/>
                  <a:gd name="connsiteY101" fmla="*/ 28182 h 529095"/>
                  <a:gd name="connsiteX102" fmla="*/ 345772 w 421755"/>
                  <a:gd name="connsiteY102" fmla="*/ 28810 h 529095"/>
                  <a:gd name="connsiteX103" fmla="*/ 334348 w 421755"/>
                  <a:gd name="connsiteY103" fmla="*/ 21926 h 529095"/>
                  <a:gd name="connsiteX104" fmla="*/ 336821 w 421755"/>
                  <a:gd name="connsiteY104" fmla="*/ 23236 h 529095"/>
                  <a:gd name="connsiteX105" fmla="*/ 329826 w 421755"/>
                  <a:gd name="connsiteY105" fmla="*/ 19490 h 529095"/>
                  <a:gd name="connsiteX106" fmla="*/ 330270 w 421755"/>
                  <a:gd name="connsiteY106" fmla="*/ 19730 h 529095"/>
                  <a:gd name="connsiteX107" fmla="*/ 320322 w 421755"/>
                  <a:gd name="connsiteY107" fmla="*/ 15466 h 529095"/>
                  <a:gd name="connsiteX108" fmla="*/ 322831 w 421755"/>
                  <a:gd name="connsiteY108" fmla="*/ 16426 h 529095"/>
                  <a:gd name="connsiteX109" fmla="*/ 296181 w 421755"/>
                  <a:gd name="connsiteY109" fmla="*/ 7512 h 529095"/>
                  <a:gd name="connsiteX110" fmla="*/ 210896 w 421755"/>
                  <a:gd name="connsiteY110" fmla="*/ 0 h 529095"/>
                  <a:gd name="connsiteX111" fmla="*/ 60222 w 421755"/>
                  <a:gd name="connsiteY111" fmla="*/ 42393 h 529095"/>
                  <a:gd name="connsiteX112" fmla="*/ 35288 w 421755"/>
                  <a:gd name="connsiteY112" fmla="*/ 75614 h 529095"/>
                  <a:gd name="connsiteX113" fmla="*/ 35047 w 421755"/>
                  <a:gd name="connsiteY113" fmla="*/ 76057 h 529095"/>
                  <a:gd name="connsiteX114" fmla="*/ 0 w 421755"/>
                  <a:gd name="connsiteY114" fmla="*/ 268497 h 529095"/>
                  <a:gd name="connsiteX115" fmla="*/ 8434 w 421755"/>
                  <a:gd name="connsiteY115" fmla="*/ 380303 h 529095"/>
                  <a:gd name="connsiteX116" fmla="*/ 9265 w 421755"/>
                  <a:gd name="connsiteY116" fmla="*/ 384124 h 529095"/>
                  <a:gd name="connsiteX117" fmla="*/ 14710 w 421755"/>
                  <a:gd name="connsiteY117" fmla="*/ 408633 h 529095"/>
                  <a:gd name="connsiteX118" fmla="*/ 16702 w 421755"/>
                  <a:gd name="connsiteY118" fmla="*/ 414927 h 529095"/>
                  <a:gd name="connsiteX119" fmla="*/ 22756 w 421755"/>
                  <a:gd name="connsiteY119" fmla="*/ 433420 h 529095"/>
                  <a:gd name="connsiteX120" fmla="*/ 25709 w 421755"/>
                  <a:gd name="connsiteY120" fmla="*/ 440027 h 529095"/>
                  <a:gd name="connsiteX121" fmla="*/ 32593 w 421755"/>
                  <a:gd name="connsiteY121" fmla="*/ 454902 h 529095"/>
                  <a:gd name="connsiteX122" fmla="*/ 35657 w 421755"/>
                  <a:gd name="connsiteY122" fmla="*/ 459830 h 529095"/>
                  <a:gd name="connsiteX123" fmla="*/ 57066 w 421755"/>
                  <a:gd name="connsiteY123" fmla="*/ 487957 h 529095"/>
                  <a:gd name="connsiteX124" fmla="*/ 210933 w 421755"/>
                  <a:gd name="connsiteY124" fmla="*/ 529096 h 529095"/>
                  <a:gd name="connsiteX125" fmla="*/ 250558 w 421755"/>
                  <a:gd name="connsiteY125" fmla="*/ 527619 h 529095"/>
                  <a:gd name="connsiteX126" fmla="*/ 261927 w 421755"/>
                  <a:gd name="connsiteY126" fmla="*/ 526659 h 529095"/>
                  <a:gd name="connsiteX127" fmla="*/ 274772 w 421755"/>
                  <a:gd name="connsiteY127" fmla="*/ 525109 h 529095"/>
                  <a:gd name="connsiteX128" fmla="*/ 297252 w 421755"/>
                  <a:gd name="connsiteY128" fmla="*/ 520901 h 529095"/>
                  <a:gd name="connsiteX129" fmla="*/ 301478 w 421755"/>
                  <a:gd name="connsiteY129" fmla="*/ 519757 h 529095"/>
                  <a:gd name="connsiteX130" fmla="*/ 304431 w 421755"/>
                  <a:gd name="connsiteY130" fmla="*/ 518834 h 529095"/>
                  <a:gd name="connsiteX131" fmla="*/ 311869 w 421755"/>
                  <a:gd name="connsiteY131" fmla="*/ 516564 h 529095"/>
                  <a:gd name="connsiteX132" fmla="*/ 319103 w 421755"/>
                  <a:gd name="connsiteY132" fmla="*/ 514054 h 529095"/>
                  <a:gd name="connsiteX133" fmla="*/ 325582 w 421755"/>
                  <a:gd name="connsiteY133" fmla="*/ 511544 h 529095"/>
                  <a:gd name="connsiteX134" fmla="*/ 322167 w 421755"/>
                  <a:gd name="connsiteY134" fmla="*/ 512688 h 529095"/>
                  <a:gd name="connsiteX135" fmla="*/ 349168 w 421755"/>
                  <a:gd name="connsiteY135" fmla="*/ 498126 h 529095"/>
                  <a:gd name="connsiteX136" fmla="*/ 347618 w 421755"/>
                  <a:gd name="connsiteY136" fmla="*/ 499400 h 529095"/>
                  <a:gd name="connsiteX137" fmla="*/ 349685 w 421755"/>
                  <a:gd name="connsiteY137" fmla="*/ 497812 h 529095"/>
                  <a:gd name="connsiteX138" fmla="*/ 351346 w 421755"/>
                  <a:gd name="connsiteY138" fmla="*/ 496502 h 529095"/>
                  <a:gd name="connsiteX139" fmla="*/ 361441 w 421755"/>
                  <a:gd name="connsiteY139" fmla="*/ 487994 h 529095"/>
                  <a:gd name="connsiteX140" fmla="*/ 358729 w 421755"/>
                  <a:gd name="connsiteY140" fmla="*/ 490227 h 529095"/>
                  <a:gd name="connsiteX141" fmla="*/ 362420 w 421755"/>
                  <a:gd name="connsiteY141" fmla="*/ 487090 h 529095"/>
                  <a:gd name="connsiteX142" fmla="*/ 361423 w 421755"/>
                  <a:gd name="connsiteY142" fmla="*/ 488013 h 529095"/>
                  <a:gd name="connsiteX143" fmla="*/ 364727 w 421755"/>
                  <a:gd name="connsiteY143" fmla="*/ 485263 h 529095"/>
                  <a:gd name="connsiteX144" fmla="*/ 388443 w 421755"/>
                  <a:gd name="connsiteY144" fmla="*/ 453075 h 529095"/>
                  <a:gd name="connsiteX145" fmla="*/ 389033 w 421755"/>
                  <a:gd name="connsiteY145" fmla="*/ 452115 h 529095"/>
                  <a:gd name="connsiteX146" fmla="*/ 398187 w 421755"/>
                  <a:gd name="connsiteY146" fmla="*/ 432331 h 52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1755" h="529095">
                    <a:moveTo>
                      <a:pt x="19895" y="112120"/>
                    </a:moveTo>
                    <a:cubicBezTo>
                      <a:pt x="21242" y="108023"/>
                      <a:pt x="22554" y="103686"/>
                      <a:pt x="24067" y="99828"/>
                    </a:cubicBezTo>
                    <a:cubicBezTo>
                      <a:pt x="22572" y="103704"/>
                      <a:pt x="21242" y="107986"/>
                      <a:pt x="19895" y="112120"/>
                    </a:cubicBezTo>
                    <a:moveTo>
                      <a:pt x="12014" y="140856"/>
                    </a:moveTo>
                    <a:cubicBezTo>
                      <a:pt x="13215" y="135688"/>
                      <a:pt x="14284" y="130355"/>
                      <a:pt x="15596" y="125500"/>
                    </a:cubicBezTo>
                    <a:cubicBezTo>
                      <a:pt x="14284" y="130299"/>
                      <a:pt x="13215" y="135670"/>
                      <a:pt x="12014" y="140856"/>
                    </a:cubicBezTo>
                    <a:moveTo>
                      <a:pt x="6570" y="171087"/>
                    </a:moveTo>
                    <a:cubicBezTo>
                      <a:pt x="7327" y="165790"/>
                      <a:pt x="7955" y="160309"/>
                      <a:pt x="8877" y="155289"/>
                    </a:cubicBezTo>
                    <a:cubicBezTo>
                      <a:pt x="8010" y="160253"/>
                      <a:pt x="7327" y="165790"/>
                      <a:pt x="6570" y="171087"/>
                    </a:cubicBezTo>
                    <a:moveTo>
                      <a:pt x="3119" y="200838"/>
                    </a:moveTo>
                    <a:cubicBezTo>
                      <a:pt x="3433" y="197091"/>
                      <a:pt x="3636" y="193123"/>
                      <a:pt x="4042" y="189506"/>
                    </a:cubicBezTo>
                    <a:cubicBezTo>
                      <a:pt x="3636" y="193068"/>
                      <a:pt x="3433" y="197128"/>
                      <a:pt x="3119" y="200838"/>
                    </a:cubicBezTo>
                    <a:moveTo>
                      <a:pt x="30470" y="85673"/>
                    </a:moveTo>
                    <a:cubicBezTo>
                      <a:pt x="31782" y="83052"/>
                      <a:pt x="32888" y="80228"/>
                      <a:pt x="34254" y="77755"/>
                    </a:cubicBezTo>
                    <a:cubicBezTo>
                      <a:pt x="32907" y="80228"/>
                      <a:pt x="31745" y="83052"/>
                      <a:pt x="30470" y="85673"/>
                    </a:cubicBezTo>
                    <a:moveTo>
                      <a:pt x="46158" y="58912"/>
                    </a:moveTo>
                    <a:cubicBezTo>
                      <a:pt x="45715" y="59502"/>
                      <a:pt x="45365" y="60222"/>
                      <a:pt x="44921" y="60868"/>
                    </a:cubicBezTo>
                    <a:cubicBezTo>
                      <a:pt x="45346" y="60222"/>
                      <a:pt x="45715" y="59502"/>
                      <a:pt x="46158" y="58912"/>
                    </a:cubicBezTo>
                    <a:moveTo>
                      <a:pt x="309008" y="11443"/>
                    </a:moveTo>
                    <a:cubicBezTo>
                      <a:pt x="309875" y="11683"/>
                      <a:pt x="310798" y="11922"/>
                      <a:pt x="311629" y="12200"/>
                    </a:cubicBezTo>
                    <a:cubicBezTo>
                      <a:pt x="310798" y="11922"/>
                      <a:pt x="309875" y="11738"/>
                      <a:pt x="309008" y="11443"/>
                    </a:cubicBezTo>
                    <a:moveTo>
                      <a:pt x="121643" y="521196"/>
                    </a:moveTo>
                    <a:cubicBezTo>
                      <a:pt x="121256" y="521085"/>
                      <a:pt x="120850" y="520956"/>
                      <a:pt x="120443" y="520845"/>
                    </a:cubicBezTo>
                    <a:cubicBezTo>
                      <a:pt x="120850" y="520956"/>
                      <a:pt x="121256" y="521085"/>
                      <a:pt x="121643" y="521196"/>
                    </a:cubicBezTo>
                    <a:moveTo>
                      <a:pt x="86558" y="508702"/>
                    </a:moveTo>
                    <a:cubicBezTo>
                      <a:pt x="86005" y="508424"/>
                      <a:pt x="85562" y="508074"/>
                      <a:pt x="85008" y="507779"/>
                    </a:cubicBezTo>
                    <a:cubicBezTo>
                      <a:pt x="85562" y="508074"/>
                      <a:pt x="86005" y="508424"/>
                      <a:pt x="86558" y="508702"/>
                    </a:cubicBezTo>
                    <a:moveTo>
                      <a:pt x="103556" y="515899"/>
                    </a:moveTo>
                    <a:cubicBezTo>
                      <a:pt x="102357" y="515493"/>
                      <a:pt x="101286" y="514939"/>
                      <a:pt x="100087" y="514460"/>
                    </a:cubicBezTo>
                    <a:cubicBezTo>
                      <a:pt x="101286" y="514958"/>
                      <a:pt x="102357" y="515512"/>
                      <a:pt x="103556" y="515899"/>
                    </a:cubicBezTo>
                    <a:moveTo>
                      <a:pt x="106971" y="13842"/>
                    </a:moveTo>
                    <a:cubicBezTo>
                      <a:pt x="107008" y="13805"/>
                      <a:pt x="107045" y="13805"/>
                      <a:pt x="107045" y="13768"/>
                    </a:cubicBezTo>
                    <a:cubicBezTo>
                      <a:pt x="107045" y="13805"/>
                      <a:pt x="107008" y="13805"/>
                      <a:pt x="106971" y="13842"/>
                    </a:cubicBezTo>
                    <a:moveTo>
                      <a:pt x="291863" y="412731"/>
                    </a:moveTo>
                    <a:cubicBezTo>
                      <a:pt x="290940" y="413727"/>
                      <a:pt x="289961" y="414595"/>
                      <a:pt x="288964" y="415554"/>
                    </a:cubicBezTo>
                    <a:cubicBezTo>
                      <a:pt x="287414" y="417031"/>
                      <a:pt x="285828" y="418452"/>
                      <a:pt x="284111" y="419762"/>
                    </a:cubicBezTo>
                    <a:cubicBezTo>
                      <a:pt x="283280" y="420390"/>
                      <a:pt x="282357" y="421036"/>
                      <a:pt x="281453" y="421663"/>
                    </a:cubicBezTo>
                    <a:cubicBezTo>
                      <a:pt x="279700" y="422863"/>
                      <a:pt x="277836" y="423970"/>
                      <a:pt x="275916" y="425041"/>
                    </a:cubicBezTo>
                    <a:cubicBezTo>
                      <a:pt x="274569" y="425761"/>
                      <a:pt x="273129" y="426480"/>
                      <a:pt x="271653" y="427145"/>
                    </a:cubicBezTo>
                    <a:cubicBezTo>
                      <a:pt x="270306" y="427772"/>
                      <a:pt x="268830" y="428344"/>
                      <a:pt x="267390" y="428898"/>
                    </a:cubicBezTo>
                    <a:cubicBezTo>
                      <a:pt x="264880" y="429858"/>
                      <a:pt x="262259" y="430762"/>
                      <a:pt x="259398" y="431556"/>
                    </a:cubicBezTo>
                    <a:cubicBezTo>
                      <a:pt x="258882" y="431722"/>
                      <a:pt x="258328" y="431869"/>
                      <a:pt x="257811" y="431999"/>
                    </a:cubicBezTo>
                    <a:cubicBezTo>
                      <a:pt x="245834" y="435099"/>
                      <a:pt x="230717" y="436816"/>
                      <a:pt x="210914" y="436816"/>
                    </a:cubicBezTo>
                    <a:cubicBezTo>
                      <a:pt x="195246" y="436816"/>
                      <a:pt x="181404" y="436096"/>
                      <a:pt x="169222" y="433881"/>
                    </a:cubicBezTo>
                    <a:cubicBezTo>
                      <a:pt x="169112" y="433881"/>
                      <a:pt x="168983" y="433881"/>
                      <a:pt x="168872" y="433844"/>
                    </a:cubicBezTo>
                    <a:cubicBezTo>
                      <a:pt x="165181" y="433162"/>
                      <a:pt x="161674" y="432294"/>
                      <a:pt x="158297" y="431334"/>
                    </a:cubicBezTo>
                    <a:cubicBezTo>
                      <a:pt x="157890" y="431224"/>
                      <a:pt x="157503" y="431131"/>
                      <a:pt x="157134" y="431020"/>
                    </a:cubicBezTo>
                    <a:cubicBezTo>
                      <a:pt x="142424" y="426573"/>
                      <a:pt x="130798" y="418932"/>
                      <a:pt x="122216" y="406197"/>
                    </a:cubicBezTo>
                    <a:cubicBezTo>
                      <a:pt x="116401" y="397560"/>
                      <a:pt x="111917" y="386745"/>
                      <a:pt x="108540" y="372626"/>
                    </a:cubicBezTo>
                    <a:lnTo>
                      <a:pt x="108540" y="372589"/>
                    </a:lnTo>
                    <a:cubicBezTo>
                      <a:pt x="103003" y="349002"/>
                      <a:pt x="100622" y="316058"/>
                      <a:pt x="100622" y="268534"/>
                    </a:cubicBezTo>
                    <a:cubicBezTo>
                      <a:pt x="100622" y="186866"/>
                      <a:pt x="108410" y="141890"/>
                      <a:pt x="126756" y="118100"/>
                    </a:cubicBezTo>
                    <a:cubicBezTo>
                      <a:pt x="145101" y="94273"/>
                      <a:pt x="174446" y="92372"/>
                      <a:pt x="210914" y="92372"/>
                    </a:cubicBezTo>
                    <a:cubicBezTo>
                      <a:pt x="252920" y="92372"/>
                      <a:pt x="278888" y="96673"/>
                      <a:pt x="295830" y="119465"/>
                    </a:cubicBezTo>
                    <a:cubicBezTo>
                      <a:pt x="313566" y="143329"/>
                      <a:pt x="321170" y="187919"/>
                      <a:pt x="321170" y="268553"/>
                    </a:cubicBezTo>
                    <a:cubicBezTo>
                      <a:pt x="321170" y="340789"/>
                      <a:pt x="314139" y="381725"/>
                      <a:pt x="297694" y="405385"/>
                    </a:cubicBezTo>
                    <a:cubicBezTo>
                      <a:pt x="296734" y="406769"/>
                      <a:pt x="295628" y="408098"/>
                      <a:pt x="294594" y="409408"/>
                    </a:cubicBezTo>
                    <a:cubicBezTo>
                      <a:pt x="293689" y="410498"/>
                      <a:pt x="292803" y="411697"/>
                      <a:pt x="291863" y="412731"/>
                    </a:cubicBezTo>
                    <a:moveTo>
                      <a:pt x="390306" y="81741"/>
                    </a:moveTo>
                    <a:cubicBezTo>
                      <a:pt x="389716" y="80542"/>
                      <a:pt x="389199" y="79195"/>
                      <a:pt x="388590" y="78050"/>
                    </a:cubicBezTo>
                    <a:cubicBezTo>
                      <a:pt x="389199" y="79195"/>
                      <a:pt x="389716" y="80542"/>
                      <a:pt x="390306" y="81741"/>
                    </a:cubicBezTo>
                    <a:moveTo>
                      <a:pt x="400882" y="107322"/>
                    </a:moveTo>
                    <a:cubicBezTo>
                      <a:pt x="400088" y="105015"/>
                      <a:pt x="399405" y="102504"/>
                      <a:pt x="398575" y="100327"/>
                    </a:cubicBezTo>
                    <a:cubicBezTo>
                      <a:pt x="399405" y="102504"/>
                      <a:pt x="400088" y="105015"/>
                      <a:pt x="400882" y="107322"/>
                    </a:cubicBezTo>
                    <a:moveTo>
                      <a:pt x="414650" y="165384"/>
                    </a:moveTo>
                    <a:cubicBezTo>
                      <a:pt x="414133" y="162320"/>
                      <a:pt x="413820" y="158943"/>
                      <a:pt x="413265" y="155953"/>
                    </a:cubicBezTo>
                    <a:cubicBezTo>
                      <a:pt x="413820" y="158943"/>
                      <a:pt x="414133" y="162283"/>
                      <a:pt x="414650" y="165384"/>
                    </a:cubicBezTo>
                    <a:moveTo>
                      <a:pt x="418267" y="194471"/>
                    </a:moveTo>
                    <a:cubicBezTo>
                      <a:pt x="418101" y="193031"/>
                      <a:pt x="418064" y="191407"/>
                      <a:pt x="417953" y="189967"/>
                    </a:cubicBezTo>
                    <a:cubicBezTo>
                      <a:pt x="418064" y="191407"/>
                      <a:pt x="418156" y="192994"/>
                      <a:pt x="418267" y="194471"/>
                    </a:cubicBezTo>
                    <a:moveTo>
                      <a:pt x="408928" y="135430"/>
                    </a:moveTo>
                    <a:cubicBezTo>
                      <a:pt x="408172" y="132403"/>
                      <a:pt x="407581" y="129063"/>
                      <a:pt x="406825" y="126165"/>
                    </a:cubicBezTo>
                    <a:cubicBezTo>
                      <a:pt x="407563" y="129118"/>
                      <a:pt x="408172" y="132366"/>
                      <a:pt x="408928" y="135430"/>
                    </a:cubicBezTo>
                    <a:moveTo>
                      <a:pt x="413690" y="375136"/>
                    </a:moveTo>
                    <a:cubicBezTo>
                      <a:pt x="413893" y="374102"/>
                      <a:pt x="413967" y="372940"/>
                      <a:pt x="414170" y="371869"/>
                    </a:cubicBezTo>
                    <a:cubicBezTo>
                      <a:pt x="413967" y="372940"/>
                      <a:pt x="413893" y="374102"/>
                      <a:pt x="413690" y="375136"/>
                    </a:cubicBezTo>
                    <a:moveTo>
                      <a:pt x="407489" y="403687"/>
                    </a:moveTo>
                    <a:cubicBezTo>
                      <a:pt x="407840" y="402377"/>
                      <a:pt x="408079" y="400864"/>
                      <a:pt x="408412" y="399553"/>
                    </a:cubicBezTo>
                    <a:cubicBezTo>
                      <a:pt x="408079" y="400919"/>
                      <a:pt x="407840" y="402377"/>
                      <a:pt x="407489" y="403687"/>
                    </a:cubicBezTo>
                    <a:moveTo>
                      <a:pt x="399534" y="428676"/>
                    </a:moveTo>
                    <a:cubicBezTo>
                      <a:pt x="399848" y="427846"/>
                      <a:pt x="400125" y="426849"/>
                      <a:pt x="400457" y="425963"/>
                    </a:cubicBezTo>
                    <a:cubicBezTo>
                      <a:pt x="400125" y="426849"/>
                      <a:pt x="399848" y="427846"/>
                      <a:pt x="399534" y="428676"/>
                    </a:cubicBezTo>
                    <a:moveTo>
                      <a:pt x="389863" y="450362"/>
                    </a:moveTo>
                    <a:cubicBezTo>
                      <a:pt x="389900" y="450325"/>
                      <a:pt x="389900" y="450288"/>
                      <a:pt x="389900" y="450251"/>
                    </a:cubicBezTo>
                    <a:cubicBezTo>
                      <a:pt x="389900" y="450270"/>
                      <a:pt x="389900" y="450307"/>
                      <a:pt x="389863" y="450362"/>
                    </a:cubicBezTo>
                    <a:moveTo>
                      <a:pt x="398187" y="432331"/>
                    </a:moveTo>
                    <a:cubicBezTo>
                      <a:pt x="398390" y="431851"/>
                      <a:pt x="398630" y="431408"/>
                      <a:pt x="398814" y="430891"/>
                    </a:cubicBezTo>
                    <a:cubicBezTo>
                      <a:pt x="401749" y="423343"/>
                      <a:pt x="404425" y="415222"/>
                      <a:pt x="406806" y="406622"/>
                    </a:cubicBezTo>
                    <a:cubicBezTo>
                      <a:pt x="406806" y="406548"/>
                      <a:pt x="406843" y="406511"/>
                      <a:pt x="406843" y="406418"/>
                    </a:cubicBezTo>
                    <a:cubicBezTo>
                      <a:pt x="416828" y="370190"/>
                      <a:pt x="421755" y="324788"/>
                      <a:pt x="421755" y="268516"/>
                    </a:cubicBezTo>
                    <a:cubicBezTo>
                      <a:pt x="421755" y="209051"/>
                      <a:pt x="416588" y="161324"/>
                      <a:pt x="406160" y="123452"/>
                    </a:cubicBezTo>
                    <a:cubicBezTo>
                      <a:pt x="406086" y="123102"/>
                      <a:pt x="405957" y="122824"/>
                      <a:pt x="405846" y="122455"/>
                    </a:cubicBezTo>
                    <a:cubicBezTo>
                      <a:pt x="403465" y="113855"/>
                      <a:pt x="400790" y="105716"/>
                      <a:pt x="397855" y="98112"/>
                    </a:cubicBezTo>
                    <a:cubicBezTo>
                      <a:pt x="397504" y="97245"/>
                      <a:pt x="397099" y="96525"/>
                      <a:pt x="396748" y="95639"/>
                    </a:cubicBezTo>
                    <a:cubicBezTo>
                      <a:pt x="393961" y="88829"/>
                      <a:pt x="391063" y="82277"/>
                      <a:pt x="387797" y="76260"/>
                    </a:cubicBezTo>
                    <a:cubicBezTo>
                      <a:pt x="387279" y="75300"/>
                      <a:pt x="386652" y="74507"/>
                      <a:pt x="386117" y="73603"/>
                    </a:cubicBezTo>
                    <a:cubicBezTo>
                      <a:pt x="379307" y="61662"/>
                      <a:pt x="371685" y="51123"/>
                      <a:pt x="362844" y="42412"/>
                    </a:cubicBezTo>
                    <a:cubicBezTo>
                      <a:pt x="360648" y="40271"/>
                      <a:pt x="358156" y="38481"/>
                      <a:pt x="355812" y="36487"/>
                    </a:cubicBezTo>
                    <a:cubicBezTo>
                      <a:pt x="357160" y="37632"/>
                      <a:pt x="358470" y="38831"/>
                      <a:pt x="359780" y="40031"/>
                    </a:cubicBezTo>
                    <a:cubicBezTo>
                      <a:pt x="356550" y="37041"/>
                      <a:pt x="353210" y="34180"/>
                      <a:pt x="349758" y="31597"/>
                    </a:cubicBezTo>
                    <a:cubicBezTo>
                      <a:pt x="350276" y="32003"/>
                      <a:pt x="350903" y="32353"/>
                      <a:pt x="351420" y="32796"/>
                    </a:cubicBezTo>
                    <a:cubicBezTo>
                      <a:pt x="349279" y="31172"/>
                      <a:pt x="347046" y="29659"/>
                      <a:pt x="344850" y="28182"/>
                    </a:cubicBezTo>
                    <a:cubicBezTo>
                      <a:pt x="345126" y="28385"/>
                      <a:pt x="345440" y="28625"/>
                      <a:pt x="345772" y="28810"/>
                    </a:cubicBezTo>
                    <a:cubicBezTo>
                      <a:pt x="342081" y="26300"/>
                      <a:pt x="338297" y="23993"/>
                      <a:pt x="334348" y="21926"/>
                    </a:cubicBezTo>
                    <a:cubicBezTo>
                      <a:pt x="335178" y="22369"/>
                      <a:pt x="336009" y="22756"/>
                      <a:pt x="336821" y="23236"/>
                    </a:cubicBezTo>
                    <a:cubicBezTo>
                      <a:pt x="334551" y="21926"/>
                      <a:pt x="332207" y="20653"/>
                      <a:pt x="329826" y="19490"/>
                    </a:cubicBezTo>
                    <a:cubicBezTo>
                      <a:pt x="329992" y="19563"/>
                      <a:pt x="330140" y="19656"/>
                      <a:pt x="330270" y="19730"/>
                    </a:cubicBezTo>
                    <a:cubicBezTo>
                      <a:pt x="327040" y="18142"/>
                      <a:pt x="323662" y="16832"/>
                      <a:pt x="320322" y="15466"/>
                    </a:cubicBezTo>
                    <a:cubicBezTo>
                      <a:pt x="321115" y="15780"/>
                      <a:pt x="322037" y="16094"/>
                      <a:pt x="322831" y="16426"/>
                    </a:cubicBezTo>
                    <a:cubicBezTo>
                      <a:pt x="314526" y="12919"/>
                      <a:pt x="305815" y="9782"/>
                      <a:pt x="296181" y="7512"/>
                    </a:cubicBezTo>
                    <a:cubicBezTo>
                      <a:pt x="273868" y="2270"/>
                      <a:pt x="248324" y="0"/>
                      <a:pt x="210896" y="0"/>
                    </a:cubicBezTo>
                    <a:cubicBezTo>
                      <a:pt x="146743" y="0"/>
                      <a:pt x="96543" y="7198"/>
                      <a:pt x="60222" y="42393"/>
                    </a:cubicBezTo>
                    <a:cubicBezTo>
                      <a:pt x="50717" y="51658"/>
                      <a:pt x="42523" y="62806"/>
                      <a:pt x="35288" y="75614"/>
                    </a:cubicBezTo>
                    <a:cubicBezTo>
                      <a:pt x="35214" y="75780"/>
                      <a:pt x="35121" y="75891"/>
                      <a:pt x="35047" y="76057"/>
                    </a:cubicBezTo>
                    <a:cubicBezTo>
                      <a:pt x="11350" y="118506"/>
                      <a:pt x="0" y="180942"/>
                      <a:pt x="0" y="268497"/>
                    </a:cubicBezTo>
                    <a:cubicBezTo>
                      <a:pt x="0" y="311979"/>
                      <a:pt x="2823" y="348965"/>
                      <a:pt x="8434" y="380303"/>
                    </a:cubicBezTo>
                    <a:cubicBezTo>
                      <a:pt x="8675" y="381614"/>
                      <a:pt x="8988" y="382814"/>
                      <a:pt x="9265" y="384124"/>
                    </a:cubicBezTo>
                    <a:cubicBezTo>
                      <a:pt x="10889" y="392669"/>
                      <a:pt x="12643" y="400956"/>
                      <a:pt x="14710" y="408633"/>
                    </a:cubicBezTo>
                    <a:cubicBezTo>
                      <a:pt x="15300" y="410867"/>
                      <a:pt x="16057" y="412768"/>
                      <a:pt x="16702" y="414927"/>
                    </a:cubicBezTo>
                    <a:cubicBezTo>
                      <a:pt x="18567" y="421331"/>
                      <a:pt x="20523" y="427661"/>
                      <a:pt x="22756" y="433420"/>
                    </a:cubicBezTo>
                    <a:cubicBezTo>
                      <a:pt x="23623" y="435764"/>
                      <a:pt x="24750" y="437794"/>
                      <a:pt x="25709" y="440027"/>
                    </a:cubicBezTo>
                    <a:cubicBezTo>
                      <a:pt x="27906" y="445158"/>
                      <a:pt x="30083" y="450288"/>
                      <a:pt x="32593" y="454902"/>
                    </a:cubicBezTo>
                    <a:cubicBezTo>
                      <a:pt x="33553" y="456656"/>
                      <a:pt x="34660" y="458132"/>
                      <a:pt x="35657" y="459830"/>
                    </a:cubicBezTo>
                    <a:cubicBezTo>
                      <a:pt x="41987" y="470535"/>
                      <a:pt x="48945" y="480113"/>
                      <a:pt x="57066" y="487957"/>
                    </a:cubicBezTo>
                    <a:cubicBezTo>
                      <a:pt x="92428" y="522211"/>
                      <a:pt x="142148" y="529096"/>
                      <a:pt x="210933" y="529096"/>
                    </a:cubicBezTo>
                    <a:cubicBezTo>
                      <a:pt x="224185" y="529096"/>
                      <a:pt x="237418" y="528579"/>
                      <a:pt x="250558" y="527619"/>
                    </a:cubicBezTo>
                    <a:cubicBezTo>
                      <a:pt x="254378" y="527342"/>
                      <a:pt x="258199" y="527028"/>
                      <a:pt x="261927" y="526659"/>
                    </a:cubicBezTo>
                    <a:cubicBezTo>
                      <a:pt x="266264" y="526216"/>
                      <a:pt x="270564" y="525736"/>
                      <a:pt x="274772" y="525109"/>
                    </a:cubicBezTo>
                    <a:cubicBezTo>
                      <a:pt x="282524" y="524002"/>
                      <a:pt x="290054" y="522636"/>
                      <a:pt x="297252" y="520901"/>
                    </a:cubicBezTo>
                    <a:cubicBezTo>
                      <a:pt x="298691" y="520550"/>
                      <a:pt x="300075" y="520107"/>
                      <a:pt x="301478" y="519757"/>
                    </a:cubicBezTo>
                    <a:cubicBezTo>
                      <a:pt x="302475" y="519480"/>
                      <a:pt x="303435" y="519129"/>
                      <a:pt x="304431" y="518834"/>
                    </a:cubicBezTo>
                    <a:cubicBezTo>
                      <a:pt x="307052" y="518114"/>
                      <a:pt x="309433" y="517320"/>
                      <a:pt x="311869" y="516564"/>
                    </a:cubicBezTo>
                    <a:cubicBezTo>
                      <a:pt x="314286" y="515770"/>
                      <a:pt x="316759" y="514976"/>
                      <a:pt x="319103" y="514054"/>
                    </a:cubicBezTo>
                    <a:cubicBezTo>
                      <a:pt x="321299" y="513223"/>
                      <a:pt x="323551" y="512430"/>
                      <a:pt x="325582" y="511544"/>
                    </a:cubicBezTo>
                    <a:cubicBezTo>
                      <a:pt x="324474" y="512024"/>
                      <a:pt x="323275" y="512263"/>
                      <a:pt x="322167" y="512688"/>
                    </a:cubicBezTo>
                    <a:cubicBezTo>
                      <a:pt x="331746" y="508757"/>
                      <a:pt x="340826" y="504051"/>
                      <a:pt x="349168" y="498126"/>
                    </a:cubicBezTo>
                    <a:cubicBezTo>
                      <a:pt x="348615" y="498532"/>
                      <a:pt x="348171" y="499049"/>
                      <a:pt x="347618" y="499400"/>
                    </a:cubicBezTo>
                    <a:cubicBezTo>
                      <a:pt x="348374" y="498883"/>
                      <a:pt x="348965" y="498329"/>
                      <a:pt x="349685" y="497812"/>
                    </a:cubicBezTo>
                    <a:cubicBezTo>
                      <a:pt x="350239" y="497406"/>
                      <a:pt x="350792" y="496945"/>
                      <a:pt x="351346" y="496502"/>
                    </a:cubicBezTo>
                    <a:cubicBezTo>
                      <a:pt x="355000" y="493715"/>
                      <a:pt x="358378" y="490891"/>
                      <a:pt x="361441" y="487994"/>
                    </a:cubicBezTo>
                    <a:cubicBezTo>
                      <a:pt x="360574" y="488788"/>
                      <a:pt x="359614" y="489470"/>
                      <a:pt x="358729" y="490227"/>
                    </a:cubicBezTo>
                    <a:cubicBezTo>
                      <a:pt x="359965" y="489157"/>
                      <a:pt x="361238" y="488197"/>
                      <a:pt x="362420" y="487090"/>
                    </a:cubicBezTo>
                    <a:cubicBezTo>
                      <a:pt x="362106" y="487403"/>
                      <a:pt x="361737" y="487680"/>
                      <a:pt x="361423" y="488013"/>
                    </a:cubicBezTo>
                    <a:cubicBezTo>
                      <a:pt x="362494" y="487016"/>
                      <a:pt x="363693" y="486296"/>
                      <a:pt x="364727" y="485263"/>
                    </a:cubicBezTo>
                    <a:cubicBezTo>
                      <a:pt x="373788" y="476274"/>
                      <a:pt x="381595" y="465496"/>
                      <a:pt x="388443" y="453075"/>
                    </a:cubicBezTo>
                    <a:cubicBezTo>
                      <a:pt x="388646" y="452762"/>
                      <a:pt x="388848" y="452485"/>
                      <a:pt x="389033" y="452115"/>
                    </a:cubicBezTo>
                    <a:cubicBezTo>
                      <a:pt x="392374" y="446025"/>
                      <a:pt x="395364" y="439344"/>
                      <a:pt x="398187" y="43233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" name="Freeform: Shape 121">
                <a:extLst>
                  <a:ext uri="{FF2B5EF4-FFF2-40B4-BE49-F238E27FC236}">
                    <a16:creationId xmlns:a16="http://schemas.microsoft.com/office/drawing/2014/main" id="{190C0B1A-D824-80A1-F36D-82BBA9B43F1E}"/>
                  </a:ext>
                </a:extLst>
              </p:cNvPr>
              <p:cNvSpPr/>
              <p:nvPr/>
            </p:nvSpPr>
            <p:spPr>
              <a:xfrm>
                <a:off x="11189269" y="5096845"/>
                <a:ext cx="4374" cy="3691"/>
              </a:xfrm>
              <a:custGeom>
                <a:avLst/>
                <a:gdLst>
                  <a:gd name="connsiteX0" fmla="*/ 0 w 4374"/>
                  <a:gd name="connsiteY0" fmla="*/ 0 h 3691"/>
                  <a:gd name="connsiteX1" fmla="*/ 4374 w 4374"/>
                  <a:gd name="connsiteY1" fmla="*/ 3691 h 3691"/>
                  <a:gd name="connsiteX2" fmla="*/ 0 w 4374"/>
                  <a:gd name="connsiteY2" fmla="*/ 0 h 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74" h="3691">
                    <a:moveTo>
                      <a:pt x="0" y="0"/>
                    </a:moveTo>
                    <a:cubicBezTo>
                      <a:pt x="1513" y="1144"/>
                      <a:pt x="2934" y="2473"/>
                      <a:pt x="4374" y="3691"/>
                    </a:cubicBezTo>
                    <a:cubicBezTo>
                      <a:pt x="2934" y="2473"/>
                      <a:pt x="1495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" name="Freeform: Shape 122">
                <a:extLst>
                  <a:ext uri="{FF2B5EF4-FFF2-40B4-BE49-F238E27FC236}">
                    <a16:creationId xmlns:a16="http://schemas.microsoft.com/office/drawing/2014/main" id="{C3198519-5097-A622-A752-7949ADFEA2AA}"/>
                  </a:ext>
                </a:extLst>
              </p:cNvPr>
              <p:cNvSpPr/>
              <p:nvPr/>
            </p:nvSpPr>
            <p:spPr>
              <a:xfrm>
                <a:off x="11174689" y="5087303"/>
                <a:ext cx="7991" cy="4927"/>
              </a:xfrm>
              <a:custGeom>
                <a:avLst/>
                <a:gdLst>
                  <a:gd name="connsiteX0" fmla="*/ 0 w 7991"/>
                  <a:gd name="connsiteY0" fmla="*/ 0 h 4927"/>
                  <a:gd name="connsiteX1" fmla="*/ 7992 w 7991"/>
                  <a:gd name="connsiteY1" fmla="*/ 4928 h 4927"/>
                  <a:gd name="connsiteX2" fmla="*/ 0 w 7991"/>
                  <a:gd name="connsiteY2" fmla="*/ 0 h 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91" h="4927">
                    <a:moveTo>
                      <a:pt x="0" y="0"/>
                    </a:moveTo>
                    <a:cubicBezTo>
                      <a:pt x="2749" y="1550"/>
                      <a:pt x="5408" y="3230"/>
                      <a:pt x="7992" y="4928"/>
                    </a:cubicBezTo>
                    <a:cubicBezTo>
                      <a:pt x="5500" y="3211"/>
                      <a:pt x="2786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" name="Freeform: Shape 123">
                <a:extLst>
                  <a:ext uri="{FF2B5EF4-FFF2-40B4-BE49-F238E27FC236}">
                    <a16:creationId xmlns:a16="http://schemas.microsoft.com/office/drawing/2014/main" id="{654610CC-EC5F-A45F-8CA5-C17BBD43846D}"/>
                  </a:ext>
                </a:extLst>
              </p:cNvPr>
              <p:cNvSpPr/>
              <p:nvPr/>
            </p:nvSpPr>
            <p:spPr>
              <a:xfrm>
                <a:off x="11160699" y="5080511"/>
                <a:ext cx="6957" cy="3063"/>
              </a:xfrm>
              <a:custGeom>
                <a:avLst/>
                <a:gdLst>
                  <a:gd name="connsiteX0" fmla="*/ 0 w 6957"/>
                  <a:gd name="connsiteY0" fmla="*/ 0 h 3063"/>
                  <a:gd name="connsiteX1" fmla="*/ 6958 w 6957"/>
                  <a:gd name="connsiteY1" fmla="*/ 3064 h 3063"/>
                  <a:gd name="connsiteX2" fmla="*/ 0 w 6957"/>
                  <a:gd name="connsiteY2" fmla="*/ 0 h 3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57" h="3063">
                    <a:moveTo>
                      <a:pt x="0" y="0"/>
                    </a:moveTo>
                    <a:cubicBezTo>
                      <a:pt x="2344" y="996"/>
                      <a:pt x="4725" y="1956"/>
                      <a:pt x="6958" y="3064"/>
                    </a:cubicBezTo>
                    <a:cubicBezTo>
                      <a:pt x="4762" y="1993"/>
                      <a:pt x="2381" y="996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reeform: Shape 124">
                <a:extLst>
                  <a:ext uri="{FF2B5EF4-FFF2-40B4-BE49-F238E27FC236}">
                    <a16:creationId xmlns:a16="http://schemas.microsoft.com/office/drawing/2014/main" id="{D28E9939-9658-8E04-7A80-336E0014AC10}"/>
                  </a:ext>
                </a:extLst>
              </p:cNvPr>
              <p:cNvSpPr/>
              <p:nvPr/>
            </p:nvSpPr>
            <p:spPr>
              <a:xfrm>
                <a:off x="11316523" y="5061963"/>
                <a:ext cx="380856" cy="532122"/>
              </a:xfrm>
              <a:custGeom>
                <a:avLst/>
                <a:gdLst>
                  <a:gd name="connsiteX0" fmla="*/ 156839 w 380856"/>
                  <a:gd name="connsiteY0" fmla="*/ 531605 h 532122"/>
                  <a:gd name="connsiteX1" fmla="*/ 167377 w 380856"/>
                  <a:gd name="connsiteY1" fmla="*/ 531771 h 532122"/>
                  <a:gd name="connsiteX2" fmla="*/ 160898 w 380856"/>
                  <a:gd name="connsiteY2" fmla="*/ 531882 h 532122"/>
                  <a:gd name="connsiteX3" fmla="*/ 156839 w 380856"/>
                  <a:gd name="connsiteY3" fmla="*/ 531605 h 532122"/>
                  <a:gd name="connsiteX4" fmla="*/ 127087 w 380856"/>
                  <a:gd name="connsiteY4" fmla="*/ 528947 h 532122"/>
                  <a:gd name="connsiteX5" fmla="*/ 134248 w 380856"/>
                  <a:gd name="connsiteY5" fmla="*/ 529981 h 532122"/>
                  <a:gd name="connsiteX6" fmla="*/ 127087 w 380856"/>
                  <a:gd name="connsiteY6" fmla="*/ 528947 h 532122"/>
                  <a:gd name="connsiteX7" fmla="*/ 101858 w 380856"/>
                  <a:gd name="connsiteY7" fmla="*/ 522580 h 532122"/>
                  <a:gd name="connsiteX8" fmla="*/ 105641 w 380856"/>
                  <a:gd name="connsiteY8" fmla="*/ 523688 h 532122"/>
                  <a:gd name="connsiteX9" fmla="*/ 101858 w 380856"/>
                  <a:gd name="connsiteY9" fmla="*/ 522580 h 532122"/>
                  <a:gd name="connsiteX10" fmla="*/ 76998 w 380856"/>
                  <a:gd name="connsiteY10" fmla="*/ 510326 h 532122"/>
                  <a:gd name="connsiteX11" fmla="*/ 79471 w 380856"/>
                  <a:gd name="connsiteY11" fmla="*/ 512005 h 532122"/>
                  <a:gd name="connsiteX12" fmla="*/ 76998 w 380856"/>
                  <a:gd name="connsiteY12" fmla="*/ 510326 h 532122"/>
                  <a:gd name="connsiteX13" fmla="*/ 2177 w 380856"/>
                  <a:gd name="connsiteY13" fmla="*/ 202332 h 532122"/>
                  <a:gd name="connsiteX14" fmla="*/ 2103 w 380856"/>
                  <a:gd name="connsiteY14" fmla="*/ 203292 h 532122"/>
                  <a:gd name="connsiteX15" fmla="*/ 2177 w 380856"/>
                  <a:gd name="connsiteY15" fmla="*/ 202332 h 532122"/>
                  <a:gd name="connsiteX16" fmla="*/ 5204 w 380856"/>
                  <a:gd name="connsiteY16" fmla="*/ 171622 h 532122"/>
                  <a:gd name="connsiteX17" fmla="*/ 4373 w 380856"/>
                  <a:gd name="connsiteY17" fmla="*/ 178137 h 532122"/>
                  <a:gd name="connsiteX18" fmla="*/ 5204 w 380856"/>
                  <a:gd name="connsiteY18" fmla="*/ 171622 h 532122"/>
                  <a:gd name="connsiteX19" fmla="*/ 9339 w 380856"/>
                  <a:gd name="connsiteY19" fmla="*/ 145119 h 532122"/>
                  <a:gd name="connsiteX20" fmla="*/ 7548 w 380856"/>
                  <a:gd name="connsiteY20" fmla="*/ 154753 h 532122"/>
                  <a:gd name="connsiteX21" fmla="*/ 9339 w 380856"/>
                  <a:gd name="connsiteY21" fmla="*/ 145119 h 532122"/>
                  <a:gd name="connsiteX22" fmla="*/ 14506 w 380856"/>
                  <a:gd name="connsiteY22" fmla="*/ 122382 h 532122"/>
                  <a:gd name="connsiteX23" fmla="*/ 11886 w 380856"/>
                  <a:gd name="connsiteY23" fmla="*/ 132569 h 532122"/>
                  <a:gd name="connsiteX24" fmla="*/ 14506 w 380856"/>
                  <a:gd name="connsiteY24" fmla="*/ 122382 h 532122"/>
                  <a:gd name="connsiteX25" fmla="*/ 20449 w 380856"/>
                  <a:gd name="connsiteY25" fmla="*/ 103076 h 532122"/>
                  <a:gd name="connsiteX26" fmla="*/ 17496 w 380856"/>
                  <a:gd name="connsiteY26" fmla="*/ 111511 h 532122"/>
                  <a:gd name="connsiteX27" fmla="*/ 20449 w 380856"/>
                  <a:gd name="connsiteY27" fmla="*/ 103076 h 532122"/>
                  <a:gd name="connsiteX28" fmla="*/ 26004 w 380856"/>
                  <a:gd name="connsiteY28" fmla="*/ 88681 h 532122"/>
                  <a:gd name="connsiteX29" fmla="*/ 24491 w 380856"/>
                  <a:gd name="connsiteY29" fmla="*/ 91948 h 532122"/>
                  <a:gd name="connsiteX30" fmla="*/ 26004 w 380856"/>
                  <a:gd name="connsiteY30" fmla="*/ 88681 h 532122"/>
                  <a:gd name="connsiteX31" fmla="*/ 56161 w 380856"/>
                  <a:gd name="connsiteY31" fmla="*/ 42061 h 532122"/>
                  <a:gd name="connsiteX32" fmla="*/ 55995 w 380856"/>
                  <a:gd name="connsiteY32" fmla="*/ 42227 h 532122"/>
                  <a:gd name="connsiteX33" fmla="*/ 56161 w 380856"/>
                  <a:gd name="connsiteY33" fmla="*/ 42061 h 532122"/>
                  <a:gd name="connsiteX34" fmla="*/ 71867 w 380856"/>
                  <a:gd name="connsiteY34" fmla="*/ 28459 h 532122"/>
                  <a:gd name="connsiteX35" fmla="*/ 70353 w 380856"/>
                  <a:gd name="connsiteY35" fmla="*/ 29456 h 532122"/>
                  <a:gd name="connsiteX36" fmla="*/ 71867 w 380856"/>
                  <a:gd name="connsiteY36" fmla="*/ 28459 h 532122"/>
                  <a:gd name="connsiteX37" fmla="*/ 89142 w 380856"/>
                  <a:gd name="connsiteY37" fmla="*/ 17810 h 532122"/>
                  <a:gd name="connsiteX38" fmla="*/ 86632 w 380856"/>
                  <a:gd name="connsiteY38" fmla="*/ 19010 h 532122"/>
                  <a:gd name="connsiteX39" fmla="*/ 89142 w 380856"/>
                  <a:gd name="connsiteY39" fmla="*/ 17810 h 532122"/>
                  <a:gd name="connsiteX40" fmla="*/ 107672 w 380856"/>
                  <a:gd name="connsiteY40" fmla="*/ 9929 h 532122"/>
                  <a:gd name="connsiteX41" fmla="*/ 104885 w 380856"/>
                  <a:gd name="connsiteY41" fmla="*/ 10760 h 532122"/>
                  <a:gd name="connsiteX42" fmla="*/ 107672 w 380856"/>
                  <a:gd name="connsiteY42" fmla="*/ 9929 h 532122"/>
                  <a:gd name="connsiteX43" fmla="*/ 126497 w 380856"/>
                  <a:gd name="connsiteY43" fmla="*/ 4669 h 532122"/>
                  <a:gd name="connsiteX44" fmla="*/ 125224 w 380856"/>
                  <a:gd name="connsiteY44" fmla="*/ 4872 h 532122"/>
                  <a:gd name="connsiteX45" fmla="*/ 126497 w 380856"/>
                  <a:gd name="connsiteY45" fmla="*/ 4669 h 532122"/>
                  <a:gd name="connsiteX46" fmla="*/ 304210 w 380856"/>
                  <a:gd name="connsiteY46" fmla="*/ 232010 h 532122"/>
                  <a:gd name="connsiteX47" fmla="*/ 322629 w 380856"/>
                  <a:gd name="connsiteY47" fmla="*/ 231567 h 532122"/>
                  <a:gd name="connsiteX48" fmla="*/ 304210 w 380856"/>
                  <a:gd name="connsiteY48" fmla="*/ 232010 h 532122"/>
                  <a:gd name="connsiteX49" fmla="*/ 268534 w 380856"/>
                  <a:gd name="connsiteY49" fmla="*/ 234501 h 532122"/>
                  <a:gd name="connsiteX50" fmla="*/ 289408 w 380856"/>
                  <a:gd name="connsiteY50" fmla="*/ 232674 h 532122"/>
                  <a:gd name="connsiteX51" fmla="*/ 268534 w 380856"/>
                  <a:gd name="connsiteY51" fmla="*/ 234501 h 532122"/>
                  <a:gd name="connsiteX52" fmla="*/ 236918 w 380856"/>
                  <a:gd name="connsiteY52" fmla="*/ 239595 h 532122"/>
                  <a:gd name="connsiteX53" fmla="*/ 259065 w 380856"/>
                  <a:gd name="connsiteY53" fmla="*/ 235572 h 532122"/>
                  <a:gd name="connsiteX54" fmla="*/ 236918 w 380856"/>
                  <a:gd name="connsiteY54" fmla="*/ 239595 h 532122"/>
                  <a:gd name="connsiteX55" fmla="*/ 209549 w 380856"/>
                  <a:gd name="connsiteY55" fmla="*/ 247753 h 532122"/>
                  <a:gd name="connsiteX56" fmla="*/ 230865 w 380856"/>
                  <a:gd name="connsiteY56" fmla="*/ 240906 h 532122"/>
                  <a:gd name="connsiteX57" fmla="*/ 209549 w 380856"/>
                  <a:gd name="connsiteY57" fmla="*/ 247753 h 532122"/>
                  <a:gd name="connsiteX58" fmla="*/ 332022 w 380856"/>
                  <a:gd name="connsiteY58" fmla="*/ 231198 h 532122"/>
                  <a:gd name="connsiteX59" fmla="*/ 207242 w 380856"/>
                  <a:gd name="connsiteY59" fmla="*/ 248343 h 532122"/>
                  <a:gd name="connsiteX60" fmla="*/ 207168 w 380856"/>
                  <a:gd name="connsiteY60" fmla="*/ 248380 h 532122"/>
                  <a:gd name="connsiteX61" fmla="*/ 207168 w 380856"/>
                  <a:gd name="connsiteY61" fmla="*/ 312071 h 532122"/>
                  <a:gd name="connsiteX62" fmla="*/ 280272 w 380856"/>
                  <a:gd name="connsiteY62" fmla="*/ 312071 h 532122"/>
                  <a:gd name="connsiteX63" fmla="*/ 280346 w 380856"/>
                  <a:gd name="connsiteY63" fmla="*/ 405385 h 532122"/>
                  <a:gd name="connsiteX64" fmla="*/ 191646 w 380856"/>
                  <a:gd name="connsiteY64" fmla="*/ 438200 h 532122"/>
                  <a:gd name="connsiteX65" fmla="*/ 190096 w 380856"/>
                  <a:gd name="connsiteY65" fmla="*/ 438200 h 532122"/>
                  <a:gd name="connsiteX66" fmla="*/ 117694 w 380856"/>
                  <a:gd name="connsiteY66" fmla="*/ 402488 h 532122"/>
                  <a:gd name="connsiteX67" fmla="*/ 100585 w 380856"/>
                  <a:gd name="connsiteY67" fmla="*/ 265618 h 532122"/>
                  <a:gd name="connsiteX68" fmla="*/ 118044 w 380856"/>
                  <a:gd name="connsiteY68" fmla="*/ 128712 h 532122"/>
                  <a:gd name="connsiteX69" fmla="*/ 195098 w 380856"/>
                  <a:gd name="connsiteY69" fmla="*/ 88736 h 532122"/>
                  <a:gd name="connsiteX70" fmla="*/ 361921 w 380856"/>
                  <a:gd name="connsiteY70" fmla="*/ 99755 h 532122"/>
                  <a:gd name="connsiteX71" fmla="*/ 372865 w 380856"/>
                  <a:gd name="connsiteY71" fmla="*/ 100825 h 532122"/>
                  <a:gd name="connsiteX72" fmla="*/ 372976 w 380856"/>
                  <a:gd name="connsiteY72" fmla="*/ 100825 h 532122"/>
                  <a:gd name="connsiteX73" fmla="*/ 372976 w 380856"/>
                  <a:gd name="connsiteY73" fmla="*/ 22867 h 532122"/>
                  <a:gd name="connsiteX74" fmla="*/ 372865 w 380856"/>
                  <a:gd name="connsiteY74" fmla="*/ 22867 h 532122"/>
                  <a:gd name="connsiteX75" fmla="*/ 171437 w 380856"/>
                  <a:gd name="connsiteY75" fmla="*/ 0 h 532122"/>
                  <a:gd name="connsiteX76" fmla="*/ 123267 w 380856"/>
                  <a:gd name="connsiteY76" fmla="*/ 5205 h 532122"/>
                  <a:gd name="connsiteX77" fmla="*/ 122030 w 380856"/>
                  <a:gd name="connsiteY77" fmla="*/ 5555 h 532122"/>
                  <a:gd name="connsiteX78" fmla="*/ 103095 w 380856"/>
                  <a:gd name="connsiteY78" fmla="*/ 11332 h 532122"/>
                  <a:gd name="connsiteX79" fmla="*/ 99920 w 380856"/>
                  <a:gd name="connsiteY79" fmla="*/ 12771 h 532122"/>
                  <a:gd name="connsiteX80" fmla="*/ 85045 w 380856"/>
                  <a:gd name="connsiteY80" fmla="*/ 19766 h 532122"/>
                  <a:gd name="connsiteX81" fmla="*/ 81298 w 380856"/>
                  <a:gd name="connsiteY81" fmla="*/ 22147 h 532122"/>
                  <a:gd name="connsiteX82" fmla="*/ 68933 w 380856"/>
                  <a:gd name="connsiteY82" fmla="*/ 30452 h 532122"/>
                  <a:gd name="connsiteX83" fmla="*/ 65666 w 380856"/>
                  <a:gd name="connsiteY83" fmla="*/ 33350 h 532122"/>
                  <a:gd name="connsiteX84" fmla="*/ 54685 w 380856"/>
                  <a:gd name="connsiteY84" fmla="*/ 43408 h 532122"/>
                  <a:gd name="connsiteX85" fmla="*/ 53005 w 380856"/>
                  <a:gd name="connsiteY85" fmla="*/ 45438 h 532122"/>
                  <a:gd name="connsiteX86" fmla="*/ 32131 w 380856"/>
                  <a:gd name="connsiteY86" fmla="*/ 75079 h 532122"/>
                  <a:gd name="connsiteX87" fmla="*/ 0 w 380856"/>
                  <a:gd name="connsiteY87" fmla="*/ 264178 h 532122"/>
                  <a:gd name="connsiteX88" fmla="*/ 16315 w 380856"/>
                  <a:gd name="connsiteY88" fmla="*/ 420390 h 532122"/>
                  <a:gd name="connsiteX89" fmla="*/ 16149 w 380856"/>
                  <a:gd name="connsiteY89" fmla="*/ 419633 h 532122"/>
                  <a:gd name="connsiteX90" fmla="*/ 48373 w 380856"/>
                  <a:gd name="connsiteY90" fmla="*/ 484875 h 532122"/>
                  <a:gd name="connsiteX91" fmla="*/ 44146 w 380856"/>
                  <a:gd name="connsiteY91" fmla="*/ 480021 h 532122"/>
                  <a:gd name="connsiteX92" fmla="*/ 50994 w 380856"/>
                  <a:gd name="connsiteY92" fmla="*/ 488289 h 532122"/>
                  <a:gd name="connsiteX93" fmla="*/ 53135 w 380856"/>
                  <a:gd name="connsiteY93" fmla="*/ 490522 h 532122"/>
                  <a:gd name="connsiteX94" fmla="*/ 55127 w 380856"/>
                  <a:gd name="connsiteY94" fmla="*/ 492552 h 532122"/>
                  <a:gd name="connsiteX95" fmla="*/ 54371 w 380856"/>
                  <a:gd name="connsiteY95" fmla="*/ 491722 h 532122"/>
                  <a:gd name="connsiteX96" fmla="*/ 60185 w 380856"/>
                  <a:gd name="connsiteY96" fmla="*/ 497295 h 532122"/>
                  <a:gd name="connsiteX97" fmla="*/ 58321 w 380856"/>
                  <a:gd name="connsiteY97" fmla="*/ 495856 h 532122"/>
                  <a:gd name="connsiteX98" fmla="*/ 55146 w 380856"/>
                  <a:gd name="connsiteY98" fmla="*/ 492552 h 532122"/>
                  <a:gd name="connsiteX99" fmla="*/ 58173 w 380856"/>
                  <a:gd name="connsiteY99" fmla="*/ 496022 h 532122"/>
                  <a:gd name="connsiteX100" fmla="*/ 61790 w 380856"/>
                  <a:gd name="connsiteY100" fmla="*/ 498846 h 532122"/>
                  <a:gd name="connsiteX101" fmla="*/ 73436 w 380856"/>
                  <a:gd name="connsiteY101" fmla="*/ 507834 h 532122"/>
                  <a:gd name="connsiteX102" fmla="*/ 80763 w 380856"/>
                  <a:gd name="connsiteY102" fmla="*/ 512891 h 532122"/>
                  <a:gd name="connsiteX103" fmla="*/ 100418 w 380856"/>
                  <a:gd name="connsiteY103" fmla="*/ 522193 h 532122"/>
                  <a:gd name="connsiteX104" fmla="*/ 111511 w 380856"/>
                  <a:gd name="connsiteY104" fmla="*/ 525367 h 532122"/>
                  <a:gd name="connsiteX105" fmla="*/ 124670 w 380856"/>
                  <a:gd name="connsiteY105" fmla="*/ 528634 h 532122"/>
                  <a:gd name="connsiteX106" fmla="*/ 137828 w 380856"/>
                  <a:gd name="connsiteY106" fmla="*/ 530461 h 532122"/>
                  <a:gd name="connsiteX107" fmla="*/ 152390 w 380856"/>
                  <a:gd name="connsiteY107" fmla="*/ 531531 h 532122"/>
                  <a:gd name="connsiteX108" fmla="*/ 160898 w 380856"/>
                  <a:gd name="connsiteY108" fmla="*/ 532122 h 532122"/>
                  <a:gd name="connsiteX109" fmla="*/ 170718 w 380856"/>
                  <a:gd name="connsiteY109" fmla="*/ 531919 h 532122"/>
                  <a:gd name="connsiteX110" fmla="*/ 281822 w 380856"/>
                  <a:gd name="connsiteY110" fmla="*/ 493457 h 532122"/>
                  <a:gd name="connsiteX111" fmla="*/ 309063 w 380856"/>
                  <a:gd name="connsiteY111" fmla="*/ 528339 h 532122"/>
                  <a:gd name="connsiteX112" fmla="*/ 380857 w 380856"/>
                  <a:gd name="connsiteY112" fmla="*/ 528339 h 532122"/>
                  <a:gd name="connsiteX113" fmla="*/ 380857 w 380856"/>
                  <a:gd name="connsiteY113" fmla="*/ 232674 h 532122"/>
                  <a:gd name="connsiteX114" fmla="*/ 380746 w 380856"/>
                  <a:gd name="connsiteY114" fmla="*/ 232674 h 532122"/>
                  <a:gd name="connsiteX115" fmla="*/ 332022 w 380856"/>
                  <a:gd name="connsiteY115" fmla="*/ 231198 h 53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380856" h="532122">
                    <a:moveTo>
                      <a:pt x="156839" y="531605"/>
                    </a:moveTo>
                    <a:cubicBezTo>
                      <a:pt x="160345" y="531642"/>
                      <a:pt x="163723" y="531845"/>
                      <a:pt x="167377" y="531771"/>
                    </a:cubicBezTo>
                    <a:cubicBezTo>
                      <a:pt x="165181" y="531808"/>
                      <a:pt x="163003" y="531882"/>
                      <a:pt x="160898" y="531882"/>
                    </a:cubicBezTo>
                    <a:cubicBezTo>
                      <a:pt x="159459" y="531882"/>
                      <a:pt x="158278" y="531605"/>
                      <a:pt x="156839" y="531605"/>
                    </a:cubicBezTo>
                    <a:moveTo>
                      <a:pt x="127087" y="528947"/>
                    </a:moveTo>
                    <a:cubicBezTo>
                      <a:pt x="129394" y="529354"/>
                      <a:pt x="131812" y="529667"/>
                      <a:pt x="134248" y="529981"/>
                    </a:cubicBezTo>
                    <a:cubicBezTo>
                      <a:pt x="131812" y="529649"/>
                      <a:pt x="129394" y="529335"/>
                      <a:pt x="127087" y="528947"/>
                    </a:cubicBezTo>
                    <a:moveTo>
                      <a:pt x="101858" y="522580"/>
                    </a:moveTo>
                    <a:cubicBezTo>
                      <a:pt x="103058" y="523023"/>
                      <a:pt x="104405" y="523300"/>
                      <a:pt x="105641" y="523688"/>
                    </a:cubicBezTo>
                    <a:cubicBezTo>
                      <a:pt x="104405" y="523282"/>
                      <a:pt x="103095" y="523005"/>
                      <a:pt x="101858" y="522580"/>
                    </a:cubicBezTo>
                    <a:moveTo>
                      <a:pt x="76998" y="510326"/>
                    </a:moveTo>
                    <a:cubicBezTo>
                      <a:pt x="77829" y="510842"/>
                      <a:pt x="78586" y="511470"/>
                      <a:pt x="79471" y="512005"/>
                    </a:cubicBezTo>
                    <a:cubicBezTo>
                      <a:pt x="78604" y="511470"/>
                      <a:pt x="77847" y="510842"/>
                      <a:pt x="76998" y="510326"/>
                    </a:cubicBezTo>
                    <a:moveTo>
                      <a:pt x="2177" y="202332"/>
                    </a:moveTo>
                    <a:cubicBezTo>
                      <a:pt x="2140" y="202646"/>
                      <a:pt x="2103" y="202960"/>
                      <a:pt x="2103" y="203292"/>
                    </a:cubicBezTo>
                    <a:cubicBezTo>
                      <a:pt x="2103" y="202960"/>
                      <a:pt x="2140" y="202646"/>
                      <a:pt x="2177" y="202332"/>
                    </a:cubicBezTo>
                    <a:moveTo>
                      <a:pt x="5204" y="171622"/>
                    </a:moveTo>
                    <a:cubicBezTo>
                      <a:pt x="4928" y="173818"/>
                      <a:pt x="4614" y="175959"/>
                      <a:pt x="4373" y="178137"/>
                    </a:cubicBezTo>
                    <a:cubicBezTo>
                      <a:pt x="4614" y="175922"/>
                      <a:pt x="4928" y="173800"/>
                      <a:pt x="5204" y="171622"/>
                    </a:cubicBezTo>
                    <a:moveTo>
                      <a:pt x="9339" y="145119"/>
                    </a:moveTo>
                    <a:cubicBezTo>
                      <a:pt x="8748" y="148293"/>
                      <a:pt x="8065" y="151487"/>
                      <a:pt x="7548" y="154753"/>
                    </a:cubicBezTo>
                    <a:cubicBezTo>
                      <a:pt x="8120" y="151450"/>
                      <a:pt x="8748" y="148312"/>
                      <a:pt x="9339" y="145119"/>
                    </a:cubicBezTo>
                    <a:moveTo>
                      <a:pt x="14506" y="122382"/>
                    </a:moveTo>
                    <a:cubicBezTo>
                      <a:pt x="13583" y="125759"/>
                      <a:pt x="12679" y="129099"/>
                      <a:pt x="11886" y="132569"/>
                    </a:cubicBezTo>
                    <a:cubicBezTo>
                      <a:pt x="12679" y="129062"/>
                      <a:pt x="13601" y="125722"/>
                      <a:pt x="14506" y="122382"/>
                    </a:cubicBezTo>
                    <a:moveTo>
                      <a:pt x="20449" y="103076"/>
                    </a:moveTo>
                    <a:cubicBezTo>
                      <a:pt x="19453" y="105900"/>
                      <a:pt x="18419" y="108613"/>
                      <a:pt x="17496" y="111511"/>
                    </a:cubicBezTo>
                    <a:cubicBezTo>
                      <a:pt x="18419" y="108613"/>
                      <a:pt x="19453" y="105863"/>
                      <a:pt x="20449" y="103076"/>
                    </a:cubicBezTo>
                    <a:moveTo>
                      <a:pt x="26004" y="88681"/>
                    </a:moveTo>
                    <a:cubicBezTo>
                      <a:pt x="25525" y="89788"/>
                      <a:pt x="24971" y="90822"/>
                      <a:pt x="24491" y="91948"/>
                    </a:cubicBezTo>
                    <a:cubicBezTo>
                      <a:pt x="24971" y="90785"/>
                      <a:pt x="25543" y="89806"/>
                      <a:pt x="26004" y="88681"/>
                    </a:cubicBezTo>
                    <a:moveTo>
                      <a:pt x="56161" y="42061"/>
                    </a:moveTo>
                    <a:cubicBezTo>
                      <a:pt x="56124" y="42135"/>
                      <a:pt x="56087" y="42172"/>
                      <a:pt x="55995" y="42227"/>
                    </a:cubicBezTo>
                    <a:cubicBezTo>
                      <a:pt x="56087" y="42190"/>
                      <a:pt x="56124" y="42153"/>
                      <a:pt x="56161" y="42061"/>
                    </a:cubicBezTo>
                    <a:moveTo>
                      <a:pt x="71867" y="28459"/>
                    </a:moveTo>
                    <a:cubicBezTo>
                      <a:pt x="71387" y="28809"/>
                      <a:pt x="70871" y="29087"/>
                      <a:pt x="70353" y="29456"/>
                    </a:cubicBezTo>
                    <a:cubicBezTo>
                      <a:pt x="70889" y="29105"/>
                      <a:pt x="71406" y="28828"/>
                      <a:pt x="71867" y="28459"/>
                    </a:cubicBezTo>
                    <a:moveTo>
                      <a:pt x="89142" y="17810"/>
                    </a:moveTo>
                    <a:cubicBezTo>
                      <a:pt x="88348" y="18253"/>
                      <a:pt x="87425" y="18567"/>
                      <a:pt x="86632" y="19010"/>
                    </a:cubicBezTo>
                    <a:cubicBezTo>
                      <a:pt x="87425" y="18548"/>
                      <a:pt x="88348" y="18234"/>
                      <a:pt x="89142" y="17810"/>
                    </a:cubicBezTo>
                    <a:moveTo>
                      <a:pt x="107672" y="9929"/>
                    </a:moveTo>
                    <a:cubicBezTo>
                      <a:pt x="106749" y="10243"/>
                      <a:pt x="105808" y="10446"/>
                      <a:pt x="104885" y="10760"/>
                    </a:cubicBezTo>
                    <a:cubicBezTo>
                      <a:pt x="105808" y="10446"/>
                      <a:pt x="106768" y="10243"/>
                      <a:pt x="107672" y="9929"/>
                    </a:cubicBezTo>
                    <a:moveTo>
                      <a:pt x="126497" y="4669"/>
                    </a:moveTo>
                    <a:cubicBezTo>
                      <a:pt x="126054" y="4743"/>
                      <a:pt x="125666" y="4780"/>
                      <a:pt x="125224" y="4872"/>
                    </a:cubicBezTo>
                    <a:cubicBezTo>
                      <a:pt x="125648" y="4762"/>
                      <a:pt x="126054" y="4762"/>
                      <a:pt x="126497" y="4669"/>
                    </a:cubicBezTo>
                    <a:moveTo>
                      <a:pt x="304210" y="232010"/>
                    </a:moveTo>
                    <a:cubicBezTo>
                      <a:pt x="310134" y="231770"/>
                      <a:pt x="316261" y="231604"/>
                      <a:pt x="322629" y="231567"/>
                    </a:cubicBezTo>
                    <a:cubicBezTo>
                      <a:pt x="316353" y="231604"/>
                      <a:pt x="310226" y="231770"/>
                      <a:pt x="304210" y="232010"/>
                    </a:cubicBezTo>
                    <a:moveTo>
                      <a:pt x="268534" y="234501"/>
                    </a:moveTo>
                    <a:cubicBezTo>
                      <a:pt x="275178" y="233781"/>
                      <a:pt x="282099" y="233154"/>
                      <a:pt x="289408" y="232674"/>
                    </a:cubicBezTo>
                    <a:cubicBezTo>
                      <a:pt x="282209" y="233154"/>
                      <a:pt x="275251" y="233744"/>
                      <a:pt x="268534" y="234501"/>
                    </a:cubicBezTo>
                    <a:moveTo>
                      <a:pt x="236918" y="239595"/>
                    </a:moveTo>
                    <a:cubicBezTo>
                      <a:pt x="243839" y="238045"/>
                      <a:pt x="251075" y="236698"/>
                      <a:pt x="259065" y="235572"/>
                    </a:cubicBezTo>
                    <a:cubicBezTo>
                      <a:pt x="251278" y="236661"/>
                      <a:pt x="243913" y="238045"/>
                      <a:pt x="236918" y="239595"/>
                    </a:cubicBezTo>
                    <a:moveTo>
                      <a:pt x="209549" y="247753"/>
                    </a:moveTo>
                    <a:cubicBezTo>
                      <a:pt x="216027" y="245169"/>
                      <a:pt x="223076" y="242862"/>
                      <a:pt x="230865" y="240906"/>
                    </a:cubicBezTo>
                    <a:cubicBezTo>
                      <a:pt x="223261" y="242825"/>
                      <a:pt x="216137" y="245132"/>
                      <a:pt x="209549" y="247753"/>
                    </a:cubicBezTo>
                    <a:moveTo>
                      <a:pt x="332022" y="231198"/>
                    </a:moveTo>
                    <a:cubicBezTo>
                      <a:pt x="274975" y="231198"/>
                      <a:pt x="235368" y="236642"/>
                      <a:pt x="207242" y="248343"/>
                    </a:cubicBezTo>
                    <a:lnTo>
                      <a:pt x="207168" y="248380"/>
                    </a:lnTo>
                    <a:lnTo>
                      <a:pt x="207168" y="312071"/>
                    </a:lnTo>
                    <a:lnTo>
                      <a:pt x="280272" y="312071"/>
                    </a:lnTo>
                    <a:lnTo>
                      <a:pt x="280346" y="405385"/>
                    </a:lnTo>
                    <a:cubicBezTo>
                      <a:pt x="279902" y="405699"/>
                      <a:pt x="239817" y="438200"/>
                      <a:pt x="191646" y="438200"/>
                    </a:cubicBezTo>
                    <a:lnTo>
                      <a:pt x="190096" y="438200"/>
                    </a:lnTo>
                    <a:cubicBezTo>
                      <a:pt x="151265" y="437849"/>
                      <a:pt x="130317" y="427495"/>
                      <a:pt x="117694" y="402488"/>
                    </a:cubicBezTo>
                    <a:cubicBezTo>
                      <a:pt x="105567" y="378421"/>
                      <a:pt x="100585" y="338722"/>
                      <a:pt x="100585" y="265618"/>
                    </a:cubicBezTo>
                    <a:cubicBezTo>
                      <a:pt x="100585" y="193824"/>
                      <a:pt x="105641" y="154163"/>
                      <a:pt x="118044" y="128712"/>
                    </a:cubicBezTo>
                    <a:cubicBezTo>
                      <a:pt x="131536" y="101065"/>
                      <a:pt x="155307" y="88736"/>
                      <a:pt x="195098" y="88736"/>
                    </a:cubicBezTo>
                    <a:cubicBezTo>
                      <a:pt x="261557" y="88736"/>
                      <a:pt x="334477" y="96727"/>
                      <a:pt x="361921" y="99755"/>
                    </a:cubicBezTo>
                    <a:cubicBezTo>
                      <a:pt x="368251" y="100437"/>
                      <a:pt x="372016" y="100825"/>
                      <a:pt x="372865" y="100825"/>
                    </a:cubicBezTo>
                    <a:lnTo>
                      <a:pt x="372976" y="100825"/>
                    </a:lnTo>
                    <a:lnTo>
                      <a:pt x="372976" y="22867"/>
                    </a:lnTo>
                    <a:lnTo>
                      <a:pt x="372865" y="22867"/>
                    </a:lnTo>
                    <a:cubicBezTo>
                      <a:pt x="300241" y="5131"/>
                      <a:pt x="255043" y="0"/>
                      <a:pt x="171437" y="0"/>
                    </a:cubicBezTo>
                    <a:cubicBezTo>
                      <a:pt x="153904" y="0"/>
                      <a:pt x="137939" y="1790"/>
                      <a:pt x="123267" y="5205"/>
                    </a:cubicBezTo>
                    <a:cubicBezTo>
                      <a:pt x="122824" y="5315"/>
                      <a:pt x="122473" y="5444"/>
                      <a:pt x="122030" y="5555"/>
                    </a:cubicBezTo>
                    <a:cubicBezTo>
                      <a:pt x="115461" y="7142"/>
                      <a:pt x="109111" y="9025"/>
                      <a:pt x="103095" y="11332"/>
                    </a:cubicBezTo>
                    <a:cubicBezTo>
                      <a:pt x="101987" y="11775"/>
                      <a:pt x="100990" y="12292"/>
                      <a:pt x="99920" y="12771"/>
                    </a:cubicBezTo>
                    <a:cubicBezTo>
                      <a:pt x="94790" y="14876"/>
                      <a:pt x="89732" y="17109"/>
                      <a:pt x="85045" y="19766"/>
                    </a:cubicBezTo>
                    <a:cubicBezTo>
                      <a:pt x="83734" y="20486"/>
                      <a:pt x="82571" y="21354"/>
                      <a:pt x="81298" y="22147"/>
                    </a:cubicBezTo>
                    <a:cubicBezTo>
                      <a:pt x="77035" y="24731"/>
                      <a:pt x="72827" y="27388"/>
                      <a:pt x="68933" y="30452"/>
                    </a:cubicBezTo>
                    <a:cubicBezTo>
                      <a:pt x="67789" y="31320"/>
                      <a:pt x="66792" y="32409"/>
                      <a:pt x="65666" y="33350"/>
                    </a:cubicBezTo>
                    <a:cubicBezTo>
                      <a:pt x="61845" y="36524"/>
                      <a:pt x="58154" y="39791"/>
                      <a:pt x="54685" y="43408"/>
                    </a:cubicBezTo>
                    <a:cubicBezTo>
                      <a:pt x="54094" y="44036"/>
                      <a:pt x="53614" y="44793"/>
                      <a:pt x="53005" y="45438"/>
                    </a:cubicBezTo>
                    <a:cubicBezTo>
                      <a:pt x="45161" y="54113"/>
                      <a:pt x="38129" y="63857"/>
                      <a:pt x="32131" y="75079"/>
                    </a:cubicBezTo>
                    <a:cubicBezTo>
                      <a:pt x="9892" y="116955"/>
                      <a:pt x="0" y="175276"/>
                      <a:pt x="0" y="264178"/>
                    </a:cubicBezTo>
                    <a:cubicBezTo>
                      <a:pt x="0" y="317239"/>
                      <a:pt x="2713" y="373401"/>
                      <a:pt x="16315" y="420390"/>
                    </a:cubicBezTo>
                    <a:cubicBezTo>
                      <a:pt x="16278" y="420150"/>
                      <a:pt x="16241" y="419873"/>
                      <a:pt x="16149" y="419633"/>
                    </a:cubicBezTo>
                    <a:cubicBezTo>
                      <a:pt x="23384" y="445010"/>
                      <a:pt x="33811" y="467083"/>
                      <a:pt x="48373" y="484875"/>
                    </a:cubicBezTo>
                    <a:cubicBezTo>
                      <a:pt x="47026" y="483195"/>
                      <a:pt x="45420" y="481774"/>
                      <a:pt x="44146" y="480021"/>
                    </a:cubicBezTo>
                    <a:cubicBezTo>
                      <a:pt x="46417" y="483011"/>
                      <a:pt x="48687" y="485705"/>
                      <a:pt x="50994" y="488289"/>
                    </a:cubicBezTo>
                    <a:cubicBezTo>
                      <a:pt x="51714" y="489046"/>
                      <a:pt x="52470" y="489765"/>
                      <a:pt x="53135" y="490522"/>
                    </a:cubicBezTo>
                    <a:cubicBezTo>
                      <a:pt x="53762" y="491242"/>
                      <a:pt x="54445" y="491870"/>
                      <a:pt x="55127" y="492552"/>
                    </a:cubicBezTo>
                    <a:cubicBezTo>
                      <a:pt x="54851" y="492276"/>
                      <a:pt x="54611" y="491999"/>
                      <a:pt x="54371" y="491722"/>
                    </a:cubicBezTo>
                    <a:cubicBezTo>
                      <a:pt x="56198" y="493678"/>
                      <a:pt x="58191" y="495468"/>
                      <a:pt x="60185" y="497295"/>
                    </a:cubicBezTo>
                    <a:cubicBezTo>
                      <a:pt x="59594" y="496779"/>
                      <a:pt x="58874" y="496428"/>
                      <a:pt x="58321" y="495856"/>
                    </a:cubicBezTo>
                    <a:cubicBezTo>
                      <a:pt x="57250" y="494822"/>
                      <a:pt x="56180" y="493623"/>
                      <a:pt x="55146" y="492552"/>
                    </a:cubicBezTo>
                    <a:cubicBezTo>
                      <a:pt x="56180" y="493660"/>
                      <a:pt x="57047" y="494970"/>
                      <a:pt x="58173" y="496022"/>
                    </a:cubicBezTo>
                    <a:cubicBezTo>
                      <a:pt x="59280" y="497092"/>
                      <a:pt x="60646" y="497812"/>
                      <a:pt x="61790" y="498846"/>
                    </a:cubicBezTo>
                    <a:cubicBezTo>
                      <a:pt x="65445" y="502113"/>
                      <a:pt x="69358" y="505047"/>
                      <a:pt x="73436" y="507834"/>
                    </a:cubicBezTo>
                    <a:cubicBezTo>
                      <a:pt x="75854" y="509514"/>
                      <a:pt x="78161" y="511378"/>
                      <a:pt x="80763" y="512891"/>
                    </a:cubicBezTo>
                    <a:cubicBezTo>
                      <a:pt x="86854" y="516471"/>
                      <a:pt x="93368" y="519572"/>
                      <a:pt x="100418" y="522193"/>
                    </a:cubicBezTo>
                    <a:cubicBezTo>
                      <a:pt x="103926" y="523466"/>
                      <a:pt x="107783" y="524333"/>
                      <a:pt x="111511" y="525367"/>
                    </a:cubicBezTo>
                    <a:cubicBezTo>
                      <a:pt x="115774" y="526567"/>
                      <a:pt x="120056" y="527748"/>
                      <a:pt x="124670" y="528634"/>
                    </a:cubicBezTo>
                    <a:cubicBezTo>
                      <a:pt x="128933" y="529427"/>
                      <a:pt x="133344" y="529981"/>
                      <a:pt x="137828" y="530461"/>
                    </a:cubicBezTo>
                    <a:cubicBezTo>
                      <a:pt x="142516" y="530978"/>
                      <a:pt x="147371" y="531328"/>
                      <a:pt x="152390" y="531531"/>
                    </a:cubicBezTo>
                    <a:cubicBezTo>
                      <a:pt x="155325" y="531642"/>
                      <a:pt x="157872" y="532122"/>
                      <a:pt x="160898" y="532122"/>
                    </a:cubicBezTo>
                    <a:cubicBezTo>
                      <a:pt x="164073" y="532122"/>
                      <a:pt x="167377" y="532048"/>
                      <a:pt x="170718" y="531919"/>
                    </a:cubicBezTo>
                    <a:cubicBezTo>
                      <a:pt x="230902" y="529778"/>
                      <a:pt x="258697" y="514976"/>
                      <a:pt x="281822" y="493457"/>
                    </a:cubicBezTo>
                    <a:lnTo>
                      <a:pt x="309063" y="528339"/>
                    </a:lnTo>
                    <a:lnTo>
                      <a:pt x="380857" y="528339"/>
                    </a:lnTo>
                    <a:lnTo>
                      <a:pt x="380857" y="232674"/>
                    </a:lnTo>
                    <a:lnTo>
                      <a:pt x="380746" y="232674"/>
                    </a:lnTo>
                    <a:cubicBezTo>
                      <a:pt x="363526" y="231198"/>
                      <a:pt x="346768" y="231198"/>
                      <a:pt x="332022" y="231198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" name="Freeform: Shape 125">
                <a:extLst>
                  <a:ext uri="{FF2B5EF4-FFF2-40B4-BE49-F238E27FC236}">
                    <a16:creationId xmlns:a16="http://schemas.microsoft.com/office/drawing/2014/main" id="{651334A8-0ED9-D977-C0CB-2C0BA7FEEE17}"/>
                  </a:ext>
                </a:extLst>
              </p:cNvPr>
              <p:cNvSpPr/>
              <p:nvPr/>
            </p:nvSpPr>
            <p:spPr>
              <a:xfrm>
                <a:off x="11332857" y="5482371"/>
                <a:ext cx="4447" cy="14284"/>
              </a:xfrm>
              <a:custGeom>
                <a:avLst/>
                <a:gdLst>
                  <a:gd name="connsiteX0" fmla="*/ 0 w 4447"/>
                  <a:gd name="connsiteY0" fmla="*/ 0 h 14284"/>
                  <a:gd name="connsiteX1" fmla="*/ 4447 w 4447"/>
                  <a:gd name="connsiteY1" fmla="*/ 14285 h 14284"/>
                  <a:gd name="connsiteX2" fmla="*/ 0 w 4447"/>
                  <a:gd name="connsiteY2" fmla="*/ 0 h 1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14284">
                    <a:moveTo>
                      <a:pt x="0" y="0"/>
                    </a:moveTo>
                    <a:cubicBezTo>
                      <a:pt x="1439" y="5057"/>
                      <a:pt x="2897" y="9818"/>
                      <a:pt x="4447" y="14285"/>
                    </a:cubicBezTo>
                    <a:cubicBezTo>
                      <a:pt x="2768" y="9671"/>
                      <a:pt x="1420" y="481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8" name="Freeform: Shape 107">
              <a:extLst>
                <a:ext uri="{FF2B5EF4-FFF2-40B4-BE49-F238E27FC236}">
                  <a16:creationId xmlns:a16="http://schemas.microsoft.com/office/drawing/2014/main" id="{85CD2157-10EF-DCFA-39D6-0178FC5A5B6B}"/>
                </a:ext>
              </a:extLst>
            </p:cNvPr>
            <p:cNvSpPr/>
            <p:nvPr/>
          </p:nvSpPr>
          <p:spPr>
            <a:xfrm>
              <a:off x="11757897" y="5067703"/>
              <a:ext cx="433345" cy="522598"/>
            </a:xfrm>
            <a:custGeom>
              <a:avLst/>
              <a:gdLst>
                <a:gd name="connsiteX0" fmla="*/ 324105 w 433345"/>
                <a:gd name="connsiteY0" fmla="*/ 0 h 522598"/>
                <a:gd name="connsiteX1" fmla="*/ 211616 w 433345"/>
                <a:gd name="connsiteY1" fmla="*/ 250318 h 522598"/>
                <a:gd name="connsiteX2" fmla="*/ 109278 w 433345"/>
                <a:gd name="connsiteY2" fmla="*/ 55 h 522598"/>
                <a:gd name="connsiteX3" fmla="*/ 109186 w 433345"/>
                <a:gd name="connsiteY3" fmla="*/ 0 h 522598"/>
                <a:gd name="connsiteX4" fmla="*/ 0 w 433345"/>
                <a:gd name="connsiteY4" fmla="*/ 0 h 522598"/>
                <a:gd name="connsiteX5" fmla="*/ 159958 w 433345"/>
                <a:gd name="connsiteY5" fmla="*/ 360519 h 522598"/>
                <a:gd name="connsiteX6" fmla="*/ 159958 w 433345"/>
                <a:gd name="connsiteY6" fmla="*/ 522599 h 522598"/>
                <a:gd name="connsiteX7" fmla="*/ 260506 w 433345"/>
                <a:gd name="connsiteY7" fmla="*/ 522599 h 522598"/>
                <a:gd name="connsiteX8" fmla="*/ 260506 w 433345"/>
                <a:gd name="connsiteY8" fmla="*/ 360556 h 522598"/>
                <a:gd name="connsiteX9" fmla="*/ 433253 w 433345"/>
                <a:gd name="connsiteY9" fmla="*/ 166 h 522598"/>
                <a:gd name="connsiteX10" fmla="*/ 433345 w 433345"/>
                <a:gd name="connsiteY10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345" h="522598">
                  <a:moveTo>
                    <a:pt x="324105" y="0"/>
                  </a:moveTo>
                  <a:lnTo>
                    <a:pt x="211616" y="250318"/>
                  </a:lnTo>
                  <a:lnTo>
                    <a:pt x="109278" y="55"/>
                  </a:lnTo>
                  <a:lnTo>
                    <a:pt x="109186" y="0"/>
                  </a:lnTo>
                  <a:lnTo>
                    <a:pt x="0" y="0"/>
                  </a:lnTo>
                  <a:lnTo>
                    <a:pt x="159958" y="360519"/>
                  </a:lnTo>
                  <a:lnTo>
                    <a:pt x="159958" y="522599"/>
                  </a:lnTo>
                  <a:lnTo>
                    <a:pt x="260506" y="522599"/>
                  </a:lnTo>
                  <a:lnTo>
                    <a:pt x="260506" y="360556"/>
                  </a:lnTo>
                  <a:lnTo>
                    <a:pt x="433253" y="166"/>
                  </a:lnTo>
                  <a:lnTo>
                    <a:pt x="43334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784BFFDC-A618-53C9-B492-80CCADB2BB34}"/>
                </a:ext>
              </a:extLst>
            </p:cNvPr>
            <p:cNvGrpSpPr/>
            <p:nvPr/>
          </p:nvGrpSpPr>
          <p:grpSpPr>
            <a:xfrm>
              <a:off x="0" y="1262271"/>
              <a:ext cx="12174706" cy="2942856"/>
              <a:chOff x="0" y="1262271"/>
              <a:chExt cx="12174706" cy="2942856"/>
            </a:xfrm>
          </p:grpSpPr>
          <p:sp>
            <p:nvSpPr>
              <p:cNvPr id="30" name="Freeform: Shape 109">
                <a:extLst>
                  <a:ext uri="{FF2B5EF4-FFF2-40B4-BE49-F238E27FC236}">
                    <a16:creationId xmlns:a16="http://schemas.microsoft.com/office/drawing/2014/main" id="{B477F24D-EB0F-128D-317A-1E489EB7CEED}"/>
                  </a:ext>
                </a:extLst>
              </p:cNvPr>
              <p:cNvSpPr/>
              <p:nvPr/>
            </p:nvSpPr>
            <p:spPr>
              <a:xfrm>
                <a:off x="3288536" y="1920871"/>
                <a:ext cx="1974860" cy="1645938"/>
              </a:xfrm>
              <a:custGeom>
                <a:avLst/>
                <a:gdLst>
                  <a:gd name="connsiteX0" fmla="*/ 0 w 1974860"/>
                  <a:gd name="connsiteY0" fmla="*/ 168337 h 1645938"/>
                  <a:gd name="connsiteX1" fmla="*/ 0 w 1974860"/>
                  <a:gd name="connsiteY1" fmla="*/ 1477565 h 1645938"/>
                  <a:gd name="connsiteX2" fmla="*/ 168337 w 1974860"/>
                  <a:gd name="connsiteY2" fmla="*/ 1645939 h 1645938"/>
                  <a:gd name="connsiteX3" fmla="*/ 1974861 w 1974860"/>
                  <a:gd name="connsiteY3" fmla="*/ 1645939 h 1645938"/>
                  <a:gd name="connsiteX4" fmla="*/ 1974861 w 1974860"/>
                  <a:gd name="connsiteY4" fmla="*/ 1316297 h 1645938"/>
                  <a:gd name="connsiteX5" fmla="*/ 329107 w 1974860"/>
                  <a:gd name="connsiteY5" fmla="*/ 1316297 h 1645938"/>
                  <a:gd name="connsiteX6" fmla="*/ 329107 w 1974860"/>
                  <a:gd name="connsiteY6" fmla="*/ 329439 h 1645938"/>
                  <a:gd name="connsiteX7" fmla="*/ 1974861 w 1974860"/>
                  <a:gd name="connsiteY7" fmla="*/ 329439 h 1645938"/>
                  <a:gd name="connsiteX8" fmla="*/ 1974861 w 1974860"/>
                  <a:gd name="connsiteY8" fmla="*/ 0 h 1645938"/>
                  <a:gd name="connsiteX9" fmla="*/ 168337 w 1974860"/>
                  <a:gd name="connsiteY9" fmla="*/ 0 h 1645938"/>
                  <a:gd name="connsiteX10" fmla="*/ 0 w 1974860"/>
                  <a:gd name="connsiteY10" fmla="*/ 168337 h 164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4860" h="1645938">
                    <a:moveTo>
                      <a:pt x="0" y="168337"/>
                    </a:moveTo>
                    <a:lnTo>
                      <a:pt x="0" y="1477565"/>
                    </a:lnTo>
                    <a:cubicBezTo>
                      <a:pt x="0" y="1570398"/>
                      <a:pt x="75540" y="1645939"/>
                      <a:pt x="168337" y="1645939"/>
                    </a:cubicBezTo>
                    <a:lnTo>
                      <a:pt x="1974861" y="1645939"/>
                    </a:lnTo>
                    <a:lnTo>
                      <a:pt x="1974861" y="1316297"/>
                    </a:lnTo>
                    <a:lnTo>
                      <a:pt x="329107" y="1316297"/>
                    </a:lnTo>
                    <a:lnTo>
                      <a:pt x="329107" y="329439"/>
                    </a:lnTo>
                    <a:lnTo>
                      <a:pt x="1974861" y="329439"/>
                    </a:lnTo>
                    <a:lnTo>
                      <a:pt x="1974861" y="0"/>
                    </a:lnTo>
                    <a:lnTo>
                      <a:pt x="168337" y="0"/>
                    </a:lnTo>
                    <a:cubicBezTo>
                      <a:pt x="75540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Freeform: Shape 110">
                <a:extLst>
                  <a:ext uri="{FF2B5EF4-FFF2-40B4-BE49-F238E27FC236}">
                    <a16:creationId xmlns:a16="http://schemas.microsoft.com/office/drawing/2014/main" id="{DF3E1FDB-3409-85CE-CB45-B128A40A4504}"/>
                  </a:ext>
                </a:extLst>
              </p:cNvPr>
              <p:cNvSpPr/>
              <p:nvPr/>
            </p:nvSpPr>
            <p:spPr>
              <a:xfrm>
                <a:off x="10200012" y="1262271"/>
                <a:ext cx="1974693" cy="2304409"/>
              </a:xfrm>
              <a:custGeom>
                <a:avLst/>
                <a:gdLst>
                  <a:gd name="connsiteX0" fmla="*/ 1974694 w 1974693"/>
                  <a:gd name="connsiteY0" fmla="*/ 988021 h 2304409"/>
                  <a:gd name="connsiteX1" fmla="*/ 1974694 w 1974693"/>
                  <a:gd name="connsiteY1" fmla="*/ 658582 h 2304409"/>
                  <a:gd name="connsiteX2" fmla="*/ 329235 w 1974693"/>
                  <a:gd name="connsiteY2" fmla="*/ 658582 h 2304409"/>
                  <a:gd name="connsiteX3" fmla="*/ 329235 w 1974693"/>
                  <a:gd name="connsiteY3" fmla="*/ 0 h 2304409"/>
                  <a:gd name="connsiteX4" fmla="*/ 0 w 1974693"/>
                  <a:gd name="connsiteY4" fmla="*/ 0 h 2304409"/>
                  <a:gd name="connsiteX5" fmla="*/ 0 w 1974693"/>
                  <a:gd name="connsiteY5" fmla="*/ 2136073 h 2304409"/>
                  <a:gd name="connsiteX6" fmla="*/ 168374 w 1974693"/>
                  <a:gd name="connsiteY6" fmla="*/ 2304410 h 2304409"/>
                  <a:gd name="connsiteX7" fmla="*/ 1974694 w 1974693"/>
                  <a:gd name="connsiteY7" fmla="*/ 2304410 h 2304409"/>
                  <a:gd name="connsiteX8" fmla="*/ 1974694 w 1974693"/>
                  <a:gd name="connsiteY8" fmla="*/ 1975008 h 2304409"/>
                  <a:gd name="connsiteX9" fmla="*/ 329235 w 1974693"/>
                  <a:gd name="connsiteY9" fmla="*/ 1975008 h 2304409"/>
                  <a:gd name="connsiteX10" fmla="*/ 329235 w 1974693"/>
                  <a:gd name="connsiteY10" fmla="*/ 988021 h 2304409"/>
                  <a:gd name="connsiteX11" fmla="*/ 1974694 w 1974693"/>
                  <a:gd name="connsiteY11" fmla="*/ 988021 h 230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74693" h="2304409">
                    <a:moveTo>
                      <a:pt x="1974694" y="988021"/>
                    </a:moveTo>
                    <a:lnTo>
                      <a:pt x="1974694" y="658582"/>
                    </a:lnTo>
                    <a:lnTo>
                      <a:pt x="329235" y="658582"/>
                    </a:lnTo>
                    <a:lnTo>
                      <a:pt x="329235" y="0"/>
                    </a:lnTo>
                    <a:lnTo>
                      <a:pt x="0" y="0"/>
                    </a:lnTo>
                    <a:lnTo>
                      <a:pt x="0" y="2136073"/>
                    </a:lnTo>
                    <a:cubicBezTo>
                      <a:pt x="0" y="2228870"/>
                      <a:pt x="75540" y="2304410"/>
                      <a:pt x="168374" y="2304410"/>
                    </a:cubicBezTo>
                    <a:lnTo>
                      <a:pt x="1974694" y="2304410"/>
                    </a:lnTo>
                    <a:lnTo>
                      <a:pt x="1974694" y="1975008"/>
                    </a:lnTo>
                    <a:lnTo>
                      <a:pt x="329235" y="1975008"/>
                    </a:lnTo>
                    <a:lnTo>
                      <a:pt x="329235" y="988021"/>
                    </a:lnTo>
                    <a:lnTo>
                      <a:pt x="1974694" y="98802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" name="Freeform: Shape 111">
                <a:extLst>
                  <a:ext uri="{FF2B5EF4-FFF2-40B4-BE49-F238E27FC236}">
                    <a16:creationId xmlns:a16="http://schemas.microsoft.com/office/drawing/2014/main" id="{F143DD99-0EA9-2895-7D43-40646C1705F3}"/>
                  </a:ext>
                </a:extLst>
              </p:cNvPr>
              <p:cNvSpPr/>
              <p:nvPr/>
            </p:nvSpPr>
            <p:spPr>
              <a:xfrm>
                <a:off x="7895934" y="1920871"/>
                <a:ext cx="1975027" cy="1645957"/>
              </a:xfrm>
              <a:custGeom>
                <a:avLst/>
                <a:gdLst>
                  <a:gd name="connsiteX0" fmla="*/ 0 w 1975027"/>
                  <a:gd name="connsiteY0" fmla="*/ 168337 h 1645957"/>
                  <a:gd name="connsiteX1" fmla="*/ 0 w 1975027"/>
                  <a:gd name="connsiteY1" fmla="*/ 819297 h 1645957"/>
                  <a:gd name="connsiteX2" fmla="*/ 168338 w 1975027"/>
                  <a:gd name="connsiteY2" fmla="*/ 987670 h 1645957"/>
                  <a:gd name="connsiteX3" fmla="*/ 1645902 w 1975027"/>
                  <a:gd name="connsiteY3" fmla="*/ 987670 h 1645957"/>
                  <a:gd name="connsiteX4" fmla="*/ 1645902 w 1975027"/>
                  <a:gd name="connsiteY4" fmla="*/ 1316315 h 1645957"/>
                  <a:gd name="connsiteX5" fmla="*/ 0 w 1975027"/>
                  <a:gd name="connsiteY5" fmla="*/ 1316315 h 1645957"/>
                  <a:gd name="connsiteX6" fmla="*/ 0 w 1975027"/>
                  <a:gd name="connsiteY6" fmla="*/ 1645957 h 1645957"/>
                  <a:gd name="connsiteX7" fmla="*/ 1806691 w 1975027"/>
                  <a:gd name="connsiteY7" fmla="*/ 1645957 h 1645957"/>
                  <a:gd name="connsiteX8" fmla="*/ 1975027 w 1975027"/>
                  <a:gd name="connsiteY8" fmla="*/ 1477583 h 1645957"/>
                  <a:gd name="connsiteX9" fmla="*/ 1975027 w 1975027"/>
                  <a:gd name="connsiteY9" fmla="*/ 826605 h 1645957"/>
                  <a:gd name="connsiteX10" fmla="*/ 1806691 w 1975027"/>
                  <a:gd name="connsiteY10" fmla="*/ 658231 h 1645957"/>
                  <a:gd name="connsiteX11" fmla="*/ 329125 w 1975027"/>
                  <a:gd name="connsiteY11" fmla="*/ 658231 h 1645957"/>
                  <a:gd name="connsiteX12" fmla="*/ 329125 w 1975027"/>
                  <a:gd name="connsiteY12" fmla="*/ 329439 h 1645957"/>
                  <a:gd name="connsiteX13" fmla="*/ 1975027 w 1975027"/>
                  <a:gd name="connsiteY13" fmla="*/ 329439 h 1645957"/>
                  <a:gd name="connsiteX14" fmla="*/ 1975027 w 1975027"/>
                  <a:gd name="connsiteY14" fmla="*/ 0 h 1645957"/>
                  <a:gd name="connsiteX15" fmla="*/ 168338 w 1975027"/>
                  <a:gd name="connsiteY15" fmla="*/ 0 h 1645957"/>
                  <a:gd name="connsiteX16" fmla="*/ 0 w 1975027"/>
                  <a:gd name="connsiteY16" fmla="*/ 168337 h 1645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5027" h="1645957">
                    <a:moveTo>
                      <a:pt x="0" y="168337"/>
                    </a:moveTo>
                    <a:lnTo>
                      <a:pt x="0" y="819297"/>
                    </a:lnTo>
                    <a:cubicBezTo>
                      <a:pt x="0" y="912130"/>
                      <a:pt x="75541" y="987670"/>
                      <a:pt x="168338" y="987670"/>
                    </a:cubicBezTo>
                    <a:lnTo>
                      <a:pt x="1645902" y="987670"/>
                    </a:lnTo>
                    <a:lnTo>
                      <a:pt x="1645902" y="1316315"/>
                    </a:lnTo>
                    <a:lnTo>
                      <a:pt x="0" y="1316315"/>
                    </a:lnTo>
                    <a:lnTo>
                      <a:pt x="0" y="1645957"/>
                    </a:lnTo>
                    <a:lnTo>
                      <a:pt x="1806691" y="1645957"/>
                    </a:lnTo>
                    <a:cubicBezTo>
                      <a:pt x="1899524" y="1645957"/>
                      <a:pt x="1975027" y="1570417"/>
                      <a:pt x="1975027" y="1477583"/>
                    </a:cubicBezTo>
                    <a:lnTo>
                      <a:pt x="1975027" y="826605"/>
                    </a:lnTo>
                    <a:cubicBezTo>
                      <a:pt x="1975027" y="733772"/>
                      <a:pt x="1899524" y="658231"/>
                      <a:pt x="1806691" y="658231"/>
                    </a:cubicBezTo>
                    <a:lnTo>
                      <a:pt x="329125" y="658231"/>
                    </a:lnTo>
                    <a:lnTo>
                      <a:pt x="329125" y="329439"/>
                    </a:lnTo>
                    <a:lnTo>
                      <a:pt x="1975027" y="329439"/>
                    </a:lnTo>
                    <a:lnTo>
                      <a:pt x="1975027" y="0"/>
                    </a:lnTo>
                    <a:lnTo>
                      <a:pt x="168338" y="0"/>
                    </a:lnTo>
                    <a:cubicBezTo>
                      <a:pt x="75541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reeform: Shape 112">
                <a:extLst>
                  <a:ext uri="{FF2B5EF4-FFF2-40B4-BE49-F238E27FC236}">
                    <a16:creationId xmlns:a16="http://schemas.microsoft.com/office/drawing/2014/main" id="{15CC310C-BD3D-6502-D89E-457E678CA96B}"/>
                  </a:ext>
                </a:extLst>
              </p:cNvPr>
              <p:cNvSpPr/>
              <p:nvPr/>
            </p:nvSpPr>
            <p:spPr>
              <a:xfrm>
                <a:off x="5592466" y="1920853"/>
                <a:ext cx="1974934" cy="1645827"/>
              </a:xfrm>
              <a:custGeom>
                <a:avLst/>
                <a:gdLst>
                  <a:gd name="connsiteX0" fmla="*/ 1645329 w 1974934"/>
                  <a:gd name="connsiteY0" fmla="*/ 1316555 h 1645827"/>
                  <a:gd name="connsiteX1" fmla="*/ 329051 w 1974934"/>
                  <a:gd name="connsiteY1" fmla="*/ 1316555 h 1645827"/>
                  <a:gd name="connsiteX2" fmla="*/ 329051 w 1974934"/>
                  <a:gd name="connsiteY2" fmla="*/ 329476 h 1645827"/>
                  <a:gd name="connsiteX3" fmla="*/ 1645329 w 1974934"/>
                  <a:gd name="connsiteY3" fmla="*/ 329476 h 1645827"/>
                  <a:gd name="connsiteX4" fmla="*/ 1645329 w 1974934"/>
                  <a:gd name="connsiteY4" fmla="*/ 1316555 h 1645827"/>
                  <a:gd name="connsiteX5" fmla="*/ 1806598 w 1974934"/>
                  <a:gd name="connsiteY5" fmla="*/ 0 h 1645827"/>
                  <a:gd name="connsiteX6" fmla="*/ 168337 w 1974934"/>
                  <a:gd name="connsiteY6" fmla="*/ 0 h 1645827"/>
                  <a:gd name="connsiteX7" fmla="*/ 0 w 1974934"/>
                  <a:gd name="connsiteY7" fmla="*/ 168337 h 1645827"/>
                  <a:gd name="connsiteX8" fmla="*/ 0 w 1974934"/>
                  <a:gd name="connsiteY8" fmla="*/ 1477491 h 1645827"/>
                  <a:gd name="connsiteX9" fmla="*/ 168337 w 1974934"/>
                  <a:gd name="connsiteY9" fmla="*/ 1645828 h 1645827"/>
                  <a:gd name="connsiteX10" fmla="*/ 1806598 w 1974934"/>
                  <a:gd name="connsiteY10" fmla="*/ 1645828 h 1645827"/>
                  <a:gd name="connsiteX11" fmla="*/ 1974934 w 1974934"/>
                  <a:gd name="connsiteY11" fmla="*/ 1477491 h 1645827"/>
                  <a:gd name="connsiteX12" fmla="*/ 1974934 w 1974934"/>
                  <a:gd name="connsiteY12" fmla="*/ 168337 h 1645827"/>
                  <a:gd name="connsiteX13" fmla="*/ 1806598 w 1974934"/>
                  <a:gd name="connsiteY13" fmla="*/ 0 h 164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4934" h="1645827">
                    <a:moveTo>
                      <a:pt x="1645329" y="1316555"/>
                    </a:moveTo>
                    <a:lnTo>
                      <a:pt x="329051" y="1316555"/>
                    </a:lnTo>
                    <a:lnTo>
                      <a:pt x="329051" y="329476"/>
                    </a:lnTo>
                    <a:lnTo>
                      <a:pt x="1645329" y="329476"/>
                    </a:lnTo>
                    <a:lnTo>
                      <a:pt x="1645329" y="1316555"/>
                    </a:lnTo>
                    <a:close/>
                    <a:moveTo>
                      <a:pt x="1806598" y="0"/>
                    </a:moveTo>
                    <a:lnTo>
                      <a:pt x="168337" y="0"/>
                    </a:lnTo>
                    <a:cubicBezTo>
                      <a:pt x="75504" y="0"/>
                      <a:pt x="0" y="75503"/>
                      <a:pt x="0" y="168337"/>
                    </a:cubicBezTo>
                    <a:lnTo>
                      <a:pt x="0" y="1477491"/>
                    </a:lnTo>
                    <a:cubicBezTo>
                      <a:pt x="0" y="1570324"/>
                      <a:pt x="75504" y="1645828"/>
                      <a:pt x="168337" y="1645828"/>
                    </a:cubicBezTo>
                    <a:lnTo>
                      <a:pt x="1806598" y="1645828"/>
                    </a:lnTo>
                    <a:cubicBezTo>
                      <a:pt x="1899394" y="1645828"/>
                      <a:pt x="1974934" y="1570324"/>
                      <a:pt x="1974934" y="1477491"/>
                    </a:cubicBezTo>
                    <a:lnTo>
                      <a:pt x="1974934" y="168337"/>
                    </a:lnTo>
                    <a:cubicBezTo>
                      <a:pt x="1974934" y="75503"/>
                      <a:pt x="1899394" y="0"/>
                      <a:pt x="1806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Freeform: Shape 113">
                <a:extLst>
                  <a:ext uri="{FF2B5EF4-FFF2-40B4-BE49-F238E27FC236}">
                    <a16:creationId xmlns:a16="http://schemas.microsoft.com/office/drawing/2014/main" id="{70264734-7599-F7A5-50C8-623B79A9AA69}"/>
                  </a:ext>
                </a:extLst>
              </p:cNvPr>
              <p:cNvSpPr/>
              <p:nvPr/>
            </p:nvSpPr>
            <p:spPr>
              <a:xfrm>
                <a:off x="0" y="2752921"/>
                <a:ext cx="2626964" cy="1452206"/>
              </a:xfrm>
              <a:custGeom>
                <a:avLst/>
                <a:gdLst>
                  <a:gd name="connsiteX0" fmla="*/ 2626466 w 2626964"/>
                  <a:gd name="connsiteY0" fmla="*/ 445582 h 1452206"/>
                  <a:gd name="connsiteX1" fmla="*/ 1309247 w 2626964"/>
                  <a:gd name="connsiteY1" fmla="*/ 1106360 h 1452206"/>
                  <a:gd name="connsiteX2" fmla="*/ 322684 w 2626964"/>
                  <a:gd name="connsiteY2" fmla="*/ 611962 h 1452206"/>
                  <a:gd name="connsiteX3" fmla="*/ 322684 w 2626964"/>
                  <a:gd name="connsiteY3" fmla="*/ 0 h 1452206"/>
                  <a:gd name="connsiteX4" fmla="*/ 0 w 2626964"/>
                  <a:gd name="connsiteY4" fmla="*/ 197091 h 1452206"/>
                  <a:gd name="connsiteX5" fmla="*/ 0 w 2626964"/>
                  <a:gd name="connsiteY5" fmla="*/ 707029 h 1452206"/>
                  <a:gd name="connsiteX6" fmla="*/ 24971 w 2626964"/>
                  <a:gd name="connsiteY6" fmla="*/ 795248 h 1452206"/>
                  <a:gd name="connsiteX7" fmla="*/ 92390 w 2626964"/>
                  <a:gd name="connsiteY7" fmla="*/ 857297 h 1452206"/>
                  <a:gd name="connsiteX8" fmla="*/ 1233725 w 2626964"/>
                  <a:gd name="connsiteY8" fmla="*/ 1434194 h 1452206"/>
                  <a:gd name="connsiteX9" fmla="*/ 1309653 w 2626964"/>
                  <a:gd name="connsiteY9" fmla="*/ 1452207 h 1452206"/>
                  <a:gd name="connsiteX10" fmla="*/ 1384879 w 2626964"/>
                  <a:gd name="connsiteY10" fmla="*/ 1434581 h 1452206"/>
                  <a:gd name="connsiteX11" fmla="*/ 2533762 w 2626964"/>
                  <a:gd name="connsiteY11" fmla="*/ 861025 h 1452206"/>
                  <a:gd name="connsiteX12" fmla="*/ 2601865 w 2626964"/>
                  <a:gd name="connsiteY12" fmla="*/ 798810 h 1452206"/>
                  <a:gd name="connsiteX13" fmla="*/ 2626965 w 2626964"/>
                  <a:gd name="connsiteY13" fmla="*/ 710074 h 1452206"/>
                  <a:gd name="connsiteX14" fmla="*/ 2626448 w 2626964"/>
                  <a:gd name="connsiteY14" fmla="*/ 445748 h 1452206"/>
                  <a:gd name="connsiteX15" fmla="*/ 2626448 w 2626964"/>
                  <a:gd name="connsiteY15" fmla="*/ 445582 h 14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26964" h="1452206">
                    <a:moveTo>
                      <a:pt x="2626466" y="445582"/>
                    </a:moveTo>
                    <a:lnTo>
                      <a:pt x="1309247" y="1106360"/>
                    </a:lnTo>
                    <a:lnTo>
                      <a:pt x="322684" y="611962"/>
                    </a:lnTo>
                    <a:lnTo>
                      <a:pt x="322684" y="0"/>
                    </a:lnTo>
                    <a:lnTo>
                      <a:pt x="0" y="197091"/>
                    </a:lnTo>
                    <a:lnTo>
                      <a:pt x="0" y="707029"/>
                    </a:lnTo>
                    <a:cubicBezTo>
                      <a:pt x="0" y="738220"/>
                      <a:pt x="8637" y="768727"/>
                      <a:pt x="24971" y="795248"/>
                    </a:cubicBezTo>
                    <a:cubicBezTo>
                      <a:pt x="41286" y="821788"/>
                      <a:pt x="64596" y="843216"/>
                      <a:pt x="92390" y="857297"/>
                    </a:cubicBezTo>
                    <a:lnTo>
                      <a:pt x="1233725" y="1434194"/>
                    </a:lnTo>
                    <a:cubicBezTo>
                      <a:pt x="1257478" y="1446208"/>
                      <a:pt x="1283574" y="1452207"/>
                      <a:pt x="1309653" y="1452207"/>
                    </a:cubicBezTo>
                    <a:cubicBezTo>
                      <a:pt x="1335472" y="1452207"/>
                      <a:pt x="1361292" y="1446319"/>
                      <a:pt x="1384879" y="1434581"/>
                    </a:cubicBezTo>
                    <a:lnTo>
                      <a:pt x="2533762" y="861025"/>
                    </a:lnTo>
                    <a:cubicBezTo>
                      <a:pt x="2561852" y="847017"/>
                      <a:pt x="2585402" y="825498"/>
                      <a:pt x="2601865" y="798810"/>
                    </a:cubicBezTo>
                    <a:cubicBezTo>
                      <a:pt x="2618327" y="772123"/>
                      <a:pt x="2627038" y="741413"/>
                      <a:pt x="2626965" y="710074"/>
                    </a:cubicBezTo>
                    <a:lnTo>
                      <a:pt x="2626448" y="445748"/>
                    </a:lnTo>
                    <a:lnTo>
                      <a:pt x="2626448" y="445582"/>
                    </a:lnTo>
                    <a:close/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Freeform: Shape 114">
                <a:extLst>
                  <a:ext uri="{FF2B5EF4-FFF2-40B4-BE49-F238E27FC236}">
                    <a16:creationId xmlns:a16="http://schemas.microsoft.com/office/drawing/2014/main" id="{B83ED2E7-1FF9-D82F-36A6-2148FF62FA13}"/>
                  </a:ext>
                </a:extLst>
              </p:cNvPr>
              <p:cNvSpPr/>
              <p:nvPr/>
            </p:nvSpPr>
            <p:spPr>
              <a:xfrm>
                <a:off x="0" y="1282398"/>
                <a:ext cx="2626964" cy="1452213"/>
              </a:xfrm>
              <a:custGeom>
                <a:avLst/>
                <a:gdLst>
                  <a:gd name="connsiteX0" fmla="*/ 2602031 w 2626964"/>
                  <a:gd name="connsiteY0" fmla="*/ 656984 h 1452213"/>
                  <a:gd name="connsiteX1" fmla="*/ 2534574 w 2626964"/>
                  <a:gd name="connsiteY1" fmla="*/ 594935 h 1452213"/>
                  <a:gd name="connsiteX2" fmla="*/ 1393240 w 2626964"/>
                  <a:gd name="connsiteY2" fmla="*/ 18039 h 1452213"/>
                  <a:gd name="connsiteX3" fmla="*/ 1242123 w 2626964"/>
                  <a:gd name="connsiteY3" fmla="*/ 17633 h 1452213"/>
                  <a:gd name="connsiteX4" fmla="*/ 93203 w 2626964"/>
                  <a:gd name="connsiteY4" fmla="*/ 591152 h 1452213"/>
                  <a:gd name="connsiteX5" fmla="*/ 25100 w 2626964"/>
                  <a:gd name="connsiteY5" fmla="*/ 653367 h 1452213"/>
                  <a:gd name="connsiteX6" fmla="*/ 0 w 2626964"/>
                  <a:gd name="connsiteY6" fmla="*/ 742103 h 1452213"/>
                  <a:gd name="connsiteX7" fmla="*/ 517 w 2626964"/>
                  <a:gd name="connsiteY7" fmla="*/ 1006466 h 1452213"/>
                  <a:gd name="connsiteX8" fmla="*/ 517 w 2626964"/>
                  <a:gd name="connsiteY8" fmla="*/ 1006632 h 1452213"/>
                  <a:gd name="connsiteX9" fmla="*/ 1317700 w 2626964"/>
                  <a:gd name="connsiteY9" fmla="*/ 345854 h 1452213"/>
                  <a:gd name="connsiteX10" fmla="*/ 2304299 w 2626964"/>
                  <a:gd name="connsiteY10" fmla="*/ 840289 h 1452213"/>
                  <a:gd name="connsiteX11" fmla="*/ 2304299 w 2626964"/>
                  <a:gd name="connsiteY11" fmla="*/ 1452214 h 1452213"/>
                  <a:gd name="connsiteX12" fmla="*/ 2626965 w 2626964"/>
                  <a:gd name="connsiteY12" fmla="*/ 1255160 h 1452213"/>
                  <a:gd name="connsiteX13" fmla="*/ 2626965 w 2626964"/>
                  <a:gd name="connsiteY13" fmla="*/ 745167 h 1452213"/>
                  <a:gd name="connsiteX14" fmla="*/ 2602031 w 2626964"/>
                  <a:gd name="connsiteY14" fmla="*/ 656984 h 1452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6964" h="1452213">
                    <a:moveTo>
                      <a:pt x="2602031" y="656984"/>
                    </a:moveTo>
                    <a:cubicBezTo>
                      <a:pt x="2585679" y="630444"/>
                      <a:pt x="2562369" y="608980"/>
                      <a:pt x="2534574" y="594935"/>
                    </a:cubicBezTo>
                    <a:lnTo>
                      <a:pt x="1393240" y="18039"/>
                    </a:lnTo>
                    <a:cubicBezTo>
                      <a:pt x="1345993" y="-5861"/>
                      <a:pt x="1289462" y="-6028"/>
                      <a:pt x="1242123" y="17633"/>
                    </a:cubicBezTo>
                    <a:lnTo>
                      <a:pt x="93203" y="591152"/>
                    </a:lnTo>
                    <a:cubicBezTo>
                      <a:pt x="65113" y="605197"/>
                      <a:pt x="41563" y="626679"/>
                      <a:pt x="25100" y="653367"/>
                    </a:cubicBezTo>
                    <a:cubicBezTo>
                      <a:pt x="8638" y="680054"/>
                      <a:pt x="-37" y="710765"/>
                      <a:pt x="0" y="742103"/>
                    </a:cubicBezTo>
                    <a:lnTo>
                      <a:pt x="517" y="1006466"/>
                    </a:lnTo>
                    <a:lnTo>
                      <a:pt x="517" y="1006632"/>
                    </a:lnTo>
                    <a:lnTo>
                      <a:pt x="1317700" y="345854"/>
                    </a:lnTo>
                    <a:lnTo>
                      <a:pt x="2304299" y="840289"/>
                    </a:lnTo>
                    <a:lnTo>
                      <a:pt x="2304299" y="1452214"/>
                    </a:lnTo>
                    <a:lnTo>
                      <a:pt x="2626965" y="1255160"/>
                    </a:lnTo>
                    <a:lnTo>
                      <a:pt x="2626965" y="745167"/>
                    </a:lnTo>
                    <a:cubicBezTo>
                      <a:pt x="2626965" y="714013"/>
                      <a:pt x="2618346" y="683505"/>
                      <a:pt x="2602031" y="656984"/>
                    </a:cubicBezTo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85" name="7 Imagen" descr="Logotipo.png">
            <a:extLst>
              <a:ext uri="{FF2B5EF4-FFF2-40B4-BE49-F238E27FC236}">
                <a16:creationId xmlns:a16="http://schemas.microsoft.com/office/drawing/2014/main" id="{44D8AAF3-5BD6-FD86-40AA-35E4914FFC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543" t="32893" r="32247" b="32851"/>
          <a:stretch>
            <a:fillRect/>
          </a:stretch>
        </p:blipFill>
        <p:spPr>
          <a:xfrm>
            <a:off x="755650" y="698947"/>
            <a:ext cx="2093287" cy="12910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7" name="Imagen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83" y="10074275"/>
            <a:ext cx="3219744" cy="6754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04378" y="3060351"/>
            <a:ext cx="6658889" cy="6167755"/>
            <a:chOff x="6804378" y="3060351"/>
            <a:chExt cx="6167755" cy="6167755"/>
          </a:xfrm>
        </p:grpSpPr>
        <p:sp>
          <p:nvSpPr>
            <p:cNvPr id="3" name="object 3"/>
            <p:cNvSpPr/>
            <p:nvPr/>
          </p:nvSpPr>
          <p:spPr>
            <a:xfrm>
              <a:off x="7354104" y="3319270"/>
              <a:ext cx="5026025" cy="5026025"/>
            </a:xfrm>
            <a:custGeom>
              <a:avLst/>
              <a:gdLst/>
              <a:ahLst/>
              <a:cxnLst/>
              <a:rect l="l" t="t" r="r" b="b"/>
              <a:pathLst>
                <a:path w="5026025" h="5026025">
                  <a:moveTo>
                    <a:pt x="2513012" y="0"/>
                  </a:moveTo>
                  <a:lnTo>
                    <a:pt x="2464705" y="455"/>
                  </a:lnTo>
                  <a:lnTo>
                    <a:pt x="2416619" y="1814"/>
                  </a:lnTo>
                  <a:lnTo>
                    <a:pt x="2368763" y="4070"/>
                  </a:lnTo>
                  <a:lnTo>
                    <a:pt x="2321144" y="7215"/>
                  </a:lnTo>
                  <a:lnTo>
                    <a:pt x="2273771" y="11239"/>
                  </a:lnTo>
                  <a:lnTo>
                    <a:pt x="2226652" y="16136"/>
                  </a:lnTo>
                  <a:lnTo>
                    <a:pt x="2179795" y="21897"/>
                  </a:lnTo>
                  <a:lnTo>
                    <a:pt x="2133208" y="28513"/>
                  </a:lnTo>
                  <a:lnTo>
                    <a:pt x="2086900" y="35978"/>
                  </a:lnTo>
                  <a:lnTo>
                    <a:pt x="2040877" y="44281"/>
                  </a:lnTo>
                  <a:lnTo>
                    <a:pt x="1995149" y="53416"/>
                  </a:lnTo>
                  <a:lnTo>
                    <a:pt x="1949724" y="63375"/>
                  </a:lnTo>
                  <a:lnTo>
                    <a:pt x="1904610" y="74148"/>
                  </a:lnTo>
                  <a:lnTo>
                    <a:pt x="1859814" y="85729"/>
                  </a:lnTo>
                  <a:lnTo>
                    <a:pt x="1815346" y="98108"/>
                  </a:lnTo>
                  <a:lnTo>
                    <a:pt x="1771213" y="111278"/>
                  </a:lnTo>
                  <a:lnTo>
                    <a:pt x="1727423" y="125231"/>
                  </a:lnTo>
                  <a:lnTo>
                    <a:pt x="1683985" y="139958"/>
                  </a:lnTo>
                  <a:lnTo>
                    <a:pt x="1640906" y="155452"/>
                  </a:lnTo>
                  <a:lnTo>
                    <a:pt x="1598195" y="171704"/>
                  </a:lnTo>
                  <a:lnTo>
                    <a:pt x="1555860" y="188705"/>
                  </a:lnTo>
                  <a:lnTo>
                    <a:pt x="1513909" y="206449"/>
                  </a:lnTo>
                  <a:lnTo>
                    <a:pt x="1472350" y="224927"/>
                  </a:lnTo>
                  <a:lnTo>
                    <a:pt x="1431191" y="244130"/>
                  </a:lnTo>
                  <a:lnTo>
                    <a:pt x="1390440" y="264050"/>
                  </a:lnTo>
                  <a:lnTo>
                    <a:pt x="1350107" y="284680"/>
                  </a:lnTo>
                  <a:lnTo>
                    <a:pt x="1310197" y="306012"/>
                  </a:lnTo>
                  <a:lnTo>
                    <a:pt x="1270721" y="328036"/>
                  </a:lnTo>
                  <a:lnTo>
                    <a:pt x="1231686" y="350746"/>
                  </a:lnTo>
                  <a:lnTo>
                    <a:pt x="1193099" y="374132"/>
                  </a:lnTo>
                  <a:lnTo>
                    <a:pt x="1154970" y="398187"/>
                  </a:lnTo>
                  <a:lnTo>
                    <a:pt x="1117307" y="422902"/>
                  </a:lnTo>
                  <a:lnTo>
                    <a:pt x="1080116" y="448270"/>
                  </a:lnTo>
                  <a:lnTo>
                    <a:pt x="1043408" y="474283"/>
                  </a:lnTo>
                  <a:lnTo>
                    <a:pt x="1007189" y="500931"/>
                  </a:lnTo>
                  <a:lnTo>
                    <a:pt x="971468" y="528208"/>
                  </a:lnTo>
                  <a:lnTo>
                    <a:pt x="936253" y="556104"/>
                  </a:lnTo>
                  <a:lnTo>
                    <a:pt x="901552" y="584612"/>
                  </a:lnTo>
                  <a:lnTo>
                    <a:pt x="867374" y="613724"/>
                  </a:lnTo>
                  <a:lnTo>
                    <a:pt x="833726" y="643431"/>
                  </a:lnTo>
                  <a:lnTo>
                    <a:pt x="800616" y="673726"/>
                  </a:lnTo>
                  <a:lnTo>
                    <a:pt x="768053" y="704600"/>
                  </a:lnTo>
                  <a:lnTo>
                    <a:pt x="736045" y="736045"/>
                  </a:lnTo>
                  <a:lnTo>
                    <a:pt x="704600" y="768053"/>
                  </a:lnTo>
                  <a:lnTo>
                    <a:pt x="673726" y="800616"/>
                  </a:lnTo>
                  <a:lnTo>
                    <a:pt x="643431" y="833726"/>
                  </a:lnTo>
                  <a:lnTo>
                    <a:pt x="613724" y="867374"/>
                  </a:lnTo>
                  <a:lnTo>
                    <a:pt x="584612" y="901552"/>
                  </a:lnTo>
                  <a:lnTo>
                    <a:pt x="556104" y="936253"/>
                  </a:lnTo>
                  <a:lnTo>
                    <a:pt x="528208" y="971468"/>
                  </a:lnTo>
                  <a:lnTo>
                    <a:pt x="500931" y="1007189"/>
                  </a:lnTo>
                  <a:lnTo>
                    <a:pt x="474283" y="1043408"/>
                  </a:lnTo>
                  <a:lnTo>
                    <a:pt x="448270" y="1080116"/>
                  </a:lnTo>
                  <a:lnTo>
                    <a:pt x="422902" y="1117307"/>
                  </a:lnTo>
                  <a:lnTo>
                    <a:pt x="398187" y="1154970"/>
                  </a:lnTo>
                  <a:lnTo>
                    <a:pt x="374132" y="1193099"/>
                  </a:lnTo>
                  <a:lnTo>
                    <a:pt x="350746" y="1231686"/>
                  </a:lnTo>
                  <a:lnTo>
                    <a:pt x="328036" y="1270721"/>
                  </a:lnTo>
                  <a:lnTo>
                    <a:pt x="306012" y="1310197"/>
                  </a:lnTo>
                  <a:lnTo>
                    <a:pt x="284680" y="1350107"/>
                  </a:lnTo>
                  <a:lnTo>
                    <a:pt x="264050" y="1390440"/>
                  </a:lnTo>
                  <a:lnTo>
                    <a:pt x="244130" y="1431191"/>
                  </a:lnTo>
                  <a:lnTo>
                    <a:pt x="224927" y="1472350"/>
                  </a:lnTo>
                  <a:lnTo>
                    <a:pt x="206449" y="1513909"/>
                  </a:lnTo>
                  <a:lnTo>
                    <a:pt x="188705" y="1555860"/>
                  </a:lnTo>
                  <a:lnTo>
                    <a:pt x="171704" y="1598195"/>
                  </a:lnTo>
                  <a:lnTo>
                    <a:pt x="155452" y="1640906"/>
                  </a:lnTo>
                  <a:lnTo>
                    <a:pt x="139958" y="1683985"/>
                  </a:lnTo>
                  <a:lnTo>
                    <a:pt x="125231" y="1727423"/>
                  </a:lnTo>
                  <a:lnTo>
                    <a:pt x="111278" y="1771213"/>
                  </a:lnTo>
                  <a:lnTo>
                    <a:pt x="98108" y="1815346"/>
                  </a:lnTo>
                  <a:lnTo>
                    <a:pt x="85729" y="1859814"/>
                  </a:lnTo>
                  <a:lnTo>
                    <a:pt x="74148" y="1904610"/>
                  </a:lnTo>
                  <a:lnTo>
                    <a:pt x="63375" y="1949724"/>
                  </a:lnTo>
                  <a:lnTo>
                    <a:pt x="53416" y="1995149"/>
                  </a:lnTo>
                  <a:lnTo>
                    <a:pt x="44281" y="2040877"/>
                  </a:lnTo>
                  <a:lnTo>
                    <a:pt x="35978" y="2086900"/>
                  </a:lnTo>
                  <a:lnTo>
                    <a:pt x="28513" y="2133208"/>
                  </a:lnTo>
                  <a:lnTo>
                    <a:pt x="21897" y="2179795"/>
                  </a:lnTo>
                  <a:lnTo>
                    <a:pt x="16136" y="2226652"/>
                  </a:lnTo>
                  <a:lnTo>
                    <a:pt x="11239" y="2273771"/>
                  </a:lnTo>
                  <a:lnTo>
                    <a:pt x="7215" y="2321144"/>
                  </a:lnTo>
                  <a:lnTo>
                    <a:pt x="4070" y="2368763"/>
                  </a:lnTo>
                  <a:lnTo>
                    <a:pt x="1814" y="2416619"/>
                  </a:lnTo>
                  <a:lnTo>
                    <a:pt x="455" y="2464705"/>
                  </a:lnTo>
                  <a:lnTo>
                    <a:pt x="0" y="2513012"/>
                  </a:lnTo>
                  <a:lnTo>
                    <a:pt x="455" y="2561319"/>
                  </a:lnTo>
                  <a:lnTo>
                    <a:pt x="1814" y="2609405"/>
                  </a:lnTo>
                  <a:lnTo>
                    <a:pt x="4070" y="2657261"/>
                  </a:lnTo>
                  <a:lnTo>
                    <a:pt x="7215" y="2704880"/>
                  </a:lnTo>
                  <a:lnTo>
                    <a:pt x="11239" y="2752252"/>
                  </a:lnTo>
                  <a:lnTo>
                    <a:pt x="16136" y="2799372"/>
                  </a:lnTo>
                  <a:lnTo>
                    <a:pt x="21897" y="2846229"/>
                  </a:lnTo>
                  <a:lnTo>
                    <a:pt x="28513" y="2892816"/>
                  </a:lnTo>
                  <a:lnTo>
                    <a:pt x="35978" y="2939124"/>
                  </a:lnTo>
                  <a:lnTo>
                    <a:pt x="44281" y="2985147"/>
                  </a:lnTo>
                  <a:lnTo>
                    <a:pt x="53416" y="3030875"/>
                  </a:lnTo>
                  <a:lnTo>
                    <a:pt x="63375" y="3076300"/>
                  </a:lnTo>
                  <a:lnTo>
                    <a:pt x="74148" y="3121414"/>
                  </a:lnTo>
                  <a:lnTo>
                    <a:pt x="85729" y="3166209"/>
                  </a:lnTo>
                  <a:lnTo>
                    <a:pt x="98108" y="3210678"/>
                  </a:lnTo>
                  <a:lnTo>
                    <a:pt x="111278" y="3254811"/>
                  </a:lnTo>
                  <a:lnTo>
                    <a:pt x="125231" y="3298601"/>
                  </a:lnTo>
                  <a:lnTo>
                    <a:pt x="139958" y="3342039"/>
                  </a:lnTo>
                  <a:lnTo>
                    <a:pt x="155452" y="3385118"/>
                  </a:lnTo>
                  <a:lnTo>
                    <a:pt x="171704" y="3427829"/>
                  </a:lnTo>
                  <a:lnTo>
                    <a:pt x="188705" y="3470164"/>
                  </a:lnTo>
                  <a:lnTo>
                    <a:pt x="206449" y="3512115"/>
                  </a:lnTo>
                  <a:lnTo>
                    <a:pt x="224927" y="3553674"/>
                  </a:lnTo>
                  <a:lnTo>
                    <a:pt x="244130" y="3594833"/>
                  </a:lnTo>
                  <a:lnTo>
                    <a:pt x="264050" y="3635584"/>
                  </a:lnTo>
                  <a:lnTo>
                    <a:pt x="284680" y="3675917"/>
                  </a:lnTo>
                  <a:lnTo>
                    <a:pt x="306012" y="3715827"/>
                  </a:lnTo>
                  <a:lnTo>
                    <a:pt x="328036" y="3755303"/>
                  </a:lnTo>
                  <a:lnTo>
                    <a:pt x="350746" y="3794338"/>
                  </a:lnTo>
                  <a:lnTo>
                    <a:pt x="374132" y="3832925"/>
                  </a:lnTo>
                  <a:lnTo>
                    <a:pt x="398187" y="3871054"/>
                  </a:lnTo>
                  <a:lnTo>
                    <a:pt x="422902" y="3908717"/>
                  </a:lnTo>
                  <a:lnTo>
                    <a:pt x="448270" y="3945908"/>
                  </a:lnTo>
                  <a:lnTo>
                    <a:pt x="474283" y="3982616"/>
                  </a:lnTo>
                  <a:lnTo>
                    <a:pt x="500931" y="4018835"/>
                  </a:lnTo>
                  <a:lnTo>
                    <a:pt x="528208" y="4054556"/>
                  </a:lnTo>
                  <a:lnTo>
                    <a:pt x="556104" y="4089771"/>
                  </a:lnTo>
                  <a:lnTo>
                    <a:pt x="584612" y="4124472"/>
                  </a:lnTo>
                  <a:lnTo>
                    <a:pt x="613724" y="4158650"/>
                  </a:lnTo>
                  <a:lnTo>
                    <a:pt x="643431" y="4192298"/>
                  </a:lnTo>
                  <a:lnTo>
                    <a:pt x="673726" y="4225408"/>
                  </a:lnTo>
                  <a:lnTo>
                    <a:pt x="704600" y="4257971"/>
                  </a:lnTo>
                  <a:lnTo>
                    <a:pt x="736045" y="4289979"/>
                  </a:lnTo>
                  <a:lnTo>
                    <a:pt x="768053" y="4321424"/>
                  </a:lnTo>
                  <a:lnTo>
                    <a:pt x="800616" y="4352298"/>
                  </a:lnTo>
                  <a:lnTo>
                    <a:pt x="833726" y="4382593"/>
                  </a:lnTo>
                  <a:lnTo>
                    <a:pt x="867374" y="4412300"/>
                  </a:lnTo>
                  <a:lnTo>
                    <a:pt x="901552" y="4441412"/>
                  </a:lnTo>
                  <a:lnTo>
                    <a:pt x="936253" y="4469920"/>
                  </a:lnTo>
                  <a:lnTo>
                    <a:pt x="971468" y="4497816"/>
                  </a:lnTo>
                  <a:lnTo>
                    <a:pt x="1007189" y="4525093"/>
                  </a:lnTo>
                  <a:lnTo>
                    <a:pt x="1043408" y="4551741"/>
                  </a:lnTo>
                  <a:lnTo>
                    <a:pt x="1080116" y="4577754"/>
                  </a:lnTo>
                  <a:lnTo>
                    <a:pt x="1117307" y="4603122"/>
                  </a:lnTo>
                  <a:lnTo>
                    <a:pt x="1154970" y="4627837"/>
                  </a:lnTo>
                  <a:lnTo>
                    <a:pt x="1193099" y="4651892"/>
                  </a:lnTo>
                  <a:lnTo>
                    <a:pt x="1231686" y="4675278"/>
                  </a:lnTo>
                  <a:lnTo>
                    <a:pt x="1270721" y="4697988"/>
                  </a:lnTo>
                  <a:lnTo>
                    <a:pt x="1310197" y="4720012"/>
                  </a:lnTo>
                  <a:lnTo>
                    <a:pt x="1350107" y="4741344"/>
                  </a:lnTo>
                  <a:lnTo>
                    <a:pt x="1390440" y="4761974"/>
                  </a:lnTo>
                  <a:lnTo>
                    <a:pt x="1431191" y="4781894"/>
                  </a:lnTo>
                  <a:lnTo>
                    <a:pt x="1472350" y="4801097"/>
                  </a:lnTo>
                  <a:lnTo>
                    <a:pt x="1513909" y="4819575"/>
                  </a:lnTo>
                  <a:lnTo>
                    <a:pt x="1555860" y="4837319"/>
                  </a:lnTo>
                  <a:lnTo>
                    <a:pt x="1598195" y="4854320"/>
                  </a:lnTo>
                  <a:lnTo>
                    <a:pt x="1640906" y="4870572"/>
                  </a:lnTo>
                  <a:lnTo>
                    <a:pt x="1683985" y="4886066"/>
                  </a:lnTo>
                  <a:lnTo>
                    <a:pt x="1727423" y="4900793"/>
                  </a:lnTo>
                  <a:lnTo>
                    <a:pt x="1771213" y="4914746"/>
                  </a:lnTo>
                  <a:lnTo>
                    <a:pt x="1815346" y="4927916"/>
                  </a:lnTo>
                  <a:lnTo>
                    <a:pt x="1859814" y="4940295"/>
                  </a:lnTo>
                  <a:lnTo>
                    <a:pt x="1904610" y="4951876"/>
                  </a:lnTo>
                  <a:lnTo>
                    <a:pt x="1949724" y="4962649"/>
                  </a:lnTo>
                  <a:lnTo>
                    <a:pt x="1995149" y="4972608"/>
                  </a:lnTo>
                  <a:lnTo>
                    <a:pt x="2040877" y="4981743"/>
                  </a:lnTo>
                  <a:lnTo>
                    <a:pt x="2086900" y="4990046"/>
                  </a:lnTo>
                  <a:lnTo>
                    <a:pt x="2133208" y="4997511"/>
                  </a:lnTo>
                  <a:lnTo>
                    <a:pt x="2179795" y="5004127"/>
                  </a:lnTo>
                  <a:lnTo>
                    <a:pt x="2226652" y="5009888"/>
                  </a:lnTo>
                  <a:lnTo>
                    <a:pt x="2273771" y="5014785"/>
                  </a:lnTo>
                  <a:lnTo>
                    <a:pt x="2321144" y="5018809"/>
                  </a:lnTo>
                  <a:lnTo>
                    <a:pt x="2368763" y="5021954"/>
                  </a:lnTo>
                  <a:lnTo>
                    <a:pt x="2416619" y="5024210"/>
                  </a:lnTo>
                  <a:lnTo>
                    <a:pt x="2464705" y="5025569"/>
                  </a:lnTo>
                  <a:lnTo>
                    <a:pt x="2513012" y="5026024"/>
                  </a:lnTo>
                  <a:lnTo>
                    <a:pt x="2561319" y="5025569"/>
                  </a:lnTo>
                  <a:lnTo>
                    <a:pt x="2609405" y="5024210"/>
                  </a:lnTo>
                  <a:lnTo>
                    <a:pt x="2657261" y="5021954"/>
                  </a:lnTo>
                  <a:lnTo>
                    <a:pt x="2704880" y="5018809"/>
                  </a:lnTo>
                  <a:lnTo>
                    <a:pt x="2752252" y="5014785"/>
                  </a:lnTo>
                  <a:lnTo>
                    <a:pt x="2799372" y="5009888"/>
                  </a:lnTo>
                  <a:lnTo>
                    <a:pt x="2846229" y="5004127"/>
                  </a:lnTo>
                  <a:lnTo>
                    <a:pt x="2892816" y="4997511"/>
                  </a:lnTo>
                  <a:lnTo>
                    <a:pt x="2939124" y="4990046"/>
                  </a:lnTo>
                  <a:lnTo>
                    <a:pt x="2985147" y="4981743"/>
                  </a:lnTo>
                  <a:lnTo>
                    <a:pt x="3030875" y="4972608"/>
                  </a:lnTo>
                  <a:lnTo>
                    <a:pt x="3076300" y="4962649"/>
                  </a:lnTo>
                  <a:lnTo>
                    <a:pt x="3121414" y="4951876"/>
                  </a:lnTo>
                  <a:lnTo>
                    <a:pt x="3166209" y="4940295"/>
                  </a:lnTo>
                  <a:lnTo>
                    <a:pt x="3210678" y="4927916"/>
                  </a:lnTo>
                  <a:lnTo>
                    <a:pt x="3254811" y="4914746"/>
                  </a:lnTo>
                  <a:lnTo>
                    <a:pt x="3298601" y="4900793"/>
                  </a:lnTo>
                  <a:lnTo>
                    <a:pt x="3342039" y="4886066"/>
                  </a:lnTo>
                  <a:lnTo>
                    <a:pt x="3385118" y="4870572"/>
                  </a:lnTo>
                  <a:lnTo>
                    <a:pt x="3427829" y="4854320"/>
                  </a:lnTo>
                  <a:lnTo>
                    <a:pt x="3470164" y="4837319"/>
                  </a:lnTo>
                  <a:lnTo>
                    <a:pt x="3512115" y="4819575"/>
                  </a:lnTo>
                  <a:lnTo>
                    <a:pt x="3553674" y="4801097"/>
                  </a:lnTo>
                  <a:lnTo>
                    <a:pt x="3594833" y="4781894"/>
                  </a:lnTo>
                  <a:lnTo>
                    <a:pt x="3635584" y="4761974"/>
                  </a:lnTo>
                  <a:lnTo>
                    <a:pt x="3675917" y="4741344"/>
                  </a:lnTo>
                  <a:lnTo>
                    <a:pt x="3715827" y="4720012"/>
                  </a:lnTo>
                  <a:lnTo>
                    <a:pt x="3755303" y="4697988"/>
                  </a:lnTo>
                  <a:lnTo>
                    <a:pt x="3794338" y="4675278"/>
                  </a:lnTo>
                  <a:lnTo>
                    <a:pt x="3832925" y="4651892"/>
                  </a:lnTo>
                  <a:lnTo>
                    <a:pt x="3871054" y="4627837"/>
                  </a:lnTo>
                  <a:lnTo>
                    <a:pt x="3908717" y="4603122"/>
                  </a:lnTo>
                  <a:lnTo>
                    <a:pt x="3945908" y="4577754"/>
                  </a:lnTo>
                  <a:lnTo>
                    <a:pt x="3982616" y="4551741"/>
                  </a:lnTo>
                  <a:lnTo>
                    <a:pt x="4018835" y="4525093"/>
                  </a:lnTo>
                  <a:lnTo>
                    <a:pt x="4054556" y="4497816"/>
                  </a:lnTo>
                  <a:lnTo>
                    <a:pt x="4089771" y="4469920"/>
                  </a:lnTo>
                  <a:lnTo>
                    <a:pt x="4124472" y="4441412"/>
                  </a:lnTo>
                  <a:lnTo>
                    <a:pt x="4158650" y="4412300"/>
                  </a:lnTo>
                  <a:lnTo>
                    <a:pt x="4192298" y="4382593"/>
                  </a:lnTo>
                  <a:lnTo>
                    <a:pt x="4225408" y="4352298"/>
                  </a:lnTo>
                  <a:lnTo>
                    <a:pt x="4257971" y="4321424"/>
                  </a:lnTo>
                  <a:lnTo>
                    <a:pt x="4289979" y="4289979"/>
                  </a:lnTo>
                  <a:lnTo>
                    <a:pt x="4321424" y="4257971"/>
                  </a:lnTo>
                  <a:lnTo>
                    <a:pt x="4352298" y="4225408"/>
                  </a:lnTo>
                  <a:lnTo>
                    <a:pt x="4382593" y="4192298"/>
                  </a:lnTo>
                  <a:lnTo>
                    <a:pt x="4412300" y="4158650"/>
                  </a:lnTo>
                  <a:lnTo>
                    <a:pt x="4441412" y="4124472"/>
                  </a:lnTo>
                  <a:lnTo>
                    <a:pt x="4469920" y="4089771"/>
                  </a:lnTo>
                  <a:lnTo>
                    <a:pt x="4497816" y="4054556"/>
                  </a:lnTo>
                  <a:lnTo>
                    <a:pt x="4525093" y="4018835"/>
                  </a:lnTo>
                  <a:lnTo>
                    <a:pt x="4551741" y="3982616"/>
                  </a:lnTo>
                  <a:lnTo>
                    <a:pt x="4577754" y="3945908"/>
                  </a:lnTo>
                  <a:lnTo>
                    <a:pt x="4603122" y="3908717"/>
                  </a:lnTo>
                  <a:lnTo>
                    <a:pt x="4627837" y="3871054"/>
                  </a:lnTo>
                  <a:lnTo>
                    <a:pt x="4651892" y="3832925"/>
                  </a:lnTo>
                  <a:lnTo>
                    <a:pt x="4675278" y="3794338"/>
                  </a:lnTo>
                  <a:lnTo>
                    <a:pt x="4697988" y="3755303"/>
                  </a:lnTo>
                  <a:lnTo>
                    <a:pt x="4720012" y="3715827"/>
                  </a:lnTo>
                  <a:lnTo>
                    <a:pt x="4741344" y="3675917"/>
                  </a:lnTo>
                  <a:lnTo>
                    <a:pt x="4761974" y="3635584"/>
                  </a:lnTo>
                  <a:lnTo>
                    <a:pt x="4781894" y="3594833"/>
                  </a:lnTo>
                  <a:lnTo>
                    <a:pt x="4801097" y="3553674"/>
                  </a:lnTo>
                  <a:lnTo>
                    <a:pt x="4819575" y="3512115"/>
                  </a:lnTo>
                  <a:lnTo>
                    <a:pt x="4837319" y="3470164"/>
                  </a:lnTo>
                  <a:lnTo>
                    <a:pt x="4854320" y="3427829"/>
                  </a:lnTo>
                  <a:lnTo>
                    <a:pt x="4870572" y="3385118"/>
                  </a:lnTo>
                  <a:lnTo>
                    <a:pt x="4886066" y="3342039"/>
                  </a:lnTo>
                  <a:lnTo>
                    <a:pt x="4900793" y="3298601"/>
                  </a:lnTo>
                  <a:lnTo>
                    <a:pt x="4914746" y="3254811"/>
                  </a:lnTo>
                  <a:lnTo>
                    <a:pt x="4927916" y="3210678"/>
                  </a:lnTo>
                  <a:lnTo>
                    <a:pt x="4940295" y="3166209"/>
                  </a:lnTo>
                  <a:lnTo>
                    <a:pt x="4951876" y="3121414"/>
                  </a:lnTo>
                  <a:lnTo>
                    <a:pt x="4962649" y="3076300"/>
                  </a:lnTo>
                  <a:lnTo>
                    <a:pt x="4972608" y="3030875"/>
                  </a:lnTo>
                  <a:lnTo>
                    <a:pt x="4981743" y="2985147"/>
                  </a:lnTo>
                  <a:lnTo>
                    <a:pt x="4990046" y="2939124"/>
                  </a:lnTo>
                  <a:lnTo>
                    <a:pt x="4997511" y="2892816"/>
                  </a:lnTo>
                  <a:lnTo>
                    <a:pt x="5004127" y="2846229"/>
                  </a:lnTo>
                  <a:lnTo>
                    <a:pt x="5009888" y="2799372"/>
                  </a:lnTo>
                  <a:lnTo>
                    <a:pt x="5014785" y="2752252"/>
                  </a:lnTo>
                  <a:lnTo>
                    <a:pt x="5018809" y="2704880"/>
                  </a:lnTo>
                  <a:lnTo>
                    <a:pt x="5021954" y="2657261"/>
                  </a:lnTo>
                  <a:lnTo>
                    <a:pt x="5024210" y="2609405"/>
                  </a:lnTo>
                  <a:lnTo>
                    <a:pt x="5025569" y="2561319"/>
                  </a:lnTo>
                  <a:lnTo>
                    <a:pt x="5026024" y="2513012"/>
                  </a:lnTo>
                  <a:lnTo>
                    <a:pt x="5025569" y="2464705"/>
                  </a:lnTo>
                  <a:lnTo>
                    <a:pt x="5024210" y="2416619"/>
                  </a:lnTo>
                  <a:lnTo>
                    <a:pt x="5021954" y="2368763"/>
                  </a:lnTo>
                  <a:lnTo>
                    <a:pt x="5018809" y="2321144"/>
                  </a:lnTo>
                  <a:lnTo>
                    <a:pt x="5014785" y="2273771"/>
                  </a:lnTo>
                  <a:lnTo>
                    <a:pt x="5009888" y="2226652"/>
                  </a:lnTo>
                  <a:lnTo>
                    <a:pt x="5004127" y="2179795"/>
                  </a:lnTo>
                  <a:lnTo>
                    <a:pt x="4997511" y="2133208"/>
                  </a:lnTo>
                  <a:lnTo>
                    <a:pt x="4990046" y="2086900"/>
                  </a:lnTo>
                  <a:lnTo>
                    <a:pt x="4981743" y="2040877"/>
                  </a:lnTo>
                  <a:lnTo>
                    <a:pt x="4972608" y="1995149"/>
                  </a:lnTo>
                  <a:lnTo>
                    <a:pt x="4962649" y="1949724"/>
                  </a:lnTo>
                  <a:lnTo>
                    <a:pt x="4951876" y="1904610"/>
                  </a:lnTo>
                  <a:lnTo>
                    <a:pt x="4940295" y="1859814"/>
                  </a:lnTo>
                  <a:lnTo>
                    <a:pt x="4927916" y="1815346"/>
                  </a:lnTo>
                  <a:lnTo>
                    <a:pt x="4914746" y="1771213"/>
                  </a:lnTo>
                  <a:lnTo>
                    <a:pt x="4900793" y="1727423"/>
                  </a:lnTo>
                  <a:lnTo>
                    <a:pt x="4886066" y="1683985"/>
                  </a:lnTo>
                  <a:lnTo>
                    <a:pt x="4870572" y="1640906"/>
                  </a:lnTo>
                  <a:lnTo>
                    <a:pt x="4854320" y="1598195"/>
                  </a:lnTo>
                  <a:lnTo>
                    <a:pt x="4837319" y="1555860"/>
                  </a:lnTo>
                  <a:lnTo>
                    <a:pt x="4819575" y="1513909"/>
                  </a:lnTo>
                  <a:lnTo>
                    <a:pt x="4801097" y="1472350"/>
                  </a:lnTo>
                  <a:lnTo>
                    <a:pt x="4781894" y="1431191"/>
                  </a:lnTo>
                  <a:lnTo>
                    <a:pt x="4761974" y="1390440"/>
                  </a:lnTo>
                  <a:lnTo>
                    <a:pt x="4741344" y="1350107"/>
                  </a:lnTo>
                  <a:lnTo>
                    <a:pt x="4720012" y="1310197"/>
                  </a:lnTo>
                  <a:lnTo>
                    <a:pt x="4697988" y="1270721"/>
                  </a:lnTo>
                  <a:lnTo>
                    <a:pt x="4675278" y="1231686"/>
                  </a:lnTo>
                  <a:lnTo>
                    <a:pt x="4651892" y="1193099"/>
                  </a:lnTo>
                  <a:lnTo>
                    <a:pt x="4627837" y="1154970"/>
                  </a:lnTo>
                  <a:lnTo>
                    <a:pt x="4603122" y="1117307"/>
                  </a:lnTo>
                  <a:lnTo>
                    <a:pt x="4577754" y="1080116"/>
                  </a:lnTo>
                  <a:lnTo>
                    <a:pt x="4551741" y="1043408"/>
                  </a:lnTo>
                  <a:lnTo>
                    <a:pt x="4525093" y="1007189"/>
                  </a:lnTo>
                  <a:lnTo>
                    <a:pt x="4497816" y="971468"/>
                  </a:lnTo>
                  <a:lnTo>
                    <a:pt x="4469920" y="936253"/>
                  </a:lnTo>
                  <a:lnTo>
                    <a:pt x="4441412" y="901552"/>
                  </a:lnTo>
                  <a:lnTo>
                    <a:pt x="4412300" y="867374"/>
                  </a:lnTo>
                  <a:lnTo>
                    <a:pt x="4382593" y="833726"/>
                  </a:lnTo>
                  <a:lnTo>
                    <a:pt x="4352298" y="800616"/>
                  </a:lnTo>
                  <a:lnTo>
                    <a:pt x="4321424" y="768053"/>
                  </a:lnTo>
                  <a:lnTo>
                    <a:pt x="4289979" y="736045"/>
                  </a:lnTo>
                  <a:lnTo>
                    <a:pt x="4257971" y="704600"/>
                  </a:lnTo>
                  <a:lnTo>
                    <a:pt x="4225408" y="673726"/>
                  </a:lnTo>
                  <a:lnTo>
                    <a:pt x="4192298" y="643431"/>
                  </a:lnTo>
                  <a:lnTo>
                    <a:pt x="4158650" y="613724"/>
                  </a:lnTo>
                  <a:lnTo>
                    <a:pt x="4124472" y="584612"/>
                  </a:lnTo>
                  <a:lnTo>
                    <a:pt x="4089771" y="556104"/>
                  </a:lnTo>
                  <a:lnTo>
                    <a:pt x="4054556" y="528208"/>
                  </a:lnTo>
                  <a:lnTo>
                    <a:pt x="4018835" y="500931"/>
                  </a:lnTo>
                  <a:lnTo>
                    <a:pt x="3982616" y="474283"/>
                  </a:lnTo>
                  <a:lnTo>
                    <a:pt x="3945908" y="448270"/>
                  </a:lnTo>
                  <a:lnTo>
                    <a:pt x="3908717" y="422902"/>
                  </a:lnTo>
                  <a:lnTo>
                    <a:pt x="3871054" y="398187"/>
                  </a:lnTo>
                  <a:lnTo>
                    <a:pt x="3832925" y="374132"/>
                  </a:lnTo>
                  <a:lnTo>
                    <a:pt x="3794338" y="350746"/>
                  </a:lnTo>
                  <a:lnTo>
                    <a:pt x="3755303" y="328036"/>
                  </a:lnTo>
                  <a:lnTo>
                    <a:pt x="3715827" y="306012"/>
                  </a:lnTo>
                  <a:lnTo>
                    <a:pt x="3675917" y="284680"/>
                  </a:lnTo>
                  <a:lnTo>
                    <a:pt x="3635584" y="264050"/>
                  </a:lnTo>
                  <a:lnTo>
                    <a:pt x="3594833" y="244130"/>
                  </a:lnTo>
                  <a:lnTo>
                    <a:pt x="3553674" y="224927"/>
                  </a:lnTo>
                  <a:lnTo>
                    <a:pt x="3512115" y="206449"/>
                  </a:lnTo>
                  <a:lnTo>
                    <a:pt x="3470164" y="188705"/>
                  </a:lnTo>
                  <a:lnTo>
                    <a:pt x="3427829" y="171704"/>
                  </a:lnTo>
                  <a:lnTo>
                    <a:pt x="3385118" y="155452"/>
                  </a:lnTo>
                  <a:lnTo>
                    <a:pt x="3342039" y="139958"/>
                  </a:lnTo>
                  <a:lnTo>
                    <a:pt x="3298601" y="125231"/>
                  </a:lnTo>
                  <a:lnTo>
                    <a:pt x="3254811" y="111278"/>
                  </a:lnTo>
                  <a:lnTo>
                    <a:pt x="3210678" y="98108"/>
                  </a:lnTo>
                  <a:lnTo>
                    <a:pt x="3166209" y="85729"/>
                  </a:lnTo>
                  <a:lnTo>
                    <a:pt x="3121414" y="74148"/>
                  </a:lnTo>
                  <a:lnTo>
                    <a:pt x="3076300" y="63375"/>
                  </a:lnTo>
                  <a:lnTo>
                    <a:pt x="3030875" y="53416"/>
                  </a:lnTo>
                  <a:lnTo>
                    <a:pt x="2985147" y="44281"/>
                  </a:lnTo>
                  <a:lnTo>
                    <a:pt x="2939124" y="35978"/>
                  </a:lnTo>
                  <a:lnTo>
                    <a:pt x="2892816" y="28513"/>
                  </a:lnTo>
                  <a:lnTo>
                    <a:pt x="2846229" y="21897"/>
                  </a:lnTo>
                  <a:lnTo>
                    <a:pt x="2799372" y="16136"/>
                  </a:lnTo>
                  <a:lnTo>
                    <a:pt x="2752252" y="11239"/>
                  </a:lnTo>
                  <a:lnTo>
                    <a:pt x="2704880" y="7215"/>
                  </a:lnTo>
                  <a:lnTo>
                    <a:pt x="2657261" y="4070"/>
                  </a:lnTo>
                  <a:lnTo>
                    <a:pt x="2609405" y="1814"/>
                  </a:lnTo>
                  <a:lnTo>
                    <a:pt x="2561319" y="455"/>
                  </a:lnTo>
                  <a:lnTo>
                    <a:pt x="2513012" y="0"/>
                  </a:lnTo>
                  <a:close/>
                </a:path>
              </a:pathLst>
            </a:custGeom>
            <a:solidFill>
              <a:srgbClr val="705EA2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4" name="object 4"/>
            <p:cNvSpPr/>
            <p:nvPr/>
          </p:nvSpPr>
          <p:spPr>
            <a:xfrm>
              <a:off x="9867116" y="3060351"/>
              <a:ext cx="0" cy="6167755"/>
            </a:xfrm>
            <a:custGeom>
              <a:avLst/>
              <a:gdLst/>
              <a:ahLst/>
              <a:cxnLst/>
              <a:rect l="l" t="t" r="r" b="b"/>
              <a:pathLst>
                <a:path h="6167755">
                  <a:moveTo>
                    <a:pt x="0" y="0"/>
                  </a:moveTo>
                  <a:lnTo>
                    <a:pt x="0" y="6167351"/>
                  </a:lnTo>
                </a:path>
              </a:pathLst>
            </a:custGeom>
            <a:ln w="418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5" name="object 5"/>
            <p:cNvSpPr/>
            <p:nvPr/>
          </p:nvSpPr>
          <p:spPr>
            <a:xfrm>
              <a:off x="6804378" y="5832283"/>
              <a:ext cx="6167755" cy="0"/>
            </a:xfrm>
            <a:custGeom>
              <a:avLst/>
              <a:gdLst/>
              <a:ahLst/>
              <a:cxnLst/>
              <a:rect l="l" t="t" r="r" b="b"/>
              <a:pathLst>
                <a:path w="6167755">
                  <a:moveTo>
                    <a:pt x="6167351" y="0"/>
                  </a:moveTo>
                  <a:lnTo>
                    <a:pt x="0" y="0"/>
                  </a:lnTo>
                </a:path>
              </a:pathLst>
            </a:custGeom>
            <a:ln w="418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00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184520" y="4364739"/>
            <a:ext cx="1803556" cy="100732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980"/>
              </a:lnSpc>
              <a:spcBef>
                <a:spcPts val="95"/>
              </a:spcBef>
            </a:pPr>
            <a:r>
              <a:rPr sz="2400" b="1" spc="-25" dirty="0">
                <a:solidFill>
                  <a:srgbClr val="FFFFFF"/>
                </a:solidFill>
                <a:latin typeface="EffraTrial-SemiBold"/>
                <a:cs typeface="EffraTrial-SemiBold"/>
              </a:rPr>
              <a:t>WG1</a:t>
            </a:r>
            <a:endParaRPr sz="2400" dirty="0">
              <a:latin typeface="EffraTrial-SemiBold"/>
              <a:cs typeface="EffraTrial-SemiBold"/>
            </a:endParaRPr>
          </a:p>
          <a:p>
            <a:pPr marL="12700" marR="5080">
              <a:lnSpc>
                <a:spcPct val="100000"/>
              </a:lnSpc>
            </a:pPr>
            <a:r>
              <a:rPr sz="2400" b="1" spc="60" dirty="0">
                <a:solidFill>
                  <a:srgbClr val="FFFFFF"/>
                </a:solidFill>
                <a:latin typeface="EffraTrial-SemiBold"/>
                <a:cs typeface="EffraTrial-SemiBold"/>
              </a:rPr>
              <a:t>Pathologies</a:t>
            </a:r>
            <a:r>
              <a:rPr sz="2400" b="1" spc="170" dirty="0">
                <a:solidFill>
                  <a:srgbClr val="FFFFFF"/>
                </a:solidFill>
                <a:latin typeface="EffraTrial-SemiBold"/>
                <a:cs typeface="EffraTrial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EffraTrial-SemiBold"/>
                <a:cs typeface="EffraTrial-SemiBold"/>
              </a:rPr>
              <a:t>/ </a:t>
            </a:r>
            <a:r>
              <a:rPr sz="2400" b="1" spc="40" dirty="0">
                <a:solidFill>
                  <a:srgbClr val="FFFFFF"/>
                </a:solidFill>
                <a:latin typeface="EffraTrial-SemiBold"/>
                <a:cs typeface="EffraTrial-SemiBold"/>
              </a:rPr>
              <a:t>pathways</a:t>
            </a:r>
            <a:endParaRPr sz="2400" dirty="0">
              <a:latin typeface="EffraTrial-SemiBold"/>
              <a:cs typeface="EffraTrial-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56850" y="3597275"/>
            <a:ext cx="2230675" cy="2242922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400" b="1" spc="-25" dirty="0">
                <a:solidFill>
                  <a:srgbClr val="FFFFFF"/>
                </a:solidFill>
                <a:latin typeface="EffraTrial-SemiBold"/>
                <a:cs typeface="EffraTrial-SemiBold"/>
              </a:rPr>
              <a:t>WG2</a:t>
            </a:r>
            <a:endParaRPr sz="2400" dirty="0">
              <a:latin typeface="EffraTrial-SemiBold"/>
              <a:cs typeface="EffraTrial-SemiBold"/>
            </a:endParaRPr>
          </a:p>
          <a:p>
            <a:pPr marL="12700">
              <a:lnSpc>
                <a:spcPts val="1980"/>
              </a:lnSpc>
              <a:spcBef>
                <a:spcPts val="495"/>
              </a:spcBef>
            </a:pPr>
            <a:r>
              <a:rPr sz="2400" b="1" spc="60" dirty="0">
                <a:solidFill>
                  <a:srgbClr val="FFFFFF"/>
                </a:solidFill>
                <a:latin typeface="EffraTrial-SemiBold"/>
                <a:cs typeface="EffraTrial-SemiBold"/>
              </a:rPr>
              <a:t>Screening</a:t>
            </a:r>
            <a:r>
              <a:rPr sz="2400" b="1" spc="160" dirty="0">
                <a:solidFill>
                  <a:srgbClr val="FFFFFF"/>
                </a:solidFill>
                <a:latin typeface="EffraTrial-SemiBold"/>
                <a:cs typeface="EffraTrial-SemiBold"/>
              </a:rPr>
              <a:t> </a:t>
            </a:r>
            <a:r>
              <a:rPr lang="es-ES" sz="2400" b="1" spc="-50" dirty="0">
                <a:solidFill>
                  <a:srgbClr val="FFFFFF"/>
                </a:solidFill>
                <a:latin typeface="EffraTrial-SemiBold"/>
                <a:cs typeface="EffraTrial-SemiBold"/>
              </a:rPr>
              <a:t>/</a:t>
            </a:r>
            <a:endParaRPr lang="es-ES" sz="2400" dirty="0">
              <a:latin typeface="EffraTrial-SemiBold"/>
              <a:cs typeface="EffraTrial-SemiBold"/>
            </a:endParaRPr>
          </a:p>
          <a:p>
            <a:pPr marL="12700" marR="5080">
              <a:lnSpc>
                <a:spcPct val="100000"/>
              </a:lnSpc>
            </a:pPr>
            <a:r>
              <a:rPr lang="es-ES" sz="2400" b="1" dirty="0">
                <a:solidFill>
                  <a:srgbClr val="FFFFFF"/>
                </a:solidFill>
                <a:latin typeface="EffraTrial-SemiBold"/>
                <a:cs typeface="EffraTrial-SemiBold"/>
              </a:rPr>
              <a:t>Identification </a:t>
            </a:r>
            <a:r>
              <a:rPr sz="2400" b="1" dirty="0">
                <a:solidFill>
                  <a:srgbClr val="FFFFFF"/>
                </a:solidFill>
                <a:latin typeface="EffraTrial-SemiBold"/>
                <a:cs typeface="EffraTrial-SemiBold"/>
              </a:rPr>
              <a:t>and</a:t>
            </a:r>
            <a:r>
              <a:rPr sz="2400" b="1" spc="240" dirty="0">
                <a:solidFill>
                  <a:srgbClr val="FFFFFF"/>
                </a:solidFill>
                <a:latin typeface="EffraTrial-SemiBold"/>
                <a:cs typeface="EffraTrial-SemiBold"/>
              </a:rPr>
              <a:t> </a:t>
            </a:r>
            <a:r>
              <a:rPr sz="2400" b="1" spc="55" dirty="0">
                <a:solidFill>
                  <a:srgbClr val="FFFFFF"/>
                </a:solidFill>
                <a:latin typeface="EffraTrial-SemiBold"/>
                <a:cs typeface="EffraTrial-SemiBold"/>
              </a:rPr>
              <a:t>targeting</a:t>
            </a:r>
            <a:r>
              <a:rPr sz="2400" b="1" spc="245" dirty="0">
                <a:solidFill>
                  <a:srgbClr val="FFFFFF"/>
                </a:solidFill>
                <a:latin typeface="EffraTrial-SemiBold"/>
                <a:cs typeface="EffraTrial-SemiBold"/>
              </a:rPr>
              <a:t> </a:t>
            </a:r>
            <a:r>
              <a:rPr sz="2400" b="1" spc="35" dirty="0">
                <a:solidFill>
                  <a:srgbClr val="FFFFFF"/>
                </a:solidFill>
                <a:latin typeface="EffraTrial-SemiBold"/>
                <a:cs typeface="EffraTrial-SemiBold"/>
              </a:rPr>
              <a:t>of </a:t>
            </a:r>
            <a:r>
              <a:rPr sz="2400" b="1" spc="50" dirty="0">
                <a:solidFill>
                  <a:srgbClr val="FFFFFF"/>
                </a:solidFill>
                <a:latin typeface="EffraTrial-SemiBold"/>
                <a:cs typeface="EffraTrial-SemiBold"/>
              </a:rPr>
              <a:t>active</a:t>
            </a:r>
            <a:r>
              <a:rPr sz="2400" b="1" spc="175" dirty="0">
                <a:solidFill>
                  <a:srgbClr val="FFFFFF"/>
                </a:solidFill>
                <a:latin typeface="EffraTrial-SemiBold"/>
                <a:cs typeface="EffraTrial-SemiBold"/>
              </a:rPr>
              <a:t> </a:t>
            </a:r>
            <a:r>
              <a:rPr sz="2400" b="1" spc="60" dirty="0">
                <a:solidFill>
                  <a:srgbClr val="FFFFFF"/>
                </a:solidFill>
                <a:latin typeface="EffraTrial-SemiBold"/>
                <a:cs typeface="EffraTrial-SemiBold"/>
              </a:rPr>
              <a:t>molecules</a:t>
            </a:r>
            <a:endParaRPr sz="2400" dirty="0">
              <a:latin typeface="EffraTrial-SemiBold"/>
              <a:cs typeface="EffraTrial-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18645" y="6292501"/>
            <a:ext cx="1862445" cy="878446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400" b="1" spc="-25" dirty="0" smtClean="0">
                <a:solidFill>
                  <a:srgbClr val="FFFFFF"/>
                </a:solidFill>
                <a:latin typeface="EffraTrial-SemiBold"/>
                <a:cs typeface="EffraTrial-SemiBold"/>
              </a:rPr>
              <a:t>WG</a:t>
            </a:r>
            <a:r>
              <a:rPr lang="es-ES" sz="2400" b="1" spc="-25" dirty="0" smtClean="0">
                <a:solidFill>
                  <a:srgbClr val="FFFFFF"/>
                </a:solidFill>
                <a:latin typeface="EffraTrial-SemiBold"/>
                <a:cs typeface="EffraTrial-SemiBold"/>
              </a:rPr>
              <a:t>4</a:t>
            </a:r>
            <a:endParaRPr sz="2400" dirty="0">
              <a:latin typeface="EffraTrial-SemiBold"/>
              <a:cs typeface="EffraTrial-SemiBold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400" b="1" dirty="0">
                <a:solidFill>
                  <a:srgbClr val="FFFFFF"/>
                </a:solidFill>
                <a:latin typeface="EffraTrial-SemiBold"/>
                <a:cs typeface="EffraTrial-SemiBold"/>
              </a:rPr>
              <a:t>ACI</a:t>
            </a:r>
            <a:r>
              <a:rPr sz="2400" b="1" spc="240" dirty="0">
                <a:solidFill>
                  <a:srgbClr val="FFFFFF"/>
                </a:solidFill>
                <a:latin typeface="EffraTrial-SemiBold"/>
                <a:cs typeface="EffraTrial-SemiBold"/>
              </a:rPr>
              <a:t> </a:t>
            </a:r>
            <a:r>
              <a:rPr sz="2400" b="1" spc="50" dirty="0">
                <a:solidFill>
                  <a:srgbClr val="FFFFFF"/>
                </a:solidFill>
                <a:latin typeface="EffraTrial-SemiBold"/>
                <a:cs typeface="EffraTrial-SemiBold"/>
              </a:rPr>
              <a:t>Network</a:t>
            </a:r>
            <a:endParaRPr sz="2400" dirty="0">
              <a:latin typeface="EffraTrial-SemiBold"/>
              <a:cs typeface="EffraTrial-Semi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03654" y="6107276"/>
            <a:ext cx="1661497" cy="1134926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400" b="1" spc="-25" dirty="0" smtClean="0">
                <a:solidFill>
                  <a:srgbClr val="FFFFFF"/>
                </a:solidFill>
                <a:latin typeface="EffraTrial-SemiBold"/>
                <a:cs typeface="EffraTrial-SemiBold"/>
              </a:rPr>
              <a:t>WG</a:t>
            </a:r>
            <a:r>
              <a:rPr lang="es-ES" sz="2400" b="1" spc="-25" dirty="0" smtClean="0">
                <a:solidFill>
                  <a:srgbClr val="FFFFFF"/>
                </a:solidFill>
                <a:latin typeface="EffraTrial-SemiBold"/>
                <a:cs typeface="EffraTrial-SemiBold"/>
              </a:rPr>
              <a:t>3</a:t>
            </a:r>
            <a:endParaRPr sz="2400" dirty="0">
              <a:latin typeface="EffraTrial-SemiBold"/>
              <a:cs typeface="EffraTrial-SemiBold"/>
            </a:endParaRPr>
          </a:p>
          <a:p>
            <a:pPr marL="12700">
              <a:lnSpc>
                <a:spcPts val="1980"/>
              </a:lnSpc>
              <a:spcBef>
                <a:spcPts val="495"/>
              </a:spcBef>
            </a:pPr>
            <a:r>
              <a:rPr sz="2400" b="1" spc="50" dirty="0">
                <a:solidFill>
                  <a:srgbClr val="FFFFFF"/>
                </a:solidFill>
                <a:latin typeface="EffraTrial-SemiBold"/>
                <a:cs typeface="EffraTrial-SemiBold"/>
              </a:rPr>
              <a:t>Directed</a:t>
            </a:r>
            <a:endParaRPr sz="2400" dirty="0">
              <a:latin typeface="EffraTrial-SemiBold"/>
              <a:cs typeface="EffraTrial-SemiBold"/>
            </a:endParaRPr>
          </a:p>
          <a:p>
            <a:pPr marL="12700">
              <a:lnSpc>
                <a:spcPct val="100000"/>
              </a:lnSpc>
            </a:pPr>
            <a:r>
              <a:rPr sz="2400" b="1" spc="50" dirty="0">
                <a:solidFill>
                  <a:srgbClr val="FFFFFF"/>
                </a:solidFill>
                <a:latin typeface="EffraTrial-SemiBold"/>
                <a:cs typeface="EffraTrial-SemiBold"/>
              </a:rPr>
              <a:t>proteolysis</a:t>
            </a:r>
            <a:endParaRPr sz="2400" dirty="0">
              <a:latin typeface="EffraTrial-SemiBold"/>
              <a:cs typeface="EffraTrial-Semi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00869" y="3162933"/>
            <a:ext cx="527621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spc="65" dirty="0">
                <a:latin typeface="EffraTrial-SemiBold"/>
                <a:cs typeface="EffraTrial-SemiBold"/>
              </a:rPr>
              <a:t>WG1</a:t>
            </a:r>
            <a:r>
              <a:rPr sz="2450" b="1" spc="265" dirty="0">
                <a:latin typeface="EffraTrial-SemiBold"/>
                <a:cs typeface="EffraTrial-SemiBold"/>
              </a:rPr>
              <a:t> </a:t>
            </a:r>
            <a:r>
              <a:rPr sz="2450" b="1" spc="95" dirty="0">
                <a:latin typeface="EffraTrial-SemiBold"/>
                <a:cs typeface="EffraTrial-SemiBold"/>
              </a:rPr>
              <a:t>goal:</a:t>
            </a:r>
            <a:r>
              <a:rPr sz="2450" b="1" spc="295" dirty="0">
                <a:latin typeface="EffraTrial-SemiBold"/>
                <a:cs typeface="EffraTrial-SemiBold"/>
              </a:rPr>
              <a:t> </a:t>
            </a:r>
            <a:r>
              <a:rPr sz="2450" dirty="0">
                <a:latin typeface="EffraTrial-Thin"/>
                <a:cs typeface="EffraTrial-Thin"/>
              </a:rPr>
              <a:t>to</a:t>
            </a:r>
            <a:r>
              <a:rPr sz="2450" spc="275" dirty="0">
                <a:latin typeface="EffraTrial-Thin"/>
                <a:cs typeface="EffraTrial-Thin"/>
              </a:rPr>
              <a:t> </a:t>
            </a:r>
            <a:r>
              <a:rPr sz="2450" spc="95" dirty="0">
                <a:latin typeface="EffraTrial-Thin"/>
                <a:cs typeface="EffraTrial-Thin"/>
              </a:rPr>
              <a:t>constitue</a:t>
            </a:r>
            <a:r>
              <a:rPr sz="2450" spc="275" dirty="0">
                <a:latin typeface="EffraTrial-Thin"/>
                <a:cs typeface="EffraTrial-Thin"/>
              </a:rPr>
              <a:t> </a:t>
            </a:r>
            <a:r>
              <a:rPr sz="2450" spc="95" dirty="0">
                <a:latin typeface="EffraTrial-Thin"/>
                <a:cs typeface="EffraTrial-Thin"/>
              </a:rPr>
              <a:t>‘task</a:t>
            </a:r>
            <a:r>
              <a:rPr sz="2450" spc="275" dirty="0">
                <a:latin typeface="EffraTrial-Thin"/>
                <a:cs typeface="EffraTrial-Thin"/>
              </a:rPr>
              <a:t> </a:t>
            </a:r>
            <a:r>
              <a:rPr sz="2450" spc="90" dirty="0">
                <a:latin typeface="EffraTrial-Thin"/>
                <a:cs typeface="EffraTrial-Thin"/>
              </a:rPr>
              <a:t>forces’ </a:t>
            </a:r>
            <a:r>
              <a:rPr sz="2450" spc="80" dirty="0">
                <a:latin typeface="EffraTrial-Thin"/>
                <a:cs typeface="EffraTrial-Thin"/>
              </a:rPr>
              <a:t>per</a:t>
            </a:r>
            <a:r>
              <a:rPr sz="2450" spc="250" dirty="0">
                <a:latin typeface="EffraTrial-Thin"/>
                <a:cs typeface="EffraTrial-Thin"/>
              </a:rPr>
              <a:t> </a:t>
            </a:r>
            <a:r>
              <a:rPr sz="2450" spc="100" dirty="0">
                <a:latin typeface="EffraTrial-Thin"/>
                <a:cs typeface="EffraTrial-Thin"/>
              </a:rPr>
              <a:t>pathology</a:t>
            </a:r>
            <a:r>
              <a:rPr sz="2450" spc="265" dirty="0">
                <a:latin typeface="EffraTrial-Thin"/>
                <a:cs typeface="EffraTrial-Thin"/>
              </a:rPr>
              <a:t> </a:t>
            </a:r>
            <a:r>
              <a:rPr sz="2450" spc="60" dirty="0">
                <a:latin typeface="EffraTrial-Thin"/>
                <a:cs typeface="EffraTrial-Thin"/>
              </a:rPr>
              <a:t>or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105" dirty="0">
                <a:latin typeface="EffraTrial-Thin"/>
                <a:cs typeface="EffraTrial-Thin"/>
              </a:rPr>
              <a:t>biological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55" dirty="0">
                <a:latin typeface="EffraTrial-Thin"/>
                <a:cs typeface="EffraTrial-Thin"/>
              </a:rPr>
              <a:t>pathway, </a:t>
            </a:r>
            <a:r>
              <a:rPr sz="2450" spc="100" dirty="0">
                <a:latin typeface="EffraTrial-Thin"/>
                <a:cs typeface="EffraTrial-Thin"/>
              </a:rPr>
              <a:t>gathering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90" dirty="0">
                <a:latin typeface="EffraTrial-Thin"/>
                <a:cs typeface="EffraTrial-Thin"/>
              </a:rPr>
              <a:t>labs</a:t>
            </a:r>
            <a:r>
              <a:rPr sz="2450" spc="265" dirty="0">
                <a:latin typeface="EffraTrial-Thin"/>
                <a:cs typeface="EffraTrial-Thin"/>
              </a:rPr>
              <a:t> </a:t>
            </a:r>
            <a:r>
              <a:rPr sz="2450" spc="95" dirty="0">
                <a:latin typeface="EffraTrial-Thin"/>
                <a:cs typeface="EffraTrial-Thin"/>
              </a:rPr>
              <a:t>working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60" dirty="0">
                <a:latin typeface="EffraTrial-Thin"/>
                <a:cs typeface="EffraTrial-Thin"/>
              </a:rPr>
              <a:t>on</a:t>
            </a:r>
            <a:r>
              <a:rPr sz="2450" spc="265" dirty="0">
                <a:latin typeface="EffraTrial-Thin"/>
                <a:cs typeface="EffraTrial-Thin"/>
              </a:rPr>
              <a:t> </a:t>
            </a:r>
            <a:r>
              <a:rPr sz="2450" spc="80" dirty="0">
                <a:latin typeface="EffraTrial-Thin"/>
                <a:cs typeface="EffraTrial-Thin"/>
              </a:rPr>
              <a:t>the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100" dirty="0">
                <a:latin typeface="EffraTrial-Thin"/>
                <a:cs typeface="EffraTrial-Thin"/>
              </a:rPr>
              <a:t>same pathology</a:t>
            </a:r>
            <a:r>
              <a:rPr sz="2450" spc="285" dirty="0">
                <a:latin typeface="EffraTrial-Thin"/>
                <a:cs typeface="EffraTrial-Thin"/>
              </a:rPr>
              <a:t> </a:t>
            </a:r>
            <a:r>
              <a:rPr sz="2450" dirty="0">
                <a:latin typeface="EffraTrial-Thin"/>
                <a:cs typeface="EffraTrial-Thin"/>
              </a:rPr>
              <a:t>to</a:t>
            </a:r>
            <a:r>
              <a:rPr sz="2450" spc="285" dirty="0">
                <a:latin typeface="EffraTrial-Thin"/>
                <a:cs typeface="EffraTrial-Thin"/>
              </a:rPr>
              <a:t> </a:t>
            </a:r>
            <a:r>
              <a:rPr sz="2450" spc="85" dirty="0">
                <a:latin typeface="EffraTrial-Thin"/>
                <a:cs typeface="EffraTrial-Thin"/>
              </a:rPr>
              <a:t>share</a:t>
            </a:r>
            <a:r>
              <a:rPr sz="2450" spc="285" dirty="0">
                <a:latin typeface="EffraTrial-Thin"/>
                <a:cs typeface="EffraTrial-Thin"/>
              </a:rPr>
              <a:t> </a:t>
            </a:r>
            <a:r>
              <a:rPr sz="2450" spc="105" dirty="0">
                <a:latin typeface="EffraTrial-Thin"/>
                <a:cs typeface="EffraTrial-Thin"/>
              </a:rPr>
              <a:t>knowledge,</a:t>
            </a:r>
            <a:endParaRPr sz="2450" dirty="0">
              <a:latin typeface="EffraTrial-Thin"/>
              <a:cs typeface="EffraTrial-Thin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450" spc="100" dirty="0">
                <a:latin typeface="EffraTrial-Thin"/>
                <a:cs typeface="EffraTrial-Thin"/>
              </a:rPr>
              <a:t>techniques,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95" dirty="0">
                <a:latin typeface="EffraTrial-Thin"/>
                <a:cs typeface="EffraTrial-Thin"/>
              </a:rPr>
              <a:t>models,</a:t>
            </a:r>
            <a:r>
              <a:rPr sz="2450" spc="275" dirty="0">
                <a:latin typeface="EffraTrial-Thin"/>
                <a:cs typeface="EffraTrial-Thin"/>
              </a:rPr>
              <a:t> </a:t>
            </a:r>
            <a:r>
              <a:rPr sz="2450" spc="80" dirty="0">
                <a:latin typeface="EffraTrial-Thin"/>
                <a:cs typeface="EffraTrial-Thin"/>
              </a:rPr>
              <a:t>etc.</a:t>
            </a:r>
            <a:endParaRPr sz="2450" dirty="0">
              <a:latin typeface="EffraTrial-Thin"/>
              <a:cs typeface="EffraTrial-Thi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159568" y="2943044"/>
            <a:ext cx="508952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1190">
              <a:lnSpc>
                <a:spcPct val="101000"/>
              </a:lnSpc>
              <a:spcBef>
                <a:spcPts val="95"/>
              </a:spcBef>
            </a:pPr>
            <a:r>
              <a:rPr sz="2450" b="1" spc="65" dirty="0">
                <a:latin typeface="EffraTrial-SemiBold"/>
                <a:cs typeface="EffraTrial-SemiBold"/>
              </a:rPr>
              <a:t>WG2</a:t>
            </a:r>
            <a:r>
              <a:rPr sz="2450" b="1" spc="270" dirty="0">
                <a:latin typeface="EffraTrial-SemiBold"/>
                <a:cs typeface="EffraTrial-SemiBold"/>
              </a:rPr>
              <a:t> </a:t>
            </a:r>
            <a:r>
              <a:rPr sz="2450" b="1" spc="95" dirty="0">
                <a:latin typeface="EffraTrial-SemiBold"/>
                <a:cs typeface="EffraTrial-SemiBold"/>
              </a:rPr>
              <a:t>goal:</a:t>
            </a:r>
            <a:r>
              <a:rPr sz="2450" b="1" spc="300" dirty="0">
                <a:latin typeface="EffraTrial-SemiBold"/>
                <a:cs typeface="EffraTrial-SemiBold"/>
              </a:rPr>
              <a:t> </a:t>
            </a:r>
            <a:r>
              <a:rPr sz="2450" dirty="0">
                <a:latin typeface="EffraTrial-Thin"/>
                <a:cs typeface="EffraTrial-Thin"/>
              </a:rPr>
              <a:t>to</a:t>
            </a:r>
            <a:r>
              <a:rPr sz="2450" spc="275" dirty="0">
                <a:latin typeface="EffraTrial-Thin"/>
                <a:cs typeface="EffraTrial-Thin"/>
              </a:rPr>
              <a:t> </a:t>
            </a:r>
            <a:r>
              <a:rPr sz="2450" spc="95" dirty="0">
                <a:latin typeface="EffraTrial-Thin"/>
                <a:cs typeface="EffraTrial-Thin"/>
              </a:rPr>
              <a:t>facilitate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dirty="0">
                <a:latin typeface="EffraTrial-Thin"/>
                <a:cs typeface="EffraTrial-Thin"/>
              </a:rPr>
              <a:t>/</a:t>
            </a:r>
            <a:r>
              <a:rPr sz="2450" spc="275" dirty="0">
                <a:latin typeface="EffraTrial-Thin"/>
                <a:cs typeface="EffraTrial-Thin"/>
              </a:rPr>
              <a:t> </a:t>
            </a:r>
            <a:r>
              <a:rPr sz="2450" spc="90" dirty="0">
                <a:latin typeface="EffraTrial-Thin"/>
                <a:cs typeface="EffraTrial-Thin"/>
              </a:rPr>
              <a:t>foster </a:t>
            </a:r>
            <a:r>
              <a:rPr sz="2450" spc="114" dirty="0">
                <a:latin typeface="EffraTrial-Thin"/>
                <a:cs typeface="EffraTrial-Thin"/>
              </a:rPr>
              <a:t>identification</a:t>
            </a:r>
            <a:r>
              <a:rPr sz="2450" spc="254" dirty="0">
                <a:latin typeface="EffraTrial-Thin"/>
                <a:cs typeface="EffraTrial-Thin"/>
              </a:rPr>
              <a:t> </a:t>
            </a:r>
            <a:r>
              <a:rPr sz="2450" spc="80" dirty="0">
                <a:latin typeface="EffraTrial-Thin"/>
                <a:cs typeface="EffraTrial-Thin"/>
              </a:rPr>
              <a:t>and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100" dirty="0">
                <a:latin typeface="EffraTrial-Thin"/>
                <a:cs typeface="EffraTrial-Thin"/>
              </a:rPr>
              <a:t>transational</a:t>
            </a:r>
            <a:endParaRPr sz="2450">
              <a:latin typeface="EffraTrial-Thin"/>
              <a:cs typeface="EffraTrial-Thin"/>
            </a:endParaRPr>
          </a:p>
          <a:p>
            <a:pPr marL="12700" marR="5080">
              <a:lnSpc>
                <a:spcPts val="2970"/>
              </a:lnSpc>
              <a:spcBef>
                <a:spcPts val="95"/>
              </a:spcBef>
            </a:pPr>
            <a:r>
              <a:rPr sz="2450" spc="95" dirty="0">
                <a:latin typeface="EffraTrial-Thin"/>
                <a:cs typeface="EffraTrial-Thin"/>
              </a:rPr>
              <a:t>maturation</a:t>
            </a:r>
            <a:r>
              <a:rPr sz="2450" spc="250" dirty="0">
                <a:latin typeface="EffraTrial-Thin"/>
                <a:cs typeface="EffraTrial-Thin"/>
              </a:rPr>
              <a:t> </a:t>
            </a:r>
            <a:r>
              <a:rPr sz="2450" spc="60" dirty="0">
                <a:latin typeface="EffraTrial-Thin"/>
                <a:cs typeface="EffraTrial-Thin"/>
              </a:rPr>
              <a:t>of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105" dirty="0">
                <a:latin typeface="EffraTrial-Thin"/>
                <a:cs typeface="EffraTrial-Thin"/>
              </a:rPr>
              <a:t>molecules</a:t>
            </a:r>
            <a:r>
              <a:rPr sz="2450" spc="254" dirty="0">
                <a:latin typeface="EffraTrial-Thin"/>
                <a:cs typeface="EffraTrial-Thin"/>
              </a:rPr>
              <a:t> </a:t>
            </a:r>
            <a:r>
              <a:rPr sz="2450" spc="90" dirty="0">
                <a:latin typeface="EffraTrial-Thin"/>
                <a:cs typeface="EffraTrial-Thin"/>
              </a:rPr>
              <a:t>active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95" dirty="0">
                <a:latin typeface="EffraTrial-Thin"/>
                <a:cs typeface="EffraTrial-Thin"/>
              </a:rPr>
              <a:t>on </a:t>
            </a:r>
            <a:r>
              <a:rPr sz="2450" spc="85" dirty="0">
                <a:latin typeface="EffraTrial-Thin"/>
                <a:cs typeface="EffraTrial-Thin"/>
              </a:rPr>
              <a:t>relevant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80" dirty="0">
                <a:latin typeface="EffraTrial-Thin"/>
                <a:cs typeface="EffraTrial-Thin"/>
              </a:rPr>
              <a:t>and</a:t>
            </a:r>
            <a:r>
              <a:rPr sz="2450" spc="265" dirty="0">
                <a:latin typeface="EffraTrial-Thin"/>
                <a:cs typeface="EffraTrial-Thin"/>
              </a:rPr>
              <a:t> </a:t>
            </a:r>
            <a:r>
              <a:rPr sz="2450" spc="90" dirty="0">
                <a:latin typeface="EffraTrial-Thin"/>
                <a:cs typeface="EffraTrial-Thin"/>
              </a:rPr>
              <a:t>validated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100" dirty="0">
                <a:latin typeface="EffraTrial-Thin"/>
                <a:cs typeface="EffraTrial-Thin"/>
              </a:rPr>
              <a:t>proteostasis </a:t>
            </a:r>
            <a:r>
              <a:rPr sz="2450" spc="80" dirty="0">
                <a:latin typeface="EffraTrial-Thin"/>
                <a:cs typeface="EffraTrial-Thin"/>
              </a:rPr>
              <a:t>targets.</a:t>
            </a:r>
            <a:endParaRPr sz="2450">
              <a:latin typeface="EffraTrial-Thin"/>
              <a:cs typeface="EffraTrial-Thi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00869" y="7120928"/>
            <a:ext cx="5483860" cy="15335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65" dirty="0">
                <a:latin typeface="EffraTrial-SemiBold"/>
                <a:cs typeface="EffraTrial-SemiBold"/>
              </a:rPr>
              <a:t>WG3</a:t>
            </a:r>
            <a:r>
              <a:rPr sz="2450" b="1" spc="275" dirty="0">
                <a:latin typeface="EffraTrial-SemiBold"/>
                <a:cs typeface="EffraTrial-SemiBold"/>
              </a:rPr>
              <a:t> </a:t>
            </a:r>
            <a:r>
              <a:rPr sz="2450" b="1" spc="95" dirty="0">
                <a:latin typeface="EffraTrial-SemiBold"/>
                <a:cs typeface="EffraTrial-SemiBold"/>
              </a:rPr>
              <a:t>goal:</a:t>
            </a:r>
            <a:r>
              <a:rPr sz="2450" b="1" spc="300" dirty="0">
                <a:latin typeface="EffraTrial-SemiBold"/>
                <a:cs typeface="EffraTrial-SemiBold"/>
              </a:rPr>
              <a:t> </a:t>
            </a:r>
            <a:r>
              <a:rPr sz="2450" dirty="0">
                <a:latin typeface="EffraTrial-Thin"/>
                <a:cs typeface="EffraTrial-Thin"/>
              </a:rPr>
              <a:t>to</a:t>
            </a:r>
            <a:r>
              <a:rPr sz="2450" spc="275" dirty="0">
                <a:latin typeface="EffraTrial-Thin"/>
                <a:cs typeface="EffraTrial-Thin"/>
              </a:rPr>
              <a:t> </a:t>
            </a:r>
            <a:r>
              <a:rPr sz="2450" spc="85" dirty="0">
                <a:latin typeface="EffraTrial-Thin"/>
                <a:cs typeface="EffraTrial-Thin"/>
              </a:rPr>
              <a:t>promote</a:t>
            </a:r>
            <a:r>
              <a:rPr sz="2450" spc="275" dirty="0">
                <a:latin typeface="EffraTrial-Thin"/>
                <a:cs typeface="EffraTrial-Thin"/>
              </a:rPr>
              <a:t> </a:t>
            </a:r>
            <a:r>
              <a:rPr sz="2450" spc="95" dirty="0">
                <a:latin typeface="EffraTrial-Thin"/>
                <a:cs typeface="EffraTrial-Thin"/>
              </a:rPr>
              <a:t>directed</a:t>
            </a:r>
            <a:endParaRPr sz="2450" dirty="0">
              <a:latin typeface="EffraTrial-Thin"/>
              <a:cs typeface="EffraTrial-Thin"/>
            </a:endParaRPr>
          </a:p>
          <a:p>
            <a:pPr marL="12700" marR="5080">
              <a:lnSpc>
                <a:spcPts val="2970"/>
              </a:lnSpc>
              <a:spcBef>
                <a:spcPts val="100"/>
              </a:spcBef>
            </a:pPr>
            <a:r>
              <a:rPr sz="2450" spc="95" dirty="0">
                <a:latin typeface="EffraTrial-Thin"/>
                <a:cs typeface="EffraTrial-Thin"/>
              </a:rPr>
              <a:t>proteolysis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100" dirty="0">
                <a:latin typeface="EffraTrial-Thin"/>
                <a:cs typeface="EffraTrial-Thin"/>
              </a:rPr>
              <a:t>approaches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60" dirty="0">
                <a:latin typeface="EffraTrial-Thin"/>
                <a:cs typeface="EffraTrial-Thin"/>
              </a:rPr>
              <a:t>in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90" dirty="0">
                <a:latin typeface="EffraTrial-Thin"/>
                <a:cs typeface="EffraTrial-Thin"/>
              </a:rPr>
              <a:t>Europe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-25" dirty="0">
                <a:latin typeface="EffraTrial-Thin"/>
                <a:cs typeface="EffraTrial-Thin"/>
              </a:rPr>
              <a:t>by </a:t>
            </a:r>
            <a:r>
              <a:rPr sz="2450" spc="90" dirty="0">
                <a:latin typeface="EffraTrial-Thin"/>
                <a:cs typeface="EffraTrial-Thin"/>
              </a:rPr>
              <a:t>favouring</a:t>
            </a:r>
            <a:r>
              <a:rPr sz="2450" spc="245" dirty="0">
                <a:latin typeface="EffraTrial-Thin"/>
                <a:cs typeface="EffraTrial-Thin"/>
              </a:rPr>
              <a:t> </a:t>
            </a:r>
            <a:r>
              <a:rPr sz="2450" spc="80" dirty="0">
                <a:latin typeface="EffraTrial-Thin"/>
                <a:cs typeface="EffraTrial-Thin"/>
              </a:rPr>
              <a:t>the</a:t>
            </a:r>
            <a:r>
              <a:rPr sz="2450" spc="254" dirty="0">
                <a:latin typeface="EffraTrial-Thin"/>
                <a:cs typeface="EffraTrial-Thin"/>
              </a:rPr>
              <a:t> </a:t>
            </a:r>
            <a:r>
              <a:rPr sz="2450" spc="95" dirty="0">
                <a:latin typeface="EffraTrial-Thin"/>
                <a:cs typeface="EffraTrial-Thin"/>
              </a:rPr>
              <a:t>development</a:t>
            </a:r>
            <a:r>
              <a:rPr sz="2450" spc="250" dirty="0">
                <a:latin typeface="EffraTrial-Thin"/>
                <a:cs typeface="EffraTrial-Thin"/>
              </a:rPr>
              <a:t> </a:t>
            </a:r>
            <a:r>
              <a:rPr sz="2450" spc="60" dirty="0">
                <a:latin typeface="EffraTrial-Thin"/>
                <a:cs typeface="EffraTrial-Thin"/>
              </a:rPr>
              <a:t>of</a:t>
            </a:r>
            <a:r>
              <a:rPr sz="2450" spc="254" dirty="0">
                <a:latin typeface="EffraTrial-Thin"/>
                <a:cs typeface="EffraTrial-Thin"/>
              </a:rPr>
              <a:t> </a:t>
            </a:r>
            <a:r>
              <a:rPr sz="2450" spc="110" dirty="0">
                <a:latin typeface="EffraTrial-Thin"/>
                <a:cs typeface="EffraTrial-Thin"/>
              </a:rPr>
              <a:t>bridges </a:t>
            </a:r>
            <a:r>
              <a:rPr sz="2450" spc="85" dirty="0">
                <a:latin typeface="EffraTrial-Thin"/>
                <a:cs typeface="EffraTrial-Thin"/>
              </a:rPr>
              <a:t>between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105" dirty="0">
                <a:latin typeface="EffraTrial-Thin"/>
                <a:cs typeface="EffraTrial-Thin"/>
              </a:rPr>
              <a:t>biologists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80" dirty="0">
                <a:latin typeface="EffraTrial-Thin"/>
                <a:cs typeface="EffraTrial-Thin"/>
              </a:rPr>
              <a:t>and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90" dirty="0">
                <a:latin typeface="EffraTrial-Thin"/>
                <a:cs typeface="EffraTrial-Thin"/>
              </a:rPr>
              <a:t>chemists.</a:t>
            </a:r>
            <a:endParaRPr sz="2450" dirty="0">
              <a:latin typeface="EffraTrial-Thin"/>
              <a:cs typeface="EffraTrial-Thi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159568" y="7120928"/>
            <a:ext cx="5081905" cy="2287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3664">
              <a:lnSpc>
                <a:spcPct val="101000"/>
              </a:lnSpc>
              <a:spcBef>
                <a:spcPts val="95"/>
              </a:spcBef>
            </a:pPr>
            <a:r>
              <a:rPr sz="2450" b="1" spc="65" dirty="0">
                <a:latin typeface="EffraTrial-SemiBold"/>
                <a:cs typeface="EffraTrial-SemiBold"/>
              </a:rPr>
              <a:t>WG4</a:t>
            </a:r>
            <a:r>
              <a:rPr sz="2450" b="1" spc="275" dirty="0">
                <a:latin typeface="EffraTrial-SemiBold"/>
                <a:cs typeface="EffraTrial-SemiBold"/>
              </a:rPr>
              <a:t> </a:t>
            </a:r>
            <a:r>
              <a:rPr sz="2450" b="1" spc="95" dirty="0">
                <a:latin typeface="EffraTrial-SemiBold"/>
                <a:cs typeface="EffraTrial-SemiBold"/>
              </a:rPr>
              <a:t>goal:</a:t>
            </a:r>
            <a:r>
              <a:rPr sz="2450" b="1" spc="275" dirty="0">
                <a:latin typeface="EffraTrial-SemiBold"/>
                <a:cs typeface="EffraTrial-SemiBold"/>
              </a:rPr>
              <a:t> </a:t>
            </a:r>
            <a:r>
              <a:rPr sz="2450" dirty="0">
                <a:latin typeface="EffraTrial-Thin"/>
                <a:cs typeface="EffraTrial-Thin"/>
              </a:rPr>
              <a:t>to</a:t>
            </a:r>
            <a:r>
              <a:rPr sz="2450" spc="275" dirty="0">
                <a:latin typeface="EffraTrial-Thin"/>
                <a:cs typeface="EffraTrial-Thin"/>
              </a:rPr>
              <a:t> </a:t>
            </a:r>
            <a:r>
              <a:rPr sz="2450" spc="85" dirty="0">
                <a:latin typeface="EffraTrial-Thin"/>
                <a:cs typeface="EffraTrial-Thin"/>
              </a:rPr>
              <a:t>promote</a:t>
            </a:r>
            <a:r>
              <a:rPr sz="2450" spc="275" dirty="0">
                <a:latin typeface="EffraTrial-Thin"/>
                <a:cs typeface="EffraTrial-Thin"/>
              </a:rPr>
              <a:t> </a:t>
            </a:r>
            <a:r>
              <a:rPr sz="2450" spc="95" dirty="0">
                <a:latin typeface="EffraTrial-Thin"/>
                <a:cs typeface="EffraTrial-Thin"/>
              </a:rPr>
              <a:t>integration </a:t>
            </a:r>
            <a:r>
              <a:rPr sz="2450" spc="60" dirty="0">
                <a:latin typeface="EffraTrial-Thin"/>
                <a:cs typeface="EffraTrial-Thin"/>
              </a:rPr>
              <a:t>of</a:t>
            </a:r>
            <a:r>
              <a:rPr sz="2450" spc="250" dirty="0">
                <a:latin typeface="EffraTrial-Thin"/>
                <a:cs typeface="EffraTrial-Thin"/>
              </a:rPr>
              <a:t> </a:t>
            </a:r>
            <a:r>
              <a:rPr sz="2450" spc="55" dirty="0">
                <a:latin typeface="EffraTrial-Thin"/>
                <a:cs typeface="EffraTrial-Thin"/>
              </a:rPr>
              <a:t>ACI</a:t>
            </a:r>
            <a:r>
              <a:rPr sz="2450" spc="254" dirty="0">
                <a:latin typeface="EffraTrial-Thin"/>
                <a:cs typeface="EffraTrial-Thin"/>
              </a:rPr>
              <a:t> </a:t>
            </a:r>
            <a:r>
              <a:rPr sz="2450" spc="105" dirty="0">
                <a:latin typeface="EffraTrial-Thin"/>
                <a:cs typeface="EffraTrial-Thin"/>
              </a:rPr>
              <a:t>(Academic,</a:t>
            </a:r>
            <a:r>
              <a:rPr sz="2450" spc="250" dirty="0">
                <a:latin typeface="EffraTrial-Thin"/>
                <a:cs typeface="EffraTrial-Thin"/>
              </a:rPr>
              <a:t> </a:t>
            </a:r>
            <a:r>
              <a:rPr sz="2450" spc="110" dirty="0">
                <a:latin typeface="EffraTrial-Thin"/>
                <a:cs typeface="EffraTrial-Thin"/>
              </a:rPr>
              <a:t>Clinician,</a:t>
            </a:r>
            <a:endParaRPr sz="2450" dirty="0">
              <a:latin typeface="EffraTrial-Thin"/>
              <a:cs typeface="EffraTrial-Thin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450" spc="105" dirty="0">
                <a:latin typeface="EffraTrial-Thin"/>
                <a:cs typeface="EffraTrial-Thin"/>
              </a:rPr>
              <a:t>Industrial)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90" dirty="0">
                <a:latin typeface="EffraTrial-Thin"/>
                <a:cs typeface="EffraTrial-Thin"/>
              </a:rPr>
              <a:t>sectors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60" dirty="0">
                <a:latin typeface="EffraTrial-Thin"/>
                <a:cs typeface="EffraTrial-Thin"/>
              </a:rPr>
              <a:t>in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85" dirty="0">
                <a:latin typeface="EffraTrial-Thin"/>
                <a:cs typeface="EffraTrial-Thin"/>
              </a:rPr>
              <a:t>order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-25" dirty="0">
                <a:latin typeface="EffraTrial-Thin"/>
                <a:cs typeface="EffraTrial-Thin"/>
              </a:rPr>
              <a:t>to</a:t>
            </a:r>
            <a:endParaRPr sz="2450" dirty="0">
              <a:latin typeface="EffraTrial-Thin"/>
              <a:cs typeface="EffraTrial-Thin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450" spc="80" dirty="0">
                <a:latin typeface="EffraTrial-Thin"/>
                <a:cs typeface="EffraTrial-Thin"/>
              </a:rPr>
              <a:t>create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dirty="0">
                <a:latin typeface="EffraTrial-Thin"/>
                <a:cs typeface="EffraTrial-Thin"/>
              </a:rPr>
              <a:t>a</a:t>
            </a:r>
            <a:r>
              <a:rPr sz="2450" spc="275" dirty="0">
                <a:latin typeface="EffraTrial-Thin"/>
                <a:cs typeface="EffraTrial-Thin"/>
              </a:rPr>
              <a:t> </a:t>
            </a:r>
            <a:r>
              <a:rPr sz="2450" spc="95" dirty="0">
                <a:latin typeface="EffraTrial-Thin"/>
                <a:cs typeface="EffraTrial-Thin"/>
              </a:rPr>
              <a:t>fertile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95" dirty="0">
                <a:latin typeface="EffraTrial-Thin"/>
                <a:cs typeface="EffraTrial-Thin"/>
              </a:rPr>
              <a:t>environment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75" dirty="0">
                <a:latin typeface="EffraTrial-Thin"/>
                <a:cs typeface="EffraTrial-Thin"/>
              </a:rPr>
              <a:t>for</a:t>
            </a:r>
            <a:endParaRPr sz="2450" dirty="0">
              <a:latin typeface="EffraTrial-Thin"/>
              <a:cs typeface="EffraTrial-Thin"/>
            </a:endParaRPr>
          </a:p>
          <a:p>
            <a:pPr marL="12700" marR="5080">
              <a:lnSpc>
                <a:spcPts val="2970"/>
              </a:lnSpc>
              <a:spcBef>
                <a:spcPts val="100"/>
              </a:spcBef>
            </a:pPr>
            <a:r>
              <a:rPr sz="2450" spc="85" dirty="0">
                <a:latin typeface="EffraTrial-Thin"/>
                <a:cs typeface="EffraTrial-Thin"/>
              </a:rPr>
              <a:t>rapid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100" dirty="0">
                <a:latin typeface="EffraTrial-Thin"/>
                <a:cs typeface="EffraTrial-Thin"/>
              </a:rPr>
              <a:t>translation</a:t>
            </a:r>
            <a:r>
              <a:rPr sz="2450" spc="275" dirty="0">
                <a:latin typeface="EffraTrial-Thin"/>
                <a:cs typeface="EffraTrial-Thin"/>
              </a:rPr>
              <a:t> </a:t>
            </a:r>
            <a:r>
              <a:rPr sz="2450" spc="60" dirty="0">
                <a:latin typeface="EffraTrial-Thin"/>
                <a:cs typeface="EffraTrial-Thin"/>
              </a:rPr>
              <a:t>of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90" dirty="0">
                <a:latin typeface="EffraTrial-Thin"/>
                <a:cs typeface="EffraTrial-Thin"/>
              </a:rPr>
              <a:t>discoveries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95" dirty="0">
                <a:latin typeface="EffraTrial-Thin"/>
                <a:cs typeface="EffraTrial-Thin"/>
              </a:rPr>
              <a:t>and ideas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70" dirty="0">
                <a:latin typeface="EffraTrial-Thin"/>
                <a:cs typeface="EffraTrial-Thin"/>
              </a:rPr>
              <a:t>into</a:t>
            </a:r>
            <a:r>
              <a:rPr sz="2450" spc="254" dirty="0">
                <a:latin typeface="EffraTrial-Thin"/>
                <a:cs typeface="EffraTrial-Thin"/>
              </a:rPr>
              <a:t> </a:t>
            </a:r>
            <a:r>
              <a:rPr sz="2450" spc="90" dirty="0">
                <a:latin typeface="EffraTrial-Thin"/>
                <a:cs typeface="EffraTrial-Thin"/>
              </a:rPr>
              <a:t>innovativa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100" dirty="0">
                <a:latin typeface="EffraTrial-Thin"/>
                <a:cs typeface="EffraTrial-Thin"/>
              </a:rPr>
              <a:t>therapies..</a:t>
            </a:r>
            <a:endParaRPr sz="2450" dirty="0">
              <a:latin typeface="EffraTrial-Thin"/>
              <a:cs typeface="EffraTrial-Thin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10" dirty="0"/>
              <a:t>Working</a:t>
            </a:r>
            <a:r>
              <a:rPr spc="-140" dirty="0"/>
              <a:t> </a:t>
            </a:r>
            <a:r>
              <a:rPr spc="-10" dirty="0"/>
              <a:t>groups</a:t>
            </a:r>
          </a:p>
        </p:txBody>
      </p:sp>
      <p:sp>
        <p:nvSpPr>
          <p:cNvPr id="15" name="object 15"/>
          <p:cNvSpPr/>
          <p:nvPr/>
        </p:nvSpPr>
        <p:spPr>
          <a:xfrm>
            <a:off x="5981738" y="9541842"/>
            <a:ext cx="2471420" cy="1767205"/>
          </a:xfrm>
          <a:custGeom>
            <a:avLst/>
            <a:gdLst/>
            <a:ahLst/>
            <a:cxnLst/>
            <a:rect l="l" t="t" r="r" b="b"/>
            <a:pathLst>
              <a:path w="2471420" h="1767204">
                <a:moveTo>
                  <a:pt x="1235574" y="0"/>
                </a:moveTo>
                <a:lnTo>
                  <a:pt x="1187052" y="935"/>
                </a:lnTo>
                <a:lnTo>
                  <a:pt x="1139004" y="3717"/>
                </a:lnTo>
                <a:lnTo>
                  <a:pt x="1091465" y="8313"/>
                </a:lnTo>
                <a:lnTo>
                  <a:pt x="1044469" y="14688"/>
                </a:lnTo>
                <a:lnTo>
                  <a:pt x="998050" y="22807"/>
                </a:lnTo>
                <a:lnTo>
                  <a:pt x="952243" y="32636"/>
                </a:lnTo>
                <a:lnTo>
                  <a:pt x="907081" y="44141"/>
                </a:lnTo>
                <a:lnTo>
                  <a:pt x="862600" y="57288"/>
                </a:lnTo>
                <a:lnTo>
                  <a:pt x="818833" y="72041"/>
                </a:lnTo>
                <a:lnTo>
                  <a:pt x="775816" y="88367"/>
                </a:lnTo>
                <a:lnTo>
                  <a:pt x="733581" y="106231"/>
                </a:lnTo>
                <a:lnTo>
                  <a:pt x="692164" y="125600"/>
                </a:lnTo>
                <a:lnTo>
                  <a:pt x="651599" y="146438"/>
                </a:lnTo>
                <a:lnTo>
                  <a:pt x="611920" y="168711"/>
                </a:lnTo>
                <a:lnTo>
                  <a:pt x="573161" y="192385"/>
                </a:lnTo>
                <a:lnTo>
                  <a:pt x="535357" y="217425"/>
                </a:lnTo>
                <a:lnTo>
                  <a:pt x="498542" y="243798"/>
                </a:lnTo>
                <a:lnTo>
                  <a:pt x="462751" y="271468"/>
                </a:lnTo>
                <a:lnTo>
                  <a:pt x="428017" y="300402"/>
                </a:lnTo>
                <a:lnTo>
                  <a:pt x="394376" y="330565"/>
                </a:lnTo>
                <a:lnTo>
                  <a:pt x="361860" y="361923"/>
                </a:lnTo>
                <a:lnTo>
                  <a:pt x="330506" y="394441"/>
                </a:lnTo>
                <a:lnTo>
                  <a:pt x="300346" y="428085"/>
                </a:lnTo>
                <a:lnTo>
                  <a:pt x="271416" y="462821"/>
                </a:lnTo>
                <a:lnTo>
                  <a:pt x="243749" y="498614"/>
                </a:lnTo>
                <a:lnTo>
                  <a:pt x="217380" y="535430"/>
                </a:lnTo>
                <a:lnTo>
                  <a:pt x="192343" y="573235"/>
                </a:lnTo>
                <a:lnTo>
                  <a:pt x="168673" y="611994"/>
                </a:lnTo>
                <a:lnTo>
                  <a:pt x="146404" y="651673"/>
                </a:lnTo>
                <a:lnTo>
                  <a:pt x="125570" y="692237"/>
                </a:lnTo>
                <a:lnTo>
                  <a:pt x="106206" y="733653"/>
                </a:lnTo>
                <a:lnTo>
                  <a:pt x="88345" y="775885"/>
                </a:lnTo>
                <a:lnTo>
                  <a:pt x="72023" y="818900"/>
                </a:lnTo>
                <a:lnTo>
                  <a:pt x="57273" y="862663"/>
                </a:lnTo>
                <a:lnTo>
                  <a:pt x="44130" y="907139"/>
                </a:lnTo>
                <a:lnTo>
                  <a:pt x="32628" y="952295"/>
                </a:lnTo>
                <a:lnTo>
                  <a:pt x="22801" y="998096"/>
                </a:lnTo>
                <a:lnTo>
                  <a:pt x="14684" y="1044508"/>
                </a:lnTo>
                <a:lnTo>
                  <a:pt x="8311" y="1091496"/>
                </a:lnTo>
                <a:lnTo>
                  <a:pt x="3716" y="1139026"/>
                </a:lnTo>
                <a:lnTo>
                  <a:pt x="934" y="1187064"/>
                </a:lnTo>
                <a:lnTo>
                  <a:pt x="0" y="1235574"/>
                </a:lnTo>
                <a:lnTo>
                  <a:pt x="934" y="1284085"/>
                </a:lnTo>
                <a:lnTo>
                  <a:pt x="3716" y="1332121"/>
                </a:lnTo>
                <a:lnTo>
                  <a:pt x="8311" y="1379651"/>
                </a:lnTo>
                <a:lnTo>
                  <a:pt x="14684" y="1426638"/>
                </a:lnTo>
                <a:lnTo>
                  <a:pt x="22801" y="1473049"/>
                </a:lnTo>
                <a:lnTo>
                  <a:pt x="32628" y="1518850"/>
                </a:lnTo>
                <a:lnTo>
                  <a:pt x="44130" y="1564005"/>
                </a:lnTo>
                <a:lnTo>
                  <a:pt x="57273" y="1608481"/>
                </a:lnTo>
                <a:lnTo>
                  <a:pt x="72023" y="1652244"/>
                </a:lnTo>
                <a:lnTo>
                  <a:pt x="88345" y="1695258"/>
                </a:lnTo>
                <a:lnTo>
                  <a:pt x="106206" y="1737490"/>
                </a:lnTo>
                <a:lnTo>
                  <a:pt x="119870" y="1766713"/>
                </a:lnTo>
              </a:path>
              <a:path w="2471420" h="1767204">
                <a:moveTo>
                  <a:pt x="2351285" y="1766713"/>
                </a:moveTo>
                <a:lnTo>
                  <a:pt x="2382782" y="1695327"/>
                </a:lnTo>
                <a:lnTo>
                  <a:pt x="2399108" y="1652310"/>
                </a:lnTo>
                <a:lnTo>
                  <a:pt x="2413861" y="1608544"/>
                </a:lnTo>
                <a:lnTo>
                  <a:pt x="2427008" y="1564063"/>
                </a:lnTo>
                <a:lnTo>
                  <a:pt x="2438512" y="1518902"/>
                </a:lnTo>
                <a:lnTo>
                  <a:pt x="2448342" y="1473096"/>
                </a:lnTo>
                <a:lnTo>
                  <a:pt x="2456461" y="1426677"/>
                </a:lnTo>
                <a:lnTo>
                  <a:pt x="2462836" y="1379682"/>
                </a:lnTo>
                <a:lnTo>
                  <a:pt x="2467431" y="1332143"/>
                </a:lnTo>
                <a:lnTo>
                  <a:pt x="2470214" y="1284096"/>
                </a:lnTo>
                <a:lnTo>
                  <a:pt x="2470884" y="1249355"/>
                </a:lnTo>
              </a:path>
              <a:path w="2471420" h="1767204">
                <a:moveTo>
                  <a:pt x="2470884" y="1221789"/>
                </a:moveTo>
                <a:lnTo>
                  <a:pt x="2467433" y="1139004"/>
                </a:lnTo>
                <a:lnTo>
                  <a:pt x="2462838" y="1091465"/>
                </a:lnTo>
                <a:lnTo>
                  <a:pt x="2456465" y="1044469"/>
                </a:lnTo>
                <a:lnTo>
                  <a:pt x="2448348" y="998050"/>
                </a:lnTo>
                <a:lnTo>
                  <a:pt x="2438521" y="952243"/>
                </a:lnTo>
                <a:lnTo>
                  <a:pt x="2427019" y="907081"/>
                </a:lnTo>
                <a:lnTo>
                  <a:pt x="2413876" y="862600"/>
                </a:lnTo>
                <a:lnTo>
                  <a:pt x="2399126" y="818833"/>
                </a:lnTo>
                <a:lnTo>
                  <a:pt x="2382804" y="775816"/>
                </a:lnTo>
                <a:lnTo>
                  <a:pt x="2364943" y="733581"/>
                </a:lnTo>
                <a:lnTo>
                  <a:pt x="2345579" y="692164"/>
                </a:lnTo>
                <a:lnTo>
                  <a:pt x="2324745" y="651599"/>
                </a:lnTo>
                <a:lnTo>
                  <a:pt x="2302475" y="611920"/>
                </a:lnTo>
                <a:lnTo>
                  <a:pt x="2278805" y="573161"/>
                </a:lnTo>
                <a:lnTo>
                  <a:pt x="2253769" y="535357"/>
                </a:lnTo>
                <a:lnTo>
                  <a:pt x="2227400" y="498542"/>
                </a:lnTo>
                <a:lnTo>
                  <a:pt x="2199733" y="462751"/>
                </a:lnTo>
                <a:lnTo>
                  <a:pt x="2170803" y="428017"/>
                </a:lnTo>
                <a:lnTo>
                  <a:pt x="2140643" y="394376"/>
                </a:lnTo>
                <a:lnTo>
                  <a:pt x="2109289" y="361860"/>
                </a:lnTo>
                <a:lnTo>
                  <a:pt x="2076773" y="330506"/>
                </a:lnTo>
                <a:lnTo>
                  <a:pt x="2043132" y="300346"/>
                </a:lnTo>
                <a:lnTo>
                  <a:pt x="2008398" y="271416"/>
                </a:lnTo>
                <a:lnTo>
                  <a:pt x="1972607" y="243749"/>
                </a:lnTo>
                <a:lnTo>
                  <a:pt x="1935792" y="217380"/>
                </a:lnTo>
                <a:lnTo>
                  <a:pt x="1897988" y="192343"/>
                </a:lnTo>
                <a:lnTo>
                  <a:pt x="1859229" y="168673"/>
                </a:lnTo>
                <a:lnTo>
                  <a:pt x="1819550" y="146404"/>
                </a:lnTo>
                <a:lnTo>
                  <a:pt x="1778985" y="125570"/>
                </a:lnTo>
                <a:lnTo>
                  <a:pt x="1737568" y="106206"/>
                </a:lnTo>
                <a:lnTo>
                  <a:pt x="1695333" y="88345"/>
                </a:lnTo>
                <a:lnTo>
                  <a:pt x="1652316" y="72023"/>
                </a:lnTo>
                <a:lnTo>
                  <a:pt x="1608549" y="57273"/>
                </a:lnTo>
                <a:lnTo>
                  <a:pt x="1564068" y="44130"/>
                </a:lnTo>
                <a:lnTo>
                  <a:pt x="1518906" y="32628"/>
                </a:lnTo>
                <a:lnTo>
                  <a:pt x="1473099" y="22801"/>
                </a:lnTo>
                <a:lnTo>
                  <a:pt x="1426680" y="14684"/>
                </a:lnTo>
                <a:lnTo>
                  <a:pt x="1379684" y="8311"/>
                </a:lnTo>
                <a:lnTo>
                  <a:pt x="1332145" y="3716"/>
                </a:lnTo>
                <a:lnTo>
                  <a:pt x="1284097" y="934"/>
                </a:lnTo>
                <a:lnTo>
                  <a:pt x="1235574" y="0"/>
                </a:lnTo>
              </a:path>
              <a:path w="2471420" h="1767204">
                <a:moveTo>
                  <a:pt x="1235574" y="137325"/>
                </a:moveTo>
                <a:lnTo>
                  <a:pt x="1187938" y="138340"/>
                </a:lnTo>
                <a:lnTo>
                  <a:pt x="1140819" y="141357"/>
                </a:lnTo>
                <a:lnTo>
                  <a:pt x="1094260" y="146334"/>
                </a:lnTo>
                <a:lnTo>
                  <a:pt x="1048301" y="153231"/>
                </a:lnTo>
                <a:lnTo>
                  <a:pt x="1002984" y="162007"/>
                </a:lnTo>
                <a:lnTo>
                  <a:pt x="958350" y="172619"/>
                </a:lnTo>
                <a:lnTo>
                  <a:pt x="914440" y="185028"/>
                </a:lnTo>
                <a:lnTo>
                  <a:pt x="871295" y="199191"/>
                </a:lnTo>
                <a:lnTo>
                  <a:pt x="828957" y="215067"/>
                </a:lnTo>
                <a:lnTo>
                  <a:pt x="787467" y="232616"/>
                </a:lnTo>
                <a:lnTo>
                  <a:pt x="746866" y="251796"/>
                </a:lnTo>
                <a:lnTo>
                  <a:pt x="707195" y="272566"/>
                </a:lnTo>
                <a:lnTo>
                  <a:pt x="668496" y="294884"/>
                </a:lnTo>
                <a:lnTo>
                  <a:pt x="630810" y="318710"/>
                </a:lnTo>
                <a:lnTo>
                  <a:pt x="594177" y="344002"/>
                </a:lnTo>
                <a:lnTo>
                  <a:pt x="558639" y="370719"/>
                </a:lnTo>
                <a:lnTo>
                  <a:pt x="524238" y="398819"/>
                </a:lnTo>
                <a:lnTo>
                  <a:pt x="491015" y="428262"/>
                </a:lnTo>
                <a:lnTo>
                  <a:pt x="459010" y="459006"/>
                </a:lnTo>
                <a:lnTo>
                  <a:pt x="428266" y="491011"/>
                </a:lnTo>
                <a:lnTo>
                  <a:pt x="398823" y="524234"/>
                </a:lnTo>
                <a:lnTo>
                  <a:pt x="370722" y="558635"/>
                </a:lnTo>
                <a:lnTo>
                  <a:pt x="344005" y="594172"/>
                </a:lnTo>
                <a:lnTo>
                  <a:pt x="318713" y="630805"/>
                </a:lnTo>
                <a:lnTo>
                  <a:pt x="294887" y="668491"/>
                </a:lnTo>
                <a:lnTo>
                  <a:pt x="272568" y="707191"/>
                </a:lnTo>
                <a:lnTo>
                  <a:pt x="251798" y="746862"/>
                </a:lnTo>
                <a:lnTo>
                  <a:pt x="232618" y="787463"/>
                </a:lnTo>
                <a:lnTo>
                  <a:pt x="215069" y="828953"/>
                </a:lnTo>
                <a:lnTo>
                  <a:pt x="199192" y="871291"/>
                </a:lnTo>
                <a:lnTo>
                  <a:pt x="185029" y="914436"/>
                </a:lnTo>
                <a:lnTo>
                  <a:pt x="172620" y="958346"/>
                </a:lnTo>
                <a:lnTo>
                  <a:pt x="162007" y="1002981"/>
                </a:lnTo>
                <a:lnTo>
                  <a:pt x="153232" y="1048298"/>
                </a:lnTo>
                <a:lnTo>
                  <a:pt x="146334" y="1094258"/>
                </a:lnTo>
                <a:lnTo>
                  <a:pt x="141357" y="1140818"/>
                </a:lnTo>
                <a:lnTo>
                  <a:pt x="138340" y="1187937"/>
                </a:lnTo>
                <a:lnTo>
                  <a:pt x="137325" y="1235574"/>
                </a:lnTo>
                <a:lnTo>
                  <a:pt x="138340" y="1283211"/>
                </a:lnTo>
                <a:lnTo>
                  <a:pt x="141357" y="1330330"/>
                </a:lnTo>
                <a:lnTo>
                  <a:pt x="146334" y="1376889"/>
                </a:lnTo>
                <a:lnTo>
                  <a:pt x="153232" y="1422848"/>
                </a:lnTo>
                <a:lnTo>
                  <a:pt x="162007" y="1468165"/>
                </a:lnTo>
                <a:lnTo>
                  <a:pt x="172620" y="1512799"/>
                </a:lnTo>
                <a:lnTo>
                  <a:pt x="185029" y="1556709"/>
                </a:lnTo>
                <a:lnTo>
                  <a:pt x="199192" y="1599854"/>
                </a:lnTo>
                <a:lnTo>
                  <a:pt x="215069" y="1642192"/>
                </a:lnTo>
                <a:lnTo>
                  <a:pt x="232618" y="1683682"/>
                </a:lnTo>
                <a:lnTo>
                  <a:pt x="251798" y="1724283"/>
                </a:lnTo>
                <a:lnTo>
                  <a:pt x="272568" y="1763954"/>
                </a:lnTo>
                <a:lnTo>
                  <a:pt x="274160" y="1766713"/>
                </a:lnTo>
              </a:path>
              <a:path w="2471420" h="1767204">
                <a:moveTo>
                  <a:pt x="2196989" y="1766713"/>
                </a:moveTo>
                <a:lnTo>
                  <a:pt x="2219351" y="1724283"/>
                </a:lnTo>
                <a:lnTo>
                  <a:pt x="2238531" y="1683682"/>
                </a:lnTo>
                <a:lnTo>
                  <a:pt x="2256080" y="1642192"/>
                </a:lnTo>
                <a:lnTo>
                  <a:pt x="2271957" y="1599854"/>
                </a:lnTo>
                <a:lnTo>
                  <a:pt x="2286120" y="1556709"/>
                </a:lnTo>
                <a:lnTo>
                  <a:pt x="2298529" y="1512799"/>
                </a:lnTo>
                <a:lnTo>
                  <a:pt x="2309142" y="1468165"/>
                </a:lnTo>
                <a:lnTo>
                  <a:pt x="2317917" y="1422848"/>
                </a:lnTo>
                <a:lnTo>
                  <a:pt x="2324815" y="1376889"/>
                </a:lnTo>
                <a:lnTo>
                  <a:pt x="2329792" y="1330330"/>
                </a:lnTo>
                <a:lnTo>
                  <a:pt x="2332809" y="1283211"/>
                </a:lnTo>
                <a:lnTo>
                  <a:pt x="2333824" y="1235574"/>
                </a:lnTo>
                <a:lnTo>
                  <a:pt x="2332822" y="1187937"/>
                </a:lnTo>
                <a:lnTo>
                  <a:pt x="2329817" y="1140818"/>
                </a:lnTo>
                <a:lnTo>
                  <a:pt x="2324851" y="1094258"/>
                </a:lnTo>
                <a:lnTo>
                  <a:pt x="2317965" y="1048298"/>
                </a:lnTo>
                <a:lnTo>
                  <a:pt x="2309199" y="1002981"/>
                </a:lnTo>
                <a:lnTo>
                  <a:pt x="2298596" y="958346"/>
                </a:lnTo>
                <a:lnTo>
                  <a:pt x="2286196" y="914436"/>
                </a:lnTo>
                <a:lnTo>
                  <a:pt x="2272041" y="871291"/>
                </a:lnTo>
                <a:lnTo>
                  <a:pt x="2256171" y="828953"/>
                </a:lnTo>
                <a:lnTo>
                  <a:pt x="2238628" y="787463"/>
                </a:lnTo>
                <a:lnTo>
                  <a:pt x="2219454" y="746862"/>
                </a:lnTo>
                <a:lnTo>
                  <a:pt x="2198689" y="707191"/>
                </a:lnTo>
                <a:lnTo>
                  <a:pt x="2176375" y="668491"/>
                </a:lnTo>
                <a:lnTo>
                  <a:pt x="2152553" y="630805"/>
                </a:lnTo>
                <a:lnTo>
                  <a:pt x="2127264" y="594172"/>
                </a:lnTo>
                <a:lnTo>
                  <a:pt x="2100550" y="558635"/>
                </a:lnTo>
                <a:lnTo>
                  <a:pt x="2072451" y="524234"/>
                </a:lnTo>
                <a:lnTo>
                  <a:pt x="2043008" y="491011"/>
                </a:lnTo>
                <a:lnTo>
                  <a:pt x="2012264" y="459006"/>
                </a:lnTo>
                <a:lnTo>
                  <a:pt x="1980259" y="428262"/>
                </a:lnTo>
                <a:lnTo>
                  <a:pt x="1947035" y="398819"/>
                </a:lnTo>
                <a:lnTo>
                  <a:pt x="1912632" y="370719"/>
                </a:lnTo>
                <a:lnTo>
                  <a:pt x="1877092" y="344002"/>
                </a:lnTo>
                <a:lnTo>
                  <a:pt x="1840456" y="318710"/>
                </a:lnTo>
                <a:lnTo>
                  <a:pt x="1802766" y="294884"/>
                </a:lnTo>
                <a:lnTo>
                  <a:pt x="1764062" y="272566"/>
                </a:lnTo>
                <a:lnTo>
                  <a:pt x="1724386" y="251796"/>
                </a:lnTo>
                <a:lnTo>
                  <a:pt x="1683779" y="232616"/>
                </a:lnTo>
                <a:lnTo>
                  <a:pt x="1642282" y="215067"/>
                </a:lnTo>
                <a:lnTo>
                  <a:pt x="1599937" y="199191"/>
                </a:lnTo>
                <a:lnTo>
                  <a:pt x="1556785" y="185028"/>
                </a:lnTo>
                <a:lnTo>
                  <a:pt x="1512866" y="172619"/>
                </a:lnTo>
                <a:lnTo>
                  <a:pt x="1468222" y="162007"/>
                </a:lnTo>
                <a:lnTo>
                  <a:pt x="1422895" y="153231"/>
                </a:lnTo>
                <a:lnTo>
                  <a:pt x="1376926" y="146334"/>
                </a:lnTo>
                <a:lnTo>
                  <a:pt x="1330355" y="141357"/>
                </a:lnTo>
                <a:lnTo>
                  <a:pt x="1283224" y="138340"/>
                </a:lnTo>
                <a:lnTo>
                  <a:pt x="1235574" y="137325"/>
                </a:lnTo>
              </a:path>
              <a:path w="2471420" h="1767204">
                <a:moveTo>
                  <a:pt x="1235574" y="274640"/>
                </a:moveTo>
                <a:lnTo>
                  <a:pt x="1187614" y="275816"/>
                </a:lnTo>
                <a:lnTo>
                  <a:pt x="1140261" y="279308"/>
                </a:lnTo>
                <a:lnTo>
                  <a:pt x="1093573" y="285059"/>
                </a:lnTo>
                <a:lnTo>
                  <a:pt x="1047604" y="293016"/>
                </a:lnTo>
                <a:lnTo>
                  <a:pt x="1002408" y="303123"/>
                </a:lnTo>
                <a:lnTo>
                  <a:pt x="958042" y="315325"/>
                </a:lnTo>
                <a:lnTo>
                  <a:pt x="914560" y="329567"/>
                </a:lnTo>
                <a:lnTo>
                  <a:pt x="872017" y="345794"/>
                </a:lnTo>
                <a:lnTo>
                  <a:pt x="830468" y="363951"/>
                </a:lnTo>
                <a:lnTo>
                  <a:pt x="789968" y="383983"/>
                </a:lnTo>
                <a:lnTo>
                  <a:pt x="750572" y="405834"/>
                </a:lnTo>
                <a:lnTo>
                  <a:pt x="712336" y="429451"/>
                </a:lnTo>
                <a:lnTo>
                  <a:pt x="675314" y="454777"/>
                </a:lnTo>
                <a:lnTo>
                  <a:pt x="639561" y="481758"/>
                </a:lnTo>
                <a:lnTo>
                  <a:pt x="605133" y="510339"/>
                </a:lnTo>
                <a:lnTo>
                  <a:pt x="572084" y="540464"/>
                </a:lnTo>
                <a:lnTo>
                  <a:pt x="540469" y="572079"/>
                </a:lnTo>
                <a:lnTo>
                  <a:pt x="510345" y="605128"/>
                </a:lnTo>
                <a:lnTo>
                  <a:pt x="481765" y="639557"/>
                </a:lnTo>
                <a:lnTo>
                  <a:pt x="454784" y="675310"/>
                </a:lnTo>
                <a:lnTo>
                  <a:pt x="429458" y="712332"/>
                </a:lnTo>
                <a:lnTo>
                  <a:pt x="405842" y="750569"/>
                </a:lnTo>
                <a:lnTo>
                  <a:pt x="383991" y="789965"/>
                </a:lnTo>
                <a:lnTo>
                  <a:pt x="363959" y="830466"/>
                </a:lnTo>
                <a:lnTo>
                  <a:pt x="345803" y="872015"/>
                </a:lnTo>
                <a:lnTo>
                  <a:pt x="329576" y="914559"/>
                </a:lnTo>
                <a:lnTo>
                  <a:pt x="315334" y="958041"/>
                </a:lnTo>
                <a:lnTo>
                  <a:pt x="303133" y="1002408"/>
                </a:lnTo>
                <a:lnTo>
                  <a:pt x="293026" y="1047603"/>
                </a:lnTo>
                <a:lnTo>
                  <a:pt x="285069" y="1093573"/>
                </a:lnTo>
                <a:lnTo>
                  <a:pt x="279318" y="1140261"/>
                </a:lnTo>
                <a:lnTo>
                  <a:pt x="275827" y="1187613"/>
                </a:lnTo>
                <a:lnTo>
                  <a:pt x="274651" y="1235574"/>
                </a:lnTo>
                <a:lnTo>
                  <a:pt x="275827" y="1283535"/>
                </a:lnTo>
                <a:lnTo>
                  <a:pt x="279318" y="1330887"/>
                </a:lnTo>
                <a:lnTo>
                  <a:pt x="285069" y="1377576"/>
                </a:lnTo>
                <a:lnTo>
                  <a:pt x="293026" y="1423545"/>
                </a:lnTo>
                <a:lnTo>
                  <a:pt x="303133" y="1468740"/>
                </a:lnTo>
                <a:lnTo>
                  <a:pt x="315334" y="1513107"/>
                </a:lnTo>
                <a:lnTo>
                  <a:pt x="329576" y="1556589"/>
                </a:lnTo>
                <a:lnTo>
                  <a:pt x="345803" y="1599132"/>
                </a:lnTo>
                <a:lnTo>
                  <a:pt x="363959" y="1640681"/>
                </a:lnTo>
                <a:lnTo>
                  <a:pt x="383991" y="1681181"/>
                </a:lnTo>
                <a:lnTo>
                  <a:pt x="405842" y="1720577"/>
                </a:lnTo>
                <a:lnTo>
                  <a:pt x="429458" y="1758813"/>
                </a:lnTo>
                <a:lnTo>
                  <a:pt x="434862" y="1766713"/>
                </a:lnTo>
              </a:path>
              <a:path w="2471420" h="1767204">
                <a:moveTo>
                  <a:pt x="2036287" y="1766713"/>
                </a:moveTo>
                <a:lnTo>
                  <a:pt x="2065307" y="1720577"/>
                </a:lnTo>
                <a:lnTo>
                  <a:pt x="2087158" y="1681181"/>
                </a:lnTo>
                <a:lnTo>
                  <a:pt x="2107190" y="1640681"/>
                </a:lnTo>
                <a:lnTo>
                  <a:pt x="2125346" y="1599132"/>
                </a:lnTo>
                <a:lnTo>
                  <a:pt x="2141573" y="1556589"/>
                </a:lnTo>
                <a:lnTo>
                  <a:pt x="2155815" y="1513107"/>
                </a:lnTo>
                <a:lnTo>
                  <a:pt x="2168016" y="1468740"/>
                </a:lnTo>
                <a:lnTo>
                  <a:pt x="2178123" y="1423545"/>
                </a:lnTo>
                <a:lnTo>
                  <a:pt x="2186079" y="1377576"/>
                </a:lnTo>
                <a:lnTo>
                  <a:pt x="2191831" y="1330887"/>
                </a:lnTo>
                <a:lnTo>
                  <a:pt x="2195322" y="1283535"/>
                </a:lnTo>
                <a:lnTo>
                  <a:pt x="2196498" y="1235574"/>
                </a:lnTo>
                <a:lnTo>
                  <a:pt x="2195323" y="1187613"/>
                </a:lnTo>
                <a:lnTo>
                  <a:pt x="2191833" y="1140261"/>
                </a:lnTo>
                <a:lnTo>
                  <a:pt x="2186083" y="1093573"/>
                </a:lnTo>
                <a:lnTo>
                  <a:pt x="2178129" y="1047603"/>
                </a:lnTo>
                <a:lnTo>
                  <a:pt x="2168026" y="1002408"/>
                </a:lnTo>
                <a:lnTo>
                  <a:pt x="2155828" y="958041"/>
                </a:lnTo>
                <a:lnTo>
                  <a:pt x="2141591" y="914559"/>
                </a:lnTo>
                <a:lnTo>
                  <a:pt x="2125369" y="872015"/>
                </a:lnTo>
                <a:lnTo>
                  <a:pt x="2107217" y="830466"/>
                </a:lnTo>
                <a:lnTo>
                  <a:pt x="2087190" y="789965"/>
                </a:lnTo>
                <a:lnTo>
                  <a:pt x="2065344" y="750569"/>
                </a:lnTo>
                <a:lnTo>
                  <a:pt x="2041733" y="712332"/>
                </a:lnTo>
                <a:lnTo>
                  <a:pt x="2016412" y="675310"/>
                </a:lnTo>
                <a:lnTo>
                  <a:pt x="1989436" y="639557"/>
                </a:lnTo>
                <a:lnTo>
                  <a:pt x="1960861" y="605128"/>
                </a:lnTo>
                <a:lnTo>
                  <a:pt x="1930740" y="572079"/>
                </a:lnTo>
                <a:lnTo>
                  <a:pt x="1899130" y="540464"/>
                </a:lnTo>
                <a:lnTo>
                  <a:pt x="1866084" y="510339"/>
                </a:lnTo>
                <a:lnTo>
                  <a:pt x="1831659" y="481758"/>
                </a:lnTo>
                <a:lnTo>
                  <a:pt x="1795908" y="454777"/>
                </a:lnTo>
                <a:lnTo>
                  <a:pt x="1758887" y="429451"/>
                </a:lnTo>
                <a:lnTo>
                  <a:pt x="1720651" y="405834"/>
                </a:lnTo>
                <a:lnTo>
                  <a:pt x="1681255" y="383983"/>
                </a:lnTo>
                <a:lnTo>
                  <a:pt x="1640754" y="363951"/>
                </a:lnTo>
                <a:lnTo>
                  <a:pt x="1599202" y="345794"/>
                </a:lnTo>
                <a:lnTo>
                  <a:pt x="1556655" y="329567"/>
                </a:lnTo>
                <a:lnTo>
                  <a:pt x="1513168" y="315325"/>
                </a:lnTo>
                <a:lnTo>
                  <a:pt x="1468795" y="303123"/>
                </a:lnTo>
                <a:lnTo>
                  <a:pt x="1423592" y="293016"/>
                </a:lnTo>
                <a:lnTo>
                  <a:pt x="1377613" y="285059"/>
                </a:lnTo>
                <a:lnTo>
                  <a:pt x="1330914" y="279308"/>
                </a:lnTo>
                <a:lnTo>
                  <a:pt x="1283550" y="275816"/>
                </a:lnTo>
                <a:lnTo>
                  <a:pt x="1235574" y="274640"/>
                </a:lnTo>
              </a:path>
              <a:path w="2471420" h="1767204">
                <a:moveTo>
                  <a:pt x="1235574" y="411798"/>
                </a:moveTo>
                <a:lnTo>
                  <a:pt x="1187175" y="413197"/>
                </a:lnTo>
                <a:lnTo>
                  <a:pt x="1139512" y="417341"/>
                </a:lnTo>
                <a:lnTo>
                  <a:pt x="1092663" y="424153"/>
                </a:lnTo>
                <a:lnTo>
                  <a:pt x="1046704" y="433557"/>
                </a:lnTo>
                <a:lnTo>
                  <a:pt x="1001712" y="445473"/>
                </a:lnTo>
                <a:lnTo>
                  <a:pt x="957766" y="459827"/>
                </a:lnTo>
                <a:lnTo>
                  <a:pt x="914943" y="476539"/>
                </a:lnTo>
                <a:lnTo>
                  <a:pt x="873319" y="495533"/>
                </a:lnTo>
                <a:lnTo>
                  <a:pt x="832972" y="516732"/>
                </a:lnTo>
                <a:lnTo>
                  <a:pt x="793979" y="540058"/>
                </a:lnTo>
                <a:lnTo>
                  <a:pt x="756418" y="565434"/>
                </a:lnTo>
                <a:lnTo>
                  <a:pt x="720366" y="592782"/>
                </a:lnTo>
                <a:lnTo>
                  <a:pt x="685900" y="622026"/>
                </a:lnTo>
                <a:lnTo>
                  <a:pt x="653097" y="653088"/>
                </a:lnTo>
                <a:lnTo>
                  <a:pt x="622036" y="685891"/>
                </a:lnTo>
                <a:lnTo>
                  <a:pt x="592792" y="720357"/>
                </a:lnTo>
                <a:lnTo>
                  <a:pt x="565444" y="756410"/>
                </a:lnTo>
                <a:lnTo>
                  <a:pt x="540068" y="793971"/>
                </a:lnTo>
                <a:lnTo>
                  <a:pt x="516742" y="832964"/>
                </a:lnTo>
                <a:lnTo>
                  <a:pt x="495544" y="873312"/>
                </a:lnTo>
                <a:lnTo>
                  <a:pt x="476549" y="914936"/>
                </a:lnTo>
                <a:lnTo>
                  <a:pt x="459837" y="957761"/>
                </a:lnTo>
                <a:lnTo>
                  <a:pt x="445484" y="1001708"/>
                </a:lnTo>
                <a:lnTo>
                  <a:pt x="433567" y="1046700"/>
                </a:lnTo>
                <a:lnTo>
                  <a:pt x="424164" y="1092660"/>
                </a:lnTo>
                <a:lnTo>
                  <a:pt x="417352" y="1139510"/>
                </a:lnTo>
                <a:lnTo>
                  <a:pt x="413207" y="1187174"/>
                </a:lnTo>
                <a:lnTo>
                  <a:pt x="411809" y="1235574"/>
                </a:lnTo>
                <a:lnTo>
                  <a:pt x="413207" y="1283973"/>
                </a:lnTo>
                <a:lnTo>
                  <a:pt x="417352" y="1331636"/>
                </a:lnTo>
                <a:lnTo>
                  <a:pt x="424164" y="1378486"/>
                </a:lnTo>
                <a:lnTo>
                  <a:pt x="433567" y="1424445"/>
                </a:lnTo>
                <a:lnTo>
                  <a:pt x="445484" y="1469437"/>
                </a:lnTo>
                <a:lnTo>
                  <a:pt x="459837" y="1513383"/>
                </a:lnTo>
                <a:lnTo>
                  <a:pt x="476549" y="1556206"/>
                </a:lnTo>
                <a:lnTo>
                  <a:pt x="495544" y="1597830"/>
                </a:lnTo>
                <a:lnTo>
                  <a:pt x="516742" y="1638177"/>
                </a:lnTo>
                <a:lnTo>
                  <a:pt x="540068" y="1677170"/>
                </a:lnTo>
                <a:lnTo>
                  <a:pt x="565444" y="1714731"/>
                </a:lnTo>
                <a:lnTo>
                  <a:pt x="592792" y="1750783"/>
                </a:lnTo>
                <a:lnTo>
                  <a:pt x="606308" y="1766713"/>
                </a:lnTo>
              </a:path>
              <a:path w="2471420" h="1767204">
                <a:moveTo>
                  <a:pt x="1864840" y="1766713"/>
                </a:moveTo>
                <a:lnTo>
                  <a:pt x="1905705" y="1714731"/>
                </a:lnTo>
                <a:lnTo>
                  <a:pt x="1931081" y="1677170"/>
                </a:lnTo>
                <a:lnTo>
                  <a:pt x="1954407" y="1638177"/>
                </a:lnTo>
                <a:lnTo>
                  <a:pt x="1975605" y="1597830"/>
                </a:lnTo>
                <a:lnTo>
                  <a:pt x="1994599" y="1556206"/>
                </a:lnTo>
                <a:lnTo>
                  <a:pt x="2011312" y="1513383"/>
                </a:lnTo>
                <a:lnTo>
                  <a:pt x="2025665" y="1469437"/>
                </a:lnTo>
                <a:lnTo>
                  <a:pt x="2037582" y="1424445"/>
                </a:lnTo>
                <a:lnTo>
                  <a:pt x="2046985" y="1378486"/>
                </a:lnTo>
                <a:lnTo>
                  <a:pt x="2053797" y="1331636"/>
                </a:lnTo>
                <a:lnTo>
                  <a:pt x="2057941" y="1283973"/>
                </a:lnTo>
                <a:lnTo>
                  <a:pt x="2059340" y="1235574"/>
                </a:lnTo>
                <a:lnTo>
                  <a:pt x="2057941" y="1187174"/>
                </a:lnTo>
                <a:lnTo>
                  <a:pt x="2053797" y="1139510"/>
                </a:lnTo>
                <a:lnTo>
                  <a:pt x="2046985" y="1092660"/>
                </a:lnTo>
                <a:lnTo>
                  <a:pt x="2037582" y="1046700"/>
                </a:lnTo>
                <a:lnTo>
                  <a:pt x="2025665" y="1001708"/>
                </a:lnTo>
                <a:lnTo>
                  <a:pt x="2011312" y="957761"/>
                </a:lnTo>
                <a:lnTo>
                  <a:pt x="1994599" y="914936"/>
                </a:lnTo>
                <a:lnTo>
                  <a:pt x="1975605" y="873312"/>
                </a:lnTo>
                <a:lnTo>
                  <a:pt x="1954407" y="832964"/>
                </a:lnTo>
                <a:lnTo>
                  <a:pt x="1931081" y="793971"/>
                </a:lnTo>
                <a:lnTo>
                  <a:pt x="1905705" y="756410"/>
                </a:lnTo>
                <a:lnTo>
                  <a:pt x="1878357" y="720357"/>
                </a:lnTo>
                <a:lnTo>
                  <a:pt x="1849113" y="685891"/>
                </a:lnTo>
                <a:lnTo>
                  <a:pt x="1818051" y="653088"/>
                </a:lnTo>
                <a:lnTo>
                  <a:pt x="1785249" y="622026"/>
                </a:lnTo>
                <a:lnTo>
                  <a:pt x="1750783" y="592782"/>
                </a:lnTo>
                <a:lnTo>
                  <a:pt x="1714731" y="565434"/>
                </a:lnTo>
                <a:lnTo>
                  <a:pt x="1677170" y="540058"/>
                </a:lnTo>
                <a:lnTo>
                  <a:pt x="1638177" y="516732"/>
                </a:lnTo>
                <a:lnTo>
                  <a:pt x="1597830" y="495533"/>
                </a:lnTo>
                <a:lnTo>
                  <a:pt x="1556206" y="476539"/>
                </a:lnTo>
                <a:lnTo>
                  <a:pt x="1513383" y="459827"/>
                </a:lnTo>
                <a:lnTo>
                  <a:pt x="1469437" y="445473"/>
                </a:lnTo>
                <a:lnTo>
                  <a:pt x="1424445" y="433557"/>
                </a:lnTo>
                <a:lnTo>
                  <a:pt x="1378486" y="424153"/>
                </a:lnTo>
                <a:lnTo>
                  <a:pt x="1331636" y="417341"/>
                </a:lnTo>
                <a:lnTo>
                  <a:pt x="1283973" y="413197"/>
                </a:lnTo>
                <a:lnTo>
                  <a:pt x="1235574" y="411798"/>
                </a:lnTo>
              </a:path>
              <a:path w="2471420" h="1767204">
                <a:moveTo>
                  <a:pt x="1235574" y="549124"/>
                </a:moveTo>
                <a:lnTo>
                  <a:pt x="1186549" y="550848"/>
                </a:lnTo>
                <a:lnTo>
                  <a:pt x="1138455" y="555941"/>
                </a:lnTo>
                <a:lnTo>
                  <a:pt x="1091407" y="564287"/>
                </a:lnTo>
                <a:lnTo>
                  <a:pt x="1045522" y="575771"/>
                </a:lnTo>
                <a:lnTo>
                  <a:pt x="1000916" y="590276"/>
                </a:lnTo>
                <a:lnTo>
                  <a:pt x="957706" y="607685"/>
                </a:lnTo>
                <a:lnTo>
                  <a:pt x="916006" y="627884"/>
                </a:lnTo>
                <a:lnTo>
                  <a:pt x="875934" y="650755"/>
                </a:lnTo>
                <a:lnTo>
                  <a:pt x="837606" y="676183"/>
                </a:lnTo>
                <a:lnTo>
                  <a:pt x="801137" y="704051"/>
                </a:lnTo>
                <a:lnTo>
                  <a:pt x="766645" y="734244"/>
                </a:lnTo>
                <a:lnTo>
                  <a:pt x="734244" y="766645"/>
                </a:lnTo>
                <a:lnTo>
                  <a:pt x="704051" y="801137"/>
                </a:lnTo>
                <a:lnTo>
                  <a:pt x="676183" y="837606"/>
                </a:lnTo>
                <a:lnTo>
                  <a:pt x="650755" y="875934"/>
                </a:lnTo>
                <a:lnTo>
                  <a:pt x="627884" y="916006"/>
                </a:lnTo>
                <a:lnTo>
                  <a:pt x="607685" y="957706"/>
                </a:lnTo>
                <a:lnTo>
                  <a:pt x="590276" y="1000916"/>
                </a:lnTo>
                <a:lnTo>
                  <a:pt x="575771" y="1045522"/>
                </a:lnTo>
                <a:lnTo>
                  <a:pt x="564287" y="1091407"/>
                </a:lnTo>
                <a:lnTo>
                  <a:pt x="555941" y="1138455"/>
                </a:lnTo>
                <a:lnTo>
                  <a:pt x="550848" y="1186549"/>
                </a:lnTo>
                <a:lnTo>
                  <a:pt x="549124" y="1235574"/>
                </a:lnTo>
                <a:lnTo>
                  <a:pt x="550848" y="1284600"/>
                </a:lnTo>
                <a:lnTo>
                  <a:pt x="555941" y="1332694"/>
                </a:lnTo>
                <a:lnTo>
                  <a:pt x="564287" y="1379741"/>
                </a:lnTo>
                <a:lnTo>
                  <a:pt x="575771" y="1425626"/>
                </a:lnTo>
                <a:lnTo>
                  <a:pt x="590276" y="1470231"/>
                </a:lnTo>
                <a:lnTo>
                  <a:pt x="607685" y="1513441"/>
                </a:lnTo>
                <a:lnTo>
                  <a:pt x="627884" y="1555140"/>
                </a:lnTo>
                <a:lnTo>
                  <a:pt x="650755" y="1595212"/>
                </a:lnTo>
                <a:lnTo>
                  <a:pt x="676183" y="1633539"/>
                </a:lnTo>
                <a:lnTo>
                  <a:pt x="704051" y="1670007"/>
                </a:lnTo>
                <a:lnTo>
                  <a:pt x="734244" y="1704499"/>
                </a:lnTo>
                <a:lnTo>
                  <a:pt x="766645" y="1736899"/>
                </a:lnTo>
                <a:lnTo>
                  <a:pt x="800706" y="1766713"/>
                </a:lnTo>
              </a:path>
              <a:path w="2471420" h="1767204">
                <a:moveTo>
                  <a:pt x="1670443" y="1766713"/>
                </a:moveTo>
                <a:lnTo>
                  <a:pt x="1704504" y="1736899"/>
                </a:lnTo>
                <a:lnTo>
                  <a:pt x="1736905" y="1704499"/>
                </a:lnTo>
                <a:lnTo>
                  <a:pt x="1767097" y="1670007"/>
                </a:lnTo>
                <a:lnTo>
                  <a:pt x="1794966" y="1633539"/>
                </a:lnTo>
                <a:lnTo>
                  <a:pt x="1820394" y="1595212"/>
                </a:lnTo>
                <a:lnTo>
                  <a:pt x="1843265" y="1555140"/>
                </a:lnTo>
                <a:lnTo>
                  <a:pt x="1863464" y="1513441"/>
                </a:lnTo>
                <a:lnTo>
                  <a:pt x="1880873" y="1470231"/>
                </a:lnTo>
                <a:lnTo>
                  <a:pt x="1895378" y="1425626"/>
                </a:lnTo>
                <a:lnTo>
                  <a:pt x="1906862" y="1379741"/>
                </a:lnTo>
                <a:lnTo>
                  <a:pt x="1915208" y="1332694"/>
                </a:lnTo>
                <a:lnTo>
                  <a:pt x="1920301" y="1284600"/>
                </a:lnTo>
                <a:lnTo>
                  <a:pt x="1922025" y="1235574"/>
                </a:lnTo>
                <a:lnTo>
                  <a:pt x="1920301" y="1186549"/>
                </a:lnTo>
                <a:lnTo>
                  <a:pt x="1915208" y="1138455"/>
                </a:lnTo>
                <a:lnTo>
                  <a:pt x="1906862" y="1091407"/>
                </a:lnTo>
                <a:lnTo>
                  <a:pt x="1895378" y="1045522"/>
                </a:lnTo>
                <a:lnTo>
                  <a:pt x="1880873" y="1000916"/>
                </a:lnTo>
                <a:lnTo>
                  <a:pt x="1863464" y="957706"/>
                </a:lnTo>
                <a:lnTo>
                  <a:pt x="1843265" y="916006"/>
                </a:lnTo>
                <a:lnTo>
                  <a:pt x="1820394" y="875934"/>
                </a:lnTo>
                <a:lnTo>
                  <a:pt x="1794966" y="837606"/>
                </a:lnTo>
                <a:lnTo>
                  <a:pt x="1767097" y="801137"/>
                </a:lnTo>
                <a:lnTo>
                  <a:pt x="1736905" y="766645"/>
                </a:lnTo>
                <a:lnTo>
                  <a:pt x="1704504" y="734244"/>
                </a:lnTo>
                <a:lnTo>
                  <a:pt x="1670011" y="704051"/>
                </a:lnTo>
                <a:lnTo>
                  <a:pt x="1633543" y="676183"/>
                </a:lnTo>
                <a:lnTo>
                  <a:pt x="1595214" y="650755"/>
                </a:lnTo>
                <a:lnTo>
                  <a:pt x="1555143" y="627884"/>
                </a:lnTo>
                <a:lnTo>
                  <a:pt x="1513443" y="607685"/>
                </a:lnTo>
                <a:lnTo>
                  <a:pt x="1470233" y="590276"/>
                </a:lnTo>
                <a:lnTo>
                  <a:pt x="1425627" y="575771"/>
                </a:lnTo>
                <a:lnTo>
                  <a:pt x="1379742" y="564287"/>
                </a:lnTo>
                <a:lnTo>
                  <a:pt x="1332694" y="555941"/>
                </a:lnTo>
                <a:lnTo>
                  <a:pt x="1284600" y="550848"/>
                </a:lnTo>
                <a:lnTo>
                  <a:pt x="1235574" y="549124"/>
                </a:lnTo>
              </a:path>
              <a:path w="2471420" h="1767204">
                <a:moveTo>
                  <a:pt x="1235574" y="686450"/>
                </a:moveTo>
                <a:lnTo>
                  <a:pt x="1188184" y="688465"/>
                </a:lnTo>
                <a:lnTo>
                  <a:pt x="1141915" y="694400"/>
                </a:lnTo>
                <a:lnTo>
                  <a:pt x="1096932" y="704092"/>
                </a:lnTo>
                <a:lnTo>
                  <a:pt x="1053400" y="717374"/>
                </a:lnTo>
                <a:lnTo>
                  <a:pt x="1011483" y="734083"/>
                </a:lnTo>
                <a:lnTo>
                  <a:pt x="971345" y="754053"/>
                </a:lnTo>
                <a:lnTo>
                  <a:pt x="933153" y="777121"/>
                </a:lnTo>
                <a:lnTo>
                  <a:pt x="897069" y="803121"/>
                </a:lnTo>
                <a:lnTo>
                  <a:pt x="863260" y="831889"/>
                </a:lnTo>
                <a:lnTo>
                  <a:pt x="831889" y="863260"/>
                </a:lnTo>
                <a:lnTo>
                  <a:pt x="803121" y="897069"/>
                </a:lnTo>
                <a:lnTo>
                  <a:pt x="777121" y="933153"/>
                </a:lnTo>
                <a:lnTo>
                  <a:pt x="754053" y="971345"/>
                </a:lnTo>
                <a:lnTo>
                  <a:pt x="734083" y="1011483"/>
                </a:lnTo>
                <a:lnTo>
                  <a:pt x="717374" y="1053400"/>
                </a:lnTo>
                <a:lnTo>
                  <a:pt x="704092" y="1096932"/>
                </a:lnTo>
                <a:lnTo>
                  <a:pt x="694400" y="1141915"/>
                </a:lnTo>
                <a:lnTo>
                  <a:pt x="688465" y="1188184"/>
                </a:lnTo>
                <a:lnTo>
                  <a:pt x="686450" y="1235574"/>
                </a:lnTo>
                <a:lnTo>
                  <a:pt x="688465" y="1282963"/>
                </a:lnTo>
                <a:lnTo>
                  <a:pt x="694400" y="1329231"/>
                </a:lnTo>
                <a:lnTo>
                  <a:pt x="704092" y="1374213"/>
                </a:lnTo>
                <a:lnTo>
                  <a:pt x="717374" y="1417745"/>
                </a:lnTo>
                <a:lnTo>
                  <a:pt x="734083" y="1459662"/>
                </a:lnTo>
                <a:lnTo>
                  <a:pt x="754053" y="1499799"/>
                </a:lnTo>
                <a:lnTo>
                  <a:pt x="777121" y="1537992"/>
                </a:lnTo>
                <a:lnTo>
                  <a:pt x="803121" y="1574075"/>
                </a:lnTo>
                <a:lnTo>
                  <a:pt x="831889" y="1607885"/>
                </a:lnTo>
                <a:lnTo>
                  <a:pt x="863260" y="1639257"/>
                </a:lnTo>
                <a:lnTo>
                  <a:pt x="897069" y="1668025"/>
                </a:lnTo>
                <a:lnTo>
                  <a:pt x="933153" y="1694026"/>
                </a:lnTo>
                <a:lnTo>
                  <a:pt x="971345" y="1717094"/>
                </a:lnTo>
                <a:lnTo>
                  <a:pt x="1011483" y="1737065"/>
                </a:lnTo>
                <a:lnTo>
                  <a:pt x="1053400" y="1753774"/>
                </a:lnTo>
                <a:lnTo>
                  <a:pt x="1095807" y="1766713"/>
                </a:lnTo>
              </a:path>
              <a:path w="2471420" h="1767204">
                <a:moveTo>
                  <a:pt x="1375342" y="1766713"/>
                </a:moveTo>
                <a:lnTo>
                  <a:pt x="1417749" y="1753774"/>
                </a:lnTo>
                <a:lnTo>
                  <a:pt x="1459666" y="1737065"/>
                </a:lnTo>
                <a:lnTo>
                  <a:pt x="1499803" y="1717094"/>
                </a:lnTo>
                <a:lnTo>
                  <a:pt x="1537996" y="1694026"/>
                </a:lnTo>
                <a:lnTo>
                  <a:pt x="1574080" y="1668025"/>
                </a:lnTo>
                <a:lnTo>
                  <a:pt x="1607889" y="1639257"/>
                </a:lnTo>
                <a:lnTo>
                  <a:pt x="1639260" y="1607885"/>
                </a:lnTo>
                <a:lnTo>
                  <a:pt x="1668028" y="1574075"/>
                </a:lnTo>
                <a:lnTo>
                  <a:pt x="1694028" y="1537992"/>
                </a:lnTo>
                <a:lnTo>
                  <a:pt x="1717096" y="1499799"/>
                </a:lnTo>
                <a:lnTo>
                  <a:pt x="1737066" y="1459662"/>
                </a:lnTo>
                <a:lnTo>
                  <a:pt x="1753775" y="1417745"/>
                </a:lnTo>
                <a:lnTo>
                  <a:pt x="1767057" y="1374213"/>
                </a:lnTo>
                <a:lnTo>
                  <a:pt x="1776749" y="1329231"/>
                </a:lnTo>
                <a:lnTo>
                  <a:pt x="1782684" y="1282963"/>
                </a:lnTo>
                <a:lnTo>
                  <a:pt x="1784699" y="1235574"/>
                </a:lnTo>
                <a:lnTo>
                  <a:pt x="1782684" y="1188184"/>
                </a:lnTo>
                <a:lnTo>
                  <a:pt x="1776749" y="1141915"/>
                </a:lnTo>
                <a:lnTo>
                  <a:pt x="1767057" y="1096932"/>
                </a:lnTo>
                <a:lnTo>
                  <a:pt x="1753775" y="1053400"/>
                </a:lnTo>
                <a:lnTo>
                  <a:pt x="1737066" y="1011483"/>
                </a:lnTo>
                <a:lnTo>
                  <a:pt x="1717096" y="971345"/>
                </a:lnTo>
                <a:lnTo>
                  <a:pt x="1694028" y="933153"/>
                </a:lnTo>
                <a:lnTo>
                  <a:pt x="1668028" y="897069"/>
                </a:lnTo>
                <a:lnTo>
                  <a:pt x="1639260" y="863260"/>
                </a:lnTo>
                <a:lnTo>
                  <a:pt x="1607889" y="831889"/>
                </a:lnTo>
                <a:lnTo>
                  <a:pt x="1574080" y="803121"/>
                </a:lnTo>
                <a:lnTo>
                  <a:pt x="1537996" y="777121"/>
                </a:lnTo>
                <a:lnTo>
                  <a:pt x="1499803" y="754053"/>
                </a:lnTo>
                <a:lnTo>
                  <a:pt x="1459666" y="734083"/>
                </a:lnTo>
                <a:lnTo>
                  <a:pt x="1417749" y="717374"/>
                </a:lnTo>
                <a:lnTo>
                  <a:pt x="1374217" y="704092"/>
                </a:lnTo>
                <a:lnTo>
                  <a:pt x="1329234" y="694400"/>
                </a:lnTo>
                <a:lnTo>
                  <a:pt x="1282965" y="688465"/>
                </a:lnTo>
                <a:lnTo>
                  <a:pt x="1235574" y="686450"/>
                </a:lnTo>
              </a:path>
              <a:path w="2471420" h="1767204">
                <a:moveTo>
                  <a:pt x="1235574" y="823765"/>
                </a:moveTo>
                <a:lnTo>
                  <a:pt x="1187529" y="826536"/>
                </a:lnTo>
                <a:lnTo>
                  <a:pt x="1141117" y="834644"/>
                </a:lnTo>
                <a:lnTo>
                  <a:pt x="1096647" y="847778"/>
                </a:lnTo>
                <a:lnTo>
                  <a:pt x="1054426" y="865631"/>
                </a:lnTo>
                <a:lnTo>
                  <a:pt x="1014764" y="887891"/>
                </a:lnTo>
                <a:lnTo>
                  <a:pt x="977968" y="914251"/>
                </a:lnTo>
                <a:lnTo>
                  <a:pt x="944346" y="944400"/>
                </a:lnTo>
                <a:lnTo>
                  <a:pt x="914208" y="978030"/>
                </a:lnTo>
                <a:lnTo>
                  <a:pt x="887860" y="1014831"/>
                </a:lnTo>
                <a:lnTo>
                  <a:pt x="865612" y="1054493"/>
                </a:lnTo>
                <a:lnTo>
                  <a:pt x="847771" y="1096708"/>
                </a:lnTo>
                <a:lnTo>
                  <a:pt x="834645" y="1141166"/>
                </a:lnTo>
                <a:lnTo>
                  <a:pt x="826544" y="1187558"/>
                </a:lnTo>
                <a:lnTo>
                  <a:pt x="823775" y="1235574"/>
                </a:lnTo>
                <a:lnTo>
                  <a:pt x="826547" y="1283620"/>
                </a:lnTo>
                <a:lnTo>
                  <a:pt x="834654" y="1330032"/>
                </a:lnTo>
                <a:lnTo>
                  <a:pt x="847789" y="1374502"/>
                </a:lnTo>
                <a:lnTo>
                  <a:pt x="865641" y="1416722"/>
                </a:lnTo>
                <a:lnTo>
                  <a:pt x="887901" y="1456385"/>
                </a:lnTo>
                <a:lnTo>
                  <a:pt x="914260" y="1493181"/>
                </a:lnTo>
                <a:lnTo>
                  <a:pt x="944409" y="1526802"/>
                </a:lnTo>
                <a:lnTo>
                  <a:pt x="978038" y="1556941"/>
                </a:lnTo>
                <a:lnTo>
                  <a:pt x="1014838" y="1583289"/>
                </a:lnTo>
                <a:lnTo>
                  <a:pt x="1054500" y="1605537"/>
                </a:lnTo>
                <a:lnTo>
                  <a:pt x="1096713" y="1623378"/>
                </a:lnTo>
                <a:lnTo>
                  <a:pt x="1141170" y="1636503"/>
                </a:lnTo>
                <a:lnTo>
                  <a:pt x="1187560" y="1644605"/>
                </a:lnTo>
                <a:lnTo>
                  <a:pt x="1235574" y="1647373"/>
                </a:lnTo>
                <a:lnTo>
                  <a:pt x="1283589" y="1644602"/>
                </a:lnTo>
                <a:lnTo>
                  <a:pt x="1329979" y="1636495"/>
                </a:lnTo>
                <a:lnTo>
                  <a:pt x="1374435" y="1623360"/>
                </a:lnTo>
                <a:lnTo>
                  <a:pt x="1416649" y="1605508"/>
                </a:lnTo>
                <a:lnTo>
                  <a:pt x="1456311" y="1583248"/>
                </a:lnTo>
                <a:lnTo>
                  <a:pt x="1493111" y="1556888"/>
                </a:lnTo>
                <a:lnTo>
                  <a:pt x="1526740" y="1526740"/>
                </a:lnTo>
                <a:lnTo>
                  <a:pt x="1556888" y="1493111"/>
                </a:lnTo>
                <a:lnTo>
                  <a:pt x="1583248" y="1456311"/>
                </a:lnTo>
                <a:lnTo>
                  <a:pt x="1605508" y="1416649"/>
                </a:lnTo>
                <a:lnTo>
                  <a:pt x="1623360" y="1374435"/>
                </a:lnTo>
                <a:lnTo>
                  <a:pt x="1636495" y="1329979"/>
                </a:lnTo>
                <a:lnTo>
                  <a:pt x="1644602" y="1283589"/>
                </a:lnTo>
                <a:lnTo>
                  <a:pt x="1647373" y="1235574"/>
                </a:lnTo>
                <a:lnTo>
                  <a:pt x="1644636" y="1187558"/>
                </a:lnTo>
                <a:lnTo>
                  <a:pt x="1636556" y="1141166"/>
                </a:lnTo>
                <a:lnTo>
                  <a:pt x="1623445" y="1096708"/>
                </a:lnTo>
                <a:lnTo>
                  <a:pt x="1605611" y="1054493"/>
                </a:lnTo>
                <a:lnTo>
                  <a:pt x="1583363" y="1014831"/>
                </a:lnTo>
                <a:lnTo>
                  <a:pt x="1557012" y="978030"/>
                </a:lnTo>
                <a:lnTo>
                  <a:pt x="1526865" y="944400"/>
                </a:lnTo>
                <a:lnTo>
                  <a:pt x="1493234" y="914251"/>
                </a:lnTo>
                <a:lnTo>
                  <a:pt x="1456426" y="887891"/>
                </a:lnTo>
                <a:lnTo>
                  <a:pt x="1416752" y="865631"/>
                </a:lnTo>
                <a:lnTo>
                  <a:pt x="1374520" y="847778"/>
                </a:lnTo>
                <a:lnTo>
                  <a:pt x="1330040" y="834644"/>
                </a:lnTo>
                <a:lnTo>
                  <a:pt x="1283622" y="826536"/>
                </a:lnTo>
                <a:lnTo>
                  <a:pt x="1235574" y="823765"/>
                </a:lnTo>
              </a:path>
              <a:path w="2471420" h="1767204">
                <a:moveTo>
                  <a:pt x="1235574" y="960923"/>
                </a:moveTo>
                <a:lnTo>
                  <a:pt x="1186232" y="965346"/>
                </a:lnTo>
                <a:lnTo>
                  <a:pt x="1139781" y="978098"/>
                </a:lnTo>
                <a:lnTo>
                  <a:pt x="1096999" y="998406"/>
                </a:lnTo>
                <a:lnTo>
                  <a:pt x="1058665" y="1025495"/>
                </a:lnTo>
                <a:lnTo>
                  <a:pt x="1025556" y="1058592"/>
                </a:lnTo>
                <a:lnTo>
                  <a:pt x="998451" y="1096922"/>
                </a:lnTo>
                <a:lnTo>
                  <a:pt x="978127" y="1139712"/>
                </a:lnTo>
                <a:lnTo>
                  <a:pt x="965361" y="1186187"/>
                </a:lnTo>
                <a:lnTo>
                  <a:pt x="960934" y="1235574"/>
                </a:lnTo>
                <a:lnTo>
                  <a:pt x="965356" y="1284917"/>
                </a:lnTo>
                <a:lnTo>
                  <a:pt x="978107" y="1331368"/>
                </a:lnTo>
                <a:lnTo>
                  <a:pt x="998414" y="1374150"/>
                </a:lnTo>
                <a:lnTo>
                  <a:pt x="1025501" y="1412484"/>
                </a:lnTo>
                <a:lnTo>
                  <a:pt x="1058596" y="1445593"/>
                </a:lnTo>
                <a:lnTo>
                  <a:pt x="1096925" y="1472698"/>
                </a:lnTo>
                <a:lnTo>
                  <a:pt x="1139713" y="1493022"/>
                </a:lnTo>
                <a:lnTo>
                  <a:pt x="1186188" y="1505787"/>
                </a:lnTo>
                <a:lnTo>
                  <a:pt x="1235574" y="1510215"/>
                </a:lnTo>
                <a:lnTo>
                  <a:pt x="1284917" y="1505793"/>
                </a:lnTo>
                <a:lnTo>
                  <a:pt x="1331368" y="1493040"/>
                </a:lnTo>
                <a:lnTo>
                  <a:pt x="1374150" y="1472733"/>
                </a:lnTo>
                <a:lnTo>
                  <a:pt x="1412484" y="1445644"/>
                </a:lnTo>
                <a:lnTo>
                  <a:pt x="1445593" y="1412548"/>
                </a:lnTo>
                <a:lnTo>
                  <a:pt x="1472698" y="1374219"/>
                </a:lnTo>
                <a:lnTo>
                  <a:pt x="1493022" y="1331431"/>
                </a:lnTo>
                <a:lnTo>
                  <a:pt x="1505787" y="1284958"/>
                </a:lnTo>
                <a:lnTo>
                  <a:pt x="1510215" y="1235574"/>
                </a:lnTo>
                <a:lnTo>
                  <a:pt x="1505793" y="1186232"/>
                </a:lnTo>
                <a:lnTo>
                  <a:pt x="1493042" y="1139780"/>
                </a:lnTo>
                <a:lnTo>
                  <a:pt x="1472735" y="1096997"/>
                </a:lnTo>
                <a:lnTo>
                  <a:pt x="1445648" y="1058661"/>
                </a:lnTo>
                <a:lnTo>
                  <a:pt x="1412553" y="1025550"/>
                </a:lnTo>
                <a:lnTo>
                  <a:pt x="1374224" y="998443"/>
                </a:lnTo>
                <a:lnTo>
                  <a:pt x="1331436" y="978117"/>
                </a:lnTo>
                <a:lnTo>
                  <a:pt x="1284961" y="965351"/>
                </a:lnTo>
                <a:lnTo>
                  <a:pt x="1235574" y="960923"/>
                </a:lnTo>
              </a:path>
              <a:path w="2471420" h="1767204">
                <a:moveTo>
                  <a:pt x="1235574" y="1098249"/>
                </a:moveTo>
                <a:lnTo>
                  <a:pt x="1192186" y="1105254"/>
                </a:lnTo>
                <a:lnTo>
                  <a:pt x="1154491" y="1124757"/>
                </a:lnTo>
                <a:lnTo>
                  <a:pt x="1124757" y="1154491"/>
                </a:lnTo>
                <a:lnTo>
                  <a:pt x="1105254" y="1192186"/>
                </a:lnTo>
                <a:lnTo>
                  <a:pt x="1098249" y="1235574"/>
                </a:lnTo>
                <a:lnTo>
                  <a:pt x="1105254" y="1278958"/>
                </a:lnTo>
                <a:lnTo>
                  <a:pt x="1124757" y="1316650"/>
                </a:lnTo>
                <a:lnTo>
                  <a:pt x="1154491" y="1346382"/>
                </a:lnTo>
                <a:lnTo>
                  <a:pt x="1192186" y="1365885"/>
                </a:lnTo>
                <a:lnTo>
                  <a:pt x="1235574" y="1372890"/>
                </a:lnTo>
                <a:lnTo>
                  <a:pt x="1278959" y="1365885"/>
                </a:lnTo>
                <a:lnTo>
                  <a:pt x="1316654" y="1346382"/>
                </a:lnTo>
                <a:lnTo>
                  <a:pt x="1346388" y="1316650"/>
                </a:lnTo>
                <a:lnTo>
                  <a:pt x="1365894" y="1278958"/>
                </a:lnTo>
                <a:lnTo>
                  <a:pt x="1372900" y="1235574"/>
                </a:lnTo>
                <a:lnTo>
                  <a:pt x="1365910" y="1192186"/>
                </a:lnTo>
                <a:lnTo>
                  <a:pt x="1346437" y="1154491"/>
                </a:lnTo>
                <a:lnTo>
                  <a:pt x="1316726" y="1124757"/>
                </a:lnTo>
                <a:lnTo>
                  <a:pt x="1279023" y="1105254"/>
                </a:lnTo>
                <a:lnTo>
                  <a:pt x="1235574" y="1098249"/>
                </a:lnTo>
              </a:path>
            </a:pathLst>
          </a:custGeom>
          <a:ln w="8711">
            <a:solidFill>
              <a:srgbClr val="FF7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5543265" y="9441014"/>
            <a:ext cx="1234440" cy="1234440"/>
            <a:chOff x="15543265" y="9441014"/>
            <a:chExt cx="1234440" cy="1234440"/>
          </a:xfrm>
        </p:grpSpPr>
        <p:sp>
          <p:nvSpPr>
            <p:cNvPr id="17" name="object 17"/>
            <p:cNvSpPr/>
            <p:nvPr/>
          </p:nvSpPr>
          <p:spPr>
            <a:xfrm>
              <a:off x="15545432" y="9443181"/>
              <a:ext cx="1229995" cy="1229995"/>
            </a:xfrm>
            <a:custGeom>
              <a:avLst/>
              <a:gdLst/>
              <a:ahLst/>
              <a:cxnLst/>
              <a:rect l="l" t="t" r="r" b="b"/>
              <a:pathLst>
                <a:path w="1229994" h="1229995">
                  <a:moveTo>
                    <a:pt x="614944" y="0"/>
                  </a:moveTo>
                  <a:lnTo>
                    <a:pt x="566881" y="1850"/>
                  </a:lnTo>
                  <a:lnTo>
                    <a:pt x="519831" y="7310"/>
                  </a:lnTo>
                  <a:lnTo>
                    <a:pt x="473930" y="16243"/>
                  </a:lnTo>
                  <a:lnTo>
                    <a:pt x="429315" y="28512"/>
                  </a:lnTo>
                  <a:lnTo>
                    <a:pt x="386123" y="43980"/>
                  </a:lnTo>
                  <a:lnTo>
                    <a:pt x="344489" y="62511"/>
                  </a:lnTo>
                  <a:lnTo>
                    <a:pt x="304552" y="83967"/>
                  </a:lnTo>
                  <a:lnTo>
                    <a:pt x="266447" y="108212"/>
                  </a:lnTo>
                  <a:lnTo>
                    <a:pt x="230311" y="135110"/>
                  </a:lnTo>
                  <a:lnTo>
                    <a:pt x="196280" y="164522"/>
                  </a:lnTo>
                  <a:lnTo>
                    <a:pt x="164492" y="196313"/>
                  </a:lnTo>
                  <a:lnTo>
                    <a:pt x="135083" y="230346"/>
                  </a:lnTo>
                  <a:lnTo>
                    <a:pt x="108190" y="266483"/>
                  </a:lnTo>
                  <a:lnTo>
                    <a:pt x="83948" y="304589"/>
                  </a:lnTo>
                  <a:lnTo>
                    <a:pt x="62496" y="344526"/>
                  </a:lnTo>
                  <a:lnTo>
                    <a:pt x="43969" y="386157"/>
                  </a:lnTo>
                  <a:lnTo>
                    <a:pt x="28504" y="429347"/>
                  </a:lnTo>
                  <a:lnTo>
                    <a:pt x="16238" y="473957"/>
                  </a:lnTo>
                  <a:lnTo>
                    <a:pt x="7308" y="519851"/>
                  </a:lnTo>
                  <a:lnTo>
                    <a:pt x="1849" y="566892"/>
                  </a:lnTo>
                  <a:lnTo>
                    <a:pt x="0" y="614944"/>
                  </a:lnTo>
                  <a:lnTo>
                    <a:pt x="1849" y="662996"/>
                  </a:lnTo>
                  <a:lnTo>
                    <a:pt x="7308" y="710038"/>
                  </a:lnTo>
                  <a:lnTo>
                    <a:pt x="16238" y="755932"/>
                  </a:lnTo>
                  <a:lnTo>
                    <a:pt x="28504" y="800542"/>
                  </a:lnTo>
                  <a:lnTo>
                    <a:pt x="43969" y="843731"/>
                  </a:lnTo>
                  <a:lnTo>
                    <a:pt x="62496" y="885362"/>
                  </a:lnTo>
                  <a:lnTo>
                    <a:pt x="83948" y="925299"/>
                  </a:lnTo>
                  <a:lnTo>
                    <a:pt x="108190" y="963405"/>
                  </a:lnTo>
                  <a:lnTo>
                    <a:pt x="135083" y="999542"/>
                  </a:lnTo>
                  <a:lnTo>
                    <a:pt x="164492" y="1033575"/>
                  </a:lnTo>
                  <a:lnTo>
                    <a:pt x="196280" y="1065366"/>
                  </a:lnTo>
                  <a:lnTo>
                    <a:pt x="230311" y="1094779"/>
                  </a:lnTo>
                  <a:lnTo>
                    <a:pt x="266447" y="1121676"/>
                  </a:lnTo>
                  <a:lnTo>
                    <a:pt x="304552" y="1145921"/>
                  </a:lnTo>
                  <a:lnTo>
                    <a:pt x="344489" y="1167378"/>
                  </a:lnTo>
                  <a:lnTo>
                    <a:pt x="386123" y="1185908"/>
                  </a:lnTo>
                  <a:lnTo>
                    <a:pt x="429315" y="1201376"/>
                  </a:lnTo>
                  <a:lnTo>
                    <a:pt x="473930" y="1213645"/>
                  </a:lnTo>
                  <a:lnTo>
                    <a:pt x="519831" y="1222578"/>
                  </a:lnTo>
                  <a:lnTo>
                    <a:pt x="566881" y="1228038"/>
                  </a:lnTo>
                  <a:lnTo>
                    <a:pt x="614944" y="1229889"/>
                  </a:lnTo>
                  <a:lnTo>
                    <a:pt x="662996" y="1228039"/>
                  </a:lnTo>
                  <a:lnTo>
                    <a:pt x="710038" y="1222580"/>
                  </a:lnTo>
                  <a:lnTo>
                    <a:pt x="755932" y="1213650"/>
                  </a:lnTo>
                  <a:lnTo>
                    <a:pt x="800542" y="1201384"/>
                  </a:lnTo>
                  <a:lnTo>
                    <a:pt x="843731" y="1185919"/>
                  </a:lnTo>
                  <a:lnTo>
                    <a:pt x="885362" y="1167392"/>
                  </a:lnTo>
                  <a:lnTo>
                    <a:pt x="925299" y="1145940"/>
                  </a:lnTo>
                  <a:lnTo>
                    <a:pt x="963405" y="1121699"/>
                  </a:lnTo>
                  <a:lnTo>
                    <a:pt x="999542" y="1094805"/>
                  </a:lnTo>
                  <a:lnTo>
                    <a:pt x="1033575" y="1065396"/>
                  </a:lnTo>
                  <a:lnTo>
                    <a:pt x="1065366" y="1033608"/>
                  </a:lnTo>
                  <a:lnTo>
                    <a:pt x="1094779" y="999578"/>
                  </a:lnTo>
                  <a:lnTo>
                    <a:pt x="1121676" y="963442"/>
                  </a:lnTo>
                  <a:lnTo>
                    <a:pt x="1145921" y="925336"/>
                  </a:lnTo>
                  <a:lnTo>
                    <a:pt x="1167378" y="885399"/>
                  </a:lnTo>
                  <a:lnTo>
                    <a:pt x="1185908" y="843766"/>
                  </a:lnTo>
                  <a:lnTo>
                    <a:pt x="1201376" y="800573"/>
                  </a:lnTo>
                  <a:lnTo>
                    <a:pt x="1213645" y="755958"/>
                  </a:lnTo>
                  <a:lnTo>
                    <a:pt x="1222578" y="710057"/>
                  </a:lnTo>
                  <a:lnTo>
                    <a:pt x="1228038" y="663007"/>
                  </a:lnTo>
                  <a:lnTo>
                    <a:pt x="1229889" y="614944"/>
                  </a:lnTo>
                  <a:lnTo>
                    <a:pt x="1228039" y="566881"/>
                  </a:lnTo>
                  <a:lnTo>
                    <a:pt x="1222580" y="519831"/>
                  </a:lnTo>
                  <a:lnTo>
                    <a:pt x="1213650" y="473930"/>
                  </a:lnTo>
                  <a:lnTo>
                    <a:pt x="1201384" y="429315"/>
                  </a:lnTo>
                  <a:lnTo>
                    <a:pt x="1185919" y="386123"/>
                  </a:lnTo>
                  <a:lnTo>
                    <a:pt x="1167392" y="344489"/>
                  </a:lnTo>
                  <a:lnTo>
                    <a:pt x="1145940" y="304552"/>
                  </a:lnTo>
                  <a:lnTo>
                    <a:pt x="1121699" y="266447"/>
                  </a:lnTo>
                  <a:lnTo>
                    <a:pt x="1094805" y="230311"/>
                  </a:lnTo>
                  <a:lnTo>
                    <a:pt x="1065396" y="196280"/>
                  </a:lnTo>
                  <a:lnTo>
                    <a:pt x="1033608" y="164492"/>
                  </a:lnTo>
                  <a:lnTo>
                    <a:pt x="999578" y="135083"/>
                  </a:lnTo>
                  <a:lnTo>
                    <a:pt x="963442" y="108190"/>
                  </a:lnTo>
                  <a:lnTo>
                    <a:pt x="925336" y="83948"/>
                  </a:lnTo>
                  <a:lnTo>
                    <a:pt x="885399" y="62496"/>
                  </a:lnTo>
                  <a:lnTo>
                    <a:pt x="843766" y="43969"/>
                  </a:lnTo>
                  <a:lnTo>
                    <a:pt x="800573" y="28504"/>
                  </a:lnTo>
                  <a:lnTo>
                    <a:pt x="755958" y="16238"/>
                  </a:lnTo>
                  <a:lnTo>
                    <a:pt x="710057" y="7308"/>
                  </a:lnTo>
                  <a:lnTo>
                    <a:pt x="663007" y="1849"/>
                  </a:lnTo>
                  <a:lnTo>
                    <a:pt x="614944" y="0"/>
                  </a:lnTo>
                  <a:close/>
                </a:path>
                <a:path w="1229994" h="1229995">
                  <a:moveTo>
                    <a:pt x="614944" y="68343"/>
                  </a:moveTo>
                  <a:lnTo>
                    <a:pt x="567785" y="70349"/>
                  </a:lnTo>
                  <a:lnTo>
                    <a:pt x="521739" y="76259"/>
                  </a:lnTo>
                  <a:lnTo>
                    <a:pt x="476970" y="85909"/>
                  </a:lnTo>
                  <a:lnTo>
                    <a:pt x="433643" y="99134"/>
                  </a:lnTo>
                  <a:lnTo>
                    <a:pt x="391922" y="115769"/>
                  </a:lnTo>
                  <a:lnTo>
                    <a:pt x="351971" y="135652"/>
                  </a:lnTo>
                  <a:lnTo>
                    <a:pt x="313953" y="158618"/>
                  </a:lnTo>
                  <a:lnTo>
                    <a:pt x="278034" y="184503"/>
                  </a:lnTo>
                  <a:lnTo>
                    <a:pt x="244377" y="213143"/>
                  </a:lnTo>
                  <a:lnTo>
                    <a:pt x="213146" y="244373"/>
                  </a:lnTo>
                  <a:lnTo>
                    <a:pt x="184506" y="278029"/>
                  </a:lnTo>
                  <a:lnTo>
                    <a:pt x="158621" y="313949"/>
                  </a:lnTo>
                  <a:lnTo>
                    <a:pt x="135655" y="351966"/>
                  </a:lnTo>
                  <a:lnTo>
                    <a:pt x="115771" y="391917"/>
                  </a:lnTo>
                  <a:lnTo>
                    <a:pt x="99135" y="433639"/>
                  </a:lnTo>
                  <a:lnTo>
                    <a:pt x="85909" y="476967"/>
                  </a:lnTo>
                  <a:lnTo>
                    <a:pt x="76260" y="521736"/>
                  </a:lnTo>
                  <a:lnTo>
                    <a:pt x="70350" y="567783"/>
                  </a:lnTo>
                  <a:lnTo>
                    <a:pt x="68343" y="614944"/>
                  </a:lnTo>
                  <a:lnTo>
                    <a:pt x="70350" y="662103"/>
                  </a:lnTo>
                  <a:lnTo>
                    <a:pt x="76260" y="708149"/>
                  </a:lnTo>
                  <a:lnTo>
                    <a:pt x="85909" y="752918"/>
                  </a:lnTo>
                  <a:lnTo>
                    <a:pt x="99135" y="796245"/>
                  </a:lnTo>
                  <a:lnTo>
                    <a:pt x="115771" y="837966"/>
                  </a:lnTo>
                  <a:lnTo>
                    <a:pt x="135655" y="877918"/>
                  </a:lnTo>
                  <a:lnTo>
                    <a:pt x="158621" y="915935"/>
                  </a:lnTo>
                  <a:lnTo>
                    <a:pt x="184506" y="951854"/>
                  </a:lnTo>
                  <a:lnTo>
                    <a:pt x="213146" y="985511"/>
                  </a:lnTo>
                  <a:lnTo>
                    <a:pt x="244377" y="1016742"/>
                  </a:lnTo>
                  <a:lnTo>
                    <a:pt x="278034" y="1045382"/>
                  </a:lnTo>
                  <a:lnTo>
                    <a:pt x="313953" y="1071267"/>
                  </a:lnTo>
                  <a:lnTo>
                    <a:pt x="351971" y="1094234"/>
                  </a:lnTo>
                  <a:lnTo>
                    <a:pt x="391922" y="1114117"/>
                  </a:lnTo>
                  <a:lnTo>
                    <a:pt x="433643" y="1130754"/>
                  </a:lnTo>
                  <a:lnTo>
                    <a:pt x="476970" y="1143979"/>
                  </a:lnTo>
                  <a:lnTo>
                    <a:pt x="521739" y="1153629"/>
                  </a:lnTo>
                  <a:lnTo>
                    <a:pt x="567785" y="1159539"/>
                  </a:lnTo>
                  <a:lnTo>
                    <a:pt x="614944" y="1161545"/>
                  </a:lnTo>
                  <a:lnTo>
                    <a:pt x="662103" y="1159539"/>
                  </a:lnTo>
                  <a:lnTo>
                    <a:pt x="708149" y="1153629"/>
                  </a:lnTo>
                  <a:lnTo>
                    <a:pt x="752918" y="1143979"/>
                  </a:lnTo>
                  <a:lnTo>
                    <a:pt x="796245" y="1130754"/>
                  </a:lnTo>
                  <a:lnTo>
                    <a:pt x="837966" y="1114117"/>
                  </a:lnTo>
                  <a:lnTo>
                    <a:pt x="877918" y="1094234"/>
                  </a:lnTo>
                  <a:lnTo>
                    <a:pt x="915935" y="1071267"/>
                  </a:lnTo>
                  <a:lnTo>
                    <a:pt x="951854" y="1045382"/>
                  </a:lnTo>
                  <a:lnTo>
                    <a:pt x="985511" y="1016742"/>
                  </a:lnTo>
                  <a:lnTo>
                    <a:pt x="1016742" y="985511"/>
                  </a:lnTo>
                  <a:lnTo>
                    <a:pt x="1045382" y="951854"/>
                  </a:lnTo>
                  <a:lnTo>
                    <a:pt x="1071267" y="915935"/>
                  </a:lnTo>
                  <a:lnTo>
                    <a:pt x="1094234" y="877918"/>
                  </a:lnTo>
                  <a:lnTo>
                    <a:pt x="1114117" y="837966"/>
                  </a:lnTo>
                  <a:lnTo>
                    <a:pt x="1130754" y="796245"/>
                  </a:lnTo>
                  <a:lnTo>
                    <a:pt x="1143979" y="752918"/>
                  </a:lnTo>
                  <a:lnTo>
                    <a:pt x="1153629" y="708149"/>
                  </a:lnTo>
                  <a:lnTo>
                    <a:pt x="1159539" y="662103"/>
                  </a:lnTo>
                  <a:lnTo>
                    <a:pt x="1161545" y="614944"/>
                  </a:lnTo>
                  <a:lnTo>
                    <a:pt x="1159550" y="567783"/>
                  </a:lnTo>
                  <a:lnTo>
                    <a:pt x="1153650" y="521736"/>
                  </a:lnTo>
                  <a:lnTo>
                    <a:pt x="1144009" y="476967"/>
                  </a:lnTo>
                  <a:lnTo>
                    <a:pt x="1130791" y="433639"/>
                  </a:lnTo>
                  <a:lnTo>
                    <a:pt x="1114161" y="391917"/>
                  </a:lnTo>
                  <a:lnTo>
                    <a:pt x="1094283" y="351966"/>
                  </a:lnTo>
                  <a:lnTo>
                    <a:pt x="1071321" y="313949"/>
                  </a:lnTo>
                  <a:lnTo>
                    <a:pt x="1045439" y="278029"/>
                  </a:lnTo>
                  <a:lnTo>
                    <a:pt x="1016800" y="244373"/>
                  </a:lnTo>
                  <a:lnTo>
                    <a:pt x="985570" y="213143"/>
                  </a:lnTo>
                  <a:lnTo>
                    <a:pt x="951912" y="184503"/>
                  </a:lnTo>
                  <a:lnTo>
                    <a:pt x="915991" y="158618"/>
                  </a:lnTo>
                  <a:lnTo>
                    <a:pt x="877970" y="135652"/>
                  </a:lnTo>
                  <a:lnTo>
                    <a:pt x="838013" y="115769"/>
                  </a:lnTo>
                  <a:lnTo>
                    <a:pt x="796286" y="99134"/>
                  </a:lnTo>
                  <a:lnTo>
                    <a:pt x="752951" y="85909"/>
                  </a:lnTo>
                  <a:lnTo>
                    <a:pt x="708173" y="76259"/>
                  </a:lnTo>
                  <a:lnTo>
                    <a:pt x="662116" y="70349"/>
                  </a:lnTo>
                  <a:lnTo>
                    <a:pt x="614944" y="68343"/>
                  </a:lnTo>
                  <a:close/>
                </a:path>
                <a:path w="1229994" h="1229995">
                  <a:moveTo>
                    <a:pt x="614944" y="136686"/>
                  </a:moveTo>
                  <a:lnTo>
                    <a:pt x="566044" y="139156"/>
                  </a:lnTo>
                  <a:lnTo>
                    <a:pt x="518557" y="146403"/>
                  </a:lnTo>
                  <a:lnTo>
                    <a:pt x="472723" y="158188"/>
                  </a:lnTo>
                  <a:lnTo>
                    <a:pt x="428783" y="174270"/>
                  </a:lnTo>
                  <a:lnTo>
                    <a:pt x="386976" y="194409"/>
                  </a:lnTo>
                  <a:lnTo>
                    <a:pt x="347544" y="218364"/>
                  </a:lnTo>
                  <a:lnTo>
                    <a:pt x="310726" y="245896"/>
                  </a:lnTo>
                  <a:lnTo>
                    <a:pt x="276763" y="276763"/>
                  </a:lnTo>
                  <a:lnTo>
                    <a:pt x="245896" y="310726"/>
                  </a:lnTo>
                  <a:lnTo>
                    <a:pt x="218364" y="347544"/>
                  </a:lnTo>
                  <a:lnTo>
                    <a:pt x="194409" y="386976"/>
                  </a:lnTo>
                  <a:lnTo>
                    <a:pt x="174270" y="428783"/>
                  </a:lnTo>
                  <a:lnTo>
                    <a:pt x="158188" y="472723"/>
                  </a:lnTo>
                  <a:lnTo>
                    <a:pt x="146403" y="518557"/>
                  </a:lnTo>
                  <a:lnTo>
                    <a:pt x="139156" y="566044"/>
                  </a:lnTo>
                  <a:lnTo>
                    <a:pt x="136686" y="614944"/>
                  </a:lnTo>
                  <a:lnTo>
                    <a:pt x="139156" y="663844"/>
                  </a:lnTo>
                  <a:lnTo>
                    <a:pt x="146403" y="711330"/>
                  </a:lnTo>
                  <a:lnTo>
                    <a:pt x="158188" y="757164"/>
                  </a:lnTo>
                  <a:lnTo>
                    <a:pt x="174270" y="801104"/>
                  </a:lnTo>
                  <a:lnTo>
                    <a:pt x="194409" y="842910"/>
                  </a:lnTo>
                  <a:lnTo>
                    <a:pt x="218364" y="882341"/>
                  </a:lnTo>
                  <a:lnTo>
                    <a:pt x="245896" y="919158"/>
                  </a:lnTo>
                  <a:lnTo>
                    <a:pt x="276763" y="953120"/>
                  </a:lnTo>
                  <a:lnTo>
                    <a:pt x="310726" y="983986"/>
                  </a:lnTo>
                  <a:lnTo>
                    <a:pt x="347544" y="1011517"/>
                  </a:lnTo>
                  <a:lnTo>
                    <a:pt x="386976" y="1035471"/>
                  </a:lnTo>
                  <a:lnTo>
                    <a:pt x="428783" y="1055610"/>
                  </a:lnTo>
                  <a:lnTo>
                    <a:pt x="472723" y="1071691"/>
                  </a:lnTo>
                  <a:lnTo>
                    <a:pt x="518557" y="1083475"/>
                  </a:lnTo>
                  <a:lnTo>
                    <a:pt x="566044" y="1090722"/>
                  </a:lnTo>
                  <a:lnTo>
                    <a:pt x="614944" y="1093191"/>
                  </a:lnTo>
                  <a:lnTo>
                    <a:pt x="663844" y="1090722"/>
                  </a:lnTo>
                  <a:lnTo>
                    <a:pt x="711330" y="1083475"/>
                  </a:lnTo>
                  <a:lnTo>
                    <a:pt x="757164" y="1071691"/>
                  </a:lnTo>
                  <a:lnTo>
                    <a:pt x="801104" y="1055610"/>
                  </a:lnTo>
                  <a:lnTo>
                    <a:pt x="842910" y="1035471"/>
                  </a:lnTo>
                  <a:lnTo>
                    <a:pt x="882341" y="1011517"/>
                  </a:lnTo>
                  <a:lnTo>
                    <a:pt x="919158" y="983986"/>
                  </a:lnTo>
                  <a:lnTo>
                    <a:pt x="953120" y="953120"/>
                  </a:lnTo>
                  <a:lnTo>
                    <a:pt x="983986" y="919158"/>
                  </a:lnTo>
                  <a:lnTo>
                    <a:pt x="1011517" y="882341"/>
                  </a:lnTo>
                  <a:lnTo>
                    <a:pt x="1035471" y="842910"/>
                  </a:lnTo>
                  <a:lnTo>
                    <a:pt x="1055610" y="801104"/>
                  </a:lnTo>
                  <a:lnTo>
                    <a:pt x="1071691" y="757164"/>
                  </a:lnTo>
                  <a:lnTo>
                    <a:pt x="1083475" y="711330"/>
                  </a:lnTo>
                  <a:lnTo>
                    <a:pt x="1090722" y="663844"/>
                  </a:lnTo>
                  <a:lnTo>
                    <a:pt x="1093191" y="614944"/>
                  </a:lnTo>
                  <a:lnTo>
                    <a:pt x="1090723" y="566044"/>
                  </a:lnTo>
                  <a:lnTo>
                    <a:pt x="1083479" y="518557"/>
                  </a:lnTo>
                  <a:lnTo>
                    <a:pt x="1071698" y="472723"/>
                  </a:lnTo>
                  <a:lnTo>
                    <a:pt x="1055621" y="428783"/>
                  </a:lnTo>
                  <a:lnTo>
                    <a:pt x="1035488" y="386976"/>
                  </a:lnTo>
                  <a:lnTo>
                    <a:pt x="1011539" y="347544"/>
                  </a:lnTo>
                  <a:lnTo>
                    <a:pt x="984013" y="310726"/>
                  </a:lnTo>
                  <a:lnTo>
                    <a:pt x="953151" y="276763"/>
                  </a:lnTo>
                  <a:lnTo>
                    <a:pt x="919193" y="245896"/>
                  </a:lnTo>
                  <a:lnTo>
                    <a:pt x="882378" y="218364"/>
                  </a:lnTo>
                  <a:lnTo>
                    <a:pt x="842947" y="194409"/>
                  </a:lnTo>
                  <a:lnTo>
                    <a:pt x="801139" y="174270"/>
                  </a:lnTo>
                  <a:lnTo>
                    <a:pt x="757195" y="158188"/>
                  </a:lnTo>
                  <a:lnTo>
                    <a:pt x="711355" y="146403"/>
                  </a:lnTo>
                  <a:lnTo>
                    <a:pt x="663858" y="139156"/>
                  </a:lnTo>
                  <a:lnTo>
                    <a:pt x="614944" y="136686"/>
                  </a:lnTo>
                  <a:close/>
                </a:path>
                <a:path w="1229994" h="1229995">
                  <a:moveTo>
                    <a:pt x="614944" y="204957"/>
                  </a:moveTo>
                  <a:lnTo>
                    <a:pt x="567134" y="207715"/>
                  </a:lnTo>
                  <a:lnTo>
                    <a:pt x="520943" y="215786"/>
                  </a:lnTo>
                  <a:lnTo>
                    <a:pt x="476679" y="228860"/>
                  </a:lnTo>
                  <a:lnTo>
                    <a:pt x="434650" y="246631"/>
                  </a:lnTo>
                  <a:lnTo>
                    <a:pt x="395163" y="268791"/>
                  </a:lnTo>
                  <a:lnTo>
                    <a:pt x="358525" y="295032"/>
                  </a:lnTo>
                  <a:lnTo>
                    <a:pt x="325046" y="325046"/>
                  </a:lnTo>
                  <a:lnTo>
                    <a:pt x="295032" y="358525"/>
                  </a:lnTo>
                  <a:lnTo>
                    <a:pt x="268791" y="395163"/>
                  </a:lnTo>
                  <a:lnTo>
                    <a:pt x="246631" y="434650"/>
                  </a:lnTo>
                  <a:lnTo>
                    <a:pt x="228860" y="476679"/>
                  </a:lnTo>
                  <a:lnTo>
                    <a:pt x="215786" y="520943"/>
                  </a:lnTo>
                  <a:lnTo>
                    <a:pt x="207715" y="567134"/>
                  </a:lnTo>
                  <a:lnTo>
                    <a:pt x="204957" y="614944"/>
                  </a:lnTo>
                  <a:lnTo>
                    <a:pt x="207715" y="662754"/>
                  </a:lnTo>
                  <a:lnTo>
                    <a:pt x="215786" y="708945"/>
                  </a:lnTo>
                  <a:lnTo>
                    <a:pt x="228860" y="753209"/>
                  </a:lnTo>
                  <a:lnTo>
                    <a:pt x="246631" y="795238"/>
                  </a:lnTo>
                  <a:lnTo>
                    <a:pt x="268791" y="834726"/>
                  </a:lnTo>
                  <a:lnTo>
                    <a:pt x="295032" y="871363"/>
                  </a:lnTo>
                  <a:lnTo>
                    <a:pt x="325046" y="904842"/>
                  </a:lnTo>
                  <a:lnTo>
                    <a:pt x="358525" y="934856"/>
                  </a:lnTo>
                  <a:lnTo>
                    <a:pt x="395163" y="961097"/>
                  </a:lnTo>
                  <a:lnTo>
                    <a:pt x="434650" y="983257"/>
                  </a:lnTo>
                  <a:lnTo>
                    <a:pt x="476679" y="1001028"/>
                  </a:lnTo>
                  <a:lnTo>
                    <a:pt x="520943" y="1014103"/>
                  </a:lnTo>
                  <a:lnTo>
                    <a:pt x="567134" y="1022173"/>
                  </a:lnTo>
                  <a:lnTo>
                    <a:pt x="614944" y="1024932"/>
                  </a:lnTo>
                  <a:lnTo>
                    <a:pt x="662754" y="1022173"/>
                  </a:lnTo>
                  <a:lnTo>
                    <a:pt x="708945" y="1014103"/>
                  </a:lnTo>
                  <a:lnTo>
                    <a:pt x="753209" y="1001028"/>
                  </a:lnTo>
                  <a:lnTo>
                    <a:pt x="795238" y="983257"/>
                  </a:lnTo>
                  <a:lnTo>
                    <a:pt x="834726" y="961097"/>
                  </a:lnTo>
                  <a:lnTo>
                    <a:pt x="871363" y="934856"/>
                  </a:lnTo>
                  <a:lnTo>
                    <a:pt x="904842" y="904842"/>
                  </a:lnTo>
                  <a:lnTo>
                    <a:pt x="934856" y="871363"/>
                  </a:lnTo>
                  <a:lnTo>
                    <a:pt x="961097" y="834726"/>
                  </a:lnTo>
                  <a:lnTo>
                    <a:pt x="983257" y="795238"/>
                  </a:lnTo>
                  <a:lnTo>
                    <a:pt x="1001028" y="753209"/>
                  </a:lnTo>
                  <a:lnTo>
                    <a:pt x="1014103" y="708945"/>
                  </a:lnTo>
                  <a:lnTo>
                    <a:pt x="1022173" y="662754"/>
                  </a:lnTo>
                  <a:lnTo>
                    <a:pt x="1024932" y="614944"/>
                  </a:lnTo>
                  <a:lnTo>
                    <a:pt x="1022173" y="567134"/>
                  </a:lnTo>
                  <a:lnTo>
                    <a:pt x="1014103" y="520943"/>
                  </a:lnTo>
                  <a:lnTo>
                    <a:pt x="1001028" y="476679"/>
                  </a:lnTo>
                  <a:lnTo>
                    <a:pt x="983257" y="434650"/>
                  </a:lnTo>
                  <a:lnTo>
                    <a:pt x="961097" y="395163"/>
                  </a:lnTo>
                  <a:lnTo>
                    <a:pt x="934856" y="358525"/>
                  </a:lnTo>
                  <a:lnTo>
                    <a:pt x="904842" y="325046"/>
                  </a:lnTo>
                  <a:lnTo>
                    <a:pt x="871363" y="295032"/>
                  </a:lnTo>
                  <a:lnTo>
                    <a:pt x="834726" y="268791"/>
                  </a:lnTo>
                  <a:lnTo>
                    <a:pt x="795238" y="246631"/>
                  </a:lnTo>
                  <a:lnTo>
                    <a:pt x="753209" y="228860"/>
                  </a:lnTo>
                  <a:lnTo>
                    <a:pt x="708945" y="215786"/>
                  </a:lnTo>
                  <a:lnTo>
                    <a:pt x="662754" y="207715"/>
                  </a:lnTo>
                  <a:lnTo>
                    <a:pt x="614944" y="204957"/>
                  </a:lnTo>
                  <a:close/>
                </a:path>
                <a:path w="1229994" h="1229995">
                  <a:moveTo>
                    <a:pt x="614944" y="273300"/>
                  </a:moveTo>
                  <a:lnTo>
                    <a:pt x="568583" y="276419"/>
                  </a:lnTo>
                  <a:lnTo>
                    <a:pt x="524118" y="285503"/>
                  </a:lnTo>
                  <a:lnTo>
                    <a:pt x="481956" y="300147"/>
                  </a:lnTo>
                  <a:lnTo>
                    <a:pt x="442505" y="319942"/>
                  </a:lnTo>
                  <a:lnTo>
                    <a:pt x="406171" y="344483"/>
                  </a:lnTo>
                  <a:lnTo>
                    <a:pt x="373361" y="373361"/>
                  </a:lnTo>
                  <a:lnTo>
                    <a:pt x="344483" y="406171"/>
                  </a:lnTo>
                  <a:lnTo>
                    <a:pt x="319942" y="442505"/>
                  </a:lnTo>
                  <a:lnTo>
                    <a:pt x="300147" y="481956"/>
                  </a:lnTo>
                  <a:lnTo>
                    <a:pt x="285503" y="524118"/>
                  </a:lnTo>
                  <a:lnTo>
                    <a:pt x="276419" y="568583"/>
                  </a:lnTo>
                  <a:lnTo>
                    <a:pt x="273300" y="614944"/>
                  </a:lnTo>
                  <a:lnTo>
                    <a:pt x="276419" y="661306"/>
                  </a:lnTo>
                  <a:lnTo>
                    <a:pt x="285503" y="705770"/>
                  </a:lnTo>
                  <a:lnTo>
                    <a:pt x="300147" y="747932"/>
                  </a:lnTo>
                  <a:lnTo>
                    <a:pt x="319942" y="787383"/>
                  </a:lnTo>
                  <a:lnTo>
                    <a:pt x="344483" y="823717"/>
                  </a:lnTo>
                  <a:lnTo>
                    <a:pt x="373361" y="856527"/>
                  </a:lnTo>
                  <a:lnTo>
                    <a:pt x="406171" y="885406"/>
                  </a:lnTo>
                  <a:lnTo>
                    <a:pt x="442505" y="909946"/>
                  </a:lnTo>
                  <a:lnTo>
                    <a:pt x="481956" y="929742"/>
                  </a:lnTo>
                  <a:lnTo>
                    <a:pt x="524118" y="944385"/>
                  </a:lnTo>
                  <a:lnTo>
                    <a:pt x="568583" y="953470"/>
                  </a:lnTo>
                  <a:lnTo>
                    <a:pt x="614944" y="956588"/>
                  </a:lnTo>
                  <a:lnTo>
                    <a:pt x="661306" y="953470"/>
                  </a:lnTo>
                  <a:lnTo>
                    <a:pt x="705770" y="944385"/>
                  </a:lnTo>
                  <a:lnTo>
                    <a:pt x="747932" y="929742"/>
                  </a:lnTo>
                  <a:lnTo>
                    <a:pt x="787383" y="909946"/>
                  </a:lnTo>
                  <a:lnTo>
                    <a:pt x="823717" y="885406"/>
                  </a:lnTo>
                  <a:lnTo>
                    <a:pt x="856527" y="856527"/>
                  </a:lnTo>
                  <a:lnTo>
                    <a:pt x="885406" y="823717"/>
                  </a:lnTo>
                  <a:lnTo>
                    <a:pt x="909946" y="787383"/>
                  </a:lnTo>
                  <a:lnTo>
                    <a:pt x="929742" y="747932"/>
                  </a:lnTo>
                  <a:lnTo>
                    <a:pt x="944385" y="705770"/>
                  </a:lnTo>
                  <a:lnTo>
                    <a:pt x="953470" y="661306"/>
                  </a:lnTo>
                  <a:lnTo>
                    <a:pt x="956588" y="614944"/>
                  </a:lnTo>
                  <a:lnTo>
                    <a:pt x="953470" y="568583"/>
                  </a:lnTo>
                  <a:lnTo>
                    <a:pt x="944385" y="524118"/>
                  </a:lnTo>
                  <a:lnTo>
                    <a:pt x="929742" y="481956"/>
                  </a:lnTo>
                  <a:lnTo>
                    <a:pt x="909946" y="442505"/>
                  </a:lnTo>
                  <a:lnTo>
                    <a:pt x="885406" y="406171"/>
                  </a:lnTo>
                  <a:lnTo>
                    <a:pt x="856527" y="373361"/>
                  </a:lnTo>
                  <a:lnTo>
                    <a:pt x="823717" y="344483"/>
                  </a:lnTo>
                  <a:lnTo>
                    <a:pt x="787383" y="319942"/>
                  </a:lnTo>
                  <a:lnTo>
                    <a:pt x="747932" y="300147"/>
                  </a:lnTo>
                  <a:lnTo>
                    <a:pt x="705770" y="285503"/>
                  </a:lnTo>
                  <a:lnTo>
                    <a:pt x="661306" y="276419"/>
                  </a:lnTo>
                  <a:lnTo>
                    <a:pt x="614944" y="273300"/>
                  </a:lnTo>
                  <a:close/>
                </a:path>
                <a:path w="1229994" h="1229995">
                  <a:moveTo>
                    <a:pt x="614944" y="341644"/>
                  </a:moveTo>
                  <a:lnTo>
                    <a:pt x="565810" y="346046"/>
                  </a:lnTo>
                  <a:lnTo>
                    <a:pt x="519569" y="358739"/>
                  </a:lnTo>
                  <a:lnTo>
                    <a:pt x="476991" y="378951"/>
                  </a:lnTo>
                  <a:lnTo>
                    <a:pt x="438848" y="405911"/>
                  </a:lnTo>
                  <a:lnTo>
                    <a:pt x="405911" y="438848"/>
                  </a:lnTo>
                  <a:lnTo>
                    <a:pt x="378951" y="476991"/>
                  </a:lnTo>
                  <a:lnTo>
                    <a:pt x="358739" y="519569"/>
                  </a:lnTo>
                  <a:lnTo>
                    <a:pt x="346046" y="565810"/>
                  </a:lnTo>
                  <a:lnTo>
                    <a:pt x="341644" y="614944"/>
                  </a:lnTo>
                  <a:lnTo>
                    <a:pt x="346046" y="664078"/>
                  </a:lnTo>
                  <a:lnTo>
                    <a:pt x="358739" y="710319"/>
                  </a:lnTo>
                  <a:lnTo>
                    <a:pt x="378951" y="752897"/>
                  </a:lnTo>
                  <a:lnTo>
                    <a:pt x="405911" y="791040"/>
                  </a:lnTo>
                  <a:lnTo>
                    <a:pt x="438848" y="823978"/>
                  </a:lnTo>
                  <a:lnTo>
                    <a:pt x="476991" y="850938"/>
                  </a:lnTo>
                  <a:lnTo>
                    <a:pt x="519569" y="871150"/>
                  </a:lnTo>
                  <a:lnTo>
                    <a:pt x="565810" y="883842"/>
                  </a:lnTo>
                  <a:lnTo>
                    <a:pt x="614944" y="888245"/>
                  </a:lnTo>
                  <a:lnTo>
                    <a:pt x="664078" y="883842"/>
                  </a:lnTo>
                  <a:lnTo>
                    <a:pt x="710319" y="871150"/>
                  </a:lnTo>
                  <a:lnTo>
                    <a:pt x="752897" y="850938"/>
                  </a:lnTo>
                  <a:lnTo>
                    <a:pt x="791040" y="823978"/>
                  </a:lnTo>
                  <a:lnTo>
                    <a:pt x="823978" y="791040"/>
                  </a:lnTo>
                  <a:lnTo>
                    <a:pt x="850938" y="752897"/>
                  </a:lnTo>
                  <a:lnTo>
                    <a:pt x="871150" y="710319"/>
                  </a:lnTo>
                  <a:lnTo>
                    <a:pt x="883842" y="664078"/>
                  </a:lnTo>
                  <a:lnTo>
                    <a:pt x="888245" y="614944"/>
                  </a:lnTo>
                  <a:lnTo>
                    <a:pt x="883842" y="565810"/>
                  </a:lnTo>
                  <a:lnTo>
                    <a:pt x="871150" y="519569"/>
                  </a:lnTo>
                  <a:lnTo>
                    <a:pt x="850938" y="476991"/>
                  </a:lnTo>
                  <a:lnTo>
                    <a:pt x="823978" y="438848"/>
                  </a:lnTo>
                  <a:lnTo>
                    <a:pt x="791040" y="405911"/>
                  </a:lnTo>
                  <a:lnTo>
                    <a:pt x="752897" y="378951"/>
                  </a:lnTo>
                  <a:lnTo>
                    <a:pt x="710319" y="358739"/>
                  </a:lnTo>
                  <a:lnTo>
                    <a:pt x="664078" y="346046"/>
                  </a:lnTo>
                  <a:lnTo>
                    <a:pt x="614944" y="341644"/>
                  </a:lnTo>
                  <a:close/>
                </a:path>
                <a:path w="1229994" h="1229995">
                  <a:moveTo>
                    <a:pt x="614944" y="409987"/>
                  </a:moveTo>
                  <a:lnTo>
                    <a:pt x="567931" y="415401"/>
                  </a:lnTo>
                  <a:lnTo>
                    <a:pt x="524784" y="430824"/>
                  </a:lnTo>
                  <a:lnTo>
                    <a:pt x="486729" y="455022"/>
                  </a:lnTo>
                  <a:lnTo>
                    <a:pt x="454995" y="486765"/>
                  </a:lnTo>
                  <a:lnTo>
                    <a:pt x="430809" y="524820"/>
                  </a:lnTo>
                  <a:lnTo>
                    <a:pt x="415397" y="567957"/>
                  </a:lnTo>
                  <a:lnTo>
                    <a:pt x="409987" y="614944"/>
                  </a:lnTo>
                  <a:lnTo>
                    <a:pt x="415401" y="661957"/>
                  </a:lnTo>
                  <a:lnTo>
                    <a:pt x="430824" y="705105"/>
                  </a:lnTo>
                  <a:lnTo>
                    <a:pt x="455022" y="743159"/>
                  </a:lnTo>
                  <a:lnTo>
                    <a:pt x="486765" y="774893"/>
                  </a:lnTo>
                  <a:lnTo>
                    <a:pt x="524820" y="799079"/>
                  </a:lnTo>
                  <a:lnTo>
                    <a:pt x="567957" y="814491"/>
                  </a:lnTo>
                  <a:lnTo>
                    <a:pt x="614944" y="819901"/>
                  </a:lnTo>
                  <a:lnTo>
                    <a:pt x="661931" y="814487"/>
                  </a:lnTo>
                  <a:lnTo>
                    <a:pt x="705068" y="799065"/>
                  </a:lnTo>
                  <a:lnTo>
                    <a:pt x="743124" y="774866"/>
                  </a:lnTo>
                  <a:lnTo>
                    <a:pt x="774866" y="743124"/>
                  </a:lnTo>
                  <a:lnTo>
                    <a:pt x="799065" y="705068"/>
                  </a:lnTo>
                  <a:lnTo>
                    <a:pt x="814487" y="661931"/>
                  </a:lnTo>
                  <a:lnTo>
                    <a:pt x="819901" y="614944"/>
                  </a:lnTo>
                  <a:lnTo>
                    <a:pt x="814517" y="567957"/>
                  </a:lnTo>
                  <a:lnTo>
                    <a:pt x="799114" y="524820"/>
                  </a:lnTo>
                  <a:lnTo>
                    <a:pt x="774925" y="486765"/>
                  </a:lnTo>
                  <a:lnTo>
                    <a:pt x="743181" y="455022"/>
                  </a:lnTo>
                  <a:lnTo>
                    <a:pt x="705115" y="430824"/>
                  </a:lnTo>
                  <a:lnTo>
                    <a:pt x="661958" y="415401"/>
                  </a:lnTo>
                  <a:lnTo>
                    <a:pt x="614944" y="409987"/>
                  </a:lnTo>
                  <a:close/>
                </a:path>
                <a:path w="1229994" h="1229995">
                  <a:moveTo>
                    <a:pt x="614944" y="478257"/>
                  </a:moveTo>
                  <a:lnTo>
                    <a:pt x="571759" y="485222"/>
                  </a:lnTo>
                  <a:lnTo>
                    <a:pt x="534239" y="504619"/>
                  </a:lnTo>
                  <a:lnTo>
                    <a:pt x="504643" y="534203"/>
                  </a:lnTo>
                  <a:lnTo>
                    <a:pt x="485230" y="571727"/>
                  </a:lnTo>
                  <a:lnTo>
                    <a:pt x="478257" y="614944"/>
                  </a:lnTo>
                  <a:lnTo>
                    <a:pt x="485222" y="658130"/>
                  </a:lnTo>
                  <a:lnTo>
                    <a:pt x="504619" y="695649"/>
                  </a:lnTo>
                  <a:lnTo>
                    <a:pt x="534203" y="725245"/>
                  </a:lnTo>
                  <a:lnTo>
                    <a:pt x="571727" y="744658"/>
                  </a:lnTo>
                  <a:lnTo>
                    <a:pt x="614944" y="751631"/>
                  </a:lnTo>
                  <a:lnTo>
                    <a:pt x="658130" y="744666"/>
                  </a:lnTo>
                  <a:lnTo>
                    <a:pt x="695649" y="725269"/>
                  </a:lnTo>
                  <a:lnTo>
                    <a:pt x="725245" y="695685"/>
                  </a:lnTo>
                  <a:lnTo>
                    <a:pt x="744658" y="658162"/>
                  </a:lnTo>
                  <a:lnTo>
                    <a:pt x="751631" y="614944"/>
                  </a:lnTo>
                  <a:lnTo>
                    <a:pt x="744666" y="571759"/>
                  </a:lnTo>
                  <a:lnTo>
                    <a:pt x="725269" y="534239"/>
                  </a:lnTo>
                  <a:lnTo>
                    <a:pt x="695685" y="504643"/>
                  </a:lnTo>
                  <a:lnTo>
                    <a:pt x="658162" y="485230"/>
                  </a:lnTo>
                  <a:lnTo>
                    <a:pt x="614944" y="478257"/>
                  </a:lnTo>
                  <a:close/>
                </a:path>
              </a:pathLst>
            </a:custGeom>
            <a:ln w="4334">
              <a:solidFill>
                <a:srgbClr val="FF7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89866" y="9987615"/>
              <a:ext cx="141021" cy="141021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8014393" y="1036894"/>
            <a:ext cx="1234440" cy="1234440"/>
            <a:chOff x="18014393" y="1036894"/>
            <a:chExt cx="1234440" cy="1234440"/>
          </a:xfrm>
        </p:grpSpPr>
        <p:sp>
          <p:nvSpPr>
            <p:cNvPr id="20" name="object 20"/>
            <p:cNvSpPr/>
            <p:nvPr/>
          </p:nvSpPr>
          <p:spPr>
            <a:xfrm>
              <a:off x="18016560" y="1039061"/>
              <a:ext cx="1229995" cy="1229995"/>
            </a:xfrm>
            <a:custGeom>
              <a:avLst/>
              <a:gdLst/>
              <a:ahLst/>
              <a:cxnLst/>
              <a:rect l="l" t="t" r="r" b="b"/>
              <a:pathLst>
                <a:path w="1229994" h="1229995">
                  <a:moveTo>
                    <a:pt x="614944" y="0"/>
                  </a:moveTo>
                  <a:lnTo>
                    <a:pt x="566881" y="1850"/>
                  </a:lnTo>
                  <a:lnTo>
                    <a:pt x="519831" y="7310"/>
                  </a:lnTo>
                  <a:lnTo>
                    <a:pt x="473930" y="16243"/>
                  </a:lnTo>
                  <a:lnTo>
                    <a:pt x="429315" y="28512"/>
                  </a:lnTo>
                  <a:lnTo>
                    <a:pt x="386123" y="43980"/>
                  </a:lnTo>
                  <a:lnTo>
                    <a:pt x="344489" y="62511"/>
                  </a:lnTo>
                  <a:lnTo>
                    <a:pt x="304552" y="83967"/>
                  </a:lnTo>
                  <a:lnTo>
                    <a:pt x="266447" y="108212"/>
                  </a:lnTo>
                  <a:lnTo>
                    <a:pt x="230311" y="135110"/>
                  </a:lnTo>
                  <a:lnTo>
                    <a:pt x="196280" y="164522"/>
                  </a:lnTo>
                  <a:lnTo>
                    <a:pt x="164492" y="196313"/>
                  </a:lnTo>
                  <a:lnTo>
                    <a:pt x="135083" y="230346"/>
                  </a:lnTo>
                  <a:lnTo>
                    <a:pt x="108190" y="266483"/>
                  </a:lnTo>
                  <a:lnTo>
                    <a:pt x="83948" y="304589"/>
                  </a:lnTo>
                  <a:lnTo>
                    <a:pt x="62496" y="344526"/>
                  </a:lnTo>
                  <a:lnTo>
                    <a:pt x="43969" y="386157"/>
                  </a:lnTo>
                  <a:lnTo>
                    <a:pt x="28504" y="429347"/>
                  </a:lnTo>
                  <a:lnTo>
                    <a:pt x="16238" y="473957"/>
                  </a:lnTo>
                  <a:lnTo>
                    <a:pt x="7308" y="519851"/>
                  </a:lnTo>
                  <a:lnTo>
                    <a:pt x="1849" y="566892"/>
                  </a:lnTo>
                  <a:lnTo>
                    <a:pt x="0" y="614944"/>
                  </a:lnTo>
                  <a:lnTo>
                    <a:pt x="1849" y="662996"/>
                  </a:lnTo>
                  <a:lnTo>
                    <a:pt x="7308" y="710038"/>
                  </a:lnTo>
                  <a:lnTo>
                    <a:pt x="16238" y="755932"/>
                  </a:lnTo>
                  <a:lnTo>
                    <a:pt x="28504" y="800542"/>
                  </a:lnTo>
                  <a:lnTo>
                    <a:pt x="43969" y="843731"/>
                  </a:lnTo>
                  <a:lnTo>
                    <a:pt x="62496" y="885362"/>
                  </a:lnTo>
                  <a:lnTo>
                    <a:pt x="83948" y="925299"/>
                  </a:lnTo>
                  <a:lnTo>
                    <a:pt x="108190" y="963405"/>
                  </a:lnTo>
                  <a:lnTo>
                    <a:pt x="135083" y="999542"/>
                  </a:lnTo>
                  <a:lnTo>
                    <a:pt x="164492" y="1033575"/>
                  </a:lnTo>
                  <a:lnTo>
                    <a:pt x="196280" y="1065366"/>
                  </a:lnTo>
                  <a:lnTo>
                    <a:pt x="230311" y="1094779"/>
                  </a:lnTo>
                  <a:lnTo>
                    <a:pt x="266447" y="1121676"/>
                  </a:lnTo>
                  <a:lnTo>
                    <a:pt x="304552" y="1145921"/>
                  </a:lnTo>
                  <a:lnTo>
                    <a:pt x="344489" y="1167378"/>
                  </a:lnTo>
                  <a:lnTo>
                    <a:pt x="386123" y="1185908"/>
                  </a:lnTo>
                  <a:lnTo>
                    <a:pt x="429315" y="1201376"/>
                  </a:lnTo>
                  <a:lnTo>
                    <a:pt x="473930" y="1213645"/>
                  </a:lnTo>
                  <a:lnTo>
                    <a:pt x="519831" y="1222578"/>
                  </a:lnTo>
                  <a:lnTo>
                    <a:pt x="566881" y="1228038"/>
                  </a:lnTo>
                  <a:lnTo>
                    <a:pt x="614944" y="1229889"/>
                  </a:lnTo>
                  <a:lnTo>
                    <a:pt x="662996" y="1228039"/>
                  </a:lnTo>
                  <a:lnTo>
                    <a:pt x="710038" y="1222580"/>
                  </a:lnTo>
                  <a:lnTo>
                    <a:pt x="755932" y="1213650"/>
                  </a:lnTo>
                  <a:lnTo>
                    <a:pt x="800542" y="1201384"/>
                  </a:lnTo>
                  <a:lnTo>
                    <a:pt x="843731" y="1185919"/>
                  </a:lnTo>
                  <a:lnTo>
                    <a:pt x="885362" y="1167392"/>
                  </a:lnTo>
                  <a:lnTo>
                    <a:pt x="925299" y="1145940"/>
                  </a:lnTo>
                  <a:lnTo>
                    <a:pt x="963405" y="1121699"/>
                  </a:lnTo>
                  <a:lnTo>
                    <a:pt x="999542" y="1094805"/>
                  </a:lnTo>
                  <a:lnTo>
                    <a:pt x="1033575" y="1065396"/>
                  </a:lnTo>
                  <a:lnTo>
                    <a:pt x="1065366" y="1033608"/>
                  </a:lnTo>
                  <a:lnTo>
                    <a:pt x="1094779" y="999578"/>
                  </a:lnTo>
                  <a:lnTo>
                    <a:pt x="1121676" y="963442"/>
                  </a:lnTo>
                  <a:lnTo>
                    <a:pt x="1145921" y="925336"/>
                  </a:lnTo>
                  <a:lnTo>
                    <a:pt x="1167378" y="885399"/>
                  </a:lnTo>
                  <a:lnTo>
                    <a:pt x="1185908" y="843766"/>
                  </a:lnTo>
                  <a:lnTo>
                    <a:pt x="1201376" y="800573"/>
                  </a:lnTo>
                  <a:lnTo>
                    <a:pt x="1213645" y="755958"/>
                  </a:lnTo>
                  <a:lnTo>
                    <a:pt x="1222578" y="710057"/>
                  </a:lnTo>
                  <a:lnTo>
                    <a:pt x="1228038" y="663007"/>
                  </a:lnTo>
                  <a:lnTo>
                    <a:pt x="1229889" y="614944"/>
                  </a:lnTo>
                  <a:lnTo>
                    <a:pt x="1228039" y="566881"/>
                  </a:lnTo>
                  <a:lnTo>
                    <a:pt x="1222580" y="519831"/>
                  </a:lnTo>
                  <a:lnTo>
                    <a:pt x="1213650" y="473930"/>
                  </a:lnTo>
                  <a:lnTo>
                    <a:pt x="1201384" y="429315"/>
                  </a:lnTo>
                  <a:lnTo>
                    <a:pt x="1185919" y="386123"/>
                  </a:lnTo>
                  <a:lnTo>
                    <a:pt x="1167392" y="344489"/>
                  </a:lnTo>
                  <a:lnTo>
                    <a:pt x="1145940" y="304552"/>
                  </a:lnTo>
                  <a:lnTo>
                    <a:pt x="1121699" y="266447"/>
                  </a:lnTo>
                  <a:lnTo>
                    <a:pt x="1094805" y="230311"/>
                  </a:lnTo>
                  <a:lnTo>
                    <a:pt x="1065396" y="196280"/>
                  </a:lnTo>
                  <a:lnTo>
                    <a:pt x="1033608" y="164492"/>
                  </a:lnTo>
                  <a:lnTo>
                    <a:pt x="999578" y="135083"/>
                  </a:lnTo>
                  <a:lnTo>
                    <a:pt x="963442" y="108190"/>
                  </a:lnTo>
                  <a:lnTo>
                    <a:pt x="925336" y="83948"/>
                  </a:lnTo>
                  <a:lnTo>
                    <a:pt x="885399" y="62496"/>
                  </a:lnTo>
                  <a:lnTo>
                    <a:pt x="843766" y="43969"/>
                  </a:lnTo>
                  <a:lnTo>
                    <a:pt x="800573" y="28504"/>
                  </a:lnTo>
                  <a:lnTo>
                    <a:pt x="755958" y="16238"/>
                  </a:lnTo>
                  <a:lnTo>
                    <a:pt x="710057" y="7308"/>
                  </a:lnTo>
                  <a:lnTo>
                    <a:pt x="663007" y="1849"/>
                  </a:lnTo>
                  <a:lnTo>
                    <a:pt x="614944" y="0"/>
                  </a:lnTo>
                  <a:close/>
                </a:path>
                <a:path w="1229994" h="1229995">
                  <a:moveTo>
                    <a:pt x="614944" y="68343"/>
                  </a:moveTo>
                  <a:lnTo>
                    <a:pt x="567785" y="70350"/>
                  </a:lnTo>
                  <a:lnTo>
                    <a:pt x="521739" y="76260"/>
                  </a:lnTo>
                  <a:lnTo>
                    <a:pt x="476970" y="85909"/>
                  </a:lnTo>
                  <a:lnTo>
                    <a:pt x="433643" y="99135"/>
                  </a:lnTo>
                  <a:lnTo>
                    <a:pt x="391922" y="115771"/>
                  </a:lnTo>
                  <a:lnTo>
                    <a:pt x="351971" y="135655"/>
                  </a:lnTo>
                  <a:lnTo>
                    <a:pt x="313953" y="158621"/>
                  </a:lnTo>
                  <a:lnTo>
                    <a:pt x="278034" y="184506"/>
                  </a:lnTo>
                  <a:lnTo>
                    <a:pt x="244377" y="213146"/>
                  </a:lnTo>
                  <a:lnTo>
                    <a:pt x="213146" y="244377"/>
                  </a:lnTo>
                  <a:lnTo>
                    <a:pt x="184506" y="278034"/>
                  </a:lnTo>
                  <a:lnTo>
                    <a:pt x="158621" y="313953"/>
                  </a:lnTo>
                  <a:lnTo>
                    <a:pt x="135655" y="351971"/>
                  </a:lnTo>
                  <a:lnTo>
                    <a:pt x="115771" y="391922"/>
                  </a:lnTo>
                  <a:lnTo>
                    <a:pt x="99135" y="433643"/>
                  </a:lnTo>
                  <a:lnTo>
                    <a:pt x="85909" y="476970"/>
                  </a:lnTo>
                  <a:lnTo>
                    <a:pt x="76260" y="521739"/>
                  </a:lnTo>
                  <a:lnTo>
                    <a:pt x="70350" y="567785"/>
                  </a:lnTo>
                  <a:lnTo>
                    <a:pt x="68343" y="614944"/>
                  </a:lnTo>
                  <a:lnTo>
                    <a:pt x="70350" y="662103"/>
                  </a:lnTo>
                  <a:lnTo>
                    <a:pt x="76260" y="708149"/>
                  </a:lnTo>
                  <a:lnTo>
                    <a:pt x="85909" y="752918"/>
                  </a:lnTo>
                  <a:lnTo>
                    <a:pt x="99135" y="796245"/>
                  </a:lnTo>
                  <a:lnTo>
                    <a:pt x="115771" y="837966"/>
                  </a:lnTo>
                  <a:lnTo>
                    <a:pt x="135655" y="877918"/>
                  </a:lnTo>
                  <a:lnTo>
                    <a:pt x="158621" y="915935"/>
                  </a:lnTo>
                  <a:lnTo>
                    <a:pt x="184506" y="951854"/>
                  </a:lnTo>
                  <a:lnTo>
                    <a:pt x="213146" y="985511"/>
                  </a:lnTo>
                  <a:lnTo>
                    <a:pt x="244377" y="1016742"/>
                  </a:lnTo>
                  <a:lnTo>
                    <a:pt x="278034" y="1045382"/>
                  </a:lnTo>
                  <a:lnTo>
                    <a:pt x="313953" y="1071267"/>
                  </a:lnTo>
                  <a:lnTo>
                    <a:pt x="351971" y="1094234"/>
                  </a:lnTo>
                  <a:lnTo>
                    <a:pt x="391922" y="1114117"/>
                  </a:lnTo>
                  <a:lnTo>
                    <a:pt x="433643" y="1130754"/>
                  </a:lnTo>
                  <a:lnTo>
                    <a:pt x="476970" y="1143979"/>
                  </a:lnTo>
                  <a:lnTo>
                    <a:pt x="521739" y="1153629"/>
                  </a:lnTo>
                  <a:lnTo>
                    <a:pt x="567785" y="1159539"/>
                  </a:lnTo>
                  <a:lnTo>
                    <a:pt x="614944" y="1161545"/>
                  </a:lnTo>
                  <a:lnTo>
                    <a:pt x="662103" y="1159539"/>
                  </a:lnTo>
                  <a:lnTo>
                    <a:pt x="708149" y="1153629"/>
                  </a:lnTo>
                  <a:lnTo>
                    <a:pt x="752918" y="1143979"/>
                  </a:lnTo>
                  <a:lnTo>
                    <a:pt x="796245" y="1130754"/>
                  </a:lnTo>
                  <a:lnTo>
                    <a:pt x="837966" y="1114117"/>
                  </a:lnTo>
                  <a:lnTo>
                    <a:pt x="877918" y="1094234"/>
                  </a:lnTo>
                  <a:lnTo>
                    <a:pt x="915935" y="1071267"/>
                  </a:lnTo>
                  <a:lnTo>
                    <a:pt x="951854" y="1045382"/>
                  </a:lnTo>
                  <a:lnTo>
                    <a:pt x="985511" y="1016742"/>
                  </a:lnTo>
                  <a:lnTo>
                    <a:pt x="1016742" y="985511"/>
                  </a:lnTo>
                  <a:lnTo>
                    <a:pt x="1045382" y="951854"/>
                  </a:lnTo>
                  <a:lnTo>
                    <a:pt x="1071267" y="915935"/>
                  </a:lnTo>
                  <a:lnTo>
                    <a:pt x="1094234" y="877918"/>
                  </a:lnTo>
                  <a:lnTo>
                    <a:pt x="1114117" y="837966"/>
                  </a:lnTo>
                  <a:lnTo>
                    <a:pt x="1130754" y="796245"/>
                  </a:lnTo>
                  <a:lnTo>
                    <a:pt x="1143979" y="752918"/>
                  </a:lnTo>
                  <a:lnTo>
                    <a:pt x="1153629" y="708149"/>
                  </a:lnTo>
                  <a:lnTo>
                    <a:pt x="1159539" y="662103"/>
                  </a:lnTo>
                  <a:lnTo>
                    <a:pt x="1161545" y="614944"/>
                  </a:lnTo>
                  <a:lnTo>
                    <a:pt x="1159550" y="567785"/>
                  </a:lnTo>
                  <a:lnTo>
                    <a:pt x="1153650" y="521739"/>
                  </a:lnTo>
                  <a:lnTo>
                    <a:pt x="1144009" y="476970"/>
                  </a:lnTo>
                  <a:lnTo>
                    <a:pt x="1130791" y="433643"/>
                  </a:lnTo>
                  <a:lnTo>
                    <a:pt x="1114161" y="391922"/>
                  </a:lnTo>
                  <a:lnTo>
                    <a:pt x="1094283" y="351971"/>
                  </a:lnTo>
                  <a:lnTo>
                    <a:pt x="1071321" y="313953"/>
                  </a:lnTo>
                  <a:lnTo>
                    <a:pt x="1045439" y="278034"/>
                  </a:lnTo>
                  <a:lnTo>
                    <a:pt x="1016800" y="244377"/>
                  </a:lnTo>
                  <a:lnTo>
                    <a:pt x="985570" y="213146"/>
                  </a:lnTo>
                  <a:lnTo>
                    <a:pt x="951912" y="184506"/>
                  </a:lnTo>
                  <a:lnTo>
                    <a:pt x="915991" y="158621"/>
                  </a:lnTo>
                  <a:lnTo>
                    <a:pt x="877970" y="135655"/>
                  </a:lnTo>
                  <a:lnTo>
                    <a:pt x="838013" y="115771"/>
                  </a:lnTo>
                  <a:lnTo>
                    <a:pt x="796286" y="99135"/>
                  </a:lnTo>
                  <a:lnTo>
                    <a:pt x="752951" y="85909"/>
                  </a:lnTo>
                  <a:lnTo>
                    <a:pt x="708173" y="76260"/>
                  </a:lnTo>
                  <a:lnTo>
                    <a:pt x="662116" y="70350"/>
                  </a:lnTo>
                  <a:lnTo>
                    <a:pt x="614944" y="68343"/>
                  </a:lnTo>
                  <a:close/>
                </a:path>
                <a:path w="1229994" h="1229995">
                  <a:moveTo>
                    <a:pt x="614944" y="136686"/>
                  </a:moveTo>
                  <a:lnTo>
                    <a:pt x="566044" y="139156"/>
                  </a:lnTo>
                  <a:lnTo>
                    <a:pt x="518557" y="146403"/>
                  </a:lnTo>
                  <a:lnTo>
                    <a:pt x="472723" y="158188"/>
                  </a:lnTo>
                  <a:lnTo>
                    <a:pt x="428783" y="174270"/>
                  </a:lnTo>
                  <a:lnTo>
                    <a:pt x="386976" y="194409"/>
                  </a:lnTo>
                  <a:lnTo>
                    <a:pt x="347544" y="218364"/>
                  </a:lnTo>
                  <a:lnTo>
                    <a:pt x="310726" y="245896"/>
                  </a:lnTo>
                  <a:lnTo>
                    <a:pt x="276763" y="276763"/>
                  </a:lnTo>
                  <a:lnTo>
                    <a:pt x="245896" y="310726"/>
                  </a:lnTo>
                  <a:lnTo>
                    <a:pt x="218364" y="347544"/>
                  </a:lnTo>
                  <a:lnTo>
                    <a:pt x="194409" y="386976"/>
                  </a:lnTo>
                  <a:lnTo>
                    <a:pt x="174270" y="428783"/>
                  </a:lnTo>
                  <a:lnTo>
                    <a:pt x="158188" y="472723"/>
                  </a:lnTo>
                  <a:lnTo>
                    <a:pt x="146403" y="518557"/>
                  </a:lnTo>
                  <a:lnTo>
                    <a:pt x="139156" y="566044"/>
                  </a:lnTo>
                  <a:lnTo>
                    <a:pt x="136686" y="614944"/>
                  </a:lnTo>
                  <a:lnTo>
                    <a:pt x="139156" y="663844"/>
                  </a:lnTo>
                  <a:lnTo>
                    <a:pt x="146403" y="711331"/>
                  </a:lnTo>
                  <a:lnTo>
                    <a:pt x="158188" y="757165"/>
                  </a:lnTo>
                  <a:lnTo>
                    <a:pt x="174270" y="801105"/>
                  </a:lnTo>
                  <a:lnTo>
                    <a:pt x="194409" y="842912"/>
                  </a:lnTo>
                  <a:lnTo>
                    <a:pt x="218364" y="882344"/>
                  </a:lnTo>
                  <a:lnTo>
                    <a:pt x="245896" y="919162"/>
                  </a:lnTo>
                  <a:lnTo>
                    <a:pt x="276763" y="953125"/>
                  </a:lnTo>
                  <a:lnTo>
                    <a:pt x="310726" y="983992"/>
                  </a:lnTo>
                  <a:lnTo>
                    <a:pt x="347544" y="1011524"/>
                  </a:lnTo>
                  <a:lnTo>
                    <a:pt x="386976" y="1035480"/>
                  </a:lnTo>
                  <a:lnTo>
                    <a:pt x="428783" y="1055619"/>
                  </a:lnTo>
                  <a:lnTo>
                    <a:pt x="472723" y="1071701"/>
                  </a:lnTo>
                  <a:lnTo>
                    <a:pt x="518557" y="1083485"/>
                  </a:lnTo>
                  <a:lnTo>
                    <a:pt x="566044" y="1090733"/>
                  </a:lnTo>
                  <a:lnTo>
                    <a:pt x="614944" y="1093202"/>
                  </a:lnTo>
                  <a:lnTo>
                    <a:pt x="663844" y="1090733"/>
                  </a:lnTo>
                  <a:lnTo>
                    <a:pt x="711330" y="1083485"/>
                  </a:lnTo>
                  <a:lnTo>
                    <a:pt x="757164" y="1071701"/>
                  </a:lnTo>
                  <a:lnTo>
                    <a:pt x="801104" y="1055619"/>
                  </a:lnTo>
                  <a:lnTo>
                    <a:pt x="842910" y="1035480"/>
                  </a:lnTo>
                  <a:lnTo>
                    <a:pt x="882341" y="1011524"/>
                  </a:lnTo>
                  <a:lnTo>
                    <a:pt x="919158" y="983992"/>
                  </a:lnTo>
                  <a:lnTo>
                    <a:pt x="953120" y="953125"/>
                  </a:lnTo>
                  <a:lnTo>
                    <a:pt x="983986" y="919162"/>
                  </a:lnTo>
                  <a:lnTo>
                    <a:pt x="1011517" y="882344"/>
                  </a:lnTo>
                  <a:lnTo>
                    <a:pt x="1035471" y="842912"/>
                  </a:lnTo>
                  <a:lnTo>
                    <a:pt x="1055610" y="801105"/>
                  </a:lnTo>
                  <a:lnTo>
                    <a:pt x="1071691" y="757165"/>
                  </a:lnTo>
                  <a:lnTo>
                    <a:pt x="1083475" y="711331"/>
                  </a:lnTo>
                  <a:lnTo>
                    <a:pt x="1090722" y="663844"/>
                  </a:lnTo>
                  <a:lnTo>
                    <a:pt x="1093191" y="614944"/>
                  </a:lnTo>
                  <a:lnTo>
                    <a:pt x="1090723" y="566044"/>
                  </a:lnTo>
                  <a:lnTo>
                    <a:pt x="1083479" y="518557"/>
                  </a:lnTo>
                  <a:lnTo>
                    <a:pt x="1071698" y="472723"/>
                  </a:lnTo>
                  <a:lnTo>
                    <a:pt x="1055621" y="428783"/>
                  </a:lnTo>
                  <a:lnTo>
                    <a:pt x="1035488" y="386976"/>
                  </a:lnTo>
                  <a:lnTo>
                    <a:pt x="1011539" y="347544"/>
                  </a:lnTo>
                  <a:lnTo>
                    <a:pt x="984013" y="310726"/>
                  </a:lnTo>
                  <a:lnTo>
                    <a:pt x="953151" y="276763"/>
                  </a:lnTo>
                  <a:lnTo>
                    <a:pt x="919193" y="245896"/>
                  </a:lnTo>
                  <a:lnTo>
                    <a:pt x="882378" y="218364"/>
                  </a:lnTo>
                  <a:lnTo>
                    <a:pt x="842947" y="194409"/>
                  </a:lnTo>
                  <a:lnTo>
                    <a:pt x="801139" y="174270"/>
                  </a:lnTo>
                  <a:lnTo>
                    <a:pt x="757195" y="158188"/>
                  </a:lnTo>
                  <a:lnTo>
                    <a:pt x="711355" y="146403"/>
                  </a:lnTo>
                  <a:lnTo>
                    <a:pt x="663858" y="139156"/>
                  </a:lnTo>
                  <a:lnTo>
                    <a:pt x="614944" y="136686"/>
                  </a:lnTo>
                  <a:close/>
                </a:path>
                <a:path w="1229994" h="1229995">
                  <a:moveTo>
                    <a:pt x="614944" y="204957"/>
                  </a:moveTo>
                  <a:lnTo>
                    <a:pt x="567134" y="207715"/>
                  </a:lnTo>
                  <a:lnTo>
                    <a:pt x="520943" y="215786"/>
                  </a:lnTo>
                  <a:lnTo>
                    <a:pt x="476679" y="228860"/>
                  </a:lnTo>
                  <a:lnTo>
                    <a:pt x="434650" y="246631"/>
                  </a:lnTo>
                  <a:lnTo>
                    <a:pt x="395163" y="268791"/>
                  </a:lnTo>
                  <a:lnTo>
                    <a:pt x="358525" y="295032"/>
                  </a:lnTo>
                  <a:lnTo>
                    <a:pt x="325046" y="325046"/>
                  </a:lnTo>
                  <a:lnTo>
                    <a:pt x="295032" y="358525"/>
                  </a:lnTo>
                  <a:lnTo>
                    <a:pt x="268791" y="395163"/>
                  </a:lnTo>
                  <a:lnTo>
                    <a:pt x="246631" y="434650"/>
                  </a:lnTo>
                  <a:lnTo>
                    <a:pt x="228860" y="476679"/>
                  </a:lnTo>
                  <a:lnTo>
                    <a:pt x="215786" y="520943"/>
                  </a:lnTo>
                  <a:lnTo>
                    <a:pt x="207715" y="567134"/>
                  </a:lnTo>
                  <a:lnTo>
                    <a:pt x="204957" y="614944"/>
                  </a:lnTo>
                  <a:lnTo>
                    <a:pt x="207715" y="662754"/>
                  </a:lnTo>
                  <a:lnTo>
                    <a:pt x="215786" y="708945"/>
                  </a:lnTo>
                  <a:lnTo>
                    <a:pt x="228860" y="753209"/>
                  </a:lnTo>
                  <a:lnTo>
                    <a:pt x="246631" y="795238"/>
                  </a:lnTo>
                  <a:lnTo>
                    <a:pt x="268791" y="834726"/>
                  </a:lnTo>
                  <a:lnTo>
                    <a:pt x="295032" y="871363"/>
                  </a:lnTo>
                  <a:lnTo>
                    <a:pt x="325046" y="904842"/>
                  </a:lnTo>
                  <a:lnTo>
                    <a:pt x="358525" y="934856"/>
                  </a:lnTo>
                  <a:lnTo>
                    <a:pt x="395163" y="961097"/>
                  </a:lnTo>
                  <a:lnTo>
                    <a:pt x="434650" y="983257"/>
                  </a:lnTo>
                  <a:lnTo>
                    <a:pt x="476679" y="1001028"/>
                  </a:lnTo>
                  <a:lnTo>
                    <a:pt x="520943" y="1014103"/>
                  </a:lnTo>
                  <a:lnTo>
                    <a:pt x="567134" y="1022173"/>
                  </a:lnTo>
                  <a:lnTo>
                    <a:pt x="614944" y="1024932"/>
                  </a:lnTo>
                  <a:lnTo>
                    <a:pt x="662754" y="1022173"/>
                  </a:lnTo>
                  <a:lnTo>
                    <a:pt x="708945" y="1014103"/>
                  </a:lnTo>
                  <a:lnTo>
                    <a:pt x="753209" y="1001028"/>
                  </a:lnTo>
                  <a:lnTo>
                    <a:pt x="795238" y="983257"/>
                  </a:lnTo>
                  <a:lnTo>
                    <a:pt x="834726" y="961097"/>
                  </a:lnTo>
                  <a:lnTo>
                    <a:pt x="871363" y="934856"/>
                  </a:lnTo>
                  <a:lnTo>
                    <a:pt x="904842" y="904842"/>
                  </a:lnTo>
                  <a:lnTo>
                    <a:pt x="934856" y="871363"/>
                  </a:lnTo>
                  <a:lnTo>
                    <a:pt x="961097" y="834726"/>
                  </a:lnTo>
                  <a:lnTo>
                    <a:pt x="983257" y="795238"/>
                  </a:lnTo>
                  <a:lnTo>
                    <a:pt x="1001028" y="753209"/>
                  </a:lnTo>
                  <a:lnTo>
                    <a:pt x="1014103" y="708945"/>
                  </a:lnTo>
                  <a:lnTo>
                    <a:pt x="1022173" y="662754"/>
                  </a:lnTo>
                  <a:lnTo>
                    <a:pt x="1024932" y="614944"/>
                  </a:lnTo>
                  <a:lnTo>
                    <a:pt x="1022173" y="567134"/>
                  </a:lnTo>
                  <a:lnTo>
                    <a:pt x="1014103" y="520943"/>
                  </a:lnTo>
                  <a:lnTo>
                    <a:pt x="1001028" y="476679"/>
                  </a:lnTo>
                  <a:lnTo>
                    <a:pt x="983257" y="434650"/>
                  </a:lnTo>
                  <a:lnTo>
                    <a:pt x="961097" y="395163"/>
                  </a:lnTo>
                  <a:lnTo>
                    <a:pt x="934856" y="358525"/>
                  </a:lnTo>
                  <a:lnTo>
                    <a:pt x="904842" y="325046"/>
                  </a:lnTo>
                  <a:lnTo>
                    <a:pt x="871363" y="295032"/>
                  </a:lnTo>
                  <a:lnTo>
                    <a:pt x="834726" y="268791"/>
                  </a:lnTo>
                  <a:lnTo>
                    <a:pt x="795238" y="246631"/>
                  </a:lnTo>
                  <a:lnTo>
                    <a:pt x="753209" y="228860"/>
                  </a:lnTo>
                  <a:lnTo>
                    <a:pt x="708945" y="215786"/>
                  </a:lnTo>
                  <a:lnTo>
                    <a:pt x="662754" y="207715"/>
                  </a:lnTo>
                  <a:lnTo>
                    <a:pt x="614944" y="204957"/>
                  </a:lnTo>
                  <a:close/>
                </a:path>
                <a:path w="1229994" h="1229995">
                  <a:moveTo>
                    <a:pt x="614944" y="273300"/>
                  </a:moveTo>
                  <a:lnTo>
                    <a:pt x="568583" y="276419"/>
                  </a:lnTo>
                  <a:lnTo>
                    <a:pt x="524118" y="285503"/>
                  </a:lnTo>
                  <a:lnTo>
                    <a:pt x="481956" y="300147"/>
                  </a:lnTo>
                  <a:lnTo>
                    <a:pt x="442505" y="319942"/>
                  </a:lnTo>
                  <a:lnTo>
                    <a:pt x="406171" y="344483"/>
                  </a:lnTo>
                  <a:lnTo>
                    <a:pt x="373361" y="373361"/>
                  </a:lnTo>
                  <a:lnTo>
                    <a:pt x="344483" y="406171"/>
                  </a:lnTo>
                  <a:lnTo>
                    <a:pt x="319942" y="442505"/>
                  </a:lnTo>
                  <a:lnTo>
                    <a:pt x="300147" y="481956"/>
                  </a:lnTo>
                  <a:lnTo>
                    <a:pt x="285503" y="524118"/>
                  </a:lnTo>
                  <a:lnTo>
                    <a:pt x="276419" y="568583"/>
                  </a:lnTo>
                  <a:lnTo>
                    <a:pt x="273300" y="614944"/>
                  </a:lnTo>
                  <a:lnTo>
                    <a:pt x="276419" y="661306"/>
                  </a:lnTo>
                  <a:lnTo>
                    <a:pt x="285503" y="705770"/>
                  </a:lnTo>
                  <a:lnTo>
                    <a:pt x="300147" y="747932"/>
                  </a:lnTo>
                  <a:lnTo>
                    <a:pt x="319942" y="787383"/>
                  </a:lnTo>
                  <a:lnTo>
                    <a:pt x="344483" y="823717"/>
                  </a:lnTo>
                  <a:lnTo>
                    <a:pt x="373361" y="856527"/>
                  </a:lnTo>
                  <a:lnTo>
                    <a:pt x="406171" y="885406"/>
                  </a:lnTo>
                  <a:lnTo>
                    <a:pt x="442505" y="909946"/>
                  </a:lnTo>
                  <a:lnTo>
                    <a:pt x="481956" y="929742"/>
                  </a:lnTo>
                  <a:lnTo>
                    <a:pt x="524118" y="944385"/>
                  </a:lnTo>
                  <a:lnTo>
                    <a:pt x="568583" y="953470"/>
                  </a:lnTo>
                  <a:lnTo>
                    <a:pt x="614944" y="956588"/>
                  </a:lnTo>
                  <a:lnTo>
                    <a:pt x="661306" y="953470"/>
                  </a:lnTo>
                  <a:lnTo>
                    <a:pt x="705770" y="944385"/>
                  </a:lnTo>
                  <a:lnTo>
                    <a:pt x="747932" y="929742"/>
                  </a:lnTo>
                  <a:lnTo>
                    <a:pt x="787383" y="909946"/>
                  </a:lnTo>
                  <a:lnTo>
                    <a:pt x="823717" y="885406"/>
                  </a:lnTo>
                  <a:lnTo>
                    <a:pt x="856527" y="856527"/>
                  </a:lnTo>
                  <a:lnTo>
                    <a:pt x="885406" y="823717"/>
                  </a:lnTo>
                  <a:lnTo>
                    <a:pt x="909946" y="787383"/>
                  </a:lnTo>
                  <a:lnTo>
                    <a:pt x="929742" y="747932"/>
                  </a:lnTo>
                  <a:lnTo>
                    <a:pt x="944385" y="705770"/>
                  </a:lnTo>
                  <a:lnTo>
                    <a:pt x="953470" y="661306"/>
                  </a:lnTo>
                  <a:lnTo>
                    <a:pt x="956588" y="614944"/>
                  </a:lnTo>
                  <a:lnTo>
                    <a:pt x="953470" y="568583"/>
                  </a:lnTo>
                  <a:lnTo>
                    <a:pt x="944385" y="524118"/>
                  </a:lnTo>
                  <a:lnTo>
                    <a:pt x="929742" y="481956"/>
                  </a:lnTo>
                  <a:lnTo>
                    <a:pt x="909946" y="442505"/>
                  </a:lnTo>
                  <a:lnTo>
                    <a:pt x="885406" y="406171"/>
                  </a:lnTo>
                  <a:lnTo>
                    <a:pt x="856527" y="373361"/>
                  </a:lnTo>
                  <a:lnTo>
                    <a:pt x="823717" y="344483"/>
                  </a:lnTo>
                  <a:lnTo>
                    <a:pt x="787383" y="319942"/>
                  </a:lnTo>
                  <a:lnTo>
                    <a:pt x="747932" y="300147"/>
                  </a:lnTo>
                  <a:lnTo>
                    <a:pt x="705770" y="285503"/>
                  </a:lnTo>
                  <a:lnTo>
                    <a:pt x="661306" y="276419"/>
                  </a:lnTo>
                  <a:lnTo>
                    <a:pt x="614944" y="273300"/>
                  </a:lnTo>
                  <a:close/>
                </a:path>
                <a:path w="1229994" h="1229995">
                  <a:moveTo>
                    <a:pt x="614944" y="341644"/>
                  </a:moveTo>
                  <a:lnTo>
                    <a:pt x="565810" y="346046"/>
                  </a:lnTo>
                  <a:lnTo>
                    <a:pt x="519569" y="358739"/>
                  </a:lnTo>
                  <a:lnTo>
                    <a:pt x="476991" y="378951"/>
                  </a:lnTo>
                  <a:lnTo>
                    <a:pt x="438848" y="405911"/>
                  </a:lnTo>
                  <a:lnTo>
                    <a:pt x="405911" y="438848"/>
                  </a:lnTo>
                  <a:lnTo>
                    <a:pt x="378951" y="476991"/>
                  </a:lnTo>
                  <a:lnTo>
                    <a:pt x="358739" y="519569"/>
                  </a:lnTo>
                  <a:lnTo>
                    <a:pt x="346046" y="565810"/>
                  </a:lnTo>
                  <a:lnTo>
                    <a:pt x="341644" y="614944"/>
                  </a:lnTo>
                  <a:lnTo>
                    <a:pt x="346046" y="664078"/>
                  </a:lnTo>
                  <a:lnTo>
                    <a:pt x="358739" y="710319"/>
                  </a:lnTo>
                  <a:lnTo>
                    <a:pt x="378951" y="752897"/>
                  </a:lnTo>
                  <a:lnTo>
                    <a:pt x="405911" y="791040"/>
                  </a:lnTo>
                  <a:lnTo>
                    <a:pt x="438848" y="823978"/>
                  </a:lnTo>
                  <a:lnTo>
                    <a:pt x="476991" y="850938"/>
                  </a:lnTo>
                  <a:lnTo>
                    <a:pt x="519569" y="871150"/>
                  </a:lnTo>
                  <a:lnTo>
                    <a:pt x="565810" y="883842"/>
                  </a:lnTo>
                  <a:lnTo>
                    <a:pt x="614944" y="888245"/>
                  </a:lnTo>
                  <a:lnTo>
                    <a:pt x="664078" y="883842"/>
                  </a:lnTo>
                  <a:lnTo>
                    <a:pt x="710319" y="871150"/>
                  </a:lnTo>
                  <a:lnTo>
                    <a:pt x="752897" y="850938"/>
                  </a:lnTo>
                  <a:lnTo>
                    <a:pt x="791040" y="823978"/>
                  </a:lnTo>
                  <a:lnTo>
                    <a:pt x="823978" y="791040"/>
                  </a:lnTo>
                  <a:lnTo>
                    <a:pt x="850938" y="752897"/>
                  </a:lnTo>
                  <a:lnTo>
                    <a:pt x="871150" y="710319"/>
                  </a:lnTo>
                  <a:lnTo>
                    <a:pt x="883842" y="664078"/>
                  </a:lnTo>
                  <a:lnTo>
                    <a:pt x="888245" y="614944"/>
                  </a:lnTo>
                  <a:lnTo>
                    <a:pt x="883842" y="565810"/>
                  </a:lnTo>
                  <a:lnTo>
                    <a:pt x="871150" y="519569"/>
                  </a:lnTo>
                  <a:lnTo>
                    <a:pt x="850938" y="476991"/>
                  </a:lnTo>
                  <a:lnTo>
                    <a:pt x="823978" y="438848"/>
                  </a:lnTo>
                  <a:lnTo>
                    <a:pt x="791040" y="405911"/>
                  </a:lnTo>
                  <a:lnTo>
                    <a:pt x="752897" y="378951"/>
                  </a:lnTo>
                  <a:lnTo>
                    <a:pt x="710319" y="358739"/>
                  </a:lnTo>
                  <a:lnTo>
                    <a:pt x="664078" y="346046"/>
                  </a:lnTo>
                  <a:lnTo>
                    <a:pt x="614944" y="341644"/>
                  </a:lnTo>
                  <a:close/>
                </a:path>
                <a:path w="1229994" h="1229995">
                  <a:moveTo>
                    <a:pt x="614944" y="409987"/>
                  </a:moveTo>
                  <a:lnTo>
                    <a:pt x="567931" y="415401"/>
                  </a:lnTo>
                  <a:lnTo>
                    <a:pt x="524784" y="430824"/>
                  </a:lnTo>
                  <a:lnTo>
                    <a:pt x="486729" y="455022"/>
                  </a:lnTo>
                  <a:lnTo>
                    <a:pt x="454995" y="486765"/>
                  </a:lnTo>
                  <a:lnTo>
                    <a:pt x="430809" y="524820"/>
                  </a:lnTo>
                  <a:lnTo>
                    <a:pt x="415397" y="567957"/>
                  </a:lnTo>
                  <a:lnTo>
                    <a:pt x="409987" y="614944"/>
                  </a:lnTo>
                  <a:lnTo>
                    <a:pt x="415401" y="661957"/>
                  </a:lnTo>
                  <a:lnTo>
                    <a:pt x="430824" y="705105"/>
                  </a:lnTo>
                  <a:lnTo>
                    <a:pt x="455022" y="743159"/>
                  </a:lnTo>
                  <a:lnTo>
                    <a:pt x="486765" y="774893"/>
                  </a:lnTo>
                  <a:lnTo>
                    <a:pt x="524820" y="799079"/>
                  </a:lnTo>
                  <a:lnTo>
                    <a:pt x="567957" y="814491"/>
                  </a:lnTo>
                  <a:lnTo>
                    <a:pt x="614944" y="819901"/>
                  </a:lnTo>
                  <a:lnTo>
                    <a:pt x="661931" y="814487"/>
                  </a:lnTo>
                  <a:lnTo>
                    <a:pt x="705068" y="799065"/>
                  </a:lnTo>
                  <a:lnTo>
                    <a:pt x="743124" y="774866"/>
                  </a:lnTo>
                  <a:lnTo>
                    <a:pt x="774866" y="743124"/>
                  </a:lnTo>
                  <a:lnTo>
                    <a:pt x="799065" y="705068"/>
                  </a:lnTo>
                  <a:lnTo>
                    <a:pt x="814487" y="661931"/>
                  </a:lnTo>
                  <a:lnTo>
                    <a:pt x="819901" y="614944"/>
                  </a:lnTo>
                  <a:lnTo>
                    <a:pt x="814517" y="567957"/>
                  </a:lnTo>
                  <a:lnTo>
                    <a:pt x="799114" y="524820"/>
                  </a:lnTo>
                  <a:lnTo>
                    <a:pt x="774925" y="486765"/>
                  </a:lnTo>
                  <a:lnTo>
                    <a:pt x="743181" y="455022"/>
                  </a:lnTo>
                  <a:lnTo>
                    <a:pt x="705115" y="430824"/>
                  </a:lnTo>
                  <a:lnTo>
                    <a:pt x="661958" y="415401"/>
                  </a:lnTo>
                  <a:lnTo>
                    <a:pt x="614944" y="409987"/>
                  </a:lnTo>
                  <a:close/>
                </a:path>
                <a:path w="1229994" h="1229995">
                  <a:moveTo>
                    <a:pt x="614944" y="478257"/>
                  </a:moveTo>
                  <a:lnTo>
                    <a:pt x="571759" y="485222"/>
                  </a:lnTo>
                  <a:lnTo>
                    <a:pt x="534239" y="504619"/>
                  </a:lnTo>
                  <a:lnTo>
                    <a:pt x="504643" y="534203"/>
                  </a:lnTo>
                  <a:lnTo>
                    <a:pt x="485230" y="571727"/>
                  </a:lnTo>
                  <a:lnTo>
                    <a:pt x="478257" y="614944"/>
                  </a:lnTo>
                  <a:lnTo>
                    <a:pt x="485222" y="658130"/>
                  </a:lnTo>
                  <a:lnTo>
                    <a:pt x="504619" y="695649"/>
                  </a:lnTo>
                  <a:lnTo>
                    <a:pt x="534203" y="725245"/>
                  </a:lnTo>
                  <a:lnTo>
                    <a:pt x="571727" y="744658"/>
                  </a:lnTo>
                  <a:lnTo>
                    <a:pt x="614944" y="751631"/>
                  </a:lnTo>
                  <a:lnTo>
                    <a:pt x="658130" y="744666"/>
                  </a:lnTo>
                  <a:lnTo>
                    <a:pt x="695649" y="725269"/>
                  </a:lnTo>
                  <a:lnTo>
                    <a:pt x="725245" y="695685"/>
                  </a:lnTo>
                  <a:lnTo>
                    <a:pt x="744658" y="658162"/>
                  </a:lnTo>
                  <a:lnTo>
                    <a:pt x="751631" y="614944"/>
                  </a:lnTo>
                  <a:lnTo>
                    <a:pt x="744666" y="571759"/>
                  </a:lnTo>
                  <a:lnTo>
                    <a:pt x="725269" y="534239"/>
                  </a:lnTo>
                  <a:lnTo>
                    <a:pt x="695685" y="504643"/>
                  </a:lnTo>
                  <a:lnTo>
                    <a:pt x="658162" y="485230"/>
                  </a:lnTo>
                  <a:lnTo>
                    <a:pt x="614944" y="478257"/>
                  </a:lnTo>
                  <a:close/>
                </a:path>
              </a:pathLst>
            </a:custGeom>
            <a:ln w="4334">
              <a:solidFill>
                <a:srgbClr val="FF7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60994" y="1583495"/>
              <a:ext cx="141021" cy="141021"/>
            </a:xfrm>
            <a:prstGeom prst="rect">
              <a:avLst/>
            </a:prstGeom>
          </p:spPr>
        </p:pic>
      </p:grpSp>
      <p:sp>
        <p:nvSpPr>
          <p:cNvPr id="22" name="object 22"/>
          <p:cNvSpPr/>
          <p:nvPr/>
        </p:nvSpPr>
        <p:spPr>
          <a:xfrm>
            <a:off x="9474888" y="9773148"/>
            <a:ext cx="6110605" cy="1535430"/>
          </a:xfrm>
          <a:custGeom>
            <a:avLst/>
            <a:gdLst/>
            <a:ahLst/>
            <a:cxnLst/>
            <a:rect l="l" t="t" r="r" b="b"/>
            <a:pathLst>
              <a:path w="6110605" h="1535429">
                <a:moveTo>
                  <a:pt x="1298400" y="1492813"/>
                </a:moveTo>
                <a:lnTo>
                  <a:pt x="1305457" y="1506435"/>
                </a:lnTo>
                <a:lnTo>
                  <a:pt x="1319990" y="1535407"/>
                </a:lnTo>
              </a:path>
              <a:path w="6110605" h="1535429">
                <a:moveTo>
                  <a:pt x="1283510" y="1535407"/>
                </a:moveTo>
                <a:lnTo>
                  <a:pt x="1298400" y="1492813"/>
                </a:lnTo>
              </a:path>
              <a:path w="6110605" h="1535429">
                <a:moveTo>
                  <a:pt x="1305372" y="1535407"/>
                </a:moveTo>
                <a:lnTo>
                  <a:pt x="1300682" y="1526058"/>
                </a:lnTo>
                <a:lnTo>
                  <a:pt x="1297414" y="1535407"/>
                </a:lnTo>
              </a:path>
              <a:path w="6110605" h="1535429">
                <a:moveTo>
                  <a:pt x="12041" y="1282191"/>
                </a:moveTo>
                <a:lnTo>
                  <a:pt x="25842" y="1284610"/>
                </a:lnTo>
                <a:lnTo>
                  <a:pt x="1308274" y="1504393"/>
                </a:lnTo>
                <a:lnTo>
                  <a:pt x="1305677" y="1511545"/>
                </a:lnTo>
                <a:lnTo>
                  <a:pt x="1297334" y="1535407"/>
                </a:lnTo>
              </a:path>
              <a:path w="6110605" h="1535429">
                <a:moveTo>
                  <a:pt x="161836" y="1535407"/>
                </a:moveTo>
                <a:lnTo>
                  <a:pt x="12041" y="1282191"/>
                </a:lnTo>
              </a:path>
              <a:path w="6110605" h="1535429">
                <a:moveTo>
                  <a:pt x="1290808" y="1514477"/>
                </a:moveTo>
                <a:lnTo>
                  <a:pt x="37726" y="1299792"/>
                </a:lnTo>
                <a:lnTo>
                  <a:pt x="177086" y="1535407"/>
                </a:lnTo>
              </a:path>
              <a:path w="6110605" h="1535429">
                <a:moveTo>
                  <a:pt x="1283491" y="1535407"/>
                </a:moveTo>
                <a:lnTo>
                  <a:pt x="1290808" y="1514477"/>
                </a:lnTo>
              </a:path>
              <a:path w="6110605" h="1535429">
                <a:moveTo>
                  <a:pt x="366585" y="290043"/>
                </a:moveTo>
                <a:lnTo>
                  <a:pt x="549826" y="561616"/>
                </a:lnTo>
                <a:lnTo>
                  <a:pt x="547229" y="565417"/>
                </a:lnTo>
                <a:lnTo>
                  <a:pt x="3434" y="1332482"/>
                </a:lnTo>
                <a:lnTo>
                  <a:pt x="366585" y="290043"/>
                </a:lnTo>
              </a:path>
              <a:path w="6110605" h="1535429">
                <a:moveTo>
                  <a:pt x="533983" y="561480"/>
                </a:moveTo>
                <a:lnTo>
                  <a:pt x="370418" y="319204"/>
                </a:lnTo>
                <a:lnTo>
                  <a:pt x="46071" y="1249501"/>
                </a:lnTo>
                <a:lnTo>
                  <a:pt x="533983" y="561480"/>
                </a:lnTo>
              </a:path>
              <a:path w="6110605" h="1535429">
                <a:moveTo>
                  <a:pt x="14041" y="1259951"/>
                </a:moveTo>
                <a:lnTo>
                  <a:pt x="30396" y="1287719"/>
                </a:lnTo>
                <a:lnTo>
                  <a:pt x="176941" y="1535407"/>
                </a:lnTo>
              </a:path>
              <a:path w="6110605" h="1535429">
                <a:moveTo>
                  <a:pt x="50631" y="1535407"/>
                </a:moveTo>
                <a:lnTo>
                  <a:pt x="14041" y="1259951"/>
                </a:lnTo>
              </a:path>
              <a:path w="6110605" h="1535429">
                <a:moveTo>
                  <a:pt x="161742" y="1535407"/>
                </a:moveTo>
                <a:lnTo>
                  <a:pt x="35485" y="1322001"/>
                </a:lnTo>
                <a:lnTo>
                  <a:pt x="63842" y="1535407"/>
                </a:lnTo>
              </a:path>
              <a:path w="6110605" h="1535429">
                <a:moveTo>
                  <a:pt x="1567439" y="280829"/>
                </a:moveTo>
                <a:lnTo>
                  <a:pt x="1579941" y="284525"/>
                </a:lnTo>
                <a:lnTo>
                  <a:pt x="1302588" y="1526068"/>
                </a:lnTo>
                <a:lnTo>
                  <a:pt x="1166236" y="1317572"/>
                </a:lnTo>
                <a:lnTo>
                  <a:pt x="1167419" y="1314494"/>
                </a:lnTo>
                <a:lnTo>
                  <a:pt x="1567439" y="280829"/>
                </a:lnTo>
              </a:path>
              <a:path w="6110605" h="1535429">
                <a:moveTo>
                  <a:pt x="1296494" y="1492792"/>
                </a:moveTo>
                <a:lnTo>
                  <a:pt x="1548151" y="367077"/>
                </a:lnTo>
                <a:lnTo>
                  <a:pt x="1180833" y="1316158"/>
                </a:lnTo>
                <a:lnTo>
                  <a:pt x="1296494" y="1492792"/>
                </a:lnTo>
              </a:path>
              <a:path w="6110605" h="1535429">
                <a:moveTo>
                  <a:pt x="24815" y="1284337"/>
                </a:moveTo>
                <a:lnTo>
                  <a:pt x="1177168" y="1310494"/>
                </a:lnTo>
                <a:lnTo>
                  <a:pt x="1179053" y="1313342"/>
                </a:lnTo>
                <a:lnTo>
                  <a:pt x="1313279" y="1518498"/>
                </a:lnTo>
                <a:lnTo>
                  <a:pt x="1298463" y="1515828"/>
                </a:lnTo>
                <a:lnTo>
                  <a:pt x="23685" y="1297374"/>
                </a:lnTo>
                <a:lnTo>
                  <a:pt x="24815" y="1284337"/>
                </a:lnTo>
              </a:path>
              <a:path w="6110605" h="1535429">
                <a:moveTo>
                  <a:pt x="1169912" y="1323205"/>
                </a:moveTo>
                <a:lnTo>
                  <a:pt x="113378" y="1299436"/>
                </a:lnTo>
                <a:lnTo>
                  <a:pt x="1285824" y="1500373"/>
                </a:lnTo>
                <a:lnTo>
                  <a:pt x="1169912" y="1323205"/>
                </a:lnTo>
              </a:path>
              <a:path w="6110605" h="1535429">
                <a:moveTo>
                  <a:pt x="2514960" y="1441045"/>
                </a:moveTo>
                <a:lnTo>
                  <a:pt x="2510792" y="1450720"/>
                </a:lnTo>
                <a:lnTo>
                  <a:pt x="2474432" y="1535407"/>
                </a:lnTo>
              </a:path>
              <a:path w="6110605" h="1535429">
                <a:moveTo>
                  <a:pt x="1305272" y="1535407"/>
                </a:moveTo>
                <a:lnTo>
                  <a:pt x="1289248" y="1503462"/>
                </a:lnTo>
                <a:lnTo>
                  <a:pt x="1299227" y="1502791"/>
                </a:lnTo>
                <a:lnTo>
                  <a:pt x="2514960" y="1441045"/>
                </a:lnTo>
              </a:path>
              <a:path w="6110605" h="1535429">
                <a:moveTo>
                  <a:pt x="2460204" y="1535407"/>
                </a:moveTo>
                <a:lnTo>
                  <a:pt x="2494657" y="1455191"/>
                </a:lnTo>
                <a:lnTo>
                  <a:pt x="1309855" y="1515398"/>
                </a:lnTo>
                <a:lnTo>
                  <a:pt x="1319893" y="1535407"/>
                </a:lnTo>
              </a:path>
              <a:path w="6110605" h="1535429">
                <a:moveTo>
                  <a:pt x="1570109" y="268347"/>
                </a:moveTo>
                <a:lnTo>
                  <a:pt x="1578705" y="279153"/>
                </a:lnTo>
                <a:lnTo>
                  <a:pt x="2517933" y="1454112"/>
                </a:lnTo>
                <a:lnTo>
                  <a:pt x="1291311" y="1516519"/>
                </a:lnTo>
                <a:lnTo>
                  <a:pt x="1293164" y="1508111"/>
                </a:lnTo>
                <a:lnTo>
                  <a:pt x="1570109" y="268347"/>
                </a:lnTo>
              </a:path>
              <a:path w="6110605" h="1535429">
                <a:moveTo>
                  <a:pt x="2491704" y="1442123"/>
                </a:moveTo>
                <a:lnTo>
                  <a:pt x="1576999" y="298064"/>
                </a:lnTo>
                <a:lnTo>
                  <a:pt x="1307792" y="1502341"/>
                </a:lnTo>
                <a:lnTo>
                  <a:pt x="2491704" y="1442123"/>
                </a:lnTo>
              </a:path>
              <a:path w="6110605" h="1535429">
                <a:moveTo>
                  <a:pt x="1544759" y="257625"/>
                </a:moveTo>
                <a:lnTo>
                  <a:pt x="2732586" y="993027"/>
                </a:lnTo>
                <a:lnTo>
                  <a:pt x="2730011" y="998367"/>
                </a:lnTo>
                <a:lnTo>
                  <a:pt x="2506237" y="1460395"/>
                </a:lnTo>
                <a:lnTo>
                  <a:pt x="2499662" y="1452175"/>
                </a:lnTo>
                <a:lnTo>
                  <a:pt x="1544759" y="257625"/>
                </a:lnTo>
              </a:path>
              <a:path w="6110605" h="1535429">
                <a:moveTo>
                  <a:pt x="2715686" y="997980"/>
                </a:moveTo>
                <a:lnTo>
                  <a:pt x="1602349" y="308754"/>
                </a:lnTo>
                <a:lnTo>
                  <a:pt x="2503389" y="1435841"/>
                </a:lnTo>
                <a:lnTo>
                  <a:pt x="2715686" y="997980"/>
                </a:lnTo>
              </a:path>
              <a:path w="6110605" h="1535429">
                <a:moveTo>
                  <a:pt x="2515389" y="1407046"/>
                </a:moveTo>
                <a:lnTo>
                  <a:pt x="2511337" y="1448688"/>
                </a:lnTo>
                <a:lnTo>
                  <a:pt x="2502960" y="1535407"/>
                </a:lnTo>
              </a:path>
              <a:path w="6110605" h="1535429">
                <a:moveTo>
                  <a:pt x="2460262" y="1535407"/>
                </a:moveTo>
                <a:lnTo>
                  <a:pt x="2515389" y="1407046"/>
                </a:lnTo>
              </a:path>
              <a:path w="6110605" h="1535429">
                <a:moveTo>
                  <a:pt x="2489765" y="1535407"/>
                </a:moveTo>
                <a:lnTo>
                  <a:pt x="2494227" y="1489190"/>
                </a:lnTo>
                <a:lnTo>
                  <a:pt x="2474384" y="1535407"/>
                </a:lnTo>
              </a:path>
              <a:path w="6110605" h="1535429">
                <a:moveTo>
                  <a:pt x="1587124" y="266190"/>
                </a:moveTo>
                <a:lnTo>
                  <a:pt x="1579669" y="285551"/>
                </a:lnTo>
                <a:lnTo>
                  <a:pt x="1173493" y="1335016"/>
                </a:lnTo>
                <a:lnTo>
                  <a:pt x="931521" y="705810"/>
                </a:lnTo>
                <a:lnTo>
                  <a:pt x="935898" y="703025"/>
                </a:lnTo>
                <a:lnTo>
                  <a:pt x="1587124" y="266190"/>
                </a:lnTo>
              </a:path>
              <a:path w="6110605" h="1535429">
                <a:moveTo>
                  <a:pt x="1173555" y="1298714"/>
                </a:moveTo>
                <a:lnTo>
                  <a:pt x="1559994" y="300189"/>
                </a:lnTo>
                <a:lnTo>
                  <a:pt x="947583" y="711056"/>
                </a:lnTo>
                <a:lnTo>
                  <a:pt x="1173555" y="1298714"/>
                </a:lnTo>
              </a:path>
              <a:path w="6110605" h="1535429">
                <a:moveTo>
                  <a:pt x="1595616" y="276232"/>
                </a:moveTo>
                <a:lnTo>
                  <a:pt x="1577208" y="288588"/>
                </a:lnTo>
                <a:lnTo>
                  <a:pt x="939500" y="716355"/>
                </a:lnTo>
                <a:lnTo>
                  <a:pt x="935803" y="713758"/>
                </a:lnTo>
                <a:lnTo>
                  <a:pt x="348376" y="298305"/>
                </a:lnTo>
                <a:lnTo>
                  <a:pt x="368428" y="297990"/>
                </a:lnTo>
                <a:lnTo>
                  <a:pt x="1595616" y="276232"/>
                </a:lnTo>
              </a:path>
              <a:path w="6110605" h="1535429">
                <a:moveTo>
                  <a:pt x="939636" y="700491"/>
                </a:moveTo>
                <a:lnTo>
                  <a:pt x="1551523" y="290169"/>
                </a:lnTo>
                <a:lnTo>
                  <a:pt x="388658" y="310943"/>
                </a:lnTo>
                <a:lnTo>
                  <a:pt x="939636" y="700491"/>
                </a:lnTo>
              </a:path>
              <a:path w="6110605" h="1535429">
                <a:moveTo>
                  <a:pt x="942840" y="698470"/>
                </a:moveTo>
                <a:lnTo>
                  <a:pt x="945709" y="706166"/>
                </a:lnTo>
                <a:lnTo>
                  <a:pt x="1183178" y="1323582"/>
                </a:lnTo>
                <a:lnTo>
                  <a:pt x="1173336" y="1323498"/>
                </a:lnTo>
                <a:lnTo>
                  <a:pt x="2984" y="1296923"/>
                </a:lnTo>
                <a:lnTo>
                  <a:pt x="21224" y="1285594"/>
                </a:lnTo>
                <a:lnTo>
                  <a:pt x="942840" y="698470"/>
                </a:lnTo>
              </a:path>
              <a:path w="6110605" h="1535429">
                <a:moveTo>
                  <a:pt x="1163870" y="1310117"/>
                </a:moveTo>
                <a:lnTo>
                  <a:pt x="936285" y="718365"/>
                </a:lnTo>
                <a:lnTo>
                  <a:pt x="46543" y="1285028"/>
                </a:lnTo>
                <a:lnTo>
                  <a:pt x="1163870" y="1310117"/>
                </a:lnTo>
              </a:path>
              <a:path w="6110605" h="1535429">
                <a:moveTo>
                  <a:pt x="343047" y="278577"/>
                </a:moveTo>
                <a:lnTo>
                  <a:pt x="983970" y="731820"/>
                </a:lnTo>
                <a:lnTo>
                  <a:pt x="537627" y="566872"/>
                </a:lnTo>
                <a:lnTo>
                  <a:pt x="536486" y="565323"/>
                </a:lnTo>
                <a:lnTo>
                  <a:pt x="343047" y="278577"/>
                </a:lnTo>
              </a:path>
              <a:path w="6110605" h="1535429">
                <a:moveTo>
                  <a:pt x="895155" y="685026"/>
                </a:moveTo>
                <a:lnTo>
                  <a:pt x="393977" y="330670"/>
                </a:lnTo>
                <a:lnTo>
                  <a:pt x="546150" y="556213"/>
                </a:lnTo>
                <a:lnTo>
                  <a:pt x="895155" y="685026"/>
                </a:lnTo>
              </a:path>
              <a:path w="6110605" h="1535429">
                <a:moveTo>
                  <a:pt x="539418" y="553595"/>
                </a:moveTo>
                <a:lnTo>
                  <a:pt x="544119" y="555417"/>
                </a:lnTo>
                <a:lnTo>
                  <a:pt x="954138" y="706763"/>
                </a:lnTo>
                <a:lnTo>
                  <a:pt x="943081" y="713821"/>
                </a:lnTo>
                <a:lnTo>
                  <a:pt x="0" y="1314546"/>
                </a:lnTo>
                <a:lnTo>
                  <a:pt x="19423" y="1287091"/>
                </a:lnTo>
                <a:lnTo>
                  <a:pt x="539418" y="553595"/>
                </a:lnTo>
              </a:path>
              <a:path w="6110605" h="1535429">
                <a:moveTo>
                  <a:pt x="924966" y="710093"/>
                </a:moveTo>
                <a:lnTo>
                  <a:pt x="544391" y="569469"/>
                </a:lnTo>
                <a:lnTo>
                  <a:pt x="49495" y="1267437"/>
                </a:lnTo>
                <a:lnTo>
                  <a:pt x="924966" y="710093"/>
                </a:lnTo>
              </a:path>
              <a:path w="6110605" h="1535429">
                <a:moveTo>
                  <a:pt x="2722723" y="983456"/>
                </a:moveTo>
                <a:lnTo>
                  <a:pt x="2729309" y="991446"/>
                </a:lnTo>
                <a:lnTo>
                  <a:pt x="2915701" y="1222130"/>
                </a:lnTo>
                <a:lnTo>
                  <a:pt x="2909021" y="1225920"/>
                </a:lnTo>
                <a:lnTo>
                  <a:pt x="2489704" y="1464102"/>
                </a:lnTo>
                <a:lnTo>
                  <a:pt x="2498960" y="1445254"/>
                </a:lnTo>
                <a:lnTo>
                  <a:pt x="2722723" y="983456"/>
                </a:lnTo>
              </a:path>
              <a:path w="6110605" h="1535429">
                <a:moveTo>
                  <a:pt x="2895786" y="1218371"/>
                </a:moveTo>
                <a:lnTo>
                  <a:pt x="2725581" y="1007519"/>
                </a:lnTo>
                <a:lnTo>
                  <a:pt x="2519912" y="1432134"/>
                </a:lnTo>
                <a:lnTo>
                  <a:pt x="2895786" y="1218371"/>
                </a:lnTo>
              </a:path>
              <a:path w="6110605" h="1535429">
                <a:moveTo>
                  <a:pt x="2918015" y="1205795"/>
                </a:moveTo>
                <a:lnTo>
                  <a:pt x="2797448" y="1535407"/>
                </a:lnTo>
              </a:path>
              <a:path w="6110605" h="1535429">
                <a:moveTo>
                  <a:pt x="2489769" y="1535407"/>
                </a:moveTo>
                <a:lnTo>
                  <a:pt x="2498573" y="1444228"/>
                </a:lnTo>
                <a:lnTo>
                  <a:pt x="2501546" y="1442479"/>
                </a:lnTo>
                <a:lnTo>
                  <a:pt x="2918015" y="1205795"/>
                </a:lnTo>
              </a:path>
              <a:path w="6110605" h="1535429">
                <a:moveTo>
                  <a:pt x="2783497" y="1535407"/>
                </a:moveTo>
                <a:lnTo>
                  <a:pt x="2893472" y="1234716"/>
                </a:lnTo>
                <a:lnTo>
                  <a:pt x="2511043" y="1452008"/>
                </a:lnTo>
                <a:lnTo>
                  <a:pt x="2502986" y="1535407"/>
                </a:lnTo>
              </a:path>
              <a:path w="6110605" h="1535429">
                <a:moveTo>
                  <a:pt x="5588646" y="1187419"/>
                </a:moveTo>
                <a:lnTo>
                  <a:pt x="5593002" y="1202047"/>
                </a:lnTo>
                <a:lnTo>
                  <a:pt x="5691652" y="1535407"/>
                </a:lnTo>
              </a:path>
              <a:path w="6110605" h="1535429">
                <a:moveTo>
                  <a:pt x="5385261" y="1535407"/>
                </a:moveTo>
                <a:lnTo>
                  <a:pt x="5588646" y="1187419"/>
                </a:lnTo>
              </a:path>
              <a:path w="6110605" h="1535429">
                <a:moveTo>
                  <a:pt x="5678095" y="1535407"/>
                </a:moveTo>
                <a:lnTo>
                  <a:pt x="5584793" y="1220109"/>
                </a:lnTo>
                <a:lnTo>
                  <a:pt x="5400471" y="1535407"/>
                </a:lnTo>
              </a:path>
              <a:path w="6110605" h="1535429">
                <a:moveTo>
                  <a:pt x="5575474" y="1188592"/>
                </a:moveTo>
                <a:lnTo>
                  <a:pt x="5590217" y="1198172"/>
                </a:lnTo>
                <a:lnTo>
                  <a:pt x="6110476" y="1535407"/>
                </a:lnTo>
              </a:path>
              <a:path w="6110605" h="1535429">
                <a:moveTo>
                  <a:pt x="5678097" y="1535407"/>
                </a:moveTo>
                <a:lnTo>
                  <a:pt x="5575474" y="1188592"/>
                </a:lnTo>
              </a:path>
              <a:path w="6110605" h="1535429">
                <a:moveTo>
                  <a:pt x="6086243" y="1535407"/>
                </a:moveTo>
                <a:lnTo>
                  <a:pt x="5597965" y="1218947"/>
                </a:lnTo>
                <a:lnTo>
                  <a:pt x="5691624" y="1535407"/>
                </a:lnTo>
              </a:path>
              <a:path w="6110605" h="1535429">
                <a:moveTo>
                  <a:pt x="5598154" y="1197220"/>
                </a:moveTo>
                <a:lnTo>
                  <a:pt x="5592311" y="1207146"/>
                </a:lnTo>
                <a:lnTo>
                  <a:pt x="5400440" y="1535407"/>
                </a:lnTo>
              </a:path>
              <a:path w="6110605" h="1535429">
                <a:moveTo>
                  <a:pt x="3769377" y="1535407"/>
                </a:moveTo>
                <a:lnTo>
                  <a:pt x="3539431" y="1211481"/>
                </a:lnTo>
                <a:lnTo>
                  <a:pt x="3551975" y="1211324"/>
                </a:lnTo>
                <a:lnTo>
                  <a:pt x="5598154" y="1197220"/>
                </a:lnTo>
              </a:path>
              <a:path w="6110605" h="1535429">
                <a:moveTo>
                  <a:pt x="5385284" y="1535407"/>
                </a:moveTo>
                <a:lnTo>
                  <a:pt x="5575285" y="1210319"/>
                </a:lnTo>
                <a:lnTo>
                  <a:pt x="3564634" y="1224475"/>
                </a:lnTo>
                <a:lnTo>
                  <a:pt x="3785352" y="1535407"/>
                </a:lnTo>
              </a:path>
              <a:path w="6110605" h="1535429">
                <a:moveTo>
                  <a:pt x="3547200" y="1200026"/>
                </a:moveTo>
                <a:lnTo>
                  <a:pt x="3557315" y="1214172"/>
                </a:lnTo>
                <a:lnTo>
                  <a:pt x="3785330" y="1535407"/>
                </a:lnTo>
              </a:path>
              <a:path w="6110605" h="1535429">
                <a:moveTo>
                  <a:pt x="3513772" y="1535407"/>
                </a:moveTo>
                <a:lnTo>
                  <a:pt x="3547200" y="1200026"/>
                </a:lnTo>
              </a:path>
              <a:path w="6110605" h="1535429">
                <a:moveTo>
                  <a:pt x="3769454" y="1535407"/>
                </a:moveTo>
                <a:lnTo>
                  <a:pt x="3556865" y="1235920"/>
                </a:lnTo>
                <a:lnTo>
                  <a:pt x="3527006" y="1535407"/>
                </a:lnTo>
              </a:path>
              <a:path w="6110605" h="1535429">
                <a:moveTo>
                  <a:pt x="4578310" y="105410"/>
                </a:moveTo>
                <a:lnTo>
                  <a:pt x="4555735" y="129996"/>
                </a:lnTo>
                <a:lnTo>
                  <a:pt x="3554132" y="1225407"/>
                </a:lnTo>
                <a:lnTo>
                  <a:pt x="3550321" y="1224350"/>
                </a:lnTo>
                <a:lnTo>
                  <a:pt x="2705331" y="997131"/>
                </a:lnTo>
                <a:lnTo>
                  <a:pt x="2721393" y="989603"/>
                </a:lnTo>
                <a:lnTo>
                  <a:pt x="4578310" y="105410"/>
                </a:lnTo>
              </a:path>
              <a:path w="6110605" h="1535429">
                <a:moveTo>
                  <a:pt x="3549912" y="1210549"/>
                </a:moveTo>
                <a:lnTo>
                  <a:pt x="4523506" y="145838"/>
                </a:lnTo>
                <a:lnTo>
                  <a:pt x="2742953" y="993875"/>
                </a:lnTo>
                <a:lnTo>
                  <a:pt x="3549912" y="1210549"/>
                </a:lnTo>
              </a:path>
              <a:path w="6110605" h="1535429">
                <a:moveTo>
                  <a:pt x="3560655" y="1197083"/>
                </a:moveTo>
                <a:lnTo>
                  <a:pt x="3558530" y="1218528"/>
                </a:lnTo>
                <a:lnTo>
                  <a:pt x="3526938" y="1535407"/>
                </a:lnTo>
              </a:path>
              <a:path w="6110605" h="1535429">
                <a:moveTo>
                  <a:pt x="3282054" y="1535407"/>
                </a:moveTo>
                <a:lnTo>
                  <a:pt x="3560655" y="1197083"/>
                </a:lnTo>
              </a:path>
              <a:path w="6110605" h="1535429">
                <a:moveTo>
                  <a:pt x="3513841" y="1535407"/>
                </a:moveTo>
                <a:lnTo>
                  <a:pt x="3543410" y="1238873"/>
                </a:lnTo>
                <a:lnTo>
                  <a:pt x="3299181" y="1535407"/>
                </a:lnTo>
              </a:path>
              <a:path w="6110605" h="1535429">
                <a:moveTo>
                  <a:pt x="2706367" y="983844"/>
                </a:moveTo>
                <a:lnTo>
                  <a:pt x="2725875" y="989111"/>
                </a:lnTo>
                <a:lnTo>
                  <a:pt x="3600947" y="1224297"/>
                </a:lnTo>
                <a:lnTo>
                  <a:pt x="3552090" y="1224622"/>
                </a:lnTo>
                <a:lnTo>
                  <a:pt x="2902623" y="1226894"/>
                </a:lnTo>
                <a:lnTo>
                  <a:pt x="2900602" y="1224308"/>
                </a:lnTo>
                <a:lnTo>
                  <a:pt x="2706367" y="983844"/>
                </a:lnTo>
              </a:path>
              <a:path w="6110605" h="1535429">
                <a:moveTo>
                  <a:pt x="3503128" y="1211659"/>
                </a:moveTo>
                <a:lnTo>
                  <a:pt x="2741947" y="1007163"/>
                </a:lnTo>
                <a:lnTo>
                  <a:pt x="2908864" y="1213648"/>
                </a:lnTo>
                <a:lnTo>
                  <a:pt x="3503128" y="1211659"/>
                </a:lnTo>
              </a:path>
              <a:path w="6110605" h="1535429">
                <a:moveTo>
                  <a:pt x="3565901" y="1211450"/>
                </a:moveTo>
                <a:lnTo>
                  <a:pt x="3299114" y="1535407"/>
                </a:lnTo>
              </a:path>
              <a:path w="6110605" h="1535429">
                <a:moveTo>
                  <a:pt x="2783554" y="1535407"/>
                </a:moveTo>
                <a:lnTo>
                  <a:pt x="2901189" y="1213837"/>
                </a:lnTo>
                <a:lnTo>
                  <a:pt x="2905670" y="1213617"/>
                </a:lnTo>
                <a:lnTo>
                  <a:pt x="3565901" y="1211450"/>
                </a:lnTo>
              </a:path>
              <a:path w="6110605" h="1535429">
                <a:moveTo>
                  <a:pt x="3282115" y="1535407"/>
                </a:moveTo>
                <a:lnTo>
                  <a:pt x="3538164" y="1224507"/>
                </a:lnTo>
                <a:lnTo>
                  <a:pt x="2910288" y="1226695"/>
                </a:lnTo>
                <a:lnTo>
                  <a:pt x="2797384" y="1535407"/>
                </a:lnTo>
              </a:path>
              <a:path w="6110605" h="1535429">
                <a:moveTo>
                  <a:pt x="4859757" y="503366"/>
                </a:moveTo>
                <a:lnTo>
                  <a:pt x="4863192" y="506455"/>
                </a:lnTo>
                <a:lnTo>
                  <a:pt x="5603023" y="1210298"/>
                </a:lnTo>
                <a:lnTo>
                  <a:pt x="3525892" y="1224664"/>
                </a:lnTo>
                <a:lnTo>
                  <a:pt x="3548876" y="1212319"/>
                </a:lnTo>
                <a:lnTo>
                  <a:pt x="4859757" y="503366"/>
                </a:lnTo>
              </a:path>
              <a:path w="6110605" h="1535429">
                <a:moveTo>
                  <a:pt x="5570416" y="1197241"/>
                </a:moveTo>
                <a:lnTo>
                  <a:pt x="4857579" y="519177"/>
                </a:lnTo>
                <a:lnTo>
                  <a:pt x="3578184" y="1211292"/>
                </a:lnTo>
                <a:lnTo>
                  <a:pt x="5570416" y="1197241"/>
                </a:lnTo>
              </a:path>
              <a:path w="6110605" h="1535429">
                <a:moveTo>
                  <a:pt x="4551254" y="115671"/>
                </a:moveTo>
                <a:lnTo>
                  <a:pt x="4556070" y="121577"/>
                </a:lnTo>
                <a:lnTo>
                  <a:pt x="4868626" y="513387"/>
                </a:lnTo>
                <a:lnTo>
                  <a:pt x="4861810" y="516916"/>
                </a:lnTo>
                <a:lnTo>
                  <a:pt x="3521023" y="1242234"/>
                </a:lnTo>
                <a:lnTo>
                  <a:pt x="4551254" y="115671"/>
                </a:lnTo>
              </a:path>
              <a:path w="6110605" h="1535429">
                <a:moveTo>
                  <a:pt x="4848711" y="509125"/>
                </a:moveTo>
                <a:lnTo>
                  <a:pt x="4550583" y="135587"/>
                </a:lnTo>
                <a:lnTo>
                  <a:pt x="3583042" y="1193691"/>
                </a:lnTo>
                <a:lnTo>
                  <a:pt x="4848711" y="509125"/>
                </a:lnTo>
              </a:path>
              <a:path w="6110605" h="1535429">
                <a:moveTo>
                  <a:pt x="31161" y="1290023"/>
                </a:moveTo>
                <a:lnTo>
                  <a:pt x="63765" y="1535407"/>
                </a:lnTo>
              </a:path>
              <a:path w="6110605" h="1535429">
                <a:moveTo>
                  <a:pt x="18239" y="1535407"/>
                </a:moveTo>
                <a:lnTo>
                  <a:pt x="18114" y="1290934"/>
                </a:lnTo>
                <a:lnTo>
                  <a:pt x="31161" y="1290023"/>
                </a:lnTo>
              </a:path>
              <a:path w="6110605" h="1535429">
                <a:moveTo>
                  <a:pt x="50598" y="1535407"/>
                </a:moveTo>
                <a:lnTo>
                  <a:pt x="31307" y="1390240"/>
                </a:lnTo>
                <a:lnTo>
                  <a:pt x="31383" y="1535407"/>
                </a:lnTo>
              </a:path>
              <a:path w="6110605" h="1535429">
                <a:moveTo>
                  <a:pt x="13999" y="3978"/>
                </a:moveTo>
                <a:lnTo>
                  <a:pt x="36983" y="7999"/>
                </a:lnTo>
                <a:lnTo>
                  <a:pt x="1574643" y="276808"/>
                </a:lnTo>
                <a:lnTo>
                  <a:pt x="1573637" y="289844"/>
                </a:lnTo>
                <a:lnTo>
                  <a:pt x="366145" y="311268"/>
                </a:lnTo>
                <a:lnTo>
                  <a:pt x="364250" y="309446"/>
                </a:lnTo>
                <a:lnTo>
                  <a:pt x="13999" y="3978"/>
                </a:lnTo>
              </a:path>
              <a:path w="6110605" h="1535429">
                <a:moveTo>
                  <a:pt x="1505106" y="277981"/>
                </a:moveTo>
                <a:lnTo>
                  <a:pt x="57778" y="24805"/>
                </a:lnTo>
                <a:lnTo>
                  <a:pt x="370868" y="298011"/>
                </a:lnTo>
                <a:lnTo>
                  <a:pt x="1505106" y="277981"/>
                </a:lnTo>
              </a:path>
              <a:path w="6110605" h="1535429">
                <a:moveTo>
                  <a:pt x="29381" y="0"/>
                </a:moveTo>
                <a:lnTo>
                  <a:pt x="376187" y="302660"/>
                </a:lnTo>
                <a:lnTo>
                  <a:pt x="374637" y="306734"/>
                </a:lnTo>
                <a:lnTo>
                  <a:pt x="17769" y="1330535"/>
                </a:lnTo>
                <a:lnTo>
                  <a:pt x="29381" y="0"/>
                </a:lnTo>
              </a:path>
              <a:path w="6110605" h="1535429">
                <a:moveTo>
                  <a:pt x="360816" y="306608"/>
                </a:moveTo>
                <a:lnTo>
                  <a:pt x="42428" y="28753"/>
                </a:lnTo>
                <a:lnTo>
                  <a:pt x="31758" y="1251417"/>
                </a:lnTo>
                <a:lnTo>
                  <a:pt x="360816" y="306608"/>
                </a:lnTo>
              </a:path>
            </a:pathLst>
          </a:custGeom>
          <a:ln w="10470">
            <a:solidFill>
              <a:srgbClr val="706F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9478029"/>
            <a:ext cx="2637155" cy="1830705"/>
          </a:xfrm>
          <a:custGeom>
            <a:avLst/>
            <a:gdLst/>
            <a:ahLst/>
            <a:cxnLst/>
            <a:rect l="l" t="t" r="r" b="b"/>
            <a:pathLst>
              <a:path w="2637155" h="1830704">
                <a:moveTo>
                  <a:pt x="2636560" y="1421768"/>
                </a:moveTo>
                <a:lnTo>
                  <a:pt x="2619314" y="1469002"/>
                </a:lnTo>
                <a:lnTo>
                  <a:pt x="2486667" y="1830526"/>
                </a:lnTo>
              </a:path>
              <a:path w="2637155" h="1830704">
                <a:moveTo>
                  <a:pt x="2350202" y="1830526"/>
                </a:moveTo>
                <a:lnTo>
                  <a:pt x="2636560" y="1421768"/>
                </a:lnTo>
              </a:path>
              <a:path w="2637155" h="1830704">
                <a:moveTo>
                  <a:pt x="2472690" y="1830526"/>
                </a:moveTo>
                <a:lnTo>
                  <a:pt x="2589713" y="1511608"/>
                </a:lnTo>
                <a:lnTo>
                  <a:pt x="2366286" y="1830526"/>
                </a:lnTo>
              </a:path>
              <a:path w="2637155" h="1830704">
                <a:moveTo>
                  <a:pt x="2143496" y="627603"/>
                </a:moveTo>
                <a:lnTo>
                  <a:pt x="2150208" y="639299"/>
                </a:lnTo>
                <a:lnTo>
                  <a:pt x="2631691" y="1486069"/>
                </a:lnTo>
                <a:lnTo>
                  <a:pt x="1959471" y="1063831"/>
                </a:lnTo>
                <a:lnTo>
                  <a:pt x="1961680" y="1058742"/>
                </a:lnTo>
                <a:lnTo>
                  <a:pt x="2143496" y="627603"/>
                </a:lnTo>
              </a:path>
              <a:path w="2637155" h="1830704">
                <a:moveTo>
                  <a:pt x="2594582" y="1447317"/>
                </a:moveTo>
                <a:lnTo>
                  <a:pt x="2145360" y="657267"/>
                </a:lnTo>
                <a:lnTo>
                  <a:pt x="1975889" y="1058920"/>
                </a:lnTo>
                <a:lnTo>
                  <a:pt x="2594582" y="1447317"/>
                </a:lnTo>
              </a:path>
              <a:path w="2637155" h="1830704">
                <a:moveTo>
                  <a:pt x="638024" y="1029664"/>
                </a:moveTo>
                <a:lnTo>
                  <a:pt x="646819" y="1028911"/>
                </a:lnTo>
                <a:lnTo>
                  <a:pt x="1873358" y="928631"/>
                </a:lnTo>
                <a:lnTo>
                  <a:pt x="1846762" y="943458"/>
                </a:lnTo>
                <a:lnTo>
                  <a:pt x="826029" y="1508079"/>
                </a:lnTo>
                <a:lnTo>
                  <a:pt x="823243" y="1501127"/>
                </a:lnTo>
                <a:lnTo>
                  <a:pt x="638024" y="1029664"/>
                </a:lnTo>
              </a:path>
              <a:path w="2637155" h="1830704">
                <a:moveTo>
                  <a:pt x="1813883" y="946683"/>
                </a:moveTo>
                <a:lnTo>
                  <a:pt x="656694" y="1041057"/>
                </a:lnTo>
                <a:lnTo>
                  <a:pt x="832657" y="1489368"/>
                </a:lnTo>
                <a:lnTo>
                  <a:pt x="1813883" y="946683"/>
                </a:lnTo>
              </a:path>
              <a:path w="2637155" h="1830704">
                <a:moveTo>
                  <a:pt x="2163129" y="614923"/>
                </a:moveTo>
                <a:lnTo>
                  <a:pt x="1969983" y="1072941"/>
                </a:lnTo>
                <a:lnTo>
                  <a:pt x="1834323" y="937521"/>
                </a:lnTo>
                <a:lnTo>
                  <a:pt x="1839087" y="933071"/>
                </a:lnTo>
                <a:lnTo>
                  <a:pt x="2163129" y="614923"/>
                </a:lnTo>
              </a:path>
              <a:path w="2637155" h="1830704">
                <a:moveTo>
                  <a:pt x="1965376" y="1049810"/>
                </a:moveTo>
                <a:lnTo>
                  <a:pt x="2125738" y="669948"/>
                </a:lnTo>
                <a:lnTo>
                  <a:pt x="1852929" y="937824"/>
                </a:lnTo>
                <a:lnTo>
                  <a:pt x="1965376" y="1049810"/>
                </a:lnTo>
              </a:path>
              <a:path w="2637155" h="1830704">
                <a:moveTo>
                  <a:pt x="833987" y="1490342"/>
                </a:moveTo>
                <a:lnTo>
                  <a:pt x="835704" y="1497273"/>
                </a:lnTo>
                <a:lnTo>
                  <a:pt x="917036" y="1830526"/>
                </a:lnTo>
              </a:path>
              <a:path w="2637155" h="1830704">
                <a:moveTo>
                  <a:pt x="0" y="1774286"/>
                </a:moveTo>
                <a:lnTo>
                  <a:pt x="833987" y="1490342"/>
                </a:lnTo>
              </a:path>
              <a:path w="2637155" h="1830704">
                <a:moveTo>
                  <a:pt x="903510" y="1830526"/>
                </a:moveTo>
                <a:lnTo>
                  <a:pt x="824709" y="1507105"/>
                </a:lnTo>
                <a:lnTo>
                  <a:pt x="0" y="1788159"/>
                </a:lnTo>
              </a:path>
              <a:path w="2637155" h="1830704">
                <a:moveTo>
                  <a:pt x="650097" y="1024314"/>
                </a:moveTo>
                <a:lnTo>
                  <a:pt x="653458" y="1032931"/>
                </a:lnTo>
                <a:lnTo>
                  <a:pt x="837976" y="1502760"/>
                </a:lnTo>
                <a:lnTo>
                  <a:pt x="831432" y="1505032"/>
                </a:lnTo>
                <a:lnTo>
                  <a:pt x="0" y="1788210"/>
                </a:lnTo>
              </a:path>
              <a:path w="2637155" h="1830704">
                <a:moveTo>
                  <a:pt x="0" y="1603885"/>
                </a:moveTo>
                <a:lnTo>
                  <a:pt x="650097" y="1024314"/>
                </a:lnTo>
              </a:path>
              <a:path w="2637155" h="1830704">
                <a:moveTo>
                  <a:pt x="820720" y="1494677"/>
                </a:moveTo>
                <a:lnTo>
                  <a:pt x="644642" y="1046428"/>
                </a:lnTo>
                <a:lnTo>
                  <a:pt x="0" y="1621364"/>
                </a:lnTo>
              </a:path>
              <a:path w="2637155" h="1830704">
                <a:moveTo>
                  <a:pt x="0" y="1774312"/>
                </a:moveTo>
                <a:lnTo>
                  <a:pt x="820720" y="1494677"/>
                </a:lnTo>
              </a:path>
              <a:path w="2637155" h="1830704">
                <a:moveTo>
                  <a:pt x="643678" y="1030000"/>
                </a:moveTo>
                <a:lnTo>
                  <a:pt x="651720" y="1040282"/>
                </a:lnTo>
                <a:lnTo>
                  <a:pt x="0" y="1621478"/>
                </a:lnTo>
              </a:path>
              <a:path w="2637155" h="1830704">
                <a:moveTo>
                  <a:pt x="0" y="1467244"/>
                </a:moveTo>
                <a:lnTo>
                  <a:pt x="643678" y="1030000"/>
                </a:lnTo>
              </a:path>
              <a:path w="2637155" h="1830704">
                <a:moveTo>
                  <a:pt x="0" y="1603821"/>
                </a:moveTo>
                <a:lnTo>
                  <a:pt x="568895" y="1096615"/>
                </a:lnTo>
                <a:lnTo>
                  <a:pt x="0" y="1483114"/>
                </a:lnTo>
              </a:path>
              <a:path w="2637155" h="1830704">
                <a:moveTo>
                  <a:pt x="8420" y="0"/>
                </a:moveTo>
                <a:lnTo>
                  <a:pt x="16514" y="12931"/>
                </a:lnTo>
                <a:lnTo>
                  <a:pt x="656201" y="1037235"/>
                </a:lnTo>
                <a:lnTo>
                  <a:pt x="0" y="1483089"/>
                </a:lnTo>
              </a:path>
              <a:path w="2637155" h="1830704">
                <a:moveTo>
                  <a:pt x="0" y="31859"/>
                </a:moveTo>
                <a:lnTo>
                  <a:pt x="8420" y="0"/>
                </a:lnTo>
              </a:path>
              <a:path w="2637155" h="1830704">
                <a:moveTo>
                  <a:pt x="638527" y="1033486"/>
                </a:moveTo>
                <a:lnTo>
                  <a:pt x="13436" y="32533"/>
                </a:lnTo>
                <a:lnTo>
                  <a:pt x="0" y="83349"/>
                </a:lnTo>
              </a:path>
              <a:path w="2637155" h="1830704">
                <a:moveTo>
                  <a:pt x="0" y="1467157"/>
                </a:moveTo>
                <a:lnTo>
                  <a:pt x="638527" y="1033486"/>
                </a:lnTo>
              </a:path>
              <a:path w="2637155" h="1830704">
                <a:moveTo>
                  <a:pt x="909000" y="1829096"/>
                </a:moveTo>
                <a:lnTo>
                  <a:pt x="910955" y="1830526"/>
                </a:lnTo>
              </a:path>
              <a:path w="2637155" h="1830704">
                <a:moveTo>
                  <a:pt x="908552" y="1830526"/>
                </a:moveTo>
                <a:lnTo>
                  <a:pt x="909000" y="1829096"/>
                </a:lnTo>
              </a:path>
              <a:path w="2637155" h="1830704">
                <a:moveTo>
                  <a:pt x="926769" y="1816394"/>
                </a:moveTo>
                <a:lnTo>
                  <a:pt x="922324" y="1830526"/>
                </a:lnTo>
              </a:path>
              <a:path w="2637155" h="1830704">
                <a:moveTo>
                  <a:pt x="912638" y="1830526"/>
                </a:moveTo>
                <a:lnTo>
                  <a:pt x="926769" y="1816394"/>
                </a:lnTo>
              </a:path>
              <a:path w="2637155" h="1830704">
                <a:moveTo>
                  <a:pt x="1249702" y="400228"/>
                </a:moveTo>
                <a:lnTo>
                  <a:pt x="1275177" y="406898"/>
                </a:lnTo>
                <a:lnTo>
                  <a:pt x="2157266" y="638985"/>
                </a:lnTo>
                <a:lnTo>
                  <a:pt x="2148973" y="647027"/>
                </a:lnTo>
                <a:lnTo>
                  <a:pt x="1843778" y="946620"/>
                </a:lnTo>
                <a:lnTo>
                  <a:pt x="1839244" y="942547"/>
                </a:lnTo>
                <a:lnTo>
                  <a:pt x="1249702" y="400228"/>
                </a:lnTo>
              </a:path>
              <a:path w="2637155" h="1830704">
                <a:moveTo>
                  <a:pt x="2131581" y="645865"/>
                </a:moveTo>
                <a:lnTo>
                  <a:pt x="1297397" y="426102"/>
                </a:lnTo>
                <a:lnTo>
                  <a:pt x="1843474" y="928704"/>
                </a:lnTo>
                <a:lnTo>
                  <a:pt x="2131581" y="645865"/>
                </a:lnTo>
              </a:path>
              <a:path w="2637155" h="1830704">
                <a:moveTo>
                  <a:pt x="1273397" y="404207"/>
                </a:moveTo>
                <a:lnTo>
                  <a:pt x="1277931" y="408280"/>
                </a:lnTo>
                <a:lnTo>
                  <a:pt x="1859097" y="943049"/>
                </a:lnTo>
                <a:lnTo>
                  <a:pt x="1844176" y="944149"/>
                </a:lnTo>
                <a:lnTo>
                  <a:pt x="630077" y="1043444"/>
                </a:lnTo>
                <a:lnTo>
                  <a:pt x="1273397" y="404207"/>
                </a:lnTo>
              </a:path>
              <a:path w="2637155" h="1830704">
                <a:moveTo>
                  <a:pt x="1828155" y="932296"/>
                </a:moveTo>
                <a:lnTo>
                  <a:pt x="1273701" y="422123"/>
                </a:lnTo>
                <a:lnTo>
                  <a:pt x="664651" y="1027298"/>
                </a:lnTo>
                <a:lnTo>
                  <a:pt x="1828155" y="932296"/>
                </a:lnTo>
              </a:path>
              <a:path w="2637155" h="1830704">
                <a:moveTo>
                  <a:pt x="0" y="5899"/>
                </a:moveTo>
                <a:lnTo>
                  <a:pt x="12807" y="9936"/>
                </a:lnTo>
                <a:lnTo>
                  <a:pt x="1285847" y="410144"/>
                </a:lnTo>
                <a:lnTo>
                  <a:pt x="1278088" y="417777"/>
                </a:lnTo>
                <a:lnTo>
                  <a:pt x="646181" y="1045748"/>
                </a:lnTo>
                <a:lnTo>
                  <a:pt x="641773" y="1038711"/>
                </a:lnTo>
                <a:lnTo>
                  <a:pt x="0" y="11000"/>
                </a:lnTo>
              </a:path>
              <a:path w="2637155" h="1830704">
                <a:moveTo>
                  <a:pt x="1261262" y="416186"/>
                </a:moveTo>
                <a:lnTo>
                  <a:pt x="25812" y="27894"/>
                </a:lnTo>
                <a:lnTo>
                  <a:pt x="648558" y="1025005"/>
                </a:lnTo>
                <a:lnTo>
                  <a:pt x="1261262" y="416186"/>
                </a:lnTo>
              </a:path>
              <a:path w="2637155" h="1830704">
                <a:moveTo>
                  <a:pt x="20189" y="6900"/>
                </a:moveTo>
                <a:lnTo>
                  <a:pt x="17216" y="18030"/>
                </a:lnTo>
                <a:lnTo>
                  <a:pt x="0" y="83161"/>
                </a:lnTo>
              </a:path>
              <a:path w="2637155" h="1830704">
                <a:moveTo>
                  <a:pt x="0" y="12649"/>
                </a:moveTo>
                <a:lnTo>
                  <a:pt x="20189" y="6900"/>
                </a:lnTo>
              </a:path>
              <a:path w="2637155" h="1830704">
                <a:moveTo>
                  <a:pt x="0" y="31899"/>
                </a:moveTo>
                <a:lnTo>
                  <a:pt x="1656" y="25632"/>
                </a:lnTo>
                <a:lnTo>
                  <a:pt x="0" y="26104"/>
                </a:lnTo>
              </a:path>
              <a:path w="2637155" h="1830704">
                <a:moveTo>
                  <a:pt x="0" y="3068"/>
                </a:moveTo>
                <a:lnTo>
                  <a:pt x="28388" y="18208"/>
                </a:lnTo>
                <a:lnTo>
                  <a:pt x="0" y="26293"/>
                </a:lnTo>
              </a:path>
              <a:path w="2637155" h="1830704">
                <a:moveTo>
                  <a:pt x="1965984" y="1052575"/>
                </a:moveTo>
                <a:lnTo>
                  <a:pt x="1971240" y="1055905"/>
                </a:lnTo>
                <a:lnTo>
                  <a:pt x="2629115" y="1469023"/>
                </a:lnTo>
                <a:lnTo>
                  <a:pt x="2614979" y="1473075"/>
                </a:lnTo>
                <a:lnTo>
                  <a:pt x="1414147" y="1811515"/>
                </a:lnTo>
                <a:lnTo>
                  <a:pt x="1425236" y="1796102"/>
                </a:lnTo>
                <a:lnTo>
                  <a:pt x="1965984" y="1052575"/>
                </a:lnTo>
              </a:path>
              <a:path w="2637155" h="1830704">
                <a:moveTo>
                  <a:pt x="2597158" y="1464353"/>
                </a:moveTo>
                <a:lnTo>
                  <a:pt x="1969376" y="1070176"/>
                </a:lnTo>
                <a:lnTo>
                  <a:pt x="1446879" y="1788448"/>
                </a:lnTo>
                <a:lnTo>
                  <a:pt x="2597158" y="1464353"/>
                </a:lnTo>
              </a:path>
              <a:path w="2637155" h="1830704">
                <a:moveTo>
                  <a:pt x="2629010" y="1455296"/>
                </a:moveTo>
                <a:lnTo>
                  <a:pt x="2618540" y="1470541"/>
                </a:lnTo>
                <a:lnTo>
                  <a:pt x="2366352" y="1830526"/>
                </a:lnTo>
              </a:path>
              <a:path w="2637155" h="1830704">
                <a:moveTo>
                  <a:pt x="1441485" y="1830526"/>
                </a:moveTo>
                <a:lnTo>
                  <a:pt x="1420461" y="1796060"/>
                </a:lnTo>
                <a:lnTo>
                  <a:pt x="1428670" y="1793589"/>
                </a:lnTo>
                <a:lnTo>
                  <a:pt x="2629010" y="1455296"/>
                </a:lnTo>
              </a:path>
              <a:path w="2637155" h="1830704">
                <a:moveTo>
                  <a:pt x="2350330" y="1830526"/>
                </a:moveTo>
                <a:lnTo>
                  <a:pt x="2597273" y="1478091"/>
                </a:lnTo>
                <a:lnTo>
                  <a:pt x="1440565" y="1803903"/>
                </a:lnTo>
                <a:lnTo>
                  <a:pt x="1456805" y="1830526"/>
                </a:lnTo>
              </a:path>
              <a:path w="2637155" h="1830704">
                <a:moveTo>
                  <a:pt x="1841705" y="926547"/>
                </a:moveTo>
                <a:lnTo>
                  <a:pt x="1976224" y="1060669"/>
                </a:lnTo>
                <a:lnTo>
                  <a:pt x="1972957" y="1065255"/>
                </a:lnTo>
                <a:lnTo>
                  <a:pt x="1435790" y="1803861"/>
                </a:lnTo>
                <a:lnTo>
                  <a:pt x="1424576" y="1797076"/>
                </a:lnTo>
                <a:lnTo>
                  <a:pt x="1841705" y="926547"/>
                </a:lnTo>
              </a:path>
              <a:path w="2637155" h="1830704">
                <a:moveTo>
                  <a:pt x="1959136" y="1062072"/>
                </a:moveTo>
                <a:lnTo>
                  <a:pt x="1845547" y="948798"/>
                </a:lnTo>
                <a:lnTo>
                  <a:pt x="1467423" y="1738219"/>
                </a:lnTo>
                <a:lnTo>
                  <a:pt x="1959136" y="1062072"/>
                </a:lnTo>
              </a:path>
              <a:path w="2637155" h="1830704">
                <a:moveTo>
                  <a:pt x="1858374" y="922076"/>
                </a:moveTo>
                <a:lnTo>
                  <a:pt x="1849558" y="940568"/>
                </a:lnTo>
                <a:lnTo>
                  <a:pt x="1433508" y="1808709"/>
                </a:lnTo>
                <a:lnTo>
                  <a:pt x="1427571" y="1805798"/>
                </a:lnTo>
                <a:lnTo>
                  <a:pt x="815275" y="1499032"/>
                </a:lnTo>
                <a:lnTo>
                  <a:pt x="826207" y="1492938"/>
                </a:lnTo>
                <a:lnTo>
                  <a:pt x="1858374" y="922076"/>
                </a:lnTo>
              </a:path>
              <a:path w="2637155" h="1830704">
                <a:moveTo>
                  <a:pt x="1427508" y="1791254"/>
                </a:moveTo>
                <a:lnTo>
                  <a:pt x="1828878" y="953258"/>
                </a:lnTo>
                <a:lnTo>
                  <a:pt x="843410" y="1498383"/>
                </a:lnTo>
                <a:lnTo>
                  <a:pt x="1427508" y="1791254"/>
                </a:lnTo>
              </a:path>
              <a:path w="2637155" h="1830704">
                <a:moveTo>
                  <a:pt x="948149" y="1830526"/>
                </a:moveTo>
                <a:lnTo>
                  <a:pt x="1434000" y="1793222"/>
                </a:lnTo>
                <a:lnTo>
                  <a:pt x="1436094" y="1796636"/>
                </a:lnTo>
                <a:lnTo>
                  <a:pt x="1456769" y="1830526"/>
                </a:lnTo>
              </a:path>
              <a:path w="2637155" h="1830704">
                <a:moveTo>
                  <a:pt x="1427026" y="1806740"/>
                </a:moveTo>
                <a:lnTo>
                  <a:pt x="1117878" y="1830526"/>
                </a:lnTo>
              </a:path>
              <a:path w="2637155" h="1830704">
                <a:moveTo>
                  <a:pt x="1441532" y="1830526"/>
                </a:moveTo>
                <a:lnTo>
                  <a:pt x="1427026" y="1806740"/>
                </a:lnTo>
              </a:path>
              <a:path w="2637155" h="1830704">
                <a:moveTo>
                  <a:pt x="819589" y="1486499"/>
                </a:moveTo>
                <a:lnTo>
                  <a:pt x="832290" y="1492907"/>
                </a:lnTo>
                <a:lnTo>
                  <a:pt x="1454523" y="1804667"/>
                </a:lnTo>
                <a:lnTo>
                  <a:pt x="1117971" y="1830526"/>
                </a:lnTo>
              </a:path>
              <a:path w="2637155" h="1830704">
                <a:moveTo>
                  <a:pt x="903556" y="1830526"/>
                </a:moveTo>
                <a:lnTo>
                  <a:pt x="819589" y="1486499"/>
                </a:lnTo>
              </a:path>
              <a:path w="2637155" h="1830704">
                <a:moveTo>
                  <a:pt x="1406493" y="1795306"/>
                </a:moveTo>
                <a:lnTo>
                  <a:pt x="839096" y="1510917"/>
                </a:lnTo>
                <a:lnTo>
                  <a:pt x="916990" y="1830526"/>
                </a:lnTo>
              </a:path>
              <a:path w="2637155" h="1830704">
                <a:moveTo>
                  <a:pt x="948271" y="1830526"/>
                </a:moveTo>
                <a:lnTo>
                  <a:pt x="1406493" y="1795306"/>
                </a:lnTo>
              </a:path>
            </a:pathLst>
          </a:custGeom>
          <a:ln w="10470">
            <a:solidFill>
              <a:srgbClr val="706F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7 Imagen" descr="Logotipo.png">
            <a:extLst>
              <a:ext uri="{FF2B5EF4-FFF2-40B4-BE49-F238E27FC236}">
                <a16:creationId xmlns:a16="http://schemas.microsoft.com/office/drawing/2014/main" id="{3AC3A1AE-0BDA-78C6-312C-96DE5D282C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543" t="32893" r="32247" b="32851"/>
          <a:stretch>
            <a:fillRect/>
          </a:stretch>
        </p:blipFill>
        <p:spPr>
          <a:xfrm>
            <a:off x="18150409" y="10006616"/>
            <a:ext cx="1708378" cy="10536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A7EB298D-91EA-CA96-F74D-FB4D8E3C3C4B}"/>
              </a:ext>
            </a:extLst>
          </p:cNvPr>
          <p:cNvSpPr/>
          <p:nvPr/>
        </p:nvSpPr>
        <p:spPr>
          <a:xfrm>
            <a:off x="298450" y="10379075"/>
            <a:ext cx="1805737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6" name="Group 85">
            <a:extLst>
              <a:ext uri="{FF2B5EF4-FFF2-40B4-BE49-F238E27FC236}">
                <a16:creationId xmlns:a16="http://schemas.microsoft.com/office/drawing/2014/main" id="{48E370FB-55AF-B0B4-851F-04633367C6CE}"/>
              </a:ext>
            </a:extLst>
          </p:cNvPr>
          <p:cNvGrpSpPr/>
          <p:nvPr/>
        </p:nvGrpSpPr>
        <p:grpSpPr>
          <a:xfrm>
            <a:off x="374650" y="10463890"/>
            <a:ext cx="1590711" cy="565467"/>
            <a:chOff x="0" y="1262271"/>
            <a:chExt cx="12191242" cy="4333751"/>
          </a:xfrm>
        </p:grpSpPr>
        <p:grpSp>
          <p:nvGrpSpPr>
            <p:cNvPr id="27" name="Graphic 4">
              <a:extLst>
                <a:ext uri="{FF2B5EF4-FFF2-40B4-BE49-F238E27FC236}">
                  <a16:creationId xmlns:a16="http://schemas.microsoft.com/office/drawing/2014/main" id="{6060B3C0-BAC6-C0C6-9C7A-15CC3E97D6AB}"/>
                </a:ext>
              </a:extLst>
            </p:cNvPr>
            <p:cNvGrpSpPr/>
            <p:nvPr/>
          </p:nvGrpSpPr>
          <p:grpSpPr>
            <a:xfrm>
              <a:off x="3288517" y="4216422"/>
              <a:ext cx="2679932" cy="527378"/>
              <a:chOff x="3288517" y="4216422"/>
              <a:chExt cx="2679932" cy="527378"/>
            </a:xfrm>
            <a:solidFill>
              <a:srgbClr val="9C9B9B"/>
            </a:solidFill>
          </p:grpSpPr>
          <p:sp>
            <p:nvSpPr>
              <p:cNvPr id="94" name="Freeform: Shape 153">
                <a:extLst>
                  <a:ext uri="{FF2B5EF4-FFF2-40B4-BE49-F238E27FC236}">
                    <a16:creationId xmlns:a16="http://schemas.microsoft.com/office/drawing/2014/main" id="{4AF3AA22-A633-4709-5A04-A7E56EC42BF4}"/>
                  </a:ext>
                </a:extLst>
              </p:cNvPr>
              <p:cNvSpPr/>
              <p:nvPr/>
            </p:nvSpPr>
            <p:spPr>
              <a:xfrm>
                <a:off x="3288517" y="4219873"/>
                <a:ext cx="344203" cy="522672"/>
              </a:xfrm>
              <a:custGeom>
                <a:avLst/>
                <a:gdLst>
                  <a:gd name="connsiteX0" fmla="*/ 28016 w 344203"/>
                  <a:gd name="connsiteY0" fmla="*/ 495431 h 522672"/>
                  <a:gd name="connsiteX1" fmla="*/ 27942 w 344203"/>
                  <a:gd name="connsiteY1" fmla="*/ 495358 h 522672"/>
                  <a:gd name="connsiteX2" fmla="*/ 29216 w 344203"/>
                  <a:gd name="connsiteY2" fmla="*/ 496465 h 522672"/>
                  <a:gd name="connsiteX3" fmla="*/ 28016 w 344203"/>
                  <a:gd name="connsiteY3" fmla="*/ 495431 h 522672"/>
                  <a:gd name="connsiteX4" fmla="*/ 15558 w 344203"/>
                  <a:gd name="connsiteY4" fmla="*/ 479965 h 522672"/>
                  <a:gd name="connsiteX5" fmla="*/ 16315 w 344203"/>
                  <a:gd name="connsiteY5" fmla="*/ 481165 h 522672"/>
                  <a:gd name="connsiteX6" fmla="*/ 15558 w 344203"/>
                  <a:gd name="connsiteY6" fmla="*/ 479965 h 522672"/>
                  <a:gd name="connsiteX7" fmla="*/ 1919 w 344203"/>
                  <a:gd name="connsiteY7" fmla="*/ 440820 h 522672"/>
                  <a:gd name="connsiteX8" fmla="*/ 2233 w 344203"/>
                  <a:gd name="connsiteY8" fmla="*/ 442887 h 522672"/>
                  <a:gd name="connsiteX9" fmla="*/ 1919 w 344203"/>
                  <a:gd name="connsiteY9" fmla="*/ 440820 h 522672"/>
                  <a:gd name="connsiteX10" fmla="*/ 2159 w 344203"/>
                  <a:gd name="connsiteY10" fmla="*/ 83144 h 522672"/>
                  <a:gd name="connsiteX11" fmla="*/ 1956 w 344203"/>
                  <a:gd name="connsiteY11" fmla="*/ 84694 h 522672"/>
                  <a:gd name="connsiteX12" fmla="*/ 2159 w 344203"/>
                  <a:gd name="connsiteY12" fmla="*/ 83144 h 522672"/>
                  <a:gd name="connsiteX13" fmla="*/ 28219 w 344203"/>
                  <a:gd name="connsiteY13" fmla="*/ 28773 h 522672"/>
                  <a:gd name="connsiteX14" fmla="*/ 28422 w 344203"/>
                  <a:gd name="connsiteY14" fmla="*/ 28607 h 522672"/>
                  <a:gd name="connsiteX15" fmla="*/ 28016 w 344203"/>
                  <a:gd name="connsiteY15" fmla="*/ 29013 h 522672"/>
                  <a:gd name="connsiteX16" fmla="*/ 28219 w 344203"/>
                  <a:gd name="connsiteY16" fmla="*/ 28773 h 522672"/>
                  <a:gd name="connsiteX17" fmla="*/ 105070 w 344203"/>
                  <a:gd name="connsiteY17" fmla="*/ 414521 h 522672"/>
                  <a:gd name="connsiteX18" fmla="*/ 104147 w 344203"/>
                  <a:gd name="connsiteY18" fmla="*/ 413044 h 522672"/>
                  <a:gd name="connsiteX19" fmla="*/ 105070 w 344203"/>
                  <a:gd name="connsiteY19" fmla="*/ 414521 h 522672"/>
                  <a:gd name="connsiteX20" fmla="*/ 110108 w 344203"/>
                  <a:gd name="connsiteY20" fmla="*/ 420888 h 522672"/>
                  <a:gd name="connsiteX21" fmla="*/ 108669 w 344203"/>
                  <a:gd name="connsiteY21" fmla="*/ 419744 h 522672"/>
                  <a:gd name="connsiteX22" fmla="*/ 110108 w 344203"/>
                  <a:gd name="connsiteY22" fmla="*/ 420888 h 522672"/>
                  <a:gd name="connsiteX23" fmla="*/ 344203 w 344203"/>
                  <a:gd name="connsiteY23" fmla="*/ 510436 h 522672"/>
                  <a:gd name="connsiteX24" fmla="*/ 344203 w 344203"/>
                  <a:gd name="connsiteY24" fmla="*/ 428529 h 522672"/>
                  <a:gd name="connsiteX25" fmla="*/ 143440 w 344203"/>
                  <a:gd name="connsiteY25" fmla="*/ 428529 h 522672"/>
                  <a:gd name="connsiteX26" fmla="*/ 142277 w 344203"/>
                  <a:gd name="connsiteY26" fmla="*/ 428529 h 522672"/>
                  <a:gd name="connsiteX27" fmla="*/ 114187 w 344203"/>
                  <a:gd name="connsiteY27" fmla="*/ 423915 h 522672"/>
                  <a:gd name="connsiteX28" fmla="*/ 108189 w 344203"/>
                  <a:gd name="connsiteY28" fmla="*/ 419098 h 522672"/>
                  <a:gd name="connsiteX29" fmla="*/ 107635 w 344203"/>
                  <a:gd name="connsiteY29" fmla="*/ 418267 h 522672"/>
                  <a:gd name="connsiteX30" fmla="*/ 103852 w 344203"/>
                  <a:gd name="connsiteY30" fmla="*/ 412177 h 522672"/>
                  <a:gd name="connsiteX31" fmla="*/ 103372 w 344203"/>
                  <a:gd name="connsiteY31" fmla="*/ 410700 h 522672"/>
                  <a:gd name="connsiteX32" fmla="*/ 100308 w 344203"/>
                  <a:gd name="connsiteY32" fmla="*/ 391654 h 522672"/>
                  <a:gd name="connsiteX33" fmla="*/ 100308 w 344203"/>
                  <a:gd name="connsiteY33" fmla="*/ 310743 h 522672"/>
                  <a:gd name="connsiteX34" fmla="*/ 311887 w 344203"/>
                  <a:gd name="connsiteY34" fmla="*/ 304375 h 522672"/>
                  <a:gd name="connsiteX35" fmla="*/ 311998 w 344203"/>
                  <a:gd name="connsiteY35" fmla="*/ 304375 h 522672"/>
                  <a:gd name="connsiteX36" fmla="*/ 311998 w 344203"/>
                  <a:gd name="connsiteY36" fmla="*/ 221711 h 522672"/>
                  <a:gd name="connsiteX37" fmla="*/ 100308 w 344203"/>
                  <a:gd name="connsiteY37" fmla="*/ 214587 h 522672"/>
                  <a:gd name="connsiteX38" fmla="*/ 100308 w 344203"/>
                  <a:gd name="connsiteY38" fmla="*/ 133713 h 522672"/>
                  <a:gd name="connsiteX39" fmla="*/ 137423 w 344203"/>
                  <a:gd name="connsiteY39" fmla="*/ 94015 h 522672"/>
                  <a:gd name="connsiteX40" fmla="*/ 344185 w 344203"/>
                  <a:gd name="connsiteY40" fmla="*/ 94015 h 522672"/>
                  <a:gd name="connsiteX41" fmla="*/ 344185 w 344203"/>
                  <a:gd name="connsiteY41" fmla="*/ 11406 h 522672"/>
                  <a:gd name="connsiteX42" fmla="*/ 344111 w 344203"/>
                  <a:gd name="connsiteY42" fmla="*/ 11369 h 522672"/>
                  <a:gd name="connsiteX43" fmla="*/ 113799 w 344203"/>
                  <a:gd name="connsiteY43" fmla="*/ 0 h 522672"/>
                  <a:gd name="connsiteX44" fmla="*/ 111142 w 344203"/>
                  <a:gd name="connsiteY44" fmla="*/ 0 h 522672"/>
                  <a:gd name="connsiteX45" fmla="*/ 75300 w 344203"/>
                  <a:gd name="connsiteY45" fmla="*/ 3987 h 522672"/>
                  <a:gd name="connsiteX46" fmla="*/ 75134 w 344203"/>
                  <a:gd name="connsiteY46" fmla="*/ 4023 h 522672"/>
                  <a:gd name="connsiteX47" fmla="*/ 65666 w 344203"/>
                  <a:gd name="connsiteY47" fmla="*/ 6644 h 522672"/>
                  <a:gd name="connsiteX48" fmla="*/ 65390 w 344203"/>
                  <a:gd name="connsiteY48" fmla="*/ 6755 h 522672"/>
                  <a:gd name="connsiteX49" fmla="*/ 32335 w 344203"/>
                  <a:gd name="connsiteY49" fmla="*/ 24934 h 522672"/>
                  <a:gd name="connsiteX50" fmla="*/ 29954 w 344203"/>
                  <a:gd name="connsiteY50" fmla="*/ 26964 h 522672"/>
                  <a:gd name="connsiteX51" fmla="*/ 28053 w 344203"/>
                  <a:gd name="connsiteY51" fmla="*/ 28588 h 522672"/>
                  <a:gd name="connsiteX52" fmla="*/ 26337 w 344203"/>
                  <a:gd name="connsiteY52" fmla="*/ 30692 h 522672"/>
                  <a:gd name="connsiteX53" fmla="*/ 16463 w 344203"/>
                  <a:gd name="connsiteY53" fmla="*/ 43095 h 522672"/>
                  <a:gd name="connsiteX54" fmla="*/ 14562 w 344203"/>
                  <a:gd name="connsiteY54" fmla="*/ 46509 h 522672"/>
                  <a:gd name="connsiteX55" fmla="*/ 8434 w 344203"/>
                  <a:gd name="connsiteY55" fmla="*/ 59354 h 522672"/>
                  <a:gd name="connsiteX56" fmla="*/ 6644 w 344203"/>
                  <a:gd name="connsiteY56" fmla="*/ 63858 h 522672"/>
                  <a:gd name="connsiteX57" fmla="*/ 2510 w 344203"/>
                  <a:gd name="connsiteY57" fmla="*/ 80726 h 522672"/>
                  <a:gd name="connsiteX58" fmla="*/ 1477 w 344203"/>
                  <a:gd name="connsiteY58" fmla="*/ 87684 h 522672"/>
                  <a:gd name="connsiteX59" fmla="*/ 277 w 344203"/>
                  <a:gd name="connsiteY59" fmla="*/ 104073 h 522672"/>
                  <a:gd name="connsiteX60" fmla="*/ 0 w 344203"/>
                  <a:gd name="connsiteY60" fmla="*/ 108096 h 522672"/>
                  <a:gd name="connsiteX61" fmla="*/ 0 w 344203"/>
                  <a:gd name="connsiteY61" fmla="*/ 417916 h 522672"/>
                  <a:gd name="connsiteX62" fmla="*/ 314 w 344203"/>
                  <a:gd name="connsiteY62" fmla="*/ 422493 h 522672"/>
                  <a:gd name="connsiteX63" fmla="*/ 1458 w 344203"/>
                  <a:gd name="connsiteY63" fmla="*/ 438236 h 522672"/>
                  <a:gd name="connsiteX64" fmla="*/ 2658 w 344203"/>
                  <a:gd name="connsiteY64" fmla="*/ 445471 h 522672"/>
                  <a:gd name="connsiteX65" fmla="*/ 6201 w 344203"/>
                  <a:gd name="connsiteY65" fmla="*/ 459719 h 522672"/>
                  <a:gd name="connsiteX66" fmla="*/ 7549 w 344203"/>
                  <a:gd name="connsiteY66" fmla="*/ 463983 h 522672"/>
                  <a:gd name="connsiteX67" fmla="*/ 14433 w 344203"/>
                  <a:gd name="connsiteY67" fmla="*/ 478231 h 522672"/>
                  <a:gd name="connsiteX68" fmla="*/ 17256 w 344203"/>
                  <a:gd name="connsiteY68" fmla="*/ 482642 h 522672"/>
                  <a:gd name="connsiteX69" fmla="*/ 26835 w 344203"/>
                  <a:gd name="connsiteY69" fmla="*/ 494380 h 522672"/>
                  <a:gd name="connsiteX70" fmla="*/ 27832 w 344203"/>
                  <a:gd name="connsiteY70" fmla="*/ 495579 h 522672"/>
                  <a:gd name="connsiteX71" fmla="*/ 32852 w 344203"/>
                  <a:gd name="connsiteY71" fmla="*/ 499713 h 522672"/>
                  <a:gd name="connsiteX72" fmla="*/ 34845 w 344203"/>
                  <a:gd name="connsiteY72" fmla="*/ 501337 h 522672"/>
                  <a:gd name="connsiteX73" fmla="*/ 41563 w 344203"/>
                  <a:gd name="connsiteY73" fmla="*/ 505878 h 522672"/>
                  <a:gd name="connsiteX74" fmla="*/ 44110 w 344203"/>
                  <a:gd name="connsiteY74" fmla="*/ 507428 h 522672"/>
                  <a:gd name="connsiteX75" fmla="*/ 50920 w 344203"/>
                  <a:gd name="connsiteY75" fmla="*/ 510934 h 522672"/>
                  <a:gd name="connsiteX76" fmla="*/ 53984 w 344203"/>
                  <a:gd name="connsiteY76" fmla="*/ 512319 h 522672"/>
                  <a:gd name="connsiteX77" fmla="*/ 60831 w 344203"/>
                  <a:gd name="connsiteY77" fmla="*/ 514976 h 522672"/>
                  <a:gd name="connsiteX78" fmla="*/ 64098 w 344203"/>
                  <a:gd name="connsiteY78" fmla="*/ 516047 h 522672"/>
                  <a:gd name="connsiteX79" fmla="*/ 71295 w 344203"/>
                  <a:gd name="connsiteY79" fmla="*/ 518114 h 522672"/>
                  <a:gd name="connsiteX80" fmla="*/ 74119 w 344203"/>
                  <a:gd name="connsiteY80" fmla="*/ 518741 h 522672"/>
                  <a:gd name="connsiteX81" fmla="*/ 82074 w 344203"/>
                  <a:gd name="connsiteY81" fmla="*/ 520328 h 522672"/>
                  <a:gd name="connsiteX82" fmla="*/ 83421 w 344203"/>
                  <a:gd name="connsiteY82" fmla="*/ 520532 h 522672"/>
                  <a:gd name="connsiteX83" fmla="*/ 111105 w 344203"/>
                  <a:gd name="connsiteY83" fmla="*/ 522672 h 522672"/>
                  <a:gd name="connsiteX84" fmla="*/ 120960 w 344203"/>
                  <a:gd name="connsiteY84" fmla="*/ 522469 h 522672"/>
                  <a:gd name="connsiteX85" fmla="*/ 344111 w 344203"/>
                  <a:gd name="connsiteY85" fmla="*/ 510418 h 522672"/>
                  <a:gd name="connsiteX86" fmla="*/ 344203 w 344203"/>
                  <a:gd name="connsiteY86" fmla="*/ 510436 h 52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203" h="522672">
                    <a:moveTo>
                      <a:pt x="28016" y="495431"/>
                    </a:moveTo>
                    <a:cubicBezTo>
                      <a:pt x="27979" y="495394"/>
                      <a:pt x="27979" y="495394"/>
                      <a:pt x="27942" y="495358"/>
                    </a:cubicBezTo>
                    <a:cubicBezTo>
                      <a:pt x="28385" y="495764"/>
                      <a:pt x="28773" y="496114"/>
                      <a:pt x="29216" y="496465"/>
                    </a:cubicBezTo>
                    <a:cubicBezTo>
                      <a:pt x="28847" y="496151"/>
                      <a:pt x="28367" y="495801"/>
                      <a:pt x="28016" y="495431"/>
                    </a:cubicBezTo>
                    <a:moveTo>
                      <a:pt x="15558" y="479965"/>
                    </a:moveTo>
                    <a:cubicBezTo>
                      <a:pt x="15798" y="480408"/>
                      <a:pt x="16038" y="480796"/>
                      <a:pt x="16315" y="481165"/>
                    </a:cubicBezTo>
                    <a:cubicBezTo>
                      <a:pt x="16038" y="480796"/>
                      <a:pt x="15798" y="480408"/>
                      <a:pt x="15558" y="479965"/>
                    </a:cubicBezTo>
                    <a:moveTo>
                      <a:pt x="1919" y="440820"/>
                    </a:moveTo>
                    <a:cubicBezTo>
                      <a:pt x="1993" y="441503"/>
                      <a:pt x="2122" y="442205"/>
                      <a:pt x="2233" y="442887"/>
                    </a:cubicBezTo>
                    <a:cubicBezTo>
                      <a:pt x="2122" y="442205"/>
                      <a:pt x="1993" y="441503"/>
                      <a:pt x="1919" y="440820"/>
                    </a:cubicBezTo>
                    <a:moveTo>
                      <a:pt x="2159" y="83144"/>
                    </a:moveTo>
                    <a:cubicBezTo>
                      <a:pt x="2086" y="83661"/>
                      <a:pt x="1993" y="84178"/>
                      <a:pt x="1956" y="84694"/>
                    </a:cubicBezTo>
                    <a:cubicBezTo>
                      <a:pt x="1993" y="84178"/>
                      <a:pt x="2086" y="83661"/>
                      <a:pt x="2159" y="83144"/>
                    </a:cubicBezTo>
                    <a:moveTo>
                      <a:pt x="28219" y="28773"/>
                    </a:moveTo>
                    <a:cubicBezTo>
                      <a:pt x="28256" y="28736"/>
                      <a:pt x="28330" y="28699"/>
                      <a:pt x="28422" y="28607"/>
                    </a:cubicBezTo>
                    <a:cubicBezTo>
                      <a:pt x="28312" y="28717"/>
                      <a:pt x="28145" y="28884"/>
                      <a:pt x="28016" y="29013"/>
                    </a:cubicBezTo>
                    <a:cubicBezTo>
                      <a:pt x="28090" y="28976"/>
                      <a:pt x="28127" y="28847"/>
                      <a:pt x="28219" y="28773"/>
                    </a:cubicBezTo>
                    <a:moveTo>
                      <a:pt x="105070" y="414521"/>
                    </a:moveTo>
                    <a:cubicBezTo>
                      <a:pt x="104793" y="414004"/>
                      <a:pt x="104442" y="413598"/>
                      <a:pt x="104147" y="413044"/>
                    </a:cubicBezTo>
                    <a:cubicBezTo>
                      <a:pt x="104424" y="413616"/>
                      <a:pt x="104793" y="414004"/>
                      <a:pt x="105070" y="414521"/>
                    </a:cubicBezTo>
                    <a:moveTo>
                      <a:pt x="110108" y="420888"/>
                    </a:moveTo>
                    <a:cubicBezTo>
                      <a:pt x="109665" y="420482"/>
                      <a:pt x="109112" y="420168"/>
                      <a:pt x="108669" y="419744"/>
                    </a:cubicBezTo>
                    <a:cubicBezTo>
                      <a:pt x="109075" y="420168"/>
                      <a:pt x="109684" y="420500"/>
                      <a:pt x="110108" y="420888"/>
                    </a:cubicBezTo>
                    <a:moveTo>
                      <a:pt x="344203" y="510436"/>
                    </a:moveTo>
                    <a:lnTo>
                      <a:pt x="344203" y="428529"/>
                    </a:lnTo>
                    <a:lnTo>
                      <a:pt x="143440" y="428529"/>
                    </a:lnTo>
                    <a:lnTo>
                      <a:pt x="142277" y="428529"/>
                    </a:lnTo>
                    <a:cubicBezTo>
                      <a:pt x="132292" y="428529"/>
                      <a:pt x="122105" y="428363"/>
                      <a:pt x="114187" y="423915"/>
                    </a:cubicBezTo>
                    <a:cubicBezTo>
                      <a:pt x="111917" y="422641"/>
                      <a:pt x="109924" y="421017"/>
                      <a:pt x="108189" y="419098"/>
                    </a:cubicBezTo>
                    <a:cubicBezTo>
                      <a:pt x="107986" y="418858"/>
                      <a:pt x="107838" y="418507"/>
                      <a:pt x="107635" y="418267"/>
                    </a:cubicBezTo>
                    <a:cubicBezTo>
                      <a:pt x="106159" y="416477"/>
                      <a:pt x="104848" y="414484"/>
                      <a:pt x="103852" y="412177"/>
                    </a:cubicBezTo>
                    <a:cubicBezTo>
                      <a:pt x="103649" y="411734"/>
                      <a:pt x="103575" y="411143"/>
                      <a:pt x="103372" y="410700"/>
                    </a:cubicBezTo>
                    <a:cubicBezTo>
                      <a:pt x="101379" y="405533"/>
                      <a:pt x="100308" y="399276"/>
                      <a:pt x="100308" y="391654"/>
                    </a:cubicBezTo>
                    <a:lnTo>
                      <a:pt x="100308" y="310743"/>
                    </a:lnTo>
                    <a:lnTo>
                      <a:pt x="311887" y="304375"/>
                    </a:lnTo>
                    <a:lnTo>
                      <a:pt x="311998" y="304375"/>
                    </a:lnTo>
                    <a:lnTo>
                      <a:pt x="311998" y="221711"/>
                    </a:lnTo>
                    <a:lnTo>
                      <a:pt x="100308" y="214587"/>
                    </a:lnTo>
                    <a:lnTo>
                      <a:pt x="100308" y="133713"/>
                    </a:lnTo>
                    <a:cubicBezTo>
                      <a:pt x="100308" y="114187"/>
                      <a:pt x="100308" y="94015"/>
                      <a:pt x="137423" y="94015"/>
                    </a:cubicBezTo>
                    <a:lnTo>
                      <a:pt x="344185" y="94015"/>
                    </a:lnTo>
                    <a:lnTo>
                      <a:pt x="344185" y="11406"/>
                    </a:lnTo>
                    <a:lnTo>
                      <a:pt x="344111" y="11369"/>
                    </a:lnTo>
                    <a:cubicBezTo>
                      <a:pt x="298839" y="5038"/>
                      <a:pt x="115627" y="37"/>
                      <a:pt x="113799" y="0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7" y="0"/>
                      <a:pt x="87869" y="1070"/>
                      <a:pt x="75300" y="3987"/>
                    </a:cubicBezTo>
                    <a:cubicBezTo>
                      <a:pt x="75263" y="4023"/>
                      <a:pt x="75190" y="4023"/>
                      <a:pt x="75134" y="4023"/>
                    </a:cubicBezTo>
                    <a:cubicBezTo>
                      <a:pt x="71960" y="4780"/>
                      <a:pt x="68804" y="5647"/>
                      <a:pt x="65666" y="6644"/>
                    </a:cubicBezTo>
                    <a:cubicBezTo>
                      <a:pt x="65556" y="6681"/>
                      <a:pt x="65463" y="6718"/>
                      <a:pt x="65390" y="6755"/>
                    </a:cubicBezTo>
                    <a:cubicBezTo>
                      <a:pt x="53652" y="10538"/>
                      <a:pt x="42320" y="16389"/>
                      <a:pt x="32335" y="24934"/>
                    </a:cubicBezTo>
                    <a:cubicBezTo>
                      <a:pt x="31541" y="25617"/>
                      <a:pt x="30748" y="26244"/>
                      <a:pt x="29954" y="26964"/>
                    </a:cubicBezTo>
                    <a:cubicBezTo>
                      <a:pt x="29327" y="27555"/>
                      <a:pt x="28644" y="27998"/>
                      <a:pt x="28053" y="28588"/>
                    </a:cubicBezTo>
                    <a:cubicBezTo>
                      <a:pt x="27426" y="29216"/>
                      <a:pt x="26983" y="30065"/>
                      <a:pt x="26337" y="30692"/>
                    </a:cubicBezTo>
                    <a:cubicBezTo>
                      <a:pt x="22793" y="34439"/>
                      <a:pt x="19416" y="38481"/>
                      <a:pt x="16463" y="43095"/>
                    </a:cubicBezTo>
                    <a:cubicBezTo>
                      <a:pt x="15743" y="44165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434" y="59354"/>
                    </a:cubicBezTo>
                    <a:cubicBezTo>
                      <a:pt x="7844" y="60868"/>
                      <a:pt x="7161" y="62289"/>
                      <a:pt x="6644" y="63858"/>
                    </a:cubicBezTo>
                    <a:cubicBezTo>
                      <a:pt x="4928" y="69062"/>
                      <a:pt x="3581" y="74710"/>
                      <a:pt x="2510" y="80726"/>
                    </a:cubicBezTo>
                    <a:cubicBezTo>
                      <a:pt x="2104" y="82996"/>
                      <a:pt x="1790" y="85340"/>
                      <a:pt x="1477" y="87684"/>
                    </a:cubicBezTo>
                    <a:cubicBezTo>
                      <a:pt x="849" y="92852"/>
                      <a:pt x="443" y="98296"/>
                      <a:pt x="277" y="104073"/>
                    </a:cubicBezTo>
                    <a:cubicBezTo>
                      <a:pt x="277" y="105457"/>
                      <a:pt x="0" y="106657"/>
                      <a:pt x="0" y="108096"/>
                    </a:cubicBezTo>
                    <a:lnTo>
                      <a:pt x="0" y="417916"/>
                    </a:lnTo>
                    <a:cubicBezTo>
                      <a:pt x="0" y="419504"/>
                      <a:pt x="277" y="420906"/>
                      <a:pt x="314" y="422493"/>
                    </a:cubicBezTo>
                    <a:cubicBezTo>
                      <a:pt x="480" y="428030"/>
                      <a:pt x="831" y="433272"/>
                      <a:pt x="1458" y="438236"/>
                    </a:cubicBezTo>
                    <a:cubicBezTo>
                      <a:pt x="1809" y="440710"/>
                      <a:pt x="2215" y="443127"/>
                      <a:pt x="2658" y="445471"/>
                    </a:cubicBezTo>
                    <a:cubicBezTo>
                      <a:pt x="3581" y="450528"/>
                      <a:pt x="4762" y="455290"/>
                      <a:pt x="6201" y="459719"/>
                    </a:cubicBezTo>
                    <a:cubicBezTo>
                      <a:pt x="6681" y="461159"/>
                      <a:pt x="7032" y="462617"/>
                      <a:pt x="7549" y="463983"/>
                    </a:cubicBezTo>
                    <a:cubicBezTo>
                      <a:pt x="9505" y="469187"/>
                      <a:pt x="11886" y="473838"/>
                      <a:pt x="14433" y="478231"/>
                    </a:cubicBezTo>
                    <a:cubicBezTo>
                      <a:pt x="15355" y="479744"/>
                      <a:pt x="16260" y="481220"/>
                      <a:pt x="17256" y="482642"/>
                    </a:cubicBezTo>
                    <a:cubicBezTo>
                      <a:pt x="20154" y="486979"/>
                      <a:pt x="23384" y="490910"/>
                      <a:pt x="26835" y="494380"/>
                    </a:cubicBezTo>
                    <a:cubicBezTo>
                      <a:pt x="27241" y="494730"/>
                      <a:pt x="27462" y="495210"/>
                      <a:pt x="27832" y="495579"/>
                    </a:cubicBezTo>
                    <a:cubicBezTo>
                      <a:pt x="29419" y="497093"/>
                      <a:pt x="31172" y="498366"/>
                      <a:pt x="32852" y="499713"/>
                    </a:cubicBezTo>
                    <a:cubicBezTo>
                      <a:pt x="33535" y="500267"/>
                      <a:pt x="34162" y="500821"/>
                      <a:pt x="34845" y="501337"/>
                    </a:cubicBezTo>
                    <a:cubicBezTo>
                      <a:pt x="37041" y="502962"/>
                      <a:pt x="39256" y="504475"/>
                      <a:pt x="41563" y="505878"/>
                    </a:cubicBezTo>
                    <a:cubicBezTo>
                      <a:pt x="42393" y="506394"/>
                      <a:pt x="43242" y="506948"/>
                      <a:pt x="44110" y="507428"/>
                    </a:cubicBezTo>
                    <a:cubicBezTo>
                      <a:pt x="46343" y="508701"/>
                      <a:pt x="48613" y="509846"/>
                      <a:pt x="50920" y="510934"/>
                    </a:cubicBezTo>
                    <a:cubicBezTo>
                      <a:pt x="51917" y="511414"/>
                      <a:pt x="52950" y="511894"/>
                      <a:pt x="53984" y="512319"/>
                    </a:cubicBezTo>
                    <a:cubicBezTo>
                      <a:pt x="56254" y="513315"/>
                      <a:pt x="58524" y="514183"/>
                      <a:pt x="60831" y="514976"/>
                    </a:cubicBezTo>
                    <a:cubicBezTo>
                      <a:pt x="61938" y="515382"/>
                      <a:pt x="63027" y="515733"/>
                      <a:pt x="64098" y="516047"/>
                    </a:cubicBezTo>
                    <a:cubicBezTo>
                      <a:pt x="66515" y="516804"/>
                      <a:pt x="68878" y="517523"/>
                      <a:pt x="71295" y="518114"/>
                    </a:cubicBezTo>
                    <a:cubicBezTo>
                      <a:pt x="72255" y="518354"/>
                      <a:pt x="73159" y="518557"/>
                      <a:pt x="74119" y="518741"/>
                    </a:cubicBezTo>
                    <a:cubicBezTo>
                      <a:pt x="76777" y="519332"/>
                      <a:pt x="79416" y="519886"/>
                      <a:pt x="82074" y="520328"/>
                    </a:cubicBezTo>
                    <a:cubicBezTo>
                      <a:pt x="82517" y="520402"/>
                      <a:pt x="82997" y="520495"/>
                      <a:pt x="83421" y="520532"/>
                    </a:cubicBezTo>
                    <a:cubicBezTo>
                      <a:pt x="92963" y="522045"/>
                      <a:pt x="102357" y="522672"/>
                      <a:pt x="111105" y="522672"/>
                    </a:cubicBezTo>
                    <a:cubicBezTo>
                      <a:pt x="114482" y="522672"/>
                      <a:pt x="117823" y="522635"/>
                      <a:pt x="120960" y="522469"/>
                    </a:cubicBezTo>
                    <a:cubicBezTo>
                      <a:pt x="122787" y="522396"/>
                      <a:pt x="303785" y="515991"/>
                      <a:pt x="344111" y="510418"/>
                    </a:cubicBezTo>
                    <a:lnTo>
                      <a:pt x="344203" y="510436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" name="Freeform: Shape 154">
                <a:extLst>
                  <a:ext uri="{FF2B5EF4-FFF2-40B4-BE49-F238E27FC236}">
                    <a16:creationId xmlns:a16="http://schemas.microsoft.com/office/drawing/2014/main" id="{1C1A2673-A81D-67F2-2A0A-79E7C9BE88EA}"/>
                  </a:ext>
                </a:extLst>
              </p:cNvPr>
              <p:cNvSpPr/>
              <p:nvPr/>
            </p:nvSpPr>
            <p:spPr>
              <a:xfrm>
                <a:off x="3721199" y="4219873"/>
                <a:ext cx="399977" cy="523927"/>
              </a:xfrm>
              <a:custGeom>
                <a:avLst/>
                <a:gdLst>
                  <a:gd name="connsiteX0" fmla="*/ 390473 w 399977"/>
                  <a:gd name="connsiteY0" fmla="*/ 392724 h 523927"/>
                  <a:gd name="connsiteX1" fmla="*/ 390547 w 399977"/>
                  <a:gd name="connsiteY1" fmla="*/ 392373 h 523927"/>
                  <a:gd name="connsiteX2" fmla="*/ 390473 w 399977"/>
                  <a:gd name="connsiteY2" fmla="*/ 392724 h 523927"/>
                  <a:gd name="connsiteX3" fmla="*/ 383238 w 399977"/>
                  <a:gd name="connsiteY3" fmla="*/ 419375 h 523927"/>
                  <a:gd name="connsiteX4" fmla="*/ 383312 w 399977"/>
                  <a:gd name="connsiteY4" fmla="*/ 419061 h 523927"/>
                  <a:gd name="connsiteX5" fmla="*/ 383238 w 399977"/>
                  <a:gd name="connsiteY5" fmla="*/ 419375 h 523927"/>
                  <a:gd name="connsiteX6" fmla="*/ 298912 w 399977"/>
                  <a:gd name="connsiteY6" fmla="*/ 292877 h 523927"/>
                  <a:gd name="connsiteX7" fmla="*/ 268165 w 399977"/>
                  <a:gd name="connsiteY7" fmla="*/ 413358 h 523927"/>
                  <a:gd name="connsiteX8" fmla="*/ 267058 w 399977"/>
                  <a:gd name="connsiteY8" fmla="*/ 414225 h 523927"/>
                  <a:gd name="connsiteX9" fmla="*/ 261096 w 399977"/>
                  <a:gd name="connsiteY9" fmla="*/ 418839 h 523927"/>
                  <a:gd name="connsiteX10" fmla="*/ 258513 w 399977"/>
                  <a:gd name="connsiteY10" fmla="*/ 420316 h 523927"/>
                  <a:gd name="connsiteX11" fmla="*/ 253179 w 399977"/>
                  <a:gd name="connsiteY11" fmla="*/ 423306 h 523927"/>
                  <a:gd name="connsiteX12" fmla="*/ 250004 w 399977"/>
                  <a:gd name="connsiteY12" fmla="*/ 424579 h 523927"/>
                  <a:gd name="connsiteX13" fmla="*/ 244357 w 399977"/>
                  <a:gd name="connsiteY13" fmla="*/ 426775 h 523927"/>
                  <a:gd name="connsiteX14" fmla="*/ 242087 w 399977"/>
                  <a:gd name="connsiteY14" fmla="*/ 427403 h 523927"/>
                  <a:gd name="connsiteX15" fmla="*/ 201798 w 399977"/>
                  <a:gd name="connsiteY15" fmla="*/ 432054 h 523927"/>
                  <a:gd name="connsiteX16" fmla="*/ 122953 w 399977"/>
                  <a:gd name="connsiteY16" fmla="*/ 406954 h 523927"/>
                  <a:gd name="connsiteX17" fmla="*/ 100363 w 399977"/>
                  <a:gd name="connsiteY17" fmla="*/ 292877 h 523927"/>
                  <a:gd name="connsiteX18" fmla="*/ 100363 w 399977"/>
                  <a:gd name="connsiteY18" fmla="*/ 37 h 523927"/>
                  <a:gd name="connsiteX19" fmla="*/ 0 w 399977"/>
                  <a:gd name="connsiteY19" fmla="*/ 37 h 523927"/>
                  <a:gd name="connsiteX20" fmla="*/ 0 w 399977"/>
                  <a:gd name="connsiteY20" fmla="*/ 292877 h 523927"/>
                  <a:gd name="connsiteX21" fmla="*/ 314 w 399977"/>
                  <a:gd name="connsiteY21" fmla="*/ 306369 h 523927"/>
                  <a:gd name="connsiteX22" fmla="*/ 590 w 399977"/>
                  <a:gd name="connsiteY22" fmla="*/ 317867 h 523927"/>
                  <a:gd name="connsiteX23" fmla="*/ 1273 w 399977"/>
                  <a:gd name="connsiteY23" fmla="*/ 333296 h 523927"/>
                  <a:gd name="connsiteX24" fmla="*/ 2824 w 399977"/>
                  <a:gd name="connsiteY24" fmla="*/ 353579 h 523927"/>
                  <a:gd name="connsiteX25" fmla="*/ 4208 w 399977"/>
                  <a:gd name="connsiteY25" fmla="*/ 365668 h 523927"/>
                  <a:gd name="connsiteX26" fmla="*/ 6164 w 399977"/>
                  <a:gd name="connsiteY26" fmla="*/ 379436 h 523927"/>
                  <a:gd name="connsiteX27" fmla="*/ 8471 w 399977"/>
                  <a:gd name="connsiteY27" fmla="*/ 392558 h 523927"/>
                  <a:gd name="connsiteX28" fmla="*/ 11701 w 399977"/>
                  <a:gd name="connsiteY28" fmla="*/ 407194 h 523927"/>
                  <a:gd name="connsiteX29" fmla="*/ 13694 w 399977"/>
                  <a:gd name="connsiteY29" fmla="*/ 414908 h 523927"/>
                  <a:gd name="connsiteX30" fmla="*/ 19065 w 399977"/>
                  <a:gd name="connsiteY30" fmla="*/ 431648 h 523927"/>
                  <a:gd name="connsiteX31" fmla="*/ 21372 w 399977"/>
                  <a:gd name="connsiteY31" fmla="*/ 437812 h 523927"/>
                  <a:gd name="connsiteX32" fmla="*/ 28053 w 399977"/>
                  <a:gd name="connsiteY32" fmla="*/ 452651 h 523927"/>
                  <a:gd name="connsiteX33" fmla="*/ 30711 w 399977"/>
                  <a:gd name="connsiteY33" fmla="*/ 457542 h 523927"/>
                  <a:gd name="connsiteX34" fmla="*/ 38628 w 399977"/>
                  <a:gd name="connsiteY34" fmla="*/ 470387 h 523927"/>
                  <a:gd name="connsiteX35" fmla="*/ 41655 w 399977"/>
                  <a:gd name="connsiteY35" fmla="*/ 474373 h 523927"/>
                  <a:gd name="connsiteX36" fmla="*/ 50846 w 399977"/>
                  <a:gd name="connsiteY36" fmla="*/ 485152 h 523927"/>
                  <a:gd name="connsiteX37" fmla="*/ 51880 w 399977"/>
                  <a:gd name="connsiteY37" fmla="*/ 486388 h 523927"/>
                  <a:gd name="connsiteX38" fmla="*/ 54150 w 399977"/>
                  <a:gd name="connsiteY38" fmla="*/ 488289 h 523927"/>
                  <a:gd name="connsiteX39" fmla="*/ 64817 w 399977"/>
                  <a:gd name="connsiteY39" fmla="*/ 497277 h 523927"/>
                  <a:gd name="connsiteX40" fmla="*/ 68638 w 399977"/>
                  <a:gd name="connsiteY40" fmla="*/ 499861 h 523927"/>
                  <a:gd name="connsiteX41" fmla="*/ 79933 w 399977"/>
                  <a:gd name="connsiteY41" fmla="*/ 506542 h 523927"/>
                  <a:gd name="connsiteX42" fmla="*/ 84307 w 399977"/>
                  <a:gd name="connsiteY42" fmla="*/ 508609 h 523927"/>
                  <a:gd name="connsiteX43" fmla="*/ 95916 w 399977"/>
                  <a:gd name="connsiteY43" fmla="*/ 513297 h 523927"/>
                  <a:gd name="connsiteX44" fmla="*/ 101157 w 399977"/>
                  <a:gd name="connsiteY44" fmla="*/ 514976 h 523927"/>
                  <a:gd name="connsiteX45" fmla="*/ 112489 w 399977"/>
                  <a:gd name="connsiteY45" fmla="*/ 518003 h 523927"/>
                  <a:gd name="connsiteX46" fmla="*/ 119096 w 399977"/>
                  <a:gd name="connsiteY46" fmla="*/ 519350 h 523927"/>
                  <a:gd name="connsiteX47" fmla="*/ 129395 w 399977"/>
                  <a:gd name="connsiteY47" fmla="*/ 521030 h 523927"/>
                  <a:gd name="connsiteX48" fmla="*/ 188417 w 399977"/>
                  <a:gd name="connsiteY48" fmla="*/ 523928 h 523927"/>
                  <a:gd name="connsiteX49" fmla="*/ 195098 w 399977"/>
                  <a:gd name="connsiteY49" fmla="*/ 523928 h 523927"/>
                  <a:gd name="connsiteX50" fmla="*/ 201779 w 399977"/>
                  <a:gd name="connsiteY50" fmla="*/ 523928 h 523927"/>
                  <a:gd name="connsiteX51" fmla="*/ 257940 w 399977"/>
                  <a:gd name="connsiteY51" fmla="*/ 521547 h 523927"/>
                  <a:gd name="connsiteX52" fmla="*/ 262721 w 399977"/>
                  <a:gd name="connsiteY52" fmla="*/ 520956 h 523927"/>
                  <a:gd name="connsiteX53" fmla="*/ 272151 w 399977"/>
                  <a:gd name="connsiteY53" fmla="*/ 519443 h 523927"/>
                  <a:gd name="connsiteX54" fmla="*/ 281656 w 399977"/>
                  <a:gd name="connsiteY54" fmla="*/ 517486 h 523927"/>
                  <a:gd name="connsiteX55" fmla="*/ 287747 w 399977"/>
                  <a:gd name="connsiteY55" fmla="*/ 515973 h 523927"/>
                  <a:gd name="connsiteX56" fmla="*/ 299079 w 399977"/>
                  <a:gd name="connsiteY56" fmla="*/ 512430 h 523927"/>
                  <a:gd name="connsiteX57" fmla="*/ 304210 w 399977"/>
                  <a:gd name="connsiteY57" fmla="*/ 510528 h 523927"/>
                  <a:gd name="connsiteX58" fmla="*/ 315265 w 399977"/>
                  <a:gd name="connsiteY58" fmla="*/ 505509 h 523927"/>
                  <a:gd name="connsiteX59" fmla="*/ 320506 w 399977"/>
                  <a:gd name="connsiteY59" fmla="*/ 502685 h 523927"/>
                  <a:gd name="connsiteX60" fmla="*/ 330565 w 399977"/>
                  <a:gd name="connsiteY60" fmla="*/ 496281 h 523927"/>
                  <a:gd name="connsiteX61" fmla="*/ 333351 w 399977"/>
                  <a:gd name="connsiteY61" fmla="*/ 494490 h 523927"/>
                  <a:gd name="connsiteX62" fmla="*/ 335252 w 399977"/>
                  <a:gd name="connsiteY62" fmla="*/ 492774 h 523927"/>
                  <a:gd name="connsiteX63" fmla="*/ 347654 w 399977"/>
                  <a:gd name="connsiteY63" fmla="*/ 481589 h 523927"/>
                  <a:gd name="connsiteX64" fmla="*/ 350958 w 399977"/>
                  <a:gd name="connsiteY64" fmla="*/ 477972 h 523927"/>
                  <a:gd name="connsiteX65" fmla="*/ 361017 w 399977"/>
                  <a:gd name="connsiteY65" fmla="*/ 465201 h 523927"/>
                  <a:gd name="connsiteX66" fmla="*/ 364247 w 399977"/>
                  <a:gd name="connsiteY66" fmla="*/ 460310 h 523927"/>
                  <a:gd name="connsiteX67" fmla="*/ 372441 w 399977"/>
                  <a:gd name="connsiteY67" fmla="*/ 445785 h 523927"/>
                  <a:gd name="connsiteX68" fmla="*/ 375468 w 399977"/>
                  <a:gd name="connsiteY68" fmla="*/ 439381 h 523927"/>
                  <a:gd name="connsiteX69" fmla="*/ 381909 w 399977"/>
                  <a:gd name="connsiteY69" fmla="*/ 423195 h 523927"/>
                  <a:gd name="connsiteX70" fmla="*/ 384622 w 399977"/>
                  <a:gd name="connsiteY70" fmla="*/ 415074 h 523927"/>
                  <a:gd name="connsiteX71" fmla="*/ 389476 w 399977"/>
                  <a:gd name="connsiteY71" fmla="*/ 397135 h 523927"/>
                  <a:gd name="connsiteX72" fmla="*/ 391672 w 399977"/>
                  <a:gd name="connsiteY72" fmla="*/ 387187 h 523927"/>
                  <a:gd name="connsiteX73" fmla="*/ 395087 w 399977"/>
                  <a:gd name="connsiteY73" fmla="*/ 367292 h 523927"/>
                  <a:gd name="connsiteX74" fmla="*/ 396526 w 399977"/>
                  <a:gd name="connsiteY74" fmla="*/ 355831 h 523927"/>
                  <a:gd name="connsiteX75" fmla="*/ 398556 w 399977"/>
                  <a:gd name="connsiteY75" fmla="*/ 333868 h 523927"/>
                  <a:gd name="connsiteX76" fmla="*/ 399184 w 399977"/>
                  <a:gd name="connsiteY76" fmla="*/ 320986 h 523927"/>
                  <a:gd name="connsiteX77" fmla="*/ 399738 w 399977"/>
                  <a:gd name="connsiteY77" fmla="*/ 301662 h 523927"/>
                  <a:gd name="connsiteX78" fmla="*/ 399977 w 399977"/>
                  <a:gd name="connsiteY78" fmla="*/ 292840 h 523927"/>
                  <a:gd name="connsiteX79" fmla="*/ 399977 w 399977"/>
                  <a:gd name="connsiteY79" fmla="*/ 0 h 523927"/>
                  <a:gd name="connsiteX80" fmla="*/ 298912 w 399977"/>
                  <a:gd name="connsiteY80" fmla="*/ 0 h 523927"/>
                  <a:gd name="connsiteX81" fmla="*/ 298912 w 399977"/>
                  <a:gd name="connsiteY81" fmla="*/ 292877 h 52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9977" h="523927">
                    <a:moveTo>
                      <a:pt x="390473" y="392724"/>
                    </a:moveTo>
                    <a:cubicBezTo>
                      <a:pt x="390473" y="392613"/>
                      <a:pt x="390510" y="392484"/>
                      <a:pt x="390547" y="392373"/>
                    </a:cubicBezTo>
                    <a:cubicBezTo>
                      <a:pt x="390510" y="392484"/>
                      <a:pt x="390473" y="392595"/>
                      <a:pt x="390473" y="392724"/>
                    </a:cubicBezTo>
                    <a:moveTo>
                      <a:pt x="383238" y="419375"/>
                    </a:moveTo>
                    <a:cubicBezTo>
                      <a:pt x="383275" y="419301"/>
                      <a:pt x="383275" y="419172"/>
                      <a:pt x="383312" y="419061"/>
                    </a:cubicBezTo>
                    <a:cubicBezTo>
                      <a:pt x="383275" y="419172"/>
                      <a:pt x="383275" y="419282"/>
                      <a:pt x="383238" y="419375"/>
                    </a:cubicBezTo>
                    <a:moveTo>
                      <a:pt x="298912" y="292877"/>
                    </a:moveTo>
                    <a:cubicBezTo>
                      <a:pt x="298912" y="358950"/>
                      <a:pt x="288614" y="394699"/>
                      <a:pt x="268165" y="413358"/>
                    </a:cubicBezTo>
                    <a:cubicBezTo>
                      <a:pt x="267814" y="413635"/>
                      <a:pt x="267408" y="413912"/>
                      <a:pt x="267058" y="414225"/>
                    </a:cubicBezTo>
                    <a:cubicBezTo>
                      <a:pt x="265156" y="415905"/>
                      <a:pt x="263164" y="417455"/>
                      <a:pt x="261096" y="418839"/>
                    </a:cubicBezTo>
                    <a:cubicBezTo>
                      <a:pt x="260266" y="419393"/>
                      <a:pt x="259343" y="419836"/>
                      <a:pt x="258513" y="420316"/>
                    </a:cubicBezTo>
                    <a:cubicBezTo>
                      <a:pt x="256759" y="421386"/>
                      <a:pt x="255006" y="422420"/>
                      <a:pt x="253179" y="423306"/>
                    </a:cubicBezTo>
                    <a:cubicBezTo>
                      <a:pt x="252145" y="423786"/>
                      <a:pt x="251038" y="424136"/>
                      <a:pt x="250004" y="424579"/>
                    </a:cubicBezTo>
                    <a:cubicBezTo>
                      <a:pt x="248140" y="425373"/>
                      <a:pt x="246313" y="426129"/>
                      <a:pt x="244357" y="426775"/>
                    </a:cubicBezTo>
                    <a:cubicBezTo>
                      <a:pt x="243637" y="427015"/>
                      <a:pt x="242844" y="427181"/>
                      <a:pt x="242087" y="427403"/>
                    </a:cubicBezTo>
                    <a:cubicBezTo>
                      <a:pt x="230386" y="430780"/>
                      <a:pt x="217024" y="432054"/>
                      <a:pt x="201798" y="432054"/>
                    </a:cubicBezTo>
                    <a:cubicBezTo>
                      <a:pt x="166510" y="432054"/>
                      <a:pt x="139656" y="427791"/>
                      <a:pt x="122953" y="406954"/>
                    </a:cubicBezTo>
                    <a:cubicBezTo>
                      <a:pt x="107081" y="387187"/>
                      <a:pt x="100363" y="353062"/>
                      <a:pt x="100363" y="292877"/>
                    </a:cubicBezTo>
                    <a:lnTo>
                      <a:pt x="100363" y="37"/>
                    </a:lnTo>
                    <a:lnTo>
                      <a:pt x="0" y="37"/>
                    </a:lnTo>
                    <a:lnTo>
                      <a:pt x="0" y="292877"/>
                    </a:lnTo>
                    <a:cubicBezTo>
                      <a:pt x="0" y="297565"/>
                      <a:pt x="240" y="301829"/>
                      <a:pt x="314" y="306369"/>
                    </a:cubicBezTo>
                    <a:cubicBezTo>
                      <a:pt x="388" y="310226"/>
                      <a:pt x="480" y="314120"/>
                      <a:pt x="590" y="317867"/>
                    </a:cubicBezTo>
                    <a:cubicBezTo>
                      <a:pt x="757" y="323071"/>
                      <a:pt x="941" y="328294"/>
                      <a:pt x="1273" y="333296"/>
                    </a:cubicBezTo>
                    <a:cubicBezTo>
                      <a:pt x="1680" y="340291"/>
                      <a:pt x="2196" y="347064"/>
                      <a:pt x="2824" y="353579"/>
                    </a:cubicBezTo>
                    <a:cubicBezTo>
                      <a:pt x="3230" y="357713"/>
                      <a:pt x="3747" y="361700"/>
                      <a:pt x="4208" y="365668"/>
                    </a:cubicBezTo>
                    <a:cubicBezTo>
                      <a:pt x="4762" y="370392"/>
                      <a:pt x="5444" y="374969"/>
                      <a:pt x="6164" y="379436"/>
                    </a:cubicBezTo>
                    <a:cubicBezTo>
                      <a:pt x="6884" y="383939"/>
                      <a:pt x="7641" y="388313"/>
                      <a:pt x="8471" y="392558"/>
                    </a:cubicBezTo>
                    <a:cubicBezTo>
                      <a:pt x="9468" y="397652"/>
                      <a:pt x="10538" y="402506"/>
                      <a:pt x="11701" y="407194"/>
                    </a:cubicBezTo>
                    <a:cubicBezTo>
                      <a:pt x="12328" y="409778"/>
                      <a:pt x="13012" y="412398"/>
                      <a:pt x="13694" y="414908"/>
                    </a:cubicBezTo>
                    <a:cubicBezTo>
                      <a:pt x="15374" y="420833"/>
                      <a:pt x="17164" y="426369"/>
                      <a:pt x="19065" y="431648"/>
                    </a:cubicBezTo>
                    <a:cubicBezTo>
                      <a:pt x="19822" y="433715"/>
                      <a:pt x="20578" y="435782"/>
                      <a:pt x="21372" y="437812"/>
                    </a:cubicBezTo>
                    <a:cubicBezTo>
                      <a:pt x="23476" y="443053"/>
                      <a:pt x="25709" y="448000"/>
                      <a:pt x="28053" y="452651"/>
                    </a:cubicBezTo>
                    <a:cubicBezTo>
                      <a:pt x="28884" y="454330"/>
                      <a:pt x="29806" y="455917"/>
                      <a:pt x="30711" y="457542"/>
                    </a:cubicBezTo>
                    <a:cubicBezTo>
                      <a:pt x="33221" y="462082"/>
                      <a:pt x="35842" y="466419"/>
                      <a:pt x="38628" y="470387"/>
                    </a:cubicBezTo>
                    <a:cubicBezTo>
                      <a:pt x="39625" y="471734"/>
                      <a:pt x="40659" y="473044"/>
                      <a:pt x="41655" y="474373"/>
                    </a:cubicBezTo>
                    <a:cubicBezTo>
                      <a:pt x="44590" y="478231"/>
                      <a:pt x="47653" y="481885"/>
                      <a:pt x="50846" y="485152"/>
                    </a:cubicBezTo>
                    <a:cubicBezTo>
                      <a:pt x="51197" y="485558"/>
                      <a:pt x="51529" y="485982"/>
                      <a:pt x="51880" y="486388"/>
                    </a:cubicBezTo>
                    <a:cubicBezTo>
                      <a:pt x="52599" y="487108"/>
                      <a:pt x="53430" y="487625"/>
                      <a:pt x="54150" y="488289"/>
                    </a:cubicBezTo>
                    <a:cubicBezTo>
                      <a:pt x="57619" y="491556"/>
                      <a:pt x="61108" y="494583"/>
                      <a:pt x="64817" y="497277"/>
                    </a:cubicBezTo>
                    <a:cubicBezTo>
                      <a:pt x="66091" y="498200"/>
                      <a:pt x="67364" y="498994"/>
                      <a:pt x="68638" y="499861"/>
                    </a:cubicBezTo>
                    <a:cubicBezTo>
                      <a:pt x="72292" y="502334"/>
                      <a:pt x="76038" y="504549"/>
                      <a:pt x="79933" y="506542"/>
                    </a:cubicBezTo>
                    <a:cubicBezTo>
                      <a:pt x="81372" y="507299"/>
                      <a:pt x="82830" y="507926"/>
                      <a:pt x="84307" y="508609"/>
                    </a:cubicBezTo>
                    <a:cubicBezTo>
                      <a:pt x="88127" y="510362"/>
                      <a:pt x="91948" y="511950"/>
                      <a:pt x="95916" y="513297"/>
                    </a:cubicBezTo>
                    <a:cubicBezTo>
                      <a:pt x="97632" y="513924"/>
                      <a:pt x="99385" y="514460"/>
                      <a:pt x="101157" y="514976"/>
                    </a:cubicBezTo>
                    <a:cubicBezTo>
                      <a:pt x="104904" y="516121"/>
                      <a:pt x="108668" y="517173"/>
                      <a:pt x="112489" y="518003"/>
                    </a:cubicBezTo>
                    <a:cubicBezTo>
                      <a:pt x="114685" y="518520"/>
                      <a:pt x="116863" y="518926"/>
                      <a:pt x="119096" y="519350"/>
                    </a:cubicBezTo>
                    <a:cubicBezTo>
                      <a:pt x="122474" y="519978"/>
                      <a:pt x="125943" y="520550"/>
                      <a:pt x="129395" y="521030"/>
                    </a:cubicBezTo>
                    <a:cubicBezTo>
                      <a:pt x="148570" y="523614"/>
                      <a:pt x="168540" y="523928"/>
                      <a:pt x="188417" y="523928"/>
                    </a:cubicBezTo>
                    <a:cubicBezTo>
                      <a:pt x="190650" y="523928"/>
                      <a:pt x="192865" y="523928"/>
                      <a:pt x="195098" y="523928"/>
                    </a:cubicBezTo>
                    <a:lnTo>
                      <a:pt x="201779" y="523928"/>
                    </a:lnTo>
                    <a:cubicBezTo>
                      <a:pt x="219238" y="523928"/>
                      <a:pt x="238525" y="523761"/>
                      <a:pt x="257940" y="521547"/>
                    </a:cubicBezTo>
                    <a:cubicBezTo>
                      <a:pt x="259527" y="521344"/>
                      <a:pt x="261115" y="521141"/>
                      <a:pt x="262721" y="520956"/>
                    </a:cubicBezTo>
                    <a:cubicBezTo>
                      <a:pt x="265858" y="520513"/>
                      <a:pt x="269014" y="520033"/>
                      <a:pt x="272151" y="519443"/>
                    </a:cubicBezTo>
                    <a:cubicBezTo>
                      <a:pt x="275326" y="518889"/>
                      <a:pt x="278519" y="518243"/>
                      <a:pt x="281656" y="517486"/>
                    </a:cubicBezTo>
                    <a:cubicBezTo>
                      <a:pt x="283686" y="517007"/>
                      <a:pt x="285717" y="516527"/>
                      <a:pt x="287747" y="515973"/>
                    </a:cubicBezTo>
                    <a:cubicBezTo>
                      <a:pt x="291567" y="514939"/>
                      <a:pt x="295351" y="513740"/>
                      <a:pt x="299079" y="512430"/>
                    </a:cubicBezTo>
                    <a:cubicBezTo>
                      <a:pt x="300795" y="511839"/>
                      <a:pt x="302493" y="511193"/>
                      <a:pt x="304210" y="510528"/>
                    </a:cubicBezTo>
                    <a:cubicBezTo>
                      <a:pt x="307956" y="509052"/>
                      <a:pt x="311647" y="507354"/>
                      <a:pt x="315265" y="505509"/>
                    </a:cubicBezTo>
                    <a:cubicBezTo>
                      <a:pt x="317055" y="504586"/>
                      <a:pt x="318808" y="503681"/>
                      <a:pt x="320506" y="502685"/>
                    </a:cubicBezTo>
                    <a:cubicBezTo>
                      <a:pt x="323920" y="500728"/>
                      <a:pt x="327261" y="498588"/>
                      <a:pt x="330565" y="496281"/>
                    </a:cubicBezTo>
                    <a:cubicBezTo>
                      <a:pt x="331488" y="495653"/>
                      <a:pt x="332428" y="495173"/>
                      <a:pt x="333351" y="494490"/>
                    </a:cubicBezTo>
                    <a:cubicBezTo>
                      <a:pt x="334034" y="494010"/>
                      <a:pt x="334588" y="493291"/>
                      <a:pt x="335252" y="492774"/>
                    </a:cubicBezTo>
                    <a:cubicBezTo>
                      <a:pt x="339516" y="489433"/>
                      <a:pt x="343687" y="485742"/>
                      <a:pt x="347654" y="481589"/>
                    </a:cubicBezTo>
                    <a:cubicBezTo>
                      <a:pt x="348762" y="480445"/>
                      <a:pt x="349851" y="479209"/>
                      <a:pt x="350958" y="477972"/>
                    </a:cubicBezTo>
                    <a:cubicBezTo>
                      <a:pt x="354465" y="474041"/>
                      <a:pt x="357842" y="469815"/>
                      <a:pt x="361017" y="465201"/>
                    </a:cubicBezTo>
                    <a:cubicBezTo>
                      <a:pt x="362124" y="463613"/>
                      <a:pt x="363213" y="461971"/>
                      <a:pt x="364247" y="460310"/>
                    </a:cubicBezTo>
                    <a:cubicBezTo>
                      <a:pt x="367107" y="455807"/>
                      <a:pt x="369857" y="450971"/>
                      <a:pt x="372441" y="445785"/>
                    </a:cubicBezTo>
                    <a:cubicBezTo>
                      <a:pt x="373475" y="443681"/>
                      <a:pt x="374508" y="441577"/>
                      <a:pt x="375468" y="439381"/>
                    </a:cubicBezTo>
                    <a:cubicBezTo>
                      <a:pt x="377775" y="434287"/>
                      <a:pt x="379916" y="428916"/>
                      <a:pt x="381909" y="423195"/>
                    </a:cubicBezTo>
                    <a:cubicBezTo>
                      <a:pt x="382869" y="420537"/>
                      <a:pt x="383773" y="417824"/>
                      <a:pt x="384622" y="415074"/>
                    </a:cubicBezTo>
                    <a:cubicBezTo>
                      <a:pt x="386375" y="409390"/>
                      <a:pt x="387999" y="403429"/>
                      <a:pt x="389476" y="397135"/>
                    </a:cubicBezTo>
                    <a:cubicBezTo>
                      <a:pt x="390232" y="393905"/>
                      <a:pt x="390953" y="390565"/>
                      <a:pt x="391672" y="387187"/>
                    </a:cubicBezTo>
                    <a:cubicBezTo>
                      <a:pt x="392945" y="380857"/>
                      <a:pt x="394090" y="374268"/>
                      <a:pt x="395087" y="367292"/>
                    </a:cubicBezTo>
                    <a:cubicBezTo>
                      <a:pt x="395603" y="363545"/>
                      <a:pt x="396046" y="359688"/>
                      <a:pt x="396526" y="355831"/>
                    </a:cubicBezTo>
                    <a:cubicBezTo>
                      <a:pt x="397320" y="348799"/>
                      <a:pt x="398039" y="341509"/>
                      <a:pt x="398556" y="333868"/>
                    </a:cubicBezTo>
                    <a:cubicBezTo>
                      <a:pt x="398833" y="329697"/>
                      <a:pt x="399036" y="325323"/>
                      <a:pt x="399184" y="320986"/>
                    </a:cubicBezTo>
                    <a:cubicBezTo>
                      <a:pt x="399460" y="314748"/>
                      <a:pt x="399664" y="308251"/>
                      <a:pt x="399738" y="301662"/>
                    </a:cubicBezTo>
                    <a:cubicBezTo>
                      <a:pt x="399775" y="298636"/>
                      <a:pt x="399977" y="295886"/>
                      <a:pt x="399977" y="292840"/>
                    </a:cubicBezTo>
                    <a:lnTo>
                      <a:pt x="399977" y="0"/>
                    </a:lnTo>
                    <a:lnTo>
                      <a:pt x="298912" y="0"/>
                    </a:lnTo>
                    <a:lnTo>
                      <a:pt x="298912" y="29287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6" name="Freeform: Shape 155">
                <a:extLst>
                  <a:ext uri="{FF2B5EF4-FFF2-40B4-BE49-F238E27FC236}">
                    <a16:creationId xmlns:a16="http://schemas.microsoft.com/office/drawing/2014/main" id="{55B664B4-367A-CA9B-7D61-C4BAAF5663FC}"/>
                  </a:ext>
                </a:extLst>
              </p:cNvPr>
              <p:cNvSpPr/>
              <p:nvPr/>
            </p:nvSpPr>
            <p:spPr>
              <a:xfrm>
                <a:off x="4213991" y="4219892"/>
                <a:ext cx="387833" cy="520365"/>
              </a:xfrm>
              <a:custGeom>
                <a:avLst/>
                <a:gdLst>
                  <a:gd name="connsiteX0" fmla="*/ 288393 w 387833"/>
                  <a:gd name="connsiteY0" fmla="*/ 8877 h 520365"/>
                  <a:gd name="connsiteX1" fmla="*/ 287987 w 387833"/>
                  <a:gd name="connsiteY1" fmla="*/ 8711 h 520365"/>
                  <a:gd name="connsiteX2" fmla="*/ 288393 w 387833"/>
                  <a:gd name="connsiteY2" fmla="*/ 8877 h 520365"/>
                  <a:gd name="connsiteX3" fmla="*/ 251038 w 387833"/>
                  <a:gd name="connsiteY3" fmla="*/ 228798 h 520365"/>
                  <a:gd name="connsiteX4" fmla="*/ 249728 w 387833"/>
                  <a:gd name="connsiteY4" fmla="*/ 229389 h 520365"/>
                  <a:gd name="connsiteX5" fmla="*/ 251038 w 387833"/>
                  <a:gd name="connsiteY5" fmla="*/ 228798 h 520365"/>
                  <a:gd name="connsiteX6" fmla="*/ 258236 w 387833"/>
                  <a:gd name="connsiteY6" fmla="*/ 222394 h 520365"/>
                  <a:gd name="connsiteX7" fmla="*/ 257442 w 387833"/>
                  <a:gd name="connsiteY7" fmla="*/ 223114 h 520365"/>
                  <a:gd name="connsiteX8" fmla="*/ 258236 w 387833"/>
                  <a:gd name="connsiteY8" fmla="*/ 222394 h 520365"/>
                  <a:gd name="connsiteX9" fmla="*/ 244080 w 387833"/>
                  <a:gd name="connsiteY9" fmla="*/ 93129 h 520365"/>
                  <a:gd name="connsiteX10" fmla="*/ 251112 w 387833"/>
                  <a:gd name="connsiteY10" fmla="*/ 97392 h 520365"/>
                  <a:gd name="connsiteX11" fmla="*/ 253658 w 387833"/>
                  <a:gd name="connsiteY11" fmla="*/ 99773 h 520365"/>
                  <a:gd name="connsiteX12" fmla="*/ 258070 w 387833"/>
                  <a:gd name="connsiteY12" fmla="*/ 104590 h 520365"/>
                  <a:gd name="connsiteX13" fmla="*/ 260930 w 387833"/>
                  <a:gd name="connsiteY13" fmla="*/ 109278 h 520365"/>
                  <a:gd name="connsiteX14" fmla="*/ 263588 w 387833"/>
                  <a:gd name="connsiteY14" fmla="*/ 114371 h 520365"/>
                  <a:gd name="connsiteX15" fmla="*/ 265968 w 387833"/>
                  <a:gd name="connsiteY15" fmla="*/ 121329 h 520365"/>
                  <a:gd name="connsiteX16" fmla="*/ 267722 w 387833"/>
                  <a:gd name="connsiteY16" fmla="*/ 127291 h 520365"/>
                  <a:gd name="connsiteX17" fmla="*/ 268959 w 387833"/>
                  <a:gd name="connsiteY17" fmla="*/ 134802 h 520365"/>
                  <a:gd name="connsiteX18" fmla="*/ 270232 w 387833"/>
                  <a:gd name="connsiteY18" fmla="*/ 143790 h 520365"/>
                  <a:gd name="connsiteX19" fmla="*/ 270306 w 387833"/>
                  <a:gd name="connsiteY19" fmla="*/ 145267 h 520365"/>
                  <a:gd name="connsiteX20" fmla="*/ 270989 w 387833"/>
                  <a:gd name="connsiteY20" fmla="*/ 162135 h 520365"/>
                  <a:gd name="connsiteX21" fmla="*/ 219589 w 387833"/>
                  <a:gd name="connsiteY21" fmla="*/ 235203 h 520365"/>
                  <a:gd name="connsiteX22" fmla="*/ 101009 w 387833"/>
                  <a:gd name="connsiteY22" fmla="*/ 235203 h 520365"/>
                  <a:gd name="connsiteX23" fmla="*/ 101009 w 387833"/>
                  <a:gd name="connsiteY23" fmla="*/ 88312 h 520365"/>
                  <a:gd name="connsiteX24" fmla="*/ 219626 w 387833"/>
                  <a:gd name="connsiteY24" fmla="*/ 88312 h 520365"/>
                  <a:gd name="connsiteX25" fmla="*/ 242659 w 387833"/>
                  <a:gd name="connsiteY25" fmla="*/ 92372 h 520365"/>
                  <a:gd name="connsiteX26" fmla="*/ 244080 w 387833"/>
                  <a:gd name="connsiteY26" fmla="*/ 93129 h 520365"/>
                  <a:gd name="connsiteX27" fmla="*/ 100290 w 387833"/>
                  <a:gd name="connsiteY27" fmla="*/ 313603 h 520365"/>
                  <a:gd name="connsiteX28" fmla="*/ 188029 w 387833"/>
                  <a:gd name="connsiteY28" fmla="*/ 323422 h 520365"/>
                  <a:gd name="connsiteX29" fmla="*/ 274551 w 387833"/>
                  <a:gd name="connsiteY29" fmla="*/ 520273 h 520365"/>
                  <a:gd name="connsiteX30" fmla="*/ 274588 w 387833"/>
                  <a:gd name="connsiteY30" fmla="*/ 520347 h 520365"/>
                  <a:gd name="connsiteX31" fmla="*/ 387833 w 387833"/>
                  <a:gd name="connsiteY31" fmla="*/ 520347 h 520365"/>
                  <a:gd name="connsiteX32" fmla="*/ 288393 w 387833"/>
                  <a:gd name="connsiteY32" fmla="*/ 315652 h 520365"/>
                  <a:gd name="connsiteX33" fmla="*/ 289260 w 387833"/>
                  <a:gd name="connsiteY33" fmla="*/ 315375 h 520365"/>
                  <a:gd name="connsiteX34" fmla="*/ 341730 w 387833"/>
                  <a:gd name="connsiteY34" fmla="*/ 283003 h 520365"/>
                  <a:gd name="connsiteX35" fmla="*/ 346750 w 387833"/>
                  <a:gd name="connsiteY35" fmla="*/ 275843 h 520365"/>
                  <a:gd name="connsiteX36" fmla="*/ 347470 w 387833"/>
                  <a:gd name="connsiteY36" fmla="*/ 274772 h 520365"/>
                  <a:gd name="connsiteX37" fmla="*/ 352010 w 387833"/>
                  <a:gd name="connsiteY37" fmla="*/ 266818 h 520365"/>
                  <a:gd name="connsiteX38" fmla="*/ 353598 w 387833"/>
                  <a:gd name="connsiteY38" fmla="*/ 263828 h 520365"/>
                  <a:gd name="connsiteX39" fmla="*/ 357252 w 387833"/>
                  <a:gd name="connsiteY39" fmla="*/ 255467 h 520365"/>
                  <a:gd name="connsiteX40" fmla="*/ 358931 w 387833"/>
                  <a:gd name="connsiteY40" fmla="*/ 251296 h 520365"/>
                  <a:gd name="connsiteX41" fmla="*/ 361995 w 387833"/>
                  <a:gd name="connsiteY41" fmla="*/ 242068 h 520365"/>
                  <a:gd name="connsiteX42" fmla="*/ 363434 w 387833"/>
                  <a:gd name="connsiteY42" fmla="*/ 237288 h 520365"/>
                  <a:gd name="connsiteX43" fmla="*/ 366055 w 387833"/>
                  <a:gd name="connsiteY43" fmla="*/ 226196 h 520365"/>
                  <a:gd name="connsiteX44" fmla="*/ 366978 w 387833"/>
                  <a:gd name="connsiteY44" fmla="*/ 221748 h 520365"/>
                  <a:gd name="connsiteX45" fmla="*/ 369285 w 387833"/>
                  <a:gd name="connsiteY45" fmla="*/ 207039 h 520365"/>
                  <a:gd name="connsiteX46" fmla="*/ 369636 w 387833"/>
                  <a:gd name="connsiteY46" fmla="*/ 204621 h 520365"/>
                  <a:gd name="connsiteX47" fmla="*/ 372054 w 387833"/>
                  <a:gd name="connsiteY47" fmla="*/ 162135 h 520365"/>
                  <a:gd name="connsiteX48" fmla="*/ 369156 w 387833"/>
                  <a:gd name="connsiteY48" fmla="*/ 119502 h 520365"/>
                  <a:gd name="connsiteX49" fmla="*/ 369119 w 387833"/>
                  <a:gd name="connsiteY49" fmla="*/ 119096 h 520365"/>
                  <a:gd name="connsiteX50" fmla="*/ 365889 w 387833"/>
                  <a:gd name="connsiteY50" fmla="*/ 101600 h 520365"/>
                  <a:gd name="connsiteX51" fmla="*/ 364579 w 387833"/>
                  <a:gd name="connsiteY51" fmla="*/ 96635 h 520365"/>
                  <a:gd name="connsiteX52" fmla="*/ 361349 w 387833"/>
                  <a:gd name="connsiteY52" fmla="*/ 85100 h 520365"/>
                  <a:gd name="connsiteX53" fmla="*/ 359245 w 387833"/>
                  <a:gd name="connsiteY53" fmla="*/ 79527 h 520365"/>
                  <a:gd name="connsiteX54" fmla="*/ 355554 w 387833"/>
                  <a:gd name="connsiteY54" fmla="*/ 69985 h 520365"/>
                  <a:gd name="connsiteX55" fmla="*/ 353413 w 387833"/>
                  <a:gd name="connsiteY55" fmla="*/ 65814 h 520365"/>
                  <a:gd name="connsiteX56" fmla="*/ 348448 w 387833"/>
                  <a:gd name="connsiteY56" fmla="*/ 56346 h 520365"/>
                  <a:gd name="connsiteX57" fmla="*/ 347728 w 387833"/>
                  <a:gd name="connsiteY57" fmla="*/ 55275 h 520365"/>
                  <a:gd name="connsiteX58" fmla="*/ 331340 w 387833"/>
                  <a:gd name="connsiteY58" fmla="*/ 34383 h 520365"/>
                  <a:gd name="connsiteX59" fmla="*/ 329660 w 387833"/>
                  <a:gd name="connsiteY59" fmla="*/ 33110 h 520365"/>
                  <a:gd name="connsiteX60" fmla="*/ 314268 w 387833"/>
                  <a:gd name="connsiteY60" fmla="*/ 21224 h 520365"/>
                  <a:gd name="connsiteX61" fmla="*/ 310411 w 387833"/>
                  <a:gd name="connsiteY61" fmla="*/ 18677 h 520365"/>
                  <a:gd name="connsiteX62" fmla="*/ 291549 w 387833"/>
                  <a:gd name="connsiteY62" fmla="*/ 10040 h 520365"/>
                  <a:gd name="connsiteX63" fmla="*/ 286307 w 387833"/>
                  <a:gd name="connsiteY63" fmla="*/ 8084 h 520365"/>
                  <a:gd name="connsiteX64" fmla="*/ 264160 w 387833"/>
                  <a:gd name="connsiteY64" fmla="*/ 2916 h 520365"/>
                  <a:gd name="connsiteX65" fmla="*/ 258863 w 387833"/>
                  <a:gd name="connsiteY65" fmla="*/ 1993 h 520365"/>
                  <a:gd name="connsiteX66" fmla="*/ 231733 w 387833"/>
                  <a:gd name="connsiteY66" fmla="*/ 203 h 520365"/>
                  <a:gd name="connsiteX67" fmla="*/ 228909 w 387833"/>
                  <a:gd name="connsiteY67" fmla="*/ 0 h 520365"/>
                  <a:gd name="connsiteX68" fmla="*/ 0 w 387833"/>
                  <a:gd name="connsiteY68" fmla="*/ 0 h 520365"/>
                  <a:gd name="connsiteX69" fmla="*/ 0 w 387833"/>
                  <a:gd name="connsiteY69" fmla="*/ 520365 h 520365"/>
                  <a:gd name="connsiteX70" fmla="*/ 100326 w 387833"/>
                  <a:gd name="connsiteY70" fmla="*/ 520365 h 520365"/>
                  <a:gd name="connsiteX71" fmla="*/ 100326 w 387833"/>
                  <a:gd name="connsiteY71" fmla="*/ 313603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87833" h="520365">
                    <a:moveTo>
                      <a:pt x="288393" y="8877"/>
                    </a:moveTo>
                    <a:cubicBezTo>
                      <a:pt x="288282" y="8804"/>
                      <a:pt x="288153" y="8767"/>
                      <a:pt x="287987" y="8711"/>
                    </a:cubicBezTo>
                    <a:cubicBezTo>
                      <a:pt x="288153" y="8767"/>
                      <a:pt x="288263" y="8804"/>
                      <a:pt x="288393" y="8877"/>
                    </a:cubicBezTo>
                    <a:moveTo>
                      <a:pt x="251038" y="228798"/>
                    </a:moveTo>
                    <a:cubicBezTo>
                      <a:pt x="250632" y="229038"/>
                      <a:pt x="250115" y="229149"/>
                      <a:pt x="249728" y="229389"/>
                    </a:cubicBezTo>
                    <a:cubicBezTo>
                      <a:pt x="250134" y="229167"/>
                      <a:pt x="250650" y="229038"/>
                      <a:pt x="251038" y="228798"/>
                    </a:cubicBezTo>
                    <a:moveTo>
                      <a:pt x="258236" y="222394"/>
                    </a:moveTo>
                    <a:cubicBezTo>
                      <a:pt x="257996" y="222671"/>
                      <a:pt x="257719" y="222837"/>
                      <a:pt x="257442" y="223114"/>
                    </a:cubicBezTo>
                    <a:cubicBezTo>
                      <a:pt x="257719" y="222837"/>
                      <a:pt x="257996" y="222671"/>
                      <a:pt x="258236" y="222394"/>
                    </a:cubicBezTo>
                    <a:moveTo>
                      <a:pt x="244080" y="93129"/>
                    </a:moveTo>
                    <a:cubicBezTo>
                      <a:pt x="246627" y="94328"/>
                      <a:pt x="248971" y="95713"/>
                      <a:pt x="251112" y="97392"/>
                    </a:cubicBezTo>
                    <a:cubicBezTo>
                      <a:pt x="252035" y="98112"/>
                      <a:pt x="252828" y="98979"/>
                      <a:pt x="253658" y="99773"/>
                    </a:cubicBezTo>
                    <a:cubicBezTo>
                      <a:pt x="255209" y="101249"/>
                      <a:pt x="256722" y="102800"/>
                      <a:pt x="258070" y="104590"/>
                    </a:cubicBezTo>
                    <a:cubicBezTo>
                      <a:pt x="259103" y="105974"/>
                      <a:pt x="260026" y="107653"/>
                      <a:pt x="260930" y="109278"/>
                    </a:cubicBezTo>
                    <a:cubicBezTo>
                      <a:pt x="261834" y="110902"/>
                      <a:pt x="262794" y="112507"/>
                      <a:pt x="263588" y="114371"/>
                    </a:cubicBezTo>
                    <a:cubicBezTo>
                      <a:pt x="264511" y="116439"/>
                      <a:pt x="265212" y="118912"/>
                      <a:pt x="265968" y="121329"/>
                    </a:cubicBezTo>
                    <a:cubicBezTo>
                      <a:pt x="266559" y="123286"/>
                      <a:pt x="267242" y="125150"/>
                      <a:pt x="267722" y="127291"/>
                    </a:cubicBezTo>
                    <a:cubicBezTo>
                      <a:pt x="268239" y="129598"/>
                      <a:pt x="268553" y="132311"/>
                      <a:pt x="268959" y="134802"/>
                    </a:cubicBezTo>
                    <a:cubicBezTo>
                      <a:pt x="269401" y="137737"/>
                      <a:pt x="269955" y="140524"/>
                      <a:pt x="270232" y="143790"/>
                    </a:cubicBezTo>
                    <a:cubicBezTo>
                      <a:pt x="270269" y="144233"/>
                      <a:pt x="270269" y="144787"/>
                      <a:pt x="270306" y="145267"/>
                    </a:cubicBezTo>
                    <a:cubicBezTo>
                      <a:pt x="270712" y="150508"/>
                      <a:pt x="270989" y="156082"/>
                      <a:pt x="270989" y="162135"/>
                    </a:cubicBezTo>
                    <a:cubicBezTo>
                      <a:pt x="270989" y="224277"/>
                      <a:pt x="254397" y="235203"/>
                      <a:pt x="219589" y="235203"/>
                    </a:cubicBezTo>
                    <a:lnTo>
                      <a:pt x="101009" y="235203"/>
                    </a:lnTo>
                    <a:lnTo>
                      <a:pt x="101009" y="88312"/>
                    </a:lnTo>
                    <a:lnTo>
                      <a:pt x="219626" y="88312"/>
                    </a:lnTo>
                    <a:cubicBezTo>
                      <a:pt x="228577" y="88312"/>
                      <a:pt x="236218" y="89622"/>
                      <a:pt x="242659" y="92372"/>
                    </a:cubicBezTo>
                    <a:cubicBezTo>
                      <a:pt x="243120" y="92575"/>
                      <a:pt x="243600" y="92889"/>
                      <a:pt x="244080" y="93129"/>
                    </a:cubicBezTo>
                    <a:moveTo>
                      <a:pt x="100290" y="313603"/>
                    </a:moveTo>
                    <a:lnTo>
                      <a:pt x="188029" y="323422"/>
                    </a:lnTo>
                    <a:lnTo>
                      <a:pt x="274551" y="520273"/>
                    </a:lnTo>
                    <a:lnTo>
                      <a:pt x="274588" y="520347"/>
                    </a:lnTo>
                    <a:lnTo>
                      <a:pt x="387833" y="520347"/>
                    </a:lnTo>
                    <a:lnTo>
                      <a:pt x="288393" y="315652"/>
                    </a:lnTo>
                    <a:lnTo>
                      <a:pt x="289260" y="315375"/>
                    </a:lnTo>
                    <a:cubicBezTo>
                      <a:pt x="304210" y="310687"/>
                      <a:pt x="324732" y="304246"/>
                      <a:pt x="341730" y="283003"/>
                    </a:cubicBezTo>
                    <a:cubicBezTo>
                      <a:pt x="343520" y="280770"/>
                      <a:pt x="345108" y="278316"/>
                      <a:pt x="346750" y="275843"/>
                    </a:cubicBezTo>
                    <a:cubicBezTo>
                      <a:pt x="346990" y="275492"/>
                      <a:pt x="347230" y="275160"/>
                      <a:pt x="347470" y="274772"/>
                    </a:cubicBezTo>
                    <a:cubicBezTo>
                      <a:pt x="349094" y="272262"/>
                      <a:pt x="350571" y="269568"/>
                      <a:pt x="352010" y="266818"/>
                    </a:cubicBezTo>
                    <a:cubicBezTo>
                      <a:pt x="352564" y="265821"/>
                      <a:pt x="353081" y="264861"/>
                      <a:pt x="353598" y="263828"/>
                    </a:cubicBezTo>
                    <a:cubicBezTo>
                      <a:pt x="354908" y="261170"/>
                      <a:pt x="356107" y="258346"/>
                      <a:pt x="357252" y="255467"/>
                    </a:cubicBezTo>
                    <a:cubicBezTo>
                      <a:pt x="357842" y="254120"/>
                      <a:pt x="358396" y="252754"/>
                      <a:pt x="358931" y="251296"/>
                    </a:cubicBezTo>
                    <a:cubicBezTo>
                      <a:pt x="360039" y="248362"/>
                      <a:pt x="361035" y="245206"/>
                      <a:pt x="361995" y="242068"/>
                    </a:cubicBezTo>
                    <a:cubicBezTo>
                      <a:pt x="362475" y="240481"/>
                      <a:pt x="362991" y="238931"/>
                      <a:pt x="363434" y="237288"/>
                    </a:cubicBezTo>
                    <a:cubicBezTo>
                      <a:pt x="364394" y="233708"/>
                      <a:pt x="365262" y="229961"/>
                      <a:pt x="366055" y="226196"/>
                    </a:cubicBezTo>
                    <a:cubicBezTo>
                      <a:pt x="366332" y="224720"/>
                      <a:pt x="366683" y="223299"/>
                      <a:pt x="366978" y="221748"/>
                    </a:cubicBezTo>
                    <a:cubicBezTo>
                      <a:pt x="367901" y="217060"/>
                      <a:pt x="368658" y="212114"/>
                      <a:pt x="369285" y="207039"/>
                    </a:cubicBezTo>
                    <a:cubicBezTo>
                      <a:pt x="369396" y="206208"/>
                      <a:pt x="369525" y="205452"/>
                      <a:pt x="369636" y="204621"/>
                    </a:cubicBezTo>
                    <a:cubicBezTo>
                      <a:pt x="371186" y="191573"/>
                      <a:pt x="372054" y="177454"/>
                      <a:pt x="372054" y="162135"/>
                    </a:cubicBezTo>
                    <a:cubicBezTo>
                      <a:pt x="372054" y="146854"/>
                      <a:pt x="371057" y="132661"/>
                      <a:pt x="369156" y="119502"/>
                    </a:cubicBezTo>
                    <a:cubicBezTo>
                      <a:pt x="369156" y="119391"/>
                      <a:pt x="369119" y="119262"/>
                      <a:pt x="369119" y="119096"/>
                    </a:cubicBezTo>
                    <a:cubicBezTo>
                      <a:pt x="368252" y="113043"/>
                      <a:pt x="367163" y="107211"/>
                      <a:pt x="365889" y="101600"/>
                    </a:cubicBezTo>
                    <a:cubicBezTo>
                      <a:pt x="365483" y="99884"/>
                      <a:pt x="364966" y="98296"/>
                      <a:pt x="364579" y="96635"/>
                    </a:cubicBezTo>
                    <a:cubicBezTo>
                      <a:pt x="363582" y="92704"/>
                      <a:pt x="362549" y="88792"/>
                      <a:pt x="361349" y="85100"/>
                    </a:cubicBezTo>
                    <a:cubicBezTo>
                      <a:pt x="360721" y="83144"/>
                      <a:pt x="359965" y="81409"/>
                      <a:pt x="359245" y="79527"/>
                    </a:cubicBezTo>
                    <a:cubicBezTo>
                      <a:pt x="358045" y="76260"/>
                      <a:pt x="356901" y="73012"/>
                      <a:pt x="355554" y="69985"/>
                    </a:cubicBezTo>
                    <a:cubicBezTo>
                      <a:pt x="354871" y="68508"/>
                      <a:pt x="354114" y="67235"/>
                      <a:pt x="353413" y="65814"/>
                    </a:cubicBezTo>
                    <a:cubicBezTo>
                      <a:pt x="351826" y="62584"/>
                      <a:pt x="350239" y="59336"/>
                      <a:pt x="348448" y="56346"/>
                    </a:cubicBezTo>
                    <a:cubicBezTo>
                      <a:pt x="348208" y="55940"/>
                      <a:pt x="347932" y="55626"/>
                      <a:pt x="347728" y="55275"/>
                    </a:cubicBezTo>
                    <a:cubicBezTo>
                      <a:pt x="342912" y="47487"/>
                      <a:pt x="337541" y="40474"/>
                      <a:pt x="331340" y="34383"/>
                    </a:cubicBezTo>
                    <a:cubicBezTo>
                      <a:pt x="330823" y="33904"/>
                      <a:pt x="330195" y="33590"/>
                      <a:pt x="329660" y="33110"/>
                    </a:cubicBezTo>
                    <a:cubicBezTo>
                      <a:pt x="324880" y="28607"/>
                      <a:pt x="319712" y="24713"/>
                      <a:pt x="314268" y="21224"/>
                    </a:cubicBezTo>
                    <a:cubicBezTo>
                      <a:pt x="312995" y="20394"/>
                      <a:pt x="311758" y="19434"/>
                      <a:pt x="310411" y="18677"/>
                    </a:cubicBezTo>
                    <a:cubicBezTo>
                      <a:pt x="304486" y="15208"/>
                      <a:pt x="298156" y="12476"/>
                      <a:pt x="291549" y="10040"/>
                    </a:cubicBezTo>
                    <a:cubicBezTo>
                      <a:pt x="289795" y="9412"/>
                      <a:pt x="288134" y="8656"/>
                      <a:pt x="286307" y="8084"/>
                    </a:cubicBezTo>
                    <a:cubicBezTo>
                      <a:pt x="279276" y="5814"/>
                      <a:pt x="271819" y="4190"/>
                      <a:pt x="264160" y="2916"/>
                    </a:cubicBezTo>
                    <a:cubicBezTo>
                      <a:pt x="262370" y="2639"/>
                      <a:pt x="260690" y="2233"/>
                      <a:pt x="258863" y="1993"/>
                    </a:cubicBezTo>
                    <a:cubicBezTo>
                      <a:pt x="250152" y="849"/>
                      <a:pt x="241090" y="277"/>
                      <a:pt x="231733" y="203"/>
                    </a:cubicBezTo>
                    <a:cubicBezTo>
                      <a:pt x="230736" y="166"/>
                      <a:pt x="229906" y="0"/>
                      <a:pt x="228909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6" y="520365"/>
                    </a:lnTo>
                    <a:lnTo>
                      <a:pt x="100326" y="31360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" name="Freeform: Shape 156">
                <a:extLst>
                  <a:ext uri="{FF2B5EF4-FFF2-40B4-BE49-F238E27FC236}">
                    <a16:creationId xmlns:a16="http://schemas.microsoft.com/office/drawing/2014/main" id="{2D5586C7-B488-1D84-DD3A-6F9AE94D1980}"/>
                  </a:ext>
                </a:extLst>
              </p:cNvPr>
              <p:cNvSpPr/>
              <p:nvPr/>
            </p:nvSpPr>
            <p:spPr>
              <a:xfrm>
                <a:off x="4979802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5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94" y="2104"/>
                      <a:pt x="7475" y="3304"/>
                    </a:cubicBezTo>
                    <a:cubicBezTo>
                      <a:pt x="5131" y="2159"/>
                      <a:pt x="2584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8" name="Freeform: Shape 157">
                <a:extLst>
                  <a:ext uri="{FF2B5EF4-FFF2-40B4-BE49-F238E27FC236}">
                    <a16:creationId xmlns:a16="http://schemas.microsoft.com/office/drawing/2014/main" id="{36341B01-7B8C-56ED-AFFF-6F11B50F3FC5}"/>
                  </a:ext>
                </a:extLst>
              </p:cNvPr>
              <p:cNvSpPr/>
              <p:nvPr/>
            </p:nvSpPr>
            <p:spPr>
              <a:xfrm>
                <a:off x="5008594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0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7" y="1200"/>
                      <a:pt x="3027" y="2547"/>
                      <a:pt x="4540" y="3820"/>
                    </a:cubicBezTo>
                    <a:cubicBezTo>
                      <a:pt x="3064" y="2547"/>
                      <a:pt x="1587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" name="Freeform: Shape 158">
                <a:extLst>
                  <a:ext uri="{FF2B5EF4-FFF2-40B4-BE49-F238E27FC236}">
                    <a16:creationId xmlns:a16="http://schemas.microsoft.com/office/drawing/2014/main" id="{D56C7C56-C358-7D0A-4560-79BFF10D3652}"/>
                  </a:ext>
                </a:extLst>
              </p:cNvPr>
              <p:cNvSpPr/>
              <p:nvPr/>
            </p:nvSpPr>
            <p:spPr>
              <a:xfrm>
                <a:off x="4658041" y="4216422"/>
                <a:ext cx="420758" cy="526751"/>
              </a:xfrm>
              <a:custGeom>
                <a:avLst/>
                <a:gdLst>
                  <a:gd name="connsiteX0" fmla="*/ 12181 w 420758"/>
                  <a:gd name="connsiteY0" fmla="*/ 139435 h 526751"/>
                  <a:gd name="connsiteX1" fmla="*/ 15558 w 420758"/>
                  <a:gd name="connsiteY1" fmla="*/ 124947 h 526751"/>
                  <a:gd name="connsiteX2" fmla="*/ 12181 w 420758"/>
                  <a:gd name="connsiteY2" fmla="*/ 139435 h 526751"/>
                  <a:gd name="connsiteX3" fmla="*/ 6662 w 420758"/>
                  <a:gd name="connsiteY3" fmla="*/ 169592 h 526751"/>
                  <a:gd name="connsiteX4" fmla="*/ 8895 w 420758"/>
                  <a:gd name="connsiteY4" fmla="*/ 154550 h 526751"/>
                  <a:gd name="connsiteX5" fmla="*/ 6662 w 420758"/>
                  <a:gd name="connsiteY5" fmla="*/ 169592 h 526751"/>
                  <a:gd name="connsiteX6" fmla="*/ 3193 w 420758"/>
                  <a:gd name="connsiteY6" fmla="*/ 199029 h 526751"/>
                  <a:gd name="connsiteX7" fmla="*/ 4023 w 420758"/>
                  <a:gd name="connsiteY7" fmla="*/ 188601 h 526751"/>
                  <a:gd name="connsiteX8" fmla="*/ 3193 w 420758"/>
                  <a:gd name="connsiteY8" fmla="*/ 199029 h 526751"/>
                  <a:gd name="connsiteX9" fmla="*/ 20098 w 420758"/>
                  <a:gd name="connsiteY9" fmla="*/ 110773 h 526751"/>
                  <a:gd name="connsiteX10" fmla="*/ 23956 w 420758"/>
                  <a:gd name="connsiteY10" fmla="*/ 99404 h 526751"/>
                  <a:gd name="connsiteX11" fmla="*/ 20098 w 420758"/>
                  <a:gd name="connsiteY11" fmla="*/ 110773 h 526751"/>
                  <a:gd name="connsiteX12" fmla="*/ 34107 w 420758"/>
                  <a:gd name="connsiteY12" fmla="*/ 77423 h 526751"/>
                  <a:gd name="connsiteX13" fmla="*/ 30877 w 420758"/>
                  <a:gd name="connsiteY13" fmla="*/ 84178 h 526751"/>
                  <a:gd name="connsiteX14" fmla="*/ 34107 w 420758"/>
                  <a:gd name="connsiteY14" fmla="*/ 77423 h 526751"/>
                  <a:gd name="connsiteX15" fmla="*/ 45992 w 420758"/>
                  <a:gd name="connsiteY15" fmla="*/ 58653 h 526751"/>
                  <a:gd name="connsiteX16" fmla="*/ 45752 w 420758"/>
                  <a:gd name="connsiteY16" fmla="*/ 59004 h 526751"/>
                  <a:gd name="connsiteX17" fmla="*/ 45992 w 420758"/>
                  <a:gd name="connsiteY17" fmla="*/ 58653 h 526751"/>
                  <a:gd name="connsiteX18" fmla="*/ 121421 w 420758"/>
                  <a:gd name="connsiteY18" fmla="*/ 518797 h 526751"/>
                  <a:gd name="connsiteX19" fmla="*/ 119797 w 420758"/>
                  <a:gd name="connsiteY19" fmla="*/ 518354 h 526751"/>
                  <a:gd name="connsiteX20" fmla="*/ 121421 w 420758"/>
                  <a:gd name="connsiteY20" fmla="*/ 518797 h 526751"/>
                  <a:gd name="connsiteX21" fmla="*/ 86373 w 420758"/>
                  <a:gd name="connsiteY21" fmla="*/ 506357 h 526751"/>
                  <a:gd name="connsiteX22" fmla="*/ 84787 w 420758"/>
                  <a:gd name="connsiteY22" fmla="*/ 505398 h 526751"/>
                  <a:gd name="connsiteX23" fmla="*/ 86373 w 420758"/>
                  <a:gd name="connsiteY23" fmla="*/ 506357 h 526751"/>
                  <a:gd name="connsiteX24" fmla="*/ 103353 w 420758"/>
                  <a:gd name="connsiteY24" fmla="*/ 513555 h 526751"/>
                  <a:gd name="connsiteX25" fmla="*/ 99662 w 420758"/>
                  <a:gd name="connsiteY25" fmla="*/ 512042 h 526751"/>
                  <a:gd name="connsiteX26" fmla="*/ 103353 w 420758"/>
                  <a:gd name="connsiteY26" fmla="*/ 513555 h 526751"/>
                  <a:gd name="connsiteX27" fmla="*/ 291106 w 420758"/>
                  <a:gd name="connsiteY27" fmla="*/ 410848 h 526751"/>
                  <a:gd name="connsiteX28" fmla="*/ 288392 w 420758"/>
                  <a:gd name="connsiteY28" fmla="*/ 413469 h 526751"/>
                  <a:gd name="connsiteX29" fmla="*/ 283372 w 420758"/>
                  <a:gd name="connsiteY29" fmla="*/ 417843 h 526751"/>
                  <a:gd name="connsiteX30" fmla="*/ 280826 w 420758"/>
                  <a:gd name="connsiteY30" fmla="*/ 419633 h 526751"/>
                  <a:gd name="connsiteX31" fmla="*/ 275178 w 420758"/>
                  <a:gd name="connsiteY31" fmla="*/ 423047 h 526751"/>
                  <a:gd name="connsiteX32" fmla="*/ 271044 w 420758"/>
                  <a:gd name="connsiteY32" fmla="*/ 425114 h 526751"/>
                  <a:gd name="connsiteX33" fmla="*/ 266743 w 420758"/>
                  <a:gd name="connsiteY33" fmla="*/ 426904 h 526751"/>
                  <a:gd name="connsiteX34" fmla="*/ 258789 w 420758"/>
                  <a:gd name="connsiteY34" fmla="*/ 429562 h 526751"/>
                  <a:gd name="connsiteX35" fmla="*/ 257239 w 420758"/>
                  <a:gd name="connsiteY35" fmla="*/ 429968 h 526751"/>
                  <a:gd name="connsiteX36" fmla="*/ 210379 w 420758"/>
                  <a:gd name="connsiteY36" fmla="*/ 434748 h 526751"/>
                  <a:gd name="connsiteX37" fmla="*/ 157319 w 420758"/>
                  <a:gd name="connsiteY37" fmla="*/ 429138 h 526751"/>
                  <a:gd name="connsiteX38" fmla="*/ 156839 w 420758"/>
                  <a:gd name="connsiteY38" fmla="*/ 429027 h 526751"/>
                  <a:gd name="connsiteX39" fmla="*/ 121883 w 420758"/>
                  <a:gd name="connsiteY39" fmla="*/ 404241 h 526751"/>
                  <a:gd name="connsiteX40" fmla="*/ 108355 w 420758"/>
                  <a:gd name="connsiteY40" fmla="*/ 371112 h 526751"/>
                  <a:gd name="connsiteX41" fmla="*/ 108281 w 420758"/>
                  <a:gd name="connsiteY41" fmla="*/ 370799 h 526751"/>
                  <a:gd name="connsiteX42" fmla="*/ 100363 w 420758"/>
                  <a:gd name="connsiteY42" fmla="*/ 267224 h 526751"/>
                  <a:gd name="connsiteX43" fmla="*/ 126460 w 420758"/>
                  <a:gd name="connsiteY43" fmla="*/ 117454 h 526751"/>
                  <a:gd name="connsiteX44" fmla="*/ 210398 w 420758"/>
                  <a:gd name="connsiteY44" fmla="*/ 91800 h 526751"/>
                  <a:gd name="connsiteX45" fmla="*/ 295166 w 420758"/>
                  <a:gd name="connsiteY45" fmla="*/ 118764 h 526751"/>
                  <a:gd name="connsiteX46" fmla="*/ 320432 w 420758"/>
                  <a:gd name="connsiteY46" fmla="*/ 267205 h 526751"/>
                  <a:gd name="connsiteX47" fmla="*/ 297048 w 420758"/>
                  <a:gd name="connsiteY47" fmla="*/ 403484 h 526751"/>
                  <a:gd name="connsiteX48" fmla="*/ 294262 w 420758"/>
                  <a:gd name="connsiteY48" fmla="*/ 406991 h 526751"/>
                  <a:gd name="connsiteX49" fmla="*/ 291106 w 420758"/>
                  <a:gd name="connsiteY49" fmla="*/ 410848 h 526751"/>
                  <a:gd name="connsiteX50" fmla="*/ 389642 w 420758"/>
                  <a:gd name="connsiteY50" fmla="*/ 81852 h 526751"/>
                  <a:gd name="connsiteX51" fmla="*/ 387648 w 420758"/>
                  <a:gd name="connsiteY51" fmla="*/ 77478 h 526751"/>
                  <a:gd name="connsiteX52" fmla="*/ 389642 w 420758"/>
                  <a:gd name="connsiteY52" fmla="*/ 81852 h 526751"/>
                  <a:gd name="connsiteX53" fmla="*/ 400180 w 420758"/>
                  <a:gd name="connsiteY53" fmla="*/ 107506 h 526751"/>
                  <a:gd name="connsiteX54" fmla="*/ 397596 w 420758"/>
                  <a:gd name="connsiteY54" fmla="*/ 99625 h 526751"/>
                  <a:gd name="connsiteX55" fmla="*/ 400180 w 420758"/>
                  <a:gd name="connsiteY55" fmla="*/ 107506 h 526751"/>
                  <a:gd name="connsiteX56" fmla="*/ 413819 w 420758"/>
                  <a:gd name="connsiteY56" fmla="*/ 165771 h 526751"/>
                  <a:gd name="connsiteX57" fmla="*/ 412269 w 420758"/>
                  <a:gd name="connsiteY57" fmla="*/ 154956 h 526751"/>
                  <a:gd name="connsiteX58" fmla="*/ 413819 w 420758"/>
                  <a:gd name="connsiteY58" fmla="*/ 165771 h 526751"/>
                  <a:gd name="connsiteX59" fmla="*/ 417437 w 420758"/>
                  <a:gd name="connsiteY59" fmla="*/ 195412 h 526751"/>
                  <a:gd name="connsiteX60" fmla="*/ 416920 w 420758"/>
                  <a:gd name="connsiteY60" fmla="*/ 188841 h 526751"/>
                  <a:gd name="connsiteX61" fmla="*/ 417437 w 420758"/>
                  <a:gd name="connsiteY61" fmla="*/ 195412 h 526751"/>
                  <a:gd name="connsiteX62" fmla="*/ 408135 w 420758"/>
                  <a:gd name="connsiteY62" fmla="*/ 135670 h 526751"/>
                  <a:gd name="connsiteX63" fmla="*/ 405828 w 420758"/>
                  <a:gd name="connsiteY63" fmla="*/ 125371 h 526751"/>
                  <a:gd name="connsiteX64" fmla="*/ 408135 w 420758"/>
                  <a:gd name="connsiteY64" fmla="*/ 135670 h 526751"/>
                  <a:gd name="connsiteX65" fmla="*/ 412675 w 420758"/>
                  <a:gd name="connsiteY65" fmla="*/ 373530 h 526751"/>
                  <a:gd name="connsiteX66" fmla="*/ 413431 w 420758"/>
                  <a:gd name="connsiteY66" fmla="*/ 368473 h 526751"/>
                  <a:gd name="connsiteX67" fmla="*/ 412675 w 420758"/>
                  <a:gd name="connsiteY67" fmla="*/ 373530 h 526751"/>
                  <a:gd name="connsiteX68" fmla="*/ 406510 w 420758"/>
                  <a:gd name="connsiteY68" fmla="*/ 401934 h 526751"/>
                  <a:gd name="connsiteX69" fmla="*/ 407710 w 420758"/>
                  <a:gd name="connsiteY69" fmla="*/ 396489 h 526751"/>
                  <a:gd name="connsiteX70" fmla="*/ 406510 w 420758"/>
                  <a:gd name="connsiteY70" fmla="*/ 401934 h 526751"/>
                  <a:gd name="connsiteX71" fmla="*/ 398538 w 420758"/>
                  <a:gd name="connsiteY71" fmla="*/ 426794 h 526751"/>
                  <a:gd name="connsiteX72" fmla="*/ 399774 w 420758"/>
                  <a:gd name="connsiteY72" fmla="*/ 423103 h 526751"/>
                  <a:gd name="connsiteX73" fmla="*/ 398538 w 420758"/>
                  <a:gd name="connsiteY73" fmla="*/ 426794 h 526751"/>
                  <a:gd name="connsiteX74" fmla="*/ 388885 w 420758"/>
                  <a:gd name="connsiteY74" fmla="*/ 448314 h 526751"/>
                  <a:gd name="connsiteX75" fmla="*/ 389291 w 420758"/>
                  <a:gd name="connsiteY75" fmla="*/ 447520 h 526751"/>
                  <a:gd name="connsiteX76" fmla="*/ 388885 w 420758"/>
                  <a:gd name="connsiteY76" fmla="*/ 448314 h 526751"/>
                  <a:gd name="connsiteX77" fmla="*/ 348781 w 420758"/>
                  <a:gd name="connsiteY77" fmla="*/ 495561 h 526751"/>
                  <a:gd name="connsiteX78" fmla="*/ 350497 w 420758"/>
                  <a:gd name="connsiteY78" fmla="*/ 494250 h 526751"/>
                  <a:gd name="connsiteX79" fmla="*/ 360592 w 420758"/>
                  <a:gd name="connsiteY79" fmla="*/ 485742 h 526751"/>
                  <a:gd name="connsiteX80" fmla="*/ 357879 w 420758"/>
                  <a:gd name="connsiteY80" fmla="*/ 487975 h 526751"/>
                  <a:gd name="connsiteX81" fmla="*/ 361570 w 420758"/>
                  <a:gd name="connsiteY81" fmla="*/ 484838 h 526751"/>
                  <a:gd name="connsiteX82" fmla="*/ 360574 w 420758"/>
                  <a:gd name="connsiteY82" fmla="*/ 485761 h 526751"/>
                  <a:gd name="connsiteX83" fmla="*/ 363840 w 420758"/>
                  <a:gd name="connsiteY83" fmla="*/ 483048 h 526751"/>
                  <a:gd name="connsiteX84" fmla="*/ 387981 w 420758"/>
                  <a:gd name="connsiteY84" fmla="*/ 450233 h 526751"/>
                  <a:gd name="connsiteX85" fmla="*/ 388018 w 420758"/>
                  <a:gd name="connsiteY85" fmla="*/ 450122 h 526751"/>
                  <a:gd name="connsiteX86" fmla="*/ 397559 w 420758"/>
                  <a:gd name="connsiteY86" fmla="*/ 429599 h 526751"/>
                  <a:gd name="connsiteX87" fmla="*/ 397799 w 420758"/>
                  <a:gd name="connsiteY87" fmla="*/ 429008 h 526751"/>
                  <a:gd name="connsiteX88" fmla="*/ 420759 w 420758"/>
                  <a:gd name="connsiteY88" fmla="*/ 267242 h 526751"/>
                  <a:gd name="connsiteX89" fmla="*/ 405163 w 420758"/>
                  <a:gd name="connsiteY89" fmla="*/ 122695 h 526751"/>
                  <a:gd name="connsiteX90" fmla="*/ 405090 w 420758"/>
                  <a:gd name="connsiteY90" fmla="*/ 122418 h 526751"/>
                  <a:gd name="connsiteX91" fmla="*/ 396858 w 420758"/>
                  <a:gd name="connsiteY91" fmla="*/ 97558 h 526751"/>
                  <a:gd name="connsiteX92" fmla="*/ 395991 w 420758"/>
                  <a:gd name="connsiteY92" fmla="*/ 95565 h 526751"/>
                  <a:gd name="connsiteX93" fmla="*/ 386836 w 420758"/>
                  <a:gd name="connsiteY93" fmla="*/ 75835 h 526751"/>
                  <a:gd name="connsiteX94" fmla="*/ 385360 w 420758"/>
                  <a:gd name="connsiteY94" fmla="*/ 73455 h 526751"/>
                  <a:gd name="connsiteX95" fmla="*/ 362013 w 420758"/>
                  <a:gd name="connsiteY95" fmla="*/ 42190 h 526751"/>
                  <a:gd name="connsiteX96" fmla="*/ 355092 w 420758"/>
                  <a:gd name="connsiteY96" fmla="*/ 36377 h 526751"/>
                  <a:gd name="connsiteX97" fmla="*/ 358876 w 420758"/>
                  <a:gd name="connsiteY97" fmla="*/ 39717 h 526751"/>
                  <a:gd name="connsiteX98" fmla="*/ 348928 w 420758"/>
                  <a:gd name="connsiteY98" fmla="*/ 31412 h 526751"/>
                  <a:gd name="connsiteX99" fmla="*/ 350515 w 420758"/>
                  <a:gd name="connsiteY99" fmla="*/ 32519 h 526751"/>
                  <a:gd name="connsiteX100" fmla="*/ 344148 w 420758"/>
                  <a:gd name="connsiteY100" fmla="*/ 28071 h 526751"/>
                  <a:gd name="connsiteX101" fmla="*/ 344905 w 420758"/>
                  <a:gd name="connsiteY101" fmla="*/ 28588 h 526751"/>
                  <a:gd name="connsiteX102" fmla="*/ 333646 w 420758"/>
                  <a:gd name="connsiteY102" fmla="*/ 21778 h 526751"/>
                  <a:gd name="connsiteX103" fmla="*/ 335880 w 420758"/>
                  <a:gd name="connsiteY103" fmla="*/ 22978 h 526751"/>
                  <a:gd name="connsiteX104" fmla="*/ 331302 w 420758"/>
                  <a:gd name="connsiteY104" fmla="*/ 20357 h 526751"/>
                  <a:gd name="connsiteX105" fmla="*/ 331229 w 420758"/>
                  <a:gd name="connsiteY105" fmla="*/ 20320 h 526751"/>
                  <a:gd name="connsiteX106" fmla="*/ 329235 w 420758"/>
                  <a:gd name="connsiteY106" fmla="*/ 19489 h 526751"/>
                  <a:gd name="connsiteX107" fmla="*/ 329439 w 420758"/>
                  <a:gd name="connsiteY107" fmla="*/ 19563 h 526751"/>
                  <a:gd name="connsiteX108" fmla="*/ 319731 w 420758"/>
                  <a:gd name="connsiteY108" fmla="*/ 15429 h 526751"/>
                  <a:gd name="connsiteX109" fmla="*/ 321761 w 420758"/>
                  <a:gd name="connsiteY109" fmla="*/ 16186 h 526751"/>
                  <a:gd name="connsiteX110" fmla="*/ 310226 w 420758"/>
                  <a:gd name="connsiteY110" fmla="*/ 11812 h 526751"/>
                  <a:gd name="connsiteX111" fmla="*/ 310780 w 420758"/>
                  <a:gd name="connsiteY111" fmla="*/ 12015 h 526751"/>
                  <a:gd name="connsiteX112" fmla="*/ 308546 w 420758"/>
                  <a:gd name="connsiteY112" fmla="*/ 11387 h 526751"/>
                  <a:gd name="connsiteX113" fmla="*/ 309931 w 420758"/>
                  <a:gd name="connsiteY113" fmla="*/ 11738 h 526751"/>
                  <a:gd name="connsiteX114" fmla="*/ 295443 w 420758"/>
                  <a:gd name="connsiteY114" fmla="*/ 7475 h 526751"/>
                  <a:gd name="connsiteX115" fmla="*/ 210361 w 420758"/>
                  <a:gd name="connsiteY115" fmla="*/ 0 h 526751"/>
                  <a:gd name="connsiteX116" fmla="*/ 60129 w 420758"/>
                  <a:gd name="connsiteY116" fmla="*/ 42209 h 526751"/>
                  <a:gd name="connsiteX117" fmla="*/ 47284 w 420758"/>
                  <a:gd name="connsiteY117" fmla="*/ 56844 h 526751"/>
                  <a:gd name="connsiteX118" fmla="*/ 46804 w 420758"/>
                  <a:gd name="connsiteY118" fmla="*/ 57398 h 526751"/>
                  <a:gd name="connsiteX119" fmla="*/ 36063 w 420758"/>
                  <a:gd name="connsiteY119" fmla="*/ 73953 h 526751"/>
                  <a:gd name="connsiteX120" fmla="*/ 34863 w 420758"/>
                  <a:gd name="connsiteY120" fmla="*/ 75817 h 526751"/>
                  <a:gd name="connsiteX121" fmla="*/ 24768 w 420758"/>
                  <a:gd name="connsiteY121" fmla="*/ 97097 h 526751"/>
                  <a:gd name="connsiteX122" fmla="*/ 24694 w 420758"/>
                  <a:gd name="connsiteY122" fmla="*/ 97337 h 526751"/>
                  <a:gd name="connsiteX123" fmla="*/ 0 w 420758"/>
                  <a:gd name="connsiteY123" fmla="*/ 267261 h 526751"/>
                  <a:gd name="connsiteX124" fmla="*/ 8434 w 420758"/>
                  <a:gd name="connsiteY124" fmla="*/ 378513 h 526751"/>
                  <a:gd name="connsiteX125" fmla="*/ 9357 w 420758"/>
                  <a:gd name="connsiteY125" fmla="*/ 382850 h 526751"/>
                  <a:gd name="connsiteX126" fmla="*/ 14691 w 420758"/>
                  <a:gd name="connsiteY126" fmla="*/ 406714 h 526751"/>
                  <a:gd name="connsiteX127" fmla="*/ 16832 w 420758"/>
                  <a:gd name="connsiteY127" fmla="*/ 413561 h 526751"/>
                  <a:gd name="connsiteX128" fmla="*/ 22682 w 420758"/>
                  <a:gd name="connsiteY128" fmla="*/ 431389 h 526751"/>
                  <a:gd name="connsiteX129" fmla="*/ 25856 w 420758"/>
                  <a:gd name="connsiteY129" fmla="*/ 438513 h 526751"/>
                  <a:gd name="connsiteX130" fmla="*/ 32501 w 420758"/>
                  <a:gd name="connsiteY130" fmla="*/ 452798 h 526751"/>
                  <a:gd name="connsiteX131" fmla="*/ 35804 w 420758"/>
                  <a:gd name="connsiteY131" fmla="*/ 458132 h 526751"/>
                  <a:gd name="connsiteX132" fmla="*/ 56918 w 420758"/>
                  <a:gd name="connsiteY132" fmla="*/ 485779 h 526751"/>
                  <a:gd name="connsiteX133" fmla="*/ 210379 w 420758"/>
                  <a:gd name="connsiteY133" fmla="*/ 526751 h 526751"/>
                  <a:gd name="connsiteX134" fmla="*/ 249912 w 420758"/>
                  <a:gd name="connsiteY134" fmla="*/ 525312 h 526751"/>
                  <a:gd name="connsiteX135" fmla="*/ 261281 w 420758"/>
                  <a:gd name="connsiteY135" fmla="*/ 524315 h 526751"/>
                  <a:gd name="connsiteX136" fmla="*/ 274163 w 420758"/>
                  <a:gd name="connsiteY136" fmla="*/ 522765 h 526751"/>
                  <a:gd name="connsiteX137" fmla="*/ 296273 w 420758"/>
                  <a:gd name="connsiteY137" fmla="*/ 518631 h 526751"/>
                  <a:gd name="connsiteX138" fmla="*/ 301164 w 420758"/>
                  <a:gd name="connsiteY138" fmla="*/ 517283 h 526751"/>
                  <a:gd name="connsiteX139" fmla="*/ 303397 w 420758"/>
                  <a:gd name="connsiteY139" fmla="*/ 516601 h 526751"/>
                  <a:gd name="connsiteX140" fmla="*/ 312736 w 420758"/>
                  <a:gd name="connsiteY140" fmla="*/ 513777 h 526751"/>
                  <a:gd name="connsiteX141" fmla="*/ 317904 w 420758"/>
                  <a:gd name="connsiteY141" fmla="*/ 511950 h 526751"/>
                  <a:gd name="connsiteX142" fmla="*/ 324825 w 420758"/>
                  <a:gd name="connsiteY142" fmla="*/ 509236 h 526751"/>
                  <a:gd name="connsiteX143" fmla="*/ 321207 w 420758"/>
                  <a:gd name="connsiteY143" fmla="*/ 510473 h 526751"/>
                  <a:gd name="connsiteX144" fmla="*/ 348208 w 420758"/>
                  <a:gd name="connsiteY144" fmla="*/ 495948 h 526751"/>
                  <a:gd name="connsiteX145" fmla="*/ 346621 w 420758"/>
                  <a:gd name="connsiteY145" fmla="*/ 497259 h 526751"/>
                  <a:gd name="connsiteX146" fmla="*/ 348781 w 420758"/>
                  <a:gd name="connsiteY146" fmla="*/ 495561 h 52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758" h="526751">
                    <a:moveTo>
                      <a:pt x="12181" y="139435"/>
                    </a:moveTo>
                    <a:cubicBezTo>
                      <a:pt x="13251" y="134544"/>
                      <a:pt x="14285" y="129524"/>
                      <a:pt x="15558" y="124947"/>
                    </a:cubicBezTo>
                    <a:cubicBezTo>
                      <a:pt x="14303" y="129505"/>
                      <a:pt x="13307" y="134544"/>
                      <a:pt x="12181" y="139435"/>
                    </a:cubicBezTo>
                    <a:moveTo>
                      <a:pt x="6662" y="169592"/>
                    </a:moveTo>
                    <a:cubicBezTo>
                      <a:pt x="7382" y="164535"/>
                      <a:pt x="8010" y="159330"/>
                      <a:pt x="8895" y="154550"/>
                    </a:cubicBezTo>
                    <a:cubicBezTo>
                      <a:pt x="8010" y="159293"/>
                      <a:pt x="7382" y="164590"/>
                      <a:pt x="6662" y="169592"/>
                    </a:cubicBezTo>
                    <a:moveTo>
                      <a:pt x="3193" y="199029"/>
                    </a:moveTo>
                    <a:cubicBezTo>
                      <a:pt x="3470" y="195615"/>
                      <a:pt x="3673" y="191942"/>
                      <a:pt x="4023" y="188601"/>
                    </a:cubicBezTo>
                    <a:cubicBezTo>
                      <a:pt x="3673" y="191905"/>
                      <a:pt x="3470" y="195615"/>
                      <a:pt x="3193" y="199029"/>
                    </a:cubicBezTo>
                    <a:moveTo>
                      <a:pt x="20098" y="110773"/>
                    </a:moveTo>
                    <a:cubicBezTo>
                      <a:pt x="21409" y="106989"/>
                      <a:pt x="22572" y="102984"/>
                      <a:pt x="23956" y="99404"/>
                    </a:cubicBezTo>
                    <a:cubicBezTo>
                      <a:pt x="22572" y="102966"/>
                      <a:pt x="21409" y="106989"/>
                      <a:pt x="20098" y="110773"/>
                    </a:cubicBezTo>
                    <a:moveTo>
                      <a:pt x="34107" y="77423"/>
                    </a:moveTo>
                    <a:cubicBezTo>
                      <a:pt x="32962" y="79527"/>
                      <a:pt x="32002" y="82000"/>
                      <a:pt x="30877" y="84178"/>
                    </a:cubicBezTo>
                    <a:cubicBezTo>
                      <a:pt x="32002" y="81963"/>
                      <a:pt x="32962" y="79545"/>
                      <a:pt x="34107" y="77423"/>
                    </a:cubicBezTo>
                    <a:moveTo>
                      <a:pt x="45992" y="58653"/>
                    </a:moveTo>
                    <a:cubicBezTo>
                      <a:pt x="45918" y="58764"/>
                      <a:pt x="45826" y="58893"/>
                      <a:pt x="45752" y="59004"/>
                    </a:cubicBezTo>
                    <a:cubicBezTo>
                      <a:pt x="45844" y="58893"/>
                      <a:pt x="45881" y="58782"/>
                      <a:pt x="45992" y="58653"/>
                    </a:cubicBezTo>
                    <a:moveTo>
                      <a:pt x="121421" y="518797"/>
                    </a:moveTo>
                    <a:cubicBezTo>
                      <a:pt x="120868" y="518686"/>
                      <a:pt x="120351" y="518483"/>
                      <a:pt x="119797" y="518354"/>
                    </a:cubicBezTo>
                    <a:cubicBezTo>
                      <a:pt x="120351" y="518483"/>
                      <a:pt x="120868" y="518686"/>
                      <a:pt x="121421" y="518797"/>
                    </a:cubicBezTo>
                    <a:moveTo>
                      <a:pt x="86373" y="506357"/>
                    </a:moveTo>
                    <a:cubicBezTo>
                      <a:pt x="85857" y="506081"/>
                      <a:pt x="85340" y="505730"/>
                      <a:pt x="84787" y="505398"/>
                    </a:cubicBezTo>
                    <a:cubicBezTo>
                      <a:pt x="85340" y="505712"/>
                      <a:pt x="85857" y="506062"/>
                      <a:pt x="86373" y="506357"/>
                    </a:cubicBezTo>
                    <a:moveTo>
                      <a:pt x="103353" y="513555"/>
                    </a:moveTo>
                    <a:cubicBezTo>
                      <a:pt x="102080" y="513112"/>
                      <a:pt x="100935" y="512522"/>
                      <a:pt x="99662" y="512042"/>
                    </a:cubicBezTo>
                    <a:cubicBezTo>
                      <a:pt x="100935" y="512522"/>
                      <a:pt x="102080" y="513112"/>
                      <a:pt x="103353" y="513555"/>
                    </a:cubicBezTo>
                    <a:moveTo>
                      <a:pt x="291106" y="410848"/>
                    </a:moveTo>
                    <a:cubicBezTo>
                      <a:pt x="290275" y="411771"/>
                      <a:pt x="289315" y="412601"/>
                      <a:pt x="288392" y="413469"/>
                    </a:cubicBezTo>
                    <a:cubicBezTo>
                      <a:pt x="286805" y="415019"/>
                      <a:pt x="285126" y="416495"/>
                      <a:pt x="283372" y="417843"/>
                    </a:cubicBezTo>
                    <a:cubicBezTo>
                      <a:pt x="282542" y="418433"/>
                      <a:pt x="281693" y="419042"/>
                      <a:pt x="280826" y="419633"/>
                    </a:cubicBezTo>
                    <a:cubicBezTo>
                      <a:pt x="279035" y="420869"/>
                      <a:pt x="277134" y="421977"/>
                      <a:pt x="275178" y="423047"/>
                    </a:cubicBezTo>
                    <a:cubicBezTo>
                      <a:pt x="273868" y="423767"/>
                      <a:pt x="272520" y="424487"/>
                      <a:pt x="271044" y="425114"/>
                    </a:cubicBezTo>
                    <a:cubicBezTo>
                      <a:pt x="269660" y="425742"/>
                      <a:pt x="268220" y="426351"/>
                      <a:pt x="266743" y="426904"/>
                    </a:cubicBezTo>
                    <a:cubicBezTo>
                      <a:pt x="264234" y="427864"/>
                      <a:pt x="261650" y="428769"/>
                      <a:pt x="258789" y="429562"/>
                    </a:cubicBezTo>
                    <a:cubicBezTo>
                      <a:pt x="258272" y="429673"/>
                      <a:pt x="257756" y="429839"/>
                      <a:pt x="257239" y="429968"/>
                    </a:cubicBezTo>
                    <a:cubicBezTo>
                      <a:pt x="245298" y="433032"/>
                      <a:pt x="230183" y="434748"/>
                      <a:pt x="210379" y="434748"/>
                    </a:cubicBezTo>
                    <a:cubicBezTo>
                      <a:pt x="189653" y="434748"/>
                      <a:pt x="171954" y="433475"/>
                      <a:pt x="157319" y="429138"/>
                    </a:cubicBezTo>
                    <a:cubicBezTo>
                      <a:pt x="157152" y="429101"/>
                      <a:pt x="157004" y="429064"/>
                      <a:pt x="156839" y="429027"/>
                    </a:cubicBezTo>
                    <a:cubicBezTo>
                      <a:pt x="142129" y="424579"/>
                      <a:pt x="130465" y="416938"/>
                      <a:pt x="121883" y="404241"/>
                    </a:cubicBezTo>
                    <a:cubicBezTo>
                      <a:pt x="116106" y="395732"/>
                      <a:pt x="111658" y="385065"/>
                      <a:pt x="108355" y="371112"/>
                    </a:cubicBezTo>
                    <a:cubicBezTo>
                      <a:pt x="108318" y="371002"/>
                      <a:pt x="108281" y="370909"/>
                      <a:pt x="108281" y="370799"/>
                    </a:cubicBezTo>
                    <a:cubicBezTo>
                      <a:pt x="102707" y="347322"/>
                      <a:pt x="100363" y="314545"/>
                      <a:pt x="100363" y="267224"/>
                    </a:cubicBezTo>
                    <a:cubicBezTo>
                      <a:pt x="100363" y="185925"/>
                      <a:pt x="108207" y="141170"/>
                      <a:pt x="126460" y="117454"/>
                    </a:cubicBezTo>
                    <a:cubicBezTo>
                      <a:pt x="144750" y="93664"/>
                      <a:pt x="174039" y="91800"/>
                      <a:pt x="210398" y="91800"/>
                    </a:cubicBezTo>
                    <a:cubicBezTo>
                      <a:pt x="252330" y="91800"/>
                      <a:pt x="278260" y="96100"/>
                      <a:pt x="295166" y="118764"/>
                    </a:cubicBezTo>
                    <a:cubicBezTo>
                      <a:pt x="312865" y="142517"/>
                      <a:pt x="320432" y="186940"/>
                      <a:pt x="320432" y="267205"/>
                    </a:cubicBezTo>
                    <a:cubicBezTo>
                      <a:pt x="320432" y="339128"/>
                      <a:pt x="313437" y="379897"/>
                      <a:pt x="297048" y="403484"/>
                    </a:cubicBezTo>
                    <a:cubicBezTo>
                      <a:pt x="296181" y="404720"/>
                      <a:pt x="295184" y="405828"/>
                      <a:pt x="294262" y="406991"/>
                    </a:cubicBezTo>
                    <a:cubicBezTo>
                      <a:pt x="293209" y="408301"/>
                      <a:pt x="292213" y="409648"/>
                      <a:pt x="291106" y="410848"/>
                    </a:cubicBezTo>
                    <a:moveTo>
                      <a:pt x="389642" y="81852"/>
                    </a:moveTo>
                    <a:cubicBezTo>
                      <a:pt x="388959" y="80412"/>
                      <a:pt x="388368" y="78825"/>
                      <a:pt x="387648" y="77478"/>
                    </a:cubicBezTo>
                    <a:cubicBezTo>
                      <a:pt x="388368" y="78862"/>
                      <a:pt x="388959" y="80412"/>
                      <a:pt x="389642" y="81852"/>
                    </a:cubicBezTo>
                    <a:moveTo>
                      <a:pt x="400180" y="107506"/>
                    </a:moveTo>
                    <a:cubicBezTo>
                      <a:pt x="399313" y="104922"/>
                      <a:pt x="398501" y="102098"/>
                      <a:pt x="397596" y="99625"/>
                    </a:cubicBezTo>
                    <a:cubicBezTo>
                      <a:pt x="398538" y="102098"/>
                      <a:pt x="399294" y="104922"/>
                      <a:pt x="400180" y="107506"/>
                    </a:cubicBezTo>
                    <a:moveTo>
                      <a:pt x="413819" y="165771"/>
                    </a:moveTo>
                    <a:cubicBezTo>
                      <a:pt x="413265" y="162191"/>
                      <a:pt x="412860" y="158370"/>
                      <a:pt x="412269" y="154956"/>
                    </a:cubicBezTo>
                    <a:cubicBezTo>
                      <a:pt x="412860" y="158370"/>
                      <a:pt x="413302" y="162191"/>
                      <a:pt x="413819" y="165771"/>
                    </a:cubicBezTo>
                    <a:moveTo>
                      <a:pt x="417437" y="195412"/>
                    </a:moveTo>
                    <a:cubicBezTo>
                      <a:pt x="417233" y="193271"/>
                      <a:pt x="417122" y="190908"/>
                      <a:pt x="416920" y="188841"/>
                    </a:cubicBezTo>
                    <a:cubicBezTo>
                      <a:pt x="417122" y="190908"/>
                      <a:pt x="417233" y="193271"/>
                      <a:pt x="417437" y="195412"/>
                    </a:cubicBezTo>
                    <a:moveTo>
                      <a:pt x="408135" y="135670"/>
                    </a:moveTo>
                    <a:cubicBezTo>
                      <a:pt x="407341" y="132255"/>
                      <a:pt x="406658" y="128582"/>
                      <a:pt x="405828" y="125371"/>
                    </a:cubicBezTo>
                    <a:cubicBezTo>
                      <a:pt x="406658" y="128619"/>
                      <a:pt x="407341" y="132237"/>
                      <a:pt x="408135" y="135670"/>
                    </a:cubicBezTo>
                    <a:moveTo>
                      <a:pt x="412675" y="373530"/>
                    </a:moveTo>
                    <a:cubicBezTo>
                      <a:pt x="412952" y="371943"/>
                      <a:pt x="413155" y="370115"/>
                      <a:pt x="413431" y="368473"/>
                    </a:cubicBezTo>
                    <a:cubicBezTo>
                      <a:pt x="413136" y="370115"/>
                      <a:pt x="412952" y="371943"/>
                      <a:pt x="412675" y="373530"/>
                    </a:cubicBezTo>
                    <a:moveTo>
                      <a:pt x="406510" y="401934"/>
                    </a:moveTo>
                    <a:cubicBezTo>
                      <a:pt x="406954" y="400217"/>
                      <a:pt x="407304" y="398243"/>
                      <a:pt x="407710" y="396489"/>
                    </a:cubicBezTo>
                    <a:cubicBezTo>
                      <a:pt x="407304" y="398243"/>
                      <a:pt x="406935" y="400217"/>
                      <a:pt x="406510" y="401934"/>
                    </a:cubicBezTo>
                    <a:moveTo>
                      <a:pt x="398538" y="426794"/>
                    </a:moveTo>
                    <a:cubicBezTo>
                      <a:pt x="398981" y="425631"/>
                      <a:pt x="399331" y="424284"/>
                      <a:pt x="399774" y="423103"/>
                    </a:cubicBezTo>
                    <a:cubicBezTo>
                      <a:pt x="399350" y="424284"/>
                      <a:pt x="398981" y="425594"/>
                      <a:pt x="398538" y="426794"/>
                    </a:cubicBezTo>
                    <a:moveTo>
                      <a:pt x="388885" y="448314"/>
                    </a:moveTo>
                    <a:cubicBezTo>
                      <a:pt x="389051" y="448074"/>
                      <a:pt x="389162" y="447760"/>
                      <a:pt x="389291" y="447520"/>
                    </a:cubicBezTo>
                    <a:cubicBezTo>
                      <a:pt x="389162" y="447760"/>
                      <a:pt x="389033" y="448074"/>
                      <a:pt x="388885" y="448314"/>
                    </a:cubicBezTo>
                    <a:moveTo>
                      <a:pt x="348781" y="495561"/>
                    </a:moveTo>
                    <a:cubicBezTo>
                      <a:pt x="349371" y="495155"/>
                      <a:pt x="349888" y="494693"/>
                      <a:pt x="350497" y="494250"/>
                    </a:cubicBezTo>
                    <a:cubicBezTo>
                      <a:pt x="354151" y="491463"/>
                      <a:pt x="357529" y="488640"/>
                      <a:pt x="360592" y="485742"/>
                    </a:cubicBezTo>
                    <a:cubicBezTo>
                      <a:pt x="359725" y="486536"/>
                      <a:pt x="358765" y="487182"/>
                      <a:pt x="357879" y="487975"/>
                    </a:cubicBezTo>
                    <a:cubicBezTo>
                      <a:pt x="359116" y="486905"/>
                      <a:pt x="360389" y="485945"/>
                      <a:pt x="361570" y="484838"/>
                    </a:cubicBezTo>
                    <a:cubicBezTo>
                      <a:pt x="361257" y="485115"/>
                      <a:pt x="360887" y="485428"/>
                      <a:pt x="360574" y="485761"/>
                    </a:cubicBezTo>
                    <a:cubicBezTo>
                      <a:pt x="361644" y="484801"/>
                      <a:pt x="362844" y="484081"/>
                      <a:pt x="363840" y="483048"/>
                    </a:cubicBezTo>
                    <a:cubicBezTo>
                      <a:pt x="373068" y="473893"/>
                      <a:pt x="381060" y="462912"/>
                      <a:pt x="387981" y="450233"/>
                    </a:cubicBezTo>
                    <a:cubicBezTo>
                      <a:pt x="387981" y="450196"/>
                      <a:pt x="388018" y="450196"/>
                      <a:pt x="388018" y="450122"/>
                    </a:cubicBezTo>
                    <a:cubicBezTo>
                      <a:pt x="391524" y="443792"/>
                      <a:pt x="394625" y="436908"/>
                      <a:pt x="397559" y="429599"/>
                    </a:cubicBezTo>
                    <a:cubicBezTo>
                      <a:pt x="397633" y="429396"/>
                      <a:pt x="397726" y="429248"/>
                      <a:pt x="397799" y="429008"/>
                    </a:cubicBezTo>
                    <a:cubicBezTo>
                      <a:pt x="413265" y="389716"/>
                      <a:pt x="420759" y="336766"/>
                      <a:pt x="420759" y="267242"/>
                    </a:cubicBezTo>
                    <a:cubicBezTo>
                      <a:pt x="420759" y="207980"/>
                      <a:pt x="415591" y="160437"/>
                      <a:pt x="405163" y="122695"/>
                    </a:cubicBezTo>
                    <a:cubicBezTo>
                      <a:pt x="405126" y="122621"/>
                      <a:pt x="405126" y="122529"/>
                      <a:pt x="405090" y="122418"/>
                    </a:cubicBezTo>
                    <a:cubicBezTo>
                      <a:pt x="402616" y="113596"/>
                      <a:pt x="399922" y="105273"/>
                      <a:pt x="396858" y="97558"/>
                    </a:cubicBezTo>
                    <a:cubicBezTo>
                      <a:pt x="396581" y="96838"/>
                      <a:pt x="396268" y="96248"/>
                      <a:pt x="395991" y="95565"/>
                    </a:cubicBezTo>
                    <a:cubicBezTo>
                      <a:pt x="393167" y="88607"/>
                      <a:pt x="390177" y="81926"/>
                      <a:pt x="386836" y="75835"/>
                    </a:cubicBezTo>
                    <a:cubicBezTo>
                      <a:pt x="386357" y="74968"/>
                      <a:pt x="385840" y="74285"/>
                      <a:pt x="385360" y="73455"/>
                    </a:cubicBezTo>
                    <a:cubicBezTo>
                      <a:pt x="378550" y="61477"/>
                      <a:pt x="370891" y="50901"/>
                      <a:pt x="362013" y="42190"/>
                    </a:cubicBezTo>
                    <a:cubicBezTo>
                      <a:pt x="359817" y="40086"/>
                      <a:pt x="357399" y="38296"/>
                      <a:pt x="355092" y="36377"/>
                    </a:cubicBezTo>
                    <a:cubicBezTo>
                      <a:pt x="356366" y="37447"/>
                      <a:pt x="357639" y="38573"/>
                      <a:pt x="358876" y="39717"/>
                    </a:cubicBezTo>
                    <a:cubicBezTo>
                      <a:pt x="355646" y="36783"/>
                      <a:pt x="352398" y="33941"/>
                      <a:pt x="348928" y="31412"/>
                    </a:cubicBezTo>
                    <a:cubicBezTo>
                      <a:pt x="349482" y="31818"/>
                      <a:pt x="350035" y="32169"/>
                      <a:pt x="350515" y="32519"/>
                    </a:cubicBezTo>
                    <a:cubicBezTo>
                      <a:pt x="348485" y="30969"/>
                      <a:pt x="346344" y="29493"/>
                      <a:pt x="344148" y="28071"/>
                    </a:cubicBezTo>
                    <a:cubicBezTo>
                      <a:pt x="344425" y="28237"/>
                      <a:pt x="344665" y="28422"/>
                      <a:pt x="344905" y="28588"/>
                    </a:cubicBezTo>
                    <a:cubicBezTo>
                      <a:pt x="341287" y="26115"/>
                      <a:pt x="337504" y="23863"/>
                      <a:pt x="333646" y="21778"/>
                    </a:cubicBezTo>
                    <a:cubicBezTo>
                      <a:pt x="334403" y="22184"/>
                      <a:pt x="335160" y="22535"/>
                      <a:pt x="335880" y="22978"/>
                    </a:cubicBezTo>
                    <a:cubicBezTo>
                      <a:pt x="334366" y="22110"/>
                      <a:pt x="332890" y="21150"/>
                      <a:pt x="331302" y="20357"/>
                    </a:cubicBezTo>
                    <a:cubicBezTo>
                      <a:pt x="331266" y="20357"/>
                      <a:pt x="331229" y="20357"/>
                      <a:pt x="331229" y="20320"/>
                    </a:cubicBezTo>
                    <a:cubicBezTo>
                      <a:pt x="330601" y="20006"/>
                      <a:pt x="329882" y="19766"/>
                      <a:pt x="329235" y="19489"/>
                    </a:cubicBezTo>
                    <a:cubicBezTo>
                      <a:pt x="329309" y="19489"/>
                      <a:pt x="329402" y="19526"/>
                      <a:pt x="329439" y="19563"/>
                    </a:cubicBezTo>
                    <a:cubicBezTo>
                      <a:pt x="326301" y="18013"/>
                      <a:pt x="322997" y="16739"/>
                      <a:pt x="319731" y="15429"/>
                    </a:cubicBezTo>
                    <a:cubicBezTo>
                      <a:pt x="320413" y="15669"/>
                      <a:pt x="321115" y="15909"/>
                      <a:pt x="321761" y="16186"/>
                    </a:cubicBezTo>
                    <a:cubicBezTo>
                      <a:pt x="318070" y="14635"/>
                      <a:pt x="314249" y="13122"/>
                      <a:pt x="310226" y="11812"/>
                    </a:cubicBezTo>
                    <a:cubicBezTo>
                      <a:pt x="310429" y="11886"/>
                      <a:pt x="310576" y="11978"/>
                      <a:pt x="310780" y="12015"/>
                    </a:cubicBezTo>
                    <a:cubicBezTo>
                      <a:pt x="310060" y="11775"/>
                      <a:pt x="309266" y="11609"/>
                      <a:pt x="308546" y="11387"/>
                    </a:cubicBezTo>
                    <a:cubicBezTo>
                      <a:pt x="308989" y="11553"/>
                      <a:pt x="309543" y="11627"/>
                      <a:pt x="309931" y="11738"/>
                    </a:cubicBezTo>
                    <a:cubicBezTo>
                      <a:pt x="305243" y="10224"/>
                      <a:pt x="300536" y="8674"/>
                      <a:pt x="295443" y="7475"/>
                    </a:cubicBezTo>
                    <a:cubicBezTo>
                      <a:pt x="273203" y="2233"/>
                      <a:pt x="247753" y="0"/>
                      <a:pt x="210361" y="0"/>
                    </a:cubicBezTo>
                    <a:cubicBezTo>
                      <a:pt x="146355" y="0"/>
                      <a:pt x="96321" y="7161"/>
                      <a:pt x="60129" y="42209"/>
                    </a:cubicBezTo>
                    <a:cubicBezTo>
                      <a:pt x="55515" y="46657"/>
                      <a:pt x="51307" y="51640"/>
                      <a:pt x="47284" y="56844"/>
                    </a:cubicBezTo>
                    <a:cubicBezTo>
                      <a:pt x="47118" y="57047"/>
                      <a:pt x="46970" y="57195"/>
                      <a:pt x="46804" y="57398"/>
                    </a:cubicBezTo>
                    <a:cubicBezTo>
                      <a:pt x="42947" y="62455"/>
                      <a:pt x="39440" y="68103"/>
                      <a:pt x="36063" y="73953"/>
                    </a:cubicBezTo>
                    <a:cubicBezTo>
                      <a:pt x="35657" y="74581"/>
                      <a:pt x="35232" y="75153"/>
                      <a:pt x="34863" y="75817"/>
                    </a:cubicBezTo>
                    <a:cubicBezTo>
                      <a:pt x="31209" y="82387"/>
                      <a:pt x="27868" y="89493"/>
                      <a:pt x="24768" y="97097"/>
                    </a:cubicBezTo>
                    <a:cubicBezTo>
                      <a:pt x="24731" y="97171"/>
                      <a:pt x="24731" y="97263"/>
                      <a:pt x="24694" y="97337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3" y="347285"/>
                      <a:pt x="8434" y="378513"/>
                    </a:cubicBezTo>
                    <a:cubicBezTo>
                      <a:pt x="8711" y="380027"/>
                      <a:pt x="9062" y="381337"/>
                      <a:pt x="9357" y="382850"/>
                    </a:cubicBezTo>
                    <a:cubicBezTo>
                      <a:pt x="10944" y="391155"/>
                      <a:pt x="12661" y="399239"/>
                      <a:pt x="14691" y="406714"/>
                    </a:cubicBezTo>
                    <a:cubicBezTo>
                      <a:pt x="15373" y="409131"/>
                      <a:pt x="16167" y="411217"/>
                      <a:pt x="16832" y="413561"/>
                    </a:cubicBezTo>
                    <a:cubicBezTo>
                      <a:pt x="18696" y="419725"/>
                      <a:pt x="20523" y="425816"/>
                      <a:pt x="22682" y="431389"/>
                    </a:cubicBezTo>
                    <a:cubicBezTo>
                      <a:pt x="23679" y="433936"/>
                      <a:pt x="24823" y="436077"/>
                      <a:pt x="25856" y="438513"/>
                    </a:cubicBezTo>
                    <a:cubicBezTo>
                      <a:pt x="27998" y="443404"/>
                      <a:pt x="30064" y="448387"/>
                      <a:pt x="32501" y="452798"/>
                    </a:cubicBezTo>
                    <a:cubicBezTo>
                      <a:pt x="33534" y="454755"/>
                      <a:pt x="34734" y="456342"/>
                      <a:pt x="35804" y="458132"/>
                    </a:cubicBezTo>
                    <a:cubicBezTo>
                      <a:pt x="42098" y="468633"/>
                      <a:pt x="48926" y="478065"/>
                      <a:pt x="56918" y="485779"/>
                    </a:cubicBezTo>
                    <a:cubicBezTo>
                      <a:pt x="92206" y="519904"/>
                      <a:pt x="141797" y="526751"/>
                      <a:pt x="210379" y="526751"/>
                    </a:cubicBezTo>
                    <a:cubicBezTo>
                      <a:pt x="223631" y="526751"/>
                      <a:pt x="236826" y="526235"/>
                      <a:pt x="249912" y="525312"/>
                    </a:cubicBezTo>
                    <a:cubicBezTo>
                      <a:pt x="253732" y="525035"/>
                      <a:pt x="257552" y="524721"/>
                      <a:pt x="261281" y="524315"/>
                    </a:cubicBezTo>
                    <a:cubicBezTo>
                      <a:pt x="265618" y="523872"/>
                      <a:pt x="269918" y="523392"/>
                      <a:pt x="274163" y="522765"/>
                    </a:cubicBezTo>
                    <a:cubicBezTo>
                      <a:pt x="281767" y="521694"/>
                      <a:pt x="289168" y="520347"/>
                      <a:pt x="296273" y="518631"/>
                    </a:cubicBezTo>
                    <a:cubicBezTo>
                      <a:pt x="297953" y="518224"/>
                      <a:pt x="299540" y="517708"/>
                      <a:pt x="301164" y="517283"/>
                    </a:cubicBezTo>
                    <a:cubicBezTo>
                      <a:pt x="301921" y="517080"/>
                      <a:pt x="302641" y="516804"/>
                      <a:pt x="303397" y="516601"/>
                    </a:cubicBezTo>
                    <a:cubicBezTo>
                      <a:pt x="306701" y="515678"/>
                      <a:pt x="309764" y="514736"/>
                      <a:pt x="312736" y="513777"/>
                    </a:cubicBezTo>
                    <a:cubicBezTo>
                      <a:pt x="314452" y="513186"/>
                      <a:pt x="316205" y="512577"/>
                      <a:pt x="317904" y="511950"/>
                    </a:cubicBezTo>
                    <a:cubicBezTo>
                      <a:pt x="320247" y="511082"/>
                      <a:pt x="322628" y="510196"/>
                      <a:pt x="324825" y="509236"/>
                    </a:cubicBezTo>
                    <a:cubicBezTo>
                      <a:pt x="323680" y="509753"/>
                      <a:pt x="322351" y="509993"/>
                      <a:pt x="321207" y="510473"/>
                    </a:cubicBezTo>
                    <a:cubicBezTo>
                      <a:pt x="330786" y="506579"/>
                      <a:pt x="339866" y="501873"/>
                      <a:pt x="348208" y="495948"/>
                    </a:cubicBezTo>
                    <a:cubicBezTo>
                      <a:pt x="347654" y="496354"/>
                      <a:pt x="347175" y="496871"/>
                      <a:pt x="346621" y="497259"/>
                    </a:cubicBezTo>
                    <a:cubicBezTo>
                      <a:pt x="347433" y="496687"/>
                      <a:pt x="348060" y="496133"/>
                      <a:pt x="348781" y="4955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" name="Freeform: Shape 159">
                <a:extLst>
                  <a:ext uri="{FF2B5EF4-FFF2-40B4-BE49-F238E27FC236}">
                    <a16:creationId xmlns:a16="http://schemas.microsoft.com/office/drawing/2014/main" id="{7E271CBD-B401-CE17-BB3E-AD2AC1801FF1}"/>
                  </a:ext>
                </a:extLst>
              </p:cNvPr>
              <p:cNvSpPr/>
              <p:nvPr/>
            </p:nvSpPr>
            <p:spPr>
              <a:xfrm>
                <a:off x="4968027" y="4228105"/>
                <a:ext cx="276" cy="73"/>
              </a:xfrm>
              <a:custGeom>
                <a:avLst/>
                <a:gdLst>
                  <a:gd name="connsiteX0" fmla="*/ 0 w 276"/>
                  <a:gd name="connsiteY0" fmla="*/ 0 h 73"/>
                  <a:gd name="connsiteX1" fmla="*/ 277 w 276"/>
                  <a:gd name="connsiteY1" fmla="*/ 74 h 73"/>
                  <a:gd name="connsiteX2" fmla="*/ 0 w 276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" h="73">
                    <a:moveTo>
                      <a:pt x="0" y="0"/>
                    </a:moveTo>
                    <a:cubicBezTo>
                      <a:pt x="74" y="37"/>
                      <a:pt x="203" y="37"/>
                      <a:pt x="277" y="74"/>
                    </a:cubicBezTo>
                    <a:cubicBezTo>
                      <a:pt x="184" y="37"/>
                      <a:pt x="74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" name="Freeform: Shape 160">
                <a:extLst>
                  <a:ext uri="{FF2B5EF4-FFF2-40B4-BE49-F238E27FC236}">
                    <a16:creationId xmlns:a16="http://schemas.microsoft.com/office/drawing/2014/main" id="{99EFF39F-8F00-73BC-17C7-C7D24DFB1DE2}"/>
                  </a:ext>
                </a:extLst>
              </p:cNvPr>
              <p:cNvSpPr/>
              <p:nvPr/>
            </p:nvSpPr>
            <p:spPr>
              <a:xfrm>
                <a:off x="4993958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9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1" y="1587"/>
                      <a:pt x="5611" y="3304"/>
                      <a:pt x="8269" y="5094"/>
                    </a:cubicBezTo>
                    <a:cubicBezTo>
                      <a:pt x="5685" y="3341"/>
                      <a:pt x="2898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" name="Freeform: Shape 161">
                <a:extLst>
                  <a:ext uri="{FF2B5EF4-FFF2-40B4-BE49-F238E27FC236}">
                    <a16:creationId xmlns:a16="http://schemas.microsoft.com/office/drawing/2014/main" id="{77A02F29-BF47-EB38-7342-A5BC213B5000}"/>
                  </a:ext>
                </a:extLst>
              </p:cNvPr>
              <p:cNvSpPr/>
              <p:nvPr/>
            </p:nvSpPr>
            <p:spPr>
              <a:xfrm>
                <a:off x="5417504" y="4444962"/>
                <a:ext cx="627" cy="756"/>
              </a:xfrm>
              <a:custGeom>
                <a:avLst/>
                <a:gdLst>
                  <a:gd name="connsiteX0" fmla="*/ 627 w 627"/>
                  <a:gd name="connsiteY0" fmla="*/ 0 h 756"/>
                  <a:gd name="connsiteX1" fmla="*/ 0 w 627"/>
                  <a:gd name="connsiteY1" fmla="*/ 757 h 756"/>
                  <a:gd name="connsiteX2" fmla="*/ 627 w 627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7" h="756">
                    <a:moveTo>
                      <a:pt x="627" y="0"/>
                    </a:moveTo>
                    <a:cubicBezTo>
                      <a:pt x="424" y="240"/>
                      <a:pt x="221" y="480"/>
                      <a:pt x="0" y="757"/>
                    </a:cubicBezTo>
                    <a:cubicBezTo>
                      <a:pt x="240" y="480"/>
                      <a:pt x="424" y="240"/>
                      <a:pt x="627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3" name="Freeform: Shape 162">
                <a:extLst>
                  <a:ext uri="{FF2B5EF4-FFF2-40B4-BE49-F238E27FC236}">
                    <a16:creationId xmlns:a16="http://schemas.microsoft.com/office/drawing/2014/main" id="{3DE88806-239E-AECF-BCC6-A60BC3DF0D58}"/>
                  </a:ext>
                </a:extLst>
              </p:cNvPr>
              <p:cNvSpPr/>
              <p:nvPr/>
            </p:nvSpPr>
            <p:spPr>
              <a:xfrm>
                <a:off x="5163752" y="4219818"/>
                <a:ext cx="370632" cy="520365"/>
              </a:xfrm>
              <a:custGeom>
                <a:avLst/>
                <a:gdLst>
                  <a:gd name="connsiteX0" fmla="*/ 303748 w 370632"/>
                  <a:gd name="connsiteY0" fmla="*/ 16020 h 520365"/>
                  <a:gd name="connsiteX1" fmla="*/ 303305 w 370632"/>
                  <a:gd name="connsiteY1" fmla="*/ 15780 h 520365"/>
                  <a:gd name="connsiteX2" fmla="*/ 303748 w 370632"/>
                  <a:gd name="connsiteY2" fmla="*/ 16020 h 520365"/>
                  <a:gd name="connsiteX3" fmla="*/ 369894 w 370632"/>
                  <a:gd name="connsiteY3" fmla="*/ 178118 h 520365"/>
                  <a:gd name="connsiteX4" fmla="*/ 369654 w 370632"/>
                  <a:gd name="connsiteY4" fmla="*/ 184560 h 520365"/>
                  <a:gd name="connsiteX5" fmla="*/ 369894 w 370632"/>
                  <a:gd name="connsiteY5" fmla="*/ 178118 h 520365"/>
                  <a:gd name="connsiteX6" fmla="*/ 367421 w 370632"/>
                  <a:gd name="connsiteY6" fmla="*/ 207187 h 520365"/>
                  <a:gd name="connsiteX7" fmla="*/ 368141 w 370632"/>
                  <a:gd name="connsiteY7" fmla="*/ 200782 h 520365"/>
                  <a:gd name="connsiteX8" fmla="*/ 367421 w 370632"/>
                  <a:gd name="connsiteY8" fmla="*/ 207187 h 520365"/>
                  <a:gd name="connsiteX9" fmla="*/ 363896 w 370632"/>
                  <a:gd name="connsiteY9" fmla="*/ 227285 h 520365"/>
                  <a:gd name="connsiteX10" fmla="*/ 364893 w 370632"/>
                  <a:gd name="connsiteY10" fmla="*/ 222505 h 520365"/>
                  <a:gd name="connsiteX11" fmla="*/ 363896 w 370632"/>
                  <a:gd name="connsiteY11" fmla="*/ 227285 h 520365"/>
                  <a:gd name="connsiteX12" fmla="*/ 359116 w 370632"/>
                  <a:gd name="connsiteY12" fmla="*/ 245095 h 520365"/>
                  <a:gd name="connsiteX13" fmla="*/ 360150 w 370632"/>
                  <a:gd name="connsiteY13" fmla="*/ 241828 h 520365"/>
                  <a:gd name="connsiteX14" fmla="*/ 359116 w 370632"/>
                  <a:gd name="connsiteY14" fmla="*/ 245095 h 520365"/>
                  <a:gd name="connsiteX15" fmla="*/ 353118 w 370632"/>
                  <a:gd name="connsiteY15" fmla="*/ 261041 h 520365"/>
                  <a:gd name="connsiteX16" fmla="*/ 354151 w 370632"/>
                  <a:gd name="connsiteY16" fmla="*/ 258771 h 520365"/>
                  <a:gd name="connsiteX17" fmla="*/ 353118 w 370632"/>
                  <a:gd name="connsiteY17" fmla="*/ 261041 h 520365"/>
                  <a:gd name="connsiteX18" fmla="*/ 345754 w 370632"/>
                  <a:gd name="connsiteY18" fmla="*/ 275455 h 520365"/>
                  <a:gd name="connsiteX19" fmla="*/ 346917 w 370632"/>
                  <a:gd name="connsiteY19" fmla="*/ 273628 h 520365"/>
                  <a:gd name="connsiteX20" fmla="*/ 345754 w 370632"/>
                  <a:gd name="connsiteY20" fmla="*/ 275455 h 520365"/>
                  <a:gd name="connsiteX21" fmla="*/ 336803 w 370632"/>
                  <a:gd name="connsiteY21" fmla="*/ 288337 h 520365"/>
                  <a:gd name="connsiteX22" fmla="*/ 338427 w 370632"/>
                  <a:gd name="connsiteY22" fmla="*/ 286381 h 520365"/>
                  <a:gd name="connsiteX23" fmla="*/ 336803 w 370632"/>
                  <a:gd name="connsiteY23" fmla="*/ 288337 h 520365"/>
                  <a:gd name="connsiteX24" fmla="*/ 328295 w 370632"/>
                  <a:gd name="connsiteY24" fmla="*/ 297879 h 520365"/>
                  <a:gd name="connsiteX25" fmla="*/ 326855 w 370632"/>
                  <a:gd name="connsiteY25" fmla="*/ 299079 h 520365"/>
                  <a:gd name="connsiteX26" fmla="*/ 328756 w 370632"/>
                  <a:gd name="connsiteY26" fmla="*/ 297362 h 520365"/>
                  <a:gd name="connsiteX27" fmla="*/ 328295 w 370632"/>
                  <a:gd name="connsiteY27" fmla="*/ 297879 h 520365"/>
                  <a:gd name="connsiteX28" fmla="*/ 314840 w 370632"/>
                  <a:gd name="connsiteY28" fmla="*/ 308620 h 520365"/>
                  <a:gd name="connsiteX29" fmla="*/ 317313 w 370632"/>
                  <a:gd name="connsiteY29" fmla="*/ 306941 h 520365"/>
                  <a:gd name="connsiteX30" fmla="*/ 314840 w 370632"/>
                  <a:gd name="connsiteY30" fmla="*/ 308620 h 520365"/>
                  <a:gd name="connsiteX31" fmla="*/ 302309 w 370632"/>
                  <a:gd name="connsiteY31" fmla="*/ 315818 h 520365"/>
                  <a:gd name="connsiteX32" fmla="*/ 305169 w 370632"/>
                  <a:gd name="connsiteY32" fmla="*/ 314379 h 520365"/>
                  <a:gd name="connsiteX33" fmla="*/ 302309 w 370632"/>
                  <a:gd name="connsiteY33" fmla="*/ 315818 h 520365"/>
                  <a:gd name="connsiteX34" fmla="*/ 289426 w 370632"/>
                  <a:gd name="connsiteY34" fmla="*/ 321078 h 520365"/>
                  <a:gd name="connsiteX35" fmla="*/ 292453 w 370632"/>
                  <a:gd name="connsiteY35" fmla="*/ 320008 h 520365"/>
                  <a:gd name="connsiteX36" fmla="*/ 289426 w 370632"/>
                  <a:gd name="connsiteY36" fmla="*/ 321078 h 520365"/>
                  <a:gd name="connsiteX37" fmla="*/ 276507 w 370632"/>
                  <a:gd name="connsiteY37" fmla="*/ 324696 h 520365"/>
                  <a:gd name="connsiteX38" fmla="*/ 279091 w 370632"/>
                  <a:gd name="connsiteY38" fmla="*/ 324068 h 520365"/>
                  <a:gd name="connsiteX39" fmla="*/ 276507 w 370632"/>
                  <a:gd name="connsiteY39" fmla="*/ 324696 h 520365"/>
                  <a:gd name="connsiteX40" fmla="*/ 264806 w 370632"/>
                  <a:gd name="connsiteY40" fmla="*/ 326800 h 520365"/>
                  <a:gd name="connsiteX41" fmla="*/ 263699 w 370632"/>
                  <a:gd name="connsiteY41" fmla="*/ 326966 h 520365"/>
                  <a:gd name="connsiteX42" fmla="*/ 264806 w 370632"/>
                  <a:gd name="connsiteY42" fmla="*/ 326800 h 520365"/>
                  <a:gd name="connsiteX43" fmla="*/ 222524 w 370632"/>
                  <a:gd name="connsiteY43" fmla="*/ 88607 h 520365"/>
                  <a:gd name="connsiteX44" fmla="*/ 227580 w 370632"/>
                  <a:gd name="connsiteY44" fmla="*/ 89087 h 520365"/>
                  <a:gd name="connsiteX45" fmla="*/ 222524 w 370632"/>
                  <a:gd name="connsiteY45" fmla="*/ 88607 h 520365"/>
                  <a:gd name="connsiteX46" fmla="*/ 233228 w 370632"/>
                  <a:gd name="connsiteY46" fmla="*/ 90434 h 520365"/>
                  <a:gd name="connsiteX47" fmla="*/ 237528 w 370632"/>
                  <a:gd name="connsiteY47" fmla="*/ 91818 h 520365"/>
                  <a:gd name="connsiteX48" fmla="*/ 233228 w 370632"/>
                  <a:gd name="connsiteY48" fmla="*/ 90434 h 520365"/>
                  <a:gd name="connsiteX49" fmla="*/ 242880 w 370632"/>
                  <a:gd name="connsiteY49" fmla="*/ 94421 h 520365"/>
                  <a:gd name="connsiteX50" fmla="*/ 246184 w 370632"/>
                  <a:gd name="connsiteY50" fmla="*/ 96525 h 520365"/>
                  <a:gd name="connsiteX51" fmla="*/ 242880 w 370632"/>
                  <a:gd name="connsiteY51" fmla="*/ 94421 h 520365"/>
                  <a:gd name="connsiteX52" fmla="*/ 251444 w 370632"/>
                  <a:gd name="connsiteY52" fmla="*/ 100936 h 520365"/>
                  <a:gd name="connsiteX53" fmla="*/ 253640 w 370632"/>
                  <a:gd name="connsiteY53" fmla="*/ 103316 h 520365"/>
                  <a:gd name="connsiteX54" fmla="*/ 251444 w 370632"/>
                  <a:gd name="connsiteY54" fmla="*/ 100936 h 520365"/>
                  <a:gd name="connsiteX55" fmla="*/ 258568 w 370632"/>
                  <a:gd name="connsiteY55" fmla="*/ 110293 h 520365"/>
                  <a:gd name="connsiteX56" fmla="*/ 259952 w 370632"/>
                  <a:gd name="connsiteY56" fmla="*/ 112766 h 520365"/>
                  <a:gd name="connsiteX57" fmla="*/ 258568 w 370632"/>
                  <a:gd name="connsiteY57" fmla="*/ 110293 h 520365"/>
                  <a:gd name="connsiteX58" fmla="*/ 264160 w 370632"/>
                  <a:gd name="connsiteY58" fmla="*/ 122898 h 520365"/>
                  <a:gd name="connsiteX59" fmla="*/ 264917 w 370632"/>
                  <a:gd name="connsiteY59" fmla="*/ 125279 h 520365"/>
                  <a:gd name="connsiteX60" fmla="*/ 264160 w 370632"/>
                  <a:gd name="connsiteY60" fmla="*/ 122898 h 520365"/>
                  <a:gd name="connsiteX61" fmla="*/ 268073 w 370632"/>
                  <a:gd name="connsiteY61" fmla="*/ 139970 h 520365"/>
                  <a:gd name="connsiteX62" fmla="*/ 268276 w 370632"/>
                  <a:gd name="connsiteY62" fmla="*/ 141114 h 520365"/>
                  <a:gd name="connsiteX63" fmla="*/ 268073 w 370632"/>
                  <a:gd name="connsiteY63" fmla="*/ 139970 h 520365"/>
                  <a:gd name="connsiteX64" fmla="*/ 265950 w 370632"/>
                  <a:gd name="connsiteY64" fmla="*/ 199989 h 520365"/>
                  <a:gd name="connsiteX65" fmla="*/ 265711 w 370632"/>
                  <a:gd name="connsiteY65" fmla="*/ 200782 h 520365"/>
                  <a:gd name="connsiteX66" fmla="*/ 265950 w 370632"/>
                  <a:gd name="connsiteY66" fmla="*/ 199989 h 520365"/>
                  <a:gd name="connsiteX67" fmla="*/ 229039 w 370632"/>
                  <a:gd name="connsiteY67" fmla="*/ 239447 h 520365"/>
                  <a:gd name="connsiteX68" fmla="*/ 225052 w 370632"/>
                  <a:gd name="connsiteY68" fmla="*/ 239798 h 520365"/>
                  <a:gd name="connsiteX69" fmla="*/ 229039 w 370632"/>
                  <a:gd name="connsiteY69" fmla="*/ 239447 h 520365"/>
                  <a:gd name="connsiteX70" fmla="*/ 239780 w 370632"/>
                  <a:gd name="connsiteY70" fmla="*/ 236310 h 520365"/>
                  <a:gd name="connsiteX71" fmla="*/ 234538 w 370632"/>
                  <a:gd name="connsiteY71" fmla="*/ 237989 h 520365"/>
                  <a:gd name="connsiteX72" fmla="*/ 239780 w 370632"/>
                  <a:gd name="connsiteY72" fmla="*/ 236310 h 520365"/>
                  <a:gd name="connsiteX73" fmla="*/ 248694 w 370632"/>
                  <a:gd name="connsiteY73" fmla="*/ 230976 h 520365"/>
                  <a:gd name="connsiteX74" fmla="*/ 244486 w 370632"/>
                  <a:gd name="connsiteY74" fmla="*/ 233726 h 520365"/>
                  <a:gd name="connsiteX75" fmla="*/ 248694 w 370632"/>
                  <a:gd name="connsiteY75" fmla="*/ 230976 h 520365"/>
                  <a:gd name="connsiteX76" fmla="*/ 260469 w 370632"/>
                  <a:gd name="connsiteY76" fmla="*/ 215547 h 520365"/>
                  <a:gd name="connsiteX77" fmla="*/ 259085 w 370632"/>
                  <a:gd name="connsiteY77" fmla="*/ 217965 h 520365"/>
                  <a:gd name="connsiteX78" fmla="*/ 254397 w 370632"/>
                  <a:gd name="connsiteY78" fmla="*/ 225163 h 520365"/>
                  <a:gd name="connsiteX79" fmla="*/ 255947 w 370632"/>
                  <a:gd name="connsiteY79" fmla="*/ 223372 h 520365"/>
                  <a:gd name="connsiteX80" fmla="*/ 253326 w 370632"/>
                  <a:gd name="connsiteY80" fmla="*/ 226399 h 520365"/>
                  <a:gd name="connsiteX81" fmla="*/ 253769 w 370632"/>
                  <a:gd name="connsiteY81" fmla="*/ 225882 h 520365"/>
                  <a:gd name="connsiteX82" fmla="*/ 233080 w 370632"/>
                  <a:gd name="connsiteY82" fmla="*/ 238377 h 520365"/>
                  <a:gd name="connsiteX83" fmla="*/ 232730 w 370632"/>
                  <a:gd name="connsiteY83" fmla="*/ 238451 h 520365"/>
                  <a:gd name="connsiteX84" fmla="*/ 217504 w 370632"/>
                  <a:gd name="connsiteY84" fmla="*/ 240241 h 520365"/>
                  <a:gd name="connsiteX85" fmla="*/ 100327 w 370632"/>
                  <a:gd name="connsiteY85" fmla="*/ 240241 h 520365"/>
                  <a:gd name="connsiteX86" fmla="*/ 100327 w 370632"/>
                  <a:gd name="connsiteY86" fmla="*/ 88367 h 520365"/>
                  <a:gd name="connsiteX87" fmla="*/ 217504 w 370632"/>
                  <a:gd name="connsiteY87" fmla="*/ 88367 h 520365"/>
                  <a:gd name="connsiteX88" fmla="*/ 229149 w 370632"/>
                  <a:gd name="connsiteY88" fmla="*/ 89437 h 520365"/>
                  <a:gd name="connsiteX89" fmla="*/ 230386 w 370632"/>
                  <a:gd name="connsiteY89" fmla="*/ 89751 h 520365"/>
                  <a:gd name="connsiteX90" fmla="*/ 239060 w 370632"/>
                  <a:gd name="connsiteY90" fmla="*/ 92538 h 520365"/>
                  <a:gd name="connsiteX91" fmla="*/ 241164 w 370632"/>
                  <a:gd name="connsiteY91" fmla="*/ 93572 h 520365"/>
                  <a:gd name="connsiteX92" fmla="*/ 247568 w 370632"/>
                  <a:gd name="connsiteY92" fmla="*/ 97632 h 520365"/>
                  <a:gd name="connsiteX93" fmla="*/ 250115 w 370632"/>
                  <a:gd name="connsiteY93" fmla="*/ 99773 h 520365"/>
                  <a:gd name="connsiteX94" fmla="*/ 254766 w 370632"/>
                  <a:gd name="connsiteY94" fmla="*/ 104867 h 520365"/>
                  <a:gd name="connsiteX95" fmla="*/ 257387 w 370632"/>
                  <a:gd name="connsiteY95" fmla="*/ 108558 h 520365"/>
                  <a:gd name="connsiteX96" fmla="*/ 260764 w 370632"/>
                  <a:gd name="connsiteY96" fmla="*/ 114611 h 520365"/>
                  <a:gd name="connsiteX97" fmla="*/ 263034 w 370632"/>
                  <a:gd name="connsiteY97" fmla="*/ 120148 h 520365"/>
                  <a:gd name="connsiteX98" fmla="*/ 265378 w 370632"/>
                  <a:gd name="connsiteY98" fmla="*/ 127383 h 520365"/>
                  <a:gd name="connsiteX99" fmla="*/ 266929 w 370632"/>
                  <a:gd name="connsiteY99" fmla="*/ 134507 h 520365"/>
                  <a:gd name="connsiteX100" fmla="*/ 268442 w 370632"/>
                  <a:gd name="connsiteY100" fmla="*/ 143384 h 520365"/>
                  <a:gd name="connsiteX101" fmla="*/ 268995 w 370632"/>
                  <a:gd name="connsiteY101" fmla="*/ 151782 h 520365"/>
                  <a:gd name="connsiteX102" fmla="*/ 269549 w 370632"/>
                  <a:gd name="connsiteY102" fmla="*/ 161490 h 520365"/>
                  <a:gd name="connsiteX103" fmla="*/ 269439 w 370632"/>
                  <a:gd name="connsiteY103" fmla="*/ 166934 h 520365"/>
                  <a:gd name="connsiteX104" fmla="*/ 268885 w 370632"/>
                  <a:gd name="connsiteY104" fmla="*/ 179779 h 520365"/>
                  <a:gd name="connsiteX105" fmla="*/ 268368 w 370632"/>
                  <a:gd name="connsiteY105" fmla="*/ 185076 h 520365"/>
                  <a:gd name="connsiteX106" fmla="*/ 266264 w 370632"/>
                  <a:gd name="connsiteY106" fmla="*/ 198235 h 520365"/>
                  <a:gd name="connsiteX107" fmla="*/ 265748 w 370632"/>
                  <a:gd name="connsiteY107" fmla="*/ 200856 h 520365"/>
                  <a:gd name="connsiteX108" fmla="*/ 262518 w 370632"/>
                  <a:gd name="connsiteY108" fmla="*/ 210712 h 520365"/>
                  <a:gd name="connsiteX109" fmla="*/ 261244 w 370632"/>
                  <a:gd name="connsiteY109" fmla="*/ 214052 h 520365"/>
                  <a:gd name="connsiteX110" fmla="*/ 261687 w 370632"/>
                  <a:gd name="connsiteY110" fmla="*/ 213185 h 520365"/>
                  <a:gd name="connsiteX111" fmla="*/ 261060 w 370632"/>
                  <a:gd name="connsiteY111" fmla="*/ 214624 h 520365"/>
                  <a:gd name="connsiteX112" fmla="*/ 261263 w 370632"/>
                  <a:gd name="connsiteY112" fmla="*/ 214071 h 520365"/>
                  <a:gd name="connsiteX113" fmla="*/ 260469 w 370632"/>
                  <a:gd name="connsiteY113" fmla="*/ 215547 h 520365"/>
                  <a:gd name="connsiteX114" fmla="*/ 100290 w 370632"/>
                  <a:gd name="connsiteY114" fmla="*/ 314434 h 520365"/>
                  <a:gd name="connsiteX115" fmla="*/ 225310 w 370632"/>
                  <a:gd name="connsiteY115" fmla="*/ 328590 h 520365"/>
                  <a:gd name="connsiteX116" fmla="*/ 284462 w 370632"/>
                  <a:gd name="connsiteY116" fmla="*/ 322739 h 520365"/>
                  <a:gd name="connsiteX117" fmla="*/ 286289 w 370632"/>
                  <a:gd name="connsiteY117" fmla="*/ 322186 h 520365"/>
                  <a:gd name="connsiteX118" fmla="*/ 296034 w 370632"/>
                  <a:gd name="connsiteY118" fmla="*/ 318716 h 520365"/>
                  <a:gd name="connsiteX119" fmla="*/ 299097 w 370632"/>
                  <a:gd name="connsiteY119" fmla="*/ 317405 h 520365"/>
                  <a:gd name="connsiteX120" fmla="*/ 307771 w 370632"/>
                  <a:gd name="connsiteY120" fmla="*/ 313105 h 520365"/>
                  <a:gd name="connsiteX121" fmla="*/ 311426 w 370632"/>
                  <a:gd name="connsiteY121" fmla="*/ 310909 h 520365"/>
                  <a:gd name="connsiteX122" fmla="*/ 319214 w 370632"/>
                  <a:gd name="connsiteY122" fmla="*/ 305667 h 520365"/>
                  <a:gd name="connsiteX123" fmla="*/ 322961 w 370632"/>
                  <a:gd name="connsiteY123" fmla="*/ 302567 h 520365"/>
                  <a:gd name="connsiteX124" fmla="*/ 328442 w 370632"/>
                  <a:gd name="connsiteY124" fmla="*/ 298064 h 520365"/>
                  <a:gd name="connsiteX125" fmla="*/ 330270 w 370632"/>
                  <a:gd name="connsiteY125" fmla="*/ 295997 h 520365"/>
                  <a:gd name="connsiteX126" fmla="*/ 332410 w 370632"/>
                  <a:gd name="connsiteY126" fmla="*/ 293579 h 520365"/>
                  <a:gd name="connsiteX127" fmla="*/ 339811 w 370632"/>
                  <a:gd name="connsiteY127" fmla="*/ 284702 h 520365"/>
                  <a:gd name="connsiteX128" fmla="*/ 341878 w 370632"/>
                  <a:gd name="connsiteY128" fmla="*/ 281601 h 520365"/>
                  <a:gd name="connsiteX129" fmla="*/ 348209 w 370632"/>
                  <a:gd name="connsiteY129" fmla="*/ 271450 h 520365"/>
                  <a:gd name="connsiteX130" fmla="*/ 350405 w 370632"/>
                  <a:gd name="connsiteY130" fmla="*/ 267076 h 520365"/>
                  <a:gd name="connsiteX131" fmla="*/ 355425 w 370632"/>
                  <a:gd name="connsiteY131" fmla="*/ 255984 h 520365"/>
                  <a:gd name="connsiteX132" fmla="*/ 357381 w 370632"/>
                  <a:gd name="connsiteY132" fmla="*/ 250576 h 520365"/>
                  <a:gd name="connsiteX133" fmla="*/ 361441 w 370632"/>
                  <a:gd name="connsiteY133" fmla="*/ 237879 h 520365"/>
                  <a:gd name="connsiteX134" fmla="*/ 362918 w 370632"/>
                  <a:gd name="connsiteY134" fmla="*/ 232065 h 520365"/>
                  <a:gd name="connsiteX135" fmla="*/ 366148 w 370632"/>
                  <a:gd name="connsiteY135" fmla="*/ 216470 h 520365"/>
                  <a:gd name="connsiteX136" fmla="*/ 366978 w 370632"/>
                  <a:gd name="connsiteY136" fmla="*/ 211450 h 520365"/>
                  <a:gd name="connsiteX137" fmla="*/ 369452 w 370632"/>
                  <a:gd name="connsiteY137" fmla="*/ 189653 h 520365"/>
                  <a:gd name="connsiteX138" fmla="*/ 369562 w 370632"/>
                  <a:gd name="connsiteY138" fmla="*/ 188454 h 520365"/>
                  <a:gd name="connsiteX139" fmla="*/ 370633 w 370632"/>
                  <a:gd name="connsiteY139" fmla="*/ 160770 h 520365"/>
                  <a:gd name="connsiteX140" fmla="*/ 367089 w 370632"/>
                  <a:gd name="connsiteY140" fmla="*/ 114464 h 520365"/>
                  <a:gd name="connsiteX141" fmla="*/ 366259 w 370632"/>
                  <a:gd name="connsiteY141" fmla="*/ 110256 h 520365"/>
                  <a:gd name="connsiteX142" fmla="*/ 363084 w 370632"/>
                  <a:gd name="connsiteY142" fmla="*/ 95417 h 520365"/>
                  <a:gd name="connsiteX143" fmla="*/ 361183 w 370632"/>
                  <a:gd name="connsiteY143" fmla="*/ 89050 h 520365"/>
                  <a:gd name="connsiteX144" fmla="*/ 357639 w 370632"/>
                  <a:gd name="connsiteY144" fmla="*/ 78272 h 520365"/>
                  <a:gd name="connsiteX145" fmla="*/ 354816 w 370632"/>
                  <a:gd name="connsiteY145" fmla="*/ 71628 h 520365"/>
                  <a:gd name="connsiteX146" fmla="*/ 350718 w 370632"/>
                  <a:gd name="connsiteY146" fmla="*/ 62843 h 520365"/>
                  <a:gd name="connsiteX147" fmla="*/ 347378 w 370632"/>
                  <a:gd name="connsiteY147" fmla="*/ 57121 h 520365"/>
                  <a:gd name="connsiteX148" fmla="*/ 342413 w 370632"/>
                  <a:gd name="connsiteY148" fmla="*/ 49167 h 520365"/>
                  <a:gd name="connsiteX149" fmla="*/ 339239 w 370632"/>
                  <a:gd name="connsiteY149" fmla="*/ 45143 h 520365"/>
                  <a:gd name="connsiteX150" fmla="*/ 332798 w 370632"/>
                  <a:gd name="connsiteY150" fmla="*/ 37299 h 520365"/>
                  <a:gd name="connsiteX151" fmla="*/ 332281 w 370632"/>
                  <a:gd name="connsiteY151" fmla="*/ 36856 h 520365"/>
                  <a:gd name="connsiteX152" fmla="*/ 322702 w 370632"/>
                  <a:gd name="connsiteY152" fmla="*/ 27868 h 520365"/>
                  <a:gd name="connsiteX153" fmla="*/ 320506 w 370632"/>
                  <a:gd name="connsiteY153" fmla="*/ 26429 h 520365"/>
                  <a:gd name="connsiteX154" fmla="*/ 306351 w 370632"/>
                  <a:gd name="connsiteY154" fmla="*/ 17312 h 520365"/>
                  <a:gd name="connsiteX155" fmla="*/ 301810 w 370632"/>
                  <a:gd name="connsiteY155" fmla="*/ 14894 h 520365"/>
                  <a:gd name="connsiteX156" fmla="*/ 283391 w 370632"/>
                  <a:gd name="connsiteY156" fmla="*/ 7770 h 520365"/>
                  <a:gd name="connsiteX157" fmla="*/ 279054 w 370632"/>
                  <a:gd name="connsiteY157" fmla="*/ 6497 h 520365"/>
                  <a:gd name="connsiteX158" fmla="*/ 257497 w 370632"/>
                  <a:gd name="connsiteY158" fmla="*/ 2196 h 520365"/>
                  <a:gd name="connsiteX159" fmla="*/ 252994 w 370632"/>
                  <a:gd name="connsiteY159" fmla="*/ 1606 h 520365"/>
                  <a:gd name="connsiteX160" fmla="*/ 228171 w 370632"/>
                  <a:gd name="connsiteY160" fmla="*/ 166 h 520365"/>
                  <a:gd name="connsiteX161" fmla="*/ 225347 w 370632"/>
                  <a:gd name="connsiteY161" fmla="*/ 0 h 520365"/>
                  <a:gd name="connsiteX162" fmla="*/ 0 w 370632"/>
                  <a:gd name="connsiteY162" fmla="*/ 0 h 520365"/>
                  <a:gd name="connsiteX163" fmla="*/ 0 w 370632"/>
                  <a:gd name="connsiteY163" fmla="*/ 520365 h 520365"/>
                  <a:gd name="connsiteX164" fmla="*/ 100327 w 370632"/>
                  <a:gd name="connsiteY164" fmla="*/ 520365 h 520365"/>
                  <a:gd name="connsiteX165" fmla="*/ 100327 w 370632"/>
                  <a:gd name="connsiteY165" fmla="*/ 314434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</a:cxnLst>
                <a:rect l="l" t="t" r="r" b="b"/>
                <a:pathLst>
                  <a:path w="370632" h="520365">
                    <a:moveTo>
                      <a:pt x="303748" y="16020"/>
                    </a:moveTo>
                    <a:cubicBezTo>
                      <a:pt x="303637" y="15946"/>
                      <a:pt x="303472" y="15854"/>
                      <a:pt x="303305" y="15780"/>
                    </a:cubicBezTo>
                    <a:cubicBezTo>
                      <a:pt x="303472" y="15854"/>
                      <a:pt x="303619" y="15946"/>
                      <a:pt x="303748" y="16020"/>
                    </a:cubicBezTo>
                    <a:moveTo>
                      <a:pt x="369894" y="178118"/>
                    </a:moveTo>
                    <a:cubicBezTo>
                      <a:pt x="369821" y="180259"/>
                      <a:pt x="369784" y="182492"/>
                      <a:pt x="369654" y="184560"/>
                    </a:cubicBezTo>
                    <a:cubicBezTo>
                      <a:pt x="369784" y="182492"/>
                      <a:pt x="369821" y="180222"/>
                      <a:pt x="369894" y="178118"/>
                    </a:cubicBezTo>
                    <a:moveTo>
                      <a:pt x="367421" y="207187"/>
                    </a:moveTo>
                    <a:cubicBezTo>
                      <a:pt x="367698" y="205119"/>
                      <a:pt x="367938" y="202923"/>
                      <a:pt x="368141" y="200782"/>
                    </a:cubicBezTo>
                    <a:cubicBezTo>
                      <a:pt x="367938" y="202942"/>
                      <a:pt x="367753" y="205083"/>
                      <a:pt x="367421" y="207187"/>
                    </a:cubicBezTo>
                    <a:moveTo>
                      <a:pt x="363896" y="227285"/>
                    </a:moveTo>
                    <a:cubicBezTo>
                      <a:pt x="364247" y="225735"/>
                      <a:pt x="364579" y="224111"/>
                      <a:pt x="364893" y="222505"/>
                    </a:cubicBezTo>
                    <a:cubicBezTo>
                      <a:pt x="364560" y="224092"/>
                      <a:pt x="364247" y="225679"/>
                      <a:pt x="363896" y="227285"/>
                    </a:cubicBezTo>
                    <a:moveTo>
                      <a:pt x="359116" y="245095"/>
                    </a:moveTo>
                    <a:cubicBezTo>
                      <a:pt x="359467" y="244025"/>
                      <a:pt x="359836" y="242954"/>
                      <a:pt x="360150" y="241828"/>
                    </a:cubicBezTo>
                    <a:cubicBezTo>
                      <a:pt x="359836" y="242954"/>
                      <a:pt x="359467" y="244025"/>
                      <a:pt x="359116" y="245095"/>
                    </a:cubicBezTo>
                    <a:moveTo>
                      <a:pt x="353118" y="261041"/>
                    </a:moveTo>
                    <a:cubicBezTo>
                      <a:pt x="353468" y="260284"/>
                      <a:pt x="353838" y="259565"/>
                      <a:pt x="354151" y="258771"/>
                    </a:cubicBezTo>
                    <a:cubicBezTo>
                      <a:pt x="353819" y="259583"/>
                      <a:pt x="353468" y="260284"/>
                      <a:pt x="353118" y="261041"/>
                    </a:cubicBezTo>
                    <a:moveTo>
                      <a:pt x="345754" y="275455"/>
                    </a:moveTo>
                    <a:cubicBezTo>
                      <a:pt x="346104" y="274828"/>
                      <a:pt x="346510" y="274255"/>
                      <a:pt x="346917" y="273628"/>
                    </a:cubicBezTo>
                    <a:cubicBezTo>
                      <a:pt x="346510" y="274255"/>
                      <a:pt x="346104" y="274809"/>
                      <a:pt x="345754" y="275455"/>
                    </a:cubicBezTo>
                    <a:moveTo>
                      <a:pt x="336803" y="288337"/>
                    </a:moveTo>
                    <a:cubicBezTo>
                      <a:pt x="337356" y="287654"/>
                      <a:pt x="337910" y="287064"/>
                      <a:pt x="338427" y="286381"/>
                    </a:cubicBezTo>
                    <a:cubicBezTo>
                      <a:pt x="337910" y="287064"/>
                      <a:pt x="337319" y="287691"/>
                      <a:pt x="336803" y="288337"/>
                    </a:cubicBezTo>
                    <a:moveTo>
                      <a:pt x="328295" y="297879"/>
                    </a:moveTo>
                    <a:cubicBezTo>
                      <a:pt x="327815" y="298322"/>
                      <a:pt x="327335" y="298636"/>
                      <a:pt x="326855" y="299079"/>
                    </a:cubicBezTo>
                    <a:cubicBezTo>
                      <a:pt x="327483" y="298488"/>
                      <a:pt x="328128" y="297971"/>
                      <a:pt x="328756" y="297362"/>
                    </a:cubicBezTo>
                    <a:cubicBezTo>
                      <a:pt x="328571" y="297528"/>
                      <a:pt x="328442" y="297713"/>
                      <a:pt x="328295" y="297879"/>
                    </a:cubicBezTo>
                    <a:moveTo>
                      <a:pt x="314840" y="308620"/>
                    </a:moveTo>
                    <a:cubicBezTo>
                      <a:pt x="315671" y="308067"/>
                      <a:pt x="316520" y="307550"/>
                      <a:pt x="317313" y="306941"/>
                    </a:cubicBezTo>
                    <a:cubicBezTo>
                      <a:pt x="316520" y="307550"/>
                      <a:pt x="315671" y="308067"/>
                      <a:pt x="314840" y="308620"/>
                    </a:cubicBezTo>
                    <a:moveTo>
                      <a:pt x="302309" y="315818"/>
                    </a:moveTo>
                    <a:cubicBezTo>
                      <a:pt x="303268" y="315375"/>
                      <a:pt x="304210" y="314895"/>
                      <a:pt x="305169" y="314379"/>
                    </a:cubicBezTo>
                    <a:cubicBezTo>
                      <a:pt x="304228" y="314914"/>
                      <a:pt x="303268" y="315375"/>
                      <a:pt x="302309" y="315818"/>
                    </a:cubicBezTo>
                    <a:moveTo>
                      <a:pt x="289426" y="321078"/>
                    </a:moveTo>
                    <a:cubicBezTo>
                      <a:pt x="290460" y="320765"/>
                      <a:pt x="291457" y="320358"/>
                      <a:pt x="292453" y="320008"/>
                    </a:cubicBezTo>
                    <a:cubicBezTo>
                      <a:pt x="291457" y="320358"/>
                      <a:pt x="290460" y="320746"/>
                      <a:pt x="289426" y="321078"/>
                    </a:cubicBezTo>
                    <a:moveTo>
                      <a:pt x="276507" y="324696"/>
                    </a:moveTo>
                    <a:cubicBezTo>
                      <a:pt x="277375" y="324493"/>
                      <a:pt x="278223" y="324253"/>
                      <a:pt x="279091" y="324068"/>
                    </a:cubicBezTo>
                    <a:cubicBezTo>
                      <a:pt x="278205" y="324253"/>
                      <a:pt x="277375" y="324493"/>
                      <a:pt x="276507" y="324696"/>
                    </a:cubicBezTo>
                    <a:moveTo>
                      <a:pt x="264806" y="326800"/>
                    </a:moveTo>
                    <a:cubicBezTo>
                      <a:pt x="264455" y="326836"/>
                      <a:pt x="264086" y="326910"/>
                      <a:pt x="263699" y="326966"/>
                    </a:cubicBezTo>
                    <a:cubicBezTo>
                      <a:pt x="264086" y="326910"/>
                      <a:pt x="264455" y="326836"/>
                      <a:pt x="264806" y="326800"/>
                    </a:cubicBezTo>
                    <a:moveTo>
                      <a:pt x="222524" y="88607"/>
                    </a:moveTo>
                    <a:cubicBezTo>
                      <a:pt x="224240" y="88718"/>
                      <a:pt x="225901" y="88810"/>
                      <a:pt x="227580" y="89087"/>
                    </a:cubicBezTo>
                    <a:cubicBezTo>
                      <a:pt x="225975" y="88847"/>
                      <a:pt x="224240" y="88773"/>
                      <a:pt x="222524" y="88607"/>
                    </a:cubicBezTo>
                    <a:moveTo>
                      <a:pt x="233228" y="90434"/>
                    </a:moveTo>
                    <a:cubicBezTo>
                      <a:pt x="234705" y="90840"/>
                      <a:pt x="236126" y="91265"/>
                      <a:pt x="237528" y="91818"/>
                    </a:cubicBezTo>
                    <a:cubicBezTo>
                      <a:pt x="236163" y="91283"/>
                      <a:pt x="234686" y="90877"/>
                      <a:pt x="233228" y="90434"/>
                    </a:cubicBezTo>
                    <a:moveTo>
                      <a:pt x="242880" y="94421"/>
                    </a:moveTo>
                    <a:cubicBezTo>
                      <a:pt x="244043" y="95048"/>
                      <a:pt x="245114" y="95768"/>
                      <a:pt x="246184" y="96525"/>
                    </a:cubicBezTo>
                    <a:cubicBezTo>
                      <a:pt x="245114" y="95768"/>
                      <a:pt x="244043" y="95048"/>
                      <a:pt x="242880" y="94421"/>
                    </a:cubicBezTo>
                    <a:moveTo>
                      <a:pt x="251444" y="100936"/>
                    </a:moveTo>
                    <a:cubicBezTo>
                      <a:pt x="252201" y="101692"/>
                      <a:pt x="252920" y="102486"/>
                      <a:pt x="253640" y="103316"/>
                    </a:cubicBezTo>
                    <a:cubicBezTo>
                      <a:pt x="252902" y="102504"/>
                      <a:pt x="252201" y="101692"/>
                      <a:pt x="251444" y="100936"/>
                    </a:cubicBezTo>
                    <a:moveTo>
                      <a:pt x="258568" y="110293"/>
                    </a:moveTo>
                    <a:cubicBezTo>
                      <a:pt x="259048" y="111086"/>
                      <a:pt x="259528" y="111880"/>
                      <a:pt x="259952" y="112766"/>
                    </a:cubicBezTo>
                    <a:cubicBezTo>
                      <a:pt x="259509" y="111917"/>
                      <a:pt x="259085" y="111086"/>
                      <a:pt x="258568" y="110293"/>
                    </a:cubicBezTo>
                    <a:moveTo>
                      <a:pt x="264160" y="122898"/>
                    </a:moveTo>
                    <a:cubicBezTo>
                      <a:pt x="264400" y="123692"/>
                      <a:pt x="264677" y="124449"/>
                      <a:pt x="264917" y="125279"/>
                    </a:cubicBezTo>
                    <a:cubicBezTo>
                      <a:pt x="264677" y="124449"/>
                      <a:pt x="264400" y="123692"/>
                      <a:pt x="264160" y="122898"/>
                    </a:cubicBezTo>
                    <a:moveTo>
                      <a:pt x="268073" y="139970"/>
                    </a:moveTo>
                    <a:cubicBezTo>
                      <a:pt x="268110" y="140376"/>
                      <a:pt x="268239" y="140727"/>
                      <a:pt x="268276" y="141114"/>
                    </a:cubicBezTo>
                    <a:cubicBezTo>
                      <a:pt x="268220" y="140727"/>
                      <a:pt x="268110" y="140358"/>
                      <a:pt x="268073" y="139970"/>
                    </a:cubicBezTo>
                    <a:moveTo>
                      <a:pt x="265950" y="199989"/>
                    </a:moveTo>
                    <a:cubicBezTo>
                      <a:pt x="265913" y="200266"/>
                      <a:pt x="265784" y="200505"/>
                      <a:pt x="265711" y="200782"/>
                    </a:cubicBezTo>
                    <a:cubicBezTo>
                      <a:pt x="265803" y="200505"/>
                      <a:pt x="265913" y="200266"/>
                      <a:pt x="265950" y="199989"/>
                    </a:cubicBezTo>
                    <a:moveTo>
                      <a:pt x="229039" y="239447"/>
                    </a:moveTo>
                    <a:cubicBezTo>
                      <a:pt x="227765" y="239650"/>
                      <a:pt x="226381" y="239650"/>
                      <a:pt x="225052" y="239798"/>
                    </a:cubicBezTo>
                    <a:cubicBezTo>
                      <a:pt x="226381" y="239650"/>
                      <a:pt x="227821" y="239650"/>
                      <a:pt x="229039" y="239447"/>
                    </a:cubicBezTo>
                    <a:moveTo>
                      <a:pt x="239780" y="236310"/>
                    </a:moveTo>
                    <a:cubicBezTo>
                      <a:pt x="238100" y="237030"/>
                      <a:pt x="236329" y="237454"/>
                      <a:pt x="234538" y="237989"/>
                    </a:cubicBezTo>
                    <a:cubicBezTo>
                      <a:pt x="236329" y="237454"/>
                      <a:pt x="238156" y="237030"/>
                      <a:pt x="239780" y="236310"/>
                    </a:cubicBezTo>
                    <a:moveTo>
                      <a:pt x="248694" y="230976"/>
                    </a:moveTo>
                    <a:cubicBezTo>
                      <a:pt x="247384" y="232047"/>
                      <a:pt x="245908" y="232877"/>
                      <a:pt x="244486" y="233726"/>
                    </a:cubicBezTo>
                    <a:cubicBezTo>
                      <a:pt x="245908" y="232877"/>
                      <a:pt x="247384" y="232047"/>
                      <a:pt x="248694" y="230976"/>
                    </a:cubicBezTo>
                    <a:moveTo>
                      <a:pt x="260469" y="215547"/>
                    </a:moveTo>
                    <a:cubicBezTo>
                      <a:pt x="260063" y="216470"/>
                      <a:pt x="259509" y="217134"/>
                      <a:pt x="259085" y="217965"/>
                    </a:cubicBezTo>
                    <a:cubicBezTo>
                      <a:pt x="257645" y="220475"/>
                      <a:pt x="256224" y="222985"/>
                      <a:pt x="254397" y="225163"/>
                    </a:cubicBezTo>
                    <a:cubicBezTo>
                      <a:pt x="254914" y="224535"/>
                      <a:pt x="255468" y="224018"/>
                      <a:pt x="255947" y="223372"/>
                    </a:cubicBezTo>
                    <a:cubicBezTo>
                      <a:pt x="255117" y="224517"/>
                      <a:pt x="254194" y="225403"/>
                      <a:pt x="253326" y="226399"/>
                    </a:cubicBezTo>
                    <a:cubicBezTo>
                      <a:pt x="253493" y="226233"/>
                      <a:pt x="253603" y="226085"/>
                      <a:pt x="253769" y="225882"/>
                    </a:cubicBezTo>
                    <a:cubicBezTo>
                      <a:pt x="248639" y="231696"/>
                      <a:pt x="241921" y="236070"/>
                      <a:pt x="233080" y="238377"/>
                    </a:cubicBezTo>
                    <a:cubicBezTo>
                      <a:pt x="232970" y="238414"/>
                      <a:pt x="232841" y="238451"/>
                      <a:pt x="232730" y="238451"/>
                    </a:cubicBezTo>
                    <a:cubicBezTo>
                      <a:pt x="228190" y="239595"/>
                      <a:pt x="223151" y="240241"/>
                      <a:pt x="217504" y="240241"/>
                    </a:cubicBezTo>
                    <a:lnTo>
                      <a:pt x="100327" y="240241"/>
                    </a:lnTo>
                    <a:lnTo>
                      <a:pt x="100327" y="88367"/>
                    </a:lnTo>
                    <a:lnTo>
                      <a:pt x="217504" y="88367"/>
                    </a:lnTo>
                    <a:cubicBezTo>
                      <a:pt x="221638" y="88367"/>
                      <a:pt x="225495" y="88773"/>
                      <a:pt x="229149" y="89437"/>
                    </a:cubicBezTo>
                    <a:cubicBezTo>
                      <a:pt x="229592" y="89511"/>
                      <a:pt x="229980" y="89677"/>
                      <a:pt x="230386" y="89751"/>
                    </a:cubicBezTo>
                    <a:cubicBezTo>
                      <a:pt x="233450" y="90434"/>
                      <a:pt x="236347" y="91338"/>
                      <a:pt x="239060" y="92538"/>
                    </a:cubicBezTo>
                    <a:cubicBezTo>
                      <a:pt x="239780" y="92852"/>
                      <a:pt x="240444" y="93221"/>
                      <a:pt x="241164" y="93572"/>
                    </a:cubicBezTo>
                    <a:cubicBezTo>
                      <a:pt x="243434" y="94716"/>
                      <a:pt x="245575" y="96082"/>
                      <a:pt x="247568" y="97632"/>
                    </a:cubicBezTo>
                    <a:cubicBezTo>
                      <a:pt x="248436" y="98315"/>
                      <a:pt x="249285" y="99016"/>
                      <a:pt x="250115" y="99773"/>
                    </a:cubicBezTo>
                    <a:cubicBezTo>
                      <a:pt x="251795" y="101286"/>
                      <a:pt x="253345" y="103039"/>
                      <a:pt x="254766" y="104867"/>
                    </a:cubicBezTo>
                    <a:cubicBezTo>
                      <a:pt x="255689" y="106011"/>
                      <a:pt x="256556" y="107248"/>
                      <a:pt x="257387" y="108558"/>
                    </a:cubicBezTo>
                    <a:cubicBezTo>
                      <a:pt x="258623" y="110459"/>
                      <a:pt x="259731" y="112452"/>
                      <a:pt x="260764" y="114611"/>
                    </a:cubicBezTo>
                    <a:cubicBezTo>
                      <a:pt x="261558" y="116328"/>
                      <a:pt x="262315" y="118229"/>
                      <a:pt x="263034" y="120148"/>
                    </a:cubicBezTo>
                    <a:cubicBezTo>
                      <a:pt x="263902" y="122455"/>
                      <a:pt x="264714" y="124799"/>
                      <a:pt x="265378" y="127383"/>
                    </a:cubicBezTo>
                    <a:cubicBezTo>
                      <a:pt x="266006" y="129579"/>
                      <a:pt x="266449" y="132071"/>
                      <a:pt x="266929" y="134507"/>
                    </a:cubicBezTo>
                    <a:cubicBezTo>
                      <a:pt x="267482" y="137404"/>
                      <a:pt x="268073" y="140191"/>
                      <a:pt x="268442" y="143384"/>
                    </a:cubicBezTo>
                    <a:cubicBezTo>
                      <a:pt x="268719" y="145968"/>
                      <a:pt x="268793" y="148958"/>
                      <a:pt x="268995" y="151782"/>
                    </a:cubicBezTo>
                    <a:cubicBezTo>
                      <a:pt x="269236" y="154956"/>
                      <a:pt x="269512" y="158020"/>
                      <a:pt x="269549" y="161490"/>
                    </a:cubicBezTo>
                    <a:cubicBezTo>
                      <a:pt x="269549" y="163317"/>
                      <a:pt x="269475" y="165107"/>
                      <a:pt x="269439" y="166934"/>
                    </a:cubicBezTo>
                    <a:cubicBezTo>
                      <a:pt x="269365" y="171437"/>
                      <a:pt x="269199" y="175811"/>
                      <a:pt x="268885" y="179779"/>
                    </a:cubicBezTo>
                    <a:cubicBezTo>
                      <a:pt x="268719" y="181570"/>
                      <a:pt x="268534" y="183323"/>
                      <a:pt x="268368" y="185076"/>
                    </a:cubicBezTo>
                    <a:cubicBezTo>
                      <a:pt x="267814" y="189801"/>
                      <a:pt x="267132" y="194230"/>
                      <a:pt x="266264" y="198235"/>
                    </a:cubicBezTo>
                    <a:cubicBezTo>
                      <a:pt x="266061" y="199103"/>
                      <a:pt x="265950" y="199989"/>
                      <a:pt x="265748" y="200856"/>
                    </a:cubicBezTo>
                    <a:cubicBezTo>
                      <a:pt x="264825" y="204510"/>
                      <a:pt x="263680" y="207666"/>
                      <a:pt x="262518" y="210712"/>
                    </a:cubicBezTo>
                    <a:cubicBezTo>
                      <a:pt x="262074" y="211819"/>
                      <a:pt x="261761" y="213019"/>
                      <a:pt x="261244" y="214052"/>
                    </a:cubicBezTo>
                    <a:cubicBezTo>
                      <a:pt x="261410" y="213738"/>
                      <a:pt x="261558" y="213499"/>
                      <a:pt x="261687" y="213185"/>
                    </a:cubicBezTo>
                    <a:cubicBezTo>
                      <a:pt x="261484" y="213702"/>
                      <a:pt x="261244" y="214144"/>
                      <a:pt x="261060" y="214624"/>
                    </a:cubicBezTo>
                    <a:cubicBezTo>
                      <a:pt x="261134" y="214421"/>
                      <a:pt x="261170" y="214218"/>
                      <a:pt x="261263" y="214071"/>
                    </a:cubicBezTo>
                    <a:cubicBezTo>
                      <a:pt x="261023" y="214587"/>
                      <a:pt x="260746" y="215067"/>
                      <a:pt x="260469" y="215547"/>
                    </a:cubicBezTo>
                    <a:moveTo>
                      <a:pt x="100290" y="314434"/>
                    </a:moveTo>
                    <a:cubicBezTo>
                      <a:pt x="106048" y="316151"/>
                      <a:pt x="197553" y="327206"/>
                      <a:pt x="225310" y="328590"/>
                    </a:cubicBezTo>
                    <a:cubicBezTo>
                      <a:pt x="243453" y="329217"/>
                      <a:pt x="264290" y="328516"/>
                      <a:pt x="284462" y="322739"/>
                    </a:cubicBezTo>
                    <a:cubicBezTo>
                      <a:pt x="285053" y="322536"/>
                      <a:pt x="285698" y="322389"/>
                      <a:pt x="286289" y="322186"/>
                    </a:cubicBezTo>
                    <a:cubicBezTo>
                      <a:pt x="289593" y="321189"/>
                      <a:pt x="292804" y="320045"/>
                      <a:pt x="296034" y="318716"/>
                    </a:cubicBezTo>
                    <a:cubicBezTo>
                      <a:pt x="297067" y="318273"/>
                      <a:pt x="298064" y="317885"/>
                      <a:pt x="299097" y="317405"/>
                    </a:cubicBezTo>
                    <a:cubicBezTo>
                      <a:pt x="301995" y="316132"/>
                      <a:pt x="304911" y="314692"/>
                      <a:pt x="307771" y="313105"/>
                    </a:cubicBezTo>
                    <a:cubicBezTo>
                      <a:pt x="309008" y="312422"/>
                      <a:pt x="310189" y="311666"/>
                      <a:pt x="311426" y="310909"/>
                    </a:cubicBezTo>
                    <a:cubicBezTo>
                      <a:pt x="314047" y="309285"/>
                      <a:pt x="316667" y="307568"/>
                      <a:pt x="319214" y="305667"/>
                    </a:cubicBezTo>
                    <a:cubicBezTo>
                      <a:pt x="320488" y="304708"/>
                      <a:pt x="321724" y="303600"/>
                      <a:pt x="322961" y="302567"/>
                    </a:cubicBezTo>
                    <a:cubicBezTo>
                      <a:pt x="324788" y="301053"/>
                      <a:pt x="326652" y="299743"/>
                      <a:pt x="328442" y="298064"/>
                    </a:cubicBezTo>
                    <a:cubicBezTo>
                      <a:pt x="329070" y="297436"/>
                      <a:pt x="329642" y="296624"/>
                      <a:pt x="330270" y="295997"/>
                    </a:cubicBezTo>
                    <a:cubicBezTo>
                      <a:pt x="331026" y="295240"/>
                      <a:pt x="331709" y="294372"/>
                      <a:pt x="332410" y="293579"/>
                    </a:cubicBezTo>
                    <a:cubicBezTo>
                      <a:pt x="334994" y="290755"/>
                      <a:pt x="337504" y="287857"/>
                      <a:pt x="339811" y="284702"/>
                    </a:cubicBezTo>
                    <a:cubicBezTo>
                      <a:pt x="340568" y="283742"/>
                      <a:pt x="341195" y="282634"/>
                      <a:pt x="341878" y="281601"/>
                    </a:cubicBezTo>
                    <a:cubicBezTo>
                      <a:pt x="344112" y="278371"/>
                      <a:pt x="346252" y="275031"/>
                      <a:pt x="348209" y="271450"/>
                    </a:cubicBezTo>
                    <a:cubicBezTo>
                      <a:pt x="348965" y="270066"/>
                      <a:pt x="349648" y="268553"/>
                      <a:pt x="350405" y="267076"/>
                    </a:cubicBezTo>
                    <a:cubicBezTo>
                      <a:pt x="352195" y="263496"/>
                      <a:pt x="353875" y="259841"/>
                      <a:pt x="355425" y="255984"/>
                    </a:cubicBezTo>
                    <a:cubicBezTo>
                      <a:pt x="356145" y="254231"/>
                      <a:pt x="356735" y="252367"/>
                      <a:pt x="357381" y="250576"/>
                    </a:cubicBezTo>
                    <a:cubicBezTo>
                      <a:pt x="358858" y="246479"/>
                      <a:pt x="360205" y="242271"/>
                      <a:pt x="361441" y="237879"/>
                    </a:cubicBezTo>
                    <a:cubicBezTo>
                      <a:pt x="361958" y="235978"/>
                      <a:pt x="362438" y="234022"/>
                      <a:pt x="362918" y="232065"/>
                    </a:cubicBezTo>
                    <a:cubicBezTo>
                      <a:pt x="364154" y="227045"/>
                      <a:pt x="365225" y="221840"/>
                      <a:pt x="366148" y="216470"/>
                    </a:cubicBezTo>
                    <a:cubicBezTo>
                      <a:pt x="366425" y="214790"/>
                      <a:pt x="366739" y="213166"/>
                      <a:pt x="366978" y="211450"/>
                    </a:cubicBezTo>
                    <a:cubicBezTo>
                      <a:pt x="368012" y="204492"/>
                      <a:pt x="368842" y="197202"/>
                      <a:pt x="369452" y="189653"/>
                    </a:cubicBezTo>
                    <a:cubicBezTo>
                      <a:pt x="369488" y="189247"/>
                      <a:pt x="369525" y="188860"/>
                      <a:pt x="369562" y="188454"/>
                    </a:cubicBezTo>
                    <a:cubicBezTo>
                      <a:pt x="370190" y="179576"/>
                      <a:pt x="370633" y="170441"/>
                      <a:pt x="370633" y="160770"/>
                    </a:cubicBezTo>
                    <a:cubicBezTo>
                      <a:pt x="370633" y="143975"/>
                      <a:pt x="369396" y="128638"/>
                      <a:pt x="367089" y="114464"/>
                    </a:cubicBezTo>
                    <a:cubicBezTo>
                      <a:pt x="366849" y="112987"/>
                      <a:pt x="366498" y="111677"/>
                      <a:pt x="366259" y="110256"/>
                    </a:cubicBezTo>
                    <a:cubicBezTo>
                      <a:pt x="365336" y="105162"/>
                      <a:pt x="364302" y="100197"/>
                      <a:pt x="363084" y="95417"/>
                    </a:cubicBezTo>
                    <a:cubicBezTo>
                      <a:pt x="362494" y="93184"/>
                      <a:pt x="361811" y="91209"/>
                      <a:pt x="361183" y="89050"/>
                    </a:cubicBezTo>
                    <a:cubicBezTo>
                      <a:pt x="360076" y="85396"/>
                      <a:pt x="358950" y="81686"/>
                      <a:pt x="357639" y="78272"/>
                    </a:cubicBezTo>
                    <a:cubicBezTo>
                      <a:pt x="356772" y="75928"/>
                      <a:pt x="355775" y="73824"/>
                      <a:pt x="354816" y="71628"/>
                    </a:cubicBezTo>
                    <a:cubicBezTo>
                      <a:pt x="353505" y="68638"/>
                      <a:pt x="352232" y="65629"/>
                      <a:pt x="350718" y="62843"/>
                    </a:cubicBezTo>
                    <a:cubicBezTo>
                      <a:pt x="349685" y="60812"/>
                      <a:pt x="348522" y="58985"/>
                      <a:pt x="347378" y="57121"/>
                    </a:cubicBezTo>
                    <a:cubicBezTo>
                      <a:pt x="345791" y="54408"/>
                      <a:pt x="344203" y="51677"/>
                      <a:pt x="342413" y="49167"/>
                    </a:cubicBezTo>
                    <a:cubicBezTo>
                      <a:pt x="341417" y="47727"/>
                      <a:pt x="340310" y="46509"/>
                      <a:pt x="339239" y="45143"/>
                    </a:cubicBezTo>
                    <a:cubicBezTo>
                      <a:pt x="337172" y="42430"/>
                      <a:pt x="335068" y="39736"/>
                      <a:pt x="332798" y="37299"/>
                    </a:cubicBezTo>
                    <a:cubicBezTo>
                      <a:pt x="332595" y="37133"/>
                      <a:pt x="332447" y="37023"/>
                      <a:pt x="332281" y="36856"/>
                    </a:cubicBezTo>
                    <a:cubicBezTo>
                      <a:pt x="329217" y="33682"/>
                      <a:pt x="326117" y="30563"/>
                      <a:pt x="322702" y="27868"/>
                    </a:cubicBezTo>
                    <a:cubicBezTo>
                      <a:pt x="322075" y="27315"/>
                      <a:pt x="321226" y="26946"/>
                      <a:pt x="320506" y="26429"/>
                    </a:cubicBezTo>
                    <a:cubicBezTo>
                      <a:pt x="315966" y="22959"/>
                      <a:pt x="311241" y="19988"/>
                      <a:pt x="306351" y="17312"/>
                    </a:cubicBezTo>
                    <a:cubicBezTo>
                      <a:pt x="304837" y="16518"/>
                      <a:pt x="303361" y="15632"/>
                      <a:pt x="301810" y="14894"/>
                    </a:cubicBezTo>
                    <a:cubicBezTo>
                      <a:pt x="295849" y="11996"/>
                      <a:pt x="289685" y="9689"/>
                      <a:pt x="283391" y="7770"/>
                    </a:cubicBezTo>
                    <a:cubicBezTo>
                      <a:pt x="281952" y="7327"/>
                      <a:pt x="280530" y="6903"/>
                      <a:pt x="279054" y="6497"/>
                    </a:cubicBezTo>
                    <a:cubicBezTo>
                      <a:pt x="271930" y="4540"/>
                      <a:pt x="264732" y="3156"/>
                      <a:pt x="257497" y="2196"/>
                    </a:cubicBezTo>
                    <a:cubicBezTo>
                      <a:pt x="256021" y="1993"/>
                      <a:pt x="254508" y="1753"/>
                      <a:pt x="252994" y="1606"/>
                    </a:cubicBezTo>
                    <a:cubicBezTo>
                      <a:pt x="244634" y="683"/>
                      <a:pt x="236329" y="258"/>
                      <a:pt x="228171" y="166"/>
                    </a:cubicBezTo>
                    <a:cubicBezTo>
                      <a:pt x="227174" y="166"/>
                      <a:pt x="226344" y="0"/>
                      <a:pt x="2253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7" y="520365"/>
                    </a:lnTo>
                    <a:lnTo>
                      <a:pt x="100327" y="314434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4" name="Freeform: Shape 163">
                <a:extLst>
                  <a:ext uri="{FF2B5EF4-FFF2-40B4-BE49-F238E27FC236}">
                    <a16:creationId xmlns:a16="http://schemas.microsoft.com/office/drawing/2014/main" id="{6F958C95-33FE-3D7B-87CD-C1B1AF7CF406}"/>
                  </a:ext>
                </a:extLst>
              </p:cNvPr>
              <p:cNvSpPr/>
              <p:nvPr/>
            </p:nvSpPr>
            <p:spPr>
              <a:xfrm>
                <a:off x="5624284" y="4219873"/>
                <a:ext cx="344166" cy="522746"/>
              </a:xfrm>
              <a:custGeom>
                <a:avLst/>
                <a:gdLst>
                  <a:gd name="connsiteX0" fmla="*/ 2160 w 344166"/>
                  <a:gd name="connsiteY0" fmla="*/ 83162 h 522746"/>
                  <a:gd name="connsiteX1" fmla="*/ 1919 w 344166"/>
                  <a:gd name="connsiteY1" fmla="*/ 84676 h 522746"/>
                  <a:gd name="connsiteX2" fmla="*/ 2160 w 344166"/>
                  <a:gd name="connsiteY2" fmla="*/ 83162 h 522746"/>
                  <a:gd name="connsiteX3" fmla="*/ 28164 w 344166"/>
                  <a:gd name="connsiteY3" fmla="*/ 28791 h 522746"/>
                  <a:gd name="connsiteX4" fmla="*/ 28367 w 344166"/>
                  <a:gd name="connsiteY4" fmla="*/ 28625 h 522746"/>
                  <a:gd name="connsiteX5" fmla="*/ 28016 w 344166"/>
                  <a:gd name="connsiteY5" fmla="*/ 28976 h 522746"/>
                  <a:gd name="connsiteX6" fmla="*/ 28164 w 344166"/>
                  <a:gd name="connsiteY6" fmla="*/ 28791 h 522746"/>
                  <a:gd name="connsiteX7" fmla="*/ 101250 w 344166"/>
                  <a:gd name="connsiteY7" fmla="*/ 404038 h 522746"/>
                  <a:gd name="connsiteX8" fmla="*/ 101286 w 344166"/>
                  <a:gd name="connsiteY8" fmla="*/ 404111 h 522746"/>
                  <a:gd name="connsiteX9" fmla="*/ 101250 w 344166"/>
                  <a:gd name="connsiteY9" fmla="*/ 404038 h 522746"/>
                  <a:gd name="connsiteX10" fmla="*/ 105052 w 344166"/>
                  <a:gd name="connsiteY10" fmla="*/ 414576 h 522746"/>
                  <a:gd name="connsiteX11" fmla="*/ 104129 w 344166"/>
                  <a:gd name="connsiteY11" fmla="*/ 413026 h 522746"/>
                  <a:gd name="connsiteX12" fmla="*/ 105052 w 344166"/>
                  <a:gd name="connsiteY12" fmla="*/ 414576 h 522746"/>
                  <a:gd name="connsiteX13" fmla="*/ 110145 w 344166"/>
                  <a:gd name="connsiteY13" fmla="*/ 420943 h 522746"/>
                  <a:gd name="connsiteX14" fmla="*/ 108632 w 344166"/>
                  <a:gd name="connsiteY14" fmla="*/ 419707 h 522746"/>
                  <a:gd name="connsiteX15" fmla="*/ 110145 w 344166"/>
                  <a:gd name="connsiteY15" fmla="*/ 420943 h 522746"/>
                  <a:gd name="connsiteX16" fmla="*/ 28016 w 344166"/>
                  <a:gd name="connsiteY16" fmla="*/ 495450 h 522746"/>
                  <a:gd name="connsiteX17" fmla="*/ 27943 w 344166"/>
                  <a:gd name="connsiteY17" fmla="*/ 495376 h 522746"/>
                  <a:gd name="connsiteX18" fmla="*/ 29087 w 344166"/>
                  <a:gd name="connsiteY18" fmla="*/ 496373 h 522746"/>
                  <a:gd name="connsiteX19" fmla="*/ 28016 w 344166"/>
                  <a:gd name="connsiteY19" fmla="*/ 495450 h 522746"/>
                  <a:gd name="connsiteX20" fmla="*/ 15559 w 344166"/>
                  <a:gd name="connsiteY20" fmla="*/ 480021 h 522746"/>
                  <a:gd name="connsiteX21" fmla="*/ 16278 w 344166"/>
                  <a:gd name="connsiteY21" fmla="*/ 481165 h 522746"/>
                  <a:gd name="connsiteX22" fmla="*/ 15559 w 344166"/>
                  <a:gd name="connsiteY22" fmla="*/ 480021 h 522746"/>
                  <a:gd name="connsiteX23" fmla="*/ 1883 w 344166"/>
                  <a:gd name="connsiteY23" fmla="*/ 440839 h 522746"/>
                  <a:gd name="connsiteX24" fmla="*/ 2234 w 344166"/>
                  <a:gd name="connsiteY24" fmla="*/ 442869 h 522746"/>
                  <a:gd name="connsiteX25" fmla="*/ 1883 w 344166"/>
                  <a:gd name="connsiteY25" fmla="*/ 440839 h 522746"/>
                  <a:gd name="connsiteX26" fmla="*/ 1477 w 344166"/>
                  <a:gd name="connsiteY26" fmla="*/ 438292 h 522746"/>
                  <a:gd name="connsiteX27" fmla="*/ 2621 w 344166"/>
                  <a:gd name="connsiteY27" fmla="*/ 445490 h 522746"/>
                  <a:gd name="connsiteX28" fmla="*/ 6238 w 344166"/>
                  <a:gd name="connsiteY28" fmla="*/ 459849 h 522746"/>
                  <a:gd name="connsiteX29" fmla="*/ 7512 w 344166"/>
                  <a:gd name="connsiteY29" fmla="*/ 463946 h 522746"/>
                  <a:gd name="connsiteX30" fmla="*/ 14470 w 344166"/>
                  <a:gd name="connsiteY30" fmla="*/ 478268 h 522746"/>
                  <a:gd name="connsiteX31" fmla="*/ 17220 w 344166"/>
                  <a:gd name="connsiteY31" fmla="*/ 482642 h 522746"/>
                  <a:gd name="connsiteX32" fmla="*/ 26853 w 344166"/>
                  <a:gd name="connsiteY32" fmla="*/ 494416 h 522746"/>
                  <a:gd name="connsiteX33" fmla="*/ 27850 w 344166"/>
                  <a:gd name="connsiteY33" fmla="*/ 495616 h 522746"/>
                  <a:gd name="connsiteX34" fmla="*/ 32815 w 344166"/>
                  <a:gd name="connsiteY34" fmla="*/ 499713 h 522746"/>
                  <a:gd name="connsiteX35" fmla="*/ 34845 w 344166"/>
                  <a:gd name="connsiteY35" fmla="*/ 501393 h 522746"/>
                  <a:gd name="connsiteX36" fmla="*/ 41526 w 344166"/>
                  <a:gd name="connsiteY36" fmla="*/ 505896 h 522746"/>
                  <a:gd name="connsiteX37" fmla="*/ 44110 w 344166"/>
                  <a:gd name="connsiteY37" fmla="*/ 507483 h 522746"/>
                  <a:gd name="connsiteX38" fmla="*/ 50865 w 344166"/>
                  <a:gd name="connsiteY38" fmla="*/ 510990 h 522746"/>
                  <a:gd name="connsiteX39" fmla="*/ 53928 w 344166"/>
                  <a:gd name="connsiteY39" fmla="*/ 512374 h 522746"/>
                  <a:gd name="connsiteX40" fmla="*/ 60813 w 344166"/>
                  <a:gd name="connsiteY40" fmla="*/ 515032 h 522746"/>
                  <a:gd name="connsiteX41" fmla="*/ 64116 w 344166"/>
                  <a:gd name="connsiteY41" fmla="*/ 516102 h 522746"/>
                  <a:gd name="connsiteX42" fmla="*/ 71240 w 344166"/>
                  <a:gd name="connsiteY42" fmla="*/ 518132 h 522746"/>
                  <a:gd name="connsiteX43" fmla="*/ 74101 w 344166"/>
                  <a:gd name="connsiteY43" fmla="*/ 518815 h 522746"/>
                  <a:gd name="connsiteX44" fmla="*/ 82019 w 344166"/>
                  <a:gd name="connsiteY44" fmla="*/ 520402 h 522746"/>
                  <a:gd name="connsiteX45" fmla="*/ 83458 w 344166"/>
                  <a:gd name="connsiteY45" fmla="*/ 520605 h 522746"/>
                  <a:gd name="connsiteX46" fmla="*/ 111068 w 344166"/>
                  <a:gd name="connsiteY46" fmla="*/ 522746 h 522746"/>
                  <a:gd name="connsiteX47" fmla="*/ 120923 w 344166"/>
                  <a:gd name="connsiteY47" fmla="*/ 522506 h 522746"/>
                  <a:gd name="connsiteX48" fmla="*/ 344075 w 344166"/>
                  <a:gd name="connsiteY48" fmla="*/ 510455 h 522746"/>
                  <a:gd name="connsiteX49" fmla="*/ 344148 w 344166"/>
                  <a:gd name="connsiteY49" fmla="*/ 510455 h 522746"/>
                  <a:gd name="connsiteX50" fmla="*/ 344148 w 344166"/>
                  <a:gd name="connsiteY50" fmla="*/ 428510 h 522746"/>
                  <a:gd name="connsiteX51" fmla="*/ 143440 w 344166"/>
                  <a:gd name="connsiteY51" fmla="*/ 428510 h 522746"/>
                  <a:gd name="connsiteX52" fmla="*/ 142296 w 344166"/>
                  <a:gd name="connsiteY52" fmla="*/ 428510 h 522746"/>
                  <a:gd name="connsiteX53" fmla="*/ 114206 w 344166"/>
                  <a:gd name="connsiteY53" fmla="*/ 423933 h 522746"/>
                  <a:gd name="connsiteX54" fmla="*/ 108207 w 344166"/>
                  <a:gd name="connsiteY54" fmla="*/ 419079 h 522746"/>
                  <a:gd name="connsiteX55" fmla="*/ 107654 w 344166"/>
                  <a:gd name="connsiteY55" fmla="*/ 418323 h 522746"/>
                  <a:gd name="connsiteX56" fmla="*/ 103870 w 344166"/>
                  <a:gd name="connsiteY56" fmla="*/ 412158 h 522746"/>
                  <a:gd name="connsiteX57" fmla="*/ 103427 w 344166"/>
                  <a:gd name="connsiteY57" fmla="*/ 410774 h 522746"/>
                  <a:gd name="connsiteX58" fmla="*/ 100327 w 344166"/>
                  <a:gd name="connsiteY58" fmla="*/ 391672 h 522746"/>
                  <a:gd name="connsiteX59" fmla="*/ 100327 w 344166"/>
                  <a:gd name="connsiteY59" fmla="*/ 310761 h 522746"/>
                  <a:gd name="connsiteX60" fmla="*/ 311906 w 344166"/>
                  <a:gd name="connsiteY60" fmla="*/ 304357 h 522746"/>
                  <a:gd name="connsiteX61" fmla="*/ 312016 w 344166"/>
                  <a:gd name="connsiteY61" fmla="*/ 304357 h 522746"/>
                  <a:gd name="connsiteX62" fmla="*/ 312016 w 344166"/>
                  <a:gd name="connsiteY62" fmla="*/ 221748 h 522746"/>
                  <a:gd name="connsiteX63" fmla="*/ 100327 w 344166"/>
                  <a:gd name="connsiteY63" fmla="*/ 214624 h 522746"/>
                  <a:gd name="connsiteX64" fmla="*/ 100327 w 344166"/>
                  <a:gd name="connsiteY64" fmla="*/ 133750 h 522746"/>
                  <a:gd name="connsiteX65" fmla="*/ 137405 w 344166"/>
                  <a:gd name="connsiteY65" fmla="*/ 94051 h 522746"/>
                  <a:gd name="connsiteX66" fmla="*/ 344167 w 344166"/>
                  <a:gd name="connsiteY66" fmla="*/ 94051 h 522746"/>
                  <a:gd name="connsiteX67" fmla="*/ 344167 w 344166"/>
                  <a:gd name="connsiteY67" fmla="*/ 11443 h 522746"/>
                  <a:gd name="connsiteX68" fmla="*/ 344093 w 344166"/>
                  <a:gd name="connsiteY68" fmla="*/ 11406 h 522746"/>
                  <a:gd name="connsiteX69" fmla="*/ 113818 w 344166"/>
                  <a:gd name="connsiteY69" fmla="*/ 37 h 522746"/>
                  <a:gd name="connsiteX70" fmla="*/ 111160 w 344166"/>
                  <a:gd name="connsiteY70" fmla="*/ 0 h 522746"/>
                  <a:gd name="connsiteX71" fmla="*/ 75319 w 344166"/>
                  <a:gd name="connsiteY71" fmla="*/ 4023 h 522746"/>
                  <a:gd name="connsiteX72" fmla="*/ 75116 w 344166"/>
                  <a:gd name="connsiteY72" fmla="*/ 4060 h 522746"/>
                  <a:gd name="connsiteX73" fmla="*/ 65685 w 344166"/>
                  <a:gd name="connsiteY73" fmla="*/ 6681 h 522746"/>
                  <a:gd name="connsiteX74" fmla="*/ 65334 w 344166"/>
                  <a:gd name="connsiteY74" fmla="*/ 6792 h 522746"/>
                  <a:gd name="connsiteX75" fmla="*/ 32390 w 344166"/>
                  <a:gd name="connsiteY75" fmla="*/ 24934 h 522746"/>
                  <a:gd name="connsiteX76" fmla="*/ 29917 w 344166"/>
                  <a:gd name="connsiteY76" fmla="*/ 27001 h 522746"/>
                  <a:gd name="connsiteX77" fmla="*/ 28016 w 344166"/>
                  <a:gd name="connsiteY77" fmla="*/ 28625 h 522746"/>
                  <a:gd name="connsiteX78" fmla="*/ 26337 w 344166"/>
                  <a:gd name="connsiteY78" fmla="*/ 30729 h 522746"/>
                  <a:gd name="connsiteX79" fmla="*/ 16426 w 344166"/>
                  <a:gd name="connsiteY79" fmla="*/ 43132 h 522746"/>
                  <a:gd name="connsiteX80" fmla="*/ 14562 w 344166"/>
                  <a:gd name="connsiteY80" fmla="*/ 46509 h 522746"/>
                  <a:gd name="connsiteX81" fmla="*/ 8398 w 344166"/>
                  <a:gd name="connsiteY81" fmla="*/ 59428 h 522746"/>
                  <a:gd name="connsiteX82" fmla="*/ 6644 w 344166"/>
                  <a:gd name="connsiteY82" fmla="*/ 63839 h 522746"/>
                  <a:gd name="connsiteX83" fmla="*/ 2473 w 344166"/>
                  <a:gd name="connsiteY83" fmla="*/ 80782 h 522746"/>
                  <a:gd name="connsiteX84" fmla="*/ 1477 w 344166"/>
                  <a:gd name="connsiteY84" fmla="*/ 87666 h 522746"/>
                  <a:gd name="connsiteX85" fmla="*/ 277 w 344166"/>
                  <a:gd name="connsiteY85" fmla="*/ 104165 h 522746"/>
                  <a:gd name="connsiteX86" fmla="*/ 0 w 344166"/>
                  <a:gd name="connsiteY86" fmla="*/ 108096 h 522746"/>
                  <a:gd name="connsiteX87" fmla="*/ 0 w 344166"/>
                  <a:gd name="connsiteY87" fmla="*/ 417916 h 522746"/>
                  <a:gd name="connsiteX88" fmla="*/ 314 w 344166"/>
                  <a:gd name="connsiteY88" fmla="*/ 422327 h 522746"/>
                  <a:gd name="connsiteX89" fmla="*/ 1477 w 344166"/>
                  <a:gd name="connsiteY89" fmla="*/ 438292 h 52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4166" h="522746">
                    <a:moveTo>
                      <a:pt x="2160" y="83162"/>
                    </a:moveTo>
                    <a:cubicBezTo>
                      <a:pt x="2086" y="83642"/>
                      <a:pt x="1993" y="84159"/>
                      <a:pt x="1919" y="84676"/>
                    </a:cubicBezTo>
                    <a:cubicBezTo>
                      <a:pt x="1993" y="84159"/>
                      <a:pt x="2086" y="83642"/>
                      <a:pt x="2160" y="83162"/>
                    </a:cubicBezTo>
                    <a:moveTo>
                      <a:pt x="28164" y="28791"/>
                    </a:moveTo>
                    <a:cubicBezTo>
                      <a:pt x="28238" y="28754"/>
                      <a:pt x="28330" y="28681"/>
                      <a:pt x="28367" y="28625"/>
                    </a:cubicBezTo>
                    <a:cubicBezTo>
                      <a:pt x="28256" y="28736"/>
                      <a:pt x="28127" y="28865"/>
                      <a:pt x="28016" y="28976"/>
                    </a:cubicBezTo>
                    <a:cubicBezTo>
                      <a:pt x="28053" y="28939"/>
                      <a:pt x="28090" y="28865"/>
                      <a:pt x="28164" y="28791"/>
                    </a:cubicBezTo>
                    <a:moveTo>
                      <a:pt x="101250" y="404038"/>
                    </a:moveTo>
                    <a:cubicBezTo>
                      <a:pt x="101250" y="404074"/>
                      <a:pt x="101286" y="404074"/>
                      <a:pt x="101286" y="404111"/>
                    </a:cubicBezTo>
                    <a:cubicBezTo>
                      <a:pt x="101286" y="404074"/>
                      <a:pt x="101286" y="404074"/>
                      <a:pt x="101250" y="404038"/>
                    </a:cubicBezTo>
                    <a:moveTo>
                      <a:pt x="105052" y="414576"/>
                    </a:moveTo>
                    <a:cubicBezTo>
                      <a:pt x="104774" y="414022"/>
                      <a:pt x="104368" y="413616"/>
                      <a:pt x="104129" y="413026"/>
                    </a:cubicBezTo>
                    <a:cubicBezTo>
                      <a:pt x="104387" y="413598"/>
                      <a:pt x="104774" y="414022"/>
                      <a:pt x="105052" y="414576"/>
                    </a:cubicBezTo>
                    <a:moveTo>
                      <a:pt x="110145" y="420943"/>
                    </a:moveTo>
                    <a:cubicBezTo>
                      <a:pt x="109666" y="420500"/>
                      <a:pt x="109112" y="420186"/>
                      <a:pt x="108632" y="419707"/>
                    </a:cubicBezTo>
                    <a:cubicBezTo>
                      <a:pt x="109112" y="420186"/>
                      <a:pt x="109666" y="420519"/>
                      <a:pt x="110145" y="420943"/>
                    </a:cubicBezTo>
                    <a:moveTo>
                      <a:pt x="28016" y="495450"/>
                    </a:moveTo>
                    <a:cubicBezTo>
                      <a:pt x="27980" y="495413"/>
                      <a:pt x="27980" y="495376"/>
                      <a:pt x="27943" y="495376"/>
                    </a:cubicBezTo>
                    <a:cubicBezTo>
                      <a:pt x="28293" y="495727"/>
                      <a:pt x="28699" y="496059"/>
                      <a:pt x="29087" y="496373"/>
                    </a:cubicBezTo>
                    <a:cubicBezTo>
                      <a:pt x="28736" y="496041"/>
                      <a:pt x="28330" y="495727"/>
                      <a:pt x="28016" y="495450"/>
                    </a:cubicBezTo>
                    <a:moveTo>
                      <a:pt x="15559" y="480021"/>
                    </a:moveTo>
                    <a:cubicBezTo>
                      <a:pt x="15798" y="480372"/>
                      <a:pt x="16039" y="480778"/>
                      <a:pt x="16278" y="481165"/>
                    </a:cubicBezTo>
                    <a:cubicBezTo>
                      <a:pt x="16039" y="480778"/>
                      <a:pt x="15798" y="480372"/>
                      <a:pt x="15559" y="480021"/>
                    </a:cubicBezTo>
                    <a:moveTo>
                      <a:pt x="1883" y="440839"/>
                    </a:moveTo>
                    <a:cubicBezTo>
                      <a:pt x="1993" y="441522"/>
                      <a:pt x="2123" y="442186"/>
                      <a:pt x="2234" y="442869"/>
                    </a:cubicBezTo>
                    <a:cubicBezTo>
                      <a:pt x="2123" y="442186"/>
                      <a:pt x="1993" y="441522"/>
                      <a:pt x="1883" y="440839"/>
                    </a:cubicBezTo>
                    <a:moveTo>
                      <a:pt x="1477" y="438292"/>
                    </a:moveTo>
                    <a:cubicBezTo>
                      <a:pt x="1790" y="440765"/>
                      <a:pt x="2234" y="443146"/>
                      <a:pt x="2621" y="445490"/>
                    </a:cubicBezTo>
                    <a:cubicBezTo>
                      <a:pt x="3581" y="450584"/>
                      <a:pt x="4762" y="455401"/>
                      <a:pt x="6238" y="459849"/>
                    </a:cubicBezTo>
                    <a:cubicBezTo>
                      <a:pt x="6644" y="461196"/>
                      <a:pt x="7032" y="462635"/>
                      <a:pt x="7512" y="463946"/>
                    </a:cubicBezTo>
                    <a:cubicBezTo>
                      <a:pt x="9468" y="469187"/>
                      <a:pt x="11849" y="473857"/>
                      <a:pt x="14470" y="478268"/>
                    </a:cubicBezTo>
                    <a:cubicBezTo>
                      <a:pt x="15337" y="479744"/>
                      <a:pt x="16260" y="481257"/>
                      <a:pt x="17220" y="482642"/>
                    </a:cubicBezTo>
                    <a:cubicBezTo>
                      <a:pt x="20154" y="486979"/>
                      <a:pt x="23347" y="490947"/>
                      <a:pt x="26853" y="494416"/>
                    </a:cubicBezTo>
                    <a:cubicBezTo>
                      <a:pt x="27204" y="494767"/>
                      <a:pt x="27444" y="495247"/>
                      <a:pt x="27850" y="495616"/>
                    </a:cubicBezTo>
                    <a:cubicBezTo>
                      <a:pt x="29401" y="497129"/>
                      <a:pt x="31154" y="498366"/>
                      <a:pt x="32815" y="499713"/>
                    </a:cubicBezTo>
                    <a:cubicBezTo>
                      <a:pt x="33498" y="500267"/>
                      <a:pt x="34162" y="500858"/>
                      <a:pt x="34845" y="501393"/>
                    </a:cubicBezTo>
                    <a:cubicBezTo>
                      <a:pt x="37041" y="503017"/>
                      <a:pt x="39256" y="504493"/>
                      <a:pt x="41526" y="505896"/>
                    </a:cubicBezTo>
                    <a:cubicBezTo>
                      <a:pt x="42357" y="506450"/>
                      <a:pt x="43243" y="507003"/>
                      <a:pt x="44110" y="507483"/>
                    </a:cubicBezTo>
                    <a:cubicBezTo>
                      <a:pt x="46306" y="508757"/>
                      <a:pt x="48558" y="509901"/>
                      <a:pt x="50865" y="510990"/>
                    </a:cubicBezTo>
                    <a:cubicBezTo>
                      <a:pt x="51898" y="511470"/>
                      <a:pt x="52895" y="511950"/>
                      <a:pt x="53928" y="512374"/>
                    </a:cubicBezTo>
                    <a:cubicBezTo>
                      <a:pt x="56199" y="513334"/>
                      <a:pt x="58506" y="514201"/>
                      <a:pt x="60813" y="515032"/>
                    </a:cubicBezTo>
                    <a:cubicBezTo>
                      <a:pt x="61883" y="515382"/>
                      <a:pt x="63009" y="515751"/>
                      <a:pt x="64116" y="516102"/>
                    </a:cubicBezTo>
                    <a:cubicBezTo>
                      <a:pt x="66460" y="516859"/>
                      <a:pt x="68841" y="517542"/>
                      <a:pt x="71240" y="518132"/>
                    </a:cubicBezTo>
                    <a:cubicBezTo>
                      <a:pt x="72200" y="518372"/>
                      <a:pt x="73141" y="518612"/>
                      <a:pt x="74101" y="518815"/>
                    </a:cubicBezTo>
                    <a:cubicBezTo>
                      <a:pt x="76758" y="519406"/>
                      <a:pt x="79361" y="519959"/>
                      <a:pt x="82019" y="520402"/>
                    </a:cubicBezTo>
                    <a:cubicBezTo>
                      <a:pt x="82498" y="520476"/>
                      <a:pt x="82978" y="520513"/>
                      <a:pt x="83458" y="520605"/>
                    </a:cubicBezTo>
                    <a:cubicBezTo>
                      <a:pt x="92926" y="522119"/>
                      <a:pt x="102357" y="522746"/>
                      <a:pt x="111068" y="522746"/>
                    </a:cubicBezTo>
                    <a:cubicBezTo>
                      <a:pt x="114482" y="522746"/>
                      <a:pt x="117786" y="522672"/>
                      <a:pt x="120923" y="522506"/>
                    </a:cubicBezTo>
                    <a:cubicBezTo>
                      <a:pt x="122787" y="522469"/>
                      <a:pt x="303785" y="516028"/>
                      <a:pt x="344075" y="510455"/>
                    </a:cubicBezTo>
                    <a:lnTo>
                      <a:pt x="344148" y="510455"/>
                    </a:lnTo>
                    <a:lnTo>
                      <a:pt x="344148" y="428510"/>
                    </a:lnTo>
                    <a:lnTo>
                      <a:pt x="143440" y="428510"/>
                    </a:lnTo>
                    <a:lnTo>
                      <a:pt x="142296" y="428510"/>
                    </a:lnTo>
                    <a:cubicBezTo>
                      <a:pt x="132311" y="428510"/>
                      <a:pt x="122123" y="428344"/>
                      <a:pt x="114206" y="423933"/>
                    </a:cubicBezTo>
                    <a:cubicBezTo>
                      <a:pt x="111899" y="422660"/>
                      <a:pt x="109905" y="421036"/>
                      <a:pt x="108207" y="419079"/>
                    </a:cubicBezTo>
                    <a:cubicBezTo>
                      <a:pt x="108004" y="418876"/>
                      <a:pt x="107857" y="418563"/>
                      <a:pt x="107654" y="418323"/>
                    </a:cubicBezTo>
                    <a:cubicBezTo>
                      <a:pt x="106177" y="416532"/>
                      <a:pt x="104867" y="414502"/>
                      <a:pt x="103870" y="412158"/>
                    </a:cubicBezTo>
                    <a:cubicBezTo>
                      <a:pt x="103667" y="411752"/>
                      <a:pt x="103557" y="411198"/>
                      <a:pt x="103427" y="410774"/>
                    </a:cubicBezTo>
                    <a:cubicBezTo>
                      <a:pt x="101397" y="405606"/>
                      <a:pt x="100327" y="399350"/>
                      <a:pt x="100327" y="391672"/>
                    </a:cubicBezTo>
                    <a:lnTo>
                      <a:pt x="100327" y="310761"/>
                    </a:lnTo>
                    <a:lnTo>
                      <a:pt x="311906" y="304357"/>
                    </a:lnTo>
                    <a:lnTo>
                      <a:pt x="312016" y="304357"/>
                    </a:lnTo>
                    <a:lnTo>
                      <a:pt x="312016" y="221748"/>
                    </a:lnTo>
                    <a:lnTo>
                      <a:pt x="100327" y="214624"/>
                    </a:lnTo>
                    <a:lnTo>
                      <a:pt x="100327" y="133750"/>
                    </a:lnTo>
                    <a:cubicBezTo>
                      <a:pt x="100327" y="114224"/>
                      <a:pt x="100327" y="94051"/>
                      <a:pt x="137405" y="94051"/>
                    </a:cubicBezTo>
                    <a:lnTo>
                      <a:pt x="344167" y="94051"/>
                    </a:lnTo>
                    <a:lnTo>
                      <a:pt x="344167" y="11443"/>
                    </a:lnTo>
                    <a:lnTo>
                      <a:pt x="344093" y="11406"/>
                    </a:lnTo>
                    <a:cubicBezTo>
                      <a:pt x="298858" y="5038"/>
                      <a:pt x="115645" y="74"/>
                      <a:pt x="113818" y="37"/>
                    </a:cubicBezTo>
                    <a:cubicBezTo>
                      <a:pt x="112951" y="0"/>
                      <a:pt x="112028" y="0"/>
                      <a:pt x="111160" y="0"/>
                    </a:cubicBezTo>
                    <a:cubicBezTo>
                      <a:pt x="100308" y="0"/>
                      <a:pt x="87851" y="1070"/>
                      <a:pt x="75319" y="4023"/>
                    </a:cubicBezTo>
                    <a:lnTo>
                      <a:pt x="75116" y="4060"/>
                    </a:lnTo>
                    <a:cubicBezTo>
                      <a:pt x="71978" y="4817"/>
                      <a:pt x="68822" y="5684"/>
                      <a:pt x="65685" y="6681"/>
                    </a:cubicBezTo>
                    <a:cubicBezTo>
                      <a:pt x="65574" y="6718"/>
                      <a:pt x="65445" y="6755"/>
                      <a:pt x="65334" y="6792"/>
                    </a:cubicBezTo>
                    <a:cubicBezTo>
                      <a:pt x="53689" y="10575"/>
                      <a:pt x="42338" y="16370"/>
                      <a:pt x="32390" y="24934"/>
                    </a:cubicBezTo>
                    <a:cubicBezTo>
                      <a:pt x="31560" y="25617"/>
                      <a:pt x="30711" y="26281"/>
                      <a:pt x="29917" y="27001"/>
                    </a:cubicBezTo>
                    <a:cubicBezTo>
                      <a:pt x="29327" y="27592"/>
                      <a:pt x="28644" y="28034"/>
                      <a:pt x="28016" y="28625"/>
                    </a:cubicBezTo>
                    <a:cubicBezTo>
                      <a:pt x="27389" y="29253"/>
                      <a:pt x="26983" y="30065"/>
                      <a:pt x="26337" y="30729"/>
                    </a:cubicBezTo>
                    <a:cubicBezTo>
                      <a:pt x="22793" y="34476"/>
                      <a:pt x="19416" y="38481"/>
                      <a:pt x="16426" y="43132"/>
                    </a:cubicBezTo>
                    <a:cubicBezTo>
                      <a:pt x="15743" y="44202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398" y="59428"/>
                    </a:cubicBezTo>
                    <a:cubicBezTo>
                      <a:pt x="7844" y="60905"/>
                      <a:pt x="7161" y="62326"/>
                      <a:pt x="6644" y="63839"/>
                    </a:cubicBezTo>
                    <a:cubicBezTo>
                      <a:pt x="4891" y="69044"/>
                      <a:pt x="3544" y="74747"/>
                      <a:pt x="2473" y="80782"/>
                    </a:cubicBezTo>
                    <a:cubicBezTo>
                      <a:pt x="2067" y="83015"/>
                      <a:pt x="1754" y="85322"/>
                      <a:pt x="1477" y="87666"/>
                    </a:cubicBezTo>
                    <a:cubicBezTo>
                      <a:pt x="794" y="92870"/>
                      <a:pt x="406" y="98370"/>
                      <a:pt x="277" y="104165"/>
                    </a:cubicBezTo>
                    <a:cubicBezTo>
                      <a:pt x="240" y="105513"/>
                      <a:pt x="0" y="106712"/>
                      <a:pt x="0" y="108096"/>
                    </a:cubicBezTo>
                    <a:lnTo>
                      <a:pt x="0" y="417916"/>
                    </a:lnTo>
                    <a:cubicBezTo>
                      <a:pt x="0" y="419467"/>
                      <a:pt x="277" y="420814"/>
                      <a:pt x="314" y="422327"/>
                    </a:cubicBezTo>
                    <a:cubicBezTo>
                      <a:pt x="480" y="427994"/>
                      <a:pt x="849" y="433272"/>
                      <a:pt x="1477" y="4382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8" name="Freeform: Shape 87">
              <a:extLst>
                <a:ext uri="{FF2B5EF4-FFF2-40B4-BE49-F238E27FC236}">
                  <a16:creationId xmlns:a16="http://schemas.microsoft.com/office/drawing/2014/main" id="{BF96A1FA-289F-8C71-4CC7-810EEBAE6BBC}"/>
                </a:ext>
              </a:extLst>
            </p:cNvPr>
            <p:cNvSpPr/>
            <p:nvPr/>
          </p:nvSpPr>
          <p:spPr>
            <a:xfrm>
              <a:off x="6037587" y="4219892"/>
              <a:ext cx="460863" cy="520365"/>
            </a:xfrm>
            <a:custGeom>
              <a:avLst/>
              <a:gdLst>
                <a:gd name="connsiteX0" fmla="*/ 293191 w 460863"/>
                <a:gd name="connsiteY0" fmla="*/ 316907 h 520365"/>
                <a:gd name="connsiteX1" fmla="*/ 171954 w 460863"/>
                <a:gd name="connsiteY1" fmla="*/ 316907 h 520365"/>
                <a:gd name="connsiteX2" fmla="*/ 234723 w 460863"/>
                <a:gd name="connsiteY2" fmla="*/ 131259 h 520365"/>
                <a:gd name="connsiteX3" fmla="*/ 293191 w 460863"/>
                <a:gd name="connsiteY3" fmla="*/ 316907 h 520365"/>
                <a:gd name="connsiteX4" fmla="*/ 290570 w 460863"/>
                <a:gd name="connsiteY4" fmla="*/ 0 h 520365"/>
                <a:gd name="connsiteX5" fmla="*/ 176734 w 460863"/>
                <a:gd name="connsiteY5" fmla="*/ 0 h 520365"/>
                <a:gd name="connsiteX6" fmla="*/ 37 w 460863"/>
                <a:gd name="connsiteY6" fmla="*/ 520199 h 520365"/>
                <a:gd name="connsiteX7" fmla="*/ 0 w 460863"/>
                <a:gd name="connsiteY7" fmla="*/ 520365 h 520365"/>
                <a:gd name="connsiteX8" fmla="*/ 107524 w 460863"/>
                <a:gd name="connsiteY8" fmla="*/ 520365 h 520365"/>
                <a:gd name="connsiteX9" fmla="*/ 145433 w 460863"/>
                <a:gd name="connsiteY9" fmla="*/ 405256 h 520365"/>
                <a:gd name="connsiteX10" fmla="*/ 316870 w 460863"/>
                <a:gd name="connsiteY10" fmla="*/ 405256 h 520365"/>
                <a:gd name="connsiteX11" fmla="*/ 354059 w 460863"/>
                <a:gd name="connsiteY11" fmla="*/ 520292 h 520365"/>
                <a:gd name="connsiteX12" fmla="*/ 354059 w 460863"/>
                <a:gd name="connsiteY12" fmla="*/ 520365 h 520365"/>
                <a:gd name="connsiteX13" fmla="*/ 460863 w 460863"/>
                <a:gd name="connsiteY13" fmla="*/ 520365 h 520365"/>
                <a:gd name="connsiteX14" fmla="*/ 290570 w 460863"/>
                <a:gd name="connsiteY14" fmla="*/ 74 h 520365"/>
                <a:gd name="connsiteX15" fmla="*/ 290570 w 460863"/>
                <a:gd name="connsiteY15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63" h="520365">
                  <a:moveTo>
                    <a:pt x="293191" y="316907"/>
                  </a:moveTo>
                  <a:lnTo>
                    <a:pt x="171954" y="316907"/>
                  </a:lnTo>
                  <a:lnTo>
                    <a:pt x="234723" y="131259"/>
                  </a:lnTo>
                  <a:lnTo>
                    <a:pt x="293191" y="316907"/>
                  </a:lnTo>
                  <a:close/>
                  <a:moveTo>
                    <a:pt x="290570" y="0"/>
                  </a:moveTo>
                  <a:lnTo>
                    <a:pt x="176734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524" y="520365"/>
                  </a:lnTo>
                  <a:lnTo>
                    <a:pt x="145433" y="405256"/>
                  </a:lnTo>
                  <a:lnTo>
                    <a:pt x="316870" y="405256"/>
                  </a:lnTo>
                  <a:lnTo>
                    <a:pt x="354059" y="520292"/>
                  </a:lnTo>
                  <a:lnTo>
                    <a:pt x="354059" y="520365"/>
                  </a:lnTo>
                  <a:lnTo>
                    <a:pt x="460863" y="520365"/>
                  </a:lnTo>
                  <a:lnTo>
                    <a:pt x="290570" y="74"/>
                  </a:lnTo>
                  <a:lnTo>
                    <a:pt x="290570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88">
              <a:extLst>
                <a:ext uri="{FF2B5EF4-FFF2-40B4-BE49-F238E27FC236}">
                  <a16:creationId xmlns:a16="http://schemas.microsoft.com/office/drawing/2014/main" id="{7AFEBE61-A9F8-DD53-4FE4-C2D7CB2CFEC1}"/>
                </a:ext>
              </a:extLst>
            </p:cNvPr>
            <p:cNvSpPr/>
            <p:nvPr/>
          </p:nvSpPr>
          <p:spPr>
            <a:xfrm>
              <a:off x="6576851" y="4219892"/>
              <a:ext cx="409260" cy="520365"/>
            </a:xfrm>
            <a:custGeom>
              <a:avLst/>
              <a:gdLst>
                <a:gd name="connsiteX0" fmla="*/ 308915 w 409260"/>
                <a:gd name="connsiteY0" fmla="*/ 335824 h 520365"/>
                <a:gd name="connsiteX1" fmla="*/ 101674 w 409260"/>
                <a:gd name="connsiteY1" fmla="*/ 0 h 520365"/>
                <a:gd name="connsiteX2" fmla="*/ 0 w 409260"/>
                <a:gd name="connsiteY2" fmla="*/ 0 h 520365"/>
                <a:gd name="connsiteX3" fmla="*/ 0 w 409260"/>
                <a:gd name="connsiteY3" fmla="*/ 520365 h 520365"/>
                <a:gd name="connsiteX4" fmla="*/ 101065 w 409260"/>
                <a:gd name="connsiteY4" fmla="*/ 520365 h 520365"/>
                <a:gd name="connsiteX5" fmla="*/ 101065 w 409260"/>
                <a:gd name="connsiteY5" fmla="*/ 188103 h 520365"/>
                <a:gd name="connsiteX6" fmla="*/ 309026 w 409260"/>
                <a:gd name="connsiteY6" fmla="*/ 520365 h 520365"/>
                <a:gd name="connsiteX7" fmla="*/ 409261 w 409260"/>
                <a:gd name="connsiteY7" fmla="*/ 520365 h 520365"/>
                <a:gd name="connsiteX8" fmla="*/ 409261 w 409260"/>
                <a:gd name="connsiteY8" fmla="*/ 0 h 520365"/>
                <a:gd name="connsiteX9" fmla="*/ 308915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915" y="335824"/>
                  </a:move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65" y="520365"/>
                  </a:lnTo>
                  <a:lnTo>
                    <a:pt x="101065" y="188103"/>
                  </a:lnTo>
                  <a:lnTo>
                    <a:pt x="309026" y="520365"/>
                  </a:lnTo>
                  <a:lnTo>
                    <a:pt x="409261" y="520365"/>
                  </a:lnTo>
                  <a:lnTo>
                    <a:pt x="409261" y="0"/>
                  </a:lnTo>
                  <a:lnTo>
                    <a:pt x="30891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C8C3BA78-8C4B-A164-BD88-49EF3716FCF6}"/>
                </a:ext>
              </a:extLst>
            </p:cNvPr>
            <p:cNvGrpSpPr/>
            <p:nvPr/>
          </p:nvGrpSpPr>
          <p:grpSpPr>
            <a:xfrm>
              <a:off x="7391404" y="4214226"/>
              <a:ext cx="2705808" cy="530534"/>
              <a:chOff x="7391404" y="4214226"/>
              <a:chExt cx="2705808" cy="530534"/>
            </a:xfrm>
            <a:solidFill>
              <a:srgbClr val="9C9B9B"/>
            </a:solidFill>
          </p:grpSpPr>
          <p:sp>
            <p:nvSpPr>
              <p:cNvPr id="79" name="Freeform: Shape 138">
                <a:extLst>
                  <a:ext uri="{FF2B5EF4-FFF2-40B4-BE49-F238E27FC236}">
                    <a16:creationId xmlns:a16="http://schemas.microsoft.com/office/drawing/2014/main" id="{0E84D2A4-7AB4-E577-1CA9-FD4B74E771D3}"/>
                  </a:ext>
                </a:extLst>
              </p:cNvPr>
              <p:cNvSpPr/>
              <p:nvPr/>
            </p:nvSpPr>
            <p:spPr>
              <a:xfrm>
                <a:off x="7391404" y="4214226"/>
                <a:ext cx="360666" cy="530534"/>
              </a:xfrm>
              <a:custGeom>
                <a:avLst/>
                <a:gdLst>
                  <a:gd name="connsiteX0" fmla="*/ 83181 w 360666"/>
                  <a:gd name="connsiteY0" fmla="*/ 504180 h 530534"/>
                  <a:gd name="connsiteX1" fmla="*/ 79084 w 360666"/>
                  <a:gd name="connsiteY1" fmla="*/ 501633 h 530534"/>
                  <a:gd name="connsiteX2" fmla="*/ 83181 w 360666"/>
                  <a:gd name="connsiteY2" fmla="*/ 504180 h 530534"/>
                  <a:gd name="connsiteX3" fmla="*/ 64522 w 360666"/>
                  <a:gd name="connsiteY3" fmla="*/ 489618 h 530534"/>
                  <a:gd name="connsiteX4" fmla="*/ 64928 w 360666"/>
                  <a:gd name="connsiteY4" fmla="*/ 489969 h 530534"/>
                  <a:gd name="connsiteX5" fmla="*/ 64522 w 360666"/>
                  <a:gd name="connsiteY5" fmla="*/ 489618 h 530534"/>
                  <a:gd name="connsiteX6" fmla="*/ 100677 w 360666"/>
                  <a:gd name="connsiteY6" fmla="*/ 513961 h 530534"/>
                  <a:gd name="connsiteX7" fmla="*/ 95436 w 360666"/>
                  <a:gd name="connsiteY7" fmla="*/ 511618 h 530534"/>
                  <a:gd name="connsiteX8" fmla="*/ 100677 w 360666"/>
                  <a:gd name="connsiteY8" fmla="*/ 513961 h 530534"/>
                  <a:gd name="connsiteX9" fmla="*/ 117269 w 360666"/>
                  <a:gd name="connsiteY9" fmla="*/ 520643 h 530534"/>
                  <a:gd name="connsiteX10" fmla="*/ 113615 w 360666"/>
                  <a:gd name="connsiteY10" fmla="*/ 519535 h 530534"/>
                  <a:gd name="connsiteX11" fmla="*/ 117269 w 360666"/>
                  <a:gd name="connsiteY11" fmla="*/ 520643 h 530534"/>
                  <a:gd name="connsiteX12" fmla="*/ 104535 w 360666"/>
                  <a:gd name="connsiteY12" fmla="*/ 341970 h 530534"/>
                  <a:gd name="connsiteX13" fmla="*/ 104535 w 360666"/>
                  <a:gd name="connsiteY13" fmla="*/ 342007 h 530534"/>
                  <a:gd name="connsiteX14" fmla="*/ 104535 w 360666"/>
                  <a:gd name="connsiteY14" fmla="*/ 341970 h 530534"/>
                  <a:gd name="connsiteX15" fmla="*/ 178192 w 360666"/>
                  <a:gd name="connsiteY15" fmla="*/ 0 h 530534"/>
                  <a:gd name="connsiteX16" fmla="*/ 129949 w 360666"/>
                  <a:gd name="connsiteY16" fmla="*/ 4614 h 530534"/>
                  <a:gd name="connsiteX17" fmla="*/ 126017 w 360666"/>
                  <a:gd name="connsiteY17" fmla="*/ 5611 h 530534"/>
                  <a:gd name="connsiteX18" fmla="*/ 109592 w 360666"/>
                  <a:gd name="connsiteY18" fmla="*/ 10059 h 530534"/>
                  <a:gd name="connsiteX19" fmla="*/ 101194 w 360666"/>
                  <a:gd name="connsiteY19" fmla="*/ 13473 h 530534"/>
                  <a:gd name="connsiteX20" fmla="*/ 91136 w 360666"/>
                  <a:gd name="connsiteY20" fmla="*/ 17681 h 530534"/>
                  <a:gd name="connsiteX21" fmla="*/ 82535 w 360666"/>
                  <a:gd name="connsiteY21" fmla="*/ 22701 h 530534"/>
                  <a:gd name="connsiteX22" fmla="*/ 74415 w 360666"/>
                  <a:gd name="connsiteY22" fmla="*/ 27555 h 530534"/>
                  <a:gd name="connsiteX23" fmla="*/ 68047 w 360666"/>
                  <a:gd name="connsiteY23" fmla="*/ 32649 h 530534"/>
                  <a:gd name="connsiteX24" fmla="*/ 59447 w 360666"/>
                  <a:gd name="connsiteY24" fmla="*/ 39773 h 530534"/>
                  <a:gd name="connsiteX25" fmla="*/ 57343 w 360666"/>
                  <a:gd name="connsiteY25" fmla="*/ 42043 h 530534"/>
                  <a:gd name="connsiteX26" fmla="*/ 35657 w 360666"/>
                  <a:gd name="connsiteY26" fmla="*/ 69856 h 530534"/>
                  <a:gd name="connsiteX27" fmla="*/ 19028 w 360666"/>
                  <a:gd name="connsiteY27" fmla="*/ 107487 h 530534"/>
                  <a:gd name="connsiteX28" fmla="*/ 18474 w 360666"/>
                  <a:gd name="connsiteY28" fmla="*/ 109352 h 530534"/>
                  <a:gd name="connsiteX29" fmla="*/ 12993 w 360666"/>
                  <a:gd name="connsiteY29" fmla="*/ 128564 h 530534"/>
                  <a:gd name="connsiteX30" fmla="*/ 11794 w 360666"/>
                  <a:gd name="connsiteY30" fmla="*/ 134101 h 530534"/>
                  <a:gd name="connsiteX31" fmla="*/ 8176 w 360666"/>
                  <a:gd name="connsiteY31" fmla="*/ 151763 h 530534"/>
                  <a:gd name="connsiteX32" fmla="*/ 7069 w 360666"/>
                  <a:gd name="connsiteY32" fmla="*/ 158961 h 530534"/>
                  <a:gd name="connsiteX33" fmla="*/ 4485 w 360666"/>
                  <a:gd name="connsiteY33" fmla="*/ 177306 h 530534"/>
                  <a:gd name="connsiteX34" fmla="*/ 3894 w 360666"/>
                  <a:gd name="connsiteY34" fmla="*/ 183434 h 530534"/>
                  <a:gd name="connsiteX35" fmla="*/ 0 w 360666"/>
                  <a:gd name="connsiteY35" fmla="*/ 264455 h 530534"/>
                  <a:gd name="connsiteX36" fmla="*/ 39459 w 360666"/>
                  <a:gd name="connsiteY36" fmla="*/ 458686 h 530534"/>
                  <a:gd name="connsiteX37" fmla="*/ 178211 w 360666"/>
                  <a:gd name="connsiteY37" fmla="*/ 530332 h 530534"/>
                  <a:gd name="connsiteX38" fmla="*/ 198346 w 360666"/>
                  <a:gd name="connsiteY38" fmla="*/ 530535 h 530534"/>
                  <a:gd name="connsiteX39" fmla="*/ 204400 w 360666"/>
                  <a:gd name="connsiteY39" fmla="*/ 530369 h 530534"/>
                  <a:gd name="connsiteX40" fmla="*/ 237251 w 360666"/>
                  <a:gd name="connsiteY40" fmla="*/ 529501 h 530534"/>
                  <a:gd name="connsiteX41" fmla="*/ 252441 w 360666"/>
                  <a:gd name="connsiteY41" fmla="*/ 528708 h 530534"/>
                  <a:gd name="connsiteX42" fmla="*/ 282505 w 360666"/>
                  <a:gd name="connsiteY42" fmla="*/ 526050 h 530534"/>
                  <a:gd name="connsiteX43" fmla="*/ 295240 w 360666"/>
                  <a:gd name="connsiteY43" fmla="*/ 524426 h 530534"/>
                  <a:gd name="connsiteX44" fmla="*/ 323164 w 360666"/>
                  <a:gd name="connsiteY44" fmla="*/ 519849 h 530534"/>
                  <a:gd name="connsiteX45" fmla="*/ 332706 w 360666"/>
                  <a:gd name="connsiteY45" fmla="*/ 517652 h 530534"/>
                  <a:gd name="connsiteX46" fmla="*/ 355702 w 360666"/>
                  <a:gd name="connsiteY46" fmla="*/ 511691 h 530534"/>
                  <a:gd name="connsiteX47" fmla="*/ 360593 w 360666"/>
                  <a:gd name="connsiteY47" fmla="*/ 510418 h 530534"/>
                  <a:gd name="connsiteX48" fmla="*/ 360630 w 360666"/>
                  <a:gd name="connsiteY48" fmla="*/ 510418 h 530534"/>
                  <a:gd name="connsiteX49" fmla="*/ 360630 w 360666"/>
                  <a:gd name="connsiteY49" fmla="*/ 432774 h 530534"/>
                  <a:gd name="connsiteX50" fmla="*/ 360519 w 360666"/>
                  <a:gd name="connsiteY50" fmla="*/ 432774 h 530534"/>
                  <a:gd name="connsiteX51" fmla="*/ 201816 w 360666"/>
                  <a:gd name="connsiteY51" fmla="*/ 438421 h 530534"/>
                  <a:gd name="connsiteX52" fmla="*/ 120315 w 360666"/>
                  <a:gd name="connsiteY52" fmla="*/ 395862 h 530534"/>
                  <a:gd name="connsiteX53" fmla="*/ 100345 w 360666"/>
                  <a:gd name="connsiteY53" fmla="*/ 265913 h 530534"/>
                  <a:gd name="connsiteX54" fmla="*/ 123544 w 360666"/>
                  <a:gd name="connsiteY54" fmla="*/ 119779 h 530534"/>
                  <a:gd name="connsiteX55" fmla="*/ 201834 w 360666"/>
                  <a:gd name="connsiteY55" fmla="*/ 91929 h 530534"/>
                  <a:gd name="connsiteX56" fmla="*/ 358286 w 360666"/>
                  <a:gd name="connsiteY56" fmla="*/ 101637 h 530534"/>
                  <a:gd name="connsiteX57" fmla="*/ 360556 w 360666"/>
                  <a:gd name="connsiteY57" fmla="*/ 101877 h 530534"/>
                  <a:gd name="connsiteX58" fmla="*/ 360666 w 360666"/>
                  <a:gd name="connsiteY58" fmla="*/ 101877 h 530534"/>
                  <a:gd name="connsiteX59" fmla="*/ 360666 w 360666"/>
                  <a:gd name="connsiteY59" fmla="*/ 23513 h 530534"/>
                  <a:gd name="connsiteX60" fmla="*/ 360593 w 360666"/>
                  <a:gd name="connsiteY60" fmla="*/ 23476 h 530534"/>
                  <a:gd name="connsiteX61" fmla="*/ 178192 w 360666"/>
                  <a:gd name="connsiteY61" fmla="*/ 0 h 53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60666" h="530534">
                    <a:moveTo>
                      <a:pt x="83181" y="504180"/>
                    </a:moveTo>
                    <a:cubicBezTo>
                      <a:pt x="81871" y="503312"/>
                      <a:pt x="80394" y="502593"/>
                      <a:pt x="79084" y="501633"/>
                    </a:cubicBezTo>
                    <a:cubicBezTo>
                      <a:pt x="80394" y="502556"/>
                      <a:pt x="81852" y="503294"/>
                      <a:pt x="83181" y="504180"/>
                    </a:cubicBezTo>
                    <a:moveTo>
                      <a:pt x="64522" y="489618"/>
                    </a:moveTo>
                    <a:cubicBezTo>
                      <a:pt x="64633" y="489729"/>
                      <a:pt x="64799" y="489821"/>
                      <a:pt x="64928" y="489969"/>
                    </a:cubicBezTo>
                    <a:cubicBezTo>
                      <a:pt x="64799" y="489821"/>
                      <a:pt x="64633" y="489747"/>
                      <a:pt x="64522" y="489618"/>
                    </a:cubicBezTo>
                    <a:moveTo>
                      <a:pt x="100677" y="513961"/>
                    </a:moveTo>
                    <a:cubicBezTo>
                      <a:pt x="98961" y="513168"/>
                      <a:pt x="97097" y="512485"/>
                      <a:pt x="95436" y="511618"/>
                    </a:cubicBezTo>
                    <a:cubicBezTo>
                      <a:pt x="97097" y="512485"/>
                      <a:pt x="98961" y="513168"/>
                      <a:pt x="100677" y="513961"/>
                    </a:cubicBezTo>
                    <a:moveTo>
                      <a:pt x="117269" y="520643"/>
                    </a:moveTo>
                    <a:cubicBezTo>
                      <a:pt x="116070" y="520236"/>
                      <a:pt x="114796" y="519959"/>
                      <a:pt x="113615" y="519535"/>
                    </a:cubicBezTo>
                    <a:cubicBezTo>
                      <a:pt x="114796" y="519978"/>
                      <a:pt x="116070" y="520255"/>
                      <a:pt x="117269" y="520643"/>
                    </a:cubicBezTo>
                    <a:moveTo>
                      <a:pt x="104535" y="341970"/>
                    </a:moveTo>
                    <a:lnTo>
                      <a:pt x="104535" y="342007"/>
                    </a:lnTo>
                    <a:lnTo>
                      <a:pt x="104535" y="341970"/>
                    </a:lnTo>
                    <a:close/>
                    <a:moveTo>
                      <a:pt x="178192" y="0"/>
                    </a:moveTo>
                    <a:cubicBezTo>
                      <a:pt x="160696" y="0"/>
                      <a:pt x="144621" y="1550"/>
                      <a:pt x="129949" y="4614"/>
                    </a:cubicBezTo>
                    <a:cubicBezTo>
                      <a:pt x="128564" y="4891"/>
                      <a:pt x="127365" y="5334"/>
                      <a:pt x="126017" y="5611"/>
                    </a:cubicBezTo>
                    <a:cubicBezTo>
                      <a:pt x="120407" y="6921"/>
                      <a:pt x="114833" y="8324"/>
                      <a:pt x="109592" y="10059"/>
                    </a:cubicBezTo>
                    <a:cubicBezTo>
                      <a:pt x="106657" y="11055"/>
                      <a:pt x="103981" y="12329"/>
                      <a:pt x="101194" y="13473"/>
                    </a:cubicBezTo>
                    <a:cubicBezTo>
                      <a:pt x="97817" y="14857"/>
                      <a:pt x="94310" y="16094"/>
                      <a:pt x="91136" y="17681"/>
                    </a:cubicBezTo>
                    <a:cubicBezTo>
                      <a:pt x="88072" y="19194"/>
                      <a:pt x="85359" y="20984"/>
                      <a:pt x="82535" y="22701"/>
                    </a:cubicBezTo>
                    <a:cubicBezTo>
                      <a:pt x="79785" y="24325"/>
                      <a:pt x="76962" y="25765"/>
                      <a:pt x="74415" y="27555"/>
                    </a:cubicBezTo>
                    <a:cubicBezTo>
                      <a:pt x="72144" y="29142"/>
                      <a:pt x="70207" y="30969"/>
                      <a:pt x="68047" y="32649"/>
                    </a:cubicBezTo>
                    <a:cubicBezTo>
                      <a:pt x="65150" y="34993"/>
                      <a:pt x="62160" y="37189"/>
                      <a:pt x="59447" y="39773"/>
                    </a:cubicBezTo>
                    <a:cubicBezTo>
                      <a:pt x="58690" y="40492"/>
                      <a:pt x="58063" y="41323"/>
                      <a:pt x="57343" y="42043"/>
                    </a:cubicBezTo>
                    <a:cubicBezTo>
                      <a:pt x="49185" y="50163"/>
                      <a:pt x="41877" y="59299"/>
                      <a:pt x="35657" y="69856"/>
                    </a:cubicBezTo>
                    <a:cubicBezTo>
                      <a:pt x="29179" y="80837"/>
                      <a:pt x="23679" y="93406"/>
                      <a:pt x="19028" y="107487"/>
                    </a:cubicBezTo>
                    <a:cubicBezTo>
                      <a:pt x="18825" y="108078"/>
                      <a:pt x="18678" y="108761"/>
                      <a:pt x="18474" y="109352"/>
                    </a:cubicBezTo>
                    <a:cubicBezTo>
                      <a:pt x="16481" y="115479"/>
                      <a:pt x="14654" y="121846"/>
                      <a:pt x="12993" y="128564"/>
                    </a:cubicBezTo>
                    <a:cubicBezTo>
                      <a:pt x="12550" y="130354"/>
                      <a:pt x="12200" y="132255"/>
                      <a:pt x="11794" y="134101"/>
                    </a:cubicBezTo>
                    <a:cubicBezTo>
                      <a:pt x="10483" y="139822"/>
                      <a:pt x="9246" y="145599"/>
                      <a:pt x="8176" y="151763"/>
                    </a:cubicBezTo>
                    <a:cubicBezTo>
                      <a:pt x="7770" y="154070"/>
                      <a:pt x="7456" y="156580"/>
                      <a:pt x="7069" y="158961"/>
                    </a:cubicBezTo>
                    <a:cubicBezTo>
                      <a:pt x="6146" y="164886"/>
                      <a:pt x="5242" y="170939"/>
                      <a:pt x="4485" y="177306"/>
                    </a:cubicBezTo>
                    <a:cubicBezTo>
                      <a:pt x="4245" y="179300"/>
                      <a:pt x="4134" y="181404"/>
                      <a:pt x="3894" y="183434"/>
                    </a:cubicBezTo>
                    <a:cubicBezTo>
                      <a:pt x="1348" y="207500"/>
                      <a:pt x="0" y="234225"/>
                      <a:pt x="0" y="264455"/>
                    </a:cubicBezTo>
                    <a:cubicBezTo>
                      <a:pt x="0" y="351844"/>
                      <a:pt x="12883" y="415370"/>
                      <a:pt x="39459" y="458686"/>
                    </a:cubicBezTo>
                    <a:cubicBezTo>
                      <a:pt x="68583" y="506173"/>
                      <a:pt x="113965" y="529649"/>
                      <a:pt x="178211" y="530332"/>
                    </a:cubicBezTo>
                    <a:cubicBezTo>
                      <a:pt x="185058" y="530443"/>
                      <a:pt x="191739" y="530535"/>
                      <a:pt x="198346" y="530535"/>
                    </a:cubicBezTo>
                    <a:cubicBezTo>
                      <a:pt x="200450" y="530535"/>
                      <a:pt x="202278" y="530369"/>
                      <a:pt x="204400" y="530369"/>
                    </a:cubicBezTo>
                    <a:cubicBezTo>
                      <a:pt x="215731" y="530295"/>
                      <a:pt x="226639" y="529963"/>
                      <a:pt x="237251" y="529501"/>
                    </a:cubicBezTo>
                    <a:cubicBezTo>
                      <a:pt x="242383" y="529261"/>
                      <a:pt x="247476" y="529021"/>
                      <a:pt x="252441" y="528708"/>
                    </a:cubicBezTo>
                    <a:cubicBezTo>
                      <a:pt x="262831" y="528025"/>
                      <a:pt x="272853" y="527157"/>
                      <a:pt x="282505" y="526050"/>
                    </a:cubicBezTo>
                    <a:cubicBezTo>
                      <a:pt x="286806" y="525570"/>
                      <a:pt x="291013" y="525017"/>
                      <a:pt x="295240" y="524426"/>
                    </a:cubicBezTo>
                    <a:cubicBezTo>
                      <a:pt x="304874" y="523116"/>
                      <a:pt x="314250" y="521602"/>
                      <a:pt x="323164" y="519849"/>
                    </a:cubicBezTo>
                    <a:cubicBezTo>
                      <a:pt x="326430" y="519166"/>
                      <a:pt x="329531" y="518372"/>
                      <a:pt x="332706" y="517652"/>
                    </a:cubicBezTo>
                    <a:cubicBezTo>
                      <a:pt x="340661" y="515862"/>
                      <a:pt x="348375" y="513869"/>
                      <a:pt x="355702" y="511691"/>
                    </a:cubicBezTo>
                    <a:cubicBezTo>
                      <a:pt x="357252" y="511211"/>
                      <a:pt x="359043" y="510898"/>
                      <a:pt x="360593" y="510418"/>
                    </a:cubicBezTo>
                    <a:lnTo>
                      <a:pt x="360630" y="510418"/>
                    </a:lnTo>
                    <a:lnTo>
                      <a:pt x="360630" y="432774"/>
                    </a:lnTo>
                    <a:lnTo>
                      <a:pt x="360519" y="432774"/>
                    </a:lnTo>
                    <a:cubicBezTo>
                      <a:pt x="359688" y="432811"/>
                      <a:pt x="276028" y="438421"/>
                      <a:pt x="201816" y="438421"/>
                    </a:cubicBezTo>
                    <a:cubicBezTo>
                      <a:pt x="161563" y="438421"/>
                      <a:pt x="135633" y="424930"/>
                      <a:pt x="120315" y="395862"/>
                    </a:cubicBezTo>
                    <a:cubicBezTo>
                      <a:pt x="106510" y="369765"/>
                      <a:pt x="100345" y="329679"/>
                      <a:pt x="100345" y="265913"/>
                    </a:cubicBezTo>
                    <a:cubicBezTo>
                      <a:pt x="100345" y="187309"/>
                      <a:pt x="107303" y="143643"/>
                      <a:pt x="123544" y="119779"/>
                    </a:cubicBezTo>
                    <a:cubicBezTo>
                      <a:pt x="139342" y="96469"/>
                      <a:pt x="164203" y="91929"/>
                      <a:pt x="201834" y="91929"/>
                    </a:cubicBezTo>
                    <a:cubicBezTo>
                      <a:pt x="257239" y="91929"/>
                      <a:pt x="323681" y="98020"/>
                      <a:pt x="358286" y="101637"/>
                    </a:cubicBezTo>
                    <a:cubicBezTo>
                      <a:pt x="359965" y="101803"/>
                      <a:pt x="360519" y="101877"/>
                      <a:pt x="360556" y="101877"/>
                    </a:cubicBezTo>
                    <a:lnTo>
                      <a:pt x="360666" y="101877"/>
                    </a:lnTo>
                    <a:lnTo>
                      <a:pt x="360666" y="23513"/>
                    </a:lnTo>
                    <a:lnTo>
                      <a:pt x="360593" y="23476"/>
                    </a:lnTo>
                    <a:cubicBezTo>
                      <a:pt x="303066" y="6810"/>
                      <a:pt x="250189" y="0"/>
                      <a:pt x="17819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" name="Freeform: Shape 139">
                <a:extLst>
                  <a:ext uri="{FF2B5EF4-FFF2-40B4-BE49-F238E27FC236}">
                    <a16:creationId xmlns:a16="http://schemas.microsoft.com/office/drawing/2014/main" id="{EBFCE0E9-DDAD-4F3A-0AE3-33DE508CB6ED}"/>
                  </a:ext>
                </a:extLst>
              </p:cNvPr>
              <p:cNvSpPr/>
              <p:nvPr/>
            </p:nvSpPr>
            <p:spPr>
              <a:xfrm>
                <a:off x="8137984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4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56" y="2104"/>
                      <a:pt x="7474" y="3304"/>
                    </a:cubicBezTo>
                    <a:cubicBezTo>
                      <a:pt x="5093" y="2159"/>
                      <a:pt x="2547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" name="Freeform: Shape 140">
                <a:extLst>
                  <a:ext uri="{FF2B5EF4-FFF2-40B4-BE49-F238E27FC236}">
                    <a16:creationId xmlns:a16="http://schemas.microsoft.com/office/drawing/2014/main" id="{71EA5A10-782E-7E43-8151-F3F777D7C40C}"/>
                  </a:ext>
                </a:extLst>
              </p:cNvPr>
              <p:cNvSpPr/>
              <p:nvPr/>
            </p:nvSpPr>
            <p:spPr>
              <a:xfrm>
                <a:off x="8166775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1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8" y="1200"/>
                      <a:pt x="3027" y="2547"/>
                      <a:pt x="4541" y="3820"/>
                    </a:cubicBezTo>
                    <a:cubicBezTo>
                      <a:pt x="3009" y="2547"/>
                      <a:pt x="1588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" name="Freeform: Shape 141">
                <a:extLst>
                  <a:ext uri="{FF2B5EF4-FFF2-40B4-BE49-F238E27FC236}">
                    <a16:creationId xmlns:a16="http://schemas.microsoft.com/office/drawing/2014/main" id="{4DF2D111-CADC-A183-3A52-8F5CC3FF4351}"/>
                  </a:ext>
                </a:extLst>
              </p:cNvPr>
              <p:cNvSpPr/>
              <p:nvPr/>
            </p:nvSpPr>
            <p:spPr>
              <a:xfrm>
                <a:off x="7816279" y="4216404"/>
                <a:ext cx="420665" cy="526714"/>
              </a:xfrm>
              <a:custGeom>
                <a:avLst/>
                <a:gdLst>
                  <a:gd name="connsiteX0" fmla="*/ 12125 w 420665"/>
                  <a:gd name="connsiteY0" fmla="*/ 139453 h 526714"/>
                  <a:gd name="connsiteX1" fmla="*/ 15503 w 420665"/>
                  <a:gd name="connsiteY1" fmla="*/ 124965 h 526714"/>
                  <a:gd name="connsiteX2" fmla="*/ 12125 w 420665"/>
                  <a:gd name="connsiteY2" fmla="*/ 139453 h 526714"/>
                  <a:gd name="connsiteX3" fmla="*/ 6588 w 420665"/>
                  <a:gd name="connsiteY3" fmla="*/ 169610 h 526714"/>
                  <a:gd name="connsiteX4" fmla="*/ 8822 w 420665"/>
                  <a:gd name="connsiteY4" fmla="*/ 154569 h 526714"/>
                  <a:gd name="connsiteX5" fmla="*/ 6588 w 420665"/>
                  <a:gd name="connsiteY5" fmla="*/ 169610 h 526714"/>
                  <a:gd name="connsiteX6" fmla="*/ 3137 w 420665"/>
                  <a:gd name="connsiteY6" fmla="*/ 199047 h 526714"/>
                  <a:gd name="connsiteX7" fmla="*/ 3968 w 420665"/>
                  <a:gd name="connsiteY7" fmla="*/ 188620 h 526714"/>
                  <a:gd name="connsiteX8" fmla="*/ 3137 w 420665"/>
                  <a:gd name="connsiteY8" fmla="*/ 199047 h 526714"/>
                  <a:gd name="connsiteX9" fmla="*/ 20080 w 420665"/>
                  <a:gd name="connsiteY9" fmla="*/ 110773 h 526714"/>
                  <a:gd name="connsiteX10" fmla="*/ 23937 w 420665"/>
                  <a:gd name="connsiteY10" fmla="*/ 99404 h 526714"/>
                  <a:gd name="connsiteX11" fmla="*/ 20080 w 420665"/>
                  <a:gd name="connsiteY11" fmla="*/ 110773 h 526714"/>
                  <a:gd name="connsiteX12" fmla="*/ 34051 w 420665"/>
                  <a:gd name="connsiteY12" fmla="*/ 77441 h 526714"/>
                  <a:gd name="connsiteX13" fmla="*/ 30821 w 420665"/>
                  <a:gd name="connsiteY13" fmla="*/ 84196 h 526714"/>
                  <a:gd name="connsiteX14" fmla="*/ 34051 w 420665"/>
                  <a:gd name="connsiteY14" fmla="*/ 77441 h 526714"/>
                  <a:gd name="connsiteX15" fmla="*/ 45937 w 420665"/>
                  <a:gd name="connsiteY15" fmla="*/ 58672 h 526714"/>
                  <a:gd name="connsiteX16" fmla="*/ 45696 w 420665"/>
                  <a:gd name="connsiteY16" fmla="*/ 59022 h 526714"/>
                  <a:gd name="connsiteX17" fmla="*/ 45937 w 420665"/>
                  <a:gd name="connsiteY17" fmla="*/ 58672 h 526714"/>
                  <a:gd name="connsiteX18" fmla="*/ 121348 w 420665"/>
                  <a:gd name="connsiteY18" fmla="*/ 518815 h 526714"/>
                  <a:gd name="connsiteX19" fmla="*/ 119631 w 420665"/>
                  <a:gd name="connsiteY19" fmla="*/ 518335 h 526714"/>
                  <a:gd name="connsiteX20" fmla="*/ 121348 w 420665"/>
                  <a:gd name="connsiteY20" fmla="*/ 518815 h 526714"/>
                  <a:gd name="connsiteX21" fmla="*/ 86355 w 420665"/>
                  <a:gd name="connsiteY21" fmla="*/ 506357 h 526714"/>
                  <a:gd name="connsiteX22" fmla="*/ 84454 w 420665"/>
                  <a:gd name="connsiteY22" fmla="*/ 505250 h 526714"/>
                  <a:gd name="connsiteX23" fmla="*/ 86355 w 420665"/>
                  <a:gd name="connsiteY23" fmla="*/ 506357 h 526714"/>
                  <a:gd name="connsiteX24" fmla="*/ 103297 w 420665"/>
                  <a:gd name="connsiteY24" fmla="*/ 513555 h 526714"/>
                  <a:gd name="connsiteX25" fmla="*/ 99440 w 420665"/>
                  <a:gd name="connsiteY25" fmla="*/ 511968 h 526714"/>
                  <a:gd name="connsiteX26" fmla="*/ 103297 w 420665"/>
                  <a:gd name="connsiteY26" fmla="*/ 513555 h 526714"/>
                  <a:gd name="connsiteX27" fmla="*/ 291050 w 420665"/>
                  <a:gd name="connsiteY27" fmla="*/ 410811 h 526714"/>
                  <a:gd name="connsiteX28" fmla="*/ 288300 w 420665"/>
                  <a:gd name="connsiteY28" fmla="*/ 413524 h 526714"/>
                  <a:gd name="connsiteX29" fmla="*/ 283373 w 420665"/>
                  <a:gd name="connsiteY29" fmla="*/ 417824 h 526714"/>
                  <a:gd name="connsiteX30" fmla="*/ 280752 w 420665"/>
                  <a:gd name="connsiteY30" fmla="*/ 419688 h 526714"/>
                  <a:gd name="connsiteX31" fmla="*/ 275178 w 420665"/>
                  <a:gd name="connsiteY31" fmla="*/ 423066 h 526714"/>
                  <a:gd name="connsiteX32" fmla="*/ 270970 w 420665"/>
                  <a:gd name="connsiteY32" fmla="*/ 425170 h 526714"/>
                  <a:gd name="connsiteX33" fmla="*/ 266707 w 420665"/>
                  <a:gd name="connsiteY33" fmla="*/ 426923 h 526714"/>
                  <a:gd name="connsiteX34" fmla="*/ 258715 w 420665"/>
                  <a:gd name="connsiteY34" fmla="*/ 429581 h 526714"/>
                  <a:gd name="connsiteX35" fmla="*/ 257202 w 420665"/>
                  <a:gd name="connsiteY35" fmla="*/ 429987 h 526714"/>
                  <a:gd name="connsiteX36" fmla="*/ 210342 w 420665"/>
                  <a:gd name="connsiteY36" fmla="*/ 434804 h 526714"/>
                  <a:gd name="connsiteX37" fmla="*/ 157355 w 420665"/>
                  <a:gd name="connsiteY37" fmla="*/ 429193 h 526714"/>
                  <a:gd name="connsiteX38" fmla="*/ 156765 w 420665"/>
                  <a:gd name="connsiteY38" fmla="*/ 429027 h 526714"/>
                  <a:gd name="connsiteX39" fmla="*/ 121883 w 420665"/>
                  <a:gd name="connsiteY39" fmla="*/ 404277 h 526714"/>
                  <a:gd name="connsiteX40" fmla="*/ 108281 w 420665"/>
                  <a:gd name="connsiteY40" fmla="*/ 370946 h 526714"/>
                  <a:gd name="connsiteX41" fmla="*/ 108244 w 420665"/>
                  <a:gd name="connsiteY41" fmla="*/ 370780 h 526714"/>
                  <a:gd name="connsiteX42" fmla="*/ 100326 w 420665"/>
                  <a:gd name="connsiteY42" fmla="*/ 267205 h 526714"/>
                  <a:gd name="connsiteX43" fmla="*/ 126423 w 420665"/>
                  <a:gd name="connsiteY43" fmla="*/ 117435 h 526714"/>
                  <a:gd name="connsiteX44" fmla="*/ 210361 w 420665"/>
                  <a:gd name="connsiteY44" fmla="*/ 91781 h 526714"/>
                  <a:gd name="connsiteX45" fmla="*/ 295092 w 420665"/>
                  <a:gd name="connsiteY45" fmla="*/ 118746 h 526714"/>
                  <a:gd name="connsiteX46" fmla="*/ 320395 w 420665"/>
                  <a:gd name="connsiteY46" fmla="*/ 267187 h 526714"/>
                  <a:gd name="connsiteX47" fmla="*/ 296974 w 420665"/>
                  <a:gd name="connsiteY47" fmla="*/ 403466 h 526714"/>
                  <a:gd name="connsiteX48" fmla="*/ 294077 w 420665"/>
                  <a:gd name="connsiteY48" fmla="*/ 407157 h 526714"/>
                  <a:gd name="connsiteX49" fmla="*/ 291050 w 420665"/>
                  <a:gd name="connsiteY49" fmla="*/ 410811 h 526714"/>
                  <a:gd name="connsiteX50" fmla="*/ 389568 w 420665"/>
                  <a:gd name="connsiteY50" fmla="*/ 81815 h 526714"/>
                  <a:gd name="connsiteX51" fmla="*/ 387538 w 420665"/>
                  <a:gd name="connsiteY51" fmla="*/ 77478 h 526714"/>
                  <a:gd name="connsiteX52" fmla="*/ 389568 w 420665"/>
                  <a:gd name="connsiteY52" fmla="*/ 81815 h 526714"/>
                  <a:gd name="connsiteX53" fmla="*/ 400070 w 420665"/>
                  <a:gd name="connsiteY53" fmla="*/ 107321 h 526714"/>
                  <a:gd name="connsiteX54" fmla="*/ 397523 w 420665"/>
                  <a:gd name="connsiteY54" fmla="*/ 99681 h 526714"/>
                  <a:gd name="connsiteX55" fmla="*/ 400070 w 420665"/>
                  <a:gd name="connsiteY55" fmla="*/ 107321 h 526714"/>
                  <a:gd name="connsiteX56" fmla="*/ 413672 w 420665"/>
                  <a:gd name="connsiteY56" fmla="*/ 165236 h 526714"/>
                  <a:gd name="connsiteX57" fmla="*/ 412195 w 420665"/>
                  <a:gd name="connsiteY57" fmla="*/ 155048 h 526714"/>
                  <a:gd name="connsiteX58" fmla="*/ 413672 w 420665"/>
                  <a:gd name="connsiteY58" fmla="*/ 165236 h 526714"/>
                  <a:gd name="connsiteX59" fmla="*/ 417289 w 420665"/>
                  <a:gd name="connsiteY59" fmla="*/ 194341 h 526714"/>
                  <a:gd name="connsiteX60" fmla="*/ 416846 w 420665"/>
                  <a:gd name="connsiteY60" fmla="*/ 188934 h 526714"/>
                  <a:gd name="connsiteX61" fmla="*/ 417289 w 420665"/>
                  <a:gd name="connsiteY61" fmla="*/ 194341 h 526714"/>
                  <a:gd name="connsiteX62" fmla="*/ 407987 w 420665"/>
                  <a:gd name="connsiteY62" fmla="*/ 135393 h 526714"/>
                  <a:gd name="connsiteX63" fmla="*/ 405754 w 420665"/>
                  <a:gd name="connsiteY63" fmla="*/ 125371 h 526714"/>
                  <a:gd name="connsiteX64" fmla="*/ 407987 w 420665"/>
                  <a:gd name="connsiteY64" fmla="*/ 135393 h 526714"/>
                  <a:gd name="connsiteX65" fmla="*/ 412638 w 420665"/>
                  <a:gd name="connsiteY65" fmla="*/ 373512 h 526714"/>
                  <a:gd name="connsiteX66" fmla="*/ 413229 w 420665"/>
                  <a:gd name="connsiteY66" fmla="*/ 369101 h 526714"/>
                  <a:gd name="connsiteX67" fmla="*/ 412638 w 420665"/>
                  <a:gd name="connsiteY67" fmla="*/ 373512 h 526714"/>
                  <a:gd name="connsiteX68" fmla="*/ 406436 w 420665"/>
                  <a:gd name="connsiteY68" fmla="*/ 401915 h 526714"/>
                  <a:gd name="connsiteX69" fmla="*/ 407544 w 420665"/>
                  <a:gd name="connsiteY69" fmla="*/ 396895 h 526714"/>
                  <a:gd name="connsiteX70" fmla="*/ 406436 w 420665"/>
                  <a:gd name="connsiteY70" fmla="*/ 401915 h 526714"/>
                  <a:gd name="connsiteX71" fmla="*/ 398519 w 420665"/>
                  <a:gd name="connsiteY71" fmla="*/ 426775 h 526714"/>
                  <a:gd name="connsiteX72" fmla="*/ 399626 w 420665"/>
                  <a:gd name="connsiteY72" fmla="*/ 423398 h 526714"/>
                  <a:gd name="connsiteX73" fmla="*/ 398519 w 420665"/>
                  <a:gd name="connsiteY73" fmla="*/ 426775 h 526714"/>
                  <a:gd name="connsiteX74" fmla="*/ 388811 w 420665"/>
                  <a:gd name="connsiteY74" fmla="*/ 448332 h 526714"/>
                  <a:gd name="connsiteX75" fmla="*/ 389088 w 420665"/>
                  <a:gd name="connsiteY75" fmla="*/ 447741 h 526714"/>
                  <a:gd name="connsiteX76" fmla="*/ 388811 w 420665"/>
                  <a:gd name="connsiteY76" fmla="*/ 448332 h 526714"/>
                  <a:gd name="connsiteX77" fmla="*/ 360537 w 420665"/>
                  <a:gd name="connsiteY77" fmla="*/ 485761 h 526714"/>
                  <a:gd name="connsiteX78" fmla="*/ 357824 w 420665"/>
                  <a:gd name="connsiteY78" fmla="*/ 487994 h 526714"/>
                  <a:gd name="connsiteX79" fmla="*/ 361515 w 420665"/>
                  <a:gd name="connsiteY79" fmla="*/ 484856 h 526714"/>
                  <a:gd name="connsiteX80" fmla="*/ 360537 w 420665"/>
                  <a:gd name="connsiteY80" fmla="*/ 485761 h 526714"/>
                  <a:gd name="connsiteX81" fmla="*/ 363841 w 420665"/>
                  <a:gd name="connsiteY81" fmla="*/ 483048 h 526714"/>
                  <a:gd name="connsiteX82" fmla="*/ 387778 w 420665"/>
                  <a:gd name="connsiteY82" fmla="*/ 450473 h 526714"/>
                  <a:gd name="connsiteX83" fmla="*/ 387980 w 420665"/>
                  <a:gd name="connsiteY83" fmla="*/ 450122 h 526714"/>
                  <a:gd name="connsiteX84" fmla="*/ 397412 w 420665"/>
                  <a:gd name="connsiteY84" fmla="*/ 429802 h 526714"/>
                  <a:gd name="connsiteX85" fmla="*/ 397763 w 420665"/>
                  <a:gd name="connsiteY85" fmla="*/ 429008 h 526714"/>
                  <a:gd name="connsiteX86" fmla="*/ 420666 w 420665"/>
                  <a:gd name="connsiteY86" fmla="*/ 267242 h 526714"/>
                  <a:gd name="connsiteX87" fmla="*/ 405108 w 420665"/>
                  <a:gd name="connsiteY87" fmla="*/ 122732 h 526714"/>
                  <a:gd name="connsiteX88" fmla="*/ 404997 w 420665"/>
                  <a:gd name="connsiteY88" fmla="*/ 122252 h 526714"/>
                  <a:gd name="connsiteX89" fmla="*/ 396840 w 420665"/>
                  <a:gd name="connsiteY89" fmla="*/ 97558 h 526714"/>
                  <a:gd name="connsiteX90" fmla="*/ 395843 w 420665"/>
                  <a:gd name="connsiteY90" fmla="*/ 95417 h 526714"/>
                  <a:gd name="connsiteX91" fmla="*/ 386781 w 420665"/>
                  <a:gd name="connsiteY91" fmla="*/ 75854 h 526714"/>
                  <a:gd name="connsiteX92" fmla="*/ 385305 w 420665"/>
                  <a:gd name="connsiteY92" fmla="*/ 73473 h 526714"/>
                  <a:gd name="connsiteX93" fmla="*/ 361921 w 420665"/>
                  <a:gd name="connsiteY93" fmla="*/ 42209 h 526714"/>
                  <a:gd name="connsiteX94" fmla="*/ 355000 w 420665"/>
                  <a:gd name="connsiteY94" fmla="*/ 36395 h 526714"/>
                  <a:gd name="connsiteX95" fmla="*/ 358820 w 420665"/>
                  <a:gd name="connsiteY95" fmla="*/ 39736 h 526714"/>
                  <a:gd name="connsiteX96" fmla="*/ 348909 w 420665"/>
                  <a:gd name="connsiteY96" fmla="*/ 31431 h 526714"/>
                  <a:gd name="connsiteX97" fmla="*/ 350496 w 420665"/>
                  <a:gd name="connsiteY97" fmla="*/ 32538 h 526714"/>
                  <a:gd name="connsiteX98" fmla="*/ 344093 w 420665"/>
                  <a:gd name="connsiteY98" fmla="*/ 28090 h 526714"/>
                  <a:gd name="connsiteX99" fmla="*/ 344850 w 420665"/>
                  <a:gd name="connsiteY99" fmla="*/ 28607 h 526714"/>
                  <a:gd name="connsiteX100" fmla="*/ 333591 w 420665"/>
                  <a:gd name="connsiteY100" fmla="*/ 21796 h 526714"/>
                  <a:gd name="connsiteX101" fmla="*/ 335824 w 420665"/>
                  <a:gd name="connsiteY101" fmla="*/ 22996 h 526714"/>
                  <a:gd name="connsiteX102" fmla="*/ 331210 w 420665"/>
                  <a:gd name="connsiteY102" fmla="*/ 20375 h 526714"/>
                  <a:gd name="connsiteX103" fmla="*/ 331173 w 420665"/>
                  <a:gd name="connsiteY103" fmla="*/ 20338 h 526714"/>
                  <a:gd name="connsiteX104" fmla="*/ 329180 w 420665"/>
                  <a:gd name="connsiteY104" fmla="*/ 19508 h 526714"/>
                  <a:gd name="connsiteX105" fmla="*/ 329383 w 420665"/>
                  <a:gd name="connsiteY105" fmla="*/ 19582 h 526714"/>
                  <a:gd name="connsiteX106" fmla="*/ 319638 w 420665"/>
                  <a:gd name="connsiteY106" fmla="*/ 15448 h 526714"/>
                  <a:gd name="connsiteX107" fmla="*/ 321706 w 420665"/>
                  <a:gd name="connsiteY107" fmla="*/ 16204 h 526714"/>
                  <a:gd name="connsiteX108" fmla="*/ 310171 w 420665"/>
                  <a:gd name="connsiteY108" fmla="*/ 11830 h 526714"/>
                  <a:gd name="connsiteX109" fmla="*/ 310724 w 420665"/>
                  <a:gd name="connsiteY109" fmla="*/ 12070 h 526714"/>
                  <a:gd name="connsiteX110" fmla="*/ 308454 w 420665"/>
                  <a:gd name="connsiteY110" fmla="*/ 11387 h 526714"/>
                  <a:gd name="connsiteX111" fmla="*/ 309893 w 420665"/>
                  <a:gd name="connsiteY111" fmla="*/ 11738 h 526714"/>
                  <a:gd name="connsiteX112" fmla="*/ 295369 w 420665"/>
                  <a:gd name="connsiteY112" fmla="*/ 7475 h 526714"/>
                  <a:gd name="connsiteX113" fmla="*/ 210324 w 420665"/>
                  <a:gd name="connsiteY113" fmla="*/ 0 h 526714"/>
                  <a:gd name="connsiteX114" fmla="*/ 60093 w 420665"/>
                  <a:gd name="connsiteY114" fmla="*/ 42209 h 526714"/>
                  <a:gd name="connsiteX115" fmla="*/ 47284 w 420665"/>
                  <a:gd name="connsiteY115" fmla="*/ 56844 h 526714"/>
                  <a:gd name="connsiteX116" fmla="*/ 46767 w 420665"/>
                  <a:gd name="connsiteY116" fmla="*/ 57398 h 526714"/>
                  <a:gd name="connsiteX117" fmla="*/ 36026 w 420665"/>
                  <a:gd name="connsiteY117" fmla="*/ 73953 h 526714"/>
                  <a:gd name="connsiteX118" fmla="*/ 34827 w 420665"/>
                  <a:gd name="connsiteY118" fmla="*/ 75817 h 526714"/>
                  <a:gd name="connsiteX119" fmla="*/ 24768 w 420665"/>
                  <a:gd name="connsiteY119" fmla="*/ 97097 h 526714"/>
                  <a:gd name="connsiteX120" fmla="*/ 24657 w 420665"/>
                  <a:gd name="connsiteY120" fmla="*/ 97337 h 526714"/>
                  <a:gd name="connsiteX121" fmla="*/ 0 w 420665"/>
                  <a:gd name="connsiteY121" fmla="*/ 267261 h 526714"/>
                  <a:gd name="connsiteX122" fmla="*/ 8397 w 420665"/>
                  <a:gd name="connsiteY122" fmla="*/ 378550 h 526714"/>
                  <a:gd name="connsiteX123" fmla="*/ 9191 w 420665"/>
                  <a:gd name="connsiteY123" fmla="*/ 382370 h 526714"/>
                  <a:gd name="connsiteX124" fmla="*/ 14672 w 420665"/>
                  <a:gd name="connsiteY124" fmla="*/ 406751 h 526714"/>
                  <a:gd name="connsiteX125" fmla="*/ 16628 w 420665"/>
                  <a:gd name="connsiteY125" fmla="*/ 413081 h 526714"/>
                  <a:gd name="connsiteX126" fmla="*/ 22682 w 420665"/>
                  <a:gd name="connsiteY126" fmla="*/ 431463 h 526714"/>
                  <a:gd name="connsiteX127" fmla="*/ 25580 w 420665"/>
                  <a:gd name="connsiteY127" fmla="*/ 437941 h 526714"/>
                  <a:gd name="connsiteX128" fmla="*/ 32464 w 420665"/>
                  <a:gd name="connsiteY128" fmla="*/ 452854 h 526714"/>
                  <a:gd name="connsiteX129" fmla="*/ 35398 w 420665"/>
                  <a:gd name="connsiteY129" fmla="*/ 457505 h 526714"/>
                  <a:gd name="connsiteX130" fmla="*/ 56881 w 420665"/>
                  <a:gd name="connsiteY130" fmla="*/ 485742 h 526714"/>
                  <a:gd name="connsiteX131" fmla="*/ 210342 w 420665"/>
                  <a:gd name="connsiteY131" fmla="*/ 526714 h 526714"/>
                  <a:gd name="connsiteX132" fmla="*/ 249801 w 420665"/>
                  <a:gd name="connsiteY132" fmla="*/ 525275 h 526714"/>
                  <a:gd name="connsiteX133" fmla="*/ 261336 w 420665"/>
                  <a:gd name="connsiteY133" fmla="*/ 524278 h 526714"/>
                  <a:gd name="connsiteX134" fmla="*/ 274071 w 420665"/>
                  <a:gd name="connsiteY134" fmla="*/ 522765 h 526714"/>
                  <a:gd name="connsiteX135" fmla="*/ 297067 w 420665"/>
                  <a:gd name="connsiteY135" fmla="*/ 518428 h 526714"/>
                  <a:gd name="connsiteX136" fmla="*/ 300850 w 420665"/>
                  <a:gd name="connsiteY136" fmla="*/ 517357 h 526714"/>
                  <a:gd name="connsiteX137" fmla="*/ 303563 w 420665"/>
                  <a:gd name="connsiteY137" fmla="*/ 516527 h 526714"/>
                  <a:gd name="connsiteX138" fmla="*/ 311167 w 420665"/>
                  <a:gd name="connsiteY138" fmla="*/ 514220 h 526714"/>
                  <a:gd name="connsiteX139" fmla="*/ 318254 w 420665"/>
                  <a:gd name="connsiteY139" fmla="*/ 511747 h 526714"/>
                  <a:gd name="connsiteX140" fmla="*/ 324862 w 420665"/>
                  <a:gd name="connsiteY140" fmla="*/ 509200 h 526714"/>
                  <a:gd name="connsiteX141" fmla="*/ 321447 w 420665"/>
                  <a:gd name="connsiteY141" fmla="*/ 510344 h 526714"/>
                  <a:gd name="connsiteX142" fmla="*/ 348208 w 420665"/>
                  <a:gd name="connsiteY142" fmla="*/ 495911 h 526714"/>
                  <a:gd name="connsiteX143" fmla="*/ 346658 w 420665"/>
                  <a:gd name="connsiteY143" fmla="*/ 497222 h 526714"/>
                  <a:gd name="connsiteX144" fmla="*/ 348762 w 420665"/>
                  <a:gd name="connsiteY144" fmla="*/ 495598 h 526714"/>
                  <a:gd name="connsiteX145" fmla="*/ 350478 w 420665"/>
                  <a:gd name="connsiteY145" fmla="*/ 494287 h 526714"/>
                  <a:gd name="connsiteX146" fmla="*/ 360537 w 420665"/>
                  <a:gd name="connsiteY146" fmla="*/ 485761 h 52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665" h="526714">
                    <a:moveTo>
                      <a:pt x="12125" y="139453"/>
                    </a:moveTo>
                    <a:cubicBezTo>
                      <a:pt x="13233" y="134562"/>
                      <a:pt x="14229" y="129542"/>
                      <a:pt x="15503" y="124965"/>
                    </a:cubicBezTo>
                    <a:cubicBezTo>
                      <a:pt x="14266" y="129505"/>
                      <a:pt x="13233" y="134562"/>
                      <a:pt x="12125" y="139453"/>
                    </a:cubicBezTo>
                    <a:moveTo>
                      <a:pt x="6588" y="169610"/>
                    </a:moveTo>
                    <a:cubicBezTo>
                      <a:pt x="7345" y="164553"/>
                      <a:pt x="7936" y="159349"/>
                      <a:pt x="8822" y="154569"/>
                    </a:cubicBezTo>
                    <a:cubicBezTo>
                      <a:pt x="7992" y="159312"/>
                      <a:pt x="7345" y="164590"/>
                      <a:pt x="6588" y="169610"/>
                    </a:cubicBezTo>
                    <a:moveTo>
                      <a:pt x="3137" y="199047"/>
                    </a:moveTo>
                    <a:cubicBezTo>
                      <a:pt x="3415" y="195633"/>
                      <a:pt x="3617" y="191960"/>
                      <a:pt x="3968" y="188620"/>
                    </a:cubicBezTo>
                    <a:cubicBezTo>
                      <a:pt x="3617" y="191923"/>
                      <a:pt x="3451" y="195615"/>
                      <a:pt x="3137" y="199047"/>
                    </a:cubicBezTo>
                    <a:moveTo>
                      <a:pt x="20080" y="110773"/>
                    </a:moveTo>
                    <a:cubicBezTo>
                      <a:pt x="21353" y="106989"/>
                      <a:pt x="22498" y="102984"/>
                      <a:pt x="23937" y="99404"/>
                    </a:cubicBezTo>
                    <a:cubicBezTo>
                      <a:pt x="22553" y="102984"/>
                      <a:pt x="21353" y="107008"/>
                      <a:pt x="20080" y="110773"/>
                    </a:cubicBezTo>
                    <a:moveTo>
                      <a:pt x="34051" y="77441"/>
                    </a:moveTo>
                    <a:cubicBezTo>
                      <a:pt x="32944" y="79545"/>
                      <a:pt x="31947" y="82018"/>
                      <a:pt x="30821" y="84196"/>
                    </a:cubicBezTo>
                    <a:cubicBezTo>
                      <a:pt x="31928" y="81981"/>
                      <a:pt x="32888" y="79545"/>
                      <a:pt x="34051" y="77441"/>
                    </a:cubicBezTo>
                    <a:moveTo>
                      <a:pt x="45937" y="58672"/>
                    </a:moveTo>
                    <a:cubicBezTo>
                      <a:pt x="45863" y="58782"/>
                      <a:pt x="45770" y="58911"/>
                      <a:pt x="45696" y="59022"/>
                    </a:cubicBezTo>
                    <a:cubicBezTo>
                      <a:pt x="45770" y="58911"/>
                      <a:pt x="45863" y="58782"/>
                      <a:pt x="45937" y="58672"/>
                    </a:cubicBezTo>
                    <a:moveTo>
                      <a:pt x="121348" y="518815"/>
                    </a:moveTo>
                    <a:cubicBezTo>
                      <a:pt x="120757" y="518704"/>
                      <a:pt x="120203" y="518501"/>
                      <a:pt x="119631" y="518335"/>
                    </a:cubicBezTo>
                    <a:cubicBezTo>
                      <a:pt x="120203" y="518501"/>
                      <a:pt x="120757" y="518686"/>
                      <a:pt x="121348" y="518815"/>
                    </a:cubicBezTo>
                    <a:moveTo>
                      <a:pt x="86355" y="506357"/>
                    </a:moveTo>
                    <a:cubicBezTo>
                      <a:pt x="85672" y="506044"/>
                      <a:pt x="85082" y="505601"/>
                      <a:pt x="84454" y="505250"/>
                    </a:cubicBezTo>
                    <a:cubicBezTo>
                      <a:pt x="85082" y="505601"/>
                      <a:pt x="85672" y="506044"/>
                      <a:pt x="86355" y="506357"/>
                    </a:cubicBezTo>
                    <a:moveTo>
                      <a:pt x="103297" y="513555"/>
                    </a:moveTo>
                    <a:cubicBezTo>
                      <a:pt x="101987" y="513075"/>
                      <a:pt x="100751" y="512485"/>
                      <a:pt x="99440" y="511968"/>
                    </a:cubicBezTo>
                    <a:cubicBezTo>
                      <a:pt x="100751" y="512485"/>
                      <a:pt x="101987" y="513094"/>
                      <a:pt x="103297" y="513555"/>
                    </a:cubicBezTo>
                    <a:moveTo>
                      <a:pt x="291050" y="410811"/>
                    </a:moveTo>
                    <a:cubicBezTo>
                      <a:pt x="290220" y="411771"/>
                      <a:pt x="289260" y="412638"/>
                      <a:pt x="288300" y="413524"/>
                    </a:cubicBezTo>
                    <a:cubicBezTo>
                      <a:pt x="286713" y="415037"/>
                      <a:pt x="285071" y="416514"/>
                      <a:pt x="283373" y="417824"/>
                    </a:cubicBezTo>
                    <a:cubicBezTo>
                      <a:pt x="282542" y="418452"/>
                      <a:pt x="281656" y="419061"/>
                      <a:pt x="280752" y="419688"/>
                    </a:cubicBezTo>
                    <a:cubicBezTo>
                      <a:pt x="278962" y="420888"/>
                      <a:pt x="277098" y="421995"/>
                      <a:pt x="275178" y="423066"/>
                    </a:cubicBezTo>
                    <a:cubicBezTo>
                      <a:pt x="273831" y="423786"/>
                      <a:pt x="272428" y="424505"/>
                      <a:pt x="270970" y="425170"/>
                    </a:cubicBezTo>
                    <a:cubicBezTo>
                      <a:pt x="269623" y="425760"/>
                      <a:pt x="268184" y="426369"/>
                      <a:pt x="266707" y="426923"/>
                    </a:cubicBezTo>
                    <a:cubicBezTo>
                      <a:pt x="264197" y="427883"/>
                      <a:pt x="261613" y="428787"/>
                      <a:pt x="258715" y="429581"/>
                    </a:cubicBezTo>
                    <a:cubicBezTo>
                      <a:pt x="258199" y="429691"/>
                      <a:pt x="257719" y="429858"/>
                      <a:pt x="257202" y="429987"/>
                    </a:cubicBezTo>
                    <a:cubicBezTo>
                      <a:pt x="245261" y="433050"/>
                      <a:pt x="230145" y="434804"/>
                      <a:pt x="210342" y="434804"/>
                    </a:cubicBezTo>
                    <a:cubicBezTo>
                      <a:pt x="189653" y="434804"/>
                      <a:pt x="171991" y="433530"/>
                      <a:pt x="157355" y="429193"/>
                    </a:cubicBezTo>
                    <a:cubicBezTo>
                      <a:pt x="157152" y="429119"/>
                      <a:pt x="156949" y="429082"/>
                      <a:pt x="156765" y="429027"/>
                    </a:cubicBezTo>
                    <a:cubicBezTo>
                      <a:pt x="142092" y="424579"/>
                      <a:pt x="130428" y="416975"/>
                      <a:pt x="121883" y="404277"/>
                    </a:cubicBezTo>
                    <a:cubicBezTo>
                      <a:pt x="116070" y="395733"/>
                      <a:pt x="111585" y="384991"/>
                      <a:pt x="108281" y="370946"/>
                    </a:cubicBezTo>
                    <a:cubicBezTo>
                      <a:pt x="108244" y="370909"/>
                      <a:pt x="108244" y="370872"/>
                      <a:pt x="108244" y="370780"/>
                    </a:cubicBezTo>
                    <a:cubicBezTo>
                      <a:pt x="102670" y="347304"/>
                      <a:pt x="100326" y="314526"/>
                      <a:pt x="100326" y="267205"/>
                    </a:cubicBezTo>
                    <a:cubicBezTo>
                      <a:pt x="100326" y="185907"/>
                      <a:pt x="108115" y="141151"/>
                      <a:pt x="126423" y="117435"/>
                    </a:cubicBezTo>
                    <a:cubicBezTo>
                      <a:pt x="144712" y="93682"/>
                      <a:pt x="174002" y="91781"/>
                      <a:pt x="210361" y="91781"/>
                    </a:cubicBezTo>
                    <a:cubicBezTo>
                      <a:pt x="252292" y="91781"/>
                      <a:pt x="278223" y="96082"/>
                      <a:pt x="295092" y="118746"/>
                    </a:cubicBezTo>
                    <a:cubicBezTo>
                      <a:pt x="312828" y="142535"/>
                      <a:pt x="320395" y="186922"/>
                      <a:pt x="320395" y="267187"/>
                    </a:cubicBezTo>
                    <a:cubicBezTo>
                      <a:pt x="320395" y="339110"/>
                      <a:pt x="313401" y="379879"/>
                      <a:pt x="296974" y="403466"/>
                    </a:cubicBezTo>
                    <a:cubicBezTo>
                      <a:pt x="296107" y="404739"/>
                      <a:pt x="295074" y="405939"/>
                      <a:pt x="294077" y="407157"/>
                    </a:cubicBezTo>
                    <a:cubicBezTo>
                      <a:pt x="293080" y="408430"/>
                      <a:pt x="292120" y="409704"/>
                      <a:pt x="291050" y="410811"/>
                    </a:cubicBezTo>
                    <a:moveTo>
                      <a:pt x="389568" y="81815"/>
                    </a:moveTo>
                    <a:cubicBezTo>
                      <a:pt x="388848" y="80431"/>
                      <a:pt x="388258" y="78825"/>
                      <a:pt x="387538" y="77478"/>
                    </a:cubicBezTo>
                    <a:cubicBezTo>
                      <a:pt x="388258" y="78844"/>
                      <a:pt x="388848" y="80431"/>
                      <a:pt x="389568" y="81815"/>
                    </a:cubicBezTo>
                    <a:moveTo>
                      <a:pt x="400070" y="107321"/>
                    </a:moveTo>
                    <a:cubicBezTo>
                      <a:pt x="399202" y="104811"/>
                      <a:pt x="398446" y="102080"/>
                      <a:pt x="397523" y="99681"/>
                    </a:cubicBezTo>
                    <a:cubicBezTo>
                      <a:pt x="398446" y="102061"/>
                      <a:pt x="399202" y="104811"/>
                      <a:pt x="400070" y="107321"/>
                    </a:cubicBezTo>
                    <a:moveTo>
                      <a:pt x="413672" y="165236"/>
                    </a:moveTo>
                    <a:cubicBezTo>
                      <a:pt x="413155" y="161896"/>
                      <a:pt x="412749" y="158278"/>
                      <a:pt x="412195" y="155048"/>
                    </a:cubicBezTo>
                    <a:cubicBezTo>
                      <a:pt x="412767" y="158278"/>
                      <a:pt x="413155" y="161896"/>
                      <a:pt x="413672" y="165236"/>
                    </a:cubicBezTo>
                    <a:moveTo>
                      <a:pt x="417289" y="194341"/>
                    </a:moveTo>
                    <a:cubicBezTo>
                      <a:pt x="417086" y="192588"/>
                      <a:pt x="417012" y="190650"/>
                      <a:pt x="416846" y="188934"/>
                    </a:cubicBezTo>
                    <a:cubicBezTo>
                      <a:pt x="417012" y="190650"/>
                      <a:pt x="417104" y="192606"/>
                      <a:pt x="417289" y="194341"/>
                    </a:cubicBezTo>
                    <a:moveTo>
                      <a:pt x="407987" y="135393"/>
                    </a:moveTo>
                    <a:cubicBezTo>
                      <a:pt x="407230" y="132089"/>
                      <a:pt x="406603" y="128509"/>
                      <a:pt x="405754" y="125371"/>
                    </a:cubicBezTo>
                    <a:cubicBezTo>
                      <a:pt x="406603" y="128564"/>
                      <a:pt x="407230" y="132108"/>
                      <a:pt x="407987" y="135393"/>
                    </a:cubicBezTo>
                    <a:moveTo>
                      <a:pt x="412638" y="373512"/>
                    </a:moveTo>
                    <a:cubicBezTo>
                      <a:pt x="412841" y="372127"/>
                      <a:pt x="412989" y="370522"/>
                      <a:pt x="413229" y="369101"/>
                    </a:cubicBezTo>
                    <a:cubicBezTo>
                      <a:pt x="413007" y="370522"/>
                      <a:pt x="412841" y="372109"/>
                      <a:pt x="412638" y="373512"/>
                    </a:cubicBezTo>
                    <a:moveTo>
                      <a:pt x="406436" y="401915"/>
                    </a:moveTo>
                    <a:cubicBezTo>
                      <a:pt x="406843" y="400365"/>
                      <a:pt x="407156" y="398538"/>
                      <a:pt x="407544" y="396895"/>
                    </a:cubicBezTo>
                    <a:cubicBezTo>
                      <a:pt x="407156" y="398519"/>
                      <a:pt x="406880" y="400310"/>
                      <a:pt x="406436" y="401915"/>
                    </a:cubicBezTo>
                    <a:moveTo>
                      <a:pt x="398519" y="426775"/>
                    </a:moveTo>
                    <a:cubicBezTo>
                      <a:pt x="398925" y="425705"/>
                      <a:pt x="399239" y="424468"/>
                      <a:pt x="399626" y="423398"/>
                    </a:cubicBezTo>
                    <a:cubicBezTo>
                      <a:pt x="399239" y="424468"/>
                      <a:pt x="398925" y="425687"/>
                      <a:pt x="398519" y="426775"/>
                    </a:cubicBezTo>
                    <a:moveTo>
                      <a:pt x="388811" y="448332"/>
                    </a:moveTo>
                    <a:cubicBezTo>
                      <a:pt x="388922" y="448129"/>
                      <a:pt x="389014" y="447926"/>
                      <a:pt x="389088" y="447741"/>
                    </a:cubicBezTo>
                    <a:cubicBezTo>
                      <a:pt x="389014" y="447926"/>
                      <a:pt x="388940" y="448129"/>
                      <a:pt x="388811" y="448332"/>
                    </a:cubicBezTo>
                    <a:moveTo>
                      <a:pt x="360537" y="485761"/>
                    </a:moveTo>
                    <a:cubicBezTo>
                      <a:pt x="359669" y="486554"/>
                      <a:pt x="358710" y="487200"/>
                      <a:pt x="357824" y="487994"/>
                    </a:cubicBezTo>
                    <a:cubicBezTo>
                      <a:pt x="359060" y="486923"/>
                      <a:pt x="360333" y="485964"/>
                      <a:pt x="361515" y="484856"/>
                    </a:cubicBezTo>
                    <a:cubicBezTo>
                      <a:pt x="361201" y="485115"/>
                      <a:pt x="360851" y="485447"/>
                      <a:pt x="360537" y="485761"/>
                    </a:cubicBezTo>
                    <a:cubicBezTo>
                      <a:pt x="361570" y="484801"/>
                      <a:pt x="362807" y="484081"/>
                      <a:pt x="363841" y="483048"/>
                    </a:cubicBezTo>
                    <a:cubicBezTo>
                      <a:pt x="372995" y="473986"/>
                      <a:pt x="380913" y="463041"/>
                      <a:pt x="387778" y="450473"/>
                    </a:cubicBezTo>
                    <a:cubicBezTo>
                      <a:pt x="387852" y="450362"/>
                      <a:pt x="387944" y="450233"/>
                      <a:pt x="387980" y="450122"/>
                    </a:cubicBezTo>
                    <a:cubicBezTo>
                      <a:pt x="391451" y="443829"/>
                      <a:pt x="394551" y="437000"/>
                      <a:pt x="397412" y="429802"/>
                    </a:cubicBezTo>
                    <a:cubicBezTo>
                      <a:pt x="397523" y="429525"/>
                      <a:pt x="397652" y="429285"/>
                      <a:pt x="397763" y="429008"/>
                    </a:cubicBezTo>
                    <a:cubicBezTo>
                      <a:pt x="413229" y="389660"/>
                      <a:pt x="420666" y="336766"/>
                      <a:pt x="420666" y="267242"/>
                    </a:cubicBezTo>
                    <a:cubicBezTo>
                      <a:pt x="420666" y="207980"/>
                      <a:pt x="415536" y="160474"/>
                      <a:pt x="405108" y="122732"/>
                    </a:cubicBezTo>
                    <a:cubicBezTo>
                      <a:pt x="405071" y="122566"/>
                      <a:pt x="405034" y="122418"/>
                      <a:pt x="404997" y="122252"/>
                    </a:cubicBezTo>
                    <a:cubicBezTo>
                      <a:pt x="402524" y="113504"/>
                      <a:pt x="399830" y="105236"/>
                      <a:pt x="396840" y="97558"/>
                    </a:cubicBezTo>
                    <a:cubicBezTo>
                      <a:pt x="396526" y="96801"/>
                      <a:pt x="396157" y="96174"/>
                      <a:pt x="395843" y="95417"/>
                    </a:cubicBezTo>
                    <a:cubicBezTo>
                      <a:pt x="393056" y="88496"/>
                      <a:pt x="390085" y="81889"/>
                      <a:pt x="386781" y="75854"/>
                    </a:cubicBezTo>
                    <a:cubicBezTo>
                      <a:pt x="386302" y="74987"/>
                      <a:pt x="385784" y="74304"/>
                      <a:pt x="385305" y="73473"/>
                    </a:cubicBezTo>
                    <a:cubicBezTo>
                      <a:pt x="378458" y="61495"/>
                      <a:pt x="370835" y="50920"/>
                      <a:pt x="361921" y="42209"/>
                    </a:cubicBezTo>
                    <a:cubicBezTo>
                      <a:pt x="359780" y="40105"/>
                      <a:pt x="357307" y="38315"/>
                      <a:pt x="355000" y="36395"/>
                    </a:cubicBezTo>
                    <a:cubicBezTo>
                      <a:pt x="356311" y="37465"/>
                      <a:pt x="357584" y="38628"/>
                      <a:pt x="358820" y="39736"/>
                    </a:cubicBezTo>
                    <a:cubicBezTo>
                      <a:pt x="355591" y="36801"/>
                      <a:pt x="352306" y="33959"/>
                      <a:pt x="348909" y="31431"/>
                    </a:cubicBezTo>
                    <a:cubicBezTo>
                      <a:pt x="349390" y="31837"/>
                      <a:pt x="349980" y="32150"/>
                      <a:pt x="350496" y="32538"/>
                    </a:cubicBezTo>
                    <a:cubicBezTo>
                      <a:pt x="348430" y="30988"/>
                      <a:pt x="346289" y="29511"/>
                      <a:pt x="344093" y="28090"/>
                    </a:cubicBezTo>
                    <a:cubicBezTo>
                      <a:pt x="344369" y="28256"/>
                      <a:pt x="344609" y="28441"/>
                      <a:pt x="344850" y="28607"/>
                    </a:cubicBezTo>
                    <a:cubicBezTo>
                      <a:pt x="341195" y="26134"/>
                      <a:pt x="337448" y="23882"/>
                      <a:pt x="333591" y="21796"/>
                    </a:cubicBezTo>
                    <a:cubicBezTo>
                      <a:pt x="334311" y="22203"/>
                      <a:pt x="335104" y="22553"/>
                      <a:pt x="335824" y="22996"/>
                    </a:cubicBezTo>
                    <a:cubicBezTo>
                      <a:pt x="334274" y="22129"/>
                      <a:pt x="332797" y="21169"/>
                      <a:pt x="331210" y="20375"/>
                    </a:cubicBezTo>
                    <a:cubicBezTo>
                      <a:pt x="331210" y="20375"/>
                      <a:pt x="331173" y="20375"/>
                      <a:pt x="331173" y="20338"/>
                    </a:cubicBezTo>
                    <a:cubicBezTo>
                      <a:pt x="330527" y="20025"/>
                      <a:pt x="329826" y="19785"/>
                      <a:pt x="329180" y="19508"/>
                    </a:cubicBezTo>
                    <a:cubicBezTo>
                      <a:pt x="329254" y="19508"/>
                      <a:pt x="329291" y="19545"/>
                      <a:pt x="329383" y="19582"/>
                    </a:cubicBezTo>
                    <a:cubicBezTo>
                      <a:pt x="326246" y="18031"/>
                      <a:pt x="322942" y="16758"/>
                      <a:pt x="319638" y="15448"/>
                    </a:cubicBezTo>
                    <a:cubicBezTo>
                      <a:pt x="320322" y="15688"/>
                      <a:pt x="321023" y="15927"/>
                      <a:pt x="321706" y="16204"/>
                    </a:cubicBezTo>
                    <a:cubicBezTo>
                      <a:pt x="317959" y="14654"/>
                      <a:pt x="314157" y="13141"/>
                      <a:pt x="310171" y="11830"/>
                    </a:cubicBezTo>
                    <a:cubicBezTo>
                      <a:pt x="310374" y="11904"/>
                      <a:pt x="310521" y="11996"/>
                      <a:pt x="310724" y="12070"/>
                    </a:cubicBezTo>
                    <a:cubicBezTo>
                      <a:pt x="309967" y="11793"/>
                      <a:pt x="309211" y="11627"/>
                      <a:pt x="308454" y="11387"/>
                    </a:cubicBezTo>
                    <a:cubicBezTo>
                      <a:pt x="308934" y="11553"/>
                      <a:pt x="309451" y="11627"/>
                      <a:pt x="309893" y="11738"/>
                    </a:cubicBezTo>
                    <a:cubicBezTo>
                      <a:pt x="305206" y="10225"/>
                      <a:pt x="300499" y="8674"/>
                      <a:pt x="295369" y="7475"/>
                    </a:cubicBezTo>
                    <a:cubicBezTo>
                      <a:pt x="273129" y="2233"/>
                      <a:pt x="247715" y="0"/>
                      <a:pt x="210324" y="0"/>
                    </a:cubicBezTo>
                    <a:cubicBezTo>
                      <a:pt x="146318" y="0"/>
                      <a:pt x="96285" y="7161"/>
                      <a:pt x="60093" y="42209"/>
                    </a:cubicBezTo>
                    <a:cubicBezTo>
                      <a:pt x="55516" y="46620"/>
                      <a:pt x="51307" y="51640"/>
                      <a:pt x="47284" y="56844"/>
                    </a:cubicBezTo>
                    <a:cubicBezTo>
                      <a:pt x="47118" y="57047"/>
                      <a:pt x="46933" y="57195"/>
                      <a:pt x="46767" y="57398"/>
                    </a:cubicBezTo>
                    <a:cubicBezTo>
                      <a:pt x="42910" y="62492"/>
                      <a:pt x="39404" y="68103"/>
                      <a:pt x="36026" y="73953"/>
                    </a:cubicBezTo>
                    <a:cubicBezTo>
                      <a:pt x="35675" y="74581"/>
                      <a:pt x="35232" y="75153"/>
                      <a:pt x="34827" y="75817"/>
                    </a:cubicBezTo>
                    <a:cubicBezTo>
                      <a:pt x="31172" y="82387"/>
                      <a:pt x="27832" y="89493"/>
                      <a:pt x="24768" y="97097"/>
                    </a:cubicBezTo>
                    <a:cubicBezTo>
                      <a:pt x="24731" y="97171"/>
                      <a:pt x="24694" y="97263"/>
                      <a:pt x="24657" y="97337"/>
                    </a:cubicBezTo>
                    <a:cubicBezTo>
                      <a:pt x="8029" y="138346"/>
                      <a:pt x="0" y="193917"/>
                      <a:pt x="0" y="267261"/>
                    </a:cubicBezTo>
                    <a:cubicBezTo>
                      <a:pt x="0" y="310577"/>
                      <a:pt x="2786" y="347378"/>
                      <a:pt x="8397" y="378550"/>
                    </a:cubicBezTo>
                    <a:cubicBezTo>
                      <a:pt x="8637" y="379897"/>
                      <a:pt x="8988" y="381060"/>
                      <a:pt x="9191" y="382370"/>
                    </a:cubicBezTo>
                    <a:cubicBezTo>
                      <a:pt x="10815" y="390879"/>
                      <a:pt x="12569" y="399110"/>
                      <a:pt x="14672" y="406751"/>
                    </a:cubicBezTo>
                    <a:cubicBezTo>
                      <a:pt x="15263" y="408984"/>
                      <a:pt x="15982" y="410922"/>
                      <a:pt x="16628" y="413081"/>
                    </a:cubicBezTo>
                    <a:cubicBezTo>
                      <a:pt x="18530" y="419448"/>
                      <a:pt x="20449" y="425723"/>
                      <a:pt x="22682" y="431463"/>
                    </a:cubicBezTo>
                    <a:cubicBezTo>
                      <a:pt x="23549" y="433770"/>
                      <a:pt x="24639" y="435726"/>
                      <a:pt x="25580" y="437941"/>
                    </a:cubicBezTo>
                    <a:cubicBezTo>
                      <a:pt x="27776" y="443072"/>
                      <a:pt x="29954" y="448240"/>
                      <a:pt x="32464" y="452854"/>
                    </a:cubicBezTo>
                    <a:cubicBezTo>
                      <a:pt x="33387" y="454533"/>
                      <a:pt x="34457" y="455917"/>
                      <a:pt x="35398" y="457505"/>
                    </a:cubicBezTo>
                    <a:cubicBezTo>
                      <a:pt x="41729" y="468283"/>
                      <a:pt x="48724" y="477917"/>
                      <a:pt x="56881" y="485742"/>
                    </a:cubicBezTo>
                    <a:cubicBezTo>
                      <a:pt x="92169" y="519867"/>
                      <a:pt x="141760" y="526714"/>
                      <a:pt x="210342" y="526714"/>
                    </a:cubicBezTo>
                    <a:cubicBezTo>
                      <a:pt x="223557" y="526714"/>
                      <a:pt x="236753" y="526198"/>
                      <a:pt x="249801" y="525275"/>
                    </a:cubicBezTo>
                    <a:cubicBezTo>
                      <a:pt x="253695" y="524998"/>
                      <a:pt x="257552" y="524684"/>
                      <a:pt x="261336" y="524278"/>
                    </a:cubicBezTo>
                    <a:cubicBezTo>
                      <a:pt x="265599" y="523835"/>
                      <a:pt x="269844" y="523355"/>
                      <a:pt x="274071" y="522765"/>
                    </a:cubicBezTo>
                    <a:cubicBezTo>
                      <a:pt x="281989" y="521621"/>
                      <a:pt x="289703" y="520255"/>
                      <a:pt x="297067" y="518428"/>
                    </a:cubicBezTo>
                    <a:cubicBezTo>
                      <a:pt x="298340" y="518114"/>
                      <a:pt x="299577" y="517671"/>
                      <a:pt x="300850" y="517357"/>
                    </a:cubicBezTo>
                    <a:cubicBezTo>
                      <a:pt x="301773" y="517080"/>
                      <a:pt x="302641" y="516767"/>
                      <a:pt x="303563" y="516527"/>
                    </a:cubicBezTo>
                    <a:cubicBezTo>
                      <a:pt x="306221" y="515770"/>
                      <a:pt x="308694" y="514976"/>
                      <a:pt x="311167" y="514220"/>
                    </a:cubicBezTo>
                    <a:cubicBezTo>
                      <a:pt x="313548" y="513426"/>
                      <a:pt x="315947" y="512669"/>
                      <a:pt x="318254" y="511747"/>
                    </a:cubicBezTo>
                    <a:cubicBezTo>
                      <a:pt x="320487" y="510916"/>
                      <a:pt x="322794" y="510067"/>
                      <a:pt x="324862" y="509200"/>
                    </a:cubicBezTo>
                    <a:cubicBezTo>
                      <a:pt x="323791" y="509680"/>
                      <a:pt x="322518" y="509920"/>
                      <a:pt x="321447" y="510344"/>
                    </a:cubicBezTo>
                    <a:cubicBezTo>
                      <a:pt x="330952" y="506450"/>
                      <a:pt x="339940" y="501799"/>
                      <a:pt x="348208" y="495911"/>
                    </a:cubicBezTo>
                    <a:cubicBezTo>
                      <a:pt x="347692" y="496317"/>
                      <a:pt x="347212" y="496871"/>
                      <a:pt x="346658" y="497222"/>
                    </a:cubicBezTo>
                    <a:cubicBezTo>
                      <a:pt x="347414" y="496705"/>
                      <a:pt x="348042" y="496151"/>
                      <a:pt x="348762" y="495598"/>
                    </a:cubicBezTo>
                    <a:cubicBezTo>
                      <a:pt x="349316" y="495191"/>
                      <a:pt x="349869" y="494730"/>
                      <a:pt x="350478" y="494287"/>
                    </a:cubicBezTo>
                    <a:cubicBezTo>
                      <a:pt x="354096" y="491482"/>
                      <a:pt x="357436" y="488658"/>
                      <a:pt x="360537" y="4857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" name="Freeform: Shape 142">
                <a:extLst>
                  <a:ext uri="{FF2B5EF4-FFF2-40B4-BE49-F238E27FC236}">
                    <a16:creationId xmlns:a16="http://schemas.microsoft.com/office/drawing/2014/main" id="{6CC2870E-BA39-0C03-D2CC-5B8F7EFFC75C}"/>
                  </a:ext>
                </a:extLst>
              </p:cNvPr>
              <p:cNvSpPr/>
              <p:nvPr/>
            </p:nvSpPr>
            <p:spPr>
              <a:xfrm>
                <a:off x="8126172" y="4228105"/>
                <a:ext cx="277" cy="73"/>
              </a:xfrm>
              <a:custGeom>
                <a:avLst/>
                <a:gdLst>
                  <a:gd name="connsiteX0" fmla="*/ 0 w 277"/>
                  <a:gd name="connsiteY0" fmla="*/ 0 h 73"/>
                  <a:gd name="connsiteX1" fmla="*/ 278 w 277"/>
                  <a:gd name="connsiteY1" fmla="*/ 74 h 73"/>
                  <a:gd name="connsiteX2" fmla="*/ 0 w 277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7" h="73">
                    <a:moveTo>
                      <a:pt x="0" y="0"/>
                    </a:moveTo>
                    <a:cubicBezTo>
                      <a:pt x="74" y="37"/>
                      <a:pt x="204" y="37"/>
                      <a:pt x="278" y="74"/>
                    </a:cubicBezTo>
                    <a:cubicBezTo>
                      <a:pt x="204" y="37"/>
                      <a:pt x="93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" name="Freeform: Shape 143">
                <a:extLst>
                  <a:ext uri="{FF2B5EF4-FFF2-40B4-BE49-F238E27FC236}">
                    <a16:creationId xmlns:a16="http://schemas.microsoft.com/office/drawing/2014/main" id="{1D96E962-B1BB-AD19-5B93-3131E60FF80D}"/>
                  </a:ext>
                </a:extLst>
              </p:cNvPr>
              <p:cNvSpPr/>
              <p:nvPr/>
            </p:nvSpPr>
            <p:spPr>
              <a:xfrm>
                <a:off x="8152103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8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0" y="1587"/>
                      <a:pt x="5611" y="3304"/>
                      <a:pt x="8268" y="5094"/>
                    </a:cubicBezTo>
                    <a:cubicBezTo>
                      <a:pt x="5685" y="3341"/>
                      <a:pt x="2916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form: Shape 144">
                <a:extLst>
                  <a:ext uri="{FF2B5EF4-FFF2-40B4-BE49-F238E27FC236}">
                    <a16:creationId xmlns:a16="http://schemas.microsoft.com/office/drawing/2014/main" id="{A087A6E3-84E4-C76B-64E6-A1208A91E8B7}"/>
                  </a:ext>
                </a:extLst>
              </p:cNvPr>
              <p:cNvSpPr/>
              <p:nvPr/>
            </p:nvSpPr>
            <p:spPr>
              <a:xfrm>
                <a:off x="8639414" y="4232590"/>
                <a:ext cx="7363" cy="3229"/>
              </a:xfrm>
              <a:custGeom>
                <a:avLst/>
                <a:gdLst>
                  <a:gd name="connsiteX0" fmla="*/ 0 w 7363"/>
                  <a:gd name="connsiteY0" fmla="*/ 0 h 3229"/>
                  <a:gd name="connsiteX1" fmla="*/ 7363 w 7363"/>
                  <a:gd name="connsiteY1" fmla="*/ 3230 h 3229"/>
                  <a:gd name="connsiteX2" fmla="*/ 0 w 7363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3" h="3229">
                    <a:moveTo>
                      <a:pt x="0" y="0"/>
                    </a:moveTo>
                    <a:cubicBezTo>
                      <a:pt x="2473" y="1033"/>
                      <a:pt x="4965" y="2067"/>
                      <a:pt x="7363" y="3230"/>
                    </a:cubicBezTo>
                    <a:cubicBezTo>
                      <a:pt x="5020" y="2104"/>
                      <a:pt x="2510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reeform: Shape 145">
                <a:extLst>
                  <a:ext uri="{FF2B5EF4-FFF2-40B4-BE49-F238E27FC236}">
                    <a16:creationId xmlns:a16="http://schemas.microsoft.com/office/drawing/2014/main" id="{42540566-BB7C-EC24-A669-A90C1D045080}"/>
                  </a:ext>
                </a:extLst>
              </p:cNvPr>
              <p:cNvSpPr/>
              <p:nvPr/>
            </p:nvSpPr>
            <p:spPr>
              <a:xfrm>
                <a:off x="8653515" y="4239381"/>
                <a:ext cx="8194" cy="5056"/>
              </a:xfrm>
              <a:custGeom>
                <a:avLst/>
                <a:gdLst>
                  <a:gd name="connsiteX0" fmla="*/ 0 w 8194"/>
                  <a:gd name="connsiteY0" fmla="*/ 0 h 5056"/>
                  <a:gd name="connsiteX1" fmla="*/ 8194 w 8194"/>
                  <a:gd name="connsiteY1" fmla="*/ 5057 h 5056"/>
                  <a:gd name="connsiteX2" fmla="*/ 0 w 8194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94" h="5056">
                    <a:moveTo>
                      <a:pt x="0" y="0"/>
                    </a:moveTo>
                    <a:cubicBezTo>
                      <a:pt x="2823" y="1587"/>
                      <a:pt x="5537" y="3267"/>
                      <a:pt x="8194" y="5057"/>
                    </a:cubicBezTo>
                    <a:cubicBezTo>
                      <a:pt x="5610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reeform: Shape 146">
                <a:extLst>
                  <a:ext uri="{FF2B5EF4-FFF2-40B4-BE49-F238E27FC236}">
                    <a16:creationId xmlns:a16="http://schemas.microsoft.com/office/drawing/2014/main" id="{F7209A5B-B9A8-B2B6-0C78-3ABBBE68D694}"/>
                  </a:ext>
                </a:extLst>
              </p:cNvPr>
              <p:cNvSpPr/>
              <p:nvPr/>
            </p:nvSpPr>
            <p:spPr>
              <a:xfrm>
                <a:off x="8668150" y="4248923"/>
                <a:ext cx="4411" cy="3746"/>
              </a:xfrm>
              <a:custGeom>
                <a:avLst/>
                <a:gdLst>
                  <a:gd name="connsiteX0" fmla="*/ 0 w 4411"/>
                  <a:gd name="connsiteY0" fmla="*/ 0 h 3746"/>
                  <a:gd name="connsiteX1" fmla="*/ 4411 w 4411"/>
                  <a:gd name="connsiteY1" fmla="*/ 3747 h 3746"/>
                  <a:gd name="connsiteX2" fmla="*/ 0 w 4411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1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11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form: Shape 147">
                <a:extLst>
                  <a:ext uri="{FF2B5EF4-FFF2-40B4-BE49-F238E27FC236}">
                    <a16:creationId xmlns:a16="http://schemas.microsoft.com/office/drawing/2014/main" id="{9DC7AB21-558B-96E9-FC85-CF7E099D53DB}"/>
                  </a:ext>
                </a:extLst>
              </p:cNvPr>
              <p:cNvSpPr/>
              <p:nvPr/>
            </p:nvSpPr>
            <p:spPr>
              <a:xfrm>
                <a:off x="8627602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110" y="37"/>
                      <a:pt x="166" y="37"/>
                    </a:cubicBezTo>
                    <a:cubicBezTo>
                      <a:pt x="129" y="55"/>
                      <a:pt x="55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form: Shape 148">
                <a:extLst>
                  <a:ext uri="{FF2B5EF4-FFF2-40B4-BE49-F238E27FC236}">
                    <a16:creationId xmlns:a16="http://schemas.microsoft.com/office/drawing/2014/main" id="{87834378-3842-1F0F-A7D3-21E2F85F06A0}"/>
                  </a:ext>
                </a:extLst>
              </p:cNvPr>
              <p:cNvSpPr/>
              <p:nvPr/>
            </p:nvSpPr>
            <p:spPr>
              <a:xfrm>
                <a:off x="8317634" y="4216330"/>
                <a:ext cx="420721" cy="526769"/>
              </a:xfrm>
              <a:custGeom>
                <a:avLst/>
                <a:gdLst>
                  <a:gd name="connsiteX0" fmla="*/ 389439 w 420721"/>
                  <a:gd name="connsiteY0" fmla="*/ 81649 h 526769"/>
                  <a:gd name="connsiteX1" fmla="*/ 387575 w 420721"/>
                  <a:gd name="connsiteY1" fmla="*/ 77589 h 526769"/>
                  <a:gd name="connsiteX2" fmla="*/ 389439 w 420721"/>
                  <a:gd name="connsiteY2" fmla="*/ 81649 h 526769"/>
                  <a:gd name="connsiteX3" fmla="*/ 400051 w 420721"/>
                  <a:gd name="connsiteY3" fmla="*/ 107432 h 526769"/>
                  <a:gd name="connsiteX4" fmla="*/ 397541 w 420721"/>
                  <a:gd name="connsiteY4" fmla="*/ 99755 h 526769"/>
                  <a:gd name="connsiteX5" fmla="*/ 400051 w 420721"/>
                  <a:gd name="connsiteY5" fmla="*/ 107432 h 526769"/>
                  <a:gd name="connsiteX6" fmla="*/ 413783 w 420721"/>
                  <a:gd name="connsiteY6" fmla="*/ 166177 h 526769"/>
                  <a:gd name="connsiteX7" fmla="*/ 412195 w 420721"/>
                  <a:gd name="connsiteY7" fmla="*/ 154993 h 526769"/>
                  <a:gd name="connsiteX8" fmla="*/ 413783 w 420721"/>
                  <a:gd name="connsiteY8" fmla="*/ 166177 h 526769"/>
                  <a:gd name="connsiteX9" fmla="*/ 417400 w 420721"/>
                  <a:gd name="connsiteY9" fmla="*/ 195965 h 526769"/>
                  <a:gd name="connsiteX10" fmla="*/ 416846 w 420721"/>
                  <a:gd name="connsiteY10" fmla="*/ 188878 h 526769"/>
                  <a:gd name="connsiteX11" fmla="*/ 417400 w 420721"/>
                  <a:gd name="connsiteY11" fmla="*/ 195965 h 526769"/>
                  <a:gd name="connsiteX12" fmla="*/ 408098 w 420721"/>
                  <a:gd name="connsiteY12" fmla="*/ 135873 h 526769"/>
                  <a:gd name="connsiteX13" fmla="*/ 405754 w 420721"/>
                  <a:gd name="connsiteY13" fmla="*/ 125445 h 526769"/>
                  <a:gd name="connsiteX14" fmla="*/ 408098 w 420721"/>
                  <a:gd name="connsiteY14" fmla="*/ 135873 h 526769"/>
                  <a:gd name="connsiteX15" fmla="*/ 417031 w 420721"/>
                  <a:gd name="connsiteY15" fmla="*/ 341472 h 526769"/>
                  <a:gd name="connsiteX16" fmla="*/ 417031 w 420721"/>
                  <a:gd name="connsiteY16" fmla="*/ 341306 h 526769"/>
                  <a:gd name="connsiteX17" fmla="*/ 417031 w 420721"/>
                  <a:gd name="connsiteY17" fmla="*/ 341472 h 526769"/>
                  <a:gd name="connsiteX18" fmla="*/ 412582 w 420721"/>
                  <a:gd name="connsiteY18" fmla="*/ 373696 h 526769"/>
                  <a:gd name="connsiteX19" fmla="*/ 413413 w 420721"/>
                  <a:gd name="connsiteY19" fmla="*/ 367975 h 526769"/>
                  <a:gd name="connsiteX20" fmla="*/ 412582 w 420721"/>
                  <a:gd name="connsiteY20" fmla="*/ 373696 h 526769"/>
                  <a:gd name="connsiteX21" fmla="*/ 406418 w 420721"/>
                  <a:gd name="connsiteY21" fmla="*/ 402100 h 526769"/>
                  <a:gd name="connsiteX22" fmla="*/ 407729 w 420721"/>
                  <a:gd name="connsiteY22" fmla="*/ 396139 h 526769"/>
                  <a:gd name="connsiteX23" fmla="*/ 406418 w 420721"/>
                  <a:gd name="connsiteY23" fmla="*/ 402100 h 526769"/>
                  <a:gd name="connsiteX24" fmla="*/ 398464 w 420721"/>
                  <a:gd name="connsiteY24" fmla="*/ 426923 h 526769"/>
                  <a:gd name="connsiteX25" fmla="*/ 399848 w 420721"/>
                  <a:gd name="connsiteY25" fmla="*/ 422789 h 526769"/>
                  <a:gd name="connsiteX26" fmla="*/ 398464 w 420721"/>
                  <a:gd name="connsiteY26" fmla="*/ 426923 h 526769"/>
                  <a:gd name="connsiteX27" fmla="*/ 388793 w 420721"/>
                  <a:gd name="connsiteY27" fmla="*/ 448443 h 526769"/>
                  <a:gd name="connsiteX28" fmla="*/ 389347 w 420721"/>
                  <a:gd name="connsiteY28" fmla="*/ 447206 h 526769"/>
                  <a:gd name="connsiteX29" fmla="*/ 388793 w 420721"/>
                  <a:gd name="connsiteY29" fmla="*/ 448443 h 526769"/>
                  <a:gd name="connsiteX30" fmla="*/ 12273 w 420721"/>
                  <a:gd name="connsiteY30" fmla="*/ 138936 h 526769"/>
                  <a:gd name="connsiteX31" fmla="*/ 15503 w 420721"/>
                  <a:gd name="connsiteY31" fmla="*/ 125131 h 526769"/>
                  <a:gd name="connsiteX32" fmla="*/ 12273 w 420721"/>
                  <a:gd name="connsiteY32" fmla="*/ 138936 h 526769"/>
                  <a:gd name="connsiteX33" fmla="*/ 6699 w 420721"/>
                  <a:gd name="connsiteY33" fmla="*/ 168835 h 526769"/>
                  <a:gd name="connsiteX34" fmla="*/ 8804 w 420721"/>
                  <a:gd name="connsiteY34" fmla="*/ 154753 h 526769"/>
                  <a:gd name="connsiteX35" fmla="*/ 6699 w 420721"/>
                  <a:gd name="connsiteY35" fmla="*/ 168835 h 526769"/>
                  <a:gd name="connsiteX36" fmla="*/ 3230 w 420721"/>
                  <a:gd name="connsiteY36" fmla="*/ 197756 h 526769"/>
                  <a:gd name="connsiteX37" fmla="*/ 3950 w 420721"/>
                  <a:gd name="connsiteY37" fmla="*/ 188841 h 526769"/>
                  <a:gd name="connsiteX38" fmla="*/ 3230 w 420721"/>
                  <a:gd name="connsiteY38" fmla="*/ 197756 h 526769"/>
                  <a:gd name="connsiteX39" fmla="*/ 20228 w 420721"/>
                  <a:gd name="connsiteY39" fmla="*/ 110367 h 526769"/>
                  <a:gd name="connsiteX40" fmla="*/ 23919 w 420721"/>
                  <a:gd name="connsiteY40" fmla="*/ 99552 h 526769"/>
                  <a:gd name="connsiteX41" fmla="*/ 20228 w 420721"/>
                  <a:gd name="connsiteY41" fmla="*/ 110367 h 526769"/>
                  <a:gd name="connsiteX42" fmla="*/ 86337 w 420721"/>
                  <a:gd name="connsiteY42" fmla="*/ 506468 h 526769"/>
                  <a:gd name="connsiteX43" fmla="*/ 84381 w 420721"/>
                  <a:gd name="connsiteY43" fmla="*/ 505269 h 526769"/>
                  <a:gd name="connsiteX44" fmla="*/ 86337 w 420721"/>
                  <a:gd name="connsiteY44" fmla="*/ 506468 h 526769"/>
                  <a:gd name="connsiteX45" fmla="*/ 103316 w 420721"/>
                  <a:gd name="connsiteY45" fmla="*/ 513666 h 526769"/>
                  <a:gd name="connsiteX46" fmla="*/ 99385 w 420721"/>
                  <a:gd name="connsiteY46" fmla="*/ 512042 h 526769"/>
                  <a:gd name="connsiteX47" fmla="*/ 103316 w 420721"/>
                  <a:gd name="connsiteY47" fmla="*/ 513666 h 526769"/>
                  <a:gd name="connsiteX48" fmla="*/ 121366 w 420721"/>
                  <a:gd name="connsiteY48" fmla="*/ 518889 h 526769"/>
                  <a:gd name="connsiteX49" fmla="*/ 119613 w 420721"/>
                  <a:gd name="connsiteY49" fmla="*/ 518409 h 526769"/>
                  <a:gd name="connsiteX50" fmla="*/ 121366 w 420721"/>
                  <a:gd name="connsiteY50" fmla="*/ 518889 h 526769"/>
                  <a:gd name="connsiteX51" fmla="*/ 296919 w 420721"/>
                  <a:gd name="connsiteY51" fmla="*/ 403576 h 526769"/>
                  <a:gd name="connsiteX52" fmla="*/ 293819 w 420721"/>
                  <a:gd name="connsiteY52" fmla="*/ 407563 h 526769"/>
                  <a:gd name="connsiteX53" fmla="*/ 291106 w 420721"/>
                  <a:gd name="connsiteY53" fmla="*/ 410903 h 526769"/>
                  <a:gd name="connsiteX54" fmla="*/ 288245 w 420721"/>
                  <a:gd name="connsiteY54" fmla="*/ 413690 h 526769"/>
                  <a:gd name="connsiteX55" fmla="*/ 283354 w 420721"/>
                  <a:gd name="connsiteY55" fmla="*/ 417898 h 526769"/>
                  <a:gd name="connsiteX56" fmla="*/ 280733 w 420721"/>
                  <a:gd name="connsiteY56" fmla="*/ 419762 h 526769"/>
                  <a:gd name="connsiteX57" fmla="*/ 275159 w 420721"/>
                  <a:gd name="connsiteY57" fmla="*/ 423140 h 526769"/>
                  <a:gd name="connsiteX58" fmla="*/ 270952 w 420721"/>
                  <a:gd name="connsiteY58" fmla="*/ 425244 h 526769"/>
                  <a:gd name="connsiteX59" fmla="*/ 266743 w 420721"/>
                  <a:gd name="connsiteY59" fmla="*/ 426997 h 526769"/>
                  <a:gd name="connsiteX60" fmla="*/ 258716 w 420721"/>
                  <a:gd name="connsiteY60" fmla="*/ 429655 h 526769"/>
                  <a:gd name="connsiteX61" fmla="*/ 257239 w 420721"/>
                  <a:gd name="connsiteY61" fmla="*/ 430061 h 526769"/>
                  <a:gd name="connsiteX62" fmla="*/ 210380 w 420721"/>
                  <a:gd name="connsiteY62" fmla="*/ 434878 h 526769"/>
                  <a:gd name="connsiteX63" fmla="*/ 157282 w 420721"/>
                  <a:gd name="connsiteY63" fmla="*/ 429230 h 526769"/>
                  <a:gd name="connsiteX64" fmla="*/ 156802 w 420721"/>
                  <a:gd name="connsiteY64" fmla="*/ 429119 h 526769"/>
                  <a:gd name="connsiteX65" fmla="*/ 121846 w 420721"/>
                  <a:gd name="connsiteY65" fmla="*/ 404370 h 526769"/>
                  <a:gd name="connsiteX66" fmla="*/ 108318 w 420721"/>
                  <a:gd name="connsiteY66" fmla="*/ 371205 h 526769"/>
                  <a:gd name="connsiteX67" fmla="*/ 108244 w 420721"/>
                  <a:gd name="connsiteY67" fmla="*/ 370891 h 526769"/>
                  <a:gd name="connsiteX68" fmla="*/ 100326 w 420721"/>
                  <a:gd name="connsiteY68" fmla="*/ 267316 h 526769"/>
                  <a:gd name="connsiteX69" fmla="*/ 126423 w 420721"/>
                  <a:gd name="connsiteY69" fmla="*/ 117546 h 526769"/>
                  <a:gd name="connsiteX70" fmla="*/ 210398 w 420721"/>
                  <a:gd name="connsiteY70" fmla="*/ 91892 h 526769"/>
                  <a:gd name="connsiteX71" fmla="*/ 295129 w 420721"/>
                  <a:gd name="connsiteY71" fmla="*/ 118856 h 526769"/>
                  <a:gd name="connsiteX72" fmla="*/ 320395 w 420721"/>
                  <a:gd name="connsiteY72" fmla="*/ 267298 h 526769"/>
                  <a:gd name="connsiteX73" fmla="*/ 296919 w 420721"/>
                  <a:gd name="connsiteY73" fmla="*/ 403576 h 526769"/>
                  <a:gd name="connsiteX74" fmla="*/ 34015 w 420721"/>
                  <a:gd name="connsiteY74" fmla="*/ 77552 h 526769"/>
                  <a:gd name="connsiteX75" fmla="*/ 31025 w 420721"/>
                  <a:gd name="connsiteY75" fmla="*/ 83845 h 526769"/>
                  <a:gd name="connsiteX76" fmla="*/ 34015 w 420721"/>
                  <a:gd name="connsiteY76" fmla="*/ 77552 h 526769"/>
                  <a:gd name="connsiteX77" fmla="*/ 36340 w 420721"/>
                  <a:gd name="connsiteY77" fmla="*/ 73492 h 526769"/>
                  <a:gd name="connsiteX78" fmla="*/ 34827 w 420721"/>
                  <a:gd name="connsiteY78" fmla="*/ 75872 h 526769"/>
                  <a:gd name="connsiteX79" fmla="*/ 24971 w 420721"/>
                  <a:gd name="connsiteY79" fmla="*/ 96672 h 526769"/>
                  <a:gd name="connsiteX80" fmla="*/ 24657 w 420721"/>
                  <a:gd name="connsiteY80" fmla="*/ 97429 h 526769"/>
                  <a:gd name="connsiteX81" fmla="*/ 0 w 420721"/>
                  <a:gd name="connsiteY81" fmla="*/ 267279 h 526769"/>
                  <a:gd name="connsiteX82" fmla="*/ 8397 w 420721"/>
                  <a:gd name="connsiteY82" fmla="*/ 378495 h 526769"/>
                  <a:gd name="connsiteX83" fmla="*/ 9431 w 420721"/>
                  <a:gd name="connsiteY83" fmla="*/ 383182 h 526769"/>
                  <a:gd name="connsiteX84" fmla="*/ 14673 w 420721"/>
                  <a:gd name="connsiteY84" fmla="*/ 406695 h 526769"/>
                  <a:gd name="connsiteX85" fmla="*/ 16869 w 420721"/>
                  <a:gd name="connsiteY85" fmla="*/ 413690 h 526769"/>
                  <a:gd name="connsiteX86" fmla="*/ 22682 w 420721"/>
                  <a:gd name="connsiteY86" fmla="*/ 431389 h 526769"/>
                  <a:gd name="connsiteX87" fmla="*/ 25820 w 420721"/>
                  <a:gd name="connsiteY87" fmla="*/ 438477 h 526769"/>
                  <a:gd name="connsiteX88" fmla="*/ 32464 w 420721"/>
                  <a:gd name="connsiteY88" fmla="*/ 452835 h 526769"/>
                  <a:gd name="connsiteX89" fmla="*/ 35730 w 420721"/>
                  <a:gd name="connsiteY89" fmla="*/ 458040 h 526769"/>
                  <a:gd name="connsiteX90" fmla="*/ 56900 w 420721"/>
                  <a:gd name="connsiteY90" fmla="*/ 485761 h 526769"/>
                  <a:gd name="connsiteX91" fmla="*/ 210398 w 420721"/>
                  <a:gd name="connsiteY91" fmla="*/ 526770 h 526769"/>
                  <a:gd name="connsiteX92" fmla="*/ 249856 w 420721"/>
                  <a:gd name="connsiteY92" fmla="*/ 525293 h 526769"/>
                  <a:gd name="connsiteX93" fmla="*/ 261318 w 420721"/>
                  <a:gd name="connsiteY93" fmla="*/ 524297 h 526769"/>
                  <a:gd name="connsiteX94" fmla="*/ 274126 w 420721"/>
                  <a:gd name="connsiteY94" fmla="*/ 522783 h 526769"/>
                  <a:gd name="connsiteX95" fmla="*/ 296956 w 420721"/>
                  <a:gd name="connsiteY95" fmla="*/ 518483 h 526769"/>
                  <a:gd name="connsiteX96" fmla="*/ 300924 w 420721"/>
                  <a:gd name="connsiteY96" fmla="*/ 517339 h 526769"/>
                  <a:gd name="connsiteX97" fmla="*/ 303545 w 420721"/>
                  <a:gd name="connsiteY97" fmla="*/ 516545 h 526769"/>
                  <a:gd name="connsiteX98" fmla="*/ 311462 w 420721"/>
                  <a:gd name="connsiteY98" fmla="*/ 514128 h 526769"/>
                  <a:gd name="connsiteX99" fmla="*/ 318143 w 420721"/>
                  <a:gd name="connsiteY99" fmla="*/ 511821 h 526769"/>
                  <a:gd name="connsiteX100" fmla="*/ 324825 w 420721"/>
                  <a:gd name="connsiteY100" fmla="*/ 509237 h 526769"/>
                  <a:gd name="connsiteX101" fmla="*/ 321355 w 420721"/>
                  <a:gd name="connsiteY101" fmla="*/ 510436 h 526769"/>
                  <a:gd name="connsiteX102" fmla="*/ 348245 w 420721"/>
                  <a:gd name="connsiteY102" fmla="*/ 495948 h 526769"/>
                  <a:gd name="connsiteX103" fmla="*/ 346621 w 420721"/>
                  <a:gd name="connsiteY103" fmla="*/ 497259 h 526769"/>
                  <a:gd name="connsiteX104" fmla="*/ 348762 w 420721"/>
                  <a:gd name="connsiteY104" fmla="*/ 495579 h 526769"/>
                  <a:gd name="connsiteX105" fmla="*/ 350349 w 420721"/>
                  <a:gd name="connsiteY105" fmla="*/ 494380 h 526769"/>
                  <a:gd name="connsiteX106" fmla="*/ 360537 w 420721"/>
                  <a:gd name="connsiteY106" fmla="*/ 485779 h 526769"/>
                  <a:gd name="connsiteX107" fmla="*/ 357584 w 420721"/>
                  <a:gd name="connsiteY107" fmla="*/ 488197 h 526769"/>
                  <a:gd name="connsiteX108" fmla="*/ 361645 w 420721"/>
                  <a:gd name="connsiteY108" fmla="*/ 484783 h 526769"/>
                  <a:gd name="connsiteX109" fmla="*/ 360537 w 420721"/>
                  <a:gd name="connsiteY109" fmla="*/ 485779 h 526769"/>
                  <a:gd name="connsiteX110" fmla="*/ 363841 w 420721"/>
                  <a:gd name="connsiteY110" fmla="*/ 483066 h 526769"/>
                  <a:gd name="connsiteX111" fmla="*/ 397689 w 420721"/>
                  <a:gd name="connsiteY111" fmla="*/ 429212 h 526769"/>
                  <a:gd name="connsiteX112" fmla="*/ 397763 w 420721"/>
                  <a:gd name="connsiteY112" fmla="*/ 429101 h 526769"/>
                  <a:gd name="connsiteX113" fmla="*/ 420722 w 420721"/>
                  <a:gd name="connsiteY113" fmla="*/ 267242 h 526769"/>
                  <a:gd name="connsiteX114" fmla="*/ 405126 w 420721"/>
                  <a:gd name="connsiteY114" fmla="*/ 122732 h 526769"/>
                  <a:gd name="connsiteX115" fmla="*/ 405053 w 420721"/>
                  <a:gd name="connsiteY115" fmla="*/ 122418 h 526769"/>
                  <a:gd name="connsiteX116" fmla="*/ 396858 w 420721"/>
                  <a:gd name="connsiteY116" fmla="*/ 97558 h 526769"/>
                  <a:gd name="connsiteX117" fmla="*/ 395898 w 420721"/>
                  <a:gd name="connsiteY117" fmla="*/ 95417 h 526769"/>
                  <a:gd name="connsiteX118" fmla="*/ 386837 w 420721"/>
                  <a:gd name="connsiteY118" fmla="*/ 75891 h 526769"/>
                  <a:gd name="connsiteX119" fmla="*/ 385213 w 420721"/>
                  <a:gd name="connsiteY119" fmla="*/ 73270 h 526769"/>
                  <a:gd name="connsiteX120" fmla="*/ 361939 w 420721"/>
                  <a:gd name="connsiteY120" fmla="*/ 42209 h 526769"/>
                  <a:gd name="connsiteX121" fmla="*/ 354981 w 420721"/>
                  <a:gd name="connsiteY121" fmla="*/ 36321 h 526769"/>
                  <a:gd name="connsiteX122" fmla="*/ 358636 w 420721"/>
                  <a:gd name="connsiteY122" fmla="*/ 39588 h 526769"/>
                  <a:gd name="connsiteX123" fmla="*/ 348928 w 420721"/>
                  <a:gd name="connsiteY123" fmla="*/ 31467 h 526769"/>
                  <a:gd name="connsiteX124" fmla="*/ 350515 w 420721"/>
                  <a:gd name="connsiteY124" fmla="*/ 32575 h 526769"/>
                  <a:gd name="connsiteX125" fmla="*/ 344075 w 420721"/>
                  <a:gd name="connsiteY125" fmla="*/ 28035 h 526769"/>
                  <a:gd name="connsiteX126" fmla="*/ 344831 w 420721"/>
                  <a:gd name="connsiteY126" fmla="*/ 28588 h 526769"/>
                  <a:gd name="connsiteX127" fmla="*/ 333646 w 420721"/>
                  <a:gd name="connsiteY127" fmla="*/ 21834 h 526769"/>
                  <a:gd name="connsiteX128" fmla="*/ 335916 w 420721"/>
                  <a:gd name="connsiteY128" fmla="*/ 23033 h 526769"/>
                  <a:gd name="connsiteX129" fmla="*/ 329162 w 420721"/>
                  <a:gd name="connsiteY129" fmla="*/ 19453 h 526769"/>
                  <a:gd name="connsiteX130" fmla="*/ 329402 w 420721"/>
                  <a:gd name="connsiteY130" fmla="*/ 19563 h 526769"/>
                  <a:gd name="connsiteX131" fmla="*/ 319694 w 420721"/>
                  <a:gd name="connsiteY131" fmla="*/ 15429 h 526769"/>
                  <a:gd name="connsiteX132" fmla="*/ 321798 w 420721"/>
                  <a:gd name="connsiteY132" fmla="*/ 16223 h 526769"/>
                  <a:gd name="connsiteX133" fmla="*/ 310152 w 420721"/>
                  <a:gd name="connsiteY133" fmla="*/ 11812 h 526769"/>
                  <a:gd name="connsiteX134" fmla="*/ 310743 w 420721"/>
                  <a:gd name="connsiteY134" fmla="*/ 12052 h 526769"/>
                  <a:gd name="connsiteX135" fmla="*/ 308510 w 420721"/>
                  <a:gd name="connsiteY135" fmla="*/ 11369 h 526769"/>
                  <a:gd name="connsiteX136" fmla="*/ 309986 w 420721"/>
                  <a:gd name="connsiteY136" fmla="*/ 11775 h 526769"/>
                  <a:gd name="connsiteX137" fmla="*/ 295424 w 420721"/>
                  <a:gd name="connsiteY137" fmla="*/ 7475 h 526769"/>
                  <a:gd name="connsiteX138" fmla="*/ 210380 w 420721"/>
                  <a:gd name="connsiteY138" fmla="*/ 0 h 526769"/>
                  <a:gd name="connsiteX139" fmla="*/ 60148 w 420721"/>
                  <a:gd name="connsiteY139" fmla="*/ 42209 h 526769"/>
                  <a:gd name="connsiteX140" fmla="*/ 48133 w 420721"/>
                  <a:gd name="connsiteY140" fmla="*/ 55940 h 526769"/>
                  <a:gd name="connsiteX141" fmla="*/ 46786 w 420721"/>
                  <a:gd name="connsiteY141" fmla="*/ 57453 h 526769"/>
                  <a:gd name="connsiteX142" fmla="*/ 36340 w 420721"/>
                  <a:gd name="connsiteY142" fmla="*/ 73492 h 5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0721" h="526769">
                    <a:moveTo>
                      <a:pt x="389439" y="81649"/>
                    </a:moveTo>
                    <a:cubicBezTo>
                      <a:pt x="388793" y="80376"/>
                      <a:pt x="388239" y="78862"/>
                      <a:pt x="387575" y="77589"/>
                    </a:cubicBezTo>
                    <a:cubicBezTo>
                      <a:pt x="388239" y="78862"/>
                      <a:pt x="388793" y="80339"/>
                      <a:pt x="389439" y="81649"/>
                    </a:cubicBezTo>
                    <a:moveTo>
                      <a:pt x="400051" y="107432"/>
                    </a:moveTo>
                    <a:cubicBezTo>
                      <a:pt x="399221" y="104922"/>
                      <a:pt x="398464" y="102191"/>
                      <a:pt x="397541" y="99755"/>
                    </a:cubicBezTo>
                    <a:cubicBezTo>
                      <a:pt x="398464" y="102172"/>
                      <a:pt x="399221" y="104922"/>
                      <a:pt x="400051" y="107432"/>
                    </a:cubicBezTo>
                    <a:moveTo>
                      <a:pt x="413783" y="166177"/>
                    </a:moveTo>
                    <a:cubicBezTo>
                      <a:pt x="413229" y="162523"/>
                      <a:pt x="412786" y="158537"/>
                      <a:pt x="412195" y="154993"/>
                    </a:cubicBezTo>
                    <a:cubicBezTo>
                      <a:pt x="412786" y="158574"/>
                      <a:pt x="413265" y="162486"/>
                      <a:pt x="413783" y="166177"/>
                    </a:cubicBezTo>
                    <a:moveTo>
                      <a:pt x="417400" y="195965"/>
                    </a:moveTo>
                    <a:cubicBezTo>
                      <a:pt x="417196" y="193695"/>
                      <a:pt x="417086" y="191111"/>
                      <a:pt x="416846" y="188878"/>
                    </a:cubicBezTo>
                    <a:cubicBezTo>
                      <a:pt x="417086" y="191167"/>
                      <a:pt x="417196" y="193658"/>
                      <a:pt x="417400" y="195965"/>
                    </a:cubicBezTo>
                    <a:moveTo>
                      <a:pt x="408098" y="135873"/>
                    </a:moveTo>
                    <a:cubicBezTo>
                      <a:pt x="407304" y="132403"/>
                      <a:pt x="406621" y="128712"/>
                      <a:pt x="405754" y="125445"/>
                    </a:cubicBezTo>
                    <a:cubicBezTo>
                      <a:pt x="406621" y="128749"/>
                      <a:pt x="407286" y="132403"/>
                      <a:pt x="408098" y="135873"/>
                    </a:cubicBezTo>
                    <a:moveTo>
                      <a:pt x="417031" y="341472"/>
                    </a:moveTo>
                    <a:cubicBezTo>
                      <a:pt x="417031" y="341398"/>
                      <a:pt x="417031" y="341361"/>
                      <a:pt x="417031" y="341306"/>
                    </a:cubicBezTo>
                    <a:cubicBezTo>
                      <a:pt x="417031" y="341361"/>
                      <a:pt x="417031" y="341398"/>
                      <a:pt x="417031" y="341472"/>
                    </a:cubicBezTo>
                    <a:moveTo>
                      <a:pt x="412582" y="373696"/>
                    </a:moveTo>
                    <a:cubicBezTo>
                      <a:pt x="412897" y="371906"/>
                      <a:pt x="413100" y="369839"/>
                      <a:pt x="413413" y="367975"/>
                    </a:cubicBezTo>
                    <a:cubicBezTo>
                      <a:pt x="413100" y="369839"/>
                      <a:pt x="412897" y="371869"/>
                      <a:pt x="412582" y="373696"/>
                    </a:cubicBezTo>
                    <a:moveTo>
                      <a:pt x="406418" y="402100"/>
                    </a:moveTo>
                    <a:cubicBezTo>
                      <a:pt x="406899" y="400236"/>
                      <a:pt x="407249" y="398077"/>
                      <a:pt x="407729" y="396139"/>
                    </a:cubicBezTo>
                    <a:cubicBezTo>
                      <a:pt x="407249" y="398077"/>
                      <a:pt x="406899" y="400236"/>
                      <a:pt x="406418" y="402100"/>
                    </a:cubicBezTo>
                    <a:moveTo>
                      <a:pt x="398464" y="426923"/>
                    </a:moveTo>
                    <a:cubicBezTo>
                      <a:pt x="398981" y="425613"/>
                      <a:pt x="399332" y="424099"/>
                      <a:pt x="399848" y="422789"/>
                    </a:cubicBezTo>
                    <a:cubicBezTo>
                      <a:pt x="399332" y="424136"/>
                      <a:pt x="398981" y="425613"/>
                      <a:pt x="398464" y="426923"/>
                    </a:cubicBezTo>
                    <a:moveTo>
                      <a:pt x="388793" y="448443"/>
                    </a:moveTo>
                    <a:cubicBezTo>
                      <a:pt x="388996" y="448092"/>
                      <a:pt x="389144" y="447612"/>
                      <a:pt x="389347" y="447206"/>
                    </a:cubicBezTo>
                    <a:cubicBezTo>
                      <a:pt x="389162" y="447594"/>
                      <a:pt x="388996" y="448074"/>
                      <a:pt x="388793" y="448443"/>
                    </a:cubicBezTo>
                    <a:moveTo>
                      <a:pt x="12273" y="138936"/>
                    </a:moveTo>
                    <a:cubicBezTo>
                      <a:pt x="13307" y="134322"/>
                      <a:pt x="14303" y="129505"/>
                      <a:pt x="15503" y="125131"/>
                    </a:cubicBezTo>
                    <a:cubicBezTo>
                      <a:pt x="14303" y="129469"/>
                      <a:pt x="13344" y="134286"/>
                      <a:pt x="12273" y="138936"/>
                    </a:cubicBezTo>
                    <a:moveTo>
                      <a:pt x="6699" y="168835"/>
                    </a:moveTo>
                    <a:cubicBezTo>
                      <a:pt x="7419" y="164147"/>
                      <a:pt x="8010" y="159256"/>
                      <a:pt x="8804" y="154753"/>
                    </a:cubicBezTo>
                    <a:cubicBezTo>
                      <a:pt x="8010" y="159220"/>
                      <a:pt x="7419" y="164147"/>
                      <a:pt x="6699" y="168835"/>
                    </a:cubicBezTo>
                    <a:moveTo>
                      <a:pt x="3230" y="197756"/>
                    </a:moveTo>
                    <a:cubicBezTo>
                      <a:pt x="3506" y="194858"/>
                      <a:pt x="3673" y="191665"/>
                      <a:pt x="3950" y="188841"/>
                    </a:cubicBezTo>
                    <a:cubicBezTo>
                      <a:pt x="3636" y="191683"/>
                      <a:pt x="3506" y="194858"/>
                      <a:pt x="3230" y="197756"/>
                    </a:cubicBezTo>
                    <a:moveTo>
                      <a:pt x="20228" y="110367"/>
                    </a:moveTo>
                    <a:cubicBezTo>
                      <a:pt x="21464" y="106786"/>
                      <a:pt x="22572" y="102966"/>
                      <a:pt x="23919" y="99552"/>
                    </a:cubicBezTo>
                    <a:cubicBezTo>
                      <a:pt x="22572" y="102929"/>
                      <a:pt x="21446" y="106749"/>
                      <a:pt x="20228" y="110367"/>
                    </a:cubicBezTo>
                    <a:moveTo>
                      <a:pt x="86337" y="506468"/>
                    </a:moveTo>
                    <a:cubicBezTo>
                      <a:pt x="85654" y="506117"/>
                      <a:pt x="85063" y="505638"/>
                      <a:pt x="84381" y="505269"/>
                    </a:cubicBezTo>
                    <a:cubicBezTo>
                      <a:pt x="85063" y="505638"/>
                      <a:pt x="85654" y="506117"/>
                      <a:pt x="86337" y="506468"/>
                    </a:cubicBezTo>
                    <a:moveTo>
                      <a:pt x="103316" y="513666"/>
                    </a:moveTo>
                    <a:cubicBezTo>
                      <a:pt x="101932" y="513149"/>
                      <a:pt x="100696" y="512522"/>
                      <a:pt x="99385" y="512042"/>
                    </a:cubicBezTo>
                    <a:cubicBezTo>
                      <a:pt x="100696" y="512522"/>
                      <a:pt x="101932" y="513149"/>
                      <a:pt x="103316" y="513666"/>
                    </a:cubicBezTo>
                    <a:moveTo>
                      <a:pt x="121366" y="518889"/>
                    </a:moveTo>
                    <a:cubicBezTo>
                      <a:pt x="120776" y="518778"/>
                      <a:pt x="120222" y="518575"/>
                      <a:pt x="119613" y="518409"/>
                    </a:cubicBezTo>
                    <a:cubicBezTo>
                      <a:pt x="120222" y="518557"/>
                      <a:pt x="120776" y="518760"/>
                      <a:pt x="121366" y="518889"/>
                    </a:cubicBezTo>
                    <a:moveTo>
                      <a:pt x="296919" y="403576"/>
                    </a:moveTo>
                    <a:cubicBezTo>
                      <a:pt x="295959" y="404961"/>
                      <a:pt x="294889" y="406234"/>
                      <a:pt x="293819" y="407563"/>
                    </a:cubicBezTo>
                    <a:cubicBezTo>
                      <a:pt x="292896" y="408670"/>
                      <a:pt x="292065" y="409870"/>
                      <a:pt x="291106" y="410903"/>
                    </a:cubicBezTo>
                    <a:cubicBezTo>
                      <a:pt x="290183" y="411863"/>
                      <a:pt x="289205" y="412730"/>
                      <a:pt x="288245" y="413690"/>
                    </a:cubicBezTo>
                    <a:cubicBezTo>
                      <a:pt x="286657" y="415167"/>
                      <a:pt x="285071" y="416588"/>
                      <a:pt x="283354" y="417898"/>
                    </a:cubicBezTo>
                    <a:cubicBezTo>
                      <a:pt x="282524" y="418526"/>
                      <a:pt x="281638" y="419172"/>
                      <a:pt x="280733" y="419762"/>
                    </a:cubicBezTo>
                    <a:cubicBezTo>
                      <a:pt x="278943" y="420999"/>
                      <a:pt x="277116" y="422106"/>
                      <a:pt x="275159" y="423140"/>
                    </a:cubicBezTo>
                    <a:cubicBezTo>
                      <a:pt x="273812" y="423859"/>
                      <a:pt x="272447" y="424579"/>
                      <a:pt x="270952" y="425244"/>
                    </a:cubicBezTo>
                    <a:cubicBezTo>
                      <a:pt x="269605" y="425871"/>
                      <a:pt x="268165" y="426443"/>
                      <a:pt x="266743" y="426997"/>
                    </a:cubicBezTo>
                    <a:cubicBezTo>
                      <a:pt x="264234" y="427957"/>
                      <a:pt x="261613" y="428861"/>
                      <a:pt x="258716" y="429655"/>
                    </a:cubicBezTo>
                    <a:cubicBezTo>
                      <a:pt x="258236" y="429765"/>
                      <a:pt x="257719" y="429932"/>
                      <a:pt x="257239" y="430061"/>
                    </a:cubicBezTo>
                    <a:cubicBezTo>
                      <a:pt x="245261" y="433124"/>
                      <a:pt x="230146" y="434878"/>
                      <a:pt x="210380" y="434878"/>
                    </a:cubicBezTo>
                    <a:cubicBezTo>
                      <a:pt x="189617" y="434878"/>
                      <a:pt x="171954" y="433604"/>
                      <a:pt x="157282" y="429230"/>
                    </a:cubicBezTo>
                    <a:cubicBezTo>
                      <a:pt x="157115" y="429193"/>
                      <a:pt x="156967" y="429156"/>
                      <a:pt x="156802" y="429119"/>
                    </a:cubicBezTo>
                    <a:cubicBezTo>
                      <a:pt x="142093" y="424671"/>
                      <a:pt x="130428" y="417068"/>
                      <a:pt x="121846" y="404370"/>
                    </a:cubicBezTo>
                    <a:cubicBezTo>
                      <a:pt x="116088" y="395862"/>
                      <a:pt x="111658" y="385157"/>
                      <a:pt x="108318" y="371205"/>
                    </a:cubicBezTo>
                    <a:cubicBezTo>
                      <a:pt x="108318" y="371094"/>
                      <a:pt x="108281" y="371002"/>
                      <a:pt x="108244" y="370891"/>
                    </a:cubicBezTo>
                    <a:cubicBezTo>
                      <a:pt x="102670" y="347415"/>
                      <a:pt x="100326" y="314637"/>
                      <a:pt x="100326" y="267316"/>
                    </a:cubicBezTo>
                    <a:cubicBezTo>
                      <a:pt x="100326" y="186018"/>
                      <a:pt x="108170" y="141262"/>
                      <a:pt x="126423" y="117546"/>
                    </a:cubicBezTo>
                    <a:cubicBezTo>
                      <a:pt x="144768" y="93793"/>
                      <a:pt x="174002" y="91892"/>
                      <a:pt x="210398" y="91892"/>
                    </a:cubicBezTo>
                    <a:cubicBezTo>
                      <a:pt x="252330" y="91892"/>
                      <a:pt x="278223" y="96192"/>
                      <a:pt x="295129" y="118856"/>
                    </a:cubicBezTo>
                    <a:cubicBezTo>
                      <a:pt x="312828" y="142609"/>
                      <a:pt x="320395" y="187033"/>
                      <a:pt x="320395" y="267298"/>
                    </a:cubicBezTo>
                    <a:cubicBezTo>
                      <a:pt x="320340" y="339257"/>
                      <a:pt x="313345" y="379990"/>
                      <a:pt x="296919" y="403576"/>
                    </a:cubicBezTo>
                    <a:moveTo>
                      <a:pt x="34015" y="77552"/>
                    </a:moveTo>
                    <a:cubicBezTo>
                      <a:pt x="32981" y="79545"/>
                      <a:pt x="32058" y="81815"/>
                      <a:pt x="31025" y="83845"/>
                    </a:cubicBezTo>
                    <a:cubicBezTo>
                      <a:pt x="32076" y="81815"/>
                      <a:pt x="32944" y="79545"/>
                      <a:pt x="34015" y="77552"/>
                    </a:cubicBezTo>
                    <a:moveTo>
                      <a:pt x="36340" y="73492"/>
                    </a:moveTo>
                    <a:cubicBezTo>
                      <a:pt x="35860" y="74322"/>
                      <a:pt x="35306" y="75042"/>
                      <a:pt x="34827" y="75872"/>
                    </a:cubicBezTo>
                    <a:cubicBezTo>
                      <a:pt x="31246" y="82313"/>
                      <a:pt x="27980" y="89271"/>
                      <a:pt x="24971" y="96672"/>
                    </a:cubicBezTo>
                    <a:cubicBezTo>
                      <a:pt x="24861" y="96912"/>
                      <a:pt x="24731" y="97152"/>
                      <a:pt x="24657" y="97429"/>
                    </a:cubicBezTo>
                    <a:cubicBezTo>
                      <a:pt x="8065" y="138438"/>
                      <a:pt x="0" y="193972"/>
                      <a:pt x="0" y="267279"/>
                    </a:cubicBezTo>
                    <a:cubicBezTo>
                      <a:pt x="0" y="310521"/>
                      <a:pt x="2823" y="347304"/>
                      <a:pt x="8397" y="378495"/>
                    </a:cubicBezTo>
                    <a:cubicBezTo>
                      <a:pt x="8712" y="380119"/>
                      <a:pt x="9080" y="381595"/>
                      <a:pt x="9431" y="383182"/>
                    </a:cubicBezTo>
                    <a:cubicBezTo>
                      <a:pt x="10982" y="391377"/>
                      <a:pt x="12661" y="399331"/>
                      <a:pt x="14673" y="406695"/>
                    </a:cubicBezTo>
                    <a:cubicBezTo>
                      <a:pt x="15318" y="409169"/>
                      <a:pt x="16149" y="411309"/>
                      <a:pt x="16869" y="413690"/>
                    </a:cubicBezTo>
                    <a:cubicBezTo>
                      <a:pt x="18696" y="419817"/>
                      <a:pt x="20523" y="425853"/>
                      <a:pt x="22682" y="431389"/>
                    </a:cubicBezTo>
                    <a:cubicBezTo>
                      <a:pt x="23642" y="433936"/>
                      <a:pt x="24787" y="436077"/>
                      <a:pt x="25820" y="438477"/>
                    </a:cubicBezTo>
                    <a:cubicBezTo>
                      <a:pt x="27961" y="443404"/>
                      <a:pt x="30083" y="448387"/>
                      <a:pt x="32464" y="452835"/>
                    </a:cubicBezTo>
                    <a:cubicBezTo>
                      <a:pt x="33497" y="454699"/>
                      <a:pt x="34697" y="456250"/>
                      <a:pt x="35730" y="458040"/>
                    </a:cubicBezTo>
                    <a:cubicBezTo>
                      <a:pt x="42024" y="468578"/>
                      <a:pt x="48890" y="478046"/>
                      <a:pt x="56900" y="485761"/>
                    </a:cubicBezTo>
                    <a:cubicBezTo>
                      <a:pt x="92188" y="519886"/>
                      <a:pt x="141778" y="526770"/>
                      <a:pt x="210398" y="526770"/>
                    </a:cubicBezTo>
                    <a:cubicBezTo>
                      <a:pt x="223613" y="526770"/>
                      <a:pt x="236808" y="526216"/>
                      <a:pt x="249856" y="525293"/>
                    </a:cubicBezTo>
                    <a:cubicBezTo>
                      <a:pt x="253714" y="525016"/>
                      <a:pt x="257571" y="524703"/>
                      <a:pt x="261318" y="524297"/>
                    </a:cubicBezTo>
                    <a:cubicBezTo>
                      <a:pt x="265655" y="523854"/>
                      <a:pt x="269900" y="523374"/>
                      <a:pt x="274126" y="522783"/>
                    </a:cubicBezTo>
                    <a:cubicBezTo>
                      <a:pt x="282007" y="521639"/>
                      <a:pt x="289648" y="520273"/>
                      <a:pt x="296956" y="518483"/>
                    </a:cubicBezTo>
                    <a:cubicBezTo>
                      <a:pt x="298303" y="518169"/>
                      <a:pt x="299577" y="517689"/>
                      <a:pt x="300924" y="517339"/>
                    </a:cubicBezTo>
                    <a:cubicBezTo>
                      <a:pt x="301792" y="517099"/>
                      <a:pt x="302641" y="516785"/>
                      <a:pt x="303545" y="516545"/>
                    </a:cubicBezTo>
                    <a:cubicBezTo>
                      <a:pt x="306332" y="515788"/>
                      <a:pt x="308879" y="514958"/>
                      <a:pt x="311462" y="514128"/>
                    </a:cubicBezTo>
                    <a:cubicBezTo>
                      <a:pt x="313696" y="513408"/>
                      <a:pt x="315966" y="512651"/>
                      <a:pt x="318143" y="511821"/>
                    </a:cubicBezTo>
                    <a:cubicBezTo>
                      <a:pt x="320450" y="510990"/>
                      <a:pt x="322757" y="510141"/>
                      <a:pt x="324825" y="509237"/>
                    </a:cubicBezTo>
                    <a:cubicBezTo>
                      <a:pt x="323754" y="509717"/>
                      <a:pt x="322481" y="509956"/>
                      <a:pt x="321355" y="510436"/>
                    </a:cubicBezTo>
                    <a:cubicBezTo>
                      <a:pt x="330897" y="506505"/>
                      <a:pt x="339922" y="501836"/>
                      <a:pt x="348245" y="495948"/>
                    </a:cubicBezTo>
                    <a:cubicBezTo>
                      <a:pt x="347692" y="496354"/>
                      <a:pt x="347175" y="496871"/>
                      <a:pt x="346621" y="497259"/>
                    </a:cubicBezTo>
                    <a:cubicBezTo>
                      <a:pt x="347415" y="496742"/>
                      <a:pt x="348006" y="496151"/>
                      <a:pt x="348762" y="495579"/>
                    </a:cubicBezTo>
                    <a:cubicBezTo>
                      <a:pt x="349316" y="495229"/>
                      <a:pt x="349795" y="494786"/>
                      <a:pt x="350349" y="494380"/>
                    </a:cubicBezTo>
                    <a:cubicBezTo>
                      <a:pt x="354041" y="491593"/>
                      <a:pt x="357436" y="488732"/>
                      <a:pt x="360537" y="485779"/>
                    </a:cubicBezTo>
                    <a:cubicBezTo>
                      <a:pt x="359577" y="486647"/>
                      <a:pt x="358544" y="487366"/>
                      <a:pt x="357584" y="488197"/>
                    </a:cubicBezTo>
                    <a:cubicBezTo>
                      <a:pt x="358931" y="487053"/>
                      <a:pt x="360334" y="486001"/>
                      <a:pt x="361645" y="484783"/>
                    </a:cubicBezTo>
                    <a:cubicBezTo>
                      <a:pt x="361293" y="485096"/>
                      <a:pt x="360925" y="485465"/>
                      <a:pt x="360537" y="485779"/>
                    </a:cubicBezTo>
                    <a:cubicBezTo>
                      <a:pt x="361608" y="484819"/>
                      <a:pt x="362807" y="484100"/>
                      <a:pt x="363841" y="483066"/>
                    </a:cubicBezTo>
                    <a:cubicBezTo>
                      <a:pt x="377812" y="469224"/>
                      <a:pt x="388977" y="451322"/>
                      <a:pt x="397689" y="429212"/>
                    </a:cubicBezTo>
                    <a:cubicBezTo>
                      <a:pt x="397689" y="429175"/>
                      <a:pt x="397726" y="429138"/>
                      <a:pt x="397763" y="429101"/>
                    </a:cubicBezTo>
                    <a:cubicBezTo>
                      <a:pt x="413229" y="389753"/>
                      <a:pt x="420722" y="336821"/>
                      <a:pt x="420722" y="267242"/>
                    </a:cubicBezTo>
                    <a:cubicBezTo>
                      <a:pt x="420722" y="207980"/>
                      <a:pt x="415591" y="160438"/>
                      <a:pt x="405126" y="122732"/>
                    </a:cubicBezTo>
                    <a:cubicBezTo>
                      <a:pt x="405126" y="122621"/>
                      <a:pt x="405090" y="122529"/>
                      <a:pt x="405053" y="122418"/>
                    </a:cubicBezTo>
                    <a:cubicBezTo>
                      <a:pt x="402635" y="113633"/>
                      <a:pt x="399885" y="105310"/>
                      <a:pt x="396858" y="97558"/>
                    </a:cubicBezTo>
                    <a:cubicBezTo>
                      <a:pt x="396544" y="96802"/>
                      <a:pt x="396176" y="96174"/>
                      <a:pt x="395898" y="95417"/>
                    </a:cubicBezTo>
                    <a:cubicBezTo>
                      <a:pt x="393075" y="88533"/>
                      <a:pt x="390085" y="81926"/>
                      <a:pt x="386837" y="75891"/>
                    </a:cubicBezTo>
                    <a:cubicBezTo>
                      <a:pt x="386283" y="74931"/>
                      <a:pt x="385729" y="74175"/>
                      <a:pt x="385213" y="73270"/>
                    </a:cubicBezTo>
                    <a:cubicBezTo>
                      <a:pt x="378402" y="61385"/>
                      <a:pt x="370780" y="50883"/>
                      <a:pt x="361939" y="42209"/>
                    </a:cubicBezTo>
                    <a:cubicBezTo>
                      <a:pt x="359743" y="40105"/>
                      <a:pt x="357288" y="38315"/>
                      <a:pt x="354981" y="36321"/>
                    </a:cubicBezTo>
                    <a:cubicBezTo>
                      <a:pt x="356218" y="37392"/>
                      <a:pt x="357455" y="38462"/>
                      <a:pt x="358636" y="39588"/>
                    </a:cubicBezTo>
                    <a:cubicBezTo>
                      <a:pt x="355499" y="36727"/>
                      <a:pt x="352306" y="33941"/>
                      <a:pt x="348928" y="31467"/>
                    </a:cubicBezTo>
                    <a:cubicBezTo>
                      <a:pt x="349445" y="31873"/>
                      <a:pt x="350036" y="32187"/>
                      <a:pt x="350515" y="32575"/>
                    </a:cubicBezTo>
                    <a:cubicBezTo>
                      <a:pt x="348448" y="30988"/>
                      <a:pt x="346252" y="29511"/>
                      <a:pt x="344075" y="28035"/>
                    </a:cubicBezTo>
                    <a:cubicBezTo>
                      <a:pt x="344351" y="28238"/>
                      <a:pt x="344591" y="28385"/>
                      <a:pt x="344831" y="28588"/>
                    </a:cubicBezTo>
                    <a:cubicBezTo>
                      <a:pt x="341213" y="26115"/>
                      <a:pt x="337467" y="23864"/>
                      <a:pt x="333646" y="21834"/>
                    </a:cubicBezTo>
                    <a:cubicBezTo>
                      <a:pt x="334403" y="22240"/>
                      <a:pt x="335197" y="22590"/>
                      <a:pt x="335916" y="23033"/>
                    </a:cubicBezTo>
                    <a:cubicBezTo>
                      <a:pt x="333720" y="21797"/>
                      <a:pt x="331469" y="20560"/>
                      <a:pt x="329162" y="19453"/>
                    </a:cubicBezTo>
                    <a:cubicBezTo>
                      <a:pt x="329236" y="19490"/>
                      <a:pt x="329328" y="19527"/>
                      <a:pt x="329402" y="19563"/>
                    </a:cubicBezTo>
                    <a:cubicBezTo>
                      <a:pt x="326264" y="18013"/>
                      <a:pt x="322997" y="16740"/>
                      <a:pt x="319694" y="15429"/>
                    </a:cubicBezTo>
                    <a:cubicBezTo>
                      <a:pt x="320413" y="15706"/>
                      <a:pt x="321134" y="15946"/>
                      <a:pt x="321798" y="16223"/>
                    </a:cubicBezTo>
                    <a:cubicBezTo>
                      <a:pt x="318052" y="14636"/>
                      <a:pt x="314195" y="13122"/>
                      <a:pt x="310152" y="11812"/>
                    </a:cubicBezTo>
                    <a:cubicBezTo>
                      <a:pt x="310392" y="11886"/>
                      <a:pt x="310558" y="11978"/>
                      <a:pt x="310743" y="12052"/>
                    </a:cubicBezTo>
                    <a:cubicBezTo>
                      <a:pt x="310023" y="11812"/>
                      <a:pt x="309229" y="11609"/>
                      <a:pt x="308510" y="11369"/>
                    </a:cubicBezTo>
                    <a:cubicBezTo>
                      <a:pt x="308989" y="11535"/>
                      <a:pt x="309544" y="11609"/>
                      <a:pt x="309986" y="11775"/>
                    </a:cubicBezTo>
                    <a:cubicBezTo>
                      <a:pt x="305298" y="10225"/>
                      <a:pt x="300555" y="8674"/>
                      <a:pt x="295424" y="7475"/>
                    </a:cubicBezTo>
                    <a:cubicBezTo>
                      <a:pt x="273185" y="2233"/>
                      <a:pt x="247734" y="0"/>
                      <a:pt x="210380" y="0"/>
                    </a:cubicBezTo>
                    <a:cubicBezTo>
                      <a:pt x="146374" y="0"/>
                      <a:pt x="96303" y="7161"/>
                      <a:pt x="60148" y="42209"/>
                    </a:cubicBezTo>
                    <a:cubicBezTo>
                      <a:pt x="55847" y="46343"/>
                      <a:pt x="51953" y="51086"/>
                      <a:pt x="48133" y="55940"/>
                    </a:cubicBezTo>
                    <a:cubicBezTo>
                      <a:pt x="47690" y="56457"/>
                      <a:pt x="47210" y="56900"/>
                      <a:pt x="46786" y="57453"/>
                    </a:cubicBezTo>
                    <a:cubicBezTo>
                      <a:pt x="43021" y="62400"/>
                      <a:pt x="39625" y="67844"/>
                      <a:pt x="36340" y="734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Freeform: Shape 149">
                <a:extLst>
                  <a:ext uri="{FF2B5EF4-FFF2-40B4-BE49-F238E27FC236}">
                    <a16:creationId xmlns:a16="http://schemas.microsoft.com/office/drawing/2014/main" id="{9DD38E21-165E-801F-30CB-8E76DDB50E7F}"/>
                  </a:ext>
                </a:extLst>
              </p:cNvPr>
              <p:cNvSpPr/>
              <p:nvPr/>
            </p:nvSpPr>
            <p:spPr>
              <a:xfrm>
                <a:off x="9077005" y="4444962"/>
                <a:ext cx="682" cy="756"/>
              </a:xfrm>
              <a:custGeom>
                <a:avLst/>
                <a:gdLst>
                  <a:gd name="connsiteX0" fmla="*/ 682 w 682"/>
                  <a:gd name="connsiteY0" fmla="*/ 0 h 756"/>
                  <a:gd name="connsiteX1" fmla="*/ 0 w 682"/>
                  <a:gd name="connsiteY1" fmla="*/ 757 h 756"/>
                  <a:gd name="connsiteX2" fmla="*/ 682 w 682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2" h="756">
                    <a:moveTo>
                      <a:pt x="682" y="0"/>
                    </a:moveTo>
                    <a:cubicBezTo>
                      <a:pt x="479" y="240"/>
                      <a:pt x="240" y="517"/>
                      <a:pt x="0" y="757"/>
                    </a:cubicBezTo>
                    <a:cubicBezTo>
                      <a:pt x="240" y="517"/>
                      <a:pt x="479" y="240"/>
                      <a:pt x="68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" name="Freeform: Shape 150">
                <a:extLst>
                  <a:ext uri="{FF2B5EF4-FFF2-40B4-BE49-F238E27FC236}">
                    <a16:creationId xmlns:a16="http://schemas.microsoft.com/office/drawing/2014/main" id="{2454FF55-1E78-8D18-0D31-1BFB4C07A162}"/>
                  </a:ext>
                </a:extLst>
              </p:cNvPr>
              <p:cNvSpPr/>
              <p:nvPr/>
            </p:nvSpPr>
            <p:spPr>
              <a:xfrm>
                <a:off x="8823235" y="4219855"/>
                <a:ext cx="370650" cy="520365"/>
              </a:xfrm>
              <a:custGeom>
                <a:avLst/>
                <a:gdLst>
                  <a:gd name="connsiteX0" fmla="*/ 303692 w 370650"/>
                  <a:gd name="connsiteY0" fmla="*/ 15909 h 520365"/>
                  <a:gd name="connsiteX1" fmla="*/ 303416 w 370650"/>
                  <a:gd name="connsiteY1" fmla="*/ 15798 h 520365"/>
                  <a:gd name="connsiteX2" fmla="*/ 303692 w 370650"/>
                  <a:gd name="connsiteY2" fmla="*/ 15909 h 520365"/>
                  <a:gd name="connsiteX3" fmla="*/ 369838 w 370650"/>
                  <a:gd name="connsiteY3" fmla="*/ 180868 h 520365"/>
                  <a:gd name="connsiteX4" fmla="*/ 369727 w 370650"/>
                  <a:gd name="connsiteY4" fmla="*/ 184246 h 520365"/>
                  <a:gd name="connsiteX5" fmla="*/ 369838 w 370650"/>
                  <a:gd name="connsiteY5" fmla="*/ 180868 h 520365"/>
                  <a:gd name="connsiteX6" fmla="*/ 367531 w 370650"/>
                  <a:gd name="connsiteY6" fmla="*/ 206873 h 520365"/>
                  <a:gd name="connsiteX7" fmla="*/ 368122 w 370650"/>
                  <a:gd name="connsiteY7" fmla="*/ 201539 h 520365"/>
                  <a:gd name="connsiteX8" fmla="*/ 367531 w 370650"/>
                  <a:gd name="connsiteY8" fmla="*/ 206873 h 520365"/>
                  <a:gd name="connsiteX9" fmla="*/ 363988 w 370650"/>
                  <a:gd name="connsiteY9" fmla="*/ 226916 h 520365"/>
                  <a:gd name="connsiteX10" fmla="*/ 364819 w 370650"/>
                  <a:gd name="connsiteY10" fmla="*/ 222856 h 520365"/>
                  <a:gd name="connsiteX11" fmla="*/ 363988 w 370650"/>
                  <a:gd name="connsiteY11" fmla="*/ 226916 h 520365"/>
                  <a:gd name="connsiteX12" fmla="*/ 359263 w 370650"/>
                  <a:gd name="connsiteY12" fmla="*/ 244781 h 520365"/>
                  <a:gd name="connsiteX13" fmla="*/ 360131 w 370650"/>
                  <a:gd name="connsiteY13" fmla="*/ 242031 h 520365"/>
                  <a:gd name="connsiteX14" fmla="*/ 359263 w 370650"/>
                  <a:gd name="connsiteY14" fmla="*/ 244781 h 520365"/>
                  <a:gd name="connsiteX15" fmla="*/ 353339 w 370650"/>
                  <a:gd name="connsiteY15" fmla="*/ 260690 h 520365"/>
                  <a:gd name="connsiteX16" fmla="*/ 354133 w 370650"/>
                  <a:gd name="connsiteY16" fmla="*/ 258937 h 520365"/>
                  <a:gd name="connsiteX17" fmla="*/ 353339 w 370650"/>
                  <a:gd name="connsiteY17" fmla="*/ 260690 h 520365"/>
                  <a:gd name="connsiteX18" fmla="*/ 345975 w 370650"/>
                  <a:gd name="connsiteY18" fmla="*/ 275086 h 520365"/>
                  <a:gd name="connsiteX19" fmla="*/ 346842 w 370650"/>
                  <a:gd name="connsiteY19" fmla="*/ 273702 h 520365"/>
                  <a:gd name="connsiteX20" fmla="*/ 345975 w 370650"/>
                  <a:gd name="connsiteY20" fmla="*/ 275086 h 520365"/>
                  <a:gd name="connsiteX21" fmla="*/ 337098 w 370650"/>
                  <a:gd name="connsiteY21" fmla="*/ 288023 h 520365"/>
                  <a:gd name="connsiteX22" fmla="*/ 338408 w 370650"/>
                  <a:gd name="connsiteY22" fmla="*/ 286436 h 520365"/>
                  <a:gd name="connsiteX23" fmla="*/ 337098 w 370650"/>
                  <a:gd name="connsiteY23" fmla="*/ 288023 h 520365"/>
                  <a:gd name="connsiteX24" fmla="*/ 328312 w 370650"/>
                  <a:gd name="connsiteY24" fmla="*/ 297842 h 520365"/>
                  <a:gd name="connsiteX25" fmla="*/ 326799 w 370650"/>
                  <a:gd name="connsiteY25" fmla="*/ 299152 h 520365"/>
                  <a:gd name="connsiteX26" fmla="*/ 328700 w 370650"/>
                  <a:gd name="connsiteY26" fmla="*/ 297399 h 520365"/>
                  <a:gd name="connsiteX27" fmla="*/ 328312 w 370650"/>
                  <a:gd name="connsiteY27" fmla="*/ 297842 h 520365"/>
                  <a:gd name="connsiteX28" fmla="*/ 316575 w 370650"/>
                  <a:gd name="connsiteY28" fmla="*/ 307476 h 520365"/>
                  <a:gd name="connsiteX29" fmla="*/ 318291 w 370650"/>
                  <a:gd name="connsiteY29" fmla="*/ 306332 h 520365"/>
                  <a:gd name="connsiteX30" fmla="*/ 316575 w 370650"/>
                  <a:gd name="connsiteY30" fmla="*/ 307476 h 520365"/>
                  <a:gd name="connsiteX31" fmla="*/ 294908 w 370650"/>
                  <a:gd name="connsiteY31" fmla="*/ 319085 h 520365"/>
                  <a:gd name="connsiteX32" fmla="*/ 295627 w 370650"/>
                  <a:gd name="connsiteY32" fmla="*/ 318845 h 520365"/>
                  <a:gd name="connsiteX33" fmla="*/ 294908 w 370650"/>
                  <a:gd name="connsiteY33" fmla="*/ 319085 h 520365"/>
                  <a:gd name="connsiteX34" fmla="*/ 305833 w 370650"/>
                  <a:gd name="connsiteY34" fmla="*/ 314028 h 520365"/>
                  <a:gd name="connsiteX35" fmla="*/ 307181 w 370650"/>
                  <a:gd name="connsiteY35" fmla="*/ 313400 h 520365"/>
                  <a:gd name="connsiteX36" fmla="*/ 305833 w 370650"/>
                  <a:gd name="connsiteY36" fmla="*/ 314028 h 520365"/>
                  <a:gd name="connsiteX37" fmla="*/ 222597 w 370650"/>
                  <a:gd name="connsiteY37" fmla="*/ 88570 h 520365"/>
                  <a:gd name="connsiteX38" fmla="*/ 227653 w 370650"/>
                  <a:gd name="connsiteY38" fmla="*/ 89050 h 520365"/>
                  <a:gd name="connsiteX39" fmla="*/ 222597 w 370650"/>
                  <a:gd name="connsiteY39" fmla="*/ 88570 h 520365"/>
                  <a:gd name="connsiteX40" fmla="*/ 233283 w 370650"/>
                  <a:gd name="connsiteY40" fmla="*/ 90397 h 520365"/>
                  <a:gd name="connsiteX41" fmla="*/ 237583 w 370650"/>
                  <a:gd name="connsiteY41" fmla="*/ 91781 h 520365"/>
                  <a:gd name="connsiteX42" fmla="*/ 233283 w 370650"/>
                  <a:gd name="connsiteY42" fmla="*/ 90397 h 520365"/>
                  <a:gd name="connsiteX43" fmla="*/ 242953 w 370650"/>
                  <a:gd name="connsiteY43" fmla="*/ 94384 h 520365"/>
                  <a:gd name="connsiteX44" fmla="*/ 246257 w 370650"/>
                  <a:gd name="connsiteY44" fmla="*/ 96488 h 520365"/>
                  <a:gd name="connsiteX45" fmla="*/ 242953 w 370650"/>
                  <a:gd name="connsiteY45" fmla="*/ 94384 h 520365"/>
                  <a:gd name="connsiteX46" fmla="*/ 251462 w 370650"/>
                  <a:gd name="connsiteY46" fmla="*/ 100862 h 520365"/>
                  <a:gd name="connsiteX47" fmla="*/ 253695 w 370650"/>
                  <a:gd name="connsiteY47" fmla="*/ 103335 h 520365"/>
                  <a:gd name="connsiteX48" fmla="*/ 251462 w 370650"/>
                  <a:gd name="connsiteY48" fmla="*/ 100862 h 520365"/>
                  <a:gd name="connsiteX49" fmla="*/ 258623 w 370650"/>
                  <a:gd name="connsiteY49" fmla="*/ 110219 h 520365"/>
                  <a:gd name="connsiteX50" fmla="*/ 260007 w 370650"/>
                  <a:gd name="connsiteY50" fmla="*/ 112766 h 520365"/>
                  <a:gd name="connsiteX51" fmla="*/ 258623 w 370650"/>
                  <a:gd name="connsiteY51" fmla="*/ 110219 h 520365"/>
                  <a:gd name="connsiteX52" fmla="*/ 264197 w 370650"/>
                  <a:gd name="connsiteY52" fmla="*/ 122824 h 520365"/>
                  <a:gd name="connsiteX53" fmla="*/ 264990 w 370650"/>
                  <a:gd name="connsiteY53" fmla="*/ 125297 h 520365"/>
                  <a:gd name="connsiteX54" fmla="*/ 264197 w 370650"/>
                  <a:gd name="connsiteY54" fmla="*/ 122824 h 520365"/>
                  <a:gd name="connsiteX55" fmla="*/ 268054 w 370650"/>
                  <a:gd name="connsiteY55" fmla="*/ 139730 h 520365"/>
                  <a:gd name="connsiteX56" fmla="*/ 268330 w 370650"/>
                  <a:gd name="connsiteY56" fmla="*/ 141206 h 520365"/>
                  <a:gd name="connsiteX57" fmla="*/ 268054 w 370650"/>
                  <a:gd name="connsiteY57" fmla="*/ 139730 h 520365"/>
                  <a:gd name="connsiteX58" fmla="*/ 229075 w 370650"/>
                  <a:gd name="connsiteY58" fmla="*/ 239411 h 520365"/>
                  <a:gd name="connsiteX59" fmla="*/ 225144 w 370650"/>
                  <a:gd name="connsiteY59" fmla="*/ 239761 h 520365"/>
                  <a:gd name="connsiteX60" fmla="*/ 229075 w 370650"/>
                  <a:gd name="connsiteY60" fmla="*/ 239411 h 520365"/>
                  <a:gd name="connsiteX61" fmla="*/ 239853 w 370650"/>
                  <a:gd name="connsiteY61" fmla="*/ 236273 h 520365"/>
                  <a:gd name="connsiteX62" fmla="*/ 234611 w 370650"/>
                  <a:gd name="connsiteY62" fmla="*/ 237952 h 520365"/>
                  <a:gd name="connsiteX63" fmla="*/ 239853 w 370650"/>
                  <a:gd name="connsiteY63" fmla="*/ 236273 h 520365"/>
                  <a:gd name="connsiteX64" fmla="*/ 248768 w 370650"/>
                  <a:gd name="connsiteY64" fmla="*/ 230939 h 520365"/>
                  <a:gd name="connsiteX65" fmla="*/ 244467 w 370650"/>
                  <a:gd name="connsiteY65" fmla="*/ 233726 h 520365"/>
                  <a:gd name="connsiteX66" fmla="*/ 248768 w 370650"/>
                  <a:gd name="connsiteY66" fmla="*/ 230939 h 520365"/>
                  <a:gd name="connsiteX67" fmla="*/ 265673 w 370650"/>
                  <a:gd name="connsiteY67" fmla="*/ 201059 h 520365"/>
                  <a:gd name="connsiteX68" fmla="*/ 262646 w 370650"/>
                  <a:gd name="connsiteY68" fmla="*/ 210398 h 520365"/>
                  <a:gd name="connsiteX69" fmla="*/ 261299 w 370650"/>
                  <a:gd name="connsiteY69" fmla="*/ 214015 h 520365"/>
                  <a:gd name="connsiteX70" fmla="*/ 261779 w 370650"/>
                  <a:gd name="connsiteY70" fmla="*/ 213092 h 520365"/>
                  <a:gd name="connsiteX71" fmla="*/ 261059 w 370650"/>
                  <a:gd name="connsiteY71" fmla="*/ 214606 h 520365"/>
                  <a:gd name="connsiteX72" fmla="*/ 261299 w 370650"/>
                  <a:gd name="connsiteY72" fmla="*/ 214015 h 520365"/>
                  <a:gd name="connsiteX73" fmla="*/ 260469 w 370650"/>
                  <a:gd name="connsiteY73" fmla="*/ 215639 h 520365"/>
                  <a:gd name="connsiteX74" fmla="*/ 259232 w 370650"/>
                  <a:gd name="connsiteY74" fmla="*/ 217743 h 520365"/>
                  <a:gd name="connsiteX75" fmla="*/ 254451 w 370650"/>
                  <a:gd name="connsiteY75" fmla="*/ 225070 h 520365"/>
                  <a:gd name="connsiteX76" fmla="*/ 256002 w 370650"/>
                  <a:gd name="connsiteY76" fmla="*/ 223280 h 520365"/>
                  <a:gd name="connsiteX77" fmla="*/ 253252 w 370650"/>
                  <a:gd name="connsiteY77" fmla="*/ 226417 h 520365"/>
                  <a:gd name="connsiteX78" fmla="*/ 253769 w 370650"/>
                  <a:gd name="connsiteY78" fmla="*/ 225827 h 520365"/>
                  <a:gd name="connsiteX79" fmla="*/ 233080 w 370650"/>
                  <a:gd name="connsiteY79" fmla="*/ 238322 h 520365"/>
                  <a:gd name="connsiteX80" fmla="*/ 232766 w 370650"/>
                  <a:gd name="connsiteY80" fmla="*/ 238396 h 520365"/>
                  <a:gd name="connsiteX81" fmla="*/ 217540 w 370650"/>
                  <a:gd name="connsiteY81" fmla="*/ 240186 h 520365"/>
                  <a:gd name="connsiteX82" fmla="*/ 100363 w 370650"/>
                  <a:gd name="connsiteY82" fmla="*/ 240186 h 520365"/>
                  <a:gd name="connsiteX83" fmla="*/ 100363 w 370650"/>
                  <a:gd name="connsiteY83" fmla="*/ 88312 h 520365"/>
                  <a:gd name="connsiteX84" fmla="*/ 217540 w 370650"/>
                  <a:gd name="connsiteY84" fmla="*/ 88312 h 520365"/>
                  <a:gd name="connsiteX85" fmla="*/ 229185 w 370650"/>
                  <a:gd name="connsiteY85" fmla="*/ 89382 h 520365"/>
                  <a:gd name="connsiteX86" fmla="*/ 230385 w 370650"/>
                  <a:gd name="connsiteY86" fmla="*/ 89696 h 520365"/>
                  <a:gd name="connsiteX87" fmla="*/ 239096 w 370650"/>
                  <a:gd name="connsiteY87" fmla="*/ 92483 h 520365"/>
                  <a:gd name="connsiteX88" fmla="*/ 241164 w 370650"/>
                  <a:gd name="connsiteY88" fmla="*/ 93479 h 520365"/>
                  <a:gd name="connsiteX89" fmla="*/ 247641 w 370650"/>
                  <a:gd name="connsiteY89" fmla="*/ 97614 h 520365"/>
                  <a:gd name="connsiteX90" fmla="*/ 250059 w 370650"/>
                  <a:gd name="connsiteY90" fmla="*/ 99681 h 520365"/>
                  <a:gd name="connsiteX91" fmla="*/ 254839 w 370650"/>
                  <a:gd name="connsiteY91" fmla="*/ 104885 h 520365"/>
                  <a:gd name="connsiteX92" fmla="*/ 257387 w 370650"/>
                  <a:gd name="connsiteY92" fmla="*/ 108466 h 520365"/>
                  <a:gd name="connsiteX93" fmla="*/ 260800 w 370650"/>
                  <a:gd name="connsiteY93" fmla="*/ 114630 h 520365"/>
                  <a:gd name="connsiteX94" fmla="*/ 262997 w 370650"/>
                  <a:gd name="connsiteY94" fmla="*/ 119964 h 520365"/>
                  <a:gd name="connsiteX95" fmla="*/ 265414 w 370650"/>
                  <a:gd name="connsiteY95" fmla="*/ 127401 h 520365"/>
                  <a:gd name="connsiteX96" fmla="*/ 266891 w 370650"/>
                  <a:gd name="connsiteY96" fmla="*/ 134212 h 520365"/>
                  <a:gd name="connsiteX97" fmla="*/ 268478 w 370650"/>
                  <a:gd name="connsiteY97" fmla="*/ 143440 h 520365"/>
                  <a:gd name="connsiteX98" fmla="*/ 268959 w 370650"/>
                  <a:gd name="connsiteY98" fmla="*/ 150637 h 520365"/>
                  <a:gd name="connsiteX99" fmla="*/ 269549 w 370650"/>
                  <a:gd name="connsiteY99" fmla="*/ 161416 h 520365"/>
                  <a:gd name="connsiteX100" fmla="*/ 269438 w 370650"/>
                  <a:gd name="connsiteY100" fmla="*/ 167580 h 520365"/>
                  <a:gd name="connsiteX101" fmla="*/ 268885 w 370650"/>
                  <a:gd name="connsiteY101" fmla="*/ 179429 h 520365"/>
                  <a:gd name="connsiteX102" fmla="*/ 268367 w 370650"/>
                  <a:gd name="connsiteY102" fmla="*/ 185205 h 520365"/>
                  <a:gd name="connsiteX103" fmla="*/ 266337 w 370650"/>
                  <a:gd name="connsiteY103" fmla="*/ 197848 h 520365"/>
                  <a:gd name="connsiteX104" fmla="*/ 265747 w 370650"/>
                  <a:gd name="connsiteY104" fmla="*/ 200838 h 520365"/>
                  <a:gd name="connsiteX105" fmla="*/ 266023 w 370650"/>
                  <a:gd name="connsiteY105" fmla="*/ 199804 h 520365"/>
                  <a:gd name="connsiteX106" fmla="*/ 265747 w 370650"/>
                  <a:gd name="connsiteY106" fmla="*/ 200911 h 520365"/>
                  <a:gd name="connsiteX107" fmla="*/ 265747 w 370650"/>
                  <a:gd name="connsiteY107" fmla="*/ 200838 h 520365"/>
                  <a:gd name="connsiteX108" fmla="*/ 265673 w 370650"/>
                  <a:gd name="connsiteY108" fmla="*/ 201059 h 520365"/>
                  <a:gd name="connsiteX109" fmla="*/ 100344 w 370650"/>
                  <a:gd name="connsiteY109" fmla="*/ 314397 h 520365"/>
                  <a:gd name="connsiteX110" fmla="*/ 225365 w 370650"/>
                  <a:gd name="connsiteY110" fmla="*/ 328553 h 520365"/>
                  <a:gd name="connsiteX111" fmla="*/ 236789 w 370650"/>
                  <a:gd name="connsiteY111" fmla="*/ 328793 h 520365"/>
                  <a:gd name="connsiteX112" fmla="*/ 309192 w 370650"/>
                  <a:gd name="connsiteY112" fmla="*/ 312404 h 520365"/>
                  <a:gd name="connsiteX113" fmla="*/ 309986 w 370650"/>
                  <a:gd name="connsiteY113" fmla="*/ 311887 h 520365"/>
                  <a:gd name="connsiteX114" fmla="*/ 320007 w 370650"/>
                  <a:gd name="connsiteY114" fmla="*/ 305132 h 520365"/>
                  <a:gd name="connsiteX115" fmla="*/ 321798 w 370650"/>
                  <a:gd name="connsiteY115" fmla="*/ 303619 h 520365"/>
                  <a:gd name="connsiteX116" fmla="*/ 328479 w 370650"/>
                  <a:gd name="connsiteY116" fmla="*/ 298045 h 520365"/>
                  <a:gd name="connsiteX117" fmla="*/ 330232 w 370650"/>
                  <a:gd name="connsiteY117" fmla="*/ 296052 h 520365"/>
                  <a:gd name="connsiteX118" fmla="*/ 332742 w 370650"/>
                  <a:gd name="connsiteY118" fmla="*/ 293265 h 520365"/>
                  <a:gd name="connsiteX119" fmla="*/ 339829 w 370650"/>
                  <a:gd name="connsiteY119" fmla="*/ 284757 h 520365"/>
                  <a:gd name="connsiteX120" fmla="*/ 342210 w 370650"/>
                  <a:gd name="connsiteY120" fmla="*/ 281213 h 520365"/>
                  <a:gd name="connsiteX121" fmla="*/ 348171 w 370650"/>
                  <a:gd name="connsiteY121" fmla="*/ 271542 h 520365"/>
                  <a:gd name="connsiteX122" fmla="*/ 350644 w 370650"/>
                  <a:gd name="connsiteY122" fmla="*/ 266688 h 520365"/>
                  <a:gd name="connsiteX123" fmla="*/ 355424 w 370650"/>
                  <a:gd name="connsiteY123" fmla="*/ 256113 h 520365"/>
                  <a:gd name="connsiteX124" fmla="*/ 357565 w 370650"/>
                  <a:gd name="connsiteY124" fmla="*/ 250152 h 520365"/>
                  <a:gd name="connsiteX125" fmla="*/ 361385 w 370650"/>
                  <a:gd name="connsiteY125" fmla="*/ 238137 h 520365"/>
                  <a:gd name="connsiteX126" fmla="*/ 363047 w 370650"/>
                  <a:gd name="connsiteY126" fmla="*/ 231733 h 520365"/>
                  <a:gd name="connsiteX127" fmla="*/ 366110 w 370650"/>
                  <a:gd name="connsiteY127" fmla="*/ 216894 h 520365"/>
                  <a:gd name="connsiteX128" fmla="*/ 367070 w 370650"/>
                  <a:gd name="connsiteY128" fmla="*/ 211118 h 520365"/>
                  <a:gd name="connsiteX129" fmla="*/ 369414 w 370650"/>
                  <a:gd name="connsiteY129" fmla="*/ 190428 h 520365"/>
                  <a:gd name="connsiteX130" fmla="*/ 369617 w 370650"/>
                  <a:gd name="connsiteY130" fmla="*/ 188158 h 520365"/>
                  <a:gd name="connsiteX131" fmla="*/ 370650 w 370650"/>
                  <a:gd name="connsiteY131" fmla="*/ 160751 h 520365"/>
                  <a:gd name="connsiteX132" fmla="*/ 367144 w 370650"/>
                  <a:gd name="connsiteY132" fmla="*/ 114574 h 520365"/>
                  <a:gd name="connsiteX133" fmla="*/ 366147 w 370650"/>
                  <a:gd name="connsiteY133" fmla="*/ 109610 h 520365"/>
                  <a:gd name="connsiteX134" fmla="*/ 363121 w 370650"/>
                  <a:gd name="connsiteY134" fmla="*/ 95565 h 520365"/>
                  <a:gd name="connsiteX135" fmla="*/ 361054 w 370650"/>
                  <a:gd name="connsiteY135" fmla="*/ 88644 h 520365"/>
                  <a:gd name="connsiteX136" fmla="*/ 357713 w 370650"/>
                  <a:gd name="connsiteY136" fmla="*/ 78345 h 520365"/>
                  <a:gd name="connsiteX137" fmla="*/ 354686 w 370650"/>
                  <a:gd name="connsiteY137" fmla="*/ 71351 h 520365"/>
                  <a:gd name="connsiteX138" fmla="*/ 350792 w 370650"/>
                  <a:gd name="connsiteY138" fmla="*/ 62916 h 520365"/>
                  <a:gd name="connsiteX139" fmla="*/ 347249 w 370650"/>
                  <a:gd name="connsiteY139" fmla="*/ 56826 h 520365"/>
                  <a:gd name="connsiteX140" fmla="*/ 342468 w 370650"/>
                  <a:gd name="connsiteY140" fmla="*/ 49185 h 520365"/>
                  <a:gd name="connsiteX141" fmla="*/ 338961 w 370650"/>
                  <a:gd name="connsiteY141" fmla="*/ 44774 h 520365"/>
                  <a:gd name="connsiteX142" fmla="*/ 332834 w 370650"/>
                  <a:gd name="connsiteY142" fmla="*/ 37373 h 520365"/>
                  <a:gd name="connsiteX143" fmla="*/ 331321 w 370650"/>
                  <a:gd name="connsiteY143" fmla="*/ 35934 h 520365"/>
                  <a:gd name="connsiteX144" fmla="*/ 322684 w 370650"/>
                  <a:gd name="connsiteY144" fmla="*/ 27850 h 520365"/>
                  <a:gd name="connsiteX145" fmla="*/ 320727 w 370650"/>
                  <a:gd name="connsiteY145" fmla="*/ 26577 h 520365"/>
                  <a:gd name="connsiteX146" fmla="*/ 306239 w 370650"/>
                  <a:gd name="connsiteY146" fmla="*/ 17275 h 520365"/>
                  <a:gd name="connsiteX147" fmla="*/ 301792 w 370650"/>
                  <a:gd name="connsiteY147" fmla="*/ 14894 h 520365"/>
                  <a:gd name="connsiteX148" fmla="*/ 283373 w 370650"/>
                  <a:gd name="connsiteY148" fmla="*/ 7770 h 520365"/>
                  <a:gd name="connsiteX149" fmla="*/ 279035 w 370650"/>
                  <a:gd name="connsiteY149" fmla="*/ 6497 h 520365"/>
                  <a:gd name="connsiteX150" fmla="*/ 257479 w 370650"/>
                  <a:gd name="connsiteY150" fmla="*/ 2196 h 520365"/>
                  <a:gd name="connsiteX151" fmla="*/ 252975 w 370650"/>
                  <a:gd name="connsiteY151" fmla="*/ 1606 h 520365"/>
                  <a:gd name="connsiteX152" fmla="*/ 228152 w 370650"/>
                  <a:gd name="connsiteY152" fmla="*/ 166 h 520365"/>
                  <a:gd name="connsiteX153" fmla="*/ 225328 w 370650"/>
                  <a:gd name="connsiteY153" fmla="*/ 0 h 520365"/>
                  <a:gd name="connsiteX154" fmla="*/ 0 w 370650"/>
                  <a:gd name="connsiteY154" fmla="*/ 0 h 520365"/>
                  <a:gd name="connsiteX155" fmla="*/ 0 w 370650"/>
                  <a:gd name="connsiteY155" fmla="*/ 520365 h 520365"/>
                  <a:gd name="connsiteX156" fmla="*/ 100363 w 370650"/>
                  <a:gd name="connsiteY156" fmla="*/ 520365 h 520365"/>
                  <a:gd name="connsiteX157" fmla="*/ 100363 w 370650"/>
                  <a:gd name="connsiteY157" fmla="*/ 314397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370650" h="520365">
                    <a:moveTo>
                      <a:pt x="303692" y="15909"/>
                    </a:moveTo>
                    <a:cubicBezTo>
                      <a:pt x="303618" y="15872"/>
                      <a:pt x="303526" y="15835"/>
                      <a:pt x="303416" y="15798"/>
                    </a:cubicBezTo>
                    <a:cubicBezTo>
                      <a:pt x="303526" y="15817"/>
                      <a:pt x="303618" y="15872"/>
                      <a:pt x="303692" y="15909"/>
                    </a:cubicBezTo>
                    <a:moveTo>
                      <a:pt x="369838" y="180868"/>
                    </a:moveTo>
                    <a:cubicBezTo>
                      <a:pt x="369801" y="181976"/>
                      <a:pt x="369801" y="183175"/>
                      <a:pt x="369727" y="184246"/>
                    </a:cubicBezTo>
                    <a:cubicBezTo>
                      <a:pt x="369801" y="183175"/>
                      <a:pt x="369801" y="181976"/>
                      <a:pt x="369838" y="180868"/>
                    </a:cubicBezTo>
                    <a:moveTo>
                      <a:pt x="367531" y="206873"/>
                    </a:moveTo>
                    <a:cubicBezTo>
                      <a:pt x="367772" y="205119"/>
                      <a:pt x="367938" y="203292"/>
                      <a:pt x="368122" y="201539"/>
                    </a:cubicBezTo>
                    <a:cubicBezTo>
                      <a:pt x="367938" y="203292"/>
                      <a:pt x="367772" y="205119"/>
                      <a:pt x="367531" y="206873"/>
                    </a:cubicBezTo>
                    <a:moveTo>
                      <a:pt x="363988" y="226916"/>
                    </a:moveTo>
                    <a:cubicBezTo>
                      <a:pt x="364301" y="225606"/>
                      <a:pt x="364579" y="224258"/>
                      <a:pt x="364819" y="222856"/>
                    </a:cubicBezTo>
                    <a:cubicBezTo>
                      <a:pt x="364597" y="224258"/>
                      <a:pt x="364320" y="225606"/>
                      <a:pt x="363988" y="226916"/>
                    </a:cubicBezTo>
                    <a:moveTo>
                      <a:pt x="359263" y="244781"/>
                    </a:moveTo>
                    <a:cubicBezTo>
                      <a:pt x="359577" y="243858"/>
                      <a:pt x="359854" y="242954"/>
                      <a:pt x="360131" y="242031"/>
                    </a:cubicBezTo>
                    <a:cubicBezTo>
                      <a:pt x="359854" y="242954"/>
                      <a:pt x="359577" y="243858"/>
                      <a:pt x="359263" y="244781"/>
                    </a:cubicBezTo>
                    <a:moveTo>
                      <a:pt x="353339" y="260690"/>
                    </a:moveTo>
                    <a:cubicBezTo>
                      <a:pt x="353615" y="260100"/>
                      <a:pt x="353893" y="259528"/>
                      <a:pt x="354133" y="258937"/>
                    </a:cubicBezTo>
                    <a:cubicBezTo>
                      <a:pt x="353893" y="259546"/>
                      <a:pt x="353578" y="260100"/>
                      <a:pt x="353339" y="260690"/>
                    </a:cubicBezTo>
                    <a:moveTo>
                      <a:pt x="345975" y="275086"/>
                    </a:moveTo>
                    <a:cubicBezTo>
                      <a:pt x="346289" y="274606"/>
                      <a:pt x="346565" y="274163"/>
                      <a:pt x="346842" y="273702"/>
                    </a:cubicBezTo>
                    <a:cubicBezTo>
                      <a:pt x="346565" y="274181"/>
                      <a:pt x="346289" y="274606"/>
                      <a:pt x="345975" y="275086"/>
                    </a:cubicBezTo>
                    <a:moveTo>
                      <a:pt x="337098" y="288023"/>
                    </a:moveTo>
                    <a:cubicBezTo>
                      <a:pt x="337540" y="287470"/>
                      <a:pt x="337965" y="286990"/>
                      <a:pt x="338408" y="286436"/>
                    </a:cubicBezTo>
                    <a:cubicBezTo>
                      <a:pt x="338021" y="286990"/>
                      <a:pt x="337540" y="287470"/>
                      <a:pt x="337098" y="288023"/>
                    </a:cubicBezTo>
                    <a:moveTo>
                      <a:pt x="328312" y="297842"/>
                    </a:moveTo>
                    <a:cubicBezTo>
                      <a:pt x="327833" y="298322"/>
                      <a:pt x="327316" y="298673"/>
                      <a:pt x="326799" y="299152"/>
                    </a:cubicBezTo>
                    <a:cubicBezTo>
                      <a:pt x="327445" y="298562"/>
                      <a:pt x="328109" y="298045"/>
                      <a:pt x="328700" y="297399"/>
                    </a:cubicBezTo>
                    <a:cubicBezTo>
                      <a:pt x="328590" y="297565"/>
                      <a:pt x="328442" y="297731"/>
                      <a:pt x="328312" y="297842"/>
                    </a:cubicBezTo>
                    <a:moveTo>
                      <a:pt x="316575" y="307476"/>
                    </a:moveTo>
                    <a:cubicBezTo>
                      <a:pt x="317128" y="307070"/>
                      <a:pt x="317682" y="306719"/>
                      <a:pt x="318291" y="306332"/>
                    </a:cubicBezTo>
                    <a:cubicBezTo>
                      <a:pt x="317700" y="306719"/>
                      <a:pt x="317147" y="307070"/>
                      <a:pt x="316575" y="307476"/>
                    </a:cubicBezTo>
                    <a:moveTo>
                      <a:pt x="294908" y="319085"/>
                    </a:moveTo>
                    <a:cubicBezTo>
                      <a:pt x="295147" y="319011"/>
                      <a:pt x="295387" y="318919"/>
                      <a:pt x="295627" y="318845"/>
                    </a:cubicBezTo>
                    <a:cubicBezTo>
                      <a:pt x="295387" y="318919"/>
                      <a:pt x="295147" y="319011"/>
                      <a:pt x="294908" y="319085"/>
                    </a:cubicBezTo>
                    <a:moveTo>
                      <a:pt x="305833" y="314028"/>
                    </a:moveTo>
                    <a:cubicBezTo>
                      <a:pt x="306276" y="313825"/>
                      <a:pt x="306756" y="313622"/>
                      <a:pt x="307181" y="313400"/>
                    </a:cubicBezTo>
                    <a:cubicBezTo>
                      <a:pt x="306756" y="313640"/>
                      <a:pt x="306276" y="313844"/>
                      <a:pt x="305833" y="314028"/>
                    </a:cubicBezTo>
                    <a:moveTo>
                      <a:pt x="222597" y="88570"/>
                    </a:moveTo>
                    <a:cubicBezTo>
                      <a:pt x="224314" y="88736"/>
                      <a:pt x="225975" y="88773"/>
                      <a:pt x="227653" y="89050"/>
                    </a:cubicBezTo>
                    <a:cubicBezTo>
                      <a:pt x="226048" y="88810"/>
                      <a:pt x="224295" y="88736"/>
                      <a:pt x="222597" y="88570"/>
                    </a:cubicBezTo>
                    <a:moveTo>
                      <a:pt x="233283" y="90397"/>
                    </a:moveTo>
                    <a:cubicBezTo>
                      <a:pt x="234722" y="90803"/>
                      <a:pt x="236180" y="91228"/>
                      <a:pt x="237583" y="91781"/>
                    </a:cubicBezTo>
                    <a:cubicBezTo>
                      <a:pt x="236236" y="91246"/>
                      <a:pt x="234759" y="90840"/>
                      <a:pt x="233283" y="90397"/>
                    </a:cubicBezTo>
                    <a:moveTo>
                      <a:pt x="242953" y="94384"/>
                    </a:moveTo>
                    <a:cubicBezTo>
                      <a:pt x="244061" y="95011"/>
                      <a:pt x="245187" y="95731"/>
                      <a:pt x="246257" y="96488"/>
                    </a:cubicBezTo>
                    <a:cubicBezTo>
                      <a:pt x="245187" y="95731"/>
                      <a:pt x="244098" y="95011"/>
                      <a:pt x="242953" y="94384"/>
                    </a:cubicBezTo>
                    <a:moveTo>
                      <a:pt x="251462" y="100862"/>
                    </a:moveTo>
                    <a:cubicBezTo>
                      <a:pt x="252218" y="101655"/>
                      <a:pt x="252975" y="102449"/>
                      <a:pt x="253695" y="103335"/>
                    </a:cubicBezTo>
                    <a:cubicBezTo>
                      <a:pt x="252975" y="102467"/>
                      <a:pt x="252255" y="101655"/>
                      <a:pt x="251462" y="100862"/>
                    </a:cubicBezTo>
                    <a:moveTo>
                      <a:pt x="258623" y="110219"/>
                    </a:moveTo>
                    <a:cubicBezTo>
                      <a:pt x="259102" y="111050"/>
                      <a:pt x="259546" y="111898"/>
                      <a:pt x="260007" y="112766"/>
                    </a:cubicBezTo>
                    <a:cubicBezTo>
                      <a:pt x="259583" y="111880"/>
                      <a:pt x="259102" y="111050"/>
                      <a:pt x="258623" y="110219"/>
                    </a:cubicBezTo>
                    <a:moveTo>
                      <a:pt x="264197" y="122824"/>
                    </a:moveTo>
                    <a:cubicBezTo>
                      <a:pt x="264436" y="123655"/>
                      <a:pt x="264750" y="124412"/>
                      <a:pt x="264990" y="125297"/>
                    </a:cubicBezTo>
                    <a:cubicBezTo>
                      <a:pt x="264750" y="124412"/>
                      <a:pt x="264436" y="123655"/>
                      <a:pt x="264197" y="122824"/>
                    </a:cubicBezTo>
                    <a:moveTo>
                      <a:pt x="268054" y="139730"/>
                    </a:moveTo>
                    <a:cubicBezTo>
                      <a:pt x="268128" y="140247"/>
                      <a:pt x="268257" y="140690"/>
                      <a:pt x="268330" y="141206"/>
                    </a:cubicBezTo>
                    <a:cubicBezTo>
                      <a:pt x="268257" y="140690"/>
                      <a:pt x="268128" y="140247"/>
                      <a:pt x="268054" y="139730"/>
                    </a:cubicBezTo>
                    <a:moveTo>
                      <a:pt x="229075" y="239411"/>
                    </a:moveTo>
                    <a:cubicBezTo>
                      <a:pt x="227838" y="239614"/>
                      <a:pt x="226454" y="239614"/>
                      <a:pt x="225144" y="239761"/>
                    </a:cubicBezTo>
                    <a:cubicBezTo>
                      <a:pt x="226454" y="239614"/>
                      <a:pt x="227875" y="239614"/>
                      <a:pt x="229075" y="239411"/>
                    </a:cubicBezTo>
                    <a:moveTo>
                      <a:pt x="239853" y="236273"/>
                    </a:moveTo>
                    <a:cubicBezTo>
                      <a:pt x="238174" y="236993"/>
                      <a:pt x="236346" y="237473"/>
                      <a:pt x="234611" y="237952"/>
                    </a:cubicBezTo>
                    <a:cubicBezTo>
                      <a:pt x="236346" y="237417"/>
                      <a:pt x="238211" y="236993"/>
                      <a:pt x="239853" y="236273"/>
                    </a:cubicBezTo>
                    <a:moveTo>
                      <a:pt x="248768" y="230939"/>
                    </a:moveTo>
                    <a:cubicBezTo>
                      <a:pt x="247420" y="232010"/>
                      <a:pt x="245944" y="232840"/>
                      <a:pt x="244467" y="233726"/>
                    </a:cubicBezTo>
                    <a:cubicBezTo>
                      <a:pt x="245944" y="232840"/>
                      <a:pt x="247457" y="232010"/>
                      <a:pt x="248768" y="230939"/>
                    </a:cubicBezTo>
                    <a:moveTo>
                      <a:pt x="265673" y="201059"/>
                    </a:moveTo>
                    <a:cubicBezTo>
                      <a:pt x="264843" y="204529"/>
                      <a:pt x="263716" y="207500"/>
                      <a:pt x="262646" y="210398"/>
                    </a:cubicBezTo>
                    <a:cubicBezTo>
                      <a:pt x="262166" y="211598"/>
                      <a:pt x="261816" y="212871"/>
                      <a:pt x="261299" y="214015"/>
                    </a:cubicBezTo>
                    <a:cubicBezTo>
                      <a:pt x="261409" y="213702"/>
                      <a:pt x="261613" y="213425"/>
                      <a:pt x="261779" y="213092"/>
                    </a:cubicBezTo>
                    <a:cubicBezTo>
                      <a:pt x="261539" y="213609"/>
                      <a:pt x="261299" y="214089"/>
                      <a:pt x="261059" y="214606"/>
                    </a:cubicBezTo>
                    <a:cubicBezTo>
                      <a:pt x="261133" y="214403"/>
                      <a:pt x="261170" y="214200"/>
                      <a:pt x="261299" y="214015"/>
                    </a:cubicBezTo>
                    <a:cubicBezTo>
                      <a:pt x="261022" y="214569"/>
                      <a:pt x="260745" y="215086"/>
                      <a:pt x="260469" y="215639"/>
                    </a:cubicBezTo>
                    <a:cubicBezTo>
                      <a:pt x="260118" y="216433"/>
                      <a:pt x="259638" y="217023"/>
                      <a:pt x="259232" y="217743"/>
                    </a:cubicBezTo>
                    <a:cubicBezTo>
                      <a:pt x="257792" y="220327"/>
                      <a:pt x="256297" y="222874"/>
                      <a:pt x="254451" y="225070"/>
                    </a:cubicBezTo>
                    <a:cubicBezTo>
                      <a:pt x="254969" y="224480"/>
                      <a:pt x="255522" y="223963"/>
                      <a:pt x="256002" y="223280"/>
                    </a:cubicBezTo>
                    <a:cubicBezTo>
                      <a:pt x="255172" y="224480"/>
                      <a:pt x="254212" y="225384"/>
                      <a:pt x="253252" y="226417"/>
                    </a:cubicBezTo>
                    <a:cubicBezTo>
                      <a:pt x="253455" y="226214"/>
                      <a:pt x="253603" y="226011"/>
                      <a:pt x="253769" y="225827"/>
                    </a:cubicBezTo>
                    <a:cubicBezTo>
                      <a:pt x="248675" y="231641"/>
                      <a:pt x="241957" y="236015"/>
                      <a:pt x="233080" y="238322"/>
                    </a:cubicBezTo>
                    <a:cubicBezTo>
                      <a:pt x="232969" y="238359"/>
                      <a:pt x="232877" y="238396"/>
                      <a:pt x="232766" y="238396"/>
                    </a:cubicBezTo>
                    <a:cubicBezTo>
                      <a:pt x="228226" y="239540"/>
                      <a:pt x="223187" y="240186"/>
                      <a:pt x="217540" y="240186"/>
                    </a:cubicBezTo>
                    <a:lnTo>
                      <a:pt x="100363" y="240186"/>
                    </a:lnTo>
                    <a:lnTo>
                      <a:pt x="100363" y="88312"/>
                    </a:lnTo>
                    <a:lnTo>
                      <a:pt x="217540" y="88312"/>
                    </a:lnTo>
                    <a:cubicBezTo>
                      <a:pt x="221674" y="88312"/>
                      <a:pt x="225531" y="88718"/>
                      <a:pt x="229185" y="89382"/>
                    </a:cubicBezTo>
                    <a:cubicBezTo>
                      <a:pt x="229592" y="89456"/>
                      <a:pt x="229979" y="89622"/>
                      <a:pt x="230385" y="89696"/>
                    </a:cubicBezTo>
                    <a:cubicBezTo>
                      <a:pt x="233486" y="90379"/>
                      <a:pt x="236383" y="91283"/>
                      <a:pt x="239096" y="92483"/>
                    </a:cubicBezTo>
                    <a:cubicBezTo>
                      <a:pt x="239817" y="92797"/>
                      <a:pt x="240444" y="93166"/>
                      <a:pt x="241164" y="93479"/>
                    </a:cubicBezTo>
                    <a:cubicBezTo>
                      <a:pt x="243471" y="94624"/>
                      <a:pt x="245611" y="96063"/>
                      <a:pt x="247641" y="97614"/>
                    </a:cubicBezTo>
                    <a:cubicBezTo>
                      <a:pt x="248472" y="98241"/>
                      <a:pt x="249265" y="98924"/>
                      <a:pt x="250059" y="99681"/>
                    </a:cubicBezTo>
                    <a:cubicBezTo>
                      <a:pt x="251776" y="101231"/>
                      <a:pt x="253363" y="102984"/>
                      <a:pt x="254839" y="104885"/>
                    </a:cubicBezTo>
                    <a:cubicBezTo>
                      <a:pt x="255707" y="105992"/>
                      <a:pt x="256556" y="107192"/>
                      <a:pt x="257387" y="108466"/>
                    </a:cubicBezTo>
                    <a:cubicBezTo>
                      <a:pt x="258623" y="110367"/>
                      <a:pt x="259767" y="112452"/>
                      <a:pt x="260800" y="114630"/>
                    </a:cubicBezTo>
                    <a:cubicBezTo>
                      <a:pt x="261594" y="116309"/>
                      <a:pt x="262314" y="118100"/>
                      <a:pt x="262997" y="119964"/>
                    </a:cubicBezTo>
                    <a:cubicBezTo>
                      <a:pt x="263920" y="122345"/>
                      <a:pt x="264750" y="124781"/>
                      <a:pt x="265414" y="127401"/>
                    </a:cubicBezTo>
                    <a:cubicBezTo>
                      <a:pt x="266005" y="129505"/>
                      <a:pt x="266448" y="131905"/>
                      <a:pt x="266891" y="134212"/>
                    </a:cubicBezTo>
                    <a:cubicBezTo>
                      <a:pt x="267482" y="137201"/>
                      <a:pt x="268091" y="140136"/>
                      <a:pt x="268478" y="143440"/>
                    </a:cubicBezTo>
                    <a:cubicBezTo>
                      <a:pt x="268718" y="145636"/>
                      <a:pt x="268792" y="148257"/>
                      <a:pt x="268959" y="150637"/>
                    </a:cubicBezTo>
                    <a:cubicBezTo>
                      <a:pt x="269198" y="154181"/>
                      <a:pt x="269512" y="157558"/>
                      <a:pt x="269549" y="161416"/>
                    </a:cubicBezTo>
                    <a:cubicBezTo>
                      <a:pt x="269549" y="163483"/>
                      <a:pt x="269475" y="165513"/>
                      <a:pt x="269438" y="167580"/>
                    </a:cubicBezTo>
                    <a:cubicBezTo>
                      <a:pt x="269327" y="171677"/>
                      <a:pt x="269198" y="175738"/>
                      <a:pt x="268885" y="179429"/>
                    </a:cubicBezTo>
                    <a:cubicBezTo>
                      <a:pt x="268774" y="181385"/>
                      <a:pt x="268571" y="183286"/>
                      <a:pt x="268367" y="185205"/>
                    </a:cubicBezTo>
                    <a:cubicBezTo>
                      <a:pt x="267851" y="189746"/>
                      <a:pt x="267168" y="193954"/>
                      <a:pt x="266337" y="197848"/>
                    </a:cubicBezTo>
                    <a:cubicBezTo>
                      <a:pt x="266134" y="198844"/>
                      <a:pt x="265986" y="199841"/>
                      <a:pt x="265747" y="200838"/>
                    </a:cubicBezTo>
                    <a:cubicBezTo>
                      <a:pt x="265821" y="200487"/>
                      <a:pt x="265950" y="200155"/>
                      <a:pt x="266023" y="199804"/>
                    </a:cubicBezTo>
                    <a:cubicBezTo>
                      <a:pt x="265950" y="200210"/>
                      <a:pt x="265821" y="200524"/>
                      <a:pt x="265747" y="200911"/>
                    </a:cubicBezTo>
                    <a:lnTo>
                      <a:pt x="265747" y="200838"/>
                    </a:lnTo>
                    <a:cubicBezTo>
                      <a:pt x="265710" y="200948"/>
                      <a:pt x="265710" y="200985"/>
                      <a:pt x="265673" y="201059"/>
                    </a:cubicBezTo>
                    <a:moveTo>
                      <a:pt x="100344" y="314397"/>
                    </a:moveTo>
                    <a:cubicBezTo>
                      <a:pt x="106066" y="316114"/>
                      <a:pt x="197608" y="327169"/>
                      <a:pt x="225365" y="328553"/>
                    </a:cubicBezTo>
                    <a:cubicBezTo>
                      <a:pt x="229057" y="328663"/>
                      <a:pt x="232877" y="328793"/>
                      <a:pt x="236789" y="328793"/>
                    </a:cubicBezTo>
                    <a:cubicBezTo>
                      <a:pt x="259970" y="328793"/>
                      <a:pt x="286122" y="325729"/>
                      <a:pt x="309192" y="312404"/>
                    </a:cubicBezTo>
                    <a:cubicBezTo>
                      <a:pt x="309469" y="312238"/>
                      <a:pt x="309709" y="312053"/>
                      <a:pt x="309986" y="311887"/>
                    </a:cubicBezTo>
                    <a:cubicBezTo>
                      <a:pt x="313400" y="309857"/>
                      <a:pt x="316740" y="307624"/>
                      <a:pt x="320007" y="305132"/>
                    </a:cubicBezTo>
                    <a:cubicBezTo>
                      <a:pt x="320653" y="304652"/>
                      <a:pt x="321207" y="304136"/>
                      <a:pt x="321798" y="303619"/>
                    </a:cubicBezTo>
                    <a:cubicBezTo>
                      <a:pt x="324068" y="301829"/>
                      <a:pt x="326338" y="300112"/>
                      <a:pt x="328479" y="298045"/>
                    </a:cubicBezTo>
                    <a:cubicBezTo>
                      <a:pt x="329106" y="297418"/>
                      <a:pt x="329623" y="296661"/>
                      <a:pt x="330232" y="296052"/>
                    </a:cubicBezTo>
                    <a:cubicBezTo>
                      <a:pt x="331100" y="295184"/>
                      <a:pt x="331912" y="294188"/>
                      <a:pt x="332742" y="293265"/>
                    </a:cubicBezTo>
                    <a:cubicBezTo>
                      <a:pt x="335215" y="290552"/>
                      <a:pt x="337596" y="287784"/>
                      <a:pt x="339829" y="284757"/>
                    </a:cubicBezTo>
                    <a:cubicBezTo>
                      <a:pt x="340659" y="283649"/>
                      <a:pt x="341416" y="282413"/>
                      <a:pt x="342210" y="281213"/>
                    </a:cubicBezTo>
                    <a:cubicBezTo>
                      <a:pt x="344277" y="278150"/>
                      <a:pt x="346344" y="274975"/>
                      <a:pt x="348171" y="271542"/>
                    </a:cubicBezTo>
                    <a:cubicBezTo>
                      <a:pt x="349038" y="270029"/>
                      <a:pt x="349795" y="268313"/>
                      <a:pt x="350644" y="266688"/>
                    </a:cubicBezTo>
                    <a:cubicBezTo>
                      <a:pt x="352324" y="263274"/>
                      <a:pt x="353948" y="259804"/>
                      <a:pt x="355424" y="256113"/>
                    </a:cubicBezTo>
                    <a:cubicBezTo>
                      <a:pt x="356181" y="254212"/>
                      <a:pt x="356864" y="252182"/>
                      <a:pt x="357565" y="250152"/>
                    </a:cubicBezTo>
                    <a:cubicBezTo>
                      <a:pt x="358949" y="246295"/>
                      <a:pt x="360223" y="242271"/>
                      <a:pt x="361385" y="238137"/>
                    </a:cubicBezTo>
                    <a:cubicBezTo>
                      <a:pt x="361976" y="236033"/>
                      <a:pt x="362493" y="233874"/>
                      <a:pt x="363047" y="231733"/>
                    </a:cubicBezTo>
                    <a:cubicBezTo>
                      <a:pt x="364209" y="226953"/>
                      <a:pt x="365187" y="221988"/>
                      <a:pt x="366110" y="216894"/>
                    </a:cubicBezTo>
                    <a:cubicBezTo>
                      <a:pt x="366425" y="214993"/>
                      <a:pt x="366738" y="213074"/>
                      <a:pt x="367070" y="211118"/>
                    </a:cubicBezTo>
                    <a:cubicBezTo>
                      <a:pt x="368066" y="204510"/>
                      <a:pt x="368860" y="197589"/>
                      <a:pt x="369414" y="190428"/>
                    </a:cubicBezTo>
                    <a:cubicBezTo>
                      <a:pt x="369451" y="189672"/>
                      <a:pt x="369580" y="188952"/>
                      <a:pt x="369617" y="188158"/>
                    </a:cubicBezTo>
                    <a:cubicBezTo>
                      <a:pt x="370245" y="179373"/>
                      <a:pt x="370650" y="170330"/>
                      <a:pt x="370650" y="160751"/>
                    </a:cubicBezTo>
                    <a:cubicBezTo>
                      <a:pt x="370650" y="144049"/>
                      <a:pt x="369414" y="128730"/>
                      <a:pt x="367144" y="114574"/>
                    </a:cubicBezTo>
                    <a:cubicBezTo>
                      <a:pt x="366867" y="112858"/>
                      <a:pt x="366461" y="111271"/>
                      <a:pt x="366147" y="109610"/>
                    </a:cubicBezTo>
                    <a:cubicBezTo>
                      <a:pt x="365280" y="104793"/>
                      <a:pt x="364320" y="100031"/>
                      <a:pt x="363121" y="95565"/>
                    </a:cubicBezTo>
                    <a:cubicBezTo>
                      <a:pt x="362530" y="93147"/>
                      <a:pt x="361774" y="90914"/>
                      <a:pt x="361054" y="88644"/>
                    </a:cubicBezTo>
                    <a:cubicBezTo>
                      <a:pt x="359983" y="85137"/>
                      <a:pt x="358949" y="81649"/>
                      <a:pt x="357713" y="78345"/>
                    </a:cubicBezTo>
                    <a:cubicBezTo>
                      <a:pt x="356753" y="75872"/>
                      <a:pt x="355720" y="73658"/>
                      <a:pt x="354686" y="71351"/>
                    </a:cubicBezTo>
                    <a:cubicBezTo>
                      <a:pt x="353449" y="68490"/>
                      <a:pt x="352213" y="65574"/>
                      <a:pt x="350792" y="62916"/>
                    </a:cubicBezTo>
                    <a:cubicBezTo>
                      <a:pt x="349684" y="60775"/>
                      <a:pt x="348448" y="58819"/>
                      <a:pt x="347249" y="56826"/>
                    </a:cubicBezTo>
                    <a:cubicBezTo>
                      <a:pt x="345698" y="54242"/>
                      <a:pt x="344185" y="51621"/>
                      <a:pt x="342468" y="49185"/>
                    </a:cubicBezTo>
                    <a:cubicBezTo>
                      <a:pt x="341361" y="47635"/>
                      <a:pt x="340125" y="46250"/>
                      <a:pt x="338961" y="44774"/>
                    </a:cubicBezTo>
                    <a:cubicBezTo>
                      <a:pt x="336931" y="42227"/>
                      <a:pt x="334975" y="39680"/>
                      <a:pt x="332834" y="37373"/>
                    </a:cubicBezTo>
                    <a:cubicBezTo>
                      <a:pt x="332354" y="36856"/>
                      <a:pt x="331801" y="36451"/>
                      <a:pt x="331321" y="35934"/>
                    </a:cubicBezTo>
                    <a:cubicBezTo>
                      <a:pt x="328534" y="33110"/>
                      <a:pt x="325748" y="30323"/>
                      <a:pt x="322684" y="27850"/>
                    </a:cubicBezTo>
                    <a:cubicBezTo>
                      <a:pt x="322093" y="27370"/>
                      <a:pt x="321336" y="27056"/>
                      <a:pt x="320727" y="26577"/>
                    </a:cubicBezTo>
                    <a:cubicBezTo>
                      <a:pt x="316076" y="22996"/>
                      <a:pt x="311222" y="19969"/>
                      <a:pt x="306239" y="17275"/>
                    </a:cubicBezTo>
                    <a:cubicBezTo>
                      <a:pt x="304763" y="16481"/>
                      <a:pt x="303342" y="15651"/>
                      <a:pt x="301792" y="14894"/>
                    </a:cubicBezTo>
                    <a:cubicBezTo>
                      <a:pt x="295830" y="11996"/>
                      <a:pt x="289666" y="9689"/>
                      <a:pt x="283373" y="7770"/>
                    </a:cubicBezTo>
                    <a:cubicBezTo>
                      <a:pt x="281896" y="7327"/>
                      <a:pt x="280512" y="6903"/>
                      <a:pt x="279035" y="6497"/>
                    </a:cubicBezTo>
                    <a:cubicBezTo>
                      <a:pt x="271911" y="4540"/>
                      <a:pt x="264713" y="3156"/>
                      <a:pt x="257479" y="2196"/>
                    </a:cubicBezTo>
                    <a:cubicBezTo>
                      <a:pt x="255965" y="1993"/>
                      <a:pt x="254488" y="1753"/>
                      <a:pt x="252975" y="1606"/>
                    </a:cubicBezTo>
                    <a:cubicBezTo>
                      <a:pt x="244615" y="683"/>
                      <a:pt x="236310" y="258"/>
                      <a:pt x="228152" y="166"/>
                    </a:cubicBezTo>
                    <a:cubicBezTo>
                      <a:pt x="227155" y="166"/>
                      <a:pt x="226325" y="0"/>
                      <a:pt x="225328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3" y="520365"/>
                    </a:lnTo>
                    <a:lnTo>
                      <a:pt x="100363" y="31439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" name="Freeform: Shape 151">
                <a:extLst>
                  <a:ext uri="{FF2B5EF4-FFF2-40B4-BE49-F238E27FC236}">
                    <a16:creationId xmlns:a16="http://schemas.microsoft.com/office/drawing/2014/main" id="{AC4BE0B4-7DEF-4056-9FC0-EF8ACAF4C23E}"/>
                  </a:ext>
                </a:extLst>
              </p:cNvPr>
              <p:cNvSpPr/>
              <p:nvPr/>
            </p:nvSpPr>
            <p:spPr>
              <a:xfrm>
                <a:off x="9283803" y="4219855"/>
                <a:ext cx="344221" cy="522764"/>
              </a:xfrm>
              <a:custGeom>
                <a:avLst/>
                <a:gdLst>
                  <a:gd name="connsiteX0" fmla="*/ 2141 w 344221"/>
                  <a:gd name="connsiteY0" fmla="*/ 83144 h 522764"/>
                  <a:gd name="connsiteX1" fmla="*/ 1901 w 344221"/>
                  <a:gd name="connsiteY1" fmla="*/ 84731 h 522764"/>
                  <a:gd name="connsiteX2" fmla="*/ 2141 w 344221"/>
                  <a:gd name="connsiteY2" fmla="*/ 83144 h 522764"/>
                  <a:gd name="connsiteX3" fmla="*/ 28163 w 344221"/>
                  <a:gd name="connsiteY3" fmla="*/ 28810 h 522764"/>
                  <a:gd name="connsiteX4" fmla="*/ 28274 w 344221"/>
                  <a:gd name="connsiteY4" fmla="*/ 28699 h 522764"/>
                  <a:gd name="connsiteX5" fmla="*/ 28034 w 344221"/>
                  <a:gd name="connsiteY5" fmla="*/ 28976 h 522764"/>
                  <a:gd name="connsiteX6" fmla="*/ 28163 w 344221"/>
                  <a:gd name="connsiteY6" fmla="*/ 28810 h 522764"/>
                  <a:gd name="connsiteX7" fmla="*/ 101268 w 344221"/>
                  <a:gd name="connsiteY7" fmla="*/ 404038 h 522764"/>
                  <a:gd name="connsiteX8" fmla="*/ 101379 w 344221"/>
                  <a:gd name="connsiteY8" fmla="*/ 404388 h 522764"/>
                  <a:gd name="connsiteX9" fmla="*/ 101268 w 344221"/>
                  <a:gd name="connsiteY9" fmla="*/ 404038 h 522764"/>
                  <a:gd name="connsiteX10" fmla="*/ 105162 w 344221"/>
                  <a:gd name="connsiteY10" fmla="*/ 414742 h 522764"/>
                  <a:gd name="connsiteX11" fmla="*/ 104128 w 344221"/>
                  <a:gd name="connsiteY11" fmla="*/ 413026 h 522764"/>
                  <a:gd name="connsiteX12" fmla="*/ 105162 w 344221"/>
                  <a:gd name="connsiteY12" fmla="*/ 414742 h 522764"/>
                  <a:gd name="connsiteX13" fmla="*/ 110292 w 344221"/>
                  <a:gd name="connsiteY13" fmla="*/ 421054 h 522764"/>
                  <a:gd name="connsiteX14" fmla="*/ 108613 w 344221"/>
                  <a:gd name="connsiteY14" fmla="*/ 419744 h 522764"/>
                  <a:gd name="connsiteX15" fmla="*/ 110292 w 344221"/>
                  <a:gd name="connsiteY15" fmla="*/ 421054 h 522764"/>
                  <a:gd name="connsiteX16" fmla="*/ 27998 w 344221"/>
                  <a:gd name="connsiteY16" fmla="*/ 495450 h 522764"/>
                  <a:gd name="connsiteX17" fmla="*/ 27887 w 344221"/>
                  <a:gd name="connsiteY17" fmla="*/ 495376 h 522764"/>
                  <a:gd name="connsiteX18" fmla="*/ 29364 w 344221"/>
                  <a:gd name="connsiteY18" fmla="*/ 496687 h 522764"/>
                  <a:gd name="connsiteX19" fmla="*/ 27998 w 344221"/>
                  <a:gd name="connsiteY19" fmla="*/ 495450 h 522764"/>
                  <a:gd name="connsiteX20" fmla="*/ 15559 w 344221"/>
                  <a:gd name="connsiteY20" fmla="*/ 479965 h 522764"/>
                  <a:gd name="connsiteX21" fmla="*/ 16315 w 344221"/>
                  <a:gd name="connsiteY21" fmla="*/ 481202 h 522764"/>
                  <a:gd name="connsiteX22" fmla="*/ 15559 w 344221"/>
                  <a:gd name="connsiteY22" fmla="*/ 479965 h 522764"/>
                  <a:gd name="connsiteX23" fmla="*/ 1864 w 344221"/>
                  <a:gd name="connsiteY23" fmla="*/ 440783 h 522764"/>
                  <a:gd name="connsiteX24" fmla="*/ 2215 w 344221"/>
                  <a:gd name="connsiteY24" fmla="*/ 442924 h 522764"/>
                  <a:gd name="connsiteX25" fmla="*/ 1864 w 344221"/>
                  <a:gd name="connsiteY25" fmla="*/ 440783 h 522764"/>
                  <a:gd name="connsiteX26" fmla="*/ 1476 w 344221"/>
                  <a:gd name="connsiteY26" fmla="*/ 438236 h 522764"/>
                  <a:gd name="connsiteX27" fmla="*/ 2676 w 344221"/>
                  <a:gd name="connsiteY27" fmla="*/ 445600 h 522764"/>
                  <a:gd name="connsiteX28" fmla="*/ 6220 w 344221"/>
                  <a:gd name="connsiteY28" fmla="*/ 459719 h 522764"/>
                  <a:gd name="connsiteX29" fmla="*/ 7567 w 344221"/>
                  <a:gd name="connsiteY29" fmla="*/ 464093 h 522764"/>
                  <a:gd name="connsiteX30" fmla="*/ 14451 w 344221"/>
                  <a:gd name="connsiteY30" fmla="*/ 478212 h 522764"/>
                  <a:gd name="connsiteX31" fmla="*/ 17238 w 344221"/>
                  <a:gd name="connsiteY31" fmla="*/ 482715 h 522764"/>
                  <a:gd name="connsiteX32" fmla="*/ 26872 w 344221"/>
                  <a:gd name="connsiteY32" fmla="*/ 494416 h 522764"/>
                  <a:gd name="connsiteX33" fmla="*/ 27869 w 344221"/>
                  <a:gd name="connsiteY33" fmla="*/ 495616 h 522764"/>
                  <a:gd name="connsiteX34" fmla="*/ 32925 w 344221"/>
                  <a:gd name="connsiteY34" fmla="*/ 499787 h 522764"/>
                  <a:gd name="connsiteX35" fmla="*/ 34827 w 344221"/>
                  <a:gd name="connsiteY35" fmla="*/ 501374 h 522764"/>
                  <a:gd name="connsiteX36" fmla="*/ 41581 w 344221"/>
                  <a:gd name="connsiteY36" fmla="*/ 505951 h 522764"/>
                  <a:gd name="connsiteX37" fmla="*/ 44092 w 344221"/>
                  <a:gd name="connsiteY37" fmla="*/ 507465 h 522764"/>
                  <a:gd name="connsiteX38" fmla="*/ 50939 w 344221"/>
                  <a:gd name="connsiteY38" fmla="*/ 511008 h 522764"/>
                  <a:gd name="connsiteX39" fmla="*/ 53929 w 344221"/>
                  <a:gd name="connsiteY39" fmla="*/ 512356 h 522764"/>
                  <a:gd name="connsiteX40" fmla="*/ 60850 w 344221"/>
                  <a:gd name="connsiteY40" fmla="*/ 515069 h 522764"/>
                  <a:gd name="connsiteX41" fmla="*/ 64079 w 344221"/>
                  <a:gd name="connsiteY41" fmla="*/ 516139 h 522764"/>
                  <a:gd name="connsiteX42" fmla="*/ 71314 w 344221"/>
                  <a:gd name="connsiteY42" fmla="*/ 518169 h 522764"/>
                  <a:gd name="connsiteX43" fmla="*/ 74100 w 344221"/>
                  <a:gd name="connsiteY43" fmla="*/ 518797 h 522764"/>
                  <a:gd name="connsiteX44" fmla="*/ 82055 w 344221"/>
                  <a:gd name="connsiteY44" fmla="*/ 520421 h 522764"/>
                  <a:gd name="connsiteX45" fmla="*/ 83439 w 344221"/>
                  <a:gd name="connsiteY45" fmla="*/ 520624 h 522764"/>
                  <a:gd name="connsiteX46" fmla="*/ 111123 w 344221"/>
                  <a:gd name="connsiteY46" fmla="*/ 522765 h 522764"/>
                  <a:gd name="connsiteX47" fmla="*/ 120997 w 344221"/>
                  <a:gd name="connsiteY47" fmla="*/ 522525 h 522764"/>
                  <a:gd name="connsiteX48" fmla="*/ 344112 w 344221"/>
                  <a:gd name="connsiteY48" fmla="*/ 510473 h 522764"/>
                  <a:gd name="connsiteX49" fmla="*/ 344221 w 344221"/>
                  <a:gd name="connsiteY49" fmla="*/ 510436 h 522764"/>
                  <a:gd name="connsiteX50" fmla="*/ 344221 w 344221"/>
                  <a:gd name="connsiteY50" fmla="*/ 428529 h 522764"/>
                  <a:gd name="connsiteX51" fmla="*/ 143458 w 344221"/>
                  <a:gd name="connsiteY51" fmla="*/ 428529 h 522764"/>
                  <a:gd name="connsiteX52" fmla="*/ 142351 w 344221"/>
                  <a:gd name="connsiteY52" fmla="*/ 428529 h 522764"/>
                  <a:gd name="connsiteX53" fmla="*/ 114261 w 344221"/>
                  <a:gd name="connsiteY53" fmla="*/ 423952 h 522764"/>
                  <a:gd name="connsiteX54" fmla="*/ 108207 w 344221"/>
                  <a:gd name="connsiteY54" fmla="*/ 419061 h 522764"/>
                  <a:gd name="connsiteX55" fmla="*/ 107765 w 344221"/>
                  <a:gd name="connsiteY55" fmla="*/ 418470 h 522764"/>
                  <a:gd name="connsiteX56" fmla="*/ 103870 w 344221"/>
                  <a:gd name="connsiteY56" fmla="*/ 412140 h 522764"/>
                  <a:gd name="connsiteX57" fmla="*/ 103519 w 344221"/>
                  <a:gd name="connsiteY57" fmla="*/ 411032 h 522764"/>
                  <a:gd name="connsiteX58" fmla="*/ 100382 w 344221"/>
                  <a:gd name="connsiteY58" fmla="*/ 391654 h 522764"/>
                  <a:gd name="connsiteX59" fmla="*/ 100382 w 344221"/>
                  <a:gd name="connsiteY59" fmla="*/ 310780 h 522764"/>
                  <a:gd name="connsiteX60" fmla="*/ 311924 w 344221"/>
                  <a:gd name="connsiteY60" fmla="*/ 304376 h 522764"/>
                  <a:gd name="connsiteX61" fmla="*/ 312034 w 344221"/>
                  <a:gd name="connsiteY61" fmla="*/ 304376 h 522764"/>
                  <a:gd name="connsiteX62" fmla="*/ 312034 w 344221"/>
                  <a:gd name="connsiteY62" fmla="*/ 221711 h 522764"/>
                  <a:gd name="connsiteX63" fmla="*/ 100382 w 344221"/>
                  <a:gd name="connsiteY63" fmla="*/ 214624 h 522764"/>
                  <a:gd name="connsiteX64" fmla="*/ 100382 w 344221"/>
                  <a:gd name="connsiteY64" fmla="*/ 133713 h 522764"/>
                  <a:gd name="connsiteX65" fmla="*/ 137423 w 344221"/>
                  <a:gd name="connsiteY65" fmla="*/ 94015 h 522764"/>
                  <a:gd name="connsiteX66" fmla="*/ 344221 w 344221"/>
                  <a:gd name="connsiteY66" fmla="*/ 94015 h 522764"/>
                  <a:gd name="connsiteX67" fmla="*/ 344221 w 344221"/>
                  <a:gd name="connsiteY67" fmla="*/ 11406 h 522764"/>
                  <a:gd name="connsiteX68" fmla="*/ 344112 w 344221"/>
                  <a:gd name="connsiteY68" fmla="*/ 11406 h 522764"/>
                  <a:gd name="connsiteX69" fmla="*/ 113800 w 344221"/>
                  <a:gd name="connsiteY69" fmla="*/ 37 h 522764"/>
                  <a:gd name="connsiteX70" fmla="*/ 111142 w 344221"/>
                  <a:gd name="connsiteY70" fmla="*/ 0 h 522764"/>
                  <a:gd name="connsiteX71" fmla="*/ 75263 w 344221"/>
                  <a:gd name="connsiteY71" fmla="*/ 4023 h 522764"/>
                  <a:gd name="connsiteX72" fmla="*/ 65629 w 344221"/>
                  <a:gd name="connsiteY72" fmla="*/ 6681 h 522764"/>
                  <a:gd name="connsiteX73" fmla="*/ 65556 w 344221"/>
                  <a:gd name="connsiteY73" fmla="*/ 6718 h 522764"/>
                  <a:gd name="connsiteX74" fmla="*/ 32187 w 344221"/>
                  <a:gd name="connsiteY74" fmla="*/ 25100 h 522764"/>
                  <a:gd name="connsiteX75" fmla="*/ 30046 w 344221"/>
                  <a:gd name="connsiteY75" fmla="*/ 26927 h 522764"/>
                  <a:gd name="connsiteX76" fmla="*/ 28053 w 344221"/>
                  <a:gd name="connsiteY76" fmla="*/ 28644 h 522764"/>
                  <a:gd name="connsiteX77" fmla="*/ 26337 w 344221"/>
                  <a:gd name="connsiteY77" fmla="*/ 30784 h 522764"/>
                  <a:gd name="connsiteX78" fmla="*/ 16463 w 344221"/>
                  <a:gd name="connsiteY78" fmla="*/ 43113 h 522764"/>
                  <a:gd name="connsiteX79" fmla="*/ 14562 w 344221"/>
                  <a:gd name="connsiteY79" fmla="*/ 46620 h 522764"/>
                  <a:gd name="connsiteX80" fmla="*/ 8471 w 344221"/>
                  <a:gd name="connsiteY80" fmla="*/ 59391 h 522764"/>
                  <a:gd name="connsiteX81" fmla="*/ 6644 w 344221"/>
                  <a:gd name="connsiteY81" fmla="*/ 63931 h 522764"/>
                  <a:gd name="connsiteX82" fmla="*/ 2510 w 344221"/>
                  <a:gd name="connsiteY82" fmla="*/ 80800 h 522764"/>
                  <a:gd name="connsiteX83" fmla="*/ 1513 w 344221"/>
                  <a:gd name="connsiteY83" fmla="*/ 87758 h 522764"/>
                  <a:gd name="connsiteX84" fmla="*/ 314 w 344221"/>
                  <a:gd name="connsiteY84" fmla="*/ 104018 h 522764"/>
                  <a:gd name="connsiteX85" fmla="*/ 0 w 344221"/>
                  <a:gd name="connsiteY85" fmla="*/ 108152 h 522764"/>
                  <a:gd name="connsiteX86" fmla="*/ 0 w 344221"/>
                  <a:gd name="connsiteY86" fmla="*/ 417935 h 522764"/>
                  <a:gd name="connsiteX87" fmla="*/ 351 w 344221"/>
                  <a:gd name="connsiteY87" fmla="*/ 422623 h 522764"/>
                  <a:gd name="connsiteX88" fmla="*/ 1476 w 344221"/>
                  <a:gd name="connsiteY88" fmla="*/ 438236 h 52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44221" h="522764">
                    <a:moveTo>
                      <a:pt x="2141" y="83144"/>
                    </a:moveTo>
                    <a:cubicBezTo>
                      <a:pt x="2067" y="83661"/>
                      <a:pt x="1974" y="84215"/>
                      <a:pt x="1901" y="84731"/>
                    </a:cubicBezTo>
                    <a:cubicBezTo>
                      <a:pt x="1993" y="84178"/>
                      <a:pt x="2067" y="83661"/>
                      <a:pt x="2141" y="83144"/>
                    </a:cubicBezTo>
                    <a:moveTo>
                      <a:pt x="28163" y="28810"/>
                    </a:moveTo>
                    <a:cubicBezTo>
                      <a:pt x="28200" y="28773"/>
                      <a:pt x="28237" y="28736"/>
                      <a:pt x="28274" y="28699"/>
                    </a:cubicBezTo>
                    <a:cubicBezTo>
                      <a:pt x="28200" y="28810"/>
                      <a:pt x="28108" y="28902"/>
                      <a:pt x="28034" y="28976"/>
                    </a:cubicBezTo>
                    <a:cubicBezTo>
                      <a:pt x="28090" y="28939"/>
                      <a:pt x="28127" y="28847"/>
                      <a:pt x="28163" y="28810"/>
                    </a:cubicBezTo>
                    <a:moveTo>
                      <a:pt x="101268" y="404038"/>
                    </a:moveTo>
                    <a:cubicBezTo>
                      <a:pt x="101305" y="404148"/>
                      <a:pt x="101342" y="404278"/>
                      <a:pt x="101379" y="404388"/>
                    </a:cubicBezTo>
                    <a:cubicBezTo>
                      <a:pt x="101360" y="404278"/>
                      <a:pt x="101305" y="404148"/>
                      <a:pt x="101268" y="404038"/>
                    </a:cubicBezTo>
                    <a:moveTo>
                      <a:pt x="105162" y="414742"/>
                    </a:moveTo>
                    <a:cubicBezTo>
                      <a:pt x="104848" y="414152"/>
                      <a:pt x="104405" y="413672"/>
                      <a:pt x="104128" y="413026"/>
                    </a:cubicBezTo>
                    <a:cubicBezTo>
                      <a:pt x="104424" y="413653"/>
                      <a:pt x="104848" y="414133"/>
                      <a:pt x="105162" y="414742"/>
                    </a:cubicBezTo>
                    <a:moveTo>
                      <a:pt x="110292" y="421054"/>
                    </a:moveTo>
                    <a:cubicBezTo>
                      <a:pt x="109776" y="420574"/>
                      <a:pt x="109149" y="420260"/>
                      <a:pt x="108613" y="419744"/>
                    </a:cubicBezTo>
                    <a:cubicBezTo>
                      <a:pt x="109149" y="420223"/>
                      <a:pt x="109776" y="420574"/>
                      <a:pt x="110292" y="421054"/>
                    </a:cubicBezTo>
                    <a:moveTo>
                      <a:pt x="27998" y="495450"/>
                    </a:moveTo>
                    <a:cubicBezTo>
                      <a:pt x="27961" y="495450"/>
                      <a:pt x="27924" y="495413"/>
                      <a:pt x="27887" y="495376"/>
                    </a:cubicBezTo>
                    <a:cubicBezTo>
                      <a:pt x="28367" y="495819"/>
                      <a:pt x="28883" y="496244"/>
                      <a:pt x="29364" y="496687"/>
                    </a:cubicBezTo>
                    <a:cubicBezTo>
                      <a:pt x="28920" y="496281"/>
                      <a:pt x="28404" y="495838"/>
                      <a:pt x="27998" y="495450"/>
                    </a:cubicBezTo>
                    <a:moveTo>
                      <a:pt x="15559" y="479965"/>
                    </a:moveTo>
                    <a:cubicBezTo>
                      <a:pt x="15798" y="480408"/>
                      <a:pt x="16038" y="480796"/>
                      <a:pt x="16315" y="481202"/>
                    </a:cubicBezTo>
                    <a:cubicBezTo>
                      <a:pt x="16038" y="480796"/>
                      <a:pt x="15798" y="480408"/>
                      <a:pt x="15559" y="479965"/>
                    </a:cubicBezTo>
                    <a:moveTo>
                      <a:pt x="1864" y="440783"/>
                    </a:moveTo>
                    <a:cubicBezTo>
                      <a:pt x="1974" y="441503"/>
                      <a:pt x="2104" y="442223"/>
                      <a:pt x="2215" y="442924"/>
                    </a:cubicBezTo>
                    <a:cubicBezTo>
                      <a:pt x="2104" y="442223"/>
                      <a:pt x="1993" y="441503"/>
                      <a:pt x="1864" y="440783"/>
                    </a:cubicBezTo>
                    <a:moveTo>
                      <a:pt x="1476" y="438236"/>
                    </a:moveTo>
                    <a:cubicBezTo>
                      <a:pt x="1791" y="440746"/>
                      <a:pt x="2196" y="443164"/>
                      <a:pt x="2676" y="445600"/>
                    </a:cubicBezTo>
                    <a:cubicBezTo>
                      <a:pt x="3599" y="450621"/>
                      <a:pt x="4780" y="455308"/>
                      <a:pt x="6220" y="459719"/>
                    </a:cubicBezTo>
                    <a:cubicBezTo>
                      <a:pt x="6662" y="461196"/>
                      <a:pt x="7050" y="462709"/>
                      <a:pt x="7567" y="464093"/>
                    </a:cubicBezTo>
                    <a:cubicBezTo>
                      <a:pt x="9524" y="469261"/>
                      <a:pt x="11868" y="473875"/>
                      <a:pt x="14451" y="478212"/>
                    </a:cubicBezTo>
                    <a:cubicBezTo>
                      <a:pt x="15318" y="479762"/>
                      <a:pt x="16278" y="481239"/>
                      <a:pt x="17238" y="482715"/>
                    </a:cubicBezTo>
                    <a:cubicBezTo>
                      <a:pt x="20173" y="487016"/>
                      <a:pt x="23366" y="490947"/>
                      <a:pt x="26872" y="494416"/>
                    </a:cubicBezTo>
                    <a:cubicBezTo>
                      <a:pt x="27223" y="494767"/>
                      <a:pt x="27462" y="495247"/>
                      <a:pt x="27869" y="495616"/>
                    </a:cubicBezTo>
                    <a:cubicBezTo>
                      <a:pt x="29456" y="497166"/>
                      <a:pt x="31209" y="498440"/>
                      <a:pt x="32925" y="499787"/>
                    </a:cubicBezTo>
                    <a:cubicBezTo>
                      <a:pt x="33553" y="500341"/>
                      <a:pt x="34198" y="500895"/>
                      <a:pt x="34827" y="501374"/>
                    </a:cubicBezTo>
                    <a:cubicBezTo>
                      <a:pt x="37023" y="503054"/>
                      <a:pt x="39274" y="504549"/>
                      <a:pt x="41581" y="505951"/>
                    </a:cubicBezTo>
                    <a:cubicBezTo>
                      <a:pt x="42412" y="506468"/>
                      <a:pt x="43261" y="506985"/>
                      <a:pt x="44092" y="507465"/>
                    </a:cubicBezTo>
                    <a:cubicBezTo>
                      <a:pt x="46325" y="508775"/>
                      <a:pt x="48632" y="509938"/>
                      <a:pt x="50939" y="511008"/>
                    </a:cubicBezTo>
                    <a:cubicBezTo>
                      <a:pt x="51935" y="511488"/>
                      <a:pt x="52932" y="511968"/>
                      <a:pt x="53929" y="512356"/>
                    </a:cubicBezTo>
                    <a:cubicBezTo>
                      <a:pt x="56199" y="513352"/>
                      <a:pt x="58543" y="514220"/>
                      <a:pt x="60850" y="515069"/>
                    </a:cubicBezTo>
                    <a:cubicBezTo>
                      <a:pt x="61956" y="515419"/>
                      <a:pt x="62990" y="515788"/>
                      <a:pt x="64079" y="516139"/>
                    </a:cubicBezTo>
                    <a:cubicBezTo>
                      <a:pt x="66496" y="516859"/>
                      <a:pt x="68896" y="517579"/>
                      <a:pt x="71314" y="518169"/>
                    </a:cubicBezTo>
                    <a:cubicBezTo>
                      <a:pt x="72237" y="518409"/>
                      <a:pt x="73141" y="518612"/>
                      <a:pt x="74100" y="518797"/>
                    </a:cubicBezTo>
                    <a:cubicBezTo>
                      <a:pt x="76758" y="519424"/>
                      <a:pt x="79398" y="519941"/>
                      <a:pt x="82055" y="520421"/>
                    </a:cubicBezTo>
                    <a:cubicBezTo>
                      <a:pt x="82535" y="520458"/>
                      <a:pt x="82978" y="520532"/>
                      <a:pt x="83439" y="520624"/>
                    </a:cubicBezTo>
                    <a:cubicBezTo>
                      <a:pt x="92944" y="522100"/>
                      <a:pt x="102376" y="522765"/>
                      <a:pt x="111123" y="522765"/>
                    </a:cubicBezTo>
                    <a:cubicBezTo>
                      <a:pt x="114501" y="522765"/>
                      <a:pt x="117804" y="522691"/>
                      <a:pt x="120997" y="522525"/>
                    </a:cubicBezTo>
                    <a:cubicBezTo>
                      <a:pt x="122824" y="522451"/>
                      <a:pt x="303822" y="516047"/>
                      <a:pt x="344112" y="510473"/>
                    </a:cubicBezTo>
                    <a:lnTo>
                      <a:pt x="344221" y="510436"/>
                    </a:lnTo>
                    <a:lnTo>
                      <a:pt x="344221" y="428529"/>
                    </a:lnTo>
                    <a:lnTo>
                      <a:pt x="143458" y="428529"/>
                    </a:lnTo>
                    <a:lnTo>
                      <a:pt x="142351" y="428529"/>
                    </a:lnTo>
                    <a:cubicBezTo>
                      <a:pt x="132366" y="428529"/>
                      <a:pt x="122142" y="428363"/>
                      <a:pt x="114261" y="423952"/>
                    </a:cubicBezTo>
                    <a:cubicBezTo>
                      <a:pt x="111954" y="422641"/>
                      <a:pt x="109961" y="421017"/>
                      <a:pt x="108207" y="419061"/>
                    </a:cubicBezTo>
                    <a:cubicBezTo>
                      <a:pt x="108041" y="418895"/>
                      <a:pt x="107930" y="418618"/>
                      <a:pt x="107765" y="418470"/>
                    </a:cubicBezTo>
                    <a:cubicBezTo>
                      <a:pt x="106251" y="416606"/>
                      <a:pt x="104903" y="414576"/>
                      <a:pt x="103870" y="412140"/>
                    </a:cubicBezTo>
                    <a:cubicBezTo>
                      <a:pt x="103704" y="411826"/>
                      <a:pt x="103630" y="411383"/>
                      <a:pt x="103519" y="411032"/>
                    </a:cubicBezTo>
                    <a:cubicBezTo>
                      <a:pt x="101453" y="405828"/>
                      <a:pt x="100382" y="399460"/>
                      <a:pt x="100382" y="391654"/>
                    </a:cubicBezTo>
                    <a:lnTo>
                      <a:pt x="100382" y="310780"/>
                    </a:lnTo>
                    <a:lnTo>
                      <a:pt x="311924" y="304376"/>
                    </a:lnTo>
                    <a:lnTo>
                      <a:pt x="312034" y="304376"/>
                    </a:lnTo>
                    <a:lnTo>
                      <a:pt x="312034" y="221711"/>
                    </a:lnTo>
                    <a:lnTo>
                      <a:pt x="100382" y="214624"/>
                    </a:lnTo>
                    <a:lnTo>
                      <a:pt x="100382" y="133713"/>
                    </a:lnTo>
                    <a:cubicBezTo>
                      <a:pt x="100382" y="114224"/>
                      <a:pt x="100382" y="94015"/>
                      <a:pt x="137423" y="94015"/>
                    </a:cubicBezTo>
                    <a:lnTo>
                      <a:pt x="344221" y="94015"/>
                    </a:lnTo>
                    <a:lnTo>
                      <a:pt x="344221" y="11406"/>
                    </a:lnTo>
                    <a:lnTo>
                      <a:pt x="344112" y="11406"/>
                    </a:lnTo>
                    <a:cubicBezTo>
                      <a:pt x="298894" y="5038"/>
                      <a:pt x="115663" y="74"/>
                      <a:pt x="113800" y="37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6" y="0"/>
                      <a:pt x="87832" y="1070"/>
                      <a:pt x="75263" y="4023"/>
                    </a:cubicBezTo>
                    <a:cubicBezTo>
                      <a:pt x="71996" y="4780"/>
                      <a:pt x="68822" y="5647"/>
                      <a:pt x="65629" y="6681"/>
                    </a:cubicBezTo>
                    <a:cubicBezTo>
                      <a:pt x="65593" y="6681"/>
                      <a:pt x="65556" y="6718"/>
                      <a:pt x="65556" y="6718"/>
                    </a:cubicBezTo>
                    <a:cubicBezTo>
                      <a:pt x="53707" y="10538"/>
                      <a:pt x="42246" y="16426"/>
                      <a:pt x="32187" y="25100"/>
                    </a:cubicBezTo>
                    <a:cubicBezTo>
                      <a:pt x="31467" y="25727"/>
                      <a:pt x="30711" y="26300"/>
                      <a:pt x="30046" y="26927"/>
                    </a:cubicBezTo>
                    <a:cubicBezTo>
                      <a:pt x="29401" y="27518"/>
                      <a:pt x="28699" y="27998"/>
                      <a:pt x="28053" y="28644"/>
                    </a:cubicBezTo>
                    <a:cubicBezTo>
                      <a:pt x="27370" y="29271"/>
                      <a:pt x="26983" y="30120"/>
                      <a:pt x="26337" y="30784"/>
                    </a:cubicBezTo>
                    <a:cubicBezTo>
                      <a:pt x="22793" y="34476"/>
                      <a:pt x="19453" y="38499"/>
                      <a:pt x="16463" y="43113"/>
                    </a:cubicBezTo>
                    <a:cubicBezTo>
                      <a:pt x="15743" y="44220"/>
                      <a:pt x="15189" y="45457"/>
                      <a:pt x="14562" y="46620"/>
                    </a:cubicBezTo>
                    <a:cubicBezTo>
                      <a:pt x="12292" y="50551"/>
                      <a:pt x="10262" y="54814"/>
                      <a:pt x="8471" y="59391"/>
                    </a:cubicBezTo>
                    <a:cubicBezTo>
                      <a:pt x="7881" y="60905"/>
                      <a:pt x="7198" y="62326"/>
                      <a:pt x="6644" y="63931"/>
                    </a:cubicBezTo>
                    <a:cubicBezTo>
                      <a:pt x="4928" y="69099"/>
                      <a:pt x="3580" y="74784"/>
                      <a:pt x="2510" y="80800"/>
                    </a:cubicBezTo>
                    <a:cubicBezTo>
                      <a:pt x="2104" y="83070"/>
                      <a:pt x="1791" y="85414"/>
                      <a:pt x="1513" y="87758"/>
                    </a:cubicBezTo>
                    <a:cubicBezTo>
                      <a:pt x="831" y="92889"/>
                      <a:pt x="443" y="98296"/>
                      <a:pt x="314" y="104018"/>
                    </a:cubicBezTo>
                    <a:cubicBezTo>
                      <a:pt x="277" y="105457"/>
                      <a:pt x="0" y="106675"/>
                      <a:pt x="0" y="108152"/>
                    </a:cubicBezTo>
                    <a:lnTo>
                      <a:pt x="0" y="417935"/>
                    </a:lnTo>
                    <a:cubicBezTo>
                      <a:pt x="0" y="419614"/>
                      <a:pt x="314" y="420999"/>
                      <a:pt x="351" y="422623"/>
                    </a:cubicBezTo>
                    <a:cubicBezTo>
                      <a:pt x="479" y="428104"/>
                      <a:pt x="831" y="433346"/>
                      <a:pt x="1476" y="43823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" name="Freeform: Shape 152">
                <a:extLst>
                  <a:ext uri="{FF2B5EF4-FFF2-40B4-BE49-F238E27FC236}">
                    <a16:creationId xmlns:a16="http://schemas.microsoft.com/office/drawing/2014/main" id="{F57875C1-EB1C-3D57-9CAA-FCEEB4C89ABE}"/>
                  </a:ext>
                </a:extLst>
              </p:cNvPr>
              <p:cNvSpPr/>
              <p:nvPr/>
            </p:nvSpPr>
            <p:spPr>
              <a:xfrm>
                <a:off x="9709305" y="4219836"/>
                <a:ext cx="387907" cy="520402"/>
              </a:xfrm>
              <a:custGeom>
                <a:avLst/>
                <a:gdLst>
                  <a:gd name="connsiteX0" fmla="*/ 288504 w 387907"/>
                  <a:gd name="connsiteY0" fmla="*/ 8933 h 520402"/>
                  <a:gd name="connsiteX1" fmla="*/ 288024 w 387907"/>
                  <a:gd name="connsiteY1" fmla="*/ 8730 h 520402"/>
                  <a:gd name="connsiteX2" fmla="*/ 288504 w 387907"/>
                  <a:gd name="connsiteY2" fmla="*/ 8933 h 520402"/>
                  <a:gd name="connsiteX3" fmla="*/ 251075 w 387907"/>
                  <a:gd name="connsiteY3" fmla="*/ 228854 h 520402"/>
                  <a:gd name="connsiteX4" fmla="*/ 250041 w 387907"/>
                  <a:gd name="connsiteY4" fmla="*/ 229334 h 520402"/>
                  <a:gd name="connsiteX5" fmla="*/ 251075 w 387907"/>
                  <a:gd name="connsiteY5" fmla="*/ 228854 h 520402"/>
                  <a:gd name="connsiteX6" fmla="*/ 258273 w 387907"/>
                  <a:gd name="connsiteY6" fmla="*/ 222450 h 520402"/>
                  <a:gd name="connsiteX7" fmla="*/ 257830 w 387907"/>
                  <a:gd name="connsiteY7" fmla="*/ 222856 h 520402"/>
                  <a:gd name="connsiteX8" fmla="*/ 258273 w 387907"/>
                  <a:gd name="connsiteY8" fmla="*/ 222450 h 520402"/>
                  <a:gd name="connsiteX9" fmla="*/ 242160 w 387907"/>
                  <a:gd name="connsiteY9" fmla="*/ 92151 h 520402"/>
                  <a:gd name="connsiteX10" fmla="*/ 257073 w 387907"/>
                  <a:gd name="connsiteY10" fmla="*/ 103169 h 520402"/>
                  <a:gd name="connsiteX11" fmla="*/ 271026 w 387907"/>
                  <a:gd name="connsiteY11" fmla="*/ 162191 h 520402"/>
                  <a:gd name="connsiteX12" fmla="*/ 219626 w 387907"/>
                  <a:gd name="connsiteY12" fmla="*/ 235258 h 520402"/>
                  <a:gd name="connsiteX13" fmla="*/ 101046 w 387907"/>
                  <a:gd name="connsiteY13" fmla="*/ 235258 h 520402"/>
                  <a:gd name="connsiteX14" fmla="*/ 101046 w 387907"/>
                  <a:gd name="connsiteY14" fmla="*/ 88367 h 520402"/>
                  <a:gd name="connsiteX15" fmla="*/ 219626 w 387907"/>
                  <a:gd name="connsiteY15" fmla="*/ 88367 h 520402"/>
                  <a:gd name="connsiteX16" fmla="*/ 241829 w 387907"/>
                  <a:gd name="connsiteY16" fmla="*/ 91984 h 520402"/>
                  <a:gd name="connsiteX17" fmla="*/ 242160 w 387907"/>
                  <a:gd name="connsiteY17" fmla="*/ 92151 h 520402"/>
                  <a:gd name="connsiteX18" fmla="*/ 100364 w 387907"/>
                  <a:gd name="connsiteY18" fmla="*/ 313659 h 520402"/>
                  <a:gd name="connsiteX19" fmla="*/ 188067 w 387907"/>
                  <a:gd name="connsiteY19" fmla="*/ 323477 h 520402"/>
                  <a:gd name="connsiteX20" fmla="*/ 274588 w 387907"/>
                  <a:gd name="connsiteY20" fmla="*/ 520329 h 520402"/>
                  <a:gd name="connsiteX21" fmla="*/ 274662 w 387907"/>
                  <a:gd name="connsiteY21" fmla="*/ 520402 h 520402"/>
                  <a:gd name="connsiteX22" fmla="*/ 387907 w 387907"/>
                  <a:gd name="connsiteY22" fmla="*/ 520402 h 520402"/>
                  <a:gd name="connsiteX23" fmla="*/ 288467 w 387907"/>
                  <a:gd name="connsiteY23" fmla="*/ 315708 h 520402"/>
                  <a:gd name="connsiteX24" fmla="*/ 289334 w 387907"/>
                  <a:gd name="connsiteY24" fmla="*/ 315431 h 520402"/>
                  <a:gd name="connsiteX25" fmla="*/ 341805 w 387907"/>
                  <a:gd name="connsiteY25" fmla="*/ 283003 h 520402"/>
                  <a:gd name="connsiteX26" fmla="*/ 346972 w 387907"/>
                  <a:gd name="connsiteY26" fmla="*/ 275603 h 520402"/>
                  <a:gd name="connsiteX27" fmla="*/ 347489 w 387907"/>
                  <a:gd name="connsiteY27" fmla="*/ 274883 h 520402"/>
                  <a:gd name="connsiteX28" fmla="*/ 352214 w 387907"/>
                  <a:gd name="connsiteY28" fmla="*/ 266578 h 520402"/>
                  <a:gd name="connsiteX29" fmla="*/ 353561 w 387907"/>
                  <a:gd name="connsiteY29" fmla="*/ 263994 h 520402"/>
                  <a:gd name="connsiteX30" fmla="*/ 357418 w 387907"/>
                  <a:gd name="connsiteY30" fmla="*/ 255246 h 520402"/>
                  <a:gd name="connsiteX31" fmla="*/ 358894 w 387907"/>
                  <a:gd name="connsiteY31" fmla="*/ 251499 h 520402"/>
                  <a:gd name="connsiteX32" fmla="*/ 362161 w 387907"/>
                  <a:gd name="connsiteY32" fmla="*/ 241754 h 520402"/>
                  <a:gd name="connsiteX33" fmla="*/ 363398 w 387907"/>
                  <a:gd name="connsiteY33" fmla="*/ 237546 h 520402"/>
                  <a:gd name="connsiteX34" fmla="*/ 366185 w 387907"/>
                  <a:gd name="connsiteY34" fmla="*/ 225735 h 520402"/>
                  <a:gd name="connsiteX35" fmla="*/ 366979 w 387907"/>
                  <a:gd name="connsiteY35" fmla="*/ 222080 h 520402"/>
                  <a:gd name="connsiteX36" fmla="*/ 369397 w 387907"/>
                  <a:gd name="connsiteY36" fmla="*/ 206374 h 520402"/>
                  <a:gd name="connsiteX37" fmla="*/ 369599 w 387907"/>
                  <a:gd name="connsiteY37" fmla="*/ 204935 h 520402"/>
                  <a:gd name="connsiteX38" fmla="*/ 372109 w 387907"/>
                  <a:gd name="connsiteY38" fmla="*/ 162172 h 520402"/>
                  <a:gd name="connsiteX39" fmla="*/ 365908 w 387907"/>
                  <a:gd name="connsiteY39" fmla="*/ 101545 h 520402"/>
                  <a:gd name="connsiteX40" fmla="*/ 364764 w 387907"/>
                  <a:gd name="connsiteY40" fmla="*/ 97281 h 520402"/>
                  <a:gd name="connsiteX41" fmla="*/ 361386 w 387907"/>
                  <a:gd name="connsiteY41" fmla="*/ 85063 h 520402"/>
                  <a:gd name="connsiteX42" fmla="*/ 359430 w 387907"/>
                  <a:gd name="connsiteY42" fmla="*/ 79822 h 520402"/>
                  <a:gd name="connsiteX43" fmla="*/ 355573 w 387907"/>
                  <a:gd name="connsiteY43" fmla="*/ 70004 h 520402"/>
                  <a:gd name="connsiteX44" fmla="*/ 353542 w 387907"/>
                  <a:gd name="connsiteY44" fmla="*/ 66017 h 520402"/>
                  <a:gd name="connsiteX45" fmla="*/ 348449 w 387907"/>
                  <a:gd name="connsiteY45" fmla="*/ 56309 h 520402"/>
                  <a:gd name="connsiteX46" fmla="*/ 347969 w 387907"/>
                  <a:gd name="connsiteY46" fmla="*/ 55589 h 520402"/>
                  <a:gd name="connsiteX47" fmla="*/ 331377 w 387907"/>
                  <a:gd name="connsiteY47" fmla="*/ 34383 h 520402"/>
                  <a:gd name="connsiteX48" fmla="*/ 329513 w 387907"/>
                  <a:gd name="connsiteY48" fmla="*/ 32944 h 520402"/>
                  <a:gd name="connsiteX49" fmla="*/ 314397 w 387907"/>
                  <a:gd name="connsiteY49" fmla="*/ 21298 h 520402"/>
                  <a:gd name="connsiteX50" fmla="*/ 310411 w 387907"/>
                  <a:gd name="connsiteY50" fmla="*/ 18640 h 520402"/>
                  <a:gd name="connsiteX51" fmla="*/ 291641 w 387907"/>
                  <a:gd name="connsiteY51" fmla="*/ 10040 h 520402"/>
                  <a:gd name="connsiteX52" fmla="*/ 286308 w 387907"/>
                  <a:gd name="connsiteY52" fmla="*/ 8084 h 520402"/>
                  <a:gd name="connsiteX53" fmla="*/ 264198 w 387907"/>
                  <a:gd name="connsiteY53" fmla="*/ 2916 h 520402"/>
                  <a:gd name="connsiteX54" fmla="*/ 258864 w 387907"/>
                  <a:gd name="connsiteY54" fmla="*/ 1993 h 520402"/>
                  <a:gd name="connsiteX55" fmla="*/ 231733 w 387907"/>
                  <a:gd name="connsiteY55" fmla="*/ 203 h 520402"/>
                  <a:gd name="connsiteX56" fmla="*/ 228947 w 387907"/>
                  <a:gd name="connsiteY56" fmla="*/ 0 h 520402"/>
                  <a:gd name="connsiteX57" fmla="*/ 0 w 387907"/>
                  <a:gd name="connsiteY57" fmla="*/ 0 h 520402"/>
                  <a:gd name="connsiteX58" fmla="*/ 0 w 387907"/>
                  <a:gd name="connsiteY58" fmla="*/ 520365 h 520402"/>
                  <a:gd name="connsiteX59" fmla="*/ 100364 w 387907"/>
                  <a:gd name="connsiteY59" fmla="*/ 520365 h 520402"/>
                  <a:gd name="connsiteX60" fmla="*/ 100364 w 387907"/>
                  <a:gd name="connsiteY60" fmla="*/ 313659 h 52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87907" h="520402">
                    <a:moveTo>
                      <a:pt x="288504" y="8933"/>
                    </a:moveTo>
                    <a:cubicBezTo>
                      <a:pt x="288337" y="8896"/>
                      <a:pt x="288190" y="8822"/>
                      <a:pt x="288024" y="8730"/>
                    </a:cubicBezTo>
                    <a:cubicBezTo>
                      <a:pt x="288190" y="8822"/>
                      <a:pt x="288337" y="8896"/>
                      <a:pt x="288504" y="8933"/>
                    </a:cubicBezTo>
                    <a:moveTo>
                      <a:pt x="251075" y="228854"/>
                    </a:moveTo>
                    <a:cubicBezTo>
                      <a:pt x="250761" y="229057"/>
                      <a:pt x="250356" y="229131"/>
                      <a:pt x="250041" y="229334"/>
                    </a:cubicBezTo>
                    <a:cubicBezTo>
                      <a:pt x="250356" y="229131"/>
                      <a:pt x="250761" y="229057"/>
                      <a:pt x="251075" y="228854"/>
                    </a:cubicBezTo>
                    <a:moveTo>
                      <a:pt x="258273" y="222450"/>
                    </a:moveTo>
                    <a:cubicBezTo>
                      <a:pt x="258163" y="222616"/>
                      <a:pt x="257959" y="222727"/>
                      <a:pt x="257830" y="222856"/>
                    </a:cubicBezTo>
                    <a:cubicBezTo>
                      <a:pt x="257959" y="222727"/>
                      <a:pt x="258163" y="222616"/>
                      <a:pt x="258273" y="222450"/>
                    </a:cubicBezTo>
                    <a:moveTo>
                      <a:pt x="242160" y="92151"/>
                    </a:moveTo>
                    <a:cubicBezTo>
                      <a:pt x="248215" y="94624"/>
                      <a:pt x="253105" y="98241"/>
                      <a:pt x="257073" y="103169"/>
                    </a:cubicBezTo>
                    <a:cubicBezTo>
                      <a:pt x="266468" y="114814"/>
                      <a:pt x="271026" y="134156"/>
                      <a:pt x="271026" y="162191"/>
                    </a:cubicBezTo>
                    <a:cubicBezTo>
                      <a:pt x="271026" y="224332"/>
                      <a:pt x="254434" y="235258"/>
                      <a:pt x="219626" y="235258"/>
                    </a:cubicBezTo>
                    <a:lnTo>
                      <a:pt x="101046" y="235258"/>
                    </a:lnTo>
                    <a:lnTo>
                      <a:pt x="101046" y="88367"/>
                    </a:lnTo>
                    <a:lnTo>
                      <a:pt x="219626" y="88367"/>
                    </a:lnTo>
                    <a:cubicBezTo>
                      <a:pt x="228300" y="88367"/>
                      <a:pt x="235609" y="89511"/>
                      <a:pt x="241829" y="91984"/>
                    </a:cubicBezTo>
                    <a:cubicBezTo>
                      <a:pt x="241958" y="92021"/>
                      <a:pt x="242087" y="92114"/>
                      <a:pt x="242160" y="92151"/>
                    </a:cubicBezTo>
                    <a:moveTo>
                      <a:pt x="100364" y="313659"/>
                    </a:moveTo>
                    <a:lnTo>
                      <a:pt x="188067" y="323477"/>
                    </a:lnTo>
                    <a:lnTo>
                      <a:pt x="274588" y="520329"/>
                    </a:lnTo>
                    <a:lnTo>
                      <a:pt x="274662" y="520402"/>
                    </a:lnTo>
                    <a:lnTo>
                      <a:pt x="387907" y="520402"/>
                    </a:lnTo>
                    <a:lnTo>
                      <a:pt x="288467" y="315708"/>
                    </a:lnTo>
                    <a:lnTo>
                      <a:pt x="289334" y="315431"/>
                    </a:lnTo>
                    <a:cubicBezTo>
                      <a:pt x="304283" y="310743"/>
                      <a:pt x="324825" y="304302"/>
                      <a:pt x="341805" y="283003"/>
                    </a:cubicBezTo>
                    <a:cubicBezTo>
                      <a:pt x="343668" y="280696"/>
                      <a:pt x="345311" y="278150"/>
                      <a:pt x="346972" y="275603"/>
                    </a:cubicBezTo>
                    <a:cubicBezTo>
                      <a:pt x="347176" y="275326"/>
                      <a:pt x="347323" y="275123"/>
                      <a:pt x="347489" y="274883"/>
                    </a:cubicBezTo>
                    <a:cubicBezTo>
                      <a:pt x="349150" y="272262"/>
                      <a:pt x="350719" y="269475"/>
                      <a:pt x="352214" y="266578"/>
                    </a:cubicBezTo>
                    <a:cubicBezTo>
                      <a:pt x="352656" y="265747"/>
                      <a:pt x="353137" y="264898"/>
                      <a:pt x="353561" y="263994"/>
                    </a:cubicBezTo>
                    <a:cubicBezTo>
                      <a:pt x="354908" y="261207"/>
                      <a:pt x="356219" y="258272"/>
                      <a:pt x="357418" y="255246"/>
                    </a:cubicBezTo>
                    <a:cubicBezTo>
                      <a:pt x="357935" y="254009"/>
                      <a:pt x="358415" y="252828"/>
                      <a:pt x="358894" y="251499"/>
                    </a:cubicBezTo>
                    <a:cubicBezTo>
                      <a:pt x="360095" y="248399"/>
                      <a:pt x="361128" y="245095"/>
                      <a:pt x="362161" y="241754"/>
                    </a:cubicBezTo>
                    <a:cubicBezTo>
                      <a:pt x="362567" y="240315"/>
                      <a:pt x="362992" y="238968"/>
                      <a:pt x="363398" y="237546"/>
                    </a:cubicBezTo>
                    <a:cubicBezTo>
                      <a:pt x="364431" y="233763"/>
                      <a:pt x="365354" y="229795"/>
                      <a:pt x="366185" y="225735"/>
                    </a:cubicBezTo>
                    <a:cubicBezTo>
                      <a:pt x="366425" y="224498"/>
                      <a:pt x="366702" y="223317"/>
                      <a:pt x="366979" y="222080"/>
                    </a:cubicBezTo>
                    <a:cubicBezTo>
                      <a:pt x="367938" y="217023"/>
                      <a:pt x="368731" y="211782"/>
                      <a:pt x="369397" y="206374"/>
                    </a:cubicBezTo>
                    <a:cubicBezTo>
                      <a:pt x="369470" y="205895"/>
                      <a:pt x="369562" y="205415"/>
                      <a:pt x="369599" y="204935"/>
                    </a:cubicBezTo>
                    <a:cubicBezTo>
                      <a:pt x="371186" y="191776"/>
                      <a:pt x="372109" y="177602"/>
                      <a:pt x="372109" y="162172"/>
                    </a:cubicBezTo>
                    <a:cubicBezTo>
                      <a:pt x="372109" y="139619"/>
                      <a:pt x="370005" y="119447"/>
                      <a:pt x="365908" y="101545"/>
                    </a:cubicBezTo>
                    <a:cubicBezTo>
                      <a:pt x="365595" y="100068"/>
                      <a:pt x="365151" y="98721"/>
                      <a:pt x="364764" y="97281"/>
                    </a:cubicBezTo>
                    <a:cubicBezTo>
                      <a:pt x="363730" y="93110"/>
                      <a:pt x="362659" y="88976"/>
                      <a:pt x="361386" y="85063"/>
                    </a:cubicBezTo>
                    <a:cubicBezTo>
                      <a:pt x="360796" y="83236"/>
                      <a:pt x="360076" y="81557"/>
                      <a:pt x="359430" y="79822"/>
                    </a:cubicBezTo>
                    <a:cubicBezTo>
                      <a:pt x="358193" y="76481"/>
                      <a:pt x="357013" y="73104"/>
                      <a:pt x="355573" y="70004"/>
                    </a:cubicBezTo>
                    <a:cubicBezTo>
                      <a:pt x="354945" y="68619"/>
                      <a:pt x="354225" y="67383"/>
                      <a:pt x="353542" y="66017"/>
                    </a:cubicBezTo>
                    <a:cubicBezTo>
                      <a:pt x="351918" y="62676"/>
                      <a:pt x="350276" y="59373"/>
                      <a:pt x="348449" y="56309"/>
                    </a:cubicBezTo>
                    <a:cubicBezTo>
                      <a:pt x="348282" y="56032"/>
                      <a:pt x="348135" y="55829"/>
                      <a:pt x="347969" y="55589"/>
                    </a:cubicBezTo>
                    <a:cubicBezTo>
                      <a:pt x="343115" y="47672"/>
                      <a:pt x="337670" y="40548"/>
                      <a:pt x="331377" y="34383"/>
                    </a:cubicBezTo>
                    <a:cubicBezTo>
                      <a:pt x="330823" y="33867"/>
                      <a:pt x="330067" y="33516"/>
                      <a:pt x="329513" y="32944"/>
                    </a:cubicBezTo>
                    <a:cubicBezTo>
                      <a:pt x="324825" y="28533"/>
                      <a:pt x="319731" y="24713"/>
                      <a:pt x="314397" y="21298"/>
                    </a:cubicBezTo>
                    <a:cubicBezTo>
                      <a:pt x="313050" y="20431"/>
                      <a:pt x="311814" y="19434"/>
                      <a:pt x="310411" y="18640"/>
                    </a:cubicBezTo>
                    <a:cubicBezTo>
                      <a:pt x="304486" y="15226"/>
                      <a:pt x="298156" y="12476"/>
                      <a:pt x="291641" y="10040"/>
                    </a:cubicBezTo>
                    <a:cubicBezTo>
                      <a:pt x="289851" y="9412"/>
                      <a:pt x="288135" y="8656"/>
                      <a:pt x="286308" y="8084"/>
                    </a:cubicBezTo>
                    <a:cubicBezTo>
                      <a:pt x="279313" y="5814"/>
                      <a:pt x="271875" y="4190"/>
                      <a:pt x="264198" y="2916"/>
                    </a:cubicBezTo>
                    <a:cubicBezTo>
                      <a:pt x="262407" y="2639"/>
                      <a:pt x="260690" y="2233"/>
                      <a:pt x="258864" y="1993"/>
                    </a:cubicBezTo>
                    <a:cubicBezTo>
                      <a:pt x="250152" y="849"/>
                      <a:pt x="241091" y="277"/>
                      <a:pt x="231733" y="203"/>
                    </a:cubicBezTo>
                    <a:cubicBezTo>
                      <a:pt x="230736" y="166"/>
                      <a:pt x="229943" y="0"/>
                      <a:pt x="2289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4" y="520365"/>
                    </a:lnTo>
                    <a:lnTo>
                      <a:pt x="100364" y="313659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1" name="Freeform: Shape 90">
              <a:extLst>
                <a:ext uri="{FF2B5EF4-FFF2-40B4-BE49-F238E27FC236}">
                  <a16:creationId xmlns:a16="http://schemas.microsoft.com/office/drawing/2014/main" id="{97EA4362-C6D7-1981-214C-451344356F30}"/>
                </a:ext>
              </a:extLst>
            </p:cNvPr>
            <p:cNvSpPr/>
            <p:nvPr/>
          </p:nvSpPr>
          <p:spPr>
            <a:xfrm>
              <a:off x="10156253" y="4219892"/>
              <a:ext cx="460826" cy="520365"/>
            </a:xfrm>
            <a:custGeom>
              <a:avLst/>
              <a:gdLst>
                <a:gd name="connsiteX0" fmla="*/ 293191 w 460826"/>
                <a:gd name="connsiteY0" fmla="*/ 316907 h 520365"/>
                <a:gd name="connsiteX1" fmla="*/ 171917 w 460826"/>
                <a:gd name="connsiteY1" fmla="*/ 316907 h 520365"/>
                <a:gd name="connsiteX2" fmla="*/ 234722 w 460826"/>
                <a:gd name="connsiteY2" fmla="*/ 131222 h 520365"/>
                <a:gd name="connsiteX3" fmla="*/ 293191 w 460826"/>
                <a:gd name="connsiteY3" fmla="*/ 316907 h 520365"/>
                <a:gd name="connsiteX4" fmla="*/ 354059 w 460826"/>
                <a:gd name="connsiteY4" fmla="*/ 520365 h 520365"/>
                <a:gd name="connsiteX5" fmla="*/ 460827 w 460826"/>
                <a:gd name="connsiteY5" fmla="*/ 520365 h 520365"/>
                <a:gd name="connsiteX6" fmla="*/ 290570 w 460826"/>
                <a:gd name="connsiteY6" fmla="*/ 74 h 520365"/>
                <a:gd name="connsiteX7" fmla="*/ 290570 w 460826"/>
                <a:gd name="connsiteY7" fmla="*/ 0 h 520365"/>
                <a:gd name="connsiteX8" fmla="*/ 176679 w 460826"/>
                <a:gd name="connsiteY8" fmla="*/ 0 h 520365"/>
                <a:gd name="connsiteX9" fmla="*/ 37 w 460826"/>
                <a:gd name="connsiteY9" fmla="*/ 520199 h 520365"/>
                <a:gd name="connsiteX10" fmla="*/ 0 w 460826"/>
                <a:gd name="connsiteY10" fmla="*/ 520365 h 520365"/>
                <a:gd name="connsiteX11" fmla="*/ 107469 w 460826"/>
                <a:gd name="connsiteY11" fmla="*/ 520365 h 520365"/>
                <a:gd name="connsiteX12" fmla="*/ 145378 w 460826"/>
                <a:gd name="connsiteY12" fmla="*/ 405256 h 520365"/>
                <a:gd name="connsiteX13" fmla="*/ 316814 w 460826"/>
                <a:gd name="connsiteY13" fmla="*/ 405256 h 520365"/>
                <a:gd name="connsiteX14" fmla="*/ 354040 w 460826"/>
                <a:gd name="connsiteY14" fmla="*/ 520292 h 520365"/>
                <a:gd name="connsiteX15" fmla="*/ 354040 w 460826"/>
                <a:gd name="connsiteY15" fmla="*/ 520365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26" h="520365">
                  <a:moveTo>
                    <a:pt x="293191" y="316907"/>
                  </a:moveTo>
                  <a:lnTo>
                    <a:pt x="171917" y="316907"/>
                  </a:lnTo>
                  <a:lnTo>
                    <a:pt x="234722" y="131222"/>
                  </a:lnTo>
                  <a:lnTo>
                    <a:pt x="293191" y="316907"/>
                  </a:lnTo>
                  <a:close/>
                  <a:moveTo>
                    <a:pt x="354059" y="520365"/>
                  </a:moveTo>
                  <a:lnTo>
                    <a:pt x="460827" y="520365"/>
                  </a:lnTo>
                  <a:lnTo>
                    <a:pt x="290570" y="74"/>
                  </a:lnTo>
                  <a:lnTo>
                    <a:pt x="290570" y="0"/>
                  </a:lnTo>
                  <a:lnTo>
                    <a:pt x="176679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469" y="520365"/>
                  </a:lnTo>
                  <a:lnTo>
                    <a:pt x="145378" y="405256"/>
                  </a:lnTo>
                  <a:lnTo>
                    <a:pt x="316814" y="405256"/>
                  </a:lnTo>
                  <a:lnTo>
                    <a:pt x="354040" y="520292"/>
                  </a:lnTo>
                  <a:lnTo>
                    <a:pt x="354040" y="520365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91">
              <a:extLst>
                <a:ext uri="{FF2B5EF4-FFF2-40B4-BE49-F238E27FC236}">
                  <a16:creationId xmlns:a16="http://schemas.microsoft.com/office/drawing/2014/main" id="{99E5B257-3294-AFAA-AB2C-2E0AB9EFE9C3}"/>
                </a:ext>
              </a:extLst>
            </p:cNvPr>
            <p:cNvSpPr/>
            <p:nvPr/>
          </p:nvSpPr>
          <p:spPr>
            <a:xfrm>
              <a:off x="10606080" y="4219892"/>
              <a:ext cx="387113" cy="520365"/>
            </a:xfrm>
            <a:custGeom>
              <a:avLst/>
              <a:gdLst>
                <a:gd name="connsiteX0" fmla="*/ 141649 w 387113"/>
                <a:gd name="connsiteY0" fmla="*/ 520365 h 520365"/>
                <a:gd name="connsiteX1" fmla="*/ 241976 w 387113"/>
                <a:gd name="connsiteY1" fmla="*/ 520365 h 520365"/>
                <a:gd name="connsiteX2" fmla="*/ 241976 w 387113"/>
                <a:gd name="connsiteY2" fmla="*/ 91892 h 520365"/>
                <a:gd name="connsiteX3" fmla="*/ 387114 w 387113"/>
                <a:gd name="connsiteY3" fmla="*/ 91892 h 520365"/>
                <a:gd name="connsiteX4" fmla="*/ 387114 w 387113"/>
                <a:gd name="connsiteY4" fmla="*/ 0 h 520365"/>
                <a:gd name="connsiteX5" fmla="*/ 0 w 387113"/>
                <a:gd name="connsiteY5" fmla="*/ 0 h 520365"/>
                <a:gd name="connsiteX6" fmla="*/ 0 w 387113"/>
                <a:gd name="connsiteY6" fmla="*/ 91892 h 520365"/>
                <a:gd name="connsiteX7" fmla="*/ 141649 w 387113"/>
                <a:gd name="connsiteY7" fmla="*/ 91892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113" h="520365">
                  <a:moveTo>
                    <a:pt x="141649" y="520365"/>
                  </a:moveTo>
                  <a:lnTo>
                    <a:pt x="241976" y="520365"/>
                  </a:lnTo>
                  <a:lnTo>
                    <a:pt x="241976" y="91892"/>
                  </a:lnTo>
                  <a:lnTo>
                    <a:pt x="387114" y="91892"/>
                  </a:lnTo>
                  <a:lnTo>
                    <a:pt x="387114" y="0"/>
                  </a:lnTo>
                  <a:lnTo>
                    <a:pt x="0" y="0"/>
                  </a:lnTo>
                  <a:lnTo>
                    <a:pt x="0" y="91892"/>
                  </a:lnTo>
                  <a:lnTo>
                    <a:pt x="141649" y="91892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92">
              <a:extLst>
                <a:ext uri="{FF2B5EF4-FFF2-40B4-BE49-F238E27FC236}">
                  <a16:creationId xmlns:a16="http://schemas.microsoft.com/office/drawing/2014/main" id="{54B86896-298D-3CD3-3189-328D8D9C8B73}"/>
                </a:ext>
              </a:extLst>
            </p:cNvPr>
            <p:cNvSpPr/>
            <p:nvPr/>
          </p:nvSpPr>
          <p:spPr>
            <a:xfrm>
              <a:off x="11076762" y="4219910"/>
              <a:ext cx="100326" cy="520365"/>
            </a:xfrm>
            <a:custGeom>
              <a:avLst/>
              <a:gdLst>
                <a:gd name="connsiteX0" fmla="*/ 0 w 100326"/>
                <a:gd name="connsiteY0" fmla="*/ 0 h 520365"/>
                <a:gd name="connsiteX1" fmla="*/ 100326 w 100326"/>
                <a:gd name="connsiteY1" fmla="*/ 0 h 520365"/>
                <a:gd name="connsiteX2" fmla="*/ 100326 w 100326"/>
                <a:gd name="connsiteY2" fmla="*/ 520366 h 520365"/>
                <a:gd name="connsiteX3" fmla="*/ 0 w 100326"/>
                <a:gd name="connsiteY3" fmla="*/ 520366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26" h="520365">
                  <a:moveTo>
                    <a:pt x="0" y="0"/>
                  </a:moveTo>
                  <a:lnTo>
                    <a:pt x="100326" y="0"/>
                  </a:lnTo>
                  <a:lnTo>
                    <a:pt x="100326" y="520366"/>
                  </a:lnTo>
                  <a:lnTo>
                    <a:pt x="0" y="520366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4" name="Graphic 4">
              <a:extLst>
                <a:ext uri="{FF2B5EF4-FFF2-40B4-BE49-F238E27FC236}">
                  <a16:creationId xmlns:a16="http://schemas.microsoft.com/office/drawing/2014/main" id="{8AB6CF0E-CE60-B58B-E679-975359B88EDA}"/>
                </a:ext>
              </a:extLst>
            </p:cNvPr>
            <p:cNvGrpSpPr/>
            <p:nvPr/>
          </p:nvGrpSpPr>
          <p:grpSpPr>
            <a:xfrm>
              <a:off x="11269091" y="4216367"/>
              <a:ext cx="420703" cy="526732"/>
              <a:chOff x="11269091" y="4216367"/>
              <a:chExt cx="420703" cy="526732"/>
            </a:xfrm>
            <a:solidFill>
              <a:srgbClr val="9C9B9B"/>
            </a:solidFill>
          </p:grpSpPr>
          <p:sp>
            <p:nvSpPr>
              <p:cNvPr id="74" name="Freeform: Shape 133">
                <a:extLst>
                  <a:ext uri="{FF2B5EF4-FFF2-40B4-BE49-F238E27FC236}">
                    <a16:creationId xmlns:a16="http://schemas.microsoft.com/office/drawing/2014/main" id="{E938CA13-FC61-36F9-F8F7-69B423DA286E}"/>
                  </a:ext>
                </a:extLst>
              </p:cNvPr>
              <p:cNvSpPr/>
              <p:nvPr/>
            </p:nvSpPr>
            <p:spPr>
              <a:xfrm>
                <a:off x="11605026" y="4239381"/>
                <a:ext cx="8157" cy="5056"/>
              </a:xfrm>
              <a:custGeom>
                <a:avLst/>
                <a:gdLst>
                  <a:gd name="connsiteX0" fmla="*/ 0 w 8157"/>
                  <a:gd name="connsiteY0" fmla="*/ 0 h 5056"/>
                  <a:gd name="connsiteX1" fmla="*/ 8157 w 8157"/>
                  <a:gd name="connsiteY1" fmla="*/ 5057 h 5056"/>
                  <a:gd name="connsiteX2" fmla="*/ 0 w 8157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57" h="5056">
                    <a:moveTo>
                      <a:pt x="0" y="0"/>
                    </a:moveTo>
                    <a:cubicBezTo>
                      <a:pt x="2824" y="1587"/>
                      <a:pt x="5537" y="3267"/>
                      <a:pt x="8157" y="5057"/>
                    </a:cubicBezTo>
                    <a:cubicBezTo>
                      <a:pt x="5556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: Shape 134">
                <a:extLst>
                  <a:ext uri="{FF2B5EF4-FFF2-40B4-BE49-F238E27FC236}">
                    <a16:creationId xmlns:a16="http://schemas.microsoft.com/office/drawing/2014/main" id="{B23C1B32-7BC5-039C-EBCE-33BF81C071EA}"/>
                  </a:ext>
                </a:extLst>
              </p:cNvPr>
              <p:cNvSpPr/>
              <p:nvPr/>
            </p:nvSpPr>
            <p:spPr>
              <a:xfrm>
                <a:off x="11579114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74" y="37"/>
                      <a:pt x="166" y="37"/>
                    </a:cubicBezTo>
                    <a:cubicBezTo>
                      <a:pt x="74" y="55"/>
                      <a:pt x="37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: Shape 135">
                <a:extLst>
                  <a:ext uri="{FF2B5EF4-FFF2-40B4-BE49-F238E27FC236}">
                    <a16:creationId xmlns:a16="http://schemas.microsoft.com/office/drawing/2014/main" id="{A3337B32-A85D-F6F1-A960-863ADC385AEC}"/>
                  </a:ext>
                </a:extLst>
              </p:cNvPr>
              <p:cNvSpPr/>
              <p:nvPr/>
            </p:nvSpPr>
            <p:spPr>
              <a:xfrm>
                <a:off x="11269091" y="4216367"/>
                <a:ext cx="420703" cy="526732"/>
              </a:xfrm>
              <a:custGeom>
                <a:avLst/>
                <a:gdLst>
                  <a:gd name="connsiteX0" fmla="*/ 389273 w 420703"/>
                  <a:gd name="connsiteY0" fmla="*/ 81132 h 526732"/>
                  <a:gd name="connsiteX1" fmla="*/ 387649 w 420703"/>
                  <a:gd name="connsiteY1" fmla="*/ 77626 h 526732"/>
                  <a:gd name="connsiteX2" fmla="*/ 389273 w 420703"/>
                  <a:gd name="connsiteY2" fmla="*/ 81132 h 526732"/>
                  <a:gd name="connsiteX3" fmla="*/ 399922 w 420703"/>
                  <a:gd name="connsiteY3" fmla="*/ 106878 h 526732"/>
                  <a:gd name="connsiteX4" fmla="*/ 397578 w 420703"/>
                  <a:gd name="connsiteY4" fmla="*/ 99791 h 526732"/>
                  <a:gd name="connsiteX5" fmla="*/ 399922 w 420703"/>
                  <a:gd name="connsiteY5" fmla="*/ 106878 h 526732"/>
                  <a:gd name="connsiteX6" fmla="*/ 413690 w 420703"/>
                  <a:gd name="connsiteY6" fmla="*/ 165199 h 526732"/>
                  <a:gd name="connsiteX7" fmla="*/ 412251 w 420703"/>
                  <a:gd name="connsiteY7" fmla="*/ 155104 h 526732"/>
                  <a:gd name="connsiteX8" fmla="*/ 413690 w 420703"/>
                  <a:gd name="connsiteY8" fmla="*/ 165199 h 526732"/>
                  <a:gd name="connsiteX9" fmla="*/ 417307 w 420703"/>
                  <a:gd name="connsiteY9" fmla="*/ 194341 h 526732"/>
                  <a:gd name="connsiteX10" fmla="*/ 416920 w 420703"/>
                  <a:gd name="connsiteY10" fmla="*/ 188971 h 526732"/>
                  <a:gd name="connsiteX11" fmla="*/ 417307 w 420703"/>
                  <a:gd name="connsiteY11" fmla="*/ 194341 h 526732"/>
                  <a:gd name="connsiteX12" fmla="*/ 407950 w 420703"/>
                  <a:gd name="connsiteY12" fmla="*/ 135116 h 526732"/>
                  <a:gd name="connsiteX13" fmla="*/ 405754 w 420703"/>
                  <a:gd name="connsiteY13" fmla="*/ 125482 h 526732"/>
                  <a:gd name="connsiteX14" fmla="*/ 407950 w 420703"/>
                  <a:gd name="connsiteY14" fmla="*/ 135116 h 526732"/>
                  <a:gd name="connsiteX15" fmla="*/ 412656 w 420703"/>
                  <a:gd name="connsiteY15" fmla="*/ 373548 h 526732"/>
                  <a:gd name="connsiteX16" fmla="*/ 413284 w 420703"/>
                  <a:gd name="connsiteY16" fmla="*/ 369137 h 526732"/>
                  <a:gd name="connsiteX17" fmla="*/ 412656 w 420703"/>
                  <a:gd name="connsiteY17" fmla="*/ 373548 h 526732"/>
                  <a:gd name="connsiteX18" fmla="*/ 406455 w 420703"/>
                  <a:gd name="connsiteY18" fmla="*/ 401989 h 526732"/>
                  <a:gd name="connsiteX19" fmla="*/ 407600 w 420703"/>
                  <a:gd name="connsiteY19" fmla="*/ 396858 h 526732"/>
                  <a:gd name="connsiteX20" fmla="*/ 406455 w 420703"/>
                  <a:gd name="connsiteY20" fmla="*/ 401989 h 526732"/>
                  <a:gd name="connsiteX21" fmla="*/ 398538 w 420703"/>
                  <a:gd name="connsiteY21" fmla="*/ 426812 h 526732"/>
                  <a:gd name="connsiteX22" fmla="*/ 399682 w 420703"/>
                  <a:gd name="connsiteY22" fmla="*/ 423306 h 526732"/>
                  <a:gd name="connsiteX23" fmla="*/ 398538 w 420703"/>
                  <a:gd name="connsiteY23" fmla="*/ 426812 h 526732"/>
                  <a:gd name="connsiteX24" fmla="*/ 388867 w 420703"/>
                  <a:gd name="connsiteY24" fmla="*/ 448369 h 526732"/>
                  <a:gd name="connsiteX25" fmla="*/ 389181 w 420703"/>
                  <a:gd name="connsiteY25" fmla="*/ 447686 h 526732"/>
                  <a:gd name="connsiteX26" fmla="*/ 388867 w 420703"/>
                  <a:gd name="connsiteY26" fmla="*/ 448369 h 526732"/>
                  <a:gd name="connsiteX27" fmla="*/ 12218 w 420703"/>
                  <a:gd name="connsiteY27" fmla="*/ 139287 h 526732"/>
                  <a:gd name="connsiteX28" fmla="*/ 15522 w 420703"/>
                  <a:gd name="connsiteY28" fmla="*/ 125039 h 526732"/>
                  <a:gd name="connsiteX29" fmla="*/ 12218 w 420703"/>
                  <a:gd name="connsiteY29" fmla="*/ 139287 h 526732"/>
                  <a:gd name="connsiteX30" fmla="*/ 6681 w 420703"/>
                  <a:gd name="connsiteY30" fmla="*/ 169370 h 526732"/>
                  <a:gd name="connsiteX31" fmla="*/ 8822 w 420703"/>
                  <a:gd name="connsiteY31" fmla="*/ 154661 h 526732"/>
                  <a:gd name="connsiteX32" fmla="*/ 6681 w 420703"/>
                  <a:gd name="connsiteY32" fmla="*/ 169370 h 526732"/>
                  <a:gd name="connsiteX33" fmla="*/ 3193 w 420703"/>
                  <a:gd name="connsiteY33" fmla="*/ 198641 h 526732"/>
                  <a:gd name="connsiteX34" fmla="*/ 3987 w 420703"/>
                  <a:gd name="connsiteY34" fmla="*/ 188731 h 526732"/>
                  <a:gd name="connsiteX35" fmla="*/ 3193 w 420703"/>
                  <a:gd name="connsiteY35" fmla="*/ 198641 h 526732"/>
                  <a:gd name="connsiteX36" fmla="*/ 20173 w 420703"/>
                  <a:gd name="connsiteY36" fmla="*/ 110662 h 526732"/>
                  <a:gd name="connsiteX37" fmla="*/ 23956 w 420703"/>
                  <a:gd name="connsiteY37" fmla="*/ 99478 h 526732"/>
                  <a:gd name="connsiteX38" fmla="*/ 20173 w 420703"/>
                  <a:gd name="connsiteY38" fmla="*/ 110662 h 526732"/>
                  <a:gd name="connsiteX39" fmla="*/ 34089 w 420703"/>
                  <a:gd name="connsiteY39" fmla="*/ 77515 h 526732"/>
                  <a:gd name="connsiteX40" fmla="*/ 30951 w 420703"/>
                  <a:gd name="connsiteY40" fmla="*/ 84122 h 526732"/>
                  <a:gd name="connsiteX41" fmla="*/ 34089 w 420703"/>
                  <a:gd name="connsiteY41" fmla="*/ 77515 h 526732"/>
                  <a:gd name="connsiteX42" fmla="*/ 86392 w 420703"/>
                  <a:gd name="connsiteY42" fmla="*/ 506431 h 526732"/>
                  <a:gd name="connsiteX43" fmla="*/ 84251 w 420703"/>
                  <a:gd name="connsiteY43" fmla="*/ 505158 h 526732"/>
                  <a:gd name="connsiteX44" fmla="*/ 86392 w 420703"/>
                  <a:gd name="connsiteY44" fmla="*/ 506431 h 526732"/>
                  <a:gd name="connsiteX45" fmla="*/ 103353 w 420703"/>
                  <a:gd name="connsiteY45" fmla="*/ 513592 h 526732"/>
                  <a:gd name="connsiteX46" fmla="*/ 99257 w 420703"/>
                  <a:gd name="connsiteY46" fmla="*/ 511913 h 526732"/>
                  <a:gd name="connsiteX47" fmla="*/ 103353 w 420703"/>
                  <a:gd name="connsiteY47" fmla="*/ 513592 h 526732"/>
                  <a:gd name="connsiteX48" fmla="*/ 121404 w 420703"/>
                  <a:gd name="connsiteY48" fmla="*/ 518852 h 526732"/>
                  <a:gd name="connsiteX49" fmla="*/ 119576 w 420703"/>
                  <a:gd name="connsiteY49" fmla="*/ 518372 h 526732"/>
                  <a:gd name="connsiteX50" fmla="*/ 121404 w 420703"/>
                  <a:gd name="connsiteY50" fmla="*/ 518852 h 526732"/>
                  <a:gd name="connsiteX51" fmla="*/ 296975 w 420703"/>
                  <a:gd name="connsiteY51" fmla="*/ 403539 h 526732"/>
                  <a:gd name="connsiteX52" fmla="*/ 294151 w 420703"/>
                  <a:gd name="connsiteY52" fmla="*/ 407157 h 526732"/>
                  <a:gd name="connsiteX53" fmla="*/ 291088 w 420703"/>
                  <a:gd name="connsiteY53" fmla="*/ 410903 h 526732"/>
                  <a:gd name="connsiteX54" fmla="*/ 288337 w 420703"/>
                  <a:gd name="connsiteY54" fmla="*/ 413561 h 526732"/>
                  <a:gd name="connsiteX55" fmla="*/ 283373 w 420703"/>
                  <a:gd name="connsiteY55" fmla="*/ 417861 h 526732"/>
                  <a:gd name="connsiteX56" fmla="*/ 280752 w 420703"/>
                  <a:gd name="connsiteY56" fmla="*/ 419725 h 526732"/>
                  <a:gd name="connsiteX57" fmla="*/ 275215 w 420703"/>
                  <a:gd name="connsiteY57" fmla="*/ 423103 h 526732"/>
                  <a:gd name="connsiteX58" fmla="*/ 270952 w 420703"/>
                  <a:gd name="connsiteY58" fmla="*/ 425207 h 526732"/>
                  <a:gd name="connsiteX59" fmla="*/ 266744 w 420703"/>
                  <a:gd name="connsiteY59" fmla="*/ 426960 h 526732"/>
                  <a:gd name="connsiteX60" fmla="*/ 258716 w 420703"/>
                  <a:gd name="connsiteY60" fmla="*/ 429618 h 526732"/>
                  <a:gd name="connsiteX61" fmla="*/ 257239 w 420703"/>
                  <a:gd name="connsiteY61" fmla="*/ 430024 h 526732"/>
                  <a:gd name="connsiteX62" fmla="*/ 210380 w 420703"/>
                  <a:gd name="connsiteY62" fmla="*/ 434841 h 526732"/>
                  <a:gd name="connsiteX63" fmla="*/ 157319 w 420703"/>
                  <a:gd name="connsiteY63" fmla="*/ 429193 h 526732"/>
                  <a:gd name="connsiteX64" fmla="*/ 156802 w 420703"/>
                  <a:gd name="connsiteY64" fmla="*/ 429082 h 526732"/>
                  <a:gd name="connsiteX65" fmla="*/ 121846 w 420703"/>
                  <a:gd name="connsiteY65" fmla="*/ 404333 h 526732"/>
                  <a:gd name="connsiteX66" fmla="*/ 108392 w 420703"/>
                  <a:gd name="connsiteY66" fmla="*/ 371389 h 526732"/>
                  <a:gd name="connsiteX67" fmla="*/ 108226 w 420703"/>
                  <a:gd name="connsiteY67" fmla="*/ 370799 h 526732"/>
                  <a:gd name="connsiteX68" fmla="*/ 100345 w 420703"/>
                  <a:gd name="connsiteY68" fmla="*/ 267261 h 526732"/>
                  <a:gd name="connsiteX69" fmla="*/ 126405 w 420703"/>
                  <a:gd name="connsiteY69" fmla="*/ 117491 h 526732"/>
                  <a:gd name="connsiteX70" fmla="*/ 210380 w 420703"/>
                  <a:gd name="connsiteY70" fmla="*/ 91837 h 526732"/>
                  <a:gd name="connsiteX71" fmla="*/ 295110 w 420703"/>
                  <a:gd name="connsiteY71" fmla="*/ 118801 h 526732"/>
                  <a:gd name="connsiteX72" fmla="*/ 320413 w 420703"/>
                  <a:gd name="connsiteY72" fmla="*/ 267242 h 526732"/>
                  <a:gd name="connsiteX73" fmla="*/ 296975 w 420703"/>
                  <a:gd name="connsiteY73" fmla="*/ 403539 h 526732"/>
                  <a:gd name="connsiteX74" fmla="*/ 45992 w 420703"/>
                  <a:gd name="connsiteY74" fmla="*/ 58708 h 526732"/>
                  <a:gd name="connsiteX75" fmla="*/ 45826 w 420703"/>
                  <a:gd name="connsiteY75" fmla="*/ 58911 h 526732"/>
                  <a:gd name="connsiteX76" fmla="*/ 45992 w 420703"/>
                  <a:gd name="connsiteY76" fmla="*/ 58708 h 526732"/>
                  <a:gd name="connsiteX77" fmla="*/ 36155 w 420703"/>
                  <a:gd name="connsiteY77" fmla="*/ 73787 h 526732"/>
                  <a:gd name="connsiteX78" fmla="*/ 34882 w 420703"/>
                  <a:gd name="connsiteY78" fmla="*/ 75817 h 526732"/>
                  <a:gd name="connsiteX79" fmla="*/ 24861 w 420703"/>
                  <a:gd name="connsiteY79" fmla="*/ 96931 h 526732"/>
                  <a:gd name="connsiteX80" fmla="*/ 24657 w 420703"/>
                  <a:gd name="connsiteY80" fmla="*/ 97374 h 526732"/>
                  <a:gd name="connsiteX81" fmla="*/ 0 w 420703"/>
                  <a:gd name="connsiteY81" fmla="*/ 267261 h 526732"/>
                  <a:gd name="connsiteX82" fmla="*/ 8434 w 420703"/>
                  <a:gd name="connsiteY82" fmla="*/ 378513 h 526732"/>
                  <a:gd name="connsiteX83" fmla="*/ 9302 w 420703"/>
                  <a:gd name="connsiteY83" fmla="*/ 382647 h 526732"/>
                  <a:gd name="connsiteX84" fmla="*/ 14673 w 420703"/>
                  <a:gd name="connsiteY84" fmla="*/ 406714 h 526732"/>
                  <a:gd name="connsiteX85" fmla="*/ 16739 w 420703"/>
                  <a:gd name="connsiteY85" fmla="*/ 413284 h 526732"/>
                  <a:gd name="connsiteX86" fmla="*/ 22701 w 420703"/>
                  <a:gd name="connsiteY86" fmla="*/ 431463 h 526732"/>
                  <a:gd name="connsiteX87" fmla="*/ 25654 w 420703"/>
                  <a:gd name="connsiteY87" fmla="*/ 438107 h 526732"/>
                  <a:gd name="connsiteX88" fmla="*/ 32501 w 420703"/>
                  <a:gd name="connsiteY88" fmla="*/ 452872 h 526732"/>
                  <a:gd name="connsiteX89" fmla="*/ 35528 w 420703"/>
                  <a:gd name="connsiteY89" fmla="*/ 457726 h 526732"/>
                  <a:gd name="connsiteX90" fmla="*/ 56881 w 420703"/>
                  <a:gd name="connsiteY90" fmla="*/ 485761 h 526732"/>
                  <a:gd name="connsiteX91" fmla="*/ 210380 w 420703"/>
                  <a:gd name="connsiteY91" fmla="*/ 526733 h 526732"/>
                  <a:gd name="connsiteX92" fmla="*/ 249838 w 420703"/>
                  <a:gd name="connsiteY92" fmla="*/ 525293 h 526732"/>
                  <a:gd name="connsiteX93" fmla="*/ 261336 w 420703"/>
                  <a:gd name="connsiteY93" fmla="*/ 524297 h 526732"/>
                  <a:gd name="connsiteX94" fmla="*/ 274108 w 420703"/>
                  <a:gd name="connsiteY94" fmla="*/ 522783 h 526732"/>
                  <a:gd name="connsiteX95" fmla="*/ 296975 w 420703"/>
                  <a:gd name="connsiteY95" fmla="*/ 518483 h 526732"/>
                  <a:gd name="connsiteX96" fmla="*/ 300869 w 420703"/>
                  <a:gd name="connsiteY96" fmla="*/ 517339 h 526732"/>
                  <a:gd name="connsiteX97" fmla="*/ 303526 w 420703"/>
                  <a:gd name="connsiteY97" fmla="*/ 516545 h 526732"/>
                  <a:gd name="connsiteX98" fmla="*/ 311278 w 420703"/>
                  <a:gd name="connsiteY98" fmla="*/ 514164 h 526732"/>
                  <a:gd name="connsiteX99" fmla="*/ 318162 w 420703"/>
                  <a:gd name="connsiteY99" fmla="*/ 511820 h 526732"/>
                  <a:gd name="connsiteX100" fmla="*/ 324844 w 420703"/>
                  <a:gd name="connsiteY100" fmla="*/ 509237 h 526732"/>
                  <a:gd name="connsiteX101" fmla="*/ 321373 w 420703"/>
                  <a:gd name="connsiteY101" fmla="*/ 510381 h 526732"/>
                  <a:gd name="connsiteX102" fmla="*/ 348190 w 420703"/>
                  <a:gd name="connsiteY102" fmla="*/ 495948 h 526732"/>
                  <a:gd name="connsiteX103" fmla="*/ 346639 w 420703"/>
                  <a:gd name="connsiteY103" fmla="*/ 497259 h 526732"/>
                  <a:gd name="connsiteX104" fmla="*/ 348744 w 420703"/>
                  <a:gd name="connsiteY104" fmla="*/ 495635 h 526732"/>
                  <a:gd name="connsiteX105" fmla="*/ 350367 w 420703"/>
                  <a:gd name="connsiteY105" fmla="*/ 494361 h 526732"/>
                  <a:gd name="connsiteX106" fmla="*/ 360555 w 420703"/>
                  <a:gd name="connsiteY106" fmla="*/ 485816 h 526732"/>
                  <a:gd name="connsiteX107" fmla="*/ 357732 w 420703"/>
                  <a:gd name="connsiteY107" fmla="*/ 488123 h 526732"/>
                  <a:gd name="connsiteX108" fmla="*/ 361589 w 420703"/>
                  <a:gd name="connsiteY108" fmla="*/ 484856 h 526732"/>
                  <a:gd name="connsiteX109" fmla="*/ 360555 w 420703"/>
                  <a:gd name="connsiteY109" fmla="*/ 485816 h 526732"/>
                  <a:gd name="connsiteX110" fmla="*/ 363822 w 420703"/>
                  <a:gd name="connsiteY110" fmla="*/ 483103 h 526732"/>
                  <a:gd name="connsiteX111" fmla="*/ 387889 w 420703"/>
                  <a:gd name="connsiteY111" fmla="*/ 450399 h 526732"/>
                  <a:gd name="connsiteX112" fmla="*/ 387999 w 420703"/>
                  <a:gd name="connsiteY112" fmla="*/ 450159 h 526732"/>
                  <a:gd name="connsiteX113" fmla="*/ 397467 w 420703"/>
                  <a:gd name="connsiteY113" fmla="*/ 429710 h 526732"/>
                  <a:gd name="connsiteX114" fmla="*/ 397745 w 420703"/>
                  <a:gd name="connsiteY114" fmla="*/ 429027 h 526732"/>
                  <a:gd name="connsiteX115" fmla="*/ 420704 w 420703"/>
                  <a:gd name="connsiteY115" fmla="*/ 267261 h 526732"/>
                  <a:gd name="connsiteX116" fmla="*/ 405145 w 420703"/>
                  <a:gd name="connsiteY116" fmla="*/ 122824 h 526732"/>
                  <a:gd name="connsiteX117" fmla="*/ 404868 w 420703"/>
                  <a:gd name="connsiteY117" fmla="*/ 121902 h 526732"/>
                  <a:gd name="connsiteX118" fmla="*/ 396877 w 420703"/>
                  <a:gd name="connsiteY118" fmla="*/ 97632 h 526732"/>
                  <a:gd name="connsiteX119" fmla="*/ 395640 w 420703"/>
                  <a:gd name="connsiteY119" fmla="*/ 94919 h 526732"/>
                  <a:gd name="connsiteX120" fmla="*/ 386800 w 420703"/>
                  <a:gd name="connsiteY120" fmla="*/ 75909 h 526732"/>
                  <a:gd name="connsiteX121" fmla="*/ 384844 w 420703"/>
                  <a:gd name="connsiteY121" fmla="*/ 72735 h 526732"/>
                  <a:gd name="connsiteX122" fmla="*/ 375025 w 420703"/>
                  <a:gd name="connsiteY122" fmla="*/ 57379 h 526732"/>
                  <a:gd name="connsiteX123" fmla="*/ 374822 w 420703"/>
                  <a:gd name="connsiteY123" fmla="*/ 57103 h 526732"/>
                  <a:gd name="connsiteX124" fmla="*/ 361902 w 420703"/>
                  <a:gd name="connsiteY124" fmla="*/ 42190 h 526732"/>
                  <a:gd name="connsiteX125" fmla="*/ 354945 w 420703"/>
                  <a:gd name="connsiteY125" fmla="*/ 36303 h 526732"/>
                  <a:gd name="connsiteX126" fmla="*/ 358489 w 420703"/>
                  <a:gd name="connsiteY126" fmla="*/ 39440 h 526732"/>
                  <a:gd name="connsiteX127" fmla="*/ 348983 w 420703"/>
                  <a:gd name="connsiteY127" fmla="*/ 31486 h 526732"/>
                  <a:gd name="connsiteX128" fmla="*/ 350497 w 420703"/>
                  <a:gd name="connsiteY128" fmla="*/ 32556 h 526732"/>
                  <a:gd name="connsiteX129" fmla="*/ 344056 w 420703"/>
                  <a:gd name="connsiteY129" fmla="*/ 28016 h 526732"/>
                  <a:gd name="connsiteX130" fmla="*/ 344776 w 420703"/>
                  <a:gd name="connsiteY130" fmla="*/ 28533 h 526732"/>
                  <a:gd name="connsiteX131" fmla="*/ 333684 w 420703"/>
                  <a:gd name="connsiteY131" fmla="*/ 21815 h 526732"/>
                  <a:gd name="connsiteX132" fmla="*/ 335917 w 420703"/>
                  <a:gd name="connsiteY132" fmla="*/ 23015 h 526732"/>
                  <a:gd name="connsiteX133" fmla="*/ 331266 w 420703"/>
                  <a:gd name="connsiteY133" fmla="*/ 20357 h 526732"/>
                  <a:gd name="connsiteX134" fmla="*/ 331155 w 420703"/>
                  <a:gd name="connsiteY134" fmla="*/ 20320 h 526732"/>
                  <a:gd name="connsiteX135" fmla="*/ 329162 w 420703"/>
                  <a:gd name="connsiteY135" fmla="*/ 19453 h 526732"/>
                  <a:gd name="connsiteX136" fmla="*/ 329402 w 420703"/>
                  <a:gd name="connsiteY136" fmla="*/ 19563 h 526732"/>
                  <a:gd name="connsiteX137" fmla="*/ 319768 w 420703"/>
                  <a:gd name="connsiteY137" fmla="*/ 15466 h 526732"/>
                  <a:gd name="connsiteX138" fmla="*/ 321798 w 420703"/>
                  <a:gd name="connsiteY138" fmla="*/ 16223 h 526732"/>
                  <a:gd name="connsiteX139" fmla="*/ 310189 w 420703"/>
                  <a:gd name="connsiteY139" fmla="*/ 11812 h 526732"/>
                  <a:gd name="connsiteX140" fmla="*/ 310706 w 420703"/>
                  <a:gd name="connsiteY140" fmla="*/ 12015 h 526732"/>
                  <a:gd name="connsiteX141" fmla="*/ 308602 w 420703"/>
                  <a:gd name="connsiteY141" fmla="*/ 11424 h 526732"/>
                  <a:gd name="connsiteX142" fmla="*/ 310042 w 420703"/>
                  <a:gd name="connsiteY142" fmla="*/ 11775 h 526732"/>
                  <a:gd name="connsiteX143" fmla="*/ 295443 w 420703"/>
                  <a:gd name="connsiteY143" fmla="*/ 7475 h 526732"/>
                  <a:gd name="connsiteX144" fmla="*/ 210398 w 420703"/>
                  <a:gd name="connsiteY144" fmla="*/ 0 h 526732"/>
                  <a:gd name="connsiteX145" fmla="*/ 60167 w 420703"/>
                  <a:gd name="connsiteY145" fmla="*/ 42209 h 526732"/>
                  <a:gd name="connsiteX146" fmla="*/ 47598 w 420703"/>
                  <a:gd name="connsiteY146" fmla="*/ 56531 h 526732"/>
                  <a:gd name="connsiteX147" fmla="*/ 46841 w 420703"/>
                  <a:gd name="connsiteY147" fmla="*/ 57398 h 526732"/>
                  <a:gd name="connsiteX148" fmla="*/ 36155 w 420703"/>
                  <a:gd name="connsiteY148" fmla="*/ 73787 h 52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420703" h="526732">
                    <a:moveTo>
                      <a:pt x="389273" y="81132"/>
                    </a:moveTo>
                    <a:cubicBezTo>
                      <a:pt x="388719" y="80025"/>
                      <a:pt x="388239" y="78715"/>
                      <a:pt x="387649" y="77626"/>
                    </a:cubicBezTo>
                    <a:cubicBezTo>
                      <a:pt x="388221" y="78715"/>
                      <a:pt x="388701" y="80025"/>
                      <a:pt x="389273" y="81132"/>
                    </a:cubicBezTo>
                    <a:moveTo>
                      <a:pt x="399922" y="106878"/>
                    </a:moveTo>
                    <a:cubicBezTo>
                      <a:pt x="399129" y="104571"/>
                      <a:pt x="398446" y="102025"/>
                      <a:pt x="397578" y="99791"/>
                    </a:cubicBezTo>
                    <a:cubicBezTo>
                      <a:pt x="398446" y="102025"/>
                      <a:pt x="399129" y="104571"/>
                      <a:pt x="399922" y="106878"/>
                    </a:cubicBezTo>
                    <a:moveTo>
                      <a:pt x="413690" y="165199"/>
                    </a:moveTo>
                    <a:cubicBezTo>
                      <a:pt x="413211" y="161896"/>
                      <a:pt x="412823" y="158315"/>
                      <a:pt x="412251" y="155104"/>
                    </a:cubicBezTo>
                    <a:cubicBezTo>
                      <a:pt x="412804" y="158315"/>
                      <a:pt x="413211" y="161896"/>
                      <a:pt x="413690" y="165199"/>
                    </a:cubicBezTo>
                    <a:moveTo>
                      <a:pt x="417307" y="194341"/>
                    </a:moveTo>
                    <a:cubicBezTo>
                      <a:pt x="417141" y="192625"/>
                      <a:pt x="417068" y="190687"/>
                      <a:pt x="416920" y="188971"/>
                    </a:cubicBezTo>
                    <a:cubicBezTo>
                      <a:pt x="417068" y="190687"/>
                      <a:pt x="417141" y="192606"/>
                      <a:pt x="417307" y="194341"/>
                    </a:cubicBezTo>
                    <a:moveTo>
                      <a:pt x="407950" y="135116"/>
                    </a:moveTo>
                    <a:cubicBezTo>
                      <a:pt x="407230" y="131979"/>
                      <a:pt x="406603" y="128509"/>
                      <a:pt x="405754" y="125482"/>
                    </a:cubicBezTo>
                    <a:cubicBezTo>
                      <a:pt x="406603" y="128564"/>
                      <a:pt x="407249" y="131942"/>
                      <a:pt x="407950" y="135116"/>
                    </a:cubicBezTo>
                    <a:moveTo>
                      <a:pt x="412656" y="373548"/>
                    </a:moveTo>
                    <a:cubicBezTo>
                      <a:pt x="412897" y="372164"/>
                      <a:pt x="413063" y="370559"/>
                      <a:pt x="413284" y="369137"/>
                    </a:cubicBezTo>
                    <a:cubicBezTo>
                      <a:pt x="413045" y="370559"/>
                      <a:pt x="412897" y="372146"/>
                      <a:pt x="412656" y="373548"/>
                    </a:cubicBezTo>
                    <a:moveTo>
                      <a:pt x="406455" y="401989"/>
                    </a:moveTo>
                    <a:cubicBezTo>
                      <a:pt x="406899" y="400365"/>
                      <a:pt x="407212" y="398519"/>
                      <a:pt x="407600" y="396858"/>
                    </a:cubicBezTo>
                    <a:cubicBezTo>
                      <a:pt x="407212" y="398519"/>
                      <a:pt x="406880" y="400347"/>
                      <a:pt x="406455" y="401989"/>
                    </a:cubicBezTo>
                    <a:moveTo>
                      <a:pt x="398538" y="426812"/>
                    </a:moveTo>
                    <a:cubicBezTo>
                      <a:pt x="398981" y="425742"/>
                      <a:pt x="399295" y="424431"/>
                      <a:pt x="399682" y="423306"/>
                    </a:cubicBezTo>
                    <a:cubicBezTo>
                      <a:pt x="399295" y="424413"/>
                      <a:pt x="398962" y="425687"/>
                      <a:pt x="398538" y="426812"/>
                    </a:cubicBezTo>
                    <a:moveTo>
                      <a:pt x="388867" y="448369"/>
                    </a:moveTo>
                    <a:cubicBezTo>
                      <a:pt x="388978" y="448166"/>
                      <a:pt x="389070" y="447889"/>
                      <a:pt x="389181" y="447686"/>
                    </a:cubicBezTo>
                    <a:cubicBezTo>
                      <a:pt x="389070" y="447889"/>
                      <a:pt x="388978" y="448166"/>
                      <a:pt x="388867" y="448369"/>
                    </a:cubicBezTo>
                    <a:moveTo>
                      <a:pt x="12218" y="139287"/>
                    </a:moveTo>
                    <a:cubicBezTo>
                      <a:pt x="13289" y="134470"/>
                      <a:pt x="14285" y="129542"/>
                      <a:pt x="15522" y="125039"/>
                    </a:cubicBezTo>
                    <a:cubicBezTo>
                      <a:pt x="14322" y="129505"/>
                      <a:pt x="13326" y="134489"/>
                      <a:pt x="12218" y="139287"/>
                    </a:cubicBezTo>
                    <a:moveTo>
                      <a:pt x="6681" y="169370"/>
                    </a:moveTo>
                    <a:cubicBezTo>
                      <a:pt x="7401" y="164442"/>
                      <a:pt x="7992" y="159349"/>
                      <a:pt x="8822" y="154661"/>
                    </a:cubicBezTo>
                    <a:cubicBezTo>
                      <a:pt x="7992" y="159312"/>
                      <a:pt x="7401" y="164479"/>
                      <a:pt x="6681" y="169370"/>
                    </a:cubicBezTo>
                    <a:moveTo>
                      <a:pt x="3193" y="198641"/>
                    </a:moveTo>
                    <a:cubicBezTo>
                      <a:pt x="3506" y="195375"/>
                      <a:pt x="3673" y="191886"/>
                      <a:pt x="3987" y="188731"/>
                    </a:cubicBezTo>
                    <a:cubicBezTo>
                      <a:pt x="3654" y="191850"/>
                      <a:pt x="3506" y="195375"/>
                      <a:pt x="3193" y="198641"/>
                    </a:cubicBezTo>
                    <a:moveTo>
                      <a:pt x="20173" y="110662"/>
                    </a:moveTo>
                    <a:cubicBezTo>
                      <a:pt x="21409" y="106915"/>
                      <a:pt x="22554" y="102984"/>
                      <a:pt x="23956" y="99478"/>
                    </a:cubicBezTo>
                    <a:cubicBezTo>
                      <a:pt x="22591" y="102984"/>
                      <a:pt x="21409" y="106915"/>
                      <a:pt x="20173" y="110662"/>
                    </a:cubicBezTo>
                    <a:moveTo>
                      <a:pt x="34089" y="77515"/>
                    </a:moveTo>
                    <a:cubicBezTo>
                      <a:pt x="32981" y="79545"/>
                      <a:pt x="32021" y="81926"/>
                      <a:pt x="30951" y="84122"/>
                    </a:cubicBezTo>
                    <a:cubicBezTo>
                      <a:pt x="32021" y="81944"/>
                      <a:pt x="32944" y="79582"/>
                      <a:pt x="34089" y="77515"/>
                    </a:cubicBezTo>
                    <a:moveTo>
                      <a:pt x="86392" y="506431"/>
                    </a:moveTo>
                    <a:cubicBezTo>
                      <a:pt x="85635" y="506025"/>
                      <a:pt x="85008" y="505564"/>
                      <a:pt x="84251" y="505158"/>
                    </a:cubicBezTo>
                    <a:cubicBezTo>
                      <a:pt x="85008" y="505564"/>
                      <a:pt x="85635" y="506044"/>
                      <a:pt x="86392" y="506431"/>
                    </a:cubicBezTo>
                    <a:moveTo>
                      <a:pt x="103353" y="513592"/>
                    </a:moveTo>
                    <a:cubicBezTo>
                      <a:pt x="101969" y="513112"/>
                      <a:pt x="100696" y="512448"/>
                      <a:pt x="99257" y="511913"/>
                    </a:cubicBezTo>
                    <a:cubicBezTo>
                      <a:pt x="100641" y="512448"/>
                      <a:pt x="101951" y="513131"/>
                      <a:pt x="103353" y="513592"/>
                    </a:cubicBezTo>
                    <a:moveTo>
                      <a:pt x="121404" y="518852"/>
                    </a:moveTo>
                    <a:cubicBezTo>
                      <a:pt x="120776" y="518741"/>
                      <a:pt x="120203" y="518502"/>
                      <a:pt x="119576" y="518372"/>
                    </a:cubicBezTo>
                    <a:cubicBezTo>
                      <a:pt x="120166" y="518502"/>
                      <a:pt x="120776" y="518723"/>
                      <a:pt x="121404" y="518852"/>
                    </a:cubicBezTo>
                    <a:moveTo>
                      <a:pt x="296975" y="403539"/>
                    </a:moveTo>
                    <a:cubicBezTo>
                      <a:pt x="296107" y="404776"/>
                      <a:pt x="295110" y="405920"/>
                      <a:pt x="294151" y="407157"/>
                    </a:cubicBezTo>
                    <a:cubicBezTo>
                      <a:pt x="293117" y="408430"/>
                      <a:pt x="292158" y="409741"/>
                      <a:pt x="291088" y="410903"/>
                    </a:cubicBezTo>
                    <a:cubicBezTo>
                      <a:pt x="290220" y="411826"/>
                      <a:pt x="289260" y="412693"/>
                      <a:pt x="288337" y="413561"/>
                    </a:cubicBezTo>
                    <a:cubicBezTo>
                      <a:pt x="286750" y="415074"/>
                      <a:pt x="285107" y="416551"/>
                      <a:pt x="283373" y="417861"/>
                    </a:cubicBezTo>
                    <a:cubicBezTo>
                      <a:pt x="282542" y="418489"/>
                      <a:pt x="281656" y="419135"/>
                      <a:pt x="280752" y="419725"/>
                    </a:cubicBezTo>
                    <a:cubicBezTo>
                      <a:pt x="278998" y="420925"/>
                      <a:pt x="277135" y="422032"/>
                      <a:pt x="275215" y="423103"/>
                    </a:cubicBezTo>
                    <a:cubicBezTo>
                      <a:pt x="273868" y="423822"/>
                      <a:pt x="272428" y="424542"/>
                      <a:pt x="270952" y="425207"/>
                    </a:cubicBezTo>
                    <a:cubicBezTo>
                      <a:pt x="269605" y="425834"/>
                      <a:pt x="268165" y="426406"/>
                      <a:pt x="266744" y="426960"/>
                    </a:cubicBezTo>
                    <a:cubicBezTo>
                      <a:pt x="264197" y="427920"/>
                      <a:pt x="261613" y="428824"/>
                      <a:pt x="258716" y="429618"/>
                    </a:cubicBezTo>
                    <a:cubicBezTo>
                      <a:pt x="258236" y="429728"/>
                      <a:pt x="257719" y="429895"/>
                      <a:pt x="257239" y="430024"/>
                    </a:cubicBezTo>
                    <a:cubicBezTo>
                      <a:pt x="245298" y="433087"/>
                      <a:pt x="230146" y="434841"/>
                      <a:pt x="210380" y="434841"/>
                    </a:cubicBezTo>
                    <a:cubicBezTo>
                      <a:pt x="189617" y="434841"/>
                      <a:pt x="171991" y="433567"/>
                      <a:pt x="157319" y="429193"/>
                    </a:cubicBezTo>
                    <a:cubicBezTo>
                      <a:pt x="157152" y="429156"/>
                      <a:pt x="157004" y="429119"/>
                      <a:pt x="156802" y="429082"/>
                    </a:cubicBezTo>
                    <a:cubicBezTo>
                      <a:pt x="142093" y="424634"/>
                      <a:pt x="130465" y="417031"/>
                      <a:pt x="121846" y="404333"/>
                    </a:cubicBezTo>
                    <a:cubicBezTo>
                      <a:pt x="116125" y="395862"/>
                      <a:pt x="111695" y="385231"/>
                      <a:pt x="108392" y="371389"/>
                    </a:cubicBezTo>
                    <a:cubicBezTo>
                      <a:pt x="108318" y="371186"/>
                      <a:pt x="108281" y="370983"/>
                      <a:pt x="108226" y="370799"/>
                    </a:cubicBezTo>
                    <a:cubicBezTo>
                      <a:pt x="102689" y="347323"/>
                      <a:pt x="100345" y="314545"/>
                      <a:pt x="100345" y="267261"/>
                    </a:cubicBezTo>
                    <a:cubicBezTo>
                      <a:pt x="100345" y="185962"/>
                      <a:pt x="108133" y="141206"/>
                      <a:pt x="126405" y="117491"/>
                    </a:cubicBezTo>
                    <a:cubicBezTo>
                      <a:pt x="144694" y="93738"/>
                      <a:pt x="174021" y="91837"/>
                      <a:pt x="210380" y="91837"/>
                    </a:cubicBezTo>
                    <a:cubicBezTo>
                      <a:pt x="252311" y="91837"/>
                      <a:pt x="278205" y="96137"/>
                      <a:pt x="295110" y="118801"/>
                    </a:cubicBezTo>
                    <a:cubicBezTo>
                      <a:pt x="312847" y="142591"/>
                      <a:pt x="320413" y="186977"/>
                      <a:pt x="320413" y="267242"/>
                    </a:cubicBezTo>
                    <a:cubicBezTo>
                      <a:pt x="320413" y="339184"/>
                      <a:pt x="313401" y="379953"/>
                      <a:pt x="296975" y="403539"/>
                    </a:cubicBezTo>
                    <a:moveTo>
                      <a:pt x="45992" y="58708"/>
                    </a:moveTo>
                    <a:cubicBezTo>
                      <a:pt x="45918" y="58782"/>
                      <a:pt x="45881" y="58875"/>
                      <a:pt x="45826" y="58911"/>
                    </a:cubicBezTo>
                    <a:cubicBezTo>
                      <a:pt x="45863" y="58875"/>
                      <a:pt x="45900" y="58782"/>
                      <a:pt x="45992" y="58708"/>
                    </a:cubicBezTo>
                    <a:moveTo>
                      <a:pt x="36155" y="73787"/>
                    </a:moveTo>
                    <a:cubicBezTo>
                      <a:pt x="35749" y="74507"/>
                      <a:pt x="35288" y="75097"/>
                      <a:pt x="34882" y="75817"/>
                    </a:cubicBezTo>
                    <a:cubicBezTo>
                      <a:pt x="31227" y="82332"/>
                      <a:pt x="27924" y="89419"/>
                      <a:pt x="24861" y="96931"/>
                    </a:cubicBezTo>
                    <a:cubicBezTo>
                      <a:pt x="24787" y="97097"/>
                      <a:pt x="24750" y="97208"/>
                      <a:pt x="24657" y="97374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4" y="347341"/>
                      <a:pt x="8434" y="378513"/>
                    </a:cubicBezTo>
                    <a:cubicBezTo>
                      <a:pt x="8675" y="379990"/>
                      <a:pt x="9025" y="381226"/>
                      <a:pt x="9302" y="382647"/>
                    </a:cubicBezTo>
                    <a:cubicBezTo>
                      <a:pt x="10889" y="391045"/>
                      <a:pt x="12643" y="399202"/>
                      <a:pt x="14673" y="406714"/>
                    </a:cubicBezTo>
                    <a:cubicBezTo>
                      <a:pt x="15300" y="409058"/>
                      <a:pt x="16057" y="411051"/>
                      <a:pt x="16739" y="413284"/>
                    </a:cubicBezTo>
                    <a:cubicBezTo>
                      <a:pt x="18604" y="419578"/>
                      <a:pt x="20486" y="425779"/>
                      <a:pt x="22701" y="431463"/>
                    </a:cubicBezTo>
                    <a:cubicBezTo>
                      <a:pt x="23624" y="433807"/>
                      <a:pt x="24694" y="435837"/>
                      <a:pt x="25654" y="438107"/>
                    </a:cubicBezTo>
                    <a:cubicBezTo>
                      <a:pt x="27850" y="443201"/>
                      <a:pt x="30028" y="448295"/>
                      <a:pt x="32501" y="452872"/>
                    </a:cubicBezTo>
                    <a:cubicBezTo>
                      <a:pt x="33460" y="454625"/>
                      <a:pt x="34531" y="456046"/>
                      <a:pt x="35528" y="457726"/>
                    </a:cubicBezTo>
                    <a:cubicBezTo>
                      <a:pt x="41858" y="468431"/>
                      <a:pt x="48816" y="477972"/>
                      <a:pt x="56881" y="485761"/>
                    </a:cubicBezTo>
                    <a:cubicBezTo>
                      <a:pt x="92206" y="519886"/>
                      <a:pt x="141760" y="526733"/>
                      <a:pt x="210380" y="526733"/>
                    </a:cubicBezTo>
                    <a:cubicBezTo>
                      <a:pt x="223594" y="526733"/>
                      <a:pt x="236753" y="526216"/>
                      <a:pt x="249838" y="525293"/>
                    </a:cubicBezTo>
                    <a:cubicBezTo>
                      <a:pt x="253732" y="525016"/>
                      <a:pt x="257553" y="524703"/>
                      <a:pt x="261336" y="524297"/>
                    </a:cubicBezTo>
                    <a:cubicBezTo>
                      <a:pt x="265637" y="523854"/>
                      <a:pt x="269881" y="523374"/>
                      <a:pt x="274108" y="522783"/>
                    </a:cubicBezTo>
                    <a:cubicBezTo>
                      <a:pt x="281989" y="521639"/>
                      <a:pt x="289666" y="520273"/>
                      <a:pt x="296975" y="518483"/>
                    </a:cubicBezTo>
                    <a:cubicBezTo>
                      <a:pt x="298285" y="518132"/>
                      <a:pt x="299596" y="517689"/>
                      <a:pt x="300869" y="517339"/>
                    </a:cubicBezTo>
                    <a:cubicBezTo>
                      <a:pt x="301792" y="517099"/>
                      <a:pt x="302660" y="516785"/>
                      <a:pt x="303526" y="516545"/>
                    </a:cubicBezTo>
                    <a:cubicBezTo>
                      <a:pt x="306277" y="515788"/>
                      <a:pt x="308769" y="514995"/>
                      <a:pt x="311278" y="514164"/>
                    </a:cubicBezTo>
                    <a:cubicBezTo>
                      <a:pt x="313622" y="513408"/>
                      <a:pt x="315929" y="512651"/>
                      <a:pt x="318162" y="511820"/>
                    </a:cubicBezTo>
                    <a:cubicBezTo>
                      <a:pt x="320432" y="510990"/>
                      <a:pt x="322739" y="510104"/>
                      <a:pt x="324844" y="509237"/>
                    </a:cubicBezTo>
                    <a:cubicBezTo>
                      <a:pt x="323736" y="509717"/>
                      <a:pt x="322500" y="509956"/>
                      <a:pt x="321373" y="510381"/>
                    </a:cubicBezTo>
                    <a:cubicBezTo>
                      <a:pt x="330879" y="506487"/>
                      <a:pt x="339903" y="501836"/>
                      <a:pt x="348190" y="495948"/>
                    </a:cubicBezTo>
                    <a:cubicBezTo>
                      <a:pt x="347673" y="496354"/>
                      <a:pt x="347157" y="496871"/>
                      <a:pt x="346639" y="497259"/>
                    </a:cubicBezTo>
                    <a:cubicBezTo>
                      <a:pt x="347396" y="496742"/>
                      <a:pt x="347987" y="496151"/>
                      <a:pt x="348744" y="495635"/>
                    </a:cubicBezTo>
                    <a:cubicBezTo>
                      <a:pt x="349298" y="495228"/>
                      <a:pt x="349851" y="494767"/>
                      <a:pt x="350367" y="494361"/>
                    </a:cubicBezTo>
                    <a:cubicBezTo>
                      <a:pt x="354059" y="491574"/>
                      <a:pt x="357455" y="488714"/>
                      <a:pt x="360555" y="485816"/>
                    </a:cubicBezTo>
                    <a:cubicBezTo>
                      <a:pt x="359632" y="486647"/>
                      <a:pt x="358655" y="487329"/>
                      <a:pt x="357732" y="488123"/>
                    </a:cubicBezTo>
                    <a:cubicBezTo>
                      <a:pt x="359005" y="487016"/>
                      <a:pt x="360352" y="486019"/>
                      <a:pt x="361589" y="484856"/>
                    </a:cubicBezTo>
                    <a:cubicBezTo>
                      <a:pt x="361238" y="485170"/>
                      <a:pt x="360870" y="485484"/>
                      <a:pt x="360555" y="485816"/>
                    </a:cubicBezTo>
                    <a:cubicBezTo>
                      <a:pt x="361589" y="484856"/>
                      <a:pt x="362788" y="484136"/>
                      <a:pt x="363822" y="483103"/>
                    </a:cubicBezTo>
                    <a:cubicBezTo>
                      <a:pt x="373013" y="473986"/>
                      <a:pt x="380968" y="463060"/>
                      <a:pt x="387889" y="450399"/>
                    </a:cubicBezTo>
                    <a:cubicBezTo>
                      <a:pt x="387926" y="450325"/>
                      <a:pt x="387962" y="450233"/>
                      <a:pt x="387999" y="450159"/>
                    </a:cubicBezTo>
                    <a:cubicBezTo>
                      <a:pt x="391469" y="443829"/>
                      <a:pt x="394570" y="437000"/>
                      <a:pt x="397467" y="429710"/>
                    </a:cubicBezTo>
                    <a:cubicBezTo>
                      <a:pt x="397541" y="429470"/>
                      <a:pt x="397671" y="429267"/>
                      <a:pt x="397745" y="429027"/>
                    </a:cubicBezTo>
                    <a:cubicBezTo>
                      <a:pt x="413211" y="389734"/>
                      <a:pt x="420704" y="336784"/>
                      <a:pt x="420704" y="267261"/>
                    </a:cubicBezTo>
                    <a:cubicBezTo>
                      <a:pt x="420704" y="208072"/>
                      <a:pt x="415572" y="160530"/>
                      <a:pt x="405145" y="122824"/>
                    </a:cubicBezTo>
                    <a:cubicBezTo>
                      <a:pt x="405071" y="122511"/>
                      <a:pt x="404942" y="122234"/>
                      <a:pt x="404868" y="121902"/>
                    </a:cubicBezTo>
                    <a:cubicBezTo>
                      <a:pt x="402451" y="113301"/>
                      <a:pt x="399811" y="105199"/>
                      <a:pt x="396877" y="97632"/>
                    </a:cubicBezTo>
                    <a:cubicBezTo>
                      <a:pt x="396470" y="96672"/>
                      <a:pt x="396046" y="95879"/>
                      <a:pt x="395640" y="94919"/>
                    </a:cubicBezTo>
                    <a:cubicBezTo>
                      <a:pt x="392890" y="88238"/>
                      <a:pt x="390030" y="81797"/>
                      <a:pt x="386800" y="75909"/>
                    </a:cubicBezTo>
                    <a:cubicBezTo>
                      <a:pt x="386210" y="74765"/>
                      <a:pt x="385490" y="73842"/>
                      <a:pt x="384844" y="72735"/>
                    </a:cubicBezTo>
                    <a:cubicBezTo>
                      <a:pt x="381706" y="67327"/>
                      <a:pt x="378513" y="62067"/>
                      <a:pt x="375025" y="57379"/>
                    </a:cubicBezTo>
                    <a:cubicBezTo>
                      <a:pt x="374951" y="57269"/>
                      <a:pt x="374859" y="57213"/>
                      <a:pt x="374822" y="57103"/>
                    </a:cubicBezTo>
                    <a:cubicBezTo>
                      <a:pt x="370762" y="51732"/>
                      <a:pt x="366516" y="46675"/>
                      <a:pt x="361902" y="42190"/>
                    </a:cubicBezTo>
                    <a:cubicBezTo>
                      <a:pt x="359762" y="40086"/>
                      <a:pt x="357288" y="38296"/>
                      <a:pt x="354945" y="36303"/>
                    </a:cubicBezTo>
                    <a:cubicBezTo>
                      <a:pt x="356145" y="37336"/>
                      <a:pt x="357325" y="38370"/>
                      <a:pt x="358489" y="39440"/>
                    </a:cubicBezTo>
                    <a:cubicBezTo>
                      <a:pt x="355388" y="36617"/>
                      <a:pt x="352250" y="33904"/>
                      <a:pt x="348983" y="31486"/>
                    </a:cubicBezTo>
                    <a:cubicBezTo>
                      <a:pt x="349464" y="31837"/>
                      <a:pt x="350017" y="32206"/>
                      <a:pt x="350497" y="32556"/>
                    </a:cubicBezTo>
                    <a:cubicBezTo>
                      <a:pt x="348430" y="30969"/>
                      <a:pt x="346234" y="29493"/>
                      <a:pt x="344056" y="28016"/>
                    </a:cubicBezTo>
                    <a:lnTo>
                      <a:pt x="344776" y="28533"/>
                    </a:lnTo>
                    <a:cubicBezTo>
                      <a:pt x="341195" y="26115"/>
                      <a:pt x="337504" y="23882"/>
                      <a:pt x="333684" y="21815"/>
                    </a:cubicBezTo>
                    <a:cubicBezTo>
                      <a:pt x="334440" y="22221"/>
                      <a:pt x="335197" y="22609"/>
                      <a:pt x="335917" y="23015"/>
                    </a:cubicBezTo>
                    <a:cubicBezTo>
                      <a:pt x="334366" y="22147"/>
                      <a:pt x="332853" y="21187"/>
                      <a:pt x="331266" y="20357"/>
                    </a:cubicBezTo>
                    <a:cubicBezTo>
                      <a:pt x="331229" y="20357"/>
                      <a:pt x="331192" y="20320"/>
                      <a:pt x="331155" y="20320"/>
                    </a:cubicBezTo>
                    <a:cubicBezTo>
                      <a:pt x="330527" y="20006"/>
                      <a:pt x="329808" y="19766"/>
                      <a:pt x="329162" y="19453"/>
                    </a:cubicBezTo>
                    <a:cubicBezTo>
                      <a:pt x="329236" y="19490"/>
                      <a:pt x="329328" y="19526"/>
                      <a:pt x="329402" y="19563"/>
                    </a:cubicBezTo>
                    <a:cubicBezTo>
                      <a:pt x="326265" y="18013"/>
                      <a:pt x="322998" y="16739"/>
                      <a:pt x="319768" y="15466"/>
                    </a:cubicBezTo>
                    <a:cubicBezTo>
                      <a:pt x="320413" y="15706"/>
                      <a:pt x="321152" y="15946"/>
                      <a:pt x="321798" y="16223"/>
                    </a:cubicBezTo>
                    <a:cubicBezTo>
                      <a:pt x="318052" y="14636"/>
                      <a:pt x="314195" y="13122"/>
                      <a:pt x="310189" y="11812"/>
                    </a:cubicBezTo>
                    <a:cubicBezTo>
                      <a:pt x="310392" y="11886"/>
                      <a:pt x="310503" y="11978"/>
                      <a:pt x="310706" y="12015"/>
                    </a:cubicBezTo>
                    <a:cubicBezTo>
                      <a:pt x="310023" y="11812"/>
                      <a:pt x="309322" y="11609"/>
                      <a:pt x="308602" y="11424"/>
                    </a:cubicBezTo>
                    <a:cubicBezTo>
                      <a:pt x="309045" y="11535"/>
                      <a:pt x="309599" y="11664"/>
                      <a:pt x="310042" y="11775"/>
                    </a:cubicBezTo>
                    <a:cubicBezTo>
                      <a:pt x="305317" y="10225"/>
                      <a:pt x="300573" y="8674"/>
                      <a:pt x="295443" y="7475"/>
                    </a:cubicBezTo>
                    <a:cubicBezTo>
                      <a:pt x="273204" y="2233"/>
                      <a:pt x="247753" y="0"/>
                      <a:pt x="210398" y="0"/>
                    </a:cubicBezTo>
                    <a:cubicBezTo>
                      <a:pt x="146392" y="0"/>
                      <a:pt x="96358" y="7161"/>
                      <a:pt x="60167" y="42209"/>
                    </a:cubicBezTo>
                    <a:cubicBezTo>
                      <a:pt x="55663" y="46546"/>
                      <a:pt x="51566" y="51437"/>
                      <a:pt x="47598" y="56531"/>
                    </a:cubicBezTo>
                    <a:cubicBezTo>
                      <a:pt x="47358" y="56844"/>
                      <a:pt x="47082" y="57084"/>
                      <a:pt x="46841" y="57398"/>
                    </a:cubicBezTo>
                    <a:cubicBezTo>
                      <a:pt x="43003" y="62455"/>
                      <a:pt x="39496" y="68010"/>
                      <a:pt x="36155" y="7378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" name="Freeform: Shape 136">
                <a:extLst>
                  <a:ext uri="{FF2B5EF4-FFF2-40B4-BE49-F238E27FC236}">
                    <a16:creationId xmlns:a16="http://schemas.microsoft.com/office/drawing/2014/main" id="{9437641B-FB90-5826-58ED-CE428C0F79C2}"/>
                  </a:ext>
                </a:extLst>
              </p:cNvPr>
              <p:cNvSpPr/>
              <p:nvPr/>
            </p:nvSpPr>
            <p:spPr>
              <a:xfrm>
                <a:off x="11590889" y="4232590"/>
                <a:ext cx="7364" cy="3229"/>
              </a:xfrm>
              <a:custGeom>
                <a:avLst/>
                <a:gdLst>
                  <a:gd name="connsiteX0" fmla="*/ 0 w 7364"/>
                  <a:gd name="connsiteY0" fmla="*/ 0 h 3229"/>
                  <a:gd name="connsiteX1" fmla="*/ 7364 w 7364"/>
                  <a:gd name="connsiteY1" fmla="*/ 3230 h 3229"/>
                  <a:gd name="connsiteX2" fmla="*/ 0 w 7364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4" h="3229">
                    <a:moveTo>
                      <a:pt x="0" y="0"/>
                    </a:moveTo>
                    <a:cubicBezTo>
                      <a:pt x="2474" y="1033"/>
                      <a:pt x="4965" y="2067"/>
                      <a:pt x="7364" y="3230"/>
                    </a:cubicBezTo>
                    <a:cubicBezTo>
                      <a:pt x="5020" y="2104"/>
                      <a:pt x="2511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" name="Freeform: Shape 137">
                <a:extLst>
                  <a:ext uri="{FF2B5EF4-FFF2-40B4-BE49-F238E27FC236}">
                    <a16:creationId xmlns:a16="http://schemas.microsoft.com/office/drawing/2014/main" id="{5CA75177-58EB-7ACD-ACDE-380A58EB15AE}"/>
                  </a:ext>
                </a:extLst>
              </p:cNvPr>
              <p:cNvSpPr/>
              <p:nvPr/>
            </p:nvSpPr>
            <p:spPr>
              <a:xfrm>
                <a:off x="11619625" y="4248923"/>
                <a:ext cx="4447" cy="3746"/>
              </a:xfrm>
              <a:custGeom>
                <a:avLst/>
                <a:gdLst>
                  <a:gd name="connsiteX0" fmla="*/ 0 w 4447"/>
                  <a:gd name="connsiteY0" fmla="*/ 0 h 3746"/>
                  <a:gd name="connsiteX1" fmla="*/ 4447 w 4447"/>
                  <a:gd name="connsiteY1" fmla="*/ 3747 h 3746"/>
                  <a:gd name="connsiteX2" fmla="*/ 0 w 4447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47" y="3747"/>
                    </a:cubicBezTo>
                    <a:cubicBezTo>
                      <a:pt x="2990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5" name="Freeform: Shape 94">
              <a:extLst>
                <a:ext uri="{FF2B5EF4-FFF2-40B4-BE49-F238E27FC236}">
                  <a16:creationId xmlns:a16="http://schemas.microsoft.com/office/drawing/2014/main" id="{F27195ED-495C-0C29-2BD9-486F7FD36B57}"/>
                </a:ext>
              </a:extLst>
            </p:cNvPr>
            <p:cNvSpPr/>
            <p:nvPr/>
          </p:nvSpPr>
          <p:spPr>
            <a:xfrm>
              <a:off x="11781908" y="4219910"/>
              <a:ext cx="409260" cy="520365"/>
            </a:xfrm>
            <a:custGeom>
              <a:avLst/>
              <a:gdLst>
                <a:gd name="connsiteX0" fmla="*/ 308897 w 409260"/>
                <a:gd name="connsiteY0" fmla="*/ 0 h 520365"/>
                <a:gd name="connsiteX1" fmla="*/ 308897 w 409260"/>
                <a:gd name="connsiteY1" fmla="*/ 335787 h 520365"/>
                <a:gd name="connsiteX2" fmla="*/ 101674 w 409260"/>
                <a:gd name="connsiteY2" fmla="*/ 0 h 520365"/>
                <a:gd name="connsiteX3" fmla="*/ 0 w 409260"/>
                <a:gd name="connsiteY3" fmla="*/ 0 h 520365"/>
                <a:gd name="connsiteX4" fmla="*/ 0 w 409260"/>
                <a:gd name="connsiteY4" fmla="*/ 520365 h 520365"/>
                <a:gd name="connsiteX5" fmla="*/ 101028 w 409260"/>
                <a:gd name="connsiteY5" fmla="*/ 520365 h 520365"/>
                <a:gd name="connsiteX6" fmla="*/ 101028 w 409260"/>
                <a:gd name="connsiteY6" fmla="*/ 188103 h 520365"/>
                <a:gd name="connsiteX7" fmla="*/ 309027 w 409260"/>
                <a:gd name="connsiteY7" fmla="*/ 520365 h 520365"/>
                <a:gd name="connsiteX8" fmla="*/ 409261 w 409260"/>
                <a:gd name="connsiteY8" fmla="*/ 520365 h 520365"/>
                <a:gd name="connsiteX9" fmla="*/ 409261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897" y="0"/>
                  </a:moveTo>
                  <a:lnTo>
                    <a:pt x="308897" y="335787"/>
                  </a:ln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28" y="520365"/>
                  </a:lnTo>
                  <a:lnTo>
                    <a:pt x="101028" y="188103"/>
                  </a:lnTo>
                  <a:lnTo>
                    <a:pt x="309027" y="520365"/>
                  </a:lnTo>
                  <a:lnTo>
                    <a:pt x="409261" y="520365"/>
                  </a:lnTo>
                  <a:lnTo>
                    <a:pt x="409261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95">
              <a:extLst>
                <a:ext uri="{FF2B5EF4-FFF2-40B4-BE49-F238E27FC236}">
                  <a16:creationId xmlns:a16="http://schemas.microsoft.com/office/drawing/2014/main" id="{D3FFAA9D-C712-9C70-9765-B240FB5C7E35}"/>
                </a:ext>
              </a:extLst>
            </p:cNvPr>
            <p:cNvSpPr/>
            <p:nvPr/>
          </p:nvSpPr>
          <p:spPr>
            <a:xfrm>
              <a:off x="3288517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3 w 100603"/>
                <a:gd name="connsiteY1" fmla="*/ 0 h 522598"/>
                <a:gd name="connsiteX2" fmla="*/ 100603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3" y="0"/>
                  </a:lnTo>
                  <a:lnTo>
                    <a:pt x="100603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96">
              <a:extLst>
                <a:ext uri="{FF2B5EF4-FFF2-40B4-BE49-F238E27FC236}">
                  <a16:creationId xmlns:a16="http://schemas.microsoft.com/office/drawing/2014/main" id="{12C5F12C-E7B1-A540-526C-CD5F05809766}"/>
                </a:ext>
              </a:extLst>
            </p:cNvPr>
            <p:cNvSpPr/>
            <p:nvPr/>
          </p:nvSpPr>
          <p:spPr>
            <a:xfrm>
              <a:off x="3486328" y="5067703"/>
              <a:ext cx="410257" cy="522598"/>
            </a:xfrm>
            <a:custGeom>
              <a:avLst/>
              <a:gdLst>
                <a:gd name="connsiteX0" fmla="*/ 309654 w 410257"/>
                <a:gd name="connsiteY0" fmla="*/ 0 h 522598"/>
                <a:gd name="connsiteX1" fmla="*/ 309654 w 410257"/>
                <a:gd name="connsiteY1" fmla="*/ 337246 h 522598"/>
                <a:gd name="connsiteX2" fmla="*/ 101895 w 410257"/>
                <a:gd name="connsiteY2" fmla="*/ 0 h 522598"/>
                <a:gd name="connsiteX3" fmla="*/ 0 w 410257"/>
                <a:gd name="connsiteY3" fmla="*/ 0 h 522598"/>
                <a:gd name="connsiteX4" fmla="*/ 0 w 410257"/>
                <a:gd name="connsiteY4" fmla="*/ 522599 h 522598"/>
                <a:gd name="connsiteX5" fmla="*/ 101305 w 410257"/>
                <a:gd name="connsiteY5" fmla="*/ 522599 h 522598"/>
                <a:gd name="connsiteX6" fmla="*/ 101305 w 410257"/>
                <a:gd name="connsiteY6" fmla="*/ 188915 h 522598"/>
                <a:gd name="connsiteX7" fmla="*/ 309783 w 410257"/>
                <a:gd name="connsiteY7" fmla="*/ 522599 h 522598"/>
                <a:gd name="connsiteX8" fmla="*/ 410257 w 410257"/>
                <a:gd name="connsiteY8" fmla="*/ 522599 h 522598"/>
                <a:gd name="connsiteX9" fmla="*/ 410257 w 410257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7" h="522598">
                  <a:moveTo>
                    <a:pt x="309654" y="0"/>
                  </a:moveTo>
                  <a:lnTo>
                    <a:pt x="309654" y="337246"/>
                  </a:lnTo>
                  <a:lnTo>
                    <a:pt x="101895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05" y="522599"/>
                  </a:lnTo>
                  <a:lnTo>
                    <a:pt x="101305" y="188915"/>
                  </a:lnTo>
                  <a:lnTo>
                    <a:pt x="309783" y="522599"/>
                  </a:lnTo>
                  <a:lnTo>
                    <a:pt x="410257" y="522599"/>
                  </a:lnTo>
                  <a:lnTo>
                    <a:pt x="410257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8" name="Graphic 4">
              <a:extLst>
                <a:ext uri="{FF2B5EF4-FFF2-40B4-BE49-F238E27FC236}">
                  <a16:creationId xmlns:a16="http://schemas.microsoft.com/office/drawing/2014/main" id="{6154B278-52DD-4611-52E3-DD61BFF12FF1}"/>
                </a:ext>
              </a:extLst>
            </p:cNvPr>
            <p:cNvGrpSpPr/>
            <p:nvPr/>
          </p:nvGrpSpPr>
          <p:grpSpPr>
            <a:xfrm>
              <a:off x="4142732" y="5061963"/>
              <a:ext cx="785725" cy="534059"/>
              <a:chOff x="4142732" y="5061963"/>
              <a:chExt cx="785725" cy="534059"/>
            </a:xfrm>
            <a:solidFill>
              <a:srgbClr val="9C9B9B"/>
            </a:solidFill>
          </p:grpSpPr>
          <p:sp>
            <p:nvSpPr>
              <p:cNvPr id="72" name="Freeform: Shape 131">
                <a:extLst>
                  <a:ext uri="{FF2B5EF4-FFF2-40B4-BE49-F238E27FC236}">
                    <a16:creationId xmlns:a16="http://schemas.microsoft.com/office/drawing/2014/main" id="{76927FFC-26B8-90BE-C563-7BB32A1C9EDF}"/>
                  </a:ext>
                </a:extLst>
              </p:cNvPr>
              <p:cNvSpPr/>
              <p:nvPr/>
            </p:nvSpPr>
            <p:spPr>
              <a:xfrm>
                <a:off x="4142732" y="5063273"/>
                <a:ext cx="363656" cy="532749"/>
              </a:xfrm>
              <a:custGeom>
                <a:avLst/>
                <a:gdLst>
                  <a:gd name="connsiteX0" fmla="*/ 298396 w 363656"/>
                  <a:gd name="connsiteY0" fmla="*/ 518040 h 532749"/>
                  <a:gd name="connsiteX1" fmla="*/ 298433 w 363656"/>
                  <a:gd name="connsiteY1" fmla="*/ 518003 h 532749"/>
                  <a:gd name="connsiteX2" fmla="*/ 298396 w 363656"/>
                  <a:gd name="connsiteY2" fmla="*/ 518040 h 532749"/>
                  <a:gd name="connsiteX3" fmla="*/ 100751 w 363656"/>
                  <a:gd name="connsiteY3" fmla="*/ 315578 h 532749"/>
                  <a:gd name="connsiteX4" fmla="*/ 96728 w 363656"/>
                  <a:gd name="connsiteY4" fmla="*/ 314988 h 532749"/>
                  <a:gd name="connsiteX5" fmla="*/ 100751 w 363656"/>
                  <a:gd name="connsiteY5" fmla="*/ 315578 h 532749"/>
                  <a:gd name="connsiteX6" fmla="*/ 79693 w 363656"/>
                  <a:gd name="connsiteY6" fmla="*/ 310688 h 532749"/>
                  <a:gd name="connsiteX7" fmla="*/ 83513 w 363656"/>
                  <a:gd name="connsiteY7" fmla="*/ 311758 h 532749"/>
                  <a:gd name="connsiteX8" fmla="*/ 79693 w 363656"/>
                  <a:gd name="connsiteY8" fmla="*/ 310688 h 532749"/>
                  <a:gd name="connsiteX9" fmla="*/ 64504 w 363656"/>
                  <a:gd name="connsiteY9" fmla="*/ 304837 h 532749"/>
                  <a:gd name="connsiteX10" fmla="*/ 67734 w 363656"/>
                  <a:gd name="connsiteY10" fmla="*/ 306184 h 532749"/>
                  <a:gd name="connsiteX11" fmla="*/ 64504 w 363656"/>
                  <a:gd name="connsiteY11" fmla="*/ 304837 h 532749"/>
                  <a:gd name="connsiteX12" fmla="*/ 51068 w 363656"/>
                  <a:gd name="connsiteY12" fmla="*/ 297473 h 532749"/>
                  <a:gd name="connsiteX13" fmla="*/ 53578 w 363656"/>
                  <a:gd name="connsiteY13" fmla="*/ 298949 h 532749"/>
                  <a:gd name="connsiteX14" fmla="*/ 51068 w 363656"/>
                  <a:gd name="connsiteY14" fmla="*/ 297473 h 532749"/>
                  <a:gd name="connsiteX15" fmla="*/ 39293 w 363656"/>
                  <a:gd name="connsiteY15" fmla="*/ 288651 h 532749"/>
                  <a:gd name="connsiteX16" fmla="*/ 40917 w 363656"/>
                  <a:gd name="connsiteY16" fmla="*/ 289998 h 532749"/>
                  <a:gd name="connsiteX17" fmla="*/ 39293 w 363656"/>
                  <a:gd name="connsiteY17" fmla="*/ 288651 h 532749"/>
                  <a:gd name="connsiteX18" fmla="*/ 29179 w 363656"/>
                  <a:gd name="connsiteY18" fmla="*/ 278463 h 532749"/>
                  <a:gd name="connsiteX19" fmla="*/ 29345 w 363656"/>
                  <a:gd name="connsiteY19" fmla="*/ 278629 h 532749"/>
                  <a:gd name="connsiteX20" fmla="*/ 29179 w 363656"/>
                  <a:gd name="connsiteY20" fmla="*/ 278463 h 532749"/>
                  <a:gd name="connsiteX21" fmla="*/ 23144 w 363656"/>
                  <a:gd name="connsiteY21" fmla="*/ 48391 h 532749"/>
                  <a:gd name="connsiteX22" fmla="*/ 22387 w 363656"/>
                  <a:gd name="connsiteY22" fmla="*/ 49591 h 532749"/>
                  <a:gd name="connsiteX23" fmla="*/ 23144 w 363656"/>
                  <a:gd name="connsiteY23" fmla="*/ 48391 h 532749"/>
                  <a:gd name="connsiteX24" fmla="*/ 138494 w 363656"/>
                  <a:gd name="connsiteY24" fmla="*/ 93387 h 532749"/>
                  <a:gd name="connsiteX25" fmla="*/ 141206 w 363656"/>
                  <a:gd name="connsiteY25" fmla="*/ 93036 h 532749"/>
                  <a:gd name="connsiteX26" fmla="*/ 138494 w 363656"/>
                  <a:gd name="connsiteY26" fmla="*/ 93387 h 532749"/>
                  <a:gd name="connsiteX27" fmla="*/ 125962 w 363656"/>
                  <a:gd name="connsiteY27" fmla="*/ 96174 h 532749"/>
                  <a:gd name="connsiteX28" fmla="*/ 129543 w 363656"/>
                  <a:gd name="connsiteY28" fmla="*/ 94974 h 532749"/>
                  <a:gd name="connsiteX29" fmla="*/ 125962 w 363656"/>
                  <a:gd name="connsiteY29" fmla="*/ 96174 h 532749"/>
                  <a:gd name="connsiteX30" fmla="*/ 116051 w 363656"/>
                  <a:gd name="connsiteY30" fmla="*/ 101102 h 532749"/>
                  <a:gd name="connsiteX31" fmla="*/ 119429 w 363656"/>
                  <a:gd name="connsiteY31" fmla="*/ 98758 h 532749"/>
                  <a:gd name="connsiteX32" fmla="*/ 116051 w 363656"/>
                  <a:gd name="connsiteY32" fmla="*/ 101102 h 532749"/>
                  <a:gd name="connsiteX33" fmla="*/ 110090 w 363656"/>
                  <a:gd name="connsiteY33" fmla="*/ 106343 h 532749"/>
                  <a:gd name="connsiteX34" fmla="*/ 111050 w 363656"/>
                  <a:gd name="connsiteY34" fmla="*/ 105107 h 532749"/>
                  <a:gd name="connsiteX35" fmla="*/ 110090 w 363656"/>
                  <a:gd name="connsiteY35" fmla="*/ 106343 h 532749"/>
                  <a:gd name="connsiteX36" fmla="*/ 104719 w 363656"/>
                  <a:gd name="connsiteY36" fmla="*/ 115571 h 532749"/>
                  <a:gd name="connsiteX37" fmla="*/ 105513 w 363656"/>
                  <a:gd name="connsiteY37" fmla="*/ 113707 h 532749"/>
                  <a:gd name="connsiteX38" fmla="*/ 104719 w 363656"/>
                  <a:gd name="connsiteY38" fmla="*/ 115571 h 532749"/>
                  <a:gd name="connsiteX39" fmla="*/ 101582 w 363656"/>
                  <a:gd name="connsiteY39" fmla="*/ 127346 h 532749"/>
                  <a:gd name="connsiteX40" fmla="*/ 101859 w 363656"/>
                  <a:gd name="connsiteY40" fmla="*/ 125962 h 532749"/>
                  <a:gd name="connsiteX41" fmla="*/ 101582 w 363656"/>
                  <a:gd name="connsiteY41" fmla="*/ 127346 h 532749"/>
                  <a:gd name="connsiteX42" fmla="*/ 271949 w 363656"/>
                  <a:gd name="connsiteY42" fmla="*/ 221785 h 532749"/>
                  <a:gd name="connsiteX43" fmla="*/ 270158 w 363656"/>
                  <a:gd name="connsiteY43" fmla="*/ 221508 h 532749"/>
                  <a:gd name="connsiteX44" fmla="*/ 271949 w 363656"/>
                  <a:gd name="connsiteY44" fmla="*/ 221785 h 532749"/>
                  <a:gd name="connsiteX45" fmla="*/ 8896 w 363656"/>
                  <a:gd name="connsiteY45" fmla="*/ 76758 h 532749"/>
                  <a:gd name="connsiteX46" fmla="*/ 10575 w 363656"/>
                  <a:gd name="connsiteY46" fmla="*/ 71702 h 532749"/>
                  <a:gd name="connsiteX47" fmla="*/ 8896 w 363656"/>
                  <a:gd name="connsiteY47" fmla="*/ 76758 h 532749"/>
                  <a:gd name="connsiteX48" fmla="*/ 5112 w 363656"/>
                  <a:gd name="connsiteY48" fmla="*/ 89733 h 532749"/>
                  <a:gd name="connsiteX49" fmla="*/ 5980 w 363656"/>
                  <a:gd name="connsiteY49" fmla="*/ 85635 h 532749"/>
                  <a:gd name="connsiteX50" fmla="*/ 5112 w 363656"/>
                  <a:gd name="connsiteY50" fmla="*/ 89733 h 532749"/>
                  <a:gd name="connsiteX51" fmla="*/ 14396 w 363656"/>
                  <a:gd name="connsiteY51" fmla="*/ 63396 h 532749"/>
                  <a:gd name="connsiteX52" fmla="*/ 16297 w 363656"/>
                  <a:gd name="connsiteY52" fmla="*/ 59373 h 532749"/>
                  <a:gd name="connsiteX53" fmla="*/ 14396 w 363656"/>
                  <a:gd name="connsiteY53" fmla="*/ 63396 h 532749"/>
                  <a:gd name="connsiteX54" fmla="*/ 286621 w 363656"/>
                  <a:gd name="connsiteY54" fmla="*/ 225679 h 532749"/>
                  <a:gd name="connsiteX55" fmla="*/ 283834 w 363656"/>
                  <a:gd name="connsiteY55" fmla="*/ 224886 h 532749"/>
                  <a:gd name="connsiteX56" fmla="*/ 286621 w 363656"/>
                  <a:gd name="connsiteY56" fmla="*/ 225679 h 532749"/>
                  <a:gd name="connsiteX57" fmla="*/ 299872 w 363656"/>
                  <a:gd name="connsiteY57" fmla="*/ 231013 h 532749"/>
                  <a:gd name="connsiteX58" fmla="*/ 297159 w 363656"/>
                  <a:gd name="connsiteY58" fmla="*/ 229869 h 532749"/>
                  <a:gd name="connsiteX59" fmla="*/ 299872 w 363656"/>
                  <a:gd name="connsiteY59" fmla="*/ 231013 h 532749"/>
                  <a:gd name="connsiteX60" fmla="*/ 311721 w 363656"/>
                  <a:gd name="connsiteY60" fmla="*/ 237731 h 532749"/>
                  <a:gd name="connsiteX61" fmla="*/ 309617 w 363656"/>
                  <a:gd name="connsiteY61" fmla="*/ 236458 h 532749"/>
                  <a:gd name="connsiteX62" fmla="*/ 311721 w 363656"/>
                  <a:gd name="connsiteY62" fmla="*/ 237731 h 532749"/>
                  <a:gd name="connsiteX63" fmla="*/ 322296 w 363656"/>
                  <a:gd name="connsiteY63" fmla="*/ 245722 h 532749"/>
                  <a:gd name="connsiteX64" fmla="*/ 321263 w 363656"/>
                  <a:gd name="connsiteY64" fmla="*/ 244929 h 532749"/>
                  <a:gd name="connsiteX65" fmla="*/ 322296 w 363656"/>
                  <a:gd name="connsiteY65" fmla="*/ 245722 h 532749"/>
                  <a:gd name="connsiteX66" fmla="*/ 324843 w 363656"/>
                  <a:gd name="connsiteY66" fmla="*/ 247956 h 532749"/>
                  <a:gd name="connsiteX67" fmla="*/ 323976 w 363656"/>
                  <a:gd name="connsiteY67" fmla="*/ 247033 h 532749"/>
                  <a:gd name="connsiteX68" fmla="*/ 315191 w 363656"/>
                  <a:gd name="connsiteY68" fmla="*/ 240038 h 532749"/>
                  <a:gd name="connsiteX69" fmla="*/ 313641 w 363656"/>
                  <a:gd name="connsiteY69" fmla="*/ 238838 h 532749"/>
                  <a:gd name="connsiteX70" fmla="*/ 303730 w 363656"/>
                  <a:gd name="connsiteY70" fmla="*/ 232914 h 532749"/>
                  <a:gd name="connsiteX71" fmla="*/ 301976 w 363656"/>
                  <a:gd name="connsiteY71" fmla="*/ 231917 h 532749"/>
                  <a:gd name="connsiteX72" fmla="*/ 290552 w 363656"/>
                  <a:gd name="connsiteY72" fmla="*/ 226990 h 532749"/>
                  <a:gd name="connsiteX73" fmla="*/ 288836 w 363656"/>
                  <a:gd name="connsiteY73" fmla="*/ 226307 h 532749"/>
                  <a:gd name="connsiteX74" fmla="*/ 275068 w 363656"/>
                  <a:gd name="connsiteY74" fmla="*/ 222376 h 532749"/>
                  <a:gd name="connsiteX75" fmla="*/ 274274 w 363656"/>
                  <a:gd name="connsiteY75" fmla="*/ 222173 h 532749"/>
                  <a:gd name="connsiteX76" fmla="*/ 239466 w 363656"/>
                  <a:gd name="connsiteY76" fmla="*/ 218518 h 532749"/>
                  <a:gd name="connsiteX77" fmla="*/ 156341 w 363656"/>
                  <a:gd name="connsiteY77" fmla="*/ 218518 h 532749"/>
                  <a:gd name="connsiteX78" fmla="*/ 124283 w 363656"/>
                  <a:gd name="connsiteY78" fmla="*/ 214698 h 532749"/>
                  <a:gd name="connsiteX79" fmla="*/ 121570 w 363656"/>
                  <a:gd name="connsiteY79" fmla="*/ 213904 h 532749"/>
                  <a:gd name="connsiteX80" fmla="*/ 115405 w 363656"/>
                  <a:gd name="connsiteY80" fmla="*/ 210398 h 532749"/>
                  <a:gd name="connsiteX81" fmla="*/ 113892 w 363656"/>
                  <a:gd name="connsiteY81" fmla="*/ 209475 h 532749"/>
                  <a:gd name="connsiteX82" fmla="*/ 100530 w 363656"/>
                  <a:gd name="connsiteY82" fmla="*/ 168632 h 532749"/>
                  <a:gd name="connsiteX83" fmla="*/ 100530 w 363656"/>
                  <a:gd name="connsiteY83" fmla="*/ 142941 h 532749"/>
                  <a:gd name="connsiteX84" fmla="*/ 100881 w 363656"/>
                  <a:gd name="connsiteY84" fmla="*/ 136371 h 532749"/>
                  <a:gd name="connsiteX85" fmla="*/ 101397 w 363656"/>
                  <a:gd name="connsiteY85" fmla="*/ 129136 h 532749"/>
                  <a:gd name="connsiteX86" fmla="*/ 102634 w 363656"/>
                  <a:gd name="connsiteY86" fmla="*/ 123046 h 532749"/>
                  <a:gd name="connsiteX87" fmla="*/ 104221 w 363656"/>
                  <a:gd name="connsiteY87" fmla="*/ 117325 h 532749"/>
                  <a:gd name="connsiteX88" fmla="*/ 106251 w 363656"/>
                  <a:gd name="connsiteY88" fmla="*/ 112470 h 532749"/>
                  <a:gd name="connsiteX89" fmla="*/ 108835 w 363656"/>
                  <a:gd name="connsiteY89" fmla="*/ 108336 h 532749"/>
                  <a:gd name="connsiteX90" fmla="*/ 111769 w 363656"/>
                  <a:gd name="connsiteY90" fmla="*/ 104553 h 532749"/>
                  <a:gd name="connsiteX91" fmla="*/ 113763 w 363656"/>
                  <a:gd name="connsiteY91" fmla="*/ 102929 h 532749"/>
                  <a:gd name="connsiteX92" fmla="*/ 120370 w 363656"/>
                  <a:gd name="connsiteY92" fmla="*/ 98389 h 532749"/>
                  <a:gd name="connsiteX93" fmla="*/ 123028 w 363656"/>
                  <a:gd name="connsiteY93" fmla="*/ 97318 h 532749"/>
                  <a:gd name="connsiteX94" fmla="*/ 131185 w 363656"/>
                  <a:gd name="connsiteY94" fmla="*/ 94698 h 532749"/>
                  <a:gd name="connsiteX95" fmla="*/ 134175 w 363656"/>
                  <a:gd name="connsiteY95" fmla="*/ 94144 h 532749"/>
                  <a:gd name="connsiteX96" fmla="*/ 144362 w 363656"/>
                  <a:gd name="connsiteY96" fmla="*/ 92834 h 532749"/>
                  <a:gd name="connsiteX97" fmla="*/ 146559 w 363656"/>
                  <a:gd name="connsiteY97" fmla="*/ 92723 h 532749"/>
                  <a:gd name="connsiteX98" fmla="*/ 159847 w 363656"/>
                  <a:gd name="connsiteY98" fmla="*/ 92317 h 532749"/>
                  <a:gd name="connsiteX99" fmla="*/ 169241 w 363656"/>
                  <a:gd name="connsiteY99" fmla="*/ 92391 h 532749"/>
                  <a:gd name="connsiteX100" fmla="*/ 344905 w 363656"/>
                  <a:gd name="connsiteY100" fmla="*/ 99514 h 532749"/>
                  <a:gd name="connsiteX101" fmla="*/ 345016 w 363656"/>
                  <a:gd name="connsiteY101" fmla="*/ 99551 h 532749"/>
                  <a:gd name="connsiteX102" fmla="*/ 345016 w 363656"/>
                  <a:gd name="connsiteY102" fmla="*/ 20837 h 532749"/>
                  <a:gd name="connsiteX103" fmla="*/ 344905 w 363656"/>
                  <a:gd name="connsiteY103" fmla="*/ 20800 h 532749"/>
                  <a:gd name="connsiteX104" fmla="*/ 170884 w 363656"/>
                  <a:gd name="connsiteY104" fmla="*/ 203 h 532749"/>
                  <a:gd name="connsiteX105" fmla="*/ 170330 w 363656"/>
                  <a:gd name="connsiteY105" fmla="*/ 203 h 532749"/>
                  <a:gd name="connsiteX106" fmla="*/ 155252 w 363656"/>
                  <a:gd name="connsiteY106" fmla="*/ 0 h 532749"/>
                  <a:gd name="connsiteX107" fmla="*/ 142000 w 363656"/>
                  <a:gd name="connsiteY107" fmla="*/ 111 h 532749"/>
                  <a:gd name="connsiteX108" fmla="*/ 138217 w 363656"/>
                  <a:gd name="connsiteY108" fmla="*/ 388 h 532749"/>
                  <a:gd name="connsiteX109" fmla="*/ 112766 w 363656"/>
                  <a:gd name="connsiteY109" fmla="*/ 2215 h 532749"/>
                  <a:gd name="connsiteX110" fmla="*/ 106842 w 363656"/>
                  <a:gd name="connsiteY110" fmla="*/ 3137 h 532749"/>
                  <a:gd name="connsiteX111" fmla="*/ 85433 w 363656"/>
                  <a:gd name="connsiteY111" fmla="*/ 7512 h 532749"/>
                  <a:gd name="connsiteX112" fmla="*/ 80025 w 363656"/>
                  <a:gd name="connsiteY112" fmla="*/ 9265 h 532749"/>
                  <a:gd name="connsiteX113" fmla="*/ 61643 w 363656"/>
                  <a:gd name="connsiteY113" fmla="*/ 16352 h 532749"/>
                  <a:gd name="connsiteX114" fmla="*/ 57509 w 363656"/>
                  <a:gd name="connsiteY114" fmla="*/ 18659 h 532749"/>
                  <a:gd name="connsiteX115" fmla="*/ 42800 w 363656"/>
                  <a:gd name="connsiteY115" fmla="*/ 28090 h 532749"/>
                  <a:gd name="connsiteX116" fmla="*/ 40843 w 363656"/>
                  <a:gd name="connsiteY116" fmla="*/ 29326 h 532749"/>
                  <a:gd name="connsiteX117" fmla="*/ 0 w 363656"/>
                  <a:gd name="connsiteY117" fmla="*/ 135134 h 532749"/>
                  <a:gd name="connsiteX118" fmla="*/ 0 w 363656"/>
                  <a:gd name="connsiteY118" fmla="*/ 180075 h 532749"/>
                  <a:gd name="connsiteX119" fmla="*/ 20173 w 363656"/>
                  <a:gd name="connsiteY119" fmla="*/ 266467 h 532749"/>
                  <a:gd name="connsiteX120" fmla="*/ 25820 w 363656"/>
                  <a:gd name="connsiteY120" fmla="*/ 274219 h 532749"/>
                  <a:gd name="connsiteX121" fmla="*/ 28016 w 363656"/>
                  <a:gd name="connsiteY121" fmla="*/ 277208 h 532749"/>
                  <a:gd name="connsiteX122" fmla="*/ 34421 w 363656"/>
                  <a:gd name="connsiteY122" fmla="*/ 284055 h 532749"/>
                  <a:gd name="connsiteX123" fmla="*/ 37724 w 363656"/>
                  <a:gd name="connsiteY123" fmla="*/ 287396 h 532749"/>
                  <a:gd name="connsiteX124" fmla="*/ 45236 w 363656"/>
                  <a:gd name="connsiteY124" fmla="*/ 293450 h 532749"/>
                  <a:gd name="connsiteX125" fmla="*/ 49130 w 363656"/>
                  <a:gd name="connsiteY125" fmla="*/ 296347 h 532749"/>
                  <a:gd name="connsiteX126" fmla="*/ 58044 w 363656"/>
                  <a:gd name="connsiteY126" fmla="*/ 301644 h 532749"/>
                  <a:gd name="connsiteX127" fmla="*/ 62252 w 363656"/>
                  <a:gd name="connsiteY127" fmla="*/ 303914 h 532749"/>
                  <a:gd name="connsiteX128" fmla="*/ 73067 w 363656"/>
                  <a:gd name="connsiteY128" fmla="*/ 308491 h 532749"/>
                  <a:gd name="connsiteX129" fmla="*/ 77238 w 363656"/>
                  <a:gd name="connsiteY129" fmla="*/ 310041 h 532749"/>
                  <a:gd name="connsiteX130" fmla="*/ 90877 w 363656"/>
                  <a:gd name="connsiteY130" fmla="*/ 313825 h 532749"/>
                  <a:gd name="connsiteX131" fmla="*/ 94144 w 363656"/>
                  <a:gd name="connsiteY131" fmla="*/ 314619 h 532749"/>
                  <a:gd name="connsiteX132" fmla="*/ 135559 w 363656"/>
                  <a:gd name="connsiteY132" fmla="*/ 318679 h 532749"/>
                  <a:gd name="connsiteX133" fmla="*/ 215861 w 363656"/>
                  <a:gd name="connsiteY133" fmla="*/ 318679 h 532749"/>
                  <a:gd name="connsiteX134" fmla="*/ 263034 w 363656"/>
                  <a:gd name="connsiteY134" fmla="*/ 367809 h 532749"/>
                  <a:gd name="connsiteX135" fmla="*/ 263034 w 363656"/>
                  <a:gd name="connsiteY135" fmla="*/ 395622 h 532749"/>
                  <a:gd name="connsiteX136" fmla="*/ 261927 w 363656"/>
                  <a:gd name="connsiteY136" fmla="*/ 406400 h 532749"/>
                  <a:gd name="connsiteX137" fmla="*/ 261724 w 363656"/>
                  <a:gd name="connsiteY137" fmla="*/ 408153 h 532749"/>
                  <a:gd name="connsiteX138" fmla="*/ 258863 w 363656"/>
                  <a:gd name="connsiteY138" fmla="*/ 415794 h 532749"/>
                  <a:gd name="connsiteX139" fmla="*/ 257664 w 363656"/>
                  <a:gd name="connsiteY139" fmla="*/ 418692 h 532749"/>
                  <a:gd name="connsiteX140" fmla="*/ 251942 w 363656"/>
                  <a:gd name="connsiteY140" fmla="*/ 425963 h 532749"/>
                  <a:gd name="connsiteX141" fmla="*/ 251223 w 363656"/>
                  <a:gd name="connsiteY141" fmla="*/ 426757 h 532749"/>
                  <a:gd name="connsiteX142" fmla="*/ 242105 w 363656"/>
                  <a:gd name="connsiteY142" fmla="*/ 432995 h 532749"/>
                  <a:gd name="connsiteX143" fmla="*/ 198623 w 363656"/>
                  <a:gd name="connsiteY143" fmla="*/ 440506 h 532749"/>
                  <a:gd name="connsiteX144" fmla="*/ 15854 w 363656"/>
                  <a:gd name="connsiteY144" fmla="*/ 432626 h 532749"/>
                  <a:gd name="connsiteX145" fmla="*/ 15743 w 363656"/>
                  <a:gd name="connsiteY145" fmla="*/ 432626 h 532749"/>
                  <a:gd name="connsiteX146" fmla="*/ 15743 w 363656"/>
                  <a:gd name="connsiteY146" fmla="*/ 511304 h 532749"/>
                  <a:gd name="connsiteX147" fmla="*/ 15817 w 363656"/>
                  <a:gd name="connsiteY147" fmla="*/ 511341 h 532749"/>
                  <a:gd name="connsiteX148" fmla="*/ 218721 w 363656"/>
                  <a:gd name="connsiteY148" fmla="*/ 532749 h 532749"/>
                  <a:gd name="connsiteX149" fmla="*/ 222302 w 363656"/>
                  <a:gd name="connsiteY149" fmla="*/ 532583 h 532749"/>
                  <a:gd name="connsiteX150" fmla="*/ 246683 w 363656"/>
                  <a:gd name="connsiteY150" fmla="*/ 531273 h 532749"/>
                  <a:gd name="connsiteX151" fmla="*/ 252330 w 363656"/>
                  <a:gd name="connsiteY151" fmla="*/ 530590 h 532749"/>
                  <a:gd name="connsiteX152" fmla="*/ 273296 w 363656"/>
                  <a:gd name="connsiteY152" fmla="*/ 526770 h 532749"/>
                  <a:gd name="connsiteX153" fmla="*/ 278593 w 363656"/>
                  <a:gd name="connsiteY153" fmla="*/ 525293 h 532749"/>
                  <a:gd name="connsiteX154" fmla="*/ 296735 w 363656"/>
                  <a:gd name="connsiteY154" fmla="*/ 518889 h 532749"/>
                  <a:gd name="connsiteX155" fmla="*/ 301312 w 363656"/>
                  <a:gd name="connsiteY155" fmla="*/ 516582 h 532749"/>
                  <a:gd name="connsiteX156" fmla="*/ 315800 w 363656"/>
                  <a:gd name="connsiteY156" fmla="*/ 508037 h 532749"/>
                  <a:gd name="connsiteX157" fmla="*/ 317830 w 363656"/>
                  <a:gd name="connsiteY157" fmla="*/ 506838 h 532749"/>
                  <a:gd name="connsiteX158" fmla="*/ 333942 w 363656"/>
                  <a:gd name="connsiteY158" fmla="*/ 491371 h 532749"/>
                  <a:gd name="connsiteX159" fmla="*/ 336803 w 363656"/>
                  <a:gd name="connsiteY159" fmla="*/ 488068 h 532749"/>
                  <a:gd name="connsiteX160" fmla="*/ 341527 w 363656"/>
                  <a:gd name="connsiteY160" fmla="*/ 481110 h 532749"/>
                  <a:gd name="connsiteX161" fmla="*/ 344757 w 363656"/>
                  <a:gd name="connsiteY161" fmla="*/ 476090 h 532749"/>
                  <a:gd name="connsiteX162" fmla="*/ 348578 w 363656"/>
                  <a:gd name="connsiteY162" fmla="*/ 468578 h 532749"/>
                  <a:gd name="connsiteX163" fmla="*/ 351365 w 363656"/>
                  <a:gd name="connsiteY163" fmla="*/ 462691 h 532749"/>
                  <a:gd name="connsiteX164" fmla="*/ 354668 w 363656"/>
                  <a:gd name="connsiteY164" fmla="*/ 453537 h 532749"/>
                  <a:gd name="connsiteX165" fmla="*/ 356532 w 363656"/>
                  <a:gd name="connsiteY165" fmla="*/ 447852 h 532749"/>
                  <a:gd name="connsiteX166" fmla="*/ 359559 w 363656"/>
                  <a:gd name="connsiteY166" fmla="*/ 434970 h 532749"/>
                  <a:gd name="connsiteX167" fmla="*/ 360315 w 363656"/>
                  <a:gd name="connsiteY167" fmla="*/ 431556 h 532749"/>
                  <a:gd name="connsiteX168" fmla="*/ 363656 w 363656"/>
                  <a:gd name="connsiteY168" fmla="*/ 392060 h 532749"/>
                  <a:gd name="connsiteX169" fmla="*/ 363656 w 363656"/>
                  <a:gd name="connsiteY169" fmla="*/ 357104 h 532749"/>
                  <a:gd name="connsiteX170" fmla="*/ 340346 w 363656"/>
                  <a:gd name="connsiteY170" fmla="*/ 266135 h 532749"/>
                  <a:gd name="connsiteX171" fmla="*/ 324843 w 363656"/>
                  <a:gd name="connsiteY171" fmla="*/ 247956 h 53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363656" h="532749">
                    <a:moveTo>
                      <a:pt x="298396" y="518040"/>
                    </a:moveTo>
                    <a:lnTo>
                      <a:pt x="298433" y="518003"/>
                    </a:lnTo>
                    <a:lnTo>
                      <a:pt x="298396" y="518040"/>
                    </a:lnTo>
                    <a:close/>
                    <a:moveTo>
                      <a:pt x="100751" y="315578"/>
                    </a:moveTo>
                    <a:cubicBezTo>
                      <a:pt x="99441" y="315339"/>
                      <a:pt x="98038" y="315228"/>
                      <a:pt x="96728" y="314988"/>
                    </a:cubicBezTo>
                    <a:cubicBezTo>
                      <a:pt x="98001" y="315228"/>
                      <a:pt x="99422" y="315339"/>
                      <a:pt x="100751" y="315578"/>
                    </a:cubicBezTo>
                    <a:moveTo>
                      <a:pt x="79693" y="310688"/>
                    </a:moveTo>
                    <a:cubicBezTo>
                      <a:pt x="80930" y="311094"/>
                      <a:pt x="82240" y="311407"/>
                      <a:pt x="83513" y="311758"/>
                    </a:cubicBezTo>
                    <a:cubicBezTo>
                      <a:pt x="82240" y="311407"/>
                      <a:pt x="80930" y="311094"/>
                      <a:pt x="79693" y="310688"/>
                    </a:cubicBezTo>
                    <a:moveTo>
                      <a:pt x="64504" y="304837"/>
                    </a:moveTo>
                    <a:cubicBezTo>
                      <a:pt x="65537" y="305317"/>
                      <a:pt x="66645" y="305760"/>
                      <a:pt x="67734" y="306184"/>
                    </a:cubicBezTo>
                    <a:cubicBezTo>
                      <a:pt x="66663" y="305760"/>
                      <a:pt x="65537" y="305317"/>
                      <a:pt x="64504" y="304837"/>
                    </a:cubicBezTo>
                    <a:moveTo>
                      <a:pt x="51068" y="297473"/>
                    </a:moveTo>
                    <a:cubicBezTo>
                      <a:pt x="51861" y="297990"/>
                      <a:pt x="52747" y="298470"/>
                      <a:pt x="53578" y="298949"/>
                    </a:cubicBezTo>
                    <a:cubicBezTo>
                      <a:pt x="52729" y="298470"/>
                      <a:pt x="51861" y="297990"/>
                      <a:pt x="51068" y="297473"/>
                    </a:cubicBezTo>
                    <a:moveTo>
                      <a:pt x="39293" y="288651"/>
                    </a:moveTo>
                    <a:cubicBezTo>
                      <a:pt x="39810" y="289131"/>
                      <a:pt x="40400" y="289519"/>
                      <a:pt x="40917" y="289998"/>
                    </a:cubicBezTo>
                    <a:cubicBezTo>
                      <a:pt x="40400" y="289519"/>
                      <a:pt x="39810" y="289131"/>
                      <a:pt x="39293" y="288651"/>
                    </a:cubicBezTo>
                    <a:moveTo>
                      <a:pt x="29179" y="278463"/>
                    </a:moveTo>
                    <a:cubicBezTo>
                      <a:pt x="29216" y="278537"/>
                      <a:pt x="29253" y="278574"/>
                      <a:pt x="29345" y="278629"/>
                    </a:cubicBezTo>
                    <a:cubicBezTo>
                      <a:pt x="29271" y="278592"/>
                      <a:pt x="29216" y="278556"/>
                      <a:pt x="29179" y="278463"/>
                    </a:cubicBezTo>
                    <a:moveTo>
                      <a:pt x="23144" y="48391"/>
                    </a:moveTo>
                    <a:cubicBezTo>
                      <a:pt x="22867" y="48797"/>
                      <a:pt x="22627" y="49222"/>
                      <a:pt x="22387" y="49591"/>
                    </a:cubicBezTo>
                    <a:cubicBezTo>
                      <a:pt x="22627" y="49240"/>
                      <a:pt x="22867" y="48797"/>
                      <a:pt x="23144" y="48391"/>
                    </a:cubicBezTo>
                    <a:moveTo>
                      <a:pt x="138494" y="93387"/>
                    </a:moveTo>
                    <a:cubicBezTo>
                      <a:pt x="139361" y="93276"/>
                      <a:pt x="140247" y="93110"/>
                      <a:pt x="141206" y="93036"/>
                    </a:cubicBezTo>
                    <a:cubicBezTo>
                      <a:pt x="140247" y="93110"/>
                      <a:pt x="139416" y="93258"/>
                      <a:pt x="138494" y="93387"/>
                    </a:cubicBezTo>
                    <a:moveTo>
                      <a:pt x="125962" y="96174"/>
                    </a:moveTo>
                    <a:cubicBezTo>
                      <a:pt x="127106" y="95768"/>
                      <a:pt x="128269" y="95306"/>
                      <a:pt x="129543" y="94974"/>
                    </a:cubicBezTo>
                    <a:cubicBezTo>
                      <a:pt x="128306" y="95288"/>
                      <a:pt x="127125" y="95768"/>
                      <a:pt x="125962" y="96174"/>
                    </a:cubicBezTo>
                    <a:moveTo>
                      <a:pt x="116051" y="101102"/>
                    </a:moveTo>
                    <a:cubicBezTo>
                      <a:pt x="117158" y="100308"/>
                      <a:pt x="118192" y="99422"/>
                      <a:pt x="119429" y="98758"/>
                    </a:cubicBezTo>
                    <a:cubicBezTo>
                      <a:pt x="118210" y="99422"/>
                      <a:pt x="117177" y="100308"/>
                      <a:pt x="116051" y="101102"/>
                    </a:cubicBezTo>
                    <a:moveTo>
                      <a:pt x="110090" y="106343"/>
                    </a:moveTo>
                    <a:cubicBezTo>
                      <a:pt x="110404" y="105937"/>
                      <a:pt x="110680" y="105513"/>
                      <a:pt x="111050" y="105107"/>
                    </a:cubicBezTo>
                    <a:cubicBezTo>
                      <a:pt x="110680" y="105513"/>
                      <a:pt x="110404" y="105955"/>
                      <a:pt x="110090" y="106343"/>
                    </a:cubicBezTo>
                    <a:moveTo>
                      <a:pt x="104719" y="115571"/>
                    </a:moveTo>
                    <a:cubicBezTo>
                      <a:pt x="104996" y="114944"/>
                      <a:pt x="105236" y="114298"/>
                      <a:pt x="105513" y="113707"/>
                    </a:cubicBezTo>
                    <a:cubicBezTo>
                      <a:pt x="105236" y="114316"/>
                      <a:pt x="104996" y="114944"/>
                      <a:pt x="104719" y="115571"/>
                    </a:cubicBezTo>
                    <a:moveTo>
                      <a:pt x="101582" y="127346"/>
                    </a:moveTo>
                    <a:cubicBezTo>
                      <a:pt x="101656" y="126866"/>
                      <a:pt x="101785" y="126423"/>
                      <a:pt x="101859" y="125962"/>
                    </a:cubicBezTo>
                    <a:cubicBezTo>
                      <a:pt x="101785" y="126442"/>
                      <a:pt x="101656" y="126885"/>
                      <a:pt x="101582" y="127346"/>
                    </a:cubicBezTo>
                    <a:moveTo>
                      <a:pt x="271949" y="221785"/>
                    </a:moveTo>
                    <a:cubicBezTo>
                      <a:pt x="271358" y="221675"/>
                      <a:pt x="270712" y="221619"/>
                      <a:pt x="270158" y="221508"/>
                    </a:cubicBezTo>
                    <a:cubicBezTo>
                      <a:pt x="270749" y="221619"/>
                      <a:pt x="271339" y="221675"/>
                      <a:pt x="271949" y="221785"/>
                    </a:cubicBezTo>
                    <a:moveTo>
                      <a:pt x="8896" y="76758"/>
                    </a:moveTo>
                    <a:cubicBezTo>
                      <a:pt x="9450" y="75079"/>
                      <a:pt x="9930" y="73344"/>
                      <a:pt x="10575" y="71702"/>
                    </a:cubicBezTo>
                    <a:cubicBezTo>
                      <a:pt x="9930" y="73344"/>
                      <a:pt x="9450" y="75079"/>
                      <a:pt x="8896" y="76758"/>
                    </a:cubicBezTo>
                    <a:moveTo>
                      <a:pt x="5112" y="89733"/>
                    </a:moveTo>
                    <a:cubicBezTo>
                      <a:pt x="5426" y="88385"/>
                      <a:pt x="5666" y="86946"/>
                      <a:pt x="5980" y="85635"/>
                    </a:cubicBezTo>
                    <a:cubicBezTo>
                      <a:pt x="5685" y="86946"/>
                      <a:pt x="5445" y="88367"/>
                      <a:pt x="5112" y="89733"/>
                    </a:cubicBezTo>
                    <a:moveTo>
                      <a:pt x="14396" y="63396"/>
                    </a:moveTo>
                    <a:cubicBezTo>
                      <a:pt x="15023" y="62049"/>
                      <a:pt x="15632" y="60646"/>
                      <a:pt x="16297" y="59373"/>
                    </a:cubicBezTo>
                    <a:cubicBezTo>
                      <a:pt x="15614" y="60646"/>
                      <a:pt x="15023" y="62031"/>
                      <a:pt x="14396" y="63396"/>
                    </a:cubicBezTo>
                    <a:moveTo>
                      <a:pt x="286621" y="225679"/>
                    </a:moveTo>
                    <a:cubicBezTo>
                      <a:pt x="285698" y="225366"/>
                      <a:pt x="284757" y="225163"/>
                      <a:pt x="283834" y="224886"/>
                    </a:cubicBezTo>
                    <a:cubicBezTo>
                      <a:pt x="284757" y="225163"/>
                      <a:pt x="285717" y="225366"/>
                      <a:pt x="286621" y="225679"/>
                    </a:cubicBezTo>
                    <a:moveTo>
                      <a:pt x="299872" y="231013"/>
                    </a:moveTo>
                    <a:cubicBezTo>
                      <a:pt x="299005" y="230607"/>
                      <a:pt x="298082" y="230256"/>
                      <a:pt x="297159" y="229869"/>
                    </a:cubicBezTo>
                    <a:cubicBezTo>
                      <a:pt x="298082" y="230256"/>
                      <a:pt x="298986" y="230607"/>
                      <a:pt x="299872" y="231013"/>
                    </a:cubicBezTo>
                    <a:moveTo>
                      <a:pt x="311721" y="237731"/>
                    </a:moveTo>
                    <a:cubicBezTo>
                      <a:pt x="311038" y="237288"/>
                      <a:pt x="310337" y="236901"/>
                      <a:pt x="309617" y="236458"/>
                    </a:cubicBezTo>
                    <a:cubicBezTo>
                      <a:pt x="310337" y="236901"/>
                      <a:pt x="311038" y="237251"/>
                      <a:pt x="311721" y="237731"/>
                    </a:cubicBezTo>
                    <a:moveTo>
                      <a:pt x="322296" y="245722"/>
                    </a:moveTo>
                    <a:cubicBezTo>
                      <a:pt x="321946" y="245446"/>
                      <a:pt x="321576" y="245206"/>
                      <a:pt x="321263" y="244929"/>
                    </a:cubicBezTo>
                    <a:cubicBezTo>
                      <a:pt x="321595" y="245206"/>
                      <a:pt x="321946" y="245446"/>
                      <a:pt x="322296" y="245722"/>
                    </a:cubicBezTo>
                    <a:moveTo>
                      <a:pt x="324843" y="247956"/>
                    </a:moveTo>
                    <a:cubicBezTo>
                      <a:pt x="324530" y="247679"/>
                      <a:pt x="324253" y="247365"/>
                      <a:pt x="323976" y="247033"/>
                    </a:cubicBezTo>
                    <a:cubicBezTo>
                      <a:pt x="321189" y="244523"/>
                      <a:pt x="318255" y="242216"/>
                      <a:pt x="315191" y="240038"/>
                    </a:cubicBezTo>
                    <a:cubicBezTo>
                      <a:pt x="314674" y="239632"/>
                      <a:pt x="314194" y="239244"/>
                      <a:pt x="313641" y="238838"/>
                    </a:cubicBezTo>
                    <a:cubicBezTo>
                      <a:pt x="310503" y="236698"/>
                      <a:pt x="307163" y="234741"/>
                      <a:pt x="303730" y="232914"/>
                    </a:cubicBezTo>
                    <a:cubicBezTo>
                      <a:pt x="303139" y="232600"/>
                      <a:pt x="302586" y="232231"/>
                      <a:pt x="301976" y="231917"/>
                    </a:cubicBezTo>
                    <a:cubicBezTo>
                      <a:pt x="298322" y="230053"/>
                      <a:pt x="294502" y="228448"/>
                      <a:pt x="290552" y="226990"/>
                    </a:cubicBezTo>
                    <a:cubicBezTo>
                      <a:pt x="289962" y="226787"/>
                      <a:pt x="289445" y="226510"/>
                      <a:pt x="288836" y="226307"/>
                    </a:cubicBezTo>
                    <a:cubicBezTo>
                      <a:pt x="284425" y="224757"/>
                      <a:pt x="279848" y="223446"/>
                      <a:pt x="275068" y="222376"/>
                    </a:cubicBezTo>
                    <a:cubicBezTo>
                      <a:pt x="274791" y="222302"/>
                      <a:pt x="274551" y="222209"/>
                      <a:pt x="274274" y="222173"/>
                    </a:cubicBezTo>
                    <a:cubicBezTo>
                      <a:pt x="263570" y="219792"/>
                      <a:pt x="252035" y="218518"/>
                      <a:pt x="239466" y="218518"/>
                    </a:cubicBezTo>
                    <a:lnTo>
                      <a:pt x="156341" y="218518"/>
                    </a:lnTo>
                    <a:cubicBezTo>
                      <a:pt x="143126" y="218518"/>
                      <a:pt x="132625" y="217522"/>
                      <a:pt x="124283" y="214698"/>
                    </a:cubicBezTo>
                    <a:cubicBezTo>
                      <a:pt x="123415" y="214421"/>
                      <a:pt x="122418" y="214218"/>
                      <a:pt x="121570" y="213904"/>
                    </a:cubicBezTo>
                    <a:cubicBezTo>
                      <a:pt x="119300" y="212945"/>
                      <a:pt x="117306" y="211708"/>
                      <a:pt x="115405" y="210398"/>
                    </a:cubicBezTo>
                    <a:cubicBezTo>
                      <a:pt x="114925" y="210047"/>
                      <a:pt x="114335" y="209844"/>
                      <a:pt x="113892" y="209475"/>
                    </a:cubicBezTo>
                    <a:cubicBezTo>
                      <a:pt x="104830" y="202314"/>
                      <a:pt x="100530" y="189857"/>
                      <a:pt x="100530" y="168632"/>
                    </a:cubicBezTo>
                    <a:lnTo>
                      <a:pt x="100530" y="142941"/>
                    </a:lnTo>
                    <a:cubicBezTo>
                      <a:pt x="100530" y="140560"/>
                      <a:pt x="100770" y="138567"/>
                      <a:pt x="100881" y="136371"/>
                    </a:cubicBezTo>
                    <a:cubicBezTo>
                      <a:pt x="101046" y="133898"/>
                      <a:pt x="101120" y="131351"/>
                      <a:pt x="101397" y="129136"/>
                    </a:cubicBezTo>
                    <a:cubicBezTo>
                      <a:pt x="101711" y="126940"/>
                      <a:pt x="102191" y="125039"/>
                      <a:pt x="102634" y="123046"/>
                    </a:cubicBezTo>
                    <a:cubicBezTo>
                      <a:pt x="103114" y="121016"/>
                      <a:pt x="103593" y="119059"/>
                      <a:pt x="104221" y="117325"/>
                    </a:cubicBezTo>
                    <a:cubicBezTo>
                      <a:pt x="104811" y="115608"/>
                      <a:pt x="105494" y="113984"/>
                      <a:pt x="106251" y="112470"/>
                    </a:cubicBezTo>
                    <a:cubicBezTo>
                      <a:pt x="107008" y="110957"/>
                      <a:pt x="107930" y="109647"/>
                      <a:pt x="108835" y="108336"/>
                    </a:cubicBezTo>
                    <a:cubicBezTo>
                      <a:pt x="109794" y="107026"/>
                      <a:pt x="110662" y="105679"/>
                      <a:pt x="111769" y="104553"/>
                    </a:cubicBezTo>
                    <a:cubicBezTo>
                      <a:pt x="112360" y="103926"/>
                      <a:pt x="113117" y="103483"/>
                      <a:pt x="113763" y="102929"/>
                    </a:cubicBezTo>
                    <a:cubicBezTo>
                      <a:pt x="115793" y="101176"/>
                      <a:pt x="117897" y="99588"/>
                      <a:pt x="120370" y="98389"/>
                    </a:cubicBezTo>
                    <a:cubicBezTo>
                      <a:pt x="121201" y="97946"/>
                      <a:pt x="122160" y="97669"/>
                      <a:pt x="123028" y="97318"/>
                    </a:cubicBezTo>
                    <a:cubicBezTo>
                      <a:pt x="125574" y="96285"/>
                      <a:pt x="128232" y="95325"/>
                      <a:pt x="131185" y="94698"/>
                    </a:cubicBezTo>
                    <a:cubicBezTo>
                      <a:pt x="132145" y="94457"/>
                      <a:pt x="133178" y="94347"/>
                      <a:pt x="134175" y="94144"/>
                    </a:cubicBezTo>
                    <a:cubicBezTo>
                      <a:pt x="137405" y="93590"/>
                      <a:pt x="140782" y="93110"/>
                      <a:pt x="144362" y="92834"/>
                    </a:cubicBezTo>
                    <a:cubicBezTo>
                      <a:pt x="145082" y="92797"/>
                      <a:pt x="145839" y="92760"/>
                      <a:pt x="146559" y="92723"/>
                    </a:cubicBezTo>
                    <a:cubicBezTo>
                      <a:pt x="150767" y="92483"/>
                      <a:pt x="155159" y="92317"/>
                      <a:pt x="159847" y="92317"/>
                    </a:cubicBezTo>
                    <a:cubicBezTo>
                      <a:pt x="162911" y="92317"/>
                      <a:pt x="166012" y="92354"/>
                      <a:pt x="169241" y="92391"/>
                    </a:cubicBezTo>
                    <a:cubicBezTo>
                      <a:pt x="194747" y="92391"/>
                      <a:pt x="298433" y="95214"/>
                      <a:pt x="344905" y="99514"/>
                    </a:cubicBezTo>
                    <a:lnTo>
                      <a:pt x="345016" y="99551"/>
                    </a:lnTo>
                    <a:lnTo>
                      <a:pt x="345016" y="20837"/>
                    </a:lnTo>
                    <a:lnTo>
                      <a:pt x="344905" y="20800"/>
                    </a:lnTo>
                    <a:cubicBezTo>
                      <a:pt x="301238" y="8065"/>
                      <a:pt x="228596" y="1273"/>
                      <a:pt x="170884" y="203"/>
                    </a:cubicBezTo>
                    <a:cubicBezTo>
                      <a:pt x="170718" y="203"/>
                      <a:pt x="170533" y="203"/>
                      <a:pt x="170330" y="203"/>
                    </a:cubicBezTo>
                    <a:cubicBezTo>
                      <a:pt x="165236" y="129"/>
                      <a:pt x="160068" y="0"/>
                      <a:pt x="155252" y="0"/>
                    </a:cubicBezTo>
                    <a:cubicBezTo>
                      <a:pt x="150712" y="0"/>
                      <a:pt x="146263" y="37"/>
                      <a:pt x="142000" y="111"/>
                    </a:cubicBezTo>
                    <a:cubicBezTo>
                      <a:pt x="140690" y="148"/>
                      <a:pt x="139583" y="351"/>
                      <a:pt x="138217" y="388"/>
                    </a:cubicBezTo>
                    <a:cubicBezTo>
                      <a:pt x="129506" y="628"/>
                      <a:pt x="120997" y="1181"/>
                      <a:pt x="112766" y="2215"/>
                    </a:cubicBezTo>
                    <a:cubicBezTo>
                      <a:pt x="110736" y="2455"/>
                      <a:pt x="108835" y="2805"/>
                      <a:pt x="106842" y="3137"/>
                    </a:cubicBezTo>
                    <a:cubicBezTo>
                      <a:pt x="99441" y="4245"/>
                      <a:pt x="92280" y="5648"/>
                      <a:pt x="85433" y="7512"/>
                    </a:cubicBezTo>
                    <a:cubicBezTo>
                      <a:pt x="83569" y="8029"/>
                      <a:pt x="81852" y="8656"/>
                      <a:pt x="80025" y="9265"/>
                    </a:cubicBezTo>
                    <a:cubicBezTo>
                      <a:pt x="73621" y="11258"/>
                      <a:pt x="67420" y="13565"/>
                      <a:pt x="61643" y="16352"/>
                    </a:cubicBezTo>
                    <a:cubicBezTo>
                      <a:pt x="60204" y="17072"/>
                      <a:pt x="58856" y="17902"/>
                      <a:pt x="57509" y="18659"/>
                    </a:cubicBezTo>
                    <a:cubicBezTo>
                      <a:pt x="52304" y="21446"/>
                      <a:pt x="47414" y="24547"/>
                      <a:pt x="42800" y="28090"/>
                    </a:cubicBezTo>
                    <a:cubicBezTo>
                      <a:pt x="42246" y="28570"/>
                      <a:pt x="41452" y="28883"/>
                      <a:pt x="40843" y="29326"/>
                    </a:cubicBezTo>
                    <a:cubicBezTo>
                      <a:pt x="13325" y="51640"/>
                      <a:pt x="0" y="86245"/>
                      <a:pt x="0" y="135134"/>
                    </a:cubicBezTo>
                    <a:lnTo>
                      <a:pt x="0" y="180075"/>
                    </a:lnTo>
                    <a:cubicBezTo>
                      <a:pt x="0" y="203255"/>
                      <a:pt x="2067" y="237473"/>
                      <a:pt x="20173" y="266467"/>
                    </a:cubicBezTo>
                    <a:cubicBezTo>
                      <a:pt x="21889" y="269254"/>
                      <a:pt x="23864" y="271672"/>
                      <a:pt x="25820" y="274219"/>
                    </a:cubicBezTo>
                    <a:cubicBezTo>
                      <a:pt x="26540" y="275178"/>
                      <a:pt x="27204" y="276212"/>
                      <a:pt x="28016" y="277208"/>
                    </a:cubicBezTo>
                    <a:cubicBezTo>
                      <a:pt x="29972" y="279626"/>
                      <a:pt x="32188" y="281822"/>
                      <a:pt x="34421" y="284055"/>
                    </a:cubicBezTo>
                    <a:cubicBezTo>
                      <a:pt x="35528" y="285163"/>
                      <a:pt x="36524" y="286325"/>
                      <a:pt x="37724" y="287396"/>
                    </a:cubicBezTo>
                    <a:cubicBezTo>
                      <a:pt x="40105" y="289537"/>
                      <a:pt x="42652" y="291493"/>
                      <a:pt x="45236" y="293450"/>
                    </a:cubicBezTo>
                    <a:cubicBezTo>
                      <a:pt x="46509" y="294409"/>
                      <a:pt x="47783" y="295443"/>
                      <a:pt x="49130" y="296347"/>
                    </a:cubicBezTo>
                    <a:cubicBezTo>
                      <a:pt x="51954" y="298248"/>
                      <a:pt x="54980" y="299965"/>
                      <a:pt x="58044" y="301644"/>
                    </a:cubicBezTo>
                    <a:cubicBezTo>
                      <a:pt x="59483" y="302401"/>
                      <a:pt x="60794" y="303194"/>
                      <a:pt x="62252" y="303914"/>
                    </a:cubicBezTo>
                    <a:cubicBezTo>
                      <a:pt x="65722" y="305631"/>
                      <a:pt x="69376" y="307088"/>
                      <a:pt x="73067" y="308491"/>
                    </a:cubicBezTo>
                    <a:cubicBezTo>
                      <a:pt x="74507" y="309008"/>
                      <a:pt x="75817" y="309562"/>
                      <a:pt x="77238" y="310041"/>
                    </a:cubicBezTo>
                    <a:cubicBezTo>
                      <a:pt x="81612" y="311518"/>
                      <a:pt x="86190" y="312699"/>
                      <a:pt x="90877" y="313825"/>
                    </a:cubicBezTo>
                    <a:cubicBezTo>
                      <a:pt x="91985" y="314065"/>
                      <a:pt x="93018" y="314379"/>
                      <a:pt x="94144" y="314619"/>
                    </a:cubicBezTo>
                    <a:cubicBezTo>
                      <a:pt x="106786" y="317239"/>
                      <a:pt x="120517" y="318679"/>
                      <a:pt x="135559" y="318679"/>
                    </a:cubicBezTo>
                    <a:lnTo>
                      <a:pt x="215861" y="318679"/>
                    </a:lnTo>
                    <a:cubicBezTo>
                      <a:pt x="255006" y="318679"/>
                      <a:pt x="263034" y="338335"/>
                      <a:pt x="263034" y="367809"/>
                    </a:cubicBezTo>
                    <a:lnTo>
                      <a:pt x="263034" y="395622"/>
                    </a:lnTo>
                    <a:cubicBezTo>
                      <a:pt x="263034" y="399516"/>
                      <a:pt x="262554" y="403023"/>
                      <a:pt x="261927" y="406400"/>
                    </a:cubicBezTo>
                    <a:cubicBezTo>
                      <a:pt x="261853" y="406917"/>
                      <a:pt x="261853" y="407637"/>
                      <a:pt x="261724" y="408153"/>
                    </a:cubicBezTo>
                    <a:cubicBezTo>
                      <a:pt x="261096" y="410977"/>
                      <a:pt x="259971" y="413358"/>
                      <a:pt x="258863" y="415794"/>
                    </a:cubicBezTo>
                    <a:cubicBezTo>
                      <a:pt x="258420" y="416717"/>
                      <a:pt x="258144" y="417824"/>
                      <a:pt x="257664" y="418692"/>
                    </a:cubicBezTo>
                    <a:cubicBezTo>
                      <a:pt x="256113" y="421405"/>
                      <a:pt x="254157" y="423786"/>
                      <a:pt x="251942" y="425963"/>
                    </a:cubicBezTo>
                    <a:cubicBezTo>
                      <a:pt x="251702" y="426203"/>
                      <a:pt x="251499" y="426517"/>
                      <a:pt x="251223" y="426757"/>
                    </a:cubicBezTo>
                    <a:cubicBezTo>
                      <a:pt x="248639" y="429175"/>
                      <a:pt x="245612" y="431260"/>
                      <a:pt x="242105" y="432995"/>
                    </a:cubicBezTo>
                    <a:cubicBezTo>
                      <a:pt x="229020" y="439639"/>
                      <a:pt x="211985" y="440506"/>
                      <a:pt x="198623" y="440506"/>
                    </a:cubicBezTo>
                    <a:cubicBezTo>
                      <a:pt x="130613" y="440506"/>
                      <a:pt x="43501" y="435376"/>
                      <a:pt x="15854" y="432626"/>
                    </a:cubicBezTo>
                    <a:lnTo>
                      <a:pt x="15743" y="432626"/>
                    </a:lnTo>
                    <a:lnTo>
                      <a:pt x="15743" y="511304"/>
                    </a:lnTo>
                    <a:lnTo>
                      <a:pt x="15817" y="511341"/>
                    </a:lnTo>
                    <a:cubicBezTo>
                      <a:pt x="69191" y="526733"/>
                      <a:pt x="126128" y="532749"/>
                      <a:pt x="218721" y="532749"/>
                    </a:cubicBezTo>
                    <a:cubicBezTo>
                      <a:pt x="219995" y="532749"/>
                      <a:pt x="221028" y="532583"/>
                      <a:pt x="222302" y="532583"/>
                    </a:cubicBezTo>
                    <a:cubicBezTo>
                      <a:pt x="230460" y="532473"/>
                      <a:pt x="238617" y="532104"/>
                      <a:pt x="246683" y="531273"/>
                    </a:cubicBezTo>
                    <a:cubicBezTo>
                      <a:pt x="248584" y="531070"/>
                      <a:pt x="250466" y="530830"/>
                      <a:pt x="252330" y="530590"/>
                    </a:cubicBezTo>
                    <a:cubicBezTo>
                      <a:pt x="259454" y="529667"/>
                      <a:pt x="266449" y="528449"/>
                      <a:pt x="273296" y="526770"/>
                    </a:cubicBezTo>
                    <a:cubicBezTo>
                      <a:pt x="275123" y="526327"/>
                      <a:pt x="276839" y="525810"/>
                      <a:pt x="278593" y="525293"/>
                    </a:cubicBezTo>
                    <a:cubicBezTo>
                      <a:pt x="284831" y="523540"/>
                      <a:pt x="290921" y="521473"/>
                      <a:pt x="296735" y="518889"/>
                    </a:cubicBezTo>
                    <a:cubicBezTo>
                      <a:pt x="298322" y="518169"/>
                      <a:pt x="299799" y="517339"/>
                      <a:pt x="301312" y="516582"/>
                    </a:cubicBezTo>
                    <a:cubicBezTo>
                      <a:pt x="306369" y="514072"/>
                      <a:pt x="311223" y="511285"/>
                      <a:pt x="315800" y="508037"/>
                    </a:cubicBezTo>
                    <a:cubicBezTo>
                      <a:pt x="316428" y="507594"/>
                      <a:pt x="317240" y="507317"/>
                      <a:pt x="317830" y="506838"/>
                    </a:cubicBezTo>
                    <a:cubicBezTo>
                      <a:pt x="323828" y="502389"/>
                      <a:pt x="329088" y="497093"/>
                      <a:pt x="333942" y="491371"/>
                    </a:cubicBezTo>
                    <a:cubicBezTo>
                      <a:pt x="334865" y="490264"/>
                      <a:pt x="335898" y="489230"/>
                      <a:pt x="336803" y="488068"/>
                    </a:cubicBezTo>
                    <a:cubicBezTo>
                      <a:pt x="338519" y="485871"/>
                      <a:pt x="339977" y="483490"/>
                      <a:pt x="341527" y="481110"/>
                    </a:cubicBezTo>
                    <a:cubicBezTo>
                      <a:pt x="342598" y="479486"/>
                      <a:pt x="343761" y="477880"/>
                      <a:pt x="344757" y="476090"/>
                    </a:cubicBezTo>
                    <a:cubicBezTo>
                      <a:pt x="346141" y="473709"/>
                      <a:pt x="347341" y="471125"/>
                      <a:pt x="348578" y="468578"/>
                    </a:cubicBezTo>
                    <a:cubicBezTo>
                      <a:pt x="349537" y="466622"/>
                      <a:pt x="350534" y="464758"/>
                      <a:pt x="351365" y="462691"/>
                    </a:cubicBezTo>
                    <a:cubicBezTo>
                      <a:pt x="352601" y="459793"/>
                      <a:pt x="353635" y="456637"/>
                      <a:pt x="354668" y="453537"/>
                    </a:cubicBezTo>
                    <a:cubicBezTo>
                      <a:pt x="355259" y="451635"/>
                      <a:pt x="355979" y="449845"/>
                      <a:pt x="356532" y="447852"/>
                    </a:cubicBezTo>
                    <a:cubicBezTo>
                      <a:pt x="357732" y="443755"/>
                      <a:pt x="358673" y="439381"/>
                      <a:pt x="359559" y="434970"/>
                    </a:cubicBezTo>
                    <a:cubicBezTo>
                      <a:pt x="359799" y="433826"/>
                      <a:pt x="360076" y="432737"/>
                      <a:pt x="360315" y="431556"/>
                    </a:cubicBezTo>
                    <a:cubicBezTo>
                      <a:pt x="362457" y="419430"/>
                      <a:pt x="363656" y="406345"/>
                      <a:pt x="363656" y="392060"/>
                    </a:cubicBezTo>
                    <a:lnTo>
                      <a:pt x="363656" y="357104"/>
                    </a:lnTo>
                    <a:cubicBezTo>
                      <a:pt x="363656" y="331690"/>
                      <a:pt x="359633" y="295295"/>
                      <a:pt x="340346" y="266135"/>
                    </a:cubicBezTo>
                    <a:cubicBezTo>
                      <a:pt x="335825" y="259288"/>
                      <a:pt x="330583" y="253326"/>
                      <a:pt x="324843" y="24795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: Shape 132">
                <a:extLst>
                  <a:ext uri="{FF2B5EF4-FFF2-40B4-BE49-F238E27FC236}">
                    <a16:creationId xmlns:a16="http://schemas.microsoft.com/office/drawing/2014/main" id="{D24EE8EF-7454-2AA7-C23A-ABC7A62983BB}"/>
                  </a:ext>
                </a:extLst>
              </p:cNvPr>
              <p:cNvSpPr/>
              <p:nvPr/>
            </p:nvSpPr>
            <p:spPr>
              <a:xfrm>
                <a:off x="4566961" y="5061963"/>
                <a:ext cx="361496" cy="532786"/>
              </a:xfrm>
              <a:custGeom>
                <a:avLst/>
                <a:gdLst>
                  <a:gd name="connsiteX0" fmla="*/ 83402 w 361496"/>
                  <a:gd name="connsiteY0" fmla="*/ 506431 h 532786"/>
                  <a:gd name="connsiteX1" fmla="*/ 79231 w 361496"/>
                  <a:gd name="connsiteY1" fmla="*/ 503847 h 532786"/>
                  <a:gd name="connsiteX2" fmla="*/ 83402 w 361496"/>
                  <a:gd name="connsiteY2" fmla="*/ 506431 h 532786"/>
                  <a:gd name="connsiteX3" fmla="*/ 64633 w 361496"/>
                  <a:gd name="connsiteY3" fmla="*/ 491796 h 532786"/>
                  <a:gd name="connsiteX4" fmla="*/ 64946 w 361496"/>
                  <a:gd name="connsiteY4" fmla="*/ 492035 h 532786"/>
                  <a:gd name="connsiteX5" fmla="*/ 64633 w 361496"/>
                  <a:gd name="connsiteY5" fmla="*/ 491796 h 532786"/>
                  <a:gd name="connsiteX6" fmla="*/ 100954 w 361496"/>
                  <a:gd name="connsiteY6" fmla="*/ 516268 h 532786"/>
                  <a:gd name="connsiteX7" fmla="*/ 95620 w 361496"/>
                  <a:gd name="connsiteY7" fmla="*/ 513887 h 532786"/>
                  <a:gd name="connsiteX8" fmla="*/ 100954 w 361496"/>
                  <a:gd name="connsiteY8" fmla="*/ 516268 h 532786"/>
                  <a:gd name="connsiteX9" fmla="*/ 117620 w 361496"/>
                  <a:gd name="connsiteY9" fmla="*/ 522949 h 532786"/>
                  <a:gd name="connsiteX10" fmla="*/ 113836 w 361496"/>
                  <a:gd name="connsiteY10" fmla="*/ 521842 h 532786"/>
                  <a:gd name="connsiteX11" fmla="*/ 117620 w 361496"/>
                  <a:gd name="connsiteY11" fmla="*/ 522949 h 532786"/>
                  <a:gd name="connsiteX12" fmla="*/ 178598 w 361496"/>
                  <a:gd name="connsiteY12" fmla="*/ 0 h 532786"/>
                  <a:gd name="connsiteX13" fmla="*/ 130188 w 361496"/>
                  <a:gd name="connsiteY13" fmla="*/ 4651 h 532786"/>
                  <a:gd name="connsiteX14" fmla="*/ 126774 w 361496"/>
                  <a:gd name="connsiteY14" fmla="*/ 5518 h 532786"/>
                  <a:gd name="connsiteX15" fmla="*/ 109831 w 361496"/>
                  <a:gd name="connsiteY15" fmla="*/ 10132 h 532786"/>
                  <a:gd name="connsiteX16" fmla="*/ 101600 w 361496"/>
                  <a:gd name="connsiteY16" fmla="*/ 13473 h 532786"/>
                  <a:gd name="connsiteX17" fmla="*/ 91302 w 361496"/>
                  <a:gd name="connsiteY17" fmla="*/ 17773 h 532786"/>
                  <a:gd name="connsiteX18" fmla="*/ 82830 w 361496"/>
                  <a:gd name="connsiteY18" fmla="*/ 22738 h 532786"/>
                  <a:gd name="connsiteX19" fmla="*/ 74562 w 361496"/>
                  <a:gd name="connsiteY19" fmla="*/ 27702 h 532786"/>
                  <a:gd name="connsiteX20" fmla="*/ 68324 w 361496"/>
                  <a:gd name="connsiteY20" fmla="*/ 32722 h 532786"/>
                  <a:gd name="connsiteX21" fmla="*/ 59613 w 361496"/>
                  <a:gd name="connsiteY21" fmla="*/ 39957 h 532786"/>
                  <a:gd name="connsiteX22" fmla="*/ 57509 w 361496"/>
                  <a:gd name="connsiteY22" fmla="*/ 42227 h 532786"/>
                  <a:gd name="connsiteX23" fmla="*/ 35749 w 361496"/>
                  <a:gd name="connsiteY23" fmla="*/ 70151 h 532786"/>
                  <a:gd name="connsiteX24" fmla="*/ 19047 w 361496"/>
                  <a:gd name="connsiteY24" fmla="*/ 108023 h 532786"/>
                  <a:gd name="connsiteX25" fmla="*/ 18604 w 361496"/>
                  <a:gd name="connsiteY25" fmla="*/ 109536 h 532786"/>
                  <a:gd name="connsiteX26" fmla="*/ 12993 w 361496"/>
                  <a:gd name="connsiteY26" fmla="*/ 129192 h 532786"/>
                  <a:gd name="connsiteX27" fmla="*/ 11922 w 361496"/>
                  <a:gd name="connsiteY27" fmla="*/ 134396 h 532786"/>
                  <a:gd name="connsiteX28" fmla="*/ 8176 w 361496"/>
                  <a:gd name="connsiteY28" fmla="*/ 152446 h 532786"/>
                  <a:gd name="connsiteX29" fmla="*/ 7106 w 361496"/>
                  <a:gd name="connsiteY29" fmla="*/ 159404 h 532786"/>
                  <a:gd name="connsiteX30" fmla="*/ 4522 w 361496"/>
                  <a:gd name="connsiteY30" fmla="*/ 178137 h 532786"/>
                  <a:gd name="connsiteX31" fmla="*/ 3931 w 361496"/>
                  <a:gd name="connsiteY31" fmla="*/ 183858 h 532786"/>
                  <a:gd name="connsiteX32" fmla="*/ 0 w 361496"/>
                  <a:gd name="connsiteY32" fmla="*/ 265599 h 532786"/>
                  <a:gd name="connsiteX33" fmla="*/ 39533 w 361496"/>
                  <a:gd name="connsiteY33" fmla="*/ 460660 h 532786"/>
                  <a:gd name="connsiteX34" fmla="*/ 178635 w 361496"/>
                  <a:gd name="connsiteY34" fmla="*/ 532583 h 532786"/>
                  <a:gd name="connsiteX35" fmla="*/ 198715 w 361496"/>
                  <a:gd name="connsiteY35" fmla="*/ 532786 h 532786"/>
                  <a:gd name="connsiteX36" fmla="*/ 204806 w 361496"/>
                  <a:gd name="connsiteY36" fmla="*/ 532620 h 532786"/>
                  <a:gd name="connsiteX37" fmla="*/ 237787 w 361496"/>
                  <a:gd name="connsiteY37" fmla="*/ 531790 h 532786"/>
                  <a:gd name="connsiteX38" fmla="*/ 252939 w 361496"/>
                  <a:gd name="connsiteY38" fmla="*/ 530959 h 532786"/>
                  <a:gd name="connsiteX39" fmla="*/ 283170 w 361496"/>
                  <a:gd name="connsiteY39" fmla="*/ 528302 h 532786"/>
                  <a:gd name="connsiteX40" fmla="*/ 295775 w 361496"/>
                  <a:gd name="connsiteY40" fmla="*/ 526677 h 532786"/>
                  <a:gd name="connsiteX41" fmla="*/ 323976 w 361496"/>
                  <a:gd name="connsiteY41" fmla="*/ 522063 h 532786"/>
                  <a:gd name="connsiteX42" fmla="*/ 333315 w 361496"/>
                  <a:gd name="connsiteY42" fmla="*/ 519959 h 532786"/>
                  <a:gd name="connsiteX43" fmla="*/ 356698 w 361496"/>
                  <a:gd name="connsiteY43" fmla="*/ 513869 h 532786"/>
                  <a:gd name="connsiteX44" fmla="*/ 361423 w 361496"/>
                  <a:gd name="connsiteY44" fmla="*/ 512632 h 532786"/>
                  <a:gd name="connsiteX45" fmla="*/ 361496 w 361496"/>
                  <a:gd name="connsiteY45" fmla="*/ 512596 h 532786"/>
                  <a:gd name="connsiteX46" fmla="*/ 361496 w 361496"/>
                  <a:gd name="connsiteY46" fmla="*/ 434638 h 532786"/>
                  <a:gd name="connsiteX47" fmla="*/ 361386 w 361496"/>
                  <a:gd name="connsiteY47" fmla="*/ 434638 h 532786"/>
                  <a:gd name="connsiteX48" fmla="*/ 202240 w 361496"/>
                  <a:gd name="connsiteY48" fmla="*/ 440322 h 532786"/>
                  <a:gd name="connsiteX49" fmla="*/ 120573 w 361496"/>
                  <a:gd name="connsiteY49" fmla="*/ 397596 h 532786"/>
                  <a:gd name="connsiteX50" fmla="*/ 100566 w 361496"/>
                  <a:gd name="connsiteY50" fmla="*/ 267039 h 532786"/>
                  <a:gd name="connsiteX51" fmla="*/ 123766 w 361496"/>
                  <a:gd name="connsiteY51" fmla="*/ 120222 h 532786"/>
                  <a:gd name="connsiteX52" fmla="*/ 202240 w 361496"/>
                  <a:gd name="connsiteY52" fmla="*/ 92298 h 532786"/>
                  <a:gd name="connsiteX53" fmla="*/ 359116 w 361496"/>
                  <a:gd name="connsiteY53" fmla="*/ 102043 h 532786"/>
                  <a:gd name="connsiteX54" fmla="*/ 361386 w 361496"/>
                  <a:gd name="connsiteY54" fmla="*/ 102283 h 532786"/>
                  <a:gd name="connsiteX55" fmla="*/ 361496 w 361496"/>
                  <a:gd name="connsiteY55" fmla="*/ 102283 h 532786"/>
                  <a:gd name="connsiteX56" fmla="*/ 361496 w 361496"/>
                  <a:gd name="connsiteY56" fmla="*/ 23568 h 532786"/>
                  <a:gd name="connsiteX57" fmla="*/ 361423 w 361496"/>
                  <a:gd name="connsiteY57" fmla="*/ 23531 h 532786"/>
                  <a:gd name="connsiteX58" fmla="*/ 178598 w 361496"/>
                  <a:gd name="connsiteY58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61496" h="532786">
                    <a:moveTo>
                      <a:pt x="83402" y="506431"/>
                    </a:moveTo>
                    <a:cubicBezTo>
                      <a:pt x="82055" y="505564"/>
                      <a:pt x="80579" y="504807"/>
                      <a:pt x="79231" y="503847"/>
                    </a:cubicBezTo>
                    <a:cubicBezTo>
                      <a:pt x="80579" y="504807"/>
                      <a:pt x="82055" y="505564"/>
                      <a:pt x="83402" y="506431"/>
                    </a:cubicBezTo>
                    <a:moveTo>
                      <a:pt x="64633" y="491796"/>
                    </a:moveTo>
                    <a:cubicBezTo>
                      <a:pt x="64744" y="491870"/>
                      <a:pt x="64836" y="491906"/>
                      <a:pt x="64946" y="492035"/>
                    </a:cubicBezTo>
                    <a:cubicBezTo>
                      <a:pt x="64836" y="491925"/>
                      <a:pt x="64744" y="491870"/>
                      <a:pt x="64633" y="491796"/>
                    </a:cubicBezTo>
                    <a:moveTo>
                      <a:pt x="100954" y="516268"/>
                    </a:moveTo>
                    <a:cubicBezTo>
                      <a:pt x="99201" y="515438"/>
                      <a:pt x="97337" y="514755"/>
                      <a:pt x="95620" y="513887"/>
                    </a:cubicBezTo>
                    <a:cubicBezTo>
                      <a:pt x="97318" y="514755"/>
                      <a:pt x="99201" y="515419"/>
                      <a:pt x="100954" y="516268"/>
                    </a:cubicBezTo>
                    <a:moveTo>
                      <a:pt x="117620" y="522949"/>
                    </a:moveTo>
                    <a:cubicBezTo>
                      <a:pt x="116420" y="522543"/>
                      <a:pt x="115073" y="522266"/>
                      <a:pt x="113836" y="521842"/>
                    </a:cubicBezTo>
                    <a:cubicBezTo>
                      <a:pt x="115036" y="522266"/>
                      <a:pt x="116420" y="522543"/>
                      <a:pt x="117620" y="522949"/>
                    </a:cubicBezTo>
                    <a:moveTo>
                      <a:pt x="178598" y="0"/>
                    </a:moveTo>
                    <a:cubicBezTo>
                      <a:pt x="161010" y="0"/>
                      <a:pt x="144953" y="1587"/>
                      <a:pt x="130188" y="4651"/>
                    </a:cubicBezTo>
                    <a:cubicBezTo>
                      <a:pt x="128951" y="4891"/>
                      <a:pt x="127918" y="5278"/>
                      <a:pt x="126774" y="5518"/>
                    </a:cubicBezTo>
                    <a:cubicBezTo>
                      <a:pt x="120923" y="6866"/>
                      <a:pt x="115202" y="8305"/>
                      <a:pt x="109831" y="10132"/>
                    </a:cubicBezTo>
                    <a:cubicBezTo>
                      <a:pt x="106934" y="11092"/>
                      <a:pt x="104350" y="12365"/>
                      <a:pt x="101600" y="13473"/>
                    </a:cubicBezTo>
                    <a:cubicBezTo>
                      <a:pt x="98130" y="14857"/>
                      <a:pt x="94568" y="16130"/>
                      <a:pt x="91302" y="17773"/>
                    </a:cubicBezTo>
                    <a:cubicBezTo>
                      <a:pt x="88312" y="19286"/>
                      <a:pt x="85654" y="21077"/>
                      <a:pt x="82830" y="22738"/>
                    </a:cubicBezTo>
                    <a:cubicBezTo>
                      <a:pt x="80043" y="24362"/>
                      <a:pt x="77183" y="25875"/>
                      <a:pt x="74562" y="27702"/>
                    </a:cubicBezTo>
                    <a:cubicBezTo>
                      <a:pt x="72366" y="29252"/>
                      <a:pt x="70428" y="31043"/>
                      <a:pt x="68324" y="32722"/>
                    </a:cubicBezTo>
                    <a:cubicBezTo>
                      <a:pt x="65389" y="35066"/>
                      <a:pt x="62363" y="37336"/>
                      <a:pt x="59613" y="39957"/>
                    </a:cubicBezTo>
                    <a:cubicBezTo>
                      <a:pt x="58856" y="40677"/>
                      <a:pt x="58266" y="41507"/>
                      <a:pt x="57509" y="42227"/>
                    </a:cubicBezTo>
                    <a:cubicBezTo>
                      <a:pt x="49351" y="50385"/>
                      <a:pt x="41987" y="59576"/>
                      <a:pt x="35749" y="70151"/>
                    </a:cubicBezTo>
                    <a:cubicBezTo>
                      <a:pt x="29271" y="81206"/>
                      <a:pt x="23734" y="93867"/>
                      <a:pt x="19047" y="108023"/>
                    </a:cubicBezTo>
                    <a:cubicBezTo>
                      <a:pt x="18880" y="108503"/>
                      <a:pt x="18770" y="109019"/>
                      <a:pt x="18604" y="109536"/>
                    </a:cubicBezTo>
                    <a:cubicBezTo>
                      <a:pt x="16573" y="115774"/>
                      <a:pt x="14709" y="122308"/>
                      <a:pt x="12993" y="129192"/>
                    </a:cubicBezTo>
                    <a:cubicBezTo>
                      <a:pt x="12587" y="130908"/>
                      <a:pt x="12273" y="132698"/>
                      <a:pt x="11922" y="134396"/>
                    </a:cubicBezTo>
                    <a:cubicBezTo>
                      <a:pt x="10575" y="140247"/>
                      <a:pt x="9302" y="146171"/>
                      <a:pt x="8176" y="152446"/>
                    </a:cubicBezTo>
                    <a:cubicBezTo>
                      <a:pt x="7825" y="154716"/>
                      <a:pt x="7493" y="157097"/>
                      <a:pt x="7106" y="159404"/>
                    </a:cubicBezTo>
                    <a:cubicBezTo>
                      <a:pt x="6183" y="165494"/>
                      <a:pt x="5278" y="171622"/>
                      <a:pt x="4522" y="178137"/>
                    </a:cubicBezTo>
                    <a:cubicBezTo>
                      <a:pt x="4282" y="180001"/>
                      <a:pt x="4116" y="181957"/>
                      <a:pt x="3931" y="183858"/>
                    </a:cubicBezTo>
                    <a:cubicBezTo>
                      <a:pt x="1384" y="208128"/>
                      <a:pt x="0" y="235092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2" y="532675"/>
                      <a:pt x="204806" y="532620"/>
                    </a:cubicBezTo>
                    <a:cubicBezTo>
                      <a:pt x="216174" y="532583"/>
                      <a:pt x="227119" y="532214"/>
                      <a:pt x="237787" y="531790"/>
                    </a:cubicBezTo>
                    <a:cubicBezTo>
                      <a:pt x="242917" y="531550"/>
                      <a:pt x="247974" y="531273"/>
                      <a:pt x="252939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520" y="525367"/>
                      <a:pt x="315025" y="523853"/>
                      <a:pt x="323976" y="522063"/>
                    </a:cubicBezTo>
                    <a:cubicBezTo>
                      <a:pt x="327206" y="521436"/>
                      <a:pt x="330214" y="520624"/>
                      <a:pt x="333315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2" y="513426"/>
                      <a:pt x="359965" y="513112"/>
                      <a:pt x="361423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6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914" y="440322"/>
                      <a:pt x="135928" y="426757"/>
                      <a:pt x="120573" y="397596"/>
                    </a:cubicBezTo>
                    <a:cubicBezTo>
                      <a:pt x="106731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66" y="120222"/>
                    </a:cubicBezTo>
                    <a:cubicBezTo>
                      <a:pt x="139638" y="96875"/>
                      <a:pt x="164572" y="92298"/>
                      <a:pt x="202240" y="92298"/>
                    </a:cubicBezTo>
                    <a:cubicBezTo>
                      <a:pt x="257848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56" y="6792"/>
                      <a:pt x="250669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9" name="Freeform: Shape 98">
              <a:extLst>
                <a:ext uri="{FF2B5EF4-FFF2-40B4-BE49-F238E27FC236}">
                  <a16:creationId xmlns:a16="http://schemas.microsoft.com/office/drawing/2014/main" id="{1C1E4CEA-7D16-5B2F-368B-B63C6605D17B}"/>
                </a:ext>
              </a:extLst>
            </p:cNvPr>
            <p:cNvSpPr/>
            <p:nvPr/>
          </p:nvSpPr>
          <p:spPr>
            <a:xfrm>
              <a:off x="5014222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4 w 100603"/>
                <a:gd name="connsiteY1" fmla="*/ 0 h 522598"/>
                <a:gd name="connsiteX2" fmla="*/ 100604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4" y="0"/>
                  </a:lnTo>
                  <a:lnTo>
                    <a:pt x="100604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99">
              <a:extLst>
                <a:ext uri="{FF2B5EF4-FFF2-40B4-BE49-F238E27FC236}">
                  <a16:creationId xmlns:a16="http://schemas.microsoft.com/office/drawing/2014/main" id="{A356A4A1-680D-BF5B-4087-80DB9F85C05F}"/>
                </a:ext>
              </a:extLst>
            </p:cNvPr>
            <p:cNvSpPr/>
            <p:nvPr/>
          </p:nvSpPr>
          <p:spPr>
            <a:xfrm>
              <a:off x="5203821" y="5067666"/>
              <a:ext cx="344996" cy="524979"/>
            </a:xfrm>
            <a:custGeom>
              <a:avLst/>
              <a:gdLst>
                <a:gd name="connsiteX0" fmla="*/ 105328 w 344996"/>
                <a:gd name="connsiteY0" fmla="*/ 416293 h 524979"/>
                <a:gd name="connsiteX1" fmla="*/ 104405 w 344996"/>
                <a:gd name="connsiteY1" fmla="*/ 414816 h 524979"/>
                <a:gd name="connsiteX2" fmla="*/ 105328 w 344996"/>
                <a:gd name="connsiteY2" fmla="*/ 416293 h 524979"/>
                <a:gd name="connsiteX3" fmla="*/ 110293 w 344996"/>
                <a:gd name="connsiteY3" fmla="*/ 422660 h 524979"/>
                <a:gd name="connsiteX4" fmla="*/ 108946 w 344996"/>
                <a:gd name="connsiteY4" fmla="*/ 421553 h 524979"/>
                <a:gd name="connsiteX5" fmla="*/ 110293 w 344996"/>
                <a:gd name="connsiteY5" fmla="*/ 422660 h 524979"/>
                <a:gd name="connsiteX6" fmla="*/ 28071 w 344996"/>
                <a:gd name="connsiteY6" fmla="*/ 497610 h 524979"/>
                <a:gd name="connsiteX7" fmla="*/ 27961 w 344996"/>
                <a:gd name="connsiteY7" fmla="*/ 497443 h 524979"/>
                <a:gd name="connsiteX8" fmla="*/ 29825 w 344996"/>
                <a:gd name="connsiteY8" fmla="*/ 499160 h 524979"/>
                <a:gd name="connsiteX9" fmla="*/ 28071 w 344996"/>
                <a:gd name="connsiteY9" fmla="*/ 497610 h 524979"/>
                <a:gd name="connsiteX10" fmla="*/ 15540 w 344996"/>
                <a:gd name="connsiteY10" fmla="*/ 482014 h 524979"/>
                <a:gd name="connsiteX11" fmla="*/ 16370 w 344996"/>
                <a:gd name="connsiteY11" fmla="*/ 483325 h 524979"/>
                <a:gd name="connsiteX12" fmla="*/ 15540 w 344996"/>
                <a:gd name="connsiteY12" fmla="*/ 482014 h 524979"/>
                <a:gd name="connsiteX13" fmla="*/ 1864 w 344996"/>
                <a:gd name="connsiteY13" fmla="*/ 442629 h 524979"/>
                <a:gd name="connsiteX14" fmla="*/ 2270 w 344996"/>
                <a:gd name="connsiteY14" fmla="*/ 444936 h 524979"/>
                <a:gd name="connsiteX15" fmla="*/ 1864 w 344996"/>
                <a:gd name="connsiteY15" fmla="*/ 442629 h 524979"/>
                <a:gd name="connsiteX16" fmla="*/ 2141 w 344996"/>
                <a:gd name="connsiteY16" fmla="*/ 83440 h 524979"/>
                <a:gd name="connsiteX17" fmla="*/ 1901 w 344996"/>
                <a:gd name="connsiteY17" fmla="*/ 85119 h 524979"/>
                <a:gd name="connsiteX18" fmla="*/ 2141 w 344996"/>
                <a:gd name="connsiteY18" fmla="*/ 83440 h 524979"/>
                <a:gd name="connsiteX19" fmla="*/ 28311 w 344996"/>
                <a:gd name="connsiteY19" fmla="*/ 28828 h 524979"/>
                <a:gd name="connsiteX20" fmla="*/ 28514 w 344996"/>
                <a:gd name="connsiteY20" fmla="*/ 28662 h 524979"/>
                <a:gd name="connsiteX21" fmla="*/ 28108 w 344996"/>
                <a:gd name="connsiteY21" fmla="*/ 29068 h 524979"/>
                <a:gd name="connsiteX22" fmla="*/ 28311 w 344996"/>
                <a:gd name="connsiteY22" fmla="*/ 28828 h 524979"/>
                <a:gd name="connsiteX23" fmla="*/ 114076 w 344996"/>
                <a:gd name="connsiteY23" fmla="*/ 37 h 524979"/>
                <a:gd name="connsiteX24" fmla="*/ 111326 w 344996"/>
                <a:gd name="connsiteY24" fmla="*/ 0 h 524979"/>
                <a:gd name="connsiteX25" fmla="*/ 75411 w 344996"/>
                <a:gd name="connsiteY25" fmla="*/ 4024 h 524979"/>
                <a:gd name="connsiteX26" fmla="*/ 75374 w 344996"/>
                <a:gd name="connsiteY26" fmla="*/ 4061 h 524979"/>
                <a:gd name="connsiteX27" fmla="*/ 65795 w 344996"/>
                <a:gd name="connsiteY27" fmla="*/ 6681 h 524979"/>
                <a:gd name="connsiteX28" fmla="*/ 65592 w 344996"/>
                <a:gd name="connsiteY28" fmla="*/ 6755 h 524979"/>
                <a:gd name="connsiteX29" fmla="*/ 32335 w 344996"/>
                <a:gd name="connsiteY29" fmla="*/ 25137 h 524979"/>
                <a:gd name="connsiteX30" fmla="*/ 30064 w 344996"/>
                <a:gd name="connsiteY30" fmla="*/ 27038 h 524979"/>
                <a:gd name="connsiteX31" fmla="*/ 28108 w 344996"/>
                <a:gd name="connsiteY31" fmla="*/ 28662 h 524979"/>
                <a:gd name="connsiteX32" fmla="*/ 26429 w 344996"/>
                <a:gd name="connsiteY32" fmla="*/ 30803 h 524979"/>
                <a:gd name="connsiteX33" fmla="*/ 16481 w 344996"/>
                <a:gd name="connsiteY33" fmla="*/ 43206 h 524979"/>
                <a:gd name="connsiteX34" fmla="*/ 14580 w 344996"/>
                <a:gd name="connsiteY34" fmla="*/ 46749 h 524979"/>
                <a:gd name="connsiteX35" fmla="*/ 8489 w 344996"/>
                <a:gd name="connsiteY35" fmla="*/ 59520 h 524979"/>
                <a:gd name="connsiteX36" fmla="*/ 6625 w 344996"/>
                <a:gd name="connsiteY36" fmla="*/ 64171 h 524979"/>
                <a:gd name="connsiteX37" fmla="*/ 2491 w 344996"/>
                <a:gd name="connsiteY37" fmla="*/ 81040 h 524979"/>
                <a:gd name="connsiteX38" fmla="*/ 1458 w 344996"/>
                <a:gd name="connsiteY38" fmla="*/ 88164 h 524979"/>
                <a:gd name="connsiteX39" fmla="*/ 314 w 344996"/>
                <a:gd name="connsiteY39" fmla="*/ 104313 h 524979"/>
                <a:gd name="connsiteX40" fmla="*/ 0 w 344996"/>
                <a:gd name="connsiteY40" fmla="*/ 108613 h 524979"/>
                <a:gd name="connsiteX41" fmla="*/ 0 w 344996"/>
                <a:gd name="connsiteY41" fmla="*/ 419744 h 524979"/>
                <a:gd name="connsiteX42" fmla="*/ 351 w 344996"/>
                <a:gd name="connsiteY42" fmla="*/ 424635 h 524979"/>
                <a:gd name="connsiteX43" fmla="*/ 1458 w 344996"/>
                <a:gd name="connsiteY43" fmla="*/ 440027 h 524979"/>
                <a:gd name="connsiteX44" fmla="*/ 2658 w 344996"/>
                <a:gd name="connsiteY44" fmla="*/ 447539 h 524979"/>
                <a:gd name="connsiteX45" fmla="*/ 6164 w 344996"/>
                <a:gd name="connsiteY45" fmla="*/ 461454 h 524979"/>
                <a:gd name="connsiteX46" fmla="*/ 7751 w 344996"/>
                <a:gd name="connsiteY46" fmla="*/ 466382 h 524979"/>
                <a:gd name="connsiteX47" fmla="*/ 14432 w 344996"/>
                <a:gd name="connsiteY47" fmla="*/ 480187 h 524979"/>
                <a:gd name="connsiteX48" fmla="*/ 17330 w 344996"/>
                <a:gd name="connsiteY48" fmla="*/ 484838 h 524979"/>
                <a:gd name="connsiteX49" fmla="*/ 26872 w 344996"/>
                <a:gd name="connsiteY49" fmla="*/ 496484 h 524979"/>
                <a:gd name="connsiteX50" fmla="*/ 27905 w 344996"/>
                <a:gd name="connsiteY50" fmla="*/ 497720 h 524979"/>
                <a:gd name="connsiteX51" fmla="*/ 33036 w 344996"/>
                <a:gd name="connsiteY51" fmla="*/ 501984 h 524979"/>
                <a:gd name="connsiteX52" fmla="*/ 34863 w 344996"/>
                <a:gd name="connsiteY52" fmla="*/ 503497 h 524979"/>
                <a:gd name="connsiteX53" fmla="*/ 41673 w 344996"/>
                <a:gd name="connsiteY53" fmla="*/ 508111 h 524979"/>
                <a:gd name="connsiteX54" fmla="*/ 44220 w 344996"/>
                <a:gd name="connsiteY54" fmla="*/ 509624 h 524979"/>
                <a:gd name="connsiteX55" fmla="*/ 50975 w 344996"/>
                <a:gd name="connsiteY55" fmla="*/ 513131 h 524979"/>
                <a:gd name="connsiteX56" fmla="*/ 54113 w 344996"/>
                <a:gd name="connsiteY56" fmla="*/ 514570 h 524979"/>
                <a:gd name="connsiteX57" fmla="*/ 60923 w 344996"/>
                <a:gd name="connsiteY57" fmla="*/ 517228 h 524979"/>
                <a:gd name="connsiteX58" fmla="*/ 64337 w 344996"/>
                <a:gd name="connsiteY58" fmla="*/ 518336 h 524979"/>
                <a:gd name="connsiteX59" fmla="*/ 71332 w 344996"/>
                <a:gd name="connsiteY59" fmla="*/ 520329 h 524979"/>
                <a:gd name="connsiteX60" fmla="*/ 74433 w 344996"/>
                <a:gd name="connsiteY60" fmla="*/ 521049 h 524979"/>
                <a:gd name="connsiteX61" fmla="*/ 82147 w 344996"/>
                <a:gd name="connsiteY61" fmla="*/ 522599 h 524979"/>
                <a:gd name="connsiteX62" fmla="*/ 83864 w 344996"/>
                <a:gd name="connsiteY62" fmla="*/ 522876 h 524979"/>
                <a:gd name="connsiteX63" fmla="*/ 111474 w 344996"/>
                <a:gd name="connsiteY63" fmla="*/ 524980 h 524979"/>
                <a:gd name="connsiteX64" fmla="*/ 121255 w 344996"/>
                <a:gd name="connsiteY64" fmla="*/ 524777 h 524979"/>
                <a:gd name="connsiteX65" fmla="*/ 344923 w 344996"/>
                <a:gd name="connsiteY65" fmla="*/ 512596 h 524979"/>
                <a:gd name="connsiteX66" fmla="*/ 344997 w 344996"/>
                <a:gd name="connsiteY66" fmla="*/ 512596 h 524979"/>
                <a:gd name="connsiteX67" fmla="*/ 344997 w 344996"/>
                <a:gd name="connsiteY67" fmla="*/ 430301 h 524979"/>
                <a:gd name="connsiteX68" fmla="*/ 143716 w 344996"/>
                <a:gd name="connsiteY68" fmla="*/ 430301 h 524979"/>
                <a:gd name="connsiteX69" fmla="*/ 114445 w 344996"/>
                <a:gd name="connsiteY69" fmla="*/ 425687 h 524979"/>
                <a:gd name="connsiteX70" fmla="*/ 108447 w 344996"/>
                <a:gd name="connsiteY70" fmla="*/ 420833 h 524979"/>
                <a:gd name="connsiteX71" fmla="*/ 108004 w 344996"/>
                <a:gd name="connsiteY71" fmla="*/ 420150 h 524979"/>
                <a:gd name="connsiteX72" fmla="*/ 104110 w 344996"/>
                <a:gd name="connsiteY72" fmla="*/ 413857 h 524979"/>
                <a:gd name="connsiteX73" fmla="*/ 103630 w 344996"/>
                <a:gd name="connsiteY73" fmla="*/ 412472 h 524979"/>
                <a:gd name="connsiteX74" fmla="*/ 100566 w 344996"/>
                <a:gd name="connsiteY74" fmla="*/ 393296 h 524979"/>
                <a:gd name="connsiteX75" fmla="*/ 100566 w 344996"/>
                <a:gd name="connsiteY75" fmla="*/ 312127 h 524979"/>
                <a:gd name="connsiteX76" fmla="*/ 312625 w 344996"/>
                <a:gd name="connsiteY76" fmla="*/ 305723 h 524979"/>
                <a:gd name="connsiteX77" fmla="*/ 312736 w 344996"/>
                <a:gd name="connsiteY77" fmla="*/ 305723 h 524979"/>
                <a:gd name="connsiteX78" fmla="*/ 312736 w 344996"/>
                <a:gd name="connsiteY78" fmla="*/ 222671 h 524979"/>
                <a:gd name="connsiteX79" fmla="*/ 100566 w 344996"/>
                <a:gd name="connsiteY79" fmla="*/ 215547 h 524979"/>
                <a:gd name="connsiteX80" fmla="*/ 100566 w 344996"/>
                <a:gd name="connsiteY80" fmla="*/ 134286 h 524979"/>
                <a:gd name="connsiteX81" fmla="*/ 137718 w 344996"/>
                <a:gd name="connsiteY81" fmla="*/ 94476 h 524979"/>
                <a:gd name="connsiteX82" fmla="*/ 344997 w 344996"/>
                <a:gd name="connsiteY82" fmla="*/ 94476 h 524979"/>
                <a:gd name="connsiteX83" fmla="*/ 344997 w 344996"/>
                <a:gd name="connsiteY83" fmla="*/ 11462 h 524979"/>
                <a:gd name="connsiteX84" fmla="*/ 344923 w 344996"/>
                <a:gd name="connsiteY84" fmla="*/ 11425 h 524979"/>
                <a:gd name="connsiteX85" fmla="*/ 114076 w 344996"/>
                <a:gd name="connsiteY85" fmla="*/ 37 h 52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44996" h="524979">
                  <a:moveTo>
                    <a:pt x="105328" y="416293"/>
                  </a:moveTo>
                  <a:cubicBezTo>
                    <a:pt x="105014" y="415776"/>
                    <a:pt x="104701" y="415370"/>
                    <a:pt x="104405" y="414816"/>
                  </a:cubicBezTo>
                  <a:cubicBezTo>
                    <a:pt x="104645" y="415388"/>
                    <a:pt x="105014" y="415776"/>
                    <a:pt x="105328" y="416293"/>
                  </a:cubicBezTo>
                  <a:moveTo>
                    <a:pt x="110293" y="422660"/>
                  </a:moveTo>
                  <a:cubicBezTo>
                    <a:pt x="109850" y="422254"/>
                    <a:pt x="109333" y="421977"/>
                    <a:pt x="108946" y="421553"/>
                  </a:cubicBezTo>
                  <a:cubicBezTo>
                    <a:pt x="109352" y="421996"/>
                    <a:pt x="109905" y="422272"/>
                    <a:pt x="110293" y="422660"/>
                  </a:cubicBezTo>
                  <a:moveTo>
                    <a:pt x="28071" y="497610"/>
                  </a:moveTo>
                  <a:cubicBezTo>
                    <a:pt x="28034" y="497573"/>
                    <a:pt x="27998" y="497536"/>
                    <a:pt x="27961" y="497443"/>
                  </a:cubicBezTo>
                  <a:cubicBezTo>
                    <a:pt x="28551" y="498034"/>
                    <a:pt x="29234" y="498551"/>
                    <a:pt x="29825" y="499160"/>
                  </a:cubicBezTo>
                  <a:cubicBezTo>
                    <a:pt x="29271" y="498643"/>
                    <a:pt x="28588" y="498126"/>
                    <a:pt x="28071" y="497610"/>
                  </a:cubicBezTo>
                  <a:moveTo>
                    <a:pt x="15540" y="482014"/>
                  </a:moveTo>
                  <a:cubicBezTo>
                    <a:pt x="15816" y="482457"/>
                    <a:pt x="16094" y="482882"/>
                    <a:pt x="16370" y="483325"/>
                  </a:cubicBezTo>
                  <a:cubicBezTo>
                    <a:pt x="16112" y="482882"/>
                    <a:pt x="15835" y="482457"/>
                    <a:pt x="15540" y="482014"/>
                  </a:cubicBezTo>
                  <a:moveTo>
                    <a:pt x="1864" y="442629"/>
                  </a:moveTo>
                  <a:cubicBezTo>
                    <a:pt x="1974" y="443386"/>
                    <a:pt x="2141" y="444180"/>
                    <a:pt x="2270" y="444936"/>
                  </a:cubicBezTo>
                  <a:cubicBezTo>
                    <a:pt x="2141" y="444143"/>
                    <a:pt x="1974" y="443386"/>
                    <a:pt x="1864" y="442629"/>
                  </a:cubicBezTo>
                  <a:moveTo>
                    <a:pt x="2141" y="83440"/>
                  </a:moveTo>
                  <a:cubicBezTo>
                    <a:pt x="2067" y="83993"/>
                    <a:pt x="1974" y="84547"/>
                    <a:pt x="1901" y="85119"/>
                  </a:cubicBezTo>
                  <a:cubicBezTo>
                    <a:pt x="1974" y="84565"/>
                    <a:pt x="2067" y="83993"/>
                    <a:pt x="2141" y="83440"/>
                  </a:cubicBezTo>
                  <a:moveTo>
                    <a:pt x="28311" y="28828"/>
                  </a:moveTo>
                  <a:cubicBezTo>
                    <a:pt x="28348" y="28791"/>
                    <a:pt x="28422" y="28718"/>
                    <a:pt x="28514" y="28662"/>
                  </a:cubicBezTo>
                  <a:cubicBezTo>
                    <a:pt x="28348" y="28773"/>
                    <a:pt x="28237" y="28939"/>
                    <a:pt x="28108" y="29068"/>
                  </a:cubicBezTo>
                  <a:cubicBezTo>
                    <a:pt x="28201" y="28995"/>
                    <a:pt x="28237" y="28902"/>
                    <a:pt x="28311" y="28828"/>
                  </a:cubicBezTo>
                  <a:moveTo>
                    <a:pt x="114076" y="37"/>
                  </a:moveTo>
                  <a:cubicBezTo>
                    <a:pt x="113209" y="0"/>
                    <a:pt x="112286" y="0"/>
                    <a:pt x="111326" y="0"/>
                  </a:cubicBezTo>
                  <a:cubicBezTo>
                    <a:pt x="100474" y="0"/>
                    <a:pt x="88016" y="1071"/>
                    <a:pt x="75411" y="4024"/>
                  </a:cubicBezTo>
                  <a:lnTo>
                    <a:pt x="75374" y="4061"/>
                  </a:lnTo>
                  <a:cubicBezTo>
                    <a:pt x="72144" y="4817"/>
                    <a:pt x="68970" y="5685"/>
                    <a:pt x="65795" y="6681"/>
                  </a:cubicBezTo>
                  <a:cubicBezTo>
                    <a:pt x="65721" y="6718"/>
                    <a:pt x="65684" y="6755"/>
                    <a:pt x="65592" y="6755"/>
                  </a:cubicBezTo>
                  <a:cubicBezTo>
                    <a:pt x="53817" y="10576"/>
                    <a:pt x="42356" y="16463"/>
                    <a:pt x="32335" y="25137"/>
                  </a:cubicBezTo>
                  <a:cubicBezTo>
                    <a:pt x="31578" y="25765"/>
                    <a:pt x="30784" y="26374"/>
                    <a:pt x="30064" y="27038"/>
                  </a:cubicBezTo>
                  <a:cubicBezTo>
                    <a:pt x="29437" y="27629"/>
                    <a:pt x="28754" y="28072"/>
                    <a:pt x="28108" y="28662"/>
                  </a:cubicBezTo>
                  <a:cubicBezTo>
                    <a:pt x="27481" y="29290"/>
                    <a:pt x="27038" y="30139"/>
                    <a:pt x="26429" y="30803"/>
                  </a:cubicBezTo>
                  <a:cubicBezTo>
                    <a:pt x="22848" y="34550"/>
                    <a:pt x="19471" y="38555"/>
                    <a:pt x="16481" y="43206"/>
                  </a:cubicBezTo>
                  <a:cubicBezTo>
                    <a:pt x="15761" y="44313"/>
                    <a:pt x="15208" y="45587"/>
                    <a:pt x="14580" y="46749"/>
                  </a:cubicBezTo>
                  <a:cubicBezTo>
                    <a:pt x="12273" y="50680"/>
                    <a:pt x="10280" y="54943"/>
                    <a:pt x="8489" y="59520"/>
                  </a:cubicBezTo>
                  <a:cubicBezTo>
                    <a:pt x="7899" y="61071"/>
                    <a:pt x="7179" y="62547"/>
                    <a:pt x="6625" y="64171"/>
                  </a:cubicBezTo>
                  <a:cubicBezTo>
                    <a:pt x="4872" y="69339"/>
                    <a:pt x="3562" y="75024"/>
                    <a:pt x="2491" y="81040"/>
                  </a:cubicBezTo>
                  <a:cubicBezTo>
                    <a:pt x="2085" y="83347"/>
                    <a:pt x="1735" y="85728"/>
                    <a:pt x="1458" y="88164"/>
                  </a:cubicBezTo>
                  <a:cubicBezTo>
                    <a:pt x="830" y="93258"/>
                    <a:pt x="424" y="98629"/>
                    <a:pt x="314" y="104313"/>
                  </a:cubicBezTo>
                  <a:cubicBezTo>
                    <a:pt x="277" y="105790"/>
                    <a:pt x="0" y="107100"/>
                    <a:pt x="0" y="108613"/>
                  </a:cubicBezTo>
                  <a:lnTo>
                    <a:pt x="0" y="419744"/>
                  </a:lnTo>
                  <a:cubicBezTo>
                    <a:pt x="0" y="421497"/>
                    <a:pt x="314" y="422974"/>
                    <a:pt x="351" y="424635"/>
                  </a:cubicBezTo>
                  <a:cubicBezTo>
                    <a:pt x="517" y="430042"/>
                    <a:pt x="830" y="435210"/>
                    <a:pt x="1458" y="440027"/>
                  </a:cubicBezTo>
                  <a:cubicBezTo>
                    <a:pt x="1772" y="442611"/>
                    <a:pt x="2215" y="445121"/>
                    <a:pt x="2658" y="447539"/>
                  </a:cubicBezTo>
                  <a:cubicBezTo>
                    <a:pt x="3617" y="452466"/>
                    <a:pt x="4724" y="457117"/>
                    <a:pt x="6164" y="461454"/>
                  </a:cubicBezTo>
                  <a:cubicBezTo>
                    <a:pt x="6681" y="463079"/>
                    <a:pt x="7161" y="464795"/>
                    <a:pt x="7751" y="466382"/>
                  </a:cubicBezTo>
                  <a:cubicBezTo>
                    <a:pt x="9652" y="471439"/>
                    <a:pt x="11922" y="475924"/>
                    <a:pt x="14432" y="480187"/>
                  </a:cubicBezTo>
                  <a:cubicBezTo>
                    <a:pt x="15355" y="481774"/>
                    <a:pt x="16296" y="483325"/>
                    <a:pt x="17330" y="484838"/>
                  </a:cubicBezTo>
                  <a:cubicBezTo>
                    <a:pt x="20265" y="489101"/>
                    <a:pt x="23420" y="493033"/>
                    <a:pt x="26872" y="496484"/>
                  </a:cubicBezTo>
                  <a:cubicBezTo>
                    <a:pt x="27278" y="496835"/>
                    <a:pt x="27499" y="497351"/>
                    <a:pt x="27905" y="497720"/>
                  </a:cubicBezTo>
                  <a:cubicBezTo>
                    <a:pt x="29530" y="499270"/>
                    <a:pt x="31320" y="500581"/>
                    <a:pt x="33036" y="501984"/>
                  </a:cubicBezTo>
                  <a:cubicBezTo>
                    <a:pt x="33664" y="502463"/>
                    <a:pt x="34272" y="503017"/>
                    <a:pt x="34863" y="503497"/>
                  </a:cubicBezTo>
                  <a:cubicBezTo>
                    <a:pt x="37059" y="505177"/>
                    <a:pt x="39366" y="506671"/>
                    <a:pt x="41673" y="508111"/>
                  </a:cubicBezTo>
                  <a:cubicBezTo>
                    <a:pt x="42541" y="508628"/>
                    <a:pt x="43353" y="509145"/>
                    <a:pt x="44220" y="509624"/>
                  </a:cubicBezTo>
                  <a:cubicBezTo>
                    <a:pt x="46417" y="510898"/>
                    <a:pt x="48668" y="512042"/>
                    <a:pt x="50975" y="513131"/>
                  </a:cubicBezTo>
                  <a:cubicBezTo>
                    <a:pt x="52009" y="513648"/>
                    <a:pt x="53079" y="514128"/>
                    <a:pt x="54113" y="514570"/>
                  </a:cubicBezTo>
                  <a:cubicBezTo>
                    <a:pt x="56383" y="515530"/>
                    <a:pt x="58616" y="516435"/>
                    <a:pt x="60923" y="517228"/>
                  </a:cubicBezTo>
                  <a:cubicBezTo>
                    <a:pt x="62030" y="517634"/>
                    <a:pt x="63193" y="517985"/>
                    <a:pt x="64337" y="518336"/>
                  </a:cubicBezTo>
                  <a:cubicBezTo>
                    <a:pt x="66681" y="519056"/>
                    <a:pt x="68988" y="519775"/>
                    <a:pt x="71332" y="520329"/>
                  </a:cubicBezTo>
                  <a:cubicBezTo>
                    <a:pt x="72366" y="520606"/>
                    <a:pt x="73399" y="520846"/>
                    <a:pt x="74433" y="521049"/>
                  </a:cubicBezTo>
                  <a:cubicBezTo>
                    <a:pt x="76980" y="521639"/>
                    <a:pt x="79563" y="522156"/>
                    <a:pt x="82147" y="522599"/>
                  </a:cubicBezTo>
                  <a:cubicBezTo>
                    <a:pt x="82701" y="522710"/>
                    <a:pt x="83255" y="522802"/>
                    <a:pt x="83864" y="522876"/>
                  </a:cubicBezTo>
                  <a:cubicBezTo>
                    <a:pt x="93331" y="524352"/>
                    <a:pt x="102726" y="524980"/>
                    <a:pt x="111474" y="524980"/>
                  </a:cubicBezTo>
                  <a:cubicBezTo>
                    <a:pt x="114851" y="524980"/>
                    <a:pt x="118118" y="524906"/>
                    <a:pt x="121255" y="524777"/>
                  </a:cubicBezTo>
                  <a:cubicBezTo>
                    <a:pt x="123083" y="524703"/>
                    <a:pt x="304505" y="518262"/>
                    <a:pt x="344923" y="512596"/>
                  </a:cubicBezTo>
                  <a:lnTo>
                    <a:pt x="344997" y="512596"/>
                  </a:lnTo>
                  <a:lnTo>
                    <a:pt x="344997" y="430301"/>
                  </a:lnTo>
                  <a:lnTo>
                    <a:pt x="143716" y="430301"/>
                  </a:lnTo>
                  <a:cubicBezTo>
                    <a:pt x="133326" y="430301"/>
                    <a:pt x="122677" y="430338"/>
                    <a:pt x="114445" y="425687"/>
                  </a:cubicBezTo>
                  <a:cubicBezTo>
                    <a:pt x="112138" y="424413"/>
                    <a:pt x="110145" y="422789"/>
                    <a:pt x="108447" y="420833"/>
                  </a:cubicBezTo>
                  <a:cubicBezTo>
                    <a:pt x="108244" y="420630"/>
                    <a:pt x="108170" y="420353"/>
                    <a:pt x="108004" y="420150"/>
                  </a:cubicBezTo>
                  <a:cubicBezTo>
                    <a:pt x="106454" y="418323"/>
                    <a:pt x="105143" y="416256"/>
                    <a:pt x="104110" y="413857"/>
                  </a:cubicBezTo>
                  <a:cubicBezTo>
                    <a:pt x="103907" y="413450"/>
                    <a:pt x="103833" y="412897"/>
                    <a:pt x="103630" y="412472"/>
                  </a:cubicBezTo>
                  <a:cubicBezTo>
                    <a:pt x="101637" y="407305"/>
                    <a:pt x="100566" y="401011"/>
                    <a:pt x="100566" y="393296"/>
                  </a:cubicBezTo>
                  <a:lnTo>
                    <a:pt x="100566" y="312127"/>
                  </a:lnTo>
                  <a:lnTo>
                    <a:pt x="312625" y="305723"/>
                  </a:lnTo>
                  <a:lnTo>
                    <a:pt x="312736" y="305723"/>
                  </a:lnTo>
                  <a:lnTo>
                    <a:pt x="312736" y="222671"/>
                  </a:lnTo>
                  <a:lnTo>
                    <a:pt x="100566" y="215547"/>
                  </a:lnTo>
                  <a:lnTo>
                    <a:pt x="100566" y="134286"/>
                  </a:lnTo>
                  <a:cubicBezTo>
                    <a:pt x="100566" y="114722"/>
                    <a:pt x="100566" y="94476"/>
                    <a:pt x="137718" y="94476"/>
                  </a:cubicBezTo>
                  <a:lnTo>
                    <a:pt x="344997" y="94476"/>
                  </a:lnTo>
                  <a:lnTo>
                    <a:pt x="344997" y="11462"/>
                  </a:lnTo>
                  <a:lnTo>
                    <a:pt x="344923" y="11425"/>
                  </a:lnTo>
                  <a:cubicBezTo>
                    <a:pt x="299595" y="5075"/>
                    <a:pt x="115903" y="74"/>
                    <a:pt x="114076" y="37"/>
                  </a:cubicBezTo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100">
              <a:extLst>
                <a:ext uri="{FF2B5EF4-FFF2-40B4-BE49-F238E27FC236}">
                  <a16:creationId xmlns:a16="http://schemas.microsoft.com/office/drawing/2014/main" id="{BE1FE540-0FE9-4893-3D5B-681DB670243D}"/>
                </a:ext>
              </a:extLst>
            </p:cNvPr>
            <p:cNvSpPr/>
            <p:nvPr/>
          </p:nvSpPr>
          <p:spPr>
            <a:xfrm>
              <a:off x="5619430" y="5067703"/>
              <a:ext cx="410275" cy="522598"/>
            </a:xfrm>
            <a:custGeom>
              <a:avLst/>
              <a:gdLst>
                <a:gd name="connsiteX0" fmla="*/ 309672 w 410275"/>
                <a:gd name="connsiteY0" fmla="*/ 0 h 522598"/>
                <a:gd name="connsiteX1" fmla="*/ 309672 w 410275"/>
                <a:gd name="connsiteY1" fmla="*/ 337246 h 522598"/>
                <a:gd name="connsiteX2" fmla="*/ 101877 w 410275"/>
                <a:gd name="connsiteY2" fmla="*/ 0 h 522598"/>
                <a:gd name="connsiteX3" fmla="*/ 0 w 410275"/>
                <a:gd name="connsiteY3" fmla="*/ 0 h 522598"/>
                <a:gd name="connsiteX4" fmla="*/ 0 w 410275"/>
                <a:gd name="connsiteY4" fmla="*/ 522599 h 522598"/>
                <a:gd name="connsiteX5" fmla="*/ 101323 w 410275"/>
                <a:gd name="connsiteY5" fmla="*/ 522599 h 522598"/>
                <a:gd name="connsiteX6" fmla="*/ 101323 w 410275"/>
                <a:gd name="connsiteY6" fmla="*/ 188915 h 522598"/>
                <a:gd name="connsiteX7" fmla="*/ 309783 w 410275"/>
                <a:gd name="connsiteY7" fmla="*/ 522599 h 522598"/>
                <a:gd name="connsiteX8" fmla="*/ 410276 w 410275"/>
                <a:gd name="connsiteY8" fmla="*/ 522599 h 522598"/>
                <a:gd name="connsiteX9" fmla="*/ 410276 w 410275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75" h="522598">
                  <a:moveTo>
                    <a:pt x="309672" y="0"/>
                  </a:moveTo>
                  <a:lnTo>
                    <a:pt x="309672" y="337246"/>
                  </a:lnTo>
                  <a:lnTo>
                    <a:pt x="101877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23" y="522599"/>
                  </a:lnTo>
                  <a:lnTo>
                    <a:pt x="101323" y="188915"/>
                  </a:lnTo>
                  <a:lnTo>
                    <a:pt x="309783" y="522599"/>
                  </a:lnTo>
                  <a:lnTo>
                    <a:pt x="410276" y="522599"/>
                  </a:lnTo>
                  <a:lnTo>
                    <a:pt x="41027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C1D553C0-E9D0-051C-08CF-50657AFE7956}"/>
                </a:ext>
              </a:extLst>
            </p:cNvPr>
            <p:cNvGrpSpPr/>
            <p:nvPr/>
          </p:nvGrpSpPr>
          <p:grpSpPr>
            <a:xfrm>
              <a:off x="6098860" y="5061963"/>
              <a:ext cx="1521102" cy="532786"/>
              <a:chOff x="6098860" y="5061963"/>
              <a:chExt cx="1521102" cy="532786"/>
            </a:xfrm>
            <a:solidFill>
              <a:srgbClr val="9C9B9B"/>
            </a:solidFill>
          </p:grpSpPr>
          <p:sp>
            <p:nvSpPr>
              <p:cNvPr id="69" name="Freeform: Shape 128">
                <a:extLst>
                  <a:ext uri="{FF2B5EF4-FFF2-40B4-BE49-F238E27FC236}">
                    <a16:creationId xmlns:a16="http://schemas.microsoft.com/office/drawing/2014/main" id="{3332317C-2AE0-38D8-7571-4409F6BBAE9F}"/>
                  </a:ext>
                </a:extLst>
              </p:cNvPr>
              <p:cNvSpPr/>
              <p:nvPr/>
            </p:nvSpPr>
            <p:spPr>
              <a:xfrm>
                <a:off x="6098860" y="5061963"/>
                <a:ext cx="361514" cy="532786"/>
              </a:xfrm>
              <a:custGeom>
                <a:avLst/>
                <a:gdLst>
                  <a:gd name="connsiteX0" fmla="*/ 117472 w 361514"/>
                  <a:gd name="connsiteY0" fmla="*/ 522913 h 532786"/>
                  <a:gd name="connsiteX1" fmla="*/ 113892 w 361514"/>
                  <a:gd name="connsiteY1" fmla="*/ 521842 h 532786"/>
                  <a:gd name="connsiteX2" fmla="*/ 117472 w 361514"/>
                  <a:gd name="connsiteY2" fmla="*/ 522913 h 532786"/>
                  <a:gd name="connsiteX3" fmla="*/ 82941 w 361514"/>
                  <a:gd name="connsiteY3" fmla="*/ 506117 h 532786"/>
                  <a:gd name="connsiteX4" fmla="*/ 79287 w 361514"/>
                  <a:gd name="connsiteY4" fmla="*/ 503884 h 532786"/>
                  <a:gd name="connsiteX5" fmla="*/ 82941 w 361514"/>
                  <a:gd name="connsiteY5" fmla="*/ 506117 h 532786"/>
                  <a:gd name="connsiteX6" fmla="*/ 100677 w 361514"/>
                  <a:gd name="connsiteY6" fmla="*/ 516102 h 532786"/>
                  <a:gd name="connsiteX7" fmla="*/ 95657 w 361514"/>
                  <a:gd name="connsiteY7" fmla="*/ 513869 h 532786"/>
                  <a:gd name="connsiteX8" fmla="*/ 100677 w 361514"/>
                  <a:gd name="connsiteY8" fmla="*/ 516102 h 532786"/>
                  <a:gd name="connsiteX9" fmla="*/ 178598 w 361514"/>
                  <a:gd name="connsiteY9" fmla="*/ 0 h 532786"/>
                  <a:gd name="connsiteX10" fmla="*/ 130151 w 361514"/>
                  <a:gd name="connsiteY10" fmla="*/ 4651 h 532786"/>
                  <a:gd name="connsiteX11" fmla="*/ 126922 w 361514"/>
                  <a:gd name="connsiteY11" fmla="*/ 5481 h 532786"/>
                  <a:gd name="connsiteX12" fmla="*/ 109776 w 361514"/>
                  <a:gd name="connsiteY12" fmla="*/ 10132 h 532786"/>
                  <a:gd name="connsiteX13" fmla="*/ 101619 w 361514"/>
                  <a:gd name="connsiteY13" fmla="*/ 13436 h 532786"/>
                  <a:gd name="connsiteX14" fmla="*/ 91283 w 361514"/>
                  <a:gd name="connsiteY14" fmla="*/ 17773 h 532786"/>
                  <a:gd name="connsiteX15" fmla="*/ 82738 w 361514"/>
                  <a:gd name="connsiteY15" fmla="*/ 22793 h 532786"/>
                  <a:gd name="connsiteX16" fmla="*/ 74543 w 361514"/>
                  <a:gd name="connsiteY16" fmla="*/ 27721 h 532786"/>
                  <a:gd name="connsiteX17" fmla="*/ 68065 w 361514"/>
                  <a:gd name="connsiteY17" fmla="*/ 32925 h 532786"/>
                  <a:gd name="connsiteX18" fmla="*/ 59594 w 361514"/>
                  <a:gd name="connsiteY18" fmla="*/ 39920 h 532786"/>
                  <a:gd name="connsiteX19" fmla="*/ 56973 w 361514"/>
                  <a:gd name="connsiteY19" fmla="*/ 42781 h 532786"/>
                  <a:gd name="connsiteX20" fmla="*/ 35730 w 361514"/>
                  <a:gd name="connsiteY20" fmla="*/ 70151 h 532786"/>
                  <a:gd name="connsiteX21" fmla="*/ 19102 w 361514"/>
                  <a:gd name="connsiteY21" fmla="*/ 107820 h 532786"/>
                  <a:gd name="connsiteX22" fmla="*/ 18234 w 361514"/>
                  <a:gd name="connsiteY22" fmla="*/ 110680 h 532786"/>
                  <a:gd name="connsiteX23" fmla="*/ 13067 w 361514"/>
                  <a:gd name="connsiteY23" fmla="*/ 128970 h 532786"/>
                  <a:gd name="connsiteX24" fmla="*/ 11627 w 361514"/>
                  <a:gd name="connsiteY24" fmla="*/ 135485 h 532786"/>
                  <a:gd name="connsiteX25" fmla="*/ 8213 w 361514"/>
                  <a:gd name="connsiteY25" fmla="*/ 152188 h 532786"/>
                  <a:gd name="connsiteX26" fmla="*/ 6939 w 361514"/>
                  <a:gd name="connsiteY26" fmla="*/ 160696 h 532786"/>
                  <a:gd name="connsiteX27" fmla="*/ 4559 w 361514"/>
                  <a:gd name="connsiteY27" fmla="*/ 177768 h 532786"/>
                  <a:gd name="connsiteX28" fmla="*/ 3765 w 361514"/>
                  <a:gd name="connsiteY28" fmla="*/ 185648 h 532786"/>
                  <a:gd name="connsiteX29" fmla="*/ 1938 w 361514"/>
                  <a:gd name="connsiteY29" fmla="*/ 205968 h 532786"/>
                  <a:gd name="connsiteX30" fmla="*/ 1864 w 361514"/>
                  <a:gd name="connsiteY30" fmla="*/ 207962 h 532786"/>
                  <a:gd name="connsiteX31" fmla="*/ 0 w 361514"/>
                  <a:gd name="connsiteY31" fmla="*/ 265599 h 532786"/>
                  <a:gd name="connsiteX32" fmla="*/ 39533 w 361514"/>
                  <a:gd name="connsiteY32" fmla="*/ 460660 h 532786"/>
                  <a:gd name="connsiteX33" fmla="*/ 178635 w 361514"/>
                  <a:gd name="connsiteY33" fmla="*/ 532583 h 532786"/>
                  <a:gd name="connsiteX34" fmla="*/ 198715 w 361514"/>
                  <a:gd name="connsiteY34" fmla="*/ 532786 h 532786"/>
                  <a:gd name="connsiteX35" fmla="*/ 204806 w 361514"/>
                  <a:gd name="connsiteY35" fmla="*/ 532620 h 532786"/>
                  <a:gd name="connsiteX36" fmla="*/ 237786 w 361514"/>
                  <a:gd name="connsiteY36" fmla="*/ 531790 h 532786"/>
                  <a:gd name="connsiteX37" fmla="*/ 252902 w 361514"/>
                  <a:gd name="connsiteY37" fmla="*/ 530959 h 532786"/>
                  <a:gd name="connsiteX38" fmla="*/ 283170 w 361514"/>
                  <a:gd name="connsiteY38" fmla="*/ 528302 h 532786"/>
                  <a:gd name="connsiteX39" fmla="*/ 295775 w 361514"/>
                  <a:gd name="connsiteY39" fmla="*/ 526677 h 532786"/>
                  <a:gd name="connsiteX40" fmla="*/ 323976 w 361514"/>
                  <a:gd name="connsiteY40" fmla="*/ 522063 h 532786"/>
                  <a:gd name="connsiteX41" fmla="*/ 333370 w 361514"/>
                  <a:gd name="connsiteY41" fmla="*/ 519959 h 532786"/>
                  <a:gd name="connsiteX42" fmla="*/ 356550 w 361514"/>
                  <a:gd name="connsiteY42" fmla="*/ 513906 h 532786"/>
                  <a:gd name="connsiteX43" fmla="*/ 361441 w 361514"/>
                  <a:gd name="connsiteY43" fmla="*/ 512632 h 532786"/>
                  <a:gd name="connsiteX44" fmla="*/ 361515 w 361514"/>
                  <a:gd name="connsiteY44" fmla="*/ 512596 h 532786"/>
                  <a:gd name="connsiteX45" fmla="*/ 361515 w 361514"/>
                  <a:gd name="connsiteY45" fmla="*/ 434638 h 532786"/>
                  <a:gd name="connsiteX46" fmla="*/ 361405 w 361514"/>
                  <a:gd name="connsiteY46" fmla="*/ 434638 h 532786"/>
                  <a:gd name="connsiteX47" fmla="*/ 202258 w 361514"/>
                  <a:gd name="connsiteY47" fmla="*/ 440322 h 532786"/>
                  <a:gd name="connsiteX48" fmla="*/ 120554 w 361514"/>
                  <a:gd name="connsiteY48" fmla="*/ 397596 h 532786"/>
                  <a:gd name="connsiteX49" fmla="*/ 100585 w 361514"/>
                  <a:gd name="connsiteY49" fmla="*/ 267039 h 532786"/>
                  <a:gd name="connsiteX50" fmla="*/ 123766 w 361514"/>
                  <a:gd name="connsiteY50" fmla="*/ 120222 h 532786"/>
                  <a:gd name="connsiteX51" fmla="*/ 202240 w 361514"/>
                  <a:gd name="connsiteY51" fmla="*/ 92298 h 532786"/>
                  <a:gd name="connsiteX52" fmla="*/ 359116 w 361514"/>
                  <a:gd name="connsiteY52" fmla="*/ 102043 h 532786"/>
                  <a:gd name="connsiteX53" fmla="*/ 361386 w 361514"/>
                  <a:gd name="connsiteY53" fmla="*/ 102283 h 532786"/>
                  <a:gd name="connsiteX54" fmla="*/ 361496 w 361514"/>
                  <a:gd name="connsiteY54" fmla="*/ 102283 h 532786"/>
                  <a:gd name="connsiteX55" fmla="*/ 361496 w 361514"/>
                  <a:gd name="connsiteY55" fmla="*/ 23568 h 532786"/>
                  <a:gd name="connsiteX56" fmla="*/ 361423 w 361514"/>
                  <a:gd name="connsiteY56" fmla="*/ 23531 h 532786"/>
                  <a:gd name="connsiteX57" fmla="*/ 178598 w 361514"/>
                  <a:gd name="connsiteY57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61514" h="532786">
                    <a:moveTo>
                      <a:pt x="117472" y="522913"/>
                    </a:moveTo>
                    <a:cubicBezTo>
                      <a:pt x="116309" y="522506"/>
                      <a:pt x="114999" y="522229"/>
                      <a:pt x="113892" y="521842"/>
                    </a:cubicBezTo>
                    <a:cubicBezTo>
                      <a:pt x="114999" y="522229"/>
                      <a:pt x="116309" y="522506"/>
                      <a:pt x="117472" y="522913"/>
                    </a:cubicBezTo>
                    <a:moveTo>
                      <a:pt x="82941" y="506117"/>
                    </a:moveTo>
                    <a:cubicBezTo>
                      <a:pt x="81741" y="505361"/>
                      <a:pt x="80468" y="504678"/>
                      <a:pt x="79287" y="503884"/>
                    </a:cubicBezTo>
                    <a:cubicBezTo>
                      <a:pt x="80468" y="504678"/>
                      <a:pt x="81741" y="505361"/>
                      <a:pt x="82941" y="506117"/>
                    </a:cubicBezTo>
                    <a:moveTo>
                      <a:pt x="100677" y="516102"/>
                    </a:moveTo>
                    <a:cubicBezTo>
                      <a:pt x="99053" y="515345"/>
                      <a:pt x="97263" y="514718"/>
                      <a:pt x="95657" y="513869"/>
                    </a:cubicBezTo>
                    <a:cubicBezTo>
                      <a:pt x="97263" y="514718"/>
                      <a:pt x="99053" y="515345"/>
                      <a:pt x="100677" y="516102"/>
                    </a:cubicBezTo>
                    <a:moveTo>
                      <a:pt x="178598" y="0"/>
                    </a:moveTo>
                    <a:cubicBezTo>
                      <a:pt x="161010" y="0"/>
                      <a:pt x="144916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4" y="6829"/>
                      <a:pt x="115220" y="8268"/>
                      <a:pt x="109776" y="10132"/>
                    </a:cubicBezTo>
                    <a:cubicBezTo>
                      <a:pt x="106915" y="11092"/>
                      <a:pt x="104368" y="12328"/>
                      <a:pt x="101619" y="13436"/>
                    </a:cubicBezTo>
                    <a:cubicBezTo>
                      <a:pt x="98149" y="14820"/>
                      <a:pt x="94587" y="16149"/>
                      <a:pt x="91283" y="17773"/>
                    </a:cubicBezTo>
                    <a:cubicBezTo>
                      <a:pt x="88256" y="19286"/>
                      <a:pt x="85562" y="21077"/>
                      <a:pt x="82738" y="22793"/>
                    </a:cubicBezTo>
                    <a:cubicBezTo>
                      <a:pt x="79988" y="24417"/>
                      <a:pt x="77127" y="25894"/>
                      <a:pt x="74543" y="27721"/>
                    </a:cubicBezTo>
                    <a:cubicBezTo>
                      <a:pt x="72236" y="29308"/>
                      <a:pt x="70207" y="31227"/>
                      <a:pt x="68065" y="32925"/>
                    </a:cubicBezTo>
                    <a:cubicBezTo>
                      <a:pt x="65205" y="35232"/>
                      <a:pt x="62252" y="37373"/>
                      <a:pt x="59594" y="39920"/>
                    </a:cubicBezTo>
                    <a:cubicBezTo>
                      <a:pt x="58672" y="40787"/>
                      <a:pt x="57878" y="41876"/>
                      <a:pt x="56973" y="42781"/>
                    </a:cubicBezTo>
                    <a:cubicBezTo>
                      <a:pt x="49019" y="50809"/>
                      <a:pt x="41858" y="59797"/>
                      <a:pt x="35730" y="70151"/>
                    </a:cubicBezTo>
                    <a:cubicBezTo>
                      <a:pt x="29289" y="81169"/>
                      <a:pt x="23753" y="93738"/>
                      <a:pt x="19102" y="107820"/>
                    </a:cubicBezTo>
                    <a:cubicBezTo>
                      <a:pt x="18788" y="108779"/>
                      <a:pt x="18548" y="109776"/>
                      <a:pt x="18234" y="110680"/>
                    </a:cubicBezTo>
                    <a:cubicBezTo>
                      <a:pt x="16407" y="116531"/>
                      <a:pt x="14617" y="122566"/>
                      <a:pt x="13067" y="128970"/>
                    </a:cubicBezTo>
                    <a:cubicBezTo>
                      <a:pt x="12550" y="131074"/>
                      <a:pt x="12107" y="133344"/>
                      <a:pt x="11627" y="135485"/>
                    </a:cubicBezTo>
                    <a:cubicBezTo>
                      <a:pt x="10427" y="140892"/>
                      <a:pt x="9246" y="146337"/>
                      <a:pt x="8213" y="152188"/>
                    </a:cubicBezTo>
                    <a:cubicBezTo>
                      <a:pt x="7733" y="154938"/>
                      <a:pt x="7382" y="157872"/>
                      <a:pt x="6939" y="160696"/>
                    </a:cubicBezTo>
                    <a:cubicBezTo>
                      <a:pt x="6072" y="166269"/>
                      <a:pt x="5223" y="171825"/>
                      <a:pt x="4559" y="177768"/>
                    </a:cubicBezTo>
                    <a:cubicBezTo>
                      <a:pt x="4245" y="180315"/>
                      <a:pt x="4042" y="183064"/>
                      <a:pt x="3765" y="185648"/>
                    </a:cubicBezTo>
                    <a:cubicBezTo>
                      <a:pt x="3082" y="192292"/>
                      <a:pt x="2418" y="198937"/>
                      <a:pt x="1938" y="205968"/>
                    </a:cubicBezTo>
                    <a:cubicBezTo>
                      <a:pt x="1901" y="206596"/>
                      <a:pt x="1901" y="207279"/>
                      <a:pt x="1864" y="207962"/>
                    </a:cubicBezTo>
                    <a:cubicBezTo>
                      <a:pt x="664" y="225790"/>
                      <a:pt x="0" y="244836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1" y="532675"/>
                      <a:pt x="204806" y="532620"/>
                    </a:cubicBezTo>
                    <a:cubicBezTo>
                      <a:pt x="216174" y="532583"/>
                      <a:pt x="227119" y="532214"/>
                      <a:pt x="237786" y="531790"/>
                    </a:cubicBezTo>
                    <a:cubicBezTo>
                      <a:pt x="242880" y="531550"/>
                      <a:pt x="247974" y="531273"/>
                      <a:pt x="252902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206" y="521381"/>
                      <a:pt x="330214" y="520624"/>
                      <a:pt x="333370" y="519959"/>
                    </a:cubicBezTo>
                    <a:cubicBezTo>
                      <a:pt x="341361" y="518132"/>
                      <a:pt x="349113" y="516139"/>
                      <a:pt x="356550" y="513906"/>
                    </a:cubicBezTo>
                    <a:cubicBezTo>
                      <a:pt x="358101" y="513426"/>
                      <a:pt x="359928" y="513112"/>
                      <a:pt x="361441" y="512632"/>
                    </a:cubicBezTo>
                    <a:lnTo>
                      <a:pt x="361515" y="512596"/>
                    </a:lnTo>
                    <a:lnTo>
                      <a:pt x="361515" y="434638"/>
                    </a:lnTo>
                    <a:lnTo>
                      <a:pt x="361405" y="434638"/>
                    </a:lnTo>
                    <a:cubicBezTo>
                      <a:pt x="360574" y="434675"/>
                      <a:pt x="276673" y="440322"/>
                      <a:pt x="202258" y="440322"/>
                    </a:cubicBezTo>
                    <a:cubicBezTo>
                      <a:pt x="161877" y="440322"/>
                      <a:pt x="135946" y="426757"/>
                      <a:pt x="120554" y="397596"/>
                    </a:cubicBezTo>
                    <a:cubicBezTo>
                      <a:pt x="106712" y="371389"/>
                      <a:pt x="100585" y="331137"/>
                      <a:pt x="100585" y="267039"/>
                    </a:cubicBezTo>
                    <a:cubicBezTo>
                      <a:pt x="100585" y="188084"/>
                      <a:pt x="107506" y="144215"/>
                      <a:pt x="123766" y="120222"/>
                    </a:cubicBezTo>
                    <a:cubicBezTo>
                      <a:pt x="139638" y="96875"/>
                      <a:pt x="164535" y="92298"/>
                      <a:pt x="202240" y="92298"/>
                    </a:cubicBezTo>
                    <a:cubicBezTo>
                      <a:pt x="257811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19" y="6792"/>
                      <a:pt x="250687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129">
                <a:extLst>
                  <a:ext uri="{FF2B5EF4-FFF2-40B4-BE49-F238E27FC236}">
                    <a16:creationId xmlns:a16="http://schemas.microsoft.com/office/drawing/2014/main" id="{C4956C53-32FF-CBE0-664D-4D0AAAD2EC3D}"/>
                  </a:ext>
                </a:extLst>
              </p:cNvPr>
              <p:cNvSpPr/>
              <p:nvPr/>
            </p:nvSpPr>
            <p:spPr>
              <a:xfrm>
                <a:off x="6526651" y="5067666"/>
                <a:ext cx="345015" cy="524961"/>
              </a:xfrm>
              <a:custGeom>
                <a:avLst/>
                <a:gdLst>
                  <a:gd name="connsiteX0" fmla="*/ 101526 w 345015"/>
                  <a:gd name="connsiteY0" fmla="*/ 405791 h 524961"/>
                  <a:gd name="connsiteX1" fmla="*/ 101526 w 345015"/>
                  <a:gd name="connsiteY1" fmla="*/ 405828 h 524961"/>
                  <a:gd name="connsiteX2" fmla="*/ 101526 w 345015"/>
                  <a:gd name="connsiteY2" fmla="*/ 405791 h 524961"/>
                  <a:gd name="connsiteX3" fmla="*/ 105346 w 345015"/>
                  <a:gd name="connsiteY3" fmla="*/ 416385 h 524961"/>
                  <a:gd name="connsiteX4" fmla="*/ 104387 w 345015"/>
                  <a:gd name="connsiteY4" fmla="*/ 414834 h 524961"/>
                  <a:gd name="connsiteX5" fmla="*/ 105346 w 345015"/>
                  <a:gd name="connsiteY5" fmla="*/ 416385 h 524961"/>
                  <a:gd name="connsiteX6" fmla="*/ 110348 w 345015"/>
                  <a:gd name="connsiteY6" fmla="*/ 422697 h 524961"/>
                  <a:gd name="connsiteX7" fmla="*/ 108909 w 345015"/>
                  <a:gd name="connsiteY7" fmla="*/ 421553 h 524961"/>
                  <a:gd name="connsiteX8" fmla="*/ 110348 w 345015"/>
                  <a:gd name="connsiteY8" fmla="*/ 422697 h 524961"/>
                  <a:gd name="connsiteX9" fmla="*/ 28090 w 345015"/>
                  <a:gd name="connsiteY9" fmla="*/ 497610 h 524961"/>
                  <a:gd name="connsiteX10" fmla="*/ 27924 w 345015"/>
                  <a:gd name="connsiteY10" fmla="*/ 497443 h 524961"/>
                  <a:gd name="connsiteX11" fmla="*/ 30028 w 345015"/>
                  <a:gd name="connsiteY11" fmla="*/ 499307 h 524961"/>
                  <a:gd name="connsiteX12" fmla="*/ 28090 w 345015"/>
                  <a:gd name="connsiteY12" fmla="*/ 497610 h 524961"/>
                  <a:gd name="connsiteX13" fmla="*/ 15521 w 345015"/>
                  <a:gd name="connsiteY13" fmla="*/ 481977 h 524961"/>
                  <a:gd name="connsiteX14" fmla="*/ 16389 w 345015"/>
                  <a:gd name="connsiteY14" fmla="*/ 483362 h 524961"/>
                  <a:gd name="connsiteX15" fmla="*/ 15521 w 345015"/>
                  <a:gd name="connsiteY15" fmla="*/ 481977 h 524961"/>
                  <a:gd name="connsiteX16" fmla="*/ 1883 w 345015"/>
                  <a:gd name="connsiteY16" fmla="*/ 442555 h 524961"/>
                  <a:gd name="connsiteX17" fmla="*/ 2289 w 345015"/>
                  <a:gd name="connsiteY17" fmla="*/ 444973 h 524961"/>
                  <a:gd name="connsiteX18" fmla="*/ 1883 w 345015"/>
                  <a:gd name="connsiteY18" fmla="*/ 442555 h 524961"/>
                  <a:gd name="connsiteX19" fmla="*/ 2196 w 345015"/>
                  <a:gd name="connsiteY19" fmla="*/ 83366 h 524961"/>
                  <a:gd name="connsiteX20" fmla="*/ 1919 w 345015"/>
                  <a:gd name="connsiteY20" fmla="*/ 85193 h 524961"/>
                  <a:gd name="connsiteX21" fmla="*/ 2196 w 345015"/>
                  <a:gd name="connsiteY21" fmla="*/ 83366 h 524961"/>
                  <a:gd name="connsiteX22" fmla="*/ 28330 w 345015"/>
                  <a:gd name="connsiteY22" fmla="*/ 28828 h 524961"/>
                  <a:gd name="connsiteX23" fmla="*/ 28533 w 345015"/>
                  <a:gd name="connsiteY23" fmla="*/ 28662 h 524961"/>
                  <a:gd name="connsiteX24" fmla="*/ 28127 w 345015"/>
                  <a:gd name="connsiteY24" fmla="*/ 29068 h 524961"/>
                  <a:gd name="connsiteX25" fmla="*/ 28330 w 345015"/>
                  <a:gd name="connsiteY25" fmla="*/ 28828 h 524961"/>
                  <a:gd name="connsiteX26" fmla="*/ 114094 w 345015"/>
                  <a:gd name="connsiteY26" fmla="*/ 37 h 524961"/>
                  <a:gd name="connsiteX27" fmla="*/ 111344 w 345015"/>
                  <a:gd name="connsiteY27" fmla="*/ 0 h 524961"/>
                  <a:gd name="connsiteX28" fmla="*/ 75466 w 345015"/>
                  <a:gd name="connsiteY28" fmla="*/ 4024 h 524961"/>
                  <a:gd name="connsiteX29" fmla="*/ 75392 w 345015"/>
                  <a:gd name="connsiteY29" fmla="*/ 4061 h 524961"/>
                  <a:gd name="connsiteX30" fmla="*/ 65814 w 345015"/>
                  <a:gd name="connsiteY30" fmla="*/ 6681 h 524961"/>
                  <a:gd name="connsiteX31" fmla="*/ 65574 w 345015"/>
                  <a:gd name="connsiteY31" fmla="*/ 6755 h 524961"/>
                  <a:gd name="connsiteX32" fmla="*/ 32353 w 345015"/>
                  <a:gd name="connsiteY32" fmla="*/ 25137 h 524961"/>
                  <a:gd name="connsiteX33" fmla="*/ 30083 w 345015"/>
                  <a:gd name="connsiteY33" fmla="*/ 27038 h 524961"/>
                  <a:gd name="connsiteX34" fmla="*/ 28127 w 345015"/>
                  <a:gd name="connsiteY34" fmla="*/ 28662 h 524961"/>
                  <a:gd name="connsiteX35" fmla="*/ 26447 w 345015"/>
                  <a:gd name="connsiteY35" fmla="*/ 30803 h 524961"/>
                  <a:gd name="connsiteX36" fmla="*/ 16536 w 345015"/>
                  <a:gd name="connsiteY36" fmla="*/ 43206 h 524961"/>
                  <a:gd name="connsiteX37" fmla="*/ 14543 w 345015"/>
                  <a:gd name="connsiteY37" fmla="*/ 46786 h 524961"/>
                  <a:gd name="connsiteX38" fmla="*/ 8489 w 345015"/>
                  <a:gd name="connsiteY38" fmla="*/ 59484 h 524961"/>
                  <a:gd name="connsiteX39" fmla="*/ 6625 w 345015"/>
                  <a:gd name="connsiteY39" fmla="*/ 64208 h 524961"/>
                  <a:gd name="connsiteX40" fmla="*/ 2491 w 345015"/>
                  <a:gd name="connsiteY40" fmla="*/ 80948 h 524961"/>
                  <a:gd name="connsiteX41" fmla="*/ 1421 w 345015"/>
                  <a:gd name="connsiteY41" fmla="*/ 88220 h 524961"/>
                  <a:gd name="connsiteX42" fmla="*/ 314 w 345015"/>
                  <a:gd name="connsiteY42" fmla="*/ 104092 h 524961"/>
                  <a:gd name="connsiteX43" fmla="*/ 0 w 345015"/>
                  <a:gd name="connsiteY43" fmla="*/ 108595 h 524961"/>
                  <a:gd name="connsiteX44" fmla="*/ 0 w 345015"/>
                  <a:gd name="connsiteY44" fmla="*/ 419726 h 524961"/>
                  <a:gd name="connsiteX45" fmla="*/ 351 w 345015"/>
                  <a:gd name="connsiteY45" fmla="*/ 424856 h 524961"/>
                  <a:gd name="connsiteX46" fmla="*/ 1458 w 345015"/>
                  <a:gd name="connsiteY46" fmla="*/ 439972 h 524961"/>
                  <a:gd name="connsiteX47" fmla="*/ 2694 w 345015"/>
                  <a:gd name="connsiteY47" fmla="*/ 447612 h 524961"/>
                  <a:gd name="connsiteX48" fmla="*/ 6109 w 345015"/>
                  <a:gd name="connsiteY48" fmla="*/ 461344 h 524961"/>
                  <a:gd name="connsiteX49" fmla="*/ 7788 w 345015"/>
                  <a:gd name="connsiteY49" fmla="*/ 466548 h 524961"/>
                  <a:gd name="connsiteX50" fmla="*/ 14395 w 345015"/>
                  <a:gd name="connsiteY50" fmla="*/ 480150 h 524961"/>
                  <a:gd name="connsiteX51" fmla="*/ 17385 w 345015"/>
                  <a:gd name="connsiteY51" fmla="*/ 484875 h 524961"/>
                  <a:gd name="connsiteX52" fmla="*/ 26890 w 345015"/>
                  <a:gd name="connsiteY52" fmla="*/ 496447 h 524961"/>
                  <a:gd name="connsiteX53" fmla="*/ 27924 w 345015"/>
                  <a:gd name="connsiteY53" fmla="*/ 497720 h 524961"/>
                  <a:gd name="connsiteX54" fmla="*/ 33128 w 345015"/>
                  <a:gd name="connsiteY54" fmla="*/ 502020 h 524961"/>
                  <a:gd name="connsiteX55" fmla="*/ 34882 w 345015"/>
                  <a:gd name="connsiteY55" fmla="*/ 503460 h 524961"/>
                  <a:gd name="connsiteX56" fmla="*/ 41766 w 345015"/>
                  <a:gd name="connsiteY56" fmla="*/ 508111 h 524961"/>
                  <a:gd name="connsiteX57" fmla="*/ 44183 w 345015"/>
                  <a:gd name="connsiteY57" fmla="*/ 509624 h 524961"/>
                  <a:gd name="connsiteX58" fmla="*/ 51031 w 345015"/>
                  <a:gd name="connsiteY58" fmla="*/ 513168 h 524961"/>
                  <a:gd name="connsiteX59" fmla="*/ 54131 w 345015"/>
                  <a:gd name="connsiteY59" fmla="*/ 514552 h 524961"/>
                  <a:gd name="connsiteX60" fmla="*/ 60978 w 345015"/>
                  <a:gd name="connsiteY60" fmla="*/ 517210 h 524961"/>
                  <a:gd name="connsiteX61" fmla="*/ 64319 w 345015"/>
                  <a:gd name="connsiteY61" fmla="*/ 518317 h 524961"/>
                  <a:gd name="connsiteX62" fmla="*/ 71406 w 345015"/>
                  <a:gd name="connsiteY62" fmla="*/ 520347 h 524961"/>
                  <a:gd name="connsiteX63" fmla="*/ 74433 w 345015"/>
                  <a:gd name="connsiteY63" fmla="*/ 521030 h 524961"/>
                  <a:gd name="connsiteX64" fmla="*/ 82184 w 345015"/>
                  <a:gd name="connsiteY64" fmla="*/ 522581 h 524961"/>
                  <a:gd name="connsiteX65" fmla="*/ 83808 w 345015"/>
                  <a:gd name="connsiteY65" fmla="*/ 522857 h 524961"/>
                  <a:gd name="connsiteX66" fmla="*/ 111455 w 345015"/>
                  <a:gd name="connsiteY66" fmla="*/ 524961 h 524961"/>
                  <a:gd name="connsiteX67" fmla="*/ 121237 w 345015"/>
                  <a:gd name="connsiteY67" fmla="*/ 524758 h 524961"/>
                  <a:gd name="connsiteX68" fmla="*/ 344942 w 345015"/>
                  <a:gd name="connsiteY68" fmla="*/ 512578 h 524961"/>
                  <a:gd name="connsiteX69" fmla="*/ 345015 w 345015"/>
                  <a:gd name="connsiteY69" fmla="*/ 512578 h 524961"/>
                  <a:gd name="connsiteX70" fmla="*/ 345015 w 345015"/>
                  <a:gd name="connsiteY70" fmla="*/ 430282 h 524961"/>
                  <a:gd name="connsiteX71" fmla="*/ 143735 w 345015"/>
                  <a:gd name="connsiteY71" fmla="*/ 430282 h 524961"/>
                  <a:gd name="connsiteX72" fmla="*/ 142535 w 345015"/>
                  <a:gd name="connsiteY72" fmla="*/ 430282 h 524961"/>
                  <a:gd name="connsiteX73" fmla="*/ 114445 w 345015"/>
                  <a:gd name="connsiteY73" fmla="*/ 425668 h 524961"/>
                  <a:gd name="connsiteX74" fmla="*/ 108392 w 345015"/>
                  <a:gd name="connsiteY74" fmla="*/ 420814 h 524961"/>
                  <a:gd name="connsiteX75" fmla="*/ 107986 w 345015"/>
                  <a:gd name="connsiteY75" fmla="*/ 420224 h 524961"/>
                  <a:gd name="connsiteX76" fmla="*/ 104054 w 345015"/>
                  <a:gd name="connsiteY76" fmla="*/ 413857 h 524961"/>
                  <a:gd name="connsiteX77" fmla="*/ 103648 w 345015"/>
                  <a:gd name="connsiteY77" fmla="*/ 412657 h 524961"/>
                  <a:gd name="connsiteX78" fmla="*/ 100511 w 345015"/>
                  <a:gd name="connsiteY78" fmla="*/ 393278 h 524961"/>
                  <a:gd name="connsiteX79" fmla="*/ 100511 w 345015"/>
                  <a:gd name="connsiteY79" fmla="*/ 312127 h 524961"/>
                  <a:gd name="connsiteX80" fmla="*/ 312607 w 345015"/>
                  <a:gd name="connsiteY80" fmla="*/ 305723 h 524961"/>
                  <a:gd name="connsiteX81" fmla="*/ 312718 w 345015"/>
                  <a:gd name="connsiteY81" fmla="*/ 305723 h 524961"/>
                  <a:gd name="connsiteX82" fmla="*/ 312718 w 345015"/>
                  <a:gd name="connsiteY82" fmla="*/ 222671 h 524961"/>
                  <a:gd name="connsiteX83" fmla="*/ 100511 w 345015"/>
                  <a:gd name="connsiteY83" fmla="*/ 215547 h 524961"/>
                  <a:gd name="connsiteX84" fmla="*/ 100511 w 345015"/>
                  <a:gd name="connsiteY84" fmla="*/ 134286 h 524961"/>
                  <a:gd name="connsiteX85" fmla="*/ 137700 w 345015"/>
                  <a:gd name="connsiteY85" fmla="*/ 94476 h 524961"/>
                  <a:gd name="connsiteX86" fmla="*/ 344978 w 345015"/>
                  <a:gd name="connsiteY86" fmla="*/ 94476 h 524961"/>
                  <a:gd name="connsiteX87" fmla="*/ 344978 w 345015"/>
                  <a:gd name="connsiteY87" fmla="*/ 11462 h 524961"/>
                  <a:gd name="connsiteX88" fmla="*/ 344905 w 345015"/>
                  <a:gd name="connsiteY88" fmla="*/ 11425 h 524961"/>
                  <a:gd name="connsiteX89" fmla="*/ 114094 w 345015"/>
                  <a:gd name="connsiteY89" fmla="*/ 37 h 52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5015" h="524961">
                    <a:moveTo>
                      <a:pt x="101526" y="405791"/>
                    </a:moveTo>
                    <a:lnTo>
                      <a:pt x="101526" y="405828"/>
                    </a:lnTo>
                    <a:lnTo>
                      <a:pt x="101526" y="405791"/>
                    </a:lnTo>
                    <a:close/>
                    <a:moveTo>
                      <a:pt x="105346" y="416385"/>
                    </a:moveTo>
                    <a:cubicBezTo>
                      <a:pt x="105070" y="415831"/>
                      <a:pt x="104664" y="415425"/>
                      <a:pt x="104387" y="414834"/>
                    </a:cubicBezTo>
                    <a:cubicBezTo>
                      <a:pt x="104664" y="415388"/>
                      <a:pt x="105070" y="415831"/>
                      <a:pt x="105346" y="416385"/>
                    </a:cubicBezTo>
                    <a:moveTo>
                      <a:pt x="110348" y="422697"/>
                    </a:moveTo>
                    <a:cubicBezTo>
                      <a:pt x="109868" y="422254"/>
                      <a:pt x="109352" y="421977"/>
                      <a:pt x="108909" y="421553"/>
                    </a:cubicBezTo>
                    <a:cubicBezTo>
                      <a:pt x="109315" y="421996"/>
                      <a:pt x="109923" y="422272"/>
                      <a:pt x="110348" y="422697"/>
                    </a:cubicBezTo>
                    <a:moveTo>
                      <a:pt x="28090" y="497610"/>
                    </a:moveTo>
                    <a:cubicBezTo>
                      <a:pt x="28016" y="497573"/>
                      <a:pt x="28016" y="497499"/>
                      <a:pt x="27924" y="497443"/>
                    </a:cubicBezTo>
                    <a:cubicBezTo>
                      <a:pt x="28644" y="498071"/>
                      <a:pt x="29363" y="498680"/>
                      <a:pt x="30028" y="499307"/>
                    </a:cubicBezTo>
                    <a:cubicBezTo>
                      <a:pt x="29400" y="498754"/>
                      <a:pt x="28699" y="498163"/>
                      <a:pt x="28090" y="497610"/>
                    </a:cubicBezTo>
                    <a:moveTo>
                      <a:pt x="15521" y="481977"/>
                    </a:moveTo>
                    <a:cubicBezTo>
                      <a:pt x="15835" y="482420"/>
                      <a:pt x="16112" y="482937"/>
                      <a:pt x="16389" y="483362"/>
                    </a:cubicBezTo>
                    <a:cubicBezTo>
                      <a:pt x="16130" y="482882"/>
                      <a:pt x="15853" y="482402"/>
                      <a:pt x="15521" y="481977"/>
                    </a:cubicBezTo>
                    <a:moveTo>
                      <a:pt x="1883" y="442555"/>
                    </a:moveTo>
                    <a:cubicBezTo>
                      <a:pt x="1993" y="443386"/>
                      <a:pt x="2159" y="444180"/>
                      <a:pt x="2289" y="444973"/>
                    </a:cubicBezTo>
                    <a:cubicBezTo>
                      <a:pt x="2159" y="444180"/>
                      <a:pt x="2011" y="443386"/>
                      <a:pt x="1883" y="442555"/>
                    </a:cubicBezTo>
                    <a:moveTo>
                      <a:pt x="2196" y="83366"/>
                    </a:moveTo>
                    <a:cubicBezTo>
                      <a:pt x="2085" y="83957"/>
                      <a:pt x="1993" y="84602"/>
                      <a:pt x="1919" y="85193"/>
                    </a:cubicBezTo>
                    <a:cubicBezTo>
                      <a:pt x="2011" y="84565"/>
                      <a:pt x="2085" y="83957"/>
                      <a:pt x="2196" y="83366"/>
                    </a:cubicBezTo>
                    <a:moveTo>
                      <a:pt x="28330" y="28828"/>
                    </a:moveTo>
                    <a:cubicBezTo>
                      <a:pt x="28367" y="28791"/>
                      <a:pt x="28440" y="28718"/>
                      <a:pt x="28533" y="28662"/>
                    </a:cubicBezTo>
                    <a:cubicBezTo>
                      <a:pt x="28367" y="28773"/>
                      <a:pt x="28256" y="28939"/>
                      <a:pt x="28127" y="29068"/>
                    </a:cubicBezTo>
                    <a:cubicBezTo>
                      <a:pt x="28219" y="28995"/>
                      <a:pt x="28256" y="28902"/>
                      <a:pt x="28330" y="28828"/>
                    </a:cubicBezTo>
                    <a:moveTo>
                      <a:pt x="114094" y="37"/>
                    </a:moveTo>
                    <a:cubicBezTo>
                      <a:pt x="113227" y="0"/>
                      <a:pt x="112304" y="0"/>
                      <a:pt x="111344" y="0"/>
                    </a:cubicBezTo>
                    <a:cubicBezTo>
                      <a:pt x="100493" y="0"/>
                      <a:pt x="88035" y="1071"/>
                      <a:pt x="75466" y="4024"/>
                    </a:cubicBezTo>
                    <a:cubicBezTo>
                      <a:pt x="75429" y="4024"/>
                      <a:pt x="75392" y="4061"/>
                      <a:pt x="75392" y="4061"/>
                    </a:cubicBezTo>
                    <a:cubicBezTo>
                      <a:pt x="72162" y="4817"/>
                      <a:pt x="69025" y="5685"/>
                      <a:pt x="65814" y="6681"/>
                    </a:cubicBezTo>
                    <a:cubicBezTo>
                      <a:pt x="65740" y="6718"/>
                      <a:pt x="65647" y="6755"/>
                      <a:pt x="65574" y="6755"/>
                    </a:cubicBezTo>
                    <a:cubicBezTo>
                      <a:pt x="53836" y="10576"/>
                      <a:pt x="42375" y="16463"/>
                      <a:pt x="32353" y="25137"/>
                    </a:cubicBezTo>
                    <a:cubicBezTo>
                      <a:pt x="31596" y="25765"/>
                      <a:pt x="30803" y="26374"/>
                      <a:pt x="30083" y="27038"/>
                    </a:cubicBezTo>
                    <a:cubicBezTo>
                      <a:pt x="29456" y="27629"/>
                      <a:pt x="28773" y="28072"/>
                      <a:pt x="28127" y="28662"/>
                    </a:cubicBezTo>
                    <a:cubicBezTo>
                      <a:pt x="27499" y="29290"/>
                      <a:pt x="27056" y="30139"/>
                      <a:pt x="26447" y="30803"/>
                    </a:cubicBezTo>
                    <a:cubicBezTo>
                      <a:pt x="22867" y="34550"/>
                      <a:pt x="19489" y="38555"/>
                      <a:pt x="16536" y="43206"/>
                    </a:cubicBezTo>
                    <a:cubicBezTo>
                      <a:pt x="15779" y="44313"/>
                      <a:pt x="15226" y="45587"/>
                      <a:pt x="14543" y="46786"/>
                    </a:cubicBezTo>
                    <a:cubicBezTo>
                      <a:pt x="12273" y="50680"/>
                      <a:pt x="10280" y="54906"/>
                      <a:pt x="8489" y="59484"/>
                    </a:cubicBezTo>
                    <a:cubicBezTo>
                      <a:pt x="7899" y="61034"/>
                      <a:pt x="7179" y="62547"/>
                      <a:pt x="6625" y="64208"/>
                    </a:cubicBezTo>
                    <a:cubicBezTo>
                      <a:pt x="4909" y="69339"/>
                      <a:pt x="3562" y="74987"/>
                      <a:pt x="2491" y="80948"/>
                    </a:cubicBezTo>
                    <a:cubicBezTo>
                      <a:pt x="2085" y="83329"/>
                      <a:pt x="1735" y="85765"/>
                      <a:pt x="1421" y="88220"/>
                    </a:cubicBezTo>
                    <a:cubicBezTo>
                      <a:pt x="830" y="93239"/>
                      <a:pt x="461" y="98518"/>
                      <a:pt x="314" y="104092"/>
                    </a:cubicBezTo>
                    <a:cubicBezTo>
                      <a:pt x="277" y="105642"/>
                      <a:pt x="0" y="106990"/>
                      <a:pt x="0" y="108595"/>
                    </a:cubicBezTo>
                    <a:lnTo>
                      <a:pt x="0" y="419726"/>
                    </a:lnTo>
                    <a:cubicBezTo>
                      <a:pt x="0" y="421553"/>
                      <a:pt x="314" y="423103"/>
                      <a:pt x="351" y="424856"/>
                    </a:cubicBezTo>
                    <a:cubicBezTo>
                      <a:pt x="517" y="430153"/>
                      <a:pt x="867" y="435191"/>
                      <a:pt x="1458" y="439972"/>
                    </a:cubicBezTo>
                    <a:cubicBezTo>
                      <a:pt x="1772" y="442555"/>
                      <a:pt x="2215" y="445102"/>
                      <a:pt x="2694" y="447612"/>
                    </a:cubicBezTo>
                    <a:cubicBezTo>
                      <a:pt x="3617" y="452466"/>
                      <a:pt x="4724" y="457043"/>
                      <a:pt x="6109" y="461344"/>
                    </a:cubicBezTo>
                    <a:cubicBezTo>
                      <a:pt x="6662" y="463060"/>
                      <a:pt x="7142" y="464887"/>
                      <a:pt x="7788" y="466548"/>
                    </a:cubicBezTo>
                    <a:cubicBezTo>
                      <a:pt x="9689" y="471476"/>
                      <a:pt x="11959" y="475979"/>
                      <a:pt x="14395" y="480150"/>
                    </a:cubicBezTo>
                    <a:cubicBezTo>
                      <a:pt x="15355" y="481737"/>
                      <a:pt x="16296" y="483325"/>
                      <a:pt x="17385" y="484875"/>
                    </a:cubicBezTo>
                    <a:cubicBezTo>
                      <a:pt x="20283" y="489138"/>
                      <a:pt x="23439" y="493033"/>
                      <a:pt x="26890" y="496447"/>
                    </a:cubicBezTo>
                    <a:cubicBezTo>
                      <a:pt x="27241" y="496853"/>
                      <a:pt x="27518" y="497370"/>
                      <a:pt x="27924" y="497720"/>
                    </a:cubicBezTo>
                    <a:cubicBezTo>
                      <a:pt x="29548" y="499307"/>
                      <a:pt x="31394" y="500618"/>
                      <a:pt x="33128" y="502020"/>
                    </a:cubicBezTo>
                    <a:cubicBezTo>
                      <a:pt x="33682" y="502500"/>
                      <a:pt x="34272" y="503017"/>
                      <a:pt x="34882" y="503460"/>
                    </a:cubicBezTo>
                    <a:cubicBezTo>
                      <a:pt x="37078" y="505177"/>
                      <a:pt x="39422" y="506690"/>
                      <a:pt x="41766" y="508111"/>
                    </a:cubicBezTo>
                    <a:cubicBezTo>
                      <a:pt x="42559" y="508628"/>
                      <a:pt x="43353" y="509145"/>
                      <a:pt x="44183" y="509624"/>
                    </a:cubicBezTo>
                    <a:cubicBezTo>
                      <a:pt x="46417" y="510898"/>
                      <a:pt x="48687" y="512042"/>
                      <a:pt x="51031" y="513168"/>
                    </a:cubicBezTo>
                    <a:cubicBezTo>
                      <a:pt x="52064" y="513648"/>
                      <a:pt x="53061" y="514128"/>
                      <a:pt x="54131" y="514552"/>
                    </a:cubicBezTo>
                    <a:cubicBezTo>
                      <a:pt x="56364" y="515512"/>
                      <a:pt x="58635" y="516416"/>
                      <a:pt x="60978" y="517210"/>
                    </a:cubicBezTo>
                    <a:cubicBezTo>
                      <a:pt x="62086" y="517616"/>
                      <a:pt x="63212" y="517967"/>
                      <a:pt x="64319" y="518317"/>
                    </a:cubicBezTo>
                    <a:cubicBezTo>
                      <a:pt x="66663" y="519037"/>
                      <a:pt x="69007" y="519757"/>
                      <a:pt x="71406" y="520347"/>
                    </a:cubicBezTo>
                    <a:cubicBezTo>
                      <a:pt x="72403" y="520587"/>
                      <a:pt x="73436" y="520827"/>
                      <a:pt x="74433" y="521030"/>
                    </a:cubicBezTo>
                    <a:cubicBezTo>
                      <a:pt x="77017" y="521621"/>
                      <a:pt x="79600" y="522138"/>
                      <a:pt x="82184" y="522581"/>
                    </a:cubicBezTo>
                    <a:cubicBezTo>
                      <a:pt x="82738" y="522691"/>
                      <a:pt x="83291" y="522747"/>
                      <a:pt x="83808" y="522857"/>
                    </a:cubicBezTo>
                    <a:cubicBezTo>
                      <a:pt x="93313" y="524334"/>
                      <a:pt x="102744" y="524961"/>
                      <a:pt x="111455" y="524961"/>
                    </a:cubicBezTo>
                    <a:cubicBezTo>
                      <a:pt x="114833" y="524961"/>
                      <a:pt x="118100" y="524888"/>
                      <a:pt x="121237" y="524758"/>
                    </a:cubicBezTo>
                    <a:cubicBezTo>
                      <a:pt x="123064" y="524684"/>
                      <a:pt x="304523" y="518243"/>
                      <a:pt x="344942" y="512578"/>
                    </a:cubicBezTo>
                    <a:lnTo>
                      <a:pt x="345015" y="512578"/>
                    </a:lnTo>
                    <a:lnTo>
                      <a:pt x="345015" y="430282"/>
                    </a:lnTo>
                    <a:lnTo>
                      <a:pt x="143735" y="430282"/>
                    </a:lnTo>
                    <a:lnTo>
                      <a:pt x="142535" y="430282"/>
                    </a:lnTo>
                    <a:cubicBezTo>
                      <a:pt x="132550" y="430282"/>
                      <a:pt x="122363" y="430116"/>
                      <a:pt x="114445" y="425668"/>
                    </a:cubicBezTo>
                    <a:cubicBezTo>
                      <a:pt x="112138" y="424395"/>
                      <a:pt x="110108" y="422771"/>
                      <a:pt x="108392" y="420814"/>
                    </a:cubicBezTo>
                    <a:cubicBezTo>
                      <a:pt x="108225" y="420611"/>
                      <a:pt x="108152" y="420371"/>
                      <a:pt x="107986" y="420224"/>
                    </a:cubicBezTo>
                    <a:cubicBezTo>
                      <a:pt x="106435" y="418360"/>
                      <a:pt x="105088" y="416293"/>
                      <a:pt x="104054" y="413857"/>
                    </a:cubicBezTo>
                    <a:cubicBezTo>
                      <a:pt x="103888" y="413506"/>
                      <a:pt x="103815" y="413026"/>
                      <a:pt x="103648" y="412657"/>
                    </a:cubicBezTo>
                    <a:cubicBezTo>
                      <a:pt x="101618" y="407452"/>
                      <a:pt x="100511" y="401085"/>
                      <a:pt x="100511" y="393278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905" y="11425"/>
                    </a:lnTo>
                    <a:cubicBezTo>
                      <a:pt x="299577" y="5075"/>
                      <a:pt x="115921" y="74"/>
                      <a:pt x="114094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: Shape 130">
                <a:extLst>
                  <a:ext uri="{FF2B5EF4-FFF2-40B4-BE49-F238E27FC236}">
                    <a16:creationId xmlns:a16="http://schemas.microsoft.com/office/drawing/2014/main" id="{2E962C85-BD18-4D00-7E68-FE7C20ACA8C5}"/>
                  </a:ext>
                </a:extLst>
              </p:cNvPr>
              <p:cNvSpPr/>
              <p:nvPr/>
            </p:nvSpPr>
            <p:spPr>
              <a:xfrm>
                <a:off x="7163250" y="5064475"/>
                <a:ext cx="456712" cy="529369"/>
              </a:xfrm>
              <a:custGeom>
                <a:avLst/>
                <a:gdLst>
                  <a:gd name="connsiteX0" fmla="*/ 222489 w 456712"/>
                  <a:gd name="connsiteY0" fmla="*/ 511634 h 529369"/>
                  <a:gd name="connsiteX1" fmla="*/ 223079 w 456712"/>
                  <a:gd name="connsiteY1" fmla="*/ 511283 h 529369"/>
                  <a:gd name="connsiteX2" fmla="*/ 222489 w 456712"/>
                  <a:gd name="connsiteY2" fmla="*/ 511634 h 529369"/>
                  <a:gd name="connsiteX3" fmla="*/ 199695 w 456712"/>
                  <a:gd name="connsiteY3" fmla="*/ 521434 h 529369"/>
                  <a:gd name="connsiteX4" fmla="*/ 201929 w 456712"/>
                  <a:gd name="connsiteY4" fmla="*/ 520677 h 529369"/>
                  <a:gd name="connsiteX5" fmla="*/ 199695 w 456712"/>
                  <a:gd name="connsiteY5" fmla="*/ 521434 h 529369"/>
                  <a:gd name="connsiteX6" fmla="*/ 175500 w 456712"/>
                  <a:gd name="connsiteY6" fmla="*/ 527192 h 529369"/>
                  <a:gd name="connsiteX7" fmla="*/ 177124 w 456712"/>
                  <a:gd name="connsiteY7" fmla="*/ 526952 h 529369"/>
                  <a:gd name="connsiteX8" fmla="*/ 175500 w 456712"/>
                  <a:gd name="connsiteY8" fmla="*/ 527192 h 529369"/>
                  <a:gd name="connsiteX9" fmla="*/ 130486 w 456712"/>
                  <a:gd name="connsiteY9" fmla="*/ 527912 h 529369"/>
                  <a:gd name="connsiteX10" fmla="*/ 129249 w 456712"/>
                  <a:gd name="connsiteY10" fmla="*/ 527672 h 529369"/>
                  <a:gd name="connsiteX11" fmla="*/ 131206 w 456712"/>
                  <a:gd name="connsiteY11" fmla="*/ 527949 h 529369"/>
                  <a:gd name="connsiteX12" fmla="*/ 130486 w 456712"/>
                  <a:gd name="connsiteY12" fmla="*/ 527912 h 529369"/>
                  <a:gd name="connsiteX13" fmla="*/ 113414 w 456712"/>
                  <a:gd name="connsiteY13" fmla="*/ 524738 h 529369"/>
                  <a:gd name="connsiteX14" fmla="*/ 116034 w 456712"/>
                  <a:gd name="connsiteY14" fmla="*/ 525365 h 529369"/>
                  <a:gd name="connsiteX15" fmla="*/ 113414 w 456712"/>
                  <a:gd name="connsiteY15" fmla="*/ 524738 h 529369"/>
                  <a:gd name="connsiteX16" fmla="*/ 98335 w 456712"/>
                  <a:gd name="connsiteY16" fmla="*/ 520308 h 529369"/>
                  <a:gd name="connsiteX17" fmla="*/ 101233 w 456712"/>
                  <a:gd name="connsiteY17" fmla="*/ 521305 h 529369"/>
                  <a:gd name="connsiteX18" fmla="*/ 98335 w 456712"/>
                  <a:gd name="connsiteY18" fmla="*/ 520308 h 529369"/>
                  <a:gd name="connsiteX19" fmla="*/ 84179 w 456712"/>
                  <a:gd name="connsiteY19" fmla="*/ 514457 h 529369"/>
                  <a:gd name="connsiteX20" fmla="*/ 86930 w 456712"/>
                  <a:gd name="connsiteY20" fmla="*/ 515731 h 529369"/>
                  <a:gd name="connsiteX21" fmla="*/ 84179 w 456712"/>
                  <a:gd name="connsiteY21" fmla="*/ 514457 h 529369"/>
                  <a:gd name="connsiteX22" fmla="*/ 70891 w 456712"/>
                  <a:gd name="connsiteY22" fmla="*/ 507315 h 529369"/>
                  <a:gd name="connsiteX23" fmla="*/ 73235 w 456712"/>
                  <a:gd name="connsiteY23" fmla="*/ 508755 h 529369"/>
                  <a:gd name="connsiteX24" fmla="*/ 70891 w 456712"/>
                  <a:gd name="connsiteY24" fmla="*/ 507315 h 529369"/>
                  <a:gd name="connsiteX25" fmla="*/ 58489 w 456712"/>
                  <a:gd name="connsiteY25" fmla="*/ 498715 h 529369"/>
                  <a:gd name="connsiteX26" fmla="*/ 60482 w 456712"/>
                  <a:gd name="connsiteY26" fmla="*/ 500265 h 529369"/>
                  <a:gd name="connsiteX27" fmla="*/ 58489 w 456712"/>
                  <a:gd name="connsiteY27" fmla="*/ 498715 h 529369"/>
                  <a:gd name="connsiteX28" fmla="*/ 47102 w 456712"/>
                  <a:gd name="connsiteY28" fmla="*/ 488896 h 529369"/>
                  <a:gd name="connsiteX29" fmla="*/ 48652 w 456712"/>
                  <a:gd name="connsiteY29" fmla="*/ 490446 h 529369"/>
                  <a:gd name="connsiteX30" fmla="*/ 47102 w 456712"/>
                  <a:gd name="connsiteY30" fmla="*/ 488896 h 529369"/>
                  <a:gd name="connsiteX31" fmla="*/ 65797 w 456712"/>
                  <a:gd name="connsiteY31" fmla="*/ 153921 h 529369"/>
                  <a:gd name="connsiteX32" fmla="*/ 65521 w 456712"/>
                  <a:gd name="connsiteY32" fmla="*/ 153515 h 529369"/>
                  <a:gd name="connsiteX33" fmla="*/ 65797 w 456712"/>
                  <a:gd name="connsiteY33" fmla="*/ 153921 h 529369"/>
                  <a:gd name="connsiteX34" fmla="*/ 60316 w 456712"/>
                  <a:gd name="connsiteY34" fmla="*/ 143309 h 529369"/>
                  <a:gd name="connsiteX35" fmla="*/ 58839 w 456712"/>
                  <a:gd name="connsiteY35" fmla="*/ 140245 h 529369"/>
                  <a:gd name="connsiteX36" fmla="*/ 60316 w 456712"/>
                  <a:gd name="connsiteY36" fmla="*/ 143309 h 529369"/>
                  <a:gd name="connsiteX37" fmla="*/ 54115 w 456712"/>
                  <a:gd name="connsiteY37" fmla="*/ 126882 h 529369"/>
                  <a:gd name="connsiteX38" fmla="*/ 55259 w 456712"/>
                  <a:gd name="connsiteY38" fmla="*/ 130500 h 529369"/>
                  <a:gd name="connsiteX39" fmla="*/ 54115 w 456712"/>
                  <a:gd name="connsiteY39" fmla="*/ 126882 h 529369"/>
                  <a:gd name="connsiteX40" fmla="*/ 51328 w 456712"/>
                  <a:gd name="connsiteY40" fmla="*/ 113465 h 529369"/>
                  <a:gd name="connsiteX41" fmla="*/ 52011 w 456712"/>
                  <a:gd name="connsiteY41" fmla="*/ 117563 h 529369"/>
                  <a:gd name="connsiteX42" fmla="*/ 51328 w 456712"/>
                  <a:gd name="connsiteY42" fmla="*/ 113465 h 529369"/>
                  <a:gd name="connsiteX43" fmla="*/ 50405 w 456712"/>
                  <a:gd name="connsiteY43" fmla="*/ 100269 h 529369"/>
                  <a:gd name="connsiteX44" fmla="*/ 50516 w 456712"/>
                  <a:gd name="connsiteY44" fmla="*/ 104570 h 529369"/>
                  <a:gd name="connsiteX45" fmla="*/ 50405 w 456712"/>
                  <a:gd name="connsiteY45" fmla="*/ 100269 h 529369"/>
                  <a:gd name="connsiteX46" fmla="*/ 51328 w 456712"/>
                  <a:gd name="connsiteY46" fmla="*/ 87498 h 529369"/>
                  <a:gd name="connsiteX47" fmla="*/ 50848 w 456712"/>
                  <a:gd name="connsiteY47" fmla="*/ 91484 h 529369"/>
                  <a:gd name="connsiteX48" fmla="*/ 51328 w 456712"/>
                  <a:gd name="connsiteY48" fmla="*/ 87498 h 529369"/>
                  <a:gd name="connsiteX49" fmla="*/ 53912 w 456712"/>
                  <a:gd name="connsiteY49" fmla="*/ 75206 h 529369"/>
                  <a:gd name="connsiteX50" fmla="*/ 53118 w 456712"/>
                  <a:gd name="connsiteY50" fmla="*/ 78270 h 529369"/>
                  <a:gd name="connsiteX51" fmla="*/ 53912 w 456712"/>
                  <a:gd name="connsiteY51" fmla="*/ 75206 h 529369"/>
                  <a:gd name="connsiteX52" fmla="*/ 57769 w 456712"/>
                  <a:gd name="connsiteY52" fmla="*/ 63874 h 529369"/>
                  <a:gd name="connsiteX53" fmla="*/ 58120 w 456712"/>
                  <a:gd name="connsiteY53" fmla="*/ 63154 h 529369"/>
                  <a:gd name="connsiteX54" fmla="*/ 57326 w 456712"/>
                  <a:gd name="connsiteY54" fmla="*/ 65147 h 529369"/>
                  <a:gd name="connsiteX55" fmla="*/ 57769 w 456712"/>
                  <a:gd name="connsiteY55" fmla="*/ 63874 h 529369"/>
                  <a:gd name="connsiteX56" fmla="*/ 63694 w 456712"/>
                  <a:gd name="connsiteY56" fmla="*/ 52099 h 529369"/>
                  <a:gd name="connsiteX57" fmla="*/ 62900 w 456712"/>
                  <a:gd name="connsiteY57" fmla="*/ 53575 h 529369"/>
                  <a:gd name="connsiteX58" fmla="*/ 63694 w 456712"/>
                  <a:gd name="connsiteY58" fmla="*/ 52099 h 529369"/>
                  <a:gd name="connsiteX59" fmla="*/ 70541 w 456712"/>
                  <a:gd name="connsiteY59" fmla="*/ 41912 h 529369"/>
                  <a:gd name="connsiteX60" fmla="*/ 69987 w 456712"/>
                  <a:gd name="connsiteY60" fmla="*/ 42668 h 529369"/>
                  <a:gd name="connsiteX61" fmla="*/ 70541 w 456712"/>
                  <a:gd name="connsiteY61" fmla="*/ 41912 h 529369"/>
                  <a:gd name="connsiteX62" fmla="*/ 78569 w 456712"/>
                  <a:gd name="connsiteY62" fmla="*/ 32573 h 529369"/>
                  <a:gd name="connsiteX63" fmla="*/ 78255 w 456712"/>
                  <a:gd name="connsiteY63" fmla="*/ 32886 h 529369"/>
                  <a:gd name="connsiteX64" fmla="*/ 78569 w 456712"/>
                  <a:gd name="connsiteY64" fmla="*/ 32573 h 529369"/>
                  <a:gd name="connsiteX65" fmla="*/ 87594 w 456712"/>
                  <a:gd name="connsiteY65" fmla="*/ 24249 h 529369"/>
                  <a:gd name="connsiteX66" fmla="*/ 87483 w 456712"/>
                  <a:gd name="connsiteY66" fmla="*/ 24360 h 529369"/>
                  <a:gd name="connsiteX67" fmla="*/ 87594 w 456712"/>
                  <a:gd name="connsiteY67" fmla="*/ 24249 h 529369"/>
                  <a:gd name="connsiteX68" fmla="*/ 177419 w 456712"/>
                  <a:gd name="connsiteY68" fmla="*/ 96652 h 529369"/>
                  <a:gd name="connsiteX69" fmla="*/ 179320 w 456712"/>
                  <a:gd name="connsiteY69" fmla="*/ 95729 h 529369"/>
                  <a:gd name="connsiteX70" fmla="*/ 177419 w 456712"/>
                  <a:gd name="connsiteY70" fmla="*/ 96652 h 529369"/>
                  <a:gd name="connsiteX71" fmla="*/ 168339 w 456712"/>
                  <a:gd name="connsiteY71" fmla="*/ 102539 h 529369"/>
                  <a:gd name="connsiteX72" fmla="*/ 169963 w 456712"/>
                  <a:gd name="connsiteY72" fmla="*/ 100675 h 529369"/>
                  <a:gd name="connsiteX73" fmla="*/ 168339 w 456712"/>
                  <a:gd name="connsiteY73" fmla="*/ 102539 h 529369"/>
                  <a:gd name="connsiteX74" fmla="*/ 163965 w 456712"/>
                  <a:gd name="connsiteY74" fmla="*/ 111361 h 529369"/>
                  <a:gd name="connsiteX75" fmla="*/ 164721 w 456712"/>
                  <a:gd name="connsiteY75" fmla="*/ 107670 h 529369"/>
                  <a:gd name="connsiteX76" fmla="*/ 163965 w 456712"/>
                  <a:gd name="connsiteY76" fmla="*/ 111361 h 529369"/>
                  <a:gd name="connsiteX77" fmla="*/ 164260 w 456712"/>
                  <a:gd name="connsiteY77" fmla="*/ 121309 h 529369"/>
                  <a:gd name="connsiteX78" fmla="*/ 163430 w 456712"/>
                  <a:gd name="connsiteY78" fmla="*/ 117415 h 529369"/>
                  <a:gd name="connsiteX79" fmla="*/ 164260 w 456712"/>
                  <a:gd name="connsiteY79" fmla="*/ 121309 h 529369"/>
                  <a:gd name="connsiteX80" fmla="*/ 167748 w 456712"/>
                  <a:gd name="connsiteY80" fmla="*/ 132253 h 529369"/>
                  <a:gd name="connsiteX81" fmla="*/ 166586 w 456712"/>
                  <a:gd name="connsiteY81" fmla="*/ 129836 h 529369"/>
                  <a:gd name="connsiteX82" fmla="*/ 167748 w 456712"/>
                  <a:gd name="connsiteY82" fmla="*/ 132253 h 529369"/>
                  <a:gd name="connsiteX83" fmla="*/ 185208 w 456712"/>
                  <a:gd name="connsiteY83" fmla="*/ 429376 h 529369"/>
                  <a:gd name="connsiteX84" fmla="*/ 183934 w 456712"/>
                  <a:gd name="connsiteY84" fmla="*/ 430095 h 529369"/>
                  <a:gd name="connsiteX85" fmla="*/ 185208 w 456712"/>
                  <a:gd name="connsiteY85" fmla="*/ 429376 h 529369"/>
                  <a:gd name="connsiteX86" fmla="*/ 173709 w 456712"/>
                  <a:gd name="connsiteY86" fmla="*/ 434562 h 529369"/>
                  <a:gd name="connsiteX87" fmla="*/ 172436 w 456712"/>
                  <a:gd name="connsiteY87" fmla="*/ 435005 h 529369"/>
                  <a:gd name="connsiteX88" fmla="*/ 173709 w 456712"/>
                  <a:gd name="connsiteY88" fmla="*/ 434562 h 529369"/>
                  <a:gd name="connsiteX89" fmla="*/ 152430 w 456712"/>
                  <a:gd name="connsiteY89" fmla="*/ 435835 h 529369"/>
                  <a:gd name="connsiteX90" fmla="*/ 147613 w 456712"/>
                  <a:gd name="connsiteY90" fmla="*/ 434876 h 529369"/>
                  <a:gd name="connsiteX91" fmla="*/ 152430 w 456712"/>
                  <a:gd name="connsiteY91" fmla="*/ 435835 h 529369"/>
                  <a:gd name="connsiteX92" fmla="*/ 141024 w 456712"/>
                  <a:gd name="connsiteY92" fmla="*/ 432679 h 529369"/>
                  <a:gd name="connsiteX93" fmla="*/ 136004 w 456712"/>
                  <a:gd name="connsiteY93" fmla="*/ 430483 h 529369"/>
                  <a:gd name="connsiteX94" fmla="*/ 141024 w 456712"/>
                  <a:gd name="connsiteY94" fmla="*/ 432679 h 529369"/>
                  <a:gd name="connsiteX95" fmla="*/ 129803 w 456712"/>
                  <a:gd name="connsiteY95" fmla="*/ 426995 h 529369"/>
                  <a:gd name="connsiteX96" fmla="*/ 125392 w 456712"/>
                  <a:gd name="connsiteY96" fmla="*/ 423857 h 529369"/>
                  <a:gd name="connsiteX97" fmla="*/ 129803 w 456712"/>
                  <a:gd name="connsiteY97" fmla="*/ 426995 h 529369"/>
                  <a:gd name="connsiteX98" fmla="*/ 119430 w 456712"/>
                  <a:gd name="connsiteY98" fmla="*/ 419114 h 529369"/>
                  <a:gd name="connsiteX99" fmla="*/ 115647 w 456712"/>
                  <a:gd name="connsiteY99" fmla="*/ 415220 h 529369"/>
                  <a:gd name="connsiteX100" fmla="*/ 119430 w 456712"/>
                  <a:gd name="connsiteY100" fmla="*/ 419114 h 529369"/>
                  <a:gd name="connsiteX101" fmla="*/ 101639 w 456712"/>
                  <a:gd name="connsiteY101" fmla="*/ 348317 h 529369"/>
                  <a:gd name="connsiteX102" fmla="*/ 102229 w 456712"/>
                  <a:gd name="connsiteY102" fmla="*/ 347007 h 529369"/>
                  <a:gd name="connsiteX103" fmla="*/ 101639 w 456712"/>
                  <a:gd name="connsiteY103" fmla="*/ 348317 h 529369"/>
                  <a:gd name="connsiteX104" fmla="*/ 186481 w 456712"/>
                  <a:gd name="connsiteY104" fmla="*/ 428379 h 529369"/>
                  <a:gd name="connsiteX105" fmla="*/ 181830 w 456712"/>
                  <a:gd name="connsiteY105" fmla="*/ 431000 h 529369"/>
                  <a:gd name="connsiteX106" fmla="*/ 175869 w 456712"/>
                  <a:gd name="connsiteY106" fmla="*/ 433621 h 529369"/>
                  <a:gd name="connsiteX107" fmla="*/ 171052 w 456712"/>
                  <a:gd name="connsiteY107" fmla="*/ 435171 h 529369"/>
                  <a:gd name="connsiteX108" fmla="*/ 165238 w 456712"/>
                  <a:gd name="connsiteY108" fmla="*/ 436038 h 529369"/>
                  <a:gd name="connsiteX109" fmla="*/ 160218 w 456712"/>
                  <a:gd name="connsiteY109" fmla="*/ 436555 h 529369"/>
                  <a:gd name="connsiteX110" fmla="*/ 160107 w 456712"/>
                  <a:gd name="connsiteY110" fmla="*/ 436555 h 529369"/>
                  <a:gd name="connsiteX111" fmla="*/ 155143 w 456712"/>
                  <a:gd name="connsiteY111" fmla="*/ 436075 h 529369"/>
                  <a:gd name="connsiteX112" fmla="*/ 145878 w 456712"/>
                  <a:gd name="connsiteY112" fmla="*/ 434285 h 529369"/>
                  <a:gd name="connsiteX113" fmla="*/ 143294 w 456712"/>
                  <a:gd name="connsiteY113" fmla="*/ 433418 h 529369"/>
                  <a:gd name="connsiteX114" fmla="*/ 133752 w 456712"/>
                  <a:gd name="connsiteY114" fmla="*/ 429209 h 529369"/>
                  <a:gd name="connsiteX115" fmla="*/ 131686 w 456712"/>
                  <a:gd name="connsiteY115" fmla="*/ 428065 h 529369"/>
                  <a:gd name="connsiteX116" fmla="*/ 122014 w 456712"/>
                  <a:gd name="connsiteY116" fmla="*/ 421181 h 529369"/>
                  <a:gd name="connsiteX117" fmla="*/ 120815 w 456712"/>
                  <a:gd name="connsiteY117" fmla="*/ 420222 h 529369"/>
                  <a:gd name="connsiteX118" fmla="*/ 111033 w 456712"/>
                  <a:gd name="connsiteY118" fmla="*/ 410034 h 529369"/>
                  <a:gd name="connsiteX119" fmla="*/ 98944 w 456712"/>
                  <a:gd name="connsiteY119" fmla="*/ 389825 h 529369"/>
                  <a:gd name="connsiteX120" fmla="*/ 98317 w 456712"/>
                  <a:gd name="connsiteY120" fmla="*/ 387868 h 529369"/>
                  <a:gd name="connsiteX121" fmla="*/ 96047 w 456712"/>
                  <a:gd name="connsiteY121" fmla="*/ 379711 h 529369"/>
                  <a:gd name="connsiteX122" fmla="*/ 95973 w 456712"/>
                  <a:gd name="connsiteY122" fmla="*/ 378677 h 529369"/>
                  <a:gd name="connsiteX123" fmla="*/ 95382 w 456712"/>
                  <a:gd name="connsiteY123" fmla="*/ 369763 h 529369"/>
                  <a:gd name="connsiteX124" fmla="*/ 123233 w 456712"/>
                  <a:gd name="connsiteY124" fmla="*/ 323106 h 529369"/>
                  <a:gd name="connsiteX125" fmla="*/ 160384 w 456712"/>
                  <a:gd name="connsiteY125" fmla="*/ 290365 h 529369"/>
                  <a:gd name="connsiteX126" fmla="*/ 232658 w 456712"/>
                  <a:gd name="connsiteY126" fmla="*/ 385783 h 529369"/>
                  <a:gd name="connsiteX127" fmla="*/ 196226 w 456712"/>
                  <a:gd name="connsiteY127" fmla="*/ 420702 h 529369"/>
                  <a:gd name="connsiteX128" fmla="*/ 193236 w 456712"/>
                  <a:gd name="connsiteY128" fmla="*/ 423174 h 529369"/>
                  <a:gd name="connsiteX129" fmla="*/ 186481 w 456712"/>
                  <a:gd name="connsiteY129" fmla="*/ 428379 h 529369"/>
                  <a:gd name="connsiteX130" fmla="*/ 232197 w 456712"/>
                  <a:gd name="connsiteY130" fmla="*/ 1936 h 529369"/>
                  <a:gd name="connsiteX131" fmla="*/ 233636 w 456712"/>
                  <a:gd name="connsiteY131" fmla="*/ 2047 h 529369"/>
                  <a:gd name="connsiteX132" fmla="*/ 232197 w 456712"/>
                  <a:gd name="connsiteY132" fmla="*/ 1936 h 529369"/>
                  <a:gd name="connsiteX133" fmla="*/ 385621 w 456712"/>
                  <a:gd name="connsiteY133" fmla="*/ 363783 h 529369"/>
                  <a:gd name="connsiteX134" fmla="*/ 428623 w 456712"/>
                  <a:gd name="connsiteY134" fmla="*/ 287412 h 529369"/>
                  <a:gd name="connsiteX135" fmla="*/ 428660 w 456712"/>
                  <a:gd name="connsiteY135" fmla="*/ 287302 h 529369"/>
                  <a:gd name="connsiteX136" fmla="*/ 393501 w 456712"/>
                  <a:gd name="connsiteY136" fmla="*/ 245185 h 529369"/>
                  <a:gd name="connsiteX137" fmla="*/ 393427 w 456712"/>
                  <a:gd name="connsiteY137" fmla="*/ 245111 h 529369"/>
                  <a:gd name="connsiteX138" fmla="*/ 306721 w 456712"/>
                  <a:gd name="connsiteY138" fmla="*/ 326447 h 529369"/>
                  <a:gd name="connsiteX139" fmla="*/ 185595 w 456712"/>
                  <a:gd name="connsiteY139" fmla="*/ 161691 h 529369"/>
                  <a:gd name="connsiteX140" fmla="*/ 166308 w 456712"/>
                  <a:gd name="connsiteY140" fmla="*/ 128673 h 529369"/>
                  <a:gd name="connsiteX141" fmla="*/ 165515 w 456712"/>
                  <a:gd name="connsiteY141" fmla="*/ 125738 h 529369"/>
                  <a:gd name="connsiteX142" fmla="*/ 163522 w 456712"/>
                  <a:gd name="connsiteY142" fmla="*/ 116750 h 529369"/>
                  <a:gd name="connsiteX143" fmla="*/ 163799 w 456712"/>
                  <a:gd name="connsiteY143" fmla="*/ 113520 h 529369"/>
                  <a:gd name="connsiteX144" fmla="*/ 165072 w 456712"/>
                  <a:gd name="connsiteY144" fmla="*/ 107227 h 529369"/>
                  <a:gd name="connsiteX145" fmla="*/ 167213 w 456712"/>
                  <a:gd name="connsiteY145" fmla="*/ 104164 h 529369"/>
                  <a:gd name="connsiteX146" fmla="*/ 170553 w 456712"/>
                  <a:gd name="connsiteY146" fmla="*/ 100380 h 529369"/>
                  <a:gd name="connsiteX147" fmla="*/ 173543 w 456712"/>
                  <a:gd name="connsiteY147" fmla="*/ 98756 h 529369"/>
                  <a:gd name="connsiteX148" fmla="*/ 180298 w 456712"/>
                  <a:gd name="connsiteY148" fmla="*/ 95526 h 529369"/>
                  <a:gd name="connsiteX149" fmla="*/ 180778 w 456712"/>
                  <a:gd name="connsiteY149" fmla="*/ 95452 h 529369"/>
                  <a:gd name="connsiteX150" fmla="*/ 211323 w 456712"/>
                  <a:gd name="connsiteY150" fmla="*/ 91945 h 529369"/>
                  <a:gd name="connsiteX151" fmla="*/ 329016 w 456712"/>
                  <a:gd name="connsiteY151" fmla="*/ 91945 h 529369"/>
                  <a:gd name="connsiteX152" fmla="*/ 329016 w 456712"/>
                  <a:gd name="connsiteY152" fmla="*/ 18915 h 529369"/>
                  <a:gd name="connsiteX153" fmla="*/ 328906 w 456712"/>
                  <a:gd name="connsiteY153" fmla="*/ 18915 h 529369"/>
                  <a:gd name="connsiteX154" fmla="*/ 130301 w 456712"/>
                  <a:gd name="connsiteY154" fmla="*/ 4630 h 529369"/>
                  <a:gd name="connsiteX155" fmla="*/ 89975 w 456712"/>
                  <a:gd name="connsiteY155" fmla="*/ 22293 h 529369"/>
                  <a:gd name="connsiteX156" fmla="*/ 89532 w 456712"/>
                  <a:gd name="connsiteY156" fmla="*/ 22569 h 529369"/>
                  <a:gd name="connsiteX157" fmla="*/ 81577 w 456712"/>
                  <a:gd name="connsiteY157" fmla="*/ 29454 h 529369"/>
                  <a:gd name="connsiteX158" fmla="*/ 80433 w 456712"/>
                  <a:gd name="connsiteY158" fmla="*/ 30561 h 529369"/>
                  <a:gd name="connsiteX159" fmla="*/ 73623 w 456712"/>
                  <a:gd name="connsiteY159" fmla="*/ 37925 h 529369"/>
                  <a:gd name="connsiteX160" fmla="*/ 72239 w 456712"/>
                  <a:gd name="connsiteY160" fmla="*/ 39605 h 529369"/>
                  <a:gd name="connsiteX161" fmla="*/ 66425 w 456712"/>
                  <a:gd name="connsiteY161" fmla="*/ 47688 h 529369"/>
                  <a:gd name="connsiteX162" fmla="*/ 65115 w 456712"/>
                  <a:gd name="connsiteY162" fmla="*/ 49589 h 529369"/>
                  <a:gd name="connsiteX163" fmla="*/ 60261 w 456712"/>
                  <a:gd name="connsiteY163" fmla="*/ 58411 h 529369"/>
                  <a:gd name="connsiteX164" fmla="*/ 59264 w 456712"/>
                  <a:gd name="connsiteY164" fmla="*/ 60404 h 529369"/>
                  <a:gd name="connsiteX165" fmla="*/ 57548 w 456712"/>
                  <a:gd name="connsiteY165" fmla="*/ 63782 h 529369"/>
                  <a:gd name="connsiteX166" fmla="*/ 55555 w 456712"/>
                  <a:gd name="connsiteY166" fmla="*/ 69669 h 529369"/>
                  <a:gd name="connsiteX167" fmla="*/ 54632 w 456712"/>
                  <a:gd name="connsiteY167" fmla="*/ 72290 h 529369"/>
                  <a:gd name="connsiteX168" fmla="*/ 52085 w 456712"/>
                  <a:gd name="connsiteY168" fmla="*/ 82275 h 529369"/>
                  <a:gd name="connsiteX169" fmla="*/ 51642 w 456712"/>
                  <a:gd name="connsiteY169" fmla="*/ 84415 h 529369"/>
                  <a:gd name="connsiteX170" fmla="*/ 50442 w 456712"/>
                  <a:gd name="connsiteY170" fmla="*/ 95268 h 529369"/>
                  <a:gd name="connsiteX171" fmla="*/ 50332 w 456712"/>
                  <a:gd name="connsiteY171" fmla="*/ 97169 h 529369"/>
                  <a:gd name="connsiteX172" fmla="*/ 50645 w 456712"/>
                  <a:gd name="connsiteY172" fmla="*/ 108463 h 529369"/>
                  <a:gd name="connsiteX173" fmla="*/ 50811 w 456712"/>
                  <a:gd name="connsiteY173" fmla="*/ 110568 h 529369"/>
                  <a:gd name="connsiteX174" fmla="*/ 52768 w 456712"/>
                  <a:gd name="connsiteY174" fmla="*/ 121899 h 529369"/>
                  <a:gd name="connsiteX175" fmla="*/ 53321 w 456712"/>
                  <a:gd name="connsiteY175" fmla="*/ 124280 h 529369"/>
                  <a:gd name="connsiteX176" fmla="*/ 57068 w 456712"/>
                  <a:gd name="connsiteY176" fmla="*/ 135982 h 529369"/>
                  <a:gd name="connsiteX177" fmla="*/ 57825 w 456712"/>
                  <a:gd name="connsiteY177" fmla="*/ 138011 h 529369"/>
                  <a:gd name="connsiteX178" fmla="*/ 73586 w 456712"/>
                  <a:gd name="connsiteY178" fmla="*/ 166046 h 529369"/>
                  <a:gd name="connsiteX179" fmla="*/ 110110 w 456712"/>
                  <a:gd name="connsiteY179" fmla="*/ 218793 h 529369"/>
                  <a:gd name="connsiteX180" fmla="*/ 60740 w 456712"/>
                  <a:gd name="connsiteY180" fmla="*/ 262239 h 529369"/>
                  <a:gd name="connsiteX181" fmla="*/ 2346 w 456712"/>
                  <a:gd name="connsiteY181" fmla="*/ 358302 h 529369"/>
                  <a:gd name="connsiteX182" fmla="*/ 28480 w 456712"/>
                  <a:gd name="connsiteY182" fmla="*/ 467247 h 529369"/>
                  <a:gd name="connsiteX183" fmla="*/ 50553 w 456712"/>
                  <a:gd name="connsiteY183" fmla="*/ 492273 h 529369"/>
                  <a:gd name="connsiteX184" fmla="*/ 52860 w 456712"/>
                  <a:gd name="connsiteY184" fmla="*/ 494230 h 529369"/>
                  <a:gd name="connsiteX185" fmla="*/ 62845 w 456712"/>
                  <a:gd name="connsiteY185" fmla="*/ 502110 h 529369"/>
                  <a:gd name="connsiteX186" fmla="*/ 66111 w 456712"/>
                  <a:gd name="connsiteY186" fmla="*/ 504307 h 529369"/>
                  <a:gd name="connsiteX187" fmla="*/ 76207 w 456712"/>
                  <a:gd name="connsiteY187" fmla="*/ 510508 h 529369"/>
                  <a:gd name="connsiteX188" fmla="*/ 79621 w 456712"/>
                  <a:gd name="connsiteY188" fmla="*/ 512298 h 529369"/>
                  <a:gd name="connsiteX189" fmla="*/ 90362 w 456712"/>
                  <a:gd name="connsiteY189" fmla="*/ 517355 h 529369"/>
                  <a:gd name="connsiteX190" fmla="*/ 93703 w 456712"/>
                  <a:gd name="connsiteY190" fmla="*/ 518665 h 529369"/>
                  <a:gd name="connsiteX191" fmla="*/ 105035 w 456712"/>
                  <a:gd name="connsiteY191" fmla="*/ 522597 h 529369"/>
                  <a:gd name="connsiteX192" fmla="*/ 108375 w 456712"/>
                  <a:gd name="connsiteY192" fmla="*/ 523557 h 529369"/>
                  <a:gd name="connsiteX193" fmla="*/ 119947 w 456712"/>
                  <a:gd name="connsiteY193" fmla="*/ 526270 h 529369"/>
                  <a:gd name="connsiteX194" fmla="*/ 123694 w 456712"/>
                  <a:gd name="connsiteY194" fmla="*/ 526897 h 529369"/>
                  <a:gd name="connsiteX195" fmla="*/ 130449 w 456712"/>
                  <a:gd name="connsiteY195" fmla="*/ 528097 h 529369"/>
                  <a:gd name="connsiteX196" fmla="*/ 134343 w 456712"/>
                  <a:gd name="connsiteY196" fmla="*/ 528336 h 529369"/>
                  <a:gd name="connsiteX197" fmla="*/ 143848 w 456712"/>
                  <a:gd name="connsiteY197" fmla="*/ 528927 h 529369"/>
                  <a:gd name="connsiteX198" fmla="*/ 150769 w 456712"/>
                  <a:gd name="connsiteY198" fmla="*/ 529370 h 529369"/>
                  <a:gd name="connsiteX199" fmla="*/ 153519 w 456712"/>
                  <a:gd name="connsiteY199" fmla="*/ 529167 h 529369"/>
                  <a:gd name="connsiteX200" fmla="*/ 172048 w 456712"/>
                  <a:gd name="connsiteY200" fmla="*/ 527691 h 529369"/>
                  <a:gd name="connsiteX201" fmla="*/ 179412 w 456712"/>
                  <a:gd name="connsiteY201" fmla="*/ 526620 h 529369"/>
                  <a:gd name="connsiteX202" fmla="*/ 197315 w 456712"/>
                  <a:gd name="connsiteY202" fmla="*/ 522246 h 529369"/>
                  <a:gd name="connsiteX203" fmla="*/ 204439 w 456712"/>
                  <a:gd name="connsiteY203" fmla="*/ 519828 h 529369"/>
                  <a:gd name="connsiteX204" fmla="*/ 220901 w 456712"/>
                  <a:gd name="connsiteY204" fmla="*/ 512593 h 529369"/>
                  <a:gd name="connsiteX205" fmla="*/ 225755 w 456712"/>
                  <a:gd name="connsiteY205" fmla="*/ 509696 h 529369"/>
                  <a:gd name="connsiteX206" fmla="*/ 239671 w 456712"/>
                  <a:gd name="connsiteY206" fmla="*/ 499951 h 529369"/>
                  <a:gd name="connsiteX207" fmla="*/ 241461 w 456712"/>
                  <a:gd name="connsiteY207" fmla="*/ 498678 h 529369"/>
                  <a:gd name="connsiteX208" fmla="*/ 288007 w 456712"/>
                  <a:gd name="connsiteY208" fmla="*/ 457429 h 529369"/>
                  <a:gd name="connsiteX209" fmla="*/ 338890 w 456712"/>
                  <a:gd name="connsiteY209" fmla="*/ 525845 h 529369"/>
                  <a:gd name="connsiteX210" fmla="*/ 456713 w 456712"/>
                  <a:gd name="connsiteY210" fmla="*/ 525845 h 529369"/>
                  <a:gd name="connsiteX211" fmla="*/ 359137 w 456712"/>
                  <a:gd name="connsiteY211" fmla="*/ 395140 h 529369"/>
                  <a:gd name="connsiteX212" fmla="*/ 385621 w 456712"/>
                  <a:gd name="connsiteY212" fmla="*/ 363783 h 52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456712" h="529369">
                    <a:moveTo>
                      <a:pt x="222489" y="511634"/>
                    </a:moveTo>
                    <a:cubicBezTo>
                      <a:pt x="222691" y="511523"/>
                      <a:pt x="222895" y="511394"/>
                      <a:pt x="223079" y="511283"/>
                    </a:cubicBezTo>
                    <a:cubicBezTo>
                      <a:pt x="222876" y="511412"/>
                      <a:pt x="222691" y="511523"/>
                      <a:pt x="222489" y="511634"/>
                    </a:cubicBezTo>
                    <a:moveTo>
                      <a:pt x="199695" y="521434"/>
                    </a:moveTo>
                    <a:cubicBezTo>
                      <a:pt x="200452" y="521194"/>
                      <a:pt x="201172" y="520954"/>
                      <a:pt x="201929" y="520677"/>
                    </a:cubicBezTo>
                    <a:cubicBezTo>
                      <a:pt x="201172" y="520954"/>
                      <a:pt x="200452" y="521194"/>
                      <a:pt x="199695" y="521434"/>
                    </a:cubicBezTo>
                    <a:moveTo>
                      <a:pt x="175500" y="527192"/>
                    </a:moveTo>
                    <a:cubicBezTo>
                      <a:pt x="176053" y="527118"/>
                      <a:pt x="176607" y="527081"/>
                      <a:pt x="177124" y="526952"/>
                    </a:cubicBezTo>
                    <a:cubicBezTo>
                      <a:pt x="176625" y="527081"/>
                      <a:pt x="176072" y="527118"/>
                      <a:pt x="175500" y="527192"/>
                    </a:cubicBezTo>
                    <a:moveTo>
                      <a:pt x="130486" y="527912"/>
                    </a:moveTo>
                    <a:cubicBezTo>
                      <a:pt x="130043" y="527838"/>
                      <a:pt x="129655" y="527746"/>
                      <a:pt x="129249" y="527672"/>
                    </a:cubicBezTo>
                    <a:cubicBezTo>
                      <a:pt x="129895" y="527746"/>
                      <a:pt x="130523" y="527875"/>
                      <a:pt x="131206" y="527949"/>
                    </a:cubicBezTo>
                    <a:cubicBezTo>
                      <a:pt x="130965" y="527912"/>
                      <a:pt x="130726" y="527912"/>
                      <a:pt x="130486" y="527912"/>
                    </a:cubicBezTo>
                    <a:moveTo>
                      <a:pt x="113414" y="524738"/>
                    </a:moveTo>
                    <a:cubicBezTo>
                      <a:pt x="114281" y="524978"/>
                      <a:pt x="115167" y="525180"/>
                      <a:pt x="116034" y="525365"/>
                    </a:cubicBezTo>
                    <a:cubicBezTo>
                      <a:pt x="115167" y="525162"/>
                      <a:pt x="114281" y="524959"/>
                      <a:pt x="113414" y="524738"/>
                    </a:cubicBezTo>
                    <a:moveTo>
                      <a:pt x="98335" y="520308"/>
                    </a:moveTo>
                    <a:cubicBezTo>
                      <a:pt x="99295" y="520622"/>
                      <a:pt x="100236" y="520991"/>
                      <a:pt x="101233" y="521305"/>
                    </a:cubicBezTo>
                    <a:cubicBezTo>
                      <a:pt x="100255" y="520991"/>
                      <a:pt x="99295" y="520640"/>
                      <a:pt x="98335" y="520308"/>
                    </a:cubicBezTo>
                    <a:moveTo>
                      <a:pt x="84179" y="514457"/>
                    </a:moveTo>
                    <a:cubicBezTo>
                      <a:pt x="85102" y="514900"/>
                      <a:pt x="85970" y="515325"/>
                      <a:pt x="86930" y="515731"/>
                    </a:cubicBezTo>
                    <a:cubicBezTo>
                      <a:pt x="85970" y="515343"/>
                      <a:pt x="85102" y="514900"/>
                      <a:pt x="84179" y="514457"/>
                    </a:cubicBezTo>
                    <a:moveTo>
                      <a:pt x="70891" y="507315"/>
                    </a:moveTo>
                    <a:cubicBezTo>
                      <a:pt x="71685" y="507795"/>
                      <a:pt x="72442" y="508275"/>
                      <a:pt x="73235" y="508755"/>
                    </a:cubicBezTo>
                    <a:cubicBezTo>
                      <a:pt x="72442" y="508256"/>
                      <a:pt x="71685" y="507777"/>
                      <a:pt x="70891" y="507315"/>
                    </a:cubicBezTo>
                    <a:moveTo>
                      <a:pt x="58489" y="498715"/>
                    </a:moveTo>
                    <a:cubicBezTo>
                      <a:pt x="59172" y="499231"/>
                      <a:pt x="59799" y="499785"/>
                      <a:pt x="60482" y="500265"/>
                    </a:cubicBezTo>
                    <a:cubicBezTo>
                      <a:pt x="59799" y="499785"/>
                      <a:pt x="59154" y="499231"/>
                      <a:pt x="58489" y="498715"/>
                    </a:cubicBezTo>
                    <a:moveTo>
                      <a:pt x="47102" y="488896"/>
                    </a:moveTo>
                    <a:cubicBezTo>
                      <a:pt x="47619" y="489413"/>
                      <a:pt x="48135" y="489966"/>
                      <a:pt x="48652" y="490446"/>
                    </a:cubicBezTo>
                    <a:cubicBezTo>
                      <a:pt x="48135" y="489966"/>
                      <a:pt x="47619" y="489413"/>
                      <a:pt x="47102" y="488896"/>
                    </a:cubicBezTo>
                    <a:moveTo>
                      <a:pt x="65797" y="153921"/>
                    </a:moveTo>
                    <a:cubicBezTo>
                      <a:pt x="65724" y="153810"/>
                      <a:pt x="65595" y="153644"/>
                      <a:pt x="65521" y="153515"/>
                    </a:cubicBezTo>
                    <a:cubicBezTo>
                      <a:pt x="65595" y="153644"/>
                      <a:pt x="65724" y="153810"/>
                      <a:pt x="65797" y="153921"/>
                    </a:cubicBezTo>
                    <a:moveTo>
                      <a:pt x="60316" y="143309"/>
                    </a:moveTo>
                    <a:cubicBezTo>
                      <a:pt x="59836" y="142275"/>
                      <a:pt x="59282" y="141278"/>
                      <a:pt x="58839" y="140245"/>
                    </a:cubicBezTo>
                    <a:cubicBezTo>
                      <a:pt x="59282" y="141278"/>
                      <a:pt x="59836" y="142275"/>
                      <a:pt x="60316" y="143309"/>
                    </a:cubicBezTo>
                    <a:moveTo>
                      <a:pt x="54115" y="126882"/>
                    </a:moveTo>
                    <a:cubicBezTo>
                      <a:pt x="54466" y="128082"/>
                      <a:pt x="54909" y="129300"/>
                      <a:pt x="55259" y="130500"/>
                    </a:cubicBezTo>
                    <a:cubicBezTo>
                      <a:pt x="54909" y="129300"/>
                      <a:pt x="54466" y="128064"/>
                      <a:pt x="54115" y="126882"/>
                    </a:cubicBezTo>
                    <a:moveTo>
                      <a:pt x="51328" y="113465"/>
                    </a:moveTo>
                    <a:cubicBezTo>
                      <a:pt x="51531" y="114813"/>
                      <a:pt x="51771" y="116178"/>
                      <a:pt x="52011" y="117563"/>
                    </a:cubicBezTo>
                    <a:cubicBezTo>
                      <a:pt x="51753" y="116215"/>
                      <a:pt x="51531" y="114831"/>
                      <a:pt x="51328" y="113465"/>
                    </a:cubicBezTo>
                    <a:moveTo>
                      <a:pt x="50405" y="100269"/>
                    </a:moveTo>
                    <a:cubicBezTo>
                      <a:pt x="50405" y="101709"/>
                      <a:pt x="50442" y="103130"/>
                      <a:pt x="50516" y="104570"/>
                    </a:cubicBezTo>
                    <a:cubicBezTo>
                      <a:pt x="50442" y="103130"/>
                      <a:pt x="50405" y="101690"/>
                      <a:pt x="50405" y="100269"/>
                    </a:cubicBezTo>
                    <a:moveTo>
                      <a:pt x="51328" y="87498"/>
                    </a:moveTo>
                    <a:cubicBezTo>
                      <a:pt x="51125" y="88808"/>
                      <a:pt x="51014" y="90118"/>
                      <a:pt x="50848" y="91484"/>
                    </a:cubicBezTo>
                    <a:cubicBezTo>
                      <a:pt x="51014" y="90118"/>
                      <a:pt x="51125" y="88808"/>
                      <a:pt x="51328" y="87498"/>
                    </a:cubicBezTo>
                    <a:moveTo>
                      <a:pt x="53912" y="75206"/>
                    </a:moveTo>
                    <a:cubicBezTo>
                      <a:pt x="53598" y="76202"/>
                      <a:pt x="53358" y="77236"/>
                      <a:pt x="53118" y="78270"/>
                    </a:cubicBezTo>
                    <a:cubicBezTo>
                      <a:pt x="53358" y="77236"/>
                      <a:pt x="53598" y="76202"/>
                      <a:pt x="53912" y="75206"/>
                    </a:cubicBezTo>
                    <a:moveTo>
                      <a:pt x="57769" y="63874"/>
                    </a:moveTo>
                    <a:cubicBezTo>
                      <a:pt x="57880" y="63634"/>
                      <a:pt x="58046" y="63394"/>
                      <a:pt x="58120" y="63154"/>
                    </a:cubicBezTo>
                    <a:cubicBezTo>
                      <a:pt x="57843" y="63837"/>
                      <a:pt x="57603" y="64502"/>
                      <a:pt x="57326" y="65147"/>
                    </a:cubicBezTo>
                    <a:cubicBezTo>
                      <a:pt x="57492" y="64741"/>
                      <a:pt x="57566" y="64298"/>
                      <a:pt x="57769" y="63874"/>
                    </a:cubicBezTo>
                    <a:moveTo>
                      <a:pt x="63694" y="52099"/>
                    </a:moveTo>
                    <a:cubicBezTo>
                      <a:pt x="63417" y="52579"/>
                      <a:pt x="63177" y="53096"/>
                      <a:pt x="62900" y="53575"/>
                    </a:cubicBezTo>
                    <a:cubicBezTo>
                      <a:pt x="63177" y="53096"/>
                      <a:pt x="63417" y="52616"/>
                      <a:pt x="63694" y="52099"/>
                    </a:cubicBezTo>
                    <a:moveTo>
                      <a:pt x="70541" y="41912"/>
                    </a:moveTo>
                    <a:cubicBezTo>
                      <a:pt x="70337" y="42151"/>
                      <a:pt x="70190" y="42428"/>
                      <a:pt x="69987" y="42668"/>
                    </a:cubicBezTo>
                    <a:cubicBezTo>
                      <a:pt x="70172" y="42428"/>
                      <a:pt x="70337" y="42151"/>
                      <a:pt x="70541" y="41912"/>
                    </a:cubicBezTo>
                    <a:moveTo>
                      <a:pt x="78569" y="32573"/>
                    </a:moveTo>
                    <a:cubicBezTo>
                      <a:pt x="78458" y="32684"/>
                      <a:pt x="78329" y="32813"/>
                      <a:pt x="78255" y="32886"/>
                    </a:cubicBezTo>
                    <a:cubicBezTo>
                      <a:pt x="78329" y="32794"/>
                      <a:pt x="78458" y="32684"/>
                      <a:pt x="78569" y="32573"/>
                    </a:cubicBezTo>
                    <a:moveTo>
                      <a:pt x="87594" y="24249"/>
                    </a:moveTo>
                    <a:cubicBezTo>
                      <a:pt x="87557" y="24286"/>
                      <a:pt x="87520" y="24323"/>
                      <a:pt x="87483" y="24360"/>
                    </a:cubicBezTo>
                    <a:cubicBezTo>
                      <a:pt x="87520" y="24323"/>
                      <a:pt x="87557" y="24286"/>
                      <a:pt x="87594" y="24249"/>
                    </a:cubicBezTo>
                    <a:moveTo>
                      <a:pt x="177419" y="96652"/>
                    </a:moveTo>
                    <a:cubicBezTo>
                      <a:pt x="178102" y="96375"/>
                      <a:pt x="178563" y="96024"/>
                      <a:pt x="179320" y="95729"/>
                    </a:cubicBezTo>
                    <a:cubicBezTo>
                      <a:pt x="178563" y="96006"/>
                      <a:pt x="178102" y="96375"/>
                      <a:pt x="177419" y="96652"/>
                    </a:cubicBezTo>
                    <a:moveTo>
                      <a:pt x="168339" y="102539"/>
                    </a:moveTo>
                    <a:cubicBezTo>
                      <a:pt x="168893" y="101948"/>
                      <a:pt x="169299" y="101229"/>
                      <a:pt x="169963" y="100675"/>
                    </a:cubicBezTo>
                    <a:cubicBezTo>
                      <a:pt x="169299" y="101229"/>
                      <a:pt x="168911" y="101930"/>
                      <a:pt x="168339" y="102539"/>
                    </a:cubicBezTo>
                    <a:moveTo>
                      <a:pt x="163965" y="111361"/>
                    </a:moveTo>
                    <a:cubicBezTo>
                      <a:pt x="164205" y="110125"/>
                      <a:pt x="164279" y="108778"/>
                      <a:pt x="164721" y="107670"/>
                    </a:cubicBezTo>
                    <a:cubicBezTo>
                      <a:pt x="164297" y="108778"/>
                      <a:pt x="164205" y="110125"/>
                      <a:pt x="163965" y="111361"/>
                    </a:cubicBezTo>
                    <a:moveTo>
                      <a:pt x="164260" y="121309"/>
                    </a:moveTo>
                    <a:cubicBezTo>
                      <a:pt x="164020" y="120035"/>
                      <a:pt x="163540" y="118596"/>
                      <a:pt x="163430" y="117415"/>
                    </a:cubicBezTo>
                    <a:cubicBezTo>
                      <a:pt x="163540" y="118596"/>
                      <a:pt x="164020" y="120035"/>
                      <a:pt x="164260" y="121309"/>
                    </a:cubicBezTo>
                    <a:moveTo>
                      <a:pt x="167748" y="132253"/>
                    </a:moveTo>
                    <a:cubicBezTo>
                      <a:pt x="167434" y="131496"/>
                      <a:pt x="166881" y="130574"/>
                      <a:pt x="166586" y="129836"/>
                    </a:cubicBezTo>
                    <a:cubicBezTo>
                      <a:pt x="166881" y="130574"/>
                      <a:pt x="167434" y="131496"/>
                      <a:pt x="167748" y="132253"/>
                    </a:cubicBezTo>
                    <a:moveTo>
                      <a:pt x="185208" y="429376"/>
                    </a:moveTo>
                    <a:cubicBezTo>
                      <a:pt x="184801" y="429652"/>
                      <a:pt x="184377" y="429856"/>
                      <a:pt x="183934" y="430095"/>
                    </a:cubicBezTo>
                    <a:cubicBezTo>
                      <a:pt x="184377" y="429856"/>
                      <a:pt x="184820" y="429652"/>
                      <a:pt x="185208" y="429376"/>
                    </a:cubicBezTo>
                    <a:moveTo>
                      <a:pt x="173709" y="434562"/>
                    </a:moveTo>
                    <a:cubicBezTo>
                      <a:pt x="173303" y="434728"/>
                      <a:pt x="172879" y="434876"/>
                      <a:pt x="172436" y="435005"/>
                    </a:cubicBezTo>
                    <a:cubicBezTo>
                      <a:pt x="172879" y="434876"/>
                      <a:pt x="173322" y="434709"/>
                      <a:pt x="173709" y="434562"/>
                    </a:cubicBezTo>
                    <a:moveTo>
                      <a:pt x="152430" y="435835"/>
                    </a:moveTo>
                    <a:cubicBezTo>
                      <a:pt x="150806" y="435558"/>
                      <a:pt x="149200" y="435319"/>
                      <a:pt x="147613" y="434876"/>
                    </a:cubicBezTo>
                    <a:cubicBezTo>
                      <a:pt x="149255" y="435319"/>
                      <a:pt x="150843" y="435540"/>
                      <a:pt x="152430" y="435835"/>
                    </a:cubicBezTo>
                    <a:moveTo>
                      <a:pt x="141024" y="432679"/>
                    </a:moveTo>
                    <a:cubicBezTo>
                      <a:pt x="139308" y="432052"/>
                      <a:pt x="137647" y="431295"/>
                      <a:pt x="136004" y="430483"/>
                    </a:cubicBezTo>
                    <a:cubicBezTo>
                      <a:pt x="137684" y="431295"/>
                      <a:pt x="139345" y="432052"/>
                      <a:pt x="141024" y="432679"/>
                    </a:cubicBezTo>
                    <a:moveTo>
                      <a:pt x="129803" y="426995"/>
                    </a:moveTo>
                    <a:cubicBezTo>
                      <a:pt x="128252" y="426035"/>
                      <a:pt x="126813" y="424965"/>
                      <a:pt x="125392" y="423857"/>
                    </a:cubicBezTo>
                    <a:cubicBezTo>
                      <a:pt x="126813" y="424965"/>
                      <a:pt x="128289" y="426035"/>
                      <a:pt x="129803" y="426995"/>
                    </a:cubicBezTo>
                    <a:moveTo>
                      <a:pt x="119430" y="419114"/>
                    </a:moveTo>
                    <a:cubicBezTo>
                      <a:pt x="118083" y="417878"/>
                      <a:pt x="116921" y="416530"/>
                      <a:pt x="115647" y="415220"/>
                    </a:cubicBezTo>
                    <a:cubicBezTo>
                      <a:pt x="116921" y="416530"/>
                      <a:pt x="118102" y="417933"/>
                      <a:pt x="119430" y="419114"/>
                    </a:cubicBezTo>
                    <a:moveTo>
                      <a:pt x="101639" y="348317"/>
                    </a:moveTo>
                    <a:cubicBezTo>
                      <a:pt x="101879" y="347874"/>
                      <a:pt x="101990" y="347450"/>
                      <a:pt x="102229" y="347007"/>
                    </a:cubicBezTo>
                    <a:cubicBezTo>
                      <a:pt x="102008" y="347450"/>
                      <a:pt x="101879" y="347874"/>
                      <a:pt x="101639" y="348317"/>
                    </a:cubicBezTo>
                    <a:moveTo>
                      <a:pt x="186481" y="428379"/>
                    </a:moveTo>
                    <a:cubicBezTo>
                      <a:pt x="184968" y="429376"/>
                      <a:pt x="183417" y="430206"/>
                      <a:pt x="181830" y="431000"/>
                    </a:cubicBezTo>
                    <a:cubicBezTo>
                      <a:pt x="179837" y="432033"/>
                      <a:pt x="177843" y="432901"/>
                      <a:pt x="175869" y="433621"/>
                    </a:cubicBezTo>
                    <a:cubicBezTo>
                      <a:pt x="174282" y="434174"/>
                      <a:pt x="172695" y="434765"/>
                      <a:pt x="171052" y="435171"/>
                    </a:cubicBezTo>
                    <a:cubicBezTo>
                      <a:pt x="169151" y="435651"/>
                      <a:pt x="167195" y="435854"/>
                      <a:pt x="165238" y="436038"/>
                    </a:cubicBezTo>
                    <a:cubicBezTo>
                      <a:pt x="163559" y="436241"/>
                      <a:pt x="161935" y="436555"/>
                      <a:pt x="160218" y="436555"/>
                    </a:cubicBezTo>
                    <a:cubicBezTo>
                      <a:pt x="160181" y="436555"/>
                      <a:pt x="160144" y="436555"/>
                      <a:pt x="160107" y="436555"/>
                    </a:cubicBezTo>
                    <a:cubicBezTo>
                      <a:pt x="158428" y="436555"/>
                      <a:pt x="156767" y="436241"/>
                      <a:pt x="155143" y="436075"/>
                    </a:cubicBezTo>
                    <a:cubicBezTo>
                      <a:pt x="152042" y="435724"/>
                      <a:pt x="148942" y="435208"/>
                      <a:pt x="145878" y="434285"/>
                    </a:cubicBezTo>
                    <a:cubicBezTo>
                      <a:pt x="145011" y="434008"/>
                      <a:pt x="144161" y="433731"/>
                      <a:pt x="143294" y="433418"/>
                    </a:cubicBezTo>
                    <a:cubicBezTo>
                      <a:pt x="140064" y="432310"/>
                      <a:pt x="136890" y="430907"/>
                      <a:pt x="133752" y="429209"/>
                    </a:cubicBezTo>
                    <a:cubicBezTo>
                      <a:pt x="133033" y="428804"/>
                      <a:pt x="132368" y="428453"/>
                      <a:pt x="131686" y="428065"/>
                    </a:cubicBezTo>
                    <a:cubicBezTo>
                      <a:pt x="128345" y="426072"/>
                      <a:pt x="125115" y="423765"/>
                      <a:pt x="122014" y="421181"/>
                    </a:cubicBezTo>
                    <a:cubicBezTo>
                      <a:pt x="121608" y="420867"/>
                      <a:pt x="121221" y="420591"/>
                      <a:pt x="120815" y="420222"/>
                    </a:cubicBezTo>
                    <a:cubicBezTo>
                      <a:pt x="117308" y="417158"/>
                      <a:pt x="114005" y="413781"/>
                      <a:pt x="111033" y="410034"/>
                    </a:cubicBezTo>
                    <a:cubicBezTo>
                      <a:pt x="105496" y="403150"/>
                      <a:pt x="101528" y="396432"/>
                      <a:pt x="98944" y="389825"/>
                    </a:cubicBezTo>
                    <a:cubicBezTo>
                      <a:pt x="98668" y="389197"/>
                      <a:pt x="98538" y="388514"/>
                      <a:pt x="98317" y="387868"/>
                    </a:cubicBezTo>
                    <a:cubicBezTo>
                      <a:pt x="97357" y="385118"/>
                      <a:pt x="96527" y="382424"/>
                      <a:pt x="96047" y="379711"/>
                    </a:cubicBezTo>
                    <a:cubicBezTo>
                      <a:pt x="95973" y="379360"/>
                      <a:pt x="96010" y="378991"/>
                      <a:pt x="95973" y="378677"/>
                    </a:cubicBezTo>
                    <a:cubicBezTo>
                      <a:pt x="95530" y="375687"/>
                      <a:pt x="95253" y="372716"/>
                      <a:pt x="95382" y="369763"/>
                    </a:cubicBezTo>
                    <a:cubicBezTo>
                      <a:pt x="96102" y="353854"/>
                      <a:pt x="105478" y="338185"/>
                      <a:pt x="123233" y="323106"/>
                    </a:cubicBezTo>
                    <a:lnTo>
                      <a:pt x="160384" y="290365"/>
                    </a:lnTo>
                    <a:lnTo>
                      <a:pt x="232658" y="385783"/>
                    </a:lnTo>
                    <a:lnTo>
                      <a:pt x="196226" y="420702"/>
                    </a:lnTo>
                    <a:cubicBezTo>
                      <a:pt x="195229" y="421624"/>
                      <a:pt x="194233" y="422289"/>
                      <a:pt x="193236" y="423174"/>
                    </a:cubicBezTo>
                    <a:cubicBezTo>
                      <a:pt x="190984" y="425131"/>
                      <a:pt x="188751" y="426958"/>
                      <a:pt x="186481" y="428379"/>
                    </a:cubicBezTo>
                    <a:moveTo>
                      <a:pt x="232197" y="1936"/>
                    </a:moveTo>
                    <a:cubicBezTo>
                      <a:pt x="232676" y="2010"/>
                      <a:pt x="233156" y="2010"/>
                      <a:pt x="233636" y="2047"/>
                    </a:cubicBezTo>
                    <a:cubicBezTo>
                      <a:pt x="233138" y="2010"/>
                      <a:pt x="232676" y="2010"/>
                      <a:pt x="232197" y="1936"/>
                    </a:cubicBezTo>
                    <a:moveTo>
                      <a:pt x="385621" y="363783"/>
                    </a:moveTo>
                    <a:lnTo>
                      <a:pt x="428623" y="287412"/>
                    </a:lnTo>
                    <a:lnTo>
                      <a:pt x="428660" y="287302"/>
                    </a:lnTo>
                    <a:lnTo>
                      <a:pt x="393501" y="245185"/>
                    </a:lnTo>
                    <a:lnTo>
                      <a:pt x="393427" y="245111"/>
                    </a:lnTo>
                    <a:lnTo>
                      <a:pt x="306721" y="326447"/>
                    </a:lnTo>
                    <a:lnTo>
                      <a:pt x="185595" y="161691"/>
                    </a:lnTo>
                    <a:cubicBezTo>
                      <a:pt x="176053" y="148568"/>
                      <a:pt x="169686" y="137698"/>
                      <a:pt x="166308" y="128673"/>
                    </a:cubicBezTo>
                    <a:cubicBezTo>
                      <a:pt x="165902" y="127639"/>
                      <a:pt x="165829" y="126772"/>
                      <a:pt x="165515" y="125738"/>
                    </a:cubicBezTo>
                    <a:cubicBezTo>
                      <a:pt x="164481" y="122509"/>
                      <a:pt x="163688" y="119445"/>
                      <a:pt x="163522" y="116750"/>
                    </a:cubicBezTo>
                    <a:cubicBezTo>
                      <a:pt x="163448" y="115551"/>
                      <a:pt x="163725" y="114609"/>
                      <a:pt x="163799" y="113520"/>
                    </a:cubicBezTo>
                    <a:cubicBezTo>
                      <a:pt x="163965" y="111250"/>
                      <a:pt x="164242" y="109073"/>
                      <a:pt x="165072" y="107227"/>
                    </a:cubicBezTo>
                    <a:cubicBezTo>
                      <a:pt x="165589" y="106083"/>
                      <a:pt x="166456" y="105160"/>
                      <a:pt x="167213" y="104164"/>
                    </a:cubicBezTo>
                    <a:cubicBezTo>
                      <a:pt x="168209" y="102853"/>
                      <a:pt x="169077" y="101451"/>
                      <a:pt x="170553" y="100380"/>
                    </a:cubicBezTo>
                    <a:cubicBezTo>
                      <a:pt x="171347" y="99752"/>
                      <a:pt x="172584" y="99309"/>
                      <a:pt x="173543" y="98756"/>
                    </a:cubicBezTo>
                    <a:cubicBezTo>
                      <a:pt x="175610" y="97612"/>
                      <a:pt x="177604" y="96412"/>
                      <a:pt x="180298" y="95526"/>
                    </a:cubicBezTo>
                    <a:cubicBezTo>
                      <a:pt x="180464" y="95489"/>
                      <a:pt x="180612" y="95489"/>
                      <a:pt x="180778" y="95452"/>
                    </a:cubicBezTo>
                    <a:cubicBezTo>
                      <a:pt x="188382" y="93108"/>
                      <a:pt x="198477" y="91945"/>
                      <a:pt x="211323" y="91945"/>
                    </a:cubicBezTo>
                    <a:lnTo>
                      <a:pt x="329016" y="91945"/>
                    </a:lnTo>
                    <a:lnTo>
                      <a:pt x="329016" y="18915"/>
                    </a:lnTo>
                    <a:lnTo>
                      <a:pt x="328906" y="18915"/>
                    </a:lnTo>
                    <a:cubicBezTo>
                      <a:pt x="278705" y="7104"/>
                      <a:pt x="216176" y="-7661"/>
                      <a:pt x="130301" y="4630"/>
                    </a:cubicBezTo>
                    <a:cubicBezTo>
                      <a:pt x="116053" y="6587"/>
                      <a:pt x="102138" y="12991"/>
                      <a:pt x="89975" y="22293"/>
                    </a:cubicBezTo>
                    <a:cubicBezTo>
                      <a:pt x="89809" y="22367"/>
                      <a:pt x="89698" y="22496"/>
                      <a:pt x="89532" y="22569"/>
                    </a:cubicBezTo>
                    <a:cubicBezTo>
                      <a:pt x="86745" y="24711"/>
                      <a:pt x="84124" y="27018"/>
                      <a:pt x="81577" y="29454"/>
                    </a:cubicBezTo>
                    <a:cubicBezTo>
                      <a:pt x="81227" y="29860"/>
                      <a:pt x="80784" y="30173"/>
                      <a:pt x="80433" y="30561"/>
                    </a:cubicBezTo>
                    <a:cubicBezTo>
                      <a:pt x="78052" y="32868"/>
                      <a:pt x="75819" y="35378"/>
                      <a:pt x="73623" y="37925"/>
                    </a:cubicBezTo>
                    <a:cubicBezTo>
                      <a:pt x="73180" y="38516"/>
                      <a:pt x="72663" y="39032"/>
                      <a:pt x="72239" y="39605"/>
                    </a:cubicBezTo>
                    <a:cubicBezTo>
                      <a:pt x="70135" y="42188"/>
                      <a:pt x="68252" y="44901"/>
                      <a:pt x="66425" y="47688"/>
                    </a:cubicBezTo>
                    <a:cubicBezTo>
                      <a:pt x="65982" y="48316"/>
                      <a:pt x="65558" y="48925"/>
                      <a:pt x="65115" y="49589"/>
                    </a:cubicBezTo>
                    <a:cubicBezTo>
                      <a:pt x="63325" y="52450"/>
                      <a:pt x="61737" y="55403"/>
                      <a:pt x="60261" y="58411"/>
                    </a:cubicBezTo>
                    <a:cubicBezTo>
                      <a:pt x="59947" y="59094"/>
                      <a:pt x="59578" y="59721"/>
                      <a:pt x="59264" y="60404"/>
                    </a:cubicBezTo>
                    <a:cubicBezTo>
                      <a:pt x="58711" y="61549"/>
                      <a:pt x="58064" y="62638"/>
                      <a:pt x="57548" y="63782"/>
                    </a:cubicBezTo>
                    <a:cubicBezTo>
                      <a:pt x="56754" y="65738"/>
                      <a:pt x="56237" y="67713"/>
                      <a:pt x="55555" y="69669"/>
                    </a:cubicBezTo>
                    <a:cubicBezTo>
                      <a:pt x="55241" y="70537"/>
                      <a:pt x="54927" y="71386"/>
                      <a:pt x="54632" y="72290"/>
                    </a:cubicBezTo>
                    <a:cubicBezTo>
                      <a:pt x="53598" y="75594"/>
                      <a:pt x="52768" y="78934"/>
                      <a:pt x="52085" y="82275"/>
                    </a:cubicBezTo>
                    <a:cubicBezTo>
                      <a:pt x="51974" y="82995"/>
                      <a:pt x="51808" y="83714"/>
                      <a:pt x="51642" y="84415"/>
                    </a:cubicBezTo>
                    <a:cubicBezTo>
                      <a:pt x="51051" y="88033"/>
                      <a:pt x="50645" y="91650"/>
                      <a:pt x="50442" y="95268"/>
                    </a:cubicBezTo>
                    <a:cubicBezTo>
                      <a:pt x="50405" y="95895"/>
                      <a:pt x="50368" y="96541"/>
                      <a:pt x="50332" y="97169"/>
                    </a:cubicBezTo>
                    <a:cubicBezTo>
                      <a:pt x="50221" y="100952"/>
                      <a:pt x="50295" y="104680"/>
                      <a:pt x="50645" y="108463"/>
                    </a:cubicBezTo>
                    <a:cubicBezTo>
                      <a:pt x="50682" y="109147"/>
                      <a:pt x="50756" y="109848"/>
                      <a:pt x="50811" y="110568"/>
                    </a:cubicBezTo>
                    <a:cubicBezTo>
                      <a:pt x="51254" y="114351"/>
                      <a:pt x="51882" y="118116"/>
                      <a:pt x="52768" y="121899"/>
                    </a:cubicBezTo>
                    <a:cubicBezTo>
                      <a:pt x="52971" y="122693"/>
                      <a:pt x="53118" y="123487"/>
                      <a:pt x="53321" y="124280"/>
                    </a:cubicBezTo>
                    <a:cubicBezTo>
                      <a:pt x="54318" y="128175"/>
                      <a:pt x="55591" y="132124"/>
                      <a:pt x="57068" y="135982"/>
                    </a:cubicBezTo>
                    <a:cubicBezTo>
                      <a:pt x="57345" y="136664"/>
                      <a:pt x="57548" y="137329"/>
                      <a:pt x="57825" y="138011"/>
                    </a:cubicBezTo>
                    <a:cubicBezTo>
                      <a:pt x="61682" y="147553"/>
                      <a:pt x="66813" y="156947"/>
                      <a:pt x="73586" y="166046"/>
                    </a:cubicBezTo>
                    <a:lnTo>
                      <a:pt x="110110" y="218793"/>
                    </a:lnTo>
                    <a:lnTo>
                      <a:pt x="60740" y="262239"/>
                    </a:lnTo>
                    <a:cubicBezTo>
                      <a:pt x="29679" y="289203"/>
                      <a:pt x="8953" y="323291"/>
                      <a:pt x="2346" y="358302"/>
                    </a:cubicBezTo>
                    <a:cubicBezTo>
                      <a:pt x="-4741" y="396007"/>
                      <a:pt x="4303" y="433676"/>
                      <a:pt x="28480" y="467247"/>
                    </a:cubicBezTo>
                    <a:cubicBezTo>
                      <a:pt x="34847" y="476549"/>
                      <a:pt x="42321" y="484873"/>
                      <a:pt x="50553" y="492273"/>
                    </a:cubicBezTo>
                    <a:cubicBezTo>
                      <a:pt x="51310" y="492956"/>
                      <a:pt x="52103" y="493547"/>
                      <a:pt x="52860" y="494230"/>
                    </a:cubicBezTo>
                    <a:cubicBezTo>
                      <a:pt x="56090" y="497017"/>
                      <a:pt x="59375" y="499638"/>
                      <a:pt x="62845" y="502110"/>
                    </a:cubicBezTo>
                    <a:cubicBezTo>
                      <a:pt x="63915" y="502867"/>
                      <a:pt x="64985" y="503587"/>
                      <a:pt x="66111" y="504307"/>
                    </a:cubicBezTo>
                    <a:cubicBezTo>
                      <a:pt x="69378" y="506503"/>
                      <a:pt x="72755" y="508607"/>
                      <a:pt x="76207" y="510508"/>
                    </a:cubicBezTo>
                    <a:cubicBezTo>
                      <a:pt x="77369" y="511136"/>
                      <a:pt x="78477" y="511708"/>
                      <a:pt x="79621" y="512298"/>
                    </a:cubicBezTo>
                    <a:cubicBezTo>
                      <a:pt x="83128" y="514125"/>
                      <a:pt x="86708" y="515842"/>
                      <a:pt x="90362" y="517355"/>
                    </a:cubicBezTo>
                    <a:cubicBezTo>
                      <a:pt x="91470" y="517835"/>
                      <a:pt x="92595" y="518223"/>
                      <a:pt x="93703" y="518665"/>
                    </a:cubicBezTo>
                    <a:cubicBezTo>
                      <a:pt x="97394" y="520142"/>
                      <a:pt x="101178" y="521452"/>
                      <a:pt x="105035" y="522597"/>
                    </a:cubicBezTo>
                    <a:cubicBezTo>
                      <a:pt x="106142" y="522910"/>
                      <a:pt x="107268" y="523224"/>
                      <a:pt x="108375" y="523557"/>
                    </a:cubicBezTo>
                    <a:cubicBezTo>
                      <a:pt x="112159" y="524590"/>
                      <a:pt x="116016" y="525513"/>
                      <a:pt x="119947" y="526270"/>
                    </a:cubicBezTo>
                    <a:cubicBezTo>
                      <a:pt x="121184" y="526509"/>
                      <a:pt x="122421" y="526712"/>
                      <a:pt x="123694" y="526897"/>
                    </a:cubicBezTo>
                    <a:cubicBezTo>
                      <a:pt x="125964" y="527303"/>
                      <a:pt x="128142" y="527820"/>
                      <a:pt x="130449" y="528097"/>
                    </a:cubicBezTo>
                    <a:cubicBezTo>
                      <a:pt x="131759" y="528262"/>
                      <a:pt x="133033" y="528207"/>
                      <a:pt x="134343" y="528336"/>
                    </a:cubicBezTo>
                    <a:cubicBezTo>
                      <a:pt x="137517" y="528687"/>
                      <a:pt x="140673" y="528816"/>
                      <a:pt x="143848" y="528927"/>
                    </a:cubicBezTo>
                    <a:cubicBezTo>
                      <a:pt x="146155" y="529038"/>
                      <a:pt x="148462" y="529370"/>
                      <a:pt x="150769" y="529370"/>
                    </a:cubicBezTo>
                    <a:cubicBezTo>
                      <a:pt x="151728" y="529370"/>
                      <a:pt x="152596" y="529167"/>
                      <a:pt x="153519" y="529167"/>
                    </a:cubicBezTo>
                    <a:cubicBezTo>
                      <a:pt x="159757" y="529056"/>
                      <a:pt x="165976" y="528484"/>
                      <a:pt x="172048" y="527691"/>
                    </a:cubicBezTo>
                    <a:cubicBezTo>
                      <a:pt x="174522" y="527377"/>
                      <a:pt x="176976" y="527063"/>
                      <a:pt x="179412" y="526620"/>
                    </a:cubicBezTo>
                    <a:cubicBezTo>
                      <a:pt x="185577" y="525513"/>
                      <a:pt x="191538" y="524036"/>
                      <a:pt x="197315" y="522246"/>
                    </a:cubicBezTo>
                    <a:cubicBezTo>
                      <a:pt x="199788" y="521489"/>
                      <a:pt x="202095" y="520659"/>
                      <a:pt x="204439" y="519828"/>
                    </a:cubicBezTo>
                    <a:cubicBezTo>
                      <a:pt x="210215" y="517724"/>
                      <a:pt x="215734" y="515325"/>
                      <a:pt x="220901" y="512593"/>
                    </a:cubicBezTo>
                    <a:cubicBezTo>
                      <a:pt x="222618" y="511671"/>
                      <a:pt x="224131" y="510637"/>
                      <a:pt x="225755" y="509696"/>
                    </a:cubicBezTo>
                    <a:cubicBezTo>
                      <a:pt x="230720" y="506706"/>
                      <a:pt x="235426" y="503532"/>
                      <a:pt x="239671" y="499951"/>
                    </a:cubicBezTo>
                    <a:cubicBezTo>
                      <a:pt x="240225" y="499508"/>
                      <a:pt x="240945" y="499158"/>
                      <a:pt x="241461" y="498678"/>
                    </a:cubicBezTo>
                    <a:lnTo>
                      <a:pt x="288007" y="457429"/>
                    </a:lnTo>
                    <a:lnTo>
                      <a:pt x="338890" y="525845"/>
                    </a:lnTo>
                    <a:lnTo>
                      <a:pt x="456713" y="525845"/>
                    </a:lnTo>
                    <a:lnTo>
                      <a:pt x="359137" y="395140"/>
                    </a:lnTo>
                    <a:lnTo>
                      <a:pt x="385621" y="36378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43" name="Freeform: Shape 102">
              <a:extLst>
                <a:ext uri="{FF2B5EF4-FFF2-40B4-BE49-F238E27FC236}">
                  <a16:creationId xmlns:a16="http://schemas.microsoft.com/office/drawing/2014/main" id="{10B228C4-EB11-2B70-B9C3-4BFBE52254C7}"/>
                </a:ext>
              </a:extLst>
            </p:cNvPr>
            <p:cNvSpPr/>
            <p:nvPr/>
          </p:nvSpPr>
          <p:spPr>
            <a:xfrm>
              <a:off x="7760781" y="5067703"/>
              <a:ext cx="388073" cy="522598"/>
            </a:xfrm>
            <a:custGeom>
              <a:avLst/>
              <a:gdLst>
                <a:gd name="connsiteX0" fmla="*/ 0 w 388073"/>
                <a:gd name="connsiteY0" fmla="*/ 0 h 522598"/>
                <a:gd name="connsiteX1" fmla="*/ 0 w 388073"/>
                <a:gd name="connsiteY1" fmla="*/ 92261 h 522598"/>
                <a:gd name="connsiteX2" fmla="*/ 141964 w 388073"/>
                <a:gd name="connsiteY2" fmla="*/ 92261 h 522598"/>
                <a:gd name="connsiteX3" fmla="*/ 141964 w 388073"/>
                <a:gd name="connsiteY3" fmla="*/ 522599 h 522598"/>
                <a:gd name="connsiteX4" fmla="*/ 242530 w 388073"/>
                <a:gd name="connsiteY4" fmla="*/ 522599 h 522598"/>
                <a:gd name="connsiteX5" fmla="*/ 242530 w 388073"/>
                <a:gd name="connsiteY5" fmla="*/ 92261 h 522598"/>
                <a:gd name="connsiteX6" fmla="*/ 388073 w 388073"/>
                <a:gd name="connsiteY6" fmla="*/ 92261 h 522598"/>
                <a:gd name="connsiteX7" fmla="*/ 388073 w 388073"/>
                <a:gd name="connsiteY7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073" h="522598">
                  <a:moveTo>
                    <a:pt x="0" y="0"/>
                  </a:moveTo>
                  <a:lnTo>
                    <a:pt x="0" y="92261"/>
                  </a:lnTo>
                  <a:lnTo>
                    <a:pt x="141964" y="92261"/>
                  </a:lnTo>
                  <a:lnTo>
                    <a:pt x="141964" y="522599"/>
                  </a:lnTo>
                  <a:lnTo>
                    <a:pt x="242530" y="522599"/>
                  </a:lnTo>
                  <a:lnTo>
                    <a:pt x="242530" y="92261"/>
                  </a:lnTo>
                  <a:lnTo>
                    <a:pt x="388073" y="92261"/>
                  </a:lnTo>
                  <a:lnTo>
                    <a:pt x="38807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44" name="Graphic 4">
              <a:extLst>
                <a:ext uri="{FF2B5EF4-FFF2-40B4-BE49-F238E27FC236}">
                  <a16:creationId xmlns:a16="http://schemas.microsoft.com/office/drawing/2014/main" id="{6D714811-7B16-5CDA-FA36-2807630A9525}"/>
                </a:ext>
              </a:extLst>
            </p:cNvPr>
            <p:cNvGrpSpPr/>
            <p:nvPr/>
          </p:nvGrpSpPr>
          <p:grpSpPr>
            <a:xfrm>
              <a:off x="8197929" y="5061963"/>
              <a:ext cx="763485" cy="532786"/>
              <a:chOff x="8197929" y="5061963"/>
              <a:chExt cx="763485" cy="532786"/>
            </a:xfrm>
            <a:solidFill>
              <a:srgbClr val="9C9B9B"/>
            </a:solidFill>
          </p:grpSpPr>
          <p:sp>
            <p:nvSpPr>
              <p:cNvPr id="67" name="Freeform: Shape 126">
                <a:extLst>
                  <a:ext uri="{FF2B5EF4-FFF2-40B4-BE49-F238E27FC236}">
                    <a16:creationId xmlns:a16="http://schemas.microsoft.com/office/drawing/2014/main" id="{A336BDB7-4F14-B0A2-D232-F60D5AA7E0FE}"/>
                  </a:ext>
                </a:extLst>
              </p:cNvPr>
              <p:cNvSpPr/>
              <p:nvPr/>
            </p:nvSpPr>
            <p:spPr>
              <a:xfrm>
                <a:off x="8197929" y="5067666"/>
                <a:ext cx="344996" cy="525035"/>
              </a:xfrm>
              <a:custGeom>
                <a:avLst/>
                <a:gdLst>
                  <a:gd name="connsiteX0" fmla="*/ 105254 w 344996"/>
                  <a:gd name="connsiteY0" fmla="*/ 416256 h 525035"/>
                  <a:gd name="connsiteX1" fmla="*/ 104387 w 344996"/>
                  <a:gd name="connsiteY1" fmla="*/ 414816 h 525035"/>
                  <a:gd name="connsiteX2" fmla="*/ 105254 w 344996"/>
                  <a:gd name="connsiteY2" fmla="*/ 416256 h 525035"/>
                  <a:gd name="connsiteX3" fmla="*/ 110218 w 344996"/>
                  <a:gd name="connsiteY3" fmla="*/ 422623 h 525035"/>
                  <a:gd name="connsiteX4" fmla="*/ 108908 w 344996"/>
                  <a:gd name="connsiteY4" fmla="*/ 421553 h 525035"/>
                  <a:gd name="connsiteX5" fmla="*/ 110218 w 344996"/>
                  <a:gd name="connsiteY5" fmla="*/ 422623 h 525035"/>
                  <a:gd name="connsiteX6" fmla="*/ 28126 w 344996"/>
                  <a:gd name="connsiteY6" fmla="*/ 497610 h 525035"/>
                  <a:gd name="connsiteX7" fmla="*/ 28089 w 344996"/>
                  <a:gd name="connsiteY7" fmla="*/ 497573 h 525035"/>
                  <a:gd name="connsiteX8" fmla="*/ 28607 w 344996"/>
                  <a:gd name="connsiteY8" fmla="*/ 498052 h 525035"/>
                  <a:gd name="connsiteX9" fmla="*/ 28126 w 344996"/>
                  <a:gd name="connsiteY9" fmla="*/ 497610 h 525035"/>
                  <a:gd name="connsiteX10" fmla="*/ 15632 w 344996"/>
                  <a:gd name="connsiteY10" fmla="*/ 482125 h 525035"/>
                  <a:gd name="connsiteX11" fmla="*/ 16315 w 344996"/>
                  <a:gd name="connsiteY11" fmla="*/ 483232 h 525035"/>
                  <a:gd name="connsiteX12" fmla="*/ 15632 w 344996"/>
                  <a:gd name="connsiteY12" fmla="*/ 482125 h 525035"/>
                  <a:gd name="connsiteX13" fmla="*/ 1919 w 344996"/>
                  <a:gd name="connsiteY13" fmla="*/ 442759 h 525035"/>
                  <a:gd name="connsiteX14" fmla="*/ 2233 w 344996"/>
                  <a:gd name="connsiteY14" fmla="*/ 444825 h 525035"/>
                  <a:gd name="connsiteX15" fmla="*/ 1919 w 344996"/>
                  <a:gd name="connsiteY15" fmla="*/ 442759 h 525035"/>
                  <a:gd name="connsiteX16" fmla="*/ 2140 w 344996"/>
                  <a:gd name="connsiteY16" fmla="*/ 83532 h 525035"/>
                  <a:gd name="connsiteX17" fmla="*/ 1938 w 344996"/>
                  <a:gd name="connsiteY17" fmla="*/ 84971 h 525035"/>
                  <a:gd name="connsiteX18" fmla="*/ 2140 w 344996"/>
                  <a:gd name="connsiteY18" fmla="*/ 83532 h 525035"/>
                  <a:gd name="connsiteX19" fmla="*/ 28330 w 344996"/>
                  <a:gd name="connsiteY19" fmla="*/ 28828 h 525035"/>
                  <a:gd name="connsiteX20" fmla="*/ 28440 w 344996"/>
                  <a:gd name="connsiteY20" fmla="*/ 28755 h 525035"/>
                  <a:gd name="connsiteX21" fmla="*/ 28200 w 344996"/>
                  <a:gd name="connsiteY21" fmla="*/ 28995 h 525035"/>
                  <a:gd name="connsiteX22" fmla="*/ 28330 w 344996"/>
                  <a:gd name="connsiteY22" fmla="*/ 28828 h 525035"/>
                  <a:gd name="connsiteX23" fmla="*/ 114076 w 344996"/>
                  <a:gd name="connsiteY23" fmla="*/ 37 h 525035"/>
                  <a:gd name="connsiteX24" fmla="*/ 111363 w 344996"/>
                  <a:gd name="connsiteY24" fmla="*/ 0 h 525035"/>
                  <a:gd name="connsiteX25" fmla="*/ 75522 w 344996"/>
                  <a:gd name="connsiteY25" fmla="*/ 4024 h 525035"/>
                  <a:gd name="connsiteX26" fmla="*/ 75245 w 344996"/>
                  <a:gd name="connsiteY26" fmla="*/ 4061 h 525035"/>
                  <a:gd name="connsiteX27" fmla="*/ 65850 w 344996"/>
                  <a:gd name="connsiteY27" fmla="*/ 6681 h 525035"/>
                  <a:gd name="connsiteX28" fmla="*/ 65371 w 344996"/>
                  <a:gd name="connsiteY28" fmla="*/ 6848 h 525035"/>
                  <a:gd name="connsiteX29" fmla="*/ 32593 w 344996"/>
                  <a:gd name="connsiteY29" fmla="*/ 24898 h 525035"/>
                  <a:gd name="connsiteX30" fmla="*/ 29972 w 344996"/>
                  <a:gd name="connsiteY30" fmla="*/ 27131 h 525035"/>
                  <a:gd name="connsiteX31" fmla="*/ 28145 w 344996"/>
                  <a:gd name="connsiteY31" fmla="*/ 28681 h 525035"/>
                  <a:gd name="connsiteX32" fmla="*/ 26521 w 344996"/>
                  <a:gd name="connsiteY32" fmla="*/ 30711 h 525035"/>
                  <a:gd name="connsiteX33" fmla="*/ 16463 w 344996"/>
                  <a:gd name="connsiteY33" fmla="*/ 43280 h 525035"/>
                  <a:gd name="connsiteX34" fmla="*/ 14635 w 344996"/>
                  <a:gd name="connsiteY34" fmla="*/ 46583 h 525035"/>
                  <a:gd name="connsiteX35" fmla="*/ 8434 w 344996"/>
                  <a:gd name="connsiteY35" fmla="*/ 59668 h 525035"/>
                  <a:gd name="connsiteX36" fmla="*/ 6680 w 344996"/>
                  <a:gd name="connsiteY36" fmla="*/ 64116 h 525035"/>
                  <a:gd name="connsiteX37" fmla="*/ 2510 w 344996"/>
                  <a:gd name="connsiteY37" fmla="*/ 81133 h 525035"/>
                  <a:gd name="connsiteX38" fmla="*/ 1476 w 344996"/>
                  <a:gd name="connsiteY38" fmla="*/ 88054 h 525035"/>
                  <a:gd name="connsiteX39" fmla="*/ 277 w 344996"/>
                  <a:gd name="connsiteY39" fmla="*/ 104683 h 525035"/>
                  <a:gd name="connsiteX40" fmla="*/ 0 w 344996"/>
                  <a:gd name="connsiteY40" fmla="*/ 108613 h 525035"/>
                  <a:gd name="connsiteX41" fmla="*/ 0 w 344996"/>
                  <a:gd name="connsiteY41" fmla="*/ 419744 h 525035"/>
                  <a:gd name="connsiteX42" fmla="*/ 314 w 344996"/>
                  <a:gd name="connsiteY42" fmla="*/ 424192 h 525035"/>
                  <a:gd name="connsiteX43" fmla="*/ 1458 w 344996"/>
                  <a:gd name="connsiteY43" fmla="*/ 440138 h 525035"/>
                  <a:gd name="connsiteX44" fmla="*/ 2658 w 344996"/>
                  <a:gd name="connsiteY44" fmla="*/ 447465 h 525035"/>
                  <a:gd name="connsiteX45" fmla="*/ 6238 w 344996"/>
                  <a:gd name="connsiteY45" fmla="*/ 461713 h 525035"/>
                  <a:gd name="connsiteX46" fmla="*/ 7622 w 344996"/>
                  <a:gd name="connsiteY46" fmla="*/ 466161 h 525035"/>
                  <a:gd name="connsiteX47" fmla="*/ 14469 w 344996"/>
                  <a:gd name="connsiteY47" fmla="*/ 480280 h 525035"/>
                  <a:gd name="connsiteX48" fmla="*/ 17293 w 344996"/>
                  <a:gd name="connsiteY48" fmla="*/ 484820 h 525035"/>
                  <a:gd name="connsiteX49" fmla="*/ 26927 w 344996"/>
                  <a:gd name="connsiteY49" fmla="*/ 496557 h 525035"/>
                  <a:gd name="connsiteX50" fmla="*/ 27924 w 344996"/>
                  <a:gd name="connsiteY50" fmla="*/ 497757 h 525035"/>
                  <a:gd name="connsiteX51" fmla="*/ 32944 w 344996"/>
                  <a:gd name="connsiteY51" fmla="*/ 501891 h 525035"/>
                  <a:gd name="connsiteX52" fmla="*/ 34973 w 344996"/>
                  <a:gd name="connsiteY52" fmla="*/ 503571 h 525035"/>
                  <a:gd name="connsiteX53" fmla="*/ 41618 w 344996"/>
                  <a:gd name="connsiteY53" fmla="*/ 508074 h 525035"/>
                  <a:gd name="connsiteX54" fmla="*/ 44275 w 344996"/>
                  <a:gd name="connsiteY54" fmla="*/ 509698 h 525035"/>
                  <a:gd name="connsiteX55" fmla="*/ 50957 w 344996"/>
                  <a:gd name="connsiteY55" fmla="*/ 513168 h 525035"/>
                  <a:gd name="connsiteX56" fmla="*/ 54186 w 344996"/>
                  <a:gd name="connsiteY56" fmla="*/ 514644 h 525035"/>
                  <a:gd name="connsiteX57" fmla="*/ 60942 w 344996"/>
                  <a:gd name="connsiteY57" fmla="*/ 517228 h 525035"/>
                  <a:gd name="connsiteX58" fmla="*/ 64355 w 344996"/>
                  <a:gd name="connsiteY58" fmla="*/ 518391 h 525035"/>
                  <a:gd name="connsiteX59" fmla="*/ 71350 w 344996"/>
                  <a:gd name="connsiteY59" fmla="*/ 520384 h 525035"/>
                  <a:gd name="connsiteX60" fmla="*/ 74414 w 344996"/>
                  <a:gd name="connsiteY60" fmla="*/ 521104 h 525035"/>
                  <a:gd name="connsiteX61" fmla="*/ 82166 w 344996"/>
                  <a:gd name="connsiteY61" fmla="*/ 522654 h 525035"/>
                  <a:gd name="connsiteX62" fmla="*/ 83790 w 344996"/>
                  <a:gd name="connsiteY62" fmla="*/ 522931 h 525035"/>
                  <a:gd name="connsiteX63" fmla="*/ 111437 w 344996"/>
                  <a:gd name="connsiteY63" fmla="*/ 525035 h 525035"/>
                  <a:gd name="connsiteX64" fmla="*/ 121218 w 344996"/>
                  <a:gd name="connsiteY64" fmla="*/ 524832 h 525035"/>
                  <a:gd name="connsiteX65" fmla="*/ 344886 w 344996"/>
                  <a:gd name="connsiteY65" fmla="*/ 512651 h 525035"/>
                  <a:gd name="connsiteX66" fmla="*/ 344996 w 344996"/>
                  <a:gd name="connsiteY66" fmla="*/ 512651 h 525035"/>
                  <a:gd name="connsiteX67" fmla="*/ 344996 w 344996"/>
                  <a:gd name="connsiteY67" fmla="*/ 430356 h 525035"/>
                  <a:gd name="connsiteX68" fmla="*/ 143716 w 344996"/>
                  <a:gd name="connsiteY68" fmla="*/ 430356 h 525035"/>
                  <a:gd name="connsiteX69" fmla="*/ 142516 w 344996"/>
                  <a:gd name="connsiteY69" fmla="*/ 430356 h 525035"/>
                  <a:gd name="connsiteX70" fmla="*/ 114390 w 344996"/>
                  <a:gd name="connsiteY70" fmla="*/ 425742 h 525035"/>
                  <a:gd name="connsiteX71" fmla="*/ 108392 w 344996"/>
                  <a:gd name="connsiteY71" fmla="*/ 420888 h 525035"/>
                  <a:gd name="connsiteX72" fmla="*/ 107911 w 344996"/>
                  <a:gd name="connsiteY72" fmla="*/ 420168 h 525035"/>
                  <a:gd name="connsiteX73" fmla="*/ 104054 w 344996"/>
                  <a:gd name="connsiteY73" fmla="*/ 413930 h 525035"/>
                  <a:gd name="connsiteX74" fmla="*/ 103574 w 344996"/>
                  <a:gd name="connsiteY74" fmla="*/ 412490 h 525035"/>
                  <a:gd name="connsiteX75" fmla="*/ 100511 w 344996"/>
                  <a:gd name="connsiteY75" fmla="*/ 393352 h 525035"/>
                  <a:gd name="connsiteX76" fmla="*/ 100511 w 344996"/>
                  <a:gd name="connsiteY76" fmla="*/ 312127 h 525035"/>
                  <a:gd name="connsiteX77" fmla="*/ 312607 w 344996"/>
                  <a:gd name="connsiteY77" fmla="*/ 305723 h 525035"/>
                  <a:gd name="connsiteX78" fmla="*/ 312718 w 344996"/>
                  <a:gd name="connsiteY78" fmla="*/ 305723 h 525035"/>
                  <a:gd name="connsiteX79" fmla="*/ 312718 w 344996"/>
                  <a:gd name="connsiteY79" fmla="*/ 222671 h 525035"/>
                  <a:gd name="connsiteX80" fmla="*/ 100511 w 344996"/>
                  <a:gd name="connsiteY80" fmla="*/ 215547 h 525035"/>
                  <a:gd name="connsiteX81" fmla="*/ 100511 w 344996"/>
                  <a:gd name="connsiteY81" fmla="*/ 134286 h 525035"/>
                  <a:gd name="connsiteX82" fmla="*/ 137700 w 344996"/>
                  <a:gd name="connsiteY82" fmla="*/ 94476 h 525035"/>
                  <a:gd name="connsiteX83" fmla="*/ 344978 w 344996"/>
                  <a:gd name="connsiteY83" fmla="*/ 94476 h 525035"/>
                  <a:gd name="connsiteX84" fmla="*/ 344978 w 344996"/>
                  <a:gd name="connsiteY84" fmla="*/ 11462 h 525035"/>
                  <a:gd name="connsiteX85" fmla="*/ 344868 w 344996"/>
                  <a:gd name="connsiteY85" fmla="*/ 11425 h 525035"/>
                  <a:gd name="connsiteX86" fmla="*/ 114076 w 344996"/>
                  <a:gd name="connsiteY86" fmla="*/ 37 h 525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996" h="525035">
                    <a:moveTo>
                      <a:pt x="105254" y="416256"/>
                    </a:moveTo>
                    <a:cubicBezTo>
                      <a:pt x="104977" y="415776"/>
                      <a:pt x="104664" y="415388"/>
                      <a:pt x="104387" y="414816"/>
                    </a:cubicBezTo>
                    <a:cubicBezTo>
                      <a:pt x="104608" y="415388"/>
                      <a:pt x="104977" y="415776"/>
                      <a:pt x="105254" y="416256"/>
                    </a:cubicBezTo>
                    <a:moveTo>
                      <a:pt x="110218" y="422623"/>
                    </a:moveTo>
                    <a:cubicBezTo>
                      <a:pt x="109813" y="422217"/>
                      <a:pt x="109296" y="421996"/>
                      <a:pt x="108908" y="421553"/>
                    </a:cubicBezTo>
                    <a:cubicBezTo>
                      <a:pt x="109315" y="421940"/>
                      <a:pt x="109831" y="422235"/>
                      <a:pt x="110218" y="422623"/>
                    </a:cubicBezTo>
                    <a:moveTo>
                      <a:pt x="28126" y="497610"/>
                    </a:moveTo>
                    <a:cubicBezTo>
                      <a:pt x="28089" y="497610"/>
                      <a:pt x="28089" y="497610"/>
                      <a:pt x="28089" y="497573"/>
                    </a:cubicBezTo>
                    <a:cubicBezTo>
                      <a:pt x="28256" y="497739"/>
                      <a:pt x="28440" y="497886"/>
                      <a:pt x="28607" y="498052"/>
                    </a:cubicBezTo>
                    <a:cubicBezTo>
                      <a:pt x="28477" y="497886"/>
                      <a:pt x="28237" y="497757"/>
                      <a:pt x="28126" y="497610"/>
                    </a:cubicBezTo>
                    <a:moveTo>
                      <a:pt x="15632" y="482125"/>
                    </a:moveTo>
                    <a:cubicBezTo>
                      <a:pt x="15872" y="482476"/>
                      <a:pt x="16112" y="482882"/>
                      <a:pt x="16315" y="483232"/>
                    </a:cubicBezTo>
                    <a:cubicBezTo>
                      <a:pt x="16075" y="482882"/>
                      <a:pt x="15872" y="482494"/>
                      <a:pt x="15632" y="482125"/>
                    </a:cubicBezTo>
                    <a:moveTo>
                      <a:pt x="1919" y="442759"/>
                    </a:moveTo>
                    <a:cubicBezTo>
                      <a:pt x="2030" y="443441"/>
                      <a:pt x="2122" y="444106"/>
                      <a:pt x="2233" y="444825"/>
                    </a:cubicBezTo>
                    <a:cubicBezTo>
                      <a:pt x="2140" y="444106"/>
                      <a:pt x="2030" y="443423"/>
                      <a:pt x="1919" y="442759"/>
                    </a:cubicBezTo>
                    <a:moveTo>
                      <a:pt x="2140" y="83532"/>
                    </a:moveTo>
                    <a:cubicBezTo>
                      <a:pt x="2066" y="84012"/>
                      <a:pt x="1974" y="84491"/>
                      <a:pt x="1938" y="84971"/>
                    </a:cubicBezTo>
                    <a:cubicBezTo>
                      <a:pt x="1993" y="84473"/>
                      <a:pt x="2066" y="83993"/>
                      <a:pt x="2140" y="83532"/>
                    </a:cubicBezTo>
                    <a:moveTo>
                      <a:pt x="28330" y="28828"/>
                    </a:moveTo>
                    <a:cubicBezTo>
                      <a:pt x="28366" y="28791"/>
                      <a:pt x="28403" y="28791"/>
                      <a:pt x="28440" y="28755"/>
                    </a:cubicBezTo>
                    <a:cubicBezTo>
                      <a:pt x="28366" y="28828"/>
                      <a:pt x="28274" y="28921"/>
                      <a:pt x="28200" y="28995"/>
                    </a:cubicBezTo>
                    <a:cubicBezTo>
                      <a:pt x="28237" y="28939"/>
                      <a:pt x="28274" y="28865"/>
                      <a:pt x="28330" y="28828"/>
                    </a:cubicBezTo>
                    <a:moveTo>
                      <a:pt x="114076" y="37"/>
                    </a:moveTo>
                    <a:cubicBezTo>
                      <a:pt x="113209" y="0"/>
                      <a:pt x="112286" y="0"/>
                      <a:pt x="111363" y="0"/>
                    </a:cubicBezTo>
                    <a:cubicBezTo>
                      <a:pt x="100511" y="0"/>
                      <a:pt x="88053" y="1071"/>
                      <a:pt x="75522" y="4024"/>
                    </a:cubicBezTo>
                    <a:cubicBezTo>
                      <a:pt x="75411" y="4024"/>
                      <a:pt x="75319" y="4061"/>
                      <a:pt x="75245" y="4061"/>
                    </a:cubicBezTo>
                    <a:cubicBezTo>
                      <a:pt x="72107" y="4817"/>
                      <a:pt x="69006" y="5685"/>
                      <a:pt x="65850" y="6681"/>
                    </a:cubicBezTo>
                    <a:cubicBezTo>
                      <a:pt x="65684" y="6718"/>
                      <a:pt x="65537" y="6792"/>
                      <a:pt x="65371" y="6848"/>
                    </a:cubicBezTo>
                    <a:cubicBezTo>
                      <a:pt x="53762" y="10631"/>
                      <a:pt x="42541" y="16389"/>
                      <a:pt x="32593" y="24898"/>
                    </a:cubicBezTo>
                    <a:cubicBezTo>
                      <a:pt x="31726" y="25617"/>
                      <a:pt x="30803" y="26337"/>
                      <a:pt x="29972" y="27131"/>
                    </a:cubicBezTo>
                    <a:cubicBezTo>
                      <a:pt x="29382" y="27684"/>
                      <a:pt x="28699" y="28127"/>
                      <a:pt x="28145" y="28681"/>
                    </a:cubicBezTo>
                    <a:cubicBezTo>
                      <a:pt x="27517" y="29271"/>
                      <a:pt x="27112" y="30120"/>
                      <a:pt x="26521" y="30711"/>
                    </a:cubicBezTo>
                    <a:cubicBezTo>
                      <a:pt x="22903" y="34531"/>
                      <a:pt x="19490" y="38592"/>
                      <a:pt x="16463" y="43280"/>
                    </a:cubicBezTo>
                    <a:cubicBezTo>
                      <a:pt x="15835" y="44350"/>
                      <a:pt x="15318" y="45513"/>
                      <a:pt x="14635" y="46583"/>
                    </a:cubicBezTo>
                    <a:cubicBezTo>
                      <a:pt x="12328" y="50607"/>
                      <a:pt x="10262" y="54980"/>
                      <a:pt x="8434" y="59668"/>
                    </a:cubicBezTo>
                    <a:cubicBezTo>
                      <a:pt x="7881" y="61182"/>
                      <a:pt x="7198" y="62566"/>
                      <a:pt x="6680" y="64116"/>
                    </a:cubicBezTo>
                    <a:cubicBezTo>
                      <a:pt x="4928" y="69358"/>
                      <a:pt x="3580" y="75098"/>
                      <a:pt x="2510" y="81133"/>
                    </a:cubicBezTo>
                    <a:cubicBezTo>
                      <a:pt x="2103" y="83403"/>
                      <a:pt x="1790" y="85710"/>
                      <a:pt x="1476" y="88054"/>
                    </a:cubicBezTo>
                    <a:cubicBezTo>
                      <a:pt x="849" y="93295"/>
                      <a:pt x="406" y="98832"/>
                      <a:pt x="277" y="104683"/>
                    </a:cubicBezTo>
                    <a:cubicBezTo>
                      <a:pt x="240" y="106067"/>
                      <a:pt x="0" y="107229"/>
                      <a:pt x="0" y="108613"/>
                    </a:cubicBezTo>
                    <a:lnTo>
                      <a:pt x="0" y="419744"/>
                    </a:lnTo>
                    <a:cubicBezTo>
                      <a:pt x="0" y="421331"/>
                      <a:pt x="277" y="422641"/>
                      <a:pt x="314" y="424192"/>
                    </a:cubicBezTo>
                    <a:cubicBezTo>
                      <a:pt x="479" y="429802"/>
                      <a:pt x="830" y="435136"/>
                      <a:pt x="1458" y="440138"/>
                    </a:cubicBezTo>
                    <a:cubicBezTo>
                      <a:pt x="1772" y="442648"/>
                      <a:pt x="2177" y="445066"/>
                      <a:pt x="2658" y="447465"/>
                    </a:cubicBezTo>
                    <a:cubicBezTo>
                      <a:pt x="3617" y="452522"/>
                      <a:pt x="4762" y="457246"/>
                      <a:pt x="6238" y="461713"/>
                    </a:cubicBezTo>
                    <a:cubicBezTo>
                      <a:pt x="6680" y="463189"/>
                      <a:pt x="7106" y="464739"/>
                      <a:pt x="7622" y="466161"/>
                    </a:cubicBezTo>
                    <a:cubicBezTo>
                      <a:pt x="9579" y="471328"/>
                      <a:pt x="11922" y="475942"/>
                      <a:pt x="14469" y="480280"/>
                    </a:cubicBezTo>
                    <a:cubicBezTo>
                      <a:pt x="15392" y="481793"/>
                      <a:pt x="16297" y="483343"/>
                      <a:pt x="17293" y="484820"/>
                    </a:cubicBezTo>
                    <a:cubicBezTo>
                      <a:pt x="20228" y="489120"/>
                      <a:pt x="23420" y="493051"/>
                      <a:pt x="26927" y="496557"/>
                    </a:cubicBezTo>
                    <a:cubicBezTo>
                      <a:pt x="27277" y="496908"/>
                      <a:pt x="27554" y="497388"/>
                      <a:pt x="27924" y="497757"/>
                    </a:cubicBezTo>
                    <a:cubicBezTo>
                      <a:pt x="29511" y="499270"/>
                      <a:pt x="31264" y="500544"/>
                      <a:pt x="32944" y="501891"/>
                    </a:cubicBezTo>
                    <a:cubicBezTo>
                      <a:pt x="33626" y="502445"/>
                      <a:pt x="34254" y="503035"/>
                      <a:pt x="34973" y="503571"/>
                    </a:cubicBezTo>
                    <a:cubicBezTo>
                      <a:pt x="37115" y="505195"/>
                      <a:pt x="39348" y="506671"/>
                      <a:pt x="41618" y="508074"/>
                    </a:cubicBezTo>
                    <a:cubicBezTo>
                      <a:pt x="42486" y="508628"/>
                      <a:pt x="43371" y="509181"/>
                      <a:pt x="44275" y="509698"/>
                    </a:cubicBezTo>
                    <a:cubicBezTo>
                      <a:pt x="46472" y="510935"/>
                      <a:pt x="48687" y="512079"/>
                      <a:pt x="50957" y="513168"/>
                    </a:cubicBezTo>
                    <a:cubicBezTo>
                      <a:pt x="52027" y="513648"/>
                      <a:pt x="53098" y="514164"/>
                      <a:pt x="54186" y="514644"/>
                    </a:cubicBezTo>
                    <a:cubicBezTo>
                      <a:pt x="56420" y="515604"/>
                      <a:pt x="58635" y="516471"/>
                      <a:pt x="60942" y="517228"/>
                    </a:cubicBezTo>
                    <a:cubicBezTo>
                      <a:pt x="62048" y="517671"/>
                      <a:pt x="63212" y="518022"/>
                      <a:pt x="64355" y="518391"/>
                    </a:cubicBezTo>
                    <a:cubicBezTo>
                      <a:pt x="66699" y="519147"/>
                      <a:pt x="69006" y="519831"/>
                      <a:pt x="71350" y="520384"/>
                    </a:cubicBezTo>
                    <a:cubicBezTo>
                      <a:pt x="72384" y="520661"/>
                      <a:pt x="73417" y="520901"/>
                      <a:pt x="74414" y="521104"/>
                    </a:cubicBezTo>
                    <a:cubicBezTo>
                      <a:pt x="76998" y="521695"/>
                      <a:pt x="79581" y="522211"/>
                      <a:pt x="82166" y="522654"/>
                    </a:cubicBezTo>
                    <a:cubicBezTo>
                      <a:pt x="82682" y="522765"/>
                      <a:pt x="83237" y="522820"/>
                      <a:pt x="83790" y="522931"/>
                    </a:cubicBezTo>
                    <a:cubicBezTo>
                      <a:pt x="93294" y="524408"/>
                      <a:pt x="102688" y="525035"/>
                      <a:pt x="111437" y="525035"/>
                    </a:cubicBezTo>
                    <a:cubicBezTo>
                      <a:pt x="114814" y="525035"/>
                      <a:pt x="118081" y="524961"/>
                      <a:pt x="121218" y="524832"/>
                    </a:cubicBezTo>
                    <a:cubicBezTo>
                      <a:pt x="123046" y="524758"/>
                      <a:pt x="304504" y="518317"/>
                      <a:pt x="344886" y="512651"/>
                    </a:cubicBezTo>
                    <a:lnTo>
                      <a:pt x="344996" y="512651"/>
                    </a:lnTo>
                    <a:lnTo>
                      <a:pt x="344996" y="430356"/>
                    </a:lnTo>
                    <a:lnTo>
                      <a:pt x="143716" y="430356"/>
                    </a:lnTo>
                    <a:lnTo>
                      <a:pt x="142516" y="430356"/>
                    </a:lnTo>
                    <a:cubicBezTo>
                      <a:pt x="132532" y="430356"/>
                      <a:pt x="122308" y="430190"/>
                      <a:pt x="114390" y="425742"/>
                    </a:cubicBezTo>
                    <a:cubicBezTo>
                      <a:pt x="112120" y="424469"/>
                      <a:pt x="110090" y="422844"/>
                      <a:pt x="108392" y="420888"/>
                    </a:cubicBezTo>
                    <a:cubicBezTo>
                      <a:pt x="108225" y="420685"/>
                      <a:pt x="108078" y="420371"/>
                      <a:pt x="107911" y="420168"/>
                    </a:cubicBezTo>
                    <a:cubicBezTo>
                      <a:pt x="106398" y="418341"/>
                      <a:pt x="105088" y="416311"/>
                      <a:pt x="104054" y="413930"/>
                    </a:cubicBezTo>
                    <a:cubicBezTo>
                      <a:pt x="103852" y="413524"/>
                      <a:pt x="103778" y="412970"/>
                      <a:pt x="103574" y="412490"/>
                    </a:cubicBezTo>
                    <a:cubicBezTo>
                      <a:pt x="101582" y="407323"/>
                      <a:pt x="100511" y="401066"/>
                      <a:pt x="100511" y="393352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868" y="11425"/>
                    </a:lnTo>
                    <a:cubicBezTo>
                      <a:pt x="299559" y="5075"/>
                      <a:pt x="115959" y="74"/>
                      <a:pt x="114076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127">
                <a:extLst>
                  <a:ext uri="{FF2B5EF4-FFF2-40B4-BE49-F238E27FC236}">
                    <a16:creationId xmlns:a16="http://schemas.microsoft.com/office/drawing/2014/main" id="{129D5EFD-2E71-72DF-29EC-12D6FCF20F23}"/>
                  </a:ext>
                </a:extLst>
              </p:cNvPr>
              <p:cNvSpPr/>
              <p:nvPr/>
            </p:nvSpPr>
            <p:spPr>
              <a:xfrm>
                <a:off x="8599918" y="5061963"/>
                <a:ext cx="361495" cy="532786"/>
              </a:xfrm>
              <a:custGeom>
                <a:avLst/>
                <a:gdLst>
                  <a:gd name="connsiteX0" fmla="*/ 84012 w 361495"/>
                  <a:gd name="connsiteY0" fmla="*/ 506800 h 532786"/>
                  <a:gd name="connsiteX1" fmla="*/ 79194 w 361495"/>
                  <a:gd name="connsiteY1" fmla="*/ 503810 h 532786"/>
                  <a:gd name="connsiteX2" fmla="*/ 84012 w 361495"/>
                  <a:gd name="connsiteY2" fmla="*/ 506800 h 532786"/>
                  <a:gd name="connsiteX3" fmla="*/ 64596 w 361495"/>
                  <a:gd name="connsiteY3" fmla="*/ 491759 h 532786"/>
                  <a:gd name="connsiteX4" fmla="*/ 65702 w 361495"/>
                  <a:gd name="connsiteY4" fmla="*/ 492626 h 532786"/>
                  <a:gd name="connsiteX5" fmla="*/ 64596 w 361495"/>
                  <a:gd name="connsiteY5" fmla="*/ 491759 h 532786"/>
                  <a:gd name="connsiteX6" fmla="*/ 101397 w 361495"/>
                  <a:gd name="connsiteY6" fmla="*/ 516453 h 532786"/>
                  <a:gd name="connsiteX7" fmla="*/ 95583 w 361495"/>
                  <a:gd name="connsiteY7" fmla="*/ 513869 h 532786"/>
                  <a:gd name="connsiteX8" fmla="*/ 101397 w 361495"/>
                  <a:gd name="connsiteY8" fmla="*/ 516453 h 532786"/>
                  <a:gd name="connsiteX9" fmla="*/ 118025 w 361495"/>
                  <a:gd name="connsiteY9" fmla="*/ 523060 h 532786"/>
                  <a:gd name="connsiteX10" fmla="*/ 113855 w 361495"/>
                  <a:gd name="connsiteY10" fmla="*/ 521824 h 532786"/>
                  <a:gd name="connsiteX11" fmla="*/ 118025 w 361495"/>
                  <a:gd name="connsiteY11" fmla="*/ 523060 h 532786"/>
                  <a:gd name="connsiteX12" fmla="*/ 178598 w 361495"/>
                  <a:gd name="connsiteY12" fmla="*/ 0 h 532786"/>
                  <a:gd name="connsiteX13" fmla="*/ 130151 w 361495"/>
                  <a:gd name="connsiteY13" fmla="*/ 4651 h 532786"/>
                  <a:gd name="connsiteX14" fmla="*/ 126922 w 361495"/>
                  <a:gd name="connsiteY14" fmla="*/ 5481 h 532786"/>
                  <a:gd name="connsiteX15" fmla="*/ 109776 w 361495"/>
                  <a:gd name="connsiteY15" fmla="*/ 10132 h 532786"/>
                  <a:gd name="connsiteX16" fmla="*/ 101692 w 361495"/>
                  <a:gd name="connsiteY16" fmla="*/ 13436 h 532786"/>
                  <a:gd name="connsiteX17" fmla="*/ 91264 w 361495"/>
                  <a:gd name="connsiteY17" fmla="*/ 17773 h 532786"/>
                  <a:gd name="connsiteX18" fmla="*/ 82793 w 361495"/>
                  <a:gd name="connsiteY18" fmla="*/ 22738 h 532786"/>
                  <a:gd name="connsiteX19" fmla="*/ 74525 w 361495"/>
                  <a:gd name="connsiteY19" fmla="*/ 27702 h 532786"/>
                  <a:gd name="connsiteX20" fmla="*/ 68157 w 361495"/>
                  <a:gd name="connsiteY20" fmla="*/ 32833 h 532786"/>
                  <a:gd name="connsiteX21" fmla="*/ 59557 w 361495"/>
                  <a:gd name="connsiteY21" fmla="*/ 39920 h 532786"/>
                  <a:gd name="connsiteX22" fmla="*/ 57084 w 361495"/>
                  <a:gd name="connsiteY22" fmla="*/ 42633 h 532786"/>
                  <a:gd name="connsiteX23" fmla="*/ 35730 w 361495"/>
                  <a:gd name="connsiteY23" fmla="*/ 70151 h 532786"/>
                  <a:gd name="connsiteX24" fmla="*/ 19101 w 361495"/>
                  <a:gd name="connsiteY24" fmla="*/ 107820 h 532786"/>
                  <a:gd name="connsiteX25" fmla="*/ 18178 w 361495"/>
                  <a:gd name="connsiteY25" fmla="*/ 110810 h 532786"/>
                  <a:gd name="connsiteX26" fmla="*/ 13011 w 361495"/>
                  <a:gd name="connsiteY26" fmla="*/ 128988 h 532786"/>
                  <a:gd name="connsiteX27" fmla="*/ 11627 w 361495"/>
                  <a:gd name="connsiteY27" fmla="*/ 135466 h 532786"/>
                  <a:gd name="connsiteX28" fmla="*/ 8212 w 361495"/>
                  <a:gd name="connsiteY28" fmla="*/ 152206 h 532786"/>
                  <a:gd name="connsiteX29" fmla="*/ 6939 w 361495"/>
                  <a:gd name="connsiteY29" fmla="*/ 160604 h 532786"/>
                  <a:gd name="connsiteX30" fmla="*/ 4521 w 361495"/>
                  <a:gd name="connsiteY30" fmla="*/ 177823 h 532786"/>
                  <a:gd name="connsiteX31" fmla="*/ 3765 w 361495"/>
                  <a:gd name="connsiteY31" fmla="*/ 185464 h 532786"/>
                  <a:gd name="connsiteX32" fmla="*/ 1938 w 361495"/>
                  <a:gd name="connsiteY32" fmla="*/ 206061 h 532786"/>
                  <a:gd name="connsiteX33" fmla="*/ 1864 w 361495"/>
                  <a:gd name="connsiteY33" fmla="*/ 207408 h 532786"/>
                  <a:gd name="connsiteX34" fmla="*/ 0 w 361495"/>
                  <a:gd name="connsiteY34" fmla="*/ 265599 h 532786"/>
                  <a:gd name="connsiteX35" fmla="*/ 39533 w 361495"/>
                  <a:gd name="connsiteY35" fmla="*/ 460660 h 532786"/>
                  <a:gd name="connsiteX36" fmla="*/ 178598 w 361495"/>
                  <a:gd name="connsiteY36" fmla="*/ 532583 h 532786"/>
                  <a:gd name="connsiteX37" fmla="*/ 198641 w 361495"/>
                  <a:gd name="connsiteY37" fmla="*/ 532786 h 532786"/>
                  <a:gd name="connsiteX38" fmla="*/ 204768 w 361495"/>
                  <a:gd name="connsiteY38" fmla="*/ 532620 h 532786"/>
                  <a:gd name="connsiteX39" fmla="*/ 237786 w 361495"/>
                  <a:gd name="connsiteY39" fmla="*/ 531790 h 532786"/>
                  <a:gd name="connsiteX40" fmla="*/ 252865 w 361495"/>
                  <a:gd name="connsiteY40" fmla="*/ 530959 h 532786"/>
                  <a:gd name="connsiteX41" fmla="*/ 283169 w 361495"/>
                  <a:gd name="connsiteY41" fmla="*/ 528302 h 532786"/>
                  <a:gd name="connsiteX42" fmla="*/ 295701 w 361495"/>
                  <a:gd name="connsiteY42" fmla="*/ 526677 h 532786"/>
                  <a:gd name="connsiteX43" fmla="*/ 323976 w 361495"/>
                  <a:gd name="connsiteY43" fmla="*/ 522063 h 532786"/>
                  <a:gd name="connsiteX44" fmla="*/ 333277 w 361495"/>
                  <a:gd name="connsiteY44" fmla="*/ 519959 h 532786"/>
                  <a:gd name="connsiteX45" fmla="*/ 356698 w 361495"/>
                  <a:gd name="connsiteY45" fmla="*/ 513869 h 532786"/>
                  <a:gd name="connsiteX46" fmla="*/ 361422 w 361495"/>
                  <a:gd name="connsiteY46" fmla="*/ 512632 h 532786"/>
                  <a:gd name="connsiteX47" fmla="*/ 361496 w 361495"/>
                  <a:gd name="connsiteY47" fmla="*/ 512596 h 532786"/>
                  <a:gd name="connsiteX48" fmla="*/ 361496 w 361495"/>
                  <a:gd name="connsiteY48" fmla="*/ 434638 h 532786"/>
                  <a:gd name="connsiteX49" fmla="*/ 361385 w 361495"/>
                  <a:gd name="connsiteY49" fmla="*/ 434638 h 532786"/>
                  <a:gd name="connsiteX50" fmla="*/ 202240 w 361495"/>
                  <a:gd name="connsiteY50" fmla="*/ 440322 h 532786"/>
                  <a:gd name="connsiteX51" fmla="*/ 120535 w 361495"/>
                  <a:gd name="connsiteY51" fmla="*/ 397596 h 532786"/>
                  <a:gd name="connsiteX52" fmla="*/ 100566 w 361495"/>
                  <a:gd name="connsiteY52" fmla="*/ 267039 h 532786"/>
                  <a:gd name="connsiteX53" fmla="*/ 123747 w 361495"/>
                  <a:gd name="connsiteY53" fmla="*/ 120222 h 532786"/>
                  <a:gd name="connsiteX54" fmla="*/ 202222 w 361495"/>
                  <a:gd name="connsiteY54" fmla="*/ 92298 h 532786"/>
                  <a:gd name="connsiteX55" fmla="*/ 359023 w 361495"/>
                  <a:gd name="connsiteY55" fmla="*/ 102043 h 532786"/>
                  <a:gd name="connsiteX56" fmla="*/ 361367 w 361495"/>
                  <a:gd name="connsiteY56" fmla="*/ 102283 h 532786"/>
                  <a:gd name="connsiteX57" fmla="*/ 361478 w 361495"/>
                  <a:gd name="connsiteY57" fmla="*/ 102283 h 532786"/>
                  <a:gd name="connsiteX58" fmla="*/ 361478 w 361495"/>
                  <a:gd name="connsiteY58" fmla="*/ 23568 h 532786"/>
                  <a:gd name="connsiteX59" fmla="*/ 361367 w 361495"/>
                  <a:gd name="connsiteY59" fmla="*/ 23531 h 532786"/>
                  <a:gd name="connsiteX60" fmla="*/ 178598 w 361495"/>
                  <a:gd name="connsiteY60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61495" h="532786">
                    <a:moveTo>
                      <a:pt x="84012" y="506800"/>
                    </a:moveTo>
                    <a:cubicBezTo>
                      <a:pt x="82424" y="505767"/>
                      <a:pt x="80745" y="504900"/>
                      <a:pt x="79194" y="503810"/>
                    </a:cubicBezTo>
                    <a:cubicBezTo>
                      <a:pt x="80745" y="504881"/>
                      <a:pt x="82424" y="505767"/>
                      <a:pt x="84012" y="506800"/>
                    </a:cubicBezTo>
                    <a:moveTo>
                      <a:pt x="64596" y="491759"/>
                    </a:moveTo>
                    <a:cubicBezTo>
                      <a:pt x="64946" y="492072"/>
                      <a:pt x="65352" y="492312"/>
                      <a:pt x="65702" y="492626"/>
                    </a:cubicBezTo>
                    <a:cubicBezTo>
                      <a:pt x="65352" y="492312"/>
                      <a:pt x="64964" y="492072"/>
                      <a:pt x="64596" y="491759"/>
                    </a:cubicBezTo>
                    <a:moveTo>
                      <a:pt x="101397" y="516453"/>
                    </a:moveTo>
                    <a:cubicBezTo>
                      <a:pt x="99495" y="515530"/>
                      <a:pt x="97465" y="514829"/>
                      <a:pt x="95583" y="513869"/>
                    </a:cubicBezTo>
                    <a:cubicBezTo>
                      <a:pt x="97447" y="514829"/>
                      <a:pt x="99477" y="515548"/>
                      <a:pt x="101397" y="516453"/>
                    </a:cubicBezTo>
                    <a:moveTo>
                      <a:pt x="118025" y="523060"/>
                    </a:moveTo>
                    <a:cubicBezTo>
                      <a:pt x="116641" y="522580"/>
                      <a:pt x="115165" y="522303"/>
                      <a:pt x="113855" y="521824"/>
                    </a:cubicBezTo>
                    <a:cubicBezTo>
                      <a:pt x="115165" y="522303"/>
                      <a:pt x="116623" y="522580"/>
                      <a:pt x="118025" y="523060"/>
                    </a:cubicBezTo>
                    <a:moveTo>
                      <a:pt x="178598" y="0"/>
                    </a:moveTo>
                    <a:cubicBezTo>
                      <a:pt x="161009" y="0"/>
                      <a:pt x="144953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3" y="6829"/>
                      <a:pt x="115220" y="8268"/>
                      <a:pt x="109776" y="10132"/>
                    </a:cubicBezTo>
                    <a:cubicBezTo>
                      <a:pt x="106952" y="11092"/>
                      <a:pt x="104405" y="12328"/>
                      <a:pt x="101692" y="13436"/>
                    </a:cubicBezTo>
                    <a:cubicBezTo>
                      <a:pt x="98185" y="14820"/>
                      <a:pt x="94568" y="16149"/>
                      <a:pt x="91264" y="17773"/>
                    </a:cubicBezTo>
                    <a:cubicBezTo>
                      <a:pt x="88274" y="19286"/>
                      <a:pt x="85617" y="21077"/>
                      <a:pt x="82793" y="22738"/>
                    </a:cubicBezTo>
                    <a:cubicBezTo>
                      <a:pt x="80006" y="24362"/>
                      <a:pt x="77146" y="25875"/>
                      <a:pt x="74525" y="27702"/>
                    </a:cubicBezTo>
                    <a:cubicBezTo>
                      <a:pt x="72255" y="29289"/>
                      <a:pt x="70261" y="31116"/>
                      <a:pt x="68157" y="32833"/>
                    </a:cubicBezTo>
                    <a:cubicBezTo>
                      <a:pt x="65260" y="35140"/>
                      <a:pt x="62270" y="37373"/>
                      <a:pt x="59557" y="39920"/>
                    </a:cubicBezTo>
                    <a:cubicBezTo>
                      <a:pt x="58690" y="40751"/>
                      <a:pt x="57933" y="41784"/>
                      <a:pt x="57084" y="42633"/>
                    </a:cubicBezTo>
                    <a:cubicBezTo>
                      <a:pt x="49092" y="50717"/>
                      <a:pt x="41858" y="59742"/>
                      <a:pt x="35730" y="70151"/>
                    </a:cubicBezTo>
                    <a:cubicBezTo>
                      <a:pt x="29252" y="81169"/>
                      <a:pt x="23752" y="93738"/>
                      <a:pt x="19101" y="107820"/>
                    </a:cubicBezTo>
                    <a:cubicBezTo>
                      <a:pt x="18751" y="108779"/>
                      <a:pt x="18511" y="109813"/>
                      <a:pt x="18178" y="110810"/>
                    </a:cubicBezTo>
                    <a:cubicBezTo>
                      <a:pt x="16352" y="116623"/>
                      <a:pt x="14561" y="122621"/>
                      <a:pt x="13011" y="128988"/>
                    </a:cubicBezTo>
                    <a:cubicBezTo>
                      <a:pt x="12532" y="131093"/>
                      <a:pt x="12088" y="133326"/>
                      <a:pt x="11627" y="135466"/>
                    </a:cubicBezTo>
                    <a:cubicBezTo>
                      <a:pt x="10390" y="140911"/>
                      <a:pt x="9209" y="146411"/>
                      <a:pt x="8212" y="152206"/>
                    </a:cubicBezTo>
                    <a:cubicBezTo>
                      <a:pt x="7733" y="154956"/>
                      <a:pt x="7382" y="157817"/>
                      <a:pt x="6939" y="160604"/>
                    </a:cubicBezTo>
                    <a:cubicBezTo>
                      <a:pt x="6072" y="166214"/>
                      <a:pt x="5222" y="171862"/>
                      <a:pt x="4521" y="177823"/>
                    </a:cubicBezTo>
                    <a:cubicBezTo>
                      <a:pt x="4245" y="180296"/>
                      <a:pt x="4005" y="182917"/>
                      <a:pt x="3765" y="185464"/>
                    </a:cubicBezTo>
                    <a:cubicBezTo>
                      <a:pt x="3082" y="192182"/>
                      <a:pt x="2417" y="198900"/>
                      <a:pt x="1938" y="206061"/>
                    </a:cubicBezTo>
                    <a:cubicBezTo>
                      <a:pt x="1901" y="206503"/>
                      <a:pt x="1901" y="206983"/>
                      <a:pt x="1864" y="207408"/>
                    </a:cubicBezTo>
                    <a:cubicBezTo>
                      <a:pt x="664" y="225384"/>
                      <a:pt x="0" y="244634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29" y="508351"/>
                      <a:pt x="114186" y="531900"/>
                      <a:pt x="178598" y="532583"/>
                    </a:cubicBezTo>
                    <a:cubicBezTo>
                      <a:pt x="185408" y="532749"/>
                      <a:pt x="192126" y="532786"/>
                      <a:pt x="198641" y="532786"/>
                    </a:cubicBezTo>
                    <a:cubicBezTo>
                      <a:pt x="200782" y="532786"/>
                      <a:pt x="202664" y="532675"/>
                      <a:pt x="204768" y="532620"/>
                    </a:cubicBezTo>
                    <a:cubicBezTo>
                      <a:pt x="216192" y="532583"/>
                      <a:pt x="227118" y="532214"/>
                      <a:pt x="237786" y="531790"/>
                    </a:cubicBezTo>
                    <a:cubicBezTo>
                      <a:pt x="242880" y="531550"/>
                      <a:pt x="247937" y="531273"/>
                      <a:pt x="252865" y="530959"/>
                    </a:cubicBezTo>
                    <a:cubicBezTo>
                      <a:pt x="263329" y="530277"/>
                      <a:pt x="273462" y="529409"/>
                      <a:pt x="283169" y="528302"/>
                    </a:cubicBezTo>
                    <a:cubicBezTo>
                      <a:pt x="287469" y="527822"/>
                      <a:pt x="291604" y="527268"/>
                      <a:pt x="295701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150" y="521436"/>
                      <a:pt x="330177" y="520624"/>
                      <a:pt x="333277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1" y="513389"/>
                      <a:pt x="359965" y="513112"/>
                      <a:pt x="361422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5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858" y="440322"/>
                      <a:pt x="135891" y="426757"/>
                      <a:pt x="120535" y="397596"/>
                    </a:cubicBezTo>
                    <a:cubicBezTo>
                      <a:pt x="106730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47" y="120222"/>
                    </a:cubicBezTo>
                    <a:cubicBezTo>
                      <a:pt x="139582" y="96875"/>
                      <a:pt x="164516" y="92298"/>
                      <a:pt x="202222" y="92298"/>
                    </a:cubicBezTo>
                    <a:cubicBezTo>
                      <a:pt x="257663" y="92298"/>
                      <a:pt x="324252" y="98389"/>
                      <a:pt x="359023" y="102043"/>
                    </a:cubicBezTo>
                    <a:cubicBezTo>
                      <a:pt x="360703" y="102209"/>
                      <a:pt x="361293" y="102283"/>
                      <a:pt x="361367" y="102283"/>
                    </a:cubicBezTo>
                    <a:lnTo>
                      <a:pt x="361478" y="102283"/>
                    </a:lnTo>
                    <a:lnTo>
                      <a:pt x="361478" y="23568"/>
                    </a:lnTo>
                    <a:lnTo>
                      <a:pt x="361367" y="23531"/>
                    </a:lnTo>
                    <a:cubicBezTo>
                      <a:pt x="303618" y="6792"/>
                      <a:pt x="250631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45" name="Freeform: Shape 104">
              <a:extLst>
                <a:ext uri="{FF2B5EF4-FFF2-40B4-BE49-F238E27FC236}">
                  <a16:creationId xmlns:a16="http://schemas.microsoft.com/office/drawing/2014/main" id="{1159F940-DDC3-1C26-311D-376A078B0884}"/>
                </a:ext>
              </a:extLst>
            </p:cNvPr>
            <p:cNvSpPr/>
            <p:nvPr/>
          </p:nvSpPr>
          <p:spPr>
            <a:xfrm>
              <a:off x="9029886" y="5067703"/>
              <a:ext cx="380912" cy="522598"/>
            </a:xfrm>
            <a:custGeom>
              <a:avLst/>
              <a:gdLst>
                <a:gd name="connsiteX0" fmla="*/ 280272 w 380912"/>
                <a:gd name="connsiteY0" fmla="*/ 0 h 522598"/>
                <a:gd name="connsiteX1" fmla="*/ 280272 w 380912"/>
                <a:gd name="connsiteY1" fmla="*/ 224037 h 522598"/>
                <a:gd name="connsiteX2" fmla="*/ 100604 w 380912"/>
                <a:gd name="connsiteY2" fmla="*/ 224037 h 522598"/>
                <a:gd name="connsiteX3" fmla="*/ 100604 w 380912"/>
                <a:gd name="connsiteY3" fmla="*/ 0 h 522598"/>
                <a:gd name="connsiteX4" fmla="*/ 0 w 380912"/>
                <a:gd name="connsiteY4" fmla="*/ 0 h 522598"/>
                <a:gd name="connsiteX5" fmla="*/ 0 w 380912"/>
                <a:gd name="connsiteY5" fmla="*/ 522599 h 522598"/>
                <a:gd name="connsiteX6" fmla="*/ 100604 w 380912"/>
                <a:gd name="connsiteY6" fmla="*/ 522599 h 522598"/>
                <a:gd name="connsiteX7" fmla="*/ 100604 w 380912"/>
                <a:gd name="connsiteY7" fmla="*/ 315597 h 522598"/>
                <a:gd name="connsiteX8" fmla="*/ 280272 w 380912"/>
                <a:gd name="connsiteY8" fmla="*/ 315597 h 522598"/>
                <a:gd name="connsiteX9" fmla="*/ 280272 w 380912"/>
                <a:gd name="connsiteY9" fmla="*/ 522599 h 522598"/>
                <a:gd name="connsiteX10" fmla="*/ 380913 w 380912"/>
                <a:gd name="connsiteY10" fmla="*/ 522599 h 522598"/>
                <a:gd name="connsiteX11" fmla="*/ 380913 w 380912"/>
                <a:gd name="connsiteY11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0912" h="522598">
                  <a:moveTo>
                    <a:pt x="280272" y="0"/>
                  </a:moveTo>
                  <a:lnTo>
                    <a:pt x="280272" y="224037"/>
                  </a:lnTo>
                  <a:lnTo>
                    <a:pt x="100604" y="224037"/>
                  </a:lnTo>
                  <a:lnTo>
                    <a:pt x="100604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0604" y="522599"/>
                  </a:lnTo>
                  <a:lnTo>
                    <a:pt x="100604" y="315597"/>
                  </a:lnTo>
                  <a:lnTo>
                    <a:pt x="280272" y="315597"/>
                  </a:lnTo>
                  <a:lnTo>
                    <a:pt x="280272" y="522599"/>
                  </a:lnTo>
                  <a:lnTo>
                    <a:pt x="380913" y="522599"/>
                  </a:lnTo>
                  <a:lnTo>
                    <a:pt x="38091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105">
              <a:extLst>
                <a:ext uri="{FF2B5EF4-FFF2-40B4-BE49-F238E27FC236}">
                  <a16:creationId xmlns:a16="http://schemas.microsoft.com/office/drawing/2014/main" id="{53334251-7C41-920A-4AFE-1434D8B20A9C}"/>
                </a:ext>
              </a:extLst>
            </p:cNvPr>
            <p:cNvSpPr/>
            <p:nvPr/>
          </p:nvSpPr>
          <p:spPr>
            <a:xfrm>
              <a:off x="9492799" y="5067703"/>
              <a:ext cx="410256" cy="522598"/>
            </a:xfrm>
            <a:custGeom>
              <a:avLst/>
              <a:gdLst>
                <a:gd name="connsiteX0" fmla="*/ 309709 w 410256"/>
                <a:gd name="connsiteY0" fmla="*/ 0 h 522598"/>
                <a:gd name="connsiteX1" fmla="*/ 309709 w 410256"/>
                <a:gd name="connsiteY1" fmla="*/ 337246 h 522598"/>
                <a:gd name="connsiteX2" fmla="*/ 101876 w 410256"/>
                <a:gd name="connsiteY2" fmla="*/ 0 h 522598"/>
                <a:gd name="connsiteX3" fmla="*/ 0 w 410256"/>
                <a:gd name="connsiteY3" fmla="*/ 0 h 522598"/>
                <a:gd name="connsiteX4" fmla="*/ 0 w 410256"/>
                <a:gd name="connsiteY4" fmla="*/ 522599 h 522598"/>
                <a:gd name="connsiteX5" fmla="*/ 101267 w 410256"/>
                <a:gd name="connsiteY5" fmla="*/ 522599 h 522598"/>
                <a:gd name="connsiteX6" fmla="*/ 101267 w 410256"/>
                <a:gd name="connsiteY6" fmla="*/ 188915 h 522598"/>
                <a:gd name="connsiteX7" fmla="*/ 309819 w 410256"/>
                <a:gd name="connsiteY7" fmla="*/ 522599 h 522598"/>
                <a:gd name="connsiteX8" fmla="*/ 410256 w 410256"/>
                <a:gd name="connsiteY8" fmla="*/ 522599 h 522598"/>
                <a:gd name="connsiteX9" fmla="*/ 410256 w 410256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6" h="522598">
                  <a:moveTo>
                    <a:pt x="309709" y="0"/>
                  </a:moveTo>
                  <a:lnTo>
                    <a:pt x="309709" y="337246"/>
                  </a:lnTo>
                  <a:lnTo>
                    <a:pt x="101876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267" y="522599"/>
                  </a:lnTo>
                  <a:lnTo>
                    <a:pt x="101267" y="188915"/>
                  </a:lnTo>
                  <a:lnTo>
                    <a:pt x="309819" y="522599"/>
                  </a:lnTo>
                  <a:lnTo>
                    <a:pt x="410256" y="522599"/>
                  </a:lnTo>
                  <a:lnTo>
                    <a:pt x="41025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47" name="Graphic 4">
              <a:extLst>
                <a:ext uri="{FF2B5EF4-FFF2-40B4-BE49-F238E27FC236}">
                  <a16:creationId xmlns:a16="http://schemas.microsoft.com/office/drawing/2014/main" id="{A8CD36FA-8C29-D04A-D0DA-2ED64C7EE78D}"/>
                </a:ext>
              </a:extLst>
            </p:cNvPr>
            <p:cNvGrpSpPr/>
            <p:nvPr/>
          </p:nvGrpSpPr>
          <p:grpSpPr>
            <a:xfrm>
              <a:off x="9977950" y="5061963"/>
              <a:ext cx="1719430" cy="532122"/>
              <a:chOff x="9977950" y="5061963"/>
              <a:chExt cx="1719430" cy="532122"/>
            </a:xfrm>
            <a:solidFill>
              <a:srgbClr val="9C9B9B"/>
            </a:solidFill>
          </p:grpSpPr>
          <p:sp>
            <p:nvSpPr>
              <p:cNvPr id="56" name="Freeform: Shape 115">
                <a:extLst>
                  <a:ext uri="{FF2B5EF4-FFF2-40B4-BE49-F238E27FC236}">
                    <a16:creationId xmlns:a16="http://schemas.microsoft.com/office/drawing/2014/main" id="{F684F2C4-7244-AFB1-0229-93DBFB121202}"/>
                  </a:ext>
                </a:extLst>
              </p:cNvPr>
              <p:cNvSpPr/>
              <p:nvPr/>
            </p:nvSpPr>
            <p:spPr>
              <a:xfrm>
                <a:off x="10329333" y="5096826"/>
                <a:ext cx="4448" cy="3746"/>
              </a:xfrm>
              <a:custGeom>
                <a:avLst/>
                <a:gdLst>
                  <a:gd name="connsiteX0" fmla="*/ 0 w 4448"/>
                  <a:gd name="connsiteY0" fmla="*/ 0 h 3746"/>
                  <a:gd name="connsiteX1" fmla="*/ 4448 w 4448"/>
                  <a:gd name="connsiteY1" fmla="*/ 3747 h 3746"/>
                  <a:gd name="connsiteX2" fmla="*/ 0 w 4448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8" h="3746">
                    <a:moveTo>
                      <a:pt x="0" y="0"/>
                    </a:moveTo>
                    <a:cubicBezTo>
                      <a:pt x="1550" y="1200"/>
                      <a:pt x="2990" y="2510"/>
                      <a:pt x="4448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: Shape 116">
                <a:extLst>
                  <a:ext uri="{FF2B5EF4-FFF2-40B4-BE49-F238E27FC236}">
                    <a16:creationId xmlns:a16="http://schemas.microsoft.com/office/drawing/2014/main" id="{EBB7EB0C-3944-7154-7A59-5DFA5FA384A9}"/>
                  </a:ext>
                </a:extLst>
              </p:cNvPr>
              <p:cNvSpPr/>
              <p:nvPr/>
            </p:nvSpPr>
            <p:spPr>
              <a:xfrm>
                <a:off x="9977950" y="5064104"/>
                <a:ext cx="421737" cy="529040"/>
              </a:xfrm>
              <a:custGeom>
                <a:avLst/>
                <a:gdLst>
                  <a:gd name="connsiteX0" fmla="*/ 389827 w 421737"/>
                  <a:gd name="connsiteY0" fmla="*/ 450325 h 529040"/>
                  <a:gd name="connsiteX1" fmla="*/ 390030 w 421737"/>
                  <a:gd name="connsiteY1" fmla="*/ 449882 h 529040"/>
                  <a:gd name="connsiteX2" fmla="*/ 389827 w 421737"/>
                  <a:gd name="connsiteY2" fmla="*/ 450325 h 529040"/>
                  <a:gd name="connsiteX3" fmla="*/ 309045 w 421737"/>
                  <a:gd name="connsiteY3" fmla="*/ 11388 h 529040"/>
                  <a:gd name="connsiteX4" fmla="*/ 311555 w 421737"/>
                  <a:gd name="connsiteY4" fmla="*/ 12144 h 529040"/>
                  <a:gd name="connsiteX5" fmla="*/ 309045 w 421737"/>
                  <a:gd name="connsiteY5" fmla="*/ 11388 h 529040"/>
                  <a:gd name="connsiteX6" fmla="*/ 121607 w 421737"/>
                  <a:gd name="connsiteY6" fmla="*/ 521141 h 529040"/>
                  <a:gd name="connsiteX7" fmla="*/ 120407 w 421737"/>
                  <a:gd name="connsiteY7" fmla="*/ 520827 h 529040"/>
                  <a:gd name="connsiteX8" fmla="*/ 121607 w 421737"/>
                  <a:gd name="connsiteY8" fmla="*/ 521141 h 529040"/>
                  <a:gd name="connsiteX9" fmla="*/ 86522 w 421737"/>
                  <a:gd name="connsiteY9" fmla="*/ 508646 h 529040"/>
                  <a:gd name="connsiteX10" fmla="*/ 84971 w 421737"/>
                  <a:gd name="connsiteY10" fmla="*/ 507723 h 529040"/>
                  <a:gd name="connsiteX11" fmla="*/ 86522 w 421737"/>
                  <a:gd name="connsiteY11" fmla="*/ 508646 h 529040"/>
                  <a:gd name="connsiteX12" fmla="*/ 103520 w 421737"/>
                  <a:gd name="connsiteY12" fmla="*/ 515844 h 529040"/>
                  <a:gd name="connsiteX13" fmla="*/ 100142 w 421737"/>
                  <a:gd name="connsiteY13" fmla="*/ 514460 h 529040"/>
                  <a:gd name="connsiteX14" fmla="*/ 103520 w 421737"/>
                  <a:gd name="connsiteY14" fmla="*/ 515844 h 529040"/>
                  <a:gd name="connsiteX15" fmla="*/ 106860 w 421737"/>
                  <a:gd name="connsiteY15" fmla="*/ 13768 h 529040"/>
                  <a:gd name="connsiteX16" fmla="*/ 107063 w 421737"/>
                  <a:gd name="connsiteY16" fmla="*/ 13731 h 529040"/>
                  <a:gd name="connsiteX17" fmla="*/ 106860 w 421737"/>
                  <a:gd name="connsiteY17" fmla="*/ 13768 h 529040"/>
                  <a:gd name="connsiteX18" fmla="*/ 291863 w 421737"/>
                  <a:gd name="connsiteY18" fmla="*/ 412620 h 529040"/>
                  <a:gd name="connsiteX19" fmla="*/ 288873 w 421737"/>
                  <a:gd name="connsiteY19" fmla="*/ 415554 h 529040"/>
                  <a:gd name="connsiteX20" fmla="*/ 284148 w 421737"/>
                  <a:gd name="connsiteY20" fmla="*/ 419652 h 529040"/>
                  <a:gd name="connsiteX21" fmla="*/ 281361 w 421737"/>
                  <a:gd name="connsiteY21" fmla="*/ 421645 h 529040"/>
                  <a:gd name="connsiteX22" fmla="*/ 275916 w 421737"/>
                  <a:gd name="connsiteY22" fmla="*/ 424948 h 529040"/>
                  <a:gd name="connsiteX23" fmla="*/ 271579 w 421737"/>
                  <a:gd name="connsiteY23" fmla="*/ 427144 h 529040"/>
                  <a:gd name="connsiteX24" fmla="*/ 267409 w 421737"/>
                  <a:gd name="connsiteY24" fmla="*/ 428861 h 529040"/>
                  <a:gd name="connsiteX25" fmla="*/ 259325 w 421737"/>
                  <a:gd name="connsiteY25" fmla="*/ 431574 h 529040"/>
                  <a:gd name="connsiteX26" fmla="*/ 257811 w 421737"/>
                  <a:gd name="connsiteY26" fmla="*/ 431980 h 529040"/>
                  <a:gd name="connsiteX27" fmla="*/ 210841 w 421737"/>
                  <a:gd name="connsiteY27" fmla="*/ 436797 h 529040"/>
                  <a:gd name="connsiteX28" fmla="*/ 169241 w 421737"/>
                  <a:gd name="connsiteY28" fmla="*/ 433900 h 529040"/>
                  <a:gd name="connsiteX29" fmla="*/ 168891 w 421737"/>
                  <a:gd name="connsiteY29" fmla="*/ 433826 h 529040"/>
                  <a:gd name="connsiteX30" fmla="*/ 158223 w 421737"/>
                  <a:gd name="connsiteY30" fmla="*/ 431315 h 529040"/>
                  <a:gd name="connsiteX31" fmla="*/ 157152 w 421737"/>
                  <a:gd name="connsiteY31" fmla="*/ 431039 h 529040"/>
                  <a:gd name="connsiteX32" fmla="*/ 122197 w 421737"/>
                  <a:gd name="connsiteY32" fmla="*/ 406179 h 529040"/>
                  <a:gd name="connsiteX33" fmla="*/ 100604 w 421737"/>
                  <a:gd name="connsiteY33" fmla="*/ 268516 h 529040"/>
                  <a:gd name="connsiteX34" fmla="*/ 126774 w 421737"/>
                  <a:gd name="connsiteY34" fmla="*/ 118081 h 529040"/>
                  <a:gd name="connsiteX35" fmla="*/ 210859 w 421737"/>
                  <a:gd name="connsiteY35" fmla="*/ 92354 h 529040"/>
                  <a:gd name="connsiteX36" fmla="*/ 295830 w 421737"/>
                  <a:gd name="connsiteY36" fmla="*/ 119447 h 529040"/>
                  <a:gd name="connsiteX37" fmla="*/ 321170 w 421737"/>
                  <a:gd name="connsiteY37" fmla="*/ 268534 h 529040"/>
                  <a:gd name="connsiteX38" fmla="*/ 297695 w 421737"/>
                  <a:gd name="connsiteY38" fmla="*/ 405404 h 529040"/>
                  <a:gd name="connsiteX39" fmla="*/ 294391 w 421737"/>
                  <a:gd name="connsiteY39" fmla="*/ 409611 h 529040"/>
                  <a:gd name="connsiteX40" fmla="*/ 291863 w 421737"/>
                  <a:gd name="connsiteY40" fmla="*/ 412620 h 529040"/>
                  <a:gd name="connsiteX41" fmla="*/ 390620 w 421737"/>
                  <a:gd name="connsiteY41" fmla="*/ 82425 h 529040"/>
                  <a:gd name="connsiteX42" fmla="*/ 388517 w 421737"/>
                  <a:gd name="connsiteY42" fmla="*/ 77847 h 529040"/>
                  <a:gd name="connsiteX43" fmla="*/ 390620 w 421737"/>
                  <a:gd name="connsiteY43" fmla="*/ 82425 h 529040"/>
                  <a:gd name="connsiteX44" fmla="*/ 401122 w 421737"/>
                  <a:gd name="connsiteY44" fmla="*/ 108134 h 529040"/>
                  <a:gd name="connsiteX45" fmla="*/ 398501 w 421737"/>
                  <a:gd name="connsiteY45" fmla="*/ 100142 h 529040"/>
                  <a:gd name="connsiteX46" fmla="*/ 401122 w 421737"/>
                  <a:gd name="connsiteY46" fmla="*/ 108134 h 529040"/>
                  <a:gd name="connsiteX47" fmla="*/ 414816 w 421737"/>
                  <a:gd name="connsiteY47" fmla="*/ 166952 h 529040"/>
                  <a:gd name="connsiteX48" fmla="*/ 413229 w 421737"/>
                  <a:gd name="connsiteY48" fmla="*/ 155695 h 529040"/>
                  <a:gd name="connsiteX49" fmla="*/ 414816 w 421737"/>
                  <a:gd name="connsiteY49" fmla="*/ 166952 h 529040"/>
                  <a:gd name="connsiteX50" fmla="*/ 418434 w 421737"/>
                  <a:gd name="connsiteY50" fmla="*/ 197073 h 529040"/>
                  <a:gd name="connsiteX51" fmla="*/ 417879 w 421737"/>
                  <a:gd name="connsiteY51" fmla="*/ 189672 h 529040"/>
                  <a:gd name="connsiteX52" fmla="*/ 418434 w 421737"/>
                  <a:gd name="connsiteY52" fmla="*/ 197073 h 529040"/>
                  <a:gd name="connsiteX53" fmla="*/ 409113 w 421737"/>
                  <a:gd name="connsiteY53" fmla="*/ 136519 h 529040"/>
                  <a:gd name="connsiteX54" fmla="*/ 406733 w 421737"/>
                  <a:gd name="connsiteY54" fmla="*/ 125943 h 529040"/>
                  <a:gd name="connsiteX55" fmla="*/ 409113 w 421737"/>
                  <a:gd name="connsiteY55" fmla="*/ 136519 h 529040"/>
                  <a:gd name="connsiteX56" fmla="*/ 413617 w 421737"/>
                  <a:gd name="connsiteY56" fmla="*/ 375265 h 529040"/>
                  <a:gd name="connsiteX57" fmla="*/ 414373 w 421737"/>
                  <a:gd name="connsiteY57" fmla="*/ 370023 h 529040"/>
                  <a:gd name="connsiteX58" fmla="*/ 413617 w 421737"/>
                  <a:gd name="connsiteY58" fmla="*/ 375265 h 529040"/>
                  <a:gd name="connsiteX59" fmla="*/ 407452 w 421737"/>
                  <a:gd name="connsiteY59" fmla="*/ 403742 h 529040"/>
                  <a:gd name="connsiteX60" fmla="*/ 408651 w 421737"/>
                  <a:gd name="connsiteY60" fmla="*/ 398372 h 529040"/>
                  <a:gd name="connsiteX61" fmla="*/ 407452 w 421737"/>
                  <a:gd name="connsiteY61" fmla="*/ 403742 h 529040"/>
                  <a:gd name="connsiteX62" fmla="*/ 399497 w 421737"/>
                  <a:gd name="connsiteY62" fmla="*/ 428695 h 529040"/>
                  <a:gd name="connsiteX63" fmla="*/ 400642 w 421737"/>
                  <a:gd name="connsiteY63" fmla="*/ 425225 h 529040"/>
                  <a:gd name="connsiteX64" fmla="*/ 399497 w 421737"/>
                  <a:gd name="connsiteY64" fmla="*/ 428695 h 529040"/>
                  <a:gd name="connsiteX65" fmla="*/ 421737 w 421737"/>
                  <a:gd name="connsiteY65" fmla="*/ 268460 h 529040"/>
                  <a:gd name="connsiteX66" fmla="*/ 406142 w 421737"/>
                  <a:gd name="connsiteY66" fmla="*/ 123267 h 529040"/>
                  <a:gd name="connsiteX67" fmla="*/ 406068 w 421737"/>
                  <a:gd name="connsiteY67" fmla="*/ 123101 h 529040"/>
                  <a:gd name="connsiteX68" fmla="*/ 397800 w 421737"/>
                  <a:gd name="connsiteY68" fmla="*/ 97964 h 529040"/>
                  <a:gd name="connsiteX69" fmla="*/ 396970 w 421737"/>
                  <a:gd name="connsiteY69" fmla="*/ 96137 h 529040"/>
                  <a:gd name="connsiteX70" fmla="*/ 387742 w 421737"/>
                  <a:gd name="connsiteY70" fmla="*/ 76168 h 529040"/>
                  <a:gd name="connsiteX71" fmla="*/ 386431 w 421737"/>
                  <a:gd name="connsiteY71" fmla="*/ 74027 h 529040"/>
                  <a:gd name="connsiteX72" fmla="*/ 362844 w 421737"/>
                  <a:gd name="connsiteY72" fmla="*/ 42412 h 529040"/>
                  <a:gd name="connsiteX73" fmla="*/ 355849 w 421737"/>
                  <a:gd name="connsiteY73" fmla="*/ 36487 h 529040"/>
                  <a:gd name="connsiteX74" fmla="*/ 360021 w 421737"/>
                  <a:gd name="connsiteY74" fmla="*/ 40179 h 529040"/>
                  <a:gd name="connsiteX75" fmla="*/ 349722 w 421737"/>
                  <a:gd name="connsiteY75" fmla="*/ 31541 h 529040"/>
                  <a:gd name="connsiteX76" fmla="*/ 351383 w 421737"/>
                  <a:gd name="connsiteY76" fmla="*/ 32685 h 529040"/>
                  <a:gd name="connsiteX77" fmla="*/ 344905 w 421737"/>
                  <a:gd name="connsiteY77" fmla="*/ 28108 h 529040"/>
                  <a:gd name="connsiteX78" fmla="*/ 345828 w 421737"/>
                  <a:gd name="connsiteY78" fmla="*/ 28791 h 529040"/>
                  <a:gd name="connsiteX79" fmla="*/ 334403 w 421737"/>
                  <a:gd name="connsiteY79" fmla="*/ 21870 h 529040"/>
                  <a:gd name="connsiteX80" fmla="*/ 336821 w 421737"/>
                  <a:gd name="connsiteY80" fmla="*/ 23144 h 529040"/>
                  <a:gd name="connsiteX81" fmla="*/ 329826 w 421737"/>
                  <a:gd name="connsiteY81" fmla="*/ 19453 h 529040"/>
                  <a:gd name="connsiteX82" fmla="*/ 330270 w 421737"/>
                  <a:gd name="connsiteY82" fmla="*/ 19693 h 529040"/>
                  <a:gd name="connsiteX83" fmla="*/ 320359 w 421737"/>
                  <a:gd name="connsiteY83" fmla="*/ 15429 h 529040"/>
                  <a:gd name="connsiteX84" fmla="*/ 322831 w 421737"/>
                  <a:gd name="connsiteY84" fmla="*/ 16389 h 529040"/>
                  <a:gd name="connsiteX85" fmla="*/ 296144 w 421737"/>
                  <a:gd name="connsiteY85" fmla="*/ 7475 h 529040"/>
                  <a:gd name="connsiteX86" fmla="*/ 210859 w 421737"/>
                  <a:gd name="connsiteY86" fmla="*/ 0 h 529040"/>
                  <a:gd name="connsiteX87" fmla="*/ 60258 w 421737"/>
                  <a:gd name="connsiteY87" fmla="*/ 42412 h 529040"/>
                  <a:gd name="connsiteX88" fmla="*/ 35565 w 421737"/>
                  <a:gd name="connsiteY88" fmla="*/ 75226 h 529040"/>
                  <a:gd name="connsiteX89" fmla="*/ 35011 w 421737"/>
                  <a:gd name="connsiteY89" fmla="*/ 76057 h 529040"/>
                  <a:gd name="connsiteX90" fmla="*/ 0 w 421737"/>
                  <a:gd name="connsiteY90" fmla="*/ 268460 h 529040"/>
                  <a:gd name="connsiteX91" fmla="*/ 8435 w 421737"/>
                  <a:gd name="connsiteY91" fmla="*/ 380266 h 529040"/>
                  <a:gd name="connsiteX92" fmla="*/ 9265 w 421737"/>
                  <a:gd name="connsiteY92" fmla="*/ 384161 h 529040"/>
                  <a:gd name="connsiteX93" fmla="*/ 14710 w 421737"/>
                  <a:gd name="connsiteY93" fmla="*/ 408541 h 529040"/>
                  <a:gd name="connsiteX94" fmla="*/ 16777 w 421737"/>
                  <a:gd name="connsiteY94" fmla="*/ 415112 h 529040"/>
                  <a:gd name="connsiteX95" fmla="*/ 22738 w 421737"/>
                  <a:gd name="connsiteY95" fmla="*/ 433327 h 529040"/>
                  <a:gd name="connsiteX96" fmla="*/ 25764 w 421737"/>
                  <a:gd name="connsiteY96" fmla="*/ 440174 h 529040"/>
                  <a:gd name="connsiteX97" fmla="*/ 32575 w 421737"/>
                  <a:gd name="connsiteY97" fmla="*/ 454847 h 529040"/>
                  <a:gd name="connsiteX98" fmla="*/ 35639 w 421737"/>
                  <a:gd name="connsiteY98" fmla="*/ 459775 h 529040"/>
                  <a:gd name="connsiteX99" fmla="*/ 57029 w 421737"/>
                  <a:gd name="connsiteY99" fmla="*/ 487902 h 529040"/>
                  <a:gd name="connsiteX100" fmla="*/ 210841 w 421737"/>
                  <a:gd name="connsiteY100" fmla="*/ 529040 h 529040"/>
                  <a:gd name="connsiteX101" fmla="*/ 250503 w 421737"/>
                  <a:gd name="connsiteY101" fmla="*/ 527564 h 529040"/>
                  <a:gd name="connsiteX102" fmla="*/ 261872 w 421737"/>
                  <a:gd name="connsiteY102" fmla="*/ 526604 h 529040"/>
                  <a:gd name="connsiteX103" fmla="*/ 274754 w 421737"/>
                  <a:gd name="connsiteY103" fmla="*/ 525053 h 529040"/>
                  <a:gd name="connsiteX104" fmla="*/ 297067 w 421737"/>
                  <a:gd name="connsiteY104" fmla="*/ 520882 h 529040"/>
                  <a:gd name="connsiteX105" fmla="*/ 301515 w 421737"/>
                  <a:gd name="connsiteY105" fmla="*/ 519646 h 529040"/>
                  <a:gd name="connsiteX106" fmla="*/ 304302 w 421737"/>
                  <a:gd name="connsiteY106" fmla="*/ 518778 h 529040"/>
                  <a:gd name="connsiteX107" fmla="*/ 312016 w 421737"/>
                  <a:gd name="connsiteY107" fmla="*/ 516435 h 529040"/>
                  <a:gd name="connsiteX108" fmla="*/ 318937 w 421737"/>
                  <a:gd name="connsiteY108" fmla="*/ 514054 h 529040"/>
                  <a:gd name="connsiteX109" fmla="*/ 325545 w 421737"/>
                  <a:gd name="connsiteY109" fmla="*/ 511507 h 529040"/>
                  <a:gd name="connsiteX110" fmla="*/ 322038 w 421737"/>
                  <a:gd name="connsiteY110" fmla="*/ 512706 h 529040"/>
                  <a:gd name="connsiteX111" fmla="*/ 349039 w 421737"/>
                  <a:gd name="connsiteY111" fmla="*/ 498145 h 529040"/>
                  <a:gd name="connsiteX112" fmla="*/ 347526 w 421737"/>
                  <a:gd name="connsiteY112" fmla="*/ 499381 h 529040"/>
                  <a:gd name="connsiteX113" fmla="*/ 349519 w 421737"/>
                  <a:gd name="connsiteY113" fmla="*/ 497831 h 529040"/>
                  <a:gd name="connsiteX114" fmla="*/ 351383 w 421737"/>
                  <a:gd name="connsiteY114" fmla="*/ 496391 h 529040"/>
                  <a:gd name="connsiteX115" fmla="*/ 361238 w 421737"/>
                  <a:gd name="connsiteY115" fmla="*/ 488086 h 529040"/>
                  <a:gd name="connsiteX116" fmla="*/ 358526 w 421737"/>
                  <a:gd name="connsiteY116" fmla="*/ 490320 h 529040"/>
                  <a:gd name="connsiteX117" fmla="*/ 362272 w 421737"/>
                  <a:gd name="connsiteY117" fmla="*/ 487145 h 529040"/>
                  <a:gd name="connsiteX118" fmla="*/ 361238 w 421737"/>
                  <a:gd name="connsiteY118" fmla="*/ 488104 h 529040"/>
                  <a:gd name="connsiteX119" fmla="*/ 364709 w 421737"/>
                  <a:gd name="connsiteY119" fmla="*/ 485244 h 529040"/>
                  <a:gd name="connsiteX120" fmla="*/ 398557 w 421737"/>
                  <a:gd name="connsiteY120" fmla="*/ 431352 h 529040"/>
                  <a:gd name="connsiteX121" fmla="*/ 398722 w 421737"/>
                  <a:gd name="connsiteY121" fmla="*/ 431039 h 529040"/>
                  <a:gd name="connsiteX122" fmla="*/ 421737 w 421737"/>
                  <a:gd name="connsiteY122" fmla="*/ 268460 h 5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421737" h="529040">
                    <a:moveTo>
                      <a:pt x="389827" y="450325"/>
                    </a:moveTo>
                    <a:cubicBezTo>
                      <a:pt x="389864" y="450159"/>
                      <a:pt x="389938" y="450012"/>
                      <a:pt x="390030" y="449882"/>
                    </a:cubicBezTo>
                    <a:cubicBezTo>
                      <a:pt x="389956" y="450012"/>
                      <a:pt x="389864" y="450178"/>
                      <a:pt x="389827" y="450325"/>
                    </a:cubicBezTo>
                    <a:moveTo>
                      <a:pt x="309045" y="11388"/>
                    </a:moveTo>
                    <a:cubicBezTo>
                      <a:pt x="309839" y="11627"/>
                      <a:pt x="310762" y="11867"/>
                      <a:pt x="311555" y="12144"/>
                    </a:cubicBezTo>
                    <a:cubicBezTo>
                      <a:pt x="310706" y="11867"/>
                      <a:pt x="309839" y="11664"/>
                      <a:pt x="309045" y="11388"/>
                    </a:cubicBezTo>
                    <a:moveTo>
                      <a:pt x="121607" y="521141"/>
                    </a:moveTo>
                    <a:cubicBezTo>
                      <a:pt x="121200" y="521067"/>
                      <a:pt x="120850" y="520901"/>
                      <a:pt x="120407" y="520827"/>
                    </a:cubicBezTo>
                    <a:cubicBezTo>
                      <a:pt x="120813" y="520901"/>
                      <a:pt x="121219" y="521049"/>
                      <a:pt x="121607" y="521141"/>
                    </a:cubicBezTo>
                    <a:moveTo>
                      <a:pt x="86522" y="508646"/>
                    </a:moveTo>
                    <a:cubicBezTo>
                      <a:pt x="86005" y="508369"/>
                      <a:pt x="85525" y="508019"/>
                      <a:pt x="84971" y="507723"/>
                    </a:cubicBezTo>
                    <a:cubicBezTo>
                      <a:pt x="85525" y="508000"/>
                      <a:pt x="86005" y="508369"/>
                      <a:pt x="86522" y="508646"/>
                    </a:cubicBezTo>
                    <a:moveTo>
                      <a:pt x="103520" y="515844"/>
                    </a:moveTo>
                    <a:cubicBezTo>
                      <a:pt x="102376" y="515438"/>
                      <a:pt x="101287" y="514884"/>
                      <a:pt x="100142" y="514460"/>
                    </a:cubicBezTo>
                    <a:cubicBezTo>
                      <a:pt x="101287" y="514884"/>
                      <a:pt x="102357" y="515438"/>
                      <a:pt x="103520" y="515844"/>
                    </a:cubicBezTo>
                    <a:moveTo>
                      <a:pt x="106860" y="13768"/>
                    </a:moveTo>
                    <a:cubicBezTo>
                      <a:pt x="106934" y="13768"/>
                      <a:pt x="106971" y="13731"/>
                      <a:pt x="107063" y="13731"/>
                    </a:cubicBezTo>
                    <a:cubicBezTo>
                      <a:pt x="106971" y="13731"/>
                      <a:pt x="106934" y="13768"/>
                      <a:pt x="106860" y="13768"/>
                    </a:cubicBezTo>
                    <a:moveTo>
                      <a:pt x="291863" y="412620"/>
                    </a:moveTo>
                    <a:cubicBezTo>
                      <a:pt x="290903" y="413653"/>
                      <a:pt x="289869" y="414576"/>
                      <a:pt x="288873" y="415554"/>
                    </a:cubicBezTo>
                    <a:cubicBezTo>
                      <a:pt x="287323" y="416994"/>
                      <a:pt x="285773" y="418378"/>
                      <a:pt x="284148" y="419652"/>
                    </a:cubicBezTo>
                    <a:cubicBezTo>
                      <a:pt x="283281" y="420334"/>
                      <a:pt x="282321" y="420999"/>
                      <a:pt x="281361" y="421645"/>
                    </a:cubicBezTo>
                    <a:cubicBezTo>
                      <a:pt x="279608" y="422844"/>
                      <a:pt x="277781" y="423915"/>
                      <a:pt x="275916" y="424948"/>
                    </a:cubicBezTo>
                    <a:cubicBezTo>
                      <a:pt x="274532" y="425705"/>
                      <a:pt x="273130" y="426425"/>
                      <a:pt x="271579" y="427144"/>
                    </a:cubicBezTo>
                    <a:cubicBezTo>
                      <a:pt x="270232" y="427735"/>
                      <a:pt x="268830" y="428289"/>
                      <a:pt x="267409" y="428861"/>
                    </a:cubicBezTo>
                    <a:cubicBezTo>
                      <a:pt x="264862" y="429821"/>
                      <a:pt x="262278" y="430762"/>
                      <a:pt x="259325" y="431574"/>
                    </a:cubicBezTo>
                    <a:cubicBezTo>
                      <a:pt x="258845" y="431685"/>
                      <a:pt x="258328" y="431851"/>
                      <a:pt x="257811" y="431980"/>
                    </a:cubicBezTo>
                    <a:cubicBezTo>
                      <a:pt x="245834" y="435081"/>
                      <a:pt x="230681" y="436797"/>
                      <a:pt x="210841" y="436797"/>
                    </a:cubicBezTo>
                    <a:cubicBezTo>
                      <a:pt x="195246" y="436797"/>
                      <a:pt x="181404" y="436077"/>
                      <a:pt x="169241" y="433900"/>
                    </a:cubicBezTo>
                    <a:cubicBezTo>
                      <a:pt x="169131" y="433863"/>
                      <a:pt x="169002" y="433863"/>
                      <a:pt x="168891" y="433826"/>
                    </a:cubicBezTo>
                    <a:cubicBezTo>
                      <a:pt x="165144" y="433143"/>
                      <a:pt x="161656" y="432275"/>
                      <a:pt x="158223" y="431315"/>
                    </a:cubicBezTo>
                    <a:cubicBezTo>
                      <a:pt x="157909" y="431205"/>
                      <a:pt x="157467" y="431113"/>
                      <a:pt x="157152" y="431039"/>
                    </a:cubicBezTo>
                    <a:cubicBezTo>
                      <a:pt x="142443" y="426536"/>
                      <a:pt x="130780" y="418913"/>
                      <a:pt x="122197" y="406179"/>
                    </a:cubicBezTo>
                    <a:cubicBezTo>
                      <a:pt x="106676" y="383183"/>
                      <a:pt x="100604" y="344609"/>
                      <a:pt x="100604" y="268516"/>
                    </a:cubicBezTo>
                    <a:cubicBezTo>
                      <a:pt x="100604" y="186848"/>
                      <a:pt x="108448" y="141908"/>
                      <a:pt x="126774" y="118081"/>
                    </a:cubicBezTo>
                    <a:cubicBezTo>
                      <a:pt x="145101" y="94255"/>
                      <a:pt x="174428" y="92354"/>
                      <a:pt x="210859" y="92354"/>
                    </a:cubicBezTo>
                    <a:cubicBezTo>
                      <a:pt x="252902" y="92354"/>
                      <a:pt x="278925" y="96691"/>
                      <a:pt x="295830" y="119447"/>
                    </a:cubicBezTo>
                    <a:cubicBezTo>
                      <a:pt x="313566" y="143311"/>
                      <a:pt x="321170" y="187900"/>
                      <a:pt x="321170" y="268534"/>
                    </a:cubicBezTo>
                    <a:cubicBezTo>
                      <a:pt x="321170" y="340771"/>
                      <a:pt x="314139" y="381706"/>
                      <a:pt x="297695" y="405404"/>
                    </a:cubicBezTo>
                    <a:cubicBezTo>
                      <a:pt x="296661" y="406880"/>
                      <a:pt x="295499" y="408227"/>
                      <a:pt x="294391" y="409611"/>
                    </a:cubicBezTo>
                    <a:cubicBezTo>
                      <a:pt x="293524" y="410589"/>
                      <a:pt x="292730" y="411660"/>
                      <a:pt x="291863" y="412620"/>
                    </a:cubicBezTo>
                    <a:moveTo>
                      <a:pt x="390620" y="82425"/>
                    </a:moveTo>
                    <a:cubicBezTo>
                      <a:pt x="389901" y="80948"/>
                      <a:pt x="389273" y="79287"/>
                      <a:pt x="388517" y="77847"/>
                    </a:cubicBezTo>
                    <a:cubicBezTo>
                      <a:pt x="389273" y="79324"/>
                      <a:pt x="389901" y="80966"/>
                      <a:pt x="390620" y="82425"/>
                    </a:cubicBezTo>
                    <a:moveTo>
                      <a:pt x="401122" y="108134"/>
                    </a:moveTo>
                    <a:cubicBezTo>
                      <a:pt x="400254" y="105513"/>
                      <a:pt x="399442" y="102652"/>
                      <a:pt x="398501" y="100142"/>
                    </a:cubicBezTo>
                    <a:cubicBezTo>
                      <a:pt x="399460" y="102671"/>
                      <a:pt x="400254" y="105495"/>
                      <a:pt x="401122" y="108134"/>
                    </a:cubicBezTo>
                    <a:moveTo>
                      <a:pt x="414816" y="166952"/>
                    </a:moveTo>
                    <a:cubicBezTo>
                      <a:pt x="414299" y="163261"/>
                      <a:pt x="413820" y="159238"/>
                      <a:pt x="413229" y="155695"/>
                    </a:cubicBezTo>
                    <a:cubicBezTo>
                      <a:pt x="413857" y="159275"/>
                      <a:pt x="414281" y="163224"/>
                      <a:pt x="414816" y="166952"/>
                    </a:cubicBezTo>
                    <a:moveTo>
                      <a:pt x="418434" y="197073"/>
                    </a:moveTo>
                    <a:cubicBezTo>
                      <a:pt x="418231" y="194692"/>
                      <a:pt x="418120" y="192016"/>
                      <a:pt x="417879" y="189672"/>
                    </a:cubicBezTo>
                    <a:cubicBezTo>
                      <a:pt x="418101" y="192016"/>
                      <a:pt x="418231" y="194673"/>
                      <a:pt x="418434" y="197073"/>
                    </a:cubicBezTo>
                    <a:moveTo>
                      <a:pt x="409113" y="136519"/>
                    </a:moveTo>
                    <a:cubicBezTo>
                      <a:pt x="408320" y="133012"/>
                      <a:pt x="407600" y="129284"/>
                      <a:pt x="406733" y="125943"/>
                    </a:cubicBezTo>
                    <a:cubicBezTo>
                      <a:pt x="407656" y="129284"/>
                      <a:pt x="408320" y="133031"/>
                      <a:pt x="409113" y="136519"/>
                    </a:cubicBezTo>
                    <a:moveTo>
                      <a:pt x="413617" y="375265"/>
                    </a:moveTo>
                    <a:cubicBezTo>
                      <a:pt x="413931" y="373586"/>
                      <a:pt x="414096" y="371722"/>
                      <a:pt x="414373" y="370023"/>
                    </a:cubicBezTo>
                    <a:cubicBezTo>
                      <a:pt x="414096" y="371722"/>
                      <a:pt x="413931" y="373604"/>
                      <a:pt x="413617" y="375265"/>
                    </a:cubicBezTo>
                    <a:moveTo>
                      <a:pt x="407452" y="403742"/>
                    </a:moveTo>
                    <a:cubicBezTo>
                      <a:pt x="407895" y="402063"/>
                      <a:pt x="408209" y="400088"/>
                      <a:pt x="408651" y="398372"/>
                    </a:cubicBezTo>
                    <a:cubicBezTo>
                      <a:pt x="408209" y="400125"/>
                      <a:pt x="407876" y="402045"/>
                      <a:pt x="407452" y="403742"/>
                    </a:cubicBezTo>
                    <a:moveTo>
                      <a:pt x="399497" y="428695"/>
                    </a:moveTo>
                    <a:cubicBezTo>
                      <a:pt x="399904" y="427624"/>
                      <a:pt x="400217" y="426351"/>
                      <a:pt x="400642" y="425225"/>
                    </a:cubicBezTo>
                    <a:cubicBezTo>
                      <a:pt x="400217" y="426351"/>
                      <a:pt x="399922" y="427569"/>
                      <a:pt x="399497" y="428695"/>
                    </a:cubicBezTo>
                    <a:moveTo>
                      <a:pt x="421737" y="268460"/>
                    </a:moveTo>
                    <a:cubicBezTo>
                      <a:pt x="421737" y="208921"/>
                      <a:pt x="416606" y="161176"/>
                      <a:pt x="406142" y="123267"/>
                    </a:cubicBezTo>
                    <a:cubicBezTo>
                      <a:pt x="406105" y="123230"/>
                      <a:pt x="406105" y="123193"/>
                      <a:pt x="406068" y="123101"/>
                    </a:cubicBezTo>
                    <a:cubicBezTo>
                      <a:pt x="403650" y="114187"/>
                      <a:pt x="400901" y="105790"/>
                      <a:pt x="397800" y="97964"/>
                    </a:cubicBezTo>
                    <a:cubicBezTo>
                      <a:pt x="397560" y="97337"/>
                      <a:pt x="397246" y="96764"/>
                      <a:pt x="396970" y="96137"/>
                    </a:cubicBezTo>
                    <a:cubicBezTo>
                      <a:pt x="394145" y="89105"/>
                      <a:pt x="391118" y="82332"/>
                      <a:pt x="387742" y="76168"/>
                    </a:cubicBezTo>
                    <a:cubicBezTo>
                      <a:pt x="387335" y="75411"/>
                      <a:pt x="386874" y="74784"/>
                      <a:pt x="386431" y="74027"/>
                    </a:cubicBezTo>
                    <a:cubicBezTo>
                      <a:pt x="379546" y="61901"/>
                      <a:pt x="371832" y="51197"/>
                      <a:pt x="362844" y="42412"/>
                    </a:cubicBezTo>
                    <a:cubicBezTo>
                      <a:pt x="360648" y="40271"/>
                      <a:pt x="358193" y="38481"/>
                      <a:pt x="355849" y="36487"/>
                    </a:cubicBezTo>
                    <a:cubicBezTo>
                      <a:pt x="357289" y="37687"/>
                      <a:pt x="358674" y="38905"/>
                      <a:pt x="360021" y="40179"/>
                    </a:cubicBezTo>
                    <a:cubicBezTo>
                      <a:pt x="356680" y="37078"/>
                      <a:pt x="353303" y="34180"/>
                      <a:pt x="349722" y="31541"/>
                    </a:cubicBezTo>
                    <a:cubicBezTo>
                      <a:pt x="350276" y="31947"/>
                      <a:pt x="350867" y="32298"/>
                      <a:pt x="351383" y="32685"/>
                    </a:cubicBezTo>
                    <a:cubicBezTo>
                      <a:pt x="349316" y="31098"/>
                      <a:pt x="347083" y="29622"/>
                      <a:pt x="344905" y="28108"/>
                    </a:cubicBezTo>
                    <a:cubicBezTo>
                      <a:pt x="345219" y="28349"/>
                      <a:pt x="345496" y="28551"/>
                      <a:pt x="345828" y="28791"/>
                    </a:cubicBezTo>
                    <a:cubicBezTo>
                      <a:pt x="342137" y="26244"/>
                      <a:pt x="338316" y="23974"/>
                      <a:pt x="334403" y="21870"/>
                    </a:cubicBezTo>
                    <a:cubicBezTo>
                      <a:pt x="335197" y="22313"/>
                      <a:pt x="336028" y="22701"/>
                      <a:pt x="336821" y="23144"/>
                    </a:cubicBezTo>
                    <a:cubicBezTo>
                      <a:pt x="334551" y="21870"/>
                      <a:pt x="332244" y="20634"/>
                      <a:pt x="329826" y="19453"/>
                    </a:cubicBezTo>
                    <a:cubicBezTo>
                      <a:pt x="329993" y="19527"/>
                      <a:pt x="330141" y="19619"/>
                      <a:pt x="330270" y="19693"/>
                    </a:cubicBezTo>
                    <a:cubicBezTo>
                      <a:pt x="327095" y="18142"/>
                      <a:pt x="323699" y="16795"/>
                      <a:pt x="320359" y="15429"/>
                    </a:cubicBezTo>
                    <a:cubicBezTo>
                      <a:pt x="321152" y="15743"/>
                      <a:pt x="322019" y="16057"/>
                      <a:pt x="322831" y="16389"/>
                    </a:cubicBezTo>
                    <a:cubicBezTo>
                      <a:pt x="314526" y="12882"/>
                      <a:pt x="305815" y="9745"/>
                      <a:pt x="296144" y="7475"/>
                    </a:cubicBezTo>
                    <a:cubicBezTo>
                      <a:pt x="273868" y="2233"/>
                      <a:pt x="248380" y="0"/>
                      <a:pt x="210859" y="0"/>
                    </a:cubicBezTo>
                    <a:cubicBezTo>
                      <a:pt x="146707" y="0"/>
                      <a:pt x="96543" y="7198"/>
                      <a:pt x="60258" y="42412"/>
                    </a:cubicBezTo>
                    <a:cubicBezTo>
                      <a:pt x="50828" y="51529"/>
                      <a:pt x="42725" y="62584"/>
                      <a:pt x="35565" y="75226"/>
                    </a:cubicBezTo>
                    <a:cubicBezTo>
                      <a:pt x="35399" y="75504"/>
                      <a:pt x="35159" y="75743"/>
                      <a:pt x="35011" y="76057"/>
                    </a:cubicBezTo>
                    <a:cubicBezTo>
                      <a:pt x="11350" y="118506"/>
                      <a:pt x="0" y="180942"/>
                      <a:pt x="0" y="268460"/>
                    </a:cubicBezTo>
                    <a:cubicBezTo>
                      <a:pt x="0" y="311979"/>
                      <a:pt x="2824" y="348891"/>
                      <a:pt x="8435" y="380266"/>
                    </a:cubicBezTo>
                    <a:cubicBezTo>
                      <a:pt x="8675" y="381614"/>
                      <a:pt x="9025" y="382814"/>
                      <a:pt x="9265" y="384161"/>
                    </a:cubicBezTo>
                    <a:cubicBezTo>
                      <a:pt x="10889" y="392669"/>
                      <a:pt x="12643" y="400900"/>
                      <a:pt x="14710" y="408541"/>
                    </a:cubicBezTo>
                    <a:cubicBezTo>
                      <a:pt x="15337" y="410848"/>
                      <a:pt x="16094" y="412878"/>
                      <a:pt x="16777" y="415112"/>
                    </a:cubicBezTo>
                    <a:cubicBezTo>
                      <a:pt x="18641" y="421405"/>
                      <a:pt x="20560" y="427643"/>
                      <a:pt x="22738" y="433327"/>
                    </a:cubicBezTo>
                    <a:cubicBezTo>
                      <a:pt x="23698" y="435745"/>
                      <a:pt x="24805" y="437867"/>
                      <a:pt x="25764" y="440174"/>
                    </a:cubicBezTo>
                    <a:cubicBezTo>
                      <a:pt x="27961" y="445231"/>
                      <a:pt x="30102" y="450270"/>
                      <a:pt x="32575" y="454847"/>
                    </a:cubicBezTo>
                    <a:cubicBezTo>
                      <a:pt x="33534" y="456600"/>
                      <a:pt x="34642" y="458077"/>
                      <a:pt x="35639" y="459775"/>
                    </a:cubicBezTo>
                    <a:cubicBezTo>
                      <a:pt x="41969" y="470479"/>
                      <a:pt x="48927" y="480058"/>
                      <a:pt x="57029" y="487902"/>
                    </a:cubicBezTo>
                    <a:cubicBezTo>
                      <a:pt x="92391" y="522156"/>
                      <a:pt x="142111" y="529040"/>
                      <a:pt x="210841" y="529040"/>
                    </a:cubicBezTo>
                    <a:cubicBezTo>
                      <a:pt x="224129" y="529040"/>
                      <a:pt x="237381" y="528523"/>
                      <a:pt x="250503" y="527564"/>
                    </a:cubicBezTo>
                    <a:cubicBezTo>
                      <a:pt x="254360" y="527323"/>
                      <a:pt x="258144" y="526973"/>
                      <a:pt x="261872" y="526604"/>
                    </a:cubicBezTo>
                    <a:cubicBezTo>
                      <a:pt x="266209" y="526161"/>
                      <a:pt x="270509" y="525681"/>
                      <a:pt x="274754" y="525053"/>
                    </a:cubicBezTo>
                    <a:cubicBezTo>
                      <a:pt x="282432" y="523946"/>
                      <a:pt x="289906" y="522635"/>
                      <a:pt x="297067" y="520882"/>
                    </a:cubicBezTo>
                    <a:cubicBezTo>
                      <a:pt x="298544" y="520532"/>
                      <a:pt x="300002" y="520052"/>
                      <a:pt x="301515" y="519646"/>
                    </a:cubicBezTo>
                    <a:cubicBezTo>
                      <a:pt x="302475" y="519369"/>
                      <a:pt x="303343" y="519055"/>
                      <a:pt x="304302" y="518778"/>
                    </a:cubicBezTo>
                    <a:cubicBezTo>
                      <a:pt x="307015" y="518058"/>
                      <a:pt x="309507" y="517265"/>
                      <a:pt x="312016" y="516435"/>
                    </a:cubicBezTo>
                    <a:cubicBezTo>
                      <a:pt x="314323" y="515678"/>
                      <a:pt x="316667" y="514921"/>
                      <a:pt x="318937" y="514054"/>
                    </a:cubicBezTo>
                    <a:cubicBezTo>
                      <a:pt x="321207" y="513223"/>
                      <a:pt x="323441" y="512374"/>
                      <a:pt x="325545" y="511507"/>
                    </a:cubicBezTo>
                    <a:cubicBezTo>
                      <a:pt x="324437" y="511987"/>
                      <a:pt x="323164" y="512227"/>
                      <a:pt x="322038" y="512706"/>
                    </a:cubicBezTo>
                    <a:cubicBezTo>
                      <a:pt x="331617" y="508775"/>
                      <a:pt x="340697" y="504069"/>
                      <a:pt x="349039" y="498145"/>
                    </a:cubicBezTo>
                    <a:cubicBezTo>
                      <a:pt x="348523" y="498495"/>
                      <a:pt x="348042" y="499012"/>
                      <a:pt x="347526" y="499381"/>
                    </a:cubicBezTo>
                    <a:cubicBezTo>
                      <a:pt x="348245" y="498864"/>
                      <a:pt x="348836" y="498348"/>
                      <a:pt x="349519" y="497831"/>
                    </a:cubicBezTo>
                    <a:cubicBezTo>
                      <a:pt x="350147" y="497388"/>
                      <a:pt x="350756" y="496871"/>
                      <a:pt x="351383" y="496391"/>
                    </a:cubicBezTo>
                    <a:cubicBezTo>
                      <a:pt x="354926" y="493678"/>
                      <a:pt x="358230" y="490910"/>
                      <a:pt x="361238" y="488086"/>
                    </a:cubicBezTo>
                    <a:cubicBezTo>
                      <a:pt x="360371" y="488880"/>
                      <a:pt x="359412" y="489563"/>
                      <a:pt x="358526" y="490320"/>
                    </a:cubicBezTo>
                    <a:cubicBezTo>
                      <a:pt x="359762" y="489249"/>
                      <a:pt x="361072" y="488289"/>
                      <a:pt x="362272" y="487145"/>
                    </a:cubicBezTo>
                    <a:cubicBezTo>
                      <a:pt x="361958" y="487459"/>
                      <a:pt x="361589" y="487772"/>
                      <a:pt x="361238" y="488104"/>
                    </a:cubicBezTo>
                    <a:cubicBezTo>
                      <a:pt x="362346" y="487071"/>
                      <a:pt x="363619" y="486314"/>
                      <a:pt x="364709" y="485244"/>
                    </a:cubicBezTo>
                    <a:cubicBezTo>
                      <a:pt x="378680" y="471402"/>
                      <a:pt x="389845" y="453463"/>
                      <a:pt x="398557" y="431352"/>
                    </a:cubicBezTo>
                    <a:cubicBezTo>
                      <a:pt x="398594" y="431242"/>
                      <a:pt x="398667" y="431150"/>
                      <a:pt x="398722" y="431039"/>
                    </a:cubicBezTo>
                    <a:cubicBezTo>
                      <a:pt x="414244" y="391506"/>
                      <a:pt x="421737" y="338316"/>
                      <a:pt x="421737" y="26846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: Shape 117">
                <a:extLst>
                  <a:ext uri="{FF2B5EF4-FFF2-40B4-BE49-F238E27FC236}">
                    <a16:creationId xmlns:a16="http://schemas.microsoft.com/office/drawing/2014/main" id="{59076A97-4B81-89DF-A8B2-0EE47EA61A8F}"/>
                  </a:ext>
                </a:extLst>
              </p:cNvPr>
              <p:cNvSpPr/>
              <p:nvPr/>
            </p:nvSpPr>
            <p:spPr>
              <a:xfrm>
                <a:off x="10300744" y="5080511"/>
                <a:ext cx="7031" cy="3100"/>
              </a:xfrm>
              <a:custGeom>
                <a:avLst/>
                <a:gdLst>
                  <a:gd name="connsiteX0" fmla="*/ 0 w 7031"/>
                  <a:gd name="connsiteY0" fmla="*/ 0 h 3100"/>
                  <a:gd name="connsiteX1" fmla="*/ 7032 w 7031"/>
                  <a:gd name="connsiteY1" fmla="*/ 3100 h 3100"/>
                  <a:gd name="connsiteX2" fmla="*/ 0 w 7031"/>
                  <a:gd name="connsiteY2" fmla="*/ 0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31" h="3100">
                    <a:moveTo>
                      <a:pt x="0" y="0"/>
                    </a:moveTo>
                    <a:cubicBezTo>
                      <a:pt x="2381" y="996"/>
                      <a:pt x="4781" y="1993"/>
                      <a:pt x="7032" y="3100"/>
                    </a:cubicBezTo>
                    <a:cubicBezTo>
                      <a:pt x="4818" y="2030"/>
                      <a:pt x="2418" y="978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: Shape 118">
                <a:extLst>
                  <a:ext uri="{FF2B5EF4-FFF2-40B4-BE49-F238E27FC236}">
                    <a16:creationId xmlns:a16="http://schemas.microsoft.com/office/drawing/2014/main" id="{013207C0-CC36-679A-D967-55FA3A9BC14A}"/>
                  </a:ext>
                </a:extLst>
              </p:cNvPr>
              <p:cNvSpPr/>
              <p:nvPr/>
            </p:nvSpPr>
            <p:spPr>
              <a:xfrm>
                <a:off x="10314771" y="5087285"/>
                <a:ext cx="8065" cy="4964"/>
              </a:xfrm>
              <a:custGeom>
                <a:avLst/>
                <a:gdLst>
                  <a:gd name="connsiteX0" fmla="*/ 0 w 8065"/>
                  <a:gd name="connsiteY0" fmla="*/ 0 h 4964"/>
                  <a:gd name="connsiteX1" fmla="*/ 8065 w 8065"/>
                  <a:gd name="connsiteY1" fmla="*/ 4965 h 4964"/>
                  <a:gd name="connsiteX2" fmla="*/ 0 w 8065"/>
                  <a:gd name="connsiteY2" fmla="*/ 0 h 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5" h="4964">
                    <a:moveTo>
                      <a:pt x="0" y="0"/>
                    </a:moveTo>
                    <a:cubicBezTo>
                      <a:pt x="2750" y="1550"/>
                      <a:pt x="5445" y="3230"/>
                      <a:pt x="8065" y="4965"/>
                    </a:cubicBezTo>
                    <a:cubicBezTo>
                      <a:pt x="5482" y="3267"/>
                      <a:pt x="2824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: Shape 119">
                <a:extLst>
                  <a:ext uri="{FF2B5EF4-FFF2-40B4-BE49-F238E27FC236}">
                    <a16:creationId xmlns:a16="http://schemas.microsoft.com/office/drawing/2014/main" id="{C1332634-7F47-B5C2-19E2-F60343F71549}"/>
                  </a:ext>
                </a:extLst>
              </p:cNvPr>
              <p:cNvSpPr/>
              <p:nvPr/>
            </p:nvSpPr>
            <p:spPr>
              <a:xfrm>
                <a:off x="10473825" y="5067703"/>
                <a:ext cx="324935" cy="522617"/>
              </a:xfrm>
              <a:custGeom>
                <a:avLst/>
                <a:gdLst>
                  <a:gd name="connsiteX0" fmla="*/ 101545 w 324935"/>
                  <a:gd name="connsiteY0" fmla="*/ 405773 h 522617"/>
                  <a:gd name="connsiteX1" fmla="*/ 101582 w 324935"/>
                  <a:gd name="connsiteY1" fmla="*/ 405884 h 522617"/>
                  <a:gd name="connsiteX2" fmla="*/ 101545 w 324935"/>
                  <a:gd name="connsiteY2" fmla="*/ 405773 h 522617"/>
                  <a:gd name="connsiteX3" fmla="*/ 105402 w 324935"/>
                  <a:gd name="connsiteY3" fmla="*/ 416385 h 522617"/>
                  <a:gd name="connsiteX4" fmla="*/ 104405 w 324935"/>
                  <a:gd name="connsiteY4" fmla="*/ 414761 h 522617"/>
                  <a:gd name="connsiteX5" fmla="*/ 105402 w 324935"/>
                  <a:gd name="connsiteY5" fmla="*/ 416385 h 522617"/>
                  <a:gd name="connsiteX6" fmla="*/ 110403 w 324935"/>
                  <a:gd name="connsiteY6" fmla="*/ 422678 h 522617"/>
                  <a:gd name="connsiteX7" fmla="*/ 108927 w 324935"/>
                  <a:gd name="connsiteY7" fmla="*/ 421479 h 522617"/>
                  <a:gd name="connsiteX8" fmla="*/ 110403 w 324935"/>
                  <a:gd name="connsiteY8" fmla="*/ 422678 h 522617"/>
                  <a:gd name="connsiteX9" fmla="*/ 142590 w 324935"/>
                  <a:gd name="connsiteY9" fmla="*/ 430319 h 522617"/>
                  <a:gd name="connsiteX10" fmla="*/ 114464 w 324935"/>
                  <a:gd name="connsiteY10" fmla="*/ 425705 h 522617"/>
                  <a:gd name="connsiteX11" fmla="*/ 108466 w 324935"/>
                  <a:gd name="connsiteY11" fmla="*/ 420814 h 522617"/>
                  <a:gd name="connsiteX12" fmla="*/ 108115 w 324935"/>
                  <a:gd name="connsiteY12" fmla="*/ 420297 h 522617"/>
                  <a:gd name="connsiteX13" fmla="*/ 104091 w 324935"/>
                  <a:gd name="connsiteY13" fmla="*/ 413856 h 522617"/>
                  <a:gd name="connsiteX14" fmla="*/ 103778 w 324935"/>
                  <a:gd name="connsiteY14" fmla="*/ 412786 h 522617"/>
                  <a:gd name="connsiteX15" fmla="*/ 100603 w 324935"/>
                  <a:gd name="connsiteY15" fmla="*/ 393333 h 522617"/>
                  <a:gd name="connsiteX16" fmla="*/ 100603 w 324935"/>
                  <a:gd name="connsiteY16" fmla="*/ 0 h 522617"/>
                  <a:gd name="connsiteX17" fmla="*/ 0 w 324935"/>
                  <a:gd name="connsiteY17" fmla="*/ 0 h 522617"/>
                  <a:gd name="connsiteX18" fmla="*/ 0 w 324935"/>
                  <a:gd name="connsiteY18" fmla="*/ 421165 h 522617"/>
                  <a:gd name="connsiteX19" fmla="*/ 203 w 324935"/>
                  <a:gd name="connsiteY19" fmla="*/ 423786 h 522617"/>
                  <a:gd name="connsiteX20" fmla="*/ 1864 w 324935"/>
                  <a:gd name="connsiteY20" fmla="*/ 443958 h 522617"/>
                  <a:gd name="connsiteX21" fmla="*/ 2418 w 324935"/>
                  <a:gd name="connsiteY21" fmla="*/ 448018 h 522617"/>
                  <a:gd name="connsiteX22" fmla="*/ 7752 w 324935"/>
                  <a:gd name="connsiteY22" fmla="*/ 466825 h 522617"/>
                  <a:gd name="connsiteX23" fmla="*/ 8858 w 324935"/>
                  <a:gd name="connsiteY23" fmla="*/ 469926 h 522617"/>
                  <a:gd name="connsiteX24" fmla="*/ 17810 w 324935"/>
                  <a:gd name="connsiteY24" fmla="*/ 485669 h 522617"/>
                  <a:gd name="connsiteX25" fmla="*/ 19397 w 324935"/>
                  <a:gd name="connsiteY25" fmla="*/ 487976 h 522617"/>
                  <a:gd name="connsiteX26" fmla="*/ 32242 w 324935"/>
                  <a:gd name="connsiteY26" fmla="*/ 500821 h 522617"/>
                  <a:gd name="connsiteX27" fmla="*/ 33276 w 324935"/>
                  <a:gd name="connsiteY27" fmla="*/ 501855 h 522617"/>
                  <a:gd name="connsiteX28" fmla="*/ 35232 w 324935"/>
                  <a:gd name="connsiteY28" fmla="*/ 503054 h 522617"/>
                  <a:gd name="connsiteX29" fmla="*/ 45900 w 324935"/>
                  <a:gd name="connsiteY29" fmla="*/ 509532 h 522617"/>
                  <a:gd name="connsiteX30" fmla="*/ 49481 w 324935"/>
                  <a:gd name="connsiteY30" fmla="*/ 511359 h 522617"/>
                  <a:gd name="connsiteX31" fmla="*/ 63212 w 324935"/>
                  <a:gd name="connsiteY31" fmla="*/ 516416 h 522617"/>
                  <a:gd name="connsiteX32" fmla="*/ 67623 w 324935"/>
                  <a:gd name="connsiteY32" fmla="*/ 517726 h 522617"/>
                  <a:gd name="connsiteX33" fmla="*/ 82978 w 324935"/>
                  <a:gd name="connsiteY33" fmla="*/ 520661 h 522617"/>
                  <a:gd name="connsiteX34" fmla="*/ 88182 w 324935"/>
                  <a:gd name="connsiteY34" fmla="*/ 521418 h 522617"/>
                  <a:gd name="connsiteX35" fmla="*/ 105365 w 324935"/>
                  <a:gd name="connsiteY35" fmla="*/ 522377 h 522617"/>
                  <a:gd name="connsiteX36" fmla="*/ 109056 w 324935"/>
                  <a:gd name="connsiteY36" fmla="*/ 522617 h 522617"/>
                  <a:gd name="connsiteX37" fmla="*/ 324936 w 324935"/>
                  <a:gd name="connsiteY37" fmla="*/ 522617 h 522617"/>
                  <a:gd name="connsiteX38" fmla="*/ 324936 w 324935"/>
                  <a:gd name="connsiteY38" fmla="*/ 430301 h 522617"/>
                  <a:gd name="connsiteX39" fmla="*/ 143754 w 324935"/>
                  <a:gd name="connsiteY39" fmla="*/ 430301 h 522617"/>
                  <a:gd name="connsiteX40" fmla="*/ 142590 w 324935"/>
                  <a:gd name="connsiteY40" fmla="*/ 430301 h 52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4935" h="522617">
                    <a:moveTo>
                      <a:pt x="101545" y="405773"/>
                    </a:moveTo>
                    <a:cubicBezTo>
                      <a:pt x="101545" y="405810"/>
                      <a:pt x="101545" y="405847"/>
                      <a:pt x="101582" y="405884"/>
                    </a:cubicBezTo>
                    <a:cubicBezTo>
                      <a:pt x="101545" y="405847"/>
                      <a:pt x="101545" y="405810"/>
                      <a:pt x="101545" y="405773"/>
                    </a:cubicBezTo>
                    <a:moveTo>
                      <a:pt x="105402" y="416385"/>
                    </a:moveTo>
                    <a:cubicBezTo>
                      <a:pt x="105088" y="415831"/>
                      <a:pt x="104682" y="415388"/>
                      <a:pt x="104405" y="414761"/>
                    </a:cubicBezTo>
                    <a:cubicBezTo>
                      <a:pt x="104682" y="415351"/>
                      <a:pt x="105070" y="415831"/>
                      <a:pt x="105402" y="416385"/>
                    </a:cubicBezTo>
                    <a:moveTo>
                      <a:pt x="110403" y="422678"/>
                    </a:moveTo>
                    <a:cubicBezTo>
                      <a:pt x="109924" y="422272"/>
                      <a:pt x="109370" y="421959"/>
                      <a:pt x="108927" y="421479"/>
                    </a:cubicBezTo>
                    <a:cubicBezTo>
                      <a:pt x="109370" y="421959"/>
                      <a:pt x="109924" y="422272"/>
                      <a:pt x="110403" y="422678"/>
                    </a:cubicBezTo>
                    <a:moveTo>
                      <a:pt x="142590" y="430319"/>
                    </a:moveTo>
                    <a:cubicBezTo>
                      <a:pt x="132606" y="430319"/>
                      <a:pt x="122418" y="430153"/>
                      <a:pt x="114464" y="425705"/>
                    </a:cubicBezTo>
                    <a:cubicBezTo>
                      <a:pt x="112157" y="424395"/>
                      <a:pt x="110163" y="422771"/>
                      <a:pt x="108466" y="420814"/>
                    </a:cubicBezTo>
                    <a:cubicBezTo>
                      <a:pt x="108300" y="420648"/>
                      <a:pt x="108226" y="420464"/>
                      <a:pt x="108115" y="420297"/>
                    </a:cubicBezTo>
                    <a:cubicBezTo>
                      <a:pt x="106527" y="418434"/>
                      <a:pt x="105180" y="416311"/>
                      <a:pt x="104091" y="413856"/>
                    </a:cubicBezTo>
                    <a:cubicBezTo>
                      <a:pt x="103981" y="413543"/>
                      <a:pt x="103889" y="413137"/>
                      <a:pt x="103778" y="412786"/>
                    </a:cubicBezTo>
                    <a:cubicBezTo>
                      <a:pt x="101710" y="407581"/>
                      <a:pt x="100603" y="401177"/>
                      <a:pt x="100603" y="393333"/>
                    </a:cubicBezTo>
                    <a:lnTo>
                      <a:pt x="100603" y="0"/>
                    </a:lnTo>
                    <a:lnTo>
                      <a:pt x="0" y="0"/>
                    </a:lnTo>
                    <a:lnTo>
                      <a:pt x="0" y="421165"/>
                    </a:lnTo>
                    <a:cubicBezTo>
                      <a:pt x="0" y="422088"/>
                      <a:pt x="203" y="422881"/>
                      <a:pt x="203" y="423786"/>
                    </a:cubicBezTo>
                    <a:cubicBezTo>
                      <a:pt x="314" y="431020"/>
                      <a:pt x="923" y="437665"/>
                      <a:pt x="1864" y="443958"/>
                    </a:cubicBezTo>
                    <a:cubicBezTo>
                      <a:pt x="2067" y="445268"/>
                      <a:pt x="2141" y="446708"/>
                      <a:pt x="2418" y="448018"/>
                    </a:cubicBezTo>
                    <a:cubicBezTo>
                      <a:pt x="3654" y="454902"/>
                      <a:pt x="5518" y="461067"/>
                      <a:pt x="7752" y="466825"/>
                    </a:cubicBezTo>
                    <a:cubicBezTo>
                      <a:pt x="8157" y="467821"/>
                      <a:pt x="8434" y="468929"/>
                      <a:pt x="8858" y="469926"/>
                    </a:cubicBezTo>
                    <a:cubicBezTo>
                      <a:pt x="11369" y="475776"/>
                      <a:pt x="14395" y="480944"/>
                      <a:pt x="17810" y="485669"/>
                    </a:cubicBezTo>
                    <a:cubicBezTo>
                      <a:pt x="18327" y="486425"/>
                      <a:pt x="18843" y="487256"/>
                      <a:pt x="19397" y="487976"/>
                    </a:cubicBezTo>
                    <a:cubicBezTo>
                      <a:pt x="23218" y="492866"/>
                      <a:pt x="27518" y="497130"/>
                      <a:pt x="32242" y="500821"/>
                    </a:cubicBezTo>
                    <a:cubicBezTo>
                      <a:pt x="32593" y="501134"/>
                      <a:pt x="32870" y="501577"/>
                      <a:pt x="33276" y="501855"/>
                    </a:cubicBezTo>
                    <a:cubicBezTo>
                      <a:pt x="33867" y="502334"/>
                      <a:pt x="34623" y="502611"/>
                      <a:pt x="35232" y="503054"/>
                    </a:cubicBezTo>
                    <a:cubicBezTo>
                      <a:pt x="38610" y="505472"/>
                      <a:pt x="42190" y="507631"/>
                      <a:pt x="45900" y="509532"/>
                    </a:cubicBezTo>
                    <a:cubicBezTo>
                      <a:pt x="47137" y="510123"/>
                      <a:pt x="48244" y="510805"/>
                      <a:pt x="49481" y="511359"/>
                    </a:cubicBezTo>
                    <a:cubicBezTo>
                      <a:pt x="53855" y="513389"/>
                      <a:pt x="58469" y="515013"/>
                      <a:pt x="63212" y="516416"/>
                    </a:cubicBezTo>
                    <a:cubicBezTo>
                      <a:pt x="64688" y="516859"/>
                      <a:pt x="66109" y="517339"/>
                      <a:pt x="67623" y="517726"/>
                    </a:cubicBezTo>
                    <a:cubicBezTo>
                      <a:pt x="72587" y="519000"/>
                      <a:pt x="77718" y="519959"/>
                      <a:pt x="82978" y="520661"/>
                    </a:cubicBezTo>
                    <a:cubicBezTo>
                      <a:pt x="84695" y="520901"/>
                      <a:pt x="86392" y="521215"/>
                      <a:pt x="88182" y="521418"/>
                    </a:cubicBezTo>
                    <a:cubicBezTo>
                      <a:pt x="93793" y="522008"/>
                      <a:pt x="99551" y="522285"/>
                      <a:pt x="105365" y="522377"/>
                    </a:cubicBezTo>
                    <a:cubicBezTo>
                      <a:pt x="106638" y="522414"/>
                      <a:pt x="107746" y="522617"/>
                      <a:pt x="109056" y="522617"/>
                    </a:cubicBezTo>
                    <a:lnTo>
                      <a:pt x="324936" y="522617"/>
                    </a:lnTo>
                    <a:lnTo>
                      <a:pt x="324936" y="430301"/>
                    </a:lnTo>
                    <a:lnTo>
                      <a:pt x="143754" y="430301"/>
                    </a:lnTo>
                    <a:lnTo>
                      <a:pt x="142590" y="43030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: Shape 120">
                <a:extLst>
                  <a:ext uri="{FF2B5EF4-FFF2-40B4-BE49-F238E27FC236}">
                    <a16:creationId xmlns:a16="http://schemas.microsoft.com/office/drawing/2014/main" id="{E2D45A8B-739C-98F3-DA30-A9AA4407E1CB}"/>
                  </a:ext>
                </a:extLst>
              </p:cNvPr>
              <p:cNvSpPr/>
              <p:nvPr/>
            </p:nvSpPr>
            <p:spPr>
              <a:xfrm>
                <a:off x="10837831" y="5064048"/>
                <a:ext cx="421755" cy="529095"/>
              </a:xfrm>
              <a:custGeom>
                <a:avLst/>
                <a:gdLst>
                  <a:gd name="connsiteX0" fmla="*/ 19895 w 421755"/>
                  <a:gd name="connsiteY0" fmla="*/ 112120 h 529095"/>
                  <a:gd name="connsiteX1" fmla="*/ 24067 w 421755"/>
                  <a:gd name="connsiteY1" fmla="*/ 99828 h 529095"/>
                  <a:gd name="connsiteX2" fmla="*/ 19895 w 421755"/>
                  <a:gd name="connsiteY2" fmla="*/ 112120 h 529095"/>
                  <a:gd name="connsiteX3" fmla="*/ 12014 w 421755"/>
                  <a:gd name="connsiteY3" fmla="*/ 140856 h 529095"/>
                  <a:gd name="connsiteX4" fmla="*/ 15596 w 421755"/>
                  <a:gd name="connsiteY4" fmla="*/ 125500 h 529095"/>
                  <a:gd name="connsiteX5" fmla="*/ 12014 w 421755"/>
                  <a:gd name="connsiteY5" fmla="*/ 140856 h 529095"/>
                  <a:gd name="connsiteX6" fmla="*/ 6570 w 421755"/>
                  <a:gd name="connsiteY6" fmla="*/ 171087 h 529095"/>
                  <a:gd name="connsiteX7" fmla="*/ 8877 w 421755"/>
                  <a:gd name="connsiteY7" fmla="*/ 155289 h 529095"/>
                  <a:gd name="connsiteX8" fmla="*/ 6570 w 421755"/>
                  <a:gd name="connsiteY8" fmla="*/ 171087 h 529095"/>
                  <a:gd name="connsiteX9" fmla="*/ 3119 w 421755"/>
                  <a:gd name="connsiteY9" fmla="*/ 200838 h 529095"/>
                  <a:gd name="connsiteX10" fmla="*/ 4042 w 421755"/>
                  <a:gd name="connsiteY10" fmla="*/ 189506 h 529095"/>
                  <a:gd name="connsiteX11" fmla="*/ 3119 w 421755"/>
                  <a:gd name="connsiteY11" fmla="*/ 200838 h 529095"/>
                  <a:gd name="connsiteX12" fmla="*/ 30470 w 421755"/>
                  <a:gd name="connsiteY12" fmla="*/ 85673 h 529095"/>
                  <a:gd name="connsiteX13" fmla="*/ 34254 w 421755"/>
                  <a:gd name="connsiteY13" fmla="*/ 77755 h 529095"/>
                  <a:gd name="connsiteX14" fmla="*/ 30470 w 421755"/>
                  <a:gd name="connsiteY14" fmla="*/ 85673 h 529095"/>
                  <a:gd name="connsiteX15" fmla="*/ 46158 w 421755"/>
                  <a:gd name="connsiteY15" fmla="*/ 58912 h 529095"/>
                  <a:gd name="connsiteX16" fmla="*/ 44921 w 421755"/>
                  <a:gd name="connsiteY16" fmla="*/ 60868 h 529095"/>
                  <a:gd name="connsiteX17" fmla="*/ 46158 w 421755"/>
                  <a:gd name="connsiteY17" fmla="*/ 58912 h 529095"/>
                  <a:gd name="connsiteX18" fmla="*/ 309008 w 421755"/>
                  <a:gd name="connsiteY18" fmla="*/ 11443 h 529095"/>
                  <a:gd name="connsiteX19" fmla="*/ 311629 w 421755"/>
                  <a:gd name="connsiteY19" fmla="*/ 12200 h 529095"/>
                  <a:gd name="connsiteX20" fmla="*/ 309008 w 421755"/>
                  <a:gd name="connsiteY20" fmla="*/ 11443 h 529095"/>
                  <a:gd name="connsiteX21" fmla="*/ 121643 w 421755"/>
                  <a:gd name="connsiteY21" fmla="*/ 521196 h 529095"/>
                  <a:gd name="connsiteX22" fmla="*/ 120443 w 421755"/>
                  <a:gd name="connsiteY22" fmla="*/ 520845 h 529095"/>
                  <a:gd name="connsiteX23" fmla="*/ 121643 w 421755"/>
                  <a:gd name="connsiteY23" fmla="*/ 521196 h 529095"/>
                  <a:gd name="connsiteX24" fmla="*/ 86558 w 421755"/>
                  <a:gd name="connsiteY24" fmla="*/ 508702 h 529095"/>
                  <a:gd name="connsiteX25" fmla="*/ 85008 w 421755"/>
                  <a:gd name="connsiteY25" fmla="*/ 507779 h 529095"/>
                  <a:gd name="connsiteX26" fmla="*/ 86558 w 421755"/>
                  <a:gd name="connsiteY26" fmla="*/ 508702 h 529095"/>
                  <a:gd name="connsiteX27" fmla="*/ 103556 w 421755"/>
                  <a:gd name="connsiteY27" fmla="*/ 515899 h 529095"/>
                  <a:gd name="connsiteX28" fmla="*/ 100087 w 421755"/>
                  <a:gd name="connsiteY28" fmla="*/ 514460 h 529095"/>
                  <a:gd name="connsiteX29" fmla="*/ 103556 w 421755"/>
                  <a:gd name="connsiteY29" fmla="*/ 515899 h 529095"/>
                  <a:gd name="connsiteX30" fmla="*/ 106971 w 421755"/>
                  <a:gd name="connsiteY30" fmla="*/ 13842 h 529095"/>
                  <a:gd name="connsiteX31" fmla="*/ 107045 w 421755"/>
                  <a:gd name="connsiteY31" fmla="*/ 13768 h 529095"/>
                  <a:gd name="connsiteX32" fmla="*/ 106971 w 421755"/>
                  <a:gd name="connsiteY32" fmla="*/ 13842 h 529095"/>
                  <a:gd name="connsiteX33" fmla="*/ 291863 w 421755"/>
                  <a:gd name="connsiteY33" fmla="*/ 412731 h 529095"/>
                  <a:gd name="connsiteX34" fmla="*/ 288964 w 421755"/>
                  <a:gd name="connsiteY34" fmla="*/ 415554 h 529095"/>
                  <a:gd name="connsiteX35" fmla="*/ 284111 w 421755"/>
                  <a:gd name="connsiteY35" fmla="*/ 419762 h 529095"/>
                  <a:gd name="connsiteX36" fmla="*/ 281453 w 421755"/>
                  <a:gd name="connsiteY36" fmla="*/ 421663 h 529095"/>
                  <a:gd name="connsiteX37" fmla="*/ 275916 w 421755"/>
                  <a:gd name="connsiteY37" fmla="*/ 425041 h 529095"/>
                  <a:gd name="connsiteX38" fmla="*/ 271653 w 421755"/>
                  <a:gd name="connsiteY38" fmla="*/ 427145 h 529095"/>
                  <a:gd name="connsiteX39" fmla="*/ 267390 w 421755"/>
                  <a:gd name="connsiteY39" fmla="*/ 428898 h 529095"/>
                  <a:gd name="connsiteX40" fmla="*/ 259398 w 421755"/>
                  <a:gd name="connsiteY40" fmla="*/ 431556 h 529095"/>
                  <a:gd name="connsiteX41" fmla="*/ 257811 w 421755"/>
                  <a:gd name="connsiteY41" fmla="*/ 431999 h 529095"/>
                  <a:gd name="connsiteX42" fmla="*/ 210914 w 421755"/>
                  <a:gd name="connsiteY42" fmla="*/ 436816 h 529095"/>
                  <a:gd name="connsiteX43" fmla="*/ 169222 w 421755"/>
                  <a:gd name="connsiteY43" fmla="*/ 433881 h 529095"/>
                  <a:gd name="connsiteX44" fmla="*/ 168872 w 421755"/>
                  <a:gd name="connsiteY44" fmla="*/ 433844 h 529095"/>
                  <a:gd name="connsiteX45" fmla="*/ 158297 w 421755"/>
                  <a:gd name="connsiteY45" fmla="*/ 431334 h 529095"/>
                  <a:gd name="connsiteX46" fmla="*/ 157134 w 421755"/>
                  <a:gd name="connsiteY46" fmla="*/ 431020 h 529095"/>
                  <a:gd name="connsiteX47" fmla="*/ 122216 w 421755"/>
                  <a:gd name="connsiteY47" fmla="*/ 406197 h 529095"/>
                  <a:gd name="connsiteX48" fmla="*/ 108540 w 421755"/>
                  <a:gd name="connsiteY48" fmla="*/ 372626 h 529095"/>
                  <a:gd name="connsiteX49" fmla="*/ 108540 w 421755"/>
                  <a:gd name="connsiteY49" fmla="*/ 372589 h 529095"/>
                  <a:gd name="connsiteX50" fmla="*/ 100622 w 421755"/>
                  <a:gd name="connsiteY50" fmla="*/ 268534 h 529095"/>
                  <a:gd name="connsiteX51" fmla="*/ 126756 w 421755"/>
                  <a:gd name="connsiteY51" fmla="*/ 118100 h 529095"/>
                  <a:gd name="connsiteX52" fmla="*/ 210914 w 421755"/>
                  <a:gd name="connsiteY52" fmla="*/ 92372 h 529095"/>
                  <a:gd name="connsiteX53" fmla="*/ 295830 w 421755"/>
                  <a:gd name="connsiteY53" fmla="*/ 119465 h 529095"/>
                  <a:gd name="connsiteX54" fmla="*/ 321170 w 421755"/>
                  <a:gd name="connsiteY54" fmla="*/ 268553 h 529095"/>
                  <a:gd name="connsiteX55" fmla="*/ 297694 w 421755"/>
                  <a:gd name="connsiteY55" fmla="*/ 405385 h 529095"/>
                  <a:gd name="connsiteX56" fmla="*/ 294594 w 421755"/>
                  <a:gd name="connsiteY56" fmla="*/ 409408 h 529095"/>
                  <a:gd name="connsiteX57" fmla="*/ 291863 w 421755"/>
                  <a:gd name="connsiteY57" fmla="*/ 412731 h 529095"/>
                  <a:gd name="connsiteX58" fmla="*/ 390306 w 421755"/>
                  <a:gd name="connsiteY58" fmla="*/ 81741 h 529095"/>
                  <a:gd name="connsiteX59" fmla="*/ 388590 w 421755"/>
                  <a:gd name="connsiteY59" fmla="*/ 78050 h 529095"/>
                  <a:gd name="connsiteX60" fmla="*/ 390306 w 421755"/>
                  <a:gd name="connsiteY60" fmla="*/ 81741 h 529095"/>
                  <a:gd name="connsiteX61" fmla="*/ 400882 w 421755"/>
                  <a:gd name="connsiteY61" fmla="*/ 107322 h 529095"/>
                  <a:gd name="connsiteX62" fmla="*/ 398575 w 421755"/>
                  <a:gd name="connsiteY62" fmla="*/ 100327 h 529095"/>
                  <a:gd name="connsiteX63" fmla="*/ 400882 w 421755"/>
                  <a:gd name="connsiteY63" fmla="*/ 107322 h 529095"/>
                  <a:gd name="connsiteX64" fmla="*/ 414650 w 421755"/>
                  <a:gd name="connsiteY64" fmla="*/ 165384 h 529095"/>
                  <a:gd name="connsiteX65" fmla="*/ 413265 w 421755"/>
                  <a:gd name="connsiteY65" fmla="*/ 155953 h 529095"/>
                  <a:gd name="connsiteX66" fmla="*/ 414650 w 421755"/>
                  <a:gd name="connsiteY66" fmla="*/ 165384 h 529095"/>
                  <a:gd name="connsiteX67" fmla="*/ 418267 w 421755"/>
                  <a:gd name="connsiteY67" fmla="*/ 194471 h 529095"/>
                  <a:gd name="connsiteX68" fmla="*/ 417953 w 421755"/>
                  <a:gd name="connsiteY68" fmla="*/ 189967 h 529095"/>
                  <a:gd name="connsiteX69" fmla="*/ 418267 w 421755"/>
                  <a:gd name="connsiteY69" fmla="*/ 194471 h 529095"/>
                  <a:gd name="connsiteX70" fmla="*/ 408928 w 421755"/>
                  <a:gd name="connsiteY70" fmla="*/ 135430 h 529095"/>
                  <a:gd name="connsiteX71" fmla="*/ 406825 w 421755"/>
                  <a:gd name="connsiteY71" fmla="*/ 126165 h 529095"/>
                  <a:gd name="connsiteX72" fmla="*/ 408928 w 421755"/>
                  <a:gd name="connsiteY72" fmla="*/ 135430 h 529095"/>
                  <a:gd name="connsiteX73" fmla="*/ 413690 w 421755"/>
                  <a:gd name="connsiteY73" fmla="*/ 375136 h 529095"/>
                  <a:gd name="connsiteX74" fmla="*/ 414170 w 421755"/>
                  <a:gd name="connsiteY74" fmla="*/ 371869 h 529095"/>
                  <a:gd name="connsiteX75" fmla="*/ 413690 w 421755"/>
                  <a:gd name="connsiteY75" fmla="*/ 375136 h 529095"/>
                  <a:gd name="connsiteX76" fmla="*/ 407489 w 421755"/>
                  <a:gd name="connsiteY76" fmla="*/ 403687 h 529095"/>
                  <a:gd name="connsiteX77" fmla="*/ 408412 w 421755"/>
                  <a:gd name="connsiteY77" fmla="*/ 399553 h 529095"/>
                  <a:gd name="connsiteX78" fmla="*/ 407489 w 421755"/>
                  <a:gd name="connsiteY78" fmla="*/ 403687 h 529095"/>
                  <a:gd name="connsiteX79" fmla="*/ 399534 w 421755"/>
                  <a:gd name="connsiteY79" fmla="*/ 428676 h 529095"/>
                  <a:gd name="connsiteX80" fmla="*/ 400457 w 421755"/>
                  <a:gd name="connsiteY80" fmla="*/ 425963 h 529095"/>
                  <a:gd name="connsiteX81" fmla="*/ 399534 w 421755"/>
                  <a:gd name="connsiteY81" fmla="*/ 428676 h 529095"/>
                  <a:gd name="connsiteX82" fmla="*/ 389863 w 421755"/>
                  <a:gd name="connsiteY82" fmla="*/ 450362 h 529095"/>
                  <a:gd name="connsiteX83" fmla="*/ 389900 w 421755"/>
                  <a:gd name="connsiteY83" fmla="*/ 450251 h 529095"/>
                  <a:gd name="connsiteX84" fmla="*/ 389863 w 421755"/>
                  <a:gd name="connsiteY84" fmla="*/ 450362 h 529095"/>
                  <a:gd name="connsiteX85" fmla="*/ 398187 w 421755"/>
                  <a:gd name="connsiteY85" fmla="*/ 432331 h 529095"/>
                  <a:gd name="connsiteX86" fmla="*/ 398814 w 421755"/>
                  <a:gd name="connsiteY86" fmla="*/ 430891 h 529095"/>
                  <a:gd name="connsiteX87" fmla="*/ 406806 w 421755"/>
                  <a:gd name="connsiteY87" fmla="*/ 406622 h 529095"/>
                  <a:gd name="connsiteX88" fmla="*/ 406843 w 421755"/>
                  <a:gd name="connsiteY88" fmla="*/ 406418 h 529095"/>
                  <a:gd name="connsiteX89" fmla="*/ 421755 w 421755"/>
                  <a:gd name="connsiteY89" fmla="*/ 268516 h 529095"/>
                  <a:gd name="connsiteX90" fmla="*/ 406160 w 421755"/>
                  <a:gd name="connsiteY90" fmla="*/ 123452 h 529095"/>
                  <a:gd name="connsiteX91" fmla="*/ 405846 w 421755"/>
                  <a:gd name="connsiteY91" fmla="*/ 122455 h 529095"/>
                  <a:gd name="connsiteX92" fmla="*/ 397855 w 421755"/>
                  <a:gd name="connsiteY92" fmla="*/ 98112 h 529095"/>
                  <a:gd name="connsiteX93" fmla="*/ 396748 w 421755"/>
                  <a:gd name="connsiteY93" fmla="*/ 95639 h 529095"/>
                  <a:gd name="connsiteX94" fmla="*/ 387797 w 421755"/>
                  <a:gd name="connsiteY94" fmla="*/ 76260 h 529095"/>
                  <a:gd name="connsiteX95" fmla="*/ 386117 w 421755"/>
                  <a:gd name="connsiteY95" fmla="*/ 73603 h 529095"/>
                  <a:gd name="connsiteX96" fmla="*/ 362844 w 421755"/>
                  <a:gd name="connsiteY96" fmla="*/ 42412 h 529095"/>
                  <a:gd name="connsiteX97" fmla="*/ 355812 w 421755"/>
                  <a:gd name="connsiteY97" fmla="*/ 36487 h 529095"/>
                  <a:gd name="connsiteX98" fmla="*/ 359780 w 421755"/>
                  <a:gd name="connsiteY98" fmla="*/ 40031 h 529095"/>
                  <a:gd name="connsiteX99" fmla="*/ 349758 w 421755"/>
                  <a:gd name="connsiteY99" fmla="*/ 31597 h 529095"/>
                  <a:gd name="connsiteX100" fmla="*/ 351420 w 421755"/>
                  <a:gd name="connsiteY100" fmla="*/ 32796 h 529095"/>
                  <a:gd name="connsiteX101" fmla="*/ 344850 w 421755"/>
                  <a:gd name="connsiteY101" fmla="*/ 28182 h 529095"/>
                  <a:gd name="connsiteX102" fmla="*/ 345772 w 421755"/>
                  <a:gd name="connsiteY102" fmla="*/ 28810 h 529095"/>
                  <a:gd name="connsiteX103" fmla="*/ 334348 w 421755"/>
                  <a:gd name="connsiteY103" fmla="*/ 21926 h 529095"/>
                  <a:gd name="connsiteX104" fmla="*/ 336821 w 421755"/>
                  <a:gd name="connsiteY104" fmla="*/ 23236 h 529095"/>
                  <a:gd name="connsiteX105" fmla="*/ 329826 w 421755"/>
                  <a:gd name="connsiteY105" fmla="*/ 19490 h 529095"/>
                  <a:gd name="connsiteX106" fmla="*/ 330270 w 421755"/>
                  <a:gd name="connsiteY106" fmla="*/ 19730 h 529095"/>
                  <a:gd name="connsiteX107" fmla="*/ 320322 w 421755"/>
                  <a:gd name="connsiteY107" fmla="*/ 15466 h 529095"/>
                  <a:gd name="connsiteX108" fmla="*/ 322831 w 421755"/>
                  <a:gd name="connsiteY108" fmla="*/ 16426 h 529095"/>
                  <a:gd name="connsiteX109" fmla="*/ 296181 w 421755"/>
                  <a:gd name="connsiteY109" fmla="*/ 7512 h 529095"/>
                  <a:gd name="connsiteX110" fmla="*/ 210896 w 421755"/>
                  <a:gd name="connsiteY110" fmla="*/ 0 h 529095"/>
                  <a:gd name="connsiteX111" fmla="*/ 60222 w 421755"/>
                  <a:gd name="connsiteY111" fmla="*/ 42393 h 529095"/>
                  <a:gd name="connsiteX112" fmla="*/ 35288 w 421755"/>
                  <a:gd name="connsiteY112" fmla="*/ 75614 h 529095"/>
                  <a:gd name="connsiteX113" fmla="*/ 35047 w 421755"/>
                  <a:gd name="connsiteY113" fmla="*/ 76057 h 529095"/>
                  <a:gd name="connsiteX114" fmla="*/ 0 w 421755"/>
                  <a:gd name="connsiteY114" fmla="*/ 268497 h 529095"/>
                  <a:gd name="connsiteX115" fmla="*/ 8434 w 421755"/>
                  <a:gd name="connsiteY115" fmla="*/ 380303 h 529095"/>
                  <a:gd name="connsiteX116" fmla="*/ 9265 w 421755"/>
                  <a:gd name="connsiteY116" fmla="*/ 384124 h 529095"/>
                  <a:gd name="connsiteX117" fmla="*/ 14710 w 421755"/>
                  <a:gd name="connsiteY117" fmla="*/ 408633 h 529095"/>
                  <a:gd name="connsiteX118" fmla="*/ 16702 w 421755"/>
                  <a:gd name="connsiteY118" fmla="*/ 414927 h 529095"/>
                  <a:gd name="connsiteX119" fmla="*/ 22756 w 421755"/>
                  <a:gd name="connsiteY119" fmla="*/ 433420 h 529095"/>
                  <a:gd name="connsiteX120" fmla="*/ 25709 w 421755"/>
                  <a:gd name="connsiteY120" fmla="*/ 440027 h 529095"/>
                  <a:gd name="connsiteX121" fmla="*/ 32593 w 421755"/>
                  <a:gd name="connsiteY121" fmla="*/ 454902 h 529095"/>
                  <a:gd name="connsiteX122" fmla="*/ 35657 w 421755"/>
                  <a:gd name="connsiteY122" fmla="*/ 459830 h 529095"/>
                  <a:gd name="connsiteX123" fmla="*/ 57066 w 421755"/>
                  <a:gd name="connsiteY123" fmla="*/ 487957 h 529095"/>
                  <a:gd name="connsiteX124" fmla="*/ 210933 w 421755"/>
                  <a:gd name="connsiteY124" fmla="*/ 529096 h 529095"/>
                  <a:gd name="connsiteX125" fmla="*/ 250558 w 421755"/>
                  <a:gd name="connsiteY125" fmla="*/ 527619 h 529095"/>
                  <a:gd name="connsiteX126" fmla="*/ 261927 w 421755"/>
                  <a:gd name="connsiteY126" fmla="*/ 526659 h 529095"/>
                  <a:gd name="connsiteX127" fmla="*/ 274772 w 421755"/>
                  <a:gd name="connsiteY127" fmla="*/ 525109 h 529095"/>
                  <a:gd name="connsiteX128" fmla="*/ 297252 w 421755"/>
                  <a:gd name="connsiteY128" fmla="*/ 520901 h 529095"/>
                  <a:gd name="connsiteX129" fmla="*/ 301478 w 421755"/>
                  <a:gd name="connsiteY129" fmla="*/ 519757 h 529095"/>
                  <a:gd name="connsiteX130" fmla="*/ 304431 w 421755"/>
                  <a:gd name="connsiteY130" fmla="*/ 518834 h 529095"/>
                  <a:gd name="connsiteX131" fmla="*/ 311869 w 421755"/>
                  <a:gd name="connsiteY131" fmla="*/ 516564 h 529095"/>
                  <a:gd name="connsiteX132" fmla="*/ 319103 w 421755"/>
                  <a:gd name="connsiteY132" fmla="*/ 514054 h 529095"/>
                  <a:gd name="connsiteX133" fmla="*/ 325582 w 421755"/>
                  <a:gd name="connsiteY133" fmla="*/ 511544 h 529095"/>
                  <a:gd name="connsiteX134" fmla="*/ 322167 w 421755"/>
                  <a:gd name="connsiteY134" fmla="*/ 512688 h 529095"/>
                  <a:gd name="connsiteX135" fmla="*/ 349168 w 421755"/>
                  <a:gd name="connsiteY135" fmla="*/ 498126 h 529095"/>
                  <a:gd name="connsiteX136" fmla="*/ 347618 w 421755"/>
                  <a:gd name="connsiteY136" fmla="*/ 499400 h 529095"/>
                  <a:gd name="connsiteX137" fmla="*/ 349685 w 421755"/>
                  <a:gd name="connsiteY137" fmla="*/ 497812 h 529095"/>
                  <a:gd name="connsiteX138" fmla="*/ 351346 w 421755"/>
                  <a:gd name="connsiteY138" fmla="*/ 496502 h 529095"/>
                  <a:gd name="connsiteX139" fmla="*/ 361441 w 421755"/>
                  <a:gd name="connsiteY139" fmla="*/ 487994 h 529095"/>
                  <a:gd name="connsiteX140" fmla="*/ 358729 w 421755"/>
                  <a:gd name="connsiteY140" fmla="*/ 490227 h 529095"/>
                  <a:gd name="connsiteX141" fmla="*/ 362420 w 421755"/>
                  <a:gd name="connsiteY141" fmla="*/ 487090 h 529095"/>
                  <a:gd name="connsiteX142" fmla="*/ 361423 w 421755"/>
                  <a:gd name="connsiteY142" fmla="*/ 488013 h 529095"/>
                  <a:gd name="connsiteX143" fmla="*/ 364727 w 421755"/>
                  <a:gd name="connsiteY143" fmla="*/ 485263 h 529095"/>
                  <a:gd name="connsiteX144" fmla="*/ 388443 w 421755"/>
                  <a:gd name="connsiteY144" fmla="*/ 453075 h 529095"/>
                  <a:gd name="connsiteX145" fmla="*/ 389033 w 421755"/>
                  <a:gd name="connsiteY145" fmla="*/ 452115 h 529095"/>
                  <a:gd name="connsiteX146" fmla="*/ 398187 w 421755"/>
                  <a:gd name="connsiteY146" fmla="*/ 432331 h 52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1755" h="529095">
                    <a:moveTo>
                      <a:pt x="19895" y="112120"/>
                    </a:moveTo>
                    <a:cubicBezTo>
                      <a:pt x="21242" y="108023"/>
                      <a:pt x="22554" y="103686"/>
                      <a:pt x="24067" y="99828"/>
                    </a:cubicBezTo>
                    <a:cubicBezTo>
                      <a:pt x="22572" y="103704"/>
                      <a:pt x="21242" y="107986"/>
                      <a:pt x="19895" y="112120"/>
                    </a:cubicBezTo>
                    <a:moveTo>
                      <a:pt x="12014" y="140856"/>
                    </a:moveTo>
                    <a:cubicBezTo>
                      <a:pt x="13215" y="135688"/>
                      <a:pt x="14284" y="130355"/>
                      <a:pt x="15596" y="125500"/>
                    </a:cubicBezTo>
                    <a:cubicBezTo>
                      <a:pt x="14284" y="130299"/>
                      <a:pt x="13215" y="135670"/>
                      <a:pt x="12014" y="140856"/>
                    </a:cubicBezTo>
                    <a:moveTo>
                      <a:pt x="6570" y="171087"/>
                    </a:moveTo>
                    <a:cubicBezTo>
                      <a:pt x="7327" y="165790"/>
                      <a:pt x="7955" y="160309"/>
                      <a:pt x="8877" y="155289"/>
                    </a:cubicBezTo>
                    <a:cubicBezTo>
                      <a:pt x="8010" y="160253"/>
                      <a:pt x="7327" y="165790"/>
                      <a:pt x="6570" y="171087"/>
                    </a:cubicBezTo>
                    <a:moveTo>
                      <a:pt x="3119" y="200838"/>
                    </a:moveTo>
                    <a:cubicBezTo>
                      <a:pt x="3433" y="197091"/>
                      <a:pt x="3636" y="193123"/>
                      <a:pt x="4042" y="189506"/>
                    </a:cubicBezTo>
                    <a:cubicBezTo>
                      <a:pt x="3636" y="193068"/>
                      <a:pt x="3433" y="197128"/>
                      <a:pt x="3119" y="200838"/>
                    </a:cubicBezTo>
                    <a:moveTo>
                      <a:pt x="30470" y="85673"/>
                    </a:moveTo>
                    <a:cubicBezTo>
                      <a:pt x="31782" y="83052"/>
                      <a:pt x="32888" y="80228"/>
                      <a:pt x="34254" y="77755"/>
                    </a:cubicBezTo>
                    <a:cubicBezTo>
                      <a:pt x="32907" y="80228"/>
                      <a:pt x="31745" y="83052"/>
                      <a:pt x="30470" y="85673"/>
                    </a:cubicBezTo>
                    <a:moveTo>
                      <a:pt x="46158" y="58912"/>
                    </a:moveTo>
                    <a:cubicBezTo>
                      <a:pt x="45715" y="59502"/>
                      <a:pt x="45365" y="60222"/>
                      <a:pt x="44921" y="60868"/>
                    </a:cubicBezTo>
                    <a:cubicBezTo>
                      <a:pt x="45346" y="60222"/>
                      <a:pt x="45715" y="59502"/>
                      <a:pt x="46158" y="58912"/>
                    </a:cubicBezTo>
                    <a:moveTo>
                      <a:pt x="309008" y="11443"/>
                    </a:moveTo>
                    <a:cubicBezTo>
                      <a:pt x="309875" y="11683"/>
                      <a:pt x="310798" y="11922"/>
                      <a:pt x="311629" y="12200"/>
                    </a:cubicBezTo>
                    <a:cubicBezTo>
                      <a:pt x="310798" y="11922"/>
                      <a:pt x="309875" y="11738"/>
                      <a:pt x="309008" y="11443"/>
                    </a:cubicBezTo>
                    <a:moveTo>
                      <a:pt x="121643" y="521196"/>
                    </a:moveTo>
                    <a:cubicBezTo>
                      <a:pt x="121256" y="521085"/>
                      <a:pt x="120850" y="520956"/>
                      <a:pt x="120443" y="520845"/>
                    </a:cubicBezTo>
                    <a:cubicBezTo>
                      <a:pt x="120850" y="520956"/>
                      <a:pt x="121256" y="521085"/>
                      <a:pt x="121643" y="521196"/>
                    </a:cubicBezTo>
                    <a:moveTo>
                      <a:pt x="86558" y="508702"/>
                    </a:moveTo>
                    <a:cubicBezTo>
                      <a:pt x="86005" y="508424"/>
                      <a:pt x="85562" y="508074"/>
                      <a:pt x="85008" y="507779"/>
                    </a:cubicBezTo>
                    <a:cubicBezTo>
                      <a:pt x="85562" y="508074"/>
                      <a:pt x="86005" y="508424"/>
                      <a:pt x="86558" y="508702"/>
                    </a:cubicBezTo>
                    <a:moveTo>
                      <a:pt x="103556" y="515899"/>
                    </a:moveTo>
                    <a:cubicBezTo>
                      <a:pt x="102357" y="515493"/>
                      <a:pt x="101286" y="514939"/>
                      <a:pt x="100087" y="514460"/>
                    </a:cubicBezTo>
                    <a:cubicBezTo>
                      <a:pt x="101286" y="514958"/>
                      <a:pt x="102357" y="515512"/>
                      <a:pt x="103556" y="515899"/>
                    </a:cubicBezTo>
                    <a:moveTo>
                      <a:pt x="106971" y="13842"/>
                    </a:moveTo>
                    <a:cubicBezTo>
                      <a:pt x="107008" y="13805"/>
                      <a:pt x="107045" y="13805"/>
                      <a:pt x="107045" y="13768"/>
                    </a:cubicBezTo>
                    <a:cubicBezTo>
                      <a:pt x="107045" y="13805"/>
                      <a:pt x="107008" y="13805"/>
                      <a:pt x="106971" y="13842"/>
                    </a:cubicBezTo>
                    <a:moveTo>
                      <a:pt x="291863" y="412731"/>
                    </a:moveTo>
                    <a:cubicBezTo>
                      <a:pt x="290940" y="413727"/>
                      <a:pt x="289961" y="414595"/>
                      <a:pt x="288964" y="415554"/>
                    </a:cubicBezTo>
                    <a:cubicBezTo>
                      <a:pt x="287414" y="417031"/>
                      <a:pt x="285828" y="418452"/>
                      <a:pt x="284111" y="419762"/>
                    </a:cubicBezTo>
                    <a:cubicBezTo>
                      <a:pt x="283280" y="420390"/>
                      <a:pt x="282357" y="421036"/>
                      <a:pt x="281453" y="421663"/>
                    </a:cubicBezTo>
                    <a:cubicBezTo>
                      <a:pt x="279700" y="422863"/>
                      <a:pt x="277836" y="423970"/>
                      <a:pt x="275916" y="425041"/>
                    </a:cubicBezTo>
                    <a:cubicBezTo>
                      <a:pt x="274569" y="425761"/>
                      <a:pt x="273129" y="426480"/>
                      <a:pt x="271653" y="427145"/>
                    </a:cubicBezTo>
                    <a:cubicBezTo>
                      <a:pt x="270306" y="427772"/>
                      <a:pt x="268830" y="428344"/>
                      <a:pt x="267390" y="428898"/>
                    </a:cubicBezTo>
                    <a:cubicBezTo>
                      <a:pt x="264880" y="429858"/>
                      <a:pt x="262259" y="430762"/>
                      <a:pt x="259398" y="431556"/>
                    </a:cubicBezTo>
                    <a:cubicBezTo>
                      <a:pt x="258882" y="431722"/>
                      <a:pt x="258328" y="431869"/>
                      <a:pt x="257811" y="431999"/>
                    </a:cubicBezTo>
                    <a:cubicBezTo>
                      <a:pt x="245834" y="435099"/>
                      <a:pt x="230717" y="436816"/>
                      <a:pt x="210914" y="436816"/>
                    </a:cubicBezTo>
                    <a:cubicBezTo>
                      <a:pt x="195246" y="436816"/>
                      <a:pt x="181404" y="436096"/>
                      <a:pt x="169222" y="433881"/>
                    </a:cubicBezTo>
                    <a:cubicBezTo>
                      <a:pt x="169112" y="433881"/>
                      <a:pt x="168983" y="433881"/>
                      <a:pt x="168872" y="433844"/>
                    </a:cubicBezTo>
                    <a:cubicBezTo>
                      <a:pt x="165181" y="433162"/>
                      <a:pt x="161674" y="432294"/>
                      <a:pt x="158297" y="431334"/>
                    </a:cubicBezTo>
                    <a:cubicBezTo>
                      <a:pt x="157890" y="431224"/>
                      <a:pt x="157503" y="431131"/>
                      <a:pt x="157134" y="431020"/>
                    </a:cubicBezTo>
                    <a:cubicBezTo>
                      <a:pt x="142424" y="426573"/>
                      <a:pt x="130798" y="418932"/>
                      <a:pt x="122216" y="406197"/>
                    </a:cubicBezTo>
                    <a:cubicBezTo>
                      <a:pt x="116401" y="397560"/>
                      <a:pt x="111917" y="386745"/>
                      <a:pt x="108540" y="372626"/>
                    </a:cubicBezTo>
                    <a:lnTo>
                      <a:pt x="108540" y="372589"/>
                    </a:lnTo>
                    <a:cubicBezTo>
                      <a:pt x="103003" y="349002"/>
                      <a:pt x="100622" y="316058"/>
                      <a:pt x="100622" y="268534"/>
                    </a:cubicBezTo>
                    <a:cubicBezTo>
                      <a:pt x="100622" y="186866"/>
                      <a:pt x="108410" y="141890"/>
                      <a:pt x="126756" y="118100"/>
                    </a:cubicBezTo>
                    <a:cubicBezTo>
                      <a:pt x="145101" y="94273"/>
                      <a:pt x="174446" y="92372"/>
                      <a:pt x="210914" y="92372"/>
                    </a:cubicBezTo>
                    <a:cubicBezTo>
                      <a:pt x="252920" y="92372"/>
                      <a:pt x="278888" y="96673"/>
                      <a:pt x="295830" y="119465"/>
                    </a:cubicBezTo>
                    <a:cubicBezTo>
                      <a:pt x="313566" y="143329"/>
                      <a:pt x="321170" y="187919"/>
                      <a:pt x="321170" y="268553"/>
                    </a:cubicBezTo>
                    <a:cubicBezTo>
                      <a:pt x="321170" y="340789"/>
                      <a:pt x="314139" y="381725"/>
                      <a:pt x="297694" y="405385"/>
                    </a:cubicBezTo>
                    <a:cubicBezTo>
                      <a:pt x="296734" y="406769"/>
                      <a:pt x="295628" y="408098"/>
                      <a:pt x="294594" y="409408"/>
                    </a:cubicBezTo>
                    <a:cubicBezTo>
                      <a:pt x="293689" y="410498"/>
                      <a:pt x="292803" y="411697"/>
                      <a:pt x="291863" y="412731"/>
                    </a:cubicBezTo>
                    <a:moveTo>
                      <a:pt x="390306" y="81741"/>
                    </a:moveTo>
                    <a:cubicBezTo>
                      <a:pt x="389716" y="80542"/>
                      <a:pt x="389199" y="79195"/>
                      <a:pt x="388590" y="78050"/>
                    </a:cubicBezTo>
                    <a:cubicBezTo>
                      <a:pt x="389199" y="79195"/>
                      <a:pt x="389716" y="80542"/>
                      <a:pt x="390306" y="81741"/>
                    </a:cubicBezTo>
                    <a:moveTo>
                      <a:pt x="400882" y="107322"/>
                    </a:moveTo>
                    <a:cubicBezTo>
                      <a:pt x="400088" y="105015"/>
                      <a:pt x="399405" y="102504"/>
                      <a:pt x="398575" y="100327"/>
                    </a:cubicBezTo>
                    <a:cubicBezTo>
                      <a:pt x="399405" y="102504"/>
                      <a:pt x="400088" y="105015"/>
                      <a:pt x="400882" y="107322"/>
                    </a:cubicBezTo>
                    <a:moveTo>
                      <a:pt x="414650" y="165384"/>
                    </a:moveTo>
                    <a:cubicBezTo>
                      <a:pt x="414133" y="162320"/>
                      <a:pt x="413820" y="158943"/>
                      <a:pt x="413265" y="155953"/>
                    </a:cubicBezTo>
                    <a:cubicBezTo>
                      <a:pt x="413820" y="158943"/>
                      <a:pt x="414133" y="162283"/>
                      <a:pt x="414650" y="165384"/>
                    </a:cubicBezTo>
                    <a:moveTo>
                      <a:pt x="418267" y="194471"/>
                    </a:moveTo>
                    <a:cubicBezTo>
                      <a:pt x="418101" y="193031"/>
                      <a:pt x="418064" y="191407"/>
                      <a:pt x="417953" y="189967"/>
                    </a:cubicBezTo>
                    <a:cubicBezTo>
                      <a:pt x="418064" y="191407"/>
                      <a:pt x="418156" y="192994"/>
                      <a:pt x="418267" y="194471"/>
                    </a:cubicBezTo>
                    <a:moveTo>
                      <a:pt x="408928" y="135430"/>
                    </a:moveTo>
                    <a:cubicBezTo>
                      <a:pt x="408172" y="132403"/>
                      <a:pt x="407581" y="129063"/>
                      <a:pt x="406825" y="126165"/>
                    </a:cubicBezTo>
                    <a:cubicBezTo>
                      <a:pt x="407563" y="129118"/>
                      <a:pt x="408172" y="132366"/>
                      <a:pt x="408928" y="135430"/>
                    </a:cubicBezTo>
                    <a:moveTo>
                      <a:pt x="413690" y="375136"/>
                    </a:moveTo>
                    <a:cubicBezTo>
                      <a:pt x="413893" y="374102"/>
                      <a:pt x="413967" y="372940"/>
                      <a:pt x="414170" y="371869"/>
                    </a:cubicBezTo>
                    <a:cubicBezTo>
                      <a:pt x="413967" y="372940"/>
                      <a:pt x="413893" y="374102"/>
                      <a:pt x="413690" y="375136"/>
                    </a:cubicBezTo>
                    <a:moveTo>
                      <a:pt x="407489" y="403687"/>
                    </a:moveTo>
                    <a:cubicBezTo>
                      <a:pt x="407840" y="402377"/>
                      <a:pt x="408079" y="400864"/>
                      <a:pt x="408412" y="399553"/>
                    </a:cubicBezTo>
                    <a:cubicBezTo>
                      <a:pt x="408079" y="400919"/>
                      <a:pt x="407840" y="402377"/>
                      <a:pt x="407489" y="403687"/>
                    </a:cubicBezTo>
                    <a:moveTo>
                      <a:pt x="399534" y="428676"/>
                    </a:moveTo>
                    <a:cubicBezTo>
                      <a:pt x="399848" y="427846"/>
                      <a:pt x="400125" y="426849"/>
                      <a:pt x="400457" y="425963"/>
                    </a:cubicBezTo>
                    <a:cubicBezTo>
                      <a:pt x="400125" y="426849"/>
                      <a:pt x="399848" y="427846"/>
                      <a:pt x="399534" y="428676"/>
                    </a:cubicBezTo>
                    <a:moveTo>
                      <a:pt x="389863" y="450362"/>
                    </a:moveTo>
                    <a:cubicBezTo>
                      <a:pt x="389900" y="450325"/>
                      <a:pt x="389900" y="450288"/>
                      <a:pt x="389900" y="450251"/>
                    </a:cubicBezTo>
                    <a:cubicBezTo>
                      <a:pt x="389900" y="450270"/>
                      <a:pt x="389900" y="450307"/>
                      <a:pt x="389863" y="450362"/>
                    </a:cubicBezTo>
                    <a:moveTo>
                      <a:pt x="398187" y="432331"/>
                    </a:moveTo>
                    <a:cubicBezTo>
                      <a:pt x="398390" y="431851"/>
                      <a:pt x="398630" y="431408"/>
                      <a:pt x="398814" y="430891"/>
                    </a:cubicBezTo>
                    <a:cubicBezTo>
                      <a:pt x="401749" y="423343"/>
                      <a:pt x="404425" y="415222"/>
                      <a:pt x="406806" y="406622"/>
                    </a:cubicBezTo>
                    <a:cubicBezTo>
                      <a:pt x="406806" y="406548"/>
                      <a:pt x="406843" y="406511"/>
                      <a:pt x="406843" y="406418"/>
                    </a:cubicBezTo>
                    <a:cubicBezTo>
                      <a:pt x="416828" y="370190"/>
                      <a:pt x="421755" y="324788"/>
                      <a:pt x="421755" y="268516"/>
                    </a:cubicBezTo>
                    <a:cubicBezTo>
                      <a:pt x="421755" y="209051"/>
                      <a:pt x="416588" y="161324"/>
                      <a:pt x="406160" y="123452"/>
                    </a:cubicBezTo>
                    <a:cubicBezTo>
                      <a:pt x="406086" y="123102"/>
                      <a:pt x="405957" y="122824"/>
                      <a:pt x="405846" y="122455"/>
                    </a:cubicBezTo>
                    <a:cubicBezTo>
                      <a:pt x="403465" y="113855"/>
                      <a:pt x="400790" y="105716"/>
                      <a:pt x="397855" y="98112"/>
                    </a:cubicBezTo>
                    <a:cubicBezTo>
                      <a:pt x="397504" y="97245"/>
                      <a:pt x="397099" y="96525"/>
                      <a:pt x="396748" y="95639"/>
                    </a:cubicBezTo>
                    <a:cubicBezTo>
                      <a:pt x="393961" y="88829"/>
                      <a:pt x="391063" y="82277"/>
                      <a:pt x="387797" y="76260"/>
                    </a:cubicBezTo>
                    <a:cubicBezTo>
                      <a:pt x="387279" y="75300"/>
                      <a:pt x="386652" y="74507"/>
                      <a:pt x="386117" y="73603"/>
                    </a:cubicBezTo>
                    <a:cubicBezTo>
                      <a:pt x="379307" y="61662"/>
                      <a:pt x="371685" y="51123"/>
                      <a:pt x="362844" y="42412"/>
                    </a:cubicBezTo>
                    <a:cubicBezTo>
                      <a:pt x="360648" y="40271"/>
                      <a:pt x="358156" y="38481"/>
                      <a:pt x="355812" y="36487"/>
                    </a:cubicBezTo>
                    <a:cubicBezTo>
                      <a:pt x="357160" y="37632"/>
                      <a:pt x="358470" y="38831"/>
                      <a:pt x="359780" y="40031"/>
                    </a:cubicBezTo>
                    <a:cubicBezTo>
                      <a:pt x="356550" y="37041"/>
                      <a:pt x="353210" y="34180"/>
                      <a:pt x="349758" y="31597"/>
                    </a:cubicBezTo>
                    <a:cubicBezTo>
                      <a:pt x="350276" y="32003"/>
                      <a:pt x="350903" y="32353"/>
                      <a:pt x="351420" y="32796"/>
                    </a:cubicBezTo>
                    <a:cubicBezTo>
                      <a:pt x="349279" y="31172"/>
                      <a:pt x="347046" y="29659"/>
                      <a:pt x="344850" y="28182"/>
                    </a:cubicBezTo>
                    <a:cubicBezTo>
                      <a:pt x="345126" y="28385"/>
                      <a:pt x="345440" y="28625"/>
                      <a:pt x="345772" y="28810"/>
                    </a:cubicBezTo>
                    <a:cubicBezTo>
                      <a:pt x="342081" y="26300"/>
                      <a:pt x="338297" y="23993"/>
                      <a:pt x="334348" y="21926"/>
                    </a:cubicBezTo>
                    <a:cubicBezTo>
                      <a:pt x="335178" y="22369"/>
                      <a:pt x="336009" y="22756"/>
                      <a:pt x="336821" y="23236"/>
                    </a:cubicBezTo>
                    <a:cubicBezTo>
                      <a:pt x="334551" y="21926"/>
                      <a:pt x="332207" y="20653"/>
                      <a:pt x="329826" y="19490"/>
                    </a:cubicBezTo>
                    <a:cubicBezTo>
                      <a:pt x="329992" y="19563"/>
                      <a:pt x="330140" y="19656"/>
                      <a:pt x="330270" y="19730"/>
                    </a:cubicBezTo>
                    <a:cubicBezTo>
                      <a:pt x="327040" y="18142"/>
                      <a:pt x="323662" y="16832"/>
                      <a:pt x="320322" y="15466"/>
                    </a:cubicBezTo>
                    <a:cubicBezTo>
                      <a:pt x="321115" y="15780"/>
                      <a:pt x="322037" y="16094"/>
                      <a:pt x="322831" y="16426"/>
                    </a:cubicBezTo>
                    <a:cubicBezTo>
                      <a:pt x="314526" y="12919"/>
                      <a:pt x="305815" y="9782"/>
                      <a:pt x="296181" y="7512"/>
                    </a:cubicBezTo>
                    <a:cubicBezTo>
                      <a:pt x="273868" y="2270"/>
                      <a:pt x="248324" y="0"/>
                      <a:pt x="210896" y="0"/>
                    </a:cubicBezTo>
                    <a:cubicBezTo>
                      <a:pt x="146743" y="0"/>
                      <a:pt x="96543" y="7198"/>
                      <a:pt x="60222" y="42393"/>
                    </a:cubicBezTo>
                    <a:cubicBezTo>
                      <a:pt x="50717" y="51658"/>
                      <a:pt x="42523" y="62806"/>
                      <a:pt x="35288" y="75614"/>
                    </a:cubicBezTo>
                    <a:cubicBezTo>
                      <a:pt x="35214" y="75780"/>
                      <a:pt x="35121" y="75891"/>
                      <a:pt x="35047" y="76057"/>
                    </a:cubicBezTo>
                    <a:cubicBezTo>
                      <a:pt x="11350" y="118506"/>
                      <a:pt x="0" y="180942"/>
                      <a:pt x="0" y="268497"/>
                    </a:cubicBezTo>
                    <a:cubicBezTo>
                      <a:pt x="0" y="311979"/>
                      <a:pt x="2823" y="348965"/>
                      <a:pt x="8434" y="380303"/>
                    </a:cubicBezTo>
                    <a:cubicBezTo>
                      <a:pt x="8675" y="381614"/>
                      <a:pt x="8988" y="382814"/>
                      <a:pt x="9265" y="384124"/>
                    </a:cubicBezTo>
                    <a:cubicBezTo>
                      <a:pt x="10889" y="392669"/>
                      <a:pt x="12643" y="400956"/>
                      <a:pt x="14710" y="408633"/>
                    </a:cubicBezTo>
                    <a:cubicBezTo>
                      <a:pt x="15300" y="410867"/>
                      <a:pt x="16057" y="412768"/>
                      <a:pt x="16702" y="414927"/>
                    </a:cubicBezTo>
                    <a:cubicBezTo>
                      <a:pt x="18567" y="421331"/>
                      <a:pt x="20523" y="427661"/>
                      <a:pt x="22756" y="433420"/>
                    </a:cubicBezTo>
                    <a:cubicBezTo>
                      <a:pt x="23623" y="435764"/>
                      <a:pt x="24750" y="437794"/>
                      <a:pt x="25709" y="440027"/>
                    </a:cubicBezTo>
                    <a:cubicBezTo>
                      <a:pt x="27906" y="445158"/>
                      <a:pt x="30083" y="450288"/>
                      <a:pt x="32593" y="454902"/>
                    </a:cubicBezTo>
                    <a:cubicBezTo>
                      <a:pt x="33553" y="456656"/>
                      <a:pt x="34660" y="458132"/>
                      <a:pt x="35657" y="459830"/>
                    </a:cubicBezTo>
                    <a:cubicBezTo>
                      <a:pt x="41987" y="470535"/>
                      <a:pt x="48945" y="480113"/>
                      <a:pt x="57066" y="487957"/>
                    </a:cubicBezTo>
                    <a:cubicBezTo>
                      <a:pt x="92428" y="522211"/>
                      <a:pt x="142148" y="529096"/>
                      <a:pt x="210933" y="529096"/>
                    </a:cubicBezTo>
                    <a:cubicBezTo>
                      <a:pt x="224185" y="529096"/>
                      <a:pt x="237418" y="528579"/>
                      <a:pt x="250558" y="527619"/>
                    </a:cubicBezTo>
                    <a:cubicBezTo>
                      <a:pt x="254378" y="527342"/>
                      <a:pt x="258199" y="527028"/>
                      <a:pt x="261927" y="526659"/>
                    </a:cubicBezTo>
                    <a:cubicBezTo>
                      <a:pt x="266264" y="526216"/>
                      <a:pt x="270564" y="525736"/>
                      <a:pt x="274772" y="525109"/>
                    </a:cubicBezTo>
                    <a:cubicBezTo>
                      <a:pt x="282524" y="524002"/>
                      <a:pt x="290054" y="522636"/>
                      <a:pt x="297252" y="520901"/>
                    </a:cubicBezTo>
                    <a:cubicBezTo>
                      <a:pt x="298691" y="520550"/>
                      <a:pt x="300075" y="520107"/>
                      <a:pt x="301478" y="519757"/>
                    </a:cubicBezTo>
                    <a:cubicBezTo>
                      <a:pt x="302475" y="519480"/>
                      <a:pt x="303435" y="519129"/>
                      <a:pt x="304431" y="518834"/>
                    </a:cubicBezTo>
                    <a:cubicBezTo>
                      <a:pt x="307052" y="518114"/>
                      <a:pt x="309433" y="517320"/>
                      <a:pt x="311869" y="516564"/>
                    </a:cubicBezTo>
                    <a:cubicBezTo>
                      <a:pt x="314286" y="515770"/>
                      <a:pt x="316759" y="514976"/>
                      <a:pt x="319103" y="514054"/>
                    </a:cubicBezTo>
                    <a:cubicBezTo>
                      <a:pt x="321299" y="513223"/>
                      <a:pt x="323551" y="512430"/>
                      <a:pt x="325582" y="511544"/>
                    </a:cubicBezTo>
                    <a:cubicBezTo>
                      <a:pt x="324474" y="512024"/>
                      <a:pt x="323275" y="512263"/>
                      <a:pt x="322167" y="512688"/>
                    </a:cubicBezTo>
                    <a:cubicBezTo>
                      <a:pt x="331746" y="508757"/>
                      <a:pt x="340826" y="504051"/>
                      <a:pt x="349168" y="498126"/>
                    </a:cubicBezTo>
                    <a:cubicBezTo>
                      <a:pt x="348615" y="498532"/>
                      <a:pt x="348171" y="499049"/>
                      <a:pt x="347618" y="499400"/>
                    </a:cubicBezTo>
                    <a:cubicBezTo>
                      <a:pt x="348374" y="498883"/>
                      <a:pt x="348965" y="498329"/>
                      <a:pt x="349685" y="497812"/>
                    </a:cubicBezTo>
                    <a:cubicBezTo>
                      <a:pt x="350239" y="497406"/>
                      <a:pt x="350792" y="496945"/>
                      <a:pt x="351346" y="496502"/>
                    </a:cubicBezTo>
                    <a:cubicBezTo>
                      <a:pt x="355000" y="493715"/>
                      <a:pt x="358378" y="490891"/>
                      <a:pt x="361441" y="487994"/>
                    </a:cubicBezTo>
                    <a:cubicBezTo>
                      <a:pt x="360574" y="488788"/>
                      <a:pt x="359614" y="489470"/>
                      <a:pt x="358729" y="490227"/>
                    </a:cubicBezTo>
                    <a:cubicBezTo>
                      <a:pt x="359965" y="489157"/>
                      <a:pt x="361238" y="488197"/>
                      <a:pt x="362420" y="487090"/>
                    </a:cubicBezTo>
                    <a:cubicBezTo>
                      <a:pt x="362106" y="487403"/>
                      <a:pt x="361737" y="487680"/>
                      <a:pt x="361423" y="488013"/>
                    </a:cubicBezTo>
                    <a:cubicBezTo>
                      <a:pt x="362494" y="487016"/>
                      <a:pt x="363693" y="486296"/>
                      <a:pt x="364727" y="485263"/>
                    </a:cubicBezTo>
                    <a:cubicBezTo>
                      <a:pt x="373788" y="476274"/>
                      <a:pt x="381595" y="465496"/>
                      <a:pt x="388443" y="453075"/>
                    </a:cubicBezTo>
                    <a:cubicBezTo>
                      <a:pt x="388646" y="452762"/>
                      <a:pt x="388848" y="452485"/>
                      <a:pt x="389033" y="452115"/>
                    </a:cubicBezTo>
                    <a:cubicBezTo>
                      <a:pt x="392374" y="446025"/>
                      <a:pt x="395364" y="439344"/>
                      <a:pt x="398187" y="43233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: Shape 121">
                <a:extLst>
                  <a:ext uri="{FF2B5EF4-FFF2-40B4-BE49-F238E27FC236}">
                    <a16:creationId xmlns:a16="http://schemas.microsoft.com/office/drawing/2014/main" id="{80ED8252-97CB-13D0-8AE6-1BD88624EFB1}"/>
                  </a:ext>
                </a:extLst>
              </p:cNvPr>
              <p:cNvSpPr/>
              <p:nvPr/>
            </p:nvSpPr>
            <p:spPr>
              <a:xfrm>
                <a:off x="11189269" y="5096845"/>
                <a:ext cx="4374" cy="3691"/>
              </a:xfrm>
              <a:custGeom>
                <a:avLst/>
                <a:gdLst>
                  <a:gd name="connsiteX0" fmla="*/ 0 w 4374"/>
                  <a:gd name="connsiteY0" fmla="*/ 0 h 3691"/>
                  <a:gd name="connsiteX1" fmla="*/ 4374 w 4374"/>
                  <a:gd name="connsiteY1" fmla="*/ 3691 h 3691"/>
                  <a:gd name="connsiteX2" fmla="*/ 0 w 4374"/>
                  <a:gd name="connsiteY2" fmla="*/ 0 h 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74" h="3691">
                    <a:moveTo>
                      <a:pt x="0" y="0"/>
                    </a:moveTo>
                    <a:cubicBezTo>
                      <a:pt x="1513" y="1144"/>
                      <a:pt x="2934" y="2473"/>
                      <a:pt x="4374" y="3691"/>
                    </a:cubicBezTo>
                    <a:cubicBezTo>
                      <a:pt x="2934" y="2473"/>
                      <a:pt x="1495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" name="Freeform: Shape 122">
                <a:extLst>
                  <a:ext uri="{FF2B5EF4-FFF2-40B4-BE49-F238E27FC236}">
                    <a16:creationId xmlns:a16="http://schemas.microsoft.com/office/drawing/2014/main" id="{BAEBEB52-5E88-7C37-2026-BFCAA5B63B52}"/>
                  </a:ext>
                </a:extLst>
              </p:cNvPr>
              <p:cNvSpPr/>
              <p:nvPr/>
            </p:nvSpPr>
            <p:spPr>
              <a:xfrm>
                <a:off x="11174689" y="5087303"/>
                <a:ext cx="7991" cy="4927"/>
              </a:xfrm>
              <a:custGeom>
                <a:avLst/>
                <a:gdLst>
                  <a:gd name="connsiteX0" fmla="*/ 0 w 7991"/>
                  <a:gd name="connsiteY0" fmla="*/ 0 h 4927"/>
                  <a:gd name="connsiteX1" fmla="*/ 7992 w 7991"/>
                  <a:gd name="connsiteY1" fmla="*/ 4928 h 4927"/>
                  <a:gd name="connsiteX2" fmla="*/ 0 w 7991"/>
                  <a:gd name="connsiteY2" fmla="*/ 0 h 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91" h="4927">
                    <a:moveTo>
                      <a:pt x="0" y="0"/>
                    </a:moveTo>
                    <a:cubicBezTo>
                      <a:pt x="2749" y="1550"/>
                      <a:pt x="5408" y="3230"/>
                      <a:pt x="7992" y="4928"/>
                    </a:cubicBezTo>
                    <a:cubicBezTo>
                      <a:pt x="5500" y="3211"/>
                      <a:pt x="2786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" name="Freeform: Shape 123">
                <a:extLst>
                  <a:ext uri="{FF2B5EF4-FFF2-40B4-BE49-F238E27FC236}">
                    <a16:creationId xmlns:a16="http://schemas.microsoft.com/office/drawing/2014/main" id="{7AC702F0-6435-C591-E422-9188305E1716}"/>
                  </a:ext>
                </a:extLst>
              </p:cNvPr>
              <p:cNvSpPr/>
              <p:nvPr/>
            </p:nvSpPr>
            <p:spPr>
              <a:xfrm>
                <a:off x="11160699" y="5080511"/>
                <a:ext cx="6957" cy="3063"/>
              </a:xfrm>
              <a:custGeom>
                <a:avLst/>
                <a:gdLst>
                  <a:gd name="connsiteX0" fmla="*/ 0 w 6957"/>
                  <a:gd name="connsiteY0" fmla="*/ 0 h 3063"/>
                  <a:gd name="connsiteX1" fmla="*/ 6958 w 6957"/>
                  <a:gd name="connsiteY1" fmla="*/ 3064 h 3063"/>
                  <a:gd name="connsiteX2" fmla="*/ 0 w 6957"/>
                  <a:gd name="connsiteY2" fmla="*/ 0 h 3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57" h="3063">
                    <a:moveTo>
                      <a:pt x="0" y="0"/>
                    </a:moveTo>
                    <a:cubicBezTo>
                      <a:pt x="2344" y="996"/>
                      <a:pt x="4725" y="1956"/>
                      <a:pt x="6958" y="3064"/>
                    </a:cubicBezTo>
                    <a:cubicBezTo>
                      <a:pt x="4762" y="1993"/>
                      <a:pt x="2381" y="996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124">
                <a:extLst>
                  <a:ext uri="{FF2B5EF4-FFF2-40B4-BE49-F238E27FC236}">
                    <a16:creationId xmlns:a16="http://schemas.microsoft.com/office/drawing/2014/main" id="{A76922BF-BC60-2CC7-5AFA-63588DB6496E}"/>
                  </a:ext>
                </a:extLst>
              </p:cNvPr>
              <p:cNvSpPr/>
              <p:nvPr/>
            </p:nvSpPr>
            <p:spPr>
              <a:xfrm>
                <a:off x="11316523" y="5061963"/>
                <a:ext cx="380856" cy="532122"/>
              </a:xfrm>
              <a:custGeom>
                <a:avLst/>
                <a:gdLst>
                  <a:gd name="connsiteX0" fmla="*/ 156839 w 380856"/>
                  <a:gd name="connsiteY0" fmla="*/ 531605 h 532122"/>
                  <a:gd name="connsiteX1" fmla="*/ 167377 w 380856"/>
                  <a:gd name="connsiteY1" fmla="*/ 531771 h 532122"/>
                  <a:gd name="connsiteX2" fmla="*/ 160898 w 380856"/>
                  <a:gd name="connsiteY2" fmla="*/ 531882 h 532122"/>
                  <a:gd name="connsiteX3" fmla="*/ 156839 w 380856"/>
                  <a:gd name="connsiteY3" fmla="*/ 531605 h 532122"/>
                  <a:gd name="connsiteX4" fmla="*/ 127087 w 380856"/>
                  <a:gd name="connsiteY4" fmla="*/ 528947 h 532122"/>
                  <a:gd name="connsiteX5" fmla="*/ 134248 w 380856"/>
                  <a:gd name="connsiteY5" fmla="*/ 529981 h 532122"/>
                  <a:gd name="connsiteX6" fmla="*/ 127087 w 380856"/>
                  <a:gd name="connsiteY6" fmla="*/ 528947 h 532122"/>
                  <a:gd name="connsiteX7" fmla="*/ 101858 w 380856"/>
                  <a:gd name="connsiteY7" fmla="*/ 522580 h 532122"/>
                  <a:gd name="connsiteX8" fmla="*/ 105641 w 380856"/>
                  <a:gd name="connsiteY8" fmla="*/ 523688 h 532122"/>
                  <a:gd name="connsiteX9" fmla="*/ 101858 w 380856"/>
                  <a:gd name="connsiteY9" fmla="*/ 522580 h 532122"/>
                  <a:gd name="connsiteX10" fmla="*/ 76998 w 380856"/>
                  <a:gd name="connsiteY10" fmla="*/ 510326 h 532122"/>
                  <a:gd name="connsiteX11" fmla="*/ 79471 w 380856"/>
                  <a:gd name="connsiteY11" fmla="*/ 512005 h 532122"/>
                  <a:gd name="connsiteX12" fmla="*/ 76998 w 380856"/>
                  <a:gd name="connsiteY12" fmla="*/ 510326 h 532122"/>
                  <a:gd name="connsiteX13" fmla="*/ 2177 w 380856"/>
                  <a:gd name="connsiteY13" fmla="*/ 202332 h 532122"/>
                  <a:gd name="connsiteX14" fmla="*/ 2103 w 380856"/>
                  <a:gd name="connsiteY14" fmla="*/ 203292 h 532122"/>
                  <a:gd name="connsiteX15" fmla="*/ 2177 w 380856"/>
                  <a:gd name="connsiteY15" fmla="*/ 202332 h 532122"/>
                  <a:gd name="connsiteX16" fmla="*/ 5204 w 380856"/>
                  <a:gd name="connsiteY16" fmla="*/ 171622 h 532122"/>
                  <a:gd name="connsiteX17" fmla="*/ 4373 w 380856"/>
                  <a:gd name="connsiteY17" fmla="*/ 178137 h 532122"/>
                  <a:gd name="connsiteX18" fmla="*/ 5204 w 380856"/>
                  <a:gd name="connsiteY18" fmla="*/ 171622 h 532122"/>
                  <a:gd name="connsiteX19" fmla="*/ 9339 w 380856"/>
                  <a:gd name="connsiteY19" fmla="*/ 145119 h 532122"/>
                  <a:gd name="connsiteX20" fmla="*/ 7548 w 380856"/>
                  <a:gd name="connsiteY20" fmla="*/ 154753 h 532122"/>
                  <a:gd name="connsiteX21" fmla="*/ 9339 w 380856"/>
                  <a:gd name="connsiteY21" fmla="*/ 145119 h 532122"/>
                  <a:gd name="connsiteX22" fmla="*/ 14506 w 380856"/>
                  <a:gd name="connsiteY22" fmla="*/ 122382 h 532122"/>
                  <a:gd name="connsiteX23" fmla="*/ 11886 w 380856"/>
                  <a:gd name="connsiteY23" fmla="*/ 132569 h 532122"/>
                  <a:gd name="connsiteX24" fmla="*/ 14506 w 380856"/>
                  <a:gd name="connsiteY24" fmla="*/ 122382 h 532122"/>
                  <a:gd name="connsiteX25" fmla="*/ 20449 w 380856"/>
                  <a:gd name="connsiteY25" fmla="*/ 103076 h 532122"/>
                  <a:gd name="connsiteX26" fmla="*/ 17496 w 380856"/>
                  <a:gd name="connsiteY26" fmla="*/ 111511 h 532122"/>
                  <a:gd name="connsiteX27" fmla="*/ 20449 w 380856"/>
                  <a:gd name="connsiteY27" fmla="*/ 103076 h 532122"/>
                  <a:gd name="connsiteX28" fmla="*/ 26004 w 380856"/>
                  <a:gd name="connsiteY28" fmla="*/ 88681 h 532122"/>
                  <a:gd name="connsiteX29" fmla="*/ 24491 w 380856"/>
                  <a:gd name="connsiteY29" fmla="*/ 91948 h 532122"/>
                  <a:gd name="connsiteX30" fmla="*/ 26004 w 380856"/>
                  <a:gd name="connsiteY30" fmla="*/ 88681 h 532122"/>
                  <a:gd name="connsiteX31" fmla="*/ 56161 w 380856"/>
                  <a:gd name="connsiteY31" fmla="*/ 42061 h 532122"/>
                  <a:gd name="connsiteX32" fmla="*/ 55995 w 380856"/>
                  <a:gd name="connsiteY32" fmla="*/ 42227 h 532122"/>
                  <a:gd name="connsiteX33" fmla="*/ 56161 w 380856"/>
                  <a:gd name="connsiteY33" fmla="*/ 42061 h 532122"/>
                  <a:gd name="connsiteX34" fmla="*/ 71867 w 380856"/>
                  <a:gd name="connsiteY34" fmla="*/ 28459 h 532122"/>
                  <a:gd name="connsiteX35" fmla="*/ 70353 w 380856"/>
                  <a:gd name="connsiteY35" fmla="*/ 29456 h 532122"/>
                  <a:gd name="connsiteX36" fmla="*/ 71867 w 380856"/>
                  <a:gd name="connsiteY36" fmla="*/ 28459 h 532122"/>
                  <a:gd name="connsiteX37" fmla="*/ 89142 w 380856"/>
                  <a:gd name="connsiteY37" fmla="*/ 17810 h 532122"/>
                  <a:gd name="connsiteX38" fmla="*/ 86632 w 380856"/>
                  <a:gd name="connsiteY38" fmla="*/ 19010 h 532122"/>
                  <a:gd name="connsiteX39" fmla="*/ 89142 w 380856"/>
                  <a:gd name="connsiteY39" fmla="*/ 17810 h 532122"/>
                  <a:gd name="connsiteX40" fmla="*/ 107672 w 380856"/>
                  <a:gd name="connsiteY40" fmla="*/ 9929 h 532122"/>
                  <a:gd name="connsiteX41" fmla="*/ 104885 w 380856"/>
                  <a:gd name="connsiteY41" fmla="*/ 10760 h 532122"/>
                  <a:gd name="connsiteX42" fmla="*/ 107672 w 380856"/>
                  <a:gd name="connsiteY42" fmla="*/ 9929 h 532122"/>
                  <a:gd name="connsiteX43" fmla="*/ 126497 w 380856"/>
                  <a:gd name="connsiteY43" fmla="*/ 4669 h 532122"/>
                  <a:gd name="connsiteX44" fmla="*/ 125224 w 380856"/>
                  <a:gd name="connsiteY44" fmla="*/ 4872 h 532122"/>
                  <a:gd name="connsiteX45" fmla="*/ 126497 w 380856"/>
                  <a:gd name="connsiteY45" fmla="*/ 4669 h 532122"/>
                  <a:gd name="connsiteX46" fmla="*/ 304210 w 380856"/>
                  <a:gd name="connsiteY46" fmla="*/ 232010 h 532122"/>
                  <a:gd name="connsiteX47" fmla="*/ 322629 w 380856"/>
                  <a:gd name="connsiteY47" fmla="*/ 231567 h 532122"/>
                  <a:gd name="connsiteX48" fmla="*/ 304210 w 380856"/>
                  <a:gd name="connsiteY48" fmla="*/ 232010 h 532122"/>
                  <a:gd name="connsiteX49" fmla="*/ 268534 w 380856"/>
                  <a:gd name="connsiteY49" fmla="*/ 234501 h 532122"/>
                  <a:gd name="connsiteX50" fmla="*/ 289408 w 380856"/>
                  <a:gd name="connsiteY50" fmla="*/ 232674 h 532122"/>
                  <a:gd name="connsiteX51" fmla="*/ 268534 w 380856"/>
                  <a:gd name="connsiteY51" fmla="*/ 234501 h 532122"/>
                  <a:gd name="connsiteX52" fmla="*/ 236918 w 380856"/>
                  <a:gd name="connsiteY52" fmla="*/ 239595 h 532122"/>
                  <a:gd name="connsiteX53" fmla="*/ 259065 w 380856"/>
                  <a:gd name="connsiteY53" fmla="*/ 235572 h 532122"/>
                  <a:gd name="connsiteX54" fmla="*/ 236918 w 380856"/>
                  <a:gd name="connsiteY54" fmla="*/ 239595 h 532122"/>
                  <a:gd name="connsiteX55" fmla="*/ 209549 w 380856"/>
                  <a:gd name="connsiteY55" fmla="*/ 247753 h 532122"/>
                  <a:gd name="connsiteX56" fmla="*/ 230865 w 380856"/>
                  <a:gd name="connsiteY56" fmla="*/ 240906 h 532122"/>
                  <a:gd name="connsiteX57" fmla="*/ 209549 w 380856"/>
                  <a:gd name="connsiteY57" fmla="*/ 247753 h 532122"/>
                  <a:gd name="connsiteX58" fmla="*/ 332022 w 380856"/>
                  <a:gd name="connsiteY58" fmla="*/ 231198 h 532122"/>
                  <a:gd name="connsiteX59" fmla="*/ 207242 w 380856"/>
                  <a:gd name="connsiteY59" fmla="*/ 248343 h 532122"/>
                  <a:gd name="connsiteX60" fmla="*/ 207168 w 380856"/>
                  <a:gd name="connsiteY60" fmla="*/ 248380 h 532122"/>
                  <a:gd name="connsiteX61" fmla="*/ 207168 w 380856"/>
                  <a:gd name="connsiteY61" fmla="*/ 312071 h 532122"/>
                  <a:gd name="connsiteX62" fmla="*/ 280272 w 380856"/>
                  <a:gd name="connsiteY62" fmla="*/ 312071 h 532122"/>
                  <a:gd name="connsiteX63" fmla="*/ 280346 w 380856"/>
                  <a:gd name="connsiteY63" fmla="*/ 405385 h 532122"/>
                  <a:gd name="connsiteX64" fmla="*/ 191646 w 380856"/>
                  <a:gd name="connsiteY64" fmla="*/ 438200 h 532122"/>
                  <a:gd name="connsiteX65" fmla="*/ 190096 w 380856"/>
                  <a:gd name="connsiteY65" fmla="*/ 438200 h 532122"/>
                  <a:gd name="connsiteX66" fmla="*/ 117694 w 380856"/>
                  <a:gd name="connsiteY66" fmla="*/ 402488 h 532122"/>
                  <a:gd name="connsiteX67" fmla="*/ 100585 w 380856"/>
                  <a:gd name="connsiteY67" fmla="*/ 265618 h 532122"/>
                  <a:gd name="connsiteX68" fmla="*/ 118044 w 380856"/>
                  <a:gd name="connsiteY68" fmla="*/ 128712 h 532122"/>
                  <a:gd name="connsiteX69" fmla="*/ 195098 w 380856"/>
                  <a:gd name="connsiteY69" fmla="*/ 88736 h 532122"/>
                  <a:gd name="connsiteX70" fmla="*/ 361921 w 380856"/>
                  <a:gd name="connsiteY70" fmla="*/ 99755 h 532122"/>
                  <a:gd name="connsiteX71" fmla="*/ 372865 w 380856"/>
                  <a:gd name="connsiteY71" fmla="*/ 100825 h 532122"/>
                  <a:gd name="connsiteX72" fmla="*/ 372976 w 380856"/>
                  <a:gd name="connsiteY72" fmla="*/ 100825 h 532122"/>
                  <a:gd name="connsiteX73" fmla="*/ 372976 w 380856"/>
                  <a:gd name="connsiteY73" fmla="*/ 22867 h 532122"/>
                  <a:gd name="connsiteX74" fmla="*/ 372865 w 380856"/>
                  <a:gd name="connsiteY74" fmla="*/ 22867 h 532122"/>
                  <a:gd name="connsiteX75" fmla="*/ 171437 w 380856"/>
                  <a:gd name="connsiteY75" fmla="*/ 0 h 532122"/>
                  <a:gd name="connsiteX76" fmla="*/ 123267 w 380856"/>
                  <a:gd name="connsiteY76" fmla="*/ 5205 h 532122"/>
                  <a:gd name="connsiteX77" fmla="*/ 122030 w 380856"/>
                  <a:gd name="connsiteY77" fmla="*/ 5555 h 532122"/>
                  <a:gd name="connsiteX78" fmla="*/ 103095 w 380856"/>
                  <a:gd name="connsiteY78" fmla="*/ 11332 h 532122"/>
                  <a:gd name="connsiteX79" fmla="*/ 99920 w 380856"/>
                  <a:gd name="connsiteY79" fmla="*/ 12771 h 532122"/>
                  <a:gd name="connsiteX80" fmla="*/ 85045 w 380856"/>
                  <a:gd name="connsiteY80" fmla="*/ 19766 h 532122"/>
                  <a:gd name="connsiteX81" fmla="*/ 81298 w 380856"/>
                  <a:gd name="connsiteY81" fmla="*/ 22147 h 532122"/>
                  <a:gd name="connsiteX82" fmla="*/ 68933 w 380856"/>
                  <a:gd name="connsiteY82" fmla="*/ 30452 h 532122"/>
                  <a:gd name="connsiteX83" fmla="*/ 65666 w 380856"/>
                  <a:gd name="connsiteY83" fmla="*/ 33350 h 532122"/>
                  <a:gd name="connsiteX84" fmla="*/ 54685 w 380856"/>
                  <a:gd name="connsiteY84" fmla="*/ 43408 h 532122"/>
                  <a:gd name="connsiteX85" fmla="*/ 53005 w 380856"/>
                  <a:gd name="connsiteY85" fmla="*/ 45438 h 532122"/>
                  <a:gd name="connsiteX86" fmla="*/ 32131 w 380856"/>
                  <a:gd name="connsiteY86" fmla="*/ 75079 h 532122"/>
                  <a:gd name="connsiteX87" fmla="*/ 0 w 380856"/>
                  <a:gd name="connsiteY87" fmla="*/ 264178 h 532122"/>
                  <a:gd name="connsiteX88" fmla="*/ 16315 w 380856"/>
                  <a:gd name="connsiteY88" fmla="*/ 420390 h 532122"/>
                  <a:gd name="connsiteX89" fmla="*/ 16149 w 380856"/>
                  <a:gd name="connsiteY89" fmla="*/ 419633 h 532122"/>
                  <a:gd name="connsiteX90" fmla="*/ 48373 w 380856"/>
                  <a:gd name="connsiteY90" fmla="*/ 484875 h 532122"/>
                  <a:gd name="connsiteX91" fmla="*/ 44146 w 380856"/>
                  <a:gd name="connsiteY91" fmla="*/ 480021 h 532122"/>
                  <a:gd name="connsiteX92" fmla="*/ 50994 w 380856"/>
                  <a:gd name="connsiteY92" fmla="*/ 488289 h 532122"/>
                  <a:gd name="connsiteX93" fmla="*/ 53135 w 380856"/>
                  <a:gd name="connsiteY93" fmla="*/ 490522 h 532122"/>
                  <a:gd name="connsiteX94" fmla="*/ 55127 w 380856"/>
                  <a:gd name="connsiteY94" fmla="*/ 492552 h 532122"/>
                  <a:gd name="connsiteX95" fmla="*/ 54371 w 380856"/>
                  <a:gd name="connsiteY95" fmla="*/ 491722 h 532122"/>
                  <a:gd name="connsiteX96" fmla="*/ 60185 w 380856"/>
                  <a:gd name="connsiteY96" fmla="*/ 497295 h 532122"/>
                  <a:gd name="connsiteX97" fmla="*/ 58321 w 380856"/>
                  <a:gd name="connsiteY97" fmla="*/ 495856 h 532122"/>
                  <a:gd name="connsiteX98" fmla="*/ 55146 w 380856"/>
                  <a:gd name="connsiteY98" fmla="*/ 492552 h 532122"/>
                  <a:gd name="connsiteX99" fmla="*/ 58173 w 380856"/>
                  <a:gd name="connsiteY99" fmla="*/ 496022 h 532122"/>
                  <a:gd name="connsiteX100" fmla="*/ 61790 w 380856"/>
                  <a:gd name="connsiteY100" fmla="*/ 498846 h 532122"/>
                  <a:gd name="connsiteX101" fmla="*/ 73436 w 380856"/>
                  <a:gd name="connsiteY101" fmla="*/ 507834 h 532122"/>
                  <a:gd name="connsiteX102" fmla="*/ 80763 w 380856"/>
                  <a:gd name="connsiteY102" fmla="*/ 512891 h 532122"/>
                  <a:gd name="connsiteX103" fmla="*/ 100418 w 380856"/>
                  <a:gd name="connsiteY103" fmla="*/ 522193 h 532122"/>
                  <a:gd name="connsiteX104" fmla="*/ 111511 w 380856"/>
                  <a:gd name="connsiteY104" fmla="*/ 525367 h 532122"/>
                  <a:gd name="connsiteX105" fmla="*/ 124670 w 380856"/>
                  <a:gd name="connsiteY105" fmla="*/ 528634 h 532122"/>
                  <a:gd name="connsiteX106" fmla="*/ 137828 w 380856"/>
                  <a:gd name="connsiteY106" fmla="*/ 530461 h 532122"/>
                  <a:gd name="connsiteX107" fmla="*/ 152390 w 380856"/>
                  <a:gd name="connsiteY107" fmla="*/ 531531 h 532122"/>
                  <a:gd name="connsiteX108" fmla="*/ 160898 w 380856"/>
                  <a:gd name="connsiteY108" fmla="*/ 532122 h 532122"/>
                  <a:gd name="connsiteX109" fmla="*/ 170718 w 380856"/>
                  <a:gd name="connsiteY109" fmla="*/ 531919 h 532122"/>
                  <a:gd name="connsiteX110" fmla="*/ 281822 w 380856"/>
                  <a:gd name="connsiteY110" fmla="*/ 493457 h 532122"/>
                  <a:gd name="connsiteX111" fmla="*/ 309063 w 380856"/>
                  <a:gd name="connsiteY111" fmla="*/ 528339 h 532122"/>
                  <a:gd name="connsiteX112" fmla="*/ 380857 w 380856"/>
                  <a:gd name="connsiteY112" fmla="*/ 528339 h 532122"/>
                  <a:gd name="connsiteX113" fmla="*/ 380857 w 380856"/>
                  <a:gd name="connsiteY113" fmla="*/ 232674 h 532122"/>
                  <a:gd name="connsiteX114" fmla="*/ 380746 w 380856"/>
                  <a:gd name="connsiteY114" fmla="*/ 232674 h 532122"/>
                  <a:gd name="connsiteX115" fmla="*/ 332022 w 380856"/>
                  <a:gd name="connsiteY115" fmla="*/ 231198 h 53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380856" h="532122">
                    <a:moveTo>
                      <a:pt x="156839" y="531605"/>
                    </a:moveTo>
                    <a:cubicBezTo>
                      <a:pt x="160345" y="531642"/>
                      <a:pt x="163723" y="531845"/>
                      <a:pt x="167377" y="531771"/>
                    </a:cubicBezTo>
                    <a:cubicBezTo>
                      <a:pt x="165181" y="531808"/>
                      <a:pt x="163003" y="531882"/>
                      <a:pt x="160898" y="531882"/>
                    </a:cubicBezTo>
                    <a:cubicBezTo>
                      <a:pt x="159459" y="531882"/>
                      <a:pt x="158278" y="531605"/>
                      <a:pt x="156839" y="531605"/>
                    </a:cubicBezTo>
                    <a:moveTo>
                      <a:pt x="127087" y="528947"/>
                    </a:moveTo>
                    <a:cubicBezTo>
                      <a:pt x="129394" y="529354"/>
                      <a:pt x="131812" y="529667"/>
                      <a:pt x="134248" y="529981"/>
                    </a:cubicBezTo>
                    <a:cubicBezTo>
                      <a:pt x="131812" y="529649"/>
                      <a:pt x="129394" y="529335"/>
                      <a:pt x="127087" y="528947"/>
                    </a:cubicBezTo>
                    <a:moveTo>
                      <a:pt x="101858" y="522580"/>
                    </a:moveTo>
                    <a:cubicBezTo>
                      <a:pt x="103058" y="523023"/>
                      <a:pt x="104405" y="523300"/>
                      <a:pt x="105641" y="523688"/>
                    </a:cubicBezTo>
                    <a:cubicBezTo>
                      <a:pt x="104405" y="523282"/>
                      <a:pt x="103095" y="523005"/>
                      <a:pt x="101858" y="522580"/>
                    </a:cubicBezTo>
                    <a:moveTo>
                      <a:pt x="76998" y="510326"/>
                    </a:moveTo>
                    <a:cubicBezTo>
                      <a:pt x="77829" y="510842"/>
                      <a:pt x="78586" y="511470"/>
                      <a:pt x="79471" y="512005"/>
                    </a:cubicBezTo>
                    <a:cubicBezTo>
                      <a:pt x="78604" y="511470"/>
                      <a:pt x="77847" y="510842"/>
                      <a:pt x="76998" y="510326"/>
                    </a:cubicBezTo>
                    <a:moveTo>
                      <a:pt x="2177" y="202332"/>
                    </a:moveTo>
                    <a:cubicBezTo>
                      <a:pt x="2140" y="202646"/>
                      <a:pt x="2103" y="202960"/>
                      <a:pt x="2103" y="203292"/>
                    </a:cubicBezTo>
                    <a:cubicBezTo>
                      <a:pt x="2103" y="202960"/>
                      <a:pt x="2140" y="202646"/>
                      <a:pt x="2177" y="202332"/>
                    </a:cubicBezTo>
                    <a:moveTo>
                      <a:pt x="5204" y="171622"/>
                    </a:moveTo>
                    <a:cubicBezTo>
                      <a:pt x="4928" y="173818"/>
                      <a:pt x="4614" y="175959"/>
                      <a:pt x="4373" y="178137"/>
                    </a:cubicBezTo>
                    <a:cubicBezTo>
                      <a:pt x="4614" y="175922"/>
                      <a:pt x="4928" y="173800"/>
                      <a:pt x="5204" y="171622"/>
                    </a:cubicBezTo>
                    <a:moveTo>
                      <a:pt x="9339" y="145119"/>
                    </a:moveTo>
                    <a:cubicBezTo>
                      <a:pt x="8748" y="148293"/>
                      <a:pt x="8065" y="151487"/>
                      <a:pt x="7548" y="154753"/>
                    </a:cubicBezTo>
                    <a:cubicBezTo>
                      <a:pt x="8120" y="151450"/>
                      <a:pt x="8748" y="148312"/>
                      <a:pt x="9339" y="145119"/>
                    </a:cubicBezTo>
                    <a:moveTo>
                      <a:pt x="14506" y="122382"/>
                    </a:moveTo>
                    <a:cubicBezTo>
                      <a:pt x="13583" y="125759"/>
                      <a:pt x="12679" y="129099"/>
                      <a:pt x="11886" y="132569"/>
                    </a:cubicBezTo>
                    <a:cubicBezTo>
                      <a:pt x="12679" y="129062"/>
                      <a:pt x="13601" y="125722"/>
                      <a:pt x="14506" y="122382"/>
                    </a:cubicBezTo>
                    <a:moveTo>
                      <a:pt x="20449" y="103076"/>
                    </a:moveTo>
                    <a:cubicBezTo>
                      <a:pt x="19453" y="105900"/>
                      <a:pt x="18419" y="108613"/>
                      <a:pt x="17496" y="111511"/>
                    </a:cubicBezTo>
                    <a:cubicBezTo>
                      <a:pt x="18419" y="108613"/>
                      <a:pt x="19453" y="105863"/>
                      <a:pt x="20449" y="103076"/>
                    </a:cubicBezTo>
                    <a:moveTo>
                      <a:pt x="26004" y="88681"/>
                    </a:moveTo>
                    <a:cubicBezTo>
                      <a:pt x="25525" y="89788"/>
                      <a:pt x="24971" y="90822"/>
                      <a:pt x="24491" y="91948"/>
                    </a:cubicBezTo>
                    <a:cubicBezTo>
                      <a:pt x="24971" y="90785"/>
                      <a:pt x="25543" y="89806"/>
                      <a:pt x="26004" y="88681"/>
                    </a:cubicBezTo>
                    <a:moveTo>
                      <a:pt x="56161" y="42061"/>
                    </a:moveTo>
                    <a:cubicBezTo>
                      <a:pt x="56124" y="42135"/>
                      <a:pt x="56087" y="42172"/>
                      <a:pt x="55995" y="42227"/>
                    </a:cubicBezTo>
                    <a:cubicBezTo>
                      <a:pt x="56087" y="42190"/>
                      <a:pt x="56124" y="42153"/>
                      <a:pt x="56161" y="42061"/>
                    </a:cubicBezTo>
                    <a:moveTo>
                      <a:pt x="71867" y="28459"/>
                    </a:moveTo>
                    <a:cubicBezTo>
                      <a:pt x="71387" y="28809"/>
                      <a:pt x="70871" y="29087"/>
                      <a:pt x="70353" y="29456"/>
                    </a:cubicBezTo>
                    <a:cubicBezTo>
                      <a:pt x="70889" y="29105"/>
                      <a:pt x="71406" y="28828"/>
                      <a:pt x="71867" y="28459"/>
                    </a:cubicBezTo>
                    <a:moveTo>
                      <a:pt x="89142" y="17810"/>
                    </a:moveTo>
                    <a:cubicBezTo>
                      <a:pt x="88348" y="18253"/>
                      <a:pt x="87425" y="18567"/>
                      <a:pt x="86632" y="19010"/>
                    </a:cubicBezTo>
                    <a:cubicBezTo>
                      <a:pt x="87425" y="18548"/>
                      <a:pt x="88348" y="18234"/>
                      <a:pt x="89142" y="17810"/>
                    </a:cubicBezTo>
                    <a:moveTo>
                      <a:pt x="107672" y="9929"/>
                    </a:moveTo>
                    <a:cubicBezTo>
                      <a:pt x="106749" y="10243"/>
                      <a:pt x="105808" y="10446"/>
                      <a:pt x="104885" y="10760"/>
                    </a:cubicBezTo>
                    <a:cubicBezTo>
                      <a:pt x="105808" y="10446"/>
                      <a:pt x="106768" y="10243"/>
                      <a:pt x="107672" y="9929"/>
                    </a:cubicBezTo>
                    <a:moveTo>
                      <a:pt x="126497" y="4669"/>
                    </a:moveTo>
                    <a:cubicBezTo>
                      <a:pt x="126054" y="4743"/>
                      <a:pt x="125666" y="4780"/>
                      <a:pt x="125224" y="4872"/>
                    </a:cubicBezTo>
                    <a:cubicBezTo>
                      <a:pt x="125648" y="4762"/>
                      <a:pt x="126054" y="4762"/>
                      <a:pt x="126497" y="4669"/>
                    </a:cubicBezTo>
                    <a:moveTo>
                      <a:pt x="304210" y="232010"/>
                    </a:moveTo>
                    <a:cubicBezTo>
                      <a:pt x="310134" y="231770"/>
                      <a:pt x="316261" y="231604"/>
                      <a:pt x="322629" y="231567"/>
                    </a:cubicBezTo>
                    <a:cubicBezTo>
                      <a:pt x="316353" y="231604"/>
                      <a:pt x="310226" y="231770"/>
                      <a:pt x="304210" y="232010"/>
                    </a:cubicBezTo>
                    <a:moveTo>
                      <a:pt x="268534" y="234501"/>
                    </a:moveTo>
                    <a:cubicBezTo>
                      <a:pt x="275178" y="233781"/>
                      <a:pt x="282099" y="233154"/>
                      <a:pt x="289408" y="232674"/>
                    </a:cubicBezTo>
                    <a:cubicBezTo>
                      <a:pt x="282209" y="233154"/>
                      <a:pt x="275251" y="233744"/>
                      <a:pt x="268534" y="234501"/>
                    </a:cubicBezTo>
                    <a:moveTo>
                      <a:pt x="236918" y="239595"/>
                    </a:moveTo>
                    <a:cubicBezTo>
                      <a:pt x="243839" y="238045"/>
                      <a:pt x="251075" y="236698"/>
                      <a:pt x="259065" y="235572"/>
                    </a:cubicBezTo>
                    <a:cubicBezTo>
                      <a:pt x="251278" y="236661"/>
                      <a:pt x="243913" y="238045"/>
                      <a:pt x="236918" y="239595"/>
                    </a:cubicBezTo>
                    <a:moveTo>
                      <a:pt x="209549" y="247753"/>
                    </a:moveTo>
                    <a:cubicBezTo>
                      <a:pt x="216027" y="245169"/>
                      <a:pt x="223076" y="242862"/>
                      <a:pt x="230865" y="240906"/>
                    </a:cubicBezTo>
                    <a:cubicBezTo>
                      <a:pt x="223261" y="242825"/>
                      <a:pt x="216137" y="245132"/>
                      <a:pt x="209549" y="247753"/>
                    </a:cubicBezTo>
                    <a:moveTo>
                      <a:pt x="332022" y="231198"/>
                    </a:moveTo>
                    <a:cubicBezTo>
                      <a:pt x="274975" y="231198"/>
                      <a:pt x="235368" y="236642"/>
                      <a:pt x="207242" y="248343"/>
                    </a:cubicBezTo>
                    <a:lnTo>
                      <a:pt x="207168" y="248380"/>
                    </a:lnTo>
                    <a:lnTo>
                      <a:pt x="207168" y="312071"/>
                    </a:lnTo>
                    <a:lnTo>
                      <a:pt x="280272" y="312071"/>
                    </a:lnTo>
                    <a:lnTo>
                      <a:pt x="280346" y="405385"/>
                    </a:lnTo>
                    <a:cubicBezTo>
                      <a:pt x="279902" y="405699"/>
                      <a:pt x="239817" y="438200"/>
                      <a:pt x="191646" y="438200"/>
                    </a:cubicBezTo>
                    <a:lnTo>
                      <a:pt x="190096" y="438200"/>
                    </a:lnTo>
                    <a:cubicBezTo>
                      <a:pt x="151265" y="437849"/>
                      <a:pt x="130317" y="427495"/>
                      <a:pt x="117694" y="402488"/>
                    </a:cubicBezTo>
                    <a:cubicBezTo>
                      <a:pt x="105567" y="378421"/>
                      <a:pt x="100585" y="338722"/>
                      <a:pt x="100585" y="265618"/>
                    </a:cubicBezTo>
                    <a:cubicBezTo>
                      <a:pt x="100585" y="193824"/>
                      <a:pt x="105641" y="154163"/>
                      <a:pt x="118044" y="128712"/>
                    </a:cubicBezTo>
                    <a:cubicBezTo>
                      <a:pt x="131536" y="101065"/>
                      <a:pt x="155307" y="88736"/>
                      <a:pt x="195098" y="88736"/>
                    </a:cubicBezTo>
                    <a:cubicBezTo>
                      <a:pt x="261557" y="88736"/>
                      <a:pt x="334477" y="96727"/>
                      <a:pt x="361921" y="99755"/>
                    </a:cubicBezTo>
                    <a:cubicBezTo>
                      <a:pt x="368251" y="100437"/>
                      <a:pt x="372016" y="100825"/>
                      <a:pt x="372865" y="100825"/>
                    </a:cubicBezTo>
                    <a:lnTo>
                      <a:pt x="372976" y="100825"/>
                    </a:lnTo>
                    <a:lnTo>
                      <a:pt x="372976" y="22867"/>
                    </a:lnTo>
                    <a:lnTo>
                      <a:pt x="372865" y="22867"/>
                    </a:lnTo>
                    <a:cubicBezTo>
                      <a:pt x="300241" y="5131"/>
                      <a:pt x="255043" y="0"/>
                      <a:pt x="171437" y="0"/>
                    </a:cubicBezTo>
                    <a:cubicBezTo>
                      <a:pt x="153904" y="0"/>
                      <a:pt x="137939" y="1790"/>
                      <a:pt x="123267" y="5205"/>
                    </a:cubicBezTo>
                    <a:cubicBezTo>
                      <a:pt x="122824" y="5315"/>
                      <a:pt x="122473" y="5444"/>
                      <a:pt x="122030" y="5555"/>
                    </a:cubicBezTo>
                    <a:cubicBezTo>
                      <a:pt x="115461" y="7142"/>
                      <a:pt x="109111" y="9025"/>
                      <a:pt x="103095" y="11332"/>
                    </a:cubicBezTo>
                    <a:cubicBezTo>
                      <a:pt x="101987" y="11775"/>
                      <a:pt x="100990" y="12292"/>
                      <a:pt x="99920" y="12771"/>
                    </a:cubicBezTo>
                    <a:cubicBezTo>
                      <a:pt x="94790" y="14876"/>
                      <a:pt x="89732" y="17109"/>
                      <a:pt x="85045" y="19766"/>
                    </a:cubicBezTo>
                    <a:cubicBezTo>
                      <a:pt x="83734" y="20486"/>
                      <a:pt x="82571" y="21354"/>
                      <a:pt x="81298" y="22147"/>
                    </a:cubicBezTo>
                    <a:cubicBezTo>
                      <a:pt x="77035" y="24731"/>
                      <a:pt x="72827" y="27388"/>
                      <a:pt x="68933" y="30452"/>
                    </a:cubicBezTo>
                    <a:cubicBezTo>
                      <a:pt x="67789" y="31320"/>
                      <a:pt x="66792" y="32409"/>
                      <a:pt x="65666" y="33350"/>
                    </a:cubicBezTo>
                    <a:cubicBezTo>
                      <a:pt x="61845" y="36524"/>
                      <a:pt x="58154" y="39791"/>
                      <a:pt x="54685" y="43408"/>
                    </a:cubicBezTo>
                    <a:cubicBezTo>
                      <a:pt x="54094" y="44036"/>
                      <a:pt x="53614" y="44793"/>
                      <a:pt x="53005" y="45438"/>
                    </a:cubicBezTo>
                    <a:cubicBezTo>
                      <a:pt x="45161" y="54113"/>
                      <a:pt x="38129" y="63857"/>
                      <a:pt x="32131" y="75079"/>
                    </a:cubicBezTo>
                    <a:cubicBezTo>
                      <a:pt x="9892" y="116955"/>
                      <a:pt x="0" y="175276"/>
                      <a:pt x="0" y="264178"/>
                    </a:cubicBezTo>
                    <a:cubicBezTo>
                      <a:pt x="0" y="317239"/>
                      <a:pt x="2713" y="373401"/>
                      <a:pt x="16315" y="420390"/>
                    </a:cubicBezTo>
                    <a:cubicBezTo>
                      <a:pt x="16278" y="420150"/>
                      <a:pt x="16241" y="419873"/>
                      <a:pt x="16149" y="419633"/>
                    </a:cubicBezTo>
                    <a:cubicBezTo>
                      <a:pt x="23384" y="445010"/>
                      <a:pt x="33811" y="467083"/>
                      <a:pt x="48373" y="484875"/>
                    </a:cubicBezTo>
                    <a:cubicBezTo>
                      <a:pt x="47026" y="483195"/>
                      <a:pt x="45420" y="481774"/>
                      <a:pt x="44146" y="480021"/>
                    </a:cubicBezTo>
                    <a:cubicBezTo>
                      <a:pt x="46417" y="483011"/>
                      <a:pt x="48687" y="485705"/>
                      <a:pt x="50994" y="488289"/>
                    </a:cubicBezTo>
                    <a:cubicBezTo>
                      <a:pt x="51714" y="489046"/>
                      <a:pt x="52470" y="489765"/>
                      <a:pt x="53135" y="490522"/>
                    </a:cubicBezTo>
                    <a:cubicBezTo>
                      <a:pt x="53762" y="491242"/>
                      <a:pt x="54445" y="491870"/>
                      <a:pt x="55127" y="492552"/>
                    </a:cubicBezTo>
                    <a:cubicBezTo>
                      <a:pt x="54851" y="492276"/>
                      <a:pt x="54611" y="491999"/>
                      <a:pt x="54371" y="491722"/>
                    </a:cubicBezTo>
                    <a:cubicBezTo>
                      <a:pt x="56198" y="493678"/>
                      <a:pt x="58191" y="495468"/>
                      <a:pt x="60185" y="497295"/>
                    </a:cubicBezTo>
                    <a:cubicBezTo>
                      <a:pt x="59594" y="496779"/>
                      <a:pt x="58874" y="496428"/>
                      <a:pt x="58321" y="495856"/>
                    </a:cubicBezTo>
                    <a:cubicBezTo>
                      <a:pt x="57250" y="494822"/>
                      <a:pt x="56180" y="493623"/>
                      <a:pt x="55146" y="492552"/>
                    </a:cubicBezTo>
                    <a:cubicBezTo>
                      <a:pt x="56180" y="493660"/>
                      <a:pt x="57047" y="494970"/>
                      <a:pt x="58173" y="496022"/>
                    </a:cubicBezTo>
                    <a:cubicBezTo>
                      <a:pt x="59280" y="497092"/>
                      <a:pt x="60646" y="497812"/>
                      <a:pt x="61790" y="498846"/>
                    </a:cubicBezTo>
                    <a:cubicBezTo>
                      <a:pt x="65445" y="502113"/>
                      <a:pt x="69358" y="505047"/>
                      <a:pt x="73436" y="507834"/>
                    </a:cubicBezTo>
                    <a:cubicBezTo>
                      <a:pt x="75854" y="509514"/>
                      <a:pt x="78161" y="511378"/>
                      <a:pt x="80763" y="512891"/>
                    </a:cubicBezTo>
                    <a:cubicBezTo>
                      <a:pt x="86854" y="516471"/>
                      <a:pt x="93368" y="519572"/>
                      <a:pt x="100418" y="522193"/>
                    </a:cubicBezTo>
                    <a:cubicBezTo>
                      <a:pt x="103926" y="523466"/>
                      <a:pt x="107783" y="524333"/>
                      <a:pt x="111511" y="525367"/>
                    </a:cubicBezTo>
                    <a:cubicBezTo>
                      <a:pt x="115774" y="526567"/>
                      <a:pt x="120056" y="527748"/>
                      <a:pt x="124670" y="528634"/>
                    </a:cubicBezTo>
                    <a:cubicBezTo>
                      <a:pt x="128933" y="529427"/>
                      <a:pt x="133344" y="529981"/>
                      <a:pt x="137828" y="530461"/>
                    </a:cubicBezTo>
                    <a:cubicBezTo>
                      <a:pt x="142516" y="530978"/>
                      <a:pt x="147371" y="531328"/>
                      <a:pt x="152390" y="531531"/>
                    </a:cubicBezTo>
                    <a:cubicBezTo>
                      <a:pt x="155325" y="531642"/>
                      <a:pt x="157872" y="532122"/>
                      <a:pt x="160898" y="532122"/>
                    </a:cubicBezTo>
                    <a:cubicBezTo>
                      <a:pt x="164073" y="532122"/>
                      <a:pt x="167377" y="532048"/>
                      <a:pt x="170718" y="531919"/>
                    </a:cubicBezTo>
                    <a:cubicBezTo>
                      <a:pt x="230902" y="529778"/>
                      <a:pt x="258697" y="514976"/>
                      <a:pt x="281822" y="493457"/>
                    </a:cubicBezTo>
                    <a:lnTo>
                      <a:pt x="309063" y="528339"/>
                    </a:lnTo>
                    <a:lnTo>
                      <a:pt x="380857" y="528339"/>
                    </a:lnTo>
                    <a:lnTo>
                      <a:pt x="380857" y="232674"/>
                    </a:lnTo>
                    <a:lnTo>
                      <a:pt x="380746" y="232674"/>
                    </a:lnTo>
                    <a:cubicBezTo>
                      <a:pt x="363526" y="231198"/>
                      <a:pt x="346768" y="231198"/>
                      <a:pt x="332022" y="231198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125">
                <a:extLst>
                  <a:ext uri="{FF2B5EF4-FFF2-40B4-BE49-F238E27FC236}">
                    <a16:creationId xmlns:a16="http://schemas.microsoft.com/office/drawing/2014/main" id="{CD14D728-79A3-7BE2-9C1A-7C3D0C7204C3}"/>
                  </a:ext>
                </a:extLst>
              </p:cNvPr>
              <p:cNvSpPr/>
              <p:nvPr/>
            </p:nvSpPr>
            <p:spPr>
              <a:xfrm>
                <a:off x="11332857" y="5482371"/>
                <a:ext cx="4447" cy="14284"/>
              </a:xfrm>
              <a:custGeom>
                <a:avLst/>
                <a:gdLst>
                  <a:gd name="connsiteX0" fmla="*/ 0 w 4447"/>
                  <a:gd name="connsiteY0" fmla="*/ 0 h 14284"/>
                  <a:gd name="connsiteX1" fmla="*/ 4447 w 4447"/>
                  <a:gd name="connsiteY1" fmla="*/ 14285 h 14284"/>
                  <a:gd name="connsiteX2" fmla="*/ 0 w 4447"/>
                  <a:gd name="connsiteY2" fmla="*/ 0 h 1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14284">
                    <a:moveTo>
                      <a:pt x="0" y="0"/>
                    </a:moveTo>
                    <a:cubicBezTo>
                      <a:pt x="1439" y="5057"/>
                      <a:pt x="2897" y="9818"/>
                      <a:pt x="4447" y="14285"/>
                    </a:cubicBezTo>
                    <a:cubicBezTo>
                      <a:pt x="2768" y="9671"/>
                      <a:pt x="1420" y="481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48" name="Freeform: Shape 107">
              <a:extLst>
                <a:ext uri="{FF2B5EF4-FFF2-40B4-BE49-F238E27FC236}">
                  <a16:creationId xmlns:a16="http://schemas.microsoft.com/office/drawing/2014/main" id="{E5497408-50B6-E5C6-4B68-E44A5FB301DC}"/>
                </a:ext>
              </a:extLst>
            </p:cNvPr>
            <p:cNvSpPr/>
            <p:nvPr/>
          </p:nvSpPr>
          <p:spPr>
            <a:xfrm>
              <a:off x="11757897" y="5067703"/>
              <a:ext cx="433345" cy="522598"/>
            </a:xfrm>
            <a:custGeom>
              <a:avLst/>
              <a:gdLst>
                <a:gd name="connsiteX0" fmla="*/ 324105 w 433345"/>
                <a:gd name="connsiteY0" fmla="*/ 0 h 522598"/>
                <a:gd name="connsiteX1" fmla="*/ 211616 w 433345"/>
                <a:gd name="connsiteY1" fmla="*/ 250318 h 522598"/>
                <a:gd name="connsiteX2" fmla="*/ 109278 w 433345"/>
                <a:gd name="connsiteY2" fmla="*/ 55 h 522598"/>
                <a:gd name="connsiteX3" fmla="*/ 109186 w 433345"/>
                <a:gd name="connsiteY3" fmla="*/ 0 h 522598"/>
                <a:gd name="connsiteX4" fmla="*/ 0 w 433345"/>
                <a:gd name="connsiteY4" fmla="*/ 0 h 522598"/>
                <a:gd name="connsiteX5" fmla="*/ 159958 w 433345"/>
                <a:gd name="connsiteY5" fmla="*/ 360519 h 522598"/>
                <a:gd name="connsiteX6" fmla="*/ 159958 w 433345"/>
                <a:gd name="connsiteY6" fmla="*/ 522599 h 522598"/>
                <a:gd name="connsiteX7" fmla="*/ 260506 w 433345"/>
                <a:gd name="connsiteY7" fmla="*/ 522599 h 522598"/>
                <a:gd name="connsiteX8" fmla="*/ 260506 w 433345"/>
                <a:gd name="connsiteY8" fmla="*/ 360556 h 522598"/>
                <a:gd name="connsiteX9" fmla="*/ 433253 w 433345"/>
                <a:gd name="connsiteY9" fmla="*/ 166 h 522598"/>
                <a:gd name="connsiteX10" fmla="*/ 433345 w 433345"/>
                <a:gd name="connsiteY10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345" h="522598">
                  <a:moveTo>
                    <a:pt x="324105" y="0"/>
                  </a:moveTo>
                  <a:lnTo>
                    <a:pt x="211616" y="250318"/>
                  </a:lnTo>
                  <a:lnTo>
                    <a:pt x="109278" y="55"/>
                  </a:lnTo>
                  <a:lnTo>
                    <a:pt x="109186" y="0"/>
                  </a:lnTo>
                  <a:lnTo>
                    <a:pt x="0" y="0"/>
                  </a:lnTo>
                  <a:lnTo>
                    <a:pt x="159958" y="360519"/>
                  </a:lnTo>
                  <a:lnTo>
                    <a:pt x="159958" y="522599"/>
                  </a:lnTo>
                  <a:lnTo>
                    <a:pt x="260506" y="522599"/>
                  </a:lnTo>
                  <a:lnTo>
                    <a:pt x="260506" y="360556"/>
                  </a:lnTo>
                  <a:lnTo>
                    <a:pt x="433253" y="166"/>
                  </a:lnTo>
                  <a:lnTo>
                    <a:pt x="43334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49" name="Graphic 4">
              <a:extLst>
                <a:ext uri="{FF2B5EF4-FFF2-40B4-BE49-F238E27FC236}">
                  <a16:creationId xmlns:a16="http://schemas.microsoft.com/office/drawing/2014/main" id="{8F60DA17-20A0-B3D9-526C-F2550DFCC277}"/>
                </a:ext>
              </a:extLst>
            </p:cNvPr>
            <p:cNvGrpSpPr/>
            <p:nvPr/>
          </p:nvGrpSpPr>
          <p:grpSpPr>
            <a:xfrm>
              <a:off x="0" y="1262271"/>
              <a:ext cx="12174706" cy="2942856"/>
              <a:chOff x="0" y="1262271"/>
              <a:chExt cx="12174706" cy="2942856"/>
            </a:xfrm>
          </p:grpSpPr>
          <p:sp>
            <p:nvSpPr>
              <p:cNvPr id="50" name="Freeform: Shape 109">
                <a:extLst>
                  <a:ext uri="{FF2B5EF4-FFF2-40B4-BE49-F238E27FC236}">
                    <a16:creationId xmlns:a16="http://schemas.microsoft.com/office/drawing/2014/main" id="{6EC174ED-345D-BEB9-9C81-15A0AE6C8090}"/>
                  </a:ext>
                </a:extLst>
              </p:cNvPr>
              <p:cNvSpPr/>
              <p:nvPr/>
            </p:nvSpPr>
            <p:spPr>
              <a:xfrm>
                <a:off x="3288536" y="1920871"/>
                <a:ext cx="1974860" cy="1645938"/>
              </a:xfrm>
              <a:custGeom>
                <a:avLst/>
                <a:gdLst>
                  <a:gd name="connsiteX0" fmla="*/ 0 w 1974860"/>
                  <a:gd name="connsiteY0" fmla="*/ 168337 h 1645938"/>
                  <a:gd name="connsiteX1" fmla="*/ 0 w 1974860"/>
                  <a:gd name="connsiteY1" fmla="*/ 1477565 h 1645938"/>
                  <a:gd name="connsiteX2" fmla="*/ 168337 w 1974860"/>
                  <a:gd name="connsiteY2" fmla="*/ 1645939 h 1645938"/>
                  <a:gd name="connsiteX3" fmla="*/ 1974861 w 1974860"/>
                  <a:gd name="connsiteY3" fmla="*/ 1645939 h 1645938"/>
                  <a:gd name="connsiteX4" fmla="*/ 1974861 w 1974860"/>
                  <a:gd name="connsiteY4" fmla="*/ 1316297 h 1645938"/>
                  <a:gd name="connsiteX5" fmla="*/ 329107 w 1974860"/>
                  <a:gd name="connsiteY5" fmla="*/ 1316297 h 1645938"/>
                  <a:gd name="connsiteX6" fmla="*/ 329107 w 1974860"/>
                  <a:gd name="connsiteY6" fmla="*/ 329439 h 1645938"/>
                  <a:gd name="connsiteX7" fmla="*/ 1974861 w 1974860"/>
                  <a:gd name="connsiteY7" fmla="*/ 329439 h 1645938"/>
                  <a:gd name="connsiteX8" fmla="*/ 1974861 w 1974860"/>
                  <a:gd name="connsiteY8" fmla="*/ 0 h 1645938"/>
                  <a:gd name="connsiteX9" fmla="*/ 168337 w 1974860"/>
                  <a:gd name="connsiteY9" fmla="*/ 0 h 1645938"/>
                  <a:gd name="connsiteX10" fmla="*/ 0 w 1974860"/>
                  <a:gd name="connsiteY10" fmla="*/ 168337 h 164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4860" h="1645938">
                    <a:moveTo>
                      <a:pt x="0" y="168337"/>
                    </a:moveTo>
                    <a:lnTo>
                      <a:pt x="0" y="1477565"/>
                    </a:lnTo>
                    <a:cubicBezTo>
                      <a:pt x="0" y="1570398"/>
                      <a:pt x="75540" y="1645939"/>
                      <a:pt x="168337" y="1645939"/>
                    </a:cubicBezTo>
                    <a:lnTo>
                      <a:pt x="1974861" y="1645939"/>
                    </a:lnTo>
                    <a:lnTo>
                      <a:pt x="1974861" y="1316297"/>
                    </a:lnTo>
                    <a:lnTo>
                      <a:pt x="329107" y="1316297"/>
                    </a:lnTo>
                    <a:lnTo>
                      <a:pt x="329107" y="329439"/>
                    </a:lnTo>
                    <a:lnTo>
                      <a:pt x="1974861" y="329439"/>
                    </a:lnTo>
                    <a:lnTo>
                      <a:pt x="1974861" y="0"/>
                    </a:lnTo>
                    <a:lnTo>
                      <a:pt x="168337" y="0"/>
                    </a:lnTo>
                    <a:cubicBezTo>
                      <a:pt x="75540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" name="Freeform: Shape 110">
                <a:extLst>
                  <a:ext uri="{FF2B5EF4-FFF2-40B4-BE49-F238E27FC236}">
                    <a16:creationId xmlns:a16="http://schemas.microsoft.com/office/drawing/2014/main" id="{CBB96D01-53AC-52D6-1B86-516E474975E1}"/>
                  </a:ext>
                </a:extLst>
              </p:cNvPr>
              <p:cNvSpPr/>
              <p:nvPr/>
            </p:nvSpPr>
            <p:spPr>
              <a:xfrm>
                <a:off x="10200012" y="1262271"/>
                <a:ext cx="1974693" cy="2304409"/>
              </a:xfrm>
              <a:custGeom>
                <a:avLst/>
                <a:gdLst>
                  <a:gd name="connsiteX0" fmla="*/ 1974694 w 1974693"/>
                  <a:gd name="connsiteY0" fmla="*/ 988021 h 2304409"/>
                  <a:gd name="connsiteX1" fmla="*/ 1974694 w 1974693"/>
                  <a:gd name="connsiteY1" fmla="*/ 658582 h 2304409"/>
                  <a:gd name="connsiteX2" fmla="*/ 329235 w 1974693"/>
                  <a:gd name="connsiteY2" fmla="*/ 658582 h 2304409"/>
                  <a:gd name="connsiteX3" fmla="*/ 329235 w 1974693"/>
                  <a:gd name="connsiteY3" fmla="*/ 0 h 2304409"/>
                  <a:gd name="connsiteX4" fmla="*/ 0 w 1974693"/>
                  <a:gd name="connsiteY4" fmla="*/ 0 h 2304409"/>
                  <a:gd name="connsiteX5" fmla="*/ 0 w 1974693"/>
                  <a:gd name="connsiteY5" fmla="*/ 2136073 h 2304409"/>
                  <a:gd name="connsiteX6" fmla="*/ 168374 w 1974693"/>
                  <a:gd name="connsiteY6" fmla="*/ 2304410 h 2304409"/>
                  <a:gd name="connsiteX7" fmla="*/ 1974694 w 1974693"/>
                  <a:gd name="connsiteY7" fmla="*/ 2304410 h 2304409"/>
                  <a:gd name="connsiteX8" fmla="*/ 1974694 w 1974693"/>
                  <a:gd name="connsiteY8" fmla="*/ 1975008 h 2304409"/>
                  <a:gd name="connsiteX9" fmla="*/ 329235 w 1974693"/>
                  <a:gd name="connsiteY9" fmla="*/ 1975008 h 2304409"/>
                  <a:gd name="connsiteX10" fmla="*/ 329235 w 1974693"/>
                  <a:gd name="connsiteY10" fmla="*/ 988021 h 2304409"/>
                  <a:gd name="connsiteX11" fmla="*/ 1974694 w 1974693"/>
                  <a:gd name="connsiteY11" fmla="*/ 988021 h 230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74693" h="2304409">
                    <a:moveTo>
                      <a:pt x="1974694" y="988021"/>
                    </a:moveTo>
                    <a:lnTo>
                      <a:pt x="1974694" y="658582"/>
                    </a:lnTo>
                    <a:lnTo>
                      <a:pt x="329235" y="658582"/>
                    </a:lnTo>
                    <a:lnTo>
                      <a:pt x="329235" y="0"/>
                    </a:lnTo>
                    <a:lnTo>
                      <a:pt x="0" y="0"/>
                    </a:lnTo>
                    <a:lnTo>
                      <a:pt x="0" y="2136073"/>
                    </a:lnTo>
                    <a:cubicBezTo>
                      <a:pt x="0" y="2228870"/>
                      <a:pt x="75540" y="2304410"/>
                      <a:pt x="168374" y="2304410"/>
                    </a:cubicBezTo>
                    <a:lnTo>
                      <a:pt x="1974694" y="2304410"/>
                    </a:lnTo>
                    <a:lnTo>
                      <a:pt x="1974694" y="1975008"/>
                    </a:lnTo>
                    <a:lnTo>
                      <a:pt x="329235" y="1975008"/>
                    </a:lnTo>
                    <a:lnTo>
                      <a:pt x="329235" y="988021"/>
                    </a:lnTo>
                    <a:lnTo>
                      <a:pt x="1974694" y="98802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" name="Freeform: Shape 111">
                <a:extLst>
                  <a:ext uri="{FF2B5EF4-FFF2-40B4-BE49-F238E27FC236}">
                    <a16:creationId xmlns:a16="http://schemas.microsoft.com/office/drawing/2014/main" id="{0E6B20D2-08C2-DA54-0F99-A278AAC2036B}"/>
                  </a:ext>
                </a:extLst>
              </p:cNvPr>
              <p:cNvSpPr/>
              <p:nvPr/>
            </p:nvSpPr>
            <p:spPr>
              <a:xfrm>
                <a:off x="7895934" y="1920871"/>
                <a:ext cx="1975027" cy="1645957"/>
              </a:xfrm>
              <a:custGeom>
                <a:avLst/>
                <a:gdLst>
                  <a:gd name="connsiteX0" fmla="*/ 0 w 1975027"/>
                  <a:gd name="connsiteY0" fmla="*/ 168337 h 1645957"/>
                  <a:gd name="connsiteX1" fmla="*/ 0 w 1975027"/>
                  <a:gd name="connsiteY1" fmla="*/ 819297 h 1645957"/>
                  <a:gd name="connsiteX2" fmla="*/ 168338 w 1975027"/>
                  <a:gd name="connsiteY2" fmla="*/ 987670 h 1645957"/>
                  <a:gd name="connsiteX3" fmla="*/ 1645902 w 1975027"/>
                  <a:gd name="connsiteY3" fmla="*/ 987670 h 1645957"/>
                  <a:gd name="connsiteX4" fmla="*/ 1645902 w 1975027"/>
                  <a:gd name="connsiteY4" fmla="*/ 1316315 h 1645957"/>
                  <a:gd name="connsiteX5" fmla="*/ 0 w 1975027"/>
                  <a:gd name="connsiteY5" fmla="*/ 1316315 h 1645957"/>
                  <a:gd name="connsiteX6" fmla="*/ 0 w 1975027"/>
                  <a:gd name="connsiteY6" fmla="*/ 1645957 h 1645957"/>
                  <a:gd name="connsiteX7" fmla="*/ 1806691 w 1975027"/>
                  <a:gd name="connsiteY7" fmla="*/ 1645957 h 1645957"/>
                  <a:gd name="connsiteX8" fmla="*/ 1975027 w 1975027"/>
                  <a:gd name="connsiteY8" fmla="*/ 1477583 h 1645957"/>
                  <a:gd name="connsiteX9" fmla="*/ 1975027 w 1975027"/>
                  <a:gd name="connsiteY9" fmla="*/ 826605 h 1645957"/>
                  <a:gd name="connsiteX10" fmla="*/ 1806691 w 1975027"/>
                  <a:gd name="connsiteY10" fmla="*/ 658231 h 1645957"/>
                  <a:gd name="connsiteX11" fmla="*/ 329125 w 1975027"/>
                  <a:gd name="connsiteY11" fmla="*/ 658231 h 1645957"/>
                  <a:gd name="connsiteX12" fmla="*/ 329125 w 1975027"/>
                  <a:gd name="connsiteY12" fmla="*/ 329439 h 1645957"/>
                  <a:gd name="connsiteX13" fmla="*/ 1975027 w 1975027"/>
                  <a:gd name="connsiteY13" fmla="*/ 329439 h 1645957"/>
                  <a:gd name="connsiteX14" fmla="*/ 1975027 w 1975027"/>
                  <a:gd name="connsiteY14" fmla="*/ 0 h 1645957"/>
                  <a:gd name="connsiteX15" fmla="*/ 168338 w 1975027"/>
                  <a:gd name="connsiteY15" fmla="*/ 0 h 1645957"/>
                  <a:gd name="connsiteX16" fmla="*/ 0 w 1975027"/>
                  <a:gd name="connsiteY16" fmla="*/ 168337 h 1645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5027" h="1645957">
                    <a:moveTo>
                      <a:pt x="0" y="168337"/>
                    </a:moveTo>
                    <a:lnTo>
                      <a:pt x="0" y="819297"/>
                    </a:lnTo>
                    <a:cubicBezTo>
                      <a:pt x="0" y="912130"/>
                      <a:pt x="75541" y="987670"/>
                      <a:pt x="168338" y="987670"/>
                    </a:cubicBezTo>
                    <a:lnTo>
                      <a:pt x="1645902" y="987670"/>
                    </a:lnTo>
                    <a:lnTo>
                      <a:pt x="1645902" y="1316315"/>
                    </a:lnTo>
                    <a:lnTo>
                      <a:pt x="0" y="1316315"/>
                    </a:lnTo>
                    <a:lnTo>
                      <a:pt x="0" y="1645957"/>
                    </a:lnTo>
                    <a:lnTo>
                      <a:pt x="1806691" y="1645957"/>
                    </a:lnTo>
                    <a:cubicBezTo>
                      <a:pt x="1899524" y="1645957"/>
                      <a:pt x="1975027" y="1570417"/>
                      <a:pt x="1975027" y="1477583"/>
                    </a:cubicBezTo>
                    <a:lnTo>
                      <a:pt x="1975027" y="826605"/>
                    </a:lnTo>
                    <a:cubicBezTo>
                      <a:pt x="1975027" y="733772"/>
                      <a:pt x="1899524" y="658231"/>
                      <a:pt x="1806691" y="658231"/>
                    </a:cubicBezTo>
                    <a:lnTo>
                      <a:pt x="329125" y="658231"/>
                    </a:lnTo>
                    <a:lnTo>
                      <a:pt x="329125" y="329439"/>
                    </a:lnTo>
                    <a:lnTo>
                      <a:pt x="1975027" y="329439"/>
                    </a:lnTo>
                    <a:lnTo>
                      <a:pt x="1975027" y="0"/>
                    </a:lnTo>
                    <a:lnTo>
                      <a:pt x="168338" y="0"/>
                    </a:lnTo>
                    <a:cubicBezTo>
                      <a:pt x="75541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" name="Freeform: Shape 112">
                <a:extLst>
                  <a:ext uri="{FF2B5EF4-FFF2-40B4-BE49-F238E27FC236}">
                    <a16:creationId xmlns:a16="http://schemas.microsoft.com/office/drawing/2014/main" id="{CCF2F7DC-331E-B7E1-0A46-3331FB22EFC1}"/>
                  </a:ext>
                </a:extLst>
              </p:cNvPr>
              <p:cNvSpPr/>
              <p:nvPr/>
            </p:nvSpPr>
            <p:spPr>
              <a:xfrm>
                <a:off x="5592466" y="1920853"/>
                <a:ext cx="1974934" cy="1645827"/>
              </a:xfrm>
              <a:custGeom>
                <a:avLst/>
                <a:gdLst>
                  <a:gd name="connsiteX0" fmla="*/ 1645329 w 1974934"/>
                  <a:gd name="connsiteY0" fmla="*/ 1316555 h 1645827"/>
                  <a:gd name="connsiteX1" fmla="*/ 329051 w 1974934"/>
                  <a:gd name="connsiteY1" fmla="*/ 1316555 h 1645827"/>
                  <a:gd name="connsiteX2" fmla="*/ 329051 w 1974934"/>
                  <a:gd name="connsiteY2" fmla="*/ 329476 h 1645827"/>
                  <a:gd name="connsiteX3" fmla="*/ 1645329 w 1974934"/>
                  <a:gd name="connsiteY3" fmla="*/ 329476 h 1645827"/>
                  <a:gd name="connsiteX4" fmla="*/ 1645329 w 1974934"/>
                  <a:gd name="connsiteY4" fmla="*/ 1316555 h 1645827"/>
                  <a:gd name="connsiteX5" fmla="*/ 1806598 w 1974934"/>
                  <a:gd name="connsiteY5" fmla="*/ 0 h 1645827"/>
                  <a:gd name="connsiteX6" fmla="*/ 168337 w 1974934"/>
                  <a:gd name="connsiteY6" fmla="*/ 0 h 1645827"/>
                  <a:gd name="connsiteX7" fmla="*/ 0 w 1974934"/>
                  <a:gd name="connsiteY7" fmla="*/ 168337 h 1645827"/>
                  <a:gd name="connsiteX8" fmla="*/ 0 w 1974934"/>
                  <a:gd name="connsiteY8" fmla="*/ 1477491 h 1645827"/>
                  <a:gd name="connsiteX9" fmla="*/ 168337 w 1974934"/>
                  <a:gd name="connsiteY9" fmla="*/ 1645828 h 1645827"/>
                  <a:gd name="connsiteX10" fmla="*/ 1806598 w 1974934"/>
                  <a:gd name="connsiteY10" fmla="*/ 1645828 h 1645827"/>
                  <a:gd name="connsiteX11" fmla="*/ 1974934 w 1974934"/>
                  <a:gd name="connsiteY11" fmla="*/ 1477491 h 1645827"/>
                  <a:gd name="connsiteX12" fmla="*/ 1974934 w 1974934"/>
                  <a:gd name="connsiteY12" fmla="*/ 168337 h 1645827"/>
                  <a:gd name="connsiteX13" fmla="*/ 1806598 w 1974934"/>
                  <a:gd name="connsiteY13" fmla="*/ 0 h 164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4934" h="1645827">
                    <a:moveTo>
                      <a:pt x="1645329" y="1316555"/>
                    </a:moveTo>
                    <a:lnTo>
                      <a:pt x="329051" y="1316555"/>
                    </a:lnTo>
                    <a:lnTo>
                      <a:pt x="329051" y="329476"/>
                    </a:lnTo>
                    <a:lnTo>
                      <a:pt x="1645329" y="329476"/>
                    </a:lnTo>
                    <a:lnTo>
                      <a:pt x="1645329" y="1316555"/>
                    </a:lnTo>
                    <a:close/>
                    <a:moveTo>
                      <a:pt x="1806598" y="0"/>
                    </a:moveTo>
                    <a:lnTo>
                      <a:pt x="168337" y="0"/>
                    </a:lnTo>
                    <a:cubicBezTo>
                      <a:pt x="75504" y="0"/>
                      <a:pt x="0" y="75503"/>
                      <a:pt x="0" y="168337"/>
                    </a:cubicBezTo>
                    <a:lnTo>
                      <a:pt x="0" y="1477491"/>
                    </a:lnTo>
                    <a:cubicBezTo>
                      <a:pt x="0" y="1570324"/>
                      <a:pt x="75504" y="1645828"/>
                      <a:pt x="168337" y="1645828"/>
                    </a:cubicBezTo>
                    <a:lnTo>
                      <a:pt x="1806598" y="1645828"/>
                    </a:lnTo>
                    <a:cubicBezTo>
                      <a:pt x="1899394" y="1645828"/>
                      <a:pt x="1974934" y="1570324"/>
                      <a:pt x="1974934" y="1477491"/>
                    </a:cubicBezTo>
                    <a:lnTo>
                      <a:pt x="1974934" y="168337"/>
                    </a:lnTo>
                    <a:cubicBezTo>
                      <a:pt x="1974934" y="75503"/>
                      <a:pt x="1899394" y="0"/>
                      <a:pt x="1806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" name="Freeform: Shape 113">
                <a:extLst>
                  <a:ext uri="{FF2B5EF4-FFF2-40B4-BE49-F238E27FC236}">
                    <a16:creationId xmlns:a16="http://schemas.microsoft.com/office/drawing/2014/main" id="{8996865B-9C58-42EE-CFCB-492DA289309A}"/>
                  </a:ext>
                </a:extLst>
              </p:cNvPr>
              <p:cNvSpPr/>
              <p:nvPr/>
            </p:nvSpPr>
            <p:spPr>
              <a:xfrm>
                <a:off x="0" y="2752921"/>
                <a:ext cx="2626964" cy="1452206"/>
              </a:xfrm>
              <a:custGeom>
                <a:avLst/>
                <a:gdLst>
                  <a:gd name="connsiteX0" fmla="*/ 2626466 w 2626964"/>
                  <a:gd name="connsiteY0" fmla="*/ 445582 h 1452206"/>
                  <a:gd name="connsiteX1" fmla="*/ 1309247 w 2626964"/>
                  <a:gd name="connsiteY1" fmla="*/ 1106360 h 1452206"/>
                  <a:gd name="connsiteX2" fmla="*/ 322684 w 2626964"/>
                  <a:gd name="connsiteY2" fmla="*/ 611962 h 1452206"/>
                  <a:gd name="connsiteX3" fmla="*/ 322684 w 2626964"/>
                  <a:gd name="connsiteY3" fmla="*/ 0 h 1452206"/>
                  <a:gd name="connsiteX4" fmla="*/ 0 w 2626964"/>
                  <a:gd name="connsiteY4" fmla="*/ 197091 h 1452206"/>
                  <a:gd name="connsiteX5" fmla="*/ 0 w 2626964"/>
                  <a:gd name="connsiteY5" fmla="*/ 707029 h 1452206"/>
                  <a:gd name="connsiteX6" fmla="*/ 24971 w 2626964"/>
                  <a:gd name="connsiteY6" fmla="*/ 795248 h 1452206"/>
                  <a:gd name="connsiteX7" fmla="*/ 92390 w 2626964"/>
                  <a:gd name="connsiteY7" fmla="*/ 857297 h 1452206"/>
                  <a:gd name="connsiteX8" fmla="*/ 1233725 w 2626964"/>
                  <a:gd name="connsiteY8" fmla="*/ 1434194 h 1452206"/>
                  <a:gd name="connsiteX9" fmla="*/ 1309653 w 2626964"/>
                  <a:gd name="connsiteY9" fmla="*/ 1452207 h 1452206"/>
                  <a:gd name="connsiteX10" fmla="*/ 1384879 w 2626964"/>
                  <a:gd name="connsiteY10" fmla="*/ 1434581 h 1452206"/>
                  <a:gd name="connsiteX11" fmla="*/ 2533762 w 2626964"/>
                  <a:gd name="connsiteY11" fmla="*/ 861025 h 1452206"/>
                  <a:gd name="connsiteX12" fmla="*/ 2601865 w 2626964"/>
                  <a:gd name="connsiteY12" fmla="*/ 798810 h 1452206"/>
                  <a:gd name="connsiteX13" fmla="*/ 2626965 w 2626964"/>
                  <a:gd name="connsiteY13" fmla="*/ 710074 h 1452206"/>
                  <a:gd name="connsiteX14" fmla="*/ 2626448 w 2626964"/>
                  <a:gd name="connsiteY14" fmla="*/ 445748 h 1452206"/>
                  <a:gd name="connsiteX15" fmla="*/ 2626448 w 2626964"/>
                  <a:gd name="connsiteY15" fmla="*/ 445582 h 14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26964" h="1452206">
                    <a:moveTo>
                      <a:pt x="2626466" y="445582"/>
                    </a:moveTo>
                    <a:lnTo>
                      <a:pt x="1309247" y="1106360"/>
                    </a:lnTo>
                    <a:lnTo>
                      <a:pt x="322684" y="611962"/>
                    </a:lnTo>
                    <a:lnTo>
                      <a:pt x="322684" y="0"/>
                    </a:lnTo>
                    <a:lnTo>
                      <a:pt x="0" y="197091"/>
                    </a:lnTo>
                    <a:lnTo>
                      <a:pt x="0" y="707029"/>
                    </a:lnTo>
                    <a:cubicBezTo>
                      <a:pt x="0" y="738220"/>
                      <a:pt x="8637" y="768727"/>
                      <a:pt x="24971" y="795248"/>
                    </a:cubicBezTo>
                    <a:cubicBezTo>
                      <a:pt x="41286" y="821788"/>
                      <a:pt x="64596" y="843216"/>
                      <a:pt x="92390" y="857297"/>
                    </a:cubicBezTo>
                    <a:lnTo>
                      <a:pt x="1233725" y="1434194"/>
                    </a:lnTo>
                    <a:cubicBezTo>
                      <a:pt x="1257478" y="1446208"/>
                      <a:pt x="1283574" y="1452207"/>
                      <a:pt x="1309653" y="1452207"/>
                    </a:cubicBezTo>
                    <a:cubicBezTo>
                      <a:pt x="1335472" y="1452207"/>
                      <a:pt x="1361292" y="1446319"/>
                      <a:pt x="1384879" y="1434581"/>
                    </a:cubicBezTo>
                    <a:lnTo>
                      <a:pt x="2533762" y="861025"/>
                    </a:lnTo>
                    <a:cubicBezTo>
                      <a:pt x="2561852" y="847017"/>
                      <a:pt x="2585402" y="825498"/>
                      <a:pt x="2601865" y="798810"/>
                    </a:cubicBezTo>
                    <a:cubicBezTo>
                      <a:pt x="2618327" y="772123"/>
                      <a:pt x="2627038" y="741413"/>
                      <a:pt x="2626965" y="710074"/>
                    </a:cubicBezTo>
                    <a:lnTo>
                      <a:pt x="2626448" y="445748"/>
                    </a:lnTo>
                    <a:lnTo>
                      <a:pt x="2626448" y="445582"/>
                    </a:lnTo>
                    <a:close/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" name="Freeform: Shape 114">
                <a:extLst>
                  <a:ext uri="{FF2B5EF4-FFF2-40B4-BE49-F238E27FC236}">
                    <a16:creationId xmlns:a16="http://schemas.microsoft.com/office/drawing/2014/main" id="{4E107E43-A4F2-2E34-9F0F-E3443A41022A}"/>
                  </a:ext>
                </a:extLst>
              </p:cNvPr>
              <p:cNvSpPr/>
              <p:nvPr/>
            </p:nvSpPr>
            <p:spPr>
              <a:xfrm>
                <a:off x="0" y="1282398"/>
                <a:ext cx="2626964" cy="1452213"/>
              </a:xfrm>
              <a:custGeom>
                <a:avLst/>
                <a:gdLst>
                  <a:gd name="connsiteX0" fmla="*/ 2602031 w 2626964"/>
                  <a:gd name="connsiteY0" fmla="*/ 656984 h 1452213"/>
                  <a:gd name="connsiteX1" fmla="*/ 2534574 w 2626964"/>
                  <a:gd name="connsiteY1" fmla="*/ 594935 h 1452213"/>
                  <a:gd name="connsiteX2" fmla="*/ 1393240 w 2626964"/>
                  <a:gd name="connsiteY2" fmla="*/ 18039 h 1452213"/>
                  <a:gd name="connsiteX3" fmla="*/ 1242123 w 2626964"/>
                  <a:gd name="connsiteY3" fmla="*/ 17633 h 1452213"/>
                  <a:gd name="connsiteX4" fmla="*/ 93203 w 2626964"/>
                  <a:gd name="connsiteY4" fmla="*/ 591152 h 1452213"/>
                  <a:gd name="connsiteX5" fmla="*/ 25100 w 2626964"/>
                  <a:gd name="connsiteY5" fmla="*/ 653367 h 1452213"/>
                  <a:gd name="connsiteX6" fmla="*/ 0 w 2626964"/>
                  <a:gd name="connsiteY6" fmla="*/ 742103 h 1452213"/>
                  <a:gd name="connsiteX7" fmla="*/ 517 w 2626964"/>
                  <a:gd name="connsiteY7" fmla="*/ 1006466 h 1452213"/>
                  <a:gd name="connsiteX8" fmla="*/ 517 w 2626964"/>
                  <a:gd name="connsiteY8" fmla="*/ 1006632 h 1452213"/>
                  <a:gd name="connsiteX9" fmla="*/ 1317700 w 2626964"/>
                  <a:gd name="connsiteY9" fmla="*/ 345854 h 1452213"/>
                  <a:gd name="connsiteX10" fmla="*/ 2304299 w 2626964"/>
                  <a:gd name="connsiteY10" fmla="*/ 840289 h 1452213"/>
                  <a:gd name="connsiteX11" fmla="*/ 2304299 w 2626964"/>
                  <a:gd name="connsiteY11" fmla="*/ 1452214 h 1452213"/>
                  <a:gd name="connsiteX12" fmla="*/ 2626965 w 2626964"/>
                  <a:gd name="connsiteY12" fmla="*/ 1255160 h 1452213"/>
                  <a:gd name="connsiteX13" fmla="*/ 2626965 w 2626964"/>
                  <a:gd name="connsiteY13" fmla="*/ 745167 h 1452213"/>
                  <a:gd name="connsiteX14" fmla="*/ 2602031 w 2626964"/>
                  <a:gd name="connsiteY14" fmla="*/ 656984 h 1452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6964" h="1452213">
                    <a:moveTo>
                      <a:pt x="2602031" y="656984"/>
                    </a:moveTo>
                    <a:cubicBezTo>
                      <a:pt x="2585679" y="630444"/>
                      <a:pt x="2562369" y="608980"/>
                      <a:pt x="2534574" y="594935"/>
                    </a:cubicBezTo>
                    <a:lnTo>
                      <a:pt x="1393240" y="18039"/>
                    </a:lnTo>
                    <a:cubicBezTo>
                      <a:pt x="1345993" y="-5861"/>
                      <a:pt x="1289462" y="-6028"/>
                      <a:pt x="1242123" y="17633"/>
                    </a:cubicBezTo>
                    <a:lnTo>
                      <a:pt x="93203" y="591152"/>
                    </a:lnTo>
                    <a:cubicBezTo>
                      <a:pt x="65113" y="605197"/>
                      <a:pt x="41563" y="626679"/>
                      <a:pt x="25100" y="653367"/>
                    </a:cubicBezTo>
                    <a:cubicBezTo>
                      <a:pt x="8638" y="680054"/>
                      <a:pt x="-37" y="710765"/>
                      <a:pt x="0" y="742103"/>
                    </a:cubicBezTo>
                    <a:lnTo>
                      <a:pt x="517" y="1006466"/>
                    </a:lnTo>
                    <a:lnTo>
                      <a:pt x="517" y="1006632"/>
                    </a:lnTo>
                    <a:lnTo>
                      <a:pt x="1317700" y="345854"/>
                    </a:lnTo>
                    <a:lnTo>
                      <a:pt x="2304299" y="840289"/>
                    </a:lnTo>
                    <a:lnTo>
                      <a:pt x="2304299" y="1452214"/>
                    </a:lnTo>
                    <a:lnTo>
                      <a:pt x="2626965" y="1255160"/>
                    </a:lnTo>
                    <a:lnTo>
                      <a:pt x="2626965" y="745167"/>
                    </a:lnTo>
                    <a:cubicBezTo>
                      <a:pt x="2626965" y="714013"/>
                      <a:pt x="2618346" y="683505"/>
                      <a:pt x="2602031" y="656984"/>
                    </a:cubicBezTo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9680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81738" y="9541842"/>
            <a:ext cx="1235710" cy="1767205"/>
          </a:xfrm>
          <a:custGeom>
            <a:avLst/>
            <a:gdLst/>
            <a:ahLst/>
            <a:cxnLst/>
            <a:rect l="l" t="t" r="r" b="b"/>
            <a:pathLst>
              <a:path w="1235709" h="1767204">
                <a:moveTo>
                  <a:pt x="1235574" y="0"/>
                </a:moveTo>
                <a:lnTo>
                  <a:pt x="1187052" y="935"/>
                </a:lnTo>
                <a:lnTo>
                  <a:pt x="1139004" y="3717"/>
                </a:lnTo>
                <a:lnTo>
                  <a:pt x="1091465" y="8313"/>
                </a:lnTo>
                <a:lnTo>
                  <a:pt x="1044469" y="14688"/>
                </a:lnTo>
                <a:lnTo>
                  <a:pt x="998050" y="22807"/>
                </a:lnTo>
                <a:lnTo>
                  <a:pt x="952243" y="32636"/>
                </a:lnTo>
                <a:lnTo>
                  <a:pt x="907081" y="44141"/>
                </a:lnTo>
                <a:lnTo>
                  <a:pt x="862600" y="57288"/>
                </a:lnTo>
                <a:lnTo>
                  <a:pt x="818833" y="72041"/>
                </a:lnTo>
                <a:lnTo>
                  <a:pt x="775816" y="88367"/>
                </a:lnTo>
                <a:lnTo>
                  <a:pt x="733581" y="106231"/>
                </a:lnTo>
                <a:lnTo>
                  <a:pt x="692164" y="125600"/>
                </a:lnTo>
                <a:lnTo>
                  <a:pt x="651599" y="146438"/>
                </a:lnTo>
                <a:lnTo>
                  <a:pt x="611920" y="168711"/>
                </a:lnTo>
                <a:lnTo>
                  <a:pt x="573161" y="192385"/>
                </a:lnTo>
                <a:lnTo>
                  <a:pt x="535357" y="217425"/>
                </a:lnTo>
                <a:lnTo>
                  <a:pt x="498542" y="243798"/>
                </a:lnTo>
                <a:lnTo>
                  <a:pt x="462751" y="271468"/>
                </a:lnTo>
                <a:lnTo>
                  <a:pt x="428017" y="300402"/>
                </a:lnTo>
                <a:lnTo>
                  <a:pt x="394376" y="330565"/>
                </a:lnTo>
                <a:lnTo>
                  <a:pt x="361860" y="361923"/>
                </a:lnTo>
                <a:lnTo>
                  <a:pt x="330506" y="394441"/>
                </a:lnTo>
                <a:lnTo>
                  <a:pt x="300346" y="428085"/>
                </a:lnTo>
                <a:lnTo>
                  <a:pt x="271416" y="462821"/>
                </a:lnTo>
                <a:lnTo>
                  <a:pt x="243749" y="498614"/>
                </a:lnTo>
                <a:lnTo>
                  <a:pt x="217380" y="535430"/>
                </a:lnTo>
                <a:lnTo>
                  <a:pt x="192343" y="573235"/>
                </a:lnTo>
                <a:lnTo>
                  <a:pt x="168673" y="611994"/>
                </a:lnTo>
                <a:lnTo>
                  <a:pt x="146404" y="651673"/>
                </a:lnTo>
                <a:lnTo>
                  <a:pt x="125570" y="692237"/>
                </a:lnTo>
                <a:lnTo>
                  <a:pt x="106206" y="733653"/>
                </a:lnTo>
                <a:lnTo>
                  <a:pt x="88345" y="775885"/>
                </a:lnTo>
                <a:lnTo>
                  <a:pt x="72023" y="818900"/>
                </a:lnTo>
                <a:lnTo>
                  <a:pt x="57273" y="862663"/>
                </a:lnTo>
                <a:lnTo>
                  <a:pt x="44130" y="907139"/>
                </a:lnTo>
                <a:lnTo>
                  <a:pt x="32628" y="952295"/>
                </a:lnTo>
                <a:lnTo>
                  <a:pt x="22801" y="998096"/>
                </a:lnTo>
                <a:lnTo>
                  <a:pt x="14684" y="1044508"/>
                </a:lnTo>
                <a:lnTo>
                  <a:pt x="8311" y="1091496"/>
                </a:lnTo>
                <a:lnTo>
                  <a:pt x="3716" y="1139026"/>
                </a:lnTo>
                <a:lnTo>
                  <a:pt x="934" y="1187064"/>
                </a:lnTo>
                <a:lnTo>
                  <a:pt x="0" y="1235574"/>
                </a:lnTo>
                <a:lnTo>
                  <a:pt x="934" y="1284085"/>
                </a:lnTo>
                <a:lnTo>
                  <a:pt x="3716" y="1332121"/>
                </a:lnTo>
                <a:lnTo>
                  <a:pt x="8311" y="1379651"/>
                </a:lnTo>
                <a:lnTo>
                  <a:pt x="14684" y="1426638"/>
                </a:lnTo>
                <a:lnTo>
                  <a:pt x="22801" y="1473049"/>
                </a:lnTo>
                <a:lnTo>
                  <a:pt x="32628" y="1518850"/>
                </a:lnTo>
                <a:lnTo>
                  <a:pt x="44130" y="1564005"/>
                </a:lnTo>
                <a:lnTo>
                  <a:pt x="57273" y="1608481"/>
                </a:lnTo>
                <a:lnTo>
                  <a:pt x="72023" y="1652244"/>
                </a:lnTo>
                <a:lnTo>
                  <a:pt x="88345" y="1695258"/>
                </a:lnTo>
                <a:lnTo>
                  <a:pt x="106206" y="1737490"/>
                </a:lnTo>
                <a:lnTo>
                  <a:pt x="119870" y="1766713"/>
                </a:lnTo>
              </a:path>
            </a:pathLst>
          </a:custGeom>
          <a:ln w="8711">
            <a:solidFill>
              <a:srgbClr val="FF7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19064" y="9541842"/>
            <a:ext cx="2333625" cy="1767205"/>
          </a:xfrm>
          <a:custGeom>
            <a:avLst/>
            <a:gdLst/>
            <a:ahLst/>
            <a:cxnLst/>
            <a:rect l="l" t="t" r="r" b="b"/>
            <a:pathLst>
              <a:path w="2333625" h="1767204">
                <a:moveTo>
                  <a:pt x="2213959" y="1766713"/>
                </a:moveTo>
                <a:lnTo>
                  <a:pt x="2245456" y="1695327"/>
                </a:lnTo>
                <a:lnTo>
                  <a:pt x="2261782" y="1652310"/>
                </a:lnTo>
                <a:lnTo>
                  <a:pt x="2276536" y="1608544"/>
                </a:lnTo>
                <a:lnTo>
                  <a:pt x="2289682" y="1564063"/>
                </a:lnTo>
                <a:lnTo>
                  <a:pt x="2301187" y="1518902"/>
                </a:lnTo>
                <a:lnTo>
                  <a:pt x="2311016" y="1473096"/>
                </a:lnTo>
                <a:lnTo>
                  <a:pt x="2319135" y="1426677"/>
                </a:lnTo>
                <a:lnTo>
                  <a:pt x="2325510" y="1379682"/>
                </a:lnTo>
                <a:lnTo>
                  <a:pt x="2330106" y="1332143"/>
                </a:lnTo>
                <a:lnTo>
                  <a:pt x="2332889" y="1284096"/>
                </a:lnTo>
                <a:lnTo>
                  <a:pt x="2333558" y="1249355"/>
                </a:lnTo>
              </a:path>
              <a:path w="2333625" h="1767204">
                <a:moveTo>
                  <a:pt x="2333558" y="1221789"/>
                </a:moveTo>
                <a:lnTo>
                  <a:pt x="2330107" y="1139004"/>
                </a:lnTo>
                <a:lnTo>
                  <a:pt x="2325512" y="1091465"/>
                </a:lnTo>
                <a:lnTo>
                  <a:pt x="2319139" y="1044469"/>
                </a:lnTo>
                <a:lnTo>
                  <a:pt x="2311022" y="998050"/>
                </a:lnTo>
                <a:lnTo>
                  <a:pt x="2301196" y="952243"/>
                </a:lnTo>
                <a:lnTo>
                  <a:pt x="2289694" y="907081"/>
                </a:lnTo>
                <a:lnTo>
                  <a:pt x="2276550" y="862600"/>
                </a:lnTo>
                <a:lnTo>
                  <a:pt x="2261800" y="818833"/>
                </a:lnTo>
                <a:lnTo>
                  <a:pt x="2245478" y="775816"/>
                </a:lnTo>
                <a:lnTo>
                  <a:pt x="2227617" y="733581"/>
                </a:lnTo>
                <a:lnTo>
                  <a:pt x="2208253" y="692164"/>
                </a:lnTo>
                <a:lnTo>
                  <a:pt x="2187419" y="651599"/>
                </a:lnTo>
                <a:lnTo>
                  <a:pt x="2165150" y="611920"/>
                </a:lnTo>
                <a:lnTo>
                  <a:pt x="2141480" y="573161"/>
                </a:lnTo>
                <a:lnTo>
                  <a:pt x="2116443" y="535357"/>
                </a:lnTo>
                <a:lnTo>
                  <a:pt x="2090074" y="498542"/>
                </a:lnTo>
                <a:lnTo>
                  <a:pt x="2062408" y="462751"/>
                </a:lnTo>
                <a:lnTo>
                  <a:pt x="2033477" y="428017"/>
                </a:lnTo>
                <a:lnTo>
                  <a:pt x="2003318" y="394376"/>
                </a:lnTo>
                <a:lnTo>
                  <a:pt x="1971963" y="361860"/>
                </a:lnTo>
                <a:lnTo>
                  <a:pt x="1939448" y="330506"/>
                </a:lnTo>
                <a:lnTo>
                  <a:pt x="1905806" y="300346"/>
                </a:lnTo>
                <a:lnTo>
                  <a:pt x="1871072" y="271416"/>
                </a:lnTo>
                <a:lnTo>
                  <a:pt x="1835281" y="243749"/>
                </a:lnTo>
                <a:lnTo>
                  <a:pt x="1798466" y="217380"/>
                </a:lnTo>
                <a:lnTo>
                  <a:pt x="1760662" y="192343"/>
                </a:lnTo>
                <a:lnTo>
                  <a:pt x="1721904" y="168673"/>
                </a:lnTo>
                <a:lnTo>
                  <a:pt x="1682225" y="146404"/>
                </a:lnTo>
                <a:lnTo>
                  <a:pt x="1641659" y="125570"/>
                </a:lnTo>
                <a:lnTo>
                  <a:pt x="1600242" y="106206"/>
                </a:lnTo>
                <a:lnTo>
                  <a:pt x="1558008" y="88345"/>
                </a:lnTo>
                <a:lnTo>
                  <a:pt x="1514990" y="72023"/>
                </a:lnTo>
                <a:lnTo>
                  <a:pt x="1471223" y="57273"/>
                </a:lnTo>
                <a:lnTo>
                  <a:pt x="1426742" y="44130"/>
                </a:lnTo>
                <a:lnTo>
                  <a:pt x="1381581" y="32628"/>
                </a:lnTo>
                <a:lnTo>
                  <a:pt x="1335773" y="22801"/>
                </a:lnTo>
                <a:lnTo>
                  <a:pt x="1289354" y="14684"/>
                </a:lnTo>
                <a:lnTo>
                  <a:pt x="1242358" y="8311"/>
                </a:lnTo>
                <a:lnTo>
                  <a:pt x="1194819" y="3716"/>
                </a:lnTo>
                <a:lnTo>
                  <a:pt x="1146771" y="934"/>
                </a:lnTo>
                <a:lnTo>
                  <a:pt x="1098249" y="0"/>
                </a:lnTo>
              </a:path>
              <a:path w="2333625" h="1767204">
                <a:moveTo>
                  <a:pt x="1098249" y="137325"/>
                </a:moveTo>
                <a:lnTo>
                  <a:pt x="1050612" y="138340"/>
                </a:lnTo>
                <a:lnTo>
                  <a:pt x="1003493" y="141357"/>
                </a:lnTo>
                <a:lnTo>
                  <a:pt x="956934" y="146334"/>
                </a:lnTo>
                <a:lnTo>
                  <a:pt x="910975" y="153231"/>
                </a:lnTo>
                <a:lnTo>
                  <a:pt x="865658" y="162007"/>
                </a:lnTo>
                <a:lnTo>
                  <a:pt x="821024" y="172619"/>
                </a:lnTo>
                <a:lnTo>
                  <a:pt x="777114" y="185028"/>
                </a:lnTo>
                <a:lnTo>
                  <a:pt x="733970" y="199191"/>
                </a:lnTo>
                <a:lnTo>
                  <a:pt x="691632" y="215067"/>
                </a:lnTo>
                <a:lnTo>
                  <a:pt x="650141" y="232616"/>
                </a:lnTo>
                <a:lnTo>
                  <a:pt x="609540" y="251796"/>
                </a:lnTo>
                <a:lnTo>
                  <a:pt x="569870" y="272566"/>
                </a:lnTo>
                <a:lnTo>
                  <a:pt x="531170" y="294884"/>
                </a:lnTo>
                <a:lnTo>
                  <a:pt x="493484" y="318710"/>
                </a:lnTo>
                <a:lnTo>
                  <a:pt x="456851" y="344002"/>
                </a:lnTo>
                <a:lnTo>
                  <a:pt x="421314" y="370719"/>
                </a:lnTo>
                <a:lnTo>
                  <a:pt x="386913" y="398819"/>
                </a:lnTo>
                <a:lnTo>
                  <a:pt x="353689" y="428262"/>
                </a:lnTo>
                <a:lnTo>
                  <a:pt x="321685" y="459006"/>
                </a:lnTo>
                <a:lnTo>
                  <a:pt x="290940" y="491011"/>
                </a:lnTo>
                <a:lnTo>
                  <a:pt x="261497" y="524234"/>
                </a:lnTo>
                <a:lnTo>
                  <a:pt x="233396" y="558635"/>
                </a:lnTo>
                <a:lnTo>
                  <a:pt x="206679" y="594172"/>
                </a:lnTo>
                <a:lnTo>
                  <a:pt x="181387" y="630805"/>
                </a:lnTo>
                <a:lnTo>
                  <a:pt x="157561" y="668491"/>
                </a:lnTo>
                <a:lnTo>
                  <a:pt x="135242" y="707191"/>
                </a:lnTo>
                <a:lnTo>
                  <a:pt x="114472" y="746862"/>
                </a:lnTo>
                <a:lnTo>
                  <a:pt x="95292" y="787463"/>
                </a:lnTo>
                <a:lnTo>
                  <a:pt x="77743" y="828953"/>
                </a:lnTo>
                <a:lnTo>
                  <a:pt x="61866" y="871291"/>
                </a:lnTo>
                <a:lnTo>
                  <a:pt x="47703" y="914436"/>
                </a:lnTo>
                <a:lnTo>
                  <a:pt x="35294" y="958346"/>
                </a:lnTo>
                <a:lnTo>
                  <a:pt x="24681" y="1002981"/>
                </a:lnTo>
                <a:lnTo>
                  <a:pt x="15906" y="1048298"/>
                </a:lnTo>
                <a:lnTo>
                  <a:pt x="9009" y="1094258"/>
                </a:lnTo>
                <a:lnTo>
                  <a:pt x="4031" y="1140818"/>
                </a:lnTo>
                <a:lnTo>
                  <a:pt x="1014" y="1187937"/>
                </a:lnTo>
                <a:lnTo>
                  <a:pt x="0" y="1235574"/>
                </a:lnTo>
                <a:lnTo>
                  <a:pt x="1014" y="1283211"/>
                </a:lnTo>
                <a:lnTo>
                  <a:pt x="4031" y="1330330"/>
                </a:lnTo>
                <a:lnTo>
                  <a:pt x="9009" y="1376889"/>
                </a:lnTo>
                <a:lnTo>
                  <a:pt x="15906" y="1422848"/>
                </a:lnTo>
                <a:lnTo>
                  <a:pt x="24681" y="1468165"/>
                </a:lnTo>
                <a:lnTo>
                  <a:pt x="35294" y="1512799"/>
                </a:lnTo>
                <a:lnTo>
                  <a:pt x="47703" y="1556709"/>
                </a:lnTo>
                <a:lnTo>
                  <a:pt x="61866" y="1599854"/>
                </a:lnTo>
                <a:lnTo>
                  <a:pt x="77743" y="1642192"/>
                </a:lnTo>
                <a:lnTo>
                  <a:pt x="95292" y="1683682"/>
                </a:lnTo>
                <a:lnTo>
                  <a:pt x="114472" y="1724283"/>
                </a:lnTo>
                <a:lnTo>
                  <a:pt x="135242" y="1763954"/>
                </a:lnTo>
                <a:lnTo>
                  <a:pt x="136834" y="1766713"/>
                </a:lnTo>
              </a:path>
              <a:path w="2333625" h="1767204">
                <a:moveTo>
                  <a:pt x="2059664" y="1766713"/>
                </a:moveTo>
                <a:lnTo>
                  <a:pt x="2082025" y="1724283"/>
                </a:lnTo>
                <a:lnTo>
                  <a:pt x="2101205" y="1683682"/>
                </a:lnTo>
                <a:lnTo>
                  <a:pt x="2118754" y="1642192"/>
                </a:lnTo>
                <a:lnTo>
                  <a:pt x="2134631" y="1599854"/>
                </a:lnTo>
                <a:lnTo>
                  <a:pt x="2148795" y="1556709"/>
                </a:lnTo>
                <a:lnTo>
                  <a:pt x="2161203" y="1512799"/>
                </a:lnTo>
                <a:lnTo>
                  <a:pt x="2171816" y="1468165"/>
                </a:lnTo>
                <a:lnTo>
                  <a:pt x="2180592" y="1422848"/>
                </a:lnTo>
                <a:lnTo>
                  <a:pt x="2187489" y="1376889"/>
                </a:lnTo>
                <a:lnTo>
                  <a:pt x="2192467" y="1330330"/>
                </a:lnTo>
                <a:lnTo>
                  <a:pt x="2195483" y="1283211"/>
                </a:lnTo>
                <a:lnTo>
                  <a:pt x="2196498" y="1235574"/>
                </a:lnTo>
                <a:lnTo>
                  <a:pt x="2195496" y="1187937"/>
                </a:lnTo>
                <a:lnTo>
                  <a:pt x="2192492" y="1140818"/>
                </a:lnTo>
                <a:lnTo>
                  <a:pt x="2187525" y="1094258"/>
                </a:lnTo>
                <a:lnTo>
                  <a:pt x="2180639" y="1048298"/>
                </a:lnTo>
                <a:lnTo>
                  <a:pt x="2171874" y="1002981"/>
                </a:lnTo>
                <a:lnTo>
                  <a:pt x="2161270" y="958346"/>
                </a:lnTo>
                <a:lnTo>
                  <a:pt x="2148870" y="914436"/>
                </a:lnTo>
                <a:lnTo>
                  <a:pt x="2134715" y="871291"/>
                </a:lnTo>
                <a:lnTo>
                  <a:pt x="2118845" y="828953"/>
                </a:lnTo>
                <a:lnTo>
                  <a:pt x="2101303" y="787463"/>
                </a:lnTo>
                <a:lnTo>
                  <a:pt x="2082129" y="746862"/>
                </a:lnTo>
                <a:lnTo>
                  <a:pt x="2061364" y="707191"/>
                </a:lnTo>
                <a:lnTo>
                  <a:pt x="2039050" y="668491"/>
                </a:lnTo>
                <a:lnTo>
                  <a:pt x="2015228" y="630805"/>
                </a:lnTo>
                <a:lnTo>
                  <a:pt x="1989939" y="594172"/>
                </a:lnTo>
                <a:lnTo>
                  <a:pt x="1963224" y="558635"/>
                </a:lnTo>
                <a:lnTo>
                  <a:pt x="1935125" y="524234"/>
                </a:lnTo>
                <a:lnTo>
                  <a:pt x="1905683" y="491011"/>
                </a:lnTo>
                <a:lnTo>
                  <a:pt x="1874938" y="459006"/>
                </a:lnTo>
                <a:lnTo>
                  <a:pt x="1842934" y="428262"/>
                </a:lnTo>
                <a:lnTo>
                  <a:pt x="1809709" y="398819"/>
                </a:lnTo>
                <a:lnTo>
                  <a:pt x="1775306" y="370719"/>
                </a:lnTo>
                <a:lnTo>
                  <a:pt x="1739766" y="344002"/>
                </a:lnTo>
                <a:lnTo>
                  <a:pt x="1703131" y="318710"/>
                </a:lnTo>
                <a:lnTo>
                  <a:pt x="1665440" y="294884"/>
                </a:lnTo>
                <a:lnTo>
                  <a:pt x="1626736" y="272566"/>
                </a:lnTo>
                <a:lnTo>
                  <a:pt x="1587060" y="251796"/>
                </a:lnTo>
                <a:lnTo>
                  <a:pt x="1546454" y="232616"/>
                </a:lnTo>
                <a:lnTo>
                  <a:pt x="1504957" y="215067"/>
                </a:lnTo>
                <a:lnTo>
                  <a:pt x="1462612" y="199191"/>
                </a:lnTo>
                <a:lnTo>
                  <a:pt x="1419459" y="185028"/>
                </a:lnTo>
                <a:lnTo>
                  <a:pt x="1375540" y="172619"/>
                </a:lnTo>
                <a:lnTo>
                  <a:pt x="1330897" y="162007"/>
                </a:lnTo>
                <a:lnTo>
                  <a:pt x="1285570" y="153231"/>
                </a:lnTo>
                <a:lnTo>
                  <a:pt x="1239600" y="146334"/>
                </a:lnTo>
                <a:lnTo>
                  <a:pt x="1193029" y="141357"/>
                </a:lnTo>
                <a:lnTo>
                  <a:pt x="1145898" y="138340"/>
                </a:lnTo>
                <a:lnTo>
                  <a:pt x="1098249" y="137325"/>
                </a:lnTo>
              </a:path>
              <a:path w="2333625" h="1767204">
                <a:moveTo>
                  <a:pt x="1098249" y="274640"/>
                </a:moveTo>
                <a:lnTo>
                  <a:pt x="1050288" y="275816"/>
                </a:lnTo>
                <a:lnTo>
                  <a:pt x="1002936" y="279308"/>
                </a:lnTo>
                <a:lnTo>
                  <a:pt x="956248" y="285059"/>
                </a:lnTo>
                <a:lnTo>
                  <a:pt x="910278" y="293016"/>
                </a:lnTo>
                <a:lnTo>
                  <a:pt x="865083" y="303123"/>
                </a:lnTo>
                <a:lnTo>
                  <a:pt x="820716" y="315325"/>
                </a:lnTo>
                <a:lnTo>
                  <a:pt x="777234" y="329567"/>
                </a:lnTo>
                <a:lnTo>
                  <a:pt x="734691" y="345794"/>
                </a:lnTo>
                <a:lnTo>
                  <a:pt x="693142" y="363951"/>
                </a:lnTo>
                <a:lnTo>
                  <a:pt x="652642" y="383983"/>
                </a:lnTo>
                <a:lnTo>
                  <a:pt x="613246" y="405834"/>
                </a:lnTo>
                <a:lnTo>
                  <a:pt x="575010" y="429451"/>
                </a:lnTo>
                <a:lnTo>
                  <a:pt x="537988" y="454777"/>
                </a:lnTo>
                <a:lnTo>
                  <a:pt x="502235" y="481758"/>
                </a:lnTo>
                <a:lnTo>
                  <a:pt x="467807" y="510339"/>
                </a:lnTo>
                <a:lnTo>
                  <a:pt x="434758" y="540464"/>
                </a:lnTo>
                <a:lnTo>
                  <a:pt x="403144" y="572079"/>
                </a:lnTo>
                <a:lnTo>
                  <a:pt x="373019" y="605128"/>
                </a:lnTo>
                <a:lnTo>
                  <a:pt x="344439" y="639557"/>
                </a:lnTo>
                <a:lnTo>
                  <a:pt x="317458" y="675310"/>
                </a:lnTo>
                <a:lnTo>
                  <a:pt x="292133" y="712332"/>
                </a:lnTo>
                <a:lnTo>
                  <a:pt x="268516" y="750569"/>
                </a:lnTo>
                <a:lnTo>
                  <a:pt x="246665" y="789965"/>
                </a:lnTo>
                <a:lnTo>
                  <a:pt x="226634" y="830466"/>
                </a:lnTo>
                <a:lnTo>
                  <a:pt x="208477" y="872015"/>
                </a:lnTo>
                <a:lnTo>
                  <a:pt x="192250" y="914559"/>
                </a:lnTo>
                <a:lnTo>
                  <a:pt x="178009" y="958041"/>
                </a:lnTo>
                <a:lnTo>
                  <a:pt x="165807" y="1002408"/>
                </a:lnTo>
                <a:lnTo>
                  <a:pt x="155700" y="1047603"/>
                </a:lnTo>
                <a:lnTo>
                  <a:pt x="147744" y="1093573"/>
                </a:lnTo>
                <a:lnTo>
                  <a:pt x="141992" y="1140261"/>
                </a:lnTo>
                <a:lnTo>
                  <a:pt x="138501" y="1187613"/>
                </a:lnTo>
                <a:lnTo>
                  <a:pt x="137325" y="1235574"/>
                </a:lnTo>
                <a:lnTo>
                  <a:pt x="138501" y="1283535"/>
                </a:lnTo>
                <a:lnTo>
                  <a:pt x="141992" y="1330887"/>
                </a:lnTo>
                <a:lnTo>
                  <a:pt x="147744" y="1377576"/>
                </a:lnTo>
                <a:lnTo>
                  <a:pt x="155700" y="1423545"/>
                </a:lnTo>
                <a:lnTo>
                  <a:pt x="165807" y="1468740"/>
                </a:lnTo>
                <a:lnTo>
                  <a:pt x="178009" y="1513107"/>
                </a:lnTo>
                <a:lnTo>
                  <a:pt x="192250" y="1556589"/>
                </a:lnTo>
                <a:lnTo>
                  <a:pt x="208477" y="1599132"/>
                </a:lnTo>
                <a:lnTo>
                  <a:pt x="226634" y="1640681"/>
                </a:lnTo>
                <a:lnTo>
                  <a:pt x="246665" y="1681181"/>
                </a:lnTo>
                <a:lnTo>
                  <a:pt x="268516" y="1720577"/>
                </a:lnTo>
                <a:lnTo>
                  <a:pt x="292133" y="1758813"/>
                </a:lnTo>
                <a:lnTo>
                  <a:pt x="297537" y="1766713"/>
                </a:lnTo>
              </a:path>
              <a:path w="2333625" h="1767204">
                <a:moveTo>
                  <a:pt x="1898961" y="1766713"/>
                </a:moveTo>
                <a:lnTo>
                  <a:pt x="1927981" y="1720577"/>
                </a:lnTo>
                <a:lnTo>
                  <a:pt x="1949832" y="1681181"/>
                </a:lnTo>
                <a:lnTo>
                  <a:pt x="1969864" y="1640681"/>
                </a:lnTo>
                <a:lnTo>
                  <a:pt x="1988021" y="1599132"/>
                </a:lnTo>
                <a:lnTo>
                  <a:pt x="2004247" y="1556589"/>
                </a:lnTo>
                <a:lnTo>
                  <a:pt x="2018489" y="1513107"/>
                </a:lnTo>
                <a:lnTo>
                  <a:pt x="2030691" y="1468740"/>
                </a:lnTo>
                <a:lnTo>
                  <a:pt x="2040797" y="1423545"/>
                </a:lnTo>
                <a:lnTo>
                  <a:pt x="2048754" y="1377576"/>
                </a:lnTo>
                <a:lnTo>
                  <a:pt x="2054505" y="1330887"/>
                </a:lnTo>
                <a:lnTo>
                  <a:pt x="2057996" y="1283535"/>
                </a:lnTo>
                <a:lnTo>
                  <a:pt x="2059172" y="1235574"/>
                </a:lnTo>
                <a:lnTo>
                  <a:pt x="2057997" y="1187613"/>
                </a:lnTo>
                <a:lnTo>
                  <a:pt x="2054507" y="1140261"/>
                </a:lnTo>
                <a:lnTo>
                  <a:pt x="2048758" y="1093573"/>
                </a:lnTo>
                <a:lnTo>
                  <a:pt x="2040804" y="1047603"/>
                </a:lnTo>
                <a:lnTo>
                  <a:pt x="2030700" y="1002408"/>
                </a:lnTo>
                <a:lnTo>
                  <a:pt x="2018503" y="958041"/>
                </a:lnTo>
                <a:lnTo>
                  <a:pt x="2004265" y="914559"/>
                </a:lnTo>
                <a:lnTo>
                  <a:pt x="1988043" y="872015"/>
                </a:lnTo>
                <a:lnTo>
                  <a:pt x="1969891" y="830466"/>
                </a:lnTo>
                <a:lnTo>
                  <a:pt x="1949865" y="789965"/>
                </a:lnTo>
                <a:lnTo>
                  <a:pt x="1928018" y="750569"/>
                </a:lnTo>
                <a:lnTo>
                  <a:pt x="1904407" y="712332"/>
                </a:lnTo>
                <a:lnTo>
                  <a:pt x="1879086" y="675310"/>
                </a:lnTo>
                <a:lnTo>
                  <a:pt x="1852111" y="639557"/>
                </a:lnTo>
                <a:lnTo>
                  <a:pt x="1823535" y="605128"/>
                </a:lnTo>
                <a:lnTo>
                  <a:pt x="1793415" y="572079"/>
                </a:lnTo>
                <a:lnTo>
                  <a:pt x="1761804" y="540464"/>
                </a:lnTo>
                <a:lnTo>
                  <a:pt x="1728759" y="510339"/>
                </a:lnTo>
                <a:lnTo>
                  <a:pt x="1694333" y="481758"/>
                </a:lnTo>
                <a:lnTo>
                  <a:pt x="1658582" y="454777"/>
                </a:lnTo>
                <a:lnTo>
                  <a:pt x="1621562" y="429451"/>
                </a:lnTo>
                <a:lnTo>
                  <a:pt x="1583326" y="405834"/>
                </a:lnTo>
                <a:lnTo>
                  <a:pt x="1543930" y="383983"/>
                </a:lnTo>
                <a:lnTo>
                  <a:pt x="1503428" y="363951"/>
                </a:lnTo>
                <a:lnTo>
                  <a:pt x="1461877" y="345794"/>
                </a:lnTo>
                <a:lnTo>
                  <a:pt x="1419330" y="329567"/>
                </a:lnTo>
                <a:lnTo>
                  <a:pt x="1375842" y="315325"/>
                </a:lnTo>
                <a:lnTo>
                  <a:pt x="1331470" y="303123"/>
                </a:lnTo>
                <a:lnTo>
                  <a:pt x="1286266" y="293016"/>
                </a:lnTo>
                <a:lnTo>
                  <a:pt x="1240288" y="285059"/>
                </a:lnTo>
                <a:lnTo>
                  <a:pt x="1193589" y="279308"/>
                </a:lnTo>
                <a:lnTo>
                  <a:pt x="1146224" y="275816"/>
                </a:lnTo>
                <a:lnTo>
                  <a:pt x="1098249" y="274640"/>
                </a:lnTo>
              </a:path>
              <a:path w="2333625" h="1767204">
                <a:moveTo>
                  <a:pt x="1098249" y="411798"/>
                </a:moveTo>
                <a:lnTo>
                  <a:pt x="1049850" y="413197"/>
                </a:lnTo>
                <a:lnTo>
                  <a:pt x="1002187" y="417341"/>
                </a:lnTo>
                <a:lnTo>
                  <a:pt x="955337" y="424153"/>
                </a:lnTo>
                <a:lnTo>
                  <a:pt x="909378" y="433557"/>
                </a:lnTo>
                <a:lnTo>
                  <a:pt x="864387" y="445473"/>
                </a:lnTo>
                <a:lnTo>
                  <a:pt x="820441" y="459827"/>
                </a:lnTo>
                <a:lnTo>
                  <a:pt x="777617" y="476539"/>
                </a:lnTo>
                <a:lnTo>
                  <a:pt x="735993" y="495533"/>
                </a:lnTo>
                <a:lnTo>
                  <a:pt x="695646" y="516732"/>
                </a:lnTo>
                <a:lnTo>
                  <a:pt x="656653" y="540058"/>
                </a:lnTo>
                <a:lnTo>
                  <a:pt x="619092" y="565434"/>
                </a:lnTo>
                <a:lnTo>
                  <a:pt x="583040" y="592782"/>
                </a:lnTo>
                <a:lnTo>
                  <a:pt x="548574" y="622026"/>
                </a:lnTo>
                <a:lnTo>
                  <a:pt x="515772" y="653088"/>
                </a:lnTo>
                <a:lnTo>
                  <a:pt x="484710" y="685891"/>
                </a:lnTo>
                <a:lnTo>
                  <a:pt x="455466" y="720357"/>
                </a:lnTo>
                <a:lnTo>
                  <a:pt x="428118" y="756410"/>
                </a:lnTo>
                <a:lnTo>
                  <a:pt x="402742" y="793971"/>
                </a:lnTo>
                <a:lnTo>
                  <a:pt x="379416" y="832964"/>
                </a:lnTo>
                <a:lnTo>
                  <a:pt x="358218" y="873312"/>
                </a:lnTo>
                <a:lnTo>
                  <a:pt x="339224" y="914936"/>
                </a:lnTo>
                <a:lnTo>
                  <a:pt x="322511" y="957761"/>
                </a:lnTo>
                <a:lnTo>
                  <a:pt x="308158" y="1001708"/>
                </a:lnTo>
                <a:lnTo>
                  <a:pt x="296241" y="1046700"/>
                </a:lnTo>
                <a:lnTo>
                  <a:pt x="286838" y="1092660"/>
                </a:lnTo>
                <a:lnTo>
                  <a:pt x="280026" y="1139510"/>
                </a:lnTo>
                <a:lnTo>
                  <a:pt x="275882" y="1187174"/>
                </a:lnTo>
                <a:lnTo>
                  <a:pt x="274483" y="1235574"/>
                </a:lnTo>
                <a:lnTo>
                  <a:pt x="275882" y="1283973"/>
                </a:lnTo>
                <a:lnTo>
                  <a:pt x="280026" y="1331636"/>
                </a:lnTo>
                <a:lnTo>
                  <a:pt x="286838" y="1378486"/>
                </a:lnTo>
                <a:lnTo>
                  <a:pt x="296241" y="1424445"/>
                </a:lnTo>
                <a:lnTo>
                  <a:pt x="308158" y="1469437"/>
                </a:lnTo>
                <a:lnTo>
                  <a:pt x="322511" y="1513383"/>
                </a:lnTo>
                <a:lnTo>
                  <a:pt x="339224" y="1556206"/>
                </a:lnTo>
                <a:lnTo>
                  <a:pt x="358218" y="1597830"/>
                </a:lnTo>
                <a:lnTo>
                  <a:pt x="379416" y="1638177"/>
                </a:lnTo>
                <a:lnTo>
                  <a:pt x="402742" y="1677170"/>
                </a:lnTo>
                <a:lnTo>
                  <a:pt x="428118" y="1714731"/>
                </a:lnTo>
                <a:lnTo>
                  <a:pt x="455466" y="1750783"/>
                </a:lnTo>
                <a:lnTo>
                  <a:pt x="468983" y="1766713"/>
                </a:lnTo>
              </a:path>
              <a:path w="2333625" h="1767204">
                <a:moveTo>
                  <a:pt x="1727515" y="1766713"/>
                </a:moveTo>
                <a:lnTo>
                  <a:pt x="1768380" y="1714731"/>
                </a:lnTo>
                <a:lnTo>
                  <a:pt x="1793755" y="1677170"/>
                </a:lnTo>
                <a:lnTo>
                  <a:pt x="1817081" y="1638177"/>
                </a:lnTo>
                <a:lnTo>
                  <a:pt x="1838280" y="1597830"/>
                </a:lnTo>
                <a:lnTo>
                  <a:pt x="1857274" y="1556206"/>
                </a:lnTo>
                <a:lnTo>
                  <a:pt x="1873986" y="1513383"/>
                </a:lnTo>
                <a:lnTo>
                  <a:pt x="1888339" y="1469437"/>
                </a:lnTo>
                <a:lnTo>
                  <a:pt x="1900256" y="1424445"/>
                </a:lnTo>
                <a:lnTo>
                  <a:pt x="1909659" y="1378486"/>
                </a:lnTo>
                <a:lnTo>
                  <a:pt x="1916472" y="1331636"/>
                </a:lnTo>
                <a:lnTo>
                  <a:pt x="1920616" y="1283973"/>
                </a:lnTo>
                <a:lnTo>
                  <a:pt x="1922014" y="1235574"/>
                </a:lnTo>
                <a:lnTo>
                  <a:pt x="1920616" y="1187174"/>
                </a:lnTo>
                <a:lnTo>
                  <a:pt x="1916472" y="1139510"/>
                </a:lnTo>
                <a:lnTo>
                  <a:pt x="1909659" y="1092660"/>
                </a:lnTo>
                <a:lnTo>
                  <a:pt x="1900256" y="1046700"/>
                </a:lnTo>
                <a:lnTo>
                  <a:pt x="1888339" y="1001708"/>
                </a:lnTo>
                <a:lnTo>
                  <a:pt x="1873986" y="957761"/>
                </a:lnTo>
                <a:lnTo>
                  <a:pt x="1857274" y="914936"/>
                </a:lnTo>
                <a:lnTo>
                  <a:pt x="1838280" y="873312"/>
                </a:lnTo>
                <a:lnTo>
                  <a:pt x="1817081" y="832964"/>
                </a:lnTo>
                <a:lnTo>
                  <a:pt x="1793755" y="793971"/>
                </a:lnTo>
                <a:lnTo>
                  <a:pt x="1768380" y="756410"/>
                </a:lnTo>
                <a:lnTo>
                  <a:pt x="1741031" y="720357"/>
                </a:lnTo>
                <a:lnTo>
                  <a:pt x="1711788" y="685891"/>
                </a:lnTo>
                <a:lnTo>
                  <a:pt x="1680726" y="653088"/>
                </a:lnTo>
                <a:lnTo>
                  <a:pt x="1647923" y="622026"/>
                </a:lnTo>
                <a:lnTo>
                  <a:pt x="1613457" y="592782"/>
                </a:lnTo>
                <a:lnTo>
                  <a:pt x="1577405" y="565434"/>
                </a:lnTo>
                <a:lnTo>
                  <a:pt x="1539844" y="540058"/>
                </a:lnTo>
                <a:lnTo>
                  <a:pt x="1500852" y="516732"/>
                </a:lnTo>
                <a:lnTo>
                  <a:pt x="1460505" y="495533"/>
                </a:lnTo>
                <a:lnTo>
                  <a:pt x="1418881" y="476539"/>
                </a:lnTo>
                <a:lnTo>
                  <a:pt x="1376057" y="459827"/>
                </a:lnTo>
                <a:lnTo>
                  <a:pt x="1332111" y="445473"/>
                </a:lnTo>
                <a:lnTo>
                  <a:pt x="1287120" y="433557"/>
                </a:lnTo>
                <a:lnTo>
                  <a:pt x="1241160" y="424153"/>
                </a:lnTo>
                <a:lnTo>
                  <a:pt x="1194311" y="417341"/>
                </a:lnTo>
                <a:lnTo>
                  <a:pt x="1146648" y="413197"/>
                </a:lnTo>
                <a:lnTo>
                  <a:pt x="1098249" y="411798"/>
                </a:lnTo>
              </a:path>
              <a:path w="2333625" h="1767204">
                <a:moveTo>
                  <a:pt x="1098249" y="549124"/>
                </a:moveTo>
                <a:lnTo>
                  <a:pt x="1049224" y="550848"/>
                </a:lnTo>
                <a:lnTo>
                  <a:pt x="1001129" y="555941"/>
                </a:lnTo>
                <a:lnTo>
                  <a:pt x="954081" y="564287"/>
                </a:lnTo>
                <a:lnTo>
                  <a:pt x="908197" y="575771"/>
                </a:lnTo>
                <a:lnTo>
                  <a:pt x="863591" y="590276"/>
                </a:lnTo>
                <a:lnTo>
                  <a:pt x="820380" y="607685"/>
                </a:lnTo>
                <a:lnTo>
                  <a:pt x="778681" y="627884"/>
                </a:lnTo>
                <a:lnTo>
                  <a:pt x="738609" y="650755"/>
                </a:lnTo>
                <a:lnTo>
                  <a:pt x="700280" y="676183"/>
                </a:lnTo>
                <a:lnTo>
                  <a:pt x="663812" y="704051"/>
                </a:lnTo>
                <a:lnTo>
                  <a:pt x="629319" y="734244"/>
                </a:lnTo>
                <a:lnTo>
                  <a:pt x="596918" y="766645"/>
                </a:lnTo>
                <a:lnTo>
                  <a:pt x="566726" y="801137"/>
                </a:lnTo>
                <a:lnTo>
                  <a:pt x="538857" y="837606"/>
                </a:lnTo>
                <a:lnTo>
                  <a:pt x="513430" y="875934"/>
                </a:lnTo>
                <a:lnTo>
                  <a:pt x="490558" y="916006"/>
                </a:lnTo>
                <a:lnTo>
                  <a:pt x="470360" y="957706"/>
                </a:lnTo>
                <a:lnTo>
                  <a:pt x="452950" y="1000916"/>
                </a:lnTo>
                <a:lnTo>
                  <a:pt x="438445" y="1045522"/>
                </a:lnTo>
                <a:lnTo>
                  <a:pt x="426961" y="1091407"/>
                </a:lnTo>
                <a:lnTo>
                  <a:pt x="418615" y="1138455"/>
                </a:lnTo>
                <a:lnTo>
                  <a:pt x="413522" y="1186549"/>
                </a:lnTo>
                <a:lnTo>
                  <a:pt x="411798" y="1235574"/>
                </a:lnTo>
                <a:lnTo>
                  <a:pt x="413522" y="1284600"/>
                </a:lnTo>
                <a:lnTo>
                  <a:pt x="418615" y="1332694"/>
                </a:lnTo>
                <a:lnTo>
                  <a:pt x="426961" y="1379741"/>
                </a:lnTo>
                <a:lnTo>
                  <a:pt x="438445" y="1425626"/>
                </a:lnTo>
                <a:lnTo>
                  <a:pt x="452950" y="1470231"/>
                </a:lnTo>
                <a:lnTo>
                  <a:pt x="470360" y="1513441"/>
                </a:lnTo>
                <a:lnTo>
                  <a:pt x="490558" y="1555140"/>
                </a:lnTo>
                <a:lnTo>
                  <a:pt x="513430" y="1595212"/>
                </a:lnTo>
                <a:lnTo>
                  <a:pt x="538857" y="1633539"/>
                </a:lnTo>
                <a:lnTo>
                  <a:pt x="566726" y="1670007"/>
                </a:lnTo>
                <a:lnTo>
                  <a:pt x="596918" y="1704499"/>
                </a:lnTo>
                <a:lnTo>
                  <a:pt x="629319" y="1736899"/>
                </a:lnTo>
                <a:lnTo>
                  <a:pt x="663380" y="1766713"/>
                </a:lnTo>
              </a:path>
              <a:path w="2333625" h="1767204">
                <a:moveTo>
                  <a:pt x="1533118" y="1766713"/>
                </a:moveTo>
                <a:lnTo>
                  <a:pt x="1567178" y="1736899"/>
                </a:lnTo>
                <a:lnTo>
                  <a:pt x="1599579" y="1704499"/>
                </a:lnTo>
                <a:lnTo>
                  <a:pt x="1629772" y="1670007"/>
                </a:lnTo>
                <a:lnTo>
                  <a:pt x="1657640" y="1633539"/>
                </a:lnTo>
                <a:lnTo>
                  <a:pt x="1683068" y="1595212"/>
                </a:lnTo>
                <a:lnTo>
                  <a:pt x="1705939" y="1555140"/>
                </a:lnTo>
                <a:lnTo>
                  <a:pt x="1726138" y="1513441"/>
                </a:lnTo>
                <a:lnTo>
                  <a:pt x="1743548" y="1470231"/>
                </a:lnTo>
                <a:lnTo>
                  <a:pt x="1758052" y="1425626"/>
                </a:lnTo>
                <a:lnTo>
                  <a:pt x="1769536" y="1379741"/>
                </a:lnTo>
                <a:lnTo>
                  <a:pt x="1777883" y="1332694"/>
                </a:lnTo>
                <a:lnTo>
                  <a:pt x="1782976" y="1284600"/>
                </a:lnTo>
                <a:lnTo>
                  <a:pt x="1784699" y="1235574"/>
                </a:lnTo>
                <a:lnTo>
                  <a:pt x="1782976" y="1186549"/>
                </a:lnTo>
                <a:lnTo>
                  <a:pt x="1777883" y="1138455"/>
                </a:lnTo>
                <a:lnTo>
                  <a:pt x="1769536" y="1091407"/>
                </a:lnTo>
                <a:lnTo>
                  <a:pt x="1758052" y="1045522"/>
                </a:lnTo>
                <a:lnTo>
                  <a:pt x="1743548" y="1000916"/>
                </a:lnTo>
                <a:lnTo>
                  <a:pt x="1726138" y="957706"/>
                </a:lnTo>
                <a:lnTo>
                  <a:pt x="1705939" y="916006"/>
                </a:lnTo>
                <a:lnTo>
                  <a:pt x="1683068" y="875934"/>
                </a:lnTo>
                <a:lnTo>
                  <a:pt x="1657640" y="837606"/>
                </a:lnTo>
                <a:lnTo>
                  <a:pt x="1629772" y="801137"/>
                </a:lnTo>
                <a:lnTo>
                  <a:pt x="1599579" y="766645"/>
                </a:lnTo>
                <a:lnTo>
                  <a:pt x="1567178" y="734244"/>
                </a:lnTo>
                <a:lnTo>
                  <a:pt x="1532686" y="704051"/>
                </a:lnTo>
                <a:lnTo>
                  <a:pt x="1496217" y="676183"/>
                </a:lnTo>
                <a:lnTo>
                  <a:pt x="1457889" y="650755"/>
                </a:lnTo>
                <a:lnTo>
                  <a:pt x="1417817" y="627884"/>
                </a:lnTo>
                <a:lnTo>
                  <a:pt x="1376118" y="607685"/>
                </a:lnTo>
                <a:lnTo>
                  <a:pt x="1332907" y="590276"/>
                </a:lnTo>
                <a:lnTo>
                  <a:pt x="1288301" y="575771"/>
                </a:lnTo>
                <a:lnTo>
                  <a:pt x="1242416" y="564287"/>
                </a:lnTo>
                <a:lnTo>
                  <a:pt x="1195368" y="555941"/>
                </a:lnTo>
                <a:lnTo>
                  <a:pt x="1147274" y="550848"/>
                </a:lnTo>
                <a:lnTo>
                  <a:pt x="1098249" y="549124"/>
                </a:lnTo>
              </a:path>
              <a:path w="2333625" h="1767204">
                <a:moveTo>
                  <a:pt x="1098249" y="686450"/>
                </a:moveTo>
                <a:lnTo>
                  <a:pt x="1050859" y="688465"/>
                </a:lnTo>
                <a:lnTo>
                  <a:pt x="1004590" y="694400"/>
                </a:lnTo>
                <a:lnTo>
                  <a:pt x="959607" y="704092"/>
                </a:lnTo>
                <a:lnTo>
                  <a:pt x="916074" y="717374"/>
                </a:lnTo>
                <a:lnTo>
                  <a:pt x="874157" y="734083"/>
                </a:lnTo>
                <a:lnTo>
                  <a:pt x="834020" y="754053"/>
                </a:lnTo>
                <a:lnTo>
                  <a:pt x="795827" y="777121"/>
                </a:lnTo>
                <a:lnTo>
                  <a:pt x="759744" y="803121"/>
                </a:lnTo>
                <a:lnTo>
                  <a:pt x="725934" y="831889"/>
                </a:lnTo>
                <a:lnTo>
                  <a:pt x="694563" y="863260"/>
                </a:lnTo>
                <a:lnTo>
                  <a:pt x="665795" y="897069"/>
                </a:lnTo>
                <a:lnTo>
                  <a:pt x="639795" y="933153"/>
                </a:lnTo>
                <a:lnTo>
                  <a:pt x="616727" y="971345"/>
                </a:lnTo>
                <a:lnTo>
                  <a:pt x="596757" y="1011483"/>
                </a:lnTo>
                <a:lnTo>
                  <a:pt x="580048" y="1053400"/>
                </a:lnTo>
                <a:lnTo>
                  <a:pt x="566766" y="1096932"/>
                </a:lnTo>
                <a:lnTo>
                  <a:pt x="557075" y="1141915"/>
                </a:lnTo>
                <a:lnTo>
                  <a:pt x="551139" y="1188184"/>
                </a:lnTo>
                <a:lnTo>
                  <a:pt x="549124" y="1235574"/>
                </a:lnTo>
                <a:lnTo>
                  <a:pt x="551139" y="1282963"/>
                </a:lnTo>
                <a:lnTo>
                  <a:pt x="557075" y="1329231"/>
                </a:lnTo>
                <a:lnTo>
                  <a:pt x="566766" y="1374213"/>
                </a:lnTo>
                <a:lnTo>
                  <a:pt x="580048" y="1417745"/>
                </a:lnTo>
                <a:lnTo>
                  <a:pt x="596757" y="1459662"/>
                </a:lnTo>
                <a:lnTo>
                  <a:pt x="616727" y="1499799"/>
                </a:lnTo>
                <a:lnTo>
                  <a:pt x="639795" y="1537992"/>
                </a:lnTo>
                <a:lnTo>
                  <a:pt x="665795" y="1574075"/>
                </a:lnTo>
                <a:lnTo>
                  <a:pt x="694563" y="1607885"/>
                </a:lnTo>
                <a:lnTo>
                  <a:pt x="725934" y="1639257"/>
                </a:lnTo>
                <a:lnTo>
                  <a:pt x="759744" y="1668025"/>
                </a:lnTo>
                <a:lnTo>
                  <a:pt x="795827" y="1694026"/>
                </a:lnTo>
                <a:lnTo>
                  <a:pt x="834020" y="1717094"/>
                </a:lnTo>
                <a:lnTo>
                  <a:pt x="874157" y="1737065"/>
                </a:lnTo>
                <a:lnTo>
                  <a:pt x="916074" y="1753774"/>
                </a:lnTo>
                <a:lnTo>
                  <a:pt x="958481" y="1766713"/>
                </a:lnTo>
              </a:path>
              <a:path w="2333625" h="1767204">
                <a:moveTo>
                  <a:pt x="1238017" y="1766713"/>
                </a:moveTo>
                <a:lnTo>
                  <a:pt x="1280423" y="1753774"/>
                </a:lnTo>
                <a:lnTo>
                  <a:pt x="1322341" y="1737065"/>
                </a:lnTo>
                <a:lnTo>
                  <a:pt x="1362478" y="1717094"/>
                </a:lnTo>
                <a:lnTo>
                  <a:pt x="1400670" y="1694026"/>
                </a:lnTo>
                <a:lnTo>
                  <a:pt x="1436754" y="1668025"/>
                </a:lnTo>
                <a:lnTo>
                  <a:pt x="1470564" y="1639257"/>
                </a:lnTo>
                <a:lnTo>
                  <a:pt x="1501935" y="1607885"/>
                </a:lnTo>
                <a:lnTo>
                  <a:pt x="1530703" y="1574075"/>
                </a:lnTo>
                <a:lnTo>
                  <a:pt x="1556703" y="1537992"/>
                </a:lnTo>
                <a:lnTo>
                  <a:pt x="1579770" y="1499799"/>
                </a:lnTo>
                <a:lnTo>
                  <a:pt x="1599741" y="1459662"/>
                </a:lnTo>
                <a:lnTo>
                  <a:pt x="1616449" y="1417745"/>
                </a:lnTo>
                <a:lnTo>
                  <a:pt x="1629732" y="1374213"/>
                </a:lnTo>
                <a:lnTo>
                  <a:pt x="1639423" y="1329231"/>
                </a:lnTo>
                <a:lnTo>
                  <a:pt x="1645358" y="1282963"/>
                </a:lnTo>
                <a:lnTo>
                  <a:pt x="1647373" y="1235574"/>
                </a:lnTo>
                <a:lnTo>
                  <a:pt x="1645358" y="1188184"/>
                </a:lnTo>
                <a:lnTo>
                  <a:pt x="1639423" y="1141915"/>
                </a:lnTo>
                <a:lnTo>
                  <a:pt x="1629732" y="1096932"/>
                </a:lnTo>
                <a:lnTo>
                  <a:pt x="1616449" y="1053400"/>
                </a:lnTo>
                <a:lnTo>
                  <a:pt x="1599741" y="1011483"/>
                </a:lnTo>
                <a:lnTo>
                  <a:pt x="1579770" y="971345"/>
                </a:lnTo>
                <a:lnTo>
                  <a:pt x="1556703" y="933153"/>
                </a:lnTo>
                <a:lnTo>
                  <a:pt x="1530703" y="897069"/>
                </a:lnTo>
                <a:lnTo>
                  <a:pt x="1501935" y="863260"/>
                </a:lnTo>
                <a:lnTo>
                  <a:pt x="1470564" y="831889"/>
                </a:lnTo>
                <a:lnTo>
                  <a:pt x="1436754" y="803121"/>
                </a:lnTo>
                <a:lnTo>
                  <a:pt x="1400670" y="777121"/>
                </a:lnTo>
                <a:lnTo>
                  <a:pt x="1362478" y="754053"/>
                </a:lnTo>
                <a:lnTo>
                  <a:pt x="1322341" y="734083"/>
                </a:lnTo>
                <a:lnTo>
                  <a:pt x="1280423" y="717374"/>
                </a:lnTo>
                <a:lnTo>
                  <a:pt x="1236891" y="704092"/>
                </a:lnTo>
                <a:lnTo>
                  <a:pt x="1191908" y="694400"/>
                </a:lnTo>
                <a:lnTo>
                  <a:pt x="1145639" y="688465"/>
                </a:lnTo>
                <a:lnTo>
                  <a:pt x="1098249" y="686450"/>
                </a:lnTo>
              </a:path>
              <a:path w="2333625" h="1767204">
                <a:moveTo>
                  <a:pt x="1098249" y="823765"/>
                </a:moveTo>
                <a:lnTo>
                  <a:pt x="1050204" y="826536"/>
                </a:lnTo>
                <a:lnTo>
                  <a:pt x="1003792" y="834644"/>
                </a:lnTo>
                <a:lnTo>
                  <a:pt x="959321" y="847778"/>
                </a:lnTo>
                <a:lnTo>
                  <a:pt x="917101" y="865631"/>
                </a:lnTo>
                <a:lnTo>
                  <a:pt x="877438" y="887891"/>
                </a:lnTo>
                <a:lnTo>
                  <a:pt x="840642" y="914251"/>
                </a:lnTo>
                <a:lnTo>
                  <a:pt x="807021" y="944400"/>
                </a:lnTo>
                <a:lnTo>
                  <a:pt x="776882" y="978030"/>
                </a:lnTo>
                <a:lnTo>
                  <a:pt x="750534" y="1014831"/>
                </a:lnTo>
                <a:lnTo>
                  <a:pt x="728286" y="1054493"/>
                </a:lnTo>
                <a:lnTo>
                  <a:pt x="710445" y="1096708"/>
                </a:lnTo>
                <a:lnTo>
                  <a:pt x="697320" y="1141166"/>
                </a:lnTo>
                <a:lnTo>
                  <a:pt x="689219" y="1187558"/>
                </a:lnTo>
                <a:lnTo>
                  <a:pt x="686450" y="1235574"/>
                </a:lnTo>
                <a:lnTo>
                  <a:pt x="689221" y="1283620"/>
                </a:lnTo>
                <a:lnTo>
                  <a:pt x="697329" y="1330032"/>
                </a:lnTo>
                <a:lnTo>
                  <a:pt x="710463" y="1374502"/>
                </a:lnTo>
                <a:lnTo>
                  <a:pt x="728315" y="1416722"/>
                </a:lnTo>
                <a:lnTo>
                  <a:pt x="750575" y="1456385"/>
                </a:lnTo>
                <a:lnTo>
                  <a:pt x="776935" y="1493181"/>
                </a:lnTo>
                <a:lnTo>
                  <a:pt x="807084" y="1526802"/>
                </a:lnTo>
                <a:lnTo>
                  <a:pt x="840713" y="1556941"/>
                </a:lnTo>
                <a:lnTo>
                  <a:pt x="877513" y="1583289"/>
                </a:lnTo>
                <a:lnTo>
                  <a:pt x="917174" y="1605537"/>
                </a:lnTo>
                <a:lnTo>
                  <a:pt x="959388" y="1623378"/>
                </a:lnTo>
                <a:lnTo>
                  <a:pt x="1003844" y="1636503"/>
                </a:lnTo>
                <a:lnTo>
                  <a:pt x="1050234" y="1644605"/>
                </a:lnTo>
                <a:lnTo>
                  <a:pt x="1098249" y="1647373"/>
                </a:lnTo>
                <a:lnTo>
                  <a:pt x="1146263" y="1644602"/>
                </a:lnTo>
                <a:lnTo>
                  <a:pt x="1192653" y="1636495"/>
                </a:lnTo>
                <a:lnTo>
                  <a:pt x="1237110" y="1623360"/>
                </a:lnTo>
                <a:lnTo>
                  <a:pt x="1279323" y="1605508"/>
                </a:lnTo>
                <a:lnTo>
                  <a:pt x="1318985" y="1583248"/>
                </a:lnTo>
                <a:lnTo>
                  <a:pt x="1355785" y="1556888"/>
                </a:lnTo>
                <a:lnTo>
                  <a:pt x="1389414" y="1526740"/>
                </a:lnTo>
                <a:lnTo>
                  <a:pt x="1419563" y="1493111"/>
                </a:lnTo>
                <a:lnTo>
                  <a:pt x="1445922" y="1456311"/>
                </a:lnTo>
                <a:lnTo>
                  <a:pt x="1468182" y="1416649"/>
                </a:lnTo>
                <a:lnTo>
                  <a:pt x="1486034" y="1374435"/>
                </a:lnTo>
                <a:lnTo>
                  <a:pt x="1499169" y="1329979"/>
                </a:lnTo>
                <a:lnTo>
                  <a:pt x="1507277" y="1283589"/>
                </a:lnTo>
                <a:lnTo>
                  <a:pt x="1510048" y="1235574"/>
                </a:lnTo>
                <a:lnTo>
                  <a:pt x="1507310" y="1187558"/>
                </a:lnTo>
                <a:lnTo>
                  <a:pt x="1499231" y="1141166"/>
                </a:lnTo>
                <a:lnTo>
                  <a:pt x="1486119" y="1096708"/>
                </a:lnTo>
                <a:lnTo>
                  <a:pt x="1468285" y="1054493"/>
                </a:lnTo>
                <a:lnTo>
                  <a:pt x="1446037" y="1014831"/>
                </a:lnTo>
                <a:lnTo>
                  <a:pt x="1419686" y="978030"/>
                </a:lnTo>
                <a:lnTo>
                  <a:pt x="1389540" y="944400"/>
                </a:lnTo>
                <a:lnTo>
                  <a:pt x="1355908" y="914251"/>
                </a:lnTo>
                <a:lnTo>
                  <a:pt x="1319100" y="887891"/>
                </a:lnTo>
                <a:lnTo>
                  <a:pt x="1279426" y="865631"/>
                </a:lnTo>
                <a:lnTo>
                  <a:pt x="1237194" y="847778"/>
                </a:lnTo>
                <a:lnTo>
                  <a:pt x="1192715" y="834644"/>
                </a:lnTo>
                <a:lnTo>
                  <a:pt x="1146296" y="826536"/>
                </a:lnTo>
                <a:lnTo>
                  <a:pt x="1098249" y="823765"/>
                </a:lnTo>
              </a:path>
              <a:path w="2333625" h="1767204">
                <a:moveTo>
                  <a:pt x="1098249" y="960923"/>
                </a:moveTo>
                <a:lnTo>
                  <a:pt x="1048906" y="965346"/>
                </a:lnTo>
                <a:lnTo>
                  <a:pt x="1002455" y="978098"/>
                </a:lnTo>
                <a:lnTo>
                  <a:pt x="959674" y="998406"/>
                </a:lnTo>
                <a:lnTo>
                  <a:pt x="921339" y="1025495"/>
                </a:lnTo>
                <a:lnTo>
                  <a:pt x="888231" y="1058592"/>
                </a:lnTo>
                <a:lnTo>
                  <a:pt x="861125" y="1096922"/>
                </a:lnTo>
                <a:lnTo>
                  <a:pt x="840801" y="1139712"/>
                </a:lnTo>
                <a:lnTo>
                  <a:pt x="828036" y="1186187"/>
                </a:lnTo>
                <a:lnTo>
                  <a:pt x="823608" y="1235574"/>
                </a:lnTo>
                <a:lnTo>
                  <a:pt x="828030" y="1284917"/>
                </a:lnTo>
                <a:lnTo>
                  <a:pt x="840782" y="1331368"/>
                </a:lnTo>
                <a:lnTo>
                  <a:pt x="861088" y="1374150"/>
                </a:lnTo>
                <a:lnTo>
                  <a:pt x="888175" y="1412484"/>
                </a:lnTo>
                <a:lnTo>
                  <a:pt x="921270" y="1445593"/>
                </a:lnTo>
                <a:lnTo>
                  <a:pt x="959599" y="1472698"/>
                </a:lnTo>
                <a:lnTo>
                  <a:pt x="1002388" y="1493022"/>
                </a:lnTo>
                <a:lnTo>
                  <a:pt x="1048862" y="1505787"/>
                </a:lnTo>
                <a:lnTo>
                  <a:pt x="1098249" y="1510215"/>
                </a:lnTo>
                <a:lnTo>
                  <a:pt x="1147591" y="1505793"/>
                </a:lnTo>
                <a:lnTo>
                  <a:pt x="1194042" y="1493040"/>
                </a:lnTo>
                <a:lnTo>
                  <a:pt x="1236824" y="1472733"/>
                </a:lnTo>
                <a:lnTo>
                  <a:pt x="1275158" y="1445644"/>
                </a:lnTo>
                <a:lnTo>
                  <a:pt x="1308267" y="1412548"/>
                </a:lnTo>
                <a:lnTo>
                  <a:pt x="1335372" y="1374219"/>
                </a:lnTo>
                <a:lnTo>
                  <a:pt x="1355697" y="1331431"/>
                </a:lnTo>
                <a:lnTo>
                  <a:pt x="1368462" y="1284958"/>
                </a:lnTo>
                <a:lnTo>
                  <a:pt x="1372890" y="1235574"/>
                </a:lnTo>
                <a:lnTo>
                  <a:pt x="1368467" y="1186232"/>
                </a:lnTo>
                <a:lnTo>
                  <a:pt x="1355716" y="1139780"/>
                </a:lnTo>
                <a:lnTo>
                  <a:pt x="1335410" y="1096997"/>
                </a:lnTo>
                <a:lnTo>
                  <a:pt x="1308322" y="1058661"/>
                </a:lnTo>
                <a:lnTo>
                  <a:pt x="1275227" y="1025550"/>
                </a:lnTo>
                <a:lnTo>
                  <a:pt x="1236898" y="998443"/>
                </a:lnTo>
                <a:lnTo>
                  <a:pt x="1194110" y="978117"/>
                </a:lnTo>
                <a:lnTo>
                  <a:pt x="1147635" y="965351"/>
                </a:lnTo>
                <a:lnTo>
                  <a:pt x="1098249" y="960923"/>
                </a:lnTo>
              </a:path>
              <a:path w="2333625" h="1767204">
                <a:moveTo>
                  <a:pt x="1098249" y="1098249"/>
                </a:moveTo>
                <a:lnTo>
                  <a:pt x="1054860" y="1105254"/>
                </a:lnTo>
                <a:lnTo>
                  <a:pt x="1017165" y="1124757"/>
                </a:lnTo>
                <a:lnTo>
                  <a:pt x="987432" y="1154491"/>
                </a:lnTo>
                <a:lnTo>
                  <a:pt x="967928" y="1192186"/>
                </a:lnTo>
                <a:lnTo>
                  <a:pt x="960923" y="1235574"/>
                </a:lnTo>
                <a:lnTo>
                  <a:pt x="967928" y="1278958"/>
                </a:lnTo>
                <a:lnTo>
                  <a:pt x="987432" y="1316650"/>
                </a:lnTo>
                <a:lnTo>
                  <a:pt x="1017165" y="1346382"/>
                </a:lnTo>
                <a:lnTo>
                  <a:pt x="1054860" y="1365885"/>
                </a:lnTo>
                <a:lnTo>
                  <a:pt x="1098249" y="1372890"/>
                </a:lnTo>
                <a:lnTo>
                  <a:pt x="1141633" y="1365885"/>
                </a:lnTo>
                <a:lnTo>
                  <a:pt x="1179328" y="1346382"/>
                </a:lnTo>
                <a:lnTo>
                  <a:pt x="1209063" y="1316650"/>
                </a:lnTo>
                <a:lnTo>
                  <a:pt x="1228568" y="1278958"/>
                </a:lnTo>
                <a:lnTo>
                  <a:pt x="1235574" y="1235574"/>
                </a:lnTo>
                <a:lnTo>
                  <a:pt x="1228584" y="1192186"/>
                </a:lnTo>
                <a:lnTo>
                  <a:pt x="1209111" y="1154491"/>
                </a:lnTo>
                <a:lnTo>
                  <a:pt x="1179400" y="1124757"/>
                </a:lnTo>
                <a:lnTo>
                  <a:pt x="1141698" y="1105254"/>
                </a:lnTo>
                <a:lnTo>
                  <a:pt x="1098249" y="1098249"/>
                </a:lnTo>
              </a:path>
            </a:pathLst>
          </a:custGeom>
          <a:ln w="8711">
            <a:solidFill>
              <a:srgbClr val="FF7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543265" y="9441014"/>
            <a:ext cx="1234440" cy="1234440"/>
            <a:chOff x="15543265" y="9441014"/>
            <a:chExt cx="1234440" cy="1234440"/>
          </a:xfrm>
        </p:grpSpPr>
        <p:sp>
          <p:nvSpPr>
            <p:cNvPr id="5" name="object 5"/>
            <p:cNvSpPr/>
            <p:nvPr/>
          </p:nvSpPr>
          <p:spPr>
            <a:xfrm>
              <a:off x="15545432" y="9443181"/>
              <a:ext cx="1229995" cy="1229995"/>
            </a:xfrm>
            <a:custGeom>
              <a:avLst/>
              <a:gdLst/>
              <a:ahLst/>
              <a:cxnLst/>
              <a:rect l="l" t="t" r="r" b="b"/>
              <a:pathLst>
                <a:path w="1229994" h="1229995">
                  <a:moveTo>
                    <a:pt x="614944" y="0"/>
                  </a:moveTo>
                  <a:lnTo>
                    <a:pt x="566881" y="1850"/>
                  </a:lnTo>
                  <a:lnTo>
                    <a:pt x="519831" y="7310"/>
                  </a:lnTo>
                  <a:lnTo>
                    <a:pt x="473930" y="16243"/>
                  </a:lnTo>
                  <a:lnTo>
                    <a:pt x="429315" y="28512"/>
                  </a:lnTo>
                  <a:lnTo>
                    <a:pt x="386123" y="43980"/>
                  </a:lnTo>
                  <a:lnTo>
                    <a:pt x="344489" y="62511"/>
                  </a:lnTo>
                  <a:lnTo>
                    <a:pt x="304552" y="83967"/>
                  </a:lnTo>
                  <a:lnTo>
                    <a:pt x="266447" y="108212"/>
                  </a:lnTo>
                  <a:lnTo>
                    <a:pt x="230311" y="135110"/>
                  </a:lnTo>
                  <a:lnTo>
                    <a:pt x="196280" y="164522"/>
                  </a:lnTo>
                  <a:lnTo>
                    <a:pt x="164492" y="196313"/>
                  </a:lnTo>
                  <a:lnTo>
                    <a:pt x="135083" y="230346"/>
                  </a:lnTo>
                  <a:lnTo>
                    <a:pt x="108190" y="266483"/>
                  </a:lnTo>
                  <a:lnTo>
                    <a:pt x="83948" y="304589"/>
                  </a:lnTo>
                  <a:lnTo>
                    <a:pt x="62496" y="344526"/>
                  </a:lnTo>
                  <a:lnTo>
                    <a:pt x="43969" y="386157"/>
                  </a:lnTo>
                  <a:lnTo>
                    <a:pt x="28504" y="429347"/>
                  </a:lnTo>
                  <a:lnTo>
                    <a:pt x="16238" y="473957"/>
                  </a:lnTo>
                  <a:lnTo>
                    <a:pt x="7308" y="519851"/>
                  </a:lnTo>
                  <a:lnTo>
                    <a:pt x="1849" y="566892"/>
                  </a:lnTo>
                  <a:lnTo>
                    <a:pt x="0" y="614944"/>
                  </a:lnTo>
                  <a:lnTo>
                    <a:pt x="1849" y="662996"/>
                  </a:lnTo>
                  <a:lnTo>
                    <a:pt x="7308" y="710038"/>
                  </a:lnTo>
                  <a:lnTo>
                    <a:pt x="16238" y="755932"/>
                  </a:lnTo>
                  <a:lnTo>
                    <a:pt x="28504" y="800542"/>
                  </a:lnTo>
                  <a:lnTo>
                    <a:pt x="43969" y="843731"/>
                  </a:lnTo>
                  <a:lnTo>
                    <a:pt x="62496" y="885362"/>
                  </a:lnTo>
                  <a:lnTo>
                    <a:pt x="83948" y="925299"/>
                  </a:lnTo>
                  <a:lnTo>
                    <a:pt x="108190" y="963405"/>
                  </a:lnTo>
                  <a:lnTo>
                    <a:pt x="135083" y="999542"/>
                  </a:lnTo>
                  <a:lnTo>
                    <a:pt x="164492" y="1033575"/>
                  </a:lnTo>
                  <a:lnTo>
                    <a:pt x="196280" y="1065366"/>
                  </a:lnTo>
                  <a:lnTo>
                    <a:pt x="230311" y="1094779"/>
                  </a:lnTo>
                  <a:lnTo>
                    <a:pt x="266447" y="1121676"/>
                  </a:lnTo>
                  <a:lnTo>
                    <a:pt x="304552" y="1145921"/>
                  </a:lnTo>
                  <a:lnTo>
                    <a:pt x="344489" y="1167378"/>
                  </a:lnTo>
                  <a:lnTo>
                    <a:pt x="386123" y="1185908"/>
                  </a:lnTo>
                  <a:lnTo>
                    <a:pt x="429315" y="1201376"/>
                  </a:lnTo>
                  <a:lnTo>
                    <a:pt x="473930" y="1213645"/>
                  </a:lnTo>
                  <a:lnTo>
                    <a:pt x="519831" y="1222578"/>
                  </a:lnTo>
                  <a:lnTo>
                    <a:pt x="566881" y="1228038"/>
                  </a:lnTo>
                  <a:lnTo>
                    <a:pt x="614944" y="1229889"/>
                  </a:lnTo>
                  <a:lnTo>
                    <a:pt x="662996" y="1228039"/>
                  </a:lnTo>
                  <a:lnTo>
                    <a:pt x="710038" y="1222580"/>
                  </a:lnTo>
                  <a:lnTo>
                    <a:pt x="755932" y="1213650"/>
                  </a:lnTo>
                  <a:lnTo>
                    <a:pt x="800542" y="1201384"/>
                  </a:lnTo>
                  <a:lnTo>
                    <a:pt x="843731" y="1185919"/>
                  </a:lnTo>
                  <a:lnTo>
                    <a:pt x="885362" y="1167392"/>
                  </a:lnTo>
                  <a:lnTo>
                    <a:pt x="925299" y="1145940"/>
                  </a:lnTo>
                  <a:lnTo>
                    <a:pt x="963405" y="1121699"/>
                  </a:lnTo>
                  <a:lnTo>
                    <a:pt x="999542" y="1094805"/>
                  </a:lnTo>
                  <a:lnTo>
                    <a:pt x="1033575" y="1065396"/>
                  </a:lnTo>
                  <a:lnTo>
                    <a:pt x="1065366" y="1033608"/>
                  </a:lnTo>
                  <a:lnTo>
                    <a:pt x="1094779" y="999578"/>
                  </a:lnTo>
                  <a:lnTo>
                    <a:pt x="1121676" y="963442"/>
                  </a:lnTo>
                  <a:lnTo>
                    <a:pt x="1145921" y="925336"/>
                  </a:lnTo>
                  <a:lnTo>
                    <a:pt x="1167378" y="885399"/>
                  </a:lnTo>
                  <a:lnTo>
                    <a:pt x="1185908" y="843766"/>
                  </a:lnTo>
                  <a:lnTo>
                    <a:pt x="1201376" y="800573"/>
                  </a:lnTo>
                  <a:lnTo>
                    <a:pt x="1213645" y="755958"/>
                  </a:lnTo>
                  <a:lnTo>
                    <a:pt x="1222578" y="710057"/>
                  </a:lnTo>
                  <a:lnTo>
                    <a:pt x="1228038" y="663007"/>
                  </a:lnTo>
                  <a:lnTo>
                    <a:pt x="1229889" y="614944"/>
                  </a:lnTo>
                  <a:lnTo>
                    <a:pt x="1228039" y="566881"/>
                  </a:lnTo>
                  <a:lnTo>
                    <a:pt x="1222580" y="519831"/>
                  </a:lnTo>
                  <a:lnTo>
                    <a:pt x="1213650" y="473930"/>
                  </a:lnTo>
                  <a:lnTo>
                    <a:pt x="1201384" y="429315"/>
                  </a:lnTo>
                  <a:lnTo>
                    <a:pt x="1185919" y="386123"/>
                  </a:lnTo>
                  <a:lnTo>
                    <a:pt x="1167392" y="344489"/>
                  </a:lnTo>
                  <a:lnTo>
                    <a:pt x="1145940" y="304552"/>
                  </a:lnTo>
                  <a:lnTo>
                    <a:pt x="1121699" y="266447"/>
                  </a:lnTo>
                  <a:lnTo>
                    <a:pt x="1094805" y="230311"/>
                  </a:lnTo>
                  <a:lnTo>
                    <a:pt x="1065396" y="196280"/>
                  </a:lnTo>
                  <a:lnTo>
                    <a:pt x="1033608" y="164492"/>
                  </a:lnTo>
                  <a:lnTo>
                    <a:pt x="999578" y="135083"/>
                  </a:lnTo>
                  <a:lnTo>
                    <a:pt x="963442" y="108190"/>
                  </a:lnTo>
                  <a:lnTo>
                    <a:pt x="925336" y="83948"/>
                  </a:lnTo>
                  <a:lnTo>
                    <a:pt x="885399" y="62496"/>
                  </a:lnTo>
                  <a:lnTo>
                    <a:pt x="843766" y="43969"/>
                  </a:lnTo>
                  <a:lnTo>
                    <a:pt x="800573" y="28504"/>
                  </a:lnTo>
                  <a:lnTo>
                    <a:pt x="755958" y="16238"/>
                  </a:lnTo>
                  <a:lnTo>
                    <a:pt x="710057" y="7308"/>
                  </a:lnTo>
                  <a:lnTo>
                    <a:pt x="663007" y="1849"/>
                  </a:lnTo>
                  <a:lnTo>
                    <a:pt x="614944" y="0"/>
                  </a:lnTo>
                  <a:close/>
                </a:path>
                <a:path w="1229994" h="1229995">
                  <a:moveTo>
                    <a:pt x="614944" y="68343"/>
                  </a:moveTo>
                  <a:lnTo>
                    <a:pt x="567785" y="70349"/>
                  </a:lnTo>
                  <a:lnTo>
                    <a:pt x="521739" y="76259"/>
                  </a:lnTo>
                  <a:lnTo>
                    <a:pt x="476970" y="85909"/>
                  </a:lnTo>
                  <a:lnTo>
                    <a:pt x="433643" y="99134"/>
                  </a:lnTo>
                  <a:lnTo>
                    <a:pt x="391922" y="115769"/>
                  </a:lnTo>
                  <a:lnTo>
                    <a:pt x="351971" y="135652"/>
                  </a:lnTo>
                  <a:lnTo>
                    <a:pt x="313953" y="158618"/>
                  </a:lnTo>
                  <a:lnTo>
                    <a:pt x="278034" y="184503"/>
                  </a:lnTo>
                  <a:lnTo>
                    <a:pt x="244377" y="213143"/>
                  </a:lnTo>
                  <a:lnTo>
                    <a:pt x="213146" y="244373"/>
                  </a:lnTo>
                  <a:lnTo>
                    <a:pt x="184506" y="278029"/>
                  </a:lnTo>
                  <a:lnTo>
                    <a:pt x="158621" y="313949"/>
                  </a:lnTo>
                  <a:lnTo>
                    <a:pt x="135655" y="351966"/>
                  </a:lnTo>
                  <a:lnTo>
                    <a:pt x="115771" y="391917"/>
                  </a:lnTo>
                  <a:lnTo>
                    <a:pt x="99135" y="433639"/>
                  </a:lnTo>
                  <a:lnTo>
                    <a:pt x="85909" y="476967"/>
                  </a:lnTo>
                  <a:lnTo>
                    <a:pt x="76260" y="521736"/>
                  </a:lnTo>
                  <a:lnTo>
                    <a:pt x="70350" y="567783"/>
                  </a:lnTo>
                  <a:lnTo>
                    <a:pt x="68343" y="614944"/>
                  </a:lnTo>
                  <a:lnTo>
                    <a:pt x="70350" y="662103"/>
                  </a:lnTo>
                  <a:lnTo>
                    <a:pt x="76260" y="708149"/>
                  </a:lnTo>
                  <a:lnTo>
                    <a:pt x="85909" y="752918"/>
                  </a:lnTo>
                  <a:lnTo>
                    <a:pt x="99135" y="796245"/>
                  </a:lnTo>
                  <a:lnTo>
                    <a:pt x="115771" y="837966"/>
                  </a:lnTo>
                  <a:lnTo>
                    <a:pt x="135655" y="877918"/>
                  </a:lnTo>
                  <a:lnTo>
                    <a:pt x="158621" y="915935"/>
                  </a:lnTo>
                  <a:lnTo>
                    <a:pt x="184506" y="951854"/>
                  </a:lnTo>
                  <a:lnTo>
                    <a:pt x="213146" y="985511"/>
                  </a:lnTo>
                  <a:lnTo>
                    <a:pt x="244377" y="1016742"/>
                  </a:lnTo>
                  <a:lnTo>
                    <a:pt x="278034" y="1045382"/>
                  </a:lnTo>
                  <a:lnTo>
                    <a:pt x="313953" y="1071267"/>
                  </a:lnTo>
                  <a:lnTo>
                    <a:pt x="351971" y="1094234"/>
                  </a:lnTo>
                  <a:lnTo>
                    <a:pt x="391922" y="1114117"/>
                  </a:lnTo>
                  <a:lnTo>
                    <a:pt x="433643" y="1130754"/>
                  </a:lnTo>
                  <a:lnTo>
                    <a:pt x="476970" y="1143979"/>
                  </a:lnTo>
                  <a:lnTo>
                    <a:pt x="521739" y="1153629"/>
                  </a:lnTo>
                  <a:lnTo>
                    <a:pt x="567785" y="1159539"/>
                  </a:lnTo>
                  <a:lnTo>
                    <a:pt x="614944" y="1161545"/>
                  </a:lnTo>
                  <a:lnTo>
                    <a:pt x="662103" y="1159539"/>
                  </a:lnTo>
                  <a:lnTo>
                    <a:pt x="708149" y="1153629"/>
                  </a:lnTo>
                  <a:lnTo>
                    <a:pt x="752918" y="1143979"/>
                  </a:lnTo>
                  <a:lnTo>
                    <a:pt x="796245" y="1130754"/>
                  </a:lnTo>
                  <a:lnTo>
                    <a:pt x="837966" y="1114117"/>
                  </a:lnTo>
                  <a:lnTo>
                    <a:pt x="877918" y="1094234"/>
                  </a:lnTo>
                  <a:lnTo>
                    <a:pt x="915935" y="1071267"/>
                  </a:lnTo>
                  <a:lnTo>
                    <a:pt x="951854" y="1045382"/>
                  </a:lnTo>
                  <a:lnTo>
                    <a:pt x="985511" y="1016742"/>
                  </a:lnTo>
                  <a:lnTo>
                    <a:pt x="1016742" y="985511"/>
                  </a:lnTo>
                  <a:lnTo>
                    <a:pt x="1045382" y="951854"/>
                  </a:lnTo>
                  <a:lnTo>
                    <a:pt x="1071267" y="915935"/>
                  </a:lnTo>
                  <a:lnTo>
                    <a:pt x="1094234" y="877918"/>
                  </a:lnTo>
                  <a:lnTo>
                    <a:pt x="1114117" y="837966"/>
                  </a:lnTo>
                  <a:lnTo>
                    <a:pt x="1130754" y="796245"/>
                  </a:lnTo>
                  <a:lnTo>
                    <a:pt x="1143979" y="752918"/>
                  </a:lnTo>
                  <a:lnTo>
                    <a:pt x="1153629" y="708149"/>
                  </a:lnTo>
                  <a:lnTo>
                    <a:pt x="1159539" y="662103"/>
                  </a:lnTo>
                  <a:lnTo>
                    <a:pt x="1161545" y="614944"/>
                  </a:lnTo>
                  <a:lnTo>
                    <a:pt x="1159550" y="567783"/>
                  </a:lnTo>
                  <a:lnTo>
                    <a:pt x="1153650" y="521736"/>
                  </a:lnTo>
                  <a:lnTo>
                    <a:pt x="1144009" y="476967"/>
                  </a:lnTo>
                  <a:lnTo>
                    <a:pt x="1130791" y="433639"/>
                  </a:lnTo>
                  <a:lnTo>
                    <a:pt x="1114161" y="391917"/>
                  </a:lnTo>
                  <a:lnTo>
                    <a:pt x="1094283" y="351966"/>
                  </a:lnTo>
                  <a:lnTo>
                    <a:pt x="1071321" y="313949"/>
                  </a:lnTo>
                  <a:lnTo>
                    <a:pt x="1045439" y="278029"/>
                  </a:lnTo>
                  <a:lnTo>
                    <a:pt x="1016800" y="244373"/>
                  </a:lnTo>
                  <a:lnTo>
                    <a:pt x="985570" y="213143"/>
                  </a:lnTo>
                  <a:lnTo>
                    <a:pt x="951912" y="184503"/>
                  </a:lnTo>
                  <a:lnTo>
                    <a:pt x="915991" y="158618"/>
                  </a:lnTo>
                  <a:lnTo>
                    <a:pt x="877970" y="135652"/>
                  </a:lnTo>
                  <a:lnTo>
                    <a:pt x="838013" y="115769"/>
                  </a:lnTo>
                  <a:lnTo>
                    <a:pt x="796286" y="99134"/>
                  </a:lnTo>
                  <a:lnTo>
                    <a:pt x="752951" y="85909"/>
                  </a:lnTo>
                  <a:lnTo>
                    <a:pt x="708173" y="76259"/>
                  </a:lnTo>
                  <a:lnTo>
                    <a:pt x="662116" y="70349"/>
                  </a:lnTo>
                  <a:lnTo>
                    <a:pt x="614944" y="68343"/>
                  </a:lnTo>
                  <a:close/>
                </a:path>
                <a:path w="1229994" h="1229995">
                  <a:moveTo>
                    <a:pt x="614944" y="136686"/>
                  </a:moveTo>
                  <a:lnTo>
                    <a:pt x="566044" y="139156"/>
                  </a:lnTo>
                  <a:lnTo>
                    <a:pt x="518557" y="146403"/>
                  </a:lnTo>
                  <a:lnTo>
                    <a:pt x="472723" y="158188"/>
                  </a:lnTo>
                  <a:lnTo>
                    <a:pt x="428783" y="174270"/>
                  </a:lnTo>
                  <a:lnTo>
                    <a:pt x="386976" y="194409"/>
                  </a:lnTo>
                  <a:lnTo>
                    <a:pt x="347544" y="218364"/>
                  </a:lnTo>
                  <a:lnTo>
                    <a:pt x="310726" y="245896"/>
                  </a:lnTo>
                  <a:lnTo>
                    <a:pt x="276763" y="276763"/>
                  </a:lnTo>
                  <a:lnTo>
                    <a:pt x="245896" y="310726"/>
                  </a:lnTo>
                  <a:lnTo>
                    <a:pt x="218364" y="347544"/>
                  </a:lnTo>
                  <a:lnTo>
                    <a:pt x="194409" y="386976"/>
                  </a:lnTo>
                  <a:lnTo>
                    <a:pt x="174270" y="428783"/>
                  </a:lnTo>
                  <a:lnTo>
                    <a:pt x="158188" y="472723"/>
                  </a:lnTo>
                  <a:lnTo>
                    <a:pt x="146403" y="518557"/>
                  </a:lnTo>
                  <a:lnTo>
                    <a:pt x="139156" y="566044"/>
                  </a:lnTo>
                  <a:lnTo>
                    <a:pt x="136686" y="614944"/>
                  </a:lnTo>
                  <a:lnTo>
                    <a:pt x="139156" y="663844"/>
                  </a:lnTo>
                  <a:lnTo>
                    <a:pt x="146403" y="711330"/>
                  </a:lnTo>
                  <a:lnTo>
                    <a:pt x="158188" y="757164"/>
                  </a:lnTo>
                  <a:lnTo>
                    <a:pt x="174270" y="801104"/>
                  </a:lnTo>
                  <a:lnTo>
                    <a:pt x="194409" y="842910"/>
                  </a:lnTo>
                  <a:lnTo>
                    <a:pt x="218364" y="882341"/>
                  </a:lnTo>
                  <a:lnTo>
                    <a:pt x="245896" y="919158"/>
                  </a:lnTo>
                  <a:lnTo>
                    <a:pt x="276763" y="953120"/>
                  </a:lnTo>
                  <a:lnTo>
                    <a:pt x="310726" y="983986"/>
                  </a:lnTo>
                  <a:lnTo>
                    <a:pt x="347544" y="1011517"/>
                  </a:lnTo>
                  <a:lnTo>
                    <a:pt x="386976" y="1035471"/>
                  </a:lnTo>
                  <a:lnTo>
                    <a:pt x="428783" y="1055610"/>
                  </a:lnTo>
                  <a:lnTo>
                    <a:pt x="472723" y="1071691"/>
                  </a:lnTo>
                  <a:lnTo>
                    <a:pt x="518557" y="1083475"/>
                  </a:lnTo>
                  <a:lnTo>
                    <a:pt x="566044" y="1090722"/>
                  </a:lnTo>
                  <a:lnTo>
                    <a:pt x="614944" y="1093191"/>
                  </a:lnTo>
                  <a:lnTo>
                    <a:pt x="663844" y="1090722"/>
                  </a:lnTo>
                  <a:lnTo>
                    <a:pt x="711330" y="1083475"/>
                  </a:lnTo>
                  <a:lnTo>
                    <a:pt x="757164" y="1071691"/>
                  </a:lnTo>
                  <a:lnTo>
                    <a:pt x="801104" y="1055610"/>
                  </a:lnTo>
                  <a:lnTo>
                    <a:pt x="842910" y="1035471"/>
                  </a:lnTo>
                  <a:lnTo>
                    <a:pt x="882341" y="1011517"/>
                  </a:lnTo>
                  <a:lnTo>
                    <a:pt x="919158" y="983986"/>
                  </a:lnTo>
                  <a:lnTo>
                    <a:pt x="953120" y="953120"/>
                  </a:lnTo>
                  <a:lnTo>
                    <a:pt x="983986" y="919158"/>
                  </a:lnTo>
                  <a:lnTo>
                    <a:pt x="1011517" y="882341"/>
                  </a:lnTo>
                  <a:lnTo>
                    <a:pt x="1035471" y="842910"/>
                  </a:lnTo>
                  <a:lnTo>
                    <a:pt x="1055610" y="801104"/>
                  </a:lnTo>
                  <a:lnTo>
                    <a:pt x="1071691" y="757164"/>
                  </a:lnTo>
                  <a:lnTo>
                    <a:pt x="1083475" y="711330"/>
                  </a:lnTo>
                  <a:lnTo>
                    <a:pt x="1090722" y="663844"/>
                  </a:lnTo>
                  <a:lnTo>
                    <a:pt x="1093191" y="614944"/>
                  </a:lnTo>
                  <a:lnTo>
                    <a:pt x="1090723" y="566044"/>
                  </a:lnTo>
                  <a:lnTo>
                    <a:pt x="1083479" y="518557"/>
                  </a:lnTo>
                  <a:lnTo>
                    <a:pt x="1071698" y="472723"/>
                  </a:lnTo>
                  <a:lnTo>
                    <a:pt x="1055621" y="428783"/>
                  </a:lnTo>
                  <a:lnTo>
                    <a:pt x="1035488" y="386976"/>
                  </a:lnTo>
                  <a:lnTo>
                    <a:pt x="1011539" y="347544"/>
                  </a:lnTo>
                  <a:lnTo>
                    <a:pt x="984013" y="310726"/>
                  </a:lnTo>
                  <a:lnTo>
                    <a:pt x="953151" y="276763"/>
                  </a:lnTo>
                  <a:lnTo>
                    <a:pt x="919193" y="245896"/>
                  </a:lnTo>
                  <a:lnTo>
                    <a:pt x="882378" y="218364"/>
                  </a:lnTo>
                  <a:lnTo>
                    <a:pt x="842947" y="194409"/>
                  </a:lnTo>
                  <a:lnTo>
                    <a:pt x="801139" y="174270"/>
                  </a:lnTo>
                  <a:lnTo>
                    <a:pt x="757195" y="158188"/>
                  </a:lnTo>
                  <a:lnTo>
                    <a:pt x="711355" y="146403"/>
                  </a:lnTo>
                  <a:lnTo>
                    <a:pt x="663858" y="139156"/>
                  </a:lnTo>
                  <a:lnTo>
                    <a:pt x="614944" y="136686"/>
                  </a:lnTo>
                  <a:close/>
                </a:path>
                <a:path w="1229994" h="1229995">
                  <a:moveTo>
                    <a:pt x="614944" y="204957"/>
                  </a:moveTo>
                  <a:lnTo>
                    <a:pt x="567134" y="207715"/>
                  </a:lnTo>
                  <a:lnTo>
                    <a:pt x="520943" y="215786"/>
                  </a:lnTo>
                  <a:lnTo>
                    <a:pt x="476679" y="228860"/>
                  </a:lnTo>
                  <a:lnTo>
                    <a:pt x="434650" y="246631"/>
                  </a:lnTo>
                  <a:lnTo>
                    <a:pt x="395163" y="268791"/>
                  </a:lnTo>
                  <a:lnTo>
                    <a:pt x="358525" y="295032"/>
                  </a:lnTo>
                  <a:lnTo>
                    <a:pt x="325046" y="325046"/>
                  </a:lnTo>
                  <a:lnTo>
                    <a:pt x="295032" y="358525"/>
                  </a:lnTo>
                  <a:lnTo>
                    <a:pt x="268791" y="395163"/>
                  </a:lnTo>
                  <a:lnTo>
                    <a:pt x="246631" y="434650"/>
                  </a:lnTo>
                  <a:lnTo>
                    <a:pt x="228860" y="476679"/>
                  </a:lnTo>
                  <a:lnTo>
                    <a:pt x="215786" y="520943"/>
                  </a:lnTo>
                  <a:lnTo>
                    <a:pt x="207715" y="567134"/>
                  </a:lnTo>
                  <a:lnTo>
                    <a:pt x="204957" y="614944"/>
                  </a:lnTo>
                  <a:lnTo>
                    <a:pt x="207715" y="662754"/>
                  </a:lnTo>
                  <a:lnTo>
                    <a:pt x="215786" y="708945"/>
                  </a:lnTo>
                  <a:lnTo>
                    <a:pt x="228860" y="753209"/>
                  </a:lnTo>
                  <a:lnTo>
                    <a:pt x="246631" y="795238"/>
                  </a:lnTo>
                  <a:lnTo>
                    <a:pt x="268791" y="834726"/>
                  </a:lnTo>
                  <a:lnTo>
                    <a:pt x="295032" y="871363"/>
                  </a:lnTo>
                  <a:lnTo>
                    <a:pt x="325046" y="904842"/>
                  </a:lnTo>
                  <a:lnTo>
                    <a:pt x="358525" y="934856"/>
                  </a:lnTo>
                  <a:lnTo>
                    <a:pt x="395163" y="961097"/>
                  </a:lnTo>
                  <a:lnTo>
                    <a:pt x="434650" y="983257"/>
                  </a:lnTo>
                  <a:lnTo>
                    <a:pt x="476679" y="1001028"/>
                  </a:lnTo>
                  <a:lnTo>
                    <a:pt x="520943" y="1014103"/>
                  </a:lnTo>
                  <a:lnTo>
                    <a:pt x="567134" y="1022173"/>
                  </a:lnTo>
                  <a:lnTo>
                    <a:pt x="614944" y="1024932"/>
                  </a:lnTo>
                  <a:lnTo>
                    <a:pt x="662754" y="1022173"/>
                  </a:lnTo>
                  <a:lnTo>
                    <a:pt x="708945" y="1014103"/>
                  </a:lnTo>
                  <a:lnTo>
                    <a:pt x="753209" y="1001028"/>
                  </a:lnTo>
                  <a:lnTo>
                    <a:pt x="795238" y="983257"/>
                  </a:lnTo>
                  <a:lnTo>
                    <a:pt x="834726" y="961097"/>
                  </a:lnTo>
                  <a:lnTo>
                    <a:pt x="871363" y="934856"/>
                  </a:lnTo>
                  <a:lnTo>
                    <a:pt x="904842" y="904842"/>
                  </a:lnTo>
                  <a:lnTo>
                    <a:pt x="934856" y="871363"/>
                  </a:lnTo>
                  <a:lnTo>
                    <a:pt x="961097" y="834726"/>
                  </a:lnTo>
                  <a:lnTo>
                    <a:pt x="983257" y="795238"/>
                  </a:lnTo>
                  <a:lnTo>
                    <a:pt x="1001028" y="753209"/>
                  </a:lnTo>
                  <a:lnTo>
                    <a:pt x="1014103" y="708945"/>
                  </a:lnTo>
                  <a:lnTo>
                    <a:pt x="1022173" y="662754"/>
                  </a:lnTo>
                  <a:lnTo>
                    <a:pt x="1024932" y="614944"/>
                  </a:lnTo>
                  <a:lnTo>
                    <a:pt x="1022173" y="567134"/>
                  </a:lnTo>
                  <a:lnTo>
                    <a:pt x="1014103" y="520943"/>
                  </a:lnTo>
                  <a:lnTo>
                    <a:pt x="1001028" y="476679"/>
                  </a:lnTo>
                  <a:lnTo>
                    <a:pt x="983257" y="434650"/>
                  </a:lnTo>
                  <a:lnTo>
                    <a:pt x="961097" y="395163"/>
                  </a:lnTo>
                  <a:lnTo>
                    <a:pt x="934856" y="358525"/>
                  </a:lnTo>
                  <a:lnTo>
                    <a:pt x="904842" y="325046"/>
                  </a:lnTo>
                  <a:lnTo>
                    <a:pt x="871363" y="295032"/>
                  </a:lnTo>
                  <a:lnTo>
                    <a:pt x="834726" y="268791"/>
                  </a:lnTo>
                  <a:lnTo>
                    <a:pt x="795238" y="246631"/>
                  </a:lnTo>
                  <a:lnTo>
                    <a:pt x="753209" y="228860"/>
                  </a:lnTo>
                  <a:lnTo>
                    <a:pt x="708945" y="215786"/>
                  </a:lnTo>
                  <a:lnTo>
                    <a:pt x="662754" y="207715"/>
                  </a:lnTo>
                  <a:lnTo>
                    <a:pt x="614944" y="204957"/>
                  </a:lnTo>
                  <a:close/>
                </a:path>
                <a:path w="1229994" h="1229995">
                  <a:moveTo>
                    <a:pt x="614944" y="273300"/>
                  </a:moveTo>
                  <a:lnTo>
                    <a:pt x="568583" y="276419"/>
                  </a:lnTo>
                  <a:lnTo>
                    <a:pt x="524118" y="285503"/>
                  </a:lnTo>
                  <a:lnTo>
                    <a:pt x="481956" y="300147"/>
                  </a:lnTo>
                  <a:lnTo>
                    <a:pt x="442505" y="319942"/>
                  </a:lnTo>
                  <a:lnTo>
                    <a:pt x="406171" y="344483"/>
                  </a:lnTo>
                  <a:lnTo>
                    <a:pt x="373361" y="373361"/>
                  </a:lnTo>
                  <a:lnTo>
                    <a:pt x="344483" y="406171"/>
                  </a:lnTo>
                  <a:lnTo>
                    <a:pt x="319942" y="442505"/>
                  </a:lnTo>
                  <a:lnTo>
                    <a:pt x="300147" y="481956"/>
                  </a:lnTo>
                  <a:lnTo>
                    <a:pt x="285503" y="524118"/>
                  </a:lnTo>
                  <a:lnTo>
                    <a:pt x="276419" y="568583"/>
                  </a:lnTo>
                  <a:lnTo>
                    <a:pt x="273300" y="614944"/>
                  </a:lnTo>
                  <a:lnTo>
                    <a:pt x="276419" y="661306"/>
                  </a:lnTo>
                  <a:lnTo>
                    <a:pt x="285503" y="705770"/>
                  </a:lnTo>
                  <a:lnTo>
                    <a:pt x="300147" y="747932"/>
                  </a:lnTo>
                  <a:lnTo>
                    <a:pt x="319942" y="787383"/>
                  </a:lnTo>
                  <a:lnTo>
                    <a:pt x="344483" y="823717"/>
                  </a:lnTo>
                  <a:lnTo>
                    <a:pt x="373361" y="856527"/>
                  </a:lnTo>
                  <a:lnTo>
                    <a:pt x="406171" y="885406"/>
                  </a:lnTo>
                  <a:lnTo>
                    <a:pt x="442505" y="909946"/>
                  </a:lnTo>
                  <a:lnTo>
                    <a:pt x="481956" y="929742"/>
                  </a:lnTo>
                  <a:lnTo>
                    <a:pt x="524118" y="944385"/>
                  </a:lnTo>
                  <a:lnTo>
                    <a:pt x="568583" y="953470"/>
                  </a:lnTo>
                  <a:lnTo>
                    <a:pt x="614944" y="956588"/>
                  </a:lnTo>
                  <a:lnTo>
                    <a:pt x="661306" y="953470"/>
                  </a:lnTo>
                  <a:lnTo>
                    <a:pt x="705770" y="944385"/>
                  </a:lnTo>
                  <a:lnTo>
                    <a:pt x="747932" y="929742"/>
                  </a:lnTo>
                  <a:lnTo>
                    <a:pt x="787383" y="909946"/>
                  </a:lnTo>
                  <a:lnTo>
                    <a:pt x="823717" y="885406"/>
                  </a:lnTo>
                  <a:lnTo>
                    <a:pt x="856527" y="856527"/>
                  </a:lnTo>
                  <a:lnTo>
                    <a:pt x="885406" y="823717"/>
                  </a:lnTo>
                  <a:lnTo>
                    <a:pt x="909946" y="787383"/>
                  </a:lnTo>
                  <a:lnTo>
                    <a:pt x="929742" y="747932"/>
                  </a:lnTo>
                  <a:lnTo>
                    <a:pt x="944385" y="705770"/>
                  </a:lnTo>
                  <a:lnTo>
                    <a:pt x="953470" y="661306"/>
                  </a:lnTo>
                  <a:lnTo>
                    <a:pt x="956588" y="614944"/>
                  </a:lnTo>
                  <a:lnTo>
                    <a:pt x="953470" y="568583"/>
                  </a:lnTo>
                  <a:lnTo>
                    <a:pt x="944385" y="524118"/>
                  </a:lnTo>
                  <a:lnTo>
                    <a:pt x="929742" y="481956"/>
                  </a:lnTo>
                  <a:lnTo>
                    <a:pt x="909946" y="442505"/>
                  </a:lnTo>
                  <a:lnTo>
                    <a:pt x="885406" y="406171"/>
                  </a:lnTo>
                  <a:lnTo>
                    <a:pt x="856527" y="373361"/>
                  </a:lnTo>
                  <a:lnTo>
                    <a:pt x="823717" y="344483"/>
                  </a:lnTo>
                  <a:lnTo>
                    <a:pt x="787383" y="319942"/>
                  </a:lnTo>
                  <a:lnTo>
                    <a:pt x="747932" y="300147"/>
                  </a:lnTo>
                  <a:lnTo>
                    <a:pt x="705770" y="285503"/>
                  </a:lnTo>
                  <a:lnTo>
                    <a:pt x="661306" y="276419"/>
                  </a:lnTo>
                  <a:lnTo>
                    <a:pt x="614944" y="273300"/>
                  </a:lnTo>
                  <a:close/>
                </a:path>
                <a:path w="1229994" h="1229995">
                  <a:moveTo>
                    <a:pt x="614944" y="341644"/>
                  </a:moveTo>
                  <a:lnTo>
                    <a:pt x="565810" y="346046"/>
                  </a:lnTo>
                  <a:lnTo>
                    <a:pt x="519569" y="358739"/>
                  </a:lnTo>
                  <a:lnTo>
                    <a:pt x="476991" y="378951"/>
                  </a:lnTo>
                  <a:lnTo>
                    <a:pt x="438848" y="405911"/>
                  </a:lnTo>
                  <a:lnTo>
                    <a:pt x="405911" y="438848"/>
                  </a:lnTo>
                  <a:lnTo>
                    <a:pt x="378951" y="476991"/>
                  </a:lnTo>
                  <a:lnTo>
                    <a:pt x="358739" y="519569"/>
                  </a:lnTo>
                  <a:lnTo>
                    <a:pt x="346046" y="565810"/>
                  </a:lnTo>
                  <a:lnTo>
                    <a:pt x="341644" y="614944"/>
                  </a:lnTo>
                  <a:lnTo>
                    <a:pt x="346046" y="664078"/>
                  </a:lnTo>
                  <a:lnTo>
                    <a:pt x="358739" y="710319"/>
                  </a:lnTo>
                  <a:lnTo>
                    <a:pt x="378951" y="752897"/>
                  </a:lnTo>
                  <a:lnTo>
                    <a:pt x="405911" y="791040"/>
                  </a:lnTo>
                  <a:lnTo>
                    <a:pt x="438848" y="823978"/>
                  </a:lnTo>
                  <a:lnTo>
                    <a:pt x="476991" y="850938"/>
                  </a:lnTo>
                  <a:lnTo>
                    <a:pt x="519569" y="871150"/>
                  </a:lnTo>
                  <a:lnTo>
                    <a:pt x="565810" y="883842"/>
                  </a:lnTo>
                  <a:lnTo>
                    <a:pt x="614944" y="888245"/>
                  </a:lnTo>
                  <a:lnTo>
                    <a:pt x="664078" y="883842"/>
                  </a:lnTo>
                  <a:lnTo>
                    <a:pt x="710319" y="871150"/>
                  </a:lnTo>
                  <a:lnTo>
                    <a:pt x="752897" y="850938"/>
                  </a:lnTo>
                  <a:lnTo>
                    <a:pt x="791040" y="823978"/>
                  </a:lnTo>
                  <a:lnTo>
                    <a:pt x="823978" y="791040"/>
                  </a:lnTo>
                  <a:lnTo>
                    <a:pt x="850938" y="752897"/>
                  </a:lnTo>
                  <a:lnTo>
                    <a:pt x="871150" y="710319"/>
                  </a:lnTo>
                  <a:lnTo>
                    <a:pt x="883842" y="664078"/>
                  </a:lnTo>
                  <a:lnTo>
                    <a:pt x="888245" y="614944"/>
                  </a:lnTo>
                  <a:lnTo>
                    <a:pt x="883842" y="565810"/>
                  </a:lnTo>
                  <a:lnTo>
                    <a:pt x="871150" y="519569"/>
                  </a:lnTo>
                  <a:lnTo>
                    <a:pt x="850938" y="476991"/>
                  </a:lnTo>
                  <a:lnTo>
                    <a:pt x="823978" y="438848"/>
                  </a:lnTo>
                  <a:lnTo>
                    <a:pt x="791040" y="405911"/>
                  </a:lnTo>
                  <a:lnTo>
                    <a:pt x="752897" y="378951"/>
                  </a:lnTo>
                  <a:lnTo>
                    <a:pt x="710319" y="358739"/>
                  </a:lnTo>
                  <a:lnTo>
                    <a:pt x="664078" y="346046"/>
                  </a:lnTo>
                  <a:lnTo>
                    <a:pt x="614944" y="341644"/>
                  </a:lnTo>
                  <a:close/>
                </a:path>
                <a:path w="1229994" h="1229995">
                  <a:moveTo>
                    <a:pt x="614944" y="409987"/>
                  </a:moveTo>
                  <a:lnTo>
                    <a:pt x="567931" y="415401"/>
                  </a:lnTo>
                  <a:lnTo>
                    <a:pt x="524784" y="430824"/>
                  </a:lnTo>
                  <a:lnTo>
                    <a:pt x="486729" y="455022"/>
                  </a:lnTo>
                  <a:lnTo>
                    <a:pt x="454995" y="486765"/>
                  </a:lnTo>
                  <a:lnTo>
                    <a:pt x="430809" y="524820"/>
                  </a:lnTo>
                  <a:lnTo>
                    <a:pt x="415397" y="567957"/>
                  </a:lnTo>
                  <a:lnTo>
                    <a:pt x="409987" y="614944"/>
                  </a:lnTo>
                  <a:lnTo>
                    <a:pt x="415401" y="661957"/>
                  </a:lnTo>
                  <a:lnTo>
                    <a:pt x="430824" y="705105"/>
                  </a:lnTo>
                  <a:lnTo>
                    <a:pt x="455022" y="743159"/>
                  </a:lnTo>
                  <a:lnTo>
                    <a:pt x="486765" y="774893"/>
                  </a:lnTo>
                  <a:lnTo>
                    <a:pt x="524820" y="799079"/>
                  </a:lnTo>
                  <a:lnTo>
                    <a:pt x="567957" y="814491"/>
                  </a:lnTo>
                  <a:lnTo>
                    <a:pt x="614944" y="819901"/>
                  </a:lnTo>
                  <a:lnTo>
                    <a:pt x="661931" y="814487"/>
                  </a:lnTo>
                  <a:lnTo>
                    <a:pt x="705068" y="799065"/>
                  </a:lnTo>
                  <a:lnTo>
                    <a:pt x="743124" y="774866"/>
                  </a:lnTo>
                  <a:lnTo>
                    <a:pt x="774866" y="743124"/>
                  </a:lnTo>
                  <a:lnTo>
                    <a:pt x="799065" y="705068"/>
                  </a:lnTo>
                  <a:lnTo>
                    <a:pt x="814487" y="661931"/>
                  </a:lnTo>
                  <a:lnTo>
                    <a:pt x="819901" y="614944"/>
                  </a:lnTo>
                  <a:lnTo>
                    <a:pt x="814517" y="567957"/>
                  </a:lnTo>
                  <a:lnTo>
                    <a:pt x="799114" y="524820"/>
                  </a:lnTo>
                  <a:lnTo>
                    <a:pt x="774925" y="486765"/>
                  </a:lnTo>
                  <a:lnTo>
                    <a:pt x="743181" y="455022"/>
                  </a:lnTo>
                  <a:lnTo>
                    <a:pt x="705115" y="430824"/>
                  </a:lnTo>
                  <a:lnTo>
                    <a:pt x="661958" y="415401"/>
                  </a:lnTo>
                  <a:lnTo>
                    <a:pt x="614944" y="409987"/>
                  </a:lnTo>
                  <a:close/>
                </a:path>
                <a:path w="1229994" h="1229995">
                  <a:moveTo>
                    <a:pt x="614944" y="478257"/>
                  </a:moveTo>
                  <a:lnTo>
                    <a:pt x="571759" y="485222"/>
                  </a:lnTo>
                  <a:lnTo>
                    <a:pt x="534239" y="504619"/>
                  </a:lnTo>
                  <a:lnTo>
                    <a:pt x="504643" y="534203"/>
                  </a:lnTo>
                  <a:lnTo>
                    <a:pt x="485230" y="571727"/>
                  </a:lnTo>
                  <a:lnTo>
                    <a:pt x="478257" y="614944"/>
                  </a:lnTo>
                  <a:lnTo>
                    <a:pt x="485222" y="658130"/>
                  </a:lnTo>
                  <a:lnTo>
                    <a:pt x="504619" y="695649"/>
                  </a:lnTo>
                  <a:lnTo>
                    <a:pt x="534203" y="725245"/>
                  </a:lnTo>
                  <a:lnTo>
                    <a:pt x="571727" y="744658"/>
                  </a:lnTo>
                  <a:lnTo>
                    <a:pt x="614944" y="751631"/>
                  </a:lnTo>
                  <a:lnTo>
                    <a:pt x="658130" y="744666"/>
                  </a:lnTo>
                  <a:lnTo>
                    <a:pt x="695649" y="725269"/>
                  </a:lnTo>
                  <a:lnTo>
                    <a:pt x="725245" y="695685"/>
                  </a:lnTo>
                  <a:lnTo>
                    <a:pt x="744658" y="658162"/>
                  </a:lnTo>
                  <a:lnTo>
                    <a:pt x="751631" y="614944"/>
                  </a:lnTo>
                  <a:lnTo>
                    <a:pt x="744666" y="571759"/>
                  </a:lnTo>
                  <a:lnTo>
                    <a:pt x="725269" y="534239"/>
                  </a:lnTo>
                  <a:lnTo>
                    <a:pt x="695685" y="504643"/>
                  </a:lnTo>
                  <a:lnTo>
                    <a:pt x="658162" y="485230"/>
                  </a:lnTo>
                  <a:lnTo>
                    <a:pt x="614944" y="478257"/>
                  </a:lnTo>
                  <a:close/>
                </a:path>
              </a:pathLst>
            </a:custGeom>
            <a:ln w="4334">
              <a:solidFill>
                <a:srgbClr val="FF7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89866" y="9987615"/>
              <a:ext cx="141021" cy="14102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8014393" y="1036894"/>
            <a:ext cx="1234440" cy="1234440"/>
            <a:chOff x="18014393" y="1036894"/>
            <a:chExt cx="1234440" cy="1234440"/>
          </a:xfrm>
        </p:grpSpPr>
        <p:sp>
          <p:nvSpPr>
            <p:cNvPr id="8" name="object 8"/>
            <p:cNvSpPr/>
            <p:nvPr/>
          </p:nvSpPr>
          <p:spPr>
            <a:xfrm>
              <a:off x="18016560" y="1039061"/>
              <a:ext cx="1229995" cy="1229995"/>
            </a:xfrm>
            <a:custGeom>
              <a:avLst/>
              <a:gdLst/>
              <a:ahLst/>
              <a:cxnLst/>
              <a:rect l="l" t="t" r="r" b="b"/>
              <a:pathLst>
                <a:path w="1229994" h="1229995">
                  <a:moveTo>
                    <a:pt x="614944" y="0"/>
                  </a:moveTo>
                  <a:lnTo>
                    <a:pt x="566881" y="1850"/>
                  </a:lnTo>
                  <a:lnTo>
                    <a:pt x="519831" y="7310"/>
                  </a:lnTo>
                  <a:lnTo>
                    <a:pt x="473930" y="16243"/>
                  </a:lnTo>
                  <a:lnTo>
                    <a:pt x="429315" y="28512"/>
                  </a:lnTo>
                  <a:lnTo>
                    <a:pt x="386123" y="43980"/>
                  </a:lnTo>
                  <a:lnTo>
                    <a:pt x="344489" y="62511"/>
                  </a:lnTo>
                  <a:lnTo>
                    <a:pt x="304552" y="83967"/>
                  </a:lnTo>
                  <a:lnTo>
                    <a:pt x="266447" y="108212"/>
                  </a:lnTo>
                  <a:lnTo>
                    <a:pt x="230311" y="135110"/>
                  </a:lnTo>
                  <a:lnTo>
                    <a:pt x="196280" y="164522"/>
                  </a:lnTo>
                  <a:lnTo>
                    <a:pt x="164492" y="196313"/>
                  </a:lnTo>
                  <a:lnTo>
                    <a:pt x="135083" y="230346"/>
                  </a:lnTo>
                  <a:lnTo>
                    <a:pt x="108190" y="266483"/>
                  </a:lnTo>
                  <a:lnTo>
                    <a:pt x="83948" y="304589"/>
                  </a:lnTo>
                  <a:lnTo>
                    <a:pt x="62496" y="344526"/>
                  </a:lnTo>
                  <a:lnTo>
                    <a:pt x="43969" y="386157"/>
                  </a:lnTo>
                  <a:lnTo>
                    <a:pt x="28504" y="429347"/>
                  </a:lnTo>
                  <a:lnTo>
                    <a:pt x="16238" y="473957"/>
                  </a:lnTo>
                  <a:lnTo>
                    <a:pt x="7308" y="519851"/>
                  </a:lnTo>
                  <a:lnTo>
                    <a:pt x="1849" y="566892"/>
                  </a:lnTo>
                  <a:lnTo>
                    <a:pt x="0" y="614944"/>
                  </a:lnTo>
                  <a:lnTo>
                    <a:pt x="1849" y="662996"/>
                  </a:lnTo>
                  <a:lnTo>
                    <a:pt x="7308" y="710038"/>
                  </a:lnTo>
                  <a:lnTo>
                    <a:pt x="16238" y="755932"/>
                  </a:lnTo>
                  <a:lnTo>
                    <a:pt x="28504" y="800542"/>
                  </a:lnTo>
                  <a:lnTo>
                    <a:pt x="43969" y="843731"/>
                  </a:lnTo>
                  <a:lnTo>
                    <a:pt x="62496" y="885362"/>
                  </a:lnTo>
                  <a:lnTo>
                    <a:pt x="83948" y="925299"/>
                  </a:lnTo>
                  <a:lnTo>
                    <a:pt x="108190" y="963405"/>
                  </a:lnTo>
                  <a:lnTo>
                    <a:pt x="135083" y="999542"/>
                  </a:lnTo>
                  <a:lnTo>
                    <a:pt x="164492" y="1033575"/>
                  </a:lnTo>
                  <a:lnTo>
                    <a:pt x="196280" y="1065366"/>
                  </a:lnTo>
                  <a:lnTo>
                    <a:pt x="230311" y="1094779"/>
                  </a:lnTo>
                  <a:lnTo>
                    <a:pt x="266447" y="1121676"/>
                  </a:lnTo>
                  <a:lnTo>
                    <a:pt x="304552" y="1145921"/>
                  </a:lnTo>
                  <a:lnTo>
                    <a:pt x="344489" y="1167378"/>
                  </a:lnTo>
                  <a:lnTo>
                    <a:pt x="386123" y="1185908"/>
                  </a:lnTo>
                  <a:lnTo>
                    <a:pt x="429315" y="1201376"/>
                  </a:lnTo>
                  <a:lnTo>
                    <a:pt x="473930" y="1213645"/>
                  </a:lnTo>
                  <a:lnTo>
                    <a:pt x="519831" y="1222578"/>
                  </a:lnTo>
                  <a:lnTo>
                    <a:pt x="566881" y="1228038"/>
                  </a:lnTo>
                  <a:lnTo>
                    <a:pt x="614944" y="1229889"/>
                  </a:lnTo>
                  <a:lnTo>
                    <a:pt x="662996" y="1228039"/>
                  </a:lnTo>
                  <a:lnTo>
                    <a:pt x="710038" y="1222580"/>
                  </a:lnTo>
                  <a:lnTo>
                    <a:pt x="755932" y="1213650"/>
                  </a:lnTo>
                  <a:lnTo>
                    <a:pt x="800542" y="1201384"/>
                  </a:lnTo>
                  <a:lnTo>
                    <a:pt x="843731" y="1185919"/>
                  </a:lnTo>
                  <a:lnTo>
                    <a:pt x="885362" y="1167392"/>
                  </a:lnTo>
                  <a:lnTo>
                    <a:pt x="925299" y="1145940"/>
                  </a:lnTo>
                  <a:lnTo>
                    <a:pt x="963405" y="1121699"/>
                  </a:lnTo>
                  <a:lnTo>
                    <a:pt x="999542" y="1094805"/>
                  </a:lnTo>
                  <a:lnTo>
                    <a:pt x="1033575" y="1065396"/>
                  </a:lnTo>
                  <a:lnTo>
                    <a:pt x="1065366" y="1033608"/>
                  </a:lnTo>
                  <a:lnTo>
                    <a:pt x="1094779" y="999578"/>
                  </a:lnTo>
                  <a:lnTo>
                    <a:pt x="1121676" y="963442"/>
                  </a:lnTo>
                  <a:lnTo>
                    <a:pt x="1145921" y="925336"/>
                  </a:lnTo>
                  <a:lnTo>
                    <a:pt x="1167378" y="885399"/>
                  </a:lnTo>
                  <a:lnTo>
                    <a:pt x="1185908" y="843766"/>
                  </a:lnTo>
                  <a:lnTo>
                    <a:pt x="1201376" y="800573"/>
                  </a:lnTo>
                  <a:lnTo>
                    <a:pt x="1213645" y="755958"/>
                  </a:lnTo>
                  <a:lnTo>
                    <a:pt x="1222578" y="710057"/>
                  </a:lnTo>
                  <a:lnTo>
                    <a:pt x="1228038" y="663007"/>
                  </a:lnTo>
                  <a:lnTo>
                    <a:pt x="1229889" y="614944"/>
                  </a:lnTo>
                  <a:lnTo>
                    <a:pt x="1228039" y="566881"/>
                  </a:lnTo>
                  <a:lnTo>
                    <a:pt x="1222580" y="519831"/>
                  </a:lnTo>
                  <a:lnTo>
                    <a:pt x="1213650" y="473930"/>
                  </a:lnTo>
                  <a:lnTo>
                    <a:pt x="1201384" y="429315"/>
                  </a:lnTo>
                  <a:lnTo>
                    <a:pt x="1185919" y="386123"/>
                  </a:lnTo>
                  <a:lnTo>
                    <a:pt x="1167392" y="344489"/>
                  </a:lnTo>
                  <a:lnTo>
                    <a:pt x="1145940" y="304552"/>
                  </a:lnTo>
                  <a:lnTo>
                    <a:pt x="1121699" y="266447"/>
                  </a:lnTo>
                  <a:lnTo>
                    <a:pt x="1094805" y="230311"/>
                  </a:lnTo>
                  <a:lnTo>
                    <a:pt x="1065396" y="196280"/>
                  </a:lnTo>
                  <a:lnTo>
                    <a:pt x="1033608" y="164492"/>
                  </a:lnTo>
                  <a:lnTo>
                    <a:pt x="999578" y="135083"/>
                  </a:lnTo>
                  <a:lnTo>
                    <a:pt x="963442" y="108190"/>
                  </a:lnTo>
                  <a:lnTo>
                    <a:pt x="925336" y="83948"/>
                  </a:lnTo>
                  <a:lnTo>
                    <a:pt x="885399" y="62496"/>
                  </a:lnTo>
                  <a:lnTo>
                    <a:pt x="843766" y="43969"/>
                  </a:lnTo>
                  <a:lnTo>
                    <a:pt x="800573" y="28504"/>
                  </a:lnTo>
                  <a:lnTo>
                    <a:pt x="755958" y="16238"/>
                  </a:lnTo>
                  <a:lnTo>
                    <a:pt x="710057" y="7308"/>
                  </a:lnTo>
                  <a:lnTo>
                    <a:pt x="663007" y="1849"/>
                  </a:lnTo>
                  <a:lnTo>
                    <a:pt x="614944" y="0"/>
                  </a:lnTo>
                  <a:close/>
                </a:path>
                <a:path w="1229994" h="1229995">
                  <a:moveTo>
                    <a:pt x="614944" y="68343"/>
                  </a:moveTo>
                  <a:lnTo>
                    <a:pt x="567785" y="70350"/>
                  </a:lnTo>
                  <a:lnTo>
                    <a:pt x="521739" y="76260"/>
                  </a:lnTo>
                  <a:lnTo>
                    <a:pt x="476970" y="85909"/>
                  </a:lnTo>
                  <a:lnTo>
                    <a:pt x="433643" y="99135"/>
                  </a:lnTo>
                  <a:lnTo>
                    <a:pt x="391922" y="115771"/>
                  </a:lnTo>
                  <a:lnTo>
                    <a:pt x="351971" y="135655"/>
                  </a:lnTo>
                  <a:lnTo>
                    <a:pt x="313953" y="158621"/>
                  </a:lnTo>
                  <a:lnTo>
                    <a:pt x="278034" y="184506"/>
                  </a:lnTo>
                  <a:lnTo>
                    <a:pt x="244377" y="213146"/>
                  </a:lnTo>
                  <a:lnTo>
                    <a:pt x="213146" y="244377"/>
                  </a:lnTo>
                  <a:lnTo>
                    <a:pt x="184506" y="278034"/>
                  </a:lnTo>
                  <a:lnTo>
                    <a:pt x="158621" y="313953"/>
                  </a:lnTo>
                  <a:lnTo>
                    <a:pt x="135655" y="351971"/>
                  </a:lnTo>
                  <a:lnTo>
                    <a:pt x="115771" y="391922"/>
                  </a:lnTo>
                  <a:lnTo>
                    <a:pt x="99135" y="433643"/>
                  </a:lnTo>
                  <a:lnTo>
                    <a:pt x="85909" y="476970"/>
                  </a:lnTo>
                  <a:lnTo>
                    <a:pt x="76260" y="521739"/>
                  </a:lnTo>
                  <a:lnTo>
                    <a:pt x="70350" y="567785"/>
                  </a:lnTo>
                  <a:lnTo>
                    <a:pt x="68343" y="614944"/>
                  </a:lnTo>
                  <a:lnTo>
                    <a:pt x="70350" y="662103"/>
                  </a:lnTo>
                  <a:lnTo>
                    <a:pt x="76260" y="708149"/>
                  </a:lnTo>
                  <a:lnTo>
                    <a:pt x="85909" y="752918"/>
                  </a:lnTo>
                  <a:lnTo>
                    <a:pt x="99135" y="796245"/>
                  </a:lnTo>
                  <a:lnTo>
                    <a:pt x="115771" y="837966"/>
                  </a:lnTo>
                  <a:lnTo>
                    <a:pt x="135655" y="877918"/>
                  </a:lnTo>
                  <a:lnTo>
                    <a:pt x="158621" y="915935"/>
                  </a:lnTo>
                  <a:lnTo>
                    <a:pt x="184506" y="951854"/>
                  </a:lnTo>
                  <a:lnTo>
                    <a:pt x="213146" y="985511"/>
                  </a:lnTo>
                  <a:lnTo>
                    <a:pt x="244377" y="1016742"/>
                  </a:lnTo>
                  <a:lnTo>
                    <a:pt x="278034" y="1045382"/>
                  </a:lnTo>
                  <a:lnTo>
                    <a:pt x="313953" y="1071267"/>
                  </a:lnTo>
                  <a:lnTo>
                    <a:pt x="351971" y="1094234"/>
                  </a:lnTo>
                  <a:lnTo>
                    <a:pt x="391922" y="1114117"/>
                  </a:lnTo>
                  <a:lnTo>
                    <a:pt x="433643" y="1130754"/>
                  </a:lnTo>
                  <a:lnTo>
                    <a:pt x="476970" y="1143979"/>
                  </a:lnTo>
                  <a:lnTo>
                    <a:pt x="521739" y="1153629"/>
                  </a:lnTo>
                  <a:lnTo>
                    <a:pt x="567785" y="1159539"/>
                  </a:lnTo>
                  <a:lnTo>
                    <a:pt x="614944" y="1161545"/>
                  </a:lnTo>
                  <a:lnTo>
                    <a:pt x="662103" y="1159539"/>
                  </a:lnTo>
                  <a:lnTo>
                    <a:pt x="708149" y="1153629"/>
                  </a:lnTo>
                  <a:lnTo>
                    <a:pt x="752918" y="1143979"/>
                  </a:lnTo>
                  <a:lnTo>
                    <a:pt x="796245" y="1130754"/>
                  </a:lnTo>
                  <a:lnTo>
                    <a:pt x="837966" y="1114117"/>
                  </a:lnTo>
                  <a:lnTo>
                    <a:pt x="877918" y="1094234"/>
                  </a:lnTo>
                  <a:lnTo>
                    <a:pt x="915935" y="1071267"/>
                  </a:lnTo>
                  <a:lnTo>
                    <a:pt x="951854" y="1045382"/>
                  </a:lnTo>
                  <a:lnTo>
                    <a:pt x="985511" y="1016742"/>
                  </a:lnTo>
                  <a:lnTo>
                    <a:pt x="1016742" y="985511"/>
                  </a:lnTo>
                  <a:lnTo>
                    <a:pt x="1045382" y="951854"/>
                  </a:lnTo>
                  <a:lnTo>
                    <a:pt x="1071267" y="915935"/>
                  </a:lnTo>
                  <a:lnTo>
                    <a:pt x="1094234" y="877918"/>
                  </a:lnTo>
                  <a:lnTo>
                    <a:pt x="1114117" y="837966"/>
                  </a:lnTo>
                  <a:lnTo>
                    <a:pt x="1130754" y="796245"/>
                  </a:lnTo>
                  <a:lnTo>
                    <a:pt x="1143979" y="752918"/>
                  </a:lnTo>
                  <a:lnTo>
                    <a:pt x="1153629" y="708149"/>
                  </a:lnTo>
                  <a:lnTo>
                    <a:pt x="1159539" y="662103"/>
                  </a:lnTo>
                  <a:lnTo>
                    <a:pt x="1161545" y="614944"/>
                  </a:lnTo>
                  <a:lnTo>
                    <a:pt x="1159550" y="567785"/>
                  </a:lnTo>
                  <a:lnTo>
                    <a:pt x="1153650" y="521739"/>
                  </a:lnTo>
                  <a:lnTo>
                    <a:pt x="1144009" y="476970"/>
                  </a:lnTo>
                  <a:lnTo>
                    <a:pt x="1130791" y="433643"/>
                  </a:lnTo>
                  <a:lnTo>
                    <a:pt x="1114161" y="391922"/>
                  </a:lnTo>
                  <a:lnTo>
                    <a:pt x="1094283" y="351971"/>
                  </a:lnTo>
                  <a:lnTo>
                    <a:pt x="1071321" y="313953"/>
                  </a:lnTo>
                  <a:lnTo>
                    <a:pt x="1045439" y="278034"/>
                  </a:lnTo>
                  <a:lnTo>
                    <a:pt x="1016800" y="244377"/>
                  </a:lnTo>
                  <a:lnTo>
                    <a:pt x="985570" y="213146"/>
                  </a:lnTo>
                  <a:lnTo>
                    <a:pt x="951912" y="184506"/>
                  </a:lnTo>
                  <a:lnTo>
                    <a:pt x="915991" y="158621"/>
                  </a:lnTo>
                  <a:lnTo>
                    <a:pt x="877970" y="135655"/>
                  </a:lnTo>
                  <a:lnTo>
                    <a:pt x="838013" y="115771"/>
                  </a:lnTo>
                  <a:lnTo>
                    <a:pt x="796286" y="99135"/>
                  </a:lnTo>
                  <a:lnTo>
                    <a:pt x="752951" y="85909"/>
                  </a:lnTo>
                  <a:lnTo>
                    <a:pt x="708173" y="76260"/>
                  </a:lnTo>
                  <a:lnTo>
                    <a:pt x="662116" y="70350"/>
                  </a:lnTo>
                  <a:lnTo>
                    <a:pt x="614944" y="68343"/>
                  </a:lnTo>
                  <a:close/>
                </a:path>
                <a:path w="1229994" h="1229995">
                  <a:moveTo>
                    <a:pt x="614944" y="136686"/>
                  </a:moveTo>
                  <a:lnTo>
                    <a:pt x="566044" y="139156"/>
                  </a:lnTo>
                  <a:lnTo>
                    <a:pt x="518557" y="146403"/>
                  </a:lnTo>
                  <a:lnTo>
                    <a:pt x="472723" y="158188"/>
                  </a:lnTo>
                  <a:lnTo>
                    <a:pt x="428783" y="174270"/>
                  </a:lnTo>
                  <a:lnTo>
                    <a:pt x="386976" y="194409"/>
                  </a:lnTo>
                  <a:lnTo>
                    <a:pt x="347544" y="218364"/>
                  </a:lnTo>
                  <a:lnTo>
                    <a:pt x="310726" y="245896"/>
                  </a:lnTo>
                  <a:lnTo>
                    <a:pt x="276763" y="276763"/>
                  </a:lnTo>
                  <a:lnTo>
                    <a:pt x="245896" y="310726"/>
                  </a:lnTo>
                  <a:lnTo>
                    <a:pt x="218364" y="347544"/>
                  </a:lnTo>
                  <a:lnTo>
                    <a:pt x="194409" y="386976"/>
                  </a:lnTo>
                  <a:lnTo>
                    <a:pt x="174270" y="428783"/>
                  </a:lnTo>
                  <a:lnTo>
                    <a:pt x="158188" y="472723"/>
                  </a:lnTo>
                  <a:lnTo>
                    <a:pt x="146403" y="518557"/>
                  </a:lnTo>
                  <a:lnTo>
                    <a:pt x="139156" y="566044"/>
                  </a:lnTo>
                  <a:lnTo>
                    <a:pt x="136686" y="614944"/>
                  </a:lnTo>
                  <a:lnTo>
                    <a:pt x="139156" y="663844"/>
                  </a:lnTo>
                  <a:lnTo>
                    <a:pt x="146403" y="711331"/>
                  </a:lnTo>
                  <a:lnTo>
                    <a:pt x="158188" y="757165"/>
                  </a:lnTo>
                  <a:lnTo>
                    <a:pt x="174270" y="801105"/>
                  </a:lnTo>
                  <a:lnTo>
                    <a:pt x="194409" y="842912"/>
                  </a:lnTo>
                  <a:lnTo>
                    <a:pt x="218364" y="882344"/>
                  </a:lnTo>
                  <a:lnTo>
                    <a:pt x="245896" y="919162"/>
                  </a:lnTo>
                  <a:lnTo>
                    <a:pt x="276763" y="953125"/>
                  </a:lnTo>
                  <a:lnTo>
                    <a:pt x="310726" y="983992"/>
                  </a:lnTo>
                  <a:lnTo>
                    <a:pt x="347544" y="1011524"/>
                  </a:lnTo>
                  <a:lnTo>
                    <a:pt x="386976" y="1035480"/>
                  </a:lnTo>
                  <a:lnTo>
                    <a:pt x="428783" y="1055619"/>
                  </a:lnTo>
                  <a:lnTo>
                    <a:pt x="472723" y="1071701"/>
                  </a:lnTo>
                  <a:lnTo>
                    <a:pt x="518557" y="1083485"/>
                  </a:lnTo>
                  <a:lnTo>
                    <a:pt x="566044" y="1090733"/>
                  </a:lnTo>
                  <a:lnTo>
                    <a:pt x="614944" y="1093202"/>
                  </a:lnTo>
                  <a:lnTo>
                    <a:pt x="663844" y="1090733"/>
                  </a:lnTo>
                  <a:lnTo>
                    <a:pt x="711330" y="1083485"/>
                  </a:lnTo>
                  <a:lnTo>
                    <a:pt x="757164" y="1071701"/>
                  </a:lnTo>
                  <a:lnTo>
                    <a:pt x="801104" y="1055619"/>
                  </a:lnTo>
                  <a:lnTo>
                    <a:pt x="842910" y="1035480"/>
                  </a:lnTo>
                  <a:lnTo>
                    <a:pt x="882341" y="1011524"/>
                  </a:lnTo>
                  <a:lnTo>
                    <a:pt x="919158" y="983992"/>
                  </a:lnTo>
                  <a:lnTo>
                    <a:pt x="953120" y="953125"/>
                  </a:lnTo>
                  <a:lnTo>
                    <a:pt x="983986" y="919162"/>
                  </a:lnTo>
                  <a:lnTo>
                    <a:pt x="1011517" y="882344"/>
                  </a:lnTo>
                  <a:lnTo>
                    <a:pt x="1035471" y="842912"/>
                  </a:lnTo>
                  <a:lnTo>
                    <a:pt x="1055610" y="801105"/>
                  </a:lnTo>
                  <a:lnTo>
                    <a:pt x="1071691" y="757165"/>
                  </a:lnTo>
                  <a:lnTo>
                    <a:pt x="1083475" y="711331"/>
                  </a:lnTo>
                  <a:lnTo>
                    <a:pt x="1090722" y="663844"/>
                  </a:lnTo>
                  <a:lnTo>
                    <a:pt x="1093191" y="614944"/>
                  </a:lnTo>
                  <a:lnTo>
                    <a:pt x="1090723" y="566044"/>
                  </a:lnTo>
                  <a:lnTo>
                    <a:pt x="1083479" y="518557"/>
                  </a:lnTo>
                  <a:lnTo>
                    <a:pt x="1071698" y="472723"/>
                  </a:lnTo>
                  <a:lnTo>
                    <a:pt x="1055621" y="428783"/>
                  </a:lnTo>
                  <a:lnTo>
                    <a:pt x="1035488" y="386976"/>
                  </a:lnTo>
                  <a:lnTo>
                    <a:pt x="1011539" y="347544"/>
                  </a:lnTo>
                  <a:lnTo>
                    <a:pt x="984013" y="310726"/>
                  </a:lnTo>
                  <a:lnTo>
                    <a:pt x="953151" y="276763"/>
                  </a:lnTo>
                  <a:lnTo>
                    <a:pt x="919193" y="245896"/>
                  </a:lnTo>
                  <a:lnTo>
                    <a:pt x="882378" y="218364"/>
                  </a:lnTo>
                  <a:lnTo>
                    <a:pt x="842947" y="194409"/>
                  </a:lnTo>
                  <a:lnTo>
                    <a:pt x="801139" y="174270"/>
                  </a:lnTo>
                  <a:lnTo>
                    <a:pt x="757195" y="158188"/>
                  </a:lnTo>
                  <a:lnTo>
                    <a:pt x="711355" y="146403"/>
                  </a:lnTo>
                  <a:lnTo>
                    <a:pt x="663858" y="139156"/>
                  </a:lnTo>
                  <a:lnTo>
                    <a:pt x="614944" y="136686"/>
                  </a:lnTo>
                  <a:close/>
                </a:path>
                <a:path w="1229994" h="1229995">
                  <a:moveTo>
                    <a:pt x="614944" y="204957"/>
                  </a:moveTo>
                  <a:lnTo>
                    <a:pt x="567134" y="207715"/>
                  </a:lnTo>
                  <a:lnTo>
                    <a:pt x="520943" y="215786"/>
                  </a:lnTo>
                  <a:lnTo>
                    <a:pt x="476679" y="228860"/>
                  </a:lnTo>
                  <a:lnTo>
                    <a:pt x="434650" y="246631"/>
                  </a:lnTo>
                  <a:lnTo>
                    <a:pt x="395163" y="268791"/>
                  </a:lnTo>
                  <a:lnTo>
                    <a:pt x="358525" y="295032"/>
                  </a:lnTo>
                  <a:lnTo>
                    <a:pt x="325046" y="325046"/>
                  </a:lnTo>
                  <a:lnTo>
                    <a:pt x="295032" y="358525"/>
                  </a:lnTo>
                  <a:lnTo>
                    <a:pt x="268791" y="395163"/>
                  </a:lnTo>
                  <a:lnTo>
                    <a:pt x="246631" y="434650"/>
                  </a:lnTo>
                  <a:lnTo>
                    <a:pt x="228860" y="476679"/>
                  </a:lnTo>
                  <a:lnTo>
                    <a:pt x="215786" y="520943"/>
                  </a:lnTo>
                  <a:lnTo>
                    <a:pt x="207715" y="567134"/>
                  </a:lnTo>
                  <a:lnTo>
                    <a:pt x="204957" y="614944"/>
                  </a:lnTo>
                  <a:lnTo>
                    <a:pt x="207715" y="662754"/>
                  </a:lnTo>
                  <a:lnTo>
                    <a:pt x="215786" y="708945"/>
                  </a:lnTo>
                  <a:lnTo>
                    <a:pt x="228860" y="753209"/>
                  </a:lnTo>
                  <a:lnTo>
                    <a:pt x="246631" y="795238"/>
                  </a:lnTo>
                  <a:lnTo>
                    <a:pt x="268791" y="834726"/>
                  </a:lnTo>
                  <a:lnTo>
                    <a:pt x="295032" y="871363"/>
                  </a:lnTo>
                  <a:lnTo>
                    <a:pt x="325046" y="904842"/>
                  </a:lnTo>
                  <a:lnTo>
                    <a:pt x="358525" y="934856"/>
                  </a:lnTo>
                  <a:lnTo>
                    <a:pt x="395163" y="961097"/>
                  </a:lnTo>
                  <a:lnTo>
                    <a:pt x="434650" y="983257"/>
                  </a:lnTo>
                  <a:lnTo>
                    <a:pt x="476679" y="1001028"/>
                  </a:lnTo>
                  <a:lnTo>
                    <a:pt x="520943" y="1014103"/>
                  </a:lnTo>
                  <a:lnTo>
                    <a:pt x="567134" y="1022173"/>
                  </a:lnTo>
                  <a:lnTo>
                    <a:pt x="614944" y="1024932"/>
                  </a:lnTo>
                  <a:lnTo>
                    <a:pt x="662754" y="1022173"/>
                  </a:lnTo>
                  <a:lnTo>
                    <a:pt x="708945" y="1014103"/>
                  </a:lnTo>
                  <a:lnTo>
                    <a:pt x="753209" y="1001028"/>
                  </a:lnTo>
                  <a:lnTo>
                    <a:pt x="795238" y="983257"/>
                  </a:lnTo>
                  <a:lnTo>
                    <a:pt x="834726" y="961097"/>
                  </a:lnTo>
                  <a:lnTo>
                    <a:pt x="871363" y="934856"/>
                  </a:lnTo>
                  <a:lnTo>
                    <a:pt x="904842" y="904842"/>
                  </a:lnTo>
                  <a:lnTo>
                    <a:pt x="934856" y="871363"/>
                  </a:lnTo>
                  <a:lnTo>
                    <a:pt x="961097" y="834726"/>
                  </a:lnTo>
                  <a:lnTo>
                    <a:pt x="983257" y="795238"/>
                  </a:lnTo>
                  <a:lnTo>
                    <a:pt x="1001028" y="753209"/>
                  </a:lnTo>
                  <a:lnTo>
                    <a:pt x="1014103" y="708945"/>
                  </a:lnTo>
                  <a:lnTo>
                    <a:pt x="1022173" y="662754"/>
                  </a:lnTo>
                  <a:lnTo>
                    <a:pt x="1024932" y="614944"/>
                  </a:lnTo>
                  <a:lnTo>
                    <a:pt x="1022173" y="567134"/>
                  </a:lnTo>
                  <a:lnTo>
                    <a:pt x="1014103" y="520943"/>
                  </a:lnTo>
                  <a:lnTo>
                    <a:pt x="1001028" y="476679"/>
                  </a:lnTo>
                  <a:lnTo>
                    <a:pt x="983257" y="434650"/>
                  </a:lnTo>
                  <a:lnTo>
                    <a:pt x="961097" y="395163"/>
                  </a:lnTo>
                  <a:lnTo>
                    <a:pt x="934856" y="358525"/>
                  </a:lnTo>
                  <a:lnTo>
                    <a:pt x="904842" y="325046"/>
                  </a:lnTo>
                  <a:lnTo>
                    <a:pt x="871363" y="295032"/>
                  </a:lnTo>
                  <a:lnTo>
                    <a:pt x="834726" y="268791"/>
                  </a:lnTo>
                  <a:lnTo>
                    <a:pt x="795238" y="246631"/>
                  </a:lnTo>
                  <a:lnTo>
                    <a:pt x="753209" y="228860"/>
                  </a:lnTo>
                  <a:lnTo>
                    <a:pt x="708945" y="215786"/>
                  </a:lnTo>
                  <a:lnTo>
                    <a:pt x="662754" y="207715"/>
                  </a:lnTo>
                  <a:lnTo>
                    <a:pt x="614944" y="204957"/>
                  </a:lnTo>
                  <a:close/>
                </a:path>
                <a:path w="1229994" h="1229995">
                  <a:moveTo>
                    <a:pt x="614944" y="273300"/>
                  </a:moveTo>
                  <a:lnTo>
                    <a:pt x="568583" y="276419"/>
                  </a:lnTo>
                  <a:lnTo>
                    <a:pt x="524118" y="285503"/>
                  </a:lnTo>
                  <a:lnTo>
                    <a:pt x="481956" y="300147"/>
                  </a:lnTo>
                  <a:lnTo>
                    <a:pt x="442505" y="319942"/>
                  </a:lnTo>
                  <a:lnTo>
                    <a:pt x="406171" y="344483"/>
                  </a:lnTo>
                  <a:lnTo>
                    <a:pt x="373361" y="373361"/>
                  </a:lnTo>
                  <a:lnTo>
                    <a:pt x="344483" y="406171"/>
                  </a:lnTo>
                  <a:lnTo>
                    <a:pt x="319942" y="442505"/>
                  </a:lnTo>
                  <a:lnTo>
                    <a:pt x="300147" y="481956"/>
                  </a:lnTo>
                  <a:lnTo>
                    <a:pt x="285503" y="524118"/>
                  </a:lnTo>
                  <a:lnTo>
                    <a:pt x="276419" y="568583"/>
                  </a:lnTo>
                  <a:lnTo>
                    <a:pt x="273300" y="614944"/>
                  </a:lnTo>
                  <a:lnTo>
                    <a:pt x="276419" y="661306"/>
                  </a:lnTo>
                  <a:lnTo>
                    <a:pt x="285503" y="705770"/>
                  </a:lnTo>
                  <a:lnTo>
                    <a:pt x="300147" y="747932"/>
                  </a:lnTo>
                  <a:lnTo>
                    <a:pt x="319942" y="787383"/>
                  </a:lnTo>
                  <a:lnTo>
                    <a:pt x="344483" y="823717"/>
                  </a:lnTo>
                  <a:lnTo>
                    <a:pt x="373361" y="856527"/>
                  </a:lnTo>
                  <a:lnTo>
                    <a:pt x="406171" y="885406"/>
                  </a:lnTo>
                  <a:lnTo>
                    <a:pt x="442505" y="909946"/>
                  </a:lnTo>
                  <a:lnTo>
                    <a:pt x="481956" y="929742"/>
                  </a:lnTo>
                  <a:lnTo>
                    <a:pt x="524118" y="944385"/>
                  </a:lnTo>
                  <a:lnTo>
                    <a:pt x="568583" y="953470"/>
                  </a:lnTo>
                  <a:lnTo>
                    <a:pt x="614944" y="956588"/>
                  </a:lnTo>
                  <a:lnTo>
                    <a:pt x="661306" y="953470"/>
                  </a:lnTo>
                  <a:lnTo>
                    <a:pt x="705770" y="944385"/>
                  </a:lnTo>
                  <a:lnTo>
                    <a:pt x="747932" y="929742"/>
                  </a:lnTo>
                  <a:lnTo>
                    <a:pt x="787383" y="909946"/>
                  </a:lnTo>
                  <a:lnTo>
                    <a:pt x="823717" y="885406"/>
                  </a:lnTo>
                  <a:lnTo>
                    <a:pt x="856527" y="856527"/>
                  </a:lnTo>
                  <a:lnTo>
                    <a:pt x="885406" y="823717"/>
                  </a:lnTo>
                  <a:lnTo>
                    <a:pt x="909946" y="787383"/>
                  </a:lnTo>
                  <a:lnTo>
                    <a:pt x="929742" y="747932"/>
                  </a:lnTo>
                  <a:lnTo>
                    <a:pt x="944385" y="705770"/>
                  </a:lnTo>
                  <a:lnTo>
                    <a:pt x="953470" y="661306"/>
                  </a:lnTo>
                  <a:lnTo>
                    <a:pt x="956588" y="614944"/>
                  </a:lnTo>
                  <a:lnTo>
                    <a:pt x="953470" y="568583"/>
                  </a:lnTo>
                  <a:lnTo>
                    <a:pt x="944385" y="524118"/>
                  </a:lnTo>
                  <a:lnTo>
                    <a:pt x="929742" y="481956"/>
                  </a:lnTo>
                  <a:lnTo>
                    <a:pt x="909946" y="442505"/>
                  </a:lnTo>
                  <a:lnTo>
                    <a:pt x="885406" y="406171"/>
                  </a:lnTo>
                  <a:lnTo>
                    <a:pt x="856527" y="373361"/>
                  </a:lnTo>
                  <a:lnTo>
                    <a:pt x="823717" y="344483"/>
                  </a:lnTo>
                  <a:lnTo>
                    <a:pt x="787383" y="319942"/>
                  </a:lnTo>
                  <a:lnTo>
                    <a:pt x="747932" y="300147"/>
                  </a:lnTo>
                  <a:lnTo>
                    <a:pt x="705770" y="285503"/>
                  </a:lnTo>
                  <a:lnTo>
                    <a:pt x="661306" y="276419"/>
                  </a:lnTo>
                  <a:lnTo>
                    <a:pt x="614944" y="273300"/>
                  </a:lnTo>
                  <a:close/>
                </a:path>
                <a:path w="1229994" h="1229995">
                  <a:moveTo>
                    <a:pt x="614944" y="341644"/>
                  </a:moveTo>
                  <a:lnTo>
                    <a:pt x="565810" y="346046"/>
                  </a:lnTo>
                  <a:lnTo>
                    <a:pt x="519569" y="358739"/>
                  </a:lnTo>
                  <a:lnTo>
                    <a:pt x="476991" y="378951"/>
                  </a:lnTo>
                  <a:lnTo>
                    <a:pt x="438848" y="405911"/>
                  </a:lnTo>
                  <a:lnTo>
                    <a:pt x="405911" y="438848"/>
                  </a:lnTo>
                  <a:lnTo>
                    <a:pt x="378951" y="476991"/>
                  </a:lnTo>
                  <a:lnTo>
                    <a:pt x="358739" y="519569"/>
                  </a:lnTo>
                  <a:lnTo>
                    <a:pt x="346046" y="565810"/>
                  </a:lnTo>
                  <a:lnTo>
                    <a:pt x="341644" y="614944"/>
                  </a:lnTo>
                  <a:lnTo>
                    <a:pt x="346046" y="664078"/>
                  </a:lnTo>
                  <a:lnTo>
                    <a:pt x="358739" y="710319"/>
                  </a:lnTo>
                  <a:lnTo>
                    <a:pt x="378951" y="752897"/>
                  </a:lnTo>
                  <a:lnTo>
                    <a:pt x="405911" y="791040"/>
                  </a:lnTo>
                  <a:lnTo>
                    <a:pt x="438848" y="823978"/>
                  </a:lnTo>
                  <a:lnTo>
                    <a:pt x="476991" y="850938"/>
                  </a:lnTo>
                  <a:lnTo>
                    <a:pt x="519569" y="871150"/>
                  </a:lnTo>
                  <a:lnTo>
                    <a:pt x="565810" y="883842"/>
                  </a:lnTo>
                  <a:lnTo>
                    <a:pt x="614944" y="888245"/>
                  </a:lnTo>
                  <a:lnTo>
                    <a:pt x="664078" y="883842"/>
                  </a:lnTo>
                  <a:lnTo>
                    <a:pt x="710319" y="871150"/>
                  </a:lnTo>
                  <a:lnTo>
                    <a:pt x="752897" y="850938"/>
                  </a:lnTo>
                  <a:lnTo>
                    <a:pt x="791040" y="823978"/>
                  </a:lnTo>
                  <a:lnTo>
                    <a:pt x="823978" y="791040"/>
                  </a:lnTo>
                  <a:lnTo>
                    <a:pt x="850938" y="752897"/>
                  </a:lnTo>
                  <a:lnTo>
                    <a:pt x="871150" y="710319"/>
                  </a:lnTo>
                  <a:lnTo>
                    <a:pt x="883842" y="664078"/>
                  </a:lnTo>
                  <a:lnTo>
                    <a:pt x="888245" y="614944"/>
                  </a:lnTo>
                  <a:lnTo>
                    <a:pt x="883842" y="565810"/>
                  </a:lnTo>
                  <a:lnTo>
                    <a:pt x="871150" y="519569"/>
                  </a:lnTo>
                  <a:lnTo>
                    <a:pt x="850938" y="476991"/>
                  </a:lnTo>
                  <a:lnTo>
                    <a:pt x="823978" y="438848"/>
                  </a:lnTo>
                  <a:lnTo>
                    <a:pt x="791040" y="405911"/>
                  </a:lnTo>
                  <a:lnTo>
                    <a:pt x="752897" y="378951"/>
                  </a:lnTo>
                  <a:lnTo>
                    <a:pt x="710319" y="358739"/>
                  </a:lnTo>
                  <a:lnTo>
                    <a:pt x="664078" y="346046"/>
                  </a:lnTo>
                  <a:lnTo>
                    <a:pt x="614944" y="341644"/>
                  </a:lnTo>
                  <a:close/>
                </a:path>
                <a:path w="1229994" h="1229995">
                  <a:moveTo>
                    <a:pt x="614944" y="409987"/>
                  </a:moveTo>
                  <a:lnTo>
                    <a:pt x="567931" y="415401"/>
                  </a:lnTo>
                  <a:lnTo>
                    <a:pt x="524784" y="430824"/>
                  </a:lnTo>
                  <a:lnTo>
                    <a:pt x="486729" y="455022"/>
                  </a:lnTo>
                  <a:lnTo>
                    <a:pt x="454995" y="486765"/>
                  </a:lnTo>
                  <a:lnTo>
                    <a:pt x="430809" y="524820"/>
                  </a:lnTo>
                  <a:lnTo>
                    <a:pt x="415397" y="567957"/>
                  </a:lnTo>
                  <a:lnTo>
                    <a:pt x="409987" y="614944"/>
                  </a:lnTo>
                  <a:lnTo>
                    <a:pt x="415401" y="661957"/>
                  </a:lnTo>
                  <a:lnTo>
                    <a:pt x="430824" y="705105"/>
                  </a:lnTo>
                  <a:lnTo>
                    <a:pt x="455022" y="743159"/>
                  </a:lnTo>
                  <a:lnTo>
                    <a:pt x="486765" y="774893"/>
                  </a:lnTo>
                  <a:lnTo>
                    <a:pt x="524820" y="799079"/>
                  </a:lnTo>
                  <a:lnTo>
                    <a:pt x="567957" y="814491"/>
                  </a:lnTo>
                  <a:lnTo>
                    <a:pt x="614944" y="819901"/>
                  </a:lnTo>
                  <a:lnTo>
                    <a:pt x="661931" y="814487"/>
                  </a:lnTo>
                  <a:lnTo>
                    <a:pt x="705068" y="799065"/>
                  </a:lnTo>
                  <a:lnTo>
                    <a:pt x="743124" y="774866"/>
                  </a:lnTo>
                  <a:lnTo>
                    <a:pt x="774866" y="743124"/>
                  </a:lnTo>
                  <a:lnTo>
                    <a:pt x="799065" y="705068"/>
                  </a:lnTo>
                  <a:lnTo>
                    <a:pt x="814487" y="661931"/>
                  </a:lnTo>
                  <a:lnTo>
                    <a:pt x="819901" y="614944"/>
                  </a:lnTo>
                  <a:lnTo>
                    <a:pt x="814517" y="567957"/>
                  </a:lnTo>
                  <a:lnTo>
                    <a:pt x="799114" y="524820"/>
                  </a:lnTo>
                  <a:lnTo>
                    <a:pt x="774925" y="486765"/>
                  </a:lnTo>
                  <a:lnTo>
                    <a:pt x="743181" y="455022"/>
                  </a:lnTo>
                  <a:lnTo>
                    <a:pt x="705115" y="430824"/>
                  </a:lnTo>
                  <a:lnTo>
                    <a:pt x="661958" y="415401"/>
                  </a:lnTo>
                  <a:lnTo>
                    <a:pt x="614944" y="409987"/>
                  </a:lnTo>
                  <a:close/>
                </a:path>
                <a:path w="1229994" h="1229995">
                  <a:moveTo>
                    <a:pt x="614944" y="478257"/>
                  </a:moveTo>
                  <a:lnTo>
                    <a:pt x="571759" y="485222"/>
                  </a:lnTo>
                  <a:lnTo>
                    <a:pt x="534239" y="504619"/>
                  </a:lnTo>
                  <a:lnTo>
                    <a:pt x="504643" y="534203"/>
                  </a:lnTo>
                  <a:lnTo>
                    <a:pt x="485230" y="571727"/>
                  </a:lnTo>
                  <a:lnTo>
                    <a:pt x="478257" y="614944"/>
                  </a:lnTo>
                  <a:lnTo>
                    <a:pt x="485222" y="658130"/>
                  </a:lnTo>
                  <a:lnTo>
                    <a:pt x="504619" y="695649"/>
                  </a:lnTo>
                  <a:lnTo>
                    <a:pt x="534203" y="725245"/>
                  </a:lnTo>
                  <a:lnTo>
                    <a:pt x="571727" y="744658"/>
                  </a:lnTo>
                  <a:lnTo>
                    <a:pt x="614944" y="751631"/>
                  </a:lnTo>
                  <a:lnTo>
                    <a:pt x="658130" y="744666"/>
                  </a:lnTo>
                  <a:lnTo>
                    <a:pt x="695649" y="725269"/>
                  </a:lnTo>
                  <a:lnTo>
                    <a:pt x="725245" y="695685"/>
                  </a:lnTo>
                  <a:lnTo>
                    <a:pt x="744658" y="658162"/>
                  </a:lnTo>
                  <a:lnTo>
                    <a:pt x="751631" y="614944"/>
                  </a:lnTo>
                  <a:lnTo>
                    <a:pt x="744666" y="571759"/>
                  </a:lnTo>
                  <a:lnTo>
                    <a:pt x="725269" y="534239"/>
                  </a:lnTo>
                  <a:lnTo>
                    <a:pt x="695685" y="504643"/>
                  </a:lnTo>
                  <a:lnTo>
                    <a:pt x="658162" y="485230"/>
                  </a:lnTo>
                  <a:lnTo>
                    <a:pt x="614944" y="478257"/>
                  </a:lnTo>
                  <a:close/>
                </a:path>
              </a:pathLst>
            </a:custGeom>
            <a:ln w="4334">
              <a:solidFill>
                <a:srgbClr val="FF7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60994" y="1583495"/>
              <a:ext cx="141021" cy="141021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25" dirty="0"/>
              <a:t>Working</a:t>
            </a:r>
            <a:r>
              <a:rPr spc="-130" dirty="0"/>
              <a:t> </a:t>
            </a:r>
            <a:r>
              <a:rPr spc="-10" dirty="0"/>
              <a:t>groups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6615947" y="2482802"/>
            <a:ext cx="6509384" cy="6609080"/>
            <a:chOff x="6615947" y="2482802"/>
            <a:chExt cx="6509384" cy="6609080"/>
          </a:xfrm>
        </p:grpSpPr>
        <p:sp>
          <p:nvSpPr>
            <p:cNvPr id="12" name="object 12"/>
            <p:cNvSpPr/>
            <p:nvPr/>
          </p:nvSpPr>
          <p:spPr>
            <a:xfrm>
              <a:off x="7353302" y="3331663"/>
              <a:ext cx="5026025" cy="5026025"/>
            </a:xfrm>
            <a:custGeom>
              <a:avLst/>
              <a:gdLst/>
              <a:ahLst/>
              <a:cxnLst/>
              <a:rect l="l" t="t" r="r" b="b"/>
              <a:pathLst>
                <a:path w="5026025" h="5026025">
                  <a:moveTo>
                    <a:pt x="2535855" y="6"/>
                  </a:moveTo>
                  <a:lnTo>
                    <a:pt x="2490985" y="0"/>
                  </a:lnTo>
                  <a:lnTo>
                    <a:pt x="2446122" y="789"/>
                  </a:lnTo>
                  <a:lnTo>
                    <a:pt x="2401278" y="2375"/>
                  </a:lnTo>
                  <a:lnTo>
                    <a:pt x="2356464" y="4756"/>
                  </a:lnTo>
                  <a:lnTo>
                    <a:pt x="2311691" y="7934"/>
                  </a:lnTo>
                  <a:lnTo>
                    <a:pt x="2266971" y="11907"/>
                  </a:lnTo>
                  <a:lnTo>
                    <a:pt x="2222315" y="16675"/>
                  </a:lnTo>
                  <a:lnTo>
                    <a:pt x="2177735" y="22240"/>
                  </a:lnTo>
                  <a:lnTo>
                    <a:pt x="2133243" y="28599"/>
                  </a:lnTo>
                  <a:lnTo>
                    <a:pt x="2088850" y="35754"/>
                  </a:lnTo>
                  <a:lnTo>
                    <a:pt x="2044568" y="43704"/>
                  </a:lnTo>
                  <a:lnTo>
                    <a:pt x="2000407" y="52450"/>
                  </a:lnTo>
                  <a:lnTo>
                    <a:pt x="1956380" y="61990"/>
                  </a:lnTo>
                  <a:lnTo>
                    <a:pt x="1912498" y="72325"/>
                  </a:lnTo>
                  <a:lnTo>
                    <a:pt x="1868772" y="83455"/>
                  </a:lnTo>
                  <a:lnTo>
                    <a:pt x="1825214" y="95380"/>
                  </a:lnTo>
                  <a:lnTo>
                    <a:pt x="1781836" y="108100"/>
                  </a:lnTo>
                  <a:lnTo>
                    <a:pt x="1738649" y="121613"/>
                  </a:lnTo>
                  <a:lnTo>
                    <a:pt x="1695664" y="135922"/>
                  </a:lnTo>
                  <a:lnTo>
                    <a:pt x="1652893" y="151024"/>
                  </a:lnTo>
                  <a:lnTo>
                    <a:pt x="1610348" y="166921"/>
                  </a:lnTo>
                  <a:lnTo>
                    <a:pt x="1568040" y="183612"/>
                  </a:lnTo>
                  <a:lnTo>
                    <a:pt x="1525981" y="201097"/>
                  </a:lnTo>
                  <a:lnTo>
                    <a:pt x="1484181" y="219376"/>
                  </a:lnTo>
                  <a:lnTo>
                    <a:pt x="1442653" y="238449"/>
                  </a:lnTo>
                  <a:lnTo>
                    <a:pt x="1401408" y="258315"/>
                  </a:lnTo>
                  <a:lnTo>
                    <a:pt x="1360457" y="278975"/>
                  </a:lnTo>
                  <a:lnTo>
                    <a:pt x="1319813" y="300429"/>
                  </a:lnTo>
                  <a:lnTo>
                    <a:pt x="1279486" y="322676"/>
                  </a:lnTo>
                  <a:lnTo>
                    <a:pt x="1239488" y="345716"/>
                  </a:lnTo>
                  <a:lnTo>
                    <a:pt x="1199831" y="369549"/>
                  </a:lnTo>
                  <a:lnTo>
                    <a:pt x="1160526" y="394176"/>
                  </a:lnTo>
                  <a:lnTo>
                    <a:pt x="1121584" y="419596"/>
                  </a:lnTo>
                  <a:lnTo>
                    <a:pt x="1083017" y="445808"/>
                  </a:lnTo>
                  <a:lnTo>
                    <a:pt x="1044837" y="472813"/>
                  </a:lnTo>
                  <a:lnTo>
                    <a:pt x="1007055" y="500611"/>
                  </a:lnTo>
                  <a:lnTo>
                    <a:pt x="969683" y="529202"/>
                  </a:lnTo>
                  <a:lnTo>
                    <a:pt x="932732" y="558585"/>
                  </a:lnTo>
                  <a:lnTo>
                    <a:pt x="896213" y="588761"/>
                  </a:lnTo>
                  <a:lnTo>
                    <a:pt x="860138" y="619729"/>
                  </a:lnTo>
                  <a:lnTo>
                    <a:pt x="824519" y="651489"/>
                  </a:lnTo>
                  <a:lnTo>
                    <a:pt x="789367" y="684041"/>
                  </a:lnTo>
                  <a:lnTo>
                    <a:pt x="754694" y="717385"/>
                  </a:lnTo>
                  <a:lnTo>
                    <a:pt x="720510" y="751521"/>
                  </a:lnTo>
                  <a:lnTo>
                    <a:pt x="686976" y="786295"/>
                  </a:lnTo>
                  <a:lnTo>
                    <a:pt x="654241" y="821545"/>
                  </a:lnTo>
                  <a:lnTo>
                    <a:pt x="622307" y="857260"/>
                  </a:lnTo>
                  <a:lnTo>
                    <a:pt x="591174" y="893428"/>
                  </a:lnTo>
                  <a:lnTo>
                    <a:pt x="560840" y="930038"/>
                  </a:lnTo>
                  <a:lnTo>
                    <a:pt x="531306" y="967078"/>
                  </a:lnTo>
                  <a:lnTo>
                    <a:pt x="502572" y="1004536"/>
                  </a:lnTo>
                  <a:lnTo>
                    <a:pt x="474638" y="1042402"/>
                  </a:lnTo>
                  <a:lnTo>
                    <a:pt x="447503" y="1080663"/>
                  </a:lnTo>
                  <a:lnTo>
                    <a:pt x="421168" y="1119309"/>
                  </a:lnTo>
                  <a:lnTo>
                    <a:pt x="395633" y="1158327"/>
                  </a:lnTo>
                  <a:lnTo>
                    <a:pt x="370896" y="1197707"/>
                  </a:lnTo>
                  <a:lnTo>
                    <a:pt x="346959" y="1237436"/>
                  </a:lnTo>
                  <a:lnTo>
                    <a:pt x="323822" y="1277503"/>
                  </a:lnTo>
                  <a:lnTo>
                    <a:pt x="301483" y="1317897"/>
                  </a:lnTo>
                  <a:lnTo>
                    <a:pt x="279943" y="1358606"/>
                  </a:lnTo>
                  <a:lnTo>
                    <a:pt x="259202" y="1399619"/>
                  </a:lnTo>
                  <a:lnTo>
                    <a:pt x="239260" y="1440924"/>
                  </a:lnTo>
                  <a:lnTo>
                    <a:pt x="220116" y="1482509"/>
                  </a:lnTo>
                  <a:lnTo>
                    <a:pt x="201771" y="1524364"/>
                  </a:lnTo>
                  <a:lnTo>
                    <a:pt x="184224" y="1566476"/>
                  </a:lnTo>
                  <a:lnTo>
                    <a:pt x="167476" y="1608834"/>
                  </a:lnTo>
                  <a:lnTo>
                    <a:pt x="151526" y="1651428"/>
                  </a:lnTo>
                  <a:lnTo>
                    <a:pt x="136374" y="1694244"/>
                  </a:lnTo>
                  <a:lnTo>
                    <a:pt x="122020" y="1737271"/>
                  </a:lnTo>
                  <a:lnTo>
                    <a:pt x="108464" y="1780499"/>
                  </a:lnTo>
                  <a:lnTo>
                    <a:pt x="95706" y="1823916"/>
                  </a:lnTo>
                  <a:lnTo>
                    <a:pt x="83745" y="1867509"/>
                  </a:lnTo>
                  <a:lnTo>
                    <a:pt x="72583" y="1911269"/>
                  </a:lnTo>
                  <a:lnTo>
                    <a:pt x="62217" y="1955182"/>
                  </a:lnTo>
                  <a:lnTo>
                    <a:pt x="52650" y="1999238"/>
                  </a:lnTo>
                  <a:lnTo>
                    <a:pt x="43879" y="2043425"/>
                  </a:lnTo>
                  <a:lnTo>
                    <a:pt x="35906" y="2087731"/>
                  </a:lnTo>
                  <a:lnTo>
                    <a:pt x="28730" y="2132146"/>
                  </a:lnTo>
                  <a:lnTo>
                    <a:pt x="22351" y="2176657"/>
                  </a:lnTo>
                  <a:lnTo>
                    <a:pt x="16769" y="2221254"/>
                  </a:lnTo>
                  <a:lnTo>
                    <a:pt x="11983" y="2265923"/>
                  </a:lnTo>
                  <a:lnTo>
                    <a:pt x="7995" y="2310655"/>
                  </a:lnTo>
                  <a:lnTo>
                    <a:pt x="4803" y="2355438"/>
                  </a:lnTo>
                  <a:lnTo>
                    <a:pt x="2408" y="2400260"/>
                  </a:lnTo>
                  <a:lnTo>
                    <a:pt x="809" y="2445109"/>
                  </a:lnTo>
                  <a:lnTo>
                    <a:pt x="6" y="2489974"/>
                  </a:lnTo>
                  <a:lnTo>
                    <a:pt x="0" y="2534844"/>
                  </a:lnTo>
                  <a:lnTo>
                    <a:pt x="789" y="2579707"/>
                  </a:lnTo>
                  <a:lnTo>
                    <a:pt x="2375" y="2624551"/>
                  </a:lnTo>
                  <a:lnTo>
                    <a:pt x="4757" y="2669365"/>
                  </a:lnTo>
                  <a:lnTo>
                    <a:pt x="7934" y="2714138"/>
                  </a:lnTo>
                  <a:lnTo>
                    <a:pt x="11907" y="2758858"/>
                  </a:lnTo>
                  <a:lnTo>
                    <a:pt x="16676" y="2803514"/>
                  </a:lnTo>
                  <a:lnTo>
                    <a:pt x="22240" y="2848094"/>
                  </a:lnTo>
                  <a:lnTo>
                    <a:pt x="28600" y="2892586"/>
                  </a:lnTo>
                  <a:lnTo>
                    <a:pt x="35755" y="2936979"/>
                  </a:lnTo>
                  <a:lnTo>
                    <a:pt x="43706" y="2981261"/>
                  </a:lnTo>
                  <a:lnTo>
                    <a:pt x="52451" y="3025422"/>
                  </a:lnTo>
                  <a:lnTo>
                    <a:pt x="61991" y="3069449"/>
                  </a:lnTo>
                  <a:lnTo>
                    <a:pt x="72327" y="3113331"/>
                  </a:lnTo>
                  <a:lnTo>
                    <a:pt x="83457" y="3157057"/>
                  </a:lnTo>
                  <a:lnTo>
                    <a:pt x="95382" y="3200615"/>
                  </a:lnTo>
                  <a:lnTo>
                    <a:pt x="108101" y="3243993"/>
                  </a:lnTo>
                  <a:lnTo>
                    <a:pt x="121615" y="3287180"/>
                  </a:lnTo>
                  <a:lnTo>
                    <a:pt x="135924" y="3330165"/>
                  </a:lnTo>
                  <a:lnTo>
                    <a:pt x="151027" y="3372936"/>
                  </a:lnTo>
                  <a:lnTo>
                    <a:pt x="166924" y="3415481"/>
                  </a:lnTo>
                  <a:lnTo>
                    <a:pt x="183615" y="3457789"/>
                  </a:lnTo>
                  <a:lnTo>
                    <a:pt x="201100" y="3499848"/>
                  </a:lnTo>
                  <a:lnTo>
                    <a:pt x="219379" y="3541648"/>
                  </a:lnTo>
                  <a:lnTo>
                    <a:pt x="238451" y="3583176"/>
                  </a:lnTo>
                  <a:lnTo>
                    <a:pt x="258318" y="3624421"/>
                  </a:lnTo>
                  <a:lnTo>
                    <a:pt x="278978" y="3665372"/>
                  </a:lnTo>
                  <a:lnTo>
                    <a:pt x="300432" y="3706016"/>
                  </a:lnTo>
                  <a:lnTo>
                    <a:pt x="322679" y="3746343"/>
                  </a:lnTo>
                  <a:lnTo>
                    <a:pt x="345719" y="3786341"/>
                  </a:lnTo>
                  <a:lnTo>
                    <a:pt x="369553" y="3825998"/>
                  </a:lnTo>
                  <a:lnTo>
                    <a:pt x="394179" y="3865303"/>
                  </a:lnTo>
                  <a:lnTo>
                    <a:pt x="419599" y="3904245"/>
                  </a:lnTo>
                  <a:lnTo>
                    <a:pt x="445812" y="3942812"/>
                  </a:lnTo>
                  <a:lnTo>
                    <a:pt x="472817" y="3980992"/>
                  </a:lnTo>
                  <a:lnTo>
                    <a:pt x="500615" y="4018774"/>
                  </a:lnTo>
                  <a:lnTo>
                    <a:pt x="529206" y="4056146"/>
                  </a:lnTo>
                  <a:lnTo>
                    <a:pt x="558589" y="4093097"/>
                  </a:lnTo>
                  <a:lnTo>
                    <a:pt x="588765" y="4129616"/>
                  </a:lnTo>
                  <a:lnTo>
                    <a:pt x="619732" y="4165691"/>
                  </a:lnTo>
                  <a:lnTo>
                    <a:pt x="651493" y="4201310"/>
                  </a:lnTo>
                  <a:lnTo>
                    <a:pt x="684045" y="4236462"/>
                  </a:lnTo>
                  <a:lnTo>
                    <a:pt x="717389" y="4271135"/>
                  </a:lnTo>
                  <a:lnTo>
                    <a:pt x="751525" y="4305319"/>
                  </a:lnTo>
                  <a:lnTo>
                    <a:pt x="786299" y="4338853"/>
                  </a:lnTo>
                  <a:lnTo>
                    <a:pt x="821548" y="4371587"/>
                  </a:lnTo>
                  <a:lnTo>
                    <a:pt x="857263" y="4403520"/>
                  </a:lnTo>
                  <a:lnTo>
                    <a:pt x="893431" y="4434654"/>
                  </a:lnTo>
                  <a:lnTo>
                    <a:pt x="930040" y="4464987"/>
                  </a:lnTo>
                  <a:lnTo>
                    <a:pt x="967080" y="4494521"/>
                  </a:lnTo>
                  <a:lnTo>
                    <a:pt x="1004538" y="4523255"/>
                  </a:lnTo>
                  <a:lnTo>
                    <a:pt x="1042403" y="4551189"/>
                  </a:lnTo>
                  <a:lnTo>
                    <a:pt x="1080664" y="4578323"/>
                  </a:lnTo>
                  <a:lnTo>
                    <a:pt x="1119310" y="4604658"/>
                  </a:lnTo>
                  <a:lnTo>
                    <a:pt x="1158328" y="4630193"/>
                  </a:lnTo>
                  <a:lnTo>
                    <a:pt x="1197707" y="4654929"/>
                  </a:lnTo>
                  <a:lnTo>
                    <a:pt x="1237436" y="4678866"/>
                  </a:lnTo>
                  <a:lnTo>
                    <a:pt x="1277503" y="4702004"/>
                  </a:lnTo>
                  <a:lnTo>
                    <a:pt x="1317896" y="4724343"/>
                  </a:lnTo>
                  <a:lnTo>
                    <a:pt x="1358605" y="4745882"/>
                  </a:lnTo>
                  <a:lnTo>
                    <a:pt x="1399618" y="4766623"/>
                  </a:lnTo>
                  <a:lnTo>
                    <a:pt x="1440922" y="4786565"/>
                  </a:lnTo>
                  <a:lnTo>
                    <a:pt x="1482508" y="4805709"/>
                  </a:lnTo>
                  <a:lnTo>
                    <a:pt x="1524362" y="4824054"/>
                  </a:lnTo>
                  <a:lnTo>
                    <a:pt x="1566474" y="4841600"/>
                  </a:lnTo>
                  <a:lnTo>
                    <a:pt x="1608832" y="4858349"/>
                  </a:lnTo>
                  <a:lnTo>
                    <a:pt x="1651425" y="4874299"/>
                  </a:lnTo>
                  <a:lnTo>
                    <a:pt x="1694241" y="4889451"/>
                  </a:lnTo>
                  <a:lnTo>
                    <a:pt x="1737269" y="4903804"/>
                  </a:lnTo>
                  <a:lnTo>
                    <a:pt x="1780497" y="4917360"/>
                  </a:lnTo>
                  <a:lnTo>
                    <a:pt x="1823913" y="4930118"/>
                  </a:lnTo>
                  <a:lnTo>
                    <a:pt x="1867506" y="4942079"/>
                  </a:lnTo>
                  <a:lnTo>
                    <a:pt x="1911265" y="4953242"/>
                  </a:lnTo>
                  <a:lnTo>
                    <a:pt x="1955179" y="4963607"/>
                  </a:lnTo>
                  <a:lnTo>
                    <a:pt x="1999234" y="4973175"/>
                  </a:lnTo>
                  <a:lnTo>
                    <a:pt x="2043421" y="4981945"/>
                  </a:lnTo>
                  <a:lnTo>
                    <a:pt x="2087728" y="4989918"/>
                  </a:lnTo>
                  <a:lnTo>
                    <a:pt x="2132142" y="4997094"/>
                  </a:lnTo>
                  <a:lnTo>
                    <a:pt x="2176654" y="5003474"/>
                  </a:lnTo>
                  <a:lnTo>
                    <a:pt x="2221250" y="5009056"/>
                  </a:lnTo>
                  <a:lnTo>
                    <a:pt x="2265920" y="5013841"/>
                  </a:lnTo>
                  <a:lnTo>
                    <a:pt x="2310652" y="5017830"/>
                  </a:lnTo>
                  <a:lnTo>
                    <a:pt x="2355434" y="5021022"/>
                  </a:lnTo>
                  <a:lnTo>
                    <a:pt x="2400256" y="5023417"/>
                  </a:lnTo>
                  <a:lnTo>
                    <a:pt x="2445105" y="5025016"/>
                  </a:lnTo>
                  <a:lnTo>
                    <a:pt x="2489970" y="5025819"/>
                  </a:lnTo>
                  <a:lnTo>
                    <a:pt x="2534840" y="5025826"/>
                  </a:lnTo>
                  <a:lnTo>
                    <a:pt x="2579703" y="5025036"/>
                  </a:lnTo>
                  <a:lnTo>
                    <a:pt x="2624547" y="5023450"/>
                  </a:lnTo>
                  <a:lnTo>
                    <a:pt x="2669362" y="5021069"/>
                  </a:lnTo>
                  <a:lnTo>
                    <a:pt x="2714135" y="5017891"/>
                  </a:lnTo>
                  <a:lnTo>
                    <a:pt x="2758855" y="5013918"/>
                  </a:lnTo>
                  <a:lnTo>
                    <a:pt x="2803510" y="5009150"/>
                  </a:lnTo>
                  <a:lnTo>
                    <a:pt x="2848090" y="5003585"/>
                  </a:lnTo>
                  <a:lnTo>
                    <a:pt x="2892582" y="4997226"/>
                  </a:lnTo>
                  <a:lnTo>
                    <a:pt x="2936975" y="4990071"/>
                  </a:lnTo>
                  <a:lnTo>
                    <a:pt x="2981258" y="4982121"/>
                  </a:lnTo>
                  <a:lnTo>
                    <a:pt x="3025419" y="4973375"/>
                  </a:lnTo>
                  <a:lnTo>
                    <a:pt x="3069446" y="4963835"/>
                  </a:lnTo>
                  <a:lnTo>
                    <a:pt x="3113328" y="4953500"/>
                  </a:lnTo>
                  <a:lnTo>
                    <a:pt x="3157054" y="4942370"/>
                  </a:lnTo>
                  <a:lnTo>
                    <a:pt x="3200612" y="4930445"/>
                  </a:lnTo>
                  <a:lnTo>
                    <a:pt x="3243990" y="4917725"/>
                  </a:lnTo>
                  <a:lnTo>
                    <a:pt x="3287177" y="4904212"/>
                  </a:lnTo>
                  <a:lnTo>
                    <a:pt x="3330162" y="4889903"/>
                  </a:lnTo>
                  <a:lnTo>
                    <a:pt x="3372933" y="4874801"/>
                  </a:lnTo>
                  <a:lnTo>
                    <a:pt x="3415478" y="4858904"/>
                  </a:lnTo>
                  <a:lnTo>
                    <a:pt x="3457787" y="4842213"/>
                  </a:lnTo>
                  <a:lnTo>
                    <a:pt x="3499847" y="4824728"/>
                  </a:lnTo>
                  <a:lnTo>
                    <a:pt x="3541646" y="4806449"/>
                  </a:lnTo>
                  <a:lnTo>
                    <a:pt x="3583175" y="4787376"/>
                  </a:lnTo>
                  <a:lnTo>
                    <a:pt x="3624420" y="4767510"/>
                  </a:lnTo>
                  <a:lnTo>
                    <a:pt x="3665370" y="4746850"/>
                  </a:lnTo>
                  <a:lnTo>
                    <a:pt x="3706015" y="4725396"/>
                  </a:lnTo>
                  <a:lnTo>
                    <a:pt x="3746342" y="4703149"/>
                  </a:lnTo>
                  <a:lnTo>
                    <a:pt x="3786340" y="4680109"/>
                  </a:lnTo>
                  <a:lnTo>
                    <a:pt x="3825998" y="4656276"/>
                  </a:lnTo>
                  <a:lnTo>
                    <a:pt x="3865303" y="4631649"/>
                  </a:lnTo>
                  <a:lnTo>
                    <a:pt x="3904245" y="4606229"/>
                  </a:lnTo>
                  <a:lnTo>
                    <a:pt x="3942812" y="4580017"/>
                  </a:lnTo>
                  <a:lnTo>
                    <a:pt x="3980993" y="4553012"/>
                  </a:lnTo>
                  <a:lnTo>
                    <a:pt x="4018775" y="4525214"/>
                  </a:lnTo>
                  <a:lnTo>
                    <a:pt x="4056148" y="4496623"/>
                  </a:lnTo>
                  <a:lnTo>
                    <a:pt x="4093099" y="4467240"/>
                  </a:lnTo>
                  <a:lnTo>
                    <a:pt x="4129618" y="4437064"/>
                  </a:lnTo>
                  <a:lnTo>
                    <a:pt x="4165693" y="4406096"/>
                  </a:lnTo>
                  <a:lnTo>
                    <a:pt x="4201313" y="4374336"/>
                  </a:lnTo>
                  <a:lnTo>
                    <a:pt x="4236465" y="4341784"/>
                  </a:lnTo>
                  <a:lnTo>
                    <a:pt x="4271139" y="4308440"/>
                  </a:lnTo>
                  <a:lnTo>
                    <a:pt x="4305323" y="4274304"/>
                  </a:lnTo>
                  <a:lnTo>
                    <a:pt x="4338857" y="4239530"/>
                  </a:lnTo>
                  <a:lnTo>
                    <a:pt x="4371591" y="4204280"/>
                  </a:lnTo>
                  <a:lnTo>
                    <a:pt x="4403524" y="4168565"/>
                  </a:lnTo>
                  <a:lnTo>
                    <a:pt x="4434658" y="4132397"/>
                  </a:lnTo>
                  <a:lnTo>
                    <a:pt x="4464991" y="4095787"/>
                  </a:lnTo>
                  <a:lnTo>
                    <a:pt x="4494525" y="4058747"/>
                  </a:lnTo>
                  <a:lnTo>
                    <a:pt x="4523259" y="4021289"/>
                  </a:lnTo>
                  <a:lnTo>
                    <a:pt x="4551193" y="3983423"/>
                  </a:lnTo>
                  <a:lnTo>
                    <a:pt x="4578327" y="3945162"/>
                  </a:lnTo>
                  <a:lnTo>
                    <a:pt x="4604662" y="3906516"/>
                  </a:lnTo>
                  <a:lnTo>
                    <a:pt x="4630197" y="3867498"/>
                  </a:lnTo>
                  <a:lnTo>
                    <a:pt x="4654933" y="3828118"/>
                  </a:lnTo>
                  <a:lnTo>
                    <a:pt x="4678870" y="3788389"/>
                  </a:lnTo>
                  <a:lnTo>
                    <a:pt x="4702008" y="3748322"/>
                  </a:lnTo>
                  <a:lnTo>
                    <a:pt x="4724346" y="3707928"/>
                  </a:lnTo>
                  <a:lnTo>
                    <a:pt x="4745886" y="3667219"/>
                  </a:lnTo>
                  <a:lnTo>
                    <a:pt x="4766627" y="3626206"/>
                  </a:lnTo>
                  <a:lnTo>
                    <a:pt x="4786569" y="3584901"/>
                  </a:lnTo>
                  <a:lnTo>
                    <a:pt x="4805713" y="3543316"/>
                  </a:lnTo>
                  <a:lnTo>
                    <a:pt x="4824058" y="3501461"/>
                  </a:lnTo>
                  <a:lnTo>
                    <a:pt x="4841604" y="3459349"/>
                  </a:lnTo>
                  <a:lnTo>
                    <a:pt x="4858353" y="3416991"/>
                  </a:lnTo>
                  <a:lnTo>
                    <a:pt x="4874303" y="3374398"/>
                  </a:lnTo>
                  <a:lnTo>
                    <a:pt x="4889455" y="3331581"/>
                  </a:lnTo>
                  <a:lnTo>
                    <a:pt x="4903808" y="3288554"/>
                  </a:lnTo>
                  <a:lnTo>
                    <a:pt x="4917364" y="3245326"/>
                  </a:lnTo>
                  <a:lnTo>
                    <a:pt x="4930122" y="3201909"/>
                  </a:lnTo>
                  <a:lnTo>
                    <a:pt x="4942083" y="3158316"/>
                  </a:lnTo>
                  <a:lnTo>
                    <a:pt x="4953246" y="3114556"/>
                  </a:lnTo>
                  <a:lnTo>
                    <a:pt x="4963611" y="3070643"/>
                  </a:lnTo>
                  <a:lnTo>
                    <a:pt x="4973179" y="3026587"/>
                  </a:lnTo>
                  <a:lnTo>
                    <a:pt x="4981949" y="2982400"/>
                  </a:lnTo>
                  <a:lnTo>
                    <a:pt x="4989922" y="2938094"/>
                  </a:lnTo>
                  <a:lnTo>
                    <a:pt x="4997098" y="2893679"/>
                  </a:lnTo>
                  <a:lnTo>
                    <a:pt x="5003478" y="2849168"/>
                  </a:lnTo>
                  <a:lnTo>
                    <a:pt x="5009060" y="2804571"/>
                  </a:lnTo>
                  <a:lnTo>
                    <a:pt x="5013845" y="2759902"/>
                  </a:lnTo>
                  <a:lnTo>
                    <a:pt x="5017834" y="2715170"/>
                  </a:lnTo>
                  <a:lnTo>
                    <a:pt x="5021026" y="2670387"/>
                  </a:lnTo>
                  <a:lnTo>
                    <a:pt x="5023421" y="2625565"/>
                  </a:lnTo>
                  <a:lnTo>
                    <a:pt x="5025020" y="2580716"/>
                  </a:lnTo>
                  <a:lnTo>
                    <a:pt x="5025823" y="2535851"/>
                  </a:lnTo>
                  <a:lnTo>
                    <a:pt x="5025829" y="2490981"/>
                  </a:lnTo>
                  <a:lnTo>
                    <a:pt x="5025040" y="2446118"/>
                  </a:lnTo>
                  <a:lnTo>
                    <a:pt x="5023454" y="2401274"/>
                  </a:lnTo>
                  <a:lnTo>
                    <a:pt x="5021073" y="2356460"/>
                  </a:lnTo>
                  <a:lnTo>
                    <a:pt x="5017895" y="2311687"/>
                  </a:lnTo>
                  <a:lnTo>
                    <a:pt x="5013922" y="2266967"/>
                  </a:lnTo>
                  <a:lnTo>
                    <a:pt x="5009154" y="2222311"/>
                  </a:lnTo>
                  <a:lnTo>
                    <a:pt x="5003589" y="2177731"/>
                  </a:lnTo>
                  <a:lnTo>
                    <a:pt x="4997230" y="2133239"/>
                  </a:lnTo>
                  <a:lnTo>
                    <a:pt x="4990075" y="2088846"/>
                  </a:lnTo>
                  <a:lnTo>
                    <a:pt x="4982124" y="2044564"/>
                  </a:lnTo>
                  <a:lnTo>
                    <a:pt x="4973379" y="2000403"/>
                  </a:lnTo>
                  <a:lnTo>
                    <a:pt x="4963839" y="1956376"/>
                  </a:lnTo>
                  <a:lnTo>
                    <a:pt x="4953504" y="1912494"/>
                  </a:lnTo>
                  <a:lnTo>
                    <a:pt x="4942374" y="1868768"/>
                  </a:lnTo>
                  <a:lnTo>
                    <a:pt x="4930449" y="1825210"/>
                  </a:lnTo>
                  <a:lnTo>
                    <a:pt x="4917729" y="1781832"/>
                  </a:lnTo>
                  <a:lnTo>
                    <a:pt x="4904216" y="1738645"/>
                  </a:lnTo>
                  <a:lnTo>
                    <a:pt x="4889907" y="1695660"/>
                  </a:lnTo>
                  <a:lnTo>
                    <a:pt x="4874805" y="1652890"/>
                  </a:lnTo>
                  <a:lnTo>
                    <a:pt x="4858908" y="1610344"/>
                  </a:lnTo>
                  <a:lnTo>
                    <a:pt x="4842217" y="1568036"/>
                  </a:lnTo>
                  <a:lnTo>
                    <a:pt x="4824732" y="1525977"/>
                  </a:lnTo>
                  <a:lnTo>
                    <a:pt x="4806453" y="1484177"/>
                  </a:lnTo>
                  <a:lnTo>
                    <a:pt x="4787380" y="1442649"/>
                  </a:lnTo>
                  <a:lnTo>
                    <a:pt x="4767514" y="1401404"/>
                  </a:lnTo>
                  <a:lnTo>
                    <a:pt x="4746854" y="1360454"/>
                  </a:lnTo>
                  <a:lnTo>
                    <a:pt x="4725400" y="1319809"/>
                  </a:lnTo>
                  <a:lnTo>
                    <a:pt x="4703153" y="1279482"/>
                  </a:lnTo>
                  <a:lnTo>
                    <a:pt x="4680113" y="1239484"/>
                  </a:lnTo>
                  <a:lnTo>
                    <a:pt x="4656280" y="1199827"/>
                  </a:lnTo>
                  <a:lnTo>
                    <a:pt x="4631653" y="1160522"/>
                  </a:lnTo>
                  <a:lnTo>
                    <a:pt x="4606233" y="1121580"/>
                  </a:lnTo>
                  <a:lnTo>
                    <a:pt x="4580021" y="1083013"/>
                  </a:lnTo>
                  <a:lnTo>
                    <a:pt x="4553016" y="1044833"/>
                  </a:lnTo>
                  <a:lnTo>
                    <a:pt x="4525218" y="1007051"/>
                  </a:lnTo>
                  <a:lnTo>
                    <a:pt x="4496627" y="969679"/>
                  </a:lnTo>
                  <a:lnTo>
                    <a:pt x="4467244" y="932728"/>
                  </a:lnTo>
                  <a:lnTo>
                    <a:pt x="4437068" y="896209"/>
                  </a:lnTo>
                  <a:lnTo>
                    <a:pt x="4406100" y="860134"/>
                  </a:lnTo>
                  <a:lnTo>
                    <a:pt x="4374340" y="824515"/>
                  </a:lnTo>
                  <a:lnTo>
                    <a:pt x="4341788" y="789363"/>
                  </a:lnTo>
                  <a:lnTo>
                    <a:pt x="4308444" y="754690"/>
                  </a:lnTo>
                  <a:lnTo>
                    <a:pt x="4274308" y="720506"/>
                  </a:lnTo>
                  <a:lnTo>
                    <a:pt x="4239534" y="686972"/>
                  </a:lnTo>
                  <a:lnTo>
                    <a:pt x="4204284" y="654238"/>
                  </a:lnTo>
                  <a:lnTo>
                    <a:pt x="4168569" y="622305"/>
                  </a:lnTo>
                  <a:lnTo>
                    <a:pt x="4132401" y="591171"/>
                  </a:lnTo>
                  <a:lnTo>
                    <a:pt x="4095791" y="560838"/>
                  </a:lnTo>
                  <a:lnTo>
                    <a:pt x="4058751" y="531304"/>
                  </a:lnTo>
                  <a:lnTo>
                    <a:pt x="4021293" y="502570"/>
                  </a:lnTo>
                  <a:lnTo>
                    <a:pt x="3983427" y="474636"/>
                  </a:lnTo>
                  <a:lnTo>
                    <a:pt x="3945165" y="447502"/>
                  </a:lnTo>
                  <a:lnTo>
                    <a:pt x="3906520" y="421167"/>
                  </a:lnTo>
                  <a:lnTo>
                    <a:pt x="3867502" y="395632"/>
                  </a:lnTo>
                  <a:lnTo>
                    <a:pt x="3828122" y="370896"/>
                  </a:lnTo>
                  <a:lnTo>
                    <a:pt x="3788393" y="346959"/>
                  </a:lnTo>
                  <a:lnTo>
                    <a:pt x="3748326" y="323821"/>
                  </a:lnTo>
                  <a:lnTo>
                    <a:pt x="3707932" y="301483"/>
                  </a:lnTo>
                  <a:lnTo>
                    <a:pt x="3667223" y="279943"/>
                  </a:lnTo>
                  <a:lnTo>
                    <a:pt x="3626210" y="259202"/>
                  </a:lnTo>
                  <a:lnTo>
                    <a:pt x="3584905" y="239260"/>
                  </a:lnTo>
                  <a:lnTo>
                    <a:pt x="3543320" y="220116"/>
                  </a:lnTo>
                  <a:lnTo>
                    <a:pt x="3501465" y="201771"/>
                  </a:lnTo>
                  <a:lnTo>
                    <a:pt x="3459353" y="184225"/>
                  </a:lnTo>
                  <a:lnTo>
                    <a:pt x="3416994" y="167476"/>
                  </a:lnTo>
                  <a:lnTo>
                    <a:pt x="3374401" y="151526"/>
                  </a:lnTo>
                  <a:lnTo>
                    <a:pt x="3331585" y="136374"/>
                  </a:lnTo>
                  <a:lnTo>
                    <a:pt x="3288558" y="122021"/>
                  </a:lnTo>
                  <a:lnTo>
                    <a:pt x="3245330" y="108465"/>
                  </a:lnTo>
                  <a:lnTo>
                    <a:pt x="3201913" y="95707"/>
                  </a:lnTo>
                  <a:lnTo>
                    <a:pt x="3158320" y="83746"/>
                  </a:lnTo>
                  <a:lnTo>
                    <a:pt x="3114560" y="72583"/>
                  </a:lnTo>
                  <a:lnTo>
                    <a:pt x="3070647" y="62218"/>
                  </a:lnTo>
                  <a:lnTo>
                    <a:pt x="3026591" y="52650"/>
                  </a:lnTo>
                  <a:lnTo>
                    <a:pt x="2982404" y="43880"/>
                  </a:lnTo>
                  <a:lnTo>
                    <a:pt x="2938098" y="35907"/>
                  </a:lnTo>
                  <a:lnTo>
                    <a:pt x="2893683" y="28731"/>
                  </a:lnTo>
                  <a:lnTo>
                    <a:pt x="2849172" y="22351"/>
                  </a:lnTo>
                  <a:lnTo>
                    <a:pt x="2804575" y="16769"/>
                  </a:lnTo>
                  <a:lnTo>
                    <a:pt x="2759906" y="11984"/>
                  </a:lnTo>
                  <a:lnTo>
                    <a:pt x="2715174" y="7995"/>
                  </a:lnTo>
                  <a:lnTo>
                    <a:pt x="2670391" y="4803"/>
                  </a:lnTo>
                  <a:lnTo>
                    <a:pt x="2625569" y="2408"/>
                  </a:lnTo>
                  <a:lnTo>
                    <a:pt x="2580720" y="809"/>
                  </a:lnTo>
                  <a:lnTo>
                    <a:pt x="2535855" y="6"/>
                  </a:lnTo>
                  <a:close/>
                </a:path>
              </a:pathLst>
            </a:custGeom>
            <a:solidFill>
              <a:srgbClr val="705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889132" y="3901703"/>
              <a:ext cx="4399280" cy="4323080"/>
            </a:xfrm>
            <a:custGeom>
              <a:avLst/>
              <a:gdLst/>
              <a:ahLst/>
              <a:cxnLst/>
              <a:rect l="l" t="t" r="r" b="b"/>
              <a:pathLst>
                <a:path w="4399280" h="4323080">
                  <a:moveTo>
                    <a:pt x="0" y="0"/>
                  </a:moveTo>
                  <a:lnTo>
                    <a:pt x="4398860" y="4322747"/>
                  </a:lnTo>
                </a:path>
              </a:pathLst>
            </a:custGeom>
            <a:ln w="418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719511" y="3630211"/>
              <a:ext cx="4323080" cy="4399280"/>
            </a:xfrm>
            <a:custGeom>
              <a:avLst/>
              <a:gdLst/>
              <a:ahLst/>
              <a:cxnLst/>
              <a:rect l="l" t="t" r="r" b="b"/>
              <a:pathLst>
                <a:path w="4323080" h="4399280">
                  <a:moveTo>
                    <a:pt x="4322747" y="0"/>
                  </a:moveTo>
                  <a:lnTo>
                    <a:pt x="0" y="4398860"/>
                  </a:lnTo>
                </a:path>
              </a:pathLst>
            </a:custGeom>
            <a:ln w="418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898661" y="2865403"/>
              <a:ext cx="5943600" cy="5943600"/>
            </a:xfrm>
            <a:custGeom>
              <a:avLst/>
              <a:gdLst/>
              <a:ahLst/>
              <a:cxnLst/>
              <a:rect l="l" t="t" r="r" b="b"/>
              <a:pathLst>
                <a:path w="5943600" h="5943600">
                  <a:moveTo>
                    <a:pt x="2971752" y="5943504"/>
                  </a:moveTo>
                  <a:lnTo>
                    <a:pt x="3019934" y="5943122"/>
                  </a:lnTo>
                  <a:lnTo>
                    <a:pt x="3067930" y="5941977"/>
                  </a:lnTo>
                  <a:lnTo>
                    <a:pt x="3115736" y="5940078"/>
                  </a:lnTo>
                  <a:lnTo>
                    <a:pt x="3163346" y="5937428"/>
                  </a:lnTo>
                  <a:lnTo>
                    <a:pt x="3210753" y="5934033"/>
                  </a:lnTo>
                  <a:lnTo>
                    <a:pt x="3257952" y="5929901"/>
                  </a:lnTo>
                  <a:lnTo>
                    <a:pt x="3304938" y="5925035"/>
                  </a:lnTo>
                  <a:lnTo>
                    <a:pt x="3351704" y="5919443"/>
                  </a:lnTo>
                  <a:lnTo>
                    <a:pt x="3398244" y="5913129"/>
                  </a:lnTo>
                  <a:lnTo>
                    <a:pt x="3444553" y="5906100"/>
                  </a:lnTo>
                  <a:lnTo>
                    <a:pt x="3490626" y="5898362"/>
                  </a:lnTo>
                  <a:lnTo>
                    <a:pt x="3536456" y="5889919"/>
                  </a:lnTo>
                  <a:lnTo>
                    <a:pt x="3582037" y="5880779"/>
                  </a:lnTo>
                  <a:lnTo>
                    <a:pt x="3627364" y="5870946"/>
                  </a:lnTo>
                  <a:lnTo>
                    <a:pt x="3672432" y="5860427"/>
                  </a:lnTo>
                  <a:lnTo>
                    <a:pt x="3717233" y="5849226"/>
                  </a:lnTo>
                  <a:lnTo>
                    <a:pt x="3761763" y="5837351"/>
                  </a:lnTo>
                  <a:lnTo>
                    <a:pt x="3806016" y="5824806"/>
                  </a:lnTo>
                  <a:lnTo>
                    <a:pt x="3849986" y="5811598"/>
                  </a:lnTo>
                  <a:lnTo>
                    <a:pt x="3893667" y="5797732"/>
                  </a:lnTo>
                  <a:lnTo>
                    <a:pt x="3937054" y="5783214"/>
                  </a:lnTo>
                  <a:lnTo>
                    <a:pt x="3980140" y="5768050"/>
                  </a:lnTo>
                  <a:lnTo>
                    <a:pt x="4022921" y="5752246"/>
                  </a:lnTo>
                  <a:lnTo>
                    <a:pt x="4065389" y="5735806"/>
                  </a:lnTo>
                  <a:lnTo>
                    <a:pt x="4107540" y="5718738"/>
                  </a:lnTo>
                  <a:lnTo>
                    <a:pt x="4149367" y="5701047"/>
                  </a:lnTo>
                  <a:lnTo>
                    <a:pt x="4190866" y="5682738"/>
                  </a:lnTo>
                  <a:lnTo>
                    <a:pt x="4232029" y="5663818"/>
                  </a:lnTo>
                  <a:lnTo>
                    <a:pt x="4272852" y="5644292"/>
                  </a:lnTo>
                  <a:lnTo>
                    <a:pt x="4313328" y="5624165"/>
                  </a:lnTo>
                  <a:lnTo>
                    <a:pt x="4353453" y="5603445"/>
                  </a:lnTo>
                  <a:lnTo>
                    <a:pt x="4393219" y="5582135"/>
                  </a:lnTo>
                  <a:lnTo>
                    <a:pt x="4432622" y="5560243"/>
                  </a:lnTo>
                  <a:lnTo>
                    <a:pt x="4471655" y="5537774"/>
                  </a:lnTo>
                  <a:lnTo>
                    <a:pt x="4510313" y="5514734"/>
                  </a:lnTo>
                  <a:lnTo>
                    <a:pt x="4548589" y="5491128"/>
                  </a:lnTo>
                  <a:lnTo>
                    <a:pt x="4586479" y="5466962"/>
                  </a:lnTo>
                  <a:lnTo>
                    <a:pt x="4623977" y="5442243"/>
                  </a:lnTo>
                  <a:lnTo>
                    <a:pt x="4661076" y="5416975"/>
                  </a:lnTo>
                  <a:lnTo>
                    <a:pt x="4697771" y="5391165"/>
                  </a:lnTo>
                  <a:lnTo>
                    <a:pt x="4734057" y="5364818"/>
                  </a:lnTo>
                  <a:lnTo>
                    <a:pt x="4769926" y="5337940"/>
                  </a:lnTo>
                  <a:lnTo>
                    <a:pt x="4805375" y="5310537"/>
                  </a:lnTo>
                  <a:lnTo>
                    <a:pt x="4840396" y="5282615"/>
                  </a:lnTo>
                  <a:lnTo>
                    <a:pt x="4874984" y="5254179"/>
                  </a:lnTo>
                  <a:lnTo>
                    <a:pt x="4909134" y="5225235"/>
                  </a:lnTo>
                  <a:lnTo>
                    <a:pt x="4942839" y="5195789"/>
                  </a:lnTo>
                  <a:lnTo>
                    <a:pt x="4976094" y="5165847"/>
                  </a:lnTo>
                  <a:lnTo>
                    <a:pt x="5008893" y="5135414"/>
                  </a:lnTo>
                  <a:lnTo>
                    <a:pt x="5041230" y="5104497"/>
                  </a:lnTo>
                  <a:lnTo>
                    <a:pt x="5073100" y="5073100"/>
                  </a:lnTo>
                  <a:lnTo>
                    <a:pt x="5104497" y="5041230"/>
                  </a:lnTo>
                  <a:lnTo>
                    <a:pt x="5135414" y="5008893"/>
                  </a:lnTo>
                  <a:lnTo>
                    <a:pt x="5165847" y="4976094"/>
                  </a:lnTo>
                  <a:lnTo>
                    <a:pt x="5195789" y="4942839"/>
                  </a:lnTo>
                  <a:lnTo>
                    <a:pt x="5225235" y="4909134"/>
                  </a:lnTo>
                  <a:lnTo>
                    <a:pt x="5254179" y="4874984"/>
                  </a:lnTo>
                  <a:lnTo>
                    <a:pt x="5282615" y="4840396"/>
                  </a:lnTo>
                  <a:lnTo>
                    <a:pt x="5310537" y="4805375"/>
                  </a:lnTo>
                  <a:lnTo>
                    <a:pt x="5337940" y="4769926"/>
                  </a:lnTo>
                  <a:lnTo>
                    <a:pt x="5364818" y="4734057"/>
                  </a:lnTo>
                  <a:lnTo>
                    <a:pt x="5391165" y="4697771"/>
                  </a:lnTo>
                  <a:lnTo>
                    <a:pt x="5416975" y="4661076"/>
                  </a:lnTo>
                  <a:lnTo>
                    <a:pt x="5442243" y="4623977"/>
                  </a:lnTo>
                  <a:lnTo>
                    <a:pt x="5466962" y="4586479"/>
                  </a:lnTo>
                  <a:lnTo>
                    <a:pt x="5491128" y="4548589"/>
                  </a:lnTo>
                  <a:lnTo>
                    <a:pt x="5514734" y="4510313"/>
                  </a:lnTo>
                  <a:lnTo>
                    <a:pt x="5537774" y="4471655"/>
                  </a:lnTo>
                  <a:lnTo>
                    <a:pt x="5560243" y="4432622"/>
                  </a:lnTo>
                  <a:lnTo>
                    <a:pt x="5582135" y="4393219"/>
                  </a:lnTo>
                  <a:lnTo>
                    <a:pt x="5603445" y="4353453"/>
                  </a:lnTo>
                  <a:lnTo>
                    <a:pt x="5624165" y="4313328"/>
                  </a:lnTo>
                  <a:lnTo>
                    <a:pt x="5644292" y="4272852"/>
                  </a:lnTo>
                  <a:lnTo>
                    <a:pt x="5663818" y="4232029"/>
                  </a:lnTo>
                  <a:lnTo>
                    <a:pt x="5682738" y="4190866"/>
                  </a:lnTo>
                  <a:lnTo>
                    <a:pt x="5701047" y="4149367"/>
                  </a:lnTo>
                  <a:lnTo>
                    <a:pt x="5718738" y="4107540"/>
                  </a:lnTo>
                  <a:lnTo>
                    <a:pt x="5735806" y="4065389"/>
                  </a:lnTo>
                  <a:lnTo>
                    <a:pt x="5752246" y="4022921"/>
                  </a:lnTo>
                  <a:lnTo>
                    <a:pt x="5768050" y="3980140"/>
                  </a:lnTo>
                  <a:lnTo>
                    <a:pt x="5783214" y="3937054"/>
                  </a:lnTo>
                  <a:lnTo>
                    <a:pt x="5797732" y="3893667"/>
                  </a:lnTo>
                  <a:lnTo>
                    <a:pt x="5811598" y="3849986"/>
                  </a:lnTo>
                  <a:lnTo>
                    <a:pt x="5824806" y="3806016"/>
                  </a:lnTo>
                  <a:lnTo>
                    <a:pt x="5837351" y="3761763"/>
                  </a:lnTo>
                  <a:lnTo>
                    <a:pt x="5849226" y="3717233"/>
                  </a:lnTo>
                  <a:lnTo>
                    <a:pt x="5860427" y="3672432"/>
                  </a:lnTo>
                  <a:lnTo>
                    <a:pt x="5870946" y="3627364"/>
                  </a:lnTo>
                  <a:lnTo>
                    <a:pt x="5880779" y="3582037"/>
                  </a:lnTo>
                  <a:lnTo>
                    <a:pt x="5889919" y="3536456"/>
                  </a:lnTo>
                  <a:lnTo>
                    <a:pt x="5898362" y="3490626"/>
                  </a:lnTo>
                  <a:lnTo>
                    <a:pt x="5906100" y="3444553"/>
                  </a:lnTo>
                  <a:lnTo>
                    <a:pt x="5913129" y="3398244"/>
                  </a:lnTo>
                  <a:lnTo>
                    <a:pt x="5919443" y="3351704"/>
                  </a:lnTo>
                  <a:lnTo>
                    <a:pt x="5925035" y="3304938"/>
                  </a:lnTo>
                  <a:lnTo>
                    <a:pt x="5929901" y="3257952"/>
                  </a:lnTo>
                  <a:lnTo>
                    <a:pt x="5934033" y="3210753"/>
                  </a:lnTo>
                  <a:lnTo>
                    <a:pt x="5937428" y="3163346"/>
                  </a:lnTo>
                  <a:lnTo>
                    <a:pt x="5940078" y="3115736"/>
                  </a:lnTo>
                  <a:lnTo>
                    <a:pt x="5941977" y="3067930"/>
                  </a:lnTo>
                  <a:lnTo>
                    <a:pt x="5943122" y="3019934"/>
                  </a:lnTo>
                  <a:lnTo>
                    <a:pt x="5943504" y="2971752"/>
                  </a:lnTo>
                  <a:lnTo>
                    <a:pt x="5943122" y="2923570"/>
                  </a:lnTo>
                  <a:lnTo>
                    <a:pt x="5941977" y="2875573"/>
                  </a:lnTo>
                  <a:lnTo>
                    <a:pt x="5940078" y="2827767"/>
                  </a:lnTo>
                  <a:lnTo>
                    <a:pt x="5937428" y="2780158"/>
                  </a:lnTo>
                  <a:lnTo>
                    <a:pt x="5934033" y="2732751"/>
                  </a:lnTo>
                  <a:lnTo>
                    <a:pt x="5929901" y="2685552"/>
                  </a:lnTo>
                  <a:lnTo>
                    <a:pt x="5925035" y="2638566"/>
                  </a:lnTo>
                  <a:lnTo>
                    <a:pt x="5919443" y="2591800"/>
                  </a:lnTo>
                  <a:lnTo>
                    <a:pt x="5913129" y="2545260"/>
                  </a:lnTo>
                  <a:lnTo>
                    <a:pt x="5906100" y="2498951"/>
                  </a:lnTo>
                  <a:lnTo>
                    <a:pt x="5898362" y="2452878"/>
                  </a:lnTo>
                  <a:lnTo>
                    <a:pt x="5889919" y="2407048"/>
                  </a:lnTo>
                  <a:lnTo>
                    <a:pt x="5880779" y="2361467"/>
                  </a:lnTo>
                  <a:lnTo>
                    <a:pt x="5870946" y="2316140"/>
                  </a:lnTo>
                  <a:lnTo>
                    <a:pt x="5860427" y="2271072"/>
                  </a:lnTo>
                  <a:lnTo>
                    <a:pt x="5849226" y="2226271"/>
                  </a:lnTo>
                  <a:lnTo>
                    <a:pt x="5837351" y="2181741"/>
                  </a:lnTo>
                  <a:lnTo>
                    <a:pt x="5824806" y="2137488"/>
                  </a:lnTo>
                  <a:lnTo>
                    <a:pt x="5811598" y="2093518"/>
                  </a:lnTo>
                  <a:lnTo>
                    <a:pt x="5797732" y="2049837"/>
                  </a:lnTo>
                  <a:lnTo>
                    <a:pt x="5783214" y="2006450"/>
                  </a:lnTo>
                  <a:lnTo>
                    <a:pt x="5768050" y="1963364"/>
                  </a:lnTo>
                  <a:lnTo>
                    <a:pt x="5752246" y="1920583"/>
                  </a:lnTo>
                  <a:lnTo>
                    <a:pt x="5735806" y="1878115"/>
                  </a:lnTo>
                  <a:lnTo>
                    <a:pt x="5718738" y="1835964"/>
                  </a:lnTo>
                  <a:lnTo>
                    <a:pt x="5701047" y="1794137"/>
                  </a:lnTo>
                  <a:lnTo>
                    <a:pt x="5682738" y="1752638"/>
                  </a:lnTo>
                  <a:lnTo>
                    <a:pt x="5663818" y="1711475"/>
                  </a:lnTo>
                  <a:lnTo>
                    <a:pt x="5644292" y="1670652"/>
                  </a:lnTo>
                  <a:lnTo>
                    <a:pt x="5624165" y="1630175"/>
                  </a:lnTo>
                  <a:lnTo>
                    <a:pt x="5603445" y="1590051"/>
                  </a:lnTo>
                  <a:lnTo>
                    <a:pt x="5582135" y="1550285"/>
                  </a:lnTo>
                  <a:lnTo>
                    <a:pt x="5560243" y="1510882"/>
                  </a:lnTo>
                  <a:lnTo>
                    <a:pt x="5537774" y="1471849"/>
                  </a:lnTo>
                  <a:lnTo>
                    <a:pt x="5514734" y="1433191"/>
                  </a:lnTo>
                  <a:lnTo>
                    <a:pt x="5491128" y="1394914"/>
                  </a:lnTo>
                  <a:lnTo>
                    <a:pt x="5466962" y="1357024"/>
                  </a:lnTo>
                  <a:lnTo>
                    <a:pt x="5442243" y="1319527"/>
                  </a:lnTo>
                  <a:lnTo>
                    <a:pt x="5416975" y="1282428"/>
                  </a:lnTo>
                  <a:lnTo>
                    <a:pt x="5391165" y="1245733"/>
                  </a:lnTo>
                  <a:lnTo>
                    <a:pt x="5364818" y="1209447"/>
                  </a:lnTo>
                  <a:lnTo>
                    <a:pt x="5337940" y="1173578"/>
                  </a:lnTo>
                  <a:lnTo>
                    <a:pt x="5310537" y="1138129"/>
                  </a:lnTo>
                  <a:lnTo>
                    <a:pt x="5282615" y="1103108"/>
                  </a:lnTo>
                  <a:lnTo>
                    <a:pt x="5254179" y="1068520"/>
                  </a:lnTo>
                  <a:lnTo>
                    <a:pt x="5225235" y="1034370"/>
                  </a:lnTo>
                  <a:lnTo>
                    <a:pt x="5195789" y="1000665"/>
                  </a:lnTo>
                  <a:lnTo>
                    <a:pt x="5165847" y="967410"/>
                  </a:lnTo>
                  <a:lnTo>
                    <a:pt x="5135414" y="934611"/>
                  </a:lnTo>
                  <a:lnTo>
                    <a:pt x="5104497" y="902273"/>
                  </a:lnTo>
                  <a:lnTo>
                    <a:pt x="5073100" y="870404"/>
                  </a:lnTo>
                  <a:lnTo>
                    <a:pt x="5041230" y="839007"/>
                  </a:lnTo>
                  <a:lnTo>
                    <a:pt x="5008893" y="808090"/>
                  </a:lnTo>
                  <a:lnTo>
                    <a:pt x="4976094" y="777657"/>
                  </a:lnTo>
                  <a:lnTo>
                    <a:pt x="4942839" y="747715"/>
                  </a:lnTo>
                  <a:lnTo>
                    <a:pt x="4909134" y="718269"/>
                  </a:lnTo>
                  <a:lnTo>
                    <a:pt x="4874984" y="689325"/>
                  </a:lnTo>
                  <a:lnTo>
                    <a:pt x="4840396" y="660889"/>
                  </a:lnTo>
                  <a:lnTo>
                    <a:pt x="4805375" y="632967"/>
                  </a:lnTo>
                  <a:lnTo>
                    <a:pt x="4769926" y="605564"/>
                  </a:lnTo>
                  <a:lnTo>
                    <a:pt x="4734057" y="578686"/>
                  </a:lnTo>
                  <a:lnTo>
                    <a:pt x="4697771" y="552339"/>
                  </a:lnTo>
                  <a:lnTo>
                    <a:pt x="4661076" y="526529"/>
                  </a:lnTo>
                  <a:lnTo>
                    <a:pt x="4623977" y="501261"/>
                  </a:lnTo>
                  <a:lnTo>
                    <a:pt x="4586479" y="476541"/>
                  </a:lnTo>
                  <a:lnTo>
                    <a:pt x="4548589" y="452376"/>
                  </a:lnTo>
                  <a:lnTo>
                    <a:pt x="4510313" y="428770"/>
                  </a:lnTo>
                  <a:lnTo>
                    <a:pt x="4471655" y="405730"/>
                  </a:lnTo>
                  <a:lnTo>
                    <a:pt x="4432622" y="383261"/>
                  </a:lnTo>
                  <a:lnTo>
                    <a:pt x="4393219" y="361369"/>
                  </a:lnTo>
                  <a:lnTo>
                    <a:pt x="4353453" y="340059"/>
                  </a:lnTo>
                  <a:lnTo>
                    <a:pt x="4313328" y="319339"/>
                  </a:lnTo>
                  <a:lnTo>
                    <a:pt x="4272852" y="299212"/>
                  </a:lnTo>
                  <a:lnTo>
                    <a:pt x="4232029" y="279686"/>
                  </a:lnTo>
                  <a:lnTo>
                    <a:pt x="4190866" y="260766"/>
                  </a:lnTo>
                  <a:lnTo>
                    <a:pt x="4149367" y="242457"/>
                  </a:lnTo>
                  <a:lnTo>
                    <a:pt x="4107540" y="224766"/>
                  </a:lnTo>
                  <a:lnTo>
                    <a:pt x="4065389" y="207697"/>
                  </a:lnTo>
                  <a:lnTo>
                    <a:pt x="4022921" y="191258"/>
                  </a:lnTo>
                  <a:lnTo>
                    <a:pt x="3980140" y="175454"/>
                  </a:lnTo>
                  <a:lnTo>
                    <a:pt x="3937054" y="160290"/>
                  </a:lnTo>
                  <a:lnTo>
                    <a:pt x="3893667" y="145772"/>
                  </a:lnTo>
                  <a:lnTo>
                    <a:pt x="3849986" y="131906"/>
                  </a:lnTo>
                  <a:lnTo>
                    <a:pt x="3806016" y="118698"/>
                  </a:lnTo>
                  <a:lnTo>
                    <a:pt x="3761763" y="106153"/>
                  </a:lnTo>
                  <a:lnTo>
                    <a:pt x="3717233" y="94278"/>
                  </a:lnTo>
                  <a:lnTo>
                    <a:pt x="3672432" y="83077"/>
                  </a:lnTo>
                  <a:lnTo>
                    <a:pt x="3627364" y="72558"/>
                  </a:lnTo>
                  <a:lnTo>
                    <a:pt x="3582037" y="62725"/>
                  </a:lnTo>
                  <a:lnTo>
                    <a:pt x="3536456" y="53584"/>
                  </a:lnTo>
                  <a:lnTo>
                    <a:pt x="3490626" y="45142"/>
                  </a:lnTo>
                  <a:lnTo>
                    <a:pt x="3444553" y="37403"/>
                  </a:lnTo>
                  <a:lnTo>
                    <a:pt x="3398244" y="30375"/>
                  </a:lnTo>
                  <a:lnTo>
                    <a:pt x="3351704" y="24061"/>
                  </a:lnTo>
                  <a:lnTo>
                    <a:pt x="3304938" y="18469"/>
                  </a:lnTo>
                  <a:lnTo>
                    <a:pt x="3257952" y="13603"/>
                  </a:lnTo>
                  <a:lnTo>
                    <a:pt x="3210753" y="9471"/>
                  </a:lnTo>
                  <a:lnTo>
                    <a:pt x="3163346" y="6076"/>
                  </a:lnTo>
                  <a:lnTo>
                    <a:pt x="3115736" y="3426"/>
                  </a:lnTo>
                  <a:lnTo>
                    <a:pt x="3067930" y="1526"/>
                  </a:lnTo>
                  <a:lnTo>
                    <a:pt x="3019934" y="382"/>
                  </a:lnTo>
                  <a:lnTo>
                    <a:pt x="2971752" y="0"/>
                  </a:lnTo>
                  <a:lnTo>
                    <a:pt x="2923570" y="382"/>
                  </a:lnTo>
                  <a:lnTo>
                    <a:pt x="2875573" y="1526"/>
                  </a:lnTo>
                  <a:lnTo>
                    <a:pt x="2827767" y="3426"/>
                  </a:lnTo>
                  <a:lnTo>
                    <a:pt x="2780158" y="6076"/>
                  </a:lnTo>
                  <a:lnTo>
                    <a:pt x="2732751" y="9471"/>
                  </a:lnTo>
                  <a:lnTo>
                    <a:pt x="2685552" y="13603"/>
                  </a:lnTo>
                  <a:lnTo>
                    <a:pt x="2638566" y="18469"/>
                  </a:lnTo>
                  <a:lnTo>
                    <a:pt x="2591800" y="24061"/>
                  </a:lnTo>
                  <a:lnTo>
                    <a:pt x="2545260" y="30375"/>
                  </a:lnTo>
                  <a:lnTo>
                    <a:pt x="2498951" y="37403"/>
                  </a:lnTo>
                  <a:lnTo>
                    <a:pt x="2452878" y="45142"/>
                  </a:lnTo>
                  <a:lnTo>
                    <a:pt x="2407048" y="53584"/>
                  </a:lnTo>
                  <a:lnTo>
                    <a:pt x="2361467" y="62725"/>
                  </a:lnTo>
                  <a:lnTo>
                    <a:pt x="2316140" y="72558"/>
                  </a:lnTo>
                  <a:lnTo>
                    <a:pt x="2271072" y="83077"/>
                  </a:lnTo>
                  <a:lnTo>
                    <a:pt x="2226271" y="94278"/>
                  </a:lnTo>
                  <a:lnTo>
                    <a:pt x="2181741" y="106153"/>
                  </a:lnTo>
                  <a:lnTo>
                    <a:pt x="2137488" y="118698"/>
                  </a:lnTo>
                  <a:lnTo>
                    <a:pt x="2093518" y="131906"/>
                  </a:lnTo>
                  <a:lnTo>
                    <a:pt x="2049837" y="145772"/>
                  </a:lnTo>
                  <a:lnTo>
                    <a:pt x="2006450" y="160290"/>
                  </a:lnTo>
                  <a:lnTo>
                    <a:pt x="1963364" y="175454"/>
                  </a:lnTo>
                  <a:lnTo>
                    <a:pt x="1920583" y="191258"/>
                  </a:lnTo>
                  <a:lnTo>
                    <a:pt x="1878115" y="207697"/>
                  </a:lnTo>
                  <a:lnTo>
                    <a:pt x="1835964" y="224766"/>
                  </a:lnTo>
                  <a:lnTo>
                    <a:pt x="1794137" y="242457"/>
                  </a:lnTo>
                  <a:lnTo>
                    <a:pt x="1752638" y="260766"/>
                  </a:lnTo>
                  <a:lnTo>
                    <a:pt x="1711475" y="279686"/>
                  </a:lnTo>
                  <a:lnTo>
                    <a:pt x="1670652" y="299212"/>
                  </a:lnTo>
                  <a:lnTo>
                    <a:pt x="1630175" y="319339"/>
                  </a:lnTo>
                  <a:lnTo>
                    <a:pt x="1590051" y="340059"/>
                  </a:lnTo>
                  <a:lnTo>
                    <a:pt x="1550285" y="361369"/>
                  </a:lnTo>
                  <a:lnTo>
                    <a:pt x="1510882" y="383261"/>
                  </a:lnTo>
                  <a:lnTo>
                    <a:pt x="1471849" y="405730"/>
                  </a:lnTo>
                  <a:lnTo>
                    <a:pt x="1433191" y="428770"/>
                  </a:lnTo>
                  <a:lnTo>
                    <a:pt x="1394914" y="452376"/>
                  </a:lnTo>
                  <a:lnTo>
                    <a:pt x="1357024" y="476541"/>
                  </a:lnTo>
                  <a:lnTo>
                    <a:pt x="1319527" y="501261"/>
                  </a:lnTo>
                  <a:lnTo>
                    <a:pt x="1282428" y="526529"/>
                  </a:lnTo>
                  <a:lnTo>
                    <a:pt x="1245733" y="552339"/>
                  </a:lnTo>
                  <a:lnTo>
                    <a:pt x="1209447" y="578686"/>
                  </a:lnTo>
                  <a:lnTo>
                    <a:pt x="1173578" y="605564"/>
                  </a:lnTo>
                  <a:lnTo>
                    <a:pt x="1138129" y="632967"/>
                  </a:lnTo>
                  <a:lnTo>
                    <a:pt x="1103108" y="660889"/>
                  </a:lnTo>
                  <a:lnTo>
                    <a:pt x="1068520" y="689325"/>
                  </a:lnTo>
                  <a:lnTo>
                    <a:pt x="1034370" y="718269"/>
                  </a:lnTo>
                  <a:lnTo>
                    <a:pt x="1000665" y="747715"/>
                  </a:lnTo>
                  <a:lnTo>
                    <a:pt x="967410" y="777657"/>
                  </a:lnTo>
                  <a:lnTo>
                    <a:pt x="934611" y="808090"/>
                  </a:lnTo>
                  <a:lnTo>
                    <a:pt x="902273" y="839007"/>
                  </a:lnTo>
                  <a:lnTo>
                    <a:pt x="870404" y="870404"/>
                  </a:lnTo>
                  <a:lnTo>
                    <a:pt x="839007" y="902273"/>
                  </a:lnTo>
                  <a:lnTo>
                    <a:pt x="808090" y="934611"/>
                  </a:lnTo>
                  <a:lnTo>
                    <a:pt x="777657" y="967410"/>
                  </a:lnTo>
                  <a:lnTo>
                    <a:pt x="747715" y="1000665"/>
                  </a:lnTo>
                  <a:lnTo>
                    <a:pt x="718269" y="1034370"/>
                  </a:lnTo>
                  <a:lnTo>
                    <a:pt x="689325" y="1068520"/>
                  </a:lnTo>
                  <a:lnTo>
                    <a:pt x="660889" y="1103108"/>
                  </a:lnTo>
                  <a:lnTo>
                    <a:pt x="632967" y="1138129"/>
                  </a:lnTo>
                  <a:lnTo>
                    <a:pt x="605564" y="1173578"/>
                  </a:lnTo>
                  <a:lnTo>
                    <a:pt x="578686" y="1209447"/>
                  </a:lnTo>
                  <a:lnTo>
                    <a:pt x="552339" y="1245733"/>
                  </a:lnTo>
                  <a:lnTo>
                    <a:pt x="526529" y="1282428"/>
                  </a:lnTo>
                  <a:lnTo>
                    <a:pt x="501261" y="1319527"/>
                  </a:lnTo>
                  <a:lnTo>
                    <a:pt x="476541" y="1357024"/>
                  </a:lnTo>
                  <a:lnTo>
                    <a:pt x="452376" y="1394914"/>
                  </a:lnTo>
                  <a:lnTo>
                    <a:pt x="428770" y="1433191"/>
                  </a:lnTo>
                  <a:lnTo>
                    <a:pt x="405730" y="1471849"/>
                  </a:lnTo>
                  <a:lnTo>
                    <a:pt x="383261" y="1510882"/>
                  </a:lnTo>
                  <a:lnTo>
                    <a:pt x="361369" y="1550285"/>
                  </a:lnTo>
                  <a:lnTo>
                    <a:pt x="340059" y="1590051"/>
                  </a:lnTo>
                  <a:lnTo>
                    <a:pt x="319339" y="1630175"/>
                  </a:lnTo>
                  <a:lnTo>
                    <a:pt x="299212" y="1670652"/>
                  </a:lnTo>
                  <a:lnTo>
                    <a:pt x="279686" y="1711475"/>
                  </a:lnTo>
                  <a:lnTo>
                    <a:pt x="260766" y="1752638"/>
                  </a:lnTo>
                  <a:lnTo>
                    <a:pt x="242457" y="1794137"/>
                  </a:lnTo>
                  <a:lnTo>
                    <a:pt x="224766" y="1835964"/>
                  </a:lnTo>
                  <a:lnTo>
                    <a:pt x="207697" y="1878115"/>
                  </a:lnTo>
                  <a:lnTo>
                    <a:pt x="191258" y="1920583"/>
                  </a:lnTo>
                  <a:lnTo>
                    <a:pt x="175454" y="1963364"/>
                  </a:lnTo>
                  <a:lnTo>
                    <a:pt x="160290" y="2006450"/>
                  </a:lnTo>
                  <a:lnTo>
                    <a:pt x="145772" y="2049837"/>
                  </a:lnTo>
                  <a:lnTo>
                    <a:pt x="131906" y="2093518"/>
                  </a:lnTo>
                  <a:lnTo>
                    <a:pt x="118698" y="2137488"/>
                  </a:lnTo>
                  <a:lnTo>
                    <a:pt x="106153" y="2181741"/>
                  </a:lnTo>
                  <a:lnTo>
                    <a:pt x="94278" y="2226271"/>
                  </a:lnTo>
                  <a:lnTo>
                    <a:pt x="83077" y="2271072"/>
                  </a:lnTo>
                  <a:lnTo>
                    <a:pt x="72558" y="2316140"/>
                  </a:lnTo>
                  <a:lnTo>
                    <a:pt x="62725" y="2361467"/>
                  </a:lnTo>
                  <a:lnTo>
                    <a:pt x="53584" y="2407048"/>
                  </a:lnTo>
                  <a:lnTo>
                    <a:pt x="45142" y="2452878"/>
                  </a:lnTo>
                  <a:lnTo>
                    <a:pt x="37403" y="2498951"/>
                  </a:lnTo>
                  <a:lnTo>
                    <a:pt x="30375" y="2545260"/>
                  </a:lnTo>
                  <a:lnTo>
                    <a:pt x="24061" y="2591800"/>
                  </a:lnTo>
                  <a:lnTo>
                    <a:pt x="18469" y="2638566"/>
                  </a:lnTo>
                  <a:lnTo>
                    <a:pt x="13603" y="2685552"/>
                  </a:lnTo>
                  <a:lnTo>
                    <a:pt x="9471" y="2732751"/>
                  </a:lnTo>
                  <a:lnTo>
                    <a:pt x="6076" y="2780158"/>
                  </a:lnTo>
                  <a:lnTo>
                    <a:pt x="3426" y="2827767"/>
                  </a:lnTo>
                  <a:lnTo>
                    <a:pt x="1526" y="2875573"/>
                  </a:lnTo>
                  <a:lnTo>
                    <a:pt x="382" y="2923570"/>
                  </a:lnTo>
                  <a:lnTo>
                    <a:pt x="0" y="2971752"/>
                  </a:lnTo>
                  <a:lnTo>
                    <a:pt x="382" y="3019934"/>
                  </a:lnTo>
                  <a:lnTo>
                    <a:pt x="1526" y="3067930"/>
                  </a:lnTo>
                  <a:lnTo>
                    <a:pt x="3426" y="3115736"/>
                  </a:lnTo>
                  <a:lnTo>
                    <a:pt x="6076" y="3163346"/>
                  </a:lnTo>
                  <a:lnTo>
                    <a:pt x="9471" y="3210753"/>
                  </a:lnTo>
                  <a:lnTo>
                    <a:pt x="13603" y="3257952"/>
                  </a:lnTo>
                  <a:lnTo>
                    <a:pt x="18469" y="3304938"/>
                  </a:lnTo>
                  <a:lnTo>
                    <a:pt x="24061" y="3351704"/>
                  </a:lnTo>
                  <a:lnTo>
                    <a:pt x="30375" y="3398244"/>
                  </a:lnTo>
                  <a:lnTo>
                    <a:pt x="37403" y="3444553"/>
                  </a:lnTo>
                  <a:lnTo>
                    <a:pt x="45142" y="3490626"/>
                  </a:lnTo>
                  <a:lnTo>
                    <a:pt x="53584" y="3536456"/>
                  </a:lnTo>
                  <a:lnTo>
                    <a:pt x="62725" y="3582037"/>
                  </a:lnTo>
                  <a:lnTo>
                    <a:pt x="72558" y="3627364"/>
                  </a:lnTo>
                  <a:lnTo>
                    <a:pt x="83077" y="3672432"/>
                  </a:lnTo>
                  <a:lnTo>
                    <a:pt x="94278" y="3717233"/>
                  </a:lnTo>
                  <a:lnTo>
                    <a:pt x="106153" y="3761763"/>
                  </a:lnTo>
                  <a:lnTo>
                    <a:pt x="118698" y="3806016"/>
                  </a:lnTo>
                  <a:lnTo>
                    <a:pt x="131906" y="3849986"/>
                  </a:lnTo>
                  <a:lnTo>
                    <a:pt x="145772" y="3893667"/>
                  </a:lnTo>
                  <a:lnTo>
                    <a:pt x="160290" y="3937054"/>
                  </a:lnTo>
                  <a:lnTo>
                    <a:pt x="175454" y="3980140"/>
                  </a:lnTo>
                  <a:lnTo>
                    <a:pt x="191258" y="4022921"/>
                  </a:lnTo>
                  <a:lnTo>
                    <a:pt x="207697" y="4065389"/>
                  </a:lnTo>
                  <a:lnTo>
                    <a:pt x="224766" y="4107540"/>
                  </a:lnTo>
                  <a:lnTo>
                    <a:pt x="242457" y="4149367"/>
                  </a:lnTo>
                  <a:lnTo>
                    <a:pt x="260766" y="4190866"/>
                  </a:lnTo>
                  <a:lnTo>
                    <a:pt x="279686" y="4232029"/>
                  </a:lnTo>
                  <a:lnTo>
                    <a:pt x="299212" y="4272852"/>
                  </a:lnTo>
                  <a:lnTo>
                    <a:pt x="319339" y="4313328"/>
                  </a:lnTo>
                  <a:lnTo>
                    <a:pt x="340059" y="4353453"/>
                  </a:lnTo>
                  <a:lnTo>
                    <a:pt x="361369" y="4393219"/>
                  </a:lnTo>
                  <a:lnTo>
                    <a:pt x="383261" y="4432622"/>
                  </a:lnTo>
                  <a:lnTo>
                    <a:pt x="405730" y="4471655"/>
                  </a:lnTo>
                  <a:lnTo>
                    <a:pt x="428770" y="4510313"/>
                  </a:lnTo>
                  <a:lnTo>
                    <a:pt x="452376" y="4548589"/>
                  </a:lnTo>
                  <a:lnTo>
                    <a:pt x="476541" y="4586479"/>
                  </a:lnTo>
                  <a:lnTo>
                    <a:pt x="501261" y="4623977"/>
                  </a:lnTo>
                  <a:lnTo>
                    <a:pt x="526529" y="4661076"/>
                  </a:lnTo>
                  <a:lnTo>
                    <a:pt x="552339" y="4697771"/>
                  </a:lnTo>
                  <a:lnTo>
                    <a:pt x="578686" y="4734057"/>
                  </a:lnTo>
                  <a:lnTo>
                    <a:pt x="605564" y="4769926"/>
                  </a:lnTo>
                  <a:lnTo>
                    <a:pt x="632967" y="4805375"/>
                  </a:lnTo>
                  <a:lnTo>
                    <a:pt x="660889" y="4840396"/>
                  </a:lnTo>
                  <a:lnTo>
                    <a:pt x="689325" y="4874984"/>
                  </a:lnTo>
                  <a:lnTo>
                    <a:pt x="718269" y="4909134"/>
                  </a:lnTo>
                  <a:lnTo>
                    <a:pt x="747715" y="4942839"/>
                  </a:lnTo>
                  <a:lnTo>
                    <a:pt x="777657" y="4976094"/>
                  </a:lnTo>
                  <a:lnTo>
                    <a:pt x="808090" y="5008893"/>
                  </a:lnTo>
                  <a:lnTo>
                    <a:pt x="839007" y="5041230"/>
                  </a:lnTo>
                  <a:lnTo>
                    <a:pt x="870404" y="5073100"/>
                  </a:lnTo>
                  <a:lnTo>
                    <a:pt x="902273" y="5104497"/>
                  </a:lnTo>
                  <a:lnTo>
                    <a:pt x="934611" y="5135414"/>
                  </a:lnTo>
                  <a:lnTo>
                    <a:pt x="967410" y="5165847"/>
                  </a:lnTo>
                  <a:lnTo>
                    <a:pt x="1000665" y="5195789"/>
                  </a:lnTo>
                  <a:lnTo>
                    <a:pt x="1034370" y="5225235"/>
                  </a:lnTo>
                  <a:lnTo>
                    <a:pt x="1068520" y="5254179"/>
                  </a:lnTo>
                  <a:lnTo>
                    <a:pt x="1103108" y="5282615"/>
                  </a:lnTo>
                  <a:lnTo>
                    <a:pt x="1138129" y="5310537"/>
                  </a:lnTo>
                  <a:lnTo>
                    <a:pt x="1173578" y="5337940"/>
                  </a:lnTo>
                  <a:lnTo>
                    <a:pt x="1209447" y="5364818"/>
                  </a:lnTo>
                  <a:lnTo>
                    <a:pt x="1245733" y="5391165"/>
                  </a:lnTo>
                  <a:lnTo>
                    <a:pt x="1282428" y="5416975"/>
                  </a:lnTo>
                  <a:lnTo>
                    <a:pt x="1319527" y="5442243"/>
                  </a:lnTo>
                  <a:lnTo>
                    <a:pt x="1357024" y="5466962"/>
                  </a:lnTo>
                  <a:lnTo>
                    <a:pt x="1394914" y="5491128"/>
                  </a:lnTo>
                  <a:lnTo>
                    <a:pt x="1433191" y="5514734"/>
                  </a:lnTo>
                  <a:lnTo>
                    <a:pt x="1471849" y="5537774"/>
                  </a:lnTo>
                  <a:lnTo>
                    <a:pt x="1510882" y="5560243"/>
                  </a:lnTo>
                  <a:lnTo>
                    <a:pt x="1550285" y="5582135"/>
                  </a:lnTo>
                  <a:lnTo>
                    <a:pt x="1590051" y="5603445"/>
                  </a:lnTo>
                  <a:lnTo>
                    <a:pt x="1630175" y="5624165"/>
                  </a:lnTo>
                  <a:lnTo>
                    <a:pt x="1670652" y="5644292"/>
                  </a:lnTo>
                  <a:lnTo>
                    <a:pt x="1711475" y="5663818"/>
                  </a:lnTo>
                  <a:lnTo>
                    <a:pt x="1752638" y="5682738"/>
                  </a:lnTo>
                  <a:lnTo>
                    <a:pt x="1794137" y="5701047"/>
                  </a:lnTo>
                  <a:lnTo>
                    <a:pt x="1835964" y="5718738"/>
                  </a:lnTo>
                  <a:lnTo>
                    <a:pt x="1878115" y="5735806"/>
                  </a:lnTo>
                  <a:lnTo>
                    <a:pt x="1920583" y="5752246"/>
                  </a:lnTo>
                  <a:lnTo>
                    <a:pt x="1963364" y="5768050"/>
                  </a:lnTo>
                  <a:lnTo>
                    <a:pt x="2006450" y="5783214"/>
                  </a:lnTo>
                  <a:lnTo>
                    <a:pt x="2049837" y="5797732"/>
                  </a:lnTo>
                  <a:lnTo>
                    <a:pt x="2093518" y="5811598"/>
                  </a:lnTo>
                  <a:lnTo>
                    <a:pt x="2137488" y="5824806"/>
                  </a:lnTo>
                  <a:lnTo>
                    <a:pt x="2181741" y="5837351"/>
                  </a:lnTo>
                  <a:lnTo>
                    <a:pt x="2226271" y="5849226"/>
                  </a:lnTo>
                  <a:lnTo>
                    <a:pt x="2271072" y="5860427"/>
                  </a:lnTo>
                  <a:lnTo>
                    <a:pt x="2316140" y="5870946"/>
                  </a:lnTo>
                  <a:lnTo>
                    <a:pt x="2361467" y="5880779"/>
                  </a:lnTo>
                  <a:lnTo>
                    <a:pt x="2407048" y="5889919"/>
                  </a:lnTo>
                  <a:lnTo>
                    <a:pt x="2452878" y="5898362"/>
                  </a:lnTo>
                  <a:lnTo>
                    <a:pt x="2498951" y="5906100"/>
                  </a:lnTo>
                  <a:lnTo>
                    <a:pt x="2545260" y="5913129"/>
                  </a:lnTo>
                  <a:lnTo>
                    <a:pt x="2591800" y="5919443"/>
                  </a:lnTo>
                  <a:lnTo>
                    <a:pt x="2638566" y="5925035"/>
                  </a:lnTo>
                  <a:lnTo>
                    <a:pt x="2685552" y="5929901"/>
                  </a:lnTo>
                  <a:lnTo>
                    <a:pt x="2732751" y="5934033"/>
                  </a:lnTo>
                  <a:lnTo>
                    <a:pt x="2780158" y="5937428"/>
                  </a:lnTo>
                  <a:lnTo>
                    <a:pt x="2827767" y="5940078"/>
                  </a:lnTo>
                  <a:lnTo>
                    <a:pt x="2875573" y="5941977"/>
                  </a:lnTo>
                  <a:lnTo>
                    <a:pt x="2923570" y="5943122"/>
                  </a:lnTo>
                  <a:lnTo>
                    <a:pt x="2971752" y="5943504"/>
                  </a:lnTo>
                  <a:close/>
                </a:path>
              </a:pathLst>
            </a:custGeom>
            <a:ln w="565427">
              <a:solidFill>
                <a:srgbClr val="FF7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783083" y="2482805"/>
              <a:ext cx="6328410" cy="5151755"/>
            </a:xfrm>
            <a:custGeom>
              <a:avLst/>
              <a:gdLst/>
              <a:ahLst/>
              <a:cxnLst/>
              <a:rect l="l" t="t" r="r" b="b"/>
              <a:pathLst>
                <a:path w="6328409" h="5151755">
                  <a:moveTo>
                    <a:pt x="570115" y="4647527"/>
                  </a:moveTo>
                  <a:lnTo>
                    <a:pt x="0" y="4667428"/>
                  </a:lnTo>
                  <a:lnTo>
                    <a:pt x="302298" y="5151209"/>
                  </a:lnTo>
                  <a:lnTo>
                    <a:pt x="570115" y="4647527"/>
                  </a:lnTo>
                  <a:close/>
                </a:path>
                <a:path w="6328409" h="5151755">
                  <a:moveTo>
                    <a:pt x="1140231" y="4627613"/>
                  </a:moveTo>
                  <a:lnTo>
                    <a:pt x="837933" y="4143832"/>
                  </a:lnTo>
                  <a:lnTo>
                    <a:pt x="570115" y="4647527"/>
                  </a:lnTo>
                  <a:lnTo>
                    <a:pt x="1140231" y="4627613"/>
                  </a:lnTo>
                  <a:close/>
                </a:path>
                <a:path w="6328409" h="5151755">
                  <a:moveTo>
                    <a:pt x="3372548" y="988072"/>
                  </a:moveTo>
                  <a:lnTo>
                    <a:pt x="3087319" y="494042"/>
                  </a:lnTo>
                  <a:lnTo>
                    <a:pt x="2802102" y="988072"/>
                  </a:lnTo>
                  <a:lnTo>
                    <a:pt x="3372548" y="988072"/>
                  </a:lnTo>
                  <a:close/>
                </a:path>
                <a:path w="6328409" h="5151755">
                  <a:moveTo>
                    <a:pt x="3372548" y="0"/>
                  </a:moveTo>
                  <a:lnTo>
                    <a:pt x="2802102" y="0"/>
                  </a:lnTo>
                  <a:lnTo>
                    <a:pt x="3087319" y="494042"/>
                  </a:lnTo>
                  <a:lnTo>
                    <a:pt x="3372548" y="0"/>
                  </a:lnTo>
                  <a:close/>
                </a:path>
                <a:path w="6328409" h="5151755">
                  <a:moveTo>
                    <a:pt x="5757443" y="4437761"/>
                  </a:moveTo>
                  <a:lnTo>
                    <a:pt x="5472214" y="3943718"/>
                  </a:lnTo>
                  <a:lnTo>
                    <a:pt x="5186972" y="4437761"/>
                  </a:lnTo>
                  <a:lnTo>
                    <a:pt x="5757443" y="4437761"/>
                  </a:lnTo>
                  <a:close/>
                </a:path>
                <a:path w="6328409" h="5151755">
                  <a:moveTo>
                    <a:pt x="6327902" y="4437761"/>
                  </a:moveTo>
                  <a:lnTo>
                    <a:pt x="5757443" y="4437761"/>
                  </a:lnTo>
                  <a:lnTo>
                    <a:pt x="6042660" y="4931791"/>
                  </a:lnTo>
                  <a:lnTo>
                    <a:pt x="6327902" y="4437761"/>
                  </a:lnTo>
                  <a:close/>
                </a:path>
              </a:pathLst>
            </a:custGeom>
            <a:solidFill>
              <a:srgbClr val="BAB6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179503" y="5172248"/>
              <a:ext cx="1330325" cy="1330325"/>
            </a:xfrm>
            <a:custGeom>
              <a:avLst/>
              <a:gdLst/>
              <a:ahLst/>
              <a:cxnLst/>
              <a:rect l="l" t="t" r="r" b="b"/>
              <a:pathLst>
                <a:path w="1330325" h="1330325">
                  <a:moveTo>
                    <a:pt x="664901" y="0"/>
                  </a:moveTo>
                  <a:lnTo>
                    <a:pt x="617416" y="1669"/>
                  </a:lnTo>
                  <a:lnTo>
                    <a:pt x="570833" y="6603"/>
                  </a:lnTo>
                  <a:lnTo>
                    <a:pt x="525263" y="14688"/>
                  </a:lnTo>
                  <a:lnTo>
                    <a:pt x="480820" y="25811"/>
                  </a:lnTo>
                  <a:lnTo>
                    <a:pt x="437615" y="39862"/>
                  </a:lnTo>
                  <a:lnTo>
                    <a:pt x="395761" y="56726"/>
                  </a:lnTo>
                  <a:lnTo>
                    <a:pt x="355371" y="76292"/>
                  </a:lnTo>
                  <a:lnTo>
                    <a:pt x="316557" y="98446"/>
                  </a:lnTo>
                  <a:lnTo>
                    <a:pt x="279432" y="123077"/>
                  </a:lnTo>
                  <a:lnTo>
                    <a:pt x="244108" y="150071"/>
                  </a:lnTo>
                  <a:lnTo>
                    <a:pt x="210697" y="179317"/>
                  </a:lnTo>
                  <a:lnTo>
                    <a:pt x="179313" y="210701"/>
                  </a:lnTo>
                  <a:lnTo>
                    <a:pt x="150068" y="244112"/>
                  </a:lnTo>
                  <a:lnTo>
                    <a:pt x="123074" y="279436"/>
                  </a:lnTo>
                  <a:lnTo>
                    <a:pt x="98444" y="316561"/>
                  </a:lnTo>
                  <a:lnTo>
                    <a:pt x="76290" y="355375"/>
                  </a:lnTo>
                  <a:lnTo>
                    <a:pt x="56724" y="395765"/>
                  </a:lnTo>
                  <a:lnTo>
                    <a:pt x="39861" y="437619"/>
                  </a:lnTo>
                  <a:lnTo>
                    <a:pt x="25811" y="480823"/>
                  </a:lnTo>
                  <a:lnTo>
                    <a:pt x="14687" y="525266"/>
                  </a:lnTo>
                  <a:lnTo>
                    <a:pt x="6602" y="570835"/>
                  </a:lnTo>
                  <a:lnTo>
                    <a:pt x="1669" y="617418"/>
                  </a:lnTo>
                  <a:lnTo>
                    <a:pt x="0" y="664901"/>
                  </a:lnTo>
                  <a:lnTo>
                    <a:pt x="1669" y="712385"/>
                  </a:lnTo>
                  <a:lnTo>
                    <a:pt x="6602" y="758968"/>
                  </a:lnTo>
                  <a:lnTo>
                    <a:pt x="14687" y="804538"/>
                  </a:lnTo>
                  <a:lnTo>
                    <a:pt x="25811" y="848982"/>
                  </a:lnTo>
                  <a:lnTo>
                    <a:pt x="39861" y="892187"/>
                  </a:lnTo>
                  <a:lnTo>
                    <a:pt x="56724" y="934041"/>
                  </a:lnTo>
                  <a:lnTo>
                    <a:pt x="76290" y="974431"/>
                  </a:lnTo>
                  <a:lnTo>
                    <a:pt x="98444" y="1013245"/>
                  </a:lnTo>
                  <a:lnTo>
                    <a:pt x="123074" y="1050370"/>
                  </a:lnTo>
                  <a:lnTo>
                    <a:pt x="150068" y="1085694"/>
                  </a:lnTo>
                  <a:lnTo>
                    <a:pt x="179313" y="1119104"/>
                  </a:lnTo>
                  <a:lnTo>
                    <a:pt x="210697" y="1150488"/>
                  </a:lnTo>
                  <a:lnTo>
                    <a:pt x="244108" y="1179734"/>
                  </a:lnTo>
                  <a:lnTo>
                    <a:pt x="279432" y="1206728"/>
                  </a:lnTo>
                  <a:lnTo>
                    <a:pt x="316557" y="1231358"/>
                  </a:lnTo>
                  <a:lnTo>
                    <a:pt x="355371" y="1253512"/>
                  </a:lnTo>
                  <a:lnTo>
                    <a:pt x="395761" y="1273077"/>
                  </a:lnTo>
                  <a:lnTo>
                    <a:pt x="437615" y="1289941"/>
                  </a:lnTo>
                  <a:lnTo>
                    <a:pt x="480820" y="1303991"/>
                  </a:lnTo>
                  <a:lnTo>
                    <a:pt x="525263" y="1315114"/>
                  </a:lnTo>
                  <a:lnTo>
                    <a:pt x="570833" y="1323199"/>
                  </a:lnTo>
                  <a:lnTo>
                    <a:pt x="617416" y="1328132"/>
                  </a:lnTo>
                  <a:lnTo>
                    <a:pt x="664901" y="1329802"/>
                  </a:lnTo>
                  <a:lnTo>
                    <a:pt x="712385" y="1328132"/>
                  </a:lnTo>
                  <a:lnTo>
                    <a:pt x="758968" y="1323199"/>
                  </a:lnTo>
                  <a:lnTo>
                    <a:pt x="804538" y="1315114"/>
                  </a:lnTo>
                  <a:lnTo>
                    <a:pt x="848982" y="1303991"/>
                  </a:lnTo>
                  <a:lnTo>
                    <a:pt x="892187" y="1289941"/>
                  </a:lnTo>
                  <a:lnTo>
                    <a:pt x="934041" y="1273077"/>
                  </a:lnTo>
                  <a:lnTo>
                    <a:pt x="974431" y="1253512"/>
                  </a:lnTo>
                  <a:lnTo>
                    <a:pt x="1013245" y="1231358"/>
                  </a:lnTo>
                  <a:lnTo>
                    <a:pt x="1050370" y="1206728"/>
                  </a:lnTo>
                  <a:lnTo>
                    <a:pt x="1085694" y="1179734"/>
                  </a:lnTo>
                  <a:lnTo>
                    <a:pt x="1119104" y="1150488"/>
                  </a:lnTo>
                  <a:lnTo>
                    <a:pt x="1150488" y="1119104"/>
                  </a:lnTo>
                  <a:lnTo>
                    <a:pt x="1179734" y="1085694"/>
                  </a:lnTo>
                  <a:lnTo>
                    <a:pt x="1206728" y="1050370"/>
                  </a:lnTo>
                  <a:lnTo>
                    <a:pt x="1231358" y="1013245"/>
                  </a:lnTo>
                  <a:lnTo>
                    <a:pt x="1253512" y="974431"/>
                  </a:lnTo>
                  <a:lnTo>
                    <a:pt x="1273077" y="934041"/>
                  </a:lnTo>
                  <a:lnTo>
                    <a:pt x="1289941" y="892187"/>
                  </a:lnTo>
                  <a:lnTo>
                    <a:pt x="1303991" y="848982"/>
                  </a:lnTo>
                  <a:lnTo>
                    <a:pt x="1315114" y="804538"/>
                  </a:lnTo>
                  <a:lnTo>
                    <a:pt x="1323199" y="758968"/>
                  </a:lnTo>
                  <a:lnTo>
                    <a:pt x="1328132" y="712385"/>
                  </a:lnTo>
                  <a:lnTo>
                    <a:pt x="1329802" y="664901"/>
                  </a:lnTo>
                  <a:lnTo>
                    <a:pt x="1328132" y="617418"/>
                  </a:lnTo>
                  <a:lnTo>
                    <a:pt x="1323199" y="570835"/>
                  </a:lnTo>
                  <a:lnTo>
                    <a:pt x="1315114" y="525266"/>
                  </a:lnTo>
                  <a:lnTo>
                    <a:pt x="1303991" y="480823"/>
                  </a:lnTo>
                  <a:lnTo>
                    <a:pt x="1289941" y="437619"/>
                  </a:lnTo>
                  <a:lnTo>
                    <a:pt x="1273077" y="395765"/>
                  </a:lnTo>
                  <a:lnTo>
                    <a:pt x="1253512" y="355375"/>
                  </a:lnTo>
                  <a:lnTo>
                    <a:pt x="1231358" y="316561"/>
                  </a:lnTo>
                  <a:lnTo>
                    <a:pt x="1206728" y="279436"/>
                  </a:lnTo>
                  <a:lnTo>
                    <a:pt x="1179734" y="244112"/>
                  </a:lnTo>
                  <a:lnTo>
                    <a:pt x="1150488" y="210701"/>
                  </a:lnTo>
                  <a:lnTo>
                    <a:pt x="1119104" y="179317"/>
                  </a:lnTo>
                  <a:lnTo>
                    <a:pt x="1085694" y="150071"/>
                  </a:lnTo>
                  <a:lnTo>
                    <a:pt x="1050370" y="123077"/>
                  </a:lnTo>
                  <a:lnTo>
                    <a:pt x="1013245" y="98446"/>
                  </a:lnTo>
                  <a:lnTo>
                    <a:pt x="974431" y="76292"/>
                  </a:lnTo>
                  <a:lnTo>
                    <a:pt x="934041" y="56726"/>
                  </a:lnTo>
                  <a:lnTo>
                    <a:pt x="892187" y="39862"/>
                  </a:lnTo>
                  <a:lnTo>
                    <a:pt x="848982" y="25811"/>
                  </a:lnTo>
                  <a:lnTo>
                    <a:pt x="804538" y="14688"/>
                  </a:lnTo>
                  <a:lnTo>
                    <a:pt x="758968" y="6603"/>
                  </a:lnTo>
                  <a:lnTo>
                    <a:pt x="712385" y="1669"/>
                  </a:lnTo>
                  <a:lnTo>
                    <a:pt x="664901" y="0"/>
                  </a:lnTo>
                  <a:close/>
                </a:path>
              </a:pathLst>
            </a:custGeom>
            <a:solidFill>
              <a:srgbClr val="FF79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179503" y="5172248"/>
              <a:ext cx="1330325" cy="1330325"/>
            </a:xfrm>
            <a:custGeom>
              <a:avLst/>
              <a:gdLst/>
              <a:ahLst/>
              <a:cxnLst/>
              <a:rect l="l" t="t" r="r" b="b"/>
              <a:pathLst>
                <a:path w="1330325" h="1330325">
                  <a:moveTo>
                    <a:pt x="664901" y="1329802"/>
                  </a:moveTo>
                  <a:lnTo>
                    <a:pt x="712385" y="1328132"/>
                  </a:lnTo>
                  <a:lnTo>
                    <a:pt x="758968" y="1323199"/>
                  </a:lnTo>
                  <a:lnTo>
                    <a:pt x="804538" y="1315114"/>
                  </a:lnTo>
                  <a:lnTo>
                    <a:pt x="848982" y="1303991"/>
                  </a:lnTo>
                  <a:lnTo>
                    <a:pt x="892187" y="1289941"/>
                  </a:lnTo>
                  <a:lnTo>
                    <a:pt x="934041" y="1273077"/>
                  </a:lnTo>
                  <a:lnTo>
                    <a:pt x="974431" y="1253512"/>
                  </a:lnTo>
                  <a:lnTo>
                    <a:pt x="1013245" y="1231358"/>
                  </a:lnTo>
                  <a:lnTo>
                    <a:pt x="1050370" y="1206728"/>
                  </a:lnTo>
                  <a:lnTo>
                    <a:pt x="1085694" y="1179734"/>
                  </a:lnTo>
                  <a:lnTo>
                    <a:pt x="1119104" y="1150488"/>
                  </a:lnTo>
                  <a:lnTo>
                    <a:pt x="1150488" y="1119104"/>
                  </a:lnTo>
                  <a:lnTo>
                    <a:pt x="1179734" y="1085694"/>
                  </a:lnTo>
                  <a:lnTo>
                    <a:pt x="1206728" y="1050370"/>
                  </a:lnTo>
                  <a:lnTo>
                    <a:pt x="1231358" y="1013245"/>
                  </a:lnTo>
                  <a:lnTo>
                    <a:pt x="1253512" y="974431"/>
                  </a:lnTo>
                  <a:lnTo>
                    <a:pt x="1273077" y="934041"/>
                  </a:lnTo>
                  <a:lnTo>
                    <a:pt x="1289941" y="892187"/>
                  </a:lnTo>
                  <a:lnTo>
                    <a:pt x="1303991" y="848982"/>
                  </a:lnTo>
                  <a:lnTo>
                    <a:pt x="1315114" y="804538"/>
                  </a:lnTo>
                  <a:lnTo>
                    <a:pt x="1323199" y="758968"/>
                  </a:lnTo>
                  <a:lnTo>
                    <a:pt x="1328132" y="712385"/>
                  </a:lnTo>
                  <a:lnTo>
                    <a:pt x="1329802" y="664901"/>
                  </a:lnTo>
                  <a:lnTo>
                    <a:pt x="1328132" y="617418"/>
                  </a:lnTo>
                  <a:lnTo>
                    <a:pt x="1323199" y="570835"/>
                  </a:lnTo>
                  <a:lnTo>
                    <a:pt x="1315114" y="525266"/>
                  </a:lnTo>
                  <a:lnTo>
                    <a:pt x="1303991" y="480823"/>
                  </a:lnTo>
                  <a:lnTo>
                    <a:pt x="1289941" y="437619"/>
                  </a:lnTo>
                  <a:lnTo>
                    <a:pt x="1273077" y="395765"/>
                  </a:lnTo>
                  <a:lnTo>
                    <a:pt x="1253512" y="355375"/>
                  </a:lnTo>
                  <a:lnTo>
                    <a:pt x="1231358" y="316561"/>
                  </a:lnTo>
                  <a:lnTo>
                    <a:pt x="1206728" y="279436"/>
                  </a:lnTo>
                  <a:lnTo>
                    <a:pt x="1179734" y="244112"/>
                  </a:lnTo>
                  <a:lnTo>
                    <a:pt x="1150488" y="210701"/>
                  </a:lnTo>
                  <a:lnTo>
                    <a:pt x="1119104" y="179317"/>
                  </a:lnTo>
                  <a:lnTo>
                    <a:pt x="1085694" y="150071"/>
                  </a:lnTo>
                  <a:lnTo>
                    <a:pt x="1050370" y="123077"/>
                  </a:lnTo>
                  <a:lnTo>
                    <a:pt x="1013245" y="98446"/>
                  </a:lnTo>
                  <a:lnTo>
                    <a:pt x="974431" y="76292"/>
                  </a:lnTo>
                  <a:lnTo>
                    <a:pt x="934041" y="56726"/>
                  </a:lnTo>
                  <a:lnTo>
                    <a:pt x="892187" y="39862"/>
                  </a:lnTo>
                  <a:lnTo>
                    <a:pt x="848982" y="25811"/>
                  </a:lnTo>
                  <a:lnTo>
                    <a:pt x="804538" y="14688"/>
                  </a:lnTo>
                  <a:lnTo>
                    <a:pt x="758968" y="6603"/>
                  </a:lnTo>
                  <a:lnTo>
                    <a:pt x="712385" y="1669"/>
                  </a:lnTo>
                  <a:lnTo>
                    <a:pt x="664901" y="0"/>
                  </a:lnTo>
                  <a:lnTo>
                    <a:pt x="617416" y="1669"/>
                  </a:lnTo>
                  <a:lnTo>
                    <a:pt x="570833" y="6603"/>
                  </a:lnTo>
                  <a:lnTo>
                    <a:pt x="525263" y="14688"/>
                  </a:lnTo>
                  <a:lnTo>
                    <a:pt x="480820" y="25811"/>
                  </a:lnTo>
                  <a:lnTo>
                    <a:pt x="437615" y="39862"/>
                  </a:lnTo>
                  <a:lnTo>
                    <a:pt x="395761" y="56726"/>
                  </a:lnTo>
                  <a:lnTo>
                    <a:pt x="355371" y="76292"/>
                  </a:lnTo>
                  <a:lnTo>
                    <a:pt x="316557" y="98446"/>
                  </a:lnTo>
                  <a:lnTo>
                    <a:pt x="279432" y="123077"/>
                  </a:lnTo>
                  <a:lnTo>
                    <a:pt x="244108" y="150071"/>
                  </a:lnTo>
                  <a:lnTo>
                    <a:pt x="210697" y="179317"/>
                  </a:lnTo>
                  <a:lnTo>
                    <a:pt x="179313" y="210701"/>
                  </a:lnTo>
                  <a:lnTo>
                    <a:pt x="150068" y="244112"/>
                  </a:lnTo>
                  <a:lnTo>
                    <a:pt x="123074" y="279436"/>
                  </a:lnTo>
                  <a:lnTo>
                    <a:pt x="98444" y="316561"/>
                  </a:lnTo>
                  <a:lnTo>
                    <a:pt x="76290" y="355375"/>
                  </a:lnTo>
                  <a:lnTo>
                    <a:pt x="56724" y="395765"/>
                  </a:lnTo>
                  <a:lnTo>
                    <a:pt x="39861" y="437619"/>
                  </a:lnTo>
                  <a:lnTo>
                    <a:pt x="25811" y="480823"/>
                  </a:lnTo>
                  <a:lnTo>
                    <a:pt x="14687" y="525266"/>
                  </a:lnTo>
                  <a:lnTo>
                    <a:pt x="6602" y="570835"/>
                  </a:lnTo>
                  <a:lnTo>
                    <a:pt x="1669" y="617418"/>
                  </a:lnTo>
                  <a:lnTo>
                    <a:pt x="0" y="664901"/>
                  </a:lnTo>
                  <a:lnTo>
                    <a:pt x="1669" y="712385"/>
                  </a:lnTo>
                  <a:lnTo>
                    <a:pt x="6602" y="758968"/>
                  </a:lnTo>
                  <a:lnTo>
                    <a:pt x="14687" y="804538"/>
                  </a:lnTo>
                  <a:lnTo>
                    <a:pt x="25811" y="848982"/>
                  </a:lnTo>
                  <a:lnTo>
                    <a:pt x="39861" y="892187"/>
                  </a:lnTo>
                  <a:lnTo>
                    <a:pt x="56724" y="934041"/>
                  </a:lnTo>
                  <a:lnTo>
                    <a:pt x="76290" y="974431"/>
                  </a:lnTo>
                  <a:lnTo>
                    <a:pt x="98444" y="1013245"/>
                  </a:lnTo>
                  <a:lnTo>
                    <a:pt x="123074" y="1050370"/>
                  </a:lnTo>
                  <a:lnTo>
                    <a:pt x="150068" y="1085694"/>
                  </a:lnTo>
                  <a:lnTo>
                    <a:pt x="179313" y="1119104"/>
                  </a:lnTo>
                  <a:lnTo>
                    <a:pt x="210697" y="1150488"/>
                  </a:lnTo>
                  <a:lnTo>
                    <a:pt x="244108" y="1179734"/>
                  </a:lnTo>
                  <a:lnTo>
                    <a:pt x="279432" y="1206728"/>
                  </a:lnTo>
                  <a:lnTo>
                    <a:pt x="316557" y="1231358"/>
                  </a:lnTo>
                  <a:lnTo>
                    <a:pt x="355371" y="1253512"/>
                  </a:lnTo>
                  <a:lnTo>
                    <a:pt x="395761" y="1273077"/>
                  </a:lnTo>
                  <a:lnTo>
                    <a:pt x="437615" y="1289941"/>
                  </a:lnTo>
                  <a:lnTo>
                    <a:pt x="480820" y="1303991"/>
                  </a:lnTo>
                  <a:lnTo>
                    <a:pt x="525263" y="1315114"/>
                  </a:lnTo>
                  <a:lnTo>
                    <a:pt x="570833" y="1323199"/>
                  </a:lnTo>
                  <a:lnTo>
                    <a:pt x="617416" y="1328132"/>
                  </a:lnTo>
                  <a:lnTo>
                    <a:pt x="664901" y="1329802"/>
                  </a:lnTo>
                  <a:close/>
                </a:path>
              </a:pathLst>
            </a:custGeom>
            <a:ln w="418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477529" y="5615089"/>
            <a:ext cx="73406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40" dirty="0">
                <a:solidFill>
                  <a:srgbClr val="FFFFFF"/>
                </a:solidFill>
                <a:latin typeface="EffraTrial-SemiBold"/>
                <a:cs typeface="EffraTrial-SemiBold"/>
              </a:rPr>
              <a:t>WG1</a:t>
            </a:r>
            <a:endParaRPr sz="2450">
              <a:latin typeface="EffraTrial-SemiBold"/>
              <a:cs typeface="EffraTrial-SemiBold"/>
            </a:endParaRPr>
          </a:p>
        </p:txBody>
      </p:sp>
      <p:sp>
        <p:nvSpPr>
          <p:cNvPr id="20" name="object 20"/>
          <p:cNvSpPr txBox="1"/>
          <p:nvPr/>
        </p:nvSpPr>
        <p:spPr>
          <a:xfrm rot="60000">
            <a:off x="9553411" y="8637457"/>
            <a:ext cx="775241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35"/>
              </a:lnSpc>
            </a:pPr>
            <a:r>
              <a:rPr sz="2450" b="1" spc="40" dirty="0">
                <a:solidFill>
                  <a:srgbClr val="FFFFFF"/>
                </a:solidFill>
                <a:latin typeface="EffraTrial-SemiBold"/>
                <a:cs typeface="EffraTrial-SemiBold"/>
              </a:rPr>
              <a:t>WG4</a:t>
            </a:r>
            <a:endParaRPr sz="2450">
              <a:latin typeface="EffraTrial-SemiBold"/>
              <a:cs typeface="EffraTrial-SemiBold"/>
            </a:endParaRPr>
          </a:p>
        </p:txBody>
      </p:sp>
      <p:sp>
        <p:nvSpPr>
          <p:cNvPr id="21" name="object 21"/>
          <p:cNvSpPr txBox="1"/>
          <p:nvPr/>
        </p:nvSpPr>
        <p:spPr>
          <a:xfrm rot="2640000">
            <a:off x="11654069" y="3647295"/>
            <a:ext cx="775241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35"/>
              </a:lnSpc>
            </a:pPr>
            <a:r>
              <a:rPr sz="2450" b="1" spc="40" dirty="0">
                <a:solidFill>
                  <a:srgbClr val="FFFFFF"/>
                </a:solidFill>
                <a:latin typeface="EffraTrial-SemiBold"/>
                <a:cs typeface="EffraTrial-SemiBold"/>
              </a:rPr>
              <a:t>WG3</a:t>
            </a:r>
            <a:endParaRPr sz="2450">
              <a:latin typeface="EffraTrial-SemiBold"/>
              <a:cs typeface="EffraTrial-SemiBold"/>
            </a:endParaRPr>
          </a:p>
        </p:txBody>
      </p:sp>
      <p:sp>
        <p:nvSpPr>
          <p:cNvPr id="22" name="object 22"/>
          <p:cNvSpPr txBox="1"/>
          <p:nvPr/>
        </p:nvSpPr>
        <p:spPr>
          <a:xfrm rot="18900000">
            <a:off x="7303215" y="3648200"/>
            <a:ext cx="778144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50"/>
              </a:lnSpc>
            </a:pPr>
            <a:r>
              <a:rPr sz="2450" b="1" spc="35" dirty="0">
                <a:solidFill>
                  <a:srgbClr val="FFFFFF"/>
                </a:solidFill>
                <a:latin typeface="EffraTrial-SemiBold"/>
                <a:cs typeface="EffraTrial-SemiBold"/>
              </a:rPr>
              <a:t>WG</a:t>
            </a:r>
            <a:r>
              <a:rPr sz="3675" b="1" spc="52" baseline="1133" dirty="0">
                <a:solidFill>
                  <a:srgbClr val="FFFFFF"/>
                </a:solidFill>
                <a:latin typeface="EffraTrial-SemiBold"/>
                <a:cs typeface="EffraTrial-SemiBold"/>
              </a:rPr>
              <a:t>2</a:t>
            </a:r>
            <a:endParaRPr sz="3675" baseline="1133">
              <a:latin typeface="EffraTrial-SemiBold"/>
              <a:cs typeface="EffraTrial-Semi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222620" y="3422334"/>
            <a:ext cx="1554927" cy="1490345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12700" indent="13970" algn="just">
              <a:lnSpc>
                <a:spcPct val="100000"/>
              </a:lnSpc>
              <a:spcBef>
                <a:spcPts val="1315"/>
              </a:spcBef>
            </a:pPr>
            <a:r>
              <a:rPr sz="2050" b="1" spc="80" dirty="0">
                <a:solidFill>
                  <a:srgbClr val="FFFFFF"/>
                </a:solidFill>
                <a:latin typeface="EffraTrial-SemiBold"/>
                <a:cs typeface="EffraTrial-SemiBold"/>
              </a:rPr>
              <a:t>Pathol.1</a:t>
            </a:r>
            <a:endParaRPr sz="2050" dirty="0">
              <a:latin typeface="EffraTrial-SemiBold"/>
              <a:cs typeface="EffraTrial-SemiBold"/>
            </a:endParaRPr>
          </a:p>
          <a:p>
            <a:pPr marL="12700" marR="27305" algn="l">
              <a:lnSpc>
                <a:spcPct val="106900"/>
              </a:lnSpc>
              <a:spcBef>
                <a:spcPts val="930"/>
              </a:spcBef>
            </a:pPr>
            <a:r>
              <a:rPr sz="1800" spc="55" dirty="0" smtClean="0">
                <a:solidFill>
                  <a:srgbClr val="FFFFFF"/>
                </a:solidFill>
                <a:latin typeface="EffraTrial-Thin"/>
                <a:cs typeface="EffraTrial-Thin"/>
              </a:rPr>
              <a:t>Pathway</a:t>
            </a:r>
            <a:r>
              <a:rPr lang="es-ES" spc="185" dirty="0">
                <a:solidFill>
                  <a:srgbClr val="FFFFFF"/>
                </a:solidFill>
                <a:latin typeface="EffraTrial-Thin"/>
                <a:cs typeface="EffraTrial-Thin"/>
              </a:rPr>
              <a:t> </a:t>
            </a:r>
            <a:r>
              <a:rPr sz="1800" spc="-50" dirty="0" smtClean="0">
                <a:solidFill>
                  <a:srgbClr val="FFFFFF"/>
                </a:solidFill>
                <a:latin typeface="EffraTrial-Thin"/>
                <a:cs typeface="EffraTrial-Thin"/>
              </a:rPr>
              <a:t>x </a:t>
            </a:r>
            <a:r>
              <a:rPr sz="1800" spc="55" dirty="0">
                <a:solidFill>
                  <a:srgbClr val="FFFFFF"/>
                </a:solidFill>
                <a:latin typeface="EffraTrial-Thin"/>
                <a:cs typeface="EffraTrial-Thin"/>
              </a:rPr>
              <a:t>Pathway</a:t>
            </a:r>
            <a:r>
              <a:rPr sz="1800" spc="185" dirty="0">
                <a:solidFill>
                  <a:srgbClr val="FFFFFF"/>
                </a:solidFill>
                <a:latin typeface="EffraTrial-Thin"/>
                <a:cs typeface="EffraTrial-Thin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EffraTrial-Thin"/>
                <a:cs typeface="EffraTrial-Thin"/>
              </a:rPr>
              <a:t>y </a:t>
            </a:r>
            <a:r>
              <a:rPr sz="1800" spc="55" dirty="0">
                <a:solidFill>
                  <a:srgbClr val="FFFFFF"/>
                </a:solidFill>
                <a:latin typeface="EffraTrial-Thin"/>
                <a:cs typeface="EffraTrial-Thin"/>
              </a:rPr>
              <a:t>Pathway</a:t>
            </a:r>
            <a:r>
              <a:rPr sz="1800" spc="185" dirty="0">
                <a:solidFill>
                  <a:srgbClr val="FFFFFF"/>
                </a:solidFill>
                <a:latin typeface="EffraTrial-Thin"/>
                <a:cs typeface="EffraTrial-Thin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EffraTrial-Thin"/>
                <a:cs typeface="EffraTrial-Thin"/>
              </a:rPr>
              <a:t>z</a:t>
            </a:r>
            <a:endParaRPr sz="1800" dirty="0">
              <a:latin typeface="EffraTrial-Thin"/>
              <a:cs typeface="EffraTrial-Thi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777547" y="4977260"/>
            <a:ext cx="1434665" cy="1490345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12700" indent="13970" algn="l">
              <a:lnSpc>
                <a:spcPct val="100000"/>
              </a:lnSpc>
              <a:spcBef>
                <a:spcPts val="1315"/>
              </a:spcBef>
            </a:pPr>
            <a:r>
              <a:rPr sz="2050" b="1" spc="80" dirty="0">
                <a:solidFill>
                  <a:srgbClr val="FFFFFF"/>
                </a:solidFill>
                <a:latin typeface="EffraTrial-SemiBold"/>
                <a:cs typeface="EffraTrial-SemiBold"/>
              </a:rPr>
              <a:t>Pathol.2</a:t>
            </a:r>
            <a:endParaRPr sz="2050" dirty="0">
              <a:latin typeface="EffraTrial-SemiBold"/>
              <a:cs typeface="EffraTrial-SemiBold"/>
            </a:endParaRPr>
          </a:p>
          <a:p>
            <a:pPr marL="12700" marR="12700" algn="l">
              <a:lnSpc>
                <a:spcPct val="106900"/>
              </a:lnSpc>
              <a:spcBef>
                <a:spcPts val="930"/>
              </a:spcBef>
            </a:pPr>
            <a:r>
              <a:rPr sz="1800" spc="55" dirty="0">
                <a:solidFill>
                  <a:srgbClr val="FFFFFF"/>
                </a:solidFill>
                <a:latin typeface="EffraTrial-Thin"/>
                <a:cs typeface="EffraTrial-Thin"/>
              </a:rPr>
              <a:t>Pathway</a:t>
            </a:r>
            <a:r>
              <a:rPr sz="1800" spc="185" dirty="0">
                <a:solidFill>
                  <a:srgbClr val="FFFFFF"/>
                </a:solidFill>
                <a:latin typeface="EffraTrial-Thin"/>
                <a:cs typeface="EffraTrial-Thin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EffraTrial-Thin"/>
                <a:cs typeface="EffraTrial-Thin"/>
              </a:rPr>
              <a:t>a </a:t>
            </a:r>
            <a:r>
              <a:rPr sz="1800" spc="55" dirty="0">
                <a:solidFill>
                  <a:srgbClr val="FFFFFF"/>
                </a:solidFill>
                <a:latin typeface="EffraTrial-Thin"/>
                <a:cs typeface="EffraTrial-Thin"/>
              </a:rPr>
              <a:t>Pathway</a:t>
            </a:r>
            <a:r>
              <a:rPr sz="1800" spc="185" dirty="0">
                <a:solidFill>
                  <a:srgbClr val="FFFFFF"/>
                </a:solidFill>
                <a:latin typeface="EffraTrial-Thin"/>
                <a:cs typeface="EffraTrial-Thin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EffraTrial-Thin"/>
                <a:cs typeface="EffraTrial-Thin"/>
              </a:rPr>
              <a:t>b </a:t>
            </a:r>
            <a:r>
              <a:rPr sz="1800" spc="55" dirty="0">
                <a:solidFill>
                  <a:srgbClr val="FFFFFF"/>
                </a:solidFill>
                <a:latin typeface="EffraTrial-Thin"/>
                <a:cs typeface="EffraTrial-Thin"/>
              </a:rPr>
              <a:t>Pathway</a:t>
            </a:r>
            <a:r>
              <a:rPr sz="1800" spc="185" dirty="0">
                <a:solidFill>
                  <a:srgbClr val="FFFFFF"/>
                </a:solidFill>
                <a:latin typeface="EffraTrial-Thin"/>
                <a:cs typeface="EffraTrial-Thin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EffraTrial-Thin"/>
                <a:cs typeface="EffraTrial-Thin"/>
              </a:rPr>
              <a:t>z</a:t>
            </a:r>
            <a:endParaRPr sz="1800" dirty="0">
              <a:latin typeface="EffraTrial-Thin"/>
              <a:cs typeface="EffraTrial-Thi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222620" y="6623090"/>
            <a:ext cx="1554927" cy="1490345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12700" indent="13970" algn="l">
              <a:lnSpc>
                <a:spcPct val="100000"/>
              </a:lnSpc>
              <a:spcBef>
                <a:spcPts val="1315"/>
              </a:spcBef>
            </a:pPr>
            <a:r>
              <a:rPr sz="2050" b="1" spc="80" dirty="0">
                <a:solidFill>
                  <a:srgbClr val="FFFFFF"/>
                </a:solidFill>
                <a:latin typeface="EffraTrial-SemiBold"/>
                <a:cs typeface="EffraTrial-SemiBold"/>
              </a:rPr>
              <a:t>Pathol.3</a:t>
            </a:r>
            <a:endParaRPr sz="2050" dirty="0">
              <a:latin typeface="EffraTrial-SemiBold"/>
              <a:cs typeface="EffraTrial-SemiBold"/>
            </a:endParaRPr>
          </a:p>
          <a:p>
            <a:pPr marL="12700" marR="12700" algn="l">
              <a:lnSpc>
                <a:spcPct val="106900"/>
              </a:lnSpc>
              <a:spcBef>
                <a:spcPts val="930"/>
              </a:spcBef>
            </a:pPr>
            <a:r>
              <a:rPr sz="1800" spc="55" dirty="0">
                <a:solidFill>
                  <a:srgbClr val="FFFFFF"/>
                </a:solidFill>
                <a:latin typeface="EffraTrial-Thin"/>
                <a:cs typeface="EffraTrial-Thin"/>
              </a:rPr>
              <a:t>Pathway</a:t>
            </a:r>
            <a:r>
              <a:rPr sz="1800" spc="185" dirty="0">
                <a:solidFill>
                  <a:srgbClr val="FFFFFF"/>
                </a:solidFill>
                <a:latin typeface="EffraTrial-Thin"/>
                <a:cs typeface="EffraTrial-Thin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EffraTrial-Thin"/>
                <a:cs typeface="EffraTrial-Thin"/>
              </a:rPr>
              <a:t>e </a:t>
            </a:r>
            <a:r>
              <a:rPr sz="1800" spc="55" dirty="0">
                <a:solidFill>
                  <a:srgbClr val="FFFFFF"/>
                </a:solidFill>
                <a:latin typeface="EffraTrial-Thin"/>
                <a:cs typeface="EffraTrial-Thin"/>
              </a:rPr>
              <a:t>Pathway</a:t>
            </a:r>
            <a:r>
              <a:rPr sz="1800" spc="185" dirty="0">
                <a:solidFill>
                  <a:srgbClr val="FFFFFF"/>
                </a:solidFill>
                <a:latin typeface="EffraTrial-Thin"/>
                <a:cs typeface="EffraTrial-Thin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EffraTrial-Thin"/>
                <a:cs typeface="EffraTrial-Thin"/>
              </a:rPr>
              <a:t>f </a:t>
            </a:r>
            <a:r>
              <a:rPr sz="1800" spc="55" dirty="0">
                <a:solidFill>
                  <a:srgbClr val="FFFFFF"/>
                </a:solidFill>
                <a:latin typeface="EffraTrial-Thin"/>
                <a:cs typeface="EffraTrial-Thin"/>
              </a:rPr>
              <a:t>Pathway</a:t>
            </a:r>
            <a:r>
              <a:rPr sz="1800" spc="185" dirty="0">
                <a:solidFill>
                  <a:srgbClr val="FFFFFF"/>
                </a:solidFill>
                <a:latin typeface="EffraTrial-Thin"/>
                <a:cs typeface="EffraTrial-Thin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EffraTrial-Thin"/>
                <a:cs typeface="EffraTrial-Thin"/>
              </a:rPr>
              <a:t>g</a:t>
            </a:r>
            <a:endParaRPr sz="1800" dirty="0">
              <a:latin typeface="EffraTrial-Thin"/>
              <a:cs typeface="EffraTrial-Thi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85886" y="4977260"/>
            <a:ext cx="1170305" cy="1490345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1315"/>
              </a:spcBef>
            </a:pPr>
            <a:r>
              <a:rPr sz="2050" b="1" spc="75" dirty="0">
                <a:solidFill>
                  <a:srgbClr val="FFFFFF"/>
                </a:solidFill>
                <a:latin typeface="EffraTrial-SemiBold"/>
                <a:cs typeface="EffraTrial-SemiBold"/>
              </a:rPr>
              <a:t>Pathol.</a:t>
            </a:r>
            <a:r>
              <a:rPr sz="2050" b="1" spc="229" dirty="0">
                <a:solidFill>
                  <a:srgbClr val="FFFFFF"/>
                </a:solidFill>
                <a:latin typeface="EffraTrial-SemiBold"/>
                <a:cs typeface="EffraTrial-SemiBold"/>
              </a:rPr>
              <a:t> </a:t>
            </a:r>
            <a:r>
              <a:rPr sz="2050" b="1" spc="-50" dirty="0">
                <a:solidFill>
                  <a:srgbClr val="FFFFFF"/>
                </a:solidFill>
                <a:latin typeface="EffraTrial-SemiBold"/>
                <a:cs typeface="EffraTrial-SemiBold"/>
              </a:rPr>
              <a:t>X</a:t>
            </a:r>
            <a:endParaRPr sz="2050">
              <a:latin typeface="EffraTrial-SemiBold"/>
              <a:cs typeface="EffraTrial-SemiBold"/>
            </a:endParaRPr>
          </a:p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sz="1800" spc="55" dirty="0">
                <a:solidFill>
                  <a:srgbClr val="FFFFFF"/>
                </a:solidFill>
                <a:latin typeface="EffraTrial-Thin"/>
                <a:cs typeface="EffraTrial-Thin"/>
              </a:rPr>
              <a:t>Pathway</a:t>
            </a:r>
            <a:r>
              <a:rPr sz="1800" spc="185" dirty="0">
                <a:solidFill>
                  <a:srgbClr val="FFFFFF"/>
                </a:solidFill>
                <a:latin typeface="EffraTrial-Thin"/>
                <a:cs typeface="EffraTrial-Thin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EffraTrial-Thin"/>
                <a:cs typeface="EffraTrial-Thin"/>
              </a:rPr>
              <a:t>1</a:t>
            </a:r>
            <a:endParaRPr sz="1800">
              <a:latin typeface="EffraTrial-Thin"/>
              <a:cs typeface="EffraTrial-Thin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1800" spc="55" dirty="0">
                <a:solidFill>
                  <a:srgbClr val="FFFFFF"/>
                </a:solidFill>
                <a:latin typeface="EffraTrial-Thin"/>
                <a:cs typeface="EffraTrial-Thin"/>
              </a:rPr>
              <a:t>Pathway</a:t>
            </a:r>
            <a:r>
              <a:rPr sz="1800" spc="185" dirty="0">
                <a:solidFill>
                  <a:srgbClr val="FFFFFF"/>
                </a:solidFill>
                <a:latin typeface="EffraTrial-Thin"/>
                <a:cs typeface="EffraTrial-Thin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EffraTrial-Thin"/>
                <a:cs typeface="EffraTrial-Thin"/>
              </a:rPr>
              <a:t>2</a:t>
            </a:r>
            <a:endParaRPr sz="1800">
              <a:latin typeface="EffraTrial-Thin"/>
              <a:cs typeface="EffraTrial-Thin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1800" spc="55" dirty="0">
                <a:solidFill>
                  <a:srgbClr val="FFFFFF"/>
                </a:solidFill>
                <a:latin typeface="EffraTrial-Thin"/>
                <a:cs typeface="EffraTrial-Thin"/>
              </a:rPr>
              <a:t>Pathway</a:t>
            </a:r>
            <a:r>
              <a:rPr sz="1800" spc="185" dirty="0">
                <a:solidFill>
                  <a:srgbClr val="FFFFFF"/>
                </a:solidFill>
                <a:latin typeface="EffraTrial-Thin"/>
                <a:cs typeface="EffraTrial-Thin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EffraTrial-Thin"/>
                <a:cs typeface="EffraTrial-Thin"/>
              </a:rPr>
              <a:t>3</a:t>
            </a:r>
            <a:endParaRPr sz="1800">
              <a:latin typeface="EffraTrial-Thin"/>
              <a:cs typeface="EffraTrial-Thi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0" y="6450573"/>
            <a:ext cx="4030979" cy="4858385"/>
          </a:xfrm>
          <a:custGeom>
            <a:avLst/>
            <a:gdLst/>
            <a:ahLst/>
            <a:cxnLst/>
            <a:rect l="l" t="t" r="r" b="b"/>
            <a:pathLst>
              <a:path w="4030979" h="4858384">
                <a:moveTo>
                  <a:pt x="3121663" y="4067844"/>
                </a:moveTo>
                <a:lnTo>
                  <a:pt x="3123401" y="4095163"/>
                </a:lnTo>
                <a:lnTo>
                  <a:pt x="3173440" y="4857982"/>
                </a:lnTo>
              </a:path>
              <a:path w="4030979" h="4858384">
                <a:moveTo>
                  <a:pt x="2783718" y="4857982"/>
                </a:moveTo>
                <a:lnTo>
                  <a:pt x="3121663" y="4067844"/>
                </a:lnTo>
              </a:path>
              <a:path w="4030979" h="4858384">
                <a:moveTo>
                  <a:pt x="3160245" y="4857982"/>
                </a:moveTo>
                <a:lnTo>
                  <a:pt x="3112124" y="4123329"/>
                </a:lnTo>
                <a:lnTo>
                  <a:pt x="2798043" y="4857982"/>
                </a:lnTo>
              </a:path>
              <a:path w="4030979" h="4858384">
                <a:moveTo>
                  <a:pt x="2822740" y="3926843"/>
                </a:moveTo>
                <a:lnTo>
                  <a:pt x="2828572" y="3930016"/>
                </a:lnTo>
                <a:lnTo>
                  <a:pt x="3127715" y="4094021"/>
                </a:lnTo>
                <a:lnTo>
                  <a:pt x="3121495" y="4100325"/>
                </a:lnTo>
                <a:lnTo>
                  <a:pt x="2350493" y="4857982"/>
                </a:lnTo>
              </a:path>
              <a:path w="4030979" h="4858384">
                <a:moveTo>
                  <a:pt x="2318149" y="4857982"/>
                </a:moveTo>
                <a:lnTo>
                  <a:pt x="2822740" y="3926843"/>
                </a:lnTo>
              </a:path>
              <a:path w="4030979" h="4858384">
                <a:moveTo>
                  <a:pt x="3106061" y="4097152"/>
                </a:moveTo>
                <a:lnTo>
                  <a:pt x="2828059" y="3944602"/>
                </a:lnTo>
                <a:lnTo>
                  <a:pt x="2334325" y="4855642"/>
                </a:lnTo>
                <a:lnTo>
                  <a:pt x="3106061" y="4097152"/>
                </a:lnTo>
              </a:path>
              <a:path w="4030979" h="4858384">
                <a:moveTo>
                  <a:pt x="3135976" y="4067729"/>
                </a:moveTo>
                <a:lnTo>
                  <a:pt x="3122971" y="4098241"/>
                </a:lnTo>
                <a:lnTo>
                  <a:pt x="2798026" y="4857982"/>
                </a:lnTo>
              </a:path>
              <a:path w="4030979" h="4858384">
                <a:moveTo>
                  <a:pt x="2331800" y="4857982"/>
                </a:moveTo>
                <a:lnTo>
                  <a:pt x="3135976" y="4067729"/>
                </a:lnTo>
              </a:path>
              <a:path w="4030979" h="4858384">
                <a:moveTo>
                  <a:pt x="2783800" y="4857982"/>
                </a:moveTo>
                <a:lnTo>
                  <a:pt x="3097799" y="4123455"/>
                </a:lnTo>
                <a:lnTo>
                  <a:pt x="2350543" y="4857982"/>
                </a:lnTo>
              </a:path>
              <a:path w="4030979" h="4858384">
                <a:moveTo>
                  <a:pt x="3825913" y="3042106"/>
                </a:moveTo>
                <a:lnTo>
                  <a:pt x="3798113" y="3084010"/>
                </a:lnTo>
                <a:lnTo>
                  <a:pt x="3119034" y="4104231"/>
                </a:lnTo>
                <a:lnTo>
                  <a:pt x="2814049" y="3937042"/>
                </a:lnTo>
                <a:lnTo>
                  <a:pt x="2821043" y="3930728"/>
                </a:lnTo>
                <a:lnTo>
                  <a:pt x="3825913" y="3042106"/>
                </a:lnTo>
              </a:path>
              <a:path w="4030979" h="4858384">
                <a:moveTo>
                  <a:pt x="3114741" y="4086954"/>
                </a:moveTo>
                <a:lnTo>
                  <a:pt x="3759381" y="3118522"/>
                </a:lnTo>
                <a:lnTo>
                  <a:pt x="2836739" y="3934403"/>
                </a:lnTo>
                <a:lnTo>
                  <a:pt x="3114741" y="4086954"/>
                </a:lnTo>
              </a:path>
              <a:path w="4030979" h="4858384">
                <a:moveTo>
                  <a:pt x="1974137" y="2194289"/>
                </a:moveTo>
                <a:lnTo>
                  <a:pt x="1982860" y="2195598"/>
                </a:lnTo>
                <a:lnTo>
                  <a:pt x="3198917" y="2384430"/>
                </a:lnTo>
                <a:lnTo>
                  <a:pt x="3169598" y="2392628"/>
                </a:lnTo>
                <a:lnTo>
                  <a:pt x="2045256" y="2703362"/>
                </a:lnTo>
                <a:lnTo>
                  <a:pt x="2044167" y="2695959"/>
                </a:lnTo>
                <a:lnTo>
                  <a:pt x="1974137" y="2194289"/>
                </a:lnTo>
              </a:path>
              <a:path w="4030979" h="4858384">
                <a:moveTo>
                  <a:pt x="3136877" y="2388094"/>
                </a:moveTo>
                <a:lnTo>
                  <a:pt x="1989624" y="2209723"/>
                </a:lnTo>
                <a:lnTo>
                  <a:pt x="2056072" y="2686714"/>
                </a:lnTo>
                <a:lnTo>
                  <a:pt x="3136877" y="2388094"/>
                </a:lnTo>
              </a:path>
              <a:path w="4030979" h="4858384">
                <a:moveTo>
                  <a:pt x="3531870" y="2154772"/>
                </a:moveTo>
                <a:lnTo>
                  <a:pt x="3535660" y="2167714"/>
                </a:lnTo>
                <a:lnTo>
                  <a:pt x="3806176" y="3103486"/>
                </a:lnTo>
                <a:lnTo>
                  <a:pt x="3251093" y="2535985"/>
                </a:lnTo>
                <a:lnTo>
                  <a:pt x="3254433" y="2531556"/>
                </a:lnTo>
                <a:lnTo>
                  <a:pt x="3531870" y="2154772"/>
                </a:lnTo>
              </a:path>
              <a:path w="4030979" h="4858384">
                <a:moveTo>
                  <a:pt x="3779129" y="3057142"/>
                </a:moveTo>
                <a:lnTo>
                  <a:pt x="3526750" y="2184059"/>
                </a:lnTo>
                <a:lnTo>
                  <a:pt x="3268203" y="2535043"/>
                </a:lnTo>
                <a:lnTo>
                  <a:pt x="3779129" y="3057142"/>
                </a:lnTo>
              </a:path>
              <a:path w="4030979" h="4858384">
                <a:moveTo>
                  <a:pt x="3553911" y="2147023"/>
                </a:moveTo>
                <a:lnTo>
                  <a:pt x="3259187" y="2547304"/>
                </a:lnTo>
                <a:lnTo>
                  <a:pt x="3158887" y="2383958"/>
                </a:lnTo>
                <a:lnTo>
                  <a:pt x="3164562" y="2380744"/>
                </a:lnTo>
                <a:lnTo>
                  <a:pt x="3553911" y="2147023"/>
                </a:lnTo>
              </a:path>
              <a:path w="4030979" h="4858384">
                <a:moveTo>
                  <a:pt x="3260109" y="2523734"/>
                </a:moveTo>
                <a:lnTo>
                  <a:pt x="3504708" y="2191807"/>
                </a:lnTo>
                <a:lnTo>
                  <a:pt x="3176907" y="2388586"/>
                </a:lnTo>
                <a:lnTo>
                  <a:pt x="3260109" y="2523734"/>
                </a:lnTo>
              </a:path>
              <a:path w="4030979" h="4858384">
                <a:moveTo>
                  <a:pt x="2057129" y="2687970"/>
                </a:moveTo>
                <a:lnTo>
                  <a:pt x="2057192" y="2695122"/>
                </a:lnTo>
                <a:lnTo>
                  <a:pt x="2058543" y="3054116"/>
                </a:lnTo>
                <a:lnTo>
                  <a:pt x="2050700" y="3052535"/>
                </a:lnTo>
                <a:lnTo>
                  <a:pt x="811345" y="2803694"/>
                </a:lnTo>
                <a:lnTo>
                  <a:pt x="855857" y="2799464"/>
                </a:lnTo>
                <a:lnTo>
                  <a:pt x="2057129" y="2687970"/>
                </a:lnTo>
              </a:path>
              <a:path w="4030979" h="4858384">
                <a:moveTo>
                  <a:pt x="2045329" y="3038095"/>
                </a:moveTo>
                <a:lnTo>
                  <a:pt x="2044208" y="2702116"/>
                </a:lnTo>
                <a:lnTo>
                  <a:pt x="901468" y="2808490"/>
                </a:lnTo>
                <a:lnTo>
                  <a:pt x="2045329" y="3038095"/>
                </a:lnTo>
              </a:path>
              <a:path w="4030979" h="4858384">
                <a:moveTo>
                  <a:pt x="1987111" y="2191901"/>
                </a:moveTo>
                <a:lnTo>
                  <a:pt x="1988378" y="2201063"/>
                </a:lnTo>
                <a:lnTo>
                  <a:pt x="2058114" y="2700985"/>
                </a:lnTo>
                <a:lnTo>
                  <a:pt x="2051224" y="2701666"/>
                </a:lnTo>
                <a:lnTo>
                  <a:pt x="824821" y="2815610"/>
                </a:lnTo>
                <a:lnTo>
                  <a:pt x="853313" y="2800291"/>
                </a:lnTo>
                <a:lnTo>
                  <a:pt x="1987111" y="2191901"/>
                </a:lnTo>
              </a:path>
              <a:path w="4030979" h="4858384">
                <a:moveTo>
                  <a:pt x="2043224" y="2689101"/>
                </a:moveTo>
                <a:lnTo>
                  <a:pt x="1976650" y="2212131"/>
                </a:lnTo>
                <a:lnTo>
                  <a:pt x="887982" y="2796574"/>
                </a:lnTo>
                <a:lnTo>
                  <a:pt x="2043224" y="2689101"/>
                </a:lnTo>
              </a:path>
              <a:path w="4030979" h="4858384">
                <a:moveTo>
                  <a:pt x="0" y="3496389"/>
                </a:moveTo>
                <a:lnTo>
                  <a:pt x="598158" y="3949806"/>
                </a:lnTo>
                <a:lnTo>
                  <a:pt x="584410" y="3952727"/>
                </a:lnTo>
                <a:lnTo>
                  <a:pt x="0" y="4082992"/>
                </a:lnTo>
              </a:path>
              <a:path w="4030979" h="4858384">
                <a:moveTo>
                  <a:pt x="567793" y="3942927"/>
                </a:moveTo>
                <a:lnTo>
                  <a:pt x="0" y="3512679"/>
                </a:lnTo>
              </a:path>
              <a:path w="4030979" h="4858384">
                <a:moveTo>
                  <a:pt x="0" y="4069614"/>
                </a:moveTo>
                <a:lnTo>
                  <a:pt x="567793" y="3942927"/>
                </a:lnTo>
              </a:path>
              <a:path w="4030979" h="4858384">
                <a:moveTo>
                  <a:pt x="588640" y="3938288"/>
                </a:moveTo>
                <a:lnTo>
                  <a:pt x="589467" y="3945691"/>
                </a:lnTo>
                <a:lnTo>
                  <a:pt x="672983" y="4644183"/>
                </a:lnTo>
                <a:lnTo>
                  <a:pt x="0" y="4181829"/>
                </a:lnTo>
              </a:path>
              <a:path w="4030979" h="4858384">
                <a:moveTo>
                  <a:pt x="0" y="4069616"/>
                </a:moveTo>
                <a:lnTo>
                  <a:pt x="588640" y="3938288"/>
                </a:lnTo>
              </a:path>
              <a:path w="4030979" h="4858384">
                <a:moveTo>
                  <a:pt x="656670" y="4616990"/>
                </a:moveTo>
                <a:lnTo>
                  <a:pt x="577311" y="3954445"/>
                </a:lnTo>
                <a:lnTo>
                  <a:pt x="0" y="4083068"/>
                </a:lnTo>
              </a:path>
              <a:path w="4030979" h="4858384">
                <a:moveTo>
                  <a:pt x="0" y="4166038"/>
                </a:moveTo>
                <a:lnTo>
                  <a:pt x="656670" y="4616990"/>
                </a:lnTo>
              </a:path>
              <a:path w="4030979" h="4858384">
                <a:moveTo>
                  <a:pt x="0" y="4165948"/>
                </a:moveTo>
                <a:lnTo>
                  <a:pt x="675821" y="4630298"/>
                </a:lnTo>
                <a:lnTo>
                  <a:pt x="668920" y="4635848"/>
                </a:lnTo>
                <a:lnTo>
                  <a:pt x="386570" y="4857982"/>
                </a:lnTo>
              </a:path>
              <a:path w="4030979" h="4858384">
                <a:moveTo>
                  <a:pt x="653832" y="4630874"/>
                </a:moveTo>
                <a:lnTo>
                  <a:pt x="0" y="4181922"/>
                </a:lnTo>
              </a:path>
              <a:path w="4030979" h="4858384">
                <a:moveTo>
                  <a:pt x="365223" y="4857982"/>
                </a:moveTo>
                <a:lnTo>
                  <a:pt x="653832" y="4630874"/>
                </a:lnTo>
              </a:path>
              <a:path w="4030979" h="4858384">
                <a:moveTo>
                  <a:pt x="851480" y="2798553"/>
                </a:moveTo>
                <a:lnTo>
                  <a:pt x="857637" y="2799663"/>
                </a:lnTo>
                <a:lnTo>
                  <a:pt x="2069632" y="3043090"/>
                </a:lnTo>
                <a:lnTo>
                  <a:pt x="2055402" y="3051645"/>
                </a:lnTo>
                <a:lnTo>
                  <a:pt x="572986" y="3960183"/>
                </a:lnTo>
                <a:lnTo>
                  <a:pt x="576661" y="3944738"/>
                </a:lnTo>
                <a:lnTo>
                  <a:pt x="851480" y="2798553"/>
                </a:lnTo>
              </a:path>
              <a:path w="4030979" h="4858384">
                <a:moveTo>
                  <a:pt x="2034240" y="3049132"/>
                </a:moveTo>
                <a:lnTo>
                  <a:pt x="861333" y="2813631"/>
                </a:lnTo>
                <a:lnTo>
                  <a:pt x="592975" y="3932550"/>
                </a:lnTo>
                <a:lnTo>
                  <a:pt x="2034240" y="3049132"/>
                </a:lnTo>
              </a:path>
              <a:path w="4030979" h="4858384">
                <a:moveTo>
                  <a:pt x="1979551" y="2195922"/>
                </a:moveTo>
                <a:lnTo>
                  <a:pt x="1984975" y="2207796"/>
                </a:lnTo>
                <a:lnTo>
                  <a:pt x="855093" y="2814312"/>
                </a:lnTo>
                <a:lnTo>
                  <a:pt x="851669" y="2810563"/>
                </a:lnTo>
                <a:lnTo>
                  <a:pt x="721788" y="2670745"/>
                </a:lnTo>
                <a:lnTo>
                  <a:pt x="730919" y="2667447"/>
                </a:lnTo>
                <a:lnTo>
                  <a:pt x="1979551" y="2195922"/>
                </a:lnTo>
              </a:path>
              <a:path w="4030979" h="4858384">
                <a:moveTo>
                  <a:pt x="857721" y="2797872"/>
                </a:moveTo>
                <a:lnTo>
                  <a:pt x="1891281" y="2243251"/>
                </a:lnTo>
                <a:lnTo>
                  <a:pt x="744719" y="2676305"/>
                </a:lnTo>
                <a:lnTo>
                  <a:pt x="857721" y="2797872"/>
                </a:lnTo>
              </a:path>
              <a:path w="4030979" h="4858384">
                <a:moveTo>
                  <a:pt x="728385" y="2658819"/>
                </a:moveTo>
                <a:lnTo>
                  <a:pt x="738007" y="2669070"/>
                </a:lnTo>
                <a:lnTo>
                  <a:pt x="863648" y="2804113"/>
                </a:lnTo>
                <a:lnTo>
                  <a:pt x="862716" y="2807715"/>
                </a:lnTo>
                <a:lnTo>
                  <a:pt x="589289" y="3947994"/>
                </a:lnTo>
                <a:lnTo>
                  <a:pt x="576421" y="3945513"/>
                </a:lnTo>
                <a:lnTo>
                  <a:pt x="728385" y="2658819"/>
                </a:lnTo>
              </a:path>
              <a:path w="4030979" h="4858384">
                <a:moveTo>
                  <a:pt x="849166" y="2808071"/>
                </a:moveTo>
                <a:lnTo>
                  <a:pt x="738112" y="2688232"/>
                </a:lnTo>
                <a:lnTo>
                  <a:pt x="602483" y="3836919"/>
                </a:lnTo>
                <a:lnTo>
                  <a:pt x="849166" y="2808071"/>
                </a:lnTo>
              </a:path>
              <a:path w="4030979" h="4858384">
                <a:moveTo>
                  <a:pt x="740939" y="2664117"/>
                </a:moveTo>
                <a:lnTo>
                  <a:pt x="739798" y="2674389"/>
                </a:lnTo>
                <a:lnTo>
                  <a:pt x="588148" y="3958507"/>
                </a:lnTo>
                <a:lnTo>
                  <a:pt x="0" y="3512728"/>
                </a:lnTo>
              </a:path>
              <a:path w="4030979" h="4858384">
                <a:moveTo>
                  <a:pt x="0" y="2898973"/>
                </a:moveTo>
                <a:lnTo>
                  <a:pt x="740939" y="2664117"/>
                </a:lnTo>
              </a:path>
              <a:path w="4030979" h="4858384">
                <a:moveTo>
                  <a:pt x="577803" y="3934225"/>
                </a:moveTo>
                <a:lnTo>
                  <a:pt x="725557" y="2682934"/>
                </a:lnTo>
                <a:lnTo>
                  <a:pt x="0" y="2912859"/>
                </a:lnTo>
              </a:path>
              <a:path w="4030979" h="4858384">
                <a:moveTo>
                  <a:pt x="0" y="3496335"/>
                </a:moveTo>
                <a:lnTo>
                  <a:pt x="577803" y="3934225"/>
                </a:lnTo>
              </a:path>
              <a:path w="4030979" h="4858384">
                <a:moveTo>
                  <a:pt x="1602295" y="1046093"/>
                </a:moveTo>
                <a:lnTo>
                  <a:pt x="1607143" y="1060554"/>
                </a:lnTo>
                <a:lnTo>
                  <a:pt x="1990043" y="2205890"/>
                </a:lnTo>
                <a:lnTo>
                  <a:pt x="719254" y="2685928"/>
                </a:lnTo>
                <a:lnTo>
                  <a:pt x="727536" y="2670368"/>
                </a:lnTo>
                <a:lnTo>
                  <a:pt x="1602295" y="1046093"/>
                </a:lnTo>
              </a:path>
              <a:path w="4030979" h="4858384">
                <a:moveTo>
                  <a:pt x="1973718" y="2198121"/>
                </a:moveTo>
                <a:lnTo>
                  <a:pt x="1599573" y="1078899"/>
                </a:lnTo>
                <a:lnTo>
                  <a:pt x="747253" y="2661154"/>
                </a:lnTo>
                <a:lnTo>
                  <a:pt x="1973718" y="2198121"/>
                </a:lnTo>
              </a:path>
              <a:path w="4030979" h="4858384">
                <a:moveTo>
                  <a:pt x="2839891" y="3922812"/>
                </a:moveTo>
                <a:lnTo>
                  <a:pt x="2831106" y="3938895"/>
                </a:lnTo>
                <a:lnTo>
                  <a:pt x="2332944" y="4857982"/>
                </a:lnTo>
              </a:path>
              <a:path w="4030979" h="4858384">
                <a:moveTo>
                  <a:pt x="2113994" y="4857982"/>
                </a:moveTo>
                <a:lnTo>
                  <a:pt x="1073589" y="4645460"/>
                </a:lnTo>
                <a:lnTo>
                  <a:pt x="1093588" y="4637261"/>
                </a:lnTo>
                <a:lnTo>
                  <a:pt x="2839891" y="3922812"/>
                </a:lnTo>
              </a:path>
              <a:path w="4030979" h="4858384">
                <a:moveTo>
                  <a:pt x="2318208" y="4857982"/>
                </a:moveTo>
                <a:lnTo>
                  <a:pt x="2810908" y="3948633"/>
                </a:lnTo>
                <a:lnTo>
                  <a:pt x="1118488" y="4641209"/>
                </a:lnTo>
                <a:lnTo>
                  <a:pt x="2179359" y="4857982"/>
                </a:lnTo>
              </a:path>
              <a:path w="4030979" h="4858384">
                <a:moveTo>
                  <a:pt x="2051004" y="3034881"/>
                </a:moveTo>
                <a:lnTo>
                  <a:pt x="2056941" y="3041886"/>
                </a:lnTo>
                <a:lnTo>
                  <a:pt x="2836331" y="3938246"/>
                </a:lnTo>
                <a:lnTo>
                  <a:pt x="2827860" y="3941796"/>
                </a:lnTo>
                <a:lnTo>
                  <a:pt x="1080301" y="4656790"/>
                </a:lnTo>
                <a:lnTo>
                  <a:pt x="1090468" y="4639900"/>
                </a:lnTo>
                <a:lnTo>
                  <a:pt x="2051004" y="3034881"/>
                </a:lnTo>
              </a:path>
              <a:path w="4030979" h="4858384">
                <a:moveTo>
                  <a:pt x="2814457" y="3933199"/>
                </a:moveTo>
                <a:lnTo>
                  <a:pt x="2052868" y="3057341"/>
                </a:lnTo>
                <a:lnTo>
                  <a:pt x="1111807" y="4629879"/>
                </a:lnTo>
                <a:lnTo>
                  <a:pt x="2814457" y="3933199"/>
                </a:lnTo>
              </a:path>
              <a:path w="4030979" h="4858384">
                <a:moveTo>
                  <a:pt x="1088039" y="4635104"/>
                </a:moveTo>
                <a:lnTo>
                  <a:pt x="1097400" y="4636905"/>
                </a:lnTo>
                <a:lnTo>
                  <a:pt x="2179424" y="4857982"/>
                </a:lnTo>
              </a:path>
              <a:path w="4030979" h="4858384">
                <a:moveTo>
                  <a:pt x="1125598" y="4857982"/>
                </a:moveTo>
                <a:lnTo>
                  <a:pt x="1088039" y="4635104"/>
                </a:lnTo>
              </a:path>
              <a:path w="4030979" h="4858384">
                <a:moveTo>
                  <a:pt x="2114325" y="4857982"/>
                </a:moveTo>
                <a:lnTo>
                  <a:pt x="1104070" y="4651565"/>
                </a:lnTo>
                <a:lnTo>
                  <a:pt x="1138887" y="4857982"/>
                </a:lnTo>
              </a:path>
              <a:path w="4030979" h="4858384">
                <a:moveTo>
                  <a:pt x="2071244" y="3026682"/>
                </a:moveTo>
                <a:lnTo>
                  <a:pt x="2057527" y="3049540"/>
                </a:lnTo>
                <a:lnTo>
                  <a:pt x="1096625" y="4655083"/>
                </a:lnTo>
                <a:lnTo>
                  <a:pt x="1090792" y="4647303"/>
                </a:lnTo>
                <a:lnTo>
                  <a:pt x="573468" y="3944570"/>
                </a:lnTo>
                <a:lnTo>
                  <a:pt x="579489" y="3940832"/>
                </a:lnTo>
                <a:lnTo>
                  <a:pt x="2071244" y="3026682"/>
                </a:lnTo>
              </a:path>
              <a:path w="4030979" h="4858384">
                <a:moveTo>
                  <a:pt x="1095483" y="4631586"/>
                </a:moveTo>
                <a:lnTo>
                  <a:pt x="2032628" y="3065540"/>
                </a:lnTo>
                <a:lnTo>
                  <a:pt x="592493" y="3948162"/>
                </a:lnTo>
                <a:lnTo>
                  <a:pt x="1095483" y="4631586"/>
                </a:lnTo>
              </a:path>
              <a:path w="4030979" h="4858384">
                <a:moveTo>
                  <a:pt x="573520" y="3922582"/>
                </a:moveTo>
                <a:lnTo>
                  <a:pt x="588232" y="3942393"/>
                </a:lnTo>
                <a:lnTo>
                  <a:pt x="1109274" y="4650151"/>
                </a:lnTo>
                <a:lnTo>
                  <a:pt x="1095839" y="4649994"/>
                </a:lnTo>
                <a:lnTo>
                  <a:pt x="658973" y="4636884"/>
                </a:lnTo>
                <a:lnTo>
                  <a:pt x="658324" y="4631272"/>
                </a:lnTo>
                <a:lnTo>
                  <a:pt x="573520" y="3922582"/>
                </a:lnTo>
              </a:path>
              <a:path w="4030979" h="4858384">
                <a:moveTo>
                  <a:pt x="1082835" y="4636518"/>
                </a:moveTo>
                <a:lnTo>
                  <a:pt x="592410" y="3970161"/>
                </a:lnTo>
                <a:lnTo>
                  <a:pt x="670659" y="4624298"/>
                </a:lnTo>
                <a:lnTo>
                  <a:pt x="1082835" y="4636518"/>
                </a:lnTo>
              </a:path>
              <a:path w="4030979" h="4858384">
                <a:moveTo>
                  <a:pt x="3109338" y="4080702"/>
                </a:moveTo>
                <a:lnTo>
                  <a:pt x="4030796" y="4857982"/>
                </a:lnTo>
              </a:path>
              <a:path w="4030979" h="4858384">
                <a:moveTo>
                  <a:pt x="3160301" y="4857982"/>
                </a:moveTo>
                <a:lnTo>
                  <a:pt x="3109338" y="4080702"/>
                </a:lnTo>
              </a:path>
              <a:path w="4030979" h="4858384">
                <a:moveTo>
                  <a:pt x="4010567" y="4857982"/>
                </a:moveTo>
                <a:lnTo>
                  <a:pt x="3124437" y="4110482"/>
                </a:lnTo>
                <a:lnTo>
                  <a:pt x="3173428" y="4857982"/>
                </a:lnTo>
              </a:path>
              <a:path w="4030979" h="4858384">
                <a:moveTo>
                  <a:pt x="2715853" y="1725036"/>
                </a:moveTo>
                <a:lnTo>
                  <a:pt x="2739067" y="1737465"/>
                </a:lnTo>
                <a:lnTo>
                  <a:pt x="3542603" y="2169054"/>
                </a:lnTo>
                <a:lnTo>
                  <a:pt x="3532655" y="2174949"/>
                </a:lnTo>
                <a:lnTo>
                  <a:pt x="3165954" y="2395005"/>
                </a:lnTo>
                <a:lnTo>
                  <a:pt x="3162499" y="2389990"/>
                </a:lnTo>
                <a:lnTo>
                  <a:pt x="2715853" y="1725036"/>
                </a:lnTo>
              </a:path>
              <a:path w="4030979" h="4858384">
                <a:moveTo>
                  <a:pt x="3516027" y="2169755"/>
                </a:moveTo>
                <a:lnTo>
                  <a:pt x="2756187" y="1761318"/>
                </a:lnTo>
                <a:lnTo>
                  <a:pt x="3169839" y="2377519"/>
                </a:lnTo>
                <a:lnTo>
                  <a:pt x="3516027" y="2169755"/>
                </a:lnTo>
              </a:path>
              <a:path w="4030979" h="4858384">
                <a:moveTo>
                  <a:pt x="2737967" y="1734428"/>
                </a:moveTo>
                <a:lnTo>
                  <a:pt x="2741412" y="1739444"/>
                </a:lnTo>
                <a:lnTo>
                  <a:pt x="3181682" y="2395120"/>
                </a:lnTo>
                <a:lnTo>
                  <a:pt x="3166918" y="2392702"/>
                </a:lnTo>
                <a:lnTo>
                  <a:pt x="1963185" y="2205828"/>
                </a:lnTo>
                <a:lnTo>
                  <a:pt x="2737967" y="1734428"/>
                </a:lnTo>
              </a:path>
              <a:path w="4030979" h="4858384">
                <a:moveTo>
                  <a:pt x="3154112" y="2377435"/>
                </a:moveTo>
                <a:lnTo>
                  <a:pt x="2734072" y="1751925"/>
                </a:lnTo>
                <a:lnTo>
                  <a:pt x="2000576" y="2198205"/>
                </a:lnTo>
                <a:lnTo>
                  <a:pt x="3154112" y="2377435"/>
                </a:lnTo>
              </a:path>
              <a:path w="4030979" h="4858384">
                <a:moveTo>
                  <a:pt x="1589165" y="1047716"/>
                </a:moveTo>
                <a:lnTo>
                  <a:pt x="1604232" y="1056784"/>
                </a:lnTo>
                <a:lnTo>
                  <a:pt x="2748679" y="1743109"/>
                </a:lnTo>
                <a:lnTo>
                  <a:pt x="2739360" y="1748721"/>
                </a:lnTo>
                <a:lnTo>
                  <a:pt x="1978305" y="2211827"/>
                </a:lnTo>
                <a:lnTo>
                  <a:pt x="1975666" y="2203964"/>
                </a:lnTo>
                <a:lnTo>
                  <a:pt x="1589165" y="1047716"/>
                </a:lnTo>
              </a:path>
              <a:path w="4030979" h="4858384">
                <a:moveTo>
                  <a:pt x="2723361" y="1743245"/>
                </a:moveTo>
                <a:lnTo>
                  <a:pt x="1612703" y="1077276"/>
                </a:lnTo>
                <a:lnTo>
                  <a:pt x="1985456" y="2192205"/>
                </a:lnTo>
                <a:lnTo>
                  <a:pt x="2723361" y="1743245"/>
                </a:lnTo>
              </a:path>
              <a:path w="4030979" h="4858384">
                <a:moveTo>
                  <a:pt x="1612127" y="1055549"/>
                </a:moveTo>
                <a:lnTo>
                  <a:pt x="1606641" y="1065674"/>
                </a:lnTo>
                <a:lnTo>
                  <a:pt x="734196" y="2685530"/>
                </a:lnTo>
                <a:lnTo>
                  <a:pt x="728112" y="2677499"/>
                </a:lnTo>
                <a:lnTo>
                  <a:pt x="0" y="1724115"/>
                </a:lnTo>
              </a:path>
              <a:path w="4030979" h="4858384">
                <a:moveTo>
                  <a:pt x="0" y="1122982"/>
                </a:moveTo>
                <a:lnTo>
                  <a:pt x="1612127" y="1055549"/>
                </a:lnTo>
              </a:path>
              <a:path w="4030979" h="4858384">
                <a:moveTo>
                  <a:pt x="732311" y="2661541"/>
                </a:moveTo>
                <a:lnTo>
                  <a:pt x="1589741" y="1069443"/>
                </a:lnTo>
                <a:lnTo>
                  <a:pt x="0" y="1136162"/>
                </a:lnTo>
              </a:path>
              <a:path w="4030979" h="4858384">
                <a:moveTo>
                  <a:pt x="0" y="1702648"/>
                </a:moveTo>
                <a:lnTo>
                  <a:pt x="732311" y="2661541"/>
                </a:lnTo>
              </a:path>
              <a:path w="4030979" h="4858384">
                <a:moveTo>
                  <a:pt x="0" y="1702707"/>
                </a:moveTo>
                <a:lnTo>
                  <a:pt x="744080" y="2677080"/>
                </a:lnTo>
                <a:lnTo>
                  <a:pt x="735201" y="2679876"/>
                </a:lnTo>
                <a:lnTo>
                  <a:pt x="0" y="2912850"/>
                </a:lnTo>
              </a:path>
              <a:path w="4030979" h="4858384">
                <a:moveTo>
                  <a:pt x="722416" y="2669971"/>
                </a:moveTo>
                <a:lnTo>
                  <a:pt x="0" y="1724023"/>
                </a:lnTo>
              </a:path>
              <a:path w="4030979" h="4858384">
                <a:moveTo>
                  <a:pt x="0" y="2899023"/>
                </a:moveTo>
                <a:lnTo>
                  <a:pt x="722416" y="2669971"/>
                </a:lnTo>
              </a:path>
              <a:path w="4030979" h="4858384">
                <a:moveTo>
                  <a:pt x="554809" y="0"/>
                </a:moveTo>
                <a:lnTo>
                  <a:pt x="533103" y="25360"/>
                </a:lnTo>
                <a:lnTo>
                  <a:pt x="0" y="650894"/>
                </a:lnTo>
              </a:path>
              <a:path w="4030979" h="4858384">
                <a:moveTo>
                  <a:pt x="0" y="288345"/>
                </a:moveTo>
                <a:lnTo>
                  <a:pt x="554809" y="0"/>
                </a:lnTo>
              </a:path>
              <a:path w="4030979" h="4858384">
                <a:moveTo>
                  <a:pt x="0" y="630674"/>
                </a:moveTo>
                <a:lnTo>
                  <a:pt x="501449" y="42323"/>
                </a:lnTo>
                <a:lnTo>
                  <a:pt x="0" y="302995"/>
                </a:lnTo>
              </a:path>
              <a:path w="4030979" h="4858384">
                <a:moveTo>
                  <a:pt x="849973" y="387883"/>
                </a:moveTo>
                <a:lnTo>
                  <a:pt x="853501" y="390857"/>
                </a:lnTo>
                <a:lnTo>
                  <a:pt x="1617457" y="1068449"/>
                </a:lnTo>
                <a:lnTo>
                  <a:pt x="0" y="1136132"/>
                </a:lnTo>
              </a:path>
              <a:path w="4030979" h="4858384">
                <a:moveTo>
                  <a:pt x="0" y="886675"/>
                </a:moveTo>
                <a:lnTo>
                  <a:pt x="849973" y="387883"/>
                </a:lnTo>
              </a:path>
              <a:path w="4030979" h="4858384">
                <a:moveTo>
                  <a:pt x="1584411" y="1056543"/>
                </a:moveTo>
                <a:lnTo>
                  <a:pt x="848350" y="403767"/>
                </a:lnTo>
                <a:lnTo>
                  <a:pt x="0" y="901727"/>
                </a:lnTo>
              </a:path>
              <a:path w="4030979" h="4858384">
                <a:moveTo>
                  <a:pt x="0" y="1123061"/>
                </a:moveTo>
                <a:lnTo>
                  <a:pt x="1584411" y="1056543"/>
                </a:lnTo>
              </a:path>
              <a:path w="4030979" h="4858384">
                <a:moveTo>
                  <a:pt x="528129" y="11193"/>
                </a:moveTo>
                <a:lnTo>
                  <a:pt x="533144" y="16931"/>
                </a:lnTo>
                <a:lnTo>
                  <a:pt x="859187" y="397600"/>
                </a:lnTo>
                <a:lnTo>
                  <a:pt x="852496" y="401359"/>
                </a:lnTo>
                <a:lnTo>
                  <a:pt x="0" y="901757"/>
                </a:lnTo>
              </a:path>
              <a:path w="4030979" h="4858384">
                <a:moveTo>
                  <a:pt x="0" y="630814"/>
                </a:moveTo>
                <a:lnTo>
                  <a:pt x="528129" y="11193"/>
                </a:lnTo>
              </a:path>
              <a:path w="4030979" h="4858384">
                <a:moveTo>
                  <a:pt x="839135" y="394040"/>
                </a:moveTo>
                <a:lnTo>
                  <a:pt x="528150" y="31119"/>
                </a:lnTo>
                <a:lnTo>
                  <a:pt x="0" y="650819"/>
                </a:lnTo>
              </a:path>
              <a:path w="4030979" h="4858384">
                <a:moveTo>
                  <a:pt x="0" y="886505"/>
                </a:moveTo>
                <a:lnTo>
                  <a:pt x="839135" y="394040"/>
                </a:lnTo>
              </a:path>
              <a:path w="4030979" h="4858384">
                <a:moveTo>
                  <a:pt x="1099379" y="4624068"/>
                </a:moveTo>
                <a:lnTo>
                  <a:pt x="1102541" y="4642141"/>
                </a:lnTo>
                <a:lnTo>
                  <a:pt x="1138921" y="4857982"/>
                </a:lnTo>
              </a:path>
              <a:path w="4030979" h="4858384">
                <a:moveTo>
                  <a:pt x="967307" y="4857982"/>
                </a:moveTo>
                <a:lnTo>
                  <a:pt x="1099379" y="4624068"/>
                </a:lnTo>
              </a:path>
              <a:path w="4030979" h="4858384">
                <a:moveTo>
                  <a:pt x="1125641" y="4857982"/>
                </a:moveTo>
                <a:lnTo>
                  <a:pt x="1092709" y="4662601"/>
                </a:lnTo>
                <a:lnTo>
                  <a:pt x="982300" y="4857982"/>
                </a:lnTo>
              </a:path>
              <a:path w="4030979" h="4858384">
                <a:moveTo>
                  <a:pt x="646733" y="4623388"/>
                </a:moveTo>
                <a:lnTo>
                  <a:pt x="1107148" y="4637157"/>
                </a:lnTo>
                <a:lnTo>
                  <a:pt x="1101766" y="4646507"/>
                </a:lnTo>
                <a:lnTo>
                  <a:pt x="982350" y="4857982"/>
                </a:lnTo>
              </a:path>
              <a:path w="4030979" h="4858384">
                <a:moveTo>
                  <a:pt x="916267" y="4857982"/>
                </a:moveTo>
                <a:lnTo>
                  <a:pt x="646733" y="4623388"/>
                </a:lnTo>
              </a:path>
              <a:path w="4030979" h="4858384">
                <a:moveTo>
                  <a:pt x="1084960" y="4649512"/>
                </a:moveTo>
                <a:lnTo>
                  <a:pt x="682899" y="4637785"/>
                </a:lnTo>
                <a:lnTo>
                  <a:pt x="936184" y="4857982"/>
                </a:lnTo>
              </a:path>
              <a:path w="4030979" h="4858384">
                <a:moveTo>
                  <a:pt x="967257" y="4857982"/>
                </a:moveTo>
                <a:lnTo>
                  <a:pt x="1084960" y="4649512"/>
                </a:lnTo>
              </a:path>
              <a:path w="4030979" h="4858384">
                <a:moveTo>
                  <a:pt x="664973" y="4622141"/>
                </a:moveTo>
                <a:lnTo>
                  <a:pt x="669172" y="4625618"/>
                </a:lnTo>
                <a:lnTo>
                  <a:pt x="936182" y="4857982"/>
                </a:lnTo>
              </a:path>
              <a:path w="4030979" h="4858384">
                <a:moveTo>
                  <a:pt x="365190" y="4857982"/>
                </a:moveTo>
                <a:lnTo>
                  <a:pt x="664973" y="4622141"/>
                </a:lnTo>
              </a:path>
              <a:path w="4030979" h="4858384">
                <a:moveTo>
                  <a:pt x="916401" y="4857982"/>
                </a:moveTo>
                <a:lnTo>
                  <a:pt x="664659" y="4639031"/>
                </a:lnTo>
                <a:lnTo>
                  <a:pt x="386419" y="4857982"/>
                </a:lnTo>
              </a:path>
              <a:path w="4030979" h="4858384">
                <a:moveTo>
                  <a:pt x="3260056" y="2526561"/>
                </a:moveTo>
                <a:lnTo>
                  <a:pt x="3264391" y="2531032"/>
                </a:lnTo>
                <a:lnTo>
                  <a:pt x="3807642" y="3086314"/>
                </a:lnTo>
                <a:lnTo>
                  <a:pt x="3792951" y="3086953"/>
                </a:lnTo>
                <a:lnTo>
                  <a:pt x="2546298" y="3135705"/>
                </a:lnTo>
                <a:lnTo>
                  <a:pt x="2560674" y="3123318"/>
                </a:lnTo>
                <a:lnTo>
                  <a:pt x="3260056" y="2526561"/>
                </a:lnTo>
              </a:path>
              <a:path w="4030979" h="4858384">
                <a:moveTo>
                  <a:pt x="3777663" y="3074314"/>
                </a:moveTo>
                <a:lnTo>
                  <a:pt x="3259239" y="2544467"/>
                </a:lnTo>
                <a:lnTo>
                  <a:pt x="2583501" y="3120931"/>
                </a:lnTo>
                <a:lnTo>
                  <a:pt x="3777663" y="3074314"/>
                </a:lnTo>
              </a:path>
              <a:path w="4030979" h="4858384">
                <a:moveTo>
                  <a:pt x="3810741" y="3072932"/>
                </a:moveTo>
                <a:lnTo>
                  <a:pt x="3797003" y="3085319"/>
                </a:lnTo>
                <a:lnTo>
                  <a:pt x="2822248" y="3947314"/>
                </a:lnTo>
                <a:lnTo>
                  <a:pt x="2819180" y="3937681"/>
                </a:lnTo>
                <a:lnTo>
                  <a:pt x="2556036" y="3122156"/>
                </a:lnTo>
                <a:lnTo>
                  <a:pt x="2564590" y="3121674"/>
                </a:lnTo>
                <a:lnTo>
                  <a:pt x="3810741" y="3072932"/>
                </a:lnTo>
              </a:path>
              <a:path w="4030979" h="4858384">
                <a:moveTo>
                  <a:pt x="2828541" y="3924131"/>
                </a:moveTo>
                <a:lnTo>
                  <a:pt x="3774564" y="3087686"/>
                </a:lnTo>
                <a:lnTo>
                  <a:pt x="2573753" y="3134480"/>
                </a:lnTo>
                <a:lnTo>
                  <a:pt x="2828541" y="3924131"/>
                </a:lnTo>
              </a:path>
              <a:path w="4030979" h="4858384">
                <a:moveTo>
                  <a:pt x="3168624" y="2375006"/>
                </a:moveTo>
                <a:lnTo>
                  <a:pt x="3268119" y="2536823"/>
                </a:lnTo>
                <a:lnTo>
                  <a:pt x="3263868" y="2540529"/>
                </a:lnTo>
                <a:lnTo>
                  <a:pt x="2569114" y="3133328"/>
                </a:lnTo>
                <a:lnTo>
                  <a:pt x="2559795" y="3124103"/>
                </a:lnTo>
                <a:lnTo>
                  <a:pt x="3168624" y="2375006"/>
                </a:lnTo>
              </a:path>
              <a:path w="4030979" h="4858384">
                <a:moveTo>
                  <a:pt x="3251177" y="2534205"/>
                </a:moveTo>
                <a:lnTo>
                  <a:pt x="3167169" y="2397539"/>
                </a:lnTo>
                <a:lnTo>
                  <a:pt x="2615207" y="3076880"/>
                </a:lnTo>
                <a:lnTo>
                  <a:pt x="3251177" y="2534205"/>
                </a:lnTo>
              </a:path>
              <a:path w="4030979" h="4858384">
                <a:moveTo>
                  <a:pt x="3185880" y="2374555"/>
                </a:moveTo>
                <a:lnTo>
                  <a:pt x="3172991" y="2390471"/>
                </a:lnTo>
                <a:lnTo>
                  <a:pt x="2565774" y="3137506"/>
                </a:lnTo>
                <a:lnTo>
                  <a:pt x="2560674" y="3133286"/>
                </a:lnTo>
                <a:lnTo>
                  <a:pt x="2036910" y="2692064"/>
                </a:lnTo>
                <a:lnTo>
                  <a:pt x="2048973" y="2688682"/>
                </a:lnTo>
                <a:lnTo>
                  <a:pt x="3185880" y="2374555"/>
                </a:lnTo>
              </a:path>
              <a:path w="4030979" h="4858384">
                <a:moveTo>
                  <a:pt x="2564015" y="3119140"/>
                </a:moveTo>
                <a:lnTo>
                  <a:pt x="3149923" y="2397989"/>
                </a:lnTo>
                <a:lnTo>
                  <a:pt x="2064428" y="2697991"/>
                </a:lnTo>
                <a:lnTo>
                  <a:pt x="2564015" y="3119140"/>
                </a:lnTo>
              </a:path>
              <a:path w="4030979" h="4858384">
                <a:moveTo>
                  <a:pt x="2035193" y="3036828"/>
                </a:moveTo>
                <a:lnTo>
                  <a:pt x="2569857" y="3122564"/>
                </a:lnTo>
                <a:lnTo>
                  <a:pt x="2571114" y="3126365"/>
                </a:lnTo>
                <a:lnTo>
                  <a:pt x="2841483" y="3964203"/>
                </a:lnTo>
                <a:lnTo>
                  <a:pt x="2035193" y="3036828"/>
                </a:lnTo>
              </a:path>
              <a:path w="4030979" h="4858384">
                <a:moveTo>
                  <a:pt x="2559931" y="3134072"/>
                </a:moveTo>
                <a:lnTo>
                  <a:pt x="2068668" y="3055393"/>
                </a:lnTo>
                <a:lnTo>
                  <a:pt x="2809306" y="3907252"/>
                </a:lnTo>
                <a:lnTo>
                  <a:pt x="2559931" y="3134072"/>
                </a:lnTo>
              </a:path>
              <a:path w="4030979" h="4858384">
                <a:moveTo>
                  <a:pt x="2044030" y="2680881"/>
                </a:moveTo>
                <a:lnTo>
                  <a:pt x="2054889" y="2690075"/>
                </a:lnTo>
                <a:lnTo>
                  <a:pt x="2587155" y="3138480"/>
                </a:lnTo>
                <a:lnTo>
                  <a:pt x="2045434" y="3051655"/>
                </a:lnTo>
                <a:lnTo>
                  <a:pt x="2044030" y="2680881"/>
                </a:lnTo>
              </a:path>
              <a:path w="4030979" h="4858384">
                <a:moveTo>
                  <a:pt x="2542644" y="3118166"/>
                </a:moveTo>
                <a:lnTo>
                  <a:pt x="2057307" y="2709174"/>
                </a:lnTo>
                <a:lnTo>
                  <a:pt x="2058438" y="3040567"/>
                </a:lnTo>
                <a:lnTo>
                  <a:pt x="2542644" y="3118166"/>
                </a:lnTo>
              </a:path>
            </a:pathLst>
          </a:custGeom>
          <a:ln w="10470">
            <a:solidFill>
              <a:srgbClr val="4F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7 Imagen" descr="Logotipo.png">
            <a:extLst>
              <a:ext uri="{FF2B5EF4-FFF2-40B4-BE49-F238E27FC236}">
                <a16:creationId xmlns:a16="http://schemas.microsoft.com/office/drawing/2014/main" id="{B132E63A-F956-11E3-6B9F-59A790A8AB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543" t="32893" r="32247" b="32851"/>
          <a:stretch>
            <a:fillRect/>
          </a:stretch>
        </p:blipFill>
        <p:spPr>
          <a:xfrm>
            <a:off x="18150409" y="10006616"/>
            <a:ext cx="1708378" cy="10536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E4CEED0D-4831-65C2-E859-128B9C535036}"/>
              </a:ext>
            </a:extLst>
          </p:cNvPr>
          <p:cNvSpPr/>
          <p:nvPr/>
        </p:nvSpPr>
        <p:spPr>
          <a:xfrm>
            <a:off x="298450" y="10379075"/>
            <a:ext cx="1805737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0" name="Group 85">
            <a:extLst>
              <a:ext uri="{FF2B5EF4-FFF2-40B4-BE49-F238E27FC236}">
                <a16:creationId xmlns:a16="http://schemas.microsoft.com/office/drawing/2014/main" id="{0FA98A24-DB3C-2893-0E1E-59BE32702FE6}"/>
              </a:ext>
            </a:extLst>
          </p:cNvPr>
          <p:cNvGrpSpPr/>
          <p:nvPr/>
        </p:nvGrpSpPr>
        <p:grpSpPr>
          <a:xfrm>
            <a:off x="374650" y="10463890"/>
            <a:ext cx="1590711" cy="565467"/>
            <a:chOff x="0" y="1262271"/>
            <a:chExt cx="12191242" cy="4333751"/>
          </a:xfrm>
        </p:grpSpPr>
        <p:grpSp>
          <p:nvGrpSpPr>
            <p:cNvPr id="31" name="Graphic 4">
              <a:extLst>
                <a:ext uri="{FF2B5EF4-FFF2-40B4-BE49-F238E27FC236}">
                  <a16:creationId xmlns:a16="http://schemas.microsoft.com/office/drawing/2014/main" id="{5090C903-85EA-ACE5-F910-2C06752D4AC2}"/>
                </a:ext>
              </a:extLst>
            </p:cNvPr>
            <p:cNvGrpSpPr/>
            <p:nvPr/>
          </p:nvGrpSpPr>
          <p:grpSpPr>
            <a:xfrm>
              <a:off x="3288517" y="4216422"/>
              <a:ext cx="2679932" cy="527378"/>
              <a:chOff x="3288517" y="4216422"/>
              <a:chExt cx="2679932" cy="527378"/>
            </a:xfrm>
            <a:solidFill>
              <a:srgbClr val="9C9B9B"/>
            </a:solidFill>
          </p:grpSpPr>
          <p:sp>
            <p:nvSpPr>
              <p:cNvPr id="98" name="Freeform: Shape 153">
                <a:extLst>
                  <a:ext uri="{FF2B5EF4-FFF2-40B4-BE49-F238E27FC236}">
                    <a16:creationId xmlns:a16="http://schemas.microsoft.com/office/drawing/2014/main" id="{E83748F6-639C-36D5-BF7A-E40C0745923E}"/>
                  </a:ext>
                </a:extLst>
              </p:cNvPr>
              <p:cNvSpPr/>
              <p:nvPr/>
            </p:nvSpPr>
            <p:spPr>
              <a:xfrm>
                <a:off x="3288517" y="4219873"/>
                <a:ext cx="344203" cy="522672"/>
              </a:xfrm>
              <a:custGeom>
                <a:avLst/>
                <a:gdLst>
                  <a:gd name="connsiteX0" fmla="*/ 28016 w 344203"/>
                  <a:gd name="connsiteY0" fmla="*/ 495431 h 522672"/>
                  <a:gd name="connsiteX1" fmla="*/ 27942 w 344203"/>
                  <a:gd name="connsiteY1" fmla="*/ 495358 h 522672"/>
                  <a:gd name="connsiteX2" fmla="*/ 29216 w 344203"/>
                  <a:gd name="connsiteY2" fmla="*/ 496465 h 522672"/>
                  <a:gd name="connsiteX3" fmla="*/ 28016 w 344203"/>
                  <a:gd name="connsiteY3" fmla="*/ 495431 h 522672"/>
                  <a:gd name="connsiteX4" fmla="*/ 15558 w 344203"/>
                  <a:gd name="connsiteY4" fmla="*/ 479965 h 522672"/>
                  <a:gd name="connsiteX5" fmla="*/ 16315 w 344203"/>
                  <a:gd name="connsiteY5" fmla="*/ 481165 h 522672"/>
                  <a:gd name="connsiteX6" fmla="*/ 15558 w 344203"/>
                  <a:gd name="connsiteY6" fmla="*/ 479965 h 522672"/>
                  <a:gd name="connsiteX7" fmla="*/ 1919 w 344203"/>
                  <a:gd name="connsiteY7" fmla="*/ 440820 h 522672"/>
                  <a:gd name="connsiteX8" fmla="*/ 2233 w 344203"/>
                  <a:gd name="connsiteY8" fmla="*/ 442887 h 522672"/>
                  <a:gd name="connsiteX9" fmla="*/ 1919 w 344203"/>
                  <a:gd name="connsiteY9" fmla="*/ 440820 h 522672"/>
                  <a:gd name="connsiteX10" fmla="*/ 2159 w 344203"/>
                  <a:gd name="connsiteY10" fmla="*/ 83144 h 522672"/>
                  <a:gd name="connsiteX11" fmla="*/ 1956 w 344203"/>
                  <a:gd name="connsiteY11" fmla="*/ 84694 h 522672"/>
                  <a:gd name="connsiteX12" fmla="*/ 2159 w 344203"/>
                  <a:gd name="connsiteY12" fmla="*/ 83144 h 522672"/>
                  <a:gd name="connsiteX13" fmla="*/ 28219 w 344203"/>
                  <a:gd name="connsiteY13" fmla="*/ 28773 h 522672"/>
                  <a:gd name="connsiteX14" fmla="*/ 28422 w 344203"/>
                  <a:gd name="connsiteY14" fmla="*/ 28607 h 522672"/>
                  <a:gd name="connsiteX15" fmla="*/ 28016 w 344203"/>
                  <a:gd name="connsiteY15" fmla="*/ 29013 h 522672"/>
                  <a:gd name="connsiteX16" fmla="*/ 28219 w 344203"/>
                  <a:gd name="connsiteY16" fmla="*/ 28773 h 522672"/>
                  <a:gd name="connsiteX17" fmla="*/ 105070 w 344203"/>
                  <a:gd name="connsiteY17" fmla="*/ 414521 h 522672"/>
                  <a:gd name="connsiteX18" fmla="*/ 104147 w 344203"/>
                  <a:gd name="connsiteY18" fmla="*/ 413044 h 522672"/>
                  <a:gd name="connsiteX19" fmla="*/ 105070 w 344203"/>
                  <a:gd name="connsiteY19" fmla="*/ 414521 h 522672"/>
                  <a:gd name="connsiteX20" fmla="*/ 110108 w 344203"/>
                  <a:gd name="connsiteY20" fmla="*/ 420888 h 522672"/>
                  <a:gd name="connsiteX21" fmla="*/ 108669 w 344203"/>
                  <a:gd name="connsiteY21" fmla="*/ 419744 h 522672"/>
                  <a:gd name="connsiteX22" fmla="*/ 110108 w 344203"/>
                  <a:gd name="connsiteY22" fmla="*/ 420888 h 522672"/>
                  <a:gd name="connsiteX23" fmla="*/ 344203 w 344203"/>
                  <a:gd name="connsiteY23" fmla="*/ 510436 h 522672"/>
                  <a:gd name="connsiteX24" fmla="*/ 344203 w 344203"/>
                  <a:gd name="connsiteY24" fmla="*/ 428529 h 522672"/>
                  <a:gd name="connsiteX25" fmla="*/ 143440 w 344203"/>
                  <a:gd name="connsiteY25" fmla="*/ 428529 h 522672"/>
                  <a:gd name="connsiteX26" fmla="*/ 142277 w 344203"/>
                  <a:gd name="connsiteY26" fmla="*/ 428529 h 522672"/>
                  <a:gd name="connsiteX27" fmla="*/ 114187 w 344203"/>
                  <a:gd name="connsiteY27" fmla="*/ 423915 h 522672"/>
                  <a:gd name="connsiteX28" fmla="*/ 108189 w 344203"/>
                  <a:gd name="connsiteY28" fmla="*/ 419098 h 522672"/>
                  <a:gd name="connsiteX29" fmla="*/ 107635 w 344203"/>
                  <a:gd name="connsiteY29" fmla="*/ 418267 h 522672"/>
                  <a:gd name="connsiteX30" fmla="*/ 103852 w 344203"/>
                  <a:gd name="connsiteY30" fmla="*/ 412177 h 522672"/>
                  <a:gd name="connsiteX31" fmla="*/ 103372 w 344203"/>
                  <a:gd name="connsiteY31" fmla="*/ 410700 h 522672"/>
                  <a:gd name="connsiteX32" fmla="*/ 100308 w 344203"/>
                  <a:gd name="connsiteY32" fmla="*/ 391654 h 522672"/>
                  <a:gd name="connsiteX33" fmla="*/ 100308 w 344203"/>
                  <a:gd name="connsiteY33" fmla="*/ 310743 h 522672"/>
                  <a:gd name="connsiteX34" fmla="*/ 311887 w 344203"/>
                  <a:gd name="connsiteY34" fmla="*/ 304375 h 522672"/>
                  <a:gd name="connsiteX35" fmla="*/ 311998 w 344203"/>
                  <a:gd name="connsiteY35" fmla="*/ 304375 h 522672"/>
                  <a:gd name="connsiteX36" fmla="*/ 311998 w 344203"/>
                  <a:gd name="connsiteY36" fmla="*/ 221711 h 522672"/>
                  <a:gd name="connsiteX37" fmla="*/ 100308 w 344203"/>
                  <a:gd name="connsiteY37" fmla="*/ 214587 h 522672"/>
                  <a:gd name="connsiteX38" fmla="*/ 100308 w 344203"/>
                  <a:gd name="connsiteY38" fmla="*/ 133713 h 522672"/>
                  <a:gd name="connsiteX39" fmla="*/ 137423 w 344203"/>
                  <a:gd name="connsiteY39" fmla="*/ 94015 h 522672"/>
                  <a:gd name="connsiteX40" fmla="*/ 344185 w 344203"/>
                  <a:gd name="connsiteY40" fmla="*/ 94015 h 522672"/>
                  <a:gd name="connsiteX41" fmla="*/ 344185 w 344203"/>
                  <a:gd name="connsiteY41" fmla="*/ 11406 h 522672"/>
                  <a:gd name="connsiteX42" fmla="*/ 344111 w 344203"/>
                  <a:gd name="connsiteY42" fmla="*/ 11369 h 522672"/>
                  <a:gd name="connsiteX43" fmla="*/ 113799 w 344203"/>
                  <a:gd name="connsiteY43" fmla="*/ 0 h 522672"/>
                  <a:gd name="connsiteX44" fmla="*/ 111142 w 344203"/>
                  <a:gd name="connsiteY44" fmla="*/ 0 h 522672"/>
                  <a:gd name="connsiteX45" fmla="*/ 75300 w 344203"/>
                  <a:gd name="connsiteY45" fmla="*/ 3987 h 522672"/>
                  <a:gd name="connsiteX46" fmla="*/ 75134 w 344203"/>
                  <a:gd name="connsiteY46" fmla="*/ 4023 h 522672"/>
                  <a:gd name="connsiteX47" fmla="*/ 65666 w 344203"/>
                  <a:gd name="connsiteY47" fmla="*/ 6644 h 522672"/>
                  <a:gd name="connsiteX48" fmla="*/ 65390 w 344203"/>
                  <a:gd name="connsiteY48" fmla="*/ 6755 h 522672"/>
                  <a:gd name="connsiteX49" fmla="*/ 32335 w 344203"/>
                  <a:gd name="connsiteY49" fmla="*/ 24934 h 522672"/>
                  <a:gd name="connsiteX50" fmla="*/ 29954 w 344203"/>
                  <a:gd name="connsiteY50" fmla="*/ 26964 h 522672"/>
                  <a:gd name="connsiteX51" fmla="*/ 28053 w 344203"/>
                  <a:gd name="connsiteY51" fmla="*/ 28588 h 522672"/>
                  <a:gd name="connsiteX52" fmla="*/ 26337 w 344203"/>
                  <a:gd name="connsiteY52" fmla="*/ 30692 h 522672"/>
                  <a:gd name="connsiteX53" fmla="*/ 16463 w 344203"/>
                  <a:gd name="connsiteY53" fmla="*/ 43095 h 522672"/>
                  <a:gd name="connsiteX54" fmla="*/ 14562 w 344203"/>
                  <a:gd name="connsiteY54" fmla="*/ 46509 h 522672"/>
                  <a:gd name="connsiteX55" fmla="*/ 8434 w 344203"/>
                  <a:gd name="connsiteY55" fmla="*/ 59354 h 522672"/>
                  <a:gd name="connsiteX56" fmla="*/ 6644 w 344203"/>
                  <a:gd name="connsiteY56" fmla="*/ 63858 h 522672"/>
                  <a:gd name="connsiteX57" fmla="*/ 2510 w 344203"/>
                  <a:gd name="connsiteY57" fmla="*/ 80726 h 522672"/>
                  <a:gd name="connsiteX58" fmla="*/ 1477 w 344203"/>
                  <a:gd name="connsiteY58" fmla="*/ 87684 h 522672"/>
                  <a:gd name="connsiteX59" fmla="*/ 277 w 344203"/>
                  <a:gd name="connsiteY59" fmla="*/ 104073 h 522672"/>
                  <a:gd name="connsiteX60" fmla="*/ 0 w 344203"/>
                  <a:gd name="connsiteY60" fmla="*/ 108096 h 522672"/>
                  <a:gd name="connsiteX61" fmla="*/ 0 w 344203"/>
                  <a:gd name="connsiteY61" fmla="*/ 417916 h 522672"/>
                  <a:gd name="connsiteX62" fmla="*/ 314 w 344203"/>
                  <a:gd name="connsiteY62" fmla="*/ 422493 h 522672"/>
                  <a:gd name="connsiteX63" fmla="*/ 1458 w 344203"/>
                  <a:gd name="connsiteY63" fmla="*/ 438236 h 522672"/>
                  <a:gd name="connsiteX64" fmla="*/ 2658 w 344203"/>
                  <a:gd name="connsiteY64" fmla="*/ 445471 h 522672"/>
                  <a:gd name="connsiteX65" fmla="*/ 6201 w 344203"/>
                  <a:gd name="connsiteY65" fmla="*/ 459719 h 522672"/>
                  <a:gd name="connsiteX66" fmla="*/ 7549 w 344203"/>
                  <a:gd name="connsiteY66" fmla="*/ 463983 h 522672"/>
                  <a:gd name="connsiteX67" fmla="*/ 14433 w 344203"/>
                  <a:gd name="connsiteY67" fmla="*/ 478231 h 522672"/>
                  <a:gd name="connsiteX68" fmla="*/ 17256 w 344203"/>
                  <a:gd name="connsiteY68" fmla="*/ 482642 h 522672"/>
                  <a:gd name="connsiteX69" fmla="*/ 26835 w 344203"/>
                  <a:gd name="connsiteY69" fmla="*/ 494380 h 522672"/>
                  <a:gd name="connsiteX70" fmla="*/ 27832 w 344203"/>
                  <a:gd name="connsiteY70" fmla="*/ 495579 h 522672"/>
                  <a:gd name="connsiteX71" fmla="*/ 32852 w 344203"/>
                  <a:gd name="connsiteY71" fmla="*/ 499713 h 522672"/>
                  <a:gd name="connsiteX72" fmla="*/ 34845 w 344203"/>
                  <a:gd name="connsiteY72" fmla="*/ 501337 h 522672"/>
                  <a:gd name="connsiteX73" fmla="*/ 41563 w 344203"/>
                  <a:gd name="connsiteY73" fmla="*/ 505878 h 522672"/>
                  <a:gd name="connsiteX74" fmla="*/ 44110 w 344203"/>
                  <a:gd name="connsiteY74" fmla="*/ 507428 h 522672"/>
                  <a:gd name="connsiteX75" fmla="*/ 50920 w 344203"/>
                  <a:gd name="connsiteY75" fmla="*/ 510934 h 522672"/>
                  <a:gd name="connsiteX76" fmla="*/ 53984 w 344203"/>
                  <a:gd name="connsiteY76" fmla="*/ 512319 h 522672"/>
                  <a:gd name="connsiteX77" fmla="*/ 60831 w 344203"/>
                  <a:gd name="connsiteY77" fmla="*/ 514976 h 522672"/>
                  <a:gd name="connsiteX78" fmla="*/ 64098 w 344203"/>
                  <a:gd name="connsiteY78" fmla="*/ 516047 h 522672"/>
                  <a:gd name="connsiteX79" fmla="*/ 71295 w 344203"/>
                  <a:gd name="connsiteY79" fmla="*/ 518114 h 522672"/>
                  <a:gd name="connsiteX80" fmla="*/ 74119 w 344203"/>
                  <a:gd name="connsiteY80" fmla="*/ 518741 h 522672"/>
                  <a:gd name="connsiteX81" fmla="*/ 82074 w 344203"/>
                  <a:gd name="connsiteY81" fmla="*/ 520328 h 522672"/>
                  <a:gd name="connsiteX82" fmla="*/ 83421 w 344203"/>
                  <a:gd name="connsiteY82" fmla="*/ 520532 h 522672"/>
                  <a:gd name="connsiteX83" fmla="*/ 111105 w 344203"/>
                  <a:gd name="connsiteY83" fmla="*/ 522672 h 522672"/>
                  <a:gd name="connsiteX84" fmla="*/ 120960 w 344203"/>
                  <a:gd name="connsiteY84" fmla="*/ 522469 h 522672"/>
                  <a:gd name="connsiteX85" fmla="*/ 344111 w 344203"/>
                  <a:gd name="connsiteY85" fmla="*/ 510418 h 522672"/>
                  <a:gd name="connsiteX86" fmla="*/ 344203 w 344203"/>
                  <a:gd name="connsiteY86" fmla="*/ 510436 h 52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203" h="522672">
                    <a:moveTo>
                      <a:pt x="28016" y="495431"/>
                    </a:moveTo>
                    <a:cubicBezTo>
                      <a:pt x="27979" y="495394"/>
                      <a:pt x="27979" y="495394"/>
                      <a:pt x="27942" y="495358"/>
                    </a:cubicBezTo>
                    <a:cubicBezTo>
                      <a:pt x="28385" y="495764"/>
                      <a:pt x="28773" y="496114"/>
                      <a:pt x="29216" y="496465"/>
                    </a:cubicBezTo>
                    <a:cubicBezTo>
                      <a:pt x="28847" y="496151"/>
                      <a:pt x="28367" y="495801"/>
                      <a:pt x="28016" y="495431"/>
                    </a:cubicBezTo>
                    <a:moveTo>
                      <a:pt x="15558" y="479965"/>
                    </a:moveTo>
                    <a:cubicBezTo>
                      <a:pt x="15798" y="480408"/>
                      <a:pt x="16038" y="480796"/>
                      <a:pt x="16315" y="481165"/>
                    </a:cubicBezTo>
                    <a:cubicBezTo>
                      <a:pt x="16038" y="480796"/>
                      <a:pt x="15798" y="480408"/>
                      <a:pt x="15558" y="479965"/>
                    </a:cubicBezTo>
                    <a:moveTo>
                      <a:pt x="1919" y="440820"/>
                    </a:moveTo>
                    <a:cubicBezTo>
                      <a:pt x="1993" y="441503"/>
                      <a:pt x="2122" y="442205"/>
                      <a:pt x="2233" y="442887"/>
                    </a:cubicBezTo>
                    <a:cubicBezTo>
                      <a:pt x="2122" y="442205"/>
                      <a:pt x="1993" y="441503"/>
                      <a:pt x="1919" y="440820"/>
                    </a:cubicBezTo>
                    <a:moveTo>
                      <a:pt x="2159" y="83144"/>
                    </a:moveTo>
                    <a:cubicBezTo>
                      <a:pt x="2086" y="83661"/>
                      <a:pt x="1993" y="84178"/>
                      <a:pt x="1956" y="84694"/>
                    </a:cubicBezTo>
                    <a:cubicBezTo>
                      <a:pt x="1993" y="84178"/>
                      <a:pt x="2086" y="83661"/>
                      <a:pt x="2159" y="83144"/>
                    </a:cubicBezTo>
                    <a:moveTo>
                      <a:pt x="28219" y="28773"/>
                    </a:moveTo>
                    <a:cubicBezTo>
                      <a:pt x="28256" y="28736"/>
                      <a:pt x="28330" y="28699"/>
                      <a:pt x="28422" y="28607"/>
                    </a:cubicBezTo>
                    <a:cubicBezTo>
                      <a:pt x="28312" y="28717"/>
                      <a:pt x="28145" y="28884"/>
                      <a:pt x="28016" y="29013"/>
                    </a:cubicBezTo>
                    <a:cubicBezTo>
                      <a:pt x="28090" y="28976"/>
                      <a:pt x="28127" y="28847"/>
                      <a:pt x="28219" y="28773"/>
                    </a:cubicBezTo>
                    <a:moveTo>
                      <a:pt x="105070" y="414521"/>
                    </a:moveTo>
                    <a:cubicBezTo>
                      <a:pt x="104793" y="414004"/>
                      <a:pt x="104442" y="413598"/>
                      <a:pt x="104147" y="413044"/>
                    </a:cubicBezTo>
                    <a:cubicBezTo>
                      <a:pt x="104424" y="413616"/>
                      <a:pt x="104793" y="414004"/>
                      <a:pt x="105070" y="414521"/>
                    </a:cubicBezTo>
                    <a:moveTo>
                      <a:pt x="110108" y="420888"/>
                    </a:moveTo>
                    <a:cubicBezTo>
                      <a:pt x="109665" y="420482"/>
                      <a:pt x="109112" y="420168"/>
                      <a:pt x="108669" y="419744"/>
                    </a:cubicBezTo>
                    <a:cubicBezTo>
                      <a:pt x="109075" y="420168"/>
                      <a:pt x="109684" y="420500"/>
                      <a:pt x="110108" y="420888"/>
                    </a:cubicBezTo>
                    <a:moveTo>
                      <a:pt x="344203" y="510436"/>
                    </a:moveTo>
                    <a:lnTo>
                      <a:pt x="344203" y="428529"/>
                    </a:lnTo>
                    <a:lnTo>
                      <a:pt x="143440" y="428529"/>
                    </a:lnTo>
                    <a:lnTo>
                      <a:pt x="142277" y="428529"/>
                    </a:lnTo>
                    <a:cubicBezTo>
                      <a:pt x="132292" y="428529"/>
                      <a:pt x="122105" y="428363"/>
                      <a:pt x="114187" y="423915"/>
                    </a:cubicBezTo>
                    <a:cubicBezTo>
                      <a:pt x="111917" y="422641"/>
                      <a:pt x="109924" y="421017"/>
                      <a:pt x="108189" y="419098"/>
                    </a:cubicBezTo>
                    <a:cubicBezTo>
                      <a:pt x="107986" y="418858"/>
                      <a:pt x="107838" y="418507"/>
                      <a:pt x="107635" y="418267"/>
                    </a:cubicBezTo>
                    <a:cubicBezTo>
                      <a:pt x="106159" y="416477"/>
                      <a:pt x="104848" y="414484"/>
                      <a:pt x="103852" y="412177"/>
                    </a:cubicBezTo>
                    <a:cubicBezTo>
                      <a:pt x="103649" y="411734"/>
                      <a:pt x="103575" y="411143"/>
                      <a:pt x="103372" y="410700"/>
                    </a:cubicBezTo>
                    <a:cubicBezTo>
                      <a:pt x="101379" y="405533"/>
                      <a:pt x="100308" y="399276"/>
                      <a:pt x="100308" y="391654"/>
                    </a:cubicBezTo>
                    <a:lnTo>
                      <a:pt x="100308" y="310743"/>
                    </a:lnTo>
                    <a:lnTo>
                      <a:pt x="311887" y="304375"/>
                    </a:lnTo>
                    <a:lnTo>
                      <a:pt x="311998" y="304375"/>
                    </a:lnTo>
                    <a:lnTo>
                      <a:pt x="311998" y="221711"/>
                    </a:lnTo>
                    <a:lnTo>
                      <a:pt x="100308" y="214587"/>
                    </a:lnTo>
                    <a:lnTo>
                      <a:pt x="100308" y="133713"/>
                    </a:lnTo>
                    <a:cubicBezTo>
                      <a:pt x="100308" y="114187"/>
                      <a:pt x="100308" y="94015"/>
                      <a:pt x="137423" y="94015"/>
                    </a:cubicBezTo>
                    <a:lnTo>
                      <a:pt x="344185" y="94015"/>
                    </a:lnTo>
                    <a:lnTo>
                      <a:pt x="344185" y="11406"/>
                    </a:lnTo>
                    <a:lnTo>
                      <a:pt x="344111" y="11369"/>
                    </a:lnTo>
                    <a:cubicBezTo>
                      <a:pt x="298839" y="5038"/>
                      <a:pt x="115627" y="37"/>
                      <a:pt x="113799" y="0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7" y="0"/>
                      <a:pt x="87869" y="1070"/>
                      <a:pt x="75300" y="3987"/>
                    </a:cubicBezTo>
                    <a:cubicBezTo>
                      <a:pt x="75263" y="4023"/>
                      <a:pt x="75190" y="4023"/>
                      <a:pt x="75134" y="4023"/>
                    </a:cubicBezTo>
                    <a:cubicBezTo>
                      <a:pt x="71960" y="4780"/>
                      <a:pt x="68804" y="5647"/>
                      <a:pt x="65666" y="6644"/>
                    </a:cubicBezTo>
                    <a:cubicBezTo>
                      <a:pt x="65556" y="6681"/>
                      <a:pt x="65463" y="6718"/>
                      <a:pt x="65390" y="6755"/>
                    </a:cubicBezTo>
                    <a:cubicBezTo>
                      <a:pt x="53652" y="10538"/>
                      <a:pt x="42320" y="16389"/>
                      <a:pt x="32335" y="24934"/>
                    </a:cubicBezTo>
                    <a:cubicBezTo>
                      <a:pt x="31541" y="25617"/>
                      <a:pt x="30748" y="26244"/>
                      <a:pt x="29954" y="26964"/>
                    </a:cubicBezTo>
                    <a:cubicBezTo>
                      <a:pt x="29327" y="27555"/>
                      <a:pt x="28644" y="27998"/>
                      <a:pt x="28053" y="28588"/>
                    </a:cubicBezTo>
                    <a:cubicBezTo>
                      <a:pt x="27426" y="29216"/>
                      <a:pt x="26983" y="30065"/>
                      <a:pt x="26337" y="30692"/>
                    </a:cubicBezTo>
                    <a:cubicBezTo>
                      <a:pt x="22793" y="34439"/>
                      <a:pt x="19416" y="38481"/>
                      <a:pt x="16463" y="43095"/>
                    </a:cubicBezTo>
                    <a:cubicBezTo>
                      <a:pt x="15743" y="44165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434" y="59354"/>
                    </a:cubicBezTo>
                    <a:cubicBezTo>
                      <a:pt x="7844" y="60868"/>
                      <a:pt x="7161" y="62289"/>
                      <a:pt x="6644" y="63858"/>
                    </a:cubicBezTo>
                    <a:cubicBezTo>
                      <a:pt x="4928" y="69062"/>
                      <a:pt x="3581" y="74710"/>
                      <a:pt x="2510" y="80726"/>
                    </a:cubicBezTo>
                    <a:cubicBezTo>
                      <a:pt x="2104" y="82996"/>
                      <a:pt x="1790" y="85340"/>
                      <a:pt x="1477" y="87684"/>
                    </a:cubicBezTo>
                    <a:cubicBezTo>
                      <a:pt x="849" y="92852"/>
                      <a:pt x="443" y="98296"/>
                      <a:pt x="277" y="104073"/>
                    </a:cubicBezTo>
                    <a:cubicBezTo>
                      <a:pt x="277" y="105457"/>
                      <a:pt x="0" y="106657"/>
                      <a:pt x="0" y="108096"/>
                    </a:cubicBezTo>
                    <a:lnTo>
                      <a:pt x="0" y="417916"/>
                    </a:lnTo>
                    <a:cubicBezTo>
                      <a:pt x="0" y="419504"/>
                      <a:pt x="277" y="420906"/>
                      <a:pt x="314" y="422493"/>
                    </a:cubicBezTo>
                    <a:cubicBezTo>
                      <a:pt x="480" y="428030"/>
                      <a:pt x="831" y="433272"/>
                      <a:pt x="1458" y="438236"/>
                    </a:cubicBezTo>
                    <a:cubicBezTo>
                      <a:pt x="1809" y="440710"/>
                      <a:pt x="2215" y="443127"/>
                      <a:pt x="2658" y="445471"/>
                    </a:cubicBezTo>
                    <a:cubicBezTo>
                      <a:pt x="3581" y="450528"/>
                      <a:pt x="4762" y="455290"/>
                      <a:pt x="6201" y="459719"/>
                    </a:cubicBezTo>
                    <a:cubicBezTo>
                      <a:pt x="6681" y="461159"/>
                      <a:pt x="7032" y="462617"/>
                      <a:pt x="7549" y="463983"/>
                    </a:cubicBezTo>
                    <a:cubicBezTo>
                      <a:pt x="9505" y="469187"/>
                      <a:pt x="11886" y="473838"/>
                      <a:pt x="14433" y="478231"/>
                    </a:cubicBezTo>
                    <a:cubicBezTo>
                      <a:pt x="15355" y="479744"/>
                      <a:pt x="16260" y="481220"/>
                      <a:pt x="17256" y="482642"/>
                    </a:cubicBezTo>
                    <a:cubicBezTo>
                      <a:pt x="20154" y="486979"/>
                      <a:pt x="23384" y="490910"/>
                      <a:pt x="26835" y="494380"/>
                    </a:cubicBezTo>
                    <a:cubicBezTo>
                      <a:pt x="27241" y="494730"/>
                      <a:pt x="27462" y="495210"/>
                      <a:pt x="27832" y="495579"/>
                    </a:cubicBezTo>
                    <a:cubicBezTo>
                      <a:pt x="29419" y="497093"/>
                      <a:pt x="31172" y="498366"/>
                      <a:pt x="32852" y="499713"/>
                    </a:cubicBezTo>
                    <a:cubicBezTo>
                      <a:pt x="33535" y="500267"/>
                      <a:pt x="34162" y="500821"/>
                      <a:pt x="34845" y="501337"/>
                    </a:cubicBezTo>
                    <a:cubicBezTo>
                      <a:pt x="37041" y="502962"/>
                      <a:pt x="39256" y="504475"/>
                      <a:pt x="41563" y="505878"/>
                    </a:cubicBezTo>
                    <a:cubicBezTo>
                      <a:pt x="42393" y="506394"/>
                      <a:pt x="43242" y="506948"/>
                      <a:pt x="44110" y="507428"/>
                    </a:cubicBezTo>
                    <a:cubicBezTo>
                      <a:pt x="46343" y="508701"/>
                      <a:pt x="48613" y="509846"/>
                      <a:pt x="50920" y="510934"/>
                    </a:cubicBezTo>
                    <a:cubicBezTo>
                      <a:pt x="51917" y="511414"/>
                      <a:pt x="52950" y="511894"/>
                      <a:pt x="53984" y="512319"/>
                    </a:cubicBezTo>
                    <a:cubicBezTo>
                      <a:pt x="56254" y="513315"/>
                      <a:pt x="58524" y="514183"/>
                      <a:pt x="60831" y="514976"/>
                    </a:cubicBezTo>
                    <a:cubicBezTo>
                      <a:pt x="61938" y="515382"/>
                      <a:pt x="63027" y="515733"/>
                      <a:pt x="64098" y="516047"/>
                    </a:cubicBezTo>
                    <a:cubicBezTo>
                      <a:pt x="66515" y="516804"/>
                      <a:pt x="68878" y="517523"/>
                      <a:pt x="71295" y="518114"/>
                    </a:cubicBezTo>
                    <a:cubicBezTo>
                      <a:pt x="72255" y="518354"/>
                      <a:pt x="73159" y="518557"/>
                      <a:pt x="74119" y="518741"/>
                    </a:cubicBezTo>
                    <a:cubicBezTo>
                      <a:pt x="76777" y="519332"/>
                      <a:pt x="79416" y="519886"/>
                      <a:pt x="82074" y="520328"/>
                    </a:cubicBezTo>
                    <a:cubicBezTo>
                      <a:pt x="82517" y="520402"/>
                      <a:pt x="82997" y="520495"/>
                      <a:pt x="83421" y="520532"/>
                    </a:cubicBezTo>
                    <a:cubicBezTo>
                      <a:pt x="92963" y="522045"/>
                      <a:pt x="102357" y="522672"/>
                      <a:pt x="111105" y="522672"/>
                    </a:cubicBezTo>
                    <a:cubicBezTo>
                      <a:pt x="114482" y="522672"/>
                      <a:pt x="117823" y="522635"/>
                      <a:pt x="120960" y="522469"/>
                    </a:cubicBezTo>
                    <a:cubicBezTo>
                      <a:pt x="122787" y="522396"/>
                      <a:pt x="303785" y="515991"/>
                      <a:pt x="344111" y="510418"/>
                    </a:cubicBezTo>
                    <a:lnTo>
                      <a:pt x="344203" y="510436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" name="Freeform: Shape 154">
                <a:extLst>
                  <a:ext uri="{FF2B5EF4-FFF2-40B4-BE49-F238E27FC236}">
                    <a16:creationId xmlns:a16="http://schemas.microsoft.com/office/drawing/2014/main" id="{E637EB44-7143-FC94-7F00-6C542BF75DB0}"/>
                  </a:ext>
                </a:extLst>
              </p:cNvPr>
              <p:cNvSpPr/>
              <p:nvPr/>
            </p:nvSpPr>
            <p:spPr>
              <a:xfrm>
                <a:off x="3721199" y="4219873"/>
                <a:ext cx="399977" cy="523927"/>
              </a:xfrm>
              <a:custGeom>
                <a:avLst/>
                <a:gdLst>
                  <a:gd name="connsiteX0" fmla="*/ 390473 w 399977"/>
                  <a:gd name="connsiteY0" fmla="*/ 392724 h 523927"/>
                  <a:gd name="connsiteX1" fmla="*/ 390547 w 399977"/>
                  <a:gd name="connsiteY1" fmla="*/ 392373 h 523927"/>
                  <a:gd name="connsiteX2" fmla="*/ 390473 w 399977"/>
                  <a:gd name="connsiteY2" fmla="*/ 392724 h 523927"/>
                  <a:gd name="connsiteX3" fmla="*/ 383238 w 399977"/>
                  <a:gd name="connsiteY3" fmla="*/ 419375 h 523927"/>
                  <a:gd name="connsiteX4" fmla="*/ 383312 w 399977"/>
                  <a:gd name="connsiteY4" fmla="*/ 419061 h 523927"/>
                  <a:gd name="connsiteX5" fmla="*/ 383238 w 399977"/>
                  <a:gd name="connsiteY5" fmla="*/ 419375 h 523927"/>
                  <a:gd name="connsiteX6" fmla="*/ 298912 w 399977"/>
                  <a:gd name="connsiteY6" fmla="*/ 292877 h 523927"/>
                  <a:gd name="connsiteX7" fmla="*/ 268165 w 399977"/>
                  <a:gd name="connsiteY7" fmla="*/ 413358 h 523927"/>
                  <a:gd name="connsiteX8" fmla="*/ 267058 w 399977"/>
                  <a:gd name="connsiteY8" fmla="*/ 414225 h 523927"/>
                  <a:gd name="connsiteX9" fmla="*/ 261096 w 399977"/>
                  <a:gd name="connsiteY9" fmla="*/ 418839 h 523927"/>
                  <a:gd name="connsiteX10" fmla="*/ 258513 w 399977"/>
                  <a:gd name="connsiteY10" fmla="*/ 420316 h 523927"/>
                  <a:gd name="connsiteX11" fmla="*/ 253179 w 399977"/>
                  <a:gd name="connsiteY11" fmla="*/ 423306 h 523927"/>
                  <a:gd name="connsiteX12" fmla="*/ 250004 w 399977"/>
                  <a:gd name="connsiteY12" fmla="*/ 424579 h 523927"/>
                  <a:gd name="connsiteX13" fmla="*/ 244357 w 399977"/>
                  <a:gd name="connsiteY13" fmla="*/ 426775 h 523927"/>
                  <a:gd name="connsiteX14" fmla="*/ 242087 w 399977"/>
                  <a:gd name="connsiteY14" fmla="*/ 427403 h 523927"/>
                  <a:gd name="connsiteX15" fmla="*/ 201798 w 399977"/>
                  <a:gd name="connsiteY15" fmla="*/ 432054 h 523927"/>
                  <a:gd name="connsiteX16" fmla="*/ 122953 w 399977"/>
                  <a:gd name="connsiteY16" fmla="*/ 406954 h 523927"/>
                  <a:gd name="connsiteX17" fmla="*/ 100363 w 399977"/>
                  <a:gd name="connsiteY17" fmla="*/ 292877 h 523927"/>
                  <a:gd name="connsiteX18" fmla="*/ 100363 w 399977"/>
                  <a:gd name="connsiteY18" fmla="*/ 37 h 523927"/>
                  <a:gd name="connsiteX19" fmla="*/ 0 w 399977"/>
                  <a:gd name="connsiteY19" fmla="*/ 37 h 523927"/>
                  <a:gd name="connsiteX20" fmla="*/ 0 w 399977"/>
                  <a:gd name="connsiteY20" fmla="*/ 292877 h 523927"/>
                  <a:gd name="connsiteX21" fmla="*/ 314 w 399977"/>
                  <a:gd name="connsiteY21" fmla="*/ 306369 h 523927"/>
                  <a:gd name="connsiteX22" fmla="*/ 590 w 399977"/>
                  <a:gd name="connsiteY22" fmla="*/ 317867 h 523927"/>
                  <a:gd name="connsiteX23" fmla="*/ 1273 w 399977"/>
                  <a:gd name="connsiteY23" fmla="*/ 333296 h 523927"/>
                  <a:gd name="connsiteX24" fmla="*/ 2824 w 399977"/>
                  <a:gd name="connsiteY24" fmla="*/ 353579 h 523927"/>
                  <a:gd name="connsiteX25" fmla="*/ 4208 w 399977"/>
                  <a:gd name="connsiteY25" fmla="*/ 365668 h 523927"/>
                  <a:gd name="connsiteX26" fmla="*/ 6164 w 399977"/>
                  <a:gd name="connsiteY26" fmla="*/ 379436 h 523927"/>
                  <a:gd name="connsiteX27" fmla="*/ 8471 w 399977"/>
                  <a:gd name="connsiteY27" fmla="*/ 392558 h 523927"/>
                  <a:gd name="connsiteX28" fmla="*/ 11701 w 399977"/>
                  <a:gd name="connsiteY28" fmla="*/ 407194 h 523927"/>
                  <a:gd name="connsiteX29" fmla="*/ 13694 w 399977"/>
                  <a:gd name="connsiteY29" fmla="*/ 414908 h 523927"/>
                  <a:gd name="connsiteX30" fmla="*/ 19065 w 399977"/>
                  <a:gd name="connsiteY30" fmla="*/ 431648 h 523927"/>
                  <a:gd name="connsiteX31" fmla="*/ 21372 w 399977"/>
                  <a:gd name="connsiteY31" fmla="*/ 437812 h 523927"/>
                  <a:gd name="connsiteX32" fmla="*/ 28053 w 399977"/>
                  <a:gd name="connsiteY32" fmla="*/ 452651 h 523927"/>
                  <a:gd name="connsiteX33" fmla="*/ 30711 w 399977"/>
                  <a:gd name="connsiteY33" fmla="*/ 457542 h 523927"/>
                  <a:gd name="connsiteX34" fmla="*/ 38628 w 399977"/>
                  <a:gd name="connsiteY34" fmla="*/ 470387 h 523927"/>
                  <a:gd name="connsiteX35" fmla="*/ 41655 w 399977"/>
                  <a:gd name="connsiteY35" fmla="*/ 474373 h 523927"/>
                  <a:gd name="connsiteX36" fmla="*/ 50846 w 399977"/>
                  <a:gd name="connsiteY36" fmla="*/ 485152 h 523927"/>
                  <a:gd name="connsiteX37" fmla="*/ 51880 w 399977"/>
                  <a:gd name="connsiteY37" fmla="*/ 486388 h 523927"/>
                  <a:gd name="connsiteX38" fmla="*/ 54150 w 399977"/>
                  <a:gd name="connsiteY38" fmla="*/ 488289 h 523927"/>
                  <a:gd name="connsiteX39" fmla="*/ 64817 w 399977"/>
                  <a:gd name="connsiteY39" fmla="*/ 497277 h 523927"/>
                  <a:gd name="connsiteX40" fmla="*/ 68638 w 399977"/>
                  <a:gd name="connsiteY40" fmla="*/ 499861 h 523927"/>
                  <a:gd name="connsiteX41" fmla="*/ 79933 w 399977"/>
                  <a:gd name="connsiteY41" fmla="*/ 506542 h 523927"/>
                  <a:gd name="connsiteX42" fmla="*/ 84307 w 399977"/>
                  <a:gd name="connsiteY42" fmla="*/ 508609 h 523927"/>
                  <a:gd name="connsiteX43" fmla="*/ 95916 w 399977"/>
                  <a:gd name="connsiteY43" fmla="*/ 513297 h 523927"/>
                  <a:gd name="connsiteX44" fmla="*/ 101157 w 399977"/>
                  <a:gd name="connsiteY44" fmla="*/ 514976 h 523927"/>
                  <a:gd name="connsiteX45" fmla="*/ 112489 w 399977"/>
                  <a:gd name="connsiteY45" fmla="*/ 518003 h 523927"/>
                  <a:gd name="connsiteX46" fmla="*/ 119096 w 399977"/>
                  <a:gd name="connsiteY46" fmla="*/ 519350 h 523927"/>
                  <a:gd name="connsiteX47" fmla="*/ 129395 w 399977"/>
                  <a:gd name="connsiteY47" fmla="*/ 521030 h 523927"/>
                  <a:gd name="connsiteX48" fmla="*/ 188417 w 399977"/>
                  <a:gd name="connsiteY48" fmla="*/ 523928 h 523927"/>
                  <a:gd name="connsiteX49" fmla="*/ 195098 w 399977"/>
                  <a:gd name="connsiteY49" fmla="*/ 523928 h 523927"/>
                  <a:gd name="connsiteX50" fmla="*/ 201779 w 399977"/>
                  <a:gd name="connsiteY50" fmla="*/ 523928 h 523927"/>
                  <a:gd name="connsiteX51" fmla="*/ 257940 w 399977"/>
                  <a:gd name="connsiteY51" fmla="*/ 521547 h 523927"/>
                  <a:gd name="connsiteX52" fmla="*/ 262721 w 399977"/>
                  <a:gd name="connsiteY52" fmla="*/ 520956 h 523927"/>
                  <a:gd name="connsiteX53" fmla="*/ 272151 w 399977"/>
                  <a:gd name="connsiteY53" fmla="*/ 519443 h 523927"/>
                  <a:gd name="connsiteX54" fmla="*/ 281656 w 399977"/>
                  <a:gd name="connsiteY54" fmla="*/ 517486 h 523927"/>
                  <a:gd name="connsiteX55" fmla="*/ 287747 w 399977"/>
                  <a:gd name="connsiteY55" fmla="*/ 515973 h 523927"/>
                  <a:gd name="connsiteX56" fmla="*/ 299079 w 399977"/>
                  <a:gd name="connsiteY56" fmla="*/ 512430 h 523927"/>
                  <a:gd name="connsiteX57" fmla="*/ 304210 w 399977"/>
                  <a:gd name="connsiteY57" fmla="*/ 510528 h 523927"/>
                  <a:gd name="connsiteX58" fmla="*/ 315265 w 399977"/>
                  <a:gd name="connsiteY58" fmla="*/ 505509 h 523927"/>
                  <a:gd name="connsiteX59" fmla="*/ 320506 w 399977"/>
                  <a:gd name="connsiteY59" fmla="*/ 502685 h 523927"/>
                  <a:gd name="connsiteX60" fmla="*/ 330565 w 399977"/>
                  <a:gd name="connsiteY60" fmla="*/ 496281 h 523927"/>
                  <a:gd name="connsiteX61" fmla="*/ 333351 w 399977"/>
                  <a:gd name="connsiteY61" fmla="*/ 494490 h 523927"/>
                  <a:gd name="connsiteX62" fmla="*/ 335252 w 399977"/>
                  <a:gd name="connsiteY62" fmla="*/ 492774 h 523927"/>
                  <a:gd name="connsiteX63" fmla="*/ 347654 w 399977"/>
                  <a:gd name="connsiteY63" fmla="*/ 481589 h 523927"/>
                  <a:gd name="connsiteX64" fmla="*/ 350958 w 399977"/>
                  <a:gd name="connsiteY64" fmla="*/ 477972 h 523927"/>
                  <a:gd name="connsiteX65" fmla="*/ 361017 w 399977"/>
                  <a:gd name="connsiteY65" fmla="*/ 465201 h 523927"/>
                  <a:gd name="connsiteX66" fmla="*/ 364247 w 399977"/>
                  <a:gd name="connsiteY66" fmla="*/ 460310 h 523927"/>
                  <a:gd name="connsiteX67" fmla="*/ 372441 w 399977"/>
                  <a:gd name="connsiteY67" fmla="*/ 445785 h 523927"/>
                  <a:gd name="connsiteX68" fmla="*/ 375468 w 399977"/>
                  <a:gd name="connsiteY68" fmla="*/ 439381 h 523927"/>
                  <a:gd name="connsiteX69" fmla="*/ 381909 w 399977"/>
                  <a:gd name="connsiteY69" fmla="*/ 423195 h 523927"/>
                  <a:gd name="connsiteX70" fmla="*/ 384622 w 399977"/>
                  <a:gd name="connsiteY70" fmla="*/ 415074 h 523927"/>
                  <a:gd name="connsiteX71" fmla="*/ 389476 w 399977"/>
                  <a:gd name="connsiteY71" fmla="*/ 397135 h 523927"/>
                  <a:gd name="connsiteX72" fmla="*/ 391672 w 399977"/>
                  <a:gd name="connsiteY72" fmla="*/ 387187 h 523927"/>
                  <a:gd name="connsiteX73" fmla="*/ 395087 w 399977"/>
                  <a:gd name="connsiteY73" fmla="*/ 367292 h 523927"/>
                  <a:gd name="connsiteX74" fmla="*/ 396526 w 399977"/>
                  <a:gd name="connsiteY74" fmla="*/ 355831 h 523927"/>
                  <a:gd name="connsiteX75" fmla="*/ 398556 w 399977"/>
                  <a:gd name="connsiteY75" fmla="*/ 333868 h 523927"/>
                  <a:gd name="connsiteX76" fmla="*/ 399184 w 399977"/>
                  <a:gd name="connsiteY76" fmla="*/ 320986 h 523927"/>
                  <a:gd name="connsiteX77" fmla="*/ 399738 w 399977"/>
                  <a:gd name="connsiteY77" fmla="*/ 301662 h 523927"/>
                  <a:gd name="connsiteX78" fmla="*/ 399977 w 399977"/>
                  <a:gd name="connsiteY78" fmla="*/ 292840 h 523927"/>
                  <a:gd name="connsiteX79" fmla="*/ 399977 w 399977"/>
                  <a:gd name="connsiteY79" fmla="*/ 0 h 523927"/>
                  <a:gd name="connsiteX80" fmla="*/ 298912 w 399977"/>
                  <a:gd name="connsiteY80" fmla="*/ 0 h 523927"/>
                  <a:gd name="connsiteX81" fmla="*/ 298912 w 399977"/>
                  <a:gd name="connsiteY81" fmla="*/ 292877 h 52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9977" h="523927">
                    <a:moveTo>
                      <a:pt x="390473" y="392724"/>
                    </a:moveTo>
                    <a:cubicBezTo>
                      <a:pt x="390473" y="392613"/>
                      <a:pt x="390510" y="392484"/>
                      <a:pt x="390547" y="392373"/>
                    </a:cubicBezTo>
                    <a:cubicBezTo>
                      <a:pt x="390510" y="392484"/>
                      <a:pt x="390473" y="392595"/>
                      <a:pt x="390473" y="392724"/>
                    </a:cubicBezTo>
                    <a:moveTo>
                      <a:pt x="383238" y="419375"/>
                    </a:moveTo>
                    <a:cubicBezTo>
                      <a:pt x="383275" y="419301"/>
                      <a:pt x="383275" y="419172"/>
                      <a:pt x="383312" y="419061"/>
                    </a:cubicBezTo>
                    <a:cubicBezTo>
                      <a:pt x="383275" y="419172"/>
                      <a:pt x="383275" y="419282"/>
                      <a:pt x="383238" y="419375"/>
                    </a:cubicBezTo>
                    <a:moveTo>
                      <a:pt x="298912" y="292877"/>
                    </a:moveTo>
                    <a:cubicBezTo>
                      <a:pt x="298912" y="358950"/>
                      <a:pt x="288614" y="394699"/>
                      <a:pt x="268165" y="413358"/>
                    </a:cubicBezTo>
                    <a:cubicBezTo>
                      <a:pt x="267814" y="413635"/>
                      <a:pt x="267408" y="413912"/>
                      <a:pt x="267058" y="414225"/>
                    </a:cubicBezTo>
                    <a:cubicBezTo>
                      <a:pt x="265156" y="415905"/>
                      <a:pt x="263164" y="417455"/>
                      <a:pt x="261096" y="418839"/>
                    </a:cubicBezTo>
                    <a:cubicBezTo>
                      <a:pt x="260266" y="419393"/>
                      <a:pt x="259343" y="419836"/>
                      <a:pt x="258513" y="420316"/>
                    </a:cubicBezTo>
                    <a:cubicBezTo>
                      <a:pt x="256759" y="421386"/>
                      <a:pt x="255006" y="422420"/>
                      <a:pt x="253179" y="423306"/>
                    </a:cubicBezTo>
                    <a:cubicBezTo>
                      <a:pt x="252145" y="423786"/>
                      <a:pt x="251038" y="424136"/>
                      <a:pt x="250004" y="424579"/>
                    </a:cubicBezTo>
                    <a:cubicBezTo>
                      <a:pt x="248140" y="425373"/>
                      <a:pt x="246313" y="426129"/>
                      <a:pt x="244357" y="426775"/>
                    </a:cubicBezTo>
                    <a:cubicBezTo>
                      <a:pt x="243637" y="427015"/>
                      <a:pt x="242844" y="427181"/>
                      <a:pt x="242087" y="427403"/>
                    </a:cubicBezTo>
                    <a:cubicBezTo>
                      <a:pt x="230386" y="430780"/>
                      <a:pt x="217024" y="432054"/>
                      <a:pt x="201798" y="432054"/>
                    </a:cubicBezTo>
                    <a:cubicBezTo>
                      <a:pt x="166510" y="432054"/>
                      <a:pt x="139656" y="427791"/>
                      <a:pt x="122953" y="406954"/>
                    </a:cubicBezTo>
                    <a:cubicBezTo>
                      <a:pt x="107081" y="387187"/>
                      <a:pt x="100363" y="353062"/>
                      <a:pt x="100363" y="292877"/>
                    </a:cubicBezTo>
                    <a:lnTo>
                      <a:pt x="100363" y="37"/>
                    </a:lnTo>
                    <a:lnTo>
                      <a:pt x="0" y="37"/>
                    </a:lnTo>
                    <a:lnTo>
                      <a:pt x="0" y="292877"/>
                    </a:lnTo>
                    <a:cubicBezTo>
                      <a:pt x="0" y="297565"/>
                      <a:pt x="240" y="301829"/>
                      <a:pt x="314" y="306369"/>
                    </a:cubicBezTo>
                    <a:cubicBezTo>
                      <a:pt x="388" y="310226"/>
                      <a:pt x="480" y="314120"/>
                      <a:pt x="590" y="317867"/>
                    </a:cubicBezTo>
                    <a:cubicBezTo>
                      <a:pt x="757" y="323071"/>
                      <a:pt x="941" y="328294"/>
                      <a:pt x="1273" y="333296"/>
                    </a:cubicBezTo>
                    <a:cubicBezTo>
                      <a:pt x="1680" y="340291"/>
                      <a:pt x="2196" y="347064"/>
                      <a:pt x="2824" y="353579"/>
                    </a:cubicBezTo>
                    <a:cubicBezTo>
                      <a:pt x="3230" y="357713"/>
                      <a:pt x="3747" y="361700"/>
                      <a:pt x="4208" y="365668"/>
                    </a:cubicBezTo>
                    <a:cubicBezTo>
                      <a:pt x="4762" y="370392"/>
                      <a:pt x="5444" y="374969"/>
                      <a:pt x="6164" y="379436"/>
                    </a:cubicBezTo>
                    <a:cubicBezTo>
                      <a:pt x="6884" y="383939"/>
                      <a:pt x="7641" y="388313"/>
                      <a:pt x="8471" y="392558"/>
                    </a:cubicBezTo>
                    <a:cubicBezTo>
                      <a:pt x="9468" y="397652"/>
                      <a:pt x="10538" y="402506"/>
                      <a:pt x="11701" y="407194"/>
                    </a:cubicBezTo>
                    <a:cubicBezTo>
                      <a:pt x="12328" y="409778"/>
                      <a:pt x="13012" y="412398"/>
                      <a:pt x="13694" y="414908"/>
                    </a:cubicBezTo>
                    <a:cubicBezTo>
                      <a:pt x="15374" y="420833"/>
                      <a:pt x="17164" y="426369"/>
                      <a:pt x="19065" y="431648"/>
                    </a:cubicBezTo>
                    <a:cubicBezTo>
                      <a:pt x="19822" y="433715"/>
                      <a:pt x="20578" y="435782"/>
                      <a:pt x="21372" y="437812"/>
                    </a:cubicBezTo>
                    <a:cubicBezTo>
                      <a:pt x="23476" y="443053"/>
                      <a:pt x="25709" y="448000"/>
                      <a:pt x="28053" y="452651"/>
                    </a:cubicBezTo>
                    <a:cubicBezTo>
                      <a:pt x="28884" y="454330"/>
                      <a:pt x="29806" y="455917"/>
                      <a:pt x="30711" y="457542"/>
                    </a:cubicBezTo>
                    <a:cubicBezTo>
                      <a:pt x="33221" y="462082"/>
                      <a:pt x="35842" y="466419"/>
                      <a:pt x="38628" y="470387"/>
                    </a:cubicBezTo>
                    <a:cubicBezTo>
                      <a:pt x="39625" y="471734"/>
                      <a:pt x="40659" y="473044"/>
                      <a:pt x="41655" y="474373"/>
                    </a:cubicBezTo>
                    <a:cubicBezTo>
                      <a:pt x="44590" y="478231"/>
                      <a:pt x="47653" y="481885"/>
                      <a:pt x="50846" y="485152"/>
                    </a:cubicBezTo>
                    <a:cubicBezTo>
                      <a:pt x="51197" y="485558"/>
                      <a:pt x="51529" y="485982"/>
                      <a:pt x="51880" y="486388"/>
                    </a:cubicBezTo>
                    <a:cubicBezTo>
                      <a:pt x="52599" y="487108"/>
                      <a:pt x="53430" y="487625"/>
                      <a:pt x="54150" y="488289"/>
                    </a:cubicBezTo>
                    <a:cubicBezTo>
                      <a:pt x="57619" y="491556"/>
                      <a:pt x="61108" y="494583"/>
                      <a:pt x="64817" y="497277"/>
                    </a:cubicBezTo>
                    <a:cubicBezTo>
                      <a:pt x="66091" y="498200"/>
                      <a:pt x="67364" y="498994"/>
                      <a:pt x="68638" y="499861"/>
                    </a:cubicBezTo>
                    <a:cubicBezTo>
                      <a:pt x="72292" y="502334"/>
                      <a:pt x="76038" y="504549"/>
                      <a:pt x="79933" y="506542"/>
                    </a:cubicBezTo>
                    <a:cubicBezTo>
                      <a:pt x="81372" y="507299"/>
                      <a:pt x="82830" y="507926"/>
                      <a:pt x="84307" y="508609"/>
                    </a:cubicBezTo>
                    <a:cubicBezTo>
                      <a:pt x="88127" y="510362"/>
                      <a:pt x="91948" y="511950"/>
                      <a:pt x="95916" y="513297"/>
                    </a:cubicBezTo>
                    <a:cubicBezTo>
                      <a:pt x="97632" y="513924"/>
                      <a:pt x="99385" y="514460"/>
                      <a:pt x="101157" y="514976"/>
                    </a:cubicBezTo>
                    <a:cubicBezTo>
                      <a:pt x="104904" y="516121"/>
                      <a:pt x="108668" y="517173"/>
                      <a:pt x="112489" y="518003"/>
                    </a:cubicBezTo>
                    <a:cubicBezTo>
                      <a:pt x="114685" y="518520"/>
                      <a:pt x="116863" y="518926"/>
                      <a:pt x="119096" y="519350"/>
                    </a:cubicBezTo>
                    <a:cubicBezTo>
                      <a:pt x="122474" y="519978"/>
                      <a:pt x="125943" y="520550"/>
                      <a:pt x="129395" y="521030"/>
                    </a:cubicBezTo>
                    <a:cubicBezTo>
                      <a:pt x="148570" y="523614"/>
                      <a:pt x="168540" y="523928"/>
                      <a:pt x="188417" y="523928"/>
                    </a:cubicBezTo>
                    <a:cubicBezTo>
                      <a:pt x="190650" y="523928"/>
                      <a:pt x="192865" y="523928"/>
                      <a:pt x="195098" y="523928"/>
                    </a:cubicBezTo>
                    <a:lnTo>
                      <a:pt x="201779" y="523928"/>
                    </a:lnTo>
                    <a:cubicBezTo>
                      <a:pt x="219238" y="523928"/>
                      <a:pt x="238525" y="523761"/>
                      <a:pt x="257940" y="521547"/>
                    </a:cubicBezTo>
                    <a:cubicBezTo>
                      <a:pt x="259527" y="521344"/>
                      <a:pt x="261115" y="521141"/>
                      <a:pt x="262721" y="520956"/>
                    </a:cubicBezTo>
                    <a:cubicBezTo>
                      <a:pt x="265858" y="520513"/>
                      <a:pt x="269014" y="520033"/>
                      <a:pt x="272151" y="519443"/>
                    </a:cubicBezTo>
                    <a:cubicBezTo>
                      <a:pt x="275326" y="518889"/>
                      <a:pt x="278519" y="518243"/>
                      <a:pt x="281656" y="517486"/>
                    </a:cubicBezTo>
                    <a:cubicBezTo>
                      <a:pt x="283686" y="517007"/>
                      <a:pt x="285717" y="516527"/>
                      <a:pt x="287747" y="515973"/>
                    </a:cubicBezTo>
                    <a:cubicBezTo>
                      <a:pt x="291567" y="514939"/>
                      <a:pt x="295351" y="513740"/>
                      <a:pt x="299079" y="512430"/>
                    </a:cubicBezTo>
                    <a:cubicBezTo>
                      <a:pt x="300795" y="511839"/>
                      <a:pt x="302493" y="511193"/>
                      <a:pt x="304210" y="510528"/>
                    </a:cubicBezTo>
                    <a:cubicBezTo>
                      <a:pt x="307956" y="509052"/>
                      <a:pt x="311647" y="507354"/>
                      <a:pt x="315265" y="505509"/>
                    </a:cubicBezTo>
                    <a:cubicBezTo>
                      <a:pt x="317055" y="504586"/>
                      <a:pt x="318808" y="503681"/>
                      <a:pt x="320506" y="502685"/>
                    </a:cubicBezTo>
                    <a:cubicBezTo>
                      <a:pt x="323920" y="500728"/>
                      <a:pt x="327261" y="498588"/>
                      <a:pt x="330565" y="496281"/>
                    </a:cubicBezTo>
                    <a:cubicBezTo>
                      <a:pt x="331488" y="495653"/>
                      <a:pt x="332428" y="495173"/>
                      <a:pt x="333351" y="494490"/>
                    </a:cubicBezTo>
                    <a:cubicBezTo>
                      <a:pt x="334034" y="494010"/>
                      <a:pt x="334588" y="493291"/>
                      <a:pt x="335252" y="492774"/>
                    </a:cubicBezTo>
                    <a:cubicBezTo>
                      <a:pt x="339516" y="489433"/>
                      <a:pt x="343687" y="485742"/>
                      <a:pt x="347654" y="481589"/>
                    </a:cubicBezTo>
                    <a:cubicBezTo>
                      <a:pt x="348762" y="480445"/>
                      <a:pt x="349851" y="479209"/>
                      <a:pt x="350958" y="477972"/>
                    </a:cubicBezTo>
                    <a:cubicBezTo>
                      <a:pt x="354465" y="474041"/>
                      <a:pt x="357842" y="469815"/>
                      <a:pt x="361017" y="465201"/>
                    </a:cubicBezTo>
                    <a:cubicBezTo>
                      <a:pt x="362124" y="463613"/>
                      <a:pt x="363213" y="461971"/>
                      <a:pt x="364247" y="460310"/>
                    </a:cubicBezTo>
                    <a:cubicBezTo>
                      <a:pt x="367107" y="455807"/>
                      <a:pt x="369857" y="450971"/>
                      <a:pt x="372441" y="445785"/>
                    </a:cubicBezTo>
                    <a:cubicBezTo>
                      <a:pt x="373475" y="443681"/>
                      <a:pt x="374508" y="441577"/>
                      <a:pt x="375468" y="439381"/>
                    </a:cubicBezTo>
                    <a:cubicBezTo>
                      <a:pt x="377775" y="434287"/>
                      <a:pt x="379916" y="428916"/>
                      <a:pt x="381909" y="423195"/>
                    </a:cubicBezTo>
                    <a:cubicBezTo>
                      <a:pt x="382869" y="420537"/>
                      <a:pt x="383773" y="417824"/>
                      <a:pt x="384622" y="415074"/>
                    </a:cubicBezTo>
                    <a:cubicBezTo>
                      <a:pt x="386375" y="409390"/>
                      <a:pt x="387999" y="403429"/>
                      <a:pt x="389476" y="397135"/>
                    </a:cubicBezTo>
                    <a:cubicBezTo>
                      <a:pt x="390232" y="393905"/>
                      <a:pt x="390953" y="390565"/>
                      <a:pt x="391672" y="387187"/>
                    </a:cubicBezTo>
                    <a:cubicBezTo>
                      <a:pt x="392945" y="380857"/>
                      <a:pt x="394090" y="374268"/>
                      <a:pt x="395087" y="367292"/>
                    </a:cubicBezTo>
                    <a:cubicBezTo>
                      <a:pt x="395603" y="363545"/>
                      <a:pt x="396046" y="359688"/>
                      <a:pt x="396526" y="355831"/>
                    </a:cubicBezTo>
                    <a:cubicBezTo>
                      <a:pt x="397320" y="348799"/>
                      <a:pt x="398039" y="341509"/>
                      <a:pt x="398556" y="333868"/>
                    </a:cubicBezTo>
                    <a:cubicBezTo>
                      <a:pt x="398833" y="329697"/>
                      <a:pt x="399036" y="325323"/>
                      <a:pt x="399184" y="320986"/>
                    </a:cubicBezTo>
                    <a:cubicBezTo>
                      <a:pt x="399460" y="314748"/>
                      <a:pt x="399664" y="308251"/>
                      <a:pt x="399738" y="301662"/>
                    </a:cubicBezTo>
                    <a:cubicBezTo>
                      <a:pt x="399775" y="298636"/>
                      <a:pt x="399977" y="295886"/>
                      <a:pt x="399977" y="292840"/>
                    </a:cubicBezTo>
                    <a:lnTo>
                      <a:pt x="399977" y="0"/>
                    </a:lnTo>
                    <a:lnTo>
                      <a:pt x="298912" y="0"/>
                    </a:lnTo>
                    <a:lnTo>
                      <a:pt x="298912" y="29287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" name="Freeform: Shape 155">
                <a:extLst>
                  <a:ext uri="{FF2B5EF4-FFF2-40B4-BE49-F238E27FC236}">
                    <a16:creationId xmlns:a16="http://schemas.microsoft.com/office/drawing/2014/main" id="{C0CF8415-7A9C-6B8C-4013-77280E758C6C}"/>
                  </a:ext>
                </a:extLst>
              </p:cNvPr>
              <p:cNvSpPr/>
              <p:nvPr/>
            </p:nvSpPr>
            <p:spPr>
              <a:xfrm>
                <a:off x="4213991" y="4219892"/>
                <a:ext cx="387833" cy="520365"/>
              </a:xfrm>
              <a:custGeom>
                <a:avLst/>
                <a:gdLst>
                  <a:gd name="connsiteX0" fmla="*/ 288393 w 387833"/>
                  <a:gd name="connsiteY0" fmla="*/ 8877 h 520365"/>
                  <a:gd name="connsiteX1" fmla="*/ 287987 w 387833"/>
                  <a:gd name="connsiteY1" fmla="*/ 8711 h 520365"/>
                  <a:gd name="connsiteX2" fmla="*/ 288393 w 387833"/>
                  <a:gd name="connsiteY2" fmla="*/ 8877 h 520365"/>
                  <a:gd name="connsiteX3" fmla="*/ 251038 w 387833"/>
                  <a:gd name="connsiteY3" fmla="*/ 228798 h 520365"/>
                  <a:gd name="connsiteX4" fmla="*/ 249728 w 387833"/>
                  <a:gd name="connsiteY4" fmla="*/ 229389 h 520365"/>
                  <a:gd name="connsiteX5" fmla="*/ 251038 w 387833"/>
                  <a:gd name="connsiteY5" fmla="*/ 228798 h 520365"/>
                  <a:gd name="connsiteX6" fmla="*/ 258236 w 387833"/>
                  <a:gd name="connsiteY6" fmla="*/ 222394 h 520365"/>
                  <a:gd name="connsiteX7" fmla="*/ 257442 w 387833"/>
                  <a:gd name="connsiteY7" fmla="*/ 223114 h 520365"/>
                  <a:gd name="connsiteX8" fmla="*/ 258236 w 387833"/>
                  <a:gd name="connsiteY8" fmla="*/ 222394 h 520365"/>
                  <a:gd name="connsiteX9" fmla="*/ 244080 w 387833"/>
                  <a:gd name="connsiteY9" fmla="*/ 93129 h 520365"/>
                  <a:gd name="connsiteX10" fmla="*/ 251112 w 387833"/>
                  <a:gd name="connsiteY10" fmla="*/ 97392 h 520365"/>
                  <a:gd name="connsiteX11" fmla="*/ 253658 w 387833"/>
                  <a:gd name="connsiteY11" fmla="*/ 99773 h 520365"/>
                  <a:gd name="connsiteX12" fmla="*/ 258070 w 387833"/>
                  <a:gd name="connsiteY12" fmla="*/ 104590 h 520365"/>
                  <a:gd name="connsiteX13" fmla="*/ 260930 w 387833"/>
                  <a:gd name="connsiteY13" fmla="*/ 109278 h 520365"/>
                  <a:gd name="connsiteX14" fmla="*/ 263588 w 387833"/>
                  <a:gd name="connsiteY14" fmla="*/ 114371 h 520365"/>
                  <a:gd name="connsiteX15" fmla="*/ 265968 w 387833"/>
                  <a:gd name="connsiteY15" fmla="*/ 121329 h 520365"/>
                  <a:gd name="connsiteX16" fmla="*/ 267722 w 387833"/>
                  <a:gd name="connsiteY16" fmla="*/ 127291 h 520365"/>
                  <a:gd name="connsiteX17" fmla="*/ 268959 w 387833"/>
                  <a:gd name="connsiteY17" fmla="*/ 134802 h 520365"/>
                  <a:gd name="connsiteX18" fmla="*/ 270232 w 387833"/>
                  <a:gd name="connsiteY18" fmla="*/ 143790 h 520365"/>
                  <a:gd name="connsiteX19" fmla="*/ 270306 w 387833"/>
                  <a:gd name="connsiteY19" fmla="*/ 145267 h 520365"/>
                  <a:gd name="connsiteX20" fmla="*/ 270989 w 387833"/>
                  <a:gd name="connsiteY20" fmla="*/ 162135 h 520365"/>
                  <a:gd name="connsiteX21" fmla="*/ 219589 w 387833"/>
                  <a:gd name="connsiteY21" fmla="*/ 235203 h 520365"/>
                  <a:gd name="connsiteX22" fmla="*/ 101009 w 387833"/>
                  <a:gd name="connsiteY22" fmla="*/ 235203 h 520365"/>
                  <a:gd name="connsiteX23" fmla="*/ 101009 w 387833"/>
                  <a:gd name="connsiteY23" fmla="*/ 88312 h 520365"/>
                  <a:gd name="connsiteX24" fmla="*/ 219626 w 387833"/>
                  <a:gd name="connsiteY24" fmla="*/ 88312 h 520365"/>
                  <a:gd name="connsiteX25" fmla="*/ 242659 w 387833"/>
                  <a:gd name="connsiteY25" fmla="*/ 92372 h 520365"/>
                  <a:gd name="connsiteX26" fmla="*/ 244080 w 387833"/>
                  <a:gd name="connsiteY26" fmla="*/ 93129 h 520365"/>
                  <a:gd name="connsiteX27" fmla="*/ 100290 w 387833"/>
                  <a:gd name="connsiteY27" fmla="*/ 313603 h 520365"/>
                  <a:gd name="connsiteX28" fmla="*/ 188029 w 387833"/>
                  <a:gd name="connsiteY28" fmla="*/ 323422 h 520365"/>
                  <a:gd name="connsiteX29" fmla="*/ 274551 w 387833"/>
                  <a:gd name="connsiteY29" fmla="*/ 520273 h 520365"/>
                  <a:gd name="connsiteX30" fmla="*/ 274588 w 387833"/>
                  <a:gd name="connsiteY30" fmla="*/ 520347 h 520365"/>
                  <a:gd name="connsiteX31" fmla="*/ 387833 w 387833"/>
                  <a:gd name="connsiteY31" fmla="*/ 520347 h 520365"/>
                  <a:gd name="connsiteX32" fmla="*/ 288393 w 387833"/>
                  <a:gd name="connsiteY32" fmla="*/ 315652 h 520365"/>
                  <a:gd name="connsiteX33" fmla="*/ 289260 w 387833"/>
                  <a:gd name="connsiteY33" fmla="*/ 315375 h 520365"/>
                  <a:gd name="connsiteX34" fmla="*/ 341730 w 387833"/>
                  <a:gd name="connsiteY34" fmla="*/ 283003 h 520365"/>
                  <a:gd name="connsiteX35" fmla="*/ 346750 w 387833"/>
                  <a:gd name="connsiteY35" fmla="*/ 275843 h 520365"/>
                  <a:gd name="connsiteX36" fmla="*/ 347470 w 387833"/>
                  <a:gd name="connsiteY36" fmla="*/ 274772 h 520365"/>
                  <a:gd name="connsiteX37" fmla="*/ 352010 w 387833"/>
                  <a:gd name="connsiteY37" fmla="*/ 266818 h 520365"/>
                  <a:gd name="connsiteX38" fmla="*/ 353598 w 387833"/>
                  <a:gd name="connsiteY38" fmla="*/ 263828 h 520365"/>
                  <a:gd name="connsiteX39" fmla="*/ 357252 w 387833"/>
                  <a:gd name="connsiteY39" fmla="*/ 255467 h 520365"/>
                  <a:gd name="connsiteX40" fmla="*/ 358931 w 387833"/>
                  <a:gd name="connsiteY40" fmla="*/ 251296 h 520365"/>
                  <a:gd name="connsiteX41" fmla="*/ 361995 w 387833"/>
                  <a:gd name="connsiteY41" fmla="*/ 242068 h 520365"/>
                  <a:gd name="connsiteX42" fmla="*/ 363434 w 387833"/>
                  <a:gd name="connsiteY42" fmla="*/ 237288 h 520365"/>
                  <a:gd name="connsiteX43" fmla="*/ 366055 w 387833"/>
                  <a:gd name="connsiteY43" fmla="*/ 226196 h 520365"/>
                  <a:gd name="connsiteX44" fmla="*/ 366978 w 387833"/>
                  <a:gd name="connsiteY44" fmla="*/ 221748 h 520365"/>
                  <a:gd name="connsiteX45" fmla="*/ 369285 w 387833"/>
                  <a:gd name="connsiteY45" fmla="*/ 207039 h 520365"/>
                  <a:gd name="connsiteX46" fmla="*/ 369636 w 387833"/>
                  <a:gd name="connsiteY46" fmla="*/ 204621 h 520365"/>
                  <a:gd name="connsiteX47" fmla="*/ 372054 w 387833"/>
                  <a:gd name="connsiteY47" fmla="*/ 162135 h 520365"/>
                  <a:gd name="connsiteX48" fmla="*/ 369156 w 387833"/>
                  <a:gd name="connsiteY48" fmla="*/ 119502 h 520365"/>
                  <a:gd name="connsiteX49" fmla="*/ 369119 w 387833"/>
                  <a:gd name="connsiteY49" fmla="*/ 119096 h 520365"/>
                  <a:gd name="connsiteX50" fmla="*/ 365889 w 387833"/>
                  <a:gd name="connsiteY50" fmla="*/ 101600 h 520365"/>
                  <a:gd name="connsiteX51" fmla="*/ 364579 w 387833"/>
                  <a:gd name="connsiteY51" fmla="*/ 96635 h 520365"/>
                  <a:gd name="connsiteX52" fmla="*/ 361349 w 387833"/>
                  <a:gd name="connsiteY52" fmla="*/ 85100 h 520365"/>
                  <a:gd name="connsiteX53" fmla="*/ 359245 w 387833"/>
                  <a:gd name="connsiteY53" fmla="*/ 79527 h 520365"/>
                  <a:gd name="connsiteX54" fmla="*/ 355554 w 387833"/>
                  <a:gd name="connsiteY54" fmla="*/ 69985 h 520365"/>
                  <a:gd name="connsiteX55" fmla="*/ 353413 w 387833"/>
                  <a:gd name="connsiteY55" fmla="*/ 65814 h 520365"/>
                  <a:gd name="connsiteX56" fmla="*/ 348448 w 387833"/>
                  <a:gd name="connsiteY56" fmla="*/ 56346 h 520365"/>
                  <a:gd name="connsiteX57" fmla="*/ 347728 w 387833"/>
                  <a:gd name="connsiteY57" fmla="*/ 55275 h 520365"/>
                  <a:gd name="connsiteX58" fmla="*/ 331340 w 387833"/>
                  <a:gd name="connsiteY58" fmla="*/ 34383 h 520365"/>
                  <a:gd name="connsiteX59" fmla="*/ 329660 w 387833"/>
                  <a:gd name="connsiteY59" fmla="*/ 33110 h 520365"/>
                  <a:gd name="connsiteX60" fmla="*/ 314268 w 387833"/>
                  <a:gd name="connsiteY60" fmla="*/ 21224 h 520365"/>
                  <a:gd name="connsiteX61" fmla="*/ 310411 w 387833"/>
                  <a:gd name="connsiteY61" fmla="*/ 18677 h 520365"/>
                  <a:gd name="connsiteX62" fmla="*/ 291549 w 387833"/>
                  <a:gd name="connsiteY62" fmla="*/ 10040 h 520365"/>
                  <a:gd name="connsiteX63" fmla="*/ 286307 w 387833"/>
                  <a:gd name="connsiteY63" fmla="*/ 8084 h 520365"/>
                  <a:gd name="connsiteX64" fmla="*/ 264160 w 387833"/>
                  <a:gd name="connsiteY64" fmla="*/ 2916 h 520365"/>
                  <a:gd name="connsiteX65" fmla="*/ 258863 w 387833"/>
                  <a:gd name="connsiteY65" fmla="*/ 1993 h 520365"/>
                  <a:gd name="connsiteX66" fmla="*/ 231733 w 387833"/>
                  <a:gd name="connsiteY66" fmla="*/ 203 h 520365"/>
                  <a:gd name="connsiteX67" fmla="*/ 228909 w 387833"/>
                  <a:gd name="connsiteY67" fmla="*/ 0 h 520365"/>
                  <a:gd name="connsiteX68" fmla="*/ 0 w 387833"/>
                  <a:gd name="connsiteY68" fmla="*/ 0 h 520365"/>
                  <a:gd name="connsiteX69" fmla="*/ 0 w 387833"/>
                  <a:gd name="connsiteY69" fmla="*/ 520365 h 520365"/>
                  <a:gd name="connsiteX70" fmla="*/ 100326 w 387833"/>
                  <a:gd name="connsiteY70" fmla="*/ 520365 h 520365"/>
                  <a:gd name="connsiteX71" fmla="*/ 100326 w 387833"/>
                  <a:gd name="connsiteY71" fmla="*/ 313603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87833" h="520365">
                    <a:moveTo>
                      <a:pt x="288393" y="8877"/>
                    </a:moveTo>
                    <a:cubicBezTo>
                      <a:pt x="288282" y="8804"/>
                      <a:pt x="288153" y="8767"/>
                      <a:pt x="287987" y="8711"/>
                    </a:cubicBezTo>
                    <a:cubicBezTo>
                      <a:pt x="288153" y="8767"/>
                      <a:pt x="288263" y="8804"/>
                      <a:pt x="288393" y="8877"/>
                    </a:cubicBezTo>
                    <a:moveTo>
                      <a:pt x="251038" y="228798"/>
                    </a:moveTo>
                    <a:cubicBezTo>
                      <a:pt x="250632" y="229038"/>
                      <a:pt x="250115" y="229149"/>
                      <a:pt x="249728" y="229389"/>
                    </a:cubicBezTo>
                    <a:cubicBezTo>
                      <a:pt x="250134" y="229167"/>
                      <a:pt x="250650" y="229038"/>
                      <a:pt x="251038" y="228798"/>
                    </a:cubicBezTo>
                    <a:moveTo>
                      <a:pt x="258236" y="222394"/>
                    </a:moveTo>
                    <a:cubicBezTo>
                      <a:pt x="257996" y="222671"/>
                      <a:pt x="257719" y="222837"/>
                      <a:pt x="257442" y="223114"/>
                    </a:cubicBezTo>
                    <a:cubicBezTo>
                      <a:pt x="257719" y="222837"/>
                      <a:pt x="257996" y="222671"/>
                      <a:pt x="258236" y="222394"/>
                    </a:cubicBezTo>
                    <a:moveTo>
                      <a:pt x="244080" y="93129"/>
                    </a:moveTo>
                    <a:cubicBezTo>
                      <a:pt x="246627" y="94328"/>
                      <a:pt x="248971" y="95713"/>
                      <a:pt x="251112" y="97392"/>
                    </a:cubicBezTo>
                    <a:cubicBezTo>
                      <a:pt x="252035" y="98112"/>
                      <a:pt x="252828" y="98979"/>
                      <a:pt x="253658" y="99773"/>
                    </a:cubicBezTo>
                    <a:cubicBezTo>
                      <a:pt x="255209" y="101249"/>
                      <a:pt x="256722" y="102800"/>
                      <a:pt x="258070" y="104590"/>
                    </a:cubicBezTo>
                    <a:cubicBezTo>
                      <a:pt x="259103" y="105974"/>
                      <a:pt x="260026" y="107653"/>
                      <a:pt x="260930" y="109278"/>
                    </a:cubicBezTo>
                    <a:cubicBezTo>
                      <a:pt x="261834" y="110902"/>
                      <a:pt x="262794" y="112507"/>
                      <a:pt x="263588" y="114371"/>
                    </a:cubicBezTo>
                    <a:cubicBezTo>
                      <a:pt x="264511" y="116439"/>
                      <a:pt x="265212" y="118912"/>
                      <a:pt x="265968" y="121329"/>
                    </a:cubicBezTo>
                    <a:cubicBezTo>
                      <a:pt x="266559" y="123286"/>
                      <a:pt x="267242" y="125150"/>
                      <a:pt x="267722" y="127291"/>
                    </a:cubicBezTo>
                    <a:cubicBezTo>
                      <a:pt x="268239" y="129598"/>
                      <a:pt x="268553" y="132311"/>
                      <a:pt x="268959" y="134802"/>
                    </a:cubicBezTo>
                    <a:cubicBezTo>
                      <a:pt x="269401" y="137737"/>
                      <a:pt x="269955" y="140524"/>
                      <a:pt x="270232" y="143790"/>
                    </a:cubicBezTo>
                    <a:cubicBezTo>
                      <a:pt x="270269" y="144233"/>
                      <a:pt x="270269" y="144787"/>
                      <a:pt x="270306" y="145267"/>
                    </a:cubicBezTo>
                    <a:cubicBezTo>
                      <a:pt x="270712" y="150508"/>
                      <a:pt x="270989" y="156082"/>
                      <a:pt x="270989" y="162135"/>
                    </a:cubicBezTo>
                    <a:cubicBezTo>
                      <a:pt x="270989" y="224277"/>
                      <a:pt x="254397" y="235203"/>
                      <a:pt x="219589" y="235203"/>
                    </a:cubicBezTo>
                    <a:lnTo>
                      <a:pt x="101009" y="235203"/>
                    </a:lnTo>
                    <a:lnTo>
                      <a:pt x="101009" y="88312"/>
                    </a:lnTo>
                    <a:lnTo>
                      <a:pt x="219626" y="88312"/>
                    </a:lnTo>
                    <a:cubicBezTo>
                      <a:pt x="228577" y="88312"/>
                      <a:pt x="236218" y="89622"/>
                      <a:pt x="242659" y="92372"/>
                    </a:cubicBezTo>
                    <a:cubicBezTo>
                      <a:pt x="243120" y="92575"/>
                      <a:pt x="243600" y="92889"/>
                      <a:pt x="244080" y="93129"/>
                    </a:cubicBezTo>
                    <a:moveTo>
                      <a:pt x="100290" y="313603"/>
                    </a:moveTo>
                    <a:lnTo>
                      <a:pt x="188029" y="323422"/>
                    </a:lnTo>
                    <a:lnTo>
                      <a:pt x="274551" y="520273"/>
                    </a:lnTo>
                    <a:lnTo>
                      <a:pt x="274588" y="520347"/>
                    </a:lnTo>
                    <a:lnTo>
                      <a:pt x="387833" y="520347"/>
                    </a:lnTo>
                    <a:lnTo>
                      <a:pt x="288393" y="315652"/>
                    </a:lnTo>
                    <a:lnTo>
                      <a:pt x="289260" y="315375"/>
                    </a:lnTo>
                    <a:cubicBezTo>
                      <a:pt x="304210" y="310687"/>
                      <a:pt x="324732" y="304246"/>
                      <a:pt x="341730" y="283003"/>
                    </a:cubicBezTo>
                    <a:cubicBezTo>
                      <a:pt x="343520" y="280770"/>
                      <a:pt x="345108" y="278316"/>
                      <a:pt x="346750" y="275843"/>
                    </a:cubicBezTo>
                    <a:cubicBezTo>
                      <a:pt x="346990" y="275492"/>
                      <a:pt x="347230" y="275160"/>
                      <a:pt x="347470" y="274772"/>
                    </a:cubicBezTo>
                    <a:cubicBezTo>
                      <a:pt x="349094" y="272262"/>
                      <a:pt x="350571" y="269568"/>
                      <a:pt x="352010" y="266818"/>
                    </a:cubicBezTo>
                    <a:cubicBezTo>
                      <a:pt x="352564" y="265821"/>
                      <a:pt x="353081" y="264861"/>
                      <a:pt x="353598" y="263828"/>
                    </a:cubicBezTo>
                    <a:cubicBezTo>
                      <a:pt x="354908" y="261170"/>
                      <a:pt x="356107" y="258346"/>
                      <a:pt x="357252" y="255467"/>
                    </a:cubicBezTo>
                    <a:cubicBezTo>
                      <a:pt x="357842" y="254120"/>
                      <a:pt x="358396" y="252754"/>
                      <a:pt x="358931" y="251296"/>
                    </a:cubicBezTo>
                    <a:cubicBezTo>
                      <a:pt x="360039" y="248362"/>
                      <a:pt x="361035" y="245206"/>
                      <a:pt x="361995" y="242068"/>
                    </a:cubicBezTo>
                    <a:cubicBezTo>
                      <a:pt x="362475" y="240481"/>
                      <a:pt x="362991" y="238931"/>
                      <a:pt x="363434" y="237288"/>
                    </a:cubicBezTo>
                    <a:cubicBezTo>
                      <a:pt x="364394" y="233708"/>
                      <a:pt x="365262" y="229961"/>
                      <a:pt x="366055" y="226196"/>
                    </a:cubicBezTo>
                    <a:cubicBezTo>
                      <a:pt x="366332" y="224720"/>
                      <a:pt x="366683" y="223299"/>
                      <a:pt x="366978" y="221748"/>
                    </a:cubicBezTo>
                    <a:cubicBezTo>
                      <a:pt x="367901" y="217060"/>
                      <a:pt x="368658" y="212114"/>
                      <a:pt x="369285" y="207039"/>
                    </a:cubicBezTo>
                    <a:cubicBezTo>
                      <a:pt x="369396" y="206208"/>
                      <a:pt x="369525" y="205452"/>
                      <a:pt x="369636" y="204621"/>
                    </a:cubicBezTo>
                    <a:cubicBezTo>
                      <a:pt x="371186" y="191573"/>
                      <a:pt x="372054" y="177454"/>
                      <a:pt x="372054" y="162135"/>
                    </a:cubicBezTo>
                    <a:cubicBezTo>
                      <a:pt x="372054" y="146854"/>
                      <a:pt x="371057" y="132661"/>
                      <a:pt x="369156" y="119502"/>
                    </a:cubicBezTo>
                    <a:cubicBezTo>
                      <a:pt x="369156" y="119391"/>
                      <a:pt x="369119" y="119262"/>
                      <a:pt x="369119" y="119096"/>
                    </a:cubicBezTo>
                    <a:cubicBezTo>
                      <a:pt x="368252" y="113043"/>
                      <a:pt x="367163" y="107211"/>
                      <a:pt x="365889" y="101600"/>
                    </a:cubicBezTo>
                    <a:cubicBezTo>
                      <a:pt x="365483" y="99884"/>
                      <a:pt x="364966" y="98296"/>
                      <a:pt x="364579" y="96635"/>
                    </a:cubicBezTo>
                    <a:cubicBezTo>
                      <a:pt x="363582" y="92704"/>
                      <a:pt x="362549" y="88792"/>
                      <a:pt x="361349" y="85100"/>
                    </a:cubicBezTo>
                    <a:cubicBezTo>
                      <a:pt x="360721" y="83144"/>
                      <a:pt x="359965" y="81409"/>
                      <a:pt x="359245" y="79527"/>
                    </a:cubicBezTo>
                    <a:cubicBezTo>
                      <a:pt x="358045" y="76260"/>
                      <a:pt x="356901" y="73012"/>
                      <a:pt x="355554" y="69985"/>
                    </a:cubicBezTo>
                    <a:cubicBezTo>
                      <a:pt x="354871" y="68508"/>
                      <a:pt x="354114" y="67235"/>
                      <a:pt x="353413" y="65814"/>
                    </a:cubicBezTo>
                    <a:cubicBezTo>
                      <a:pt x="351826" y="62584"/>
                      <a:pt x="350239" y="59336"/>
                      <a:pt x="348448" y="56346"/>
                    </a:cubicBezTo>
                    <a:cubicBezTo>
                      <a:pt x="348208" y="55940"/>
                      <a:pt x="347932" y="55626"/>
                      <a:pt x="347728" y="55275"/>
                    </a:cubicBezTo>
                    <a:cubicBezTo>
                      <a:pt x="342912" y="47487"/>
                      <a:pt x="337541" y="40474"/>
                      <a:pt x="331340" y="34383"/>
                    </a:cubicBezTo>
                    <a:cubicBezTo>
                      <a:pt x="330823" y="33904"/>
                      <a:pt x="330195" y="33590"/>
                      <a:pt x="329660" y="33110"/>
                    </a:cubicBezTo>
                    <a:cubicBezTo>
                      <a:pt x="324880" y="28607"/>
                      <a:pt x="319712" y="24713"/>
                      <a:pt x="314268" y="21224"/>
                    </a:cubicBezTo>
                    <a:cubicBezTo>
                      <a:pt x="312995" y="20394"/>
                      <a:pt x="311758" y="19434"/>
                      <a:pt x="310411" y="18677"/>
                    </a:cubicBezTo>
                    <a:cubicBezTo>
                      <a:pt x="304486" y="15208"/>
                      <a:pt x="298156" y="12476"/>
                      <a:pt x="291549" y="10040"/>
                    </a:cubicBezTo>
                    <a:cubicBezTo>
                      <a:pt x="289795" y="9412"/>
                      <a:pt x="288134" y="8656"/>
                      <a:pt x="286307" y="8084"/>
                    </a:cubicBezTo>
                    <a:cubicBezTo>
                      <a:pt x="279276" y="5814"/>
                      <a:pt x="271819" y="4190"/>
                      <a:pt x="264160" y="2916"/>
                    </a:cubicBezTo>
                    <a:cubicBezTo>
                      <a:pt x="262370" y="2639"/>
                      <a:pt x="260690" y="2233"/>
                      <a:pt x="258863" y="1993"/>
                    </a:cubicBezTo>
                    <a:cubicBezTo>
                      <a:pt x="250152" y="849"/>
                      <a:pt x="241090" y="277"/>
                      <a:pt x="231733" y="203"/>
                    </a:cubicBezTo>
                    <a:cubicBezTo>
                      <a:pt x="230736" y="166"/>
                      <a:pt x="229906" y="0"/>
                      <a:pt x="228909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6" y="520365"/>
                    </a:lnTo>
                    <a:lnTo>
                      <a:pt x="100326" y="31360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" name="Freeform: Shape 156">
                <a:extLst>
                  <a:ext uri="{FF2B5EF4-FFF2-40B4-BE49-F238E27FC236}">
                    <a16:creationId xmlns:a16="http://schemas.microsoft.com/office/drawing/2014/main" id="{766BD962-C46C-A806-5A84-8D9684F7965C}"/>
                  </a:ext>
                </a:extLst>
              </p:cNvPr>
              <p:cNvSpPr/>
              <p:nvPr/>
            </p:nvSpPr>
            <p:spPr>
              <a:xfrm>
                <a:off x="4979802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5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94" y="2104"/>
                      <a:pt x="7475" y="3304"/>
                    </a:cubicBezTo>
                    <a:cubicBezTo>
                      <a:pt x="5131" y="2159"/>
                      <a:pt x="2584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" name="Freeform: Shape 157">
                <a:extLst>
                  <a:ext uri="{FF2B5EF4-FFF2-40B4-BE49-F238E27FC236}">
                    <a16:creationId xmlns:a16="http://schemas.microsoft.com/office/drawing/2014/main" id="{47D998E6-AC93-3B86-535D-A12E02D0B1E8}"/>
                  </a:ext>
                </a:extLst>
              </p:cNvPr>
              <p:cNvSpPr/>
              <p:nvPr/>
            </p:nvSpPr>
            <p:spPr>
              <a:xfrm>
                <a:off x="5008594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0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7" y="1200"/>
                      <a:pt x="3027" y="2547"/>
                      <a:pt x="4540" y="3820"/>
                    </a:cubicBezTo>
                    <a:cubicBezTo>
                      <a:pt x="3064" y="2547"/>
                      <a:pt x="1587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3" name="Freeform: Shape 158">
                <a:extLst>
                  <a:ext uri="{FF2B5EF4-FFF2-40B4-BE49-F238E27FC236}">
                    <a16:creationId xmlns:a16="http://schemas.microsoft.com/office/drawing/2014/main" id="{BDCE823A-6C21-3A6B-BFC1-031FD17254D6}"/>
                  </a:ext>
                </a:extLst>
              </p:cNvPr>
              <p:cNvSpPr/>
              <p:nvPr/>
            </p:nvSpPr>
            <p:spPr>
              <a:xfrm>
                <a:off x="4658041" y="4216422"/>
                <a:ext cx="420758" cy="526751"/>
              </a:xfrm>
              <a:custGeom>
                <a:avLst/>
                <a:gdLst>
                  <a:gd name="connsiteX0" fmla="*/ 12181 w 420758"/>
                  <a:gd name="connsiteY0" fmla="*/ 139435 h 526751"/>
                  <a:gd name="connsiteX1" fmla="*/ 15558 w 420758"/>
                  <a:gd name="connsiteY1" fmla="*/ 124947 h 526751"/>
                  <a:gd name="connsiteX2" fmla="*/ 12181 w 420758"/>
                  <a:gd name="connsiteY2" fmla="*/ 139435 h 526751"/>
                  <a:gd name="connsiteX3" fmla="*/ 6662 w 420758"/>
                  <a:gd name="connsiteY3" fmla="*/ 169592 h 526751"/>
                  <a:gd name="connsiteX4" fmla="*/ 8895 w 420758"/>
                  <a:gd name="connsiteY4" fmla="*/ 154550 h 526751"/>
                  <a:gd name="connsiteX5" fmla="*/ 6662 w 420758"/>
                  <a:gd name="connsiteY5" fmla="*/ 169592 h 526751"/>
                  <a:gd name="connsiteX6" fmla="*/ 3193 w 420758"/>
                  <a:gd name="connsiteY6" fmla="*/ 199029 h 526751"/>
                  <a:gd name="connsiteX7" fmla="*/ 4023 w 420758"/>
                  <a:gd name="connsiteY7" fmla="*/ 188601 h 526751"/>
                  <a:gd name="connsiteX8" fmla="*/ 3193 w 420758"/>
                  <a:gd name="connsiteY8" fmla="*/ 199029 h 526751"/>
                  <a:gd name="connsiteX9" fmla="*/ 20098 w 420758"/>
                  <a:gd name="connsiteY9" fmla="*/ 110773 h 526751"/>
                  <a:gd name="connsiteX10" fmla="*/ 23956 w 420758"/>
                  <a:gd name="connsiteY10" fmla="*/ 99404 h 526751"/>
                  <a:gd name="connsiteX11" fmla="*/ 20098 w 420758"/>
                  <a:gd name="connsiteY11" fmla="*/ 110773 h 526751"/>
                  <a:gd name="connsiteX12" fmla="*/ 34107 w 420758"/>
                  <a:gd name="connsiteY12" fmla="*/ 77423 h 526751"/>
                  <a:gd name="connsiteX13" fmla="*/ 30877 w 420758"/>
                  <a:gd name="connsiteY13" fmla="*/ 84178 h 526751"/>
                  <a:gd name="connsiteX14" fmla="*/ 34107 w 420758"/>
                  <a:gd name="connsiteY14" fmla="*/ 77423 h 526751"/>
                  <a:gd name="connsiteX15" fmla="*/ 45992 w 420758"/>
                  <a:gd name="connsiteY15" fmla="*/ 58653 h 526751"/>
                  <a:gd name="connsiteX16" fmla="*/ 45752 w 420758"/>
                  <a:gd name="connsiteY16" fmla="*/ 59004 h 526751"/>
                  <a:gd name="connsiteX17" fmla="*/ 45992 w 420758"/>
                  <a:gd name="connsiteY17" fmla="*/ 58653 h 526751"/>
                  <a:gd name="connsiteX18" fmla="*/ 121421 w 420758"/>
                  <a:gd name="connsiteY18" fmla="*/ 518797 h 526751"/>
                  <a:gd name="connsiteX19" fmla="*/ 119797 w 420758"/>
                  <a:gd name="connsiteY19" fmla="*/ 518354 h 526751"/>
                  <a:gd name="connsiteX20" fmla="*/ 121421 w 420758"/>
                  <a:gd name="connsiteY20" fmla="*/ 518797 h 526751"/>
                  <a:gd name="connsiteX21" fmla="*/ 86373 w 420758"/>
                  <a:gd name="connsiteY21" fmla="*/ 506357 h 526751"/>
                  <a:gd name="connsiteX22" fmla="*/ 84787 w 420758"/>
                  <a:gd name="connsiteY22" fmla="*/ 505398 h 526751"/>
                  <a:gd name="connsiteX23" fmla="*/ 86373 w 420758"/>
                  <a:gd name="connsiteY23" fmla="*/ 506357 h 526751"/>
                  <a:gd name="connsiteX24" fmla="*/ 103353 w 420758"/>
                  <a:gd name="connsiteY24" fmla="*/ 513555 h 526751"/>
                  <a:gd name="connsiteX25" fmla="*/ 99662 w 420758"/>
                  <a:gd name="connsiteY25" fmla="*/ 512042 h 526751"/>
                  <a:gd name="connsiteX26" fmla="*/ 103353 w 420758"/>
                  <a:gd name="connsiteY26" fmla="*/ 513555 h 526751"/>
                  <a:gd name="connsiteX27" fmla="*/ 291106 w 420758"/>
                  <a:gd name="connsiteY27" fmla="*/ 410848 h 526751"/>
                  <a:gd name="connsiteX28" fmla="*/ 288392 w 420758"/>
                  <a:gd name="connsiteY28" fmla="*/ 413469 h 526751"/>
                  <a:gd name="connsiteX29" fmla="*/ 283372 w 420758"/>
                  <a:gd name="connsiteY29" fmla="*/ 417843 h 526751"/>
                  <a:gd name="connsiteX30" fmla="*/ 280826 w 420758"/>
                  <a:gd name="connsiteY30" fmla="*/ 419633 h 526751"/>
                  <a:gd name="connsiteX31" fmla="*/ 275178 w 420758"/>
                  <a:gd name="connsiteY31" fmla="*/ 423047 h 526751"/>
                  <a:gd name="connsiteX32" fmla="*/ 271044 w 420758"/>
                  <a:gd name="connsiteY32" fmla="*/ 425114 h 526751"/>
                  <a:gd name="connsiteX33" fmla="*/ 266743 w 420758"/>
                  <a:gd name="connsiteY33" fmla="*/ 426904 h 526751"/>
                  <a:gd name="connsiteX34" fmla="*/ 258789 w 420758"/>
                  <a:gd name="connsiteY34" fmla="*/ 429562 h 526751"/>
                  <a:gd name="connsiteX35" fmla="*/ 257239 w 420758"/>
                  <a:gd name="connsiteY35" fmla="*/ 429968 h 526751"/>
                  <a:gd name="connsiteX36" fmla="*/ 210379 w 420758"/>
                  <a:gd name="connsiteY36" fmla="*/ 434748 h 526751"/>
                  <a:gd name="connsiteX37" fmla="*/ 157319 w 420758"/>
                  <a:gd name="connsiteY37" fmla="*/ 429138 h 526751"/>
                  <a:gd name="connsiteX38" fmla="*/ 156839 w 420758"/>
                  <a:gd name="connsiteY38" fmla="*/ 429027 h 526751"/>
                  <a:gd name="connsiteX39" fmla="*/ 121883 w 420758"/>
                  <a:gd name="connsiteY39" fmla="*/ 404241 h 526751"/>
                  <a:gd name="connsiteX40" fmla="*/ 108355 w 420758"/>
                  <a:gd name="connsiteY40" fmla="*/ 371112 h 526751"/>
                  <a:gd name="connsiteX41" fmla="*/ 108281 w 420758"/>
                  <a:gd name="connsiteY41" fmla="*/ 370799 h 526751"/>
                  <a:gd name="connsiteX42" fmla="*/ 100363 w 420758"/>
                  <a:gd name="connsiteY42" fmla="*/ 267224 h 526751"/>
                  <a:gd name="connsiteX43" fmla="*/ 126460 w 420758"/>
                  <a:gd name="connsiteY43" fmla="*/ 117454 h 526751"/>
                  <a:gd name="connsiteX44" fmla="*/ 210398 w 420758"/>
                  <a:gd name="connsiteY44" fmla="*/ 91800 h 526751"/>
                  <a:gd name="connsiteX45" fmla="*/ 295166 w 420758"/>
                  <a:gd name="connsiteY45" fmla="*/ 118764 h 526751"/>
                  <a:gd name="connsiteX46" fmla="*/ 320432 w 420758"/>
                  <a:gd name="connsiteY46" fmla="*/ 267205 h 526751"/>
                  <a:gd name="connsiteX47" fmla="*/ 297048 w 420758"/>
                  <a:gd name="connsiteY47" fmla="*/ 403484 h 526751"/>
                  <a:gd name="connsiteX48" fmla="*/ 294262 w 420758"/>
                  <a:gd name="connsiteY48" fmla="*/ 406991 h 526751"/>
                  <a:gd name="connsiteX49" fmla="*/ 291106 w 420758"/>
                  <a:gd name="connsiteY49" fmla="*/ 410848 h 526751"/>
                  <a:gd name="connsiteX50" fmla="*/ 389642 w 420758"/>
                  <a:gd name="connsiteY50" fmla="*/ 81852 h 526751"/>
                  <a:gd name="connsiteX51" fmla="*/ 387648 w 420758"/>
                  <a:gd name="connsiteY51" fmla="*/ 77478 h 526751"/>
                  <a:gd name="connsiteX52" fmla="*/ 389642 w 420758"/>
                  <a:gd name="connsiteY52" fmla="*/ 81852 h 526751"/>
                  <a:gd name="connsiteX53" fmla="*/ 400180 w 420758"/>
                  <a:gd name="connsiteY53" fmla="*/ 107506 h 526751"/>
                  <a:gd name="connsiteX54" fmla="*/ 397596 w 420758"/>
                  <a:gd name="connsiteY54" fmla="*/ 99625 h 526751"/>
                  <a:gd name="connsiteX55" fmla="*/ 400180 w 420758"/>
                  <a:gd name="connsiteY55" fmla="*/ 107506 h 526751"/>
                  <a:gd name="connsiteX56" fmla="*/ 413819 w 420758"/>
                  <a:gd name="connsiteY56" fmla="*/ 165771 h 526751"/>
                  <a:gd name="connsiteX57" fmla="*/ 412269 w 420758"/>
                  <a:gd name="connsiteY57" fmla="*/ 154956 h 526751"/>
                  <a:gd name="connsiteX58" fmla="*/ 413819 w 420758"/>
                  <a:gd name="connsiteY58" fmla="*/ 165771 h 526751"/>
                  <a:gd name="connsiteX59" fmla="*/ 417437 w 420758"/>
                  <a:gd name="connsiteY59" fmla="*/ 195412 h 526751"/>
                  <a:gd name="connsiteX60" fmla="*/ 416920 w 420758"/>
                  <a:gd name="connsiteY60" fmla="*/ 188841 h 526751"/>
                  <a:gd name="connsiteX61" fmla="*/ 417437 w 420758"/>
                  <a:gd name="connsiteY61" fmla="*/ 195412 h 526751"/>
                  <a:gd name="connsiteX62" fmla="*/ 408135 w 420758"/>
                  <a:gd name="connsiteY62" fmla="*/ 135670 h 526751"/>
                  <a:gd name="connsiteX63" fmla="*/ 405828 w 420758"/>
                  <a:gd name="connsiteY63" fmla="*/ 125371 h 526751"/>
                  <a:gd name="connsiteX64" fmla="*/ 408135 w 420758"/>
                  <a:gd name="connsiteY64" fmla="*/ 135670 h 526751"/>
                  <a:gd name="connsiteX65" fmla="*/ 412675 w 420758"/>
                  <a:gd name="connsiteY65" fmla="*/ 373530 h 526751"/>
                  <a:gd name="connsiteX66" fmla="*/ 413431 w 420758"/>
                  <a:gd name="connsiteY66" fmla="*/ 368473 h 526751"/>
                  <a:gd name="connsiteX67" fmla="*/ 412675 w 420758"/>
                  <a:gd name="connsiteY67" fmla="*/ 373530 h 526751"/>
                  <a:gd name="connsiteX68" fmla="*/ 406510 w 420758"/>
                  <a:gd name="connsiteY68" fmla="*/ 401934 h 526751"/>
                  <a:gd name="connsiteX69" fmla="*/ 407710 w 420758"/>
                  <a:gd name="connsiteY69" fmla="*/ 396489 h 526751"/>
                  <a:gd name="connsiteX70" fmla="*/ 406510 w 420758"/>
                  <a:gd name="connsiteY70" fmla="*/ 401934 h 526751"/>
                  <a:gd name="connsiteX71" fmla="*/ 398538 w 420758"/>
                  <a:gd name="connsiteY71" fmla="*/ 426794 h 526751"/>
                  <a:gd name="connsiteX72" fmla="*/ 399774 w 420758"/>
                  <a:gd name="connsiteY72" fmla="*/ 423103 h 526751"/>
                  <a:gd name="connsiteX73" fmla="*/ 398538 w 420758"/>
                  <a:gd name="connsiteY73" fmla="*/ 426794 h 526751"/>
                  <a:gd name="connsiteX74" fmla="*/ 388885 w 420758"/>
                  <a:gd name="connsiteY74" fmla="*/ 448314 h 526751"/>
                  <a:gd name="connsiteX75" fmla="*/ 389291 w 420758"/>
                  <a:gd name="connsiteY75" fmla="*/ 447520 h 526751"/>
                  <a:gd name="connsiteX76" fmla="*/ 388885 w 420758"/>
                  <a:gd name="connsiteY76" fmla="*/ 448314 h 526751"/>
                  <a:gd name="connsiteX77" fmla="*/ 348781 w 420758"/>
                  <a:gd name="connsiteY77" fmla="*/ 495561 h 526751"/>
                  <a:gd name="connsiteX78" fmla="*/ 350497 w 420758"/>
                  <a:gd name="connsiteY78" fmla="*/ 494250 h 526751"/>
                  <a:gd name="connsiteX79" fmla="*/ 360592 w 420758"/>
                  <a:gd name="connsiteY79" fmla="*/ 485742 h 526751"/>
                  <a:gd name="connsiteX80" fmla="*/ 357879 w 420758"/>
                  <a:gd name="connsiteY80" fmla="*/ 487975 h 526751"/>
                  <a:gd name="connsiteX81" fmla="*/ 361570 w 420758"/>
                  <a:gd name="connsiteY81" fmla="*/ 484838 h 526751"/>
                  <a:gd name="connsiteX82" fmla="*/ 360574 w 420758"/>
                  <a:gd name="connsiteY82" fmla="*/ 485761 h 526751"/>
                  <a:gd name="connsiteX83" fmla="*/ 363840 w 420758"/>
                  <a:gd name="connsiteY83" fmla="*/ 483048 h 526751"/>
                  <a:gd name="connsiteX84" fmla="*/ 387981 w 420758"/>
                  <a:gd name="connsiteY84" fmla="*/ 450233 h 526751"/>
                  <a:gd name="connsiteX85" fmla="*/ 388018 w 420758"/>
                  <a:gd name="connsiteY85" fmla="*/ 450122 h 526751"/>
                  <a:gd name="connsiteX86" fmla="*/ 397559 w 420758"/>
                  <a:gd name="connsiteY86" fmla="*/ 429599 h 526751"/>
                  <a:gd name="connsiteX87" fmla="*/ 397799 w 420758"/>
                  <a:gd name="connsiteY87" fmla="*/ 429008 h 526751"/>
                  <a:gd name="connsiteX88" fmla="*/ 420759 w 420758"/>
                  <a:gd name="connsiteY88" fmla="*/ 267242 h 526751"/>
                  <a:gd name="connsiteX89" fmla="*/ 405163 w 420758"/>
                  <a:gd name="connsiteY89" fmla="*/ 122695 h 526751"/>
                  <a:gd name="connsiteX90" fmla="*/ 405090 w 420758"/>
                  <a:gd name="connsiteY90" fmla="*/ 122418 h 526751"/>
                  <a:gd name="connsiteX91" fmla="*/ 396858 w 420758"/>
                  <a:gd name="connsiteY91" fmla="*/ 97558 h 526751"/>
                  <a:gd name="connsiteX92" fmla="*/ 395991 w 420758"/>
                  <a:gd name="connsiteY92" fmla="*/ 95565 h 526751"/>
                  <a:gd name="connsiteX93" fmla="*/ 386836 w 420758"/>
                  <a:gd name="connsiteY93" fmla="*/ 75835 h 526751"/>
                  <a:gd name="connsiteX94" fmla="*/ 385360 w 420758"/>
                  <a:gd name="connsiteY94" fmla="*/ 73455 h 526751"/>
                  <a:gd name="connsiteX95" fmla="*/ 362013 w 420758"/>
                  <a:gd name="connsiteY95" fmla="*/ 42190 h 526751"/>
                  <a:gd name="connsiteX96" fmla="*/ 355092 w 420758"/>
                  <a:gd name="connsiteY96" fmla="*/ 36377 h 526751"/>
                  <a:gd name="connsiteX97" fmla="*/ 358876 w 420758"/>
                  <a:gd name="connsiteY97" fmla="*/ 39717 h 526751"/>
                  <a:gd name="connsiteX98" fmla="*/ 348928 w 420758"/>
                  <a:gd name="connsiteY98" fmla="*/ 31412 h 526751"/>
                  <a:gd name="connsiteX99" fmla="*/ 350515 w 420758"/>
                  <a:gd name="connsiteY99" fmla="*/ 32519 h 526751"/>
                  <a:gd name="connsiteX100" fmla="*/ 344148 w 420758"/>
                  <a:gd name="connsiteY100" fmla="*/ 28071 h 526751"/>
                  <a:gd name="connsiteX101" fmla="*/ 344905 w 420758"/>
                  <a:gd name="connsiteY101" fmla="*/ 28588 h 526751"/>
                  <a:gd name="connsiteX102" fmla="*/ 333646 w 420758"/>
                  <a:gd name="connsiteY102" fmla="*/ 21778 h 526751"/>
                  <a:gd name="connsiteX103" fmla="*/ 335880 w 420758"/>
                  <a:gd name="connsiteY103" fmla="*/ 22978 h 526751"/>
                  <a:gd name="connsiteX104" fmla="*/ 331302 w 420758"/>
                  <a:gd name="connsiteY104" fmla="*/ 20357 h 526751"/>
                  <a:gd name="connsiteX105" fmla="*/ 331229 w 420758"/>
                  <a:gd name="connsiteY105" fmla="*/ 20320 h 526751"/>
                  <a:gd name="connsiteX106" fmla="*/ 329235 w 420758"/>
                  <a:gd name="connsiteY106" fmla="*/ 19489 h 526751"/>
                  <a:gd name="connsiteX107" fmla="*/ 329439 w 420758"/>
                  <a:gd name="connsiteY107" fmla="*/ 19563 h 526751"/>
                  <a:gd name="connsiteX108" fmla="*/ 319731 w 420758"/>
                  <a:gd name="connsiteY108" fmla="*/ 15429 h 526751"/>
                  <a:gd name="connsiteX109" fmla="*/ 321761 w 420758"/>
                  <a:gd name="connsiteY109" fmla="*/ 16186 h 526751"/>
                  <a:gd name="connsiteX110" fmla="*/ 310226 w 420758"/>
                  <a:gd name="connsiteY110" fmla="*/ 11812 h 526751"/>
                  <a:gd name="connsiteX111" fmla="*/ 310780 w 420758"/>
                  <a:gd name="connsiteY111" fmla="*/ 12015 h 526751"/>
                  <a:gd name="connsiteX112" fmla="*/ 308546 w 420758"/>
                  <a:gd name="connsiteY112" fmla="*/ 11387 h 526751"/>
                  <a:gd name="connsiteX113" fmla="*/ 309931 w 420758"/>
                  <a:gd name="connsiteY113" fmla="*/ 11738 h 526751"/>
                  <a:gd name="connsiteX114" fmla="*/ 295443 w 420758"/>
                  <a:gd name="connsiteY114" fmla="*/ 7475 h 526751"/>
                  <a:gd name="connsiteX115" fmla="*/ 210361 w 420758"/>
                  <a:gd name="connsiteY115" fmla="*/ 0 h 526751"/>
                  <a:gd name="connsiteX116" fmla="*/ 60129 w 420758"/>
                  <a:gd name="connsiteY116" fmla="*/ 42209 h 526751"/>
                  <a:gd name="connsiteX117" fmla="*/ 47284 w 420758"/>
                  <a:gd name="connsiteY117" fmla="*/ 56844 h 526751"/>
                  <a:gd name="connsiteX118" fmla="*/ 46804 w 420758"/>
                  <a:gd name="connsiteY118" fmla="*/ 57398 h 526751"/>
                  <a:gd name="connsiteX119" fmla="*/ 36063 w 420758"/>
                  <a:gd name="connsiteY119" fmla="*/ 73953 h 526751"/>
                  <a:gd name="connsiteX120" fmla="*/ 34863 w 420758"/>
                  <a:gd name="connsiteY120" fmla="*/ 75817 h 526751"/>
                  <a:gd name="connsiteX121" fmla="*/ 24768 w 420758"/>
                  <a:gd name="connsiteY121" fmla="*/ 97097 h 526751"/>
                  <a:gd name="connsiteX122" fmla="*/ 24694 w 420758"/>
                  <a:gd name="connsiteY122" fmla="*/ 97337 h 526751"/>
                  <a:gd name="connsiteX123" fmla="*/ 0 w 420758"/>
                  <a:gd name="connsiteY123" fmla="*/ 267261 h 526751"/>
                  <a:gd name="connsiteX124" fmla="*/ 8434 w 420758"/>
                  <a:gd name="connsiteY124" fmla="*/ 378513 h 526751"/>
                  <a:gd name="connsiteX125" fmla="*/ 9357 w 420758"/>
                  <a:gd name="connsiteY125" fmla="*/ 382850 h 526751"/>
                  <a:gd name="connsiteX126" fmla="*/ 14691 w 420758"/>
                  <a:gd name="connsiteY126" fmla="*/ 406714 h 526751"/>
                  <a:gd name="connsiteX127" fmla="*/ 16832 w 420758"/>
                  <a:gd name="connsiteY127" fmla="*/ 413561 h 526751"/>
                  <a:gd name="connsiteX128" fmla="*/ 22682 w 420758"/>
                  <a:gd name="connsiteY128" fmla="*/ 431389 h 526751"/>
                  <a:gd name="connsiteX129" fmla="*/ 25856 w 420758"/>
                  <a:gd name="connsiteY129" fmla="*/ 438513 h 526751"/>
                  <a:gd name="connsiteX130" fmla="*/ 32501 w 420758"/>
                  <a:gd name="connsiteY130" fmla="*/ 452798 h 526751"/>
                  <a:gd name="connsiteX131" fmla="*/ 35804 w 420758"/>
                  <a:gd name="connsiteY131" fmla="*/ 458132 h 526751"/>
                  <a:gd name="connsiteX132" fmla="*/ 56918 w 420758"/>
                  <a:gd name="connsiteY132" fmla="*/ 485779 h 526751"/>
                  <a:gd name="connsiteX133" fmla="*/ 210379 w 420758"/>
                  <a:gd name="connsiteY133" fmla="*/ 526751 h 526751"/>
                  <a:gd name="connsiteX134" fmla="*/ 249912 w 420758"/>
                  <a:gd name="connsiteY134" fmla="*/ 525312 h 526751"/>
                  <a:gd name="connsiteX135" fmla="*/ 261281 w 420758"/>
                  <a:gd name="connsiteY135" fmla="*/ 524315 h 526751"/>
                  <a:gd name="connsiteX136" fmla="*/ 274163 w 420758"/>
                  <a:gd name="connsiteY136" fmla="*/ 522765 h 526751"/>
                  <a:gd name="connsiteX137" fmla="*/ 296273 w 420758"/>
                  <a:gd name="connsiteY137" fmla="*/ 518631 h 526751"/>
                  <a:gd name="connsiteX138" fmla="*/ 301164 w 420758"/>
                  <a:gd name="connsiteY138" fmla="*/ 517283 h 526751"/>
                  <a:gd name="connsiteX139" fmla="*/ 303397 w 420758"/>
                  <a:gd name="connsiteY139" fmla="*/ 516601 h 526751"/>
                  <a:gd name="connsiteX140" fmla="*/ 312736 w 420758"/>
                  <a:gd name="connsiteY140" fmla="*/ 513777 h 526751"/>
                  <a:gd name="connsiteX141" fmla="*/ 317904 w 420758"/>
                  <a:gd name="connsiteY141" fmla="*/ 511950 h 526751"/>
                  <a:gd name="connsiteX142" fmla="*/ 324825 w 420758"/>
                  <a:gd name="connsiteY142" fmla="*/ 509236 h 526751"/>
                  <a:gd name="connsiteX143" fmla="*/ 321207 w 420758"/>
                  <a:gd name="connsiteY143" fmla="*/ 510473 h 526751"/>
                  <a:gd name="connsiteX144" fmla="*/ 348208 w 420758"/>
                  <a:gd name="connsiteY144" fmla="*/ 495948 h 526751"/>
                  <a:gd name="connsiteX145" fmla="*/ 346621 w 420758"/>
                  <a:gd name="connsiteY145" fmla="*/ 497259 h 526751"/>
                  <a:gd name="connsiteX146" fmla="*/ 348781 w 420758"/>
                  <a:gd name="connsiteY146" fmla="*/ 495561 h 52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758" h="526751">
                    <a:moveTo>
                      <a:pt x="12181" y="139435"/>
                    </a:moveTo>
                    <a:cubicBezTo>
                      <a:pt x="13251" y="134544"/>
                      <a:pt x="14285" y="129524"/>
                      <a:pt x="15558" y="124947"/>
                    </a:cubicBezTo>
                    <a:cubicBezTo>
                      <a:pt x="14303" y="129505"/>
                      <a:pt x="13307" y="134544"/>
                      <a:pt x="12181" y="139435"/>
                    </a:cubicBezTo>
                    <a:moveTo>
                      <a:pt x="6662" y="169592"/>
                    </a:moveTo>
                    <a:cubicBezTo>
                      <a:pt x="7382" y="164535"/>
                      <a:pt x="8010" y="159330"/>
                      <a:pt x="8895" y="154550"/>
                    </a:cubicBezTo>
                    <a:cubicBezTo>
                      <a:pt x="8010" y="159293"/>
                      <a:pt x="7382" y="164590"/>
                      <a:pt x="6662" y="169592"/>
                    </a:cubicBezTo>
                    <a:moveTo>
                      <a:pt x="3193" y="199029"/>
                    </a:moveTo>
                    <a:cubicBezTo>
                      <a:pt x="3470" y="195615"/>
                      <a:pt x="3673" y="191942"/>
                      <a:pt x="4023" y="188601"/>
                    </a:cubicBezTo>
                    <a:cubicBezTo>
                      <a:pt x="3673" y="191905"/>
                      <a:pt x="3470" y="195615"/>
                      <a:pt x="3193" y="199029"/>
                    </a:cubicBezTo>
                    <a:moveTo>
                      <a:pt x="20098" y="110773"/>
                    </a:moveTo>
                    <a:cubicBezTo>
                      <a:pt x="21409" y="106989"/>
                      <a:pt x="22572" y="102984"/>
                      <a:pt x="23956" y="99404"/>
                    </a:cubicBezTo>
                    <a:cubicBezTo>
                      <a:pt x="22572" y="102966"/>
                      <a:pt x="21409" y="106989"/>
                      <a:pt x="20098" y="110773"/>
                    </a:cubicBezTo>
                    <a:moveTo>
                      <a:pt x="34107" y="77423"/>
                    </a:moveTo>
                    <a:cubicBezTo>
                      <a:pt x="32962" y="79527"/>
                      <a:pt x="32002" y="82000"/>
                      <a:pt x="30877" y="84178"/>
                    </a:cubicBezTo>
                    <a:cubicBezTo>
                      <a:pt x="32002" y="81963"/>
                      <a:pt x="32962" y="79545"/>
                      <a:pt x="34107" y="77423"/>
                    </a:cubicBezTo>
                    <a:moveTo>
                      <a:pt x="45992" y="58653"/>
                    </a:moveTo>
                    <a:cubicBezTo>
                      <a:pt x="45918" y="58764"/>
                      <a:pt x="45826" y="58893"/>
                      <a:pt x="45752" y="59004"/>
                    </a:cubicBezTo>
                    <a:cubicBezTo>
                      <a:pt x="45844" y="58893"/>
                      <a:pt x="45881" y="58782"/>
                      <a:pt x="45992" y="58653"/>
                    </a:cubicBezTo>
                    <a:moveTo>
                      <a:pt x="121421" y="518797"/>
                    </a:moveTo>
                    <a:cubicBezTo>
                      <a:pt x="120868" y="518686"/>
                      <a:pt x="120351" y="518483"/>
                      <a:pt x="119797" y="518354"/>
                    </a:cubicBezTo>
                    <a:cubicBezTo>
                      <a:pt x="120351" y="518483"/>
                      <a:pt x="120868" y="518686"/>
                      <a:pt x="121421" y="518797"/>
                    </a:cubicBezTo>
                    <a:moveTo>
                      <a:pt x="86373" y="506357"/>
                    </a:moveTo>
                    <a:cubicBezTo>
                      <a:pt x="85857" y="506081"/>
                      <a:pt x="85340" y="505730"/>
                      <a:pt x="84787" y="505398"/>
                    </a:cubicBezTo>
                    <a:cubicBezTo>
                      <a:pt x="85340" y="505712"/>
                      <a:pt x="85857" y="506062"/>
                      <a:pt x="86373" y="506357"/>
                    </a:cubicBezTo>
                    <a:moveTo>
                      <a:pt x="103353" y="513555"/>
                    </a:moveTo>
                    <a:cubicBezTo>
                      <a:pt x="102080" y="513112"/>
                      <a:pt x="100935" y="512522"/>
                      <a:pt x="99662" y="512042"/>
                    </a:cubicBezTo>
                    <a:cubicBezTo>
                      <a:pt x="100935" y="512522"/>
                      <a:pt x="102080" y="513112"/>
                      <a:pt x="103353" y="513555"/>
                    </a:cubicBezTo>
                    <a:moveTo>
                      <a:pt x="291106" y="410848"/>
                    </a:moveTo>
                    <a:cubicBezTo>
                      <a:pt x="290275" y="411771"/>
                      <a:pt x="289315" y="412601"/>
                      <a:pt x="288392" y="413469"/>
                    </a:cubicBezTo>
                    <a:cubicBezTo>
                      <a:pt x="286805" y="415019"/>
                      <a:pt x="285126" y="416495"/>
                      <a:pt x="283372" y="417843"/>
                    </a:cubicBezTo>
                    <a:cubicBezTo>
                      <a:pt x="282542" y="418433"/>
                      <a:pt x="281693" y="419042"/>
                      <a:pt x="280826" y="419633"/>
                    </a:cubicBezTo>
                    <a:cubicBezTo>
                      <a:pt x="279035" y="420869"/>
                      <a:pt x="277134" y="421977"/>
                      <a:pt x="275178" y="423047"/>
                    </a:cubicBezTo>
                    <a:cubicBezTo>
                      <a:pt x="273868" y="423767"/>
                      <a:pt x="272520" y="424487"/>
                      <a:pt x="271044" y="425114"/>
                    </a:cubicBezTo>
                    <a:cubicBezTo>
                      <a:pt x="269660" y="425742"/>
                      <a:pt x="268220" y="426351"/>
                      <a:pt x="266743" y="426904"/>
                    </a:cubicBezTo>
                    <a:cubicBezTo>
                      <a:pt x="264234" y="427864"/>
                      <a:pt x="261650" y="428769"/>
                      <a:pt x="258789" y="429562"/>
                    </a:cubicBezTo>
                    <a:cubicBezTo>
                      <a:pt x="258272" y="429673"/>
                      <a:pt x="257756" y="429839"/>
                      <a:pt x="257239" y="429968"/>
                    </a:cubicBezTo>
                    <a:cubicBezTo>
                      <a:pt x="245298" y="433032"/>
                      <a:pt x="230183" y="434748"/>
                      <a:pt x="210379" y="434748"/>
                    </a:cubicBezTo>
                    <a:cubicBezTo>
                      <a:pt x="189653" y="434748"/>
                      <a:pt x="171954" y="433475"/>
                      <a:pt x="157319" y="429138"/>
                    </a:cubicBezTo>
                    <a:cubicBezTo>
                      <a:pt x="157152" y="429101"/>
                      <a:pt x="157004" y="429064"/>
                      <a:pt x="156839" y="429027"/>
                    </a:cubicBezTo>
                    <a:cubicBezTo>
                      <a:pt x="142129" y="424579"/>
                      <a:pt x="130465" y="416938"/>
                      <a:pt x="121883" y="404241"/>
                    </a:cubicBezTo>
                    <a:cubicBezTo>
                      <a:pt x="116106" y="395732"/>
                      <a:pt x="111658" y="385065"/>
                      <a:pt x="108355" y="371112"/>
                    </a:cubicBezTo>
                    <a:cubicBezTo>
                      <a:pt x="108318" y="371002"/>
                      <a:pt x="108281" y="370909"/>
                      <a:pt x="108281" y="370799"/>
                    </a:cubicBezTo>
                    <a:cubicBezTo>
                      <a:pt x="102707" y="347322"/>
                      <a:pt x="100363" y="314545"/>
                      <a:pt x="100363" y="267224"/>
                    </a:cubicBezTo>
                    <a:cubicBezTo>
                      <a:pt x="100363" y="185925"/>
                      <a:pt x="108207" y="141170"/>
                      <a:pt x="126460" y="117454"/>
                    </a:cubicBezTo>
                    <a:cubicBezTo>
                      <a:pt x="144750" y="93664"/>
                      <a:pt x="174039" y="91800"/>
                      <a:pt x="210398" y="91800"/>
                    </a:cubicBezTo>
                    <a:cubicBezTo>
                      <a:pt x="252330" y="91800"/>
                      <a:pt x="278260" y="96100"/>
                      <a:pt x="295166" y="118764"/>
                    </a:cubicBezTo>
                    <a:cubicBezTo>
                      <a:pt x="312865" y="142517"/>
                      <a:pt x="320432" y="186940"/>
                      <a:pt x="320432" y="267205"/>
                    </a:cubicBezTo>
                    <a:cubicBezTo>
                      <a:pt x="320432" y="339128"/>
                      <a:pt x="313437" y="379897"/>
                      <a:pt x="297048" y="403484"/>
                    </a:cubicBezTo>
                    <a:cubicBezTo>
                      <a:pt x="296181" y="404720"/>
                      <a:pt x="295184" y="405828"/>
                      <a:pt x="294262" y="406991"/>
                    </a:cubicBezTo>
                    <a:cubicBezTo>
                      <a:pt x="293209" y="408301"/>
                      <a:pt x="292213" y="409648"/>
                      <a:pt x="291106" y="410848"/>
                    </a:cubicBezTo>
                    <a:moveTo>
                      <a:pt x="389642" y="81852"/>
                    </a:moveTo>
                    <a:cubicBezTo>
                      <a:pt x="388959" y="80412"/>
                      <a:pt x="388368" y="78825"/>
                      <a:pt x="387648" y="77478"/>
                    </a:cubicBezTo>
                    <a:cubicBezTo>
                      <a:pt x="388368" y="78862"/>
                      <a:pt x="388959" y="80412"/>
                      <a:pt x="389642" y="81852"/>
                    </a:cubicBezTo>
                    <a:moveTo>
                      <a:pt x="400180" y="107506"/>
                    </a:moveTo>
                    <a:cubicBezTo>
                      <a:pt x="399313" y="104922"/>
                      <a:pt x="398501" y="102098"/>
                      <a:pt x="397596" y="99625"/>
                    </a:cubicBezTo>
                    <a:cubicBezTo>
                      <a:pt x="398538" y="102098"/>
                      <a:pt x="399294" y="104922"/>
                      <a:pt x="400180" y="107506"/>
                    </a:cubicBezTo>
                    <a:moveTo>
                      <a:pt x="413819" y="165771"/>
                    </a:moveTo>
                    <a:cubicBezTo>
                      <a:pt x="413265" y="162191"/>
                      <a:pt x="412860" y="158370"/>
                      <a:pt x="412269" y="154956"/>
                    </a:cubicBezTo>
                    <a:cubicBezTo>
                      <a:pt x="412860" y="158370"/>
                      <a:pt x="413302" y="162191"/>
                      <a:pt x="413819" y="165771"/>
                    </a:cubicBezTo>
                    <a:moveTo>
                      <a:pt x="417437" y="195412"/>
                    </a:moveTo>
                    <a:cubicBezTo>
                      <a:pt x="417233" y="193271"/>
                      <a:pt x="417122" y="190908"/>
                      <a:pt x="416920" y="188841"/>
                    </a:cubicBezTo>
                    <a:cubicBezTo>
                      <a:pt x="417122" y="190908"/>
                      <a:pt x="417233" y="193271"/>
                      <a:pt x="417437" y="195412"/>
                    </a:cubicBezTo>
                    <a:moveTo>
                      <a:pt x="408135" y="135670"/>
                    </a:moveTo>
                    <a:cubicBezTo>
                      <a:pt x="407341" y="132255"/>
                      <a:pt x="406658" y="128582"/>
                      <a:pt x="405828" y="125371"/>
                    </a:cubicBezTo>
                    <a:cubicBezTo>
                      <a:pt x="406658" y="128619"/>
                      <a:pt x="407341" y="132237"/>
                      <a:pt x="408135" y="135670"/>
                    </a:cubicBezTo>
                    <a:moveTo>
                      <a:pt x="412675" y="373530"/>
                    </a:moveTo>
                    <a:cubicBezTo>
                      <a:pt x="412952" y="371943"/>
                      <a:pt x="413155" y="370115"/>
                      <a:pt x="413431" y="368473"/>
                    </a:cubicBezTo>
                    <a:cubicBezTo>
                      <a:pt x="413136" y="370115"/>
                      <a:pt x="412952" y="371943"/>
                      <a:pt x="412675" y="373530"/>
                    </a:cubicBezTo>
                    <a:moveTo>
                      <a:pt x="406510" y="401934"/>
                    </a:moveTo>
                    <a:cubicBezTo>
                      <a:pt x="406954" y="400217"/>
                      <a:pt x="407304" y="398243"/>
                      <a:pt x="407710" y="396489"/>
                    </a:cubicBezTo>
                    <a:cubicBezTo>
                      <a:pt x="407304" y="398243"/>
                      <a:pt x="406935" y="400217"/>
                      <a:pt x="406510" y="401934"/>
                    </a:cubicBezTo>
                    <a:moveTo>
                      <a:pt x="398538" y="426794"/>
                    </a:moveTo>
                    <a:cubicBezTo>
                      <a:pt x="398981" y="425631"/>
                      <a:pt x="399331" y="424284"/>
                      <a:pt x="399774" y="423103"/>
                    </a:cubicBezTo>
                    <a:cubicBezTo>
                      <a:pt x="399350" y="424284"/>
                      <a:pt x="398981" y="425594"/>
                      <a:pt x="398538" y="426794"/>
                    </a:cubicBezTo>
                    <a:moveTo>
                      <a:pt x="388885" y="448314"/>
                    </a:moveTo>
                    <a:cubicBezTo>
                      <a:pt x="389051" y="448074"/>
                      <a:pt x="389162" y="447760"/>
                      <a:pt x="389291" y="447520"/>
                    </a:cubicBezTo>
                    <a:cubicBezTo>
                      <a:pt x="389162" y="447760"/>
                      <a:pt x="389033" y="448074"/>
                      <a:pt x="388885" y="448314"/>
                    </a:cubicBezTo>
                    <a:moveTo>
                      <a:pt x="348781" y="495561"/>
                    </a:moveTo>
                    <a:cubicBezTo>
                      <a:pt x="349371" y="495155"/>
                      <a:pt x="349888" y="494693"/>
                      <a:pt x="350497" y="494250"/>
                    </a:cubicBezTo>
                    <a:cubicBezTo>
                      <a:pt x="354151" y="491463"/>
                      <a:pt x="357529" y="488640"/>
                      <a:pt x="360592" y="485742"/>
                    </a:cubicBezTo>
                    <a:cubicBezTo>
                      <a:pt x="359725" y="486536"/>
                      <a:pt x="358765" y="487182"/>
                      <a:pt x="357879" y="487975"/>
                    </a:cubicBezTo>
                    <a:cubicBezTo>
                      <a:pt x="359116" y="486905"/>
                      <a:pt x="360389" y="485945"/>
                      <a:pt x="361570" y="484838"/>
                    </a:cubicBezTo>
                    <a:cubicBezTo>
                      <a:pt x="361257" y="485115"/>
                      <a:pt x="360887" y="485428"/>
                      <a:pt x="360574" y="485761"/>
                    </a:cubicBezTo>
                    <a:cubicBezTo>
                      <a:pt x="361644" y="484801"/>
                      <a:pt x="362844" y="484081"/>
                      <a:pt x="363840" y="483048"/>
                    </a:cubicBezTo>
                    <a:cubicBezTo>
                      <a:pt x="373068" y="473893"/>
                      <a:pt x="381060" y="462912"/>
                      <a:pt x="387981" y="450233"/>
                    </a:cubicBezTo>
                    <a:cubicBezTo>
                      <a:pt x="387981" y="450196"/>
                      <a:pt x="388018" y="450196"/>
                      <a:pt x="388018" y="450122"/>
                    </a:cubicBezTo>
                    <a:cubicBezTo>
                      <a:pt x="391524" y="443792"/>
                      <a:pt x="394625" y="436908"/>
                      <a:pt x="397559" y="429599"/>
                    </a:cubicBezTo>
                    <a:cubicBezTo>
                      <a:pt x="397633" y="429396"/>
                      <a:pt x="397726" y="429248"/>
                      <a:pt x="397799" y="429008"/>
                    </a:cubicBezTo>
                    <a:cubicBezTo>
                      <a:pt x="413265" y="389716"/>
                      <a:pt x="420759" y="336766"/>
                      <a:pt x="420759" y="267242"/>
                    </a:cubicBezTo>
                    <a:cubicBezTo>
                      <a:pt x="420759" y="207980"/>
                      <a:pt x="415591" y="160437"/>
                      <a:pt x="405163" y="122695"/>
                    </a:cubicBezTo>
                    <a:cubicBezTo>
                      <a:pt x="405126" y="122621"/>
                      <a:pt x="405126" y="122529"/>
                      <a:pt x="405090" y="122418"/>
                    </a:cubicBezTo>
                    <a:cubicBezTo>
                      <a:pt x="402616" y="113596"/>
                      <a:pt x="399922" y="105273"/>
                      <a:pt x="396858" y="97558"/>
                    </a:cubicBezTo>
                    <a:cubicBezTo>
                      <a:pt x="396581" y="96838"/>
                      <a:pt x="396268" y="96248"/>
                      <a:pt x="395991" y="95565"/>
                    </a:cubicBezTo>
                    <a:cubicBezTo>
                      <a:pt x="393167" y="88607"/>
                      <a:pt x="390177" y="81926"/>
                      <a:pt x="386836" y="75835"/>
                    </a:cubicBezTo>
                    <a:cubicBezTo>
                      <a:pt x="386357" y="74968"/>
                      <a:pt x="385840" y="74285"/>
                      <a:pt x="385360" y="73455"/>
                    </a:cubicBezTo>
                    <a:cubicBezTo>
                      <a:pt x="378550" y="61477"/>
                      <a:pt x="370891" y="50901"/>
                      <a:pt x="362013" y="42190"/>
                    </a:cubicBezTo>
                    <a:cubicBezTo>
                      <a:pt x="359817" y="40086"/>
                      <a:pt x="357399" y="38296"/>
                      <a:pt x="355092" y="36377"/>
                    </a:cubicBezTo>
                    <a:cubicBezTo>
                      <a:pt x="356366" y="37447"/>
                      <a:pt x="357639" y="38573"/>
                      <a:pt x="358876" y="39717"/>
                    </a:cubicBezTo>
                    <a:cubicBezTo>
                      <a:pt x="355646" y="36783"/>
                      <a:pt x="352398" y="33941"/>
                      <a:pt x="348928" y="31412"/>
                    </a:cubicBezTo>
                    <a:cubicBezTo>
                      <a:pt x="349482" y="31818"/>
                      <a:pt x="350035" y="32169"/>
                      <a:pt x="350515" y="32519"/>
                    </a:cubicBezTo>
                    <a:cubicBezTo>
                      <a:pt x="348485" y="30969"/>
                      <a:pt x="346344" y="29493"/>
                      <a:pt x="344148" y="28071"/>
                    </a:cubicBezTo>
                    <a:cubicBezTo>
                      <a:pt x="344425" y="28237"/>
                      <a:pt x="344665" y="28422"/>
                      <a:pt x="344905" y="28588"/>
                    </a:cubicBezTo>
                    <a:cubicBezTo>
                      <a:pt x="341287" y="26115"/>
                      <a:pt x="337504" y="23863"/>
                      <a:pt x="333646" y="21778"/>
                    </a:cubicBezTo>
                    <a:cubicBezTo>
                      <a:pt x="334403" y="22184"/>
                      <a:pt x="335160" y="22535"/>
                      <a:pt x="335880" y="22978"/>
                    </a:cubicBezTo>
                    <a:cubicBezTo>
                      <a:pt x="334366" y="22110"/>
                      <a:pt x="332890" y="21150"/>
                      <a:pt x="331302" y="20357"/>
                    </a:cubicBezTo>
                    <a:cubicBezTo>
                      <a:pt x="331266" y="20357"/>
                      <a:pt x="331229" y="20357"/>
                      <a:pt x="331229" y="20320"/>
                    </a:cubicBezTo>
                    <a:cubicBezTo>
                      <a:pt x="330601" y="20006"/>
                      <a:pt x="329882" y="19766"/>
                      <a:pt x="329235" y="19489"/>
                    </a:cubicBezTo>
                    <a:cubicBezTo>
                      <a:pt x="329309" y="19489"/>
                      <a:pt x="329402" y="19526"/>
                      <a:pt x="329439" y="19563"/>
                    </a:cubicBezTo>
                    <a:cubicBezTo>
                      <a:pt x="326301" y="18013"/>
                      <a:pt x="322997" y="16739"/>
                      <a:pt x="319731" y="15429"/>
                    </a:cubicBezTo>
                    <a:cubicBezTo>
                      <a:pt x="320413" y="15669"/>
                      <a:pt x="321115" y="15909"/>
                      <a:pt x="321761" y="16186"/>
                    </a:cubicBezTo>
                    <a:cubicBezTo>
                      <a:pt x="318070" y="14635"/>
                      <a:pt x="314249" y="13122"/>
                      <a:pt x="310226" y="11812"/>
                    </a:cubicBezTo>
                    <a:cubicBezTo>
                      <a:pt x="310429" y="11886"/>
                      <a:pt x="310576" y="11978"/>
                      <a:pt x="310780" y="12015"/>
                    </a:cubicBezTo>
                    <a:cubicBezTo>
                      <a:pt x="310060" y="11775"/>
                      <a:pt x="309266" y="11609"/>
                      <a:pt x="308546" y="11387"/>
                    </a:cubicBezTo>
                    <a:cubicBezTo>
                      <a:pt x="308989" y="11553"/>
                      <a:pt x="309543" y="11627"/>
                      <a:pt x="309931" y="11738"/>
                    </a:cubicBezTo>
                    <a:cubicBezTo>
                      <a:pt x="305243" y="10224"/>
                      <a:pt x="300536" y="8674"/>
                      <a:pt x="295443" y="7475"/>
                    </a:cubicBezTo>
                    <a:cubicBezTo>
                      <a:pt x="273203" y="2233"/>
                      <a:pt x="247753" y="0"/>
                      <a:pt x="210361" y="0"/>
                    </a:cubicBezTo>
                    <a:cubicBezTo>
                      <a:pt x="146355" y="0"/>
                      <a:pt x="96321" y="7161"/>
                      <a:pt x="60129" y="42209"/>
                    </a:cubicBezTo>
                    <a:cubicBezTo>
                      <a:pt x="55515" y="46657"/>
                      <a:pt x="51307" y="51640"/>
                      <a:pt x="47284" y="56844"/>
                    </a:cubicBezTo>
                    <a:cubicBezTo>
                      <a:pt x="47118" y="57047"/>
                      <a:pt x="46970" y="57195"/>
                      <a:pt x="46804" y="57398"/>
                    </a:cubicBezTo>
                    <a:cubicBezTo>
                      <a:pt x="42947" y="62455"/>
                      <a:pt x="39440" y="68103"/>
                      <a:pt x="36063" y="73953"/>
                    </a:cubicBezTo>
                    <a:cubicBezTo>
                      <a:pt x="35657" y="74581"/>
                      <a:pt x="35232" y="75153"/>
                      <a:pt x="34863" y="75817"/>
                    </a:cubicBezTo>
                    <a:cubicBezTo>
                      <a:pt x="31209" y="82387"/>
                      <a:pt x="27868" y="89493"/>
                      <a:pt x="24768" y="97097"/>
                    </a:cubicBezTo>
                    <a:cubicBezTo>
                      <a:pt x="24731" y="97171"/>
                      <a:pt x="24731" y="97263"/>
                      <a:pt x="24694" y="97337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3" y="347285"/>
                      <a:pt x="8434" y="378513"/>
                    </a:cubicBezTo>
                    <a:cubicBezTo>
                      <a:pt x="8711" y="380027"/>
                      <a:pt x="9062" y="381337"/>
                      <a:pt x="9357" y="382850"/>
                    </a:cubicBezTo>
                    <a:cubicBezTo>
                      <a:pt x="10944" y="391155"/>
                      <a:pt x="12661" y="399239"/>
                      <a:pt x="14691" y="406714"/>
                    </a:cubicBezTo>
                    <a:cubicBezTo>
                      <a:pt x="15373" y="409131"/>
                      <a:pt x="16167" y="411217"/>
                      <a:pt x="16832" y="413561"/>
                    </a:cubicBezTo>
                    <a:cubicBezTo>
                      <a:pt x="18696" y="419725"/>
                      <a:pt x="20523" y="425816"/>
                      <a:pt x="22682" y="431389"/>
                    </a:cubicBezTo>
                    <a:cubicBezTo>
                      <a:pt x="23679" y="433936"/>
                      <a:pt x="24823" y="436077"/>
                      <a:pt x="25856" y="438513"/>
                    </a:cubicBezTo>
                    <a:cubicBezTo>
                      <a:pt x="27998" y="443404"/>
                      <a:pt x="30064" y="448387"/>
                      <a:pt x="32501" y="452798"/>
                    </a:cubicBezTo>
                    <a:cubicBezTo>
                      <a:pt x="33534" y="454755"/>
                      <a:pt x="34734" y="456342"/>
                      <a:pt x="35804" y="458132"/>
                    </a:cubicBezTo>
                    <a:cubicBezTo>
                      <a:pt x="42098" y="468633"/>
                      <a:pt x="48926" y="478065"/>
                      <a:pt x="56918" y="485779"/>
                    </a:cubicBezTo>
                    <a:cubicBezTo>
                      <a:pt x="92206" y="519904"/>
                      <a:pt x="141797" y="526751"/>
                      <a:pt x="210379" y="526751"/>
                    </a:cubicBezTo>
                    <a:cubicBezTo>
                      <a:pt x="223631" y="526751"/>
                      <a:pt x="236826" y="526235"/>
                      <a:pt x="249912" y="525312"/>
                    </a:cubicBezTo>
                    <a:cubicBezTo>
                      <a:pt x="253732" y="525035"/>
                      <a:pt x="257552" y="524721"/>
                      <a:pt x="261281" y="524315"/>
                    </a:cubicBezTo>
                    <a:cubicBezTo>
                      <a:pt x="265618" y="523872"/>
                      <a:pt x="269918" y="523392"/>
                      <a:pt x="274163" y="522765"/>
                    </a:cubicBezTo>
                    <a:cubicBezTo>
                      <a:pt x="281767" y="521694"/>
                      <a:pt x="289168" y="520347"/>
                      <a:pt x="296273" y="518631"/>
                    </a:cubicBezTo>
                    <a:cubicBezTo>
                      <a:pt x="297953" y="518224"/>
                      <a:pt x="299540" y="517708"/>
                      <a:pt x="301164" y="517283"/>
                    </a:cubicBezTo>
                    <a:cubicBezTo>
                      <a:pt x="301921" y="517080"/>
                      <a:pt x="302641" y="516804"/>
                      <a:pt x="303397" y="516601"/>
                    </a:cubicBezTo>
                    <a:cubicBezTo>
                      <a:pt x="306701" y="515678"/>
                      <a:pt x="309764" y="514736"/>
                      <a:pt x="312736" y="513777"/>
                    </a:cubicBezTo>
                    <a:cubicBezTo>
                      <a:pt x="314452" y="513186"/>
                      <a:pt x="316205" y="512577"/>
                      <a:pt x="317904" y="511950"/>
                    </a:cubicBezTo>
                    <a:cubicBezTo>
                      <a:pt x="320247" y="511082"/>
                      <a:pt x="322628" y="510196"/>
                      <a:pt x="324825" y="509236"/>
                    </a:cubicBezTo>
                    <a:cubicBezTo>
                      <a:pt x="323680" y="509753"/>
                      <a:pt x="322351" y="509993"/>
                      <a:pt x="321207" y="510473"/>
                    </a:cubicBezTo>
                    <a:cubicBezTo>
                      <a:pt x="330786" y="506579"/>
                      <a:pt x="339866" y="501873"/>
                      <a:pt x="348208" y="495948"/>
                    </a:cubicBezTo>
                    <a:cubicBezTo>
                      <a:pt x="347654" y="496354"/>
                      <a:pt x="347175" y="496871"/>
                      <a:pt x="346621" y="497259"/>
                    </a:cubicBezTo>
                    <a:cubicBezTo>
                      <a:pt x="347433" y="496687"/>
                      <a:pt x="348060" y="496133"/>
                      <a:pt x="348781" y="4955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4" name="Freeform: Shape 159">
                <a:extLst>
                  <a:ext uri="{FF2B5EF4-FFF2-40B4-BE49-F238E27FC236}">
                    <a16:creationId xmlns:a16="http://schemas.microsoft.com/office/drawing/2014/main" id="{9C600F01-BA8C-5BB9-89F6-A026AA34C8CB}"/>
                  </a:ext>
                </a:extLst>
              </p:cNvPr>
              <p:cNvSpPr/>
              <p:nvPr/>
            </p:nvSpPr>
            <p:spPr>
              <a:xfrm>
                <a:off x="4968027" y="4228105"/>
                <a:ext cx="276" cy="73"/>
              </a:xfrm>
              <a:custGeom>
                <a:avLst/>
                <a:gdLst>
                  <a:gd name="connsiteX0" fmla="*/ 0 w 276"/>
                  <a:gd name="connsiteY0" fmla="*/ 0 h 73"/>
                  <a:gd name="connsiteX1" fmla="*/ 277 w 276"/>
                  <a:gd name="connsiteY1" fmla="*/ 74 h 73"/>
                  <a:gd name="connsiteX2" fmla="*/ 0 w 276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" h="73">
                    <a:moveTo>
                      <a:pt x="0" y="0"/>
                    </a:moveTo>
                    <a:cubicBezTo>
                      <a:pt x="74" y="37"/>
                      <a:pt x="203" y="37"/>
                      <a:pt x="277" y="74"/>
                    </a:cubicBezTo>
                    <a:cubicBezTo>
                      <a:pt x="184" y="37"/>
                      <a:pt x="74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5" name="Freeform: Shape 160">
                <a:extLst>
                  <a:ext uri="{FF2B5EF4-FFF2-40B4-BE49-F238E27FC236}">
                    <a16:creationId xmlns:a16="http://schemas.microsoft.com/office/drawing/2014/main" id="{B493B0FB-5394-4589-7A64-634CA8324CC6}"/>
                  </a:ext>
                </a:extLst>
              </p:cNvPr>
              <p:cNvSpPr/>
              <p:nvPr/>
            </p:nvSpPr>
            <p:spPr>
              <a:xfrm>
                <a:off x="4993958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9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1" y="1587"/>
                      <a:pt x="5611" y="3304"/>
                      <a:pt x="8269" y="5094"/>
                    </a:cubicBezTo>
                    <a:cubicBezTo>
                      <a:pt x="5685" y="3341"/>
                      <a:pt x="2898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6" name="Freeform: Shape 161">
                <a:extLst>
                  <a:ext uri="{FF2B5EF4-FFF2-40B4-BE49-F238E27FC236}">
                    <a16:creationId xmlns:a16="http://schemas.microsoft.com/office/drawing/2014/main" id="{E65E0583-3E26-AE7B-89D4-6AF58E1E0564}"/>
                  </a:ext>
                </a:extLst>
              </p:cNvPr>
              <p:cNvSpPr/>
              <p:nvPr/>
            </p:nvSpPr>
            <p:spPr>
              <a:xfrm>
                <a:off x="5417504" y="4444962"/>
                <a:ext cx="627" cy="756"/>
              </a:xfrm>
              <a:custGeom>
                <a:avLst/>
                <a:gdLst>
                  <a:gd name="connsiteX0" fmla="*/ 627 w 627"/>
                  <a:gd name="connsiteY0" fmla="*/ 0 h 756"/>
                  <a:gd name="connsiteX1" fmla="*/ 0 w 627"/>
                  <a:gd name="connsiteY1" fmla="*/ 757 h 756"/>
                  <a:gd name="connsiteX2" fmla="*/ 627 w 627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7" h="756">
                    <a:moveTo>
                      <a:pt x="627" y="0"/>
                    </a:moveTo>
                    <a:cubicBezTo>
                      <a:pt x="424" y="240"/>
                      <a:pt x="221" y="480"/>
                      <a:pt x="0" y="757"/>
                    </a:cubicBezTo>
                    <a:cubicBezTo>
                      <a:pt x="240" y="480"/>
                      <a:pt x="424" y="240"/>
                      <a:pt x="627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7" name="Freeform: Shape 162">
                <a:extLst>
                  <a:ext uri="{FF2B5EF4-FFF2-40B4-BE49-F238E27FC236}">
                    <a16:creationId xmlns:a16="http://schemas.microsoft.com/office/drawing/2014/main" id="{696997E8-6BA4-6A30-6D5B-7592B07D8B32}"/>
                  </a:ext>
                </a:extLst>
              </p:cNvPr>
              <p:cNvSpPr/>
              <p:nvPr/>
            </p:nvSpPr>
            <p:spPr>
              <a:xfrm>
                <a:off x="5163752" y="4219818"/>
                <a:ext cx="370632" cy="520365"/>
              </a:xfrm>
              <a:custGeom>
                <a:avLst/>
                <a:gdLst>
                  <a:gd name="connsiteX0" fmla="*/ 303748 w 370632"/>
                  <a:gd name="connsiteY0" fmla="*/ 16020 h 520365"/>
                  <a:gd name="connsiteX1" fmla="*/ 303305 w 370632"/>
                  <a:gd name="connsiteY1" fmla="*/ 15780 h 520365"/>
                  <a:gd name="connsiteX2" fmla="*/ 303748 w 370632"/>
                  <a:gd name="connsiteY2" fmla="*/ 16020 h 520365"/>
                  <a:gd name="connsiteX3" fmla="*/ 369894 w 370632"/>
                  <a:gd name="connsiteY3" fmla="*/ 178118 h 520365"/>
                  <a:gd name="connsiteX4" fmla="*/ 369654 w 370632"/>
                  <a:gd name="connsiteY4" fmla="*/ 184560 h 520365"/>
                  <a:gd name="connsiteX5" fmla="*/ 369894 w 370632"/>
                  <a:gd name="connsiteY5" fmla="*/ 178118 h 520365"/>
                  <a:gd name="connsiteX6" fmla="*/ 367421 w 370632"/>
                  <a:gd name="connsiteY6" fmla="*/ 207187 h 520365"/>
                  <a:gd name="connsiteX7" fmla="*/ 368141 w 370632"/>
                  <a:gd name="connsiteY7" fmla="*/ 200782 h 520365"/>
                  <a:gd name="connsiteX8" fmla="*/ 367421 w 370632"/>
                  <a:gd name="connsiteY8" fmla="*/ 207187 h 520365"/>
                  <a:gd name="connsiteX9" fmla="*/ 363896 w 370632"/>
                  <a:gd name="connsiteY9" fmla="*/ 227285 h 520365"/>
                  <a:gd name="connsiteX10" fmla="*/ 364893 w 370632"/>
                  <a:gd name="connsiteY10" fmla="*/ 222505 h 520365"/>
                  <a:gd name="connsiteX11" fmla="*/ 363896 w 370632"/>
                  <a:gd name="connsiteY11" fmla="*/ 227285 h 520365"/>
                  <a:gd name="connsiteX12" fmla="*/ 359116 w 370632"/>
                  <a:gd name="connsiteY12" fmla="*/ 245095 h 520365"/>
                  <a:gd name="connsiteX13" fmla="*/ 360150 w 370632"/>
                  <a:gd name="connsiteY13" fmla="*/ 241828 h 520365"/>
                  <a:gd name="connsiteX14" fmla="*/ 359116 w 370632"/>
                  <a:gd name="connsiteY14" fmla="*/ 245095 h 520365"/>
                  <a:gd name="connsiteX15" fmla="*/ 353118 w 370632"/>
                  <a:gd name="connsiteY15" fmla="*/ 261041 h 520365"/>
                  <a:gd name="connsiteX16" fmla="*/ 354151 w 370632"/>
                  <a:gd name="connsiteY16" fmla="*/ 258771 h 520365"/>
                  <a:gd name="connsiteX17" fmla="*/ 353118 w 370632"/>
                  <a:gd name="connsiteY17" fmla="*/ 261041 h 520365"/>
                  <a:gd name="connsiteX18" fmla="*/ 345754 w 370632"/>
                  <a:gd name="connsiteY18" fmla="*/ 275455 h 520365"/>
                  <a:gd name="connsiteX19" fmla="*/ 346917 w 370632"/>
                  <a:gd name="connsiteY19" fmla="*/ 273628 h 520365"/>
                  <a:gd name="connsiteX20" fmla="*/ 345754 w 370632"/>
                  <a:gd name="connsiteY20" fmla="*/ 275455 h 520365"/>
                  <a:gd name="connsiteX21" fmla="*/ 336803 w 370632"/>
                  <a:gd name="connsiteY21" fmla="*/ 288337 h 520365"/>
                  <a:gd name="connsiteX22" fmla="*/ 338427 w 370632"/>
                  <a:gd name="connsiteY22" fmla="*/ 286381 h 520365"/>
                  <a:gd name="connsiteX23" fmla="*/ 336803 w 370632"/>
                  <a:gd name="connsiteY23" fmla="*/ 288337 h 520365"/>
                  <a:gd name="connsiteX24" fmla="*/ 328295 w 370632"/>
                  <a:gd name="connsiteY24" fmla="*/ 297879 h 520365"/>
                  <a:gd name="connsiteX25" fmla="*/ 326855 w 370632"/>
                  <a:gd name="connsiteY25" fmla="*/ 299079 h 520365"/>
                  <a:gd name="connsiteX26" fmla="*/ 328756 w 370632"/>
                  <a:gd name="connsiteY26" fmla="*/ 297362 h 520365"/>
                  <a:gd name="connsiteX27" fmla="*/ 328295 w 370632"/>
                  <a:gd name="connsiteY27" fmla="*/ 297879 h 520365"/>
                  <a:gd name="connsiteX28" fmla="*/ 314840 w 370632"/>
                  <a:gd name="connsiteY28" fmla="*/ 308620 h 520365"/>
                  <a:gd name="connsiteX29" fmla="*/ 317313 w 370632"/>
                  <a:gd name="connsiteY29" fmla="*/ 306941 h 520365"/>
                  <a:gd name="connsiteX30" fmla="*/ 314840 w 370632"/>
                  <a:gd name="connsiteY30" fmla="*/ 308620 h 520365"/>
                  <a:gd name="connsiteX31" fmla="*/ 302309 w 370632"/>
                  <a:gd name="connsiteY31" fmla="*/ 315818 h 520365"/>
                  <a:gd name="connsiteX32" fmla="*/ 305169 w 370632"/>
                  <a:gd name="connsiteY32" fmla="*/ 314379 h 520365"/>
                  <a:gd name="connsiteX33" fmla="*/ 302309 w 370632"/>
                  <a:gd name="connsiteY33" fmla="*/ 315818 h 520365"/>
                  <a:gd name="connsiteX34" fmla="*/ 289426 w 370632"/>
                  <a:gd name="connsiteY34" fmla="*/ 321078 h 520365"/>
                  <a:gd name="connsiteX35" fmla="*/ 292453 w 370632"/>
                  <a:gd name="connsiteY35" fmla="*/ 320008 h 520365"/>
                  <a:gd name="connsiteX36" fmla="*/ 289426 w 370632"/>
                  <a:gd name="connsiteY36" fmla="*/ 321078 h 520365"/>
                  <a:gd name="connsiteX37" fmla="*/ 276507 w 370632"/>
                  <a:gd name="connsiteY37" fmla="*/ 324696 h 520365"/>
                  <a:gd name="connsiteX38" fmla="*/ 279091 w 370632"/>
                  <a:gd name="connsiteY38" fmla="*/ 324068 h 520365"/>
                  <a:gd name="connsiteX39" fmla="*/ 276507 w 370632"/>
                  <a:gd name="connsiteY39" fmla="*/ 324696 h 520365"/>
                  <a:gd name="connsiteX40" fmla="*/ 264806 w 370632"/>
                  <a:gd name="connsiteY40" fmla="*/ 326800 h 520365"/>
                  <a:gd name="connsiteX41" fmla="*/ 263699 w 370632"/>
                  <a:gd name="connsiteY41" fmla="*/ 326966 h 520365"/>
                  <a:gd name="connsiteX42" fmla="*/ 264806 w 370632"/>
                  <a:gd name="connsiteY42" fmla="*/ 326800 h 520365"/>
                  <a:gd name="connsiteX43" fmla="*/ 222524 w 370632"/>
                  <a:gd name="connsiteY43" fmla="*/ 88607 h 520365"/>
                  <a:gd name="connsiteX44" fmla="*/ 227580 w 370632"/>
                  <a:gd name="connsiteY44" fmla="*/ 89087 h 520365"/>
                  <a:gd name="connsiteX45" fmla="*/ 222524 w 370632"/>
                  <a:gd name="connsiteY45" fmla="*/ 88607 h 520365"/>
                  <a:gd name="connsiteX46" fmla="*/ 233228 w 370632"/>
                  <a:gd name="connsiteY46" fmla="*/ 90434 h 520365"/>
                  <a:gd name="connsiteX47" fmla="*/ 237528 w 370632"/>
                  <a:gd name="connsiteY47" fmla="*/ 91818 h 520365"/>
                  <a:gd name="connsiteX48" fmla="*/ 233228 w 370632"/>
                  <a:gd name="connsiteY48" fmla="*/ 90434 h 520365"/>
                  <a:gd name="connsiteX49" fmla="*/ 242880 w 370632"/>
                  <a:gd name="connsiteY49" fmla="*/ 94421 h 520365"/>
                  <a:gd name="connsiteX50" fmla="*/ 246184 w 370632"/>
                  <a:gd name="connsiteY50" fmla="*/ 96525 h 520365"/>
                  <a:gd name="connsiteX51" fmla="*/ 242880 w 370632"/>
                  <a:gd name="connsiteY51" fmla="*/ 94421 h 520365"/>
                  <a:gd name="connsiteX52" fmla="*/ 251444 w 370632"/>
                  <a:gd name="connsiteY52" fmla="*/ 100936 h 520365"/>
                  <a:gd name="connsiteX53" fmla="*/ 253640 w 370632"/>
                  <a:gd name="connsiteY53" fmla="*/ 103316 h 520365"/>
                  <a:gd name="connsiteX54" fmla="*/ 251444 w 370632"/>
                  <a:gd name="connsiteY54" fmla="*/ 100936 h 520365"/>
                  <a:gd name="connsiteX55" fmla="*/ 258568 w 370632"/>
                  <a:gd name="connsiteY55" fmla="*/ 110293 h 520365"/>
                  <a:gd name="connsiteX56" fmla="*/ 259952 w 370632"/>
                  <a:gd name="connsiteY56" fmla="*/ 112766 h 520365"/>
                  <a:gd name="connsiteX57" fmla="*/ 258568 w 370632"/>
                  <a:gd name="connsiteY57" fmla="*/ 110293 h 520365"/>
                  <a:gd name="connsiteX58" fmla="*/ 264160 w 370632"/>
                  <a:gd name="connsiteY58" fmla="*/ 122898 h 520365"/>
                  <a:gd name="connsiteX59" fmla="*/ 264917 w 370632"/>
                  <a:gd name="connsiteY59" fmla="*/ 125279 h 520365"/>
                  <a:gd name="connsiteX60" fmla="*/ 264160 w 370632"/>
                  <a:gd name="connsiteY60" fmla="*/ 122898 h 520365"/>
                  <a:gd name="connsiteX61" fmla="*/ 268073 w 370632"/>
                  <a:gd name="connsiteY61" fmla="*/ 139970 h 520365"/>
                  <a:gd name="connsiteX62" fmla="*/ 268276 w 370632"/>
                  <a:gd name="connsiteY62" fmla="*/ 141114 h 520365"/>
                  <a:gd name="connsiteX63" fmla="*/ 268073 w 370632"/>
                  <a:gd name="connsiteY63" fmla="*/ 139970 h 520365"/>
                  <a:gd name="connsiteX64" fmla="*/ 265950 w 370632"/>
                  <a:gd name="connsiteY64" fmla="*/ 199989 h 520365"/>
                  <a:gd name="connsiteX65" fmla="*/ 265711 w 370632"/>
                  <a:gd name="connsiteY65" fmla="*/ 200782 h 520365"/>
                  <a:gd name="connsiteX66" fmla="*/ 265950 w 370632"/>
                  <a:gd name="connsiteY66" fmla="*/ 199989 h 520365"/>
                  <a:gd name="connsiteX67" fmla="*/ 229039 w 370632"/>
                  <a:gd name="connsiteY67" fmla="*/ 239447 h 520365"/>
                  <a:gd name="connsiteX68" fmla="*/ 225052 w 370632"/>
                  <a:gd name="connsiteY68" fmla="*/ 239798 h 520365"/>
                  <a:gd name="connsiteX69" fmla="*/ 229039 w 370632"/>
                  <a:gd name="connsiteY69" fmla="*/ 239447 h 520365"/>
                  <a:gd name="connsiteX70" fmla="*/ 239780 w 370632"/>
                  <a:gd name="connsiteY70" fmla="*/ 236310 h 520365"/>
                  <a:gd name="connsiteX71" fmla="*/ 234538 w 370632"/>
                  <a:gd name="connsiteY71" fmla="*/ 237989 h 520365"/>
                  <a:gd name="connsiteX72" fmla="*/ 239780 w 370632"/>
                  <a:gd name="connsiteY72" fmla="*/ 236310 h 520365"/>
                  <a:gd name="connsiteX73" fmla="*/ 248694 w 370632"/>
                  <a:gd name="connsiteY73" fmla="*/ 230976 h 520365"/>
                  <a:gd name="connsiteX74" fmla="*/ 244486 w 370632"/>
                  <a:gd name="connsiteY74" fmla="*/ 233726 h 520365"/>
                  <a:gd name="connsiteX75" fmla="*/ 248694 w 370632"/>
                  <a:gd name="connsiteY75" fmla="*/ 230976 h 520365"/>
                  <a:gd name="connsiteX76" fmla="*/ 260469 w 370632"/>
                  <a:gd name="connsiteY76" fmla="*/ 215547 h 520365"/>
                  <a:gd name="connsiteX77" fmla="*/ 259085 w 370632"/>
                  <a:gd name="connsiteY77" fmla="*/ 217965 h 520365"/>
                  <a:gd name="connsiteX78" fmla="*/ 254397 w 370632"/>
                  <a:gd name="connsiteY78" fmla="*/ 225163 h 520365"/>
                  <a:gd name="connsiteX79" fmla="*/ 255947 w 370632"/>
                  <a:gd name="connsiteY79" fmla="*/ 223372 h 520365"/>
                  <a:gd name="connsiteX80" fmla="*/ 253326 w 370632"/>
                  <a:gd name="connsiteY80" fmla="*/ 226399 h 520365"/>
                  <a:gd name="connsiteX81" fmla="*/ 253769 w 370632"/>
                  <a:gd name="connsiteY81" fmla="*/ 225882 h 520365"/>
                  <a:gd name="connsiteX82" fmla="*/ 233080 w 370632"/>
                  <a:gd name="connsiteY82" fmla="*/ 238377 h 520365"/>
                  <a:gd name="connsiteX83" fmla="*/ 232730 w 370632"/>
                  <a:gd name="connsiteY83" fmla="*/ 238451 h 520365"/>
                  <a:gd name="connsiteX84" fmla="*/ 217504 w 370632"/>
                  <a:gd name="connsiteY84" fmla="*/ 240241 h 520365"/>
                  <a:gd name="connsiteX85" fmla="*/ 100327 w 370632"/>
                  <a:gd name="connsiteY85" fmla="*/ 240241 h 520365"/>
                  <a:gd name="connsiteX86" fmla="*/ 100327 w 370632"/>
                  <a:gd name="connsiteY86" fmla="*/ 88367 h 520365"/>
                  <a:gd name="connsiteX87" fmla="*/ 217504 w 370632"/>
                  <a:gd name="connsiteY87" fmla="*/ 88367 h 520365"/>
                  <a:gd name="connsiteX88" fmla="*/ 229149 w 370632"/>
                  <a:gd name="connsiteY88" fmla="*/ 89437 h 520365"/>
                  <a:gd name="connsiteX89" fmla="*/ 230386 w 370632"/>
                  <a:gd name="connsiteY89" fmla="*/ 89751 h 520365"/>
                  <a:gd name="connsiteX90" fmla="*/ 239060 w 370632"/>
                  <a:gd name="connsiteY90" fmla="*/ 92538 h 520365"/>
                  <a:gd name="connsiteX91" fmla="*/ 241164 w 370632"/>
                  <a:gd name="connsiteY91" fmla="*/ 93572 h 520365"/>
                  <a:gd name="connsiteX92" fmla="*/ 247568 w 370632"/>
                  <a:gd name="connsiteY92" fmla="*/ 97632 h 520365"/>
                  <a:gd name="connsiteX93" fmla="*/ 250115 w 370632"/>
                  <a:gd name="connsiteY93" fmla="*/ 99773 h 520365"/>
                  <a:gd name="connsiteX94" fmla="*/ 254766 w 370632"/>
                  <a:gd name="connsiteY94" fmla="*/ 104867 h 520365"/>
                  <a:gd name="connsiteX95" fmla="*/ 257387 w 370632"/>
                  <a:gd name="connsiteY95" fmla="*/ 108558 h 520365"/>
                  <a:gd name="connsiteX96" fmla="*/ 260764 w 370632"/>
                  <a:gd name="connsiteY96" fmla="*/ 114611 h 520365"/>
                  <a:gd name="connsiteX97" fmla="*/ 263034 w 370632"/>
                  <a:gd name="connsiteY97" fmla="*/ 120148 h 520365"/>
                  <a:gd name="connsiteX98" fmla="*/ 265378 w 370632"/>
                  <a:gd name="connsiteY98" fmla="*/ 127383 h 520365"/>
                  <a:gd name="connsiteX99" fmla="*/ 266929 w 370632"/>
                  <a:gd name="connsiteY99" fmla="*/ 134507 h 520365"/>
                  <a:gd name="connsiteX100" fmla="*/ 268442 w 370632"/>
                  <a:gd name="connsiteY100" fmla="*/ 143384 h 520365"/>
                  <a:gd name="connsiteX101" fmla="*/ 268995 w 370632"/>
                  <a:gd name="connsiteY101" fmla="*/ 151782 h 520365"/>
                  <a:gd name="connsiteX102" fmla="*/ 269549 w 370632"/>
                  <a:gd name="connsiteY102" fmla="*/ 161490 h 520365"/>
                  <a:gd name="connsiteX103" fmla="*/ 269439 w 370632"/>
                  <a:gd name="connsiteY103" fmla="*/ 166934 h 520365"/>
                  <a:gd name="connsiteX104" fmla="*/ 268885 w 370632"/>
                  <a:gd name="connsiteY104" fmla="*/ 179779 h 520365"/>
                  <a:gd name="connsiteX105" fmla="*/ 268368 w 370632"/>
                  <a:gd name="connsiteY105" fmla="*/ 185076 h 520365"/>
                  <a:gd name="connsiteX106" fmla="*/ 266264 w 370632"/>
                  <a:gd name="connsiteY106" fmla="*/ 198235 h 520365"/>
                  <a:gd name="connsiteX107" fmla="*/ 265748 w 370632"/>
                  <a:gd name="connsiteY107" fmla="*/ 200856 h 520365"/>
                  <a:gd name="connsiteX108" fmla="*/ 262518 w 370632"/>
                  <a:gd name="connsiteY108" fmla="*/ 210712 h 520365"/>
                  <a:gd name="connsiteX109" fmla="*/ 261244 w 370632"/>
                  <a:gd name="connsiteY109" fmla="*/ 214052 h 520365"/>
                  <a:gd name="connsiteX110" fmla="*/ 261687 w 370632"/>
                  <a:gd name="connsiteY110" fmla="*/ 213185 h 520365"/>
                  <a:gd name="connsiteX111" fmla="*/ 261060 w 370632"/>
                  <a:gd name="connsiteY111" fmla="*/ 214624 h 520365"/>
                  <a:gd name="connsiteX112" fmla="*/ 261263 w 370632"/>
                  <a:gd name="connsiteY112" fmla="*/ 214071 h 520365"/>
                  <a:gd name="connsiteX113" fmla="*/ 260469 w 370632"/>
                  <a:gd name="connsiteY113" fmla="*/ 215547 h 520365"/>
                  <a:gd name="connsiteX114" fmla="*/ 100290 w 370632"/>
                  <a:gd name="connsiteY114" fmla="*/ 314434 h 520365"/>
                  <a:gd name="connsiteX115" fmla="*/ 225310 w 370632"/>
                  <a:gd name="connsiteY115" fmla="*/ 328590 h 520365"/>
                  <a:gd name="connsiteX116" fmla="*/ 284462 w 370632"/>
                  <a:gd name="connsiteY116" fmla="*/ 322739 h 520365"/>
                  <a:gd name="connsiteX117" fmla="*/ 286289 w 370632"/>
                  <a:gd name="connsiteY117" fmla="*/ 322186 h 520365"/>
                  <a:gd name="connsiteX118" fmla="*/ 296034 w 370632"/>
                  <a:gd name="connsiteY118" fmla="*/ 318716 h 520365"/>
                  <a:gd name="connsiteX119" fmla="*/ 299097 w 370632"/>
                  <a:gd name="connsiteY119" fmla="*/ 317405 h 520365"/>
                  <a:gd name="connsiteX120" fmla="*/ 307771 w 370632"/>
                  <a:gd name="connsiteY120" fmla="*/ 313105 h 520365"/>
                  <a:gd name="connsiteX121" fmla="*/ 311426 w 370632"/>
                  <a:gd name="connsiteY121" fmla="*/ 310909 h 520365"/>
                  <a:gd name="connsiteX122" fmla="*/ 319214 w 370632"/>
                  <a:gd name="connsiteY122" fmla="*/ 305667 h 520365"/>
                  <a:gd name="connsiteX123" fmla="*/ 322961 w 370632"/>
                  <a:gd name="connsiteY123" fmla="*/ 302567 h 520365"/>
                  <a:gd name="connsiteX124" fmla="*/ 328442 w 370632"/>
                  <a:gd name="connsiteY124" fmla="*/ 298064 h 520365"/>
                  <a:gd name="connsiteX125" fmla="*/ 330270 w 370632"/>
                  <a:gd name="connsiteY125" fmla="*/ 295997 h 520365"/>
                  <a:gd name="connsiteX126" fmla="*/ 332410 w 370632"/>
                  <a:gd name="connsiteY126" fmla="*/ 293579 h 520365"/>
                  <a:gd name="connsiteX127" fmla="*/ 339811 w 370632"/>
                  <a:gd name="connsiteY127" fmla="*/ 284702 h 520365"/>
                  <a:gd name="connsiteX128" fmla="*/ 341878 w 370632"/>
                  <a:gd name="connsiteY128" fmla="*/ 281601 h 520365"/>
                  <a:gd name="connsiteX129" fmla="*/ 348209 w 370632"/>
                  <a:gd name="connsiteY129" fmla="*/ 271450 h 520365"/>
                  <a:gd name="connsiteX130" fmla="*/ 350405 w 370632"/>
                  <a:gd name="connsiteY130" fmla="*/ 267076 h 520365"/>
                  <a:gd name="connsiteX131" fmla="*/ 355425 w 370632"/>
                  <a:gd name="connsiteY131" fmla="*/ 255984 h 520365"/>
                  <a:gd name="connsiteX132" fmla="*/ 357381 w 370632"/>
                  <a:gd name="connsiteY132" fmla="*/ 250576 h 520365"/>
                  <a:gd name="connsiteX133" fmla="*/ 361441 w 370632"/>
                  <a:gd name="connsiteY133" fmla="*/ 237879 h 520365"/>
                  <a:gd name="connsiteX134" fmla="*/ 362918 w 370632"/>
                  <a:gd name="connsiteY134" fmla="*/ 232065 h 520365"/>
                  <a:gd name="connsiteX135" fmla="*/ 366148 w 370632"/>
                  <a:gd name="connsiteY135" fmla="*/ 216470 h 520365"/>
                  <a:gd name="connsiteX136" fmla="*/ 366978 w 370632"/>
                  <a:gd name="connsiteY136" fmla="*/ 211450 h 520365"/>
                  <a:gd name="connsiteX137" fmla="*/ 369452 w 370632"/>
                  <a:gd name="connsiteY137" fmla="*/ 189653 h 520365"/>
                  <a:gd name="connsiteX138" fmla="*/ 369562 w 370632"/>
                  <a:gd name="connsiteY138" fmla="*/ 188454 h 520365"/>
                  <a:gd name="connsiteX139" fmla="*/ 370633 w 370632"/>
                  <a:gd name="connsiteY139" fmla="*/ 160770 h 520365"/>
                  <a:gd name="connsiteX140" fmla="*/ 367089 w 370632"/>
                  <a:gd name="connsiteY140" fmla="*/ 114464 h 520365"/>
                  <a:gd name="connsiteX141" fmla="*/ 366259 w 370632"/>
                  <a:gd name="connsiteY141" fmla="*/ 110256 h 520365"/>
                  <a:gd name="connsiteX142" fmla="*/ 363084 w 370632"/>
                  <a:gd name="connsiteY142" fmla="*/ 95417 h 520365"/>
                  <a:gd name="connsiteX143" fmla="*/ 361183 w 370632"/>
                  <a:gd name="connsiteY143" fmla="*/ 89050 h 520365"/>
                  <a:gd name="connsiteX144" fmla="*/ 357639 w 370632"/>
                  <a:gd name="connsiteY144" fmla="*/ 78272 h 520365"/>
                  <a:gd name="connsiteX145" fmla="*/ 354816 w 370632"/>
                  <a:gd name="connsiteY145" fmla="*/ 71628 h 520365"/>
                  <a:gd name="connsiteX146" fmla="*/ 350718 w 370632"/>
                  <a:gd name="connsiteY146" fmla="*/ 62843 h 520365"/>
                  <a:gd name="connsiteX147" fmla="*/ 347378 w 370632"/>
                  <a:gd name="connsiteY147" fmla="*/ 57121 h 520365"/>
                  <a:gd name="connsiteX148" fmla="*/ 342413 w 370632"/>
                  <a:gd name="connsiteY148" fmla="*/ 49167 h 520365"/>
                  <a:gd name="connsiteX149" fmla="*/ 339239 w 370632"/>
                  <a:gd name="connsiteY149" fmla="*/ 45143 h 520365"/>
                  <a:gd name="connsiteX150" fmla="*/ 332798 w 370632"/>
                  <a:gd name="connsiteY150" fmla="*/ 37299 h 520365"/>
                  <a:gd name="connsiteX151" fmla="*/ 332281 w 370632"/>
                  <a:gd name="connsiteY151" fmla="*/ 36856 h 520365"/>
                  <a:gd name="connsiteX152" fmla="*/ 322702 w 370632"/>
                  <a:gd name="connsiteY152" fmla="*/ 27868 h 520365"/>
                  <a:gd name="connsiteX153" fmla="*/ 320506 w 370632"/>
                  <a:gd name="connsiteY153" fmla="*/ 26429 h 520365"/>
                  <a:gd name="connsiteX154" fmla="*/ 306351 w 370632"/>
                  <a:gd name="connsiteY154" fmla="*/ 17312 h 520365"/>
                  <a:gd name="connsiteX155" fmla="*/ 301810 w 370632"/>
                  <a:gd name="connsiteY155" fmla="*/ 14894 h 520365"/>
                  <a:gd name="connsiteX156" fmla="*/ 283391 w 370632"/>
                  <a:gd name="connsiteY156" fmla="*/ 7770 h 520365"/>
                  <a:gd name="connsiteX157" fmla="*/ 279054 w 370632"/>
                  <a:gd name="connsiteY157" fmla="*/ 6497 h 520365"/>
                  <a:gd name="connsiteX158" fmla="*/ 257497 w 370632"/>
                  <a:gd name="connsiteY158" fmla="*/ 2196 h 520365"/>
                  <a:gd name="connsiteX159" fmla="*/ 252994 w 370632"/>
                  <a:gd name="connsiteY159" fmla="*/ 1606 h 520365"/>
                  <a:gd name="connsiteX160" fmla="*/ 228171 w 370632"/>
                  <a:gd name="connsiteY160" fmla="*/ 166 h 520365"/>
                  <a:gd name="connsiteX161" fmla="*/ 225347 w 370632"/>
                  <a:gd name="connsiteY161" fmla="*/ 0 h 520365"/>
                  <a:gd name="connsiteX162" fmla="*/ 0 w 370632"/>
                  <a:gd name="connsiteY162" fmla="*/ 0 h 520365"/>
                  <a:gd name="connsiteX163" fmla="*/ 0 w 370632"/>
                  <a:gd name="connsiteY163" fmla="*/ 520365 h 520365"/>
                  <a:gd name="connsiteX164" fmla="*/ 100327 w 370632"/>
                  <a:gd name="connsiteY164" fmla="*/ 520365 h 520365"/>
                  <a:gd name="connsiteX165" fmla="*/ 100327 w 370632"/>
                  <a:gd name="connsiteY165" fmla="*/ 314434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</a:cxnLst>
                <a:rect l="l" t="t" r="r" b="b"/>
                <a:pathLst>
                  <a:path w="370632" h="520365">
                    <a:moveTo>
                      <a:pt x="303748" y="16020"/>
                    </a:moveTo>
                    <a:cubicBezTo>
                      <a:pt x="303637" y="15946"/>
                      <a:pt x="303472" y="15854"/>
                      <a:pt x="303305" y="15780"/>
                    </a:cubicBezTo>
                    <a:cubicBezTo>
                      <a:pt x="303472" y="15854"/>
                      <a:pt x="303619" y="15946"/>
                      <a:pt x="303748" y="16020"/>
                    </a:cubicBezTo>
                    <a:moveTo>
                      <a:pt x="369894" y="178118"/>
                    </a:moveTo>
                    <a:cubicBezTo>
                      <a:pt x="369821" y="180259"/>
                      <a:pt x="369784" y="182492"/>
                      <a:pt x="369654" y="184560"/>
                    </a:cubicBezTo>
                    <a:cubicBezTo>
                      <a:pt x="369784" y="182492"/>
                      <a:pt x="369821" y="180222"/>
                      <a:pt x="369894" y="178118"/>
                    </a:cubicBezTo>
                    <a:moveTo>
                      <a:pt x="367421" y="207187"/>
                    </a:moveTo>
                    <a:cubicBezTo>
                      <a:pt x="367698" y="205119"/>
                      <a:pt x="367938" y="202923"/>
                      <a:pt x="368141" y="200782"/>
                    </a:cubicBezTo>
                    <a:cubicBezTo>
                      <a:pt x="367938" y="202942"/>
                      <a:pt x="367753" y="205083"/>
                      <a:pt x="367421" y="207187"/>
                    </a:cubicBezTo>
                    <a:moveTo>
                      <a:pt x="363896" y="227285"/>
                    </a:moveTo>
                    <a:cubicBezTo>
                      <a:pt x="364247" y="225735"/>
                      <a:pt x="364579" y="224111"/>
                      <a:pt x="364893" y="222505"/>
                    </a:cubicBezTo>
                    <a:cubicBezTo>
                      <a:pt x="364560" y="224092"/>
                      <a:pt x="364247" y="225679"/>
                      <a:pt x="363896" y="227285"/>
                    </a:cubicBezTo>
                    <a:moveTo>
                      <a:pt x="359116" y="245095"/>
                    </a:moveTo>
                    <a:cubicBezTo>
                      <a:pt x="359467" y="244025"/>
                      <a:pt x="359836" y="242954"/>
                      <a:pt x="360150" y="241828"/>
                    </a:cubicBezTo>
                    <a:cubicBezTo>
                      <a:pt x="359836" y="242954"/>
                      <a:pt x="359467" y="244025"/>
                      <a:pt x="359116" y="245095"/>
                    </a:cubicBezTo>
                    <a:moveTo>
                      <a:pt x="353118" y="261041"/>
                    </a:moveTo>
                    <a:cubicBezTo>
                      <a:pt x="353468" y="260284"/>
                      <a:pt x="353838" y="259565"/>
                      <a:pt x="354151" y="258771"/>
                    </a:cubicBezTo>
                    <a:cubicBezTo>
                      <a:pt x="353819" y="259583"/>
                      <a:pt x="353468" y="260284"/>
                      <a:pt x="353118" y="261041"/>
                    </a:cubicBezTo>
                    <a:moveTo>
                      <a:pt x="345754" y="275455"/>
                    </a:moveTo>
                    <a:cubicBezTo>
                      <a:pt x="346104" y="274828"/>
                      <a:pt x="346510" y="274255"/>
                      <a:pt x="346917" y="273628"/>
                    </a:cubicBezTo>
                    <a:cubicBezTo>
                      <a:pt x="346510" y="274255"/>
                      <a:pt x="346104" y="274809"/>
                      <a:pt x="345754" y="275455"/>
                    </a:cubicBezTo>
                    <a:moveTo>
                      <a:pt x="336803" y="288337"/>
                    </a:moveTo>
                    <a:cubicBezTo>
                      <a:pt x="337356" y="287654"/>
                      <a:pt x="337910" y="287064"/>
                      <a:pt x="338427" y="286381"/>
                    </a:cubicBezTo>
                    <a:cubicBezTo>
                      <a:pt x="337910" y="287064"/>
                      <a:pt x="337319" y="287691"/>
                      <a:pt x="336803" y="288337"/>
                    </a:cubicBezTo>
                    <a:moveTo>
                      <a:pt x="328295" y="297879"/>
                    </a:moveTo>
                    <a:cubicBezTo>
                      <a:pt x="327815" y="298322"/>
                      <a:pt x="327335" y="298636"/>
                      <a:pt x="326855" y="299079"/>
                    </a:cubicBezTo>
                    <a:cubicBezTo>
                      <a:pt x="327483" y="298488"/>
                      <a:pt x="328128" y="297971"/>
                      <a:pt x="328756" y="297362"/>
                    </a:cubicBezTo>
                    <a:cubicBezTo>
                      <a:pt x="328571" y="297528"/>
                      <a:pt x="328442" y="297713"/>
                      <a:pt x="328295" y="297879"/>
                    </a:cubicBezTo>
                    <a:moveTo>
                      <a:pt x="314840" y="308620"/>
                    </a:moveTo>
                    <a:cubicBezTo>
                      <a:pt x="315671" y="308067"/>
                      <a:pt x="316520" y="307550"/>
                      <a:pt x="317313" y="306941"/>
                    </a:cubicBezTo>
                    <a:cubicBezTo>
                      <a:pt x="316520" y="307550"/>
                      <a:pt x="315671" y="308067"/>
                      <a:pt x="314840" y="308620"/>
                    </a:cubicBezTo>
                    <a:moveTo>
                      <a:pt x="302309" y="315818"/>
                    </a:moveTo>
                    <a:cubicBezTo>
                      <a:pt x="303268" y="315375"/>
                      <a:pt x="304210" y="314895"/>
                      <a:pt x="305169" y="314379"/>
                    </a:cubicBezTo>
                    <a:cubicBezTo>
                      <a:pt x="304228" y="314914"/>
                      <a:pt x="303268" y="315375"/>
                      <a:pt x="302309" y="315818"/>
                    </a:cubicBezTo>
                    <a:moveTo>
                      <a:pt x="289426" y="321078"/>
                    </a:moveTo>
                    <a:cubicBezTo>
                      <a:pt x="290460" y="320765"/>
                      <a:pt x="291457" y="320358"/>
                      <a:pt x="292453" y="320008"/>
                    </a:cubicBezTo>
                    <a:cubicBezTo>
                      <a:pt x="291457" y="320358"/>
                      <a:pt x="290460" y="320746"/>
                      <a:pt x="289426" y="321078"/>
                    </a:cubicBezTo>
                    <a:moveTo>
                      <a:pt x="276507" y="324696"/>
                    </a:moveTo>
                    <a:cubicBezTo>
                      <a:pt x="277375" y="324493"/>
                      <a:pt x="278223" y="324253"/>
                      <a:pt x="279091" y="324068"/>
                    </a:cubicBezTo>
                    <a:cubicBezTo>
                      <a:pt x="278205" y="324253"/>
                      <a:pt x="277375" y="324493"/>
                      <a:pt x="276507" y="324696"/>
                    </a:cubicBezTo>
                    <a:moveTo>
                      <a:pt x="264806" y="326800"/>
                    </a:moveTo>
                    <a:cubicBezTo>
                      <a:pt x="264455" y="326836"/>
                      <a:pt x="264086" y="326910"/>
                      <a:pt x="263699" y="326966"/>
                    </a:cubicBezTo>
                    <a:cubicBezTo>
                      <a:pt x="264086" y="326910"/>
                      <a:pt x="264455" y="326836"/>
                      <a:pt x="264806" y="326800"/>
                    </a:cubicBezTo>
                    <a:moveTo>
                      <a:pt x="222524" y="88607"/>
                    </a:moveTo>
                    <a:cubicBezTo>
                      <a:pt x="224240" y="88718"/>
                      <a:pt x="225901" y="88810"/>
                      <a:pt x="227580" y="89087"/>
                    </a:cubicBezTo>
                    <a:cubicBezTo>
                      <a:pt x="225975" y="88847"/>
                      <a:pt x="224240" y="88773"/>
                      <a:pt x="222524" y="88607"/>
                    </a:cubicBezTo>
                    <a:moveTo>
                      <a:pt x="233228" y="90434"/>
                    </a:moveTo>
                    <a:cubicBezTo>
                      <a:pt x="234705" y="90840"/>
                      <a:pt x="236126" y="91265"/>
                      <a:pt x="237528" y="91818"/>
                    </a:cubicBezTo>
                    <a:cubicBezTo>
                      <a:pt x="236163" y="91283"/>
                      <a:pt x="234686" y="90877"/>
                      <a:pt x="233228" y="90434"/>
                    </a:cubicBezTo>
                    <a:moveTo>
                      <a:pt x="242880" y="94421"/>
                    </a:moveTo>
                    <a:cubicBezTo>
                      <a:pt x="244043" y="95048"/>
                      <a:pt x="245114" y="95768"/>
                      <a:pt x="246184" y="96525"/>
                    </a:cubicBezTo>
                    <a:cubicBezTo>
                      <a:pt x="245114" y="95768"/>
                      <a:pt x="244043" y="95048"/>
                      <a:pt x="242880" y="94421"/>
                    </a:cubicBezTo>
                    <a:moveTo>
                      <a:pt x="251444" y="100936"/>
                    </a:moveTo>
                    <a:cubicBezTo>
                      <a:pt x="252201" y="101692"/>
                      <a:pt x="252920" y="102486"/>
                      <a:pt x="253640" y="103316"/>
                    </a:cubicBezTo>
                    <a:cubicBezTo>
                      <a:pt x="252902" y="102504"/>
                      <a:pt x="252201" y="101692"/>
                      <a:pt x="251444" y="100936"/>
                    </a:cubicBezTo>
                    <a:moveTo>
                      <a:pt x="258568" y="110293"/>
                    </a:moveTo>
                    <a:cubicBezTo>
                      <a:pt x="259048" y="111086"/>
                      <a:pt x="259528" y="111880"/>
                      <a:pt x="259952" y="112766"/>
                    </a:cubicBezTo>
                    <a:cubicBezTo>
                      <a:pt x="259509" y="111917"/>
                      <a:pt x="259085" y="111086"/>
                      <a:pt x="258568" y="110293"/>
                    </a:cubicBezTo>
                    <a:moveTo>
                      <a:pt x="264160" y="122898"/>
                    </a:moveTo>
                    <a:cubicBezTo>
                      <a:pt x="264400" y="123692"/>
                      <a:pt x="264677" y="124449"/>
                      <a:pt x="264917" y="125279"/>
                    </a:cubicBezTo>
                    <a:cubicBezTo>
                      <a:pt x="264677" y="124449"/>
                      <a:pt x="264400" y="123692"/>
                      <a:pt x="264160" y="122898"/>
                    </a:cubicBezTo>
                    <a:moveTo>
                      <a:pt x="268073" y="139970"/>
                    </a:moveTo>
                    <a:cubicBezTo>
                      <a:pt x="268110" y="140376"/>
                      <a:pt x="268239" y="140727"/>
                      <a:pt x="268276" y="141114"/>
                    </a:cubicBezTo>
                    <a:cubicBezTo>
                      <a:pt x="268220" y="140727"/>
                      <a:pt x="268110" y="140358"/>
                      <a:pt x="268073" y="139970"/>
                    </a:cubicBezTo>
                    <a:moveTo>
                      <a:pt x="265950" y="199989"/>
                    </a:moveTo>
                    <a:cubicBezTo>
                      <a:pt x="265913" y="200266"/>
                      <a:pt x="265784" y="200505"/>
                      <a:pt x="265711" y="200782"/>
                    </a:cubicBezTo>
                    <a:cubicBezTo>
                      <a:pt x="265803" y="200505"/>
                      <a:pt x="265913" y="200266"/>
                      <a:pt x="265950" y="199989"/>
                    </a:cubicBezTo>
                    <a:moveTo>
                      <a:pt x="229039" y="239447"/>
                    </a:moveTo>
                    <a:cubicBezTo>
                      <a:pt x="227765" y="239650"/>
                      <a:pt x="226381" y="239650"/>
                      <a:pt x="225052" y="239798"/>
                    </a:cubicBezTo>
                    <a:cubicBezTo>
                      <a:pt x="226381" y="239650"/>
                      <a:pt x="227821" y="239650"/>
                      <a:pt x="229039" y="239447"/>
                    </a:cubicBezTo>
                    <a:moveTo>
                      <a:pt x="239780" y="236310"/>
                    </a:moveTo>
                    <a:cubicBezTo>
                      <a:pt x="238100" y="237030"/>
                      <a:pt x="236329" y="237454"/>
                      <a:pt x="234538" y="237989"/>
                    </a:cubicBezTo>
                    <a:cubicBezTo>
                      <a:pt x="236329" y="237454"/>
                      <a:pt x="238156" y="237030"/>
                      <a:pt x="239780" y="236310"/>
                    </a:cubicBezTo>
                    <a:moveTo>
                      <a:pt x="248694" y="230976"/>
                    </a:moveTo>
                    <a:cubicBezTo>
                      <a:pt x="247384" y="232047"/>
                      <a:pt x="245908" y="232877"/>
                      <a:pt x="244486" y="233726"/>
                    </a:cubicBezTo>
                    <a:cubicBezTo>
                      <a:pt x="245908" y="232877"/>
                      <a:pt x="247384" y="232047"/>
                      <a:pt x="248694" y="230976"/>
                    </a:cubicBezTo>
                    <a:moveTo>
                      <a:pt x="260469" y="215547"/>
                    </a:moveTo>
                    <a:cubicBezTo>
                      <a:pt x="260063" y="216470"/>
                      <a:pt x="259509" y="217134"/>
                      <a:pt x="259085" y="217965"/>
                    </a:cubicBezTo>
                    <a:cubicBezTo>
                      <a:pt x="257645" y="220475"/>
                      <a:pt x="256224" y="222985"/>
                      <a:pt x="254397" y="225163"/>
                    </a:cubicBezTo>
                    <a:cubicBezTo>
                      <a:pt x="254914" y="224535"/>
                      <a:pt x="255468" y="224018"/>
                      <a:pt x="255947" y="223372"/>
                    </a:cubicBezTo>
                    <a:cubicBezTo>
                      <a:pt x="255117" y="224517"/>
                      <a:pt x="254194" y="225403"/>
                      <a:pt x="253326" y="226399"/>
                    </a:cubicBezTo>
                    <a:cubicBezTo>
                      <a:pt x="253493" y="226233"/>
                      <a:pt x="253603" y="226085"/>
                      <a:pt x="253769" y="225882"/>
                    </a:cubicBezTo>
                    <a:cubicBezTo>
                      <a:pt x="248639" y="231696"/>
                      <a:pt x="241921" y="236070"/>
                      <a:pt x="233080" y="238377"/>
                    </a:cubicBezTo>
                    <a:cubicBezTo>
                      <a:pt x="232970" y="238414"/>
                      <a:pt x="232841" y="238451"/>
                      <a:pt x="232730" y="238451"/>
                    </a:cubicBezTo>
                    <a:cubicBezTo>
                      <a:pt x="228190" y="239595"/>
                      <a:pt x="223151" y="240241"/>
                      <a:pt x="217504" y="240241"/>
                    </a:cubicBezTo>
                    <a:lnTo>
                      <a:pt x="100327" y="240241"/>
                    </a:lnTo>
                    <a:lnTo>
                      <a:pt x="100327" y="88367"/>
                    </a:lnTo>
                    <a:lnTo>
                      <a:pt x="217504" y="88367"/>
                    </a:lnTo>
                    <a:cubicBezTo>
                      <a:pt x="221638" y="88367"/>
                      <a:pt x="225495" y="88773"/>
                      <a:pt x="229149" y="89437"/>
                    </a:cubicBezTo>
                    <a:cubicBezTo>
                      <a:pt x="229592" y="89511"/>
                      <a:pt x="229980" y="89677"/>
                      <a:pt x="230386" y="89751"/>
                    </a:cubicBezTo>
                    <a:cubicBezTo>
                      <a:pt x="233450" y="90434"/>
                      <a:pt x="236347" y="91338"/>
                      <a:pt x="239060" y="92538"/>
                    </a:cubicBezTo>
                    <a:cubicBezTo>
                      <a:pt x="239780" y="92852"/>
                      <a:pt x="240444" y="93221"/>
                      <a:pt x="241164" y="93572"/>
                    </a:cubicBezTo>
                    <a:cubicBezTo>
                      <a:pt x="243434" y="94716"/>
                      <a:pt x="245575" y="96082"/>
                      <a:pt x="247568" y="97632"/>
                    </a:cubicBezTo>
                    <a:cubicBezTo>
                      <a:pt x="248436" y="98315"/>
                      <a:pt x="249285" y="99016"/>
                      <a:pt x="250115" y="99773"/>
                    </a:cubicBezTo>
                    <a:cubicBezTo>
                      <a:pt x="251795" y="101286"/>
                      <a:pt x="253345" y="103039"/>
                      <a:pt x="254766" y="104867"/>
                    </a:cubicBezTo>
                    <a:cubicBezTo>
                      <a:pt x="255689" y="106011"/>
                      <a:pt x="256556" y="107248"/>
                      <a:pt x="257387" y="108558"/>
                    </a:cubicBezTo>
                    <a:cubicBezTo>
                      <a:pt x="258623" y="110459"/>
                      <a:pt x="259731" y="112452"/>
                      <a:pt x="260764" y="114611"/>
                    </a:cubicBezTo>
                    <a:cubicBezTo>
                      <a:pt x="261558" y="116328"/>
                      <a:pt x="262315" y="118229"/>
                      <a:pt x="263034" y="120148"/>
                    </a:cubicBezTo>
                    <a:cubicBezTo>
                      <a:pt x="263902" y="122455"/>
                      <a:pt x="264714" y="124799"/>
                      <a:pt x="265378" y="127383"/>
                    </a:cubicBezTo>
                    <a:cubicBezTo>
                      <a:pt x="266006" y="129579"/>
                      <a:pt x="266449" y="132071"/>
                      <a:pt x="266929" y="134507"/>
                    </a:cubicBezTo>
                    <a:cubicBezTo>
                      <a:pt x="267482" y="137404"/>
                      <a:pt x="268073" y="140191"/>
                      <a:pt x="268442" y="143384"/>
                    </a:cubicBezTo>
                    <a:cubicBezTo>
                      <a:pt x="268719" y="145968"/>
                      <a:pt x="268793" y="148958"/>
                      <a:pt x="268995" y="151782"/>
                    </a:cubicBezTo>
                    <a:cubicBezTo>
                      <a:pt x="269236" y="154956"/>
                      <a:pt x="269512" y="158020"/>
                      <a:pt x="269549" y="161490"/>
                    </a:cubicBezTo>
                    <a:cubicBezTo>
                      <a:pt x="269549" y="163317"/>
                      <a:pt x="269475" y="165107"/>
                      <a:pt x="269439" y="166934"/>
                    </a:cubicBezTo>
                    <a:cubicBezTo>
                      <a:pt x="269365" y="171437"/>
                      <a:pt x="269199" y="175811"/>
                      <a:pt x="268885" y="179779"/>
                    </a:cubicBezTo>
                    <a:cubicBezTo>
                      <a:pt x="268719" y="181570"/>
                      <a:pt x="268534" y="183323"/>
                      <a:pt x="268368" y="185076"/>
                    </a:cubicBezTo>
                    <a:cubicBezTo>
                      <a:pt x="267814" y="189801"/>
                      <a:pt x="267132" y="194230"/>
                      <a:pt x="266264" y="198235"/>
                    </a:cubicBezTo>
                    <a:cubicBezTo>
                      <a:pt x="266061" y="199103"/>
                      <a:pt x="265950" y="199989"/>
                      <a:pt x="265748" y="200856"/>
                    </a:cubicBezTo>
                    <a:cubicBezTo>
                      <a:pt x="264825" y="204510"/>
                      <a:pt x="263680" y="207666"/>
                      <a:pt x="262518" y="210712"/>
                    </a:cubicBezTo>
                    <a:cubicBezTo>
                      <a:pt x="262074" y="211819"/>
                      <a:pt x="261761" y="213019"/>
                      <a:pt x="261244" y="214052"/>
                    </a:cubicBezTo>
                    <a:cubicBezTo>
                      <a:pt x="261410" y="213738"/>
                      <a:pt x="261558" y="213499"/>
                      <a:pt x="261687" y="213185"/>
                    </a:cubicBezTo>
                    <a:cubicBezTo>
                      <a:pt x="261484" y="213702"/>
                      <a:pt x="261244" y="214144"/>
                      <a:pt x="261060" y="214624"/>
                    </a:cubicBezTo>
                    <a:cubicBezTo>
                      <a:pt x="261134" y="214421"/>
                      <a:pt x="261170" y="214218"/>
                      <a:pt x="261263" y="214071"/>
                    </a:cubicBezTo>
                    <a:cubicBezTo>
                      <a:pt x="261023" y="214587"/>
                      <a:pt x="260746" y="215067"/>
                      <a:pt x="260469" y="215547"/>
                    </a:cubicBezTo>
                    <a:moveTo>
                      <a:pt x="100290" y="314434"/>
                    </a:moveTo>
                    <a:cubicBezTo>
                      <a:pt x="106048" y="316151"/>
                      <a:pt x="197553" y="327206"/>
                      <a:pt x="225310" y="328590"/>
                    </a:cubicBezTo>
                    <a:cubicBezTo>
                      <a:pt x="243453" y="329217"/>
                      <a:pt x="264290" y="328516"/>
                      <a:pt x="284462" y="322739"/>
                    </a:cubicBezTo>
                    <a:cubicBezTo>
                      <a:pt x="285053" y="322536"/>
                      <a:pt x="285698" y="322389"/>
                      <a:pt x="286289" y="322186"/>
                    </a:cubicBezTo>
                    <a:cubicBezTo>
                      <a:pt x="289593" y="321189"/>
                      <a:pt x="292804" y="320045"/>
                      <a:pt x="296034" y="318716"/>
                    </a:cubicBezTo>
                    <a:cubicBezTo>
                      <a:pt x="297067" y="318273"/>
                      <a:pt x="298064" y="317885"/>
                      <a:pt x="299097" y="317405"/>
                    </a:cubicBezTo>
                    <a:cubicBezTo>
                      <a:pt x="301995" y="316132"/>
                      <a:pt x="304911" y="314692"/>
                      <a:pt x="307771" y="313105"/>
                    </a:cubicBezTo>
                    <a:cubicBezTo>
                      <a:pt x="309008" y="312422"/>
                      <a:pt x="310189" y="311666"/>
                      <a:pt x="311426" y="310909"/>
                    </a:cubicBezTo>
                    <a:cubicBezTo>
                      <a:pt x="314047" y="309285"/>
                      <a:pt x="316667" y="307568"/>
                      <a:pt x="319214" y="305667"/>
                    </a:cubicBezTo>
                    <a:cubicBezTo>
                      <a:pt x="320488" y="304708"/>
                      <a:pt x="321724" y="303600"/>
                      <a:pt x="322961" y="302567"/>
                    </a:cubicBezTo>
                    <a:cubicBezTo>
                      <a:pt x="324788" y="301053"/>
                      <a:pt x="326652" y="299743"/>
                      <a:pt x="328442" y="298064"/>
                    </a:cubicBezTo>
                    <a:cubicBezTo>
                      <a:pt x="329070" y="297436"/>
                      <a:pt x="329642" y="296624"/>
                      <a:pt x="330270" y="295997"/>
                    </a:cubicBezTo>
                    <a:cubicBezTo>
                      <a:pt x="331026" y="295240"/>
                      <a:pt x="331709" y="294372"/>
                      <a:pt x="332410" y="293579"/>
                    </a:cubicBezTo>
                    <a:cubicBezTo>
                      <a:pt x="334994" y="290755"/>
                      <a:pt x="337504" y="287857"/>
                      <a:pt x="339811" y="284702"/>
                    </a:cubicBezTo>
                    <a:cubicBezTo>
                      <a:pt x="340568" y="283742"/>
                      <a:pt x="341195" y="282634"/>
                      <a:pt x="341878" y="281601"/>
                    </a:cubicBezTo>
                    <a:cubicBezTo>
                      <a:pt x="344112" y="278371"/>
                      <a:pt x="346252" y="275031"/>
                      <a:pt x="348209" y="271450"/>
                    </a:cubicBezTo>
                    <a:cubicBezTo>
                      <a:pt x="348965" y="270066"/>
                      <a:pt x="349648" y="268553"/>
                      <a:pt x="350405" y="267076"/>
                    </a:cubicBezTo>
                    <a:cubicBezTo>
                      <a:pt x="352195" y="263496"/>
                      <a:pt x="353875" y="259841"/>
                      <a:pt x="355425" y="255984"/>
                    </a:cubicBezTo>
                    <a:cubicBezTo>
                      <a:pt x="356145" y="254231"/>
                      <a:pt x="356735" y="252367"/>
                      <a:pt x="357381" y="250576"/>
                    </a:cubicBezTo>
                    <a:cubicBezTo>
                      <a:pt x="358858" y="246479"/>
                      <a:pt x="360205" y="242271"/>
                      <a:pt x="361441" y="237879"/>
                    </a:cubicBezTo>
                    <a:cubicBezTo>
                      <a:pt x="361958" y="235978"/>
                      <a:pt x="362438" y="234022"/>
                      <a:pt x="362918" y="232065"/>
                    </a:cubicBezTo>
                    <a:cubicBezTo>
                      <a:pt x="364154" y="227045"/>
                      <a:pt x="365225" y="221840"/>
                      <a:pt x="366148" y="216470"/>
                    </a:cubicBezTo>
                    <a:cubicBezTo>
                      <a:pt x="366425" y="214790"/>
                      <a:pt x="366739" y="213166"/>
                      <a:pt x="366978" y="211450"/>
                    </a:cubicBezTo>
                    <a:cubicBezTo>
                      <a:pt x="368012" y="204492"/>
                      <a:pt x="368842" y="197202"/>
                      <a:pt x="369452" y="189653"/>
                    </a:cubicBezTo>
                    <a:cubicBezTo>
                      <a:pt x="369488" y="189247"/>
                      <a:pt x="369525" y="188860"/>
                      <a:pt x="369562" y="188454"/>
                    </a:cubicBezTo>
                    <a:cubicBezTo>
                      <a:pt x="370190" y="179576"/>
                      <a:pt x="370633" y="170441"/>
                      <a:pt x="370633" y="160770"/>
                    </a:cubicBezTo>
                    <a:cubicBezTo>
                      <a:pt x="370633" y="143975"/>
                      <a:pt x="369396" y="128638"/>
                      <a:pt x="367089" y="114464"/>
                    </a:cubicBezTo>
                    <a:cubicBezTo>
                      <a:pt x="366849" y="112987"/>
                      <a:pt x="366498" y="111677"/>
                      <a:pt x="366259" y="110256"/>
                    </a:cubicBezTo>
                    <a:cubicBezTo>
                      <a:pt x="365336" y="105162"/>
                      <a:pt x="364302" y="100197"/>
                      <a:pt x="363084" y="95417"/>
                    </a:cubicBezTo>
                    <a:cubicBezTo>
                      <a:pt x="362494" y="93184"/>
                      <a:pt x="361811" y="91209"/>
                      <a:pt x="361183" y="89050"/>
                    </a:cubicBezTo>
                    <a:cubicBezTo>
                      <a:pt x="360076" y="85396"/>
                      <a:pt x="358950" y="81686"/>
                      <a:pt x="357639" y="78272"/>
                    </a:cubicBezTo>
                    <a:cubicBezTo>
                      <a:pt x="356772" y="75928"/>
                      <a:pt x="355775" y="73824"/>
                      <a:pt x="354816" y="71628"/>
                    </a:cubicBezTo>
                    <a:cubicBezTo>
                      <a:pt x="353505" y="68638"/>
                      <a:pt x="352232" y="65629"/>
                      <a:pt x="350718" y="62843"/>
                    </a:cubicBezTo>
                    <a:cubicBezTo>
                      <a:pt x="349685" y="60812"/>
                      <a:pt x="348522" y="58985"/>
                      <a:pt x="347378" y="57121"/>
                    </a:cubicBezTo>
                    <a:cubicBezTo>
                      <a:pt x="345791" y="54408"/>
                      <a:pt x="344203" y="51677"/>
                      <a:pt x="342413" y="49167"/>
                    </a:cubicBezTo>
                    <a:cubicBezTo>
                      <a:pt x="341417" y="47727"/>
                      <a:pt x="340310" y="46509"/>
                      <a:pt x="339239" y="45143"/>
                    </a:cubicBezTo>
                    <a:cubicBezTo>
                      <a:pt x="337172" y="42430"/>
                      <a:pt x="335068" y="39736"/>
                      <a:pt x="332798" y="37299"/>
                    </a:cubicBezTo>
                    <a:cubicBezTo>
                      <a:pt x="332595" y="37133"/>
                      <a:pt x="332447" y="37023"/>
                      <a:pt x="332281" y="36856"/>
                    </a:cubicBezTo>
                    <a:cubicBezTo>
                      <a:pt x="329217" y="33682"/>
                      <a:pt x="326117" y="30563"/>
                      <a:pt x="322702" y="27868"/>
                    </a:cubicBezTo>
                    <a:cubicBezTo>
                      <a:pt x="322075" y="27315"/>
                      <a:pt x="321226" y="26946"/>
                      <a:pt x="320506" y="26429"/>
                    </a:cubicBezTo>
                    <a:cubicBezTo>
                      <a:pt x="315966" y="22959"/>
                      <a:pt x="311241" y="19988"/>
                      <a:pt x="306351" y="17312"/>
                    </a:cubicBezTo>
                    <a:cubicBezTo>
                      <a:pt x="304837" y="16518"/>
                      <a:pt x="303361" y="15632"/>
                      <a:pt x="301810" y="14894"/>
                    </a:cubicBezTo>
                    <a:cubicBezTo>
                      <a:pt x="295849" y="11996"/>
                      <a:pt x="289685" y="9689"/>
                      <a:pt x="283391" y="7770"/>
                    </a:cubicBezTo>
                    <a:cubicBezTo>
                      <a:pt x="281952" y="7327"/>
                      <a:pt x="280530" y="6903"/>
                      <a:pt x="279054" y="6497"/>
                    </a:cubicBezTo>
                    <a:cubicBezTo>
                      <a:pt x="271930" y="4540"/>
                      <a:pt x="264732" y="3156"/>
                      <a:pt x="257497" y="2196"/>
                    </a:cubicBezTo>
                    <a:cubicBezTo>
                      <a:pt x="256021" y="1993"/>
                      <a:pt x="254508" y="1753"/>
                      <a:pt x="252994" y="1606"/>
                    </a:cubicBezTo>
                    <a:cubicBezTo>
                      <a:pt x="244634" y="683"/>
                      <a:pt x="236329" y="258"/>
                      <a:pt x="228171" y="166"/>
                    </a:cubicBezTo>
                    <a:cubicBezTo>
                      <a:pt x="227174" y="166"/>
                      <a:pt x="226344" y="0"/>
                      <a:pt x="2253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7" y="520365"/>
                    </a:lnTo>
                    <a:lnTo>
                      <a:pt x="100327" y="314434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8" name="Freeform: Shape 163">
                <a:extLst>
                  <a:ext uri="{FF2B5EF4-FFF2-40B4-BE49-F238E27FC236}">
                    <a16:creationId xmlns:a16="http://schemas.microsoft.com/office/drawing/2014/main" id="{A202041B-6DEB-5BB5-5BFA-E19427B2B958}"/>
                  </a:ext>
                </a:extLst>
              </p:cNvPr>
              <p:cNvSpPr/>
              <p:nvPr/>
            </p:nvSpPr>
            <p:spPr>
              <a:xfrm>
                <a:off x="5624284" y="4219873"/>
                <a:ext cx="344166" cy="522746"/>
              </a:xfrm>
              <a:custGeom>
                <a:avLst/>
                <a:gdLst>
                  <a:gd name="connsiteX0" fmla="*/ 2160 w 344166"/>
                  <a:gd name="connsiteY0" fmla="*/ 83162 h 522746"/>
                  <a:gd name="connsiteX1" fmla="*/ 1919 w 344166"/>
                  <a:gd name="connsiteY1" fmla="*/ 84676 h 522746"/>
                  <a:gd name="connsiteX2" fmla="*/ 2160 w 344166"/>
                  <a:gd name="connsiteY2" fmla="*/ 83162 h 522746"/>
                  <a:gd name="connsiteX3" fmla="*/ 28164 w 344166"/>
                  <a:gd name="connsiteY3" fmla="*/ 28791 h 522746"/>
                  <a:gd name="connsiteX4" fmla="*/ 28367 w 344166"/>
                  <a:gd name="connsiteY4" fmla="*/ 28625 h 522746"/>
                  <a:gd name="connsiteX5" fmla="*/ 28016 w 344166"/>
                  <a:gd name="connsiteY5" fmla="*/ 28976 h 522746"/>
                  <a:gd name="connsiteX6" fmla="*/ 28164 w 344166"/>
                  <a:gd name="connsiteY6" fmla="*/ 28791 h 522746"/>
                  <a:gd name="connsiteX7" fmla="*/ 101250 w 344166"/>
                  <a:gd name="connsiteY7" fmla="*/ 404038 h 522746"/>
                  <a:gd name="connsiteX8" fmla="*/ 101286 w 344166"/>
                  <a:gd name="connsiteY8" fmla="*/ 404111 h 522746"/>
                  <a:gd name="connsiteX9" fmla="*/ 101250 w 344166"/>
                  <a:gd name="connsiteY9" fmla="*/ 404038 h 522746"/>
                  <a:gd name="connsiteX10" fmla="*/ 105052 w 344166"/>
                  <a:gd name="connsiteY10" fmla="*/ 414576 h 522746"/>
                  <a:gd name="connsiteX11" fmla="*/ 104129 w 344166"/>
                  <a:gd name="connsiteY11" fmla="*/ 413026 h 522746"/>
                  <a:gd name="connsiteX12" fmla="*/ 105052 w 344166"/>
                  <a:gd name="connsiteY12" fmla="*/ 414576 h 522746"/>
                  <a:gd name="connsiteX13" fmla="*/ 110145 w 344166"/>
                  <a:gd name="connsiteY13" fmla="*/ 420943 h 522746"/>
                  <a:gd name="connsiteX14" fmla="*/ 108632 w 344166"/>
                  <a:gd name="connsiteY14" fmla="*/ 419707 h 522746"/>
                  <a:gd name="connsiteX15" fmla="*/ 110145 w 344166"/>
                  <a:gd name="connsiteY15" fmla="*/ 420943 h 522746"/>
                  <a:gd name="connsiteX16" fmla="*/ 28016 w 344166"/>
                  <a:gd name="connsiteY16" fmla="*/ 495450 h 522746"/>
                  <a:gd name="connsiteX17" fmla="*/ 27943 w 344166"/>
                  <a:gd name="connsiteY17" fmla="*/ 495376 h 522746"/>
                  <a:gd name="connsiteX18" fmla="*/ 29087 w 344166"/>
                  <a:gd name="connsiteY18" fmla="*/ 496373 h 522746"/>
                  <a:gd name="connsiteX19" fmla="*/ 28016 w 344166"/>
                  <a:gd name="connsiteY19" fmla="*/ 495450 h 522746"/>
                  <a:gd name="connsiteX20" fmla="*/ 15559 w 344166"/>
                  <a:gd name="connsiteY20" fmla="*/ 480021 h 522746"/>
                  <a:gd name="connsiteX21" fmla="*/ 16278 w 344166"/>
                  <a:gd name="connsiteY21" fmla="*/ 481165 h 522746"/>
                  <a:gd name="connsiteX22" fmla="*/ 15559 w 344166"/>
                  <a:gd name="connsiteY22" fmla="*/ 480021 h 522746"/>
                  <a:gd name="connsiteX23" fmla="*/ 1883 w 344166"/>
                  <a:gd name="connsiteY23" fmla="*/ 440839 h 522746"/>
                  <a:gd name="connsiteX24" fmla="*/ 2234 w 344166"/>
                  <a:gd name="connsiteY24" fmla="*/ 442869 h 522746"/>
                  <a:gd name="connsiteX25" fmla="*/ 1883 w 344166"/>
                  <a:gd name="connsiteY25" fmla="*/ 440839 h 522746"/>
                  <a:gd name="connsiteX26" fmla="*/ 1477 w 344166"/>
                  <a:gd name="connsiteY26" fmla="*/ 438292 h 522746"/>
                  <a:gd name="connsiteX27" fmla="*/ 2621 w 344166"/>
                  <a:gd name="connsiteY27" fmla="*/ 445490 h 522746"/>
                  <a:gd name="connsiteX28" fmla="*/ 6238 w 344166"/>
                  <a:gd name="connsiteY28" fmla="*/ 459849 h 522746"/>
                  <a:gd name="connsiteX29" fmla="*/ 7512 w 344166"/>
                  <a:gd name="connsiteY29" fmla="*/ 463946 h 522746"/>
                  <a:gd name="connsiteX30" fmla="*/ 14470 w 344166"/>
                  <a:gd name="connsiteY30" fmla="*/ 478268 h 522746"/>
                  <a:gd name="connsiteX31" fmla="*/ 17220 w 344166"/>
                  <a:gd name="connsiteY31" fmla="*/ 482642 h 522746"/>
                  <a:gd name="connsiteX32" fmla="*/ 26853 w 344166"/>
                  <a:gd name="connsiteY32" fmla="*/ 494416 h 522746"/>
                  <a:gd name="connsiteX33" fmla="*/ 27850 w 344166"/>
                  <a:gd name="connsiteY33" fmla="*/ 495616 h 522746"/>
                  <a:gd name="connsiteX34" fmla="*/ 32815 w 344166"/>
                  <a:gd name="connsiteY34" fmla="*/ 499713 h 522746"/>
                  <a:gd name="connsiteX35" fmla="*/ 34845 w 344166"/>
                  <a:gd name="connsiteY35" fmla="*/ 501393 h 522746"/>
                  <a:gd name="connsiteX36" fmla="*/ 41526 w 344166"/>
                  <a:gd name="connsiteY36" fmla="*/ 505896 h 522746"/>
                  <a:gd name="connsiteX37" fmla="*/ 44110 w 344166"/>
                  <a:gd name="connsiteY37" fmla="*/ 507483 h 522746"/>
                  <a:gd name="connsiteX38" fmla="*/ 50865 w 344166"/>
                  <a:gd name="connsiteY38" fmla="*/ 510990 h 522746"/>
                  <a:gd name="connsiteX39" fmla="*/ 53928 w 344166"/>
                  <a:gd name="connsiteY39" fmla="*/ 512374 h 522746"/>
                  <a:gd name="connsiteX40" fmla="*/ 60813 w 344166"/>
                  <a:gd name="connsiteY40" fmla="*/ 515032 h 522746"/>
                  <a:gd name="connsiteX41" fmla="*/ 64116 w 344166"/>
                  <a:gd name="connsiteY41" fmla="*/ 516102 h 522746"/>
                  <a:gd name="connsiteX42" fmla="*/ 71240 w 344166"/>
                  <a:gd name="connsiteY42" fmla="*/ 518132 h 522746"/>
                  <a:gd name="connsiteX43" fmla="*/ 74101 w 344166"/>
                  <a:gd name="connsiteY43" fmla="*/ 518815 h 522746"/>
                  <a:gd name="connsiteX44" fmla="*/ 82019 w 344166"/>
                  <a:gd name="connsiteY44" fmla="*/ 520402 h 522746"/>
                  <a:gd name="connsiteX45" fmla="*/ 83458 w 344166"/>
                  <a:gd name="connsiteY45" fmla="*/ 520605 h 522746"/>
                  <a:gd name="connsiteX46" fmla="*/ 111068 w 344166"/>
                  <a:gd name="connsiteY46" fmla="*/ 522746 h 522746"/>
                  <a:gd name="connsiteX47" fmla="*/ 120923 w 344166"/>
                  <a:gd name="connsiteY47" fmla="*/ 522506 h 522746"/>
                  <a:gd name="connsiteX48" fmla="*/ 344075 w 344166"/>
                  <a:gd name="connsiteY48" fmla="*/ 510455 h 522746"/>
                  <a:gd name="connsiteX49" fmla="*/ 344148 w 344166"/>
                  <a:gd name="connsiteY49" fmla="*/ 510455 h 522746"/>
                  <a:gd name="connsiteX50" fmla="*/ 344148 w 344166"/>
                  <a:gd name="connsiteY50" fmla="*/ 428510 h 522746"/>
                  <a:gd name="connsiteX51" fmla="*/ 143440 w 344166"/>
                  <a:gd name="connsiteY51" fmla="*/ 428510 h 522746"/>
                  <a:gd name="connsiteX52" fmla="*/ 142296 w 344166"/>
                  <a:gd name="connsiteY52" fmla="*/ 428510 h 522746"/>
                  <a:gd name="connsiteX53" fmla="*/ 114206 w 344166"/>
                  <a:gd name="connsiteY53" fmla="*/ 423933 h 522746"/>
                  <a:gd name="connsiteX54" fmla="*/ 108207 w 344166"/>
                  <a:gd name="connsiteY54" fmla="*/ 419079 h 522746"/>
                  <a:gd name="connsiteX55" fmla="*/ 107654 w 344166"/>
                  <a:gd name="connsiteY55" fmla="*/ 418323 h 522746"/>
                  <a:gd name="connsiteX56" fmla="*/ 103870 w 344166"/>
                  <a:gd name="connsiteY56" fmla="*/ 412158 h 522746"/>
                  <a:gd name="connsiteX57" fmla="*/ 103427 w 344166"/>
                  <a:gd name="connsiteY57" fmla="*/ 410774 h 522746"/>
                  <a:gd name="connsiteX58" fmla="*/ 100327 w 344166"/>
                  <a:gd name="connsiteY58" fmla="*/ 391672 h 522746"/>
                  <a:gd name="connsiteX59" fmla="*/ 100327 w 344166"/>
                  <a:gd name="connsiteY59" fmla="*/ 310761 h 522746"/>
                  <a:gd name="connsiteX60" fmla="*/ 311906 w 344166"/>
                  <a:gd name="connsiteY60" fmla="*/ 304357 h 522746"/>
                  <a:gd name="connsiteX61" fmla="*/ 312016 w 344166"/>
                  <a:gd name="connsiteY61" fmla="*/ 304357 h 522746"/>
                  <a:gd name="connsiteX62" fmla="*/ 312016 w 344166"/>
                  <a:gd name="connsiteY62" fmla="*/ 221748 h 522746"/>
                  <a:gd name="connsiteX63" fmla="*/ 100327 w 344166"/>
                  <a:gd name="connsiteY63" fmla="*/ 214624 h 522746"/>
                  <a:gd name="connsiteX64" fmla="*/ 100327 w 344166"/>
                  <a:gd name="connsiteY64" fmla="*/ 133750 h 522746"/>
                  <a:gd name="connsiteX65" fmla="*/ 137405 w 344166"/>
                  <a:gd name="connsiteY65" fmla="*/ 94051 h 522746"/>
                  <a:gd name="connsiteX66" fmla="*/ 344167 w 344166"/>
                  <a:gd name="connsiteY66" fmla="*/ 94051 h 522746"/>
                  <a:gd name="connsiteX67" fmla="*/ 344167 w 344166"/>
                  <a:gd name="connsiteY67" fmla="*/ 11443 h 522746"/>
                  <a:gd name="connsiteX68" fmla="*/ 344093 w 344166"/>
                  <a:gd name="connsiteY68" fmla="*/ 11406 h 522746"/>
                  <a:gd name="connsiteX69" fmla="*/ 113818 w 344166"/>
                  <a:gd name="connsiteY69" fmla="*/ 37 h 522746"/>
                  <a:gd name="connsiteX70" fmla="*/ 111160 w 344166"/>
                  <a:gd name="connsiteY70" fmla="*/ 0 h 522746"/>
                  <a:gd name="connsiteX71" fmla="*/ 75319 w 344166"/>
                  <a:gd name="connsiteY71" fmla="*/ 4023 h 522746"/>
                  <a:gd name="connsiteX72" fmla="*/ 75116 w 344166"/>
                  <a:gd name="connsiteY72" fmla="*/ 4060 h 522746"/>
                  <a:gd name="connsiteX73" fmla="*/ 65685 w 344166"/>
                  <a:gd name="connsiteY73" fmla="*/ 6681 h 522746"/>
                  <a:gd name="connsiteX74" fmla="*/ 65334 w 344166"/>
                  <a:gd name="connsiteY74" fmla="*/ 6792 h 522746"/>
                  <a:gd name="connsiteX75" fmla="*/ 32390 w 344166"/>
                  <a:gd name="connsiteY75" fmla="*/ 24934 h 522746"/>
                  <a:gd name="connsiteX76" fmla="*/ 29917 w 344166"/>
                  <a:gd name="connsiteY76" fmla="*/ 27001 h 522746"/>
                  <a:gd name="connsiteX77" fmla="*/ 28016 w 344166"/>
                  <a:gd name="connsiteY77" fmla="*/ 28625 h 522746"/>
                  <a:gd name="connsiteX78" fmla="*/ 26337 w 344166"/>
                  <a:gd name="connsiteY78" fmla="*/ 30729 h 522746"/>
                  <a:gd name="connsiteX79" fmla="*/ 16426 w 344166"/>
                  <a:gd name="connsiteY79" fmla="*/ 43132 h 522746"/>
                  <a:gd name="connsiteX80" fmla="*/ 14562 w 344166"/>
                  <a:gd name="connsiteY80" fmla="*/ 46509 h 522746"/>
                  <a:gd name="connsiteX81" fmla="*/ 8398 w 344166"/>
                  <a:gd name="connsiteY81" fmla="*/ 59428 h 522746"/>
                  <a:gd name="connsiteX82" fmla="*/ 6644 w 344166"/>
                  <a:gd name="connsiteY82" fmla="*/ 63839 h 522746"/>
                  <a:gd name="connsiteX83" fmla="*/ 2473 w 344166"/>
                  <a:gd name="connsiteY83" fmla="*/ 80782 h 522746"/>
                  <a:gd name="connsiteX84" fmla="*/ 1477 w 344166"/>
                  <a:gd name="connsiteY84" fmla="*/ 87666 h 522746"/>
                  <a:gd name="connsiteX85" fmla="*/ 277 w 344166"/>
                  <a:gd name="connsiteY85" fmla="*/ 104165 h 522746"/>
                  <a:gd name="connsiteX86" fmla="*/ 0 w 344166"/>
                  <a:gd name="connsiteY86" fmla="*/ 108096 h 522746"/>
                  <a:gd name="connsiteX87" fmla="*/ 0 w 344166"/>
                  <a:gd name="connsiteY87" fmla="*/ 417916 h 522746"/>
                  <a:gd name="connsiteX88" fmla="*/ 314 w 344166"/>
                  <a:gd name="connsiteY88" fmla="*/ 422327 h 522746"/>
                  <a:gd name="connsiteX89" fmla="*/ 1477 w 344166"/>
                  <a:gd name="connsiteY89" fmla="*/ 438292 h 52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4166" h="522746">
                    <a:moveTo>
                      <a:pt x="2160" y="83162"/>
                    </a:moveTo>
                    <a:cubicBezTo>
                      <a:pt x="2086" y="83642"/>
                      <a:pt x="1993" y="84159"/>
                      <a:pt x="1919" y="84676"/>
                    </a:cubicBezTo>
                    <a:cubicBezTo>
                      <a:pt x="1993" y="84159"/>
                      <a:pt x="2086" y="83642"/>
                      <a:pt x="2160" y="83162"/>
                    </a:cubicBezTo>
                    <a:moveTo>
                      <a:pt x="28164" y="28791"/>
                    </a:moveTo>
                    <a:cubicBezTo>
                      <a:pt x="28238" y="28754"/>
                      <a:pt x="28330" y="28681"/>
                      <a:pt x="28367" y="28625"/>
                    </a:cubicBezTo>
                    <a:cubicBezTo>
                      <a:pt x="28256" y="28736"/>
                      <a:pt x="28127" y="28865"/>
                      <a:pt x="28016" y="28976"/>
                    </a:cubicBezTo>
                    <a:cubicBezTo>
                      <a:pt x="28053" y="28939"/>
                      <a:pt x="28090" y="28865"/>
                      <a:pt x="28164" y="28791"/>
                    </a:cubicBezTo>
                    <a:moveTo>
                      <a:pt x="101250" y="404038"/>
                    </a:moveTo>
                    <a:cubicBezTo>
                      <a:pt x="101250" y="404074"/>
                      <a:pt x="101286" y="404074"/>
                      <a:pt x="101286" y="404111"/>
                    </a:cubicBezTo>
                    <a:cubicBezTo>
                      <a:pt x="101286" y="404074"/>
                      <a:pt x="101286" y="404074"/>
                      <a:pt x="101250" y="404038"/>
                    </a:cubicBezTo>
                    <a:moveTo>
                      <a:pt x="105052" y="414576"/>
                    </a:moveTo>
                    <a:cubicBezTo>
                      <a:pt x="104774" y="414022"/>
                      <a:pt x="104368" y="413616"/>
                      <a:pt x="104129" y="413026"/>
                    </a:cubicBezTo>
                    <a:cubicBezTo>
                      <a:pt x="104387" y="413598"/>
                      <a:pt x="104774" y="414022"/>
                      <a:pt x="105052" y="414576"/>
                    </a:cubicBezTo>
                    <a:moveTo>
                      <a:pt x="110145" y="420943"/>
                    </a:moveTo>
                    <a:cubicBezTo>
                      <a:pt x="109666" y="420500"/>
                      <a:pt x="109112" y="420186"/>
                      <a:pt x="108632" y="419707"/>
                    </a:cubicBezTo>
                    <a:cubicBezTo>
                      <a:pt x="109112" y="420186"/>
                      <a:pt x="109666" y="420519"/>
                      <a:pt x="110145" y="420943"/>
                    </a:cubicBezTo>
                    <a:moveTo>
                      <a:pt x="28016" y="495450"/>
                    </a:moveTo>
                    <a:cubicBezTo>
                      <a:pt x="27980" y="495413"/>
                      <a:pt x="27980" y="495376"/>
                      <a:pt x="27943" y="495376"/>
                    </a:cubicBezTo>
                    <a:cubicBezTo>
                      <a:pt x="28293" y="495727"/>
                      <a:pt x="28699" y="496059"/>
                      <a:pt x="29087" y="496373"/>
                    </a:cubicBezTo>
                    <a:cubicBezTo>
                      <a:pt x="28736" y="496041"/>
                      <a:pt x="28330" y="495727"/>
                      <a:pt x="28016" y="495450"/>
                    </a:cubicBezTo>
                    <a:moveTo>
                      <a:pt x="15559" y="480021"/>
                    </a:moveTo>
                    <a:cubicBezTo>
                      <a:pt x="15798" y="480372"/>
                      <a:pt x="16039" y="480778"/>
                      <a:pt x="16278" y="481165"/>
                    </a:cubicBezTo>
                    <a:cubicBezTo>
                      <a:pt x="16039" y="480778"/>
                      <a:pt x="15798" y="480372"/>
                      <a:pt x="15559" y="480021"/>
                    </a:cubicBezTo>
                    <a:moveTo>
                      <a:pt x="1883" y="440839"/>
                    </a:moveTo>
                    <a:cubicBezTo>
                      <a:pt x="1993" y="441522"/>
                      <a:pt x="2123" y="442186"/>
                      <a:pt x="2234" y="442869"/>
                    </a:cubicBezTo>
                    <a:cubicBezTo>
                      <a:pt x="2123" y="442186"/>
                      <a:pt x="1993" y="441522"/>
                      <a:pt x="1883" y="440839"/>
                    </a:cubicBezTo>
                    <a:moveTo>
                      <a:pt x="1477" y="438292"/>
                    </a:moveTo>
                    <a:cubicBezTo>
                      <a:pt x="1790" y="440765"/>
                      <a:pt x="2234" y="443146"/>
                      <a:pt x="2621" y="445490"/>
                    </a:cubicBezTo>
                    <a:cubicBezTo>
                      <a:pt x="3581" y="450584"/>
                      <a:pt x="4762" y="455401"/>
                      <a:pt x="6238" y="459849"/>
                    </a:cubicBezTo>
                    <a:cubicBezTo>
                      <a:pt x="6644" y="461196"/>
                      <a:pt x="7032" y="462635"/>
                      <a:pt x="7512" y="463946"/>
                    </a:cubicBezTo>
                    <a:cubicBezTo>
                      <a:pt x="9468" y="469187"/>
                      <a:pt x="11849" y="473857"/>
                      <a:pt x="14470" y="478268"/>
                    </a:cubicBezTo>
                    <a:cubicBezTo>
                      <a:pt x="15337" y="479744"/>
                      <a:pt x="16260" y="481257"/>
                      <a:pt x="17220" y="482642"/>
                    </a:cubicBezTo>
                    <a:cubicBezTo>
                      <a:pt x="20154" y="486979"/>
                      <a:pt x="23347" y="490947"/>
                      <a:pt x="26853" y="494416"/>
                    </a:cubicBezTo>
                    <a:cubicBezTo>
                      <a:pt x="27204" y="494767"/>
                      <a:pt x="27444" y="495247"/>
                      <a:pt x="27850" y="495616"/>
                    </a:cubicBezTo>
                    <a:cubicBezTo>
                      <a:pt x="29401" y="497129"/>
                      <a:pt x="31154" y="498366"/>
                      <a:pt x="32815" y="499713"/>
                    </a:cubicBezTo>
                    <a:cubicBezTo>
                      <a:pt x="33498" y="500267"/>
                      <a:pt x="34162" y="500858"/>
                      <a:pt x="34845" y="501393"/>
                    </a:cubicBezTo>
                    <a:cubicBezTo>
                      <a:pt x="37041" y="503017"/>
                      <a:pt x="39256" y="504493"/>
                      <a:pt x="41526" y="505896"/>
                    </a:cubicBezTo>
                    <a:cubicBezTo>
                      <a:pt x="42357" y="506450"/>
                      <a:pt x="43243" y="507003"/>
                      <a:pt x="44110" y="507483"/>
                    </a:cubicBezTo>
                    <a:cubicBezTo>
                      <a:pt x="46306" y="508757"/>
                      <a:pt x="48558" y="509901"/>
                      <a:pt x="50865" y="510990"/>
                    </a:cubicBezTo>
                    <a:cubicBezTo>
                      <a:pt x="51898" y="511470"/>
                      <a:pt x="52895" y="511950"/>
                      <a:pt x="53928" y="512374"/>
                    </a:cubicBezTo>
                    <a:cubicBezTo>
                      <a:pt x="56199" y="513334"/>
                      <a:pt x="58506" y="514201"/>
                      <a:pt x="60813" y="515032"/>
                    </a:cubicBezTo>
                    <a:cubicBezTo>
                      <a:pt x="61883" y="515382"/>
                      <a:pt x="63009" y="515751"/>
                      <a:pt x="64116" y="516102"/>
                    </a:cubicBezTo>
                    <a:cubicBezTo>
                      <a:pt x="66460" y="516859"/>
                      <a:pt x="68841" y="517542"/>
                      <a:pt x="71240" y="518132"/>
                    </a:cubicBezTo>
                    <a:cubicBezTo>
                      <a:pt x="72200" y="518372"/>
                      <a:pt x="73141" y="518612"/>
                      <a:pt x="74101" y="518815"/>
                    </a:cubicBezTo>
                    <a:cubicBezTo>
                      <a:pt x="76758" y="519406"/>
                      <a:pt x="79361" y="519959"/>
                      <a:pt x="82019" y="520402"/>
                    </a:cubicBezTo>
                    <a:cubicBezTo>
                      <a:pt x="82498" y="520476"/>
                      <a:pt x="82978" y="520513"/>
                      <a:pt x="83458" y="520605"/>
                    </a:cubicBezTo>
                    <a:cubicBezTo>
                      <a:pt x="92926" y="522119"/>
                      <a:pt x="102357" y="522746"/>
                      <a:pt x="111068" y="522746"/>
                    </a:cubicBezTo>
                    <a:cubicBezTo>
                      <a:pt x="114482" y="522746"/>
                      <a:pt x="117786" y="522672"/>
                      <a:pt x="120923" y="522506"/>
                    </a:cubicBezTo>
                    <a:cubicBezTo>
                      <a:pt x="122787" y="522469"/>
                      <a:pt x="303785" y="516028"/>
                      <a:pt x="344075" y="510455"/>
                    </a:cubicBezTo>
                    <a:lnTo>
                      <a:pt x="344148" y="510455"/>
                    </a:lnTo>
                    <a:lnTo>
                      <a:pt x="344148" y="428510"/>
                    </a:lnTo>
                    <a:lnTo>
                      <a:pt x="143440" y="428510"/>
                    </a:lnTo>
                    <a:lnTo>
                      <a:pt x="142296" y="428510"/>
                    </a:lnTo>
                    <a:cubicBezTo>
                      <a:pt x="132311" y="428510"/>
                      <a:pt x="122123" y="428344"/>
                      <a:pt x="114206" y="423933"/>
                    </a:cubicBezTo>
                    <a:cubicBezTo>
                      <a:pt x="111899" y="422660"/>
                      <a:pt x="109905" y="421036"/>
                      <a:pt x="108207" y="419079"/>
                    </a:cubicBezTo>
                    <a:cubicBezTo>
                      <a:pt x="108004" y="418876"/>
                      <a:pt x="107857" y="418563"/>
                      <a:pt x="107654" y="418323"/>
                    </a:cubicBezTo>
                    <a:cubicBezTo>
                      <a:pt x="106177" y="416532"/>
                      <a:pt x="104867" y="414502"/>
                      <a:pt x="103870" y="412158"/>
                    </a:cubicBezTo>
                    <a:cubicBezTo>
                      <a:pt x="103667" y="411752"/>
                      <a:pt x="103557" y="411198"/>
                      <a:pt x="103427" y="410774"/>
                    </a:cubicBezTo>
                    <a:cubicBezTo>
                      <a:pt x="101397" y="405606"/>
                      <a:pt x="100327" y="399350"/>
                      <a:pt x="100327" y="391672"/>
                    </a:cubicBezTo>
                    <a:lnTo>
                      <a:pt x="100327" y="310761"/>
                    </a:lnTo>
                    <a:lnTo>
                      <a:pt x="311906" y="304357"/>
                    </a:lnTo>
                    <a:lnTo>
                      <a:pt x="312016" y="304357"/>
                    </a:lnTo>
                    <a:lnTo>
                      <a:pt x="312016" y="221748"/>
                    </a:lnTo>
                    <a:lnTo>
                      <a:pt x="100327" y="214624"/>
                    </a:lnTo>
                    <a:lnTo>
                      <a:pt x="100327" y="133750"/>
                    </a:lnTo>
                    <a:cubicBezTo>
                      <a:pt x="100327" y="114224"/>
                      <a:pt x="100327" y="94051"/>
                      <a:pt x="137405" y="94051"/>
                    </a:cubicBezTo>
                    <a:lnTo>
                      <a:pt x="344167" y="94051"/>
                    </a:lnTo>
                    <a:lnTo>
                      <a:pt x="344167" y="11443"/>
                    </a:lnTo>
                    <a:lnTo>
                      <a:pt x="344093" y="11406"/>
                    </a:lnTo>
                    <a:cubicBezTo>
                      <a:pt x="298858" y="5038"/>
                      <a:pt x="115645" y="74"/>
                      <a:pt x="113818" y="37"/>
                    </a:cubicBezTo>
                    <a:cubicBezTo>
                      <a:pt x="112951" y="0"/>
                      <a:pt x="112028" y="0"/>
                      <a:pt x="111160" y="0"/>
                    </a:cubicBezTo>
                    <a:cubicBezTo>
                      <a:pt x="100308" y="0"/>
                      <a:pt x="87851" y="1070"/>
                      <a:pt x="75319" y="4023"/>
                    </a:cubicBezTo>
                    <a:lnTo>
                      <a:pt x="75116" y="4060"/>
                    </a:lnTo>
                    <a:cubicBezTo>
                      <a:pt x="71978" y="4817"/>
                      <a:pt x="68822" y="5684"/>
                      <a:pt x="65685" y="6681"/>
                    </a:cubicBezTo>
                    <a:cubicBezTo>
                      <a:pt x="65574" y="6718"/>
                      <a:pt x="65445" y="6755"/>
                      <a:pt x="65334" y="6792"/>
                    </a:cubicBezTo>
                    <a:cubicBezTo>
                      <a:pt x="53689" y="10575"/>
                      <a:pt x="42338" y="16370"/>
                      <a:pt x="32390" y="24934"/>
                    </a:cubicBezTo>
                    <a:cubicBezTo>
                      <a:pt x="31560" y="25617"/>
                      <a:pt x="30711" y="26281"/>
                      <a:pt x="29917" y="27001"/>
                    </a:cubicBezTo>
                    <a:cubicBezTo>
                      <a:pt x="29327" y="27592"/>
                      <a:pt x="28644" y="28034"/>
                      <a:pt x="28016" y="28625"/>
                    </a:cubicBezTo>
                    <a:cubicBezTo>
                      <a:pt x="27389" y="29253"/>
                      <a:pt x="26983" y="30065"/>
                      <a:pt x="26337" y="30729"/>
                    </a:cubicBezTo>
                    <a:cubicBezTo>
                      <a:pt x="22793" y="34476"/>
                      <a:pt x="19416" y="38481"/>
                      <a:pt x="16426" y="43132"/>
                    </a:cubicBezTo>
                    <a:cubicBezTo>
                      <a:pt x="15743" y="44202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398" y="59428"/>
                    </a:cubicBezTo>
                    <a:cubicBezTo>
                      <a:pt x="7844" y="60905"/>
                      <a:pt x="7161" y="62326"/>
                      <a:pt x="6644" y="63839"/>
                    </a:cubicBezTo>
                    <a:cubicBezTo>
                      <a:pt x="4891" y="69044"/>
                      <a:pt x="3544" y="74747"/>
                      <a:pt x="2473" y="80782"/>
                    </a:cubicBezTo>
                    <a:cubicBezTo>
                      <a:pt x="2067" y="83015"/>
                      <a:pt x="1754" y="85322"/>
                      <a:pt x="1477" y="87666"/>
                    </a:cubicBezTo>
                    <a:cubicBezTo>
                      <a:pt x="794" y="92870"/>
                      <a:pt x="406" y="98370"/>
                      <a:pt x="277" y="104165"/>
                    </a:cubicBezTo>
                    <a:cubicBezTo>
                      <a:pt x="240" y="105513"/>
                      <a:pt x="0" y="106712"/>
                      <a:pt x="0" y="108096"/>
                    </a:cubicBezTo>
                    <a:lnTo>
                      <a:pt x="0" y="417916"/>
                    </a:lnTo>
                    <a:cubicBezTo>
                      <a:pt x="0" y="419467"/>
                      <a:pt x="277" y="420814"/>
                      <a:pt x="314" y="422327"/>
                    </a:cubicBezTo>
                    <a:cubicBezTo>
                      <a:pt x="480" y="427994"/>
                      <a:pt x="849" y="433272"/>
                      <a:pt x="1477" y="4382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2" name="Freeform: Shape 87">
              <a:extLst>
                <a:ext uri="{FF2B5EF4-FFF2-40B4-BE49-F238E27FC236}">
                  <a16:creationId xmlns:a16="http://schemas.microsoft.com/office/drawing/2014/main" id="{995D52B8-C689-7C46-8A43-DC033B15DC90}"/>
                </a:ext>
              </a:extLst>
            </p:cNvPr>
            <p:cNvSpPr/>
            <p:nvPr/>
          </p:nvSpPr>
          <p:spPr>
            <a:xfrm>
              <a:off x="6037587" y="4219892"/>
              <a:ext cx="460863" cy="520365"/>
            </a:xfrm>
            <a:custGeom>
              <a:avLst/>
              <a:gdLst>
                <a:gd name="connsiteX0" fmla="*/ 293191 w 460863"/>
                <a:gd name="connsiteY0" fmla="*/ 316907 h 520365"/>
                <a:gd name="connsiteX1" fmla="*/ 171954 w 460863"/>
                <a:gd name="connsiteY1" fmla="*/ 316907 h 520365"/>
                <a:gd name="connsiteX2" fmla="*/ 234723 w 460863"/>
                <a:gd name="connsiteY2" fmla="*/ 131259 h 520365"/>
                <a:gd name="connsiteX3" fmla="*/ 293191 w 460863"/>
                <a:gd name="connsiteY3" fmla="*/ 316907 h 520365"/>
                <a:gd name="connsiteX4" fmla="*/ 290570 w 460863"/>
                <a:gd name="connsiteY4" fmla="*/ 0 h 520365"/>
                <a:gd name="connsiteX5" fmla="*/ 176734 w 460863"/>
                <a:gd name="connsiteY5" fmla="*/ 0 h 520365"/>
                <a:gd name="connsiteX6" fmla="*/ 37 w 460863"/>
                <a:gd name="connsiteY6" fmla="*/ 520199 h 520365"/>
                <a:gd name="connsiteX7" fmla="*/ 0 w 460863"/>
                <a:gd name="connsiteY7" fmla="*/ 520365 h 520365"/>
                <a:gd name="connsiteX8" fmla="*/ 107524 w 460863"/>
                <a:gd name="connsiteY8" fmla="*/ 520365 h 520365"/>
                <a:gd name="connsiteX9" fmla="*/ 145433 w 460863"/>
                <a:gd name="connsiteY9" fmla="*/ 405256 h 520365"/>
                <a:gd name="connsiteX10" fmla="*/ 316870 w 460863"/>
                <a:gd name="connsiteY10" fmla="*/ 405256 h 520365"/>
                <a:gd name="connsiteX11" fmla="*/ 354059 w 460863"/>
                <a:gd name="connsiteY11" fmla="*/ 520292 h 520365"/>
                <a:gd name="connsiteX12" fmla="*/ 354059 w 460863"/>
                <a:gd name="connsiteY12" fmla="*/ 520365 h 520365"/>
                <a:gd name="connsiteX13" fmla="*/ 460863 w 460863"/>
                <a:gd name="connsiteY13" fmla="*/ 520365 h 520365"/>
                <a:gd name="connsiteX14" fmla="*/ 290570 w 460863"/>
                <a:gd name="connsiteY14" fmla="*/ 74 h 520365"/>
                <a:gd name="connsiteX15" fmla="*/ 290570 w 460863"/>
                <a:gd name="connsiteY15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63" h="520365">
                  <a:moveTo>
                    <a:pt x="293191" y="316907"/>
                  </a:moveTo>
                  <a:lnTo>
                    <a:pt x="171954" y="316907"/>
                  </a:lnTo>
                  <a:lnTo>
                    <a:pt x="234723" y="131259"/>
                  </a:lnTo>
                  <a:lnTo>
                    <a:pt x="293191" y="316907"/>
                  </a:lnTo>
                  <a:close/>
                  <a:moveTo>
                    <a:pt x="290570" y="0"/>
                  </a:moveTo>
                  <a:lnTo>
                    <a:pt x="176734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524" y="520365"/>
                  </a:lnTo>
                  <a:lnTo>
                    <a:pt x="145433" y="405256"/>
                  </a:lnTo>
                  <a:lnTo>
                    <a:pt x="316870" y="405256"/>
                  </a:lnTo>
                  <a:lnTo>
                    <a:pt x="354059" y="520292"/>
                  </a:lnTo>
                  <a:lnTo>
                    <a:pt x="354059" y="520365"/>
                  </a:lnTo>
                  <a:lnTo>
                    <a:pt x="460863" y="520365"/>
                  </a:lnTo>
                  <a:lnTo>
                    <a:pt x="290570" y="74"/>
                  </a:lnTo>
                  <a:lnTo>
                    <a:pt x="290570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88">
              <a:extLst>
                <a:ext uri="{FF2B5EF4-FFF2-40B4-BE49-F238E27FC236}">
                  <a16:creationId xmlns:a16="http://schemas.microsoft.com/office/drawing/2014/main" id="{6168B50A-D128-9BDA-42A4-65880130CDBA}"/>
                </a:ext>
              </a:extLst>
            </p:cNvPr>
            <p:cNvSpPr/>
            <p:nvPr/>
          </p:nvSpPr>
          <p:spPr>
            <a:xfrm>
              <a:off x="6576851" y="4219892"/>
              <a:ext cx="409260" cy="520365"/>
            </a:xfrm>
            <a:custGeom>
              <a:avLst/>
              <a:gdLst>
                <a:gd name="connsiteX0" fmla="*/ 308915 w 409260"/>
                <a:gd name="connsiteY0" fmla="*/ 335824 h 520365"/>
                <a:gd name="connsiteX1" fmla="*/ 101674 w 409260"/>
                <a:gd name="connsiteY1" fmla="*/ 0 h 520365"/>
                <a:gd name="connsiteX2" fmla="*/ 0 w 409260"/>
                <a:gd name="connsiteY2" fmla="*/ 0 h 520365"/>
                <a:gd name="connsiteX3" fmla="*/ 0 w 409260"/>
                <a:gd name="connsiteY3" fmla="*/ 520365 h 520365"/>
                <a:gd name="connsiteX4" fmla="*/ 101065 w 409260"/>
                <a:gd name="connsiteY4" fmla="*/ 520365 h 520365"/>
                <a:gd name="connsiteX5" fmla="*/ 101065 w 409260"/>
                <a:gd name="connsiteY5" fmla="*/ 188103 h 520365"/>
                <a:gd name="connsiteX6" fmla="*/ 309026 w 409260"/>
                <a:gd name="connsiteY6" fmla="*/ 520365 h 520365"/>
                <a:gd name="connsiteX7" fmla="*/ 409261 w 409260"/>
                <a:gd name="connsiteY7" fmla="*/ 520365 h 520365"/>
                <a:gd name="connsiteX8" fmla="*/ 409261 w 409260"/>
                <a:gd name="connsiteY8" fmla="*/ 0 h 520365"/>
                <a:gd name="connsiteX9" fmla="*/ 308915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915" y="335824"/>
                  </a:move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65" y="520365"/>
                  </a:lnTo>
                  <a:lnTo>
                    <a:pt x="101065" y="188103"/>
                  </a:lnTo>
                  <a:lnTo>
                    <a:pt x="309026" y="520365"/>
                  </a:lnTo>
                  <a:lnTo>
                    <a:pt x="409261" y="520365"/>
                  </a:lnTo>
                  <a:lnTo>
                    <a:pt x="409261" y="0"/>
                  </a:lnTo>
                  <a:lnTo>
                    <a:pt x="30891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4" name="Graphic 4">
              <a:extLst>
                <a:ext uri="{FF2B5EF4-FFF2-40B4-BE49-F238E27FC236}">
                  <a16:creationId xmlns:a16="http://schemas.microsoft.com/office/drawing/2014/main" id="{31D21799-4A10-4CE5-068F-478677845CDF}"/>
                </a:ext>
              </a:extLst>
            </p:cNvPr>
            <p:cNvGrpSpPr/>
            <p:nvPr/>
          </p:nvGrpSpPr>
          <p:grpSpPr>
            <a:xfrm>
              <a:off x="7391404" y="4214226"/>
              <a:ext cx="2705808" cy="530534"/>
              <a:chOff x="7391404" y="4214226"/>
              <a:chExt cx="2705808" cy="530534"/>
            </a:xfrm>
            <a:solidFill>
              <a:srgbClr val="9C9B9B"/>
            </a:solidFill>
          </p:grpSpPr>
          <p:sp>
            <p:nvSpPr>
              <p:cNvPr id="83" name="Freeform: Shape 138">
                <a:extLst>
                  <a:ext uri="{FF2B5EF4-FFF2-40B4-BE49-F238E27FC236}">
                    <a16:creationId xmlns:a16="http://schemas.microsoft.com/office/drawing/2014/main" id="{A4D885C2-8B71-1B16-5173-EE8C649735E5}"/>
                  </a:ext>
                </a:extLst>
              </p:cNvPr>
              <p:cNvSpPr/>
              <p:nvPr/>
            </p:nvSpPr>
            <p:spPr>
              <a:xfrm>
                <a:off x="7391404" y="4214226"/>
                <a:ext cx="360666" cy="530534"/>
              </a:xfrm>
              <a:custGeom>
                <a:avLst/>
                <a:gdLst>
                  <a:gd name="connsiteX0" fmla="*/ 83181 w 360666"/>
                  <a:gd name="connsiteY0" fmla="*/ 504180 h 530534"/>
                  <a:gd name="connsiteX1" fmla="*/ 79084 w 360666"/>
                  <a:gd name="connsiteY1" fmla="*/ 501633 h 530534"/>
                  <a:gd name="connsiteX2" fmla="*/ 83181 w 360666"/>
                  <a:gd name="connsiteY2" fmla="*/ 504180 h 530534"/>
                  <a:gd name="connsiteX3" fmla="*/ 64522 w 360666"/>
                  <a:gd name="connsiteY3" fmla="*/ 489618 h 530534"/>
                  <a:gd name="connsiteX4" fmla="*/ 64928 w 360666"/>
                  <a:gd name="connsiteY4" fmla="*/ 489969 h 530534"/>
                  <a:gd name="connsiteX5" fmla="*/ 64522 w 360666"/>
                  <a:gd name="connsiteY5" fmla="*/ 489618 h 530534"/>
                  <a:gd name="connsiteX6" fmla="*/ 100677 w 360666"/>
                  <a:gd name="connsiteY6" fmla="*/ 513961 h 530534"/>
                  <a:gd name="connsiteX7" fmla="*/ 95436 w 360666"/>
                  <a:gd name="connsiteY7" fmla="*/ 511618 h 530534"/>
                  <a:gd name="connsiteX8" fmla="*/ 100677 w 360666"/>
                  <a:gd name="connsiteY8" fmla="*/ 513961 h 530534"/>
                  <a:gd name="connsiteX9" fmla="*/ 117269 w 360666"/>
                  <a:gd name="connsiteY9" fmla="*/ 520643 h 530534"/>
                  <a:gd name="connsiteX10" fmla="*/ 113615 w 360666"/>
                  <a:gd name="connsiteY10" fmla="*/ 519535 h 530534"/>
                  <a:gd name="connsiteX11" fmla="*/ 117269 w 360666"/>
                  <a:gd name="connsiteY11" fmla="*/ 520643 h 530534"/>
                  <a:gd name="connsiteX12" fmla="*/ 104535 w 360666"/>
                  <a:gd name="connsiteY12" fmla="*/ 341970 h 530534"/>
                  <a:gd name="connsiteX13" fmla="*/ 104535 w 360666"/>
                  <a:gd name="connsiteY13" fmla="*/ 342007 h 530534"/>
                  <a:gd name="connsiteX14" fmla="*/ 104535 w 360666"/>
                  <a:gd name="connsiteY14" fmla="*/ 341970 h 530534"/>
                  <a:gd name="connsiteX15" fmla="*/ 178192 w 360666"/>
                  <a:gd name="connsiteY15" fmla="*/ 0 h 530534"/>
                  <a:gd name="connsiteX16" fmla="*/ 129949 w 360666"/>
                  <a:gd name="connsiteY16" fmla="*/ 4614 h 530534"/>
                  <a:gd name="connsiteX17" fmla="*/ 126017 w 360666"/>
                  <a:gd name="connsiteY17" fmla="*/ 5611 h 530534"/>
                  <a:gd name="connsiteX18" fmla="*/ 109592 w 360666"/>
                  <a:gd name="connsiteY18" fmla="*/ 10059 h 530534"/>
                  <a:gd name="connsiteX19" fmla="*/ 101194 w 360666"/>
                  <a:gd name="connsiteY19" fmla="*/ 13473 h 530534"/>
                  <a:gd name="connsiteX20" fmla="*/ 91136 w 360666"/>
                  <a:gd name="connsiteY20" fmla="*/ 17681 h 530534"/>
                  <a:gd name="connsiteX21" fmla="*/ 82535 w 360666"/>
                  <a:gd name="connsiteY21" fmla="*/ 22701 h 530534"/>
                  <a:gd name="connsiteX22" fmla="*/ 74415 w 360666"/>
                  <a:gd name="connsiteY22" fmla="*/ 27555 h 530534"/>
                  <a:gd name="connsiteX23" fmla="*/ 68047 w 360666"/>
                  <a:gd name="connsiteY23" fmla="*/ 32649 h 530534"/>
                  <a:gd name="connsiteX24" fmla="*/ 59447 w 360666"/>
                  <a:gd name="connsiteY24" fmla="*/ 39773 h 530534"/>
                  <a:gd name="connsiteX25" fmla="*/ 57343 w 360666"/>
                  <a:gd name="connsiteY25" fmla="*/ 42043 h 530534"/>
                  <a:gd name="connsiteX26" fmla="*/ 35657 w 360666"/>
                  <a:gd name="connsiteY26" fmla="*/ 69856 h 530534"/>
                  <a:gd name="connsiteX27" fmla="*/ 19028 w 360666"/>
                  <a:gd name="connsiteY27" fmla="*/ 107487 h 530534"/>
                  <a:gd name="connsiteX28" fmla="*/ 18474 w 360666"/>
                  <a:gd name="connsiteY28" fmla="*/ 109352 h 530534"/>
                  <a:gd name="connsiteX29" fmla="*/ 12993 w 360666"/>
                  <a:gd name="connsiteY29" fmla="*/ 128564 h 530534"/>
                  <a:gd name="connsiteX30" fmla="*/ 11794 w 360666"/>
                  <a:gd name="connsiteY30" fmla="*/ 134101 h 530534"/>
                  <a:gd name="connsiteX31" fmla="*/ 8176 w 360666"/>
                  <a:gd name="connsiteY31" fmla="*/ 151763 h 530534"/>
                  <a:gd name="connsiteX32" fmla="*/ 7069 w 360666"/>
                  <a:gd name="connsiteY32" fmla="*/ 158961 h 530534"/>
                  <a:gd name="connsiteX33" fmla="*/ 4485 w 360666"/>
                  <a:gd name="connsiteY33" fmla="*/ 177306 h 530534"/>
                  <a:gd name="connsiteX34" fmla="*/ 3894 w 360666"/>
                  <a:gd name="connsiteY34" fmla="*/ 183434 h 530534"/>
                  <a:gd name="connsiteX35" fmla="*/ 0 w 360666"/>
                  <a:gd name="connsiteY35" fmla="*/ 264455 h 530534"/>
                  <a:gd name="connsiteX36" fmla="*/ 39459 w 360666"/>
                  <a:gd name="connsiteY36" fmla="*/ 458686 h 530534"/>
                  <a:gd name="connsiteX37" fmla="*/ 178211 w 360666"/>
                  <a:gd name="connsiteY37" fmla="*/ 530332 h 530534"/>
                  <a:gd name="connsiteX38" fmla="*/ 198346 w 360666"/>
                  <a:gd name="connsiteY38" fmla="*/ 530535 h 530534"/>
                  <a:gd name="connsiteX39" fmla="*/ 204400 w 360666"/>
                  <a:gd name="connsiteY39" fmla="*/ 530369 h 530534"/>
                  <a:gd name="connsiteX40" fmla="*/ 237251 w 360666"/>
                  <a:gd name="connsiteY40" fmla="*/ 529501 h 530534"/>
                  <a:gd name="connsiteX41" fmla="*/ 252441 w 360666"/>
                  <a:gd name="connsiteY41" fmla="*/ 528708 h 530534"/>
                  <a:gd name="connsiteX42" fmla="*/ 282505 w 360666"/>
                  <a:gd name="connsiteY42" fmla="*/ 526050 h 530534"/>
                  <a:gd name="connsiteX43" fmla="*/ 295240 w 360666"/>
                  <a:gd name="connsiteY43" fmla="*/ 524426 h 530534"/>
                  <a:gd name="connsiteX44" fmla="*/ 323164 w 360666"/>
                  <a:gd name="connsiteY44" fmla="*/ 519849 h 530534"/>
                  <a:gd name="connsiteX45" fmla="*/ 332706 w 360666"/>
                  <a:gd name="connsiteY45" fmla="*/ 517652 h 530534"/>
                  <a:gd name="connsiteX46" fmla="*/ 355702 w 360666"/>
                  <a:gd name="connsiteY46" fmla="*/ 511691 h 530534"/>
                  <a:gd name="connsiteX47" fmla="*/ 360593 w 360666"/>
                  <a:gd name="connsiteY47" fmla="*/ 510418 h 530534"/>
                  <a:gd name="connsiteX48" fmla="*/ 360630 w 360666"/>
                  <a:gd name="connsiteY48" fmla="*/ 510418 h 530534"/>
                  <a:gd name="connsiteX49" fmla="*/ 360630 w 360666"/>
                  <a:gd name="connsiteY49" fmla="*/ 432774 h 530534"/>
                  <a:gd name="connsiteX50" fmla="*/ 360519 w 360666"/>
                  <a:gd name="connsiteY50" fmla="*/ 432774 h 530534"/>
                  <a:gd name="connsiteX51" fmla="*/ 201816 w 360666"/>
                  <a:gd name="connsiteY51" fmla="*/ 438421 h 530534"/>
                  <a:gd name="connsiteX52" fmla="*/ 120315 w 360666"/>
                  <a:gd name="connsiteY52" fmla="*/ 395862 h 530534"/>
                  <a:gd name="connsiteX53" fmla="*/ 100345 w 360666"/>
                  <a:gd name="connsiteY53" fmla="*/ 265913 h 530534"/>
                  <a:gd name="connsiteX54" fmla="*/ 123544 w 360666"/>
                  <a:gd name="connsiteY54" fmla="*/ 119779 h 530534"/>
                  <a:gd name="connsiteX55" fmla="*/ 201834 w 360666"/>
                  <a:gd name="connsiteY55" fmla="*/ 91929 h 530534"/>
                  <a:gd name="connsiteX56" fmla="*/ 358286 w 360666"/>
                  <a:gd name="connsiteY56" fmla="*/ 101637 h 530534"/>
                  <a:gd name="connsiteX57" fmla="*/ 360556 w 360666"/>
                  <a:gd name="connsiteY57" fmla="*/ 101877 h 530534"/>
                  <a:gd name="connsiteX58" fmla="*/ 360666 w 360666"/>
                  <a:gd name="connsiteY58" fmla="*/ 101877 h 530534"/>
                  <a:gd name="connsiteX59" fmla="*/ 360666 w 360666"/>
                  <a:gd name="connsiteY59" fmla="*/ 23513 h 530534"/>
                  <a:gd name="connsiteX60" fmla="*/ 360593 w 360666"/>
                  <a:gd name="connsiteY60" fmla="*/ 23476 h 530534"/>
                  <a:gd name="connsiteX61" fmla="*/ 178192 w 360666"/>
                  <a:gd name="connsiteY61" fmla="*/ 0 h 53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60666" h="530534">
                    <a:moveTo>
                      <a:pt x="83181" y="504180"/>
                    </a:moveTo>
                    <a:cubicBezTo>
                      <a:pt x="81871" y="503312"/>
                      <a:pt x="80394" y="502593"/>
                      <a:pt x="79084" y="501633"/>
                    </a:cubicBezTo>
                    <a:cubicBezTo>
                      <a:pt x="80394" y="502556"/>
                      <a:pt x="81852" y="503294"/>
                      <a:pt x="83181" y="504180"/>
                    </a:cubicBezTo>
                    <a:moveTo>
                      <a:pt x="64522" y="489618"/>
                    </a:moveTo>
                    <a:cubicBezTo>
                      <a:pt x="64633" y="489729"/>
                      <a:pt x="64799" y="489821"/>
                      <a:pt x="64928" y="489969"/>
                    </a:cubicBezTo>
                    <a:cubicBezTo>
                      <a:pt x="64799" y="489821"/>
                      <a:pt x="64633" y="489747"/>
                      <a:pt x="64522" y="489618"/>
                    </a:cubicBezTo>
                    <a:moveTo>
                      <a:pt x="100677" y="513961"/>
                    </a:moveTo>
                    <a:cubicBezTo>
                      <a:pt x="98961" y="513168"/>
                      <a:pt x="97097" y="512485"/>
                      <a:pt x="95436" y="511618"/>
                    </a:cubicBezTo>
                    <a:cubicBezTo>
                      <a:pt x="97097" y="512485"/>
                      <a:pt x="98961" y="513168"/>
                      <a:pt x="100677" y="513961"/>
                    </a:cubicBezTo>
                    <a:moveTo>
                      <a:pt x="117269" y="520643"/>
                    </a:moveTo>
                    <a:cubicBezTo>
                      <a:pt x="116070" y="520236"/>
                      <a:pt x="114796" y="519959"/>
                      <a:pt x="113615" y="519535"/>
                    </a:cubicBezTo>
                    <a:cubicBezTo>
                      <a:pt x="114796" y="519978"/>
                      <a:pt x="116070" y="520255"/>
                      <a:pt x="117269" y="520643"/>
                    </a:cubicBezTo>
                    <a:moveTo>
                      <a:pt x="104535" y="341970"/>
                    </a:moveTo>
                    <a:lnTo>
                      <a:pt x="104535" y="342007"/>
                    </a:lnTo>
                    <a:lnTo>
                      <a:pt x="104535" y="341970"/>
                    </a:lnTo>
                    <a:close/>
                    <a:moveTo>
                      <a:pt x="178192" y="0"/>
                    </a:moveTo>
                    <a:cubicBezTo>
                      <a:pt x="160696" y="0"/>
                      <a:pt x="144621" y="1550"/>
                      <a:pt x="129949" y="4614"/>
                    </a:cubicBezTo>
                    <a:cubicBezTo>
                      <a:pt x="128564" y="4891"/>
                      <a:pt x="127365" y="5334"/>
                      <a:pt x="126017" y="5611"/>
                    </a:cubicBezTo>
                    <a:cubicBezTo>
                      <a:pt x="120407" y="6921"/>
                      <a:pt x="114833" y="8324"/>
                      <a:pt x="109592" y="10059"/>
                    </a:cubicBezTo>
                    <a:cubicBezTo>
                      <a:pt x="106657" y="11055"/>
                      <a:pt x="103981" y="12329"/>
                      <a:pt x="101194" y="13473"/>
                    </a:cubicBezTo>
                    <a:cubicBezTo>
                      <a:pt x="97817" y="14857"/>
                      <a:pt x="94310" y="16094"/>
                      <a:pt x="91136" y="17681"/>
                    </a:cubicBezTo>
                    <a:cubicBezTo>
                      <a:pt x="88072" y="19194"/>
                      <a:pt x="85359" y="20984"/>
                      <a:pt x="82535" y="22701"/>
                    </a:cubicBezTo>
                    <a:cubicBezTo>
                      <a:pt x="79785" y="24325"/>
                      <a:pt x="76962" y="25765"/>
                      <a:pt x="74415" y="27555"/>
                    </a:cubicBezTo>
                    <a:cubicBezTo>
                      <a:pt x="72144" y="29142"/>
                      <a:pt x="70207" y="30969"/>
                      <a:pt x="68047" y="32649"/>
                    </a:cubicBezTo>
                    <a:cubicBezTo>
                      <a:pt x="65150" y="34993"/>
                      <a:pt x="62160" y="37189"/>
                      <a:pt x="59447" y="39773"/>
                    </a:cubicBezTo>
                    <a:cubicBezTo>
                      <a:pt x="58690" y="40492"/>
                      <a:pt x="58063" y="41323"/>
                      <a:pt x="57343" y="42043"/>
                    </a:cubicBezTo>
                    <a:cubicBezTo>
                      <a:pt x="49185" y="50163"/>
                      <a:pt x="41877" y="59299"/>
                      <a:pt x="35657" y="69856"/>
                    </a:cubicBezTo>
                    <a:cubicBezTo>
                      <a:pt x="29179" y="80837"/>
                      <a:pt x="23679" y="93406"/>
                      <a:pt x="19028" y="107487"/>
                    </a:cubicBezTo>
                    <a:cubicBezTo>
                      <a:pt x="18825" y="108078"/>
                      <a:pt x="18678" y="108761"/>
                      <a:pt x="18474" y="109352"/>
                    </a:cubicBezTo>
                    <a:cubicBezTo>
                      <a:pt x="16481" y="115479"/>
                      <a:pt x="14654" y="121846"/>
                      <a:pt x="12993" y="128564"/>
                    </a:cubicBezTo>
                    <a:cubicBezTo>
                      <a:pt x="12550" y="130354"/>
                      <a:pt x="12200" y="132255"/>
                      <a:pt x="11794" y="134101"/>
                    </a:cubicBezTo>
                    <a:cubicBezTo>
                      <a:pt x="10483" y="139822"/>
                      <a:pt x="9246" y="145599"/>
                      <a:pt x="8176" y="151763"/>
                    </a:cubicBezTo>
                    <a:cubicBezTo>
                      <a:pt x="7770" y="154070"/>
                      <a:pt x="7456" y="156580"/>
                      <a:pt x="7069" y="158961"/>
                    </a:cubicBezTo>
                    <a:cubicBezTo>
                      <a:pt x="6146" y="164886"/>
                      <a:pt x="5242" y="170939"/>
                      <a:pt x="4485" y="177306"/>
                    </a:cubicBezTo>
                    <a:cubicBezTo>
                      <a:pt x="4245" y="179300"/>
                      <a:pt x="4134" y="181404"/>
                      <a:pt x="3894" y="183434"/>
                    </a:cubicBezTo>
                    <a:cubicBezTo>
                      <a:pt x="1348" y="207500"/>
                      <a:pt x="0" y="234225"/>
                      <a:pt x="0" y="264455"/>
                    </a:cubicBezTo>
                    <a:cubicBezTo>
                      <a:pt x="0" y="351844"/>
                      <a:pt x="12883" y="415370"/>
                      <a:pt x="39459" y="458686"/>
                    </a:cubicBezTo>
                    <a:cubicBezTo>
                      <a:pt x="68583" y="506173"/>
                      <a:pt x="113965" y="529649"/>
                      <a:pt x="178211" y="530332"/>
                    </a:cubicBezTo>
                    <a:cubicBezTo>
                      <a:pt x="185058" y="530443"/>
                      <a:pt x="191739" y="530535"/>
                      <a:pt x="198346" y="530535"/>
                    </a:cubicBezTo>
                    <a:cubicBezTo>
                      <a:pt x="200450" y="530535"/>
                      <a:pt x="202278" y="530369"/>
                      <a:pt x="204400" y="530369"/>
                    </a:cubicBezTo>
                    <a:cubicBezTo>
                      <a:pt x="215731" y="530295"/>
                      <a:pt x="226639" y="529963"/>
                      <a:pt x="237251" y="529501"/>
                    </a:cubicBezTo>
                    <a:cubicBezTo>
                      <a:pt x="242383" y="529261"/>
                      <a:pt x="247476" y="529021"/>
                      <a:pt x="252441" y="528708"/>
                    </a:cubicBezTo>
                    <a:cubicBezTo>
                      <a:pt x="262831" y="528025"/>
                      <a:pt x="272853" y="527157"/>
                      <a:pt x="282505" y="526050"/>
                    </a:cubicBezTo>
                    <a:cubicBezTo>
                      <a:pt x="286806" y="525570"/>
                      <a:pt x="291013" y="525017"/>
                      <a:pt x="295240" y="524426"/>
                    </a:cubicBezTo>
                    <a:cubicBezTo>
                      <a:pt x="304874" y="523116"/>
                      <a:pt x="314250" y="521602"/>
                      <a:pt x="323164" y="519849"/>
                    </a:cubicBezTo>
                    <a:cubicBezTo>
                      <a:pt x="326430" y="519166"/>
                      <a:pt x="329531" y="518372"/>
                      <a:pt x="332706" y="517652"/>
                    </a:cubicBezTo>
                    <a:cubicBezTo>
                      <a:pt x="340661" y="515862"/>
                      <a:pt x="348375" y="513869"/>
                      <a:pt x="355702" y="511691"/>
                    </a:cubicBezTo>
                    <a:cubicBezTo>
                      <a:pt x="357252" y="511211"/>
                      <a:pt x="359043" y="510898"/>
                      <a:pt x="360593" y="510418"/>
                    </a:cubicBezTo>
                    <a:lnTo>
                      <a:pt x="360630" y="510418"/>
                    </a:lnTo>
                    <a:lnTo>
                      <a:pt x="360630" y="432774"/>
                    </a:lnTo>
                    <a:lnTo>
                      <a:pt x="360519" y="432774"/>
                    </a:lnTo>
                    <a:cubicBezTo>
                      <a:pt x="359688" y="432811"/>
                      <a:pt x="276028" y="438421"/>
                      <a:pt x="201816" y="438421"/>
                    </a:cubicBezTo>
                    <a:cubicBezTo>
                      <a:pt x="161563" y="438421"/>
                      <a:pt x="135633" y="424930"/>
                      <a:pt x="120315" y="395862"/>
                    </a:cubicBezTo>
                    <a:cubicBezTo>
                      <a:pt x="106510" y="369765"/>
                      <a:pt x="100345" y="329679"/>
                      <a:pt x="100345" y="265913"/>
                    </a:cubicBezTo>
                    <a:cubicBezTo>
                      <a:pt x="100345" y="187309"/>
                      <a:pt x="107303" y="143643"/>
                      <a:pt x="123544" y="119779"/>
                    </a:cubicBezTo>
                    <a:cubicBezTo>
                      <a:pt x="139342" y="96469"/>
                      <a:pt x="164203" y="91929"/>
                      <a:pt x="201834" y="91929"/>
                    </a:cubicBezTo>
                    <a:cubicBezTo>
                      <a:pt x="257239" y="91929"/>
                      <a:pt x="323681" y="98020"/>
                      <a:pt x="358286" y="101637"/>
                    </a:cubicBezTo>
                    <a:cubicBezTo>
                      <a:pt x="359965" y="101803"/>
                      <a:pt x="360519" y="101877"/>
                      <a:pt x="360556" y="101877"/>
                    </a:cubicBezTo>
                    <a:lnTo>
                      <a:pt x="360666" y="101877"/>
                    </a:lnTo>
                    <a:lnTo>
                      <a:pt x="360666" y="23513"/>
                    </a:lnTo>
                    <a:lnTo>
                      <a:pt x="360593" y="23476"/>
                    </a:lnTo>
                    <a:cubicBezTo>
                      <a:pt x="303066" y="6810"/>
                      <a:pt x="250189" y="0"/>
                      <a:pt x="17819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" name="Freeform: Shape 139">
                <a:extLst>
                  <a:ext uri="{FF2B5EF4-FFF2-40B4-BE49-F238E27FC236}">
                    <a16:creationId xmlns:a16="http://schemas.microsoft.com/office/drawing/2014/main" id="{33594239-9675-8CED-D003-4804BC7CD044}"/>
                  </a:ext>
                </a:extLst>
              </p:cNvPr>
              <p:cNvSpPr/>
              <p:nvPr/>
            </p:nvSpPr>
            <p:spPr>
              <a:xfrm>
                <a:off x="8137984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4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56" y="2104"/>
                      <a:pt x="7474" y="3304"/>
                    </a:cubicBezTo>
                    <a:cubicBezTo>
                      <a:pt x="5093" y="2159"/>
                      <a:pt x="2547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form: Shape 140">
                <a:extLst>
                  <a:ext uri="{FF2B5EF4-FFF2-40B4-BE49-F238E27FC236}">
                    <a16:creationId xmlns:a16="http://schemas.microsoft.com/office/drawing/2014/main" id="{C92B2E7B-8366-A72E-D0CD-8C05B6D61D4B}"/>
                  </a:ext>
                </a:extLst>
              </p:cNvPr>
              <p:cNvSpPr/>
              <p:nvPr/>
            </p:nvSpPr>
            <p:spPr>
              <a:xfrm>
                <a:off x="8166775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1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8" y="1200"/>
                      <a:pt x="3027" y="2547"/>
                      <a:pt x="4541" y="3820"/>
                    </a:cubicBezTo>
                    <a:cubicBezTo>
                      <a:pt x="3009" y="2547"/>
                      <a:pt x="1588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reeform: Shape 141">
                <a:extLst>
                  <a:ext uri="{FF2B5EF4-FFF2-40B4-BE49-F238E27FC236}">
                    <a16:creationId xmlns:a16="http://schemas.microsoft.com/office/drawing/2014/main" id="{1978EBDF-B310-2A8A-C49A-A63B36440B52}"/>
                  </a:ext>
                </a:extLst>
              </p:cNvPr>
              <p:cNvSpPr/>
              <p:nvPr/>
            </p:nvSpPr>
            <p:spPr>
              <a:xfrm>
                <a:off x="7816279" y="4216404"/>
                <a:ext cx="420665" cy="526714"/>
              </a:xfrm>
              <a:custGeom>
                <a:avLst/>
                <a:gdLst>
                  <a:gd name="connsiteX0" fmla="*/ 12125 w 420665"/>
                  <a:gd name="connsiteY0" fmla="*/ 139453 h 526714"/>
                  <a:gd name="connsiteX1" fmla="*/ 15503 w 420665"/>
                  <a:gd name="connsiteY1" fmla="*/ 124965 h 526714"/>
                  <a:gd name="connsiteX2" fmla="*/ 12125 w 420665"/>
                  <a:gd name="connsiteY2" fmla="*/ 139453 h 526714"/>
                  <a:gd name="connsiteX3" fmla="*/ 6588 w 420665"/>
                  <a:gd name="connsiteY3" fmla="*/ 169610 h 526714"/>
                  <a:gd name="connsiteX4" fmla="*/ 8822 w 420665"/>
                  <a:gd name="connsiteY4" fmla="*/ 154569 h 526714"/>
                  <a:gd name="connsiteX5" fmla="*/ 6588 w 420665"/>
                  <a:gd name="connsiteY5" fmla="*/ 169610 h 526714"/>
                  <a:gd name="connsiteX6" fmla="*/ 3137 w 420665"/>
                  <a:gd name="connsiteY6" fmla="*/ 199047 h 526714"/>
                  <a:gd name="connsiteX7" fmla="*/ 3968 w 420665"/>
                  <a:gd name="connsiteY7" fmla="*/ 188620 h 526714"/>
                  <a:gd name="connsiteX8" fmla="*/ 3137 w 420665"/>
                  <a:gd name="connsiteY8" fmla="*/ 199047 h 526714"/>
                  <a:gd name="connsiteX9" fmla="*/ 20080 w 420665"/>
                  <a:gd name="connsiteY9" fmla="*/ 110773 h 526714"/>
                  <a:gd name="connsiteX10" fmla="*/ 23937 w 420665"/>
                  <a:gd name="connsiteY10" fmla="*/ 99404 h 526714"/>
                  <a:gd name="connsiteX11" fmla="*/ 20080 w 420665"/>
                  <a:gd name="connsiteY11" fmla="*/ 110773 h 526714"/>
                  <a:gd name="connsiteX12" fmla="*/ 34051 w 420665"/>
                  <a:gd name="connsiteY12" fmla="*/ 77441 h 526714"/>
                  <a:gd name="connsiteX13" fmla="*/ 30821 w 420665"/>
                  <a:gd name="connsiteY13" fmla="*/ 84196 h 526714"/>
                  <a:gd name="connsiteX14" fmla="*/ 34051 w 420665"/>
                  <a:gd name="connsiteY14" fmla="*/ 77441 h 526714"/>
                  <a:gd name="connsiteX15" fmla="*/ 45937 w 420665"/>
                  <a:gd name="connsiteY15" fmla="*/ 58672 h 526714"/>
                  <a:gd name="connsiteX16" fmla="*/ 45696 w 420665"/>
                  <a:gd name="connsiteY16" fmla="*/ 59022 h 526714"/>
                  <a:gd name="connsiteX17" fmla="*/ 45937 w 420665"/>
                  <a:gd name="connsiteY17" fmla="*/ 58672 h 526714"/>
                  <a:gd name="connsiteX18" fmla="*/ 121348 w 420665"/>
                  <a:gd name="connsiteY18" fmla="*/ 518815 h 526714"/>
                  <a:gd name="connsiteX19" fmla="*/ 119631 w 420665"/>
                  <a:gd name="connsiteY19" fmla="*/ 518335 h 526714"/>
                  <a:gd name="connsiteX20" fmla="*/ 121348 w 420665"/>
                  <a:gd name="connsiteY20" fmla="*/ 518815 h 526714"/>
                  <a:gd name="connsiteX21" fmla="*/ 86355 w 420665"/>
                  <a:gd name="connsiteY21" fmla="*/ 506357 h 526714"/>
                  <a:gd name="connsiteX22" fmla="*/ 84454 w 420665"/>
                  <a:gd name="connsiteY22" fmla="*/ 505250 h 526714"/>
                  <a:gd name="connsiteX23" fmla="*/ 86355 w 420665"/>
                  <a:gd name="connsiteY23" fmla="*/ 506357 h 526714"/>
                  <a:gd name="connsiteX24" fmla="*/ 103297 w 420665"/>
                  <a:gd name="connsiteY24" fmla="*/ 513555 h 526714"/>
                  <a:gd name="connsiteX25" fmla="*/ 99440 w 420665"/>
                  <a:gd name="connsiteY25" fmla="*/ 511968 h 526714"/>
                  <a:gd name="connsiteX26" fmla="*/ 103297 w 420665"/>
                  <a:gd name="connsiteY26" fmla="*/ 513555 h 526714"/>
                  <a:gd name="connsiteX27" fmla="*/ 291050 w 420665"/>
                  <a:gd name="connsiteY27" fmla="*/ 410811 h 526714"/>
                  <a:gd name="connsiteX28" fmla="*/ 288300 w 420665"/>
                  <a:gd name="connsiteY28" fmla="*/ 413524 h 526714"/>
                  <a:gd name="connsiteX29" fmla="*/ 283373 w 420665"/>
                  <a:gd name="connsiteY29" fmla="*/ 417824 h 526714"/>
                  <a:gd name="connsiteX30" fmla="*/ 280752 w 420665"/>
                  <a:gd name="connsiteY30" fmla="*/ 419688 h 526714"/>
                  <a:gd name="connsiteX31" fmla="*/ 275178 w 420665"/>
                  <a:gd name="connsiteY31" fmla="*/ 423066 h 526714"/>
                  <a:gd name="connsiteX32" fmla="*/ 270970 w 420665"/>
                  <a:gd name="connsiteY32" fmla="*/ 425170 h 526714"/>
                  <a:gd name="connsiteX33" fmla="*/ 266707 w 420665"/>
                  <a:gd name="connsiteY33" fmla="*/ 426923 h 526714"/>
                  <a:gd name="connsiteX34" fmla="*/ 258715 w 420665"/>
                  <a:gd name="connsiteY34" fmla="*/ 429581 h 526714"/>
                  <a:gd name="connsiteX35" fmla="*/ 257202 w 420665"/>
                  <a:gd name="connsiteY35" fmla="*/ 429987 h 526714"/>
                  <a:gd name="connsiteX36" fmla="*/ 210342 w 420665"/>
                  <a:gd name="connsiteY36" fmla="*/ 434804 h 526714"/>
                  <a:gd name="connsiteX37" fmla="*/ 157355 w 420665"/>
                  <a:gd name="connsiteY37" fmla="*/ 429193 h 526714"/>
                  <a:gd name="connsiteX38" fmla="*/ 156765 w 420665"/>
                  <a:gd name="connsiteY38" fmla="*/ 429027 h 526714"/>
                  <a:gd name="connsiteX39" fmla="*/ 121883 w 420665"/>
                  <a:gd name="connsiteY39" fmla="*/ 404277 h 526714"/>
                  <a:gd name="connsiteX40" fmla="*/ 108281 w 420665"/>
                  <a:gd name="connsiteY40" fmla="*/ 370946 h 526714"/>
                  <a:gd name="connsiteX41" fmla="*/ 108244 w 420665"/>
                  <a:gd name="connsiteY41" fmla="*/ 370780 h 526714"/>
                  <a:gd name="connsiteX42" fmla="*/ 100326 w 420665"/>
                  <a:gd name="connsiteY42" fmla="*/ 267205 h 526714"/>
                  <a:gd name="connsiteX43" fmla="*/ 126423 w 420665"/>
                  <a:gd name="connsiteY43" fmla="*/ 117435 h 526714"/>
                  <a:gd name="connsiteX44" fmla="*/ 210361 w 420665"/>
                  <a:gd name="connsiteY44" fmla="*/ 91781 h 526714"/>
                  <a:gd name="connsiteX45" fmla="*/ 295092 w 420665"/>
                  <a:gd name="connsiteY45" fmla="*/ 118746 h 526714"/>
                  <a:gd name="connsiteX46" fmla="*/ 320395 w 420665"/>
                  <a:gd name="connsiteY46" fmla="*/ 267187 h 526714"/>
                  <a:gd name="connsiteX47" fmla="*/ 296974 w 420665"/>
                  <a:gd name="connsiteY47" fmla="*/ 403466 h 526714"/>
                  <a:gd name="connsiteX48" fmla="*/ 294077 w 420665"/>
                  <a:gd name="connsiteY48" fmla="*/ 407157 h 526714"/>
                  <a:gd name="connsiteX49" fmla="*/ 291050 w 420665"/>
                  <a:gd name="connsiteY49" fmla="*/ 410811 h 526714"/>
                  <a:gd name="connsiteX50" fmla="*/ 389568 w 420665"/>
                  <a:gd name="connsiteY50" fmla="*/ 81815 h 526714"/>
                  <a:gd name="connsiteX51" fmla="*/ 387538 w 420665"/>
                  <a:gd name="connsiteY51" fmla="*/ 77478 h 526714"/>
                  <a:gd name="connsiteX52" fmla="*/ 389568 w 420665"/>
                  <a:gd name="connsiteY52" fmla="*/ 81815 h 526714"/>
                  <a:gd name="connsiteX53" fmla="*/ 400070 w 420665"/>
                  <a:gd name="connsiteY53" fmla="*/ 107321 h 526714"/>
                  <a:gd name="connsiteX54" fmla="*/ 397523 w 420665"/>
                  <a:gd name="connsiteY54" fmla="*/ 99681 h 526714"/>
                  <a:gd name="connsiteX55" fmla="*/ 400070 w 420665"/>
                  <a:gd name="connsiteY55" fmla="*/ 107321 h 526714"/>
                  <a:gd name="connsiteX56" fmla="*/ 413672 w 420665"/>
                  <a:gd name="connsiteY56" fmla="*/ 165236 h 526714"/>
                  <a:gd name="connsiteX57" fmla="*/ 412195 w 420665"/>
                  <a:gd name="connsiteY57" fmla="*/ 155048 h 526714"/>
                  <a:gd name="connsiteX58" fmla="*/ 413672 w 420665"/>
                  <a:gd name="connsiteY58" fmla="*/ 165236 h 526714"/>
                  <a:gd name="connsiteX59" fmla="*/ 417289 w 420665"/>
                  <a:gd name="connsiteY59" fmla="*/ 194341 h 526714"/>
                  <a:gd name="connsiteX60" fmla="*/ 416846 w 420665"/>
                  <a:gd name="connsiteY60" fmla="*/ 188934 h 526714"/>
                  <a:gd name="connsiteX61" fmla="*/ 417289 w 420665"/>
                  <a:gd name="connsiteY61" fmla="*/ 194341 h 526714"/>
                  <a:gd name="connsiteX62" fmla="*/ 407987 w 420665"/>
                  <a:gd name="connsiteY62" fmla="*/ 135393 h 526714"/>
                  <a:gd name="connsiteX63" fmla="*/ 405754 w 420665"/>
                  <a:gd name="connsiteY63" fmla="*/ 125371 h 526714"/>
                  <a:gd name="connsiteX64" fmla="*/ 407987 w 420665"/>
                  <a:gd name="connsiteY64" fmla="*/ 135393 h 526714"/>
                  <a:gd name="connsiteX65" fmla="*/ 412638 w 420665"/>
                  <a:gd name="connsiteY65" fmla="*/ 373512 h 526714"/>
                  <a:gd name="connsiteX66" fmla="*/ 413229 w 420665"/>
                  <a:gd name="connsiteY66" fmla="*/ 369101 h 526714"/>
                  <a:gd name="connsiteX67" fmla="*/ 412638 w 420665"/>
                  <a:gd name="connsiteY67" fmla="*/ 373512 h 526714"/>
                  <a:gd name="connsiteX68" fmla="*/ 406436 w 420665"/>
                  <a:gd name="connsiteY68" fmla="*/ 401915 h 526714"/>
                  <a:gd name="connsiteX69" fmla="*/ 407544 w 420665"/>
                  <a:gd name="connsiteY69" fmla="*/ 396895 h 526714"/>
                  <a:gd name="connsiteX70" fmla="*/ 406436 w 420665"/>
                  <a:gd name="connsiteY70" fmla="*/ 401915 h 526714"/>
                  <a:gd name="connsiteX71" fmla="*/ 398519 w 420665"/>
                  <a:gd name="connsiteY71" fmla="*/ 426775 h 526714"/>
                  <a:gd name="connsiteX72" fmla="*/ 399626 w 420665"/>
                  <a:gd name="connsiteY72" fmla="*/ 423398 h 526714"/>
                  <a:gd name="connsiteX73" fmla="*/ 398519 w 420665"/>
                  <a:gd name="connsiteY73" fmla="*/ 426775 h 526714"/>
                  <a:gd name="connsiteX74" fmla="*/ 388811 w 420665"/>
                  <a:gd name="connsiteY74" fmla="*/ 448332 h 526714"/>
                  <a:gd name="connsiteX75" fmla="*/ 389088 w 420665"/>
                  <a:gd name="connsiteY75" fmla="*/ 447741 h 526714"/>
                  <a:gd name="connsiteX76" fmla="*/ 388811 w 420665"/>
                  <a:gd name="connsiteY76" fmla="*/ 448332 h 526714"/>
                  <a:gd name="connsiteX77" fmla="*/ 360537 w 420665"/>
                  <a:gd name="connsiteY77" fmla="*/ 485761 h 526714"/>
                  <a:gd name="connsiteX78" fmla="*/ 357824 w 420665"/>
                  <a:gd name="connsiteY78" fmla="*/ 487994 h 526714"/>
                  <a:gd name="connsiteX79" fmla="*/ 361515 w 420665"/>
                  <a:gd name="connsiteY79" fmla="*/ 484856 h 526714"/>
                  <a:gd name="connsiteX80" fmla="*/ 360537 w 420665"/>
                  <a:gd name="connsiteY80" fmla="*/ 485761 h 526714"/>
                  <a:gd name="connsiteX81" fmla="*/ 363841 w 420665"/>
                  <a:gd name="connsiteY81" fmla="*/ 483048 h 526714"/>
                  <a:gd name="connsiteX82" fmla="*/ 387778 w 420665"/>
                  <a:gd name="connsiteY82" fmla="*/ 450473 h 526714"/>
                  <a:gd name="connsiteX83" fmla="*/ 387980 w 420665"/>
                  <a:gd name="connsiteY83" fmla="*/ 450122 h 526714"/>
                  <a:gd name="connsiteX84" fmla="*/ 397412 w 420665"/>
                  <a:gd name="connsiteY84" fmla="*/ 429802 h 526714"/>
                  <a:gd name="connsiteX85" fmla="*/ 397763 w 420665"/>
                  <a:gd name="connsiteY85" fmla="*/ 429008 h 526714"/>
                  <a:gd name="connsiteX86" fmla="*/ 420666 w 420665"/>
                  <a:gd name="connsiteY86" fmla="*/ 267242 h 526714"/>
                  <a:gd name="connsiteX87" fmla="*/ 405108 w 420665"/>
                  <a:gd name="connsiteY87" fmla="*/ 122732 h 526714"/>
                  <a:gd name="connsiteX88" fmla="*/ 404997 w 420665"/>
                  <a:gd name="connsiteY88" fmla="*/ 122252 h 526714"/>
                  <a:gd name="connsiteX89" fmla="*/ 396840 w 420665"/>
                  <a:gd name="connsiteY89" fmla="*/ 97558 h 526714"/>
                  <a:gd name="connsiteX90" fmla="*/ 395843 w 420665"/>
                  <a:gd name="connsiteY90" fmla="*/ 95417 h 526714"/>
                  <a:gd name="connsiteX91" fmla="*/ 386781 w 420665"/>
                  <a:gd name="connsiteY91" fmla="*/ 75854 h 526714"/>
                  <a:gd name="connsiteX92" fmla="*/ 385305 w 420665"/>
                  <a:gd name="connsiteY92" fmla="*/ 73473 h 526714"/>
                  <a:gd name="connsiteX93" fmla="*/ 361921 w 420665"/>
                  <a:gd name="connsiteY93" fmla="*/ 42209 h 526714"/>
                  <a:gd name="connsiteX94" fmla="*/ 355000 w 420665"/>
                  <a:gd name="connsiteY94" fmla="*/ 36395 h 526714"/>
                  <a:gd name="connsiteX95" fmla="*/ 358820 w 420665"/>
                  <a:gd name="connsiteY95" fmla="*/ 39736 h 526714"/>
                  <a:gd name="connsiteX96" fmla="*/ 348909 w 420665"/>
                  <a:gd name="connsiteY96" fmla="*/ 31431 h 526714"/>
                  <a:gd name="connsiteX97" fmla="*/ 350496 w 420665"/>
                  <a:gd name="connsiteY97" fmla="*/ 32538 h 526714"/>
                  <a:gd name="connsiteX98" fmla="*/ 344093 w 420665"/>
                  <a:gd name="connsiteY98" fmla="*/ 28090 h 526714"/>
                  <a:gd name="connsiteX99" fmla="*/ 344850 w 420665"/>
                  <a:gd name="connsiteY99" fmla="*/ 28607 h 526714"/>
                  <a:gd name="connsiteX100" fmla="*/ 333591 w 420665"/>
                  <a:gd name="connsiteY100" fmla="*/ 21796 h 526714"/>
                  <a:gd name="connsiteX101" fmla="*/ 335824 w 420665"/>
                  <a:gd name="connsiteY101" fmla="*/ 22996 h 526714"/>
                  <a:gd name="connsiteX102" fmla="*/ 331210 w 420665"/>
                  <a:gd name="connsiteY102" fmla="*/ 20375 h 526714"/>
                  <a:gd name="connsiteX103" fmla="*/ 331173 w 420665"/>
                  <a:gd name="connsiteY103" fmla="*/ 20338 h 526714"/>
                  <a:gd name="connsiteX104" fmla="*/ 329180 w 420665"/>
                  <a:gd name="connsiteY104" fmla="*/ 19508 h 526714"/>
                  <a:gd name="connsiteX105" fmla="*/ 329383 w 420665"/>
                  <a:gd name="connsiteY105" fmla="*/ 19582 h 526714"/>
                  <a:gd name="connsiteX106" fmla="*/ 319638 w 420665"/>
                  <a:gd name="connsiteY106" fmla="*/ 15448 h 526714"/>
                  <a:gd name="connsiteX107" fmla="*/ 321706 w 420665"/>
                  <a:gd name="connsiteY107" fmla="*/ 16204 h 526714"/>
                  <a:gd name="connsiteX108" fmla="*/ 310171 w 420665"/>
                  <a:gd name="connsiteY108" fmla="*/ 11830 h 526714"/>
                  <a:gd name="connsiteX109" fmla="*/ 310724 w 420665"/>
                  <a:gd name="connsiteY109" fmla="*/ 12070 h 526714"/>
                  <a:gd name="connsiteX110" fmla="*/ 308454 w 420665"/>
                  <a:gd name="connsiteY110" fmla="*/ 11387 h 526714"/>
                  <a:gd name="connsiteX111" fmla="*/ 309893 w 420665"/>
                  <a:gd name="connsiteY111" fmla="*/ 11738 h 526714"/>
                  <a:gd name="connsiteX112" fmla="*/ 295369 w 420665"/>
                  <a:gd name="connsiteY112" fmla="*/ 7475 h 526714"/>
                  <a:gd name="connsiteX113" fmla="*/ 210324 w 420665"/>
                  <a:gd name="connsiteY113" fmla="*/ 0 h 526714"/>
                  <a:gd name="connsiteX114" fmla="*/ 60093 w 420665"/>
                  <a:gd name="connsiteY114" fmla="*/ 42209 h 526714"/>
                  <a:gd name="connsiteX115" fmla="*/ 47284 w 420665"/>
                  <a:gd name="connsiteY115" fmla="*/ 56844 h 526714"/>
                  <a:gd name="connsiteX116" fmla="*/ 46767 w 420665"/>
                  <a:gd name="connsiteY116" fmla="*/ 57398 h 526714"/>
                  <a:gd name="connsiteX117" fmla="*/ 36026 w 420665"/>
                  <a:gd name="connsiteY117" fmla="*/ 73953 h 526714"/>
                  <a:gd name="connsiteX118" fmla="*/ 34827 w 420665"/>
                  <a:gd name="connsiteY118" fmla="*/ 75817 h 526714"/>
                  <a:gd name="connsiteX119" fmla="*/ 24768 w 420665"/>
                  <a:gd name="connsiteY119" fmla="*/ 97097 h 526714"/>
                  <a:gd name="connsiteX120" fmla="*/ 24657 w 420665"/>
                  <a:gd name="connsiteY120" fmla="*/ 97337 h 526714"/>
                  <a:gd name="connsiteX121" fmla="*/ 0 w 420665"/>
                  <a:gd name="connsiteY121" fmla="*/ 267261 h 526714"/>
                  <a:gd name="connsiteX122" fmla="*/ 8397 w 420665"/>
                  <a:gd name="connsiteY122" fmla="*/ 378550 h 526714"/>
                  <a:gd name="connsiteX123" fmla="*/ 9191 w 420665"/>
                  <a:gd name="connsiteY123" fmla="*/ 382370 h 526714"/>
                  <a:gd name="connsiteX124" fmla="*/ 14672 w 420665"/>
                  <a:gd name="connsiteY124" fmla="*/ 406751 h 526714"/>
                  <a:gd name="connsiteX125" fmla="*/ 16628 w 420665"/>
                  <a:gd name="connsiteY125" fmla="*/ 413081 h 526714"/>
                  <a:gd name="connsiteX126" fmla="*/ 22682 w 420665"/>
                  <a:gd name="connsiteY126" fmla="*/ 431463 h 526714"/>
                  <a:gd name="connsiteX127" fmla="*/ 25580 w 420665"/>
                  <a:gd name="connsiteY127" fmla="*/ 437941 h 526714"/>
                  <a:gd name="connsiteX128" fmla="*/ 32464 w 420665"/>
                  <a:gd name="connsiteY128" fmla="*/ 452854 h 526714"/>
                  <a:gd name="connsiteX129" fmla="*/ 35398 w 420665"/>
                  <a:gd name="connsiteY129" fmla="*/ 457505 h 526714"/>
                  <a:gd name="connsiteX130" fmla="*/ 56881 w 420665"/>
                  <a:gd name="connsiteY130" fmla="*/ 485742 h 526714"/>
                  <a:gd name="connsiteX131" fmla="*/ 210342 w 420665"/>
                  <a:gd name="connsiteY131" fmla="*/ 526714 h 526714"/>
                  <a:gd name="connsiteX132" fmla="*/ 249801 w 420665"/>
                  <a:gd name="connsiteY132" fmla="*/ 525275 h 526714"/>
                  <a:gd name="connsiteX133" fmla="*/ 261336 w 420665"/>
                  <a:gd name="connsiteY133" fmla="*/ 524278 h 526714"/>
                  <a:gd name="connsiteX134" fmla="*/ 274071 w 420665"/>
                  <a:gd name="connsiteY134" fmla="*/ 522765 h 526714"/>
                  <a:gd name="connsiteX135" fmla="*/ 297067 w 420665"/>
                  <a:gd name="connsiteY135" fmla="*/ 518428 h 526714"/>
                  <a:gd name="connsiteX136" fmla="*/ 300850 w 420665"/>
                  <a:gd name="connsiteY136" fmla="*/ 517357 h 526714"/>
                  <a:gd name="connsiteX137" fmla="*/ 303563 w 420665"/>
                  <a:gd name="connsiteY137" fmla="*/ 516527 h 526714"/>
                  <a:gd name="connsiteX138" fmla="*/ 311167 w 420665"/>
                  <a:gd name="connsiteY138" fmla="*/ 514220 h 526714"/>
                  <a:gd name="connsiteX139" fmla="*/ 318254 w 420665"/>
                  <a:gd name="connsiteY139" fmla="*/ 511747 h 526714"/>
                  <a:gd name="connsiteX140" fmla="*/ 324862 w 420665"/>
                  <a:gd name="connsiteY140" fmla="*/ 509200 h 526714"/>
                  <a:gd name="connsiteX141" fmla="*/ 321447 w 420665"/>
                  <a:gd name="connsiteY141" fmla="*/ 510344 h 526714"/>
                  <a:gd name="connsiteX142" fmla="*/ 348208 w 420665"/>
                  <a:gd name="connsiteY142" fmla="*/ 495911 h 526714"/>
                  <a:gd name="connsiteX143" fmla="*/ 346658 w 420665"/>
                  <a:gd name="connsiteY143" fmla="*/ 497222 h 526714"/>
                  <a:gd name="connsiteX144" fmla="*/ 348762 w 420665"/>
                  <a:gd name="connsiteY144" fmla="*/ 495598 h 526714"/>
                  <a:gd name="connsiteX145" fmla="*/ 350478 w 420665"/>
                  <a:gd name="connsiteY145" fmla="*/ 494287 h 526714"/>
                  <a:gd name="connsiteX146" fmla="*/ 360537 w 420665"/>
                  <a:gd name="connsiteY146" fmla="*/ 485761 h 52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665" h="526714">
                    <a:moveTo>
                      <a:pt x="12125" y="139453"/>
                    </a:moveTo>
                    <a:cubicBezTo>
                      <a:pt x="13233" y="134562"/>
                      <a:pt x="14229" y="129542"/>
                      <a:pt x="15503" y="124965"/>
                    </a:cubicBezTo>
                    <a:cubicBezTo>
                      <a:pt x="14266" y="129505"/>
                      <a:pt x="13233" y="134562"/>
                      <a:pt x="12125" y="139453"/>
                    </a:cubicBezTo>
                    <a:moveTo>
                      <a:pt x="6588" y="169610"/>
                    </a:moveTo>
                    <a:cubicBezTo>
                      <a:pt x="7345" y="164553"/>
                      <a:pt x="7936" y="159349"/>
                      <a:pt x="8822" y="154569"/>
                    </a:cubicBezTo>
                    <a:cubicBezTo>
                      <a:pt x="7992" y="159312"/>
                      <a:pt x="7345" y="164590"/>
                      <a:pt x="6588" y="169610"/>
                    </a:cubicBezTo>
                    <a:moveTo>
                      <a:pt x="3137" y="199047"/>
                    </a:moveTo>
                    <a:cubicBezTo>
                      <a:pt x="3415" y="195633"/>
                      <a:pt x="3617" y="191960"/>
                      <a:pt x="3968" y="188620"/>
                    </a:cubicBezTo>
                    <a:cubicBezTo>
                      <a:pt x="3617" y="191923"/>
                      <a:pt x="3451" y="195615"/>
                      <a:pt x="3137" y="199047"/>
                    </a:cubicBezTo>
                    <a:moveTo>
                      <a:pt x="20080" y="110773"/>
                    </a:moveTo>
                    <a:cubicBezTo>
                      <a:pt x="21353" y="106989"/>
                      <a:pt x="22498" y="102984"/>
                      <a:pt x="23937" y="99404"/>
                    </a:cubicBezTo>
                    <a:cubicBezTo>
                      <a:pt x="22553" y="102984"/>
                      <a:pt x="21353" y="107008"/>
                      <a:pt x="20080" y="110773"/>
                    </a:cubicBezTo>
                    <a:moveTo>
                      <a:pt x="34051" y="77441"/>
                    </a:moveTo>
                    <a:cubicBezTo>
                      <a:pt x="32944" y="79545"/>
                      <a:pt x="31947" y="82018"/>
                      <a:pt x="30821" y="84196"/>
                    </a:cubicBezTo>
                    <a:cubicBezTo>
                      <a:pt x="31928" y="81981"/>
                      <a:pt x="32888" y="79545"/>
                      <a:pt x="34051" y="77441"/>
                    </a:cubicBezTo>
                    <a:moveTo>
                      <a:pt x="45937" y="58672"/>
                    </a:moveTo>
                    <a:cubicBezTo>
                      <a:pt x="45863" y="58782"/>
                      <a:pt x="45770" y="58911"/>
                      <a:pt x="45696" y="59022"/>
                    </a:cubicBezTo>
                    <a:cubicBezTo>
                      <a:pt x="45770" y="58911"/>
                      <a:pt x="45863" y="58782"/>
                      <a:pt x="45937" y="58672"/>
                    </a:cubicBezTo>
                    <a:moveTo>
                      <a:pt x="121348" y="518815"/>
                    </a:moveTo>
                    <a:cubicBezTo>
                      <a:pt x="120757" y="518704"/>
                      <a:pt x="120203" y="518501"/>
                      <a:pt x="119631" y="518335"/>
                    </a:cubicBezTo>
                    <a:cubicBezTo>
                      <a:pt x="120203" y="518501"/>
                      <a:pt x="120757" y="518686"/>
                      <a:pt x="121348" y="518815"/>
                    </a:cubicBezTo>
                    <a:moveTo>
                      <a:pt x="86355" y="506357"/>
                    </a:moveTo>
                    <a:cubicBezTo>
                      <a:pt x="85672" y="506044"/>
                      <a:pt x="85082" y="505601"/>
                      <a:pt x="84454" y="505250"/>
                    </a:cubicBezTo>
                    <a:cubicBezTo>
                      <a:pt x="85082" y="505601"/>
                      <a:pt x="85672" y="506044"/>
                      <a:pt x="86355" y="506357"/>
                    </a:cubicBezTo>
                    <a:moveTo>
                      <a:pt x="103297" y="513555"/>
                    </a:moveTo>
                    <a:cubicBezTo>
                      <a:pt x="101987" y="513075"/>
                      <a:pt x="100751" y="512485"/>
                      <a:pt x="99440" y="511968"/>
                    </a:cubicBezTo>
                    <a:cubicBezTo>
                      <a:pt x="100751" y="512485"/>
                      <a:pt x="101987" y="513094"/>
                      <a:pt x="103297" y="513555"/>
                    </a:cubicBezTo>
                    <a:moveTo>
                      <a:pt x="291050" y="410811"/>
                    </a:moveTo>
                    <a:cubicBezTo>
                      <a:pt x="290220" y="411771"/>
                      <a:pt x="289260" y="412638"/>
                      <a:pt x="288300" y="413524"/>
                    </a:cubicBezTo>
                    <a:cubicBezTo>
                      <a:pt x="286713" y="415037"/>
                      <a:pt x="285071" y="416514"/>
                      <a:pt x="283373" y="417824"/>
                    </a:cubicBezTo>
                    <a:cubicBezTo>
                      <a:pt x="282542" y="418452"/>
                      <a:pt x="281656" y="419061"/>
                      <a:pt x="280752" y="419688"/>
                    </a:cubicBezTo>
                    <a:cubicBezTo>
                      <a:pt x="278962" y="420888"/>
                      <a:pt x="277098" y="421995"/>
                      <a:pt x="275178" y="423066"/>
                    </a:cubicBezTo>
                    <a:cubicBezTo>
                      <a:pt x="273831" y="423786"/>
                      <a:pt x="272428" y="424505"/>
                      <a:pt x="270970" y="425170"/>
                    </a:cubicBezTo>
                    <a:cubicBezTo>
                      <a:pt x="269623" y="425760"/>
                      <a:pt x="268184" y="426369"/>
                      <a:pt x="266707" y="426923"/>
                    </a:cubicBezTo>
                    <a:cubicBezTo>
                      <a:pt x="264197" y="427883"/>
                      <a:pt x="261613" y="428787"/>
                      <a:pt x="258715" y="429581"/>
                    </a:cubicBezTo>
                    <a:cubicBezTo>
                      <a:pt x="258199" y="429691"/>
                      <a:pt x="257719" y="429858"/>
                      <a:pt x="257202" y="429987"/>
                    </a:cubicBezTo>
                    <a:cubicBezTo>
                      <a:pt x="245261" y="433050"/>
                      <a:pt x="230145" y="434804"/>
                      <a:pt x="210342" y="434804"/>
                    </a:cubicBezTo>
                    <a:cubicBezTo>
                      <a:pt x="189653" y="434804"/>
                      <a:pt x="171991" y="433530"/>
                      <a:pt x="157355" y="429193"/>
                    </a:cubicBezTo>
                    <a:cubicBezTo>
                      <a:pt x="157152" y="429119"/>
                      <a:pt x="156949" y="429082"/>
                      <a:pt x="156765" y="429027"/>
                    </a:cubicBezTo>
                    <a:cubicBezTo>
                      <a:pt x="142092" y="424579"/>
                      <a:pt x="130428" y="416975"/>
                      <a:pt x="121883" y="404277"/>
                    </a:cubicBezTo>
                    <a:cubicBezTo>
                      <a:pt x="116070" y="395733"/>
                      <a:pt x="111585" y="384991"/>
                      <a:pt x="108281" y="370946"/>
                    </a:cubicBezTo>
                    <a:cubicBezTo>
                      <a:pt x="108244" y="370909"/>
                      <a:pt x="108244" y="370872"/>
                      <a:pt x="108244" y="370780"/>
                    </a:cubicBezTo>
                    <a:cubicBezTo>
                      <a:pt x="102670" y="347304"/>
                      <a:pt x="100326" y="314526"/>
                      <a:pt x="100326" y="267205"/>
                    </a:cubicBezTo>
                    <a:cubicBezTo>
                      <a:pt x="100326" y="185907"/>
                      <a:pt x="108115" y="141151"/>
                      <a:pt x="126423" y="117435"/>
                    </a:cubicBezTo>
                    <a:cubicBezTo>
                      <a:pt x="144712" y="93682"/>
                      <a:pt x="174002" y="91781"/>
                      <a:pt x="210361" y="91781"/>
                    </a:cubicBezTo>
                    <a:cubicBezTo>
                      <a:pt x="252292" y="91781"/>
                      <a:pt x="278223" y="96082"/>
                      <a:pt x="295092" y="118746"/>
                    </a:cubicBezTo>
                    <a:cubicBezTo>
                      <a:pt x="312828" y="142535"/>
                      <a:pt x="320395" y="186922"/>
                      <a:pt x="320395" y="267187"/>
                    </a:cubicBezTo>
                    <a:cubicBezTo>
                      <a:pt x="320395" y="339110"/>
                      <a:pt x="313401" y="379879"/>
                      <a:pt x="296974" y="403466"/>
                    </a:cubicBezTo>
                    <a:cubicBezTo>
                      <a:pt x="296107" y="404739"/>
                      <a:pt x="295074" y="405939"/>
                      <a:pt x="294077" y="407157"/>
                    </a:cubicBezTo>
                    <a:cubicBezTo>
                      <a:pt x="293080" y="408430"/>
                      <a:pt x="292120" y="409704"/>
                      <a:pt x="291050" y="410811"/>
                    </a:cubicBezTo>
                    <a:moveTo>
                      <a:pt x="389568" y="81815"/>
                    </a:moveTo>
                    <a:cubicBezTo>
                      <a:pt x="388848" y="80431"/>
                      <a:pt x="388258" y="78825"/>
                      <a:pt x="387538" y="77478"/>
                    </a:cubicBezTo>
                    <a:cubicBezTo>
                      <a:pt x="388258" y="78844"/>
                      <a:pt x="388848" y="80431"/>
                      <a:pt x="389568" y="81815"/>
                    </a:cubicBezTo>
                    <a:moveTo>
                      <a:pt x="400070" y="107321"/>
                    </a:moveTo>
                    <a:cubicBezTo>
                      <a:pt x="399202" y="104811"/>
                      <a:pt x="398446" y="102080"/>
                      <a:pt x="397523" y="99681"/>
                    </a:cubicBezTo>
                    <a:cubicBezTo>
                      <a:pt x="398446" y="102061"/>
                      <a:pt x="399202" y="104811"/>
                      <a:pt x="400070" y="107321"/>
                    </a:cubicBezTo>
                    <a:moveTo>
                      <a:pt x="413672" y="165236"/>
                    </a:moveTo>
                    <a:cubicBezTo>
                      <a:pt x="413155" y="161896"/>
                      <a:pt x="412749" y="158278"/>
                      <a:pt x="412195" y="155048"/>
                    </a:cubicBezTo>
                    <a:cubicBezTo>
                      <a:pt x="412767" y="158278"/>
                      <a:pt x="413155" y="161896"/>
                      <a:pt x="413672" y="165236"/>
                    </a:cubicBezTo>
                    <a:moveTo>
                      <a:pt x="417289" y="194341"/>
                    </a:moveTo>
                    <a:cubicBezTo>
                      <a:pt x="417086" y="192588"/>
                      <a:pt x="417012" y="190650"/>
                      <a:pt x="416846" y="188934"/>
                    </a:cubicBezTo>
                    <a:cubicBezTo>
                      <a:pt x="417012" y="190650"/>
                      <a:pt x="417104" y="192606"/>
                      <a:pt x="417289" y="194341"/>
                    </a:cubicBezTo>
                    <a:moveTo>
                      <a:pt x="407987" y="135393"/>
                    </a:moveTo>
                    <a:cubicBezTo>
                      <a:pt x="407230" y="132089"/>
                      <a:pt x="406603" y="128509"/>
                      <a:pt x="405754" y="125371"/>
                    </a:cubicBezTo>
                    <a:cubicBezTo>
                      <a:pt x="406603" y="128564"/>
                      <a:pt x="407230" y="132108"/>
                      <a:pt x="407987" y="135393"/>
                    </a:cubicBezTo>
                    <a:moveTo>
                      <a:pt x="412638" y="373512"/>
                    </a:moveTo>
                    <a:cubicBezTo>
                      <a:pt x="412841" y="372127"/>
                      <a:pt x="412989" y="370522"/>
                      <a:pt x="413229" y="369101"/>
                    </a:cubicBezTo>
                    <a:cubicBezTo>
                      <a:pt x="413007" y="370522"/>
                      <a:pt x="412841" y="372109"/>
                      <a:pt x="412638" y="373512"/>
                    </a:cubicBezTo>
                    <a:moveTo>
                      <a:pt x="406436" y="401915"/>
                    </a:moveTo>
                    <a:cubicBezTo>
                      <a:pt x="406843" y="400365"/>
                      <a:pt x="407156" y="398538"/>
                      <a:pt x="407544" y="396895"/>
                    </a:cubicBezTo>
                    <a:cubicBezTo>
                      <a:pt x="407156" y="398519"/>
                      <a:pt x="406880" y="400310"/>
                      <a:pt x="406436" y="401915"/>
                    </a:cubicBezTo>
                    <a:moveTo>
                      <a:pt x="398519" y="426775"/>
                    </a:moveTo>
                    <a:cubicBezTo>
                      <a:pt x="398925" y="425705"/>
                      <a:pt x="399239" y="424468"/>
                      <a:pt x="399626" y="423398"/>
                    </a:cubicBezTo>
                    <a:cubicBezTo>
                      <a:pt x="399239" y="424468"/>
                      <a:pt x="398925" y="425687"/>
                      <a:pt x="398519" y="426775"/>
                    </a:cubicBezTo>
                    <a:moveTo>
                      <a:pt x="388811" y="448332"/>
                    </a:moveTo>
                    <a:cubicBezTo>
                      <a:pt x="388922" y="448129"/>
                      <a:pt x="389014" y="447926"/>
                      <a:pt x="389088" y="447741"/>
                    </a:cubicBezTo>
                    <a:cubicBezTo>
                      <a:pt x="389014" y="447926"/>
                      <a:pt x="388940" y="448129"/>
                      <a:pt x="388811" y="448332"/>
                    </a:cubicBezTo>
                    <a:moveTo>
                      <a:pt x="360537" y="485761"/>
                    </a:moveTo>
                    <a:cubicBezTo>
                      <a:pt x="359669" y="486554"/>
                      <a:pt x="358710" y="487200"/>
                      <a:pt x="357824" y="487994"/>
                    </a:cubicBezTo>
                    <a:cubicBezTo>
                      <a:pt x="359060" y="486923"/>
                      <a:pt x="360333" y="485964"/>
                      <a:pt x="361515" y="484856"/>
                    </a:cubicBezTo>
                    <a:cubicBezTo>
                      <a:pt x="361201" y="485115"/>
                      <a:pt x="360851" y="485447"/>
                      <a:pt x="360537" y="485761"/>
                    </a:cubicBezTo>
                    <a:cubicBezTo>
                      <a:pt x="361570" y="484801"/>
                      <a:pt x="362807" y="484081"/>
                      <a:pt x="363841" y="483048"/>
                    </a:cubicBezTo>
                    <a:cubicBezTo>
                      <a:pt x="372995" y="473986"/>
                      <a:pt x="380913" y="463041"/>
                      <a:pt x="387778" y="450473"/>
                    </a:cubicBezTo>
                    <a:cubicBezTo>
                      <a:pt x="387852" y="450362"/>
                      <a:pt x="387944" y="450233"/>
                      <a:pt x="387980" y="450122"/>
                    </a:cubicBezTo>
                    <a:cubicBezTo>
                      <a:pt x="391451" y="443829"/>
                      <a:pt x="394551" y="437000"/>
                      <a:pt x="397412" y="429802"/>
                    </a:cubicBezTo>
                    <a:cubicBezTo>
                      <a:pt x="397523" y="429525"/>
                      <a:pt x="397652" y="429285"/>
                      <a:pt x="397763" y="429008"/>
                    </a:cubicBezTo>
                    <a:cubicBezTo>
                      <a:pt x="413229" y="389660"/>
                      <a:pt x="420666" y="336766"/>
                      <a:pt x="420666" y="267242"/>
                    </a:cubicBezTo>
                    <a:cubicBezTo>
                      <a:pt x="420666" y="207980"/>
                      <a:pt x="415536" y="160474"/>
                      <a:pt x="405108" y="122732"/>
                    </a:cubicBezTo>
                    <a:cubicBezTo>
                      <a:pt x="405071" y="122566"/>
                      <a:pt x="405034" y="122418"/>
                      <a:pt x="404997" y="122252"/>
                    </a:cubicBezTo>
                    <a:cubicBezTo>
                      <a:pt x="402524" y="113504"/>
                      <a:pt x="399830" y="105236"/>
                      <a:pt x="396840" y="97558"/>
                    </a:cubicBezTo>
                    <a:cubicBezTo>
                      <a:pt x="396526" y="96801"/>
                      <a:pt x="396157" y="96174"/>
                      <a:pt x="395843" y="95417"/>
                    </a:cubicBezTo>
                    <a:cubicBezTo>
                      <a:pt x="393056" y="88496"/>
                      <a:pt x="390085" y="81889"/>
                      <a:pt x="386781" y="75854"/>
                    </a:cubicBezTo>
                    <a:cubicBezTo>
                      <a:pt x="386302" y="74987"/>
                      <a:pt x="385784" y="74304"/>
                      <a:pt x="385305" y="73473"/>
                    </a:cubicBezTo>
                    <a:cubicBezTo>
                      <a:pt x="378458" y="61495"/>
                      <a:pt x="370835" y="50920"/>
                      <a:pt x="361921" y="42209"/>
                    </a:cubicBezTo>
                    <a:cubicBezTo>
                      <a:pt x="359780" y="40105"/>
                      <a:pt x="357307" y="38315"/>
                      <a:pt x="355000" y="36395"/>
                    </a:cubicBezTo>
                    <a:cubicBezTo>
                      <a:pt x="356311" y="37465"/>
                      <a:pt x="357584" y="38628"/>
                      <a:pt x="358820" y="39736"/>
                    </a:cubicBezTo>
                    <a:cubicBezTo>
                      <a:pt x="355591" y="36801"/>
                      <a:pt x="352306" y="33959"/>
                      <a:pt x="348909" y="31431"/>
                    </a:cubicBezTo>
                    <a:cubicBezTo>
                      <a:pt x="349390" y="31837"/>
                      <a:pt x="349980" y="32150"/>
                      <a:pt x="350496" y="32538"/>
                    </a:cubicBezTo>
                    <a:cubicBezTo>
                      <a:pt x="348430" y="30988"/>
                      <a:pt x="346289" y="29511"/>
                      <a:pt x="344093" y="28090"/>
                    </a:cubicBezTo>
                    <a:cubicBezTo>
                      <a:pt x="344369" y="28256"/>
                      <a:pt x="344609" y="28441"/>
                      <a:pt x="344850" y="28607"/>
                    </a:cubicBezTo>
                    <a:cubicBezTo>
                      <a:pt x="341195" y="26134"/>
                      <a:pt x="337448" y="23882"/>
                      <a:pt x="333591" y="21796"/>
                    </a:cubicBezTo>
                    <a:cubicBezTo>
                      <a:pt x="334311" y="22203"/>
                      <a:pt x="335104" y="22553"/>
                      <a:pt x="335824" y="22996"/>
                    </a:cubicBezTo>
                    <a:cubicBezTo>
                      <a:pt x="334274" y="22129"/>
                      <a:pt x="332797" y="21169"/>
                      <a:pt x="331210" y="20375"/>
                    </a:cubicBezTo>
                    <a:cubicBezTo>
                      <a:pt x="331210" y="20375"/>
                      <a:pt x="331173" y="20375"/>
                      <a:pt x="331173" y="20338"/>
                    </a:cubicBezTo>
                    <a:cubicBezTo>
                      <a:pt x="330527" y="20025"/>
                      <a:pt x="329826" y="19785"/>
                      <a:pt x="329180" y="19508"/>
                    </a:cubicBezTo>
                    <a:cubicBezTo>
                      <a:pt x="329254" y="19508"/>
                      <a:pt x="329291" y="19545"/>
                      <a:pt x="329383" y="19582"/>
                    </a:cubicBezTo>
                    <a:cubicBezTo>
                      <a:pt x="326246" y="18031"/>
                      <a:pt x="322942" y="16758"/>
                      <a:pt x="319638" y="15448"/>
                    </a:cubicBezTo>
                    <a:cubicBezTo>
                      <a:pt x="320322" y="15688"/>
                      <a:pt x="321023" y="15927"/>
                      <a:pt x="321706" y="16204"/>
                    </a:cubicBezTo>
                    <a:cubicBezTo>
                      <a:pt x="317959" y="14654"/>
                      <a:pt x="314157" y="13141"/>
                      <a:pt x="310171" y="11830"/>
                    </a:cubicBezTo>
                    <a:cubicBezTo>
                      <a:pt x="310374" y="11904"/>
                      <a:pt x="310521" y="11996"/>
                      <a:pt x="310724" y="12070"/>
                    </a:cubicBezTo>
                    <a:cubicBezTo>
                      <a:pt x="309967" y="11793"/>
                      <a:pt x="309211" y="11627"/>
                      <a:pt x="308454" y="11387"/>
                    </a:cubicBezTo>
                    <a:cubicBezTo>
                      <a:pt x="308934" y="11553"/>
                      <a:pt x="309451" y="11627"/>
                      <a:pt x="309893" y="11738"/>
                    </a:cubicBezTo>
                    <a:cubicBezTo>
                      <a:pt x="305206" y="10225"/>
                      <a:pt x="300499" y="8674"/>
                      <a:pt x="295369" y="7475"/>
                    </a:cubicBezTo>
                    <a:cubicBezTo>
                      <a:pt x="273129" y="2233"/>
                      <a:pt x="247715" y="0"/>
                      <a:pt x="210324" y="0"/>
                    </a:cubicBezTo>
                    <a:cubicBezTo>
                      <a:pt x="146318" y="0"/>
                      <a:pt x="96285" y="7161"/>
                      <a:pt x="60093" y="42209"/>
                    </a:cubicBezTo>
                    <a:cubicBezTo>
                      <a:pt x="55516" y="46620"/>
                      <a:pt x="51307" y="51640"/>
                      <a:pt x="47284" y="56844"/>
                    </a:cubicBezTo>
                    <a:cubicBezTo>
                      <a:pt x="47118" y="57047"/>
                      <a:pt x="46933" y="57195"/>
                      <a:pt x="46767" y="57398"/>
                    </a:cubicBezTo>
                    <a:cubicBezTo>
                      <a:pt x="42910" y="62492"/>
                      <a:pt x="39404" y="68103"/>
                      <a:pt x="36026" y="73953"/>
                    </a:cubicBezTo>
                    <a:cubicBezTo>
                      <a:pt x="35675" y="74581"/>
                      <a:pt x="35232" y="75153"/>
                      <a:pt x="34827" y="75817"/>
                    </a:cubicBezTo>
                    <a:cubicBezTo>
                      <a:pt x="31172" y="82387"/>
                      <a:pt x="27832" y="89493"/>
                      <a:pt x="24768" y="97097"/>
                    </a:cubicBezTo>
                    <a:cubicBezTo>
                      <a:pt x="24731" y="97171"/>
                      <a:pt x="24694" y="97263"/>
                      <a:pt x="24657" y="97337"/>
                    </a:cubicBezTo>
                    <a:cubicBezTo>
                      <a:pt x="8029" y="138346"/>
                      <a:pt x="0" y="193917"/>
                      <a:pt x="0" y="267261"/>
                    </a:cubicBezTo>
                    <a:cubicBezTo>
                      <a:pt x="0" y="310577"/>
                      <a:pt x="2786" y="347378"/>
                      <a:pt x="8397" y="378550"/>
                    </a:cubicBezTo>
                    <a:cubicBezTo>
                      <a:pt x="8637" y="379897"/>
                      <a:pt x="8988" y="381060"/>
                      <a:pt x="9191" y="382370"/>
                    </a:cubicBezTo>
                    <a:cubicBezTo>
                      <a:pt x="10815" y="390879"/>
                      <a:pt x="12569" y="399110"/>
                      <a:pt x="14672" y="406751"/>
                    </a:cubicBezTo>
                    <a:cubicBezTo>
                      <a:pt x="15263" y="408984"/>
                      <a:pt x="15982" y="410922"/>
                      <a:pt x="16628" y="413081"/>
                    </a:cubicBezTo>
                    <a:cubicBezTo>
                      <a:pt x="18530" y="419448"/>
                      <a:pt x="20449" y="425723"/>
                      <a:pt x="22682" y="431463"/>
                    </a:cubicBezTo>
                    <a:cubicBezTo>
                      <a:pt x="23549" y="433770"/>
                      <a:pt x="24639" y="435726"/>
                      <a:pt x="25580" y="437941"/>
                    </a:cubicBezTo>
                    <a:cubicBezTo>
                      <a:pt x="27776" y="443072"/>
                      <a:pt x="29954" y="448240"/>
                      <a:pt x="32464" y="452854"/>
                    </a:cubicBezTo>
                    <a:cubicBezTo>
                      <a:pt x="33387" y="454533"/>
                      <a:pt x="34457" y="455917"/>
                      <a:pt x="35398" y="457505"/>
                    </a:cubicBezTo>
                    <a:cubicBezTo>
                      <a:pt x="41729" y="468283"/>
                      <a:pt x="48724" y="477917"/>
                      <a:pt x="56881" y="485742"/>
                    </a:cubicBezTo>
                    <a:cubicBezTo>
                      <a:pt x="92169" y="519867"/>
                      <a:pt x="141760" y="526714"/>
                      <a:pt x="210342" y="526714"/>
                    </a:cubicBezTo>
                    <a:cubicBezTo>
                      <a:pt x="223557" y="526714"/>
                      <a:pt x="236753" y="526198"/>
                      <a:pt x="249801" y="525275"/>
                    </a:cubicBezTo>
                    <a:cubicBezTo>
                      <a:pt x="253695" y="524998"/>
                      <a:pt x="257552" y="524684"/>
                      <a:pt x="261336" y="524278"/>
                    </a:cubicBezTo>
                    <a:cubicBezTo>
                      <a:pt x="265599" y="523835"/>
                      <a:pt x="269844" y="523355"/>
                      <a:pt x="274071" y="522765"/>
                    </a:cubicBezTo>
                    <a:cubicBezTo>
                      <a:pt x="281989" y="521621"/>
                      <a:pt x="289703" y="520255"/>
                      <a:pt x="297067" y="518428"/>
                    </a:cubicBezTo>
                    <a:cubicBezTo>
                      <a:pt x="298340" y="518114"/>
                      <a:pt x="299577" y="517671"/>
                      <a:pt x="300850" y="517357"/>
                    </a:cubicBezTo>
                    <a:cubicBezTo>
                      <a:pt x="301773" y="517080"/>
                      <a:pt x="302641" y="516767"/>
                      <a:pt x="303563" y="516527"/>
                    </a:cubicBezTo>
                    <a:cubicBezTo>
                      <a:pt x="306221" y="515770"/>
                      <a:pt x="308694" y="514976"/>
                      <a:pt x="311167" y="514220"/>
                    </a:cubicBezTo>
                    <a:cubicBezTo>
                      <a:pt x="313548" y="513426"/>
                      <a:pt x="315947" y="512669"/>
                      <a:pt x="318254" y="511747"/>
                    </a:cubicBezTo>
                    <a:cubicBezTo>
                      <a:pt x="320487" y="510916"/>
                      <a:pt x="322794" y="510067"/>
                      <a:pt x="324862" y="509200"/>
                    </a:cubicBezTo>
                    <a:cubicBezTo>
                      <a:pt x="323791" y="509680"/>
                      <a:pt x="322518" y="509920"/>
                      <a:pt x="321447" y="510344"/>
                    </a:cubicBezTo>
                    <a:cubicBezTo>
                      <a:pt x="330952" y="506450"/>
                      <a:pt x="339940" y="501799"/>
                      <a:pt x="348208" y="495911"/>
                    </a:cubicBezTo>
                    <a:cubicBezTo>
                      <a:pt x="347692" y="496317"/>
                      <a:pt x="347212" y="496871"/>
                      <a:pt x="346658" y="497222"/>
                    </a:cubicBezTo>
                    <a:cubicBezTo>
                      <a:pt x="347414" y="496705"/>
                      <a:pt x="348042" y="496151"/>
                      <a:pt x="348762" y="495598"/>
                    </a:cubicBezTo>
                    <a:cubicBezTo>
                      <a:pt x="349316" y="495191"/>
                      <a:pt x="349869" y="494730"/>
                      <a:pt x="350478" y="494287"/>
                    </a:cubicBezTo>
                    <a:cubicBezTo>
                      <a:pt x="354096" y="491482"/>
                      <a:pt x="357436" y="488658"/>
                      <a:pt x="360537" y="4857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reeform: Shape 142">
                <a:extLst>
                  <a:ext uri="{FF2B5EF4-FFF2-40B4-BE49-F238E27FC236}">
                    <a16:creationId xmlns:a16="http://schemas.microsoft.com/office/drawing/2014/main" id="{1871B4CA-827D-4179-8290-86267B5CC9A9}"/>
                  </a:ext>
                </a:extLst>
              </p:cNvPr>
              <p:cNvSpPr/>
              <p:nvPr/>
            </p:nvSpPr>
            <p:spPr>
              <a:xfrm>
                <a:off x="8126172" y="4228105"/>
                <a:ext cx="277" cy="73"/>
              </a:xfrm>
              <a:custGeom>
                <a:avLst/>
                <a:gdLst>
                  <a:gd name="connsiteX0" fmla="*/ 0 w 277"/>
                  <a:gd name="connsiteY0" fmla="*/ 0 h 73"/>
                  <a:gd name="connsiteX1" fmla="*/ 278 w 277"/>
                  <a:gd name="connsiteY1" fmla="*/ 74 h 73"/>
                  <a:gd name="connsiteX2" fmla="*/ 0 w 277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7" h="73">
                    <a:moveTo>
                      <a:pt x="0" y="0"/>
                    </a:moveTo>
                    <a:cubicBezTo>
                      <a:pt x="74" y="37"/>
                      <a:pt x="204" y="37"/>
                      <a:pt x="278" y="74"/>
                    </a:cubicBezTo>
                    <a:cubicBezTo>
                      <a:pt x="204" y="37"/>
                      <a:pt x="93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form: Shape 143">
                <a:extLst>
                  <a:ext uri="{FF2B5EF4-FFF2-40B4-BE49-F238E27FC236}">
                    <a16:creationId xmlns:a16="http://schemas.microsoft.com/office/drawing/2014/main" id="{8358DCC0-F778-2563-04DD-76FE7B397A9C}"/>
                  </a:ext>
                </a:extLst>
              </p:cNvPr>
              <p:cNvSpPr/>
              <p:nvPr/>
            </p:nvSpPr>
            <p:spPr>
              <a:xfrm>
                <a:off x="8152103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8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0" y="1587"/>
                      <a:pt x="5611" y="3304"/>
                      <a:pt x="8268" y="5094"/>
                    </a:cubicBezTo>
                    <a:cubicBezTo>
                      <a:pt x="5685" y="3341"/>
                      <a:pt x="2916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form: Shape 144">
                <a:extLst>
                  <a:ext uri="{FF2B5EF4-FFF2-40B4-BE49-F238E27FC236}">
                    <a16:creationId xmlns:a16="http://schemas.microsoft.com/office/drawing/2014/main" id="{3B722CF2-B7FB-50FF-9D35-E5E48D3EC050}"/>
                  </a:ext>
                </a:extLst>
              </p:cNvPr>
              <p:cNvSpPr/>
              <p:nvPr/>
            </p:nvSpPr>
            <p:spPr>
              <a:xfrm>
                <a:off x="8639414" y="4232590"/>
                <a:ext cx="7363" cy="3229"/>
              </a:xfrm>
              <a:custGeom>
                <a:avLst/>
                <a:gdLst>
                  <a:gd name="connsiteX0" fmla="*/ 0 w 7363"/>
                  <a:gd name="connsiteY0" fmla="*/ 0 h 3229"/>
                  <a:gd name="connsiteX1" fmla="*/ 7363 w 7363"/>
                  <a:gd name="connsiteY1" fmla="*/ 3230 h 3229"/>
                  <a:gd name="connsiteX2" fmla="*/ 0 w 7363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3" h="3229">
                    <a:moveTo>
                      <a:pt x="0" y="0"/>
                    </a:moveTo>
                    <a:cubicBezTo>
                      <a:pt x="2473" y="1033"/>
                      <a:pt x="4965" y="2067"/>
                      <a:pt x="7363" y="3230"/>
                    </a:cubicBezTo>
                    <a:cubicBezTo>
                      <a:pt x="5020" y="2104"/>
                      <a:pt x="2510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Freeform: Shape 145">
                <a:extLst>
                  <a:ext uri="{FF2B5EF4-FFF2-40B4-BE49-F238E27FC236}">
                    <a16:creationId xmlns:a16="http://schemas.microsoft.com/office/drawing/2014/main" id="{5554AB16-535F-B671-6638-19A87960D82D}"/>
                  </a:ext>
                </a:extLst>
              </p:cNvPr>
              <p:cNvSpPr/>
              <p:nvPr/>
            </p:nvSpPr>
            <p:spPr>
              <a:xfrm>
                <a:off x="8653515" y="4239381"/>
                <a:ext cx="8194" cy="5056"/>
              </a:xfrm>
              <a:custGeom>
                <a:avLst/>
                <a:gdLst>
                  <a:gd name="connsiteX0" fmla="*/ 0 w 8194"/>
                  <a:gd name="connsiteY0" fmla="*/ 0 h 5056"/>
                  <a:gd name="connsiteX1" fmla="*/ 8194 w 8194"/>
                  <a:gd name="connsiteY1" fmla="*/ 5057 h 5056"/>
                  <a:gd name="connsiteX2" fmla="*/ 0 w 8194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94" h="5056">
                    <a:moveTo>
                      <a:pt x="0" y="0"/>
                    </a:moveTo>
                    <a:cubicBezTo>
                      <a:pt x="2823" y="1587"/>
                      <a:pt x="5537" y="3267"/>
                      <a:pt x="8194" y="5057"/>
                    </a:cubicBezTo>
                    <a:cubicBezTo>
                      <a:pt x="5610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" name="Freeform: Shape 146">
                <a:extLst>
                  <a:ext uri="{FF2B5EF4-FFF2-40B4-BE49-F238E27FC236}">
                    <a16:creationId xmlns:a16="http://schemas.microsoft.com/office/drawing/2014/main" id="{9139B554-D73B-DA66-8460-5417E19BE774}"/>
                  </a:ext>
                </a:extLst>
              </p:cNvPr>
              <p:cNvSpPr/>
              <p:nvPr/>
            </p:nvSpPr>
            <p:spPr>
              <a:xfrm>
                <a:off x="8668150" y="4248923"/>
                <a:ext cx="4411" cy="3746"/>
              </a:xfrm>
              <a:custGeom>
                <a:avLst/>
                <a:gdLst>
                  <a:gd name="connsiteX0" fmla="*/ 0 w 4411"/>
                  <a:gd name="connsiteY0" fmla="*/ 0 h 3746"/>
                  <a:gd name="connsiteX1" fmla="*/ 4411 w 4411"/>
                  <a:gd name="connsiteY1" fmla="*/ 3747 h 3746"/>
                  <a:gd name="connsiteX2" fmla="*/ 0 w 4411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1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11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" name="Freeform: Shape 147">
                <a:extLst>
                  <a:ext uri="{FF2B5EF4-FFF2-40B4-BE49-F238E27FC236}">
                    <a16:creationId xmlns:a16="http://schemas.microsoft.com/office/drawing/2014/main" id="{B4169879-011A-0519-0CF3-F1BFB1AFF0AD}"/>
                  </a:ext>
                </a:extLst>
              </p:cNvPr>
              <p:cNvSpPr/>
              <p:nvPr/>
            </p:nvSpPr>
            <p:spPr>
              <a:xfrm>
                <a:off x="8627602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110" y="37"/>
                      <a:pt x="166" y="37"/>
                    </a:cubicBezTo>
                    <a:cubicBezTo>
                      <a:pt x="129" y="55"/>
                      <a:pt x="55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" name="Freeform: Shape 148">
                <a:extLst>
                  <a:ext uri="{FF2B5EF4-FFF2-40B4-BE49-F238E27FC236}">
                    <a16:creationId xmlns:a16="http://schemas.microsoft.com/office/drawing/2014/main" id="{673B93EE-EFF6-0263-FE5B-7327CAD7A415}"/>
                  </a:ext>
                </a:extLst>
              </p:cNvPr>
              <p:cNvSpPr/>
              <p:nvPr/>
            </p:nvSpPr>
            <p:spPr>
              <a:xfrm>
                <a:off x="8317634" y="4216330"/>
                <a:ext cx="420721" cy="526769"/>
              </a:xfrm>
              <a:custGeom>
                <a:avLst/>
                <a:gdLst>
                  <a:gd name="connsiteX0" fmla="*/ 389439 w 420721"/>
                  <a:gd name="connsiteY0" fmla="*/ 81649 h 526769"/>
                  <a:gd name="connsiteX1" fmla="*/ 387575 w 420721"/>
                  <a:gd name="connsiteY1" fmla="*/ 77589 h 526769"/>
                  <a:gd name="connsiteX2" fmla="*/ 389439 w 420721"/>
                  <a:gd name="connsiteY2" fmla="*/ 81649 h 526769"/>
                  <a:gd name="connsiteX3" fmla="*/ 400051 w 420721"/>
                  <a:gd name="connsiteY3" fmla="*/ 107432 h 526769"/>
                  <a:gd name="connsiteX4" fmla="*/ 397541 w 420721"/>
                  <a:gd name="connsiteY4" fmla="*/ 99755 h 526769"/>
                  <a:gd name="connsiteX5" fmla="*/ 400051 w 420721"/>
                  <a:gd name="connsiteY5" fmla="*/ 107432 h 526769"/>
                  <a:gd name="connsiteX6" fmla="*/ 413783 w 420721"/>
                  <a:gd name="connsiteY6" fmla="*/ 166177 h 526769"/>
                  <a:gd name="connsiteX7" fmla="*/ 412195 w 420721"/>
                  <a:gd name="connsiteY7" fmla="*/ 154993 h 526769"/>
                  <a:gd name="connsiteX8" fmla="*/ 413783 w 420721"/>
                  <a:gd name="connsiteY8" fmla="*/ 166177 h 526769"/>
                  <a:gd name="connsiteX9" fmla="*/ 417400 w 420721"/>
                  <a:gd name="connsiteY9" fmla="*/ 195965 h 526769"/>
                  <a:gd name="connsiteX10" fmla="*/ 416846 w 420721"/>
                  <a:gd name="connsiteY10" fmla="*/ 188878 h 526769"/>
                  <a:gd name="connsiteX11" fmla="*/ 417400 w 420721"/>
                  <a:gd name="connsiteY11" fmla="*/ 195965 h 526769"/>
                  <a:gd name="connsiteX12" fmla="*/ 408098 w 420721"/>
                  <a:gd name="connsiteY12" fmla="*/ 135873 h 526769"/>
                  <a:gd name="connsiteX13" fmla="*/ 405754 w 420721"/>
                  <a:gd name="connsiteY13" fmla="*/ 125445 h 526769"/>
                  <a:gd name="connsiteX14" fmla="*/ 408098 w 420721"/>
                  <a:gd name="connsiteY14" fmla="*/ 135873 h 526769"/>
                  <a:gd name="connsiteX15" fmla="*/ 417031 w 420721"/>
                  <a:gd name="connsiteY15" fmla="*/ 341472 h 526769"/>
                  <a:gd name="connsiteX16" fmla="*/ 417031 w 420721"/>
                  <a:gd name="connsiteY16" fmla="*/ 341306 h 526769"/>
                  <a:gd name="connsiteX17" fmla="*/ 417031 w 420721"/>
                  <a:gd name="connsiteY17" fmla="*/ 341472 h 526769"/>
                  <a:gd name="connsiteX18" fmla="*/ 412582 w 420721"/>
                  <a:gd name="connsiteY18" fmla="*/ 373696 h 526769"/>
                  <a:gd name="connsiteX19" fmla="*/ 413413 w 420721"/>
                  <a:gd name="connsiteY19" fmla="*/ 367975 h 526769"/>
                  <a:gd name="connsiteX20" fmla="*/ 412582 w 420721"/>
                  <a:gd name="connsiteY20" fmla="*/ 373696 h 526769"/>
                  <a:gd name="connsiteX21" fmla="*/ 406418 w 420721"/>
                  <a:gd name="connsiteY21" fmla="*/ 402100 h 526769"/>
                  <a:gd name="connsiteX22" fmla="*/ 407729 w 420721"/>
                  <a:gd name="connsiteY22" fmla="*/ 396139 h 526769"/>
                  <a:gd name="connsiteX23" fmla="*/ 406418 w 420721"/>
                  <a:gd name="connsiteY23" fmla="*/ 402100 h 526769"/>
                  <a:gd name="connsiteX24" fmla="*/ 398464 w 420721"/>
                  <a:gd name="connsiteY24" fmla="*/ 426923 h 526769"/>
                  <a:gd name="connsiteX25" fmla="*/ 399848 w 420721"/>
                  <a:gd name="connsiteY25" fmla="*/ 422789 h 526769"/>
                  <a:gd name="connsiteX26" fmla="*/ 398464 w 420721"/>
                  <a:gd name="connsiteY26" fmla="*/ 426923 h 526769"/>
                  <a:gd name="connsiteX27" fmla="*/ 388793 w 420721"/>
                  <a:gd name="connsiteY27" fmla="*/ 448443 h 526769"/>
                  <a:gd name="connsiteX28" fmla="*/ 389347 w 420721"/>
                  <a:gd name="connsiteY28" fmla="*/ 447206 h 526769"/>
                  <a:gd name="connsiteX29" fmla="*/ 388793 w 420721"/>
                  <a:gd name="connsiteY29" fmla="*/ 448443 h 526769"/>
                  <a:gd name="connsiteX30" fmla="*/ 12273 w 420721"/>
                  <a:gd name="connsiteY30" fmla="*/ 138936 h 526769"/>
                  <a:gd name="connsiteX31" fmla="*/ 15503 w 420721"/>
                  <a:gd name="connsiteY31" fmla="*/ 125131 h 526769"/>
                  <a:gd name="connsiteX32" fmla="*/ 12273 w 420721"/>
                  <a:gd name="connsiteY32" fmla="*/ 138936 h 526769"/>
                  <a:gd name="connsiteX33" fmla="*/ 6699 w 420721"/>
                  <a:gd name="connsiteY33" fmla="*/ 168835 h 526769"/>
                  <a:gd name="connsiteX34" fmla="*/ 8804 w 420721"/>
                  <a:gd name="connsiteY34" fmla="*/ 154753 h 526769"/>
                  <a:gd name="connsiteX35" fmla="*/ 6699 w 420721"/>
                  <a:gd name="connsiteY35" fmla="*/ 168835 h 526769"/>
                  <a:gd name="connsiteX36" fmla="*/ 3230 w 420721"/>
                  <a:gd name="connsiteY36" fmla="*/ 197756 h 526769"/>
                  <a:gd name="connsiteX37" fmla="*/ 3950 w 420721"/>
                  <a:gd name="connsiteY37" fmla="*/ 188841 h 526769"/>
                  <a:gd name="connsiteX38" fmla="*/ 3230 w 420721"/>
                  <a:gd name="connsiteY38" fmla="*/ 197756 h 526769"/>
                  <a:gd name="connsiteX39" fmla="*/ 20228 w 420721"/>
                  <a:gd name="connsiteY39" fmla="*/ 110367 h 526769"/>
                  <a:gd name="connsiteX40" fmla="*/ 23919 w 420721"/>
                  <a:gd name="connsiteY40" fmla="*/ 99552 h 526769"/>
                  <a:gd name="connsiteX41" fmla="*/ 20228 w 420721"/>
                  <a:gd name="connsiteY41" fmla="*/ 110367 h 526769"/>
                  <a:gd name="connsiteX42" fmla="*/ 86337 w 420721"/>
                  <a:gd name="connsiteY42" fmla="*/ 506468 h 526769"/>
                  <a:gd name="connsiteX43" fmla="*/ 84381 w 420721"/>
                  <a:gd name="connsiteY43" fmla="*/ 505269 h 526769"/>
                  <a:gd name="connsiteX44" fmla="*/ 86337 w 420721"/>
                  <a:gd name="connsiteY44" fmla="*/ 506468 h 526769"/>
                  <a:gd name="connsiteX45" fmla="*/ 103316 w 420721"/>
                  <a:gd name="connsiteY45" fmla="*/ 513666 h 526769"/>
                  <a:gd name="connsiteX46" fmla="*/ 99385 w 420721"/>
                  <a:gd name="connsiteY46" fmla="*/ 512042 h 526769"/>
                  <a:gd name="connsiteX47" fmla="*/ 103316 w 420721"/>
                  <a:gd name="connsiteY47" fmla="*/ 513666 h 526769"/>
                  <a:gd name="connsiteX48" fmla="*/ 121366 w 420721"/>
                  <a:gd name="connsiteY48" fmla="*/ 518889 h 526769"/>
                  <a:gd name="connsiteX49" fmla="*/ 119613 w 420721"/>
                  <a:gd name="connsiteY49" fmla="*/ 518409 h 526769"/>
                  <a:gd name="connsiteX50" fmla="*/ 121366 w 420721"/>
                  <a:gd name="connsiteY50" fmla="*/ 518889 h 526769"/>
                  <a:gd name="connsiteX51" fmla="*/ 296919 w 420721"/>
                  <a:gd name="connsiteY51" fmla="*/ 403576 h 526769"/>
                  <a:gd name="connsiteX52" fmla="*/ 293819 w 420721"/>
                  <a:gd name="connsiteY52" fmla="*/ 407563 h 526769"/>
                  <a:gd name="connsiteX53" fmla="*/ 291106 w 420721"/>
                  <a:gd name="connsiteY53" fmla="*/ 410903 h 526769"/>
                  <a:gd name="connsiteX54" fmla="*/ 288245 w 420721"/>
                  <a:gd name="connsiteY54" fmla="*/ 413690 h 526769"/>
                  <a:gd name="connsiteX55" fmla="*/ 283354 w 420721"/>
                  <a:gd name="connsiteY55" fmla="*/ 417898 h 526769"/>
                  <a:gd name="connsiteX56" fmla="*/ 280733 w 420721"/>
                  <a:gd name="connsiteY56" fmla="*/ 419762 h 526769"/>
                  <a:gd name="connsiteX57" fmla="*/ 275159 w 420721"/>
                  <a:gd name="connsiteY57" fmla="*/ 423140 h 526769"/>
                  <a:gd name="connsiteX58" fmla="*/ 270952 w 420721"/>
                  <a:gd name="connsiteY58" fmla="*/ 425244 h 526769"/>
                  <a:gd name="connsiteX59" fmla="*/ 266743 w 420721"/>
                  <a:gd name="connsiteY59" fmla="*/ 426997 h 526769"/>
                  <a:gd name="connsiteX60" fmla="*/ 258716 w 420721"/>
                  <a:gd name="connsiteY60" fmla="*/ 429655 h 526769"/>
                  <a:gd name="connsiteX61" fmla="*/ 257239 w 420721"/>
                  <a:gd name="connsiteY61" fmla="*/ 430061 h 526769"/>
                  <a:gd name="connsiteX62" fmla="*/ 210380 w 420721"/>
                  <a:gd name="connsiteY62" fmla="*/ 434878 h 526769"/>
                  <a:gd name="connsiteX63" fmla="*/ 157282 w 420721"/>
                  <a:gd name="connsiteY63" fmla="*/ 429230 h 526769"/>
                  <a:gd name="connsiteX64" fmla="*/ 156802 w 420721"/>
                  <a:gd name="connsiteY64" fmla="*/ 429119 h 526769"/>
                  <a:gd name="connsiteX65" fmla="*/ 121846 w 420721"/>
                  <a:gd name="connsiteY65" fmla="*/ 404370 h 526769"/>
                  <a:gd name="connsiteX66" fmla="*/ 108318 w 420721"/>
                  <a:gd name="connsiteY66" fmla="*/ 371205 h 526769"/>
                  <a:gd name="connsiteX67" fmla="*/ 108244 w 420721"/>
                  <a:gd name="connsiteY67" fmla="*/ 370891 h 526769"/>
                  <a:gd name="connsiteX68" fmla="*/ 100326 w 420721"/>
                  <a:gd name="connsiteY68" fmla="*/ 267316 h 526769"/>
                  <a:gd name="connsiteX69" fmla="*/ 126423 w 420721"/>
                  <a:gd name="connsiteY69" fmla="*/ 117546 h 526769"/>
                  <a:gd name="connsiteX70" fmla="*/ 210398 w 420721"/>
                  <a:gd name="connsiteY70" fmla="*/ 91892 h 526769"/>
                  <a:gd name="connsiteX71" fmla="*/ 295129 w 420721"/>
                  <a:gd name="connsiteY71" fmla="*/ 118856 h 526769"/>
                  <a:gd name="connsiteX72" fmla="*/ 320395 w 420721"/>
                  <a:gd name="connsiteY72" fmla="*/ 267298 h 526769"/>
                  <a:gd name="connsiteX73" fmla="*/ 296919 w 420721"/>
                  <a:gd name="connsiteY73" fmla="*/ 403576 h 526769"/>
                  <a:gd name="connsiteX74" fmla="*/ 34015 w 420721"/>
                  <a:gd name="connsiteY74" fmla="*/ 77552 h 526769"/>
                  <a:gd name="connsiteX75" fmla="*/ 31025 w 420721"/>
                  <a:gd name="connsiteY75" fmla="*/ 83845 h 526769"/>
                  <a:gd name="connsiteX76" fmla="*/ 34015 w 420721"/>
                  <a:gd name="connsiteY76" fmla="*/ 77552 h 526769"/>
                  <a:gd name="connsiteX77" fmla="*/ 36340 w 420721"/>
                  <a:gd name="connsiteY77" fmla="*/ 73492 h 526769"/>
                  <a:gd name="connsiteX78" fmla="*/ 34827 w 420721"/>
                  <a:gd name="connsiteY78" fmla="*/ 75872 h 526769"/>
                  <a:gd name="connsiteX79" fmla="*/ 24971 w 420721"/>
                  <a:gd name="connsiteY79" fmla="*/ 96672 h 526769"/>
                  <a:gd name="connsiteX80" fmla="*/ 24657 w 420721"/>
                  <a:gd name="connsiteY80" fmla="*/ 97429 h 526769"/>
                  <a:gd name="connsiteX81" fmla="*/ 0 w 420721"/>
                  <a:gd name="connsiteY81" fmla="*/ 267279 h 526769"/>
                  <a:gd name="connsiteX82" fmla="*/ 8397 w 420721"/>
                  <a:gd name="connsiteY82" fmla="*/ 378495 h 526769"/>
                  <a:gd name="connsiteX83" fmla="*/ 9431 w 420721"/>
                  <a:gd name="connsiteY83" fmla="*/ 383182 h 526769"/>
                  <a:gd name="connsiteX84" fmla="*/ 14673 w 420721"/>
                  <a:gd name="connsiteY84" fmla="*/ 406695 h 526769"/>
                  <a:gd name="connsiteX85" fmla="*/ 16869 w 420721"/>
                  <a:gd name="connsiteY85" fmla="*/ 413690 h 526769"/>
                  <a:gd name="connsiteX86" fmla="*/ 22682 w 420721"/>
                  <a:gd name="connsiteY86" fmla="*/ 431389 h 526769"/>
                  <a:gd name="connsiteX87" fmla="*/ 25820 w 420721"/>
                  <a:gd name="connsiteY87" fmla="*/ 438477 h 526769"/>
                  <a:gd name="connsiteX88" fmla="*/ 32464 w 420721"/>
                  <a:gd name="connsiteY88" fmla="*/ 452835 h 526769"/>
                  <a:gd name="connsiteX89" fmla="*/ 35730 w 420721"/>
                  <a:gd name="connsiteY89" fmla="*/ 458040 h 526769"/>
                  <a:gd name="connsiteX90" fmla="*/ 56900 w 420721"/>
                  <a:gd name="connsiteY90" fmla="*/ 485761 h 526769"/>
                  <a:gd name="connsiteX91" fmla="*/ 210398 w 420721"/>
                  <a:gd name="connsiteY91" fmla="*/ 526770 h 526769"/>
                  <a:gd name="connsiteX92" fmla="*/ 249856 w 420721"/>
                  <a:gd name="connsiteY92" fmla="*/ 525293 h 526769"/>
                  <a:gd name="connsiteX93" fmla="*/ 261318 w 420721"/>
                  <a:gd name="connsiteY93" fmla="*/ 524297 h 526769"/>
                  <a:gd name="connsiteX94" fmla="*/ 274126 w 420721"/>
                  <a:gd name="connsiteY94" fmla="*/ 522783 h 526769"/>
                  <a:gd name="connsiteX95" fmla="*/ 296956 w 420721"/>
                  <a:gd name="connsiteY95" fmla="*/ 518483 h 526769"/>
                  <a:gd name="connsiteX96" fmla="*/ 300924 w 420721"/>
                  <a:gd name="connsiteY96" fmla="*/ 517339 h 526769"/>
                  <a:gd name="connsiteX97" fmla="*/ 303545 w 420721"/>
                  <a:gd name="connsiteY97" fmla="*/ 516545 h 526769"/>
                  <a:gd name="connsiteX98" fmla="*/ 311462 w 420721"/>
                  <a:gd name="connsiteY98" fmla="*/ 514128 h 526769"/>
                  <a:gd name="connsiteX99" fmla="*/ 318143 w 420721"/>
                  <a:gd name="connsiteY99" fmla="*/ 511821 h 526769"/>
                  <a:gd name="connsiteX100" fmla="*/ 324825 w 420721"/>
                  <a:gd name="connsiteY100" fmla="*/ 509237 h 526769"/>
                  <a:gd name="connsiteX101" fmla="*/ 321355 w 420721"/>
                  <a:gd name="connsiteY101" fmla="*/ 510436 h 526769"/>
                  <a:gd name="connsiteX102" fmla="*/ 348245 w 420721"/>
                  <a:gd name="connsiteY102" fmla="*/ 495948 h 526769"/>
                  <a:gd name="connsiteX103" fmla="*/ 346621 w 420721"/>
                  <a:gd name="connsiteY103" fmla="*/ 497259 h 526769"/>
                  <a:gd name="connsiteX104" fmla="*/ 348762 w 420721"/>
                  <a:gd name="connsiteY104" fmla="*/ 495579 h 526769"/>
                  <a:gd name="connsiteX105" fmla="*/ 350349 w 420721"/>
                  <a:gd name="connsiteY105" fmla="*/ 494380 h 526769"/>
                  <a:gd name="connsiteX106" fmla="*/ 360537 w 420721"/>
                  <a:gd name="connsiteY106" fmla="*/ 485779 h 526769"/>
                  <a:gd name="connsiteX107" fmla="*/ 357584 w 420721"/>
                  <a:gd name="connsiteY107" fmla="*/ 488197 h 526769"/>
                  <a:gd name="connsiteX108" fmla="*/ 361645 w 420721"/>
                  <a:gd name="connsiteY108" fmla="*/ 484783 h 526769"/>
                  <a:gd name="connsiteX109" fmla="*/ 360537 w 420721"/>
                  <a:gd name="connsiteY109" fmla="*/ 485779 h 526769"/>
                  <a:gd name="connsiteX110" fmla="*/ 363841 w 420721"/>
                  <a:gd name="connsiteY110" fmla="*/ 483066 h 526769"/>
                  <a:gd name="connsiteX111" fmla="*/ 397689 w 420721"/>
                  <a:gd name="connsiteY111" fmla="*/ 429212 h 526769"/>
                  <a:gd name="connsiteX112" fmla="*/ 397763 w 420721"/>
                  <a:gd name="connsiteY112" fmla="*/ 429101 h 526769"/>
                  <a:gd name="connsiteX113" fmla="*/ 420722 w 420721"/>
                  <a:gd name="connsiteY113" fmla="*/ 267242 h 526769"/>
                  <a:gd name="connsiteX114" fmla="*/ 405126 w 420721"/>
                  <a:gd name="connsiteY114" fmla="*/ 122732 h 526769"/>
                  <a:gd name="connsiteX115" fmla="*/ 405053 w 420721"/>
                  <a:gd name="connsiteY115" fmla="*/ 122418 h 526769"/>
                  <a:gd name="connsiteX116" fmla="*/ 396858 w 420721"/>
                  <a:gd name="connsiteY116" fmla="*/ 97558 h 526769"/>
                  <a:gd name="connsiteX117" fmla="*/ 395898 w 420721"/>
                  <a:gd name="connsiteY117" fmla="*/ 95417 h 526769"/>
                  <a:gd name="connsiteX118" fmla="*/ 386837 w 420721"/>
                  <a:gd name="connsiteY118" fmla="*/ 75891 h 526769"/>
                  <a:gd name="connsiteX119" fmla="*/ 385213 w 420721"/>
                  <a:gd name="connsiteY119" fmla="*/ 73270 h 526769"/>
                  <a:gd name="connsiteX120" fmla="*/ 361939 w 420721"/>
                  <a:gd name="connsiteY120" fmla="*/ 42209 h 526769"/>
                  <a:gd name="connsiteX121" fmla="*/ 354981 w 420721"/>
                  <a:gd name="connsiteY121" fmla="*/ 36321 h 526769"/>
                  <a:gd name="connsiteX122" fmla="*/ 358636 w 420721"/>
                  <a:gd name="connsiteY122" fmla="*/ 39588 h 526769"/>
                  <a:gd name="connsiteX123" fmla="*/ 348928 w 420721"/>
                  <a:gd name="connsiteY123" fmla="*/ 31467 h 526769"/>
                  <a:gd name="connsiteX124" fmla="*/ 350515 w 420721"/>
                  <a:gd name="connsiteY124" fmla="*/ 32575 h 526769"/>
                  <a:gd name="connsiteX125" fmla="*/ 344075 w 420721"/>
                  <a:gd name="connsiteY125" fmla="*/ 28035 h 526769"/>
                  <a:gd name="connsiteX126" fmla="*/ 344831 w 420721"/>
                  <a:gd name="connsiteY126" fmla="*/ 28588 h 526769"/>
                  <a:gd name="connsiteX127" fmla="*/ 333646 w 420721"/>
                  <a:gd name="connsiteY127" fmla="*/ 21834 h 526769"/>
                  <a:gd name="connsiteX128" fmla="*/ 335916 w 420721"/>
                  <a:gd name="connsiteY128" fmla="*/ 23033 h 526769"/>
                  <a:gd name="connsiteX129" fmla="*/ 329162 w 420721"/>
                  <a:gd name="connsiteY129" fmla="*/ 19453 h 526769"/>
                  <a:gd name="connsiteX130" fmla="*/ 329402 w 420721"/>
                  <a:gd name="connsiteY130" fmla="*/ 19563 h 526769"/>
                  <a:gd name="connsiteX131" fmla="*/ 319694 w 420721"/>
                  <a:gd name="connsiteY131" fmla="*/ 15429 h 526769"/>
                  <a:gd name="connsiteX132" fmla="*/ 321798 w 420721"/>
                  <a:gd name="connsiteY132" fmla="*/ 16223 h 526769"/>
                  <a:gd name="connsiteX133" fmla="*/ 310152 w 420721"/>
                  <a:gd name="connsiteY133" fmla="*/ 11812 h 526769"/>
                  <a:gd name="connsiteX134" fmla="*/ 310743 w 420721"/>
                  <a:gd name="connsiteY134" fmla="*/ 12052 h 526769"/>
                  <a:gd name="connsiteX135" fmla="*/ 308510 w 420721"/>
                  <a:gd name="connsiteY135" fmla="*/ 11369 h 526769"/>
                  <a:gd name="connsiteX136" fmla="*/ 309986 w 420721"/>
                  <a:gd name="connsiteY136" fmla="*/ 11775 h 526769"/>
                  <a:gd name="connsiteX137" fmla="*/ 295424 w 420721"/>
                  <a:gd name="connsiteY137" fmla="*/ 7475 h 526769"/>
                  <a:gd name="connsiteX138" fmla="*/ 210380 w 420721"/>
                  <a:gd name="connsiteY138" fmla="*/ 0 h 526769"/>
                  <a:gd name="connsiteX139" fmla="*/ 60148 w 420721"/>
                  <a:gd name="connsiteY139" fmla="*/ 42209 h 526769"/>
                  <a:gd name="connsiteX140" fmla="*/ 48133 w 420721"/>
                  <a:gd name="connsiteY140" fmla="*/ 55940 h 526769"/>
                  <a:gd name="connsiteX141" fmla="*/ 46786 w 420721"/>
                  <a:gd name="connsiteY141" fmla="*/ 57453 h 526769"/>
                  <a:gd name="connsiteX142" fmla="*/ 36340 w 420721"/>
                  <a:gd name="connsiteY142" fmla="*/ 73492 h 5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0721" h="526769">
                    <a:moveTo>
                      <a:pt x="389439" y="81649"/>
                    </a:moveTo>
                    <a:cubicBezTo>
                      <a:pt x="388793" y="80376"/>
                      <a:pt x="388239" y="78862"/>
                      <a:pt x="387575" y="77589"/>
                    </a:cubicBezTo>
                    <a:cubicBezTo>
                      <a:pt x="388239" y="78862"/>
                      <a:pt x="388793" y="80339"/>
                      <a:pt x="389439" y="81649"/>
                    </a:cubicBezTo>
                    <a:moveTo>
                      <a:pt x="400051" y="107432"/>
                    </a:moveTo>
                    <a:cubicBezTo>
                      <a:pt x="399221" y="104922"/>
                      <a:pt x="398464" y="102191"/>
                      <a:pt x="397541" y="99755"/>
                    </a:cubicBezTo>
                    <a:cubicBezTo>
                      <a:pt x="398464" y="102172"/>
                      <a:pt x="399221" y="104922"/>
                      <a:pt x="400051" y="107432"/>
                    </a:cubicBezTo>
                    <a:moveTo>
                      <a:pt x="413783" y="166177"/>
                    </a:moveTo>
                    <a:cubicBezTo>
                      <a:pt x="413229" y="162523"/>
                      <a:pt x="412786" y="158537"/>
                      <a:pt x="412195" y="154993"/>
                    </a:cubicBezTo>
                    <a:cubicBezTo>
                      <a:pt x="412786" y="158574"/>
                      <a:pt x="413265" y="162486"/>
                      <a:pt x="413783" y="166177"/>
                    </a:cubicBezTo>
                    <a:moveTo>
                      <a:pt x="417400" y="195965"/>
                    </a:moveTo>
                    <a:cubicBezTo>
                      <a:pt x="417196" y="193695"/>
                      <a:pt x="417086" y="191111"/>
                      <a:pt x="416846" y="188878"/>
                    </a:cubicBezTo>
                    <a:cubicBezTo>
                      <a:pt x="417086" y="191167"/>
                      <a:pt x="417196" y="193658"/>
                      <a:pt x="417400" y="195965"/>
                    </a:cubicBezTo>
                    <a:moveTo>
                      <a:pt x="408098" y="135873"/>
                    </a:moveTo>
                    <a:cubicBezTo>
                      <a:pt x="407304" y="132403"/>
                      <a:pt x="406621" y="128712"/>
                      <a:pt x="405754" y="125445"/>
                    </a:cubicBezTo>
                    <a:cubicBezTo>
                      <a:pt x="406621" y="128749"/>
                      <a:pt x="407286" y="132403"/>
                      <a:pt x="408098" y="135873"/>
                    </a:cubicBezTo>
                    <a:moveTo>
                      <a:pt x="417031" y="341472"/>
                    </a:moveTo>
                    <a:cubicBezTo>
                      <a:pt x="417031" y="341398"/>
                      <a:pt x="417031" y="341361"/>
                      <a:pt x="417031" y="341306"/>
                    </a:cubicBezTo>
                    <a:cubicBezTo>
                      <a:pt x="417031" y="341361"/>
                      <a:pt x="417031" y="341398"/>
                      <a:pt x="417031" y="341472"/>
                    </a:cubicBezTo>
                    <a:moveTo>
                      <a:pt x="412582" y="373696"/>
                    </a:moveTo>
                    <a:cubicBezTo>
                      <a:pt x="412897" y="371906"/>
                      <a:pt x="413100" y="369839"/>
                      <a:pt x="413413" y="367975"/>
                    </a:cubicBezTo>
                    <a:cubicBezTo>
                      <a:pt x="413100" y="369839"/>
                      <a:pt x="412897" y="371869"/>
                      <a:pt x="412582" y="373696"/>
                    </a:cubicBezTo>
                    <a:moveTo>
                      <a:pt x="406418" y="402100"/>
                    </a:moveTo>
                    <a:cubicBezTo>
                      <a:pt x="406899" y="400236"/>
                      <a:pt x="407249" y="398077"/>
                      <a:pt x="407729" y="396139"/>
                    </a:cubicBezTo>
                    <a:cubicBezTo>
                      <a:pt x="407249" y="398077"/>
                      <a:pt x="406899" y="400236"/>
                      <a:pt x="406418" y="402100"/>
                    </a:cubicBezTo>
                    <a:moveTo>
                      <a:pt x="398464" y="426923"/>
                    </a:moveTo>
                    <a:cubicBezTo>
                      <a:pt x="398981" y="425613"/>
                      <a:pt x="399332" y="424099"/>
                      <a:pt x="399848" y="422789"/>
                    </a:cubicBezTo>
                    <a:cubicBezTo>
                      <a:pt x="399332" y="424136"/>
                      <a:pt x="398981" y="425613"/>
                      <a:pt x="398464" y="426923"/>
                    </a:cubicBezTo>
                    <a:moveTo>
                      <a:pt x="388793" y="448443"/>
                    </a:moveTo>
                    <a:cubicBezTo>
                      <a:pt x="388996" y="448092"/>
                      <a:pt x="389144" y="447612"/>
                      <a:pt x="389347" y="447206"/>
                    </a:cubicBezTo>
                    <a:cubicBezTo>
                      <a:pt x="389162" y="447594"/>
                      <a:pt x="388996" y="448074"/>
                      <a:pt x="388793" y="448443"/>
                    </a:cubicBezTo>
                    <a:moveTo>
                      <a:pt x="12273" y="138936"/>
                    </a:moveTo>
                    <a:cubicBezTo>
                      <a:pt x="13307" y="134322"/>
                      <a:pt x="14303" y="129505"/>
                      <a:pt x="15503" y="125131"/>
                    </a:cubicBezTo>
                    <a:cubicBezTo>
                      <a:pt x="14303" y="129469"/>
                      <a:pt x="13344" y="134286"/>
                      <a:pt x="12273" y="138936"/>
                    </a:cubicBezTo>
                    <a:moveTo>
                      <a:pt x="6699" y="168835"/>
                    </a:moveTo>
                    <a:cubicBezTo>
                      <a:pt x="7419" y="164147"/>
                      <a:pt x="8010" y="159256"/>
                      <a:pt x="8804" y="154753"/>
                    </a:cubicBezTo>
                    <a:cubicBezTo>
                      <a:pt x="8010" y="159220"/>
                      <a:pt x="7419" y="164147"/>
                      <a:pt x="6699" y="168835"/>
                    </a:cubicBezTo>
                    <a:moveTo>
                      <a:pt x="3230" y="197756"/>
                    </a:moveTo>
                    <a:cubicBezTo>
                      <a:pt x="3506" y="194858"/>
                      <a:pt x="3673" y="191665"/>
                      <a:pt x="3950" y="188841"/>
                    </a:cubicBezTo>
                    <a:cubicBezTo>
                      <a:pt x="3636" y="191683"/>
                      <a:pt x="3506" y="194858"/>
                      <a:pt x="3230" y="197756"/>
                    </a:cubicBezTo>
                    <a:moveTo>
                      <a:pt x="20228" y="110367"/>
                    </a:moveTo>
                    <a:cubicBezTo>
                      <a:pt x="21464" y="106786"/>
                      <a:pt x="22572" y="102966"/>
                      <a:pt x="23919" y="99552"/>
                    </a:cubicBezTo>
                    <a:cubicBezTo>
                      <a:pt x="22572" y="102929"/>
                      <a:pt x="21446" y="106749"/>
                      <a:pt x="20228" y="110367"/>
                    </a:cubicBezTo>
                    <a:moveTo>
                      <a:pt x="86337" y="506468"/>
                    </a:moveTo>
                    <a:cubicBezTo>
                      <a:pt x="85654" y="506117"/>
                      <a:pt x="85063" y="505638"/>
                      <a:pt x="84381" y="505269"/>
                    </a:cubicBezTo>
                    <a:cubicBezTo>
                      <a:pt x="85063" y="505638"/>
                      <a:pt x="85654" y="506117"/>
                      <a:pt x="86337" y="506468"/>
                    </a:cubicBezTo>
                    <a:moveTo>
                      <a:pt x="103316" y="513666"/>
                    </a:moveTo>
                    <a:cubicBezTo>
                      <a:pt x="101932" y="513149"/>
                      <a:pt x="100696" y="512522"/>
                      <a:pt x="99385" y="512042"/>
                    </a:cubicBezTo>
                    <a:cubicBezTo>
                      <a:pt x="100696" y="512522"/>
                      <a:pt x="101932" y="513149"/>
                      <a:pt x="103316" y="513666"/>
                    </a:cubicBezTo>
                    <a:moveTo>
                      <a:pt x="121366" y="518889"/>
                    </a:moveTo>
                    <a:cubicBezTo>
                      <a:pt x="120776" y="518778"/>
                      <a:pt x="120222" y="518575"/>
                      <a:pt x="119613" y="518409"/>
                    </a:cubicBezTo>
                    <a:cubicBezTo>
                      <a:pt x="120222" y="518557"/>
                      <a:pt x="120776" y="518760"/>
                      <a:pt x="121366" y="518889"/>
                    </a:cubicBezTo>
                    <a:moveTo>
                      <a:pt x="296919" y="403576"/>
                    </a:moveTo>
                    <a:cubicBezTo>
                      <a:pt x="295959" y="404961"/>
                      <a:pt x="294889" y="406234"/>
                      <a:pt x="293819" y="407563"/>
                    </a:cubicBezTo>
                    <a:cubicBezTo>
                      <a:pt x="292896" y="408670"/>
                      <a:pt x="292065" y="409870"/>
                      <a:pt x="291106" y="410903"/>
                    </a:cubicBezTo>
                    <a:cubicBezTo>
                      <a:pt x="290183" y="411863"/>
                      <a:pt x="289205" y="412730"/>
                      <a:pt x="288245" y="413690"/>
                    </a:cubicBezTo>
                    <a:cubicBezTo>
                      <a:pt x="286657" y="415167"/>
                      <a:pt x="285071" y="416588"/>
                      <a:pt x="283354" y="417898"/>
                    </a:cubicBezTo>
                    <a:cubicBezTo>
                      <a:pt x="282524" y="418526"/>
                      <a:pt x="281638" y="419172"/>
                      <a:pt x="280733" y="419762"/>
                    </a:cubicBezTo>
                    <a:cubicBezTo>
                      <a:pt x="278943" y="420999"/>
                      <a:pt x="277116" y="422106"/>
                      <a:pt x="275159" y="423140"/>
                    </a:cubicBezTo>
                    <a:cubicBezTo>
                      <a:pt x="273812" y="423859"/>
                      <a:pt x="272447" y="424579"/>
                      <a:pt x="270952" y="425244"/>
                    </a:cubicBezTo>
                    <a:cubicBezTo>
                      <a:pt x="269605" y="425871"/>
                      <a:pt x="268165" y="426443"/>
                      <a:pt x="266743" y="426997"/>
                    </a:cubicBezTo>
                    <a:cubicBezTo>
                      <a:pt x="264234" y="427957"/>
                      <a:pt x="261613" y="428861"/>
                      <a:pt x="258716" y="429655"/>
                    </a:cubicBezTo>
                    <a:cubicBezTo>
                      <a:pt x="258236" y="429765"/>
                      <a:pt x="257719" y="429932"/>
                      <a:pt x="257239" y="430061"/>
                    </a:cubicBezTo>
                    <a:cubicBezTo>
                      <a:pt x="245261" y="433124"/>
                      <a:pt x="230146" y="434878"/>
                      <a:pt x="210380" y="434878"/>
                    </a:cubicBezTo>
                    <a:cubicBezTo>
                      <a:pt x="189617" y="434878"/>
                      <a:pt x="171954" y="433604"/>
                      <a:pt x="157282" y="429230"/>
                    </a:cubicBezTo>
                    <a:cubicBezTo>
                      <a:pt x="157115" y="429193"/>
                      <a:pt x="156967" y="429156"/>
                      <a:pt x="156802" y="429119"/>
                    </a:cubicBezTo>
                    <a:cubicBezTo>
                      <a:pt x="142093" y="424671"/>
                      <a:pt x="130428" y="417068"/>
                      <a:pt x="121846" y="404370"/>
                    </a:cubicBezTo>
                    <a:cubicBezTo>
                      <a:pt x="116088" y="395862"/>
                      <a:pt x="111658" y="385157"/>
                      <a:pt x="108318" y="371205"/>
                    </a:cubicBezTo>
                    <a:cubicBezTo>
                      <a:pt x="108318" y="371094"/>
                      <a:pt x="108281" y="371002"/>
                      <a:pt x="108244" y="370891"/>
                    </a:cubicBezTo>
                    <a:cubicBezTo>
                      <a:pt x="102670" y="347415"/>
                      <a:pt x="100326" y="314637"/>
                      <a:pt x="100326" y="267316"/>
                    </a:cubicBezTo>
                    <a:cubicBezTo>
                      <a:pt x="100326" y="186018"/>
                      <a:pt x="108170" y="141262"/>
                      <a:pt x="126423" y="117546"/>
                    </a:cubicBezTo>
                    <a:cubicBezTo>
                      <a:pt x="144768" y="93793"/>
                      <a:pt x="174002" y="91892"/>
                      <a:pt x="210398" y="91892"/>
                    </a:cubicBezTo>
                    <a:cubicBezTo>
                      <a:pt x="252330" y="91892"/>
                      <a:pt x="278223" y="96192"/>
                      <a:pt x="295129" y="118856"/>
                    </a:cubicBezTo>
                    <a:cubicBezTo>
                      <a:pt x="312828" y="142609"/>
                      <a:pt x="320395" y="187033"/>
                      <a:pt x="320395" y="267298"/>
                    </a:cubicBezTo>
                    <a:cubicBezTo>
                      <a:pt x="320340" y="339257"/>
                      <a:pt x="313345" y="379990"/>
                      <a:pt x="296919" y="403576"/>
                    </a:cubicBezTo>
                    <a:moveTo>
                      <a:pt x="34015" y="77552"/>
                    </a:moveTo>
                    <a:cubicBezTo>
                      <a:pt x="32981" y="79545"/>
                      <a:pt x="32058" y="81815"/>
                      <a:pt x="31025" y="83845"/>
                    </a:cubicBezTo>
                    <a:cubicBezTo>
                      <a:pt x="32076" y="81815"/>
                      <a:pt x="32944" y="79545"/>
                      <a:pt x="34015" y="77552"/>
                    </a:cubicBezTo>
                    <a:moveTo>
                      <a:pt x="36340" y="73492"/>
                    </a:moveTo>
                    <a:cubicBezTo>
                      <a:pt x="35860" y="74322"/>
                      <a:pt x="35306" y="75042"/>
                      <a:pt x="34827" y="75872"/>
                    </a:cubicBezTo>
                    <a:cubicBezTo>
                      <a:pt x="31246" y="82313"/>
                      <a:pt x="27980" y="89271"/>
                      <a:pt x="24971" y="96672"/>
                    </a:cubicBezTo>
                    <a:cubicBezTo>
                      <a:pt x="24861" y="96912"/>
                      <a:pt x="24731" y="97152"/>
                      <a:pt x="24657" y="97429"/>
                    </a:cubicBezTo>
                    <a:cubicBezTo>
                      <a:pt x="8065" y="138438"/>
                      <a:pt x="0" y="193972"/>
                      <a:pt x="0" y="267279"/>
                    </a:cubicBezTo>
                    <a:cubicBezTo>
                      <a:pt x="0" y="310521"/>
                      <a:pt x="2823" y="347304"/>
                      <a:pt x="8397" y="378495"/>
                    </a:cubicBezTo>
                    <a:cubicBezTo>
                      <a:pt x="8712" y="380119"/>
                      <a:pt x="9080" y="381595"/>
                      <a:pt x="9431" y="383182"/>
                    </a:cubicBezTo>
                    <a:cubicBezTo>
                      <a:pt x="10982" y="391377"/>
                      <a:pt x="12661" y="399331"/>
                      <a:pt x="14673" y="406695"/>
                    </a:cubicBezTo>
                    <a:cubicBezTo>
                      <a:pt x="15318" y="409169"/>
                      <a:pt x="16149" y="411309"/>
                      <a:pt x="16869" y="413690"/>
                    </a:cubicBezTo>
                    <a:cubicBezTo>
                      <a:pt x="18696" y="419817"/>
                      <a:pt x="20523" y="425853"/>
                      <a:pt x="22682" y="431389"/>
                    </a:cubicBezTo>
                    <a:cubicBezTo>
                      <a:pt x="23642" y="433936"/>
                      <a:pt x="24787" y="436077"/>
                      <a:pt x="25820" y="438477"/>
                    </a:cubicBezTo>
                    <a:cubicBezTo>
                      <a:pt x="27961" y="443404"/>
                      <a:pt x="30083" y="448387"/>
                      <a:pt x="32464" y="452835"/>
                    </a:cubicBezTo>
                    <a:cubicBezTo>
                      <a:pt x="33497" y="454699"/>
                      <a:pt x="34697" y="456250"/>
                      <a:pt x="35730" y="458040"/>
                    </a:cubicBezTo>
                    <a:cubicBezTo>
                      <a:pt x="42024" y="468578"/>
                      <a:pt x="48890" y="478046"/>
                      <a:pt x="56900" y="485761"/>
                    </a:cubicBezTo>
                    <a:cubicBezTo>
                      <a:pt x="92188" y="519886"/>
                      <a:pt x="141778" y="526770"/>
                      <a:pt x="210398" y="526770"/>
                    </a:cubicBezTo>
                    <a:cubicBezTo>
                      <a:pt x="223613" y="526770"/>
                      <a:pt x="236808" y="526216"/>
                      <a:pt x="249856" y="525293"/>
                    </a:cubicBezTo>
                    <a:cubicBezTo>
                      <a:pt x="253714" y="525016"/>
                      <a:pt x="257571" y="524703"/>
                      <a:pt x="261318" y="524297"/>
                    </a:cubicBezTo>
                    <a:cubicBezTo>
                      <a:pt x="265655" y="523854"/>
                      <a:pt x="269900" y="523374"/>
                      <a:pt x="274126" y="522783"/>
                    </a:cubicBezTo>
                    <a:cubicBezTo>
                      <a:pt x="282007" y="521639"/>
                      <a:pt x="289648" y="520273"/>
                      <a:pt x="296956" y="518483"/>
                    </a:cubicBezTo>
                    <a:cubicBezTo>
                      <a:pt x="298303" y="518169"/>
                      <a:pt x="299577" y="517689"/>
                      <a:pt x="300924" y="517339"/>
                    </a:cubicBezTo>
                    <a:cubicBezTo>
                      <a:pt x="301792" y="517099"/>
                      <a:pt x="302641" y="516785"/>
                      <a:pt x="303545" y="516545"/>
                    </a:cubicBezTo>
                    <a:cubicBezTo>
                      <a:pt x="306332" y="515788"/>
                      <a:pt x="308879" y="514958"/>
                      <a:pt x="311462" y="514128"/>
                    </a:cubicBezTo>
                    <a:cubicBezTo>
                      <a:pt x="313696" y="513408"/>
                      <a:pt x="315966" y="512651"/>
                      <a:pt x="318143" y="511821"/>
                    </a:cubicBezTo>
                    <a:cubicBezTo>
                      <a:pt x="320450" y="510990"/>
                      <a:pt x="322757" y="510141"/>
                      <a:pt x="324825" y="509237"/>
                    </a:cubicBezTo>
                    <a:cubicBezTo>
                      <a:pt x="323754" y="509717"/>
                      <a:pt x="322481" y="509956"/>
                      <a:pt x="321355" y="510436"/>
                    </a:cubicBezTo>
                    <a:cubicBezTo>
                      <a:pt x="330897" y="506505"/>
                      <a:pt x="339922" y="501836"/>
                      <a:pt x="348245" y="495948"/>
                    </a:cubicBezTo>
                    <a:cubicBezTo>
                      <a:pt x="347692" y="496354"/>
                      <a:pt x="347175" y="496871"/>
                      <a:pt x="346621" y="497259"/>
                    </a:cubicBezTo>
                    <a:cubicBezTo>
                      <a:pt x="347415" y="496742"/>
                      <a:pt x="348006" y="496151"/>
                      <a:pt x="348762" y="495579"/>
                    </a:cubicBezTo>
                    <a:cubicBezTo>
                      <a:pt x="349316" y="495229"/>
                      <a:pt x="349795" y="494786"/>
                      <a:pt x="350349" y="494380"/>
                    </a:cubicBezTo>
                    <a:cubicBezTo>
                      <a:pt x="354041" y="491593"/>
                      <a:pt x="357436" y="488732"/>
                      <a:pt x="360537" y="485779"/>
                    </a:cubicBezTo>
                    <a:cubicBezTo>
                      <a:pt x="359577" y="486647"/>
                      <a:pt x="358544" y="487366"/>
                      <a:pt x="357584" y="488197"/>
                    </a:cubicBezTo>
                    <a:cubicBezTo>
                      <a:pt x="358931" y="487053"/>
                      <a:pt x="360334" y="486001"/>
                      <a:pt x="361645" y="484783"/>
                    </a:cubicBezTo>
                    <a:cubicBezTo>
                      <a:pt x="361293" y="485096"/>
                      <a:pt x="360925" y="485465"/>
                      <a:pt x="360537" y="485779"/>
                    </a:cubicBezTo>
                    <a:cubicBezTo>
                      <a:pt x="361608" y="484819"/>
                      <a:pt x="362807" y="484100"/>
                      <a:pt x="363841" y="483066"/>
                    </a:cubicBezTo>
                    <a:cubicBezTo>
                      <a:pt x="377812" y="469224"/>
                      <a:pt x="388977" y="451322"/>
                      <a:pt x="397689" y="429212"/>
                    </a:cubicBezTo>
                    <a:cubicBezTo>
                      <a:pt x="397689" y="429175"/>
                      <a:pt x="397726" y="429138"/>
                      <a:pt x="397763" y="429101"/>
                    </a:cubicBezTo>
                    <a:cubicBezTo>
                      <a:pt x="413229" y="389753"/>
                      <a:pt x="420722" y="336821"/>
                      <a:pt x="420722" y="267242"/>
                    </a:cubicBezTo>
                    <a:cubicBezTo>
                      <a:pt x="420722" y="207980"/>
                      <a:pt x="415591" y="160438"/>
                      <a:pt x="405126" y="122732"/>
                    </a:cubicBezTo>
                    <a:cubicBezTo>
                      <a:pt x="405126" y="122621"/>
                      <a:pt x="405090" y="122529"/>
                      <a:pt x="405053" y="122418"/>
                    </a:cubicBezTo>
                    <a:cubicBezTo>
                      <a:pt x="402635" y="113633"/>
                      <a:pt x="399885" y="105310"/>
                      <a:pt x="396858" y="97558"/>
                    </a:cubicBezTo>
                    <a:cubicBezTo>
                      <a:pt x="396544" y="96802"/>
                      <a:pt x="396176" y="96174"/>
                      <a:pt x="395898" y="95417"/>
                    </a:cubicBezTo>
                    <a:cubicBezTo>
                      <a:pt x="393075" y="88533"/>
                      <a:pt x="390085" y="81926"/>
                      <a:pt x="386837" y="75891"/>
                    </a:cubicBezTo>
                    <a:cubicBezTo>
                      <a:pt x="386283" y="74931"/>
                      <a:pt x="385729" y="74175"/>
                      <a:pt x="385213" y="73270"/>
                    </a:cubicBezTo>
                    <a:cubicBezTo>
                      <a:pt x="378402" y="61385"/>
                      <a:pt x="370780" y="50883"/>
                      <a:pt x="361939" y="42209"/>
                    </a:cubicBezTo>
                    <a:cubicBezTo>
                      <a:pt x="359743" y="40105"/>
                      <a:pt x="357288" y="38315"/>
                      <a:pt x="354981" y="36321"/>
                    </a:cubicBezTo>
                    <a:cubicBezTo>
                      <a:pt x="356218" y="37392"/>
                      <a:pt x="357455" y="38462"/>
                      <a:pt x="358636" y="39588"/>
                    </a:cubicBezTo>
                    <a:cubicBezTo>
                      <a:pt x="355499" y="36727"/>
                      <a:pt x="352306" y="33941"/>
                      <a:pt x="348928" y="31467"/>
                    </a:cubicBezTo>
                    <a:cubicBezTo>
                      <a:pt x="349445" y="31873"/>
                      <a:pt x="350036" y="32187"/>
                      <a:pt x="350515" y="32575"/>
                    </a:cubicBezTo>
                    <a:cubicBezTo>
                      <a:pt x="348448" y="30988"/>
                      <a:pt x="346252" y="29511"/>
                      <a:pt x="344075" y="28035"/>
                    </a:cubicBezTo>
                    <a:cubicBezTo>
                      <a:pt x="344351" y="28238"/>
                      <a:pt x="344591" y="28385"/>
                      <a:pt x="344831" y="28588"/>
                    </a:cubicBezTo>
                    <a:cubicBezTo>
                      <a:pt x="341213" y="26115"/>
                      <a:pt x="337467" y="23864"/>
                      <a:pt x="333646" y="21834"/>
                    </a:cubicBezTo>
                    <a:cubicBezTo>
                      <a:pt x="334403" y="22240"/>
                      <a:pt x="335197" y="22590"/>
                      <a:pt x="335916" y="23033"/>
                    </a:cubicBezTo>
                    <a:cubicBezTo>
                      <a:pt x="333720" y="21797"/>
                      <a:pt x="331469" y="20560"/>
                      <a:pt x="329162" y="19453"/>
                    </a:cubicBezTo>
                    <a:cubicBezTo>
                      <a:pt x="329236" y="19490"/>
                      <a:pt x="329328" y="19527"/>
                      <a:pt x="329402" y="19563"/>
                    </a:cubicBezTo>
                    <a:cubicBezTo>
                      <a:pt x="326264" y="18013"/>
                      <a:pt x="322997" y="16740"/>
                      <a:pt x="319694" y="15429"/>
                    </a:cubicBezTo>
                    <a:cubicBezTo>
                      <a:pt x="320413" y="15706"/>
                      <a:pt x="321134" y="15946"/>
                      <a:pt x="321798" y="16223"/>
                    </a:cubicBezTo>
                    <a:cubicBezTo>
                      <a:pt x="318052" y="14636"/>
                      <a:pt x="314195" y="13122"/>
                      <a:pt x="310152" y="11812"/>
                    </a:cubicBezTo>
                    <a:cubicBezTo>
                      <a:pt x="310392" y="11886"/>
                      <a:pt x="310558" y="11978"/>
                      <a:pt x="310743" y="12052"/>
                    </a:cubicBezTo>
                    <a:cubicBezTo>
                      <a:pt x="310023" y="11812"/>
                      <a:pt x="309229" y="11609"/>
                      <a:pt x="308510" y="11369"/>
                    </a:cubicBezTo>
                    <a:cubicBezTo>
                      <a:pt x="308989" y="11535"/>
                      <a:pt x="309544" y="11609"/>
                      <a:pt x="309986" y="11775"/>
                    </a:cubicBezTo>
                    <a:cubicBezTo>
                      <a:pt x="305298" y="10225"/>
                      <a:pt x="300555" y="8674"/>
                      <a:pt x="295424" y="7475"/>
                    </a:cubicBezTo>
                    <a:cubicBezTo>
                      <a:pt x="273185" y="2233"/>
                      <a:pt x="247734" y="0"/>
                      <a:pt x="210380" y="0"/>
                    </a:cubicBezTo>
                    <a:cubicBezTo>
                      <a:pt x="146374" y="0"/>
                      <a:pt x="96303" y="7161"/>
                      <a:pt x="60148" y="42209"/>
                    </a:cubicBezTo>
                    <a:cubicBezTo>
                      <a:pt x="55847" y="46343"/>
                      <a:pt x="51953" y="51086"/>
                      <a:pt x="48133" y="55940"/>
                    </a:cubicBezTo>
                    <a:cubicBezTo>
                      <a:pt x="47690" y="56457"/>
                      <a:pt x="47210" y="56900"/>
                      <a:pt x="46786" y="57453"/>
                    </a:cubicBezTo>
                    <a:cubicBezTo>
                      <a:pt x="43021" y="62400"/>
                      <a:pt x="39625" y="67844"/>
                      <a:pt x="36340" y="734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" name="Freeform: Shape 149">
                <a:extLst>
                  <a:ext uri="{FF2B5EF4-FFF2-40B4-BE49-F238E27FC236}">
                    <a16:creationId xmlns:a16="http://schemas.microsoft.com/office/drawing/2014/main" id="{4DD879EA-5D2D-CFCA-3909-A5CD10C55EB9}"/>
                  </a:ext>
                </a:extLst>
              </p:cNvPr>
              <p:cNvSpPr/>
              <p:nvPr/>
            </p:nvSpPr>
            <p:spPr>
              <a:xfrm>
                <a:off x="9077005" y="4444962"/>
                <a:ext cx="682" cy="756"/>
              </a:xfrm>
              <a:custGeom>
                <a:avLst/>
                <a:gdLst>
                  <a:gd name="connsiteX0" fmla="*/ 682 w 682"/>
                  <a:gd name="connsiteY0" fmla="*/ 0 h 756"/>
                  <a:gd name="connsiteX1" fmla="*/ 0 w 682"/>
                  <a:gd name="connsiteY1" fmla="*/ 757 h 756"/>
                  <a:gd name="connsiteX2" fmla="*/ 682 w 682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2" h="756">
                    <a:moveTo>
                      <a:pt x="682" y="0"/>
                    </a:moveTo>
                    <a:cubicBezTo>
                      <a:pt x="479" y="240"/>
                      <a:pt x="240" y="517"/>
                      <a:pt x="0" y="757"/>
                    </a:cubicBezTo>
                    <a:cubicBezTo>
                      <a:pt x="240" y="517"/>
                      <a:pt x="479" y="240"/>
                      <a:pt x="68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" name="Freeform: Shape 150">
                <a:extLst>
                  <a:ext uri="{FF2B5EF4-FFF2-40B4-BE49-F238E27FC236}">
                    <a16:creationId xmlns:a16="http://schemas.microsoft.com/office/drawing/2014/main" id="{B318E7F3-4016-587B-490D-359756715231}"/>
                  </a:ext>
                </a:extLst>
              </p:cNvPr>
              <p:cNvSpPr/>
              <p:nvPr/>
            </p:nvSpPr>
            <p:spPr>
              <a:xfrm>
                <a:off x="8823235" y="4219855"/>
                <a:ext cx="370650" cy="520365"/>
              </a:xfrm>
              <a:custGeom>
                <a:avLst/>
                <a:gdLst>
                  <a:gd name="connsiteX0" fmla="*/ 303692 w 370650"/>
                  <a:gd name="connsiteY0" fmla="*/ 15909 h 520365"/>
                  <a:gd name="connsiteX1" fmla="*/ 303416 w 370650"/>
                  <a:gd name="connsiteY1" fmla="*/ 15798 h 520365"/>
                  <a:gd name="connsiteX2" fmla="*/ 303692 w 370650"/>
                  <a:gd name="connsiteY2" fmla="*/ 15909 h 520365"/>
                  <a:gd name="connsiteX3" fmla="*/ 369838 w 370650"/>
                  <a:gd name="connsiteY3" fmla="*/ 180868 h 520365"/>
                  <a:gd name="connsiteX4" fmla="*/ 369727 w 370650"/>
                  <a:gd name="connsiteY4" fmla="*/ 184246 h 520365"/>
                  <a:gd name="connsiteX5" fmla="*/ 369838 w 370650"/>
                  <a:gd name="connsiteY5" fmla="*/ 180868 h 520365"/>
                  <a:gd name="connsiteX6" fmla="*/ 367531 w 370650"/>
                  <a:gd name="connsiteY6" fmla="*/ 206873 h 520365"/>
                  <a:gd name="connsiteX7" fmla="*/ 368122 w 370650"/>
                  <a:gd name="connsiteY7" fmla="*/ 201539 h 520365"/>
                  <a:gd name="connsiteX8" fmla="*/ 367531 w 370650"/>
                  <a:gd name="connsiteY8" fmla="*/ 206873 h 520365"/>
                  <a:gd name="connsiteX9" fmla="*/ 363988 w 370650"/>
                  <a:gd name="connsiteY9" fmla="*/ 226916 h 520365"/>
                  <a:gd name="connsiteX10" fmla="*/ 364819 w 370650"/>
                  <a:gd name="connsiteY10" fmla="*/ 222856 h 520365"/>
                  <a:gd name="connsiteX11" fmla="*/ 363988 w 370650"/>
                  <a:gd name="connsiteY11" fmla="*/ 226916 h 520365"/>
                  <a:gd name="connsiteX12" fmla="*/ 359263 w 370650"/>
                  <a:gd name="connsiteY12" fmla="*/ 244781 h 520365"/>
                  <a:gd name="connsiteX13" fmla="*/ 360131 w 370650"/>
                  <a:gd name="connsiteY13" fmla="*/ 242031 h 520365"/>
                  <a:gd name="connsiteX14" fmla="*/ 359263 w 370650"/>
                  <a:gd name="connsiteY14" fmla="*/ 244781 h 520365"/>
                  <a:gd name="connsiteX15" fmla="*/ 353339 w 370650"/>
                  <a:gd name="connsiteY15" fmla="*/ 260690 h 520365"/>
                  <a:gd name="connsiteX16" fmla="*/ 354133 w 370650"/>
                  <a:gd name="connsiteY16" fmla="*/ 258937 h 520365"/>
                  <a:gd name="connsiteX17" fmla="*/ 353339 w 370650"/>
                  <a:gd name="connsiteY17" fmla="*/ 260690 h 520365"/>
                  <a:gd name="connsiteX18" fmla="*/ 345975 w 370650"/>
                  <a:gd name="connsiteY18" fmla="*/ 275086 h 520365"/>
                  <a:gd name="connsiteX19" fmla="*/ 346842 w 370650"/>
                  <a:gd name="connsiteY19" fmla="*/ 273702 h 520365"/>
                  <a:gd name="connsiteX20" fmla="*/ 345975 w 370650"/>
                  <a:gd name="connsiteY20" fmla="*/ 275086 h 520365"/>
                  <a:gd name="connsiteX21" fmla="*/ 337098 w 370650"/>
                  <a:gd name="connsiteY21" fmla="*/ 288023 h 520365"/>
                  <a:gd name="connsiteX22" fmla="*/ 338408 w 370650"/>
                  <a:gd name="connsiteY22" fmla="*/ 286436 h 520365"/>
                  <a:gd name="connsiteX23" fmla="*/ 337098 w 370650"/>
                  <a:gd name="connsiteY23" fmla="*/ 288023 h 520365"/>
                  <a:gd name="connsiteX24" fmla="*/ 328312 w 370650"/>
                  <a:gd name="connsiteY24" fmla="*/ 297842 h 520365"/>
                  <a:gd name="connsiteX25" fmla="*/ 326799 w 370650"/>
                  <a:gd name="connsiteY25" fmla="*/ 299152 h 520365"/>
                  <a:gd name="connsiteX26" fmla="*/ 328700 w 370650"/>
                  <a:gd name="connsiteY26" fmla="*/ 297399 h 520365"/>
                  <a:gd name="connsiteX27" fmla="*/ 328312 w 370650"/>
                  <a:gd name="connsiteY27" fmla="*/ 297842 h 520365"/>
                  <a:gd name="connsiteX28" fmla="*/ 316575 w 370650"/>
                  <a:gd name="connsiteY28" fmla="*/ 307476 h 520365"/>
                  <a:gd name="connsiteX29" fmla="*/ 318291 w 370650"/>
                  <a:gd name="connsiteY29" fmla="*/ 306332 h 520365"/>
                  <a:gd name="connsiteX30" fmla="*/ 316575 w 370650"/>
                  <a:gd name="connsiteY30" fmla="*/ 307476 h 520365"/>
                  <a:gd name="connsiteX31" fmla="*/ 294908 w 370650"/>
                  <a:gd name="connsiteY31" fmla="*/ 319085 h 520365"/>
                  <a:gd name="connsiteX32" fmla="*/ 295627 w 370650"/>
                  <a:gd name="connsiteY32" fmla="*/ 318845 h 520365"/>
                  <a:gd name="connsiteX33" fmla="*/ 294908 w 370650"/>
                  <a:gd name="connsiteY33" fmla="*/ 319085 h 520365"/>
                  <a:gd name="connsiteX34" fmla="*/ 305833 w 370650"/>
                  <a:gd name="connsiteY34" fmla="*/ 314028 h 520365"/>
                  <a:gd name="connsiteX35" fmla="*/ 307181 w 370650"/>
                  <a:gd name="connsiteY35" fmla="*/ 313400 h 520365"/>
                  <a:gd name="connsiteX36" fmla="*/ 305833 w 370650"/>
                  <a:gd name="connsiteY36" fmla="*/ 314028 h 520365"/>
                  <a:gd name="connsiteX37" fmla="*/ 222597 w 370650"/>
                  <a:gd name="connsiteY37" fmla="*/ 88570 h 520365"/>
                  <a:gd name="connsiteX38" fmla="*/ 227653 w 370650"/>
                  <a:gd name="connsiteY38" fmla="*/ 89050 h 520365"/>
                  <a:gd name="connsiteX39" fmla="*/ 222597 w 370650"/>
                  <a:gd name="connsiteY39" fmla="*/ 88570 h 520365"/>
                  <a:gd name="connsiteX40" fmla="*/ 233283 w 370650"/>
                  <a:gd name="connsiteY40" fmla="*/ 90397 h 520365"/>
                  <a:gd name="connsiteX41" fmla="*/ 237583 w 370650"/>
                  <a:gd name="connsiteY41" fmla="*/ 91781 h 520365"/>
                  <a:gd name="connsiteX42" fmla="*/ 233283 w 370650"/>
                  <a:gd name="connsiteY42" fmla="*/ 90397 h 520365"/>
                  <a:gd name="connsiteX43" fmla="*/ 242953 w 370650"/>
                  <a:gd name="connsiteY43" fmla="*/ 94384 h 520365"/>
                  <a:gd name="connsiteX44" fmla="*/ 246257 w 370650"/>
                  <a:gd name="connsiteY44" fmla="*/ 96488 h 520365"/>
                  <a:gd name="connsiteX45" fmla="*/ 242953 w 370650"/>
                  <a:gd name="connsiteY45" fmla="*/ 94384 h 520365"/>
                  <a:gd name="connsiteX46" fmla="*/ 251462 w 370650"/>
                  <a:gd name="connsiteY46" fmla="*/ 100862 h 520365"/>
                  <a:gd name="connsiteX47" fmla="*/ 253695 w 370650"/>
                  <a:gd name="connsiteY47" fmla="*/ 103335 h 520365"/>
                  <a:gd name="connsiteX48" fmla="*/ 251462 w 370650"/>
                  <a:gd name="connsiteY48" fmla="*/ 100862 h 520365"/>
                  <a:gd name="connsiteX49" fmla="*/ 258623 w 370650"/>
                  <a:gd name="connsiteY49" fmla="*/ 110219 h 520365"/>
                  <a:gd name="connsiteX50" fmla="*/ 260007 w 370650"/>
                  <a:gd name="connsiteY50" fmla="*/ 112766 h 520365"/>
                  <a:gd name="connsiteX51" fmla="*/ 258623 w 370650"/>
                  <a:gd name="connsiteY51" fmla="*/ 110219 h 520365"/>
                  <a:gd name="connsiteX52" fmla="*/ 264197 w 370650"/>
                  <a:gd name="connsiteY52" fmla="*/ 122824 h 520365"/>
                  <a:gd name="connsiteX53" fmla="*/ 264990 w 370650"/>
                  <a:gd name="connsiteY53" fmla="*/ 125297 h 520365"/>
                  <a:gd name="connsiteX54" fmla="*/ 264197 w 370650"/>
                  <a:gd name="connsiteY54" fmla="*/ 122824 h 520365"/>
                  <a:gd name="connsiteX55" fmla="*/ 268054 w 370650"/>
                  <a:gd name="connsiteY55" fmla="*/ 139730 h 520365"/>
                  <a:gd name="connsiteX56" fmla="*/ 268330 w 370650"/>
                  <a:gd name="connsiteY56" fmla="*/ 141206 h 520365"/>
                  <a:gd name="connsiteX57" fmla="*/ 268054 w 370650"/>
                  <a:gd name="connsiteY57" fmla="*/ 139730 h 520365"/>
                  <a:gd name="connsiteX58" fmla="*/ 229075 w 370650"/>
                  <a:gd name="connsiteY58" fmla="*/ 239411 h 520365"/>
                  <a:gd name="connsiteX59" fmla="*/ 225144 w 370650"/>
                  <a:gd name="connsiteY59" fmla="*/ 239761 h 520365"/>
                  <a:gd name="connsiteX60" fmla="*/ 229075 w 370650"/>
                  <a:gd name="connsiteY60" fmla="*/ 239411 h 520365"/>
                  <a:gd name="connsiteX61" fmla="*/ 239853 w 370650"/>
                  <a:gd name="connsiteY61" fmla="*/ 236273 h 520365"/>
                  <a:gd name="connsiteX62" fmla="*/ 234611 w 370650"/>
                  <a:gd name="connsiteY62" fmla="*/ 237952 h 520365"/>
                  <a:gd name="connsiteX63" fmla="*/ 239853 w 370650"/>
                  <a:gd name="connsiteY63" fmla="*/ 236273 h 520365"/>
                  <a:gd name="connsiteX64" fmla="*/ 248768 w 370650"/>
                  <a:gd name="connsiteY64" fmla="*/ 230939 h 520365"/>
                  <a:gd name="connsiteX65" fmla="*/ 244467 w 370650"/>
                  <a:gd name="connsiteY65" fmla="*/ 233726 h 520365"/>
                  <a:gd name="connsiteX66" fmla="*/ 248768 w 370650"/>
                  <a:gd name="connsiteY66" fmla="*/ 230939 h 520365"/>
                  <a:gd name="connsiteX67" fmla="*/ 265673 w 370650"/>
                  <a:gd name="connsiteY67" fmla="*/ 201059 h 520365"/>
                  <a:gd name="connsiteX68" fmla="*/ 262646 w 370650"/>
                  <a:gd name="connsiteY68" fmla="*/ 210398 h 520365"/>
                  <a:gd name="connsiteX69" fmla="*/ 261299 w 370650"/>
                  <a:gd name="connsiteY69" fmla="*/ 214015 h 520365"/>
                  <a:gd name="connsiteX70" fmla="*/ 261779 w 370650"/>
                  <a:gd name="connsiteY70" fmla="*/ 213092 h 520365"/>
                  <a:gd name="connsiteX71" fmla="*/ 261059 w 370650"/>
                  <a:gd name="connsiteY71" fmla="*/ 214606 h 520365"/>
                  <a:gd name="connsiteX72" fmla="*/ 261299 w 370650"/>
                  <a:gd name="connsiteY72" fmla="*/ 214015 h 520365"/>
                  <a:gd name="connsiteX73" fmla="*/ 260469 w 370650"/>
                  <a:gd name="connsiteY73" fmla="*/ 215639 h 520365"/>
                  <a:gd name="connsiteX74" fmla="*/ 259232 w 370650"/>
                  <a:gd name="connsiteY74" fmla="*/ 217743 h 520365"/>
                  <a:gd name="connsiteX75" fmla="*/ 254451 w 370650"/>
                  <a:gd name="connsiteY75" fmla="*/ 225070 h 520365"/>
                  <a:gd name="connsiteX76" fmla="*/ 256002 w 370650"/>
                  <a:gd name="connsiteY76" fmla="*/ 223280 h 520365"/>
                  <a:gd name="connsiteX77" fmla="*/ 253252 w 370650"/>
                  <a:gd name="connsiteY77" fmla="*/ 226417 h 520365"/>
                  <a:gd name="connsiteX78" fmla="*/ 253769 w 370650"/>
                  <a:gd name="connsiteY78" fmla="*/ 225827 h 520365"/>
                  <a:gd name="connsiteX79" fmla="*/ 233080 w 370650"/>
                  <a:gd name="connsiteY79" fmla="*/ 238322 h 520365"/>
                  <a:gd name="connsiteX80" fmla="*/ 232766 w 370650"/>
                  <a:gd name="connsiteY80" fmla="*/ 238396 h 520365"/>
                  <a:gd name="connsiteX81" fmla="*/ 217540 w 370650"/>
                  <a:gd name="connsiteY81" fmla="*/ 240186 h 520365"/>
                  <a:gd name="connsiteX82" fmla="*/ 100363 w 370650"/>
                  <a:gd name="connsiteY82" fmla="*/ 240186 h 520365"/>
                  <a:gd name="connsiteX83" fmla="*/ 100363 w 370650"/>
                  <a:gd name="connsiteY83" fmla="*/ 88312 h 520365"/>
                  <a:gd name="connsiteX84" fmla="*/ 217540 w 370650"/>
                  <a:gd name="connsiteY84" fmla="*/ 88312 h 520365"/>
                  <a:gd name="connsiteX85" fmla="*/ 229185 w 370650"/>
                  <a:gd name="connsiteY85" fmla="*/ 89382 h 520365"/>
                  <a:gd name="connsiteX86" fmla="*/ 230385 w 370650"/>
                  <a:gd name="connsiteY86" fmla="*/ 89696 h 520365"/>
                  <a:gd name="connsiteX87" fmla="*/ 239096 w 370650"/>
                  <a:gd name="connsiteY87" fmla="*/ 92483 h 520365"/>
                  <a:gd name="connsiteX88" fmla="*/ 241164 w 370650"/>
                  <a:gd name="connsiteY88" fmla="*/ 93479 h 520365"/>
                  <a:gd name="connsiteX89" fmla="*/ 247641 w 370650"/>
                  <a:gd name="connsiteY89" fmla="*/ 97614 h 520365"/>
                  <a:gd name="connsiteX90" fmla="*/ 250059 w 370650"/>
                  <a:gd name="connsiteY90" fmla="*/ 99681 h 520365"/>
                  <a:gd name="connsiteX91" fmla="*/ 254839 w 370650"/>
                  <a:gd name="connsiteY91" fmla="*/ 104885 h 520365"/>
                  <a:gd name="connsiteX92" fmla="*/ 257387 w 370650"/>
                  <a:gd name="connsiteY92" fmla="*/ 108466 h 520365"/>
                  <a:gd name="connsiteX93" fmla="*/ 260800 w 370650"/>
                  <a:gd name="connsiteY93" fmla="*/ 114630 h 520365"/>
                  <a:gd name="connsiteX94" fmla="*/ 262997 w 370650"/>
                  <a:gd name="connsiteY94" fmla="*/ 119964 h 520365"/>
                  <a:gd name="connsiteX95" fmla="*/ 265414 w 370650"/>
                  <a:gd name="connsiteY95" fmla="*/ 127401 h 520365"/>
                  <a:gd name="connsiteX96" fmla="*/ 266891 w 370650"/>
                  <a:gd name="connsiteY96" fmla="*/ 134212 h 520365"/>
                  <a:gd name="connsiteX97" fmla="*/ 268478 w 370650"/>
                  <a:gd name="connsiteY97" fmla="*/ 143440 h 520365"/>
                  <a:gd name="connsiteX98" fmla="*/ 268959 w 370650"/>
                  <a:gd name="connsiteY98" fmla="*/ 150637 h 520365"/>
                  <a:gd name="connsiteX99" fmla="*/ 269549 w 370650"/>
                  <a:gd name="connsiteY99" fmla="*/ 161416 h 520365"/>
                  <a:gd name="connsiteX100" fmla="*/ 269438 w 370650"/>
                  <a:gd name="connsiteY100" fmla="*/ 167580 h 520365"/>
                  <a:gd name="connsiteX101" fmla="*/ 268885 w 370650"/>
                  <a:gd name="connsiteY101" fmla="*/ 179429 h 520365"/>
                  <a:gd name="connsiteX102" fmla="*/ 268367 w 370650"/>
                  <a:gd name="connsiteY102" fmla="*/ 185205 h 520365"/>
                  <a:gd name="connsiteX103" fmla="*/ 266337 w 370650"/>
                  <a:gd name="connsiteY103" fmla="*/ 197848 h 520365"/>
                  <a:gd name="connsiteX104" fmla="*/ 265747 w 370650"/>
                  <a:gd name="connsiteY104" fmla="*/ 200838 h 520365"/>
                  <a:gd name="connsiteX105" fmla="*/ 266023 w 370650"/>
                  <a:gd name="connsiteY105" fmla="*/ 199804 h 520365"/>
                  <a:gd name="connsiteX106" fmla="*/ 265747 w 370650"/>
                  <a:gd name="connsiteY106" fmla="*/ 200911 h 520365"/>
                  <a:gd name="connsiteX107" fmla="*/ 265747 w 370650"/>
                  <a:gd name="connsiteY107" fmla="*/ 200838 h 520365"/>
                  <a:gd name="connsiteX108" fmla="*/ 265673 w 370650"/>
                  <a:gd name="connsiteY108" fmla="*/ 201059 h 520365"/>
                  <a:gd name="connsiteX109" fmla="*/ 100344 w 370650"/>
                  <a:gd name="connsiteY109" fmla="*/ 314397 h 520365"/>
                  <a:gd name="connsiteX110" fmla="*/ 225365 w 370650"/>
                  <a:gd name="connsiteY110" fmla="*/ 328553 h 520365"/>
                  <a:gd name="connsiteX111" fmla="*/ 236789 w 370650"/>
                  <a:gd name="connsiteY111" fmla="*/ 328793 h 520365"/>
                  <a:gd name="connsiteX112" fmla="*/ 309192 w 370650"/>
                  <a:gd name="connsiteY112" fmla="*/ 312404 h 520365"/>
                  <a:gd name="connsiteX113" fmla="*/ 309986 w 370650"/>
                  <a:gd name="connsiteY113" fmla="*/ 311887 h 520365"/>
                  <a:gd name="connsiteX114" fmla="*/ 320007 w 370650"/>
                  <a:gd name="connsiteY114" fmla="*/ 305132 h 520365"/>
                  <a:gd name="connsiteX115" fmla="*/ 321798 w 370650"/>
                  <a:gd name="connsiteY115" fmla="*/ 303619 h 520365"/>
                  <a:gd name="connsiteX116" fmla="*/ 328479 w 370650"/>
                  <a:gd name="connsiteY116" fmla="*/ 298045 h 520365"/>
                  <a:gd name="connsiteX117" fmla="*/ 330232 w 370650"/>
                  <a:gd name="connsiteY117" fmla="*/ 296052 h 520365"/>
                  <a:gd name="connsiteX118" fmla="*/ 332742 w 370650"/>
                  <a:gd name="connsiteY118" fmla="*/ 293265 h 520365"/>
                  <a:gd name="connsiteX119" fmla="*/ 339829 w 370650"/>
                  <a:gd name="connsiteY119" fmla="*/ 284757 h 520365"/>
                  <a:gd name="connsiteX120" fmla="*/ 342210 w 370650"/>
                  <a:gd name="connsiteY120" fmla="*/ 281213 h 520365"/>
                  <a:gd name="connsiteX121" fmla="*/ 348171 w 370650"/>
                  <a:gd name="connsiteY121" fmla="*/ 271542 h 520365"/>
                  <a:gd name="connsiteX122" fmla="*/ 350644 w 370650"/>
                  <a:gd name="connsiteY122" fmla="*/ 266688 h 520365"/>
                  <a:gd name="connsiteX123" fmla="*/ 355424 w 370650"/>
                  <a:gd name="connsiteY123" fmla="*/ 256113 h 520365"/>
                  <a:gd name="connsiteX124" fmla="*/ 357565 w 370650"/>
                  <a:gd name="connsiteY124" fmla="*/ 250152 h 520365"/>
                  <a:gd name="connsiteX125" fmla="*/ 361385 w 370650"/>
                  <a:gd name="connsiteY125" fmla="*/ 238137 h 520365"/>
                  <a:gd name="connsiteX126" fmla="*/ 363047 w 370650"/>
                  <a:gd name="connsiteY126" fmla="*/ 231733 h 520365"/>
                  <a:gd name="connsiteX127" fmla="*/ 366110 w 370650"/>
                  <a:gd name="connsiteY127" fmla="*/ 216894 h 520365"/>
                  <a:gd name="connsiteX128" fmla="*/ 367070 w 370650"/>
                  <a:gd name="connsiteY128" fmla="*/ 211118 h 520365"/>
                  <a:gd name="connsiteX129" fmla="*/ 369414 w 370650"/>
                  <a:gd name="connsiteY129" fmla="*/ 190428 h 520365"/>
                  <a:gd name="connsiteX130" fmla="*/ 369617 w 370650"/>
                  <a:gd name="connsiteY130" fmla="*/ 188158 h 520365"/>
                  <a:gd name="connsiteX131" fmla="*/ 370650 w 370650"/>
                  <a:gd name="connsiteY131" fmla="*/ 160751 h 520365"/>
                  <a:gd name="connsiteX132" fmla="*/ 367144 w 370650"/>
                  <a:gd name="connsiteY132" fmla="*/ 114574 h 520365"/>
                  <a:gd name="connsiteX133" fmla="*/ 366147 w 370650"/>
                  <a:gd name="connsiteY133" fmla="*/ 109610 h 520365"/>
                  <a:gd name="connsiteX134" fmla="*/ 363121 w 370650"/>
                  <a:gd name="connsiteY134" fmla="*/ 95565 h 520365"/>
                  <a:gd name="connsiteX135" fmla="*/ 361054 w 370650"/>
                  <a:gd name="connsiteY135" fmla="*/ 88644 h 520365"/>
                  <a:gd name="connsiteX136" fmla="*/ 357713 w 370650"/>
                  <a:gd name="connsiteY136" fmla="*/ 78345 h 520365"/>
                  <a:gd name="connsiteX137" fmla="*/ 354686 w 370650"/>
                  <a:gd name="connsiteY137" fmla="*/ 71351 h 520365"/>
                  <a:gd name="connsiteX138" fmla="*/ 350792 w 370650"/>
                  <a:gd name="connsiteY138" fmla="*/ 62916 h 520365"/>
                  <a:gd name="connsiteX139" fmla="*/ 347249 w 370650"/>
                  <a:gd name="connsiteY139" fmla="*/ 56826 h 520365"/>
                  <a:gd name="connsiteX140" fmla="*/ 342468 w 370650"/>
                  <a:gd name="connsiteY140" fmla="*/ 49185 h 520365"/>
                  <a:gd name="connsiteX141" fmla="*/ 338961 w 370650"/>
                  <a:gd name="connsiteY141" fmla="*/ 44774 h 520365"/>
                  <a:gd name="connsiteX142" fmla="*/ 332834 w 370650"/>
                  <a:gd name="connsiteY142" fmla="*/ 37373 h 520365"/>
                  <a:gd name="connsiteX143" fmla="*/ 331321 w 370650"/>
                  <a:gd name="connsiteY143" fmla="*/ 35934 h 520365"/>
                  <a:gd name="connsiteX144" fmla="*/ 322684 w 370650"/>
                  <a:gd name="connsiteY144" fmla="*/ 27850 h 520365"/>
                  <a:gd name="connsiteX145" fmla="*/ 320727 w 370650"/>
                  <a:gd name="connsiteY145" fmla="*/ 26577 h 520365"/>
                  <a:gd name="connsiteX146" fmla="*/ 306239 w 370650"/>
                  <a:gd name="connsiteY146" fmla="*/ 17275 h 520365"/>
                  <a:gd name="connsiteX147" fmla="*/ 301792 w 370650"/>
                  <a:gd name="connsiteY147" fmla="*/ 14894 h 520365"/>
                  <a:gd name="connsiteX148" fmla="*/ 283373 w 370650"/>
                  <a:gd name="connsiteY148" fmla="*/ 7770 h 520365"/>
                  <a:gd name="connsiteX149" fmla="*/ 279035 w 370650"/>
                  <a:gd name="connsiteY149" fmla="*/ 6497 h 520365"/>
                  <a:gd name="connsiteX150" fmla="*/ 257479 w 370650"/>
                  <a:gd name="connsiteY150" fmla="*/ 2196 h 520365"/>
                  <a:gd name="connsiteX151" fmla="*/ 252975 w 370650"/>
                  <a:gd name="connsiteY151" fmla="*/ 1606 h 520365"/>
                  <a:gd name="connsiteX152" fmla="*/ 228152 w 370650"/>
                  <a:gd name="connsiteY152" fmla="*/ 166 h 520365"/>
                  <a:gd name="connsiteX153" fmla="*/ 225328 w 370650"/>
                  <a:gd name="connsiteY153" fmla="*/ 0 h 520365"/>
                  <a:gd name="connsiteX154" fmla="*/ 0 w 370650"/>
                  <a:gd name="connsiteY154" fmla="*/ 0 h 520365"/>
                  <a:gd name="connsiteX155" fmla="*/ 0 w 370650"/>
                  <a:gd name="connsiteY155" fmla="*/ 520365 h 520365"/>
                  <a:gd name="connsiteX156" fmla="*/ 100363 w 370650"/>
                  <a:gd name="connsiteY156" fmla="*/ 520365 h 520365"/>
                  <a:gd name="connsiteX157" fmla="*/ 100363 w 370650"/>
                  <a:gd name="connsiteY157" fmla="*/ 314397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370650" h="520365">
                    <a:moveTo>
                      <a:pt x="303692" y="15909"/>
                    </a:moveTo>
                    <a:cubicBezTo>
                      <a:pt x="303618" y="15872"/>
                      <a:pt x="303526" y="15835"/>
                      <a:pt x="303416" y="15798"/>
                    </a:cubicBezTo>
                    <a:cubicBezTo>
                      <a:pt x="303526" y="15817"/>
                      <a:pt x="303618" y="15872"/>
                      <a:pt x="303692" y="15909"/>
                    </a:cubicBezTo>
                    <a:moveTo>
                      <a:pt x="369838" y="180868"/>
                    </a:moveTo>
                    <a:cubicBezTo>
                      <a:pt x="369801" y="181976"/>
                      <a:pt x="369801" y="183175"/>
                      <a:pt x="369727" y="184246"/>
                    </a:cubicBezTo>
                    <a:cubicBezTo>
                      <a:pt x="369801" y="183175"/>
                      <a:pt x="369801" y="181976"/>
                      <a:pt x="369838" y="180868"/>
                    </a:cubicBezTo>
                    <a:moveTo>
                      <a:pt x="367531" y="206873"/>
                    </a:moveTo>
                    <a:cubicBezTo>
                      <a:pt x="367772" y="205119"/>
                      <a:pt x="367938" y="203292"/>
                      <a:pt x="368122" y="201539"/>
                    </a:cubicBezTo>
                    <a:cubicBezTo>
                      <a:pt x="367938" y="203292"/>
                      <a:pt x="367772" y="205119"/>
                      <a:pt x="367531" y="206873"/>
                    </a:cubicBezTo>
                    <a:moveTo>
                      <a:pt x="363988" y="226916"/>
                    </a:moveTo>
                    <a:cubicBezTo>
                      <a:pt x="364301" y="225606"/>
                      <a:pt x="364579" y="224258"/>
                      <a:pt x="364819" y="222856"/>
                    </a:cubicBezTo>
                    <a:cubicBezTo>
                      <a:pt x="364597" y="224258"/>
                      <a:pt x="364320" y="225606"/>
                      <a:pt x="363988" y="226916"/>
                    </a:cubicBezTo>
                    <a:moveTo>
                      <a:pt x="359263" y="244781"/>
                    </a:moveTo>
                    <a:cubicBezTo>
                      <a:pt x="359577" y="243858"/>
                      <a:pt x="359854" y="242954"/>
                      <a:pt x="360131" y="242031"/>
                    </a:cubicBezTo>
                    <a:cubicBezTo>
                      <a:pt x="359854" y="242954"/>
                      <a:pt x="359577" y="243858"/>
                      <a:pt x="359263" y="244781"/>
                    </a:cubicBezTo>
                    <a:moveTo>
                      <a:pt x="353339" y="260690"/>
                    </a:moveTo>
                    <a:cubicBezTo>
                      <a:pt x="353615" y="260100"/>
                      <a:pt x="353893" y="259528"/>
                      <a:pt x="354133" y="258937"/>
                    </a:cubicBezTo>
                    <a:cubicBezTo>
                      <a:pt x="353893" y="259546"/>
                      <a:pt x="353578" y="260100"/>
                      <a:pt x="353339" y="260690"/>
                    </a:cubicBezTo>
                    <a:moveTo>
                      <a:pt x="345975" y="275086"/>
                    </a:moveTo>
                    <a:cubicBezTo>
                      <a:pt x="346289" y="274606"/>
                      <a:pt x="346565" y="274163"/>
                      <a:pt x="346842" y="273702"/>
                    </a:cubicBezTo>
                    <a:cubicBezTo>
                      <a:pt x="346565" y="274181"/>
                      <a:pt x="346289" y="274606"/>
                      <a:pt x="345975" y="275086"/>
                    </a:cubicBezTo>
                    <a:moveTo>
                      <a:pt x="337098" y="288023"/>
                    </a:moveTo>
                    <a:cubicBezTo>
                      <a:pt x="337540" y="287470"/>
                      <a:pt x="337965" y="286990"/>
                      <a:pt x="338408" y="286436"/>
                    </a:cubicBezTo>
                    <a:cubicBezTo>
                      <a:pt x="338021" y="286990"/>
                      <a:pt x="337540" y="287470"/>
                      <a:pt x="337098" y="288023"/>
                    </a:cubicBezTo>
                    <a:moveTo>
                      <a:pt x="328312" y="297842"/>
                    </a:moveTo>
                    <a:cubicBezTo>
                      <a:pt x="327833" y="298322"/>
                      <a:pt x="327316" y="298673"/>
                      <a:pt x="326799" y="299152"/>
                    </a:cubicBezTo>
                    <a:cubicBezTo>
                      <a:pt x="327445" y="298562"/>
                      <a:pt x="328109" y="298045"/>
                      <a:pt x="328700" y="297399"/>
                    </a:cubicBezTo>
                    <a:cubicBezTo>
                      <a:pt x="328590" y="297565"/>
                      <a:pt x="328442" y="297731"/>
                      <a:pt x="328312" y="297842"/>
                    </a:cubicBezTo>
                    <a:moveTo>
                      <a:pt x="316575" y="307476"/>
                    </a:moveTo>
                    <a:cubicBezTo>
                      <a:pt x="317128" y="307070"/>
                      <a:pt x="317682" y="306719"/>
                      <a:pt x="318291" y="306332"/>
                    </a:cubicBezTo>
                    <a:cubicBezTo>
                      <a:pt x="317700" y="306719"/>
                      <a:pt x="317147" y="307070"/>
                      <a:pt x="316575" y="307476"/>
                    </a:cubicBezTo>
                    <a:moveTo>
                      <a:pt x="294908" y="319085"/>
                    </a:moveTo>
                    <a:cubicBezTo>
                      <a:pt x="295147" y="319011"/>
                      <a:pt x="295387" y="318919"/>
                      <a:pt x="295627" y="318845"/>
                    </a:cubicBezTo>
                    <a:cubicBezTo>
                      <a:pt x="295387" y="318919"/>
                      <a:pt x="295147" y="319011"/>
                      <a:pt x="294908" y="319085"/>
                    </a:cubicBezTo>
                    <a:moveTo>
                      <a:pt x="305833" y="314028"/>
                    </a:moveTo>
                    <a:cubicBezTo>
                      <a:pt x="306276" y="313825"/>
                      <a:pt x="306756" y="313622"/>
                      <a:pt x="307181" y="313400"/>
                    </a:cubicBezTo>
                    <a:cubicBezTo>
                      <a:pt x="306756" y="313640"/>
                      <a:pt x="306276" y="313844"/>
                      <a:pt x="305833" y="314028"/>
                    </a:cubicBezTo>
                    <a:moveTo>
                      <a:pt x="222597" y="88570"/>
                    </a:moveTo>
                    <a:cubicBezTo>
                      <a:pt x="224314" y="88736"/>
                      <a:pt x="225975" y="88773"/>
                      <a:pt x="227653" y="89050"/>
                    </a:cubicBezTo>
                    <a:cubicBezTo>
                      <a:pt x="226048" y="88810"/>
                      <a:pt x="224295" y="88736"/>
                      <a:pt x="222597" y="88570"/>
                    </a:cubicBezTo>
                    <a:moveTo>
                      <a:pt x="233283" y="90397"/>
                    </a:moveTo>
                    <a:cubicBezTo>
                      <a:pt x="234722" y="90803"/>
                      <a:pt x="236180" y="91228"/>
                      <a:pt x="237583" y="91781"/>
                    </a:cubicBezTo>
                    <a:cubicBezTo>
                      <a:pt x="236236" y="91246"/>
                      <a:pt x="234759" y="90840"/>
                      <a:pt x="233283" y="90397"/>
                    </a:cubicBezTo>
                    <a:moveTo>
                      <a:pt x="242953" y="94384"/>
                    </a:moveTo>
                    <a:cubicBezTo>
                      <a:pt x="244061" y="95011"/>
                      <a:pt x="245187" y="95731"/>
                      <a:pt x="246257" y="96488"/>
                    </a:cubicBezTo>
                    <a:cubicBezTo>
                      <a:pt x="245187" y="95731"/>
                      <a:pt x="244098" y="95011"/>
                      <a:pt x="242953" y="94384"/>
                    </a:cubicBezTo>
                    <a:moveTo>
                      <a:pt x="251462" y="100862"/>
                    </a:moveTo>
                    <a:cubicBezTo>
                      <a:pt x="252218" y="101655"/>
                      <a:pt x="252975" y="102449"/>
                      <a:pt x="253695" y="103335"/>
                    </a:cubicBezTo>
                    <a:cubicBezTo>
                      <a:pt x="252975" y="102467"/>
                      <a:pt x="252255" y="101655"/>
                      <a:pt x="251462" y="100862"/>
                    </a:cubicBezTo>
                    <a:moveTo>
                      <a:pt x="258623" y="110219"/>
                    </a:moveTo>
                    <a:cubicBezTo>
                      <a:pt x="259102" y="111050"/>
                      <a:pt x="259546" y="111898"/>
                      <a:pt x="260007" y="112766"/>
                    </a:cubicBezTo>
                    <a:cubicBezTo>
                      <a:pt x="259583" y="111880"/>
                      <a:pt x="259102" y="111050"/>
                      <a:pt x="258623" y="110219"/>
                    </a:cubicBezTo>
                    <a:moveTo>
                      <a:pt x="264197" y="122824"/>
                    </a:moveTo>
                    <a:cubicBezTo>
                      <a:pt x="264436" y="123655"/>
                      <a:pt x="264750" y="124412"/>
                      <a:pt x="264990" y="125297"/>
                    </a:cubicBezTo>
                    <a:cubicBezTo>
                      <a:pt x="264750" y="124412"/>
                      <a:pt x="264436" y="123655"/>
                      <a:pt x="264197" y="122824"/>
                    </a:cubicBezTo>
                    <a:moveTo>
                      <a:pt x="268054" y="139730"/>
                    </a:moveTo>
                    <a:cubicBezTo>
                      <a:pt x="268128" y="140247"/>
                      <a:pt x="268257" y="140690"/>
                      <a:pt x="268330" y="141206"/>
                    </a:cubicBezTo>
                    <a:cubicBezTo>
                      <a:pt x="268257" y="140690"/>
                      <a:pt x="268128" y="140247"/>
                      <a:pt x="268054" y="139730"/>
                    </a:cubicBezTo>
                    <a:moveTo>
                      <a:pt x="229075" y="239411"/>
                    </a:moveTo>
                    <a:cubicBezTo>
                      <a:pt x="227838" y="239614"/>
                      <a:pt x="226454" y="239614"/>
                      <a:pt x="225144" y="239761"/>
                    </a:cubicBezTo>
                    <a:cubicBezTo>
                      <a:pt x="226454" y="239614"/>
                      <a:pt x="227875" y="239614"/>
                      <a:pt x="229075" y="239411"/>
                    </a:cubicBezTo>
                    <a:moveTo>
                      <a:pt x="239853" y="236273"/>
                    </a:moveTo>
                    <a:cubicBezTo>
                      <a:pt x="238174" y="236993"/>
                      <a:pt x="236346" y="237473"/>
                      <a:pt x="234611" y="237952"/>
                    </a:cubicBezTo>
                    <a:cubicBezTo>
                      <a:pt x="236346" y="237417"/>
                      <a:pt x="238211" y="236993"/>
                      <a:pt x="239853" y="236273"/>
                    </a:cubicBezTo>
                    <a:moveTo>
                      <a:pt x="248768" y="230939"/>
                    </a:moveTo>
                    <a:cubicBezTo>
                      <a:pt x="247420" y="232010"/>
                      <a:pt x="245944" y="232840"/>
                      <a:pt x="244467" y="233726"/>
                    </a:cubicBezTo>
                    <a:cubicBezTo>
                      <a:pt x="245944" y="232840"/>
                      <a:pt x="247457" y="232010"/>
                      <a:pt x="248768" y="230939"/>
                    </a:cubicBezTo>
                    <a:moveTo>
                      <a:pt x="265673" y="201059"/>
                    </a:moveTo>
                    <a:cubicBezTo>
                      <a:pt x="264843" y="204529"/>
                      <a:pt x="263716" y="207500"/>
                      <a:pt x="262646" y="210398"/>
                    </a:cubicBezTo>
                    <a:cubicBezTo>
                      <a:pt x="262166" y="211598"/>
                      <a:pt x="261816" y="212871"/>
                      <a:pt x="261299" y="214015"/>
                    </a:cubicBezTo>
                    <a:cubicBezTo>
                      <a:pt x="261409" y="213702"/>
                      <a:pt x="261613" y="213425"/>
                      <a:pt x="261779" y="213092"/>
                    </a:cubicBezTo>
                    <a:cubicBezTo>
                      <a:pt x="261539" y="213609"/>
                      <a:pt x="261299" y="214089"/>
                      <a:pt x="261059" y="214606"/>
                    </a:cubicBezTo>
                    <a:cubicBezTo>
                      <a:pt x="261133" y="214403"/>
                      <a:pt x="261170" y="214200"/>
                      <a:pt x="261299" y="214015"/>
                    </a:cubicBezTo>
                    <a:cubicBezTo>
                      <a:pt x="261022" y="214569"/>
                      <a:pt x="260745" y="215086"/>
                      <a:pt x="260469" y="215639"/>
                    </a:cubicBezTo>
                    <a:cubicBezTo>
                      <a:pt x="260118" y="216433"/>
                      <a:pt x="259638" y="217023"/>
                      <a:pt x="259232" y="217743"/>
                    </a:cubicBezTo>
                    <a:cubicBezTo>
                      <a:pt x="257792" y="220327"/>
                      <a:pt x="256297" y="222874"/>
                      <a:pt x="254451" y="225070"/>
                    </a:cubicBezTo>
                    <a:cubicBezTo>
                      <a:pt x="254969" y="224480"/>
                      <a:pt x="255522" y="223963"/>
                      <a:pt x="256002" y="223280"/>
                    </a:cubicBezTo>
                    <a:cubicBezTo>
                      <a:pt x="255172" y="224480"/>
                      <a:pt x="254212" y="225384"/>
                      <a:pt x="253252" y="226417"/>
                    </a:cubicBezTo>
                    <a:cubicBezTo>
                      <a:pt x="253455" y="226214"/>
                      <a:pt x="253603" y="226011"/>
                      <a:pt x="253769" y="225827"/>
                    </a:cubicBezTo>
                    <a:cubicBezTo>
                      <a:pt x="248675" y="231641"/>
                      <a:pt x="241957" y="236015"/>
                      <a:pt x="233080" y="238322"/>
                    </a:cubicBezTo>
                    <a:cubicBezTo>
                      <a:pt x="232969" y="238359"/>
                      <a:pt x="232877" y="238396"/>
                      <a:pt x="232766" y="238396"/>
                    </a:cubicBezTo>
                    <a:cubicBezTo>
                      <a:pt x="228226" y="239540"/>
                      <a:pt x="223187" y="240186"/>
                      <a:pt x="217540" y="240186"/>
                    </a:cubicBezTo>
                    <a:lnTo>
                      <a:pt x="100363" y="240186"/>
                    </a:lnTo>
                    <a:lnTo>
                      <a:pt x="100363" y="88312"/>
                    </a:lnTo>
                    <a:lnTo>
                      <a:pt x="217540" y="88312"/>
                    </a:lnTo>
                    <a:cubicBezTo>
                      <a:pt x="221674" y="88312"/>
                      <a:pt x="225531" y="88718"/>
                      <a:pt x="229185" y="89382"/>
                    </a:cubicBezTo>
                    <a:cubicBezTo>
                      <a:pt x="229592" y="89456"/>
                      <a:pt x="229979" y="89622"/>
                      <a:pt x="230385" y="89696"/>
                    </a:cubicBezTo>
                    <a:cubicBezTo>
                      <a:pt x="233486" y="90379"/>
                      <a:pt x="236383" y="91283"/>
                      <a:pt x="239096" y="92483"/>
                    </a:cubicBezTo>
                    <a:cubicBezTo>
                      <a:pt x="239817" y="92797"/>
                      <a:pt x="240444" y="93166"/>
                      <a:pt x="241164" y="93479"/>
                    </a:cubicBezTo>
                    <a:cubicBezTo>
                      <a:pt x="243471" y="94624"/>
                      <a:pt x="245611" y="96063"/>
                      <a:pt x="247641" y="97614"/>
                    </a:cubicBezTo>
                    <a:cubicBezTo>
                      <a:pt x="248472" y="98241"/>
                      <a:pt x="249265" y="98924"/>
                      <a:pt x="250059" y="99681"/>
                    </a:cubicBezTo>
                    <a:cubicBezTo>
                      <a:pt x="251776" y="101231"/>
                      <a:pt x="253363" y="102984"/>
                      <a:pt x="254839" y="104885"/>
                    </a:cubicBezTo>
                    <a:cubicBezTo>
                      <a:pt x="255707" y="105992"/>
                      <a:pt x="256556" y="107192"/>
                      <a:pt x="257387" y="108466"/>
                    </a:cubicBezTo>
                    <a:cubicBezTo>
                      <a:pt x="258623" y="110367"/>
                      <a:pt x="259767" y="112452"/>
                      <a:pt x="260800" y="114630"/>
                    </a:cubicBezTo>
                    <a:cubicBezTo>
                      <a:pt x="261594" y="116309"/>
                      <a:pt x="262314" y="118100"/>
                      <a:pt x="262997" y="119964"/>
                    </a:cubicBezTo>
                    <a:cubicBezTo>
                      <a:pt x="263920" y="122345"/>
                      <a:pt x="264750" y="124781"/>
                      <a:pt x="265414" y="127401"/>
                    </a:cubicBezTo>
                    <a:cubicBezTo>
                      <a:pt x="266005" y="129505"/>
                      <a:pt x="266448" y="131905"/>
                      <a:pt x="266891" y="134212"/>
                    </a:cubicBezTo>
                    <a:cubicBezTo>
                      <a:pt x="267482" y="137201"/>
                      <a:pt x="268091" y="140136"/>
                      <a:pt x="268478" y="143440"/>
                    </a:cubicBezTo>
                    <a:cubicBezTo>
                      <a:pt x="268718" y="145636"/>
                      <a:pt x="268792" y="148257"/>
                      <a:pt x="268959" y="150637"/>
                    </a:cubicBezTo>
                    <a:cubicBezTo>
                      <a:pt x="269198" y="154181"/>
                      <a:pt x="269512" y="157558"/>
                      <a:pt x="269549" y="161416"/>
                    </a:cubicBezTo>
                    <a:cubicBezTo>
                      <a:pt x="269549" y="163483"/>
                      <a:pt x="269475" y="165513"/>
                      <a:pt x="269438" y="167580"/>
                    </a:cubicBezTo>
                    <a:cubicBezTo>
                      <a:pt x="269327" y="171677"/>
                      <a:pt x="269198" y="175738"/>
                      <a:pt x="268885" y="179429"/>
                    </a:cubicBezTo>
                    <a:cubicBezTo>
                      <a:pt x="268774" y="181385"/>
                      <a:pt x="268571" y="183286"/>
                      <a:pt x="268367" y="185205"/>
                    </a:cubicBezTo>
                    <a:cubicBezTo>
                      <a:pt x="267851" y="189746"/>
                      <a:pt x="267168" y="193954"/>
                      <a:pt x="266337" y="197848"/>
                    </a:cubicBezTo>
                    <a:cubicBezTo>
                      <a:pt x="266134" y="198844"/>
                      <a:pt x="265986" y="199841"/>
                      <a:pt x="265747" y="200838"/>
                    </a:cubicBezTo>
                    <a:cubicBezTo>
                      <a:pt x="265821" y="200487"/>
                      <a:pt x="265950" y="200155"/>
                      <a:pt x="266023" y="199804"/>
                    </a:cubicBezTo>
                    <a:cubicBezTo>
                      <a:pt x="265950" y="200210"/>
                      <a:pt x="265821" y="200524"/>
                      <a:pt x="265747" y="200911"/>
                    </a:cubicBezTo>
                    <a:lnTo>
                      <a:pt x="265747" y="200838"/>
                    </a:lnTo>
                    <a:cubicBezTo>
                      <a:pt x="265710" y="200948"/>
                      <a:pt x="265710" y="200985"/>
                      <a:pt x="265673" y="201059"/>
                    </a:cubicBezTo>
                    <a:moveTo>
                      <a:pt x="100344" y="314397"/>
                    </a:moveTo>
                    <a:cubicBezTo>
                      <a:pt x="106066" y="316114"/>
                      <a:pt x="197608" y="327169"/>
                      <a:pt x="225365" y="328553"/>
                    </a:cubicBezTo>
                    <a:cubicBezTo>
                      <a:pt x="229057" y="328663"/>
                      <a:pt x="232877" y="328793"/>
                      <a:pt x="236789" y="328793"/>
                    </a:cubicBezTo>
                    <a:cubicBezTo>
                      <a:pt x="259970" y="328793"/>
                      <a:pt x="286122" y="325729"/>
                      <a:pt x="309192" y="312404"/>
                    </a:cubicBezTo>
                    <a:cubicBezTo>
                      <a:pt x="309469" y="312238"/>
                      <a:pt x="309709" y="312053"/>
                      <a:pt x="309986" y="311887"/>
                    </a:cubicBezTo>
                    <a:cubicBezTo>
                      <a:pt x="313400" y="309857"/>
                      <a:pt x="316740" y="307624"/>
                      <a:pt x="320007" y="305132"/>
                    </a:cubicBezTo>
                    <a:cubicBezTo>
                      <a:pt x="320653" y="304652"/>
                      <a:pt x="321207" y="304136"/>
                      <a:pt x="321798" y="303619"/>
                    </a:cubicBezTo>
                    <a:cubicBezTo>
                      <a:pt x="324068" y="301829"/>
                      <a:pt x="326338" y="300112"/>
                      <a:pt x="328479" y="298045"/>
                    </a:cubicBezTo>
                    <a:cubicBezTo>
                      <a:pt x="329106" y="297418"/>
                      <a:pt x="329623" y="296661"/>
                      <a:pt x="330232" y="296052"/>
                    </a:cubicBezTo>
                    <a:cubicBezTo>
                      <a:pt x="331100" y="295184"/>
                      <a:pt x="331912" y="294188"/>
                      <a:pt x="332742" y="293265"/>
                    </a:cubicBezTo>
                    <a:cubicBezTo>
                      <a:pt x="335215" y="290552"/>
                      <a:pt x="337596" y="287784"/>
                      <a:pt x="339829" y="284757"/>
                    </a:cubicBezTo>
                    <a:cubicBezTo>
                      <a:pt x="340659" y="283649"/>
                      <a:pt x="341416" y="282413"/>
                      <a:pt x="342210" y="281213"/>
                    </a:cubicBezTo>
                    <a:cubicBezTo>
                      <a:pt x="344277" y="278150"/>
                      <a:pt x="346344" y="274975"/>
                      <a:pt x="348171" y="271542"/>
                    </a:cubicBezTo>
                    <a:cubicBezTo>
                      <a:pt x="349038" y="270029"/>
                      <a:pt x="349795" y="268313"/>
                      <a:pt x="350644" y="266688"/>
                    </a:cubicBezTo>
                    <a:cubicBezTo>
                      <a:pt x="352324" y="263274"/>
                      <a:pt x="353948" y="259804"/>
                      <a:pt x="355424" y="256113"/>
                    </a:cubicBezTo>
                    <a:cubicBezTo>
                      <a:pt x="356181" y="254212"/>
                      <a:pt x="356864" y="252182"/>
                      <a:pt x="357565" y="250152"/>
                    </a:cubicBezTo>
                    <a:cubicBezTo>
                      <a:pt x="358949" y="246295"/>
                      <a:pt x="360223" y="242271"/>
                      <a:pt x="361385" y="238137"/>
                    </a:cubicBezTo>
                    <a:cubicBezTo>
                      <a:pt x="361976" y="236033"/>
                      <a:pt x="362493" y="233874"/>
                      <a:pt x="363047" y="231733"/>
                    </a:cubicBezTo>
                    <a:cubicBezTo>
                      <a:pt x="364209" y="226953"/>
                      <a:pt x="365187" y="221988"/>
                      <a:pt x="366110" y="216894"/>
                    </a:cubicBezTo>
                    <a:cubicBezTo>
                      <a:pt x="366425" y="214993"/>
                      <a:pt x="366738" y="213074"/>
                      <a:pt x="367070" y="211118"/>
                    </a:cubicBezTo>
                    <a:cubicBezTo>
                      <a:pt x="368066" y="204510"/>
                      <a:pt x="368860" y="197589"/>
                      <a:pt x="369414" y="190428"/>
                    </a:cubicBezTo>
                    <a:cubicBezTo>
                      <a:pt x="369451" y="189672"/>
                      <a:pt x="369580" y="188952"/>
                      <a:pt x="369617" y="188158"/>
                    </a:cubicBezTo>
                    <a:cubicBezTo>
                      <a:pt x="370245" y="179373"/>
                      <a:pt x="370650" y="170330"/>
                      <a:pt x="370650" y="160751"/>
                    </a:cubicBezTo>
                    <a:cubicBezTo>
                      <a:pt x="370650" y="144049"/>
                      <a:pt x="369414" y="128730"/>
                      <a:pt x="367144" y="114574"/>
                    </a:cubicBezTo>
                    <a:cubicBezTo>
                      <a:pt x="366867" y="112858"/>
                      <a:pt x="366461" y="111271"/>
                      <a:pt x="366147" y="109610"/>
                    </a:cubicBezTo>
                    <a:cubicBezTo>
                      <a:pt x="365280" y="104793"/>
                      <a:pt x="364320" y="100031"/>
                      <a:pt x="363121" y="95565"/>
                    </a:cubicBezTo>
                    <a:cubicBezTo>
                      <a:pt x="362530" y="93147"/>
                      <a:pt x="361774" y="90914"/>
                      <a:pt x="361054" y="88644"/>
                    </a:cubicBezTo>
                    <a:cubicBezTo>
                      <a:pt x="359983" y="85137"/>
                      <a:pt x="358949" y="81649"/>
                      <a:pt x="357713" y="78345"/>
                    </a:cubicBezTo>
                    <a:cubicBezTo>
                      <a:pt x="356753" y="75872"/>
                      <a:pt x="355720" y="73658"/>
                      <a:pt x="354686" y="71351"/>
                    </a:cubicBezTo>
                    <a:cubicBezTo>
                      <a:pt x="353449" y="68490"/>
                      <a:pt x="352213" y="65574"/>
                      <a:pt x="350792" y="62916"/>
                    </a:cubicBezTo>
                    <a:cubicBezTo>
                      <a:pt x="349684" y="60775"/>
                      <a:pt x="348448" y="58819"/>
                      <a:pt x="347249" y="56826"/>
                    </a:cubicBezTo>
                    <a:cubicBezTo>
                      <a:pt x="345698" y="54242"/>
                      <a:pt x="344185" y="51621"/>
                      <a:pt x="342468" y="49185"/>
                    </a:cubicBezTo>
                    <a:cubicBezTo>
                      <a:pt x="341361" y="47635"/>
                      <a:pt x="340125" y="46250"/>
                      <a:pt x="338961" y="44774"/>
                    </a:cubicBezTo>
                    <a:cubicBezTo>
                      <a:pt x="336931" y="42227"/>
                      <a:pt x="334975" y="39680"/>
                      <a:pt x="332834" y="37373"/>
                    </a:cubicBezTo>
                    <a:cubicBezTo>
                      <a:pt x="332354" y="36856"/>
                      <a:pt x="331801" y="36451"/>
                      <a:pt x="331321" y="35934"/>
                    </a:cubicBezTo>
                    <a:cubicBezTo>
                      <a:pt x="328534" y="33110"/>
                      <a:pt x="325748" y="30323"/>
                      <a:pt x="322684" y="27850"/>
                    </a:cubicBezTo>
                    <a:cubicBezTo>
                      <a:pt x="322093" y="27370"/>
                      <a:pt x="321336" y="27056"/>
                      <a:pt x="320727" y="26577"/>
                    </a:cubicBezTo>
                    <a:cubicBezTo>
                      <a:pt x="316076" y="22996"/>
                      <a:pt x="311222" y="19969"/>
                      <a:pt x="306239" y="17275"/>
                    </a:cubicBezTo>
                    <a:cubicBezTo>
                      <a:pt x="304763" y="16481"/>
                      <a:pt x="303342" y="15651"/>
                      <a:pt x="301792" y="14894"/>
                    </a:cubicBezTo>
                    <a:cubicBezTo>
                      <a:pt x="295830" y="11996"/>
                      <a:pt x="289666" y="9689"/>
                      <a:pt x="283373" y="7770"/>
                    </a:cubicBezTo>
                    <a:cubicBezTo>
                      <a:pt x="281896" y="7327"/>
                      <a:pt x="280512" y="6903"/>
                      <a:pt x="279035" y="6497"/>
                    </a:cubicBezTo>
                    <a:cubicBezTo>
                      <a:pt x="271911" y="4540"/>
                      <a:pt x="264713" y="3156"/>
                      <a:pt x="257479" y="2196"/>
                    </a:cubicBezTo>
                    <a:cubicBezTo>
                      <a:pt x="255965" y="1993"/>
                      <a:pt x="254488" y="1753"/>
                      <a:pt x="252975" y="1606"/>
                    </a:cubicBezTo>
                    <a:cubicBezTo>
                      <a:pt x="244615" y="683"/>
                      <a:pt x="236310" y="258"/>
                      <a:pt x="228152" y="166"/>
                    </a:cubicBezTo>
                    <a:cubicBezTo>
                      <a:pt x="227155" y="166"/>
                      <a:pt x="226325" y="0"/>
                      <a:pt x="225328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3" y="520365"/>
                    </a:lnTo>
                    <a:lnTo>
                      <a:pt x="100363" y="31439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6" name="Freeform: Shape 151">
                <a:extLst>
                  <a:ext uri="{FF2B5EF4-FFF2-40B4-BE49-F238E27FC236}">
                    <a16:creationId xmlns:a16="http://schemas.microsoft.com/office/drawing/2014/main" id="{A9355F9E-71EB-2AF5-27F1-8F426469097A}"/>
                  </a:ext>
                </a:extLst>
              </p:cNvPr>
              <p:cNvSpPr/>
              <p:nvPr/>
            </p:nvSpPr>
            <p:spPr>
              <a:xfrm>
                <a:off x="9283803" y="4219855"/>
                <a:ext cx="344221" cy="522764"/>
              </a:xfrm>
              <a:custGeom>
                <a:avLst/>
                <a:gdLst>
                  <a:gd name="connsiteX0" fmla="*/ 2141 w 344221"/>
                  <a:gd name="connsiteY0" fmla="*/ 83144 h 522764"/>
                  <a:gd name="connsiteX1" fmla="*/ 1901 w 344221"/>
                  <a:gd name="connsiteY1" fmla="*/ 84731 h 522764"/>
                  <a:gd name="connsiteX2" fmla="*/ 2141 w 344221"/>
                  <a:gd name="connsiteY2" fmla="*/ 83144 h 522764"/>
                  <a:gd name="connsiteX3" fmla="*/ 28163 w 344221"/>
                  <a:gd name="connsiteY3" fmla="*/ 28810 h 522764"/>
                  <a:gd name="connsiteX4" fmla="*/ 28274 w 344221"/>
                  <a:gd name="connsiteY4" fmla="*/ 28699 h 522764"/>
                  <a:gd name="connsiteX5" fmla="*/ 28034 w 344221"/>
                  <a:gd name="connsiteY5" fmla="*/ 28976 h 522764"/>
                  <a:gd name="connsiteX6" fmla="*/ 28163 w 344221"/>
                  <a:gd name="connsiteY6" fmla="*/ 28810 h 522764"/>
                  <a:gd name="connsiteX7" fmla="*/ 101268 w 344221"/>
                  <a:gd name="connsiteY7" fmla="*/ 404038 h 522764"/>
                  <a:gd name="connsiteX8" fmla="*/ 101379 w 344221"/>
                  <a:gd name="connsiteY8" fmla="*/ 404388 h 522764"/>
                  <a:gd name="connsiteX9" fmla="*/ 101268 w 344221"/>
                  <a:gd name="connsiteY9" fmla="*/ 404038 h 522764"/>
                  <a:gd name="connsiteX10" fmla="*/ 105162 w 344221"/>
                  <a:gd name="connsiteY10" fmla="*/ 414742 h 522764"/>
                  <a:gd name="connsiteX11" fmla="*/ 104128 w 344221"/>
                  <a:gd name="connsiteY11" fmla="*/ 413026 h 522764"/>
                  <a:gd name="connsiteX12" fmla="*/ 105162 w 344221"/>
                  <a:gd name="connsiteY12" fmla="*/ 414742 h 522764"/>
                  <a:gd name="connsiteX13" fmla="*/ 110292 w 344221"/>
                  <a:gd name="connsiteY13" fmla="*/ 421054 h 522764"/>
                  <a:gd name="connsiteX14" fmla="*/ 108613 w 344221"/>
                  <a:gd name="connsiteY14" fmla="*/ 419744 h 522764"/>
                  <a:gd name="connsiteX15" fmla="*/ 110292 w 344221"/>
                  <a:gd name="connsiteY15" fmla="*/ 421054 h 522764"/>
                  <a:gd name="connsiteX16" fmla="*/ 27998 w 344221"/>
                  <a:gd name="connsiteY16" fmla="*/ 495450 h 522764"/>
                  <a:gd name="connsiteX17" fmla="*/ 27887 w 344221"/>
                  <a:gd name="connsiteY17" fmla="*/ 495376 h 522764"/>
                  <a:gd name="connsiteX18" fmla="*/ 29364 w 344221"/>
                  <a:gd name="connsiteY18" fmla="*/ 496687 h 522764"/>
                  <a:gd name="connsiteX19" fmla="*/ 27998 w 344221"/>
                  <a:gd name="connsiteY19" fmla="*/ 495450 h 522764"/>
                  <a:gd name="connsiteX20" fmla="*/ 15559 w 344221"/>
                  <a:gd name="connsiteY20" fmla="*/ 479965 h 522764"/>
                  <a:gd name="connsiteX21" fmla="*/ 16315 w 344221"/>
                  <a:gd name="connsiteY21" fmla="*/ 481202 h 522764"/>
                  <a:gd name="connsiteX22" fmla="*/ 15559 w 344221"/>
                  <a:gd name="connsiteY22" fmla="*/ 479965 h 522764"/>
                  <a:gd name="connsiteX23" fmla="*/ 1864 w 344221"/>
                  <a:gd name="connsiteY23" fmla="*/ 440783 h 522764"/>
                  <a:gd name="connsiteX24" fmla="*/ 2215 w 344221"/>
                  <a:gd name="connsiteY24" fmla="*/ 442924 h 522764"/>
                  <a:gd name="connsiteX25" fmla="*/ 1864 w 344221"/>
                  <a:gd name="connsiteY25" fmla="*/ 440783 h 522764"/>
                  <a:gd name="connsiteX26" fmla="*/ 1476 w 344221"/>
                  <a:gd name="connsiteY26" fmla="*/ 438236 h 522764"/>
                  <a:gd name="connsiteX27" fmla="*/ 2676 w 344221"/>
                  <a:gd name="connsiteY27" fmla="*/ 445600 h 522764"/>
                  <a:gd name="connsiteX28" fmla="*/ 6220 w 344221"/>
                  <a:gd name="connsiteY28" fmla="*/ 459719 h 522764"/>
                  <a:gd name="connsiteX29" fmla="*/ 7567 w 344221"/>
                  <a:gd name="connsiteY29" fmla="*/ 464093 h 522764"/>
                  <a:gd name="connsiteX30" fmla="*/ 14451 w 344221"/>
                  <a:gd name="connsiteY30" fmla="*/ 478212 h 522764"/>
                  <a:gd name="connsiteX31" fmla="*/ 17238 w 344221"/>
                  <a:gd name="connsiteY31" fmla="*/ 482715 h 522764"/>
                  <a:gd name="connsiteX32" fmla="*/ 26872 w 344221"/>
                  <a:gd name="connsiteY32" fmla="*/ 494416 h 522764"/>
                  <a:gd name="connsiteX33" fmla="*/ 27869 w 344221"/>
                  <a:gd name="connsiteY33" fmla="*/ 495616 h 522764"/>
                  <a:gd name="connsiteX34" fmla="*/ 32925 w 344221"/>
                  <a:gd name="connsiteY34" fmla="*/ 499787 h 522764"/>
                  <a:gd name="connsiteX35" fmla="*/ 34827 w 344221"/>
                  <a:gd name="connsiteY35" fmla="*/ 501374 h 522764"/>
                  <a:gd name="connsiteX36" fmla="*/ 41581 w 344221"/>
                  <a:gd name="connsiteY36" fmla="*/ 505951 h 522764"/>
                  <a:gd name="connsiteX37" fmla="*/ 44092 w 344221"/>
                  <a:gd name="connsiteY37" fmla="*/ 507465 h 522764"/>
                  <a:gd name="connsiteX38" fmla="*/ 50939 w 344221"/>
                  <a:gd name="connsiteY38" fmla="*/ 511008 h 522764"/>
                  <a:gd name="connsiteX39" fmla="*/ 53929 w 344221"/>
                  <a:gd name="connsiteY39" fmla="*/ 512356 h 522764"/>
                  <a:gd name="connsiteX40" fmla="*/ 60850 w 344221"/>
                  <a:gd name="connsiteY40" fmla="*/ 515069 h 522764"/>
                  <a:gd name="connsiteX41" fmla="*/ 64079 w 344221"/>
                  <a:gd name="connsiteY41" fmla="*/ 516139 h 522764"/>
                  <a:gd name="connsiteX42" fmla="*/ 71314 w 344221"/>
                  <a:gd name="connsiteY42" fmla="*/ 518169 h 522764"/>
                  <a:gd name="connsiteX43" fmla="*/ 74100 w 344221"/>
                  <a:gd name="connsiteY43" fmla="*/ 518797 h 522764"/>
                  <a:gd name="connsiteX44" fmla="*/ 82055 w 344221"/>
                  <a:gd name="connsiteY44" fmla="*/ 520421 h 522764"/>
                  <a:gd name="connsiteX45" fmla="*/ 83439 w 344221"/>
                  <a:gd name="connsiteY45" fmla="*/ 520624 h 522764"/>
                  <a:gd name="connsiteX46" fmla="*/ 111123 w 344221"/>
                  <a:gd name="connsiteY46" fmla="*/ 522765 h 522764"/>
                  <a:gd name="connsiteX47" fmla="*/ 120997 w 344221"/>
                  <a:gd name="connsiteY47" fmla="*/ 522525 h 522764"/>
                  <a:gd name="connsiteX48" fmla="*/ 344112 w 344221"/>
                  <a:gd name="connsiteY48" fmla="*/ 510473 h 522764"/>
                  <a:gd name="connsiteX49" fmla="*/ 344221 w 344221"/>
                  <a:gd name="connsiteY49" fmla="*/ 510436 h 522764"/>
                  <a:gd name="connsiteX50" fmla="*/ 344221 w 344221"/>
                  <a:gd name="connsiteY50" fmla="*/ 428529 h 522764"/>
                  <a:gd name="connsiteX51" fmla="*/ 143458 w 344221"/>
                  <a:gd name="connsiteY51" fmla="*/ 428529 h 522764"/>
                  <a:gd name="connsiteX52" fmla="*/ 142351 w 344221"/>
                  <a:gd name="connsiteY52" fmla="*/ 428529 h 522764"/>
                  <a:gd name="connsiteX53" fmla="*/ 114261 w 344221"/>
                  <a:gd name="connsiteY53" fmla="*/ 423952 h 522764"/>
                  <a:gd name="connsiteX54" fmla="*/ 108207 w 344221"/>
                  <a:gd name="connsiteY54" fmla="*/ 419061 h 522764"/>
                  <a:gd name="connsiteX55" fmla="*/ 107765 w 344221"/>
                  <a:gd name="connsiteY55" fmla="*/ 418470 h 522764"/>
                  <a:gd name="connsiteX56" fmla="*/ 103870 w 344221"/>
                  <a:gd name="connsiteY56" fmla="*/ 412140 h 522764"/>
                  <a:gd name="connsiteX57" fmla="*/ 103519 w 344221"/>
                  <a:gd name="connsiteY57" fmla="*/ 411032 h 522764"/>
                  <a:gd name="connsiteX58" fmla="*/ 100382 w 344221"/>
                  <a:gd name="connsiteY58" fmla="*/ 391654 h 522764"/>
                  <a:gd name="connsiteX59" fmla="*/ 100382 w 344221"/>
                  <a:gd name="connsiteY59" fmla="*/ 310780 h 522764"/>
                  <a:gd name="connsiteX60" fmla="*/ 311924 w 344221"/>
                  <a:gd name="connsiteY60" fmla="*/ 304376 h 522764"/>
                  <a:gd name="connsiteX61" fmla="*/ 312034 w 344221"/>
                  <a:gd name="connsiteY61" fmla="*/ 304376 h 522764"/>
                  <a:gd name="connsiteX62" fmla="*/ 312034 w 344221"/>
                  <a:gd name="connsiteY62" fmla="*/ 221711 h 522764"/>
                  <a:gd name="connsiteX63" fmla="*/ 100382 w 344221"/>
                  <a:gd name="connsiteY63" fmla="*/ 214624 h 522764"/>
                  <a:gd name="connsiteX64" fmla="*/ 100382 w 344221"/>
                  <a:gd name="connsiteY64" fmla="*/ 133713 h 522764"/>
                  <a:gd name="connsiteX65" fmla="*/ 137423 w 344221"/>
                  <a:gd name="connsiteY65" fmla="*/ 94015 h 522764"/>
                  <a:gd name="connsiteX66" fmla="*/ 344221 w 344221"/>
                  <a:gd name="connsiteY66" fmla="*/ 94015 h 522764"/>
                  <a:gd name="connsiteX67" fmla="*/ 344221 w 344221"/>
                  <a:gd name="connsiteY67" fmla="*/ 11406 h 522764"/>
                  <a:gd name="connsiteX68" fmla="*/ 344112 w 344221"/>
                  <a:gd name="connsiteY68" fmla="*/ 11406 h 522764"/>
                  <a:gd name="connsiteX69" fmla="*/ 113800 w 344221"/>
                  <a:gd name="connsiteY69" fmla="*/ 37 h 522764"/>
                  <a:gd name="connsiteX70" fmla="*/ 111142 w 344221"/>
                  <a:gd name="connsiteY70" fmla="*/ 0 h 522764"/>
                  <a:gd name="connsiteX71" fmla="*/ 75263 w 344221"/>
                  <a:gd name="connsiteY71" fmla="*/ 4023 h 522764"/>
                  <a:gd name="connsiteX72" fmla="*/ 65629 w 344221"/>
                  <a:gd name="connsiteY72" fmla="*/ 6681 h 522764"/>
                  <a:gd name="connsiteX73" fmla="*/ 65556 w 344221"/>
                  <a:gd name="connsiteY73" fmla="*/ 6718 h 522764"/>
                  <a:gd name="connsiteX74" fmla="*/ 32187 w 344221"/>
                  <a:gd name="connsiteY74" fmla="*/ 25100 h 522764"/>
                  <a:gd name="connsiteX75" fmla="*/ 30046 w 344221"/>
                  <a:gd name="connsiteY75" fmla="*/ 26927 h 522764"/>
                  <a:gd name="connsiteX76" fmla="*/ 28053 w 344221"/>
                  <a:gd name="connsiteY76" fmla="*/ 28644 h 522764"/>
                  <a:gd name="connsiteX77" fmla="*/ 26337 w 344221"/>
                  <a:gd name="connsiteY77" fmla="*/ 30784 h 522764"/>
                  <a:gd name="connsiteX78" fmla="*/ 16463 w 344221"/>
                  <a:gd name="connsiteY78" fmla="*/ 43113 h 522764"/>
                  <a:gd name="connsiteX79" fmla="*/ 14562 w 344221"/>
                  <a:gd name="connsiteY79" fmla="*/ 46620 h 522764"/>
                  <a:gd name="connsiteX80" fmla="*/ 8471 w 344221"/>
                  <a:gd name="connsiteY80" fmla="*/ 59391 h 522764"/>
                  <a:gd name="connsiteX81" fmla="*/ 6644 w 344221"/>
                  <a:gd name="connsiteY81" fmla="*/ 63931 h 522764"/>
                  <a:gd name="connsiteX82" fmla="*/ 2510 w 344221"/>
                  <a:gd name="connsiteY82" fmla="*/ 80800 h 522764"/>
                  <a:gd name="connsiteX83" fmla="*/ 1513 w 344221"/>
                  <a:gd name="connsiteY83" fmla="*/ 87758 h 522764"/>
                  <a:gd name="connsiteX84" fmla="*/ 314 w 344221"/>
                  <a:gd name="connsiteY84" fmla="*/ 104018 h 522764"/>
                  <a:gd name="connsiteX85" fmla="*/ 0 w 344221"/>
                  <a:gd name="connsiteY85" fmla="*/ 108152 h 522764"/>
                  <a:gd name="connsiteX86" fmla="*/ 0 w 344221"/>
                  <a:gd name="connsiteY86" fmla="*/ 417935 h 522764"/>
                  <a:gd name="connsiteX87" fmla="*/ 351 w 344221"/>
                  <a:gd name="connsiteY87" fmla="*/ 422623 h 522764"/>
                  <a:gd name="connsiteX88" fmla="*/ 1476 w 344221"/>
                  <a:gd name="connsiteY88" fmla="*/ 438236 h 52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44221" h="522764">
                    <a:moveTo>
                      <a:pt x="2141" y="83144"/>
                    </a:moveTo>
                    <a:cubicBezTo>
                      <a:pt x="2067" y="83661"/>
                      <a:pt x="1974" y="84215"/>
                      <a:pt x="1901" y="84731"/>
                    </a:cubicBezTo>
                    <a:cubicBezTo>
                      <a:pt x="1993" y="84178"/>
                      <a:pt x="2067" y="83661"/>
                      <a:pt x="2141" y="83144"/>
                    </a:cubicBezTo>
                    <a:moveTo>
                      <a:pt x="28163" y="28810"/>
                    </a:moveTo>
                    <a:cubicBezTo>
                      <a:pt x="28200" y="28773"/>
                      <a:pt x="28237" y="28736"/>
                      <a:pt x="28274" y="28699"/>
                    </a:cubicBezTo>
                    <a:cubicBezTo>
                      <a:pt x="28200" y="28810"/>
                      <a:pt x="28108" y="28902"/>
                      <a:pt x="28034" y="28976"/>
                    </a:cubicBezTo>
                    <a:cubicBezTo>
                      <a:pt x="28090" y="28939"/>
                      <a:pt x="28127" y="28847"/>
                      <a:pt x="28163" y="28810"/>
                    </a:cubicBezTo>
                    <a:moveTo>
                      <a:pt x="101268" y="404038"/>
                    </a:moveTo>
                    <a:cubicBezTo>
                      <a:pt x="101305" y="404148"/>
                      <a:pt x="101342" y="404278"/>
                      <a:pt x="101379" y="404388"/>
                    </a:cubicBezTo>
                    <a:cubicBezTo>
                      <a:pt x="101360" y="404278"/>
                      <a:pt x="101305" y="404148"/>
                      <a:pt x="101268" y="404038"/>
                    </a:cubicBezTo>
                    <a:moveTo>
                      <a:pt x="105162" y="414742"/>
                    </a:moveTo>
                    <a:cubicBezTo>
                      <a:pt x="104848" y="414152"/>
                      <a:pt x="104405" y="413672"/>
                      <a:pt x="104128" y="413026"/>
                    </a:cubicBezTo>
                    <a:cubicBezTo>
                      <a:pt x="104424" y="413653"/>
                      <a:pt x="104848" y="414133"/>
                      <a:pt x="105162" y="414742"/>
                    </a:cubicBezTo>
                    <a:moveTo>
                      <a:pt x="110292" y="421054"/>
                    </a:moveTo>
                    <a:cubicBezTo>
                      <a:pt x="109776" y="420574"/>
                      <a:pt x="109149" y="420260"/>
                      <a:pt x="108613" y="419744"/>
                    </a:cubicBezTo>
                    <a:cubicBezTo>
                      <a:pt x="109149" y="420223"/>
                      <a:pt x="109776" y="420574"/>
                      <a:pt x="110292" y="421054"/>
                    </a:cubicBezTo>
                    <a:moveTo>
                      <a:pt x="27998" y="495450"/>
                    </a:moveTo>
                    <a:cubicBezTo>
                      <a:pt x="27961" y="495450"/>
                      <a:pt x="27924" y="495413"/>
                      <a:pt x="27887" y="495376"/>
                    </a:cubicBezTo>
                    <a:cubicBezTo>
                      <a:pt x="28367" y="495819"/>
                      <a:pt x="28883" y="496244"/>
                      <a:pt x="29364" y="496687"/>
                    </a:cubicBezTo>
                    <a:cubicBezTo>
                      <a:pt x="28920" y="496281"/>
                      <a:pt x="28404" y="495838"/>
                      <a:pt x="27998" y="495450"/>
                    </a:cubicBezTo>
                    <a:moveTo>
                      <a:pt x="15559" y="479965"/>
                    </a:moveTo>
                    <a:cubicBezTo>
                      <a:pt x="15798" y="480408"/>
                      <a:pt x="16038" y="480796"/>
                      <a:pt x="16315" y="481202"/>
                    </a:cubicBezTo>
                    <a:cubicBezTo>
                      <a:pt x="16038" y="480796"/>
                      <a:pt x="15798" y="480408"/>
                      <a:pt x="15559" y="479965"/>
                    </a:cubicBezTo>
                    <a:moveTo>
                      <a:pt x="1864" y="440783"/>
                    </a:moveTo>
                    <a:cubicBezTo>
                      <a:pt x="1974" y="441503"/>
                      <a:pt x="2104" y="442223"/>
                      <a:pt x="2215" y="442924"/>
                    </a:cubicBezTo>
                    <a:cubicBezTo>
                      <a:pt x="2104" y="442223"/>
                      <a:pt x="1993" y="441503"/>
                      <a:pt x="1864" y="440783"/>
                    </a:cubicBezTo>
                    <a:moveTo>
                      <a:pt x="1476" y="438236"/>
                    </a:moveTo>
                    <a:cubicBezTo>
                      <a:pt x="1791" y="440746"/>
                      <a:pt x="2196" y="443164"/>
                      <a:pt x="2676" y="445600"/>
                    </a:cubicBezTo>
                    <a:cubicBezTo>
                      <a:pt x="3599" y="450621"/>
                      <a:pt x="4780" y="455308"/>
                      <a:pt x="6220" y="459719"/>
                    </a:cubicBezTo>
                    <a:cubicBezTo>
                      <a:pt x="6662" y="461196"/>
                      <a:pt x="7050" y="462709"/>
                      <a:pt x="7567" y="464093"/>
                    </a:cubicBezTo>
                    <a:cubicBezTo>
                      <a:pt x="9524" y="469261"/>
                      <a:pt x="11868" y="473875"/>
                      <a:pt x="14451" y="478212"/>
                    </a:cubicBezTo>
                    <a:cubicBezTo>
                      <a:pt x="15318" y="479762"/>
                      <a:pt x="16278" y="481239"/>
                      <a:pt x="17238" y="482715"/>
                    </a:cubicBezTo>
                    <a:cubicBezTo>
                      <a:pt x="20173" y="487016"/>
                      <a:pt x="23366" y="490947"/>
                      <a:pt x="26872" y="494416"/>
                    </a:cubicBezTo>
                    <a:cubicBezTo>
                      <a:pt x="27223" y="494767"/>
                      <a:pt x="27462" y="495247"/>
                      <a:pt x="27869" y="495616"/>
                    </a:cubicBezTo>
                    <a:cubicBezTo>
                      <a:pt x="29456" y="497166"/>
                      <a:pt x="31209" y="498440"/>
                      <a:pt x="32925" y="499787"/>
                    </a:cubicBezTo>
                    <a:cubicBezTo>
                      <a:pt x="33553" y="500341"/>
                      <a:pt x="34198" y="500895"/>
                      <a:pt x="34827" y="501374"/>
                    </a:cubicBezTo>
                    <a:cubicBezTo>
                      <a:pt x="37023" y="503054"/>
                      <a:pt x="39274" y="504549"/>
                      <a:pt x="41581" y="505951"/>
                    </a:cubicBezTo>
                    <a:cubicBezTo>
                      <a:pt x="42412" y="506468"/>
                      <a:pt x="43261" y="506985"/>
                      <a:pt x="44092" y="507465"/>
                    </a:cubicBezTo>
                    <a:cubicBezTo>
                      <a:pt x="46325" y="508775"/>
                      <a:pt x="48632" y="509938"/>
                      <a:pt x="50939" y="511008"/>
                    </a:cubicBezTo>
                    <a:cubicBezTo>
                      <a:pt x="51935" y="511488"/>
                      <a:pt x="52932" y="511968"/>
                      <a:pt x="53929" y="512356"/>
                    </a:cubicBezTo>
                    <a:cubicBezTo>
                      <a:pt x="56199" y="513352"/>
                      <a:pt x="58543" y="514220"/>
                      <a:pt x="60850" y="515069"/>
                    </a:cubicBezTo>
                    <a:cubicBezTo>
                      <a:pt x="61956" y="515419"/>
                      <a:pt x="62990" y="515788"/>
                      <a:pt x="64079" y="516139"/>
                    </a:cubicBezTo>
                    <a:cubicBezTo>
                      <a:pt x="66496" y="516859"/>
                      <a:pt x="68896" y="517579"/>
                      <a:pt x="71314" y="518169"/>
                    </a:cubicBezTo>
                    <a:cubicBezTo>
                      <a:pt x="72237" y="518409"/>
                      <a:pt x="73141" y="518612"/>
                      <a:pt x="74100" y="518797"/>
                    </a:cubicBezTo>
                    <a:cubicBezTo>
                      <a:pt x="76758" y="519424"/>
                      <a:pt x="79398" y="519941"/>
                      <a:pt x="82055" y="520421"/>
                    </a:cubicBezTo>
                    <a:cubicBezTo>
                      <a:pt x="82535" y="520458"/>
                      <a:pt x="82978" y="520532"/>
                      <a:pt x="83439" y="520624"/>
                    </a:cubicBezTo>
                    <a:cubicBezTo>
                      <a:pt x="92944" y="522100"/>
                      <a:pt x="102376" y="522765"/>
                      <a:pt x="111123" y="522765"/>
                    </a:cubicBezTo>
                    <a:cubicBezTo>
                      <a:pt x="114501" y="522765"/>
                      <a:pt x="117804" y="522691"/>
                      <a:pt x="120997" y="522525"/>
                    </a:cubicBezTo>
                    <a:cubicBezTo>
                      <a:pt x="122824" y="522451"/>
                      <a:pt x="303822" y="516047"/>
                      <a:pt x="344112" y="510473"/>
                    </a:cubicBezTo>
                    <a:lnTo>
                      <a:pt x="344221" y="510436"/>
                    </a:lnTo>
                    <a:lnTo>
                      <a:pt x="344221" y="428529"/>
                    </a:lnTo>
                    <a:lnTo>
                      <a:pt x="143458" y="428529"/>
                    </a:lnTo>
                    <a:lnTo>
                      <a:pt x="142351" y="428529"/>
                    </a:lnTo>
                    <a:cubicBezTo>
                      <a:pt x="132366" y="428529"/>
                      <a:pt x="122142" y="428363"/>
                      <a:pt x="114261" y="423952"/>
                    </a:cubicBezTo>
                    <a:cubicBezTo>
                      <a:pt x="111954" y="422641"/>
                      <a:pt x="109961" y="421017"/>
                      <a:pt x="108207" y="419061"/>
                    </a:cubicBezTo>
                    <a:cubicBezTo>
                      <a:pt x="108041" y="418895"/>
                      <a:pt x="107930" y="418618"/>
                      <a:pt x="107765" y="418470"/>
                    </a:cubicBezTo>
                    <a:cubicBezTo>
                      <a:pt x="106251" y="416606"/>
                      <a:pt x="104903" y="414576"/>
                      <a:pt x="103870" y="412140"/>
                    </a:cubicBezTo>
                    <a:cubicBezTo>
                      <a:pt x="103704" y="411826"/>
                      <a:pt x="103630" y="411383"/>
                      <a:pt x="103519" y="411032"/>
                    </a:cubicBezTo>
                    <a:cubicBezTo>
                      <a:pt x="101453" y="405828"/>
                      <a:pt x="100382" y="399460"/>
                      <a:pt x="100382" y="391654"/>
                    </a:cubicBezTo>
                    <a:lnTo>
                      <a:pt x="100382" y="310780"/>
                    </a:lnTo>
                    <a:lnTo>
                      <a:pt x="311924" y="304376"/>
                    </a:lnTo>
                    <a:lnTo>
                      <a:pt x="312034" y="304376"/>
                    </a:lnTo>
                    <a:lnTo>
                      <a:pt x="312034" y="221711"/>
                    </a:lnTo>
                    <a:lnTo>
                      <a:pt x="100382" y="214624"/>
                    </a:lnTo>
                    <a:lnTo>
                      <a:pt x="100382" y="133713"/>
                    </a:lnTo>
                    <a:cubicBezTo>
                      <a:pt x="100382" y="114224"/>
                      <a:pt x="100382" y="94015"/>
                      <a:pt x="137423" y="94015"/>
                    </a:cubicBezTo>
                    <a:lnTo>
                      <a:pt x="344221" y="94015"/>
                    </a:lnTo>
                    <a:lnTo>
                      <a:pt x="344221" y="11406"/>
                    </a:lnTo>
                    <a:lnTo>
                      <a:pt x="344112" y="11406"/>
                    </a:lnTo>
                    <a:cubicBezTo>
                      <a:pt x="298894" y="5038"/>
                      <a:pt x="115663" y="74"/>
                      <a:pt x="113800" y="37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6" y="0"/>
                      <a:pt x="87832" y="1070"/>
                      <a:pt x="75263" y="4023"/>
                    </a:cubicBezTo>
                    <a:cubicBezTo>
                      <a:pt x="71996" y="4780"/>
                      <a:pt x="68822" y="5647"/>
                      <a:pt x="65629" y="6681"/>
                    </a:cubicBezTo>
                    <a:cubicBezTo>
                      <a:pt x="65593" y="6681"/>
                      <a:pt x="65556" y="6718"/>
                      <a:pt x="65556" y="6718"/>
                    </a:cubicBezTo>
                    <a:cubicBezTo>
                      <a:pt x="53707" y="10538"/>
                      <a:pt x="42246" y="16426"/>
                      <a:pt x="32187" y="25100"/>
                    </a:cubicBezTo>
                    <a:cubicBezTo>
                      <a:pt x="31467" y="25727"/>
                      <a:pt x="30711" y="26300"/>
                      <a:pt x="30046" y="26927"/>
                    </a:cubicBezTo>
                    <a:cubicBezTo>
                      <a:pt x="29401" y="27518"/>
                      <a:pt x="28699" y="27998"/>
                      <a:pt x="28053" y="28644"/>
                    </a:cubicBezTo>
                    <a:cubicBezTo>
                      <a:pt x="27370" y="29271"/>
                      <a:pt x="26983" y="30120"/>
                      <a:pt x="26337" y="30784"/>
                    </a:cubicBezTo>
                    <a:cubicBezTo>
                      <a:pt x="22793" y="34476"/>
                      <a:pt x="19453" y="38499"/>
                      <a:pt x="16463" y="43113"/>
                    </a:cubicBezTo>
                    <a:cubicBezTo>
                      <a:pt x="15743" y="44220"/>
                      <a:pt x="15189" y="45457"/>
                      <a:pt x="14562" y="46620"/>
                    </a:cubicBezTo>
                    <a:cubicBezTo>
                      <a:pt x="12292" y="50551"/>
                      <a:pt x="10262" y="54814"/>
                      <a:pt x="8471" y="59391"/>
                    </a:cubicBezTo>
                    <a:cubicBezTo>
                      <a:pt x="7881" y="60905"/>
                      <a:pt x="7198" y="62326"/>
                      <a:pt x="6644" y="63931"/>
                    </a:cubicBezTo>
                    <a:cubicBezTo>
                      <a:pt x="4928" y="69099"/>
                      <a:pt x="3580" y="74784"/>
                      <a:pt x="2510" y="80800"/>
                    </a:cubicBezTo>
                    <a:cubicBezTo>
                      <a:pt x="2104" y="83070"/>
                      <a:pt x="1791" y="85414"/>
                      <a:pt x="1513" y="87758"/>
                    </a:cubicBezTo>
                    <a:cubicBezTo>
                      <a:pt x="831" y="92889"/>
                      <a:pt x="443" y="98296"/>
                      <a:pt x="314" y="104018"/>
                    </a:cubicBezTo>
                    <a:cubicBezTo>
                      <a:pt x="277" y="105457"/>
                      <a:pt x="0" y="106675"/>
                      <a:pt x="0" y="108152"/>
                    </a:cubicBezTo>
                    <a:lnTo>
                      <a:pt x="0" y="417935"/>
                    </a:lnTo>
                    <a:cubicBezTo>
                      <a:pt x="0" y="419614"/>
                      <a:pt x="314" y="420999"/>
                      <a:pt x="351" y="422623"/>
                    </a:cubicBezTo>
                    <a:cubicBezTo>
                      <a:pt x="479" y="428104"/>
                      <a:pt x="831" y="433346"/>
                      <a:pt x="1476" y="43823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" name="Freeform: Shape 152">
                <a:extLst>
                  <a:ext uri="{FF2B5EF4-FFF2-40B4-BE49-F238E27FC236}">
                    <a16:creationId xmlns:a16="http://schemas.microsoft.com/office/drawing/2014/main" id="{D7E4F860-8071-5B36-8044-7BE024CD7B65}"/>
                  </a:ext>
                </a:extLst>
              </p:cNvPr>
              <p:cNvSpPr/>
              <p:nvPr/>
            </p:nvSpPr>
            <p:spPr>
              <a:xfrm>
                <a:off x="9709305" y="4219836"/>
                <a:ext cx="387907" cy="520402"/>
              </a:xfrm>
              <a:custGeom>
                <a:avLst/>
                <a:gdLst>
                  <a:gd name="connsiteX0" fmla="*/ 288504 w 387907"/>
                  <a:gd name="connsiteY0" fmla="*/ 8933 h 520402"/>
                  <a:gd name="connsiteX1" fmla="*/ 288024 w 387907"/>
                  <a:gd name="connsiteY1" fmla="*/ 8730 h 520402"/>
                  <a:gd name="connsiteX2" fmla="*/ 288504 w 387907"/>
                  <a:gd name="connsiteY2" fmla="*/ 8933 h 520402"/>
                  <a:gd name="connsiteX3" fmla="*/ 251075 w 387907"/>
                  <a:gd name="connsiteY3" fmla="*/ 228854 h 520402"/>
                  <a:gd name="connsiteX4" fmla="*/ 250041 w 387907"/>
                  <a:gd name="connsiteY4" fmla="*/ 229334 h 520402"/>
                  <a:gd name="connsiteX5" fmla="*/ 251075 w 387907"/>
                  <a:gd name="connsiteY5" fmla="*/ 228854 h 520402"/>
                  <a:gd name="connsiteX6" fmla="*/ 258273 w 387907"/>
                  <a:gd name="connsiteY6" fmla="*/ 222450 h 520402"/>
                  <a:gd name="connsiteX7" fmla="*/ 257830 w 387907"/>
                  <a:gd name="connsiteY7" fmla="*/ 222856 h 520402"/>
                  <a:gd name="connsiteX8" fmla="*/ 258273 w 387907"/>
                  <a:gd name="connsiteY8" fmla="*/ 222450 h 520402"/>
                  <a:gd name="connsiteX9" fmla="*/ 242160 w 387907"/>
                  <a:gd name="connsiteY9" fmla="*/ 92151 h 520402"/>
                  <a:gd name="connsiteX10" fmla="*/ 257073 w 387907"/>
                  <a:gd name="connsiteY10" fmla="*/ 103169 h 520402"/>
                  <a:gd name="connsiteX11" fmla="*/ 271026 w 387907"/>
                  <a:gd name="connsiteY11" fmla="*/ 162191 h 520402"/>
                  <a:gd name="connsiteX12" fmla="*/ 219626 w 387907"/>
                  <a:gd name="connsiteY12" fmla="*/ 235258 h 520402"/>
                  <a:gd name="connsiteX13" fmla="*/ 101046 w 387907"/>
                  <a:gd name="connsiteY13" fmla="*/ 235258 h 520402"/>
                  <a:gd name="connsiteX14" fmla="*/ 101046 w 387907"/>
                  <a:gd name="connsiteY14" fmla="*/ 88367 h 520402"/>
                  <a:gd name="connsiteX15" fmla="*/ 219626 w 387907"/>
                  <a:gd name="connsiteY15" fmla="*/ 88367 h 520402"/>
                  <a:gd name="connsiteX16" fmla="*/ 241829 w 387907"/>
                  <a:gd name="connsiteY16" fmla="*/ 91984 h 520402"/>
                  <a:gd name="connsiteX17" fmla="*/ 242160 w 387907"/>
                  <a:gd name="connsiteY17" fmla="*/ 92151 h 520402"/>
                  <a:gd name="connsiteX18" fmla="*/ 100364 w 387907"/>
                  <a:gd name="connsiteY18" fmla="*/ 313659 h 520402"/>
                  <a:gd name="connsiteX19" fmla="*/ 188067 w 387907"/>
                  <a:gd name="connsiteY19" fmla="*/ 323477 h 520402"/>
                  <a:gd name="connsiteX20" fmla="*/ 274588 w 387907"/>
                  <a:gd name="connsiteY20" fmla="*/ 520329 h 520402"/>
                  <a:gd name="connsiteX21" fmla="*/ 274662 w 387907"/>
                  <a:gd name="connsiteY21" fmla="*/ 520402 h 520402"/>
                  <a:gd name="connsiteX22" fmla="*/ 387907 w 387907"/>
                  <a:gd name="connsiteY22" fmla="*/ 520402 h 520402"/>
                  <a:gd name="connsiteX23" fmla="*/ 288467 w 387907"/>
                  <a:gd name="connsiteY23" fmla="*/ 315708 h 520402"/>
                  <a:gd name="connsiteX24" fmla="*/ 289334 w 387907"/>
                  <a:gd name="connsiteY24" fmla="*/ 315431 h 520402"/>
                  <a:gd name="connsiteX25" fmla="*/ 341805 w 387907"/>
                  <a:gd name="connsiteY25" fmla="*/ 283003 h 520402"/>
                  <a:gd name="connsiteX26" fmla="*/ 346972 w 387907"/>
                  <a:gd name="connsiteY26" fmla="*/ 275603 h 520402"/>
                  <a:gd name="connsiteX27" fmla="*/ 347489 w 387907"/>
                  <a:gd name="connsiteY27" fmla="*/ 274883 h 520402"/>
                  <a:gd name="connsiteX28" fmla="*/ 352214 w 387907"/>
                  <a:gd name="connsiteY28" fmla="*/ 266578 h 520402"/>
                  <a:gd name="connsiteX29" fmla="*/ 353561 w 387907"/>
                  <a:gd name="connsiteY29" fmla="*/ 263994 h 520402"/>
                  <a:gd name="connsiteX30" fmla="*/ 357418 w 387907"/>
                  <a:gd name="connsiteY30" fmla="*/ 255246 h 520402"/>
                  <a:gd name="connsiteX31" fmla="*/ 358894 w 387907"/>
                  <a:gd name="connsiteY31" fmla="*/ 251499 h 520402"/>
                  <a:gd name="connsiteX32" fmla="*/ 362161 w 387907"/>
                  <a:gd name="connsiteY32" fmla="*/ 241754 h 520402"/>
                  <a:gd name="connsiteX33" fmla="*/ 363398 w 387907"/>
                  <a:gd name="connsiteY33" fmla="*/ 237546 h 520402"/>
                  <a:gd name="connsiteX34" fmla="*/ 366185 w 387907"/>
                  <a:gd name="connsiteY34" fmla="*/ 225735 h 520402"/>
                  <a:gd name="connsiteX35" fmla="*/ 366979 w 387907"/>
                  <a:gd name="connsiteY35" fmla="*/ 222080 h 520402"/>
                  <a:gd name="connsiteX36" fmla="*/ 369397 w 387907"/>
                  <a:gd name="connsiteY36" fmla="*/ 206374 h 520402"/>
                  <a:gd name="connsiteX37" fmla="*/ 369599 w 387907"/>
                  <a:gd name="connsiteY37" fmla="*/ 204935 h 520402"/>
                  <a:gd name="connsiteX38" fmla="*/ 372109 w 387907"/>
                  <a:gd name="connsiteY38" fmla="*/ 162172 h 520402"/>
                  <a:gd name="connsiteX39" fmla="*/ 365908 w 387907"/>
                  <a:gd name="connsiteY39" fmla="*/ 101545 h 520402"/>
                  <a:gd name="connsiteX40" fmla="*/ 364764 w 387907"/>
                  <a:gd name="connsiteY40" fmla="*/ 97281 h 520402"/>
                  <a:gd name="connsiteX41" fmla="*/ 361386 w 387907"/>
                  <a:gd name="connsiteY41" fmla="*/ 85063 h 520402"/>
                  <a:gd name="connsiteX42" fmla="*/ 359430 w 387907"/>
                  <a:gd name="connsiteY42" fmla="*/ 79822 h 520402"/>
                  <a:gd name="connsiteX43" fmla="*/ 355573 w 387907"/>
                  <a:gd name="connsiteY43" fmla="*/ 70004 h 520402"/>
                  <a:gd name="connsiteX44" fmla="*/ 353542 w 387907"/>
                  <a:gd name="connsiteY44" fmla="*/ 66017 h 520402"/>
                  <a:gd name="connsiteX45" fmla="*/ 348449 w 387907"/>
                  <a:gd name="connsiteY45" fmla="*/ 56309 h 520402"/>
                  <a:gd name="connsiteX46" fmla="*/ 347969 w 387907"/>
                  <a:gd name="connsiteY46" fmla="*/ 55589 h 520402"/>
                  <a:gd name="connsiteX47" fmla="*/ 331377 w 387907"/>
                  <a:gd name="connsiteY47" fmla="*/ 34383 h 520402"/>
                  <a:gd name="connsiteX48" fmla="*/ 329513 w 387907"/>
                  <a:gd name="connsiteY48" fmla="*/ 32944 h 520402"/>
                  <a:gd name="connsiteX49" fmla="*/ 314397 w 387907"/>
                  <a:gd name="connsiteY49" fmla="*/ 21298 h 520402"/>
                  <a:gd name="connsiteX50" fmla="*/ 310411 w 387907"/>
                  <a:gd name="connsiteY50" fmla="*/ 18640 h 520402"/>
                  <a:gd name="connsiteX51" fmla="*/ 291641 w 387907"/>
                  <a:gd name="connsiteY51" fmla="*/ 10040 h 520402"/>
                  <a:gd name="connsiteX52" fmla="*/ 286308 w 387907"/>
                  <a:gd name="connsiteY52" fmla="*/ 8084 h 520402"/>
                  <a:gd name="connsiteX53" fmla="*/ 264198 w 387907"/>
                  <a:gd name="connsiteY53" fmla="*/ 2916 h 520402"/>
                  <a:gd name="connsiteX54" fmla="*/ 258864 w 387907"/>
                  <a:gd name="connsiteY54" fmla="*/ 1993 h 520402"/>
                  <a:gd name="connsiteX55" fmla="*/ 231733 w 387907"/>
                  <a:gd name="connsiteY55" fmla="*/ 203 h 520402"/>
                  <a:gd name="connsiteX56" fmla="*/ 228947 w 387907"/>
                  <a:gd name="connsiteY56" fmla="*/ 0 h 520402"/>
                  <a:gd name="connsiteX57" fmla="*/ 0 w 387907"/>
                  <a:gd name="connsiteY57" fmla="*/ 0 h 520402"/>
                  <a:gd name="connsiteX58" fmla="*/ 0 w 387907"/>
                  <a:gd name="connsiteY58" fmla="*/ 520365 h 520402"/>
                  <a:gd name="connsiteX59" fmla="*/ 100364 w 387907"/>
                  <a:gd name="connsiteY59" fmla="*/ 520365 h 520402"/>
                  <a:gd name="connsiteX60" fmla="*/ 100364 w 387907"/>
                  <a:gd name="connsiteY60" fmla="*/ 313659 h 52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87907" h="520402">
                    <a:moveTo>
                      <a:pt x="288504" y="8933"/>
                    </a:moveTo>
                    <a:cubicBezTo>
                      <a:pt x="288337" y="8896"/>
                      <a:pt x="288190" y="8822"/>
                      <a:pt x="288024" y="8730"/>
                    </a:cubicBezTo>
                    <a:cubicBezTo>
                      <a:pt x="288190" y="8822"/>
                      <a:pt x="288337" y="8896"/>
                      <a:pt x="288504" y="8933"/>
                    </a:cubicBezTo>
                    <a:moveTo>
                      <a:pt x="251075" y="228854"/>
                    </a:moveTo>
                    <a:cubicBezTo>
                      <a:pt x="250761" y="229057"/>
                      <a:pt x="250356" y="229131"/>
                      <a:pt x="250041" y="229334"/>
                    </a:cubicBezTo>
                    <a:cubicBezTo>
                      <a:pt x="250356" y="229131"/>
                      <a:pt x="250761" y="229057"/>
                      <a:pt x="251075" y="228854"/>
                    </a:cubicBezTo>
                    <a:moveTo>
                      <a:pt x="258273" y="222450"/>
                    </a:moveTo>
                    <a:cubicBezTo>
                      <a:pt x="258163" y="222616"/>
                      <a:pt x="257959" y="222727"/>
                      <a:pt x="257830" y="222856"/>
                    </a:cubicBezTo>
                    <a:cubicBezTo>
                      <a:pt x="257959" y="222727"/>
                      <a:pt x="258163" y="222616"/>
                      <a:pt x="258273" y="222450"/>
                    </a:cubicBezTo>
                    <a:moveTo>
                      <a:pt x="242160" y="92151"/>
                    </a:moveTo>
                    <a:cubicBezTo>
                      <a:pt x="248215" y="94624"/>
                      <a:pt x="253105" y="98241"/>
                      <a:pt x="257073" y="103169"/>
                    </a:cubicBezTo>
                    <a:cubicBezTo>
                      <a:pt x="266468" y="114814"/>
                      <a:pt x="271026" y="134156"/>
                      <a:pt x="271026" y="162191"/>
                    </a:cubicBezTo>
                    <a:cubicBezTo>
                      <a:pt x="271026" y="224332"/>
                      <a:pt x="254434" y="235258"/>
                      <a:pt x="219626" y="235258"/>
                    </a:cubicBezTo>
                    <a:lnTo>
                      <a:pt x="101046" y="235258"/>
                    </a:lnTo>
                    <a:lnTo>
                      <a:pt x="101046" y="88367"/>
                    </a:lnTo>
                    <a:lnTo>
                      <a:pt x="219626" y="88367"/>
                    </a:lnTo>
                    <a:cubicBezTo>
                      <a:pt x="228300" y="88367"/>
                      <a:pt x="235609" y="89511"/>
                      <a:pt x="241829" y="91984"/>
                    </a:cubicBezTo>
                    <a:cubicBezTo>
                      <a:pt x="241958" y="92021"/>
                      <a:pt x="242087" y="92114"/>
                      <a:pt x="242160" y="92151"/>
                    </a:cubicBezTo>
                    <a:moveTo>
                      <a:pt x="100364" y="313659"/>
                    </a:moveTo>
                    <a:lnTo>
                      <a:pt x="188067" y="323477"/>
                    </a:lnTo>
                    <a:lnTo>
                      <a:pt x="274588" y="520329"/>
                    </a:lnTo>
                    <a:lnTo>
                      <a:pt x="274662" y="520402"/>
                    </a:lnTo>
                    <a:lnTo>
                      <a:pt x="387907" y="520402"/>
                    </a:lnTo>
                    <a:lnTo>
                      <a:pt x="288467" y="315708"/>
                    </a:lnTo>
                    <a:lnTo>
                      <a:pt x="289334" y="315431"/>
                    </a:lnTo>
                    <a:cubicBezTo>
                      <a:pt x="304283" y="310743"/>
                      <a:pt x="324825" y="304302"/>
                      <a:pt x="341805" y="283003"/>
                    </a:cubicBezTo>
                    <a:cubicBezTo>
                      <a:pt x="343668" y="280696"/>
                      <a:pt x="345311" y="278150"/>
                      <a:pt x="346972" y="275603"/>
                    </a:cubicBezTo>
                    <a:cubicBezTo>
                      <a:pt x="347176" y="275326"/>
                      <a:pt x="347323" y="275123"/>
                      <a:pt x="347489" y="274883"/>
                    </a:cubicBezTo>
                    <a:cubicBezTo>
                      <a:pt x="349150" y="272262"/>
                      <a:pt x="350719" y="269475"/>
                      <a:pt x="352214" y="266578"/>
                    </a:cubicBezTo>
                    <a:cubicBezTo>
                      <a:pt x="352656" y="265747"/>
                      <a:pt x="353137" y="264898"/>
                      <a:pt x="353561" y="263994"/>
                    </a:cubicBezTo>
                    <a:cubicBezTo>
                      <a:pt x="354908" y="261207"/>
                      <a:pt x="356219" y="258272"/>
                      <a:pt x="357418" y="255246"/>
                    </a:cubicBezTo>
                    <a:cubicBezTo>
                      <a:pt x="357935" y="254009"/>
                      <a:pt x="358415" y="252828"/>
                      <a:pt x="358894" y="251499"/>
                    </a:cubicBezTo>
                    <a:cubicBezTo>
                      <a:pt x="360095" y="248399"/>
                      <a:pt x="361128" y="245095"/>
                      <a:pt x="362161" y="241754"/>
                    </a:cubicBezTo>
                    <a:cubicBezTo>
                      <a:pt x="362567" y="240315"/>
                      <a:pt x="362992" y="238968"/>
                      <a:pt x="363398" y="237546"/>
                    </a:cubicBezTo>
                    <a:cubicBezTo>
                      <a:pt x="364431" y="233763"/>
                      <a:pt x="365354" y="229795"/>
                      <a:pt x="366185" y="225735"/>
                    </a:cubicBezTo>
                    <a:cubicBezTo>
                      <a:pt x="366425" y="224498"/>
                      <a:pt x="366702" y="223317"/>
                      <a:pt x="366979" y="222080"/>
                    </a:cubicBezTo>
                    <a:cubicBezTo>
                      <a:pt x="367938" y="217023"/>
                      <a:pt x="368731" y="211782"/>
                      <a:pt x="369397" y="206374"/>
                    </a:cubicBezTo>
                    <a:cubicBezTo>
                      <a:pt x="369470" y="205895"/>
                      <a:pt x="369562" y="205415"/>
                      <a:pt x="369599" y="204935"/>
                    </a:cubicBezTo>
                    <a:cubicBezTo>
                      <a:pt x="371186" y="191776"/>
                      <a:pt x="372109" y="177602"/>
                      <a:pt x="372109" y="162172"/>
                    </a:cubicBezTo>
                    <a:cubicBezTo>
                      <a:pt x="372109" y="139619"/>
                      <a:pt x="370005" y="119447"/>
                      <a:pt x="365908" y="101545"/>
                    </a:cubicBezTo>
                    <a:cubicBezTo>
                      <a:pt x="365595" y="100068"/>
                      <a:pt x="365151" y="98721"/>
                      <a:pt x="364764" y="97281"/>
                    </a:cubicBezTo>
                    <a:cubicBezTo>
                      <a:pt x="363730" y="93110"/>
                      <a:pt x="362659" y="88976"/>
                      <a:pt x="361386" y="85063"/>
                    </a:cubicBezTo>
                    <a:cubicBezTo>
                      <a:pt x="360796" y="83236"/>
                      <a:pt x="360076" y="81557"/>
                      <a:pt x="359430" y="79822"/>
                    </a:cubicBezTo>
                    <a:cubicBezTo>
                      <a:pt x="358193" y="76481"/>
                      <a:pt x="357013" y="73104"/>
                      <a:pt x="355573" y="70004"/>
                    </a:cubicBezTo>
                    <a:cubicBezTo>
                      <a:pt x="354945" y="68619"/>
                      <a:pt x="354225" y="67383"/>
                      <a:pt x="353542" y="66017"/>
                    </a:cubicBezTo>
                    <a:cubicBezTo>
                      <a:pt x="351918" y="62676"/>
                      <a:pt x="350276" y="59373"/>
                      <a:pt x="348449" y="56309"/>
                    </a:cubicBezTo>
                    <a:cubicBezTo>
                      <a:pt x="348282" y="56032"/>
                      <a:pt x="348135" y="55829"/>
                      <a:pt x="347969" y="55589"/>
                    </a:cubicBezTo>
                    <a:cubicBezTo>
                      <a:pt x="343115" y="47672"/>
                      <a:pt x="337670" y="40548"/>
                      <a:pt x="331377" y="34383"/>
                    </a:cubicBezTo>
                    <a:cubicBezTo>
                      <a:pt x="330823" y="33867"/>
                      <a:pt x="330067" y="33516"/>
                      <a:pt x="329513" y="32944"/>
                    </a:cubicBezTo>
                    <a:cubicBezTo>
                      <a:pt x="324825" y="28533"/>
                      <a:pt x="319731" y="24713"/>
                      <a:pt x="314397" y="21298"/>
                    </a:cubicBezTo>
                    <a:cubicBezTo>
                      <a:pt x="313050" y="20431"/>
                      <a:pt x="311814" y="19434"/>
                      <a:pt x="310411" y="18640"/>
                    </a:cubicBezTo>
                    <a:cubicBezTo>
                      <a:pt x="304486" y="15226"/>
                      <a:pt x="298156" y="12476"/>
                      <a:pt x="291641" y="10040"/>
                    </a:cubicBezTo>
                    <a:cubicBezTo>
                      <a:pt x="289851" y="9412"/>
                      <a:pt x="288135" y="8656"/>
                      <a:pt x="286308" y="8084"/>
                    </a:cubicBezTo>
                    <a:cubicBezTo>
                      <a:pt x="279313" y="5814"/>
                      <a:pt x="271875" y="4190"/>
                      <a:pt x="264198" y="2916"/>
                    </a:cubicBezTo>
                    <a:cubicBezTo>
                      <a:pt x="262407" y="2639"/>
                      <a:pt x="260690" y="2233"/>
                      <a:pt x="258864" y="1993"/>
                    </a:cubicBezTo>
                    <a:cubicBezTo>
                      <a:pt x="250152" y="849"/>
                      <a:pt x="241091" y="277"/>
                      <a:pt x="231733" y="203"/>
                    </a:cubicBezTo>
                    <a:cubicBezTo>
                      <a:pt x="230736" y="166"/>
                      <a:pt x="229943" y="0"/>
                      <a:pt x="2289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4" y="520365"/>
                    </a:lnTo>
                    <a:lnTo>
                      <a:pt x="100364" y="313659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5" name="Freeform: Shape 90">
              <a:extLst>
                <a:ext uri="{FF2B5EF4-FFF2-40B4-BE49-F238E27FC236}">
                  <a16:creationId xmlns:a16="http://schemas.microsoft.com/office/drawing/2014/main" id="{3D5E5399-C512-866C-BF26-C2761F34D354}"/>
                </a:ext>
              </a:extLst>
            </p:cNvPr>
            <p:cNvSpPr/>
            <p:nvPr/>
          </p:nvSpPr>
          <p:spPr>
            <a:xfrm>
              <a:off x="10156253" y="4219892"/>
              <a:ext cx="460826" cy="520365"/>
            </a:xfrm>
            <a:custGeom>
              <a:avLst/>
              <a:gdLst>
                <a:gd name="connsiteX0" fmla="*/ 293191 w 460826"/>
                <a:gd name="connsiteY0" fmla="*/ 316907 h 520365"/>
                <a:gd name="connsiteX1" fmla="*/ 171917 w 460826"/>
                <a:gd name="connsiteY1" fmla="*/ 316907 h 520365"/>
                <a:gd name="connsiteX2" fmla="*/ 234722 w 460826"/>
                <a:gd name="connsiteY2" fmla="*/ 131222 h 520365"/>
                <a:gd name="connsiteX3" fmla="*/ 293191 w 460826"/>
                <a:gd name="connsiteY3" fmla="*/ 316907 h 520365"/>
                <a:gd name="connsiteX4" fmla="*/ 354059 w 460826"/>
                <a:gd name="connsiteY4" fmla="*/ 520365 h 520365"/>
                <a:gd name="connsiteX5" fmla="*/ 460827 w 460826"/>
                <a:gd name="connsiteY5" fmla="*/ 520365 h 520365"/>
                <a:gd name="connsiteX6" fmla="*/ 290570 w 460826"/>
                <a:gd name="connsiteY6" fmla="*/ 74 h 520365"/>
                <a:gd name="connsiteX7" fmla="*/ 290570 w 460826"/>
                <a:gd name="connsiteY7" fmla="*/ 0 h 520365"/>
                <a:gd name="connsiteX8" fmla="*/ 176679 w 460826"/>
                <a:gd name="connsiteY8" fmla="*/ 0 h 520365"/>
                <a:gd name="connsiteX9" fmla="*/ 37 w 460826"/>
                <a:gd name="connsiteY9" fmla="*/ 520199 h 520365"/>
                <a:gd name="connsiteX10" fmla="*/ 0 w 460826"/>
                <a:gd name="connsiteY10" fmla="*/ 520365 h 520365"/>
                <a:gd name="connsiteX11" fmla="*/ 107469 w 460826"/>
                <a:gd name="connsiteY11" fmla="*/ 520365 h 520365"/>
                <a:gd name="connsiteX12" fmla="*/ 145378 w 460826"/>
                <a:gd name="connsiteY12" fmla="*/ 405256 h 520365"/>
                <a:gd name="connsiteX13" fmla="*/ 316814 w 460826"/>
                <a:gd name="connsiteY13" fmla="*/ 405256 h 520365"/>
                <a:gd name="connsiteX14" fmla="*/ 354040 w 460826"/>
                <a:gd name="connsiteY14" fmla="*/ 520292 h 520365"/>
                <a:gd name="connsiteX15" fmla="*/ 354040 w 460826"/>
                <a:gd name="connsiteY15" fmla="*/ 520365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26" h="520365">
                  <a:moveTo>
                    <a:pt x="293191" y="316907"/>
                  </a:moveTo>
                  <a:lnTo>
                    <a:pt x="171917" y="316907"/>
                  </a:lnTo>
                  <a:lnTo>
                    <a:pt x="234722" y="131222"/>
                  </a:lnTo>
                  <a:lnTo>
                    <a:pt x="293191" y="316907"/>
                  </a:lnTo>
                  <a:close/>
                  <a:moveTo>
                    <a:pt x="354059" y="520365"/>
                  </a:moveTo>
                  <a:lnTo>
                    <a:pt x="460827" y="520365"/>
                  </a:lnTo>
                  <a:lnTo>
                    <a:pt x="290570" y="74"/>
                  </a:lnTo>
                  <a:lnTo>
                    <a:pt x="290570" y="0"/>
                  </a:lnTo>
                  <a:lnTo>
                    <a:pt x="176679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469" y="520365"/>
                  </a:lnTo>
                  <a:lnTo>
                    <a:pt x="145378" y="405256"/>
                  </a:lnTo>
                  <a:lnTo>
                    <a:pt x="316814" y="405256"/>
                  </a:lnTo>
                  <a:lnTo>
                    <a:pt x="354040" y="520292"/>
                  </a:lnTo>
                  <a:lnTo>
                    <a:pt x="354040" y="520365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91">
              <a:extLst>
                <a:ext uri="{FF2B5EF4-FFF2-40B4-BE49-F238E27FC236}">
                  <a16:creationId xmlns:a16="http://schemas.microsoft.com/office/drawing/2014/main" id="{327BA6E8-4550-8C8D-E1F4-A81C14AD523D}"/>
                </a:ext>
              </a:extLst>
            </p:cNvPr>
            <p:cNvSpPr/>
            <p:nvPr/>
          </p:nvSpPr>
          <p:spPr>
            <a:xfrm>
              <a:off x="10606080" y="4219892"/>
              <a:ext cx="387113" cy="520365"/>
            </a:xfrm>
            <a:custGeom>
              <a:avLst/>
              <a:gdLst>
                <a:gd name="connsiteX0" fmla="*/ 141649 w 387113"/>
                <a:gd name="connsiteY0" fmla="*/ 520365 h 520365"/>
                <a:gd name="connsiteX1" fmla="*/ 241976 w 387113"/>
                <a:gd name="connsiteY1" fmla="*/ 520365 h 520365"/>
                <a:gd name="connsiteX2" fmla="*/ 241976 w 387113"/>
                <a:gd name="connsiteY2" fmla="*/ 91892 h 520365"/>
                <a:gd name="connsiteX3" fmla="*/ 387114 w 387113"/>
                <a:gd name="connsiteY3" fmla="*/ 91892 h 520365"/>
                <a:gd name="connsiteX4" fmla="*/ 387114 w 387113"/>
                <a:gd name="connsiteY4" fmla="*/ 0 h 520365"/>
                <a:gd name="connsiteX5" fmla="*/ 0 w 387113"/>
                <a:gd name="connsiteY5" fmla="*/ 0 h 520365"/>
                <a:gd name="connsiteX6" fmla="*/ 0 w 387113"/>
                <a:gd name="connsiteY6" fmla="*/ 91892 h 520365"/>
                <a:gd name="connsiteX7" fmla="*/ 141649 w 387113"/>
                <a:gd name="connsiteY7" fmla="*/ 91892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113" h="520365">
                  <a:moveTo>
                    <a:pt x="141649" y="520365"/>
                  </a:moveTo>
                  <a:lnTo>
                    <a:pt x="241976" y="520365"/>
                  </a:lnTo>
                  <a:lnTo>
                    <a:pt x="241976" y="91892"/>
                  </a:lnTo>
                  <a:lnTo>
                    <a:pt x="387114" y="91892"/>
                  </a:lnTo>
                  <a:lnTo>
                    <a:pt x="387114" y="0"/>
                  </a:lnTo>
                  <a:lnTo>
                    <a:pt x="0" y="0"/>
                  </a:lnTo>
                  <a:lnTo>
                    <a:pt x="0" y="91892"/>
                  </a:lnTo>
                  <a:lnTo>
                    <a:pt x="141649" y="91892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92">
              <a:extLst>
                <a:ext uri="{FF2B5EF4-FFF2-40B4-BE49-F238E27FC236}">
                  <a16:creationId xmlns:a16="http://schemas.microsoft.com/office/drawing/2014/main" id="{A570688F-D9E2-8D78-BD33-D622BC3B71F5}"/>
                </a:ext>
              </a:extLst>
            </p:cNvPr>
            <p:cNvSpPr/>
            <p:nvPr/>
          </p:nvSpPr>
          <p:spPr>
            <a:xfrm>
              <a:off x="11076762" y="4219910"/>
              <a:ext cx="100326" cy="520365"/>
            </a:xfrm>
            <a:custGeom>
              <a:avLst/>
              <a:gdLst>
                <a:gd name="connsiteX0" fmla="*/ 0 w 100326"/>
                <a:gd name="connsiteY0" fmla="*/ 0 h 520365"/>
                <a:gd name="connsiteX1" fmla="*/ 100326 w 100326"/>
                <a:gd name="connsiteY1" fmla="*/ 0 h 520365"/>
                <a:gd name="connsiteX2" fmla="*/ 100326 w 100326"/>
                <a:gd name="connsiteY2" fmla="*/ 520366 h 520365"/>
                <a:gd name="connsiteX3" fmla="*/ 0 w 100326"/>
                <a:gd name="connsiteY3" fmla="*/ 520366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26" h="520365">
                  <a:moveTo>
                    <a:pt x="0" y="0"/>
                  </a:moveTo>
                  <a:lnTo>
                    <a:pt x="100326" y="0"/>
                  </a:lnTo>
                  <a:lnTo>
                    <a:pt x="100326" y="520366"/>
                  </a:lnTo>
                  <a:lnTo>
                    <a:pt x="0" y="520366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8" name="Graphic 4">
              <a:extLst>
                <a:ext uri="{FF2B5EF4-FFF2-40B4-BE49-F238E27FC236}">
                  <a16:creationId xmlns:a16="http://schemas.microsoft.com/office/drawing/2014/main" id="{8B9EF250-763E-5A5B-1B46-C3A143C17902}"/>
                </a:ext>
              </a:extLst>
            </p:cNvPr>
            <p:cNvGrpSpPr/>
            <p:nvPr/>
          </p:nvGrpSpPr>
          <p:grpSpPr>
            <a:xfrm>
              <a:off x="11269091" y="4216367"/>
              <a:ext cx="420703" cy="526732"/>
              <a:chOff x="11269091" y="4216367"/>
              <a:chExt cx="420703" cy="526732"/>
            </a:xfrm>
            <a:solidFill>
              <a:srgbClr val="9C9B9B"/>
            </a:solidFill>
          </p:grpSpPr>
          <p:sp>
            <p:nvSpPr>
              <p:cNvPr id="78" name="Freeform: Shape 133">
                <a:extLst>
                  <a:ext uri="{FF2B5EF4-FFF2-40B4-BE49-F238E27FC236}">
                    <a16:creationId xmlns:a16="http://schemas.microsoft.com/office/drawing/2014/main" id="{BBE930E3-2A8B-479A-BA67-439D3EDE7001}"/>
                  </a:ext>
                </a:extLst>
              </p:cNvPr>
              <p:cNvSpPr/>
              <p:nvPr/>
            </p:nvSpPr>
            <p:spPr>
              <a:xfrm>
                <a:off x="11605026" y="4239381"/>
                <a:ext cx="8157" cy="5056"/>
              </a:xfrm>
              <a:custGeom>
                <a:avLst/>
                <a:gdLst>
                  <a:gd name="connsiteX0" fmla="*/ 0 w 8157"/>
                  <a:gd name="connsiteY0" fmla="*/ 0 h 5056"/>
                  <a:gd name="connsiteX1" fmla="*/ 8157 w 8157"/>
                  <a:gd name="connsiteY1" fmla="*/ 5057 h 5056"/>
                  <a:gd name="connsiteX2" fmla="*/ 0 w 8157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57" h="5056">
                    <a:moveTo>
                      <a:pt x="0" y="0"/>
                    </a:moveTo>
                    <a:cubicBezTo>
                      <a:pt x="2824" y="1587"/>
                      <a:pt x="5537" y="3267"/>
                      <a:pt x="8157" y="5057"/>
                    </a:cubicBezTo>
                    <a:cubicBezTo>
                      <a:pt x="5556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" name="Freeform: Shape 134">
                <a:extLst>
                  <a:ext uri="{FF2B5EF4-FFF2-40B4-BE49-F238E27FC236}">
                    <a16:creationId xmlns:a16="http://schemas.microsoft.com/office/drawing/2014/main" id="{40B77B46-E7BF-22F7-7CC4-C42D2ED94DF7}"/>
                  </a:ext>
                </a:extLst>
              </p:cNvPr>
              <p:cNvSpPr/>
              <p:nvPr/>
            </p:nvSpPr>
            <p:spPr>
              <a:xfrm>
                <a:off x="11579114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74" y="37"/>
                      <a:pt x="166" y="37"/>
                    </a:cubicBezTo>
                    <a:cubicBezTo>
                      <a:pt x="74" y="55"/>
                      <a:pt x="37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" name="Freeform: Shape 135">
                <a:extLst>
                  <a:ext uri="{FF2B5EF4-FFF2-40B4-BE49-F238E27FC236}">
                    <a16:creationId xmlns:a16="http://schemas.microsoft.com/office/drawing/2014/main" id="{4026A95A-E079-8410-6980-124DC7634FCA}"/>
                  </a:ext>
                </a:extLst>
              </p:cNvPr>
              <p:cNvSpPr/>
              <p:nvPr/>
            </p:nvSpPr>
            <p:spPr>
              <a:xfrm>
                <a:off x="11269091" y="4216367"/>
                <a:ext cx="420703" cy="526732"/>
              </a:xfrm>
              <a:custGeom>
                <a:avLst/>
                <a:gdLst>
                  <a:gd name="connsiteX0" fmla="*/ 389273 w 420703"/>
                  <a:gd name="connsiteY0" fmla="*/ 81132 h 526732"/>
                  <a:gd name="connsiteX1" fmla="*/ 387649 w 420703"/>
                  <a:gd name="connsiteY1" fmla="*/ 77626 h 526732"/>
                  <a:gd name="connsiteX2" fmla="*/ 389273 w 420703"/>
                  <a:gd name="connsiteY2" fmla="*/ 81132 h 526732"/>
                  <a:gd name="connsiteX3" fmla="*/ 399922 w 420703"/>
                  <a:gd name="connsiteY3" fmla="*/ 106878 h 526732"/>
                  <a:gd name="connsiteX4" fmla="*/ 397578 w 420703"/>
                  <a:gd name="connsiteY4" fmla="*/ 99791 h 526732"/>
                  <a:gd name="connsiteX5" fmla="*/ 399922 w 420703"/>
                  <a:gd name="connsiteY5" fmla="*/ 106878 h 526732"/>
                  <a:gd name="connsiteX6" fmla="*/ 413690 w 420703"/>
                  <a:gd name="connsiteY6" fmla="*/ 165199 h 526732"/>
                  <a:gd name="connsiteX7" fmla="*/ 412251 w 420703"/>
                  <a:gd name="connsiteY7" fmla="*/ 155104 h 526732"/>
                  <a:gd name="connsiteX8" fmla="*/ 413690 w 420703"/>
                  <a:gd name="connsiteY8" fmla="*/ 165199 h 526732"/>
                  <a:gd name="connsiteX9" fmla="*/ 417307 w 420703"/>
                  <a:gd name="connsiteY9" fmla="*/ 194341 h 526732"/>
                  <a:gd name="connsiteX10" fmla="*/ 416920 w 420703"/>
                  <a:gd name="connsiteY10" fmla="*/ 188971 h 526732"/>
                  <a:gd name="connsiteX11" fmla="*/ 417307 w 420703"/>
                  <a:gd name="connsiteY11" fmla="*/ 194341 h 526732"/>
                  <a:gd name="connsiteX12" fmla="*/ 407950 w 420703"/>
                  <a:gd name="connsiteY12" fmla="*/ 135116 h 526732"/>
                  <a:gd name="connsiteX13" fmla="*/ 405754 w 420703"/>
                  <a:gd name="connsiteY13" fmla="*/ 125482 h 526732"/>
                  <a:gd name="connsiteX14" fmla="*/ 407950 w 420703"/>
                  <a:gd name="connsiteY14" fmla="*/ 135116 h 526732"/>
                  <a:gd name="connsiteX15" fmla="*/ 412656 w 420703"/>
                  <a:gd name="connsiteY15" fmla="*/ 373548 h 526732"/>
                  <a:gd name="connsiteX16" fmla="*/ 413284 w 420703"/>
                  <a:gd name="connsiteY16" fmla="*/ 369137 h 526732"/>
                  <a:gd name="connsiteX17" fmla="*/ 412656 w 420703"/>
                  <a:gd name="connsiteY17" fmla="*/ 373548 h 526732"/>
                  <a:gd name="connsiteX18" fmla="*/ 406455 w 420703"/>
                  <a:gd name="connsiteY18" fmla="*/ 401989 h 526732"/>
                  <a:gd name="connsiteX19" fmla="*/ 407600 w 420703"/>
                  <a:gd name="connsiteY19" fmla="*/ 396858 h 526732"/>
                  <a:gd name="connsiteX20" fmla="*/ 406455 w 420703"/>
                  <a:gd name="connsiteY20" fmla="*/ 401989 h 526732"/>
                  <a:gd name="connsiteX21" fmla="*/ 398538 w 420703"/>
                  <a:gd name="connsiteY21" fmla="*/ 426812 h 526732"/>
                  <a:gd name="connsiteX22" fmla="*/ 399682 w 420703"/>
                  <a:gd name="connsiteY22" fmla="*/ 423306 h 526732"/>
                  <a:gd name="connsiteX23" fmla="*/ 398538 w 420703"/>
                  <a:gd name="connsiteY23" fmla="*/ 426812 h 526732"/>
                  <a:gd name="connsiteX24" fmla="*/ 388867 w 420703"/>
                  <a:gd name="connsiteY24" fmla="*/ 448369 h 526732"/>
                  <a:gd name="connsiteX25" fmla="*/ 389181 w 420703"/>
                  <a:gd name="connsiteY25" fmla="*/ 447686 h 526732"/>
                  <a:gd name="connsiteX26" fmla="*/ 388867 w 420703"/>
                  <a:gd name="connsiteY26" fmla="*/ 448369 h 526732"/>
                  <a:gd name="connsiteX27" fmla="*/ 12218 w 420703"/>
                  <a:gd name="connsiteY27" fmla="*/ 139287 h 526732"/>
                  <a:gd name="connsiteX28" fmla="*/ 15522 w 420703"/>
                  <a:gd name="connsiteY28" fmla="*/ 125039 h 526732"/>
                  <a:gd name="connsiteX29" fmla="*/ 12218 w 420703"/>
                  <a:gd name="connsiteY29" fmla="*/ 139287 h 526732"/>
                  <a:gd name="connsiteX30" fmla="*/ 6681 w 420703"/>
                  <a:gd name="connsiteY30" fmla="*/ 169370 h 526732"/>
                  <a:gd name="connsiteX31" fmla="*/ 8822 w 420703"/>
                  <a:gd name="connsiteY31" fmla="*/ 154661 h 526732"/>
                  <a:gd name="connsiteX32" fmla="*/ 6681 w 420703"/>
                  <a:gd name="connsiteY32" fmla="*/ 169370 h 526732"/>
                  <a:gd name="connsiteX33" fmla="*/ 3193 w 420703"/>
                  <a:gd name="connsiteY33" fmla="*/ 198641 h 526732"/>
                  <a:gd name="connsiteX34" fmla="*/ 3987 w 420703"/>
                  <a:gd name="connsiteY34" fmla="*/ 188731 h 526732"/>
                  <a:gd name="connsiteX35" fmla="*/ 3193 w 420703"/>
                  <a:gd name="connsiteY35" fmla="*/ 198641 h 526732"/>
                  <a:gd name="connsiteX36" fmla="*/ 20173 w 420703"/>
                  <a:gd name="connsiteY36" fmla="*/ 110662 h 526732"/>
                  <a:gd name="connsiteX37" fmla="*/ 23956 w 420703"/>
                  <a:gd name="connsiteY37" fmla="*/ 99478 h 526732"/>
                  <a:gd name="connsiteX38" fmla="*/ 20173 w 420703"/>
                  <a:gd name="connsiteY38" fmla="*/ 110662 h 526732"/>
                  <a:gd name="connsiteX39" fmla="*/ 34089 w 420703"/>
                  <a:gd name="connsiteY39" fmla="*/ 77515 h 526732"/>
                  <a:gd name="connsiteX40" fmla="*/ 30951 w 420703"/>
                  <a:gd name="connsiteY40" fmla="*/ 84122 h 526732"/>
                  <a:gd name="connsiteX41" fmla="*/ 34089 w 420703"/>
                  <a:gd name="connsiteY41" fmla="*/ 77515 h 526732"/>
                  <a:gd name="connsiteX42" fmla="*/ 86392 w 420703"/>
                  <a:gd name="connsiteY42" fmla="*/ 506431 h 526732"/>
                  <a:gd name="connsiteX43" fmla="*/ 84251 w 420703"/>
                  <a:gd name="connsiteY43" fmla="*/ 505158 h 526732"/>
                  <a:gd name="connsiteX44" fmla="*/ 86392 w 420703"/>
                  <a:gd name="connsiteY44" fmla="*/ 506431 h 526732"/>
                  <a:gd name="connsiteX45" fmla="*/ 103353 w 420703"/>
                  <a:gd name="connsiteY45" fmla="*/ 513592 h 526732"/>
                  <a:gd name="connsiteX46" fmla="*/ 99257 w 420703"/>
                  <a:gd name="connsiteY46" fmla="*/ 511913 h 526732"/>
                  <a:gd name="connsiteX47" fmla="*/ 103353 w 420703"/>
                  <a:gd name="connsiteY47" fmla="*/ 513592 h 526732"/>
                  <a:gd name="connsiteX48" fmla="*/ 121404 w 420703"/>
                  <a:gd name="connsiteY48" fmla="*/ 518852 h 526732"/>
                  <a:gd name="connsiteX49" fmla="*/ 119576 w 420703"/>
                  <a:gd name="connsiteY49" fmla="*/ 518372 h 526732"/>
                  <a:gd name="connsiteX50" fmla="*/ 121404 w 420703"/>
                  <a:gd name="connsiteY50" fmla="*/ 518852 h 526732"/>
                  <a:gd name="connsiteX51" fmla="*/ 296975 w 420703"/>
                  <a:gd name="connsiteY51" fmla="*/ 403539 h 526732"/>
                  <a:gd name="connsiteX52" fmla="*/ 294151 w 420703"/>
                  <a:gd name="connsiteY52" fmla="*/ 407157 h 526732"/>
                  <a:gd name="connsiteX53" fmla="*/ 291088 w 420703"/>
                  <a:gd name="connsiteY53" fmla="*/ 410903 h 526732"/>
                  <a:gd name="connsiteX54" fmla="*/ 288337 w 420703"/>
                  <a:gd name="connsiteY54" fmla="*/ 413561 h 526732"/>
                  <a:gd name="connsiteX55" fmla="*/ 283373 w 420703"/>
                  <a:gd name="connsiteY55" fmla="*/ 417861 h 526732"/>
                  <a:gd name="connsiteX56" fmla="*/ 280752 w 420703"/>
                  <a:gd name="connsiteY56" fmla="*/ 419725 h 526732"/>
                  <a:gd name="connsiteX57" fmla="*/ 275215 w 420703"/>
                  <a:gd name="connsiteY57" fmla="*/ 423103 h 526732"/>
                  <a:gd name="connsiteX58" fmla="*/ 270952 w 420703"/>
                  <a:gd name="connsiteY58" fmla="*/ 425207 h 526732"/>
                  <a:gd name="connsiteX59" fmla="*/ 266744 w 420703"/>
                  <a:gd name="connsiteY59" fmla="*/ 426960 h 526732"/>
                  <a:gd name="connsiteX60" fmla="*/ 258716 w 420703"/>
                  <a:gd name="connsiteY60" fmla="*/ 429618 h 526732"/>
                  <a:gd name="connsiteX61" fmla="*/ 257239 w 420703"/>
                  <a:gd name="connsiteY61" fmla="*/ 430024 h 526732"/>
                  <a:gd name="connsiteX62" fmla="*/ 210380 w 420703"/>
                  <a:gd name="connsiteY62" fmla="*/ 434841 h 526732"/>
                  <a:gd name="connsiteX63" fmla="*/ 157319 w 420703"/>
                  <a:gd name="connsiteY63" fmla="*/ 429193 h 526732"/>
                  <a:gd name="connsiteX64" fmla="*/ 156802 w 420703"/>
                  <a:gd name="connsiteY64" fmla="*/ 429082 h 526732"/>
                  <a:gd name="connsiteX65" fmla="*/ 121846 w 420703"/>
                  <a:gd name="connsiteY65" fmla="*/ 404333 h 526732"/>
                  <a:gd name="connsiteX66" fmla="*/ 108392 w 420703"/>
                  <a:gd name="connsiteY66" fmla="*/ 371389 h 526732"/>
                  <a:gd name="connsiteX67" fmla="*/ 108226 w 420703"/>
                  <a:gd name="connsiteY67" fmla="*/ 370799 h 526732"/>
                  <a:gd name="connsiteX68" fmla="*/ 100345 w 420703"/>
                  <a:gd name="connsiteY68" fmla="*/ 267261 h 526732"/>
                  <a:gd name="connsiteX69" fmla="*/ 126405 w 420703"/>
                  <a:gd name="connsiteY69" fmla="*/ 117491 h 526732"/>
                  <a:gd name="connsiteX70" fmla="*/ 210380 w 420703"/>
                  <a:gd name="connsiteY70" fmla="*/ 91837 h 526732"/>
                  <a:gd name="connsiteX71" fmla="*/ 295110 w 420703"/>
                  <a:gd name="connsiteY71" fmla="*/ 118801 h 526732"/>
                  <a:gd name="connsiteX72" fmla="*/ 320413 w 420703"/>
                  <a:gd name="connsiteY72" fmla="*/ 267242 h 526732"/>
                  <a:gd name="connsiteX73" fmla="*/ 296975 w 420703"/>
                  <a:gd name="connsiteY73" fmla="*/ 403539 h 526732"/>
                  <a:gd name="connsiteX74" fmla="*/ 45992 w 420703"/>
                  <a:gd name="connsiteY74" fmla="*/ 58708 h 526732"/>
                  <a:gd name="connsiteX75" fmla="*/ 45826 w 420703"/>
                  <a:gd name="connsiteY75" fmla="*/ 58911 h 526732"/>
                  <a:gd name="connsiteX76" fmla="*/ 45992 w 420703"/>
                  <a:gd name="connsiteY76" fmla="*/ 58708 h 526732"/>
                  <a:gd name="connsiteX77" fmla="*/ 36155 w 420703"/>
                  <a:gd name="connsiteY77" fmla="*/ 73787 h 526732"/>
                  <a:gd name="connsiteX78" fmla="*/ 34882 w 420703"/>
                  <a:gd name="connsiteY78" fmla="*/ 75817 h 526732"/>
                  <a:gd name="connsiteX79" fmla="*/ 24861 w 420703"/>
                  <a:gd name="connsiteY79" fmla="*/ 96931 h 526732"/>
                  <a:gd name="connsiteX80" fmla="*/ 24657 w 420703"/>
                  <a:gd name="connsiteY80" fmla="*/ 97374 h 526732"/>
                  <a:gd name="connsiteX81" fmla="*/ 0 w 420703"/>
                  <a:gd name="connsiteY81" fmla="*/ 267261 h 526732"/>
                  <a:gd name="connsiteX82" fmla="*/ 8434 w 420703"/>
                  <a:gd name="connsiteY82" fmla="*/ 378513 h 526732"/>
                  <a:gd name="connsiteX83" fmla="*/ 9302 w 420703"/>
                  <a:gd name="connsiteY83" fmla="*/ 382647 h 526732"/>
                  <a:gd name="connsiteX84" fmla="*/ 14673 w 420703"/>
                  <a:gd name="connsiteY84" fmla="*/ 406714 h 526732"/>
                  <a:gd name="connsiteX85" fmla="*/ 16739 w 420703"/>
                  <a:gd name="connsiteY85" fmla="*/ 413284 h 526732"/>
                  <a:gd name="connsiteX86" fmla="*/ 22701 w 420703"/>
                  <a:gd name="connsiteY86" fmla="*/ 431463 h 526732"/>
                  <a:gd name="connsiteX87" fmla="*/ 25654 w 420703"/>
                  <a:gd name="connsiteY87" fmla="*/ 438107 h 526732"/>
                  <a:gd name="connsiteX88" fmla="*/ 32501 w 420703"/>
                  <a:gd name="connsiteY88" fmla="*/ 452872 h 526732"/>
                  <a:gd name="connsiteX89" fmla="*/ 35528 w 420703"/>
                  <a:gd name="connsiteY89" fmla="*/ 457726 h 526732"/>
                  <a:gd name="connsiteX90" fmla="*/ 56881 w 420703"/>
                  <a:gd name="connsiteY90" fmla="*/ 485761 h 526732"/>
                  <a:gd name="connsiteX91" fmla="*/ 210380 w 420703"/>
                  <a:gd name="connsiteY91" fmla="*/ 526733 h 526732"/>
                  <a:gd name="connsiteX92" fmla="*/ 249838 w 420703"/>
                  <a:gd name="connsiteY92" fmla="*/ 525293 h 526732"/>
                  <a:gd name="connsiteX93" fmla="*/ 261336 w 420703"/>
                  <a:gd name="connsiteY93" fmla="*/ 524297 h 526732"/>
                  <a:gd name="connsiteX94" fmla="*/ 274108 w 420703"/>
                  <a:gd name="connsiteY94" fmla="*/ 522783 h 526732"/>
                  <a:gd name="connsiteX95" fmla="*/ 296975 w 420703"/>
                  <a:gd name="connsiteY95" fmla="*/ 518483 h 526732"/>
                  <a:gd name="connsiteX96" fmla="*/ 300869 w 420703"/>
                  <a:gd name="connsiteY96" fmla="*/ 517339 h 526732"/>
                  <a:gd name="connsiteX97" fmla="*/ 303526 w 420703"/>
                  <a:gd name="connsiteY97" fmla="*/ 516545 h 526732"/>
                  <a:gd name="connsiteX98" fmla="*/ 311278 w 420703"/>
                  <a:gd name="connsiteY98" fmla="*/ 514164 h 526732"/>
                  <a:gd name="connsiteX99" fmla="*/ 318162 w 420703"/>
                  <a:gd name="connsiteY99" fmla="*/ 511820 h 526732"/>
                  <a:gd name="connsiteX100" fmla="*/ 324844 w 420703"/>
                  <a:gd name="connsiteY100" fmla="*/ 509237 h 526732"/>
                  <a:gd name="connsiteX101" fmla="*/ 321373 w 420703"/>
                  <a:gd name="connsiteY101" fmla="*/ 510381 h 526732"/>
                  <a:gd name="connsiteX102" fmla="*/ 348190 w 420703"/>
                  <a:gd name="connsiteY102" fmla="*/ 495948 h 526732"/>
                  <a:gd name="connsiteX103" fmla="*/ 346639 w 420703"/>
                  <a:gd name="connsiteY103" fmla="*/ 497259 h 526732"/>
                  <a:gd name="connsiteX104" fmla="*/ 348744 w 420703"/>
                  <a:gd name="connsiteY104" fmla="*/ 495635 h 526732"/>
                  <a:gd name="connsiteX105" fmla="*/ 350367 w 420703"/>
                  <a:gd name="connsiteY105" fmla="*/ 494361 h 526732"/>
                  <a:gd name="connsiteX106" fmla="*/ 360555 w 420703"/>
                  <a:gd name="connsiteY106" fmla="*/ 485816 h 526732"/>
                  <a:gd name="connsiteX107" fmla="*/ 357732 w 420703"/>
                  <a:gd name="connsiteY107" fmla="*/ 488123 h 526732"/>
                  <a:gd name="connsiteX108" fmla="*/ 361589 w 420703"/>
                  <a:gd name="connsiteY108" fmla="*/ 484856 h 526732"/>
                  <a:gd name="connsiteX109" fmla="*/ 360555 w 420703"/>
                  <a:gd name="connsiteY109" fmla="*/ 485816 h 526732"/>
                  <a:gd name="connsiteX110" fmla="*/ 363822 w 420703"/>
                  <a:gd name="connsiteY110" fmla="*/ 483103 h 526732"/>
                  <a:gd name="connsiteX111" fmla="*/ 387889 w 420703"/>
                  <a:gd name="connsiteY111" fmla="*/ 450399 h 526732"/>
                  <a:gd name="connsiteX112" fmla="*/ 387999 w 420703"/>
                  <a:gd name="connsiteY112" fmla="*/ 450159 h 526732"/>
                  <a:gd name="connsiteX113" fmla="*/ 397467 w 420703"/>
                  <a:gd name="connsiteY113" fmla="*/ 429710 h 526732"/>
                  <a:gd name="connsiteX114" fmla="*/ 397745 w 420703"/>
                  <a:gd name="connsiteY114" fmla="*/ 429027 h 526732"/>
                  <a:gd name="connsiteX115" fmla="*/ 420704 w 420703"/>
                  <a:gd name="connsiteY115" fmla="*/ 267261 h 526732"/>
                  <a:gd name="connsiteX116" fmla="*/ 405145 w 420703"/>
                  <a:gd name="connsiteY116" fmla="*/ 122824 h 526732"/>
                  <a:gd name="connsiteX117" fmla="*/ 404868 w 420703"/>
                  <a:gd name="connsiteY117" fmla="*/ 121902 h 526732"/>
                  <a:gd name="connsiteX118" fmla="*/ 396877 w 420703"/>
                  <a:gd name="connsiteY118" fmla="*/ 97632 h 526732"/>
                  <a:gd name="connsiteX119" fmla="*/ 395640 w 420703"/>
                  <a:gd name="connsiteY119" fmla="*/ 94919 h 526732"/>
                  <a:gd name="connsiteX120" fmla="*/ 386800 w 420703"/>
                  <a:gd name="connsiteY120" fmla="*/ 75909 h 526732"/>
                  <a:gd name="connsiteX121" fmla="*/ 384844 w 420703"/>
                  <a:gd name="connsiteY121" fmla="*/ 72735 h 526732"/>
                  <a:gd name="connsiteX122" fmla="*/ 375025 w 420703"/>
                  <a:gd name="connsiteY122" fmla="*/ 57379 h 526732"/>
                  <a:gd name="connsiteX123" fmla="*/ 374822 w 420703"/>
                  <a:gd name="connsiteY123" fmla="*/ 57103 h 526732"/>
                  <a:gd name="connsiteX124" fmla="*/ 361902 w 420703"/>
                  <a:gd name="connsiteY124" fmla="*/ 42190 h 526732"/>
                  <a:gd name="connsiteX125" fmla="*/ 354945 w 420703"/>
                  <a:gd name="connsiteY125" fmla="*/ 36303 h 526732"/>
                  <a:gd name="connsiteX126" fmla="*/ 358489 w 420703"/>
                  <a:gd name="connsiteY126" fmla="*/ 39440 h 526732"/>
                  <a:gd name="connsiteX127" fmla="*/ 348983 w 420703"/>
                  <a:gd name="connsiteY127" fmla="*/ 31486 h 526732"/>
                  <a:gd name="connsiteX128" fmla="*/ 350497 w 420703"/>
                  <a:gd name="connsiteY128" fmla="*/ 32556 h 526732"/>
                  <a:gd name="connsiteX129" fmla="*/ 344056 w 420703"/>
                  <a:gd name="connsiteY129" fmla="*/ 28016 h 526732"/>
                  <a:gd name="connsiteX130" fmla="*/ 344776 w 420703"/>
                  <a:gd name="connsiteY130" fmla="*/ 28533 h 526732"/>
                  <a:gd name="connsiteX131" fmla="*/ 333684 w 420703"/>
                  <a:gd name="connsiteY131" fmla="*/ 21815 h 526732"/>
                  <a:gd name="connsiteX132" fmla="*/ 335917 w 420703"/>
                  <a:gd name="connsiteY132" fmla="*/ 23015 h 526732"/>
                  <a:gd name="connsiteX133" fmla="*/ 331266 w 420703"/>
                  <a:gd name="connsiteY133" fmla="*/ 20357 h 526732"/>
                  <a:gd name="connsiteX134" fmla="*/ 331155 w 420703"/>
                  <a:gd name="connsiteY134" fmla="*/ 20320 h 526732"/>
                  <a:gd name="connsiteX135" fmla="*/ 329162 w 420703"/>
                  <a:gd name="connsiteY135" fmla="*/ 19453 h 526732"/>
                  <a:gd name="connsiteX136" fmla="*/ 329402 w 420703"/>
                  <a:gd name="connsiteY136" fmla="*/ 19563 h 526732"/>
                  <a:gd name="connsiteX137" fmla="*/ 319768 w 420703"/>
                  <a:gd name="connsiteY137" fmla="*/ 15466 h 526732"/>
                  <a:gd name="connsiteX138" fmla="*/ 321798 w 420703"/>
                  <a:gd name="connsiteY138" fmla="*/ 16223 h 526732"/>
                  <a:gd name="connsiteX139" fmla="*/ 310189 w 420703"/>
                  <a:gd name="connsiteY139" fmla="*/ 11812 h 526732"/>
                  <a:gd name="connsiteX140" fmla="*/ 310706 w 420703"/>
                  <a:gd name="connsiteY140" fmla="*/ 12015 h 526732"/>
                  <a:gd name="connsiteX141" fmla="*/ 308602 w 420703"/>
                  <a:gd name="connsiteY141" fmla="*/ 11424 h 526732"/>
                  <a:gd name="connsiteX142" fmla="*/ 310042 w 420703"/>
                  <a:gd name="connsiteY142" fmla="*/ 11775 h 526732"/>
                  <a:gd name="connsiteX143" fmla="*/ 295443 w 420703"/>
                  <a:gd name="connsiteY143" fmla="*/ 7475 h 526732"/>
                  <a:gd name="connsiteX144" fmla="*/ 210398 w 420703"/>
                  <a:gd name="connsiteY144" fmla="*/ 0 h 526732"/>
                  <a:gd name="connsiteX145" fmla="*/ 60167 w 420703"/>
                  <a:gd name="connsiteY145" fmla="*/ 42209 h 526732"/>
                  <a:gd name="connsiteX146" fmla="*/ 47598 w 420703"/>
                  <a:gd name="connsiteY146" fmla="*/ 56531 h 526732"/>
                  <a:gd name="connsiteX147" fmla="*/ 46841 w 420703"/>
                  <a:gd name="connsiteY147" fmla="*/ 57398 h 526732"/>
                  <a:gd name="connsiteX148" fmla="*/ 36155 w 420703"/>
                  <a:gd name="connsiteY148" fmla="*/ 73787 h 52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420703" h="526732">
                    <a:moveTo>
                      <a:pt x="389273" y="81132"/>
                    </a:moveTo>
                    <a:cubicBezTo>
                      <a:pt x="388719" y="80025"/>
                      <a:pt x="388239" y="78715"/>
                      <a:pt x="387649" y="77626"/>
                    </a:cubicBezTo>
                    <a:cubicBezTo>
                      <a:pt x="388221" y="78715"/>
                      <a:pt x="388701" y="80025"/>
                      <a:pt x="389273" y="81132"/>
                    </a:cubicBezTo>
                    <a:moveTo>
                      <a:pt x="399922" y="106878"/>
                    </a:moveTo>
                    <a:cubicBezTo>
                      <a:pt x="399129" y="104571"/>
                      <a:pt x="398446" y="102025"/>
                      <a:pt x="397578" y="99791"/>
                    </a:cubicBezTo>
                    <a:cubicBezTo>
                      <a:pt x="398446" y="102025"/>
                      <a:pt x="399129" y="104571"/>
                      <a:pt x="399922" y="106878"/>
                    </a:cubicBezTo>
                    <a:moveTo>
                      <a:pt x="413690" y="165199"/>
                    </a:moveTo>
                    <a:cubicBezTo>
                      <a:pt x="413211" y="161896"/>
                      <a:pt x="412823" y="158315"/>
                      <a:pt x="412251" y="155104"/>
                    </a:cubicBezTo>
                    <a:cubicBezTo>
                      <a:pt x="412804" y="158315"/>
                      <a:pt x="413211" y="161896"/>
                      <a:pt x="413690" y="165199"/>
                    </a:cubicBezTo>
                    <a:moveTo>
                      <a:pt x="417307" y="194341"/>
                    </a:moveTo>
                    <a:cubicBezTo>
                      <a:pt x="417141" y="192625"/>
                      <a:pt x="417068" y="190687"/>
                      <a:pt x="416920" y="188971"/>
                    </a:cubicBezTo>
                    <a:cubicBezTo>
                      <a:pt x="417068" y="190687"/>
                      <a:pt x="417141" y="192606"/>
                      <a:pt x="417307" y="194341"/>
                    </a:cubicBezTo>
                    <a:moveTo>
                      <a:pt x="407950" y="135116"/>
                    </a:moveTo>
                    <a:cubicBezTo>
                      <a:pt x="407230" y="131979"/>
                      <a:pt x="406603" y="128509"/>
                      <a:pt x="405754" y="125482"/>
                    </a:cubicBezTo>
                    <a:cubicBezTo>
                      <a:pt x="406603" y="128564"/>
                      <a:pt x="407249" y="131942"/>
                      <a:pt x="407950" y="135116"/>
                    </a:cubicBezTo>
                    <a:moveTo>
                      <a:pt x="412656" y="373548"/>
                    </a:moveTo>
                    <a:cubicBezTo>
                      <a:pt x="412897" y="372164"/>
                      <a:pt x="413063" y="370559"/>
                      <a:pt x="413284" y="369137"/>
                    </a:cubicBezTo>
                    <a:cubicBezTo>
                      <a:pt x="413045" y="370559"/>
                      <a:pt x="412897" y="372146"/>
                      <a:pt x="412656" y="373548"/>
                    </a:cubicBezTo>
                    <a:moveTo>
                      <a:pt x="406455" y="401989"/>
                    </a:moveTo>
                    <a:cubicBezTo>
                      <a:pt x="406899" y="400365"/>
                      <a:pt x="407212" y="398519"/>
                      <a:pt x="407600" y="396858"/>
                    </a:cubicBezTo>
                    <a:cubicBezTo>
                      <a:pt x="407212" y="398519"/>
                      <a:pt x="406880" y="400347"/>
                      <a:pt x="406455" y="401989"/>
                    </a:cubicBezTo>
                    <a:moveTo>
                      <a:pt x="398538" y="426812"/>
                    </a:moveTo>
                    <a:cubicBezTo>
                      <a:pt x="398981" y="425742"/>
                      <a:pt x="399295" y="424431"/>
                      <a:pt x="399682" y="423306"/>
                    </a:cubicBezTo>
                    <a:cubicBezTo>
                      <a:pt x="399295" y="424413"/>
                      <a:pt x="398962" y="425687"/>
                      <a:pt x="398538" y="426812"/>
                    </a:cubicBezTo>
                    <a:moveTo>
                      <a:pt x="388867" y="448369"/>
                    </a:moveTo>
                    <a:cubicBezTo>
                      <a:pt x="388978" y="448166"/>
                      <a:pt x="389070" y="447889"/>
                      <a:pt x="389181" y="447686"/>
                    </a:cubicBezTo>
                    <a:cubicBezTo>
                      <a:pt x="389070" y="447889"/>
                      <a:pt x="388978" y="448166"/>
                      <a:pt x="388867" y="448369"/>
                    </a:cubicBezTo>
                    <a:moveTo>
                      <a:pt x="12218" y="139287"/>
                    </a:moveTo>
                    <a:cubicBezTo>
                      <a:pt x="13289" y="134470"/>
                      <a:pt x="14285" y="129542"/>
                      <a:pt x="15522" y="125039"/>
                    </a:cubicBezTo>
                    <a:cubicBezTo>
                      <a:pt x="14322" y="129505"/>
                      <a:pt x="13326" y="134489"/>
                      <a:pt x="12218" y="139287"/>
                    </a:cubicBezTo>
                    <a:moveTo>
                      <a:pt x="6681" y="169370"/>
                    </a:moveTo>
                    <a:cubicBezTo>
                      <a:pt x="7401" y="164442"/>
                      <a:pt x="7992" y="159349"/>
                      <a:pt x="8822" y="154661"/>
                    </a:cubicBezTo>
                    <a:cubicBezTo>
                      <a:pt x="7992" y="159312"/>
                      <a:pt x="7401" y="164479"/>
                      <a:pt x="6681" y="169370"/>
                    </a:cubicBezTo>
                    <a:moveTo>
                      <a:pt x="3193" y="198641"/>
                    </a:moveTo>
                    <a:cubicBezTo>
                      <a:pt x="3506" y="195375"/>
                      <a:pt x="3673" y="191886"/>
                      <a:pt x="3987" y="188731"/>
                    </a:cubicBezTo>
                    <a:cubicBezTo>
                      <a:pt x="3654" y="191850"/>
                      <a:pt x="3506" y="195375"/>
                      <a:pt x="3193" y="198641"/>
                    </a:cubicBezTo>
                    <a:moveTo>
                      <a:pt x="20173" y="110662"/>
                    </a:moveTo>
                    <a:cubicBezTo>
                      <a:pt x="21409" y="106915"/>
                      <a:pt x="22554" y="102984"/>
                      <a:pt x="23956" y="99478"/>
                    </a:cubicBezTo>
                    <a:cubicBezTo>
                      <a:pt x="22591" y="102984"/>
                      <a:pt x="21409" y="106915"/>
                      <a:pt x="20173" y="110662"/>
                    </a:cubicBezTo>
                    <a:moveTo>
                      <a:pt x="34089" y="77515"/>
                    </a:moveTo>
                    <a:cubicBezTo>
                      <a:pt x="32981" y="79545"/>
                      <a:pt x="32021" y="81926"/>
                      <a:pt x="30951" y="84122"/>
                    </a:cubicBezTo>
                    <a:cubicBezTo>
                      <a:pt x="32021" y="81944"/>
                      <a:pt x="32944" y="79582"/>
                      <a:pt x="34089" y="77515"/>
                    </a:cubicBezTo>
                    <a:moveTo>
                      <a:pt x="86392" y="506431"/>
                    </a:moveTo>
                    <a:cubicBezTo>
                      <a:pt x="85635" y="506025"/>
                      <a:pt x="85008" y="505564"/>
                      <a:pt x="84251" y="505158"/>
                    </a:cubicBezTo>
                    <a:cubicBezTo>
                      <a:pt x="85008" y="505564"/>
                      <a:pt x="85635" y="506044"/>
                      <a:pt x="86392" y="506431"/>
                    </a:cubicBezTo>
                    <a:moveTo>
                      <a:pt x="103353" y="513592"/>
                    </a:moveTo>
                    <a:cubicBezTo>
                      <a:pt x="101969" y="513112"/>
                      <a:pt x="100696" y="512448"/>
                      <a:pt x="99257" y="511913"/>
                    </a:cubicBezTo>
                    <a:cubicBezTo>
                      <a:pt x="100641" y="512448"/>
                      <a:pt x="101951" y="513131"/>
                      <a:pt x="103353" y="513592"/>
                    </a:cubicBezTo>
                    <a:moveTo>
                      <a:pt x="121404" y="518852"/>
                    </a:moveTo>
                    <a:cubicBezTo>
                      <a:pt x="120776" y="518741"/>
                      <a:pt x="120203" y="518502"/>
                      <a:pt x="119576" y="518372"/>
                    </a:cubicBezTo>
                    <a:cubicBezTo>
                      <a:pt x="120166" y="518502"/>
                      <a:pt x="120776" y="518723"/>
                      <a:pt x="121404" y="518852"/>
                    </a:cubicBezTo>
                    <a:moveTo>
                      <a:pt x="296975" y="403539"/>
                    </a:moveTo>
                    <a:cubicBezTo>
                      <a:pt x="296107" y="404776"/>
                      <a:pt x="295110" y="405920"/>
                      <a:pt x="294151" y="407157"/>
                    </a:cubicBezTo>
                    <a:cubicBezTo>
                      <a:pt x="293117" y="408430"/>
                      <a:pt x="292158" y="409741"/>
                      <a:pt x="291088" y="410903"/>
                    </a:cubicBezTo>
                    <a:cubicBezTo>
                      <a:pt x="290220" y="411826"/>
                      <a:pt x="289260" y="412693"/>
                      <a:pt x="288337" y="413561"/>
                    </a:cubicBezTo>
                    <a:cubicBezTo>
                      <a:pt x="286750" y="415074"/>
                      <a:pt x="285107" y="416551"/>
                      <a:pt x="283373" y="417861"/>
                    </a:cubicBezTo>
                    <a:cubicBezTo>
                      <a:pt x="282542" y="418489"/>
                      <a:pt x="281656" y="419135"/>
                      <a:pt x="280752" y="419725"/>
                    </a:cubicBezTo>
                    <a:cubicBezTo>
                      <a:pt x="278998" y="420925"/>
                      <a:pt x="277135" y="422032"/>
                      <a:pt x="275215" y="423103"/>
                    </a:cubicBezTo>
                    <a:cubicBezTo>
                      <a:pt x="273868" y="423822"/>
                      <a:pt x="272428" y="424542"/>
                      <a:pt x="270952" y="425207"/>
                    </a:cubicBezTo>
                    <a:cubicBezTo>
                      <a:pt x="269605" y="425834"/>
                      <a:pt x="268165" y="426406"/>
                      <a:pt x="266744" y="426960"/>
                    </a:cubicBezTo>
                    <a:cubicBezTo>
                      <a:pt x="264197" y="427920"/>
                      <a:pt x="261613" y="428824"/>
                      <a:pt x="258716" y="429618"/>
                    </a:cubicBezTo>
                    <a:cubicBezTo>
                      <a:pt x="258236" y="429728"/>
                      <a:pt x="257719" y="429895"/>
                      <a:pt x="257239" y="430024"/>
                    </a:cubicBezTo>
                    <a:cubicBezTo>
                      <a:pt x="245298" y="433087"/>
                      <a:pt x="230146" y="434841"/>
                      <a:pt x="210380" y="434841"/>
                    </a:cubicBezTo>
                    <a:cubicBezTo>
                      <a:pt x="189617" y="434841"/>
                      <a:pt x="171991" y="433567"/>
                      <a:pt x="157319" y="429193"/>
                    </a:cubicBezTo>
                    <a:cubicBezTo>
                      <a:pt x="157152" y="429156"/>
                      <a:pt x="157004" y="429119"/>
                      <a:pt x="156802" y="429082"/>
                    </a:cubicBezTo>
                    <a:cubicBezTo>
                      <a:pt x="142093" y="424634"/>
                      <a:pt x="130465" y="417031"/>
                      <a:pt x="121846" y="404333"/>
                    </a:cubicBezTo>
                    <a:cubicBezTo>
                      <a:pt x="116125" y="395862"/>
                      <a:pt x="111695" y="385231"/>
                      <a:pt x="108392" y="371389"/>
                    </a:cubicBezTo>
                    <a:cubicBezTo>
                      <a:pt x="108318" y="371186"/>
                      <a:pt x="108281" y="370983"/>
                      <a:pt x="108226" y="370799"/>
                    </a:cubicBezTo>
                    <a:cubicBezTo>
                      <a:pt x="102689" y="347323"/>
                      <a:pt x="100345" y="314545"/>
                      <a:pt x="100345" y="267261"/>
                    </a:cubicBezTo>
                    <a:cubicBezTo>
                      <a:pt x="100345" y="185962"/>
                      <a:pt x="108133" y="141206"/>
                      <a:pt x="126405" y="117491"/>
                    </a:cubicBezTo>
                    <a:cubicBezTo>
                      <a:pt x="144694" y="93738"/>
                      <a:pt x="174021" y="91837"/>
                      <a:pt x="210380" y="91837"/>
                    </a:cubicBezTo>
                    <a:cubicBezTo>
                      <a:pt x="252311" y="91837"/>
                      <a:pt x="278205" y="96137"/>
                      <a:pt x="295110" y="118801"/>
                    </a:cubicBezTo>
                    <a:cubicBezTo>
                      <a:pt x="312847" y="142591"/>
                      <a:pt x="320413" y="186977"/>
                      <a:pt x="320413" y="267242"/>
                    </a:cubicBezTo>
                    <a:cubicBezTo>
                      <a:pt x="320413" y="339184"/>
                      <a:pt x="313401" y="379953"/>
                      <a:pt x="296975" y="403539"/>
                    </a:cubicBezTo>
                    <a:moveTo>
                      <a:pt x="45992" y="58708"/>
                    </a:moveTo>
                    <a:cubicBezTo>
                      <a:pt x="45918" y="58782"/>
                      <a:pt x="45881" y="58875"/>
                      <a:pt x="45826" y="58911"/>
                    </a:cubicBezTo>
                    <a:cubicBezTo>
                      <a:pt x="45863" y="58875"/>
                      <a:pt x="45900" y="58782"/>
                      <a:pt x="45992" y="58708"/>
                    </a:cubicBezTo>
                    <a:moveTo>
                      <a:pt x="36155" y="73787"/>
                    </a:moveTo>
                    <a:cubicBezTo>
                      <a:pt x="35749" y="74507"/>
                      <a:pt x="35288" y="75097"/>
                      <a:pt x="34882" y="75817"/>
                    </a:cubicBezTo>
                    <a:cubicBezTo>
                      <a:pt x="31227" y="82332"/>
                      <a:pt x="27924" y="89419"/>
                      <a:pt x="24861" y="96931"/>
                    </a:cubicBezTo>
                    <a:cubicBezTo>
                      <a:pt x="24787" y="97097"/>
                      <a:pt x="24750" y="97208"/>
                      <a:pt x="24657" y="97374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4" y="347341"/>
                      <a:pt x="8434" y="378513"/>
                    </a:cubicBezTo>
                    <a:cubicBezTo>
                      <a:pt x="8675" y="379990"/>
                      <a:pt x="9025" y="381226"/>
                      <a:pt x="9302" y="382647"/>
                    </a:cubicBezTo>
                    <a:cubicBezTo>
                      <a:pt x="10889" y="391045"/>
                      <a:pt x="12643" y="399202"/>
                      <a:pt x="14673" y="406714"/>
                    </a:cubicBezTo>
                    <a:cubicBezTo>
                      <a:pt x="15300" y="409058"/>
                      <a:pt x="16057" y="411051"/>
                      <a:pt x="16739" y="413284"/>
                    </a:cubicBezTo>
                    <a:cubicBezTo>
                      <a:pt x="18604" y="419578"/>
                      <a:pt x="20486" y="425779"/>
                      <a:pt x="22701" y="431463"/>
                    </a:cubicBezTo>
                    <a:cubicBezTo>
                      <a:pt x="23624" y="433807"/>
                      <a:pt x="24694" y="435837"/>
                      <a:pt x="25654" y="438107"/>
                    </a:cubicBezTo>
                    <a:cubicBezTo>
                      <a:pt x="27850" y="443201"/>
                      <a:pt x="30028" y="448295"/>
                      <a:pt x="32501" y="452872"/>
                    </a:cubicBezTo>
                    <a:cubicBezTo>
                      <a:pt x="33460" y="454625"/>
                      <a:pt x="34531" y="456046"/>
                      <a:pt x="35528" y="457726"/>
                    </a:cubicBezTo>
                    <a:cubicBezTo>
                      <a:pt x="41858" y="468431"/>
                      <a:pt x="48816" y="477972"/>
                      <a:pt x="56881" y="485761"/>
                    </a:cubicBezTo>
                    <a:cubicBezTo>
                      <a:pt x="92206" y="519886"/>
                      <a:pt x="141760" y="526733"/>
                      <a:pt x="210380" y="526733"/>
                    </a:cubicBezTo>
                    <a:cubicBezTo>
                      <a:pt x="223594" y="526733"/>
                      <a:pt x="236753" y="526216"/>
                      <a:pt x="249838" y="525293"/>
                    </a:cubicBezTo>
                    <a:cubicBezTo>
                      <a:pt x="253732" y="525016"/>
                      <a:pt x="257553" y="524703"/>
                      <a:pt x="261336" y="524297"/>
                    </a:cubicBezTo>
                    <a:cubicBezTo>
                      <a:pt x="265637" y="523854"/>
                      <a:pt x="269881" y="523374"/>
                      <a:pt x="274108" y="522783"/>
                    </a:cubicBezTo>
                    <a:cubicBezTo>
                      <a:pt x="281989" y="521639"/>
                      <a:pt x="289666" y="520273"/>
                      <a:pt x="296975" y="518483"/>
                    </a:cubicBezTo>
                    <a:cubicBezTo>
                      <a:pt x="298285" y="518132"/>
                      <a:pt x="299596" y="517689"/>
                      <a:pt x="300869" y="517339"/>
                    </a:cubicBezTo>
                    <a:cubicBezTo>
                      <a:pt x="301792" y="517099"/>
                      <a:pt x="302660" y="516785"/>
                      <a:pt x="303526" y="516545"/>
                    </a:cubicBezTo>
                    <a:cubicBezTo>
                      <a:pt x="306277" y="515788"/>
                      <a:pt x="308769" y="514995"/>
                      <a:pt x="311278" y="514164"/>
                    </a:cubicBezTo>
                    <a:cubicBezTo>
                      <a:pt x="313622" y="513408"/>
                      <a:pt x="315929" y="512651"/>
                      <a:pt x="318162" y="511820"/>
                    </a:cubicBezTo>
                    <a:cubicBezTo>
                      <a:pt x="320432" y="510990"/>
                      <a:pt x="322739" y="510104"/>
                      <a:pt x="324844" y="509237"/>
                    </a:cubicBezTo>
                    <a:cubicBezTo>
                      <a:pt x="323736" y="509717"/>
                      <a:pt x="322500" y="509956"/>
                      <a:pt x="321373" y="510381"/>
                    </a:cubicBezTo>
                    <a:cubicBezTo>
                      <a:pt x="330879" y="506487"/>
                      <a:pt x="339903" y="501836"/>
                      <a:pt x="348190" y="495948"/>
                    </a:cubicBezTo>
                    <a:cubicBezTo>
                      <a:pt x="347673" y="496354"/>
                      <a:pt x="347157" y="496871"/>
                      <a:pt x="346639" y="497259"/>
                    </a:cubicBezTo>
                    <a:cubicBezTo>
                      <a:pt x="347396" y="496742"/>
                      <a:pt x="347987" y="496151"/>
                      <a:pt x="348744" y="495635"/>
                    </a:cubicBezTo>
                    <a:cubicBezTo>
                      <a:pt x="349298" y="495228"/>
                      <a:pt x="349851" y="494767"/>
                      <a:pt x="350367" y="494361"/>
                    </a:cubicBezTo>
                    <a:cubicBezTo>
                      <a:pt x="354059" y="491574"/>
                      <a:pt x="357455" y="488714"/>
                      <a:pt x="360555" y="485816"/>
                    </a:cubicBezTo>
                    <a:cubicBezTo>
                      <a:pt x="359632" y="486647"/>
                      <a:pt x="358655" y="487329"/>
                      <a:pt x="357732" y="488123"/>
                    </a:cubicBezTo>
                    <a:cubicBezTo>
                      <a:pt x="359005" y="487016"/>
                      <a:pt x="360352" y="486019"/>
                      <a:pt x="361589" y="484856"/>
                    </a:cubicBezTo>
                    <a:cubicBezTo>
                      <a:pt x="361238" y="485170"/>
                      <a:pt x="360870" y="485484"/>
                      <a:pt x="360555" y="485816"/>
                    </a:cubicBezTo>
                    <a:cubicBezTo>
                      <a:pt x="361589" y="484856"/>
                      <a:pt x="362788" y="484136"/>
                      <a:pt x="363822" y="483103"/>
                    </a:cubicBezTo>
                    <a:cubicBezTo>
                      <a:pt x="373013" y="473986"/>
                      <a:pt x="380968" y="463060"/>
                      <a:pt x="387889" y="450399"/>
                    </a:cubicBezTo>
                    <a:cubicBezTo>
                      <a:pt x="387926" y="450325"/>
                      <a:pt x="387962" y="450233"/>
                      <a:pt x="387999" y="450159"/>
                    </a:cubicBezTo>
                    <a:cubicBezTo>
                      <a:pt x="391469" y="443829"/>
                      <a:pt x="394570" y="437000"/>
                      <a:pt x="397467" y="429710"/>
                    </a:cubicBezTo>
                    <a:cubicBezTo>
                      <a:pt x="397541" y="429470"/>
                      <a:pt x="397671" y="429267"/>
                      <a:pt x="397745" y="429027"/>
                    </a:cubicBezTo>
                    <a:cubicBezTo>
                      <a:pt x="413211" y="389734"/>
                      <a:pt x="420704" y="336784"/>
                      <a:pt x="420704" y="267261"/>
                    </a:cubicBezTo>
                    <a:cubicBezTo>
                      <a:pt x="420704" y="208072"/>
                      <a:pt x="415572" y="160530"/>
                      <a:pt x="405145" y="122824"/>
                    </a:cubicBezTo>
                    <a:cubicBezTo>
                      <a:pt x="405071" y="122511"/>
                      <a:pt x="404942" y="122234"/>
                      <a:pt x="404868" y="121902"/>
                    </a:cubicBezTo>
                    <a:cubicBezTo>
                      <a:pt x="402451" y="113301"/>
                      <a:pt x="399811" y="105199"/>
                      <a:pt x="396877" y="97632"/>
                    </a:cubicBezTo>
                    <a:cubicBezTo>
                      <a:pt x="396470" y="96672"/>
                      <a:pt x="396046" y="95879"/>
                      <a:pt x="395640" y="94919"/>
                    </a:cubicBezTo>
                    <a:cubicBezTo>
                      <a:pt x="392890" y="88238"/>
                      <a:pt x="390030" y="81797"/>
                      <a:pt x="386800" y="75909"/>
                    </a:cubicBezTo>
                    <a:cubicBezTo>
                      <a:pt x="386210" y="74765"/>
                      <a:pt x="385490" y="73842"/>
                      <a:pt x="384844" y="72735"/>
                    </a:cubicBezTo>
                    <a:cubicBezTo>
                      <a:pt x="381706" y="67327"/>
                      <a:pt x="378513" y="62067"/>
                      <a:pt x="375025" y="57379"/>
                    </a:cubicBezTo>
                    <a:cubicBezTo>
                      <a:pt x="374951" y="57269"/>
                      <a:pt x="374859" y="57213"/>
                      <a:pt x="374822" y="57103"/>
                    </a:cubicBezTo>
                    <a:cubicBezTo>
                      <a:pt x="370762" y="51732"/>
                      <a:pt x="366516" y="46675"/>
                      <a:pt x="361902" y="42190"/>
                    </a:cubicBezTo>
                    <a:cubicBezTo>
                      <a:pt x="359762" y="40086"/>
                      <a:pt x="357288" y="38296"/>
                      <a:pt x="354945" y="36303"/>
                    </a:cubicBezTo>
                    <a:cubicBezTo>
                      <a:pt x="356145" y="37336"/>
                      <a:pt x="357325" y="38370"/>
                      <a:pt x="358489" y="39440"/>
                    </a:cubicBezTo>
                    <a:cubicBezTo>
                      <a:pt x="355388" y="36617"/>
                      <a:pt x="352250" y="33904"/>
                      <a:pt x="348983" y="31486"/>
                    </a:cubicBezTo>
                    <a:cubicBezTo>
                      <a:pt x="349464" y="31837"/>
                      <a:pt x="350017" y="32206"/>
                      <a:pt x="350497" y="32556"/>
                    </a:cubicBezTo>
                    <a:cubicBezTo>
                      <a:pt x="348430" y="30969"/>
                      <a:pt x="346234" y="29493"/>
                      <a:pt x="344056" y="28016"/>
                    </a:cubicBezTo>
                    <a:lnTo>
                      <a:pt x="344776" y="28533"/>
                    </a:lnTo>
                    <a:cubicBezTo>
                      <a:pt x="341195" y="26115"/>
                      <a:pt x="337504" y="23882"/>
                      <a:pt x="333684" y="21815"/>
                    </a:cubicBezTo>
                    <a:cubicBezTo>
                      <a:pt x="334440" y="22221"/>
                      <a:pt x="335197" y="22609"/>
                      <a:pt x="335917" y="23015"/>
                    </a:cubicBezTo>
                    <a:cubicBezTo>
                      <a:pt x="334366" y="22147"/>
                      <a:pt x="332853" y="21187"/>
                      <a:pt x="331266" y="20357"/>
                    </a:cubicBezTo>
                    <a:cubicBezTo>
                      <a:pt x="331229" y="20357"/>
                      <a:pt x="331192" y="20320"/>
                      <a:pt x="331155" y="20320"/>
                    </a:cubicBezTo>
                    <a:cubicBezTo>
                      <a:pt x="330527" y="20006"/>
                      <a:pt x="329808" y="19766"/>
                      <a:pt x="329162" y="19453"/>
                    </a:cubicBezTo>
                    <a:cubicBezTo>
                      <a:pt x="329236" y="19490"/>
                      <a:pt x="329328" y="19526"/>
                      <a:pt x="329402" y="19563"/>
                    </a:cubicBezTo>
                    <a:cubicBezTo>
                      <a:pt x="326265" y="18013"/>
                      <a:pt x="322998" y="16739"/>
                      <a:pt x="319768" y="15466"/>
                    </a:cubicBezTo>
                    <a:cubicBezTo>
                      <a:pt x="320413" y="15706"/>
                      <a:pt x="321152" y="15946"/>
                      <a:pt x="321798" y="16223"/>
                    </a:cubicBezTo>
                    <a:cubicBezTo>
                      <a:pt x="318052" y="14636"/>
                      <a:pt x="314195" y="13122"/>
                      <a:pt x="310189" y="11812"/>
                    </a:cubicBezTo>
                    <a:cubicBezTo>
                      <a:pt x="310392" y="11886"/>
                      <a:pt x="310503" y="11978"/>
                      <a:pt x="310706" y="12015"/>
                    </a:cubicBezTo>
                    <a:cubicBezTo>
                      <a:pt x="310023" y="11812"/>
                      <a:pt x="309322" y="11609"/>
                      <a:pt x="308602" y="11424"/>
                    </a:cubicBezTo>
                    <a:cubicBezTo>
                      <a:pt x="309045" y="11535"/>
                      <a:pt x="309599" y="11664"/>
                      <a:pt x="310042" y="11775"/>
                    </a:cubicBezTo>
                    <a:cubicBezTo>
                      <a:pt x="305317" y="10225"/>
                      <a:pt x="300573" y="8674"/>
                      <a:pt x="295443" y="7475"/>
                    </a:cubicBezTo>
                    <a:cubicBezTo>
                      <a:pt x="273204" y="2233"/>
                      <a:pt x="247753" y="0"/>
                      <a:pt x="210398" y="0"/>
                    </a:cubicBezTo>
                    <a:cubicBezTo>
                      <a:pt x="146392" y="0"/>
                      <a:pt x="96358" y="7161"/>
                      <a:pt x="60167" y="42209"/>
                    </a:cubicBezTo>
                    <a:cubicBezTo>
                      <a:pt x="55663" y="46546"/>
                      <a:pt x="51566" y="51437"/>
                      <a:pt x="47598" y="56531"/>
                    </a:cubicBezTo>
                    <a:cubicBezTo>
                      <a:pt x="47358" y="56844"/>
                      <a:pt x="47082" y="57084"/>
                      <a:pt x="46841" y="57398"/>
                    </a:cubicBezTo>
                    <a:cubicBezTo>
                      <a:pt x="43003" y="62455"/>
                      <a:pt x="39496" y="68010"/>
                      <a:pt x="36155" y="7378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" name="Freeform: Shape 136">
                <a:extLst>
                  <a:ext uri="{FF2B5EF4-FFF2-40B4-BE49-F238E27FC236}">
                    <a16:creationId xmlns:a16="http://schemas.microsoft.com/office/drawing/2014/main" id="{859FCB72-B3F8-A21A-2995-68C0AE994619}"/>
                  </a:ext>
                </a:extLst>
              </p:cNvPr>
              <p:cNvSpPr/>
              <p:nvPr/>
            </p:nvSpPr>
            <p:spPr>
              <a:xfrm>
                <a:off x="11590889" y="4232590"/>
                <a:ext cx="7364" cy="3229"/>
              </a:xfrm>
              <a:custGeom>
                <a:avLst/>
                <a:gdLst>
                  <a:gd name="connsiteX0" fmla="*/ 0 w 7364"/>
                  <a:gd name="connsiteY0" fmla="*/ 0 h 3229"/>
                  <a:gd name="connsiteX1" fmla="*/ 7364 w 7364"/>
                  <a:gd name="connsiteY1" fmla="*/ 3230 h 3229"/>
                  <a:gd name="connsiteX2" fmla="*/ 0 w 7364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4" h="3229">
                    <a:moveTo>
                      <a:pt x="0" y="0"/>
                    </a:moveTo>
                    <a:cubicBezTo>
                      <a:pt x="2474" y="1033"/>
                      <a:pt x="4965" y="2067"/>
                      <a:pt x="7364" y="3230"/>
                    </a:cubicBezTo>
                    <a:cubicBezTo>
                      <a:pt x="5020" y="2104"/>
                      <a:pt x="2511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" name="Freeform: Shape 137">
                <a:extLst>
                  <a:ext uri="{FF2B5EF4-FFF2-40B4-BE49-F238E27FC236}">
                    <a16:creationId xmlns:a16="http://schemas.microsoft.com/office/drawing/2014/main" id="{E3F0631E-BC2A-BE69-0CE7-6BA2033BB636}"/>
                  </a:ext>
                </a:extLst>
              </p:cNvPr>
              <p:cNvSpPr/>
              <p:nvPr/>
            </p:nvSpPr>
            <p:spPr>
              <a:xfrm>
                <a:off x="11619625" y="4248923"/>
                <a:ext cx="4447" cy="3746"/>
              </a:xfrm>
              <a:custGeom>
                <a:avLst/>
                <a:gdLst>
                  <a:gd name="connsiteX0" fmla="*/ 0 w 4447"/>
                  <a:gd name="connsiteY0" fmla="*/ 0 h 3746"/>
                  <a:gd name="connsiteX1" fmla="*/ 4447 w 4447"/>
                  <a:gd name="connsiteY1" fmla="*/ 3747 h 3746"/>
                  <a:gd name="connsiteX2" fmla="*/ 0 w 4447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47" y="3747"/>
                    </a:cubicBezTo>
                    <a:cubicBezTo>
                      <a:pt x="2990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9" name="Freeform: Shape 94">
              <a:extLst>
                <a:ext uri="{FF2B5EF4-FFF2-40B4-BE49-F238E27FC236}">
                  <a16:creationId xmlns:a16="http://schemas.microsoft.com/office/drawing/2014/main" id="{BABFF88D-5A76-87A3-9FAE-ADB7207C1F0F}"/>
                </a:ext>
              </a:extLst>
            </p:cNvPr>
            <p:cNvSpPr/>
            <p:nvPr/>
          </p:nvSpPr>
          <p:spPr>
            <a:xfrm>
              <a:off x="11781908" y="4219910"/>
              <a:ext cx="409260" cy="520365"/>
            </a:xfrm>
            <a:custGeom>
              <a:avLst/>
              <a:gdLst>
                <a:gd name="connsiteX0" fmla="*/ 308897 w 409260"/>
                <a:gd name="connsiteY0" fmla="*/ 0 h 520365"/>
                <a:gd name="connsiteX1" fmla="*/ 308897 w 409260"/>
                <a:gd name="connsiteY1" fmla="*/ 335787 h 520365"/>
                <a:gd name="connsiteX2" fmla="*/ 101674 w 409260"/>
                <a:gd name="connsiteY2" fmla="*/ 0 h 520365"/>
                <a:gd name="connsiteX3" fmla="*/ 0 w 409260"/>
                <a:gd name="connsiteY3" fmla="*/ 0 h 520365"/>
                <a:gd name="connsiteX4" fmla="*/ 0 w 409260"/>
                <a:gd name="connsiteY4" fmla="*/ 520365 h 520365"/>
                <a:gd name="connsiteX5" fmla="*/ 101028 w 409260"/>
                <a:gd name="connsiteY5" fmla="*/ 520365 h 520365"/>
                <a:gd name="connsiteX6" fmla="*/ 101028 w 409260"/>
                <a:gd name="connsiteY6" fmla="*/ 188103 h 520365"/>
                <a:gd name="connsiteX7" fmla="*/ 309027 w 409260"/>
                <a:gd name="connsiteY7" fmla="*/ 520365 h 520365"/>
                <a:gd name="connsiteX8" fmla="*/ 409261 w 409260"/>
                <a:gd name="connsiteY8" fmla="*/ 520365 h 520365"/>
                <a:gd name="connsiteX9" fmla="*/ 409261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897" y="0"/>
                  </a:moveTo>
                  <a:lnTo>
                    <a:pt x="308897" y="335787"/>
                  </a:ln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28" y="520365"/>
                  </a:lnTo>
                  <a:lnTo>
                    <a:pt x="101028" y="188103"/>
                  </a:lnTo>
                  <a:lnTo>
                    <a:pt x="309027" y="520365"/>
                  </a:lnTo>
                  <a:lnTo>
                    <a:pt x="409261" y="520365"/>
                  </a:lnTo>
                  <a:lnTo>
                    <a:pt x="409261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95">
              <a:extLst>
                <a:ext uri="{FF2B5EF4-FFF2-40B4-BE49-F238E27FC236}">
                  <a16:creationId xmlns:a16="http://schemas.microsoft.com/office/drawing/2014/main" id="{40C13518-5599-6682-0341-458EA5CF1C61}"/>
                </a:ext>
              </a:extLst>
            </p:cNvPr>
            <p:cNvSpPr/>
            <p:nvPr/>
          </p:nvSpPr>
          <p:spPr>
            <a:xfrm>
              <a:off x="3288517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3 w 100603"/>
                <a:gd name="connsiteY1" fmla="*/ 0 h 522598"/>
                <a:gd name="connsiteX2" fmla="*/ 100603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3" y="0"/>
                  </a:lnTo>
                  <a:lnTo>
                    <a:pt x="100603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96">
              <a:extLst>
                <a:ext uri="{FF2B5EF4-FFF2-40B4-BE49-F238E27FC236}">
                  <a16:creationId xmlns:a16="http://schemas.microsoft.com/office/drawing/2014/main" id="{8D1AAFF3-C178-33AE-C1AC-639212D5D28C}"/>
                </a:ext>
              </a:extLst>
            </p:cNvPr>
            <p:cNvSpPr/>
            <p:nvPr/>
          </p:nvSpPr>
          <p:spPr>
            <a:xfrm>
              <a:off x="3486328" y="5067703"/>
              <a:ext cx="410257" cy="522598"/>
            </a:xfrm>
            <a:custGeom>
              <a:avLst/>
              <a:gdLst>
                <a:gd name="connsiteX0" fmla="*/ 309654 w 410257"/>
                <a:gd name="connsiteY0" fmla="*/ 0 h 522598"/>
                <a:gd name="connsiteX1" fmla="*/ 309654 w 410257"/>
                <a:gd name="connsiteY1" fmla="*/ 337246 h 522598"/>
                <a:gd name="connsiteX2" fmla="*/ 101895 w 410257"/>
                <a:gd name="connsiteY2" fmla="*/ 0 h 522598"/>
                <a:gd name="connsiteX3" fmla="*/ 0 w 410257"/>
                <a:gd name="connsiteY3" fmla="*/ 0 h 522598"/>
                <a:gd name="connsiteX4" fmla="*/ 0 w 410257"/>
                <a:gd name="connsiteY4" fmla="*/ 522599 h 522598"/>
                <a:gd name="connsiteX5" fmla="*/ 101305 w 410257"/>
                <a:gd name="connsiteY5" fmla="*/ 522599 h 522598"/>
                <a:gd name="connsiteX6" fmla="*/ 101305 w 410257"/>
                <a:gd name="connsiteY6" fmla="*/ 188915 h 522598"/>
                <a:gd name="connsiteX7" fmla="*/ 309783 w 410257"/>
                <a:gd name="connsiteY7" fmla="*/ 522599 h 522598"/>
                <a:gd name="connsiteX8" fmla="*/ 410257 w 410257"/>
                <a:gd name="connsiteY8" fmla="*/ 522599 h 522598"/>
                <a:gd name="connsiteX9" fmla="*/ 410257 w 410257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7" h="522598">
                  <a:moveTo>
                    <a:pt x="309654" y="0"/>
                  </a:moveTo>
                  <a:lnTo>
                    <a:pt x="309654" y="337246"/>
                  </a:lnTo>
                  <a:lnTo>
                    <a:pt x="101895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05" y="522599"/>
                  </a:lnTo>
                  <a:lnTo>
                    <a:pt x="101305" y="188915"/>
                  </a:lnTo>
                  <a:lnTo>
                    <a:pt x="309783" y="522599"/>
                  </a:lnTo>
                  <a:lnTo>
                    <a:pt x="410257" y="522599"/>
                  </a:lnTo>
                  <a:lnTo>
                    <a:pt x="410257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72351B4E-0657-F772-CF67-1BB3FD835B3A}"/>
                </a:ext>
              </a:extLst>
            </p:cNvPr>
            <p:cNvGrpSpPr/>
            <p:nvPr/>
          </p:nvGrpSpPr>
          <p:grpSpPr>
            <a:xfrm>
              <a:off x="4142732" y="5061963"/>
              <a:ext cx="785725" cy="534059"/>
              <a:chOff x="4142732" y="5061963"/>
              <a:chExt cx="785725" cy="534059"/>
            </a:xfrm>
            <a:solidFill>
              <a:srgbClr val="9C9B9B"/>
            </a:solidFill>
          </p:grpSpPr>
          <p:sp>
            <p:nvSpPr>
              <p:cNvPr id="76" name="Freeform: Shape 131">
                <a:extLst>
                  <a:ext uri="{FF2B5EF4-FFF2-40B4-BE49-F238E27FC236}">
                    <a16:creationId xmlns:a16="http://schemas.microsoft.com/office/drawing/2014/main" id="{067C115E-B0F8-E3A2-5848-48E780312A32}"/>
                  </a:ext>
                </a:extLst>
              </p:cNvPr>
              <p:cNvSpPr/>
              <p:nvPr/>
            </p:nvSpPr>
            <p:spPr>
              <a:xfrm>
                <a:off x="4142732" y="5063273"/>
                <a:ext cx="363656" cy="532749"/>
              </a:xfrm>
              <a:custGeom>
                <a:avLst/>
                <a:gdLst>
                  <a:gd name="connsiteX0" fmla="*/ 298396 w 363656"/>
                  <a:gd name="connsiteY0" fmla="*/ 518040 h 532749"/>
                  <a:gd name="connsiteX1" fmla="*/ 298433 w 363656"/>
                  <a:gd name="connsiteY1" fmla="*/ 518003 h 532749"/>
                  <a:gd name="connsiteX2" fmla="*/ 298396 w 363656"/>
                  <a:gd name="connsiteY2" fmla="*/ 518040 h 532749"/>
                  <a:gd name="connsiteX3" fmla="*/ 100751 w 363656"/>
                  <a:gd name="connsiteY3" fmla="*/ 315578 h 532749"/>
                  <a:gd name="connsiteX4" fmla="*/ 96728 w 363656"/>
                  <a:gd name="connsiteY4" fmla="*/ 314988 h 532749"/>
                  <a:gd name="connsiteX5" fmla="*/ 100751 w 363656"/>
                  <a:gd name="connsiteY5" fmla="*/ 315578 h 532749"/>
                  <a:gd name="connsiteX6" fmla="*/ 79693 w 363656"/>
                  <a:gd name="connsiteY6" fmla="*/ 310688 h 532749"/>
                  <a:gd name="connsiteX7" fmla="*/ 83513 w 363656"/>
                  <a:gd name="connsiteY7" fmla="*/ 311758 h 532749"/>
                  <a:gd name="connsiteX8" fmla="*/ 79693 w 363656"/>
                  <a:gd name="connsiteY8" fmla="*/ 310688 h 532749"/>
                  <a:gd name="connsiteX9" fmla="*/ 64504 w 363656"/>
                  <a:gd name="connsiteY9" fmla="*/ 304837 h 532749"/>
                  <a:gd name="connsiteX10" fmla="*/ 67734 w 363656"/>
                  <a:gd name="connsiteY10" fmla="*/ 306184 h 532749"/>
                  <a:gd name="connsiteX11" fmla="*/ 64504 w 363656"/>
                  <a:gd name="connsiteY11" fmla="*/ 304837 h 532749"/>
                  <a:gd name="connsiteX12" fmla="*/ 51068 w 363656"/>
                  <a:gd name="connsiteY12" fmla="*/ 297473 h 532749"/>
                  <a:gd name="connsiteX13" fmla="*/ 53578 w 363656"/>
                  <a:gd name="connsiteY13" fmla="*/ 298949 h 532749"/>
                  <a:gd name="connsiteX14" fmla="*/ 51068 w 363656"/>
                  <a:gd name="connsiteY14" fmla="*/ 297473 h 532749"/>
                  <a:gd name="connsiteX15" fmla="*/ 39293 w 363656"/>
                  <a:gd name="connsiteY15" fmla="*/ 288651 h 532749"/>
                  <a:gd name="connsiteX16" fmla="*/ 40917 w 363656"/>
                  <a:gd name="connsiteY16" fmla="*/ 289998 h 532749"/>
                  <a:gd name="connsiteX17" fmla="*/ 39293 w 363656"/>
                  <a:gd name="connsiteY17" fmla="*/ 288651 h 532749"/>
                  <a:gd name="connsiteX18" fmla="*/ 29179 w 363656"/>
                  <a:gd name="connsiteY18" fmla="*/ 278463 h 532749"/>
                  <a:gd name="connsiteX19" fmla="*/ 29345 w 363656"/>
                  <a:gd name="connsiteY19" fmla="*/ 278629 h 532749"/>
                  <a:gd name="connsiteX20" fmla="*/ 29179 w 363656"/>
                  <a:gd name="connsiteY20" fmla="*/ 278463 h 532749"/>
                  <a:gd name="connsiteX21" fmla="*/ 23144 w 363656"/>
                  <a:gd name="connsiteY21" fmla="*/ 48391 h 532749"/>
                  <a:gd name="connsiteX22" fmla="*/ 22387 w 363656"/>
                  <a:gd name="connsiteY22" fmla="*/ 49591 h 532749"/>
                  <a:gd name="connsiteX23" fmla="*/ 23144 w 363656"/>
                  <a:gd name="connsiteY23" fmla="*/ 48391 h 532749"/>
                  <a:gd name="connsiteX24" fmla="*/ 138494 w 363656"/>
                  <a:gd name="connsiteY24" fmla="*/ 93387 h 532749"/>
                  <a:gd name="connsiteX25" fmla="*/ 141206 w 363656"/>
                  <a:gd name="connsiteY25" fmla="*/ 93036 h 532749"/>
                  <a:gd name="connsiteX26" fmla="*/ 138494 w 363656"/>
                  <a:gd name="connsiteY26" fmla="*/ 93387 h 532749"/>
                  <a:gd name="connsiteX27" fmla="*/ 125962 w 363656"/>
                  <a:gd name="connsiteY27" fmla="*/ 96174 h 532749"/>
                  <a:gd name="connsiteX28" fmla="*/ 129543 w 363656"/>
                  <a:gd name="connsiteY28" fmla="*/ 94974 h 532749"/>
                  <a:gd name="connsiteX29" fmla="*/ 125962 w 363656"/>
                  <a:gd name="connsiteY29" fmla="*/ 96174 h 532749"/>
                  <a:gd name="connsiteX30" fmla="*/ 116051 w 363656"/>
                  <a:gd name="connsiteY30" fmla="*/ 101102 h 532749"/>
                  <a:gd name="connsiteX31" fmla="*/ 119429 w 363656"/>
                  <a:gd name="connsiteY31" fmla="*/ 98758 h 532749"/>
                  <a:gd name="connsiteX32" fmla="*/ 116051 w 363656"/>
                  <a:gd name="connsiteY32" fmla="*/ 101102 h 532749"/>
                  <a:gd name="connsiteX33" fmla="*/ 110090 w 363656"/>
                  <a:gd name="connsiteY33" fmla="*/ 106343 h 532749"/>
                  <a:gd name="connsiteX34" fmla="*/ 111050 w 363656"/>
                  <a:gd name="connsiteY34" fmla="*/ 105107 h 532749"/>
                  <a:gd name="connsiteX35" fmla="*/ 110090 w 363656"/>
                  <a:gd name="connsiteY35" fmla="*/ 106343 h 532749"/>
                  <a:gd name="connsiteX36" fmla="*/ 104719 w 363656"/>
                  <a:gd name="connsiteY36" fmla="*/ 115571 h 532749"/>
                  <a:gd name="connsiteX37" fmla="*/ 105513 w 363656"/>
                  <a:gd name="connsiteY37" fmla="*/ 113707 h 532749"/>
                  <a:gd name="connsiteX38" fmla="*/ 104719 w 363656"/>
                  <a:gd name="connsiteY38" fmla="*/ 115571 h 532749"/>
                  <a:gd name="connsiteX39" fmla="*/ 101582 w 363656"/>
                  <a:gd name="connsiteY39" fmla="*/ 127346 h 532749"/>
                  <a:gd name="connsiteX40" fmla="*/ 101859 w 363656"/>
                  <a:gd name="connsiteY40" fmla="*/ 125962 h 532749"/>
                  <a:gd name="connsiteX41" fmla="*/ 101582 w 363656"/>
                  <a:gd name="connsiteY41" fmla="*/ 127346 h 532749"/>
                  <a:gd name="connsiteX42" fmla="*/ 271949 w 363656"/>
                  <a:gd name="connsiteY42" fmla="*/ 221785 h 532749"/>
                  <a:gd name="connsiteX43" fmla="*/ 270158 w 363656"/>
                  <a:gd name="connsiteY43" fmla="*/ 221508 h 532749"/>
                  <a:gd name="connsiteX44" fmla="*/ 271949 w 363656"/>
                  <a:gd name="connsiteY44" fmla="*/ 221785 h 532749"/>
                  <a:gd name="connsiteX45" fmla="*/ 8896 w 363656"/>
                  <a:gd name="connsiteY45" fmla="*/ 76758 h 532749"/>
                  <a:gd name="connsiteX46" fmla="*/ 10575 w 363656"/>
                  <a:gd name="connsiteY46" fmla="*/ 71702 h 532749"/>
                  <a:gd name="connsiteX47" fmla="*/ 8896 w 363656"/>
                  <a:gd name="connsiteY47" fmla="*/ 76758 h 532749"/>
                  <a:gd name="connsiteX48" fmla="*/ 5112 w 363656"/>
                  <a:gd name="connsiteY48" fmla="*/ 89733 h 532749"/>
                  <a:gd name="connsiteX49" fmla="*/ 5980 w 363656"/>
                  <a:gd name="connsiteY49" fmla="*/ 85635 h 532749"/>
                  <a:gd name="connsiteX50" fmla="*/ 5112 w 363656"/>
                  <a:gd name="connsiteY50" fmla="*/ 89733 h 532749"/>
                  <a:gd name="connsiteX51" fmla="*/ 14396 w 363656"/>
                  <a:gd name="connsiteY51" fmla="*/ 63396 h 532749"/>
                  <a:gd name="connsiteX52" fmla="*/ 16297 w 363656"/>
                  <a:gd name="connsiteY52" fmla="*/ 59373 h 532749"/>
                  <a:gd name="connsiteX53" fmla="*/ 14396 w 363656"/>
                  <a:gd name="connsiteY53" fmla="*/ 63396 h 532749"/>
                  <a:gd name="connsiteX54" fmla="*/ 286621 w 363656"/>
                  <a:gd name="connsiteY54" fmla="*/ 225679 h 532749"/>
                  <a:gd name="connsiteX55" fmla="*/ 283834 w 363656"/>
                  <a:gd name="connsiteY55" fmla="*/ 224886 h 532749"/>
                  <a:gd name="connsiteX56" fmla="*/ 286621 w 363656"/>
                  <a:gd name="connsiteY56" fmla="*/ 225679 h 532749"/>
                  <a:gd name="connsiteX57" fmla="*/ 299872 w 363656"/>
                  <a:gd name="connsiteY57" fmla="*/ 231013 h 532749"/>
                  <a:gd name="connsiteX58" fmla="*/ 297159 w 363656"/>
                  <a:gd name="connsiteY58" fmla="*/ 229869 h 532749"/>
                  <a:gd name="connsiteX59" fmla="*/ 299872 w 363656"/>
                  <a:gd name="connsiteY59" fmla="*/ 231013 h 532749"/>
                  <a:gd name="connsiteX60" fmla="*/ 311721 w 363656"/>
                  <a:gd name="connsiteY60" fmla="*/ 237731 h 532749"/>
                  <a:gd name="connsiteX61" fmla="*/ 309617 w 363656"/>
                  <a:gd name="connsiteY61" fmla="*/ 236458 h 532749"/>
                  <a:gd name="connsiteX62" fmla="*/ 311721 w 363656"/>
                  <a:gd name="connsiteY62" fmla="*/ 237731 h 532749"/>
                  <a:gd name="connsiteX63" fmla="*/ 322296 w 363656"/>
                  <a:gd name="connsiteY63" fmla="*/ 245722 h 532749"/>
                  <a:gd name="connsiteX64" fmla="*/ 321263 w 363656"/>
                  <a:gd name="connsiteY64" fmla="*/ 244929 h 532749"/>
                  <a:gd name="connsiteX65" fmla="*/ 322296 w 363656"/>
                  <a:gd name="connsiteY65" fmla="*/ 245722 h 532749"/>
                  <a:gd name="connsiteX66" fmla="*/ 324843 w 363656"/>
                  <a:gd name="connsiteY66" fmla="*/ 247956 h 532749"/>
                  <a:gd name="connsiteX67" fmla="*/ 323976 w 363656"/>
                  <a:gd name="connsiteY67" fmla="*/ 247033 h 532749"/>
                  <a:gd name="connsiteX68" fmla="*/ 315191 w 363656"/>
                  <a:gd name="connsiteY68" fmla="*/ 240038 h 532749"/>
                  <a:gd name="connsiteX69" fmla="*/ 313641 w 363656"/>
                  <a:gd name="connsiteY69" fmla="*/ 238838 h 532749"/>
                  <a:gd name="connsiteX70" fmla="*/ 303730 w 363656"/>
                  <a:gd name="connsiteY70" fmla="*/ 232914 h 532749"/>
                  <a:gd name="connsiteX71" fmla="*/ 301976 w 363656"/>
                  <a:gd name="connsiteY71" fmla="*/ 231917 h 532749"/>
                  <a:gd name="connsiteX72" fmla="*/ 290552 w 363656"/>
                  <a:gd name="connsiteY72" fmla="*/ 226990 h 532749"/>
                  <a:gd name="connsiteX73" fmla="*/ 288836 w 363656"/>
                  <a:gd name="connsiteY73" fmla="*/ 226307 h 532749"/>
                  <a:gd name="connsiteX74" fmla="*/ 275068 w 363656"/>
                  <a:gd name="connsiteY74" fmla="*/ 222376 h 532749"/>
                  <a:gd name="connsiteX75" fmla="*/ 274274 w 363656"/>
                  <a:gd name="connsiteY75" fmla="*/ 222173 h 532749"/>
                  <a:gd name="connsiteX76" fmla="*/ 239466 w 363656"/>
                  <a:gd name="connsiteY76" fmla="*/ 218518 h 532749"/>
                  <a:gd name="connsiteX77" fmla="*/ 156341 w 363656"/>
                  <a:gd name="connsiteY77" fmla="*/ 218518 h 532749"/>
                  <a:gd name="connsiteX78" fmla="*/ 124283 w 363656"/>
                  <a:gd name="connsiteY78" fmla="*/ 214698 h 532749"/>
                  <a:gd name="connsiteX79" fmla="*/ 121570 w 363656"/>
                  <a:gd name="connsiteY79" fmla="*/ 213904 h 532749"/>
                  <a:gd name="connsiteX80" fmla="*/ 115405 w 363656"/>
                  <a:gd name="connsiteY80" fmla="*/ 210398 h 532749"/>
                  <a:gd name="connsiteX81" fmla="*/ 113892 w 363656"/>
                  <a:gd name="connsiteY81" fmla="*/ 209475 h 532749"/>
                  <a:gd name="connsiteX82" fmla="*/ 100530 w 363656"/>
                  <a:gd name="connsiteY82" fmla="*/ 168632 h 532749"/>
                  <a:gd name="connsiteX83" fmla="*/ 100530 w 363656"/>
                  <a:gd name="connsiteY83" fmla="*/ 142941 h 532749"/>
                  <a:gd name="connsiteX84" fmla="*/ 100881 w 363656"/>
                  <a:gd name="connsiteY84" fmla="*/ 136371 h 532749"/>
                  <a:gd name="connsiteX85" fmla="*/ 101397 w 363656"/>
                  <a:gd name="connsiteY85" fmla="*/ 129136 h 532749"/>
                  <a:gd name="connsiteX86" fmla="*/ 102634 w 363656"/>
                  <a:gd name="connsiteY86" fmla="*/ 123046 h 532749"/>
                  <a:gd name="connsiteX87" fmla="*/ 104221 w 363656"/>
                  <a:gd name="connsiteY87" fmla="*/ 117325 h 532749"/>
                  <a:gd name="connsiteX88" fmla="*/ 106251 w 363656"/>
                  <a:gd name="connsiteY88" fmla="*/ 112470 h 532749"/>
                  <a:gd name="connsiteX89" fmla="*/ 108835 w 363656"/>
                  <a:gd name="connsiteY89" fmla="*/ 108336 h 532749"/>
                  <a:gd name="connsiteX90" fmla="*/ 111769 w 363656"/>
                  <a:gd name="connsiteY90" fmla="*/ 104553 h 532749"/>
                  <a:gd name="connsiteX91" fmla="*/ 113763 w 363656"/>
                  <a:gd name="connsiteY91" fmla="*/ 102929 h 532749"/>
                  <a:gd name="connsiteX92" fmla="*/ 120370 w 363656"/>
                  <a:gd name="connsiteY92" fmla="*/ 98389 h 532749"/>
                  <a:gd name="connsiteX93" fmla="*/ 123028 w 363656"/>
                  <a:gd name="connsiteY93" fmla="*/ 97318 h 532749"/>
                  <a:gd name="connsiteX94" fmla="*/ 131185 w 363656"/>
                  <a:gd name="connsiteY94" fmla="*/ 94698 h 532749"/>
                  <a:gd name="connsiteX95" fmla="*/ 134175 w 363656"/>
                  <a:gd name="connsiteY95" fmla="*/ 94144 h 532749"/>
                  <a:gd name="connsiteX96" fmla="*/ 144362 w 363656"/>
                  <a:gd name="connsiteY96" fmla="*/ 92834 h 532749"/>
                  <a:gd name="connsiteX97" fmla="*/ 146559 w 363656"/>
                  <a:gd name="connsiteY97" fmla="*/ 92723 h 532749"/>
                  <a:gd name="connsiteX98" fmla="*/ 159847 w 363656"/>
                  <a:gd name="connsiteY98" fmla="*/ 92317 h 532749"/>
                  <a:gd name="connsiteX99" fmla="*/ 169241 w 363656"/>
                  <a:gd name="connsiteY99" fmla="*/ 92391 h 532749"/>
                  <a:gd name="connsiteX100" fmla="*/ 344905 w 363656"/>
                  <a:gd name="connsiteY100" fmla="*/ 99514 h 532749"/>
                  <a:gd name="connsiteX101" fmla="*/ 345016 w 363656"/>
                  <a:gd name="connsiteY101" fmla="*/ 99551 h 532749"/>
                  <a:gd name="connsiteX102" fmla="*/ 345016 w 363656"/>
                  <a:gd name="connsiteY102" fmla="*/ 20837 h 532749"/>
                  <a:gd name="connsiteX103" fmla="*/ 344905 w 363656"/>
                  <a:gd name="connsiteY103" fmla="*/ 20800 h 532749"/>
                  <a:gd name="connsiteX104" fmla="*/ 170884 w 363656"/>
                  <a:gd name="connsiteY104" fmla="*/ 203 h 532749"/>
                  <a:gd name="connsiteX105" fmla="*/ 170330 w 363656"/>
                  <a:gd name="connsiteY105" fmla="*/ 203 h 532749"/>
                  <a:gd name="connsiteX106" fmla="*/ 155252 w 363656"/>
                  <a:gd name="connsiteY106" fmla="*/ 0 h 532749"/>
                  <a:gd name="connsiteX107" fmla="*/ 142000 w 363656"/>
                  <a:gd name="connsiteY107" fmla="*/ 111 h 532749"/>
                  <a:gd name="connsiteX108" fmla="*/ 138217 w 363656"/>
                  <a:gd name="connsiteY108" fmla="*/ 388 h 532749"/>
                  <a:gd name="connsiteX109" fmla="*/ 112766 w 363656"/>
                  <a:gd name="connsiteY109" fmla="*/ 2215 h 532749"/>
                  <a:gd name="connsiteX110" fmla="*/ 106842 w 363656"/>
                  <a:gd name="connsiteY110" fmla="*/ 3137 h 532749"/>
                  <a:gd name="connsiteX111" fmla="*/ 85433 w 363656"/>
                  <a:gd name="connsiteY111" fmla="*/ 7512 h 532749"/>
                  <a:gd name="connsiteX112" fmla="*/ 80025 w 363656"/>
                  <a:gd name="connsiteY112" fmla="*/ 9265 h 532749"/>
                  <a:gd name="connsiteX113" fmla="*/ 61643 w 363656"/>
                  <a:gd name="connsiteY113" fmla="*/ 16352 h 532749"/>
                  <a:gd name="connsiteX114" fmla="*/ 57509 w 363656"/>
                  <a:gd name="connsiteY114" fmla="*/ 18659 h 532749"/>
                  <a:gd name="connsiteX115" fmla="*/ 42800 w 363656"/>
                  <a:gd name="connsiteY115" fmla="*/ 28090 h 532749"/>
                  <a:gd name="connsiteX116" fmla="*/ 40843 w 363656"/>
                  <a:gd name="connsiteY116" fmla="*/ 29326 h 532749"/>
                  <a:gd name="connsiteX117" fmla="*/ 0 w 363656"/>
                  <a:gd name="connsiteY117" fmla="*/ 135134 h 532749"/>
                  <a:gd name="connsiteX118" fmla="*/ 0 w 363656"/>
                  <a:gd name="connsiteY118" fmla="*/ 180075 h 532749"/>
                  <a:gd name="connsiteX119" fmla="*/ 20173 w 363656"/>
                  <a:gd name="connsiteY119" fmla="*/ 266467 h 532749"/>
                  <a:gd name="connsiteX120" fmla="*/ 25820 w 363656"/>
                  <a:gd name="connsiteY120" fmla="*/ 274219 h 532749"/>
                  <a:gd name="connsiteX121" fmla="*/ 28016 w 363656"/>
                  <a:gd name="connsiteY121" fmla="*/ 277208 h 532749"/>
                  <a:gd name="connsiteX122" fmla="*/ 34421 w 363656"/>
                  <a:gd name="connsiteY122" fmla="*/ 284055 h 532749"/>
                  <a:gd name="connsiteX123" fmla="*/ 37724 w 363656"/>
                  <a:gd name="connsiteY123" fmla="*/ 287396 h 532749"/>
                  <a:gd name="connsiteX124" fmla="*/ 45236 w 363656"/>
                  <a:gd name="connsiteY124" fmla="*/ 293450 h 532749"/>
                  <a:gd name="connsiteX125" fmla="*/ 49130 w 363656"/>
                  <a:gd name="connsiteY125" fmla="*/ 296347 h 532749"/>
                  <a:gd name="connsiteX126" fmla="*/ 58044 w 363656"/>
                  <a:gd name="connsiteY126" fmla="*/ 301644 h 532749"/>
                  <a:gd name="connsiteX127" fmla="*/ 62252 w 363656"/>
                  <a:gd name="connsiteY127" fmla="*/ 303914 h 532749"/>
                  <a:gd name="connsiteX128" fmla="*/ 73067 w 363656"/>
                  <a:gd name="connsiteY128" fmla="*/ 308491 h 532749"/>
                  <a:gd name="connsiteX129" fmla="*/ 77238 w 363656"/>
                  <a:gd name="connsiteY129" fmla="*/ 310041 h 532749"/>
                  <a:gd name="connsiteX130" fmla="*/ 90877 w 363656"/>
                  <a:gd name="connsiteY130" fmla="*/ 313825 h 532749"/>
                  <a:gd name="connsiteX131" fmla="*/ 94144 w 363656"/>
                  <a:gd name="connsiteY131" fmla="*/ 314619 h 532749"/>
                  <a:gd name="connsiteX132" fmla="*/ 135559 w 363656"/>
                  <a:gd name="connsiteY132" fmla="*/ 318679 h 532749"/>
                  <a:gd name="connsiteX133" fmla="*/ 215861 w 363656"/>
                  <a:gd name="connsiteY133" fmla="*/ 318679 h 532749"/>
                  <a:gd name="connsiteX134" fmla="*/ 263034 w 363656"/>
                  <a:gd name="connsiteY134" fmla="*/ 367809 h 532749"/>
                  <a:gd name="connsiteX135" fmla="*/ 263034 w 363656"/>
                  <a:gd name="connsiteY135" fmla="*/ 395622 h 532749"/>
                  <a:gd name="connsiteX136" fmla="*/ 261927 w 363656"/>
                  <a:gd name="connsiteY136" fmla="*/ 406400 h 532749"/>
                  <a:gd name="connsiteX137" fmla="*/ 261724 w 363656"/>
                  <a:gd name="connsiteY137" fmla="*/ 408153 h 532749"/>
                  <a:gd name="connsiteX138" fmla="*/ 258863 w 363656"/>
                  <a:gd name="connsiteY138" fmla="*/ 415794 h 532749"/>
                  <a:gd name="connsiteX139" fmla="*/ 257664 w 363656"/>
                  <a:gd name="connsiteY139" fmla="*/ 418692 h 532749"/>
                  <a:gd name="connsiteX140" fmla="*/ 251942 w 363656"/>
                  <a:gd name="connsiteY140" fmla="*/ 425963 h 532749"/>
                  <a:gd name="connsiteX141" fmla="*/ 251223 w 363656"/>
                  <a:gd name="connsiteY141" fmla="*/ 426757 h 532749"/>
                  <a:gd name="connsiteX142" fmla="*/ 242105 w 363656"/>
                  <a:gd name="connsiteY142" fmla="*/ 432995 h 532749"/>
                  <a:gd name="connsiteX143" fmla="*/ 198623 w 363656"/>
                  <a:gd name="connsiteY143" fmla="*/ 440506 h 532749"/>
                  <a:gd name="connsiteX144" fmla="*/ 15854 w 363656"/>
                  <a:gd name="connsiteY144" fmla="*/ 432626 h 532749"/>
                  <a:gd name="connsiteX145" fmla="*/ 15743 w 363656"/>
                  <a:gd name="connsiteY145" fmla="*/ 432626 h 532749"/>
                  <a:gd name="connsiteX146" fmla="*/ 15743 w 363656"/>
                  <a:gd name="connsiteY146" fmla="*/ 511304 h 532749"/>
                  <a:gd name="connsiteX147" fmla="*/ 15817 w 363656"/>
                  <a:gd name="connsiteY147" fmla="*/ 511341 h 532749"/>
                  <a:gd name="connsiteX148" fmla="*/ 218721 w 363656"/>
                  <a:gd name="connsiteY148" fmla="*/ 532749 h 532749"/>
                  <a:gd name="connsiteX149" fmla="*/ 222302 w 363656"/>
                  <a:gd name="connsiteY149" fmla="*/ 532583 h 532749"/>
                  <a:gd name="connsiteX150" fmla="*/ 246683 w 363656"/>
                  <a:gd name="connsiteY150" fmla="*/ 531273 h 532749"/>
                  <a:gd name="connsiteX151" fmla="*/ 252330 w 363656"/>
                  <a:gd name="connsiteY151" fmla="*/ 530590 h 532749"/>
                  <a:gd name="connsiteX152" fmla="*/ 273296 w 363656"/>
                  <a:gd name="connsiteY152" fmla="*/ 526770 h 532749"/>
                  <a:gd name="connsiteX153" fmla="*/ 278593 w 363656"/>
                  <a:gd name="connsiteY153" fmla="*/ 525293 h 532749"/>
                  <a:gd name="connsiteX154" fmla="*/ 296735 w 363656"/>
                  <a:gd name="connsiteY154" fmla="*/ 518889 h 532749"/>
                  <a:gd name="connsiteX155" fmla="*/ 301312 w 363656"/>
                  <a:gd name="connsiteY155" fmla="*/ 516582 h 532749"/>
                  <a:gd name="connsiteX156" fmla="*/ 315800 w 363656"/>
                  <a:gd name="connsiteY156" fmla="*/ 508037 h 532749"/>
                  <a:gd name="connsiteX157" fmla="*/ 317830 w 363656"/>
                  <a:gd name="connsiteY157" fmla="*/ 506838 h 532749"/>
                  <a:gd name="connsiteX158" fmla="*/ 333942 w 363656"/>
                  <a:gd name="connsiteY158" fmla="*/ 491371 h 532749"/>
                  <a:gd name="connsiteX159" fmla="*/ 336803 w 363656"/>
                  <a:gd name="connsiteY159" fmla="*/ 488068 h 532749"/>
                  <a:gd name="connsiteX160" fmla="*/ 341527 w 363656"/>
                  <a:gd name="connsiteY160" fmla="*/ 481110 h 532749"/>
                  <a:gd name="connsiteX161" fmla="*/ 344757 w 363656"/>
                  <a:gd name="connsiteY161" fmla="*/ 476090 h 532749"/>
                  <a:gd name="connsiteX162" fmla="*/ 348578 w 363656"/>
                  <a:gd name="connsiteY162" fmla="*/ 468578 h 532749"/>
                  <a:gd name="connsiteX163" fmla="*/ 351365 w 363656"/>
                  <a:gd name="connsiteY163" fmla="*/ 462691 h 532749"/>
                  <a:gd name="connsiteX164" fmla="*/ 354668 w 363656"/>
                  <a:gd name="connsiteY164" fmla="*/ 453537 h 532749"/>
                  <a:gd name="connsiteX165" fmla="*/ 356532 w 363656"/>
                  <a:gd name="connsiteY165" fmla="*/ 447852 h 532749"/>
                  <a:gd name="connsiteX166" fmla="*/ 359559 w 363656"/>
                  <a:gd name="connsiteY166" fmla="*/ 434970 h 532749"/>
                  <a:gd name="connsiteX167" fmla="*/ 360315 w 363656"/>
                  <a:gd name="connsiteY167" fmla="*/ 431556 h 532749"/>
                  <a:gd name="connsiteX168" fmla="*/ 363656 w 363656"/>
                  <a:gd name="connsiteY168" fmla="*/ 392060 h 532749"/>
                  <a:gd name="connsiteX169" fmla="*/ 363656 w 363656"/>
                  <a:gd name="connsiteY169" fmla="*/ 357104 h 532749"/>
                  <a:gd name="connsiteX170" fmla="*/ 340346 w 363656"/>
                  <a:gd name="connsiteY170" fmla="*/ 266135 h 532749"/>
                  <a:gd name="connsiteX171" fmla="*/ 324843 w 363656"/>
                  <a:gd name="connsiteY171" fmla="*/ 247956 h 53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363656" h="532749">
                    <a:moveTo>
                      <a:pt x="298396" y="518040"/>
                    </a:moveTo>
                    <a:lnTo>
                      <a:pt x="298433" y="518003"/>
                    </a:lnTo>
                    <a:lnTo>
                      <a:pt x="298396" y="518040"/>
                    </a:lnTo>
                    <a:close/>
                    <a:moveTo>
                      <a:pt x="100751" y="315578"/>
                    </a:moveTo>
                    <a:cubicBezTo>
                      <a:pt x="99441" y="315339"/>
                      <a:pt x="98038" y="315228"/>
                      <a:pt x="96728" y="314988"/>
                    </a:cubicBezTo>
                    <a:cubicBezTo>
                      <a:pt x="98001" y="315228"/>
                      <a:pt x="99422" y="315339"/>
                      <a:pt x="100751" y="315578"/>
                    </a:cubicBezTo>
                    <a:moveTo>
                      <a:pt x="79693" y="310688"/>
                    </a:moveTo>
                    <a:cubicBezTo>
                      <a:pt x="80930" y="311094"/>
                      <a:pt x="82240" y="311407"/>
                      <a:pt x="83513" y="311758"/>
                    </a:cubicBezTo>
                    <a:cubicBezTo>
                      <a:pt x="82240" y="311407"/>
                      <a:pt x="80930" y="311094"/>
                      <a:pt x="79693" y="310688"/>
                    </a:cubicBezTo>
                    <a:moveTo>
                      <a:pt x="64504" y="304837"/>
                    </a:moveTo>
                    <a:cubicBezTo>
                      <a:pt x="65537" y="305317"/>
                      <a:pt x="66645" y="305760"/>
                      <a:pt x="67734" y="306184"/>
                    </a:cubicBezTo>
                    <a:cubicBezTo>
                      <a:pt x="66663" y="305760"/>
                      <a:pt x="65537" y="305317"/>
                      <a:pt x="64504" y="304837"/>
                    </a:cubicBezTo>
                    <a:moveTo>
                      <a:pt x="51068" y="297473"/>
                    </a:moveTo>
                    <a:cubicBezTo>
                      <a:pt x="51861" y="297990"/>
                      <a:pt x="52747" y="298470"/>
                      <a:pt x="53578" y="298949"/>
                    </a:cubicBezTo>
                    <a:cubicBezTo>
                      <a:pt x="52729" y="298470"/>
                      <a:pt x="51861" y="297990"/>
                      <a:pt x="51068" y="297473"/>
                    </a:cubicBezTo>
                    <a:moveTo>
                      <a:pt x="39293" y="288651"/>
                    </a:moveTo>
                    <a:cubicBezTo>
                      <a:pt x="39810" y="289131"/>
                      <a:pt x="40400" y="289519"/>
                      <a:pt x="40917" y="289998"/>
                    </a:cubicBezTo>
                    <a:cubicBezTo>
                      <a:pt x="40400" y="289519"/>
                      <a:pt x="39810" y="289131"/>
                      <a:pt x="39293" y="288651"/>
                    </a:cubicBezTo>
                    <a:moveTo>
                      <a:pt x="29179" y="278463"/>
                    </a:moveTo>
                    <a:cubicBezTo>
                      <a:pt x="29216" y="278537"/>
                      <a:pt x="29253" y="278574"/>
                      <a:pt x="29345" y="278629"/>
                    </a:cubicBezTo>
                    <a:cubicBezTo>
                      <a:pt x="29271" y="278592"/>
                      <a:pt x="29216" y="278556"/>
                      <a:pt x="29179" y="278463"/>
                    </a:cubicBezTo>
                    <a:moveTo>
                      <a:pt x="23144" y="48391"/>
                    </a:moveTo>
                    <a:cubicBezTo>
                      <a:pt x="22867" y="48797"/>
                      <a:pt x="22627" y="49222"/>
                      <a:pt x="22387" y="49591"/>
                    </a:cubicBezTo>
                    <a:cubicBezTo>
                      <a:pt x="22627" y="49240"/>
                      <a:pt x="22867" y="48797"/>
                      <a:pt x="23144" y="48391"/>
                    </a:cubicBezTo>
                    <a:moveTo>
                      <a:pt x="138494" y="93387"/>
                    </a:moveTo>
                    <a:cubicBezTo>
                      <a:pt x="139361" y="93276"/>
                      <a:pt x="140247" y="93110"/>
                      <a:pt x="141206" y="93036"/>
                    </a:cubicBezTo>
                    <a:cubicBezTo>
                      <a:pt x="140247" y="93110"/>
                      <a:pt x="139416" y="93258"/>
                      <a:pt x="138494" y="93387"/>
                    </a:cubicBezTo>
                    <a:moveTo>
                      <a:pt x="125962" y="96174"/>
                    </a:moveTo>
                    <a:cubicBezTo>
                      <a:pt x="127106" y="95768"/>
                      <a:pt x="128269" y="95306"/>
                      <a:pt x="129543" y="94974"/>
                    </a:cubicBezTo>
                    <a:cubicBezTo>
                      <a:pt x="128306" y="95288"/>
                      <a:pt x="127125" y="95768"/>
                      <a:pt x="125962" y="96174"/>
                    </a:cubicBezTo>
                    <a:moveTo>
                      <a:pt x="116051" y="101102"/>
                    </a:moveTo>
                    <a:cubicBezTo>
                      <a:pt x="117158" y="100308"/>
                      <a:pt x="118192" y="99422"/>
                      <a:pt x="119429" y="98758"/>
                    </a:cubicBezTo>
                    <a:cubicBezTo>
                      <a:pt x="118210" y="99422"/>
                      <a:pt x="117177" y="100308"/>
                      <a:pt x="116051" y="101102"/>
                    </a:cubicBezTo>
                    <a:moveTo>
                      <a:pt x="110090" y="106343"/>
                    </a:moveTo>
                    <a:cubicBezTo>
                      <a:pt x="110404" y="105937"/>
                      <a:pt x="110680" y="105513"/>
                      <a:pt x="111050" y="105107"/>
                    </a:cubicBezTo>
                    <a:cubicBezTo>
                      <a:pt x="110680" y="105513"/>
                      <a:pt x="110404" y="105955"/>
                      <a:pt x="110090" y="106343"/>
                    </a:cubicBezTo>
                    <a:moveTo>
                      <a:pt x="104719" y="115571"/>
                    </a:moveTo>
                    <a:cubicBezTo>
                      <a:pt x="104996" y="114944"/>
                      <a:pt x="105236" y="114298"/>
                      <a:pt x="105513" y="113707"/>
                    </a:cubicBezTo>
                    <a:cubicBezTo>
                      <a:pt x="105236" y="114316"/>
                      <a:pt x="104996" y="114944"/>
                      <a:pt x="104719" y="115571"/>
                    </a:cubicBezTo>
                    <a:moveTo>
                      <a:pt x="101582" y="127346"/>
                    </a:moveTo>
                    <a:cubicBezTo>
                      <a:pt x="101656" y="126866"/>
                      <a:pt x="101785" y="126423"/>
                      <a:pt x="101859" y="125962"/>
                    </a:cubicBezTo>
                    <a:cubicBezTo>
                      <a:pt x="101785" y="126442"/>
                      <a:pt x="101656" y="126885"/>
                      <a:pt x="101582" y="127346"/>
                    </a:cubicBezTo>
                    <a:moveTo>
                      <a:pt x="271949" y="221785"/>
                    </a:moveTo>
                    <a:cubicBezTo>
                      <a:pt x="271358" y="221675"/>
                      <a:pt x="270712" y="221619"/>
                      <a:pt x="270158" y="221508"/>
                    </a:cubicBezTo>
                    <a:cubicBezTo>
                      <a:pt x="270749" y="221619"/>
                      <a:pt x="271339" y="221675"/>
                      <a:pt x="271949" y="221785"/>
                    </a:cubicBezTo>
                    <a:moveTo>
                      <a:pt x="8896" y="76758"/>
                    </a:moveTo>
                    <a:cubicBezTo>
                      <a:pt x="9450" y="75079"/>
                      <a:pt x="9930" y="73344"/>
                      <a:pt x="10575" y="71702"/>
                    </a:cubicBezTo>
                    <a:cubicBezTo>
                      <a:pt x="9930" y="73344"/>
                      <a:pt x="9450" y="75079"/>
                      <a:pt x="8896" y="76758"/>
                    </a:cubicBezTo>
                    <a:moveTo>
                      <a:pt x="5112" y="89733"/>
                    </a:moveTo>
                    <a:cubicBezTo>
                      <a:pt x="5426" y="88385"/>
                      <a:pt x="5666" y="86946"/>
                      <a:pt x="5980" y="85635"/>
                    </a:cubicBezTo>
                    <a:cubicBezTo>
                      <a:pt x="5685" y="86946"/>
                      <a:pt x="5445" y="88367"/>
                      <a:pt x="5112" y="89733"/>
                    </a:cubicBezTo>
                    <a:moveTo>
                      <a:pt x="14396" y="63396"/>
                    </a:moveTo>
                    <a:cubicBezTo>
                      <a:pt x="15023" y="62049"/>
                      <a:pt x="15632" y="60646"/>
                      <a:pt x="16297" y="59373"/>
                    </a:cubicBezTo>
                    <a:cubicBezTo>
                      <a:pt x="15614" y="60646"/>
                      <a:pt x="15023" y="62031"/>
                      <a:pt x="14396" y="63396"/>
                    </a:cubicBezTo>
                    <a:moveTo>
                      <a:pt x="286621" y="225679"/>
                    </a:moveTo>
                    <a:cubicBezTo>
                      <a:pt x="285698" y="225366"/>
                      <a:pt x="284757" y="225163"/>
                      <a:pt x="283834" y="224886"/>
                    </a:cubicBezTo>
                    <a:cubicBezTo>
                      <a:pt x="284757" y="225163"/>
                      <a:pt x="285717" y="225366"/>
                      <a:pt x="286621" y="225679"/>
                    </a:cubicBezTo>
                    <a:moveTo>
                      <a:pt x="299872" y="231013"/>
                    </a:moveTo>
                    <a:cubicBezTo>
                      <a:pt x="299005" y="230607"/>
                      <a:pt x="298082" y="230256"/>
                      <a:pt x="297159" y="229869"/>
                    </a:cubicBezTo>
                    <a:cubicBezTo>
                      <a:pt x="298082" y="230256"/>
                      <a:pt x="298986" y="230607"/>
                      <a:pt x="299872" y="231013"/>
                    </a:cubicBezTo>
                    <a:moveTo>
                      <a:pt x="311721" y="237731"/>
                    </a:moveTo>
                    <a:cubicBezTo>
                      <a:pt x="311038" y="237288"/>
                      <a:pt x="310337" y="236901"/>
                      <a:pt x="309617" y="236458"/>
                    </a:cubicBezTo>
                    <a:cubicBezTo>
                      <a:pt x="310337" y="236901"/>
                      <a:pt x="311038" y="237251"/>
                      <a:pt x="311721" y="237731"/>
                    </a:cubicBezTo>
                    <a:moveTo>
                      <a:pt x="322296" y="245722"/>
                    </a:moveTo>
                    <a:cubicBezTo>
                      <a:pt x="321946" y="245446"/>
                      <a:pt x="321576" y="245206"/>
                      <a:pt x="321263" y="244929"/>
                    </a:cubicBezTo>
                    <a:cubicBezTo>
                      <a:pt x="321595" y="245206"/>
                      <a:pt x="321946" y="245446"/>
                      <a:pt x="322296" y="245722"/>
                    </a:cubicBezTo>
                    <a:moveTo>
                      <a:pt x="324843" y="247956"/>
                    </a:moveTo>
                    <a:cubicBezTo>
                      <a:pt x="324530" y="247679"/>
                      <a:pt x="324253" y="247365"/>
                      <a:pt x="323976" y="247033"/>
                    </a:cubicBezTo>
                    <a:cubicBezTo>
                      <a:pt x="321189" y="244523"/>
                      <a:pt x="318255" y="242216"/>
                      <a:pt x="315191" y="240038"/>
                    </a:cubicBezTo>
                    <a:cubicBezTo>
                      <a:pt x="314674" y="239632"/>
                      <a:pt x="314194" y="239244"/>
                      <a:pt x="313641" y="238838"/>
                    </a:cubicBezTo>
                    <a:cubicBezTo>
                      <a:pt x="310503" y="236698"/>
                      <a:pt x="307163" y="234741"/>
                      <a:pt x="303730" y="232914"/>
                    </a:cubicBezTo>
                    <a:cubicBezTo>
                      <a:pt x="303139" y="232600"/>
                      <a:pt x="302586" y="232231"/>
                      <a:pt x="301976" y="231917"/>
                    </a:cubicBezTo>
                    <a:cubicBezTo>
                      <a:pt x="298322" y="230053"/>
                      <a:pt x="294502" y="228448"/>
                      <a:pt x="290552" y="226990"/>
                    </a:cubicBezTo>
                    <a:cubicBezTo>
                      <a:pt x="289962" y="226787"/>
                      <a:pt x="289445" y="226510"/>
                      <a:pt x="288836" y="226307"/>
                    </a:cubicBezTo>
                    <a:cubicBezTo>
                      <a:pt x="284425" y="224757"/>
                      <a:pt x="279848" y="223446"/>
                      <a:pt x="275068" y="222376"/>
                    </a:cubicBezTo>
                    <a:cubicBezTo>
                      <a:pt x="274791" y="222302"/>
                      <a:pt x="274551" y="222209"/>
                      <a:pt x="274274" y="222173"/>
                    </a:cubicBezTo>
                    <a:cubicBezTo>
                      <a:pt x="263570" y="219792"/>
                      <a:pt x="252035" y="218518"/>
                      <a:pt x="239466" y="218518"/>
                    </a:cubicBezTo>
                    <a:lnTo>
                      <a:pt x="156341" y="218518"/>
                    </a:lnTo>
                    <a:cubicBezTo>
                      <a:pt x="143126" y="218518"/>
                      <a:pt x="132625" y="217522"/>
                      <a:pt x="124283" y="214698"/>
                    </a:cubicBezTo>
                    <a:cubicBezTo>
                      <a:pt x="123415" y="214421"/>
                      <a:pt x="122418" y="214218"/>
                      <a:pt x="121570" y="213904"/>
                    </a:cubicBezTo>
                    <a:cubicBezTo>
                      <a:pt x="119300" y="212945"/>
                      <a:pt x="117306" y="211708"/>
                      <a:pt x="115405" y="210398"/>
                    </a:cubicBezTo>
                    <a:cubicBezTo>
                      <a:pt x="114925" y="210047"/>
                      <a:pt x="114335" y="209844"/>
                      <a:pt x="113892" y="209475"/>
                    </a:cubicBezTo>
                    <a:cubicBezTo>
                      <a:pt x="104830" y="202314"/>
                      <a:pt x="100530" y="189857"/>
                      <a:pt x="100530" y="168632"/>
                    </a:cubicBezTo>
                    <a:lnTo>
                      <a:pt x="100530" y="142941"/>
                    </a:lnTo>
                    <a:cubicBezTo>
                      <a:pt x="100530" y="140560"/>
                      <a:pt x="100770" y="138567"/>
                      <a:pt x="100881" y="136371"/>
                    </a:cubicBezTo>
                    <a:cubicBezTo>
                      <a:pt x="101046" y="133898"/>
                      <a:pt x="101120" y="131351"/>
                      <a:pt x="101397" y="129136"/>
                    </a:cubicBezTo>
                    <a:cubicBezTo>
                      <a:pt x="101711" y="126940"/>
                      <a:pt x="102191" y="125039"/>
                      <a:pt x="102634" y="123046"/>
                    </a:cubicBezTo>
                    <a:cubicBezTo>
                      <a:pt x="103114" y="121016"/>
                      <a:pt x="103593" y="119059"/>
                      <a:pt x="104221" y="117325"/>
                    </a:cubicBezTo>
                    <a:cubicBezTo>
                      <a:pt x="104811" y="115608"/>
                      <a:pt x="105494" y="113984"/>
                      <a:pt x="106251" y="112470"/>
                    </a:cubicBezTo>
                    <a:cubicBezTo>
                      <a:pt x="107008" y="110957"/>
                      <a:pt x="107930" y="109647"/>
                      <a:pt x="108835" y="108336"/>
                    </a:cubicBezTo>
                    <a:cubicBezTo>
                      <a:pt x="109794" y="107026"/>
                      <a:pt x="110662" y="105679"/>
                      <a:pt x="111769" y="104553"/>
                    </a:cubicBezTo>
                    <a:cubicBezTo>
                      <a:pt x="112360" y="103926"/>
                      <a:pt x="113117" y="103483"/>
                      <a:pt x="113763" y="102929"/>
                    </a:cubicBezTo>
                    <a:cubicBezTo>
                      <a:pt x="115793" y="101176"/>
                      <a:pt x="117897" y="99588"/>
                      <a:pt x="120370" y="98389"/>
                    </a:cubicBezTo>
                    <a:cubicBezTo>
                      <a:pt x="121201" y="97946"/>
                      <a:pt x="122160" y="97669"/>
                      <a:pt x="123028" y="97318"/>
                    </a:cubicBezTo>
                    <a:cubicBezTo>
                      <a:pt x="125574" y="96285"/>
                      <a:pt x="128232" y="95325"/>
                      <a:pt x="131185" y="94698"/>
                    </a:cubicBezTo>
                    <a:cubicBezTo>
                      <a:pt x="132145" y="94457"/>
                      <a:pt x="133178" y="94347"/>
                      <a:pt x="134175" y="94144"/>
                    </a:cubicBezTo>
                    <a:cubicBezTo>
                      <a:pt x="137405" y="93590"/>
                      <a:pt x="140782" y="93110"/>
                      <a:pt x="144362" y="92834"/>
                    </a:cubicBezTo>
                    <a:cubicBezTo>
                      <a:pt x="145082" y="92797"/>
                      <a:pt x="145839" y="92760"/>
                      <a:pt x="146559" y="92723"/>
                    </a:cubicBezTo>
                    <a:cubicBezTo>
                      <a:pt x="150767" y="92483"/>
                      <a:pt x="155159" y="92317"/>
                      <a:pt x="159847" y="92317"/>
                    </a:cubicBezTo>
                    <a:cubicBezTo>
                      <a:pt x="162911" y="92317"/>
                      <a:pt x="166012" y="92354"/>
                      <a:pt x="169241" y="92391"/>
                    </a:cubicBezTo>
                    <a:cubicBezTo>
                      <a:pt x="194747" y="92391"/>
                      <a:pt x="298433" y="95214"/>
                      <a:pt x="344905" y="99514"/>
                    </a:cubicBezTo>
                    <a:lnTo>
                      <a:pt x="345016" y="99551"/>
                    </a:lnTo>
                    <a:lnTo>
                      <a:pt x="345016" y="20837"/>
                    </a:lnTo>
                    <a:lnTo>
                      <a:pt x="344905" y="20800"/>
                    </a:lnTo>
                    <a:cubicBezTo>
                      <a:pt x="301238" y="8065"/>
                      <a:pt x="228596" y="1273"/>
                      <a:pt x="170884" y="203"/>
                    </a:cubicBezTo>
                    <a:cubicBezTo>
                      <a:pt x="170718" y="203"/>
                      <a:pt x="170533" y="203"/>
                      <a:pt x="170330" y="203"/>
                    </a:cubicBezTo>
                    <a:cubicBezTo>
                      <a:pt x="165236" y="129"/>
                      <a:pt x="160068" y="0"/>
                      <a:pt x="155252" y="0"/>
                    </a:cubicBezTo>
                    <a:cubicBezTo>
                      <a:pt x="150712" y="0"/>
                      <a:pt x="146263" y="37"/>
                      <a:pt x="142000" y="111"/>
                    </a:cubicBezTo>
                    <a:cubicBezTo>
                      <a:pt x="140690" y="148"/>
                      <a:pt x="139583" y="351"/>
                      <a:pt x="138217" y="388"/>
                    </a:cubicBezTo>
                    <a:cubicBezTo>
                      <a:pt x="129506" y="628"/>
                      <a:pt x="120997" y="1181"/>
                      <a:pt x="112766" y="2215"/>
                    </a:cubicBezTo>
                    <a:cubicBezTo>
                      <a:pt x="110736" y="2455"/>
                      <a:pt x="108835" y="2805"/>
                      <a:pt x="106842" y="3137"/>
                    </a:cubicBezTo>
                    <a:cubicBezTo>
                      <a:pt x="99441" y="4245"/>
                      <a:pt x="92280" y="5648"/>
                      <a:pt x="85433" y="7512"/>
                    </a:cubicBezTo>
                    <a:cubicBezTo>
                      <a:pt x="83569" y="8029"/>
                      <a:pt x="81852" y="8656"/>
                      <a:pt x="80025" y="9265"/>
                    </a:cubicBezTo>
                    <a:cubicBezTo>
                      <a:pt x="73621" y="11258"/>
                      <a:pt x="67420" y="13565"/>
                      <a:pt x="61643" y="16352"/>
                    </a:cubicBezTo>
                    <a:cubicBezTo>
                      <a:pt x="60204" y="17072"/>
                      <a:pt x="58856" y="17902"/>
                      <a:pt x="57509" y="18659"/>
                    </a:cubicBezTo>
                    <a:cubicBezTo>
                      <a:pt x="52304" y="21446"/>
                      <a:pt x="47414" y="24547"/>
                      <a:pt x="42800" y="28090"/>
                    </a:cubicBezTo>
                    <a:cubicBezTo>
                      <a:pt x="42246" y="28570"/>
                      <a:pt x="41452" y="28883"/>
                      <a:pt x="40843" y="29326"/>
                    </a:cubicBezTo>
                    <a:cubicBezTo>
                      <a:pt x="13325" y="51640"/>
                      <a:pt x="0" y="86245"/>
                      <a:pt x="0" y="135134"/>
                    </a:cubicBezTo>
                    <a:lnTo>
                      <a:pt x="0" y="180075"/>
                    </a:lnTo>
                    <a:cubicBezTo>
                      <a:pt x="0" y="203255"/>
                      <a:pt x="2067" y="237473"/>
                      <a:pt x="20173" y="266467"/>
                    </a:cubicBezTo>
                    <a:cubicBezTo>
                      <a:pt x="21889" y="269254"/>
                      <a:pt x="23864" y="271672"/>
                      <a:pt x="25820" y="274219"/>
                    </a:cubicBezTo>
                    <a:cubicBezTo>
                      <a:pt x="26540" y="275178"/>
                      <a:pt x="27204" y="276212"/>
                      <a:pt x="28016" y="277208"/>
                    </a:cubicBezTo>
                    <a:cubicBezTo>
                      <a:pt x="29972" y="279626"/>
                      <a:pt x="32188" y="281822"/>
                      <a:pt x="34421" y="284055"/>
                    </a:cubicBezTo>
                    <a:cubicBezTo>
                      <a:pt x="35528" y="285163"/>
                      <a:pt x="36524" y="286325"/>
                      <a:pt x="37724" y="287396"/>
                    </a:cubicBezTo>
                    <a:cubicBezTo>
                      <a:pt x="40105" y="289537"/>
                      <a:pt x="42652" y="291493"/>
                      <a:pt x="45236" y="293450"/>
                    </a:cubicBezTo>
                    <a:cubicBezTo>
                      <a:pt x="46509" y="294409"/>
                      <a:pt x="47783" y="295443"/>
                      <a:pt x="49130" y="296347"/>
                    </a:cubicBezTo>
                    <a:cubicBezTo>
                      <a:pt x="51954" y="298248"/>
                      <a:pt x="54980" y="299965"/>
                      <a:pt x="58044" y="301644"/>
                    </a:cubicBezTo>
                    <a:cubicBezTo>
                      <a:pt x="59483" y="302401"/>
                      <a:pt x="60794" y="303194"/>
                      <a:pt x="62252" y="303914"/>
                    </a:cubicBezTo>
                    <a:cubicBezTo>
                      <a:pt x="65722" y="305631"/>
                      <a:pt x="69376" y="307088"/>
                      <a:pt x="73067" y="308491"/>
                    </a:cubicBezTo>
                    <a:cubicBezTo>
                      <a:pt x="74507" y="309008"/>
                      <a:pt x="75817" y="309562"/>
                      <a:pt x="77238" y="310041"/>
                    </a:cubicBezTo>
                    <a:cubicBezTo>
                      <a:pt x="81612" y="311518"/>
                      <a:pt x="86190" y="312699"/>
                      <a:pt x="90877" y="313825"/>
                    </a:cubicBezTo>
                    <a:cubicBezTo>
                      <a:pt x="91985" y="314065"/>
                      <a:pt x="93018" y="314379"/>
                      <a:pt x="94144" y="314619"/>
                    </a:cubicBezTo>
                    <a:cubicBezTo>
                      <a:pt x="106786" y="317239"/>
                      <a:pt x="120517" y="318679"/>
                      <a:pt x="135559" y="318679"/>
                    </a:cubicBezTo>
                    <a:lnTo>
                      <a:pt x="215861" y="318679"/>
                    </a:lnTo>
                    <a:cubicBezTo>
                      <a:pt x="255006" y="318679"/>
                      <a:pt x="263034" y="338335"/>
                      <a:pt x="263034" y="367809"/>
                    </a:cubicBezTo>
                    <a:lnTo>
                      <a:pt x="263034" y="395622"/>
                    </a:lnTo>
                    <a:cubicBezTo>
                      <a:pt x="263034" y="399516"/>
                      <a:pt x="262554" y="403023"/>
                      <a:pt x="261927" y="406400"/>
                    </a:cubicBezTo>
                    <a:cubicBezTo>
                      <a:pt x="261853" y="406917"/>
                      <a:pt x="261853" y="407637"/>
                      <a:pt x="261724" y="408153"/>
                    </a:cubicBezTo>
                    <a:cubicBezTo>
                      <a:pt x="261096" y="410977"/>
                      <a:pt x="259971" y="413358"/>
                      <a:pt x="258863" y="415794"/>
                    </a:cubicBezTo>
                    <a:cubicBezTo>
                      <a:pt x="258420" y="416717"/>
                      <a:pt x="258144" y="417824"/>
                      <a:pt x="257664" y="418692"/>
                    </a:cubicBezTo>
                    <a:cubicBezTo>
                      <a:pt x="256113" y="421405"/>
                      <a:pt x="254157" y="423786"/>
                      <a:pt x="251942" y="425963"/>
                    </a:cubicBezTo>
                    <a:cubicBezTo>
                      <a:pt x="251702" y="426203"/>
                      <a:pt x="251499" y="426517"/>
                      <a:pt x="251223" y="426757"/>
                    </a:cubicBezTo>
                    <a:cubicBezTo>
                      <a:pt x="248639" y="429175"/>
                      <a:pt x="245612" y="431260"/>
                      <a:pt x="242105" y="432995"/>
                    </a:cubicBezTo>
                    <a:cubicBezTo>
                      <a:pt x="229020" y="439639"/>
                      <a:pt x="211985" y="440506"/>
                      <a:pt x="198623" y="440506"/>
                    </a:cubicBezTo>
                    <a:cubicBezTo>
                      <a:pt x="130613" y="440506"/>
                      <a:pt x="43501" y="435376"/>
                      <a:pt x="15854" y="432626"/>
                    </a:cubicBezTo>
                    <a:lnTo>
                      <a:pt x="15743" y="432626"/>
                    </a:lnTo>
                    <a:lnTo>
                      <a:pt x="15743" y="511304"/>
                    </a:lnTo>
                    <a:lnTo>
                      <a:pt x="15817" y="511341"/>
                    </a:lnTo>
                    <a:cubicBezTo>
                      <a:pt x="69191" y="526733"/>
                      <a:pt x="126128" y="532749"/>
                      <a:pt x="218721" y="532749"/>
                    </a:cubicBezTo>
                    <a:cubicBezTo>
                      <a:pt x="219995" y="532749"/>
                      <a:pt x="221028" y="532583"/>
                      <a:pt x="222302" y="532583"/>
                    </a:cubicBezTo>
                    <a:cubicBezTo>
                      <a:pt x="230460" y="532473"/>
                      <a:pt x="238617" y="532104"/>
                      <a:pt x="246683" y="531273"/>
                    </a:cubicBezTo>
                    <a:cubicBezTo>
                      <a:pt x="248584" y="531070"/>
                      <a:pt x="250466" y="530830"/>
                      <a:pt x="252330" y="530590"/>
                    </a:cubicBezTo>
                    <a:cubicBezTo>
                      <a:pt x="259454" y="529667"/>
                      <a:pt x="266449" y="528449"/>
                      <a:pt x="273296" y="526770"/>
                    </a:cubicBezTo>
                    <a:cubicBezTo>
                      <a:pt x="275123" y="526327"/>
                      <a:pt x="276839" y="525810"/>
                      <a:pt x="278593" y="525293"/>
                    </a:cubicBezTo>
                    <a:cubicBezTo>
                      <a:pt x="284831" y="523540"/>
                      <a:pt x="290921" y="521473"/>
                      <a:pt x="296735" y="518889"/>
                    </a:cubicBezTo>
                    <a:cubicBezTo>
                      <a:pt x="298322" y="518169"/>
                      <a:pt x="299799" y="517339"/>
                      <a:pt x="301312" y="516582"/>
                    </a:cubicBezTo>
                    <a:cubicBezTo>
                      <a:pt x="306369" y="514072"/>
                      <a:pt x="311223" y="511285"/>
                      <a:pt x="315800" y="508037"/>
                    </a:cubicBezTo>
                    <a:cubicBezTo>
                      <a:pt x="316428" y="507594"/>
                      <a:pt x="317240" y="507317"/>
                      <a:pt x="317830" y="506838"/>
                    </a:cubicBezTo>
                    <a:cubicBezTo>
                      <a:pt x="323828" y="502389"/>
                      <a:pt x="329088" y="497093"/>
                      <a:pt x="333942" y="491371"/>
                    </a:cubicBezTo>
                    <a:cubicBezTo>
                      <a:pt x="334865" y="490264"/>
                      <a:pt x="335898" y="489230"/>
                      <a:pt x="336803" y="488068"/>
                    </a:cubicBezTo>
                    <a:cubicBezTo>
                      <a:pt x="338519" y="485871"/>
                      <a:pt x="339977" y="483490"/>
                      <a:pt x="341527" y="481110"/>
                    </a:cubicBezTo>
                    <a:cubicBezTo>
                      <a:pt x="342598" y="479486"/>
                      <a:pt x="343761" y="477880"/>
                      <a:pt x="344757" y="476090"/>
                    </a:cubicBezTo>
                    <a:cubicBezTo>
                      <a:pt x="346141" y="473709"/>
                      <a:pt x="347341" y="471125"/>
                      <a:pt x="348578" y="468578"/>
                    </a:cubicBezTo>
                    <a:cubicBezTo>
                      <a:pt x="349537" y="466622"/>
                      <a:pt x="350534" y="464758"/>
                      <a:pt x="351365" y="462691"/>
                    </a:cubicBezTo>
                    <a:cubicBezTo>
                      <a:pt x="352601" y="459793"/>
                      <a:pt x="353635" y="456637"/>
                      <a:pt x="354668" y="453537"/>
                    </a:cubicBezTo>
                    <a:cubicBezTo>
                      <a:pt x="355259" y="451635"/>
                      <a:pt x="355979" y="449845"/>
                      <a:pt x="356532" y="447852"/>
                    </a:cubicBezTo>
                    <a:cubicBezTo>
                      <a:pt x="357732" y="443755"/>
                      <a:pt x="358673" y="439381"/>
                      <a:pt x="359559" y="434970"/>
                    </a:cubicBezTo>
                    <a:cubicBezTo>
                      <a:pt x="359799" y="433826"/>
                      <a:pt x="360076" y="432737"/>
                      <a:pt x="360315" y="431556"/>
                    </a:cubicBezTo>
                    <a:cubicBezTo>
                      <a:pt x="362457" y="419430"/>
                      <a:pt x="363656" y="406345"/>
                      <a:pt x="363656" y="392060"/>
                    </a:cubicBezTo>
                    <a:lnTo>
                      <a:pt x="363656" y="357104"/>
                    </a:lnTo>
                    <a:cubicBezTo>
                      <a:pt x="363656" y="331690"/>
                      <a:pt x="359633" y="295295"/>
                      <a:pt x="340346" y="266135"/>
                    </a:cubicBezTo>
                    <a:cubicBezTo>
                      <a:pt x="335825" y="259288"/>
                      <a:pt x="330583" y="253326"/>
                      <a:pt x="324843" y="24795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" name="Freeform: Shape 132">
                <a:extLst>
                  <a:ext uri="{FF2B5EF4-FFF2-40B4-BE49-F238E27FC236}">
                    <a16:creationId xmlns:a16="http://schemas.microsoft.com/office/drawing/2014/main" id="{BFBE0B67-E197-75F5-9F76-7ADB5083CDF5}"/>
                  </a:ext>
                </a:extLst>
              </p:cNvPr>
              <p:cNvSpPr/>
              <p:nvPr/>
            </p:nvSpPr>
            <p:spPr>
              <a:xfrm>
                <a:off x="4566961" y="5061963"/>
                <a:ext cx="361496" cy="532786"/>
              </a:xfrm>
              <a:custGeom>
                <a:avLst/>
                <a:gdLst>
                  <a:gd name="connsiteX0" fmla="*/ 83402 w 361496"/>
                  <a:gd name="connsiteY0" fmla="*/ 506431 h 532786"/>
                  <a:gd name="connsiteX1" fmla="*/ 79231 w 361496"/>
                  <a:gd name="connsiteY1" fmla="*/ 503847 h 532786"/>
                  <a:gd name="connsiteX2" fmla="*/ 83402 w 361496"/>
                  <a:gd name="connsiteY2" fmla="*/ 506431 h 532786"/>
                  <a:gd name="connsiteX3" fmla="*/ 64633 w 361496"/>
                  <a:gd name="connsiteY3" fmla="*/ 491796 h 532786"/>
                  <a:gd name="connsiteX4" fmla="*/ 64946 w 361496"/>
                  <a:gd name="connsiteY4" fmla="*/ 492035 h 532786"/>
                  <a:gd name="connsiteX5" fmla="*/ 64633 w 361496"/>
                  <a:gd name="connsiteY5" fmla="*/ 491796 h 532786"/>
                  <a:gd name="connsiteX6" fmla="*/ 100954 w 361496"/>
                  <a:gd name="connsiteY6" fmla="*/ 516268 h 532786"/>
                  <a:gd name="connsiteX7" fmla="*/ 95620 w 361496"/>
                  <a:gd name="connsiteY7" fmla="*/ 513887 h 532786"/>
                  <a:gd name="connsiteX8" fmla="*/ 100954 w 361496"/>
                  <a:gd name="connsiteY8" fmla="*/ 516268 h 532786"/>
                  <a:gd name="connsiteX9" fmla="*/ 117620 w 361496"/>
                  <a:gd name="connsiteY9" fmla="*/ 522949 h 532786"/>
                  <a:gd name="connsiteX10" fmla="*/ 113836 w 361496"/>
                  <a:gd name="connsiteY10" fmla="*/ 521842 h 532786"/>
                  <a:gd name="connsiteX11" fmla="*/ 117620 w 361496"/>
                  <a:gd name="connsiteY11" fmla="*/ 522949 h 532786"/>
                  <a:gd name="connsiteX12" fmla="*/ 178598 w 361496"/>
                  <a:gd name="connsiteY12" fmla="*/ 0 h 532786"/>
                  <a:gd name="connsiteX13" fmla="*/ 130188 w 361496"/>
                  <a:gd name="connsiteY13" fmla="*/ 4651 h 532786"/>
                  <a:gd name="connsiteX14" fmla="*/ 126774 w 361496"/>
                  <a:gd name="connsiteY14" fmla="*/ 5518 h 532786"/>
                  <a:gd name="connsiteX15" fmla="*/ 109831 w 361496"/>
                  <a:gd name="connsiteY15" fmla="*/ 10132 h 532786"/>
                  <a:gd name="connsiteX16" fmla="*/ 101600 w 361496"/>
                  <a:gd name="connsiteY16" fmla="*/ 13473 h 532786"/>
                  <a:gd name="connsiteX17" fmla="*/ 91302 w 361496"/>
                  <a:gd name="connsiteY17" fmla="*/ 17773 h 532786"/>
                  <a:gd name="connsiteX18" fmla="*/ 82830 w 361496"/>
                  <a:gd name="connsiteY18" fmla="*/ 22738 h 532786"/>
                  <a:gd name="connsiteX19" fmla="*/ 74562 w 361496"/>
                  <a:gd name="connsiteY19" fmla="*/ 27702 h 532786"/>
                  <a:gd name="connsiteX20" fmla="*/ 68324 w 361496"/>
                  <a:gd name="connsiteY20" fmla="*/ 32722 h 532786"/>
                  <a:gd name="connsiteX21" fmla="*/ 59613 w 361496"/>
                  <a:gd name="connsiteY21" fmla="*/ 39957 h 532786"/>
                  <a:gd name="connsiteX22" fmla="*/ 57509 w 361496"/>
                  <a:gd name="connsiteY22" fmla="*/ 42227 h 532786"/>
                  <a:gd name="connsiteX23" fmla="*/ 35749 w 361496"/>
                  <a:gd name="connsiteY23" fmla="*/ 70151 h 532786"/>
                  <a:gd name="connsiteX24" fmla="*/ 19047 w 361496"/>
                  <a:gd name="connsiteY24" fmla="*/ 108023 h 532786"/>
                  <a:gd name="connsiteX25" fmla="*/ 18604 w 361496"/>
                  <a:gd name="connsiteY25" fmla="*/ 109536 h 532786"/>
                  <a:gd name="connsiteX26" fmla="*/ 12993 w 361496"/>
                  <a:gd name="connsiteY26" fmla="*/ 129192 h 532786"/>
                  <a:gd name="connsiteX27" fmla="*/ 11922 w 361496"/>
                  <a:gd name="connsiteY27" fmla="*/ 134396 h 532786"/>
                  <a:gd name="connsiteX28" fmla="*/ 8176 w 361496"/>
                  <a:gd name="connsiteY28" fmla="*/ 152446 h 532786"/>
                  <a:gd name="connsiteX29" fmla="*/ 7106 w 361496"/>
                  <a:gd name="connsiteY29" fmla="*/ 159404 h 532786"/>
                  <a:gd name="connsiteX30" fmla="*/ 4522 w 361496"/>
                  <a:gd name="connsiteY30" fmla="*/ 178137 h 532786"/>
                  <a:gd name="connsiteX31" fmla="*/ 3931 w 361496"/>
                  <a:gd name="connsiteY31" fmla="*/ 183858 h 532786"/>
                  <a:gd name="connsiteX32" fmla="*/ 0 w 361496"/>
                  <a:gd name="connsiteY32" fmla="*/ 265599 h 532786"/>
                  <a:gd name="connsiteX33" fmla="*/ 39533 w 361496"/>
                  <a:gd name="connsiteY33" fmla="*/ 460660 h 532786"/>
                  <a:gd name="connsiteX34" fmla="*/ 178635 w 361496"/>
                  <a:gd name="connsiteY34" fmla="*/ 532583 h 532786"/>
                  <a:gd name="connsiteX35" fmla="*/ 198715 w 361496"/>
                  <a:gd name="connsiteY35" fmla="*/ 532786 h 532786"/>
                  <a:gd name="connsiteX36" fmla="*/ 204806 w 361496"/>
                  <a:gd name="connsiteY36" fmla="*/ 532620 h 532786"/>
                  <a:gd name="connsiteX37" fmla="*/ 237787 w 361496"/>
                  <a:gd name="connsiteY37" fmla="*/ 531790 h 532786"/>
                  <a:gd name="connsiteX38" fmla="*/ 252939 w 361496"/>
                  <a:gd name="connsiteY38" fmla="*/ 530959 h 532786"/>
                  <a:gd name="connsiteX39" fmla="*/ 283170 w 361496"/>
                  <a:gd name="connsiteY39" fmla="*/ 528302 h 532786"/>
                  <a:gd name="connsiteX40" fmla="*/ 295775 w 361496"/>
                  <a:gd name="connsiteY40" fmla="*/ 526677 h 532786"/>
                  <a:gd name="connsiteX41" fmla="*/ 323976 w 361496"/>
                  <a:gd name="connsiteY41" fmla="*/ 522063 h 532786"/>
                  <a:gd name="connsiteX42" fmla="*/ 333315 w 361496"/>
                  <a:gd name="connsiteY42" fmla="*/ 519959 h 532786"/>
                  <a:gd name="connsiteX43" fmla="*/ 356698 w 361496"/>
                  <a:gd name="connsiteY43" fmla="*/ 513869 h 532786"/>
                  <a:gd name="connsiteX44" fmla="*/ 361423 w 361496"/>
                  <a:gd name="connsiteY44" fmla="*/ 512632 h 532786"/>
                  <a:gd name="connsiteX45" fmla="*/ 361496 w 361496"/>
                  <a:gd name="connsiteY45" fmla="*/ 512596 h 532786"/>
                  <a:gd name="connsiteX46" fmla="*/ 361496 w 361496"/>
                  <a:gd name="connsiteY46" fmla="*/ 434638 h 532786"/>
                  <a:gd name="connsiteX47" fmla="*/ 361386 w 361496"/>
                  <a:gd name="connsiteY47" fmla="*/ 434638 h 532786"/>
                  <a:gd name="connsiteX48" fmla="*/ 202240 w 361496"/>
                  <a:gd name="connsiteY48" fmla="*/ 440322 h 532786"/>
                  <a:gd name="connsiteX49" fmla="*/ 120573 w 361496"/>
                  <a:gd name="connsiteY49" fmla="*/ 397596 h 532786"/>
                  <a:gd name="connsiteX50" fmla="*/ 100566 w 361496"/>
                  <a:gd name="connsiteY50" fmla="*/ 267039 h 532786"/>
                  <a:gd name="connsiteX51" fmla="*/ 123766 w 361496"/>
                  <a:gd name="connsiteY51" fmla="*/ 120222 h 532786"/>
                  <a:gd name="connsiteX52" fmla="*/ 202240 w 361496"/>
                  <a:gd name="connsiteY52" fmla="*/ 92298 h 532786"/>
                  <a:gd name="connsiteX53" fmla="*/ 359116 w 361496"/>
                  <a:gd name="connsiteY53" fmla="*/ 102043 h 532786"/>
                  <a:gd name="connsiteX54" fmla="*/ 361386 w 361496"/>
                  <a:gd name="connsiteY54" fmla="*/ 102283 h 532786"/>
                  <a:gd name="connsiteX55" fmla="*/ 361496 w 361496"/>
                  <a:gd name="connsiteY55" fmla="*/ 102283 h 532786"/>
                  <a:gd name="connsiteX56" fmla="*/ 361496 w 361496"/>
                  <a:gd name="connsiteY56" fmla="*/ 23568 h 532786"/>
                  <a:gd name="connsiteX57" fmla="*/ 361423 w 361496"/>
                  <a:gd name="connsiteY57" fmla="*/ 23531 h 532786"/>
                  <a:gd name="connsiteX58" fmla="*/ 178598 w 361496"/>
                  <a:gd name="connsiteY58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61496" h="532786">
                    <a:moveTo>
                      <a:pt x="83402" y="506431"/>
                    </a:moveTo>
                    <a:cubicBezTo>
                      <a:pt x="82055" y="505564"/>
                      <a:pt x="80579" y="504807"/>
                      <a:pt x="79231" y="503847"/>
                    </a:cubicBezTo>
                    <a:cubicBezTo>
                      <a:pt x="80579" y="504807"/>
                      <a:pt x="82055" y="505564"/>
                      <a:pt x="83402" y="506431"/>
                    </a:cubicBezTo>
                    <a:moveTo>
                      <a:pt x="64633" y="491796"/>
                    </a:moveTo>
                    <a:cubicBezTo>
                      <a:pt x="64744" y="491870"/>
                      <a:pt x="64836" y="491906"/>
                      <a:pt x="64946" y="492035"/>
                    </a:cubicBezTo>
                    <a:cubicBezTo>
                      <a:pt x="64836" y="491925"/>
                      <a:pt x="64744" y="491870"/>
                      <a:pt x="64633" y="491796"/>
                    </a:cubicBezTo>
                    <a:moveTo>
                      <a:pt x="100954" y="516268"/>
                    </a:moveTo>
                    <a:cubicBezTo>
                      <a:pt x="99201" y="515438"/>
                      <a:pt x="97337" y="514755"/>
                      <a:pt x="95620" y="513887"/>
                    </a:cubicBezTo>
                    <a:cubicBezTo>
                      <a:pt x="97318" y="514755"/>
                      <a:pt x="99201" y="515419"/>
                      <a:pt x="100954" y="516268"/>
                    </a:cubicBezTo>
                    <a:moveTo>
                      <a:pt x="117620" y="522949"/>
                    </a:moveTo>
                    <a:cubicBezTo>
                      <a:pt x="116420" y="522543"/>
                      <a:pt x="115073" y="522266"/>
                      <a:pt x="113836" y="521842"/>
                    </a:cubicBezTo>
                    <a:cubicBezTo>
                      <a:pt x="115036" y="522266"/>
                      <a:pt x="116420" y="522543"/>
                      <a:pt x="117620" y="522949"/>
                    </a:cubicBezTo>
                    <a:moveTo>
                      <a:pt x="178598" y="0"/>
                    </a:moveTo>
                    <a:cubicBezTo>
                      <a:pt x="161010" y="0"/>
                      <a:pt x="144953" y="1587"/>
                      <a:pt x="130188" y="4651"/>
                    </a:cubicBezTo>
                    <a:cubicBezTo>
                      <a:pt x="128951" y="4891"/>
                      <a:pt x="127918" y="5278"/>
                      <a:pt x="126774" y="5518"/>
                    </a:cubicBezTo>
                    <a:cubicBezTo>
                      <a:pt x="120923" y="6866"/>
                      <a:pt x="115202" y="8305"/>
                      <a:pt x="109831" y="10132"/>
                    </a:cubicBezTo>
                    <a:cubicBezTo>
                      <a:pt x="106934" y="11092"/>
                      <a:pt x="104350" y="12365"/>
                      <a:pt x="101600" y="13473"/>
                    </a:cubicBezTo>
                    <a:cubicBezTo>
                      <a:pt x="98130" y="14857"/>
                      <a:pt x="94568" y="16130"/>
                      <a:pt x="91302" y="17773"/>
                    </a:cubicBezTo>
                    <a:cubicBezTo>
                      <a:pt x="88312" y="19286"/>
                      <a:pt x="85654" y="21077"/>
                      <a:pt x="82830" y="22738"/>
                    </a:cubicBezTo>
                    <a:cubicBezTo>
                      <a:pt x="80043" y="24362"/>
                      <a:pt x="77183" y="25875"/>
                      <a:pt x="74562" y="27702"/>
                    </a:cubicBezTo>
                    <a:cubicBezTo>
                      <a:pt x="72366" y="29252"/>
                      <a:pt x="70428" y="31043"/>
                      <a:pt x="68324" y="32722"/>
                    </a:cubicBezTo>
                    <a:cubicBezTo>
                      <a:pt x="65389" y="35066"/>
                      <a:pt x="62363" y="37336"/>
                      <a:pt x="59613" y="39957"/>
                    </a:cubicBezTo>
                    <a:cubicBezTo>
                      <a:pt x="58856" y="40677"/>
                      <a:pt x="58266" y="41507"/>
                      <a:pt x="57509" y="42227"/>
                    </a:cubicBezTo>
                    <a:cubicBezTo>
                      <a:pt x="49351" y="50385"/>
                      <a:pt x="41987" y="59576"/>
                      <a:pt x="35749" y="70151"/>
                    </a:cubicBezTo>
                    <a:cubicBezTo>
                      <a:pt x="29271" y="81206"/>
                      <a:pt x="23734" y="93867"/>
                      <a:pt x="19047" y="108023"/>
                    </a:cubicBezTo>
                    <a:cubicBezTo>
                      <a:pt x="18880" y="108503"/>
                      <a:pt x="18770" y="109019"/>
                      <a:pt x="18604" y="109536"/>
                    </a:cubicBezTo>
                    <a:cubicBezTo>
                      <a:pt x="16573" y="115774"/>
                      <a:pt x="14709" y="122308"/>
                      <a:pt x="12993" y="129192"/>
                    </a:cubicBezTo>
                    <a:cubicBezTo>
                      <a:pt x="12587" y="130908"/>
                      <a:pt x="12273" y="132698"/>
                      <a:pt x="11922" y="134396"/>
                    </a:cubicBezTo>
                    <a:cubicBezTo>
                      <a:pt x="10575" y="140247"/>
                      <a:pt x="9302" y="146171"/>
                      <a:pt x="8176" y="152446"/>
                    </a:cubicBezTo>
                    <a:cubicBezTo>
                      <a:pt x="7825" y="154716"/>
                      <a:pt x="7493" y="157097"/>
                      <a:pt x="7106" y="159404"/>
                    </a:cubicBezTo>
                    <a:cubicBezTo>
                      <a:pt x="6183" y="165494"/>
                      <a:pt x="5278" y="171622"/>
                      <a:pt x="4522" y="178137"/>
                    </a:cubicBezTo>
                    <a:cubicBezTo>
                      <a:pt x="4282" y="180001"/>
                      <a:pt x="4116" y="181957"/>
                      <a:pt x="3931" y="183858"/>
                    </a:cubicBezTo>
                    <a:cubicBezTo>
                      <a:pt x="1384" y="208128"/>
                      <a:pt x="0" y="235092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2" y="532675"/>
                      <a:pt x="204806" y="532620"/>
                    </a:cubicBezTo>
                    <a:cubicBezTo>
                      <a:pt x="216174" y="532583"/>
                      <a:pt x="227119" y="532214"/>
                      <a:pt x="237787" y="531790"/>
                    </a:cubicBezTo>
                    <a:cubicBezTo>
                      <a:pt x="242917" y="531550"/>
                      <a:pt x="247974" y="531273"/>
                      <a:pt x="252939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520" y="525367"/>
                      <a:pt x="315025" y="523853"/>
                      <a:pt x="323976" y="522063"/>
                    </a:cubicBezTo>
                    <a:cubicBezTo>
                      <a:pt x="327206" y="521436"/>
                      <a:pt x="330214" y="520624"/>
                      <a:pt x="333315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2" y="513426"/>
                      <a:pt x="359965" y="513112"/>
                      <a:pt x="361423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6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914" y="440322"/>
                      <a:pt x="135928" y="426757"/>
                      <a:pt x="120573" y="397596"/>
                    </a:cubicBezTo>
                    <a:cubicBezTo>
                      <a:pt x="106731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66" y="120222"/>
                    </a:cubicBezTo>
                    <a:cubicBezTo>
                      <a:pt x="139638" y="96875"/>
                      <a:pt x="164572" y="92298"/>
                      <a:pt x="202240" y="92298"/>
                    </a:cubicBezTo>
                    <a:cubicBezTo>
                      <a:pt x="257848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56" y="6792"/>
                      <a:pt x="250669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43" name="Freeform: Shape 98">
              <a:extLst>
                <a:ext uri="{FF2B5EF4-FFF2-40B4-BE49-F238E27FC236}">
                  <a16:creationId xmlns:a16="http://schemas.microsoft.com/office/drawing/2014/main" id="{FFDFA785-3032-3074-CC67-571234F482DC}"/>
                </a:ext>
              </a:extLst>
            </p:cNvPr>
            <p:cNvSpPr/>
            <p:nvPr/>
          </p:nvSpPr>
          <p:spPr>
            <a:xfrm>
              <a:off x="5014222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4 w 100603"/>
                <a:gd name="connsiteY1" fmla="*/ 0 h 522598"/>
                <a:gd name="connsiteX2" fmla="*/ 100604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4" y="0"/>
                  </a:lnTo>
                  <a:lnTo>
                    <a:pt x="100604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99">
              <a:extLst>
                <a:ext uri="{FF2B5EF4-FFF2-40B4-BE49-F238E27FC236}">
                  <a16:creationId xmlns:a16="http://schemas.microsoft.com/office/drawing/2014/main" id="{600C4DE5-02C0-534B-A889-BF087EAF4D4A}"/>
                </a:ext>
              </a:extLst>
            </p:cNvPr>
            <p:cNvSpPr/>
            <p:nvPr/>
          </p:nvSpPr>
          <p:spPr>
            <a:xfrm>
              <a:off x="5203821" y="5067666"/>
              <a:ext cx="344996" cy="524979"/>
            </a:xfrm>
            <a:custGeom>
              <a:avLst/>
              <a:gdLst>
                <a:gd name="connsiteX0" fmla="*/ 105328 w 344996"/>
                <a:gd name="connsiteY0" fmla="*/ 416293 h 524979"/>
                <a:gd name="connsiteX1" fmla="*/ 104405 w 344996"/>
                <a:gd name="connsiteY1" fmla="*/ 414816 h 524979"/>
                <a:gd name="connsiteX2" fmla="*/ 105328 w 344996"/>
                <a:gd name="connsiteY2" fmla="*/ 416293 h 524979"/>
                <a:gd name="connsiteX3" fmla="*/ 110293 w 344996"/>
                <a:gd name="connsiteY3" fmla="*/ 422660 h 524979"/>
                <a:gd name="connsiteX4" fmla="*/ 108946 w 344996"/>
                <a:gd name="connsiteY4" fmla="*/ 421553 h 524979"/>
                <a:gd name="connsiteX5" fmla="*/ 110293 w 344996"/>
                <a:gd name="connsiteY5" fmla="*/ 422660 h 524979"/>
                <a:gd name="connsiteX6" fmla="*/ 28071 w 344996"/>
                <a:gd name="connsiteY6" fmla="*/ 497610 h 524979"/>
                <a:gd name="connsiteX7" fmla="*/ 27961 w 344996"/>
                <a:gd name="connsiteY7" fmla="*/ 497443 h 524979"/>
                <a:gd name="connsiteX8" fmla="*/ 29825 w 344996"/>
                <a:gd name="connsiteY8" fmla="*/ 499160 h 524979"/>
                <a:gd name="connsiteX9" fmla="*/ 28071 w 344996"/>
                <a:gd name="connsiteY9" fmla="*/ 497610 h 524979"/>
                <a:gd name="connsiteX10" fmla="*/ 15540 w 344996"/>
                <a:gd name="connsiteY10" fmla="*/ 482014 h 524979"/>
                <a:gd name="connsiteX11" fmla="*/ 16370 w 344996"/>
                <a:gd name="connsiteY11" fmla="*/ 483325 h 524979"/>
                <a:gd name="connsiteX12" fmla="*/ 15540 w 344996"/>
                <a:gd name="connsiteY12" fmla="*/ 482014 h 524979"/>
                <a:gd name="connsiteX13" fmla="*/ 1864 w 344996"/>
                <a:gd name="connsiteY13" fmla="*/ 442629 h 524979"/>
                <a:gd name="connsiteX14" fmla="*/ 2270 w 344996"/>
                <a:gd name="connsiteY14" fmla="*/ 444936 h 524979"/>
                <a:gd name="connsiteX15" fmla="*/ 1864 w 344996"/>
                <a:gd name="connsiteY15" fmla="*/ 442629 h 524979"/>
                <a:gd name="connsiteX16" fmla="*/ 2141 w 344996"/>
                <a:gd name="connsiteY16" fmla="*/ 83440 h 524979"/>
                <a:gd name="connsiteX17" fmla="*/ 1901 w 344996"/>
                <a:gd name="connsiteY17" fmla="*/ 85119 h 524979"/>
                <a:gd name="connsiteX18" fmla="*/ 2141 w 344996"/>
                <a:gd name="connsiteY18" fmla="*/ 83440 h 524979"/>
                <a:gd name="connsiteX19" fmla="*/ 28311 w 344996"/>
                <a:gd name="connsiteY19" fmla="*/ 28828 h 524979"/>
                <a:gd name="connsiteX20" fmla="*/ 28514 w 344996"/>
                <a:gd name="connsiteY20" fmla="*/ 28662 h 524979"/>
                <a:gd name="connsiteX21" fmla="*/ 28108 w 344996"/>
                <a:gd name="connsiteY21" fmla="*/ 29068 h 524979"/>
                <a:gd name="connsiteX22" fmla="*/ 28311 w 344996"/>
                <a:gd name="connsiteY22" fmla="*/ 28828 h 524979"/>
                <a:gd name="connsiteX23" fmla="*/ 114076 w 344996"/>
                <a:gd name="connsiteY23" fmla="*/ 37 h 524979"/>
                <a:gd name="connsiteX24" fmla="*/ 111326 w 344996"/>
                <a:gd name="connsiteY24" fmla="*/ 0 h 524979"/>
                <a:gd name="connsiteX25" fmla="*/ 75411 w 344996"/>
                <a:gd name="connsiteY25" fmla="*/ 4024 h 524979"/>
                <a:gd name="connsiteX26" fmla="*/ 75374 w 344996"/>
                <a:gd name="connsiteY26" fmla="*/ 4061 h 524979"/>
                <a:gd name="connsiteX27" fmla="*/ 65795 w 344996"/>
                <a:gd name="connsiteY27" fmla="*/ 6681 h 524979"/>
                <a:gd name="connsiteX28" fmla="*/ 65592 w 344996"/>
                <a:gd name="connsiteY28" fmla="*/ 6755 h 524979"/>
                <a:gd name="connsiteX29" fmla="*/ 32335 w 344996"/>
                <a:gd name="connsiteY29" fmla="*/ 25137 h 524979"/>
                <a:gd name="connsiteX30" fmla="*/ 30064 w 344996"/>
                <a:gd name="connsiteY30" fmla="*/ 27038 h 524979"/>
                <a:gd name="connsiteX31" fmla="*/ 28108 w 344996"/>
                <a:gd name="connsiteY31" fmla="*/ 28662 h 524979"/>
                <a:gd name="connsiteX32" fmla="*/ 26429 w 344996"/>
                <a:gd name="connsiteY32" fmla="*/ 30803 h 524979"/>
                <a:gd name="connsiteX33" fmla="*/ 16481 w 344996"/>
                <a:gd name="connsiteY33" fmla="*/ 43206 h 524979"/>
                <a:gd name="connsiteX34" fmla="*/ 14580 w 344996"/>
                <a:gd name="connsiteY34" fmla="*/ 46749 h 524979"/>
                <a:gd name="connsiteX35" fmla="*/ 8489 w 344996"/>
                <a:gd name="connsiteY35" fmla="*/ 59520 h 524979"/>
                <a:gd name="connsiteX36" fmla="*/ 6625 w 344996"/>
                <a:gd name="connsiteY36" fmla="*/ 64171 h 524979"/>
                <a:gd name="connsiteX37" fmla="*/ 2491 w 344996"/>
                <a:gd name="connsiteY37" fmla="*/ 81040 h 524979"/>
                <a:gd name="connsiteX38" fmla="*/ 1458 w 344996"/>
                <a:gd name="connsiteY38" fmla="*/ 88164 h 524979"/>
                <a:gd name="connsiteX39" fmla="*/ 314 w 344996"/>
                <a:gd name="connsiteY39" fmla="*/ 104313 h 524979"/>
                <a:gd name="connsiteX40" fmla="*/ 0 w 344996"/>
                <a:gd name="connsiteY40" fmla="*/ 108613 h 524979"/>
                <a:gd name="connsiteX41" fmla="*/ 0 w 344996"/>
                <a:gd name="connsiteY41" fmla="*/ 419744 h 524979"/>
                <a:gd name="connsiteX42" fmla="*/ 351 w 344996"/>
                <a:gd name="connsiteY42" fmla="*/ 424635 h 524979"/>
                <a:gd name="connsiteX43" fmla="*/ 1458 w 344996"/>
                <a:gd name="connsiteY43" fmla="*/ 440027 h 524979"/>
                <a:gd name="connsiteX44" fmla="*/ 2658 w 344996"/>
                <a:gd name="connsiteY44" fmla="*/ 447539 h 524979"/>
                <a:gd name="connsiteX45" fmla="*/ 6164 w 344996"/>
                <a:gd name="connsiteY45" fmla="*/ 461454 h 524979"/>
                <a:gd name="connsiteX46" fmla="*/ 7751 w 344996"/>
                <a:gd name="connsiteY46" fmla="*/ 466382 h 524979"/>
                <a:gd name="connsiteX47" fmla="*/ 14432 w 344996"/>
                <a:gd name="connsiteY47" fmla="*/ 480187 h 524979"/>
                <a:gd name="connsiteX48" fmla="*/ 17330 w 344996"/>
                <a:gd name="connsiteY48" fmla="*/ 484838 h 524979"/>
                <a:gd name="connsiteX49" fmla="*/ 26872 w 344996"/>
                <a:gd name="connsiteY49" fmla="*/ 496484 h 524979"/>
                <a:gd name="connsiteX50" fmla="*/ 27905 w 344996"/>
                <a:gd name="connsiteY50" fmla="*/ 497720 h 524979"/>
                <a:gd name="connsiteX51" fmla="*/ 33036 w 344996"/>
                <a:gd name="connsiteY51" fmla="*/ 501984 h 524979"/>
                <a:gd name="connsiteX52" fmla="*/ 34863 w 344996"/>
                <a:gd name="connsiteY52" fmla="*/ 503497 h 524979"/>
                <a:gd name="connsiteX53" fmla="*/ 41673 w 344996"/>
                <a:gd name="connsiteY53" fmla="*/ 508111 h 524979"/>
                <a:gd name="connsiteX54" fmla="*/ 44220 w 344996"/>
                <a:gd name="connsiteY54" fmla="*/ 509624 h 524979"/>
                <a:gd name="connsiteX55" fmla="*/ 50975 w 344996"/>
                <a:gd name="connsiteY55" fmla="*/ 513131 h 524979"/>
                <a:gd name="connsiteX56" fmla="*/ 54113 w 344996"/>
                <a:gd name="connsiteY56" fmla="*/ 514570 h 524979"/>
                <a:gd name="connsiteX57" fmla="*/ 60923 w 344996"/>
                <a:gd name="connsiteY57" fmla="*/ 517228 h 524979"/>
                <a:gd name="connsiteX58" fmla="*/ 64337 w 344996"/>
                <a:gd name="connsiteY58" fmla="*/ 518336 h 524979"/>
                <a:gd name="connsiteX59" fmla="*/ 71332 w 344996"/>
                <a:gd name="connsiteY59" fmla="*/ 520329 h 524979"/>
                <a:gd name="connsiteX60" fmla="*/ 74433 w 344996"/>
                <a:gd name="connsiteY60" fmla="*/ 521049 h 524979"/>
                <a:gd name="connsiteX61" fmla="*/ 82147 w 344996"/>
                <a:gd name="connsiteY61" fmla="*/ 522599 h 524979"/>
                <a:gd name="connsiteX62" fmla="*/ 83864 w 344996"/>
                <a:gd name="connsiteY62" fmla="*/ 522876 h 524979"/>
                <a:gd name="connsiteX63" fmla="*/ 111474 w 344996"/>
                <a:gd name="connsiteY63" fmla="*/ 524980 h 524979"/>
                <a:gd name="connsiteX64" fmla="*/ 121255 w 344996"/>
                <a:gd name="connsiteY64" fmla="*/ 524777 h 524979"/>
                <a:gd name="connsiteX65" fmla="*/ 344923 w 344996"/>
                <a:gd name="connsiteY65" fmla="*/ 512596 h 524979"/>
                <a:gd name="connsiteX66" fmla="*/ 344997 w 344996"/>
                <a:gd name="connsiteY66" fmla="*/ 512596 h 524979"/>
                <a:gd name="connsiteX67" fmla="*/ 344997 w 344996"/>
                <a:gd name="connsiteY67" fmla="*/ 430301 h 524979"/>
                <a:gd name="connsiteX68" fmla="*/ 143716 w 344996"/>
                <a:gd name="connsiteY68" fmla="*/ 430301 h 524979"/>
                <a:gd name="connsiteX69" fmla="*/ 114445 w 344996"/>
                <a:gd name="connsiteY69" fmla="*/ 425687 h 524979"/>
                <a:gd name="connsiteX70" fmla="*/ 108447 w 344996"/>
                <a:gd name="connsiteY70" fmla="*/ 420833 h 524979"/>
                <a:gd name="connsiteX71" fmla="*/ 108004 w 344996"/>
                <a:gd name="connsiteY71" fmla="*/ 420150 h 524979"/>
                <a:gd name="connsiteX72" fmla="*/ 104110 w 344996"/>
                <a:gd name="connsiteY72" fmla="*/ 413857 h 524979"/>
                <a:gd name="connsiteX73" fmla="*/ 103630 w 344996"/>
                <a:gd name="connsiteY73" fmla="*/ 412472 h 524979"/>
                <a:gd name="connsiteX74" fmla="*/ 100566 w 344996"/>
                <a:gd name="connsiteY74" fmla="*/ 393296 h 524979"/>
                <a:gd name="connsiteX75" fmla="*/ 100566 w 344996"/>
                <a:gd name="connsiteY75" fmla="*/ 312127 h 524979"/>
                <a:gd name="connsiteX76" fmla="*/ 312625 w 344996"/>
                <a:gd name="connsiteY76" fmla="*/ 305723 h 524979"/>
                <a:gd name="connsiteX77" fmla="*/ 312736 w 344996"/>
                <a:gd name="connsiteY77" fmla="*/ 305723 h 524979"/>
                <a:gd name="connsiteX78" fmla="*/ 312736 w 344996"/>
                <a:gd name="connsiteY78" fmla="*/ 222671 h 524979"/>
                <a:gd name="connsiteX79" fmla="*/ 100566 w 344996"/>
                <a:gd name="connsiteY79" fmla="*/ 215547 h 524979"/>
                <a:gd name="connsiteX80" fmla="*/ 100566 w 344996"/>
                <a:gd name="connsiteY80" fmla="*/ 134286 h 524979"/>
                <a:gd name="connsiteX81" fmla="*/ 137718 w 344996"/>
                <a:gd name="connsiteY81" fmla="*/ 94476 h 524979"/>
                <a:gd name="connsiteX82" fmla="*/ 344997 w 344996"/>
                <a:gd name="connsiteY82" fmla="*/ 94476 h 524979"/>
                <a:gd name="connsiteX83" fmla="*/ 344997 w 344996"/>
                <a:gd name="connsiteY83" fmla="*/ 11462 h 524979"/>
                <a:gd name="connsiteX84" fmla="*/ 344923 w 344996"/>
                <a:gd name="connsiteY84" fmla="*/ 11425 h 524979"/>
                <a:gd name="connsiteX85" fmla="*/ 114076 w 344996"/>
                <a:gd name="connsiteY85" fmla="*/ 37 h 52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44996" h="524979">
                  <a:moveTo>
                    <a:pt x="105328" y="416293"/>
                  </a:moveTo>
                  <a:cubicBezTo>
                    <a:pt x="105014" y="415776"/>
                    <a:pt x="104701" y="415370"/>
                    <a:pt x="104405" y="414816"/>
                  </a:cubicBezTo>
                  <a:cubicBezTo>
                    <a:pt x="104645" y="415388"/>
                    <a:pt x="105014" y="415776"/>
                    <a:pt x="105328" y="416293"/>
                  </a:cubicBezTo>
                  <a:moveTo>
                    <a:pt x="110293" y="422660"/>
                  </a:moveTo>
                  <a:cubicBezTo>
                    <a:pt x="109850" y="422254"/>
                    <a:pt x="109333" y="421977"/>
                    <a:pt x="108946" y="421553"/>
                  </a:cubicBezTo>
                  <a:cubicBezTo>
                    <a:pt x="109352" y="421996"/>
                    <a:pt x="109905" y="422272"/>
                    <a:pt x="110293" y="422660"/>
                  </a:cubicBezTo>
                  <a:moveTo>
                    <a:pt x="28071" y="497610"/>
                  </a:moveTo>
                  <a:cubicBezTo>
                    <a:pt x="28034" y="497573"/>
                    <a:pt x="27998" y="497536"/>
                    <a:pt x="27961" y="497443"/>
                  </a:cubicBezTo>
                  <a:cubicBezTo>
                    <a:pt x="28551" y="498034"/>
                    <a:pt x="29234" y="498551"/>
                    <a:pt x="29825" y="499160"/>
                  </a:cubicBezTo>
                  <a:cubicBezTo>
                    <a:pt x="29271" y="498643"/>
                    <a:pt x="28588" y="498126"/>
                    <a:pt x="28071" y="497610"/>
                  </a:cubicBezTo>
                  <a:moveTo>
                    <a:pt x="15540" y="482014"/>
                  </a:moveTo>
                  <a:cubicBezTo>
                    <a:pt x="15816" y="482457"/>
                    <a:pt x="16094" y="482882"/>
                    <a:pt x="16370" y="483325"/>
                  </a:cubicBezTo>
                  <a:cubicBezTo>
                    <a:pt x="16112" y="482882"/>
                    <a:pt x="15835" y="482457"/>
                    <a:pt x="15540" y="482014"/>
                  </a:cubicBezTo>
                  <a:moveTo>
                    <a:pt x="1864" y="442629"/>
                  </a:moveTo>
                  <a:cubicBezTo>
                    <a:pt x="1974" y="443386"/>
                    <a:pt x="2141" y="444180"/>
                    <a:pt x="2270" y="444936"/>
                  </a:cubicBezTo>
                  <a:cubicBezTo>
                    <a:pt x="2141" y="444143"/>
                    <a:pt x="1974" y="443386"/>
                    <a:pt x="1864" y="442629"/>
                  </a:cubicBezTo>
                  <a:moveTo>
                    <a:pt x="2141" y="83440"/>
                  </a:moveTo>
                  <a:cubicBezTo>
                    <a:pt x="2067" y="83993"/>
                    <a:pt x="1974" y="84547"/>
                    <a:pt x="1901" y="85119"/>
                  </a:cubicBezTo>
                  <a:cubicBezTo>
                    <a:pt x="1974" y="84565"/>
                    <a:pt x="2067" y="83993"/>
                    <a:pt x="2141" y="83440"/>
                  </a:cubicBezTo>
                  <a:moveTo>
                    <a:pt x="28311" y="28828"/>
                  </a:moveTo>
                  <a:cubicBezTo>
                    <a:pt x="28348" y="28791"/>
                    <a:pt x="28422" y="28718"/>
                    <a:pt x="28514" y="28662"/>
                  </a:cubicBezTo>
                  <a:cubicBezTo>
                    <a:pt x="28348" y="28773"/>
                    <a:pt x="28237" y="28939"/>
                    <a:pt x="28108" y="29068"/>
                  </a:cubicBezTo>
                  <a:cubicBezTo>
                    <a:pt x="28201" y="28995"/>
                    <a:pt x="28237" y="28902"/>
                    <a:pt x="28311" y="28828"/>
                  </a:cubicBezTo>
                  <a:moveTo>
                    <a:pt x="114076" y="37"/>
                  </a:moveTo>
                  <a:cubicBezTo>
                    <a:pt x="113209" y="0"/>
                    <a:pt x="112286" y="0"/>
                    <a:pt x="111326" y="0"/>
                  </a:cubicBezTo>
                  <a:cubicBezTo>
                    <a:pt x="100474" y="0"/>
                    <a:pt x="88016" y="1071"/>
                    <a:pt x="75411" y="4024"/>
                  </a:cubicBezTo>
                  <a:lnTo>
                    <a:pt x="75374" y="4061"/>
                  </a:lnTo>
                  <a:cubicBezTo>
                    <a:pt x="72144" y="4817"/>
                    <a:pt x="68970" y="5685"/>
                    <a:pt x="65795" y="6681"/>
                  </a:cubicBezTo>
                  <a:cubicBezTo>
                    <a:pt x="65721" y="6718"/>
                    <a:pt x="65684" y="6755"/>
                    <a:pt x="65592" y="6755"/>
                  </a:cubicBezTo>
                  <a:cubicBezTo>
                    <a:pt x="53817" y="10576"/>
                    <a:pt x="42356" y="16463"/>
                    <a:pt x="32335" y="25137"/>
                  </a:cubicBezTo>
                  <a:cubicBezTo>
                    <a:pt x="31578" y="25765"/>
                    <a:pt x="30784" y="26374"/>
                    <a:pt x="30064" y="27038"/>
                  </a:cubicBezTo>
                  <a:cubicBezTo>
                    <a:pt x="29437" y="27629"/>
                    <a:pt x="28754" y="28072"/>
                    <a:pt x="28108" y="28662"/>
                  </a:cubicBezTo>
                  <a:cubicBezTo>
                    <a:pt x="27481" y="29290"/>
                    <a:pt x="27038" y="30139"/>
                    <a:pt x="26429" y="30803"/>
                  </a:cubicBezTo>
                  <a:cubicBezTo>
                    <a:pt x="22848" y="34550"/>
                    <a:pt x="19471" y="38555"/>
                    <a:pt x="16481" y="43206"/>
                  </a:cubicBezTo>
                  <a:cubicBezTo>
                    <a:pt x="15761" y="44313"/>
                    <a:pt x="15208" y="45587"/>
                    <a:pt x="14580" y="46749"/>
                  </a:cubicBezTo>
                  <a:cubicBezTo>
                    <a:pt x="12273" y="50680"/>
                    <a:pt x="10280" y="54943"/>
                    <a:pt x="8489" y="59520"/>
                  </a:cubicBezTo>
                  <a:cubicBezTo>
                    <a:pt x="7899" y="61071"/>
                    <a:pt x="7179" y="62547"/>
                    <a:pt x="6625" y="64171"/>
                  </a:cubicBezTo>
                  <a:cubicBezTo>
                    <a:pt x="4872" y="69339"/>
                    <a:pt x="3562" y="75024"/>
                    <a:pt x="2491" y="81040"/>
                  </a:cubicBezTo>
                  <a:cubicBezTo>
                    <a:pt x="2085" y="83347"/>
                    <a:pt x="1735" y="85728"/>
                    <a:pt x="1458" y="88164"/>
                  </a:cubicBezTo>
                  <a:cubicBezTo>
                    <a:pt x="830" y="93258"/>
                    <a:pt x="424" y="98629"/>
                    <a:pt x="314" y="104313"/>
                  </a:cubicBezTo>
                  <a:cubicBezTo>
                    <a:pt x="277" y="105790"/>
                    <a:pt x="0" y="107100"/>
                    <a:pt x="0" y="108613"/>
                  </a:cubicBezTo>
                  <a:lnTo>
                    <a:pt x="0" y="419744"/>
                  </a:lnTo>
                  <a:cubicBezTo>
                    <a:pt x="0" y="421497"/>
                    <a:pt x="314" y="422974"/>
                    <a:pt x="351" y="424635"/>
                  </a:cubicBezTo>
                  <a:cubicBezTo>
                    <a:pt x="517" y="430042"/>
                    <a:pt x="830" y="435210"/>
                    <a:pt x="1458" y="440027"/>
                  </a:cubicBezTo>
                  <a:cubicBezTo>
                    <a:pt x="1772" y="442611"/>
                    <a:pt x="2215" y="445121"/>
                    <a:pt x="2658" y="447539"/>
                  </a:cubicBezTo>
                  <a:cubicBezTo>
                    <a:pt x="3617" y="452466"/>
                    <a:pt x="4724" y="457117"/>
                    <a:pt x="6164" y="461454"/>
                  </a:cubicBezTo>
                  <a:cubicBezTo>
                    <a:pt x="6681" y="463079"/>
                    <a:pt x="7161" y="464795"/>
                    <a:pt x="7751" y="466382"/>
                  </a:cubicBezTo>
                  <a:cubicBezTo>
                    <a:pt x="9652" y="471439"/>
                    <a:pt x="11922" y="475924"/>
                    <a:pt x="14432" y="480187"/>
                  </a:cubicBezTo>
                  <a:cubicBezTo>
                    <a:pt x="15355" y="481774"/>
                    <a:pt x="16296" y="483325"/>
                    <a:pt x="17330" y="484838"/>
                  </a:cubicBezTo>
                  <a:cubicBezTo>
                    <a:pt x="20265" y="489101"/>
                    <a:pt x="23420" y="493033"/>
                    <a:pt x="26872" y="496484"/>
                  </a:cubicBezTo>
                  <a:cubicBezTo>
                    <a:pt x="27278" y="496835"/>
                    <a:pt x="27499" y="497351"/>
                    <a:pt x="27905" y="497720"/>
                  </a:cubicBezTo>
                  <a:cubicBezTo>
                    <a:pt x="29530" y="499270"/>
                    <a:pt x="31320" y="500581"/>
                    <a:pt x="33036" y="501984"/>
                  </a:cubicBezTo>
                  <a:cubicBezTo>
                    <a:pt x="33664" y="502463"/>
                    <a:pt x="34272" y="503017"/>
                    <a:pt x="34863" y="503497"/>
                  </a:cubicBezTo>
                  <a:cubicBezTo>
                    <a:pt x="37059" y="505177"/>
                    <a:pt x="39366" y="506671"/>
                    <a:pt x="41673" y="508111"/>
                  </a:cubicBezTo>
                  <a:cubicBezTo>
                    <a:pt x="42541" y="508628"/>
                    <a:pt x="43353" y="509145"/>
                    <a:pt x="44220" y="509624"/>
                  </a:cubicBezTo>
                  <a:cubicBezTo>
                    <a:pt x="46417" y="510898"/>
                    <a:pt x="48668" y="512042"/>
                    <a:pt x="50975" y="513131"/>
                  </a:cubicBezTo>
                  <a:cubicBezTo>
                    <a:pt x="52009" y="513648"/>
                    <a:pt x="53079" y="514128"/>
                    <a:pt x="54113" y="514570"/>
                  </a:cubicBezTo>
                  <a:cubicBezTo>
                    <a:pt x="56383" y="515530"/>
                    <a:pt x="58616" y="516435"/>
                    <a:pt x="60923" y="517228"/>
                  </a:cubicBezTo>
                  <a:cubicBezTo>
                    <a:pt x="62030" y="517634"/>
                    <a:pt x="63193" y="517985"/>
                    <a:pt x="64337" y="518336"/>
                  </a:cubicBezTo>
                  <a:cubicBezTo>
                    <a:pt x="66681" y="519056"/>
                    <a:pt x="68988" y="519775"/>
                    <a:pt x="71332" y="520329"/>
                  </a:cubicBezTo>
                  <a:cubicBezTo>
                    <a:pt x="72366" y="520606"/>
                    <a:pt x="73399" y="520846"/>
                    <a:pt x="74433" y="521049"/>
                  </a:cubicBezTo>
                  <a:cubicBezTo>
                    <a:pt x="76980" y="521639"/>
                    <a:pt x="79563" y="522156"/>
                    <a:pt x="82147" y="522599"/>
                  </a:cubicBezTo>
                  <a:cubicBezTo>
                    <a:pt x="82701" y="522710"/>
                    <a:pt x="83255" y="522802"/>
                    <a:pt x="83864" y="522876"/>
                  </a:cubicBezTo>
                  <a:cubicBezTo>
                    <a:pt x="93331" y="524352"/>
                    <a:pt x="102726" y="524980"/>
                    <a:pt x="111474" y="524980"/>
                  </a:cubicBezTo>
                  <a:cubicBezTo>
                    <a:pt x="114851" y="524980"/>
                    <a:pt x="118118" y="524906"/>
                    <a:pt x="121255" y="524777"/>
                  </a:cubicBezTo>
                  <a:cubicBezTo>
                    <a:pt x="123083" y="524703"/>
                    <a:pt x="304505" y="518262"/>
                    <a:pt x="344923" y="512596"/>
                  </a:cubicBezTo>
                  <a:lnTo>
                    <a:pt x="344997" y="512596"/>
                  </a:lnTo>
                  <a:lnTo>
                    <a:pt x="344997" y="430301"/>
                  </a:lnTo>
                  <a:lnTo>
                    <a:pt x="143716" y="430301"/>
                  </a:lnTo>
                  <a:cubicBezTo>
                    <a:pt x="133326" y="430301"/>
                    <a:pt x="122677" y="430338"/>
                    <a:pt x="114445" y="425687"/>
                  </a:cubicBezTo>
                  <a:cubicBezTo>
                    <a:pt x="112138" y="424413"/>
                    <a:pt x="110145" y="422789"/>
                    <a:pt x="108447" y="420833"/>
                  </a:cubicBezTo>
                  <a:cubicBezTo>
                    <a:pt x="108244" y="420630"/>
                    <a:pt x="108170" y="420353"/>
                    <a:pt x="108004" y="420150"/>
                  </a:cubicBezTo>
                  <a:cubicBezTo>
                    <a:pt x="106454" y="418323"/>
                    <a:pt x="105143" y="416256"/>
                    <a:pt x="104110" y="413857"/>
                  </a:cubicBezTo>
                  <a:cubicBezTo>
                    <a:pt x="103907" y="413450"/>
                    <a:pt x="103833" y="412897"/>
                    <a:pt x="103630" y="412472"/>
                  </a:cubicBezTo>
                  <a:cubicBezTo>
                    <a:pt x="101637" y="407305"/>
                    <a:pt x="100566" y="401011"/>
                    <a:pt x="100566" y="393296"/>
                  </a:cubicBezTo>
                  <a:lnTo>
                    <a:pt x="100566" y="312127"/>
                  </a:lnTo>
                  <a:lnTo>
                    <a:pt x="312625" y="305723"/>
                  </a:lnTo>
                  <a:lnTo>
                    <a:pt x="312736" y="305723"/>
                  </a:lnTo>
                  <a:lnTo>
                    <a:pt x="312736" y="222671"/>
                  </a:lnTo>
                  <a:lnTo>
                    <a:pt x="100566" y="215547"/>
                  </a:lnTo>
                  <a:lnTo>
                    <a:pt x="100566" y="134286"/>
                  </a:lnTo>
                  <a:cubicBezTo>
                    <a:pt x="100566" y="114722"/>
                    <a:pt x="100566" y="94476"/>
                    <a:pt x="137718" y="94476"/>
                  </a:cubicBezTo>
                  <a:lnTo>
                    <a:pt x="344997" y="94476"/>
                  </a:lnTo>
                  <a:lnTo>
                    <a:pt x="344997" y="11462"/>
                  </a:lnTo>
                  <a:lnTo>
                    <a:pt x="344923" y="11425"/>
                  </a:lnTo>
                  <a:cubicBezTo>
                    <a:pt x="299595" y="5075"/>
                    <a:pt x="115903" y="74"/>
                    <a:pt x="114076" y="37"/>
                  </a:cubicBezTo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100">
              <a:extLst>
                <a:ext uri="{FF2B5EF4-FFF2-40B4-BE49-F238E27FC236}">
                  <a16:creationId xmlns:a16="http://schemas.microsoft.com/office/drawing/2014/main" id="{F2E4671F-09B5-B4A4-0835-07DF535CAB83}"/>
                </a:ext>
              </a:extLst>
            </p:cNvPr>
            <p:cNvSpPr/>
            <p:nvPr/>
          </p:nvSpPr>
          <p:spPr>
            <a:xfrm>
              <a:off x="5619430" y="5067703"/>
              <a:ext cx="410275" cy="522598"/>
            </a:xfrm>
            <a:custGeom>
              <a:avLst/>
              <a:gdLst>
                <a:gd name="connsiteX0" fmla="*/ 309672 w 410275"/>
                <a:gd name="connsiteY0" fmla="*/ 0 h 522598"/>
                <a:gd name="connsiteX1" fmla="*/ 309672 w 410275"/>
                <a:gd name="connsiteY1" fmla="*/ 337246 h 522598"/>
                <a:gd name="connsiteX2" fmla="*/ 101877 w 410275"/>
                <a:gd name="connsiteY2" fmla="*/ 0 h 522598"/>
                <a:gd name="connsiteX3" fmla="*/ 0 w 410275"/>
                <a:gd name="connsiteY3" fmla="*/ 0 h 522598"/>
                <a:gd name="connsiteX4" fmla="*/ 0 w 410275"/>
                <a:gd name="connsiteY4" fmla="*/ 522599 h 522598"/>
                <a:gd name="connsiteX5" fmla="*/ 101323 w 410275"/>
                <a:gd name="connsiteY5" fmla="*/ 522599 h 522598"/>
                <a:gd name="connsiteX6" fmla="*/ 101323 w 410275"/>
                <a:gd name="connsiteY6" fmla="*/ 188915 h 522598"/>
                <a:gd name="connsiteX7" fmla="*/ 309783 w 410275"/>
                <a:gd name="connsiteY7" fmla="*/ 522599 h 522598"/>
                <a:gd name="connsiteX8" fmla="*/ 410276 w 410275"/>
                <a:gd name="connsiteY8" fmla="*/ 522599 h 522598"/>
                <a:gd name="connsiteX9" fmla="*/ 410276 w 410275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75" h="522598">
                  <a:moveTo>
                    <a:pt x="309672" y="0"/>
                  </a:moveTo>
                  <a:lnTo>
                    <a:pt x="309672" y="337246"/>
                  </a:lnTo>
                  <a:lnTo>
                    <a:pt x="101877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23" y="522599"/>
                  </a:lnTo>
                  <a:lnTo>
                    <a:pt x="101323" y="188915"/>
                  </a:lnTo>
                  <a:lnTo>
                    <a:pt x="309783" y="522599"/>
                  </a:lnTo>
                  <a:lnTo>
                    <a:pt x="410276" y="522599"/>
                  </a:lnTo>
                  <a:lnTo>
                    <a:pt x="41027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46" name="Graphic 4">
              <a:extLst>
                <a:ext uri="{FF2B5EF4-FFF2-40B4-BE49-F238E27FC236}">
                  <a16:creationId xmlns:a16="http://schemas.microsoft.com/office/drawing/2014/main" id="{9A54BB95-5FA1-2328-48D4-5D3387223474}"/>
                </a:ext>
              </a:extLst>
            </p:cNvPr>
            <p:cNvGrpSpPr/>
            <p:nvPr/>
          </p:nvGrpSpPr>
          <p:grpSpPr>
            <a:xfrm>
              <a:off x="6098860" y="5061963"/>
              <a:ext cx="1521102" cy="532786"/>
              <a:chOff x="6098860" y="5061963"/>
              <a:chExt cx="1521102" cy="532786"/>
            </a:xfrm>
            <a:solidFill>
              <a:srgbClr val="9C9B9B"/>
            </a:solidFill>
          </p:grpSpPr>
          <p:sp>
            <p:nvSpPr>
              <p:cNvPr id="73" name="Freeform: Shape 128">
                <a:extLst>
                  <a:ext uri="{FF2B5EF4-FFF2-40B4-BE49-F238E27FC236}">
                    <a16:creationId xmlns:a16="http://schemas.microsoft.com/office/drawing/2014/main" id="{55C95568-A5F7-6884-88A8-68B180C5201D}"/>
                  </a:ext>
                </a:extLst>
              </p:cNvPr>
              <p:cNvSpPr/>
              <p:nvPr/>
            </p:nvSpPr>
            <p:spPr>
              <a:xfrm>
                <a:off x="6098860" y="5061963"/>
                <a:ext cx="361514" cy="532786"/>
              </a:xfrm>
              <a:custGeom>
                <a:avLst/>
                <a:gdLst>
                  <a:gd name="connsiteX0" fmla="*/ 117472 w 361514"/>
                  <a:gd name="connsiteY0" fmla="*/ 522913 h 532786"/>
                  <a:gd name="connsiteX1" fmla="*/ 113892 w 361514"/>
                  <a:gd name="connsiteY1" fmla="*/ 521842 h 532786"/>
                  <a:gd name="connsiteX2" fmla="*/ 117472 w 361514"/>
                  <a:gd name="connsiteY2" fmla="*/ 522913 h 532786"/>
                  <a:gd name="connsiteX3" fmla="*/ 82941 w 361514"/>
                  <a:gd name="connsiteY3" fmla="*/ 506117 h 532786"/>
                  <a:gd name="connsiteX4" fmla="*/ 79287 w 361514"/>
                  <a:gd name="connsiteY4" fmla="*/ 503884 h 532786"/>
                  <a:gd name="connsiteX5" fmla="*/ 82941 w 361514"/>
                  <a:gd name="connsiteY5" fmla="*/ 506117 h 532786"/>
                  <a:gd name="connsiteX6" fmla="*/ 100677 w 361514"/>
                  <a:gd name="connsiteY6" fmla="*/ 516102 h 532786"/>
                  <a:gd name="connsiteX7" fmla="*/ 95657 w 361514"/>
                  <a:gd name="connsiteY7" fmla="*/ 513869 h 532786"/>
                  <a:gd name="connsiteX8" fmla="*/ 100677 w 361514"/>
                  <a:gd name="connsiteY8" fmla="*/ 516102 h 532786"/>
                  <a:gd name="connsiteX9" fmla="*/ 178598 w 361514"/>
                  <a:gd name="connsiteY9" fmla="*/ 0 h 532786"/>
                  <a:gd name="connsiteX10" fmla="*/ 130151 w 361514"/>
                  <a:gd name="connsiteY10" fmla="*/ 4651 h 532786"/>
                  <a:gd name="connsiteX11" fmla="*/ 126922 w 361514"/>
                  <a:gd name="connsiteY11" fmla="*/ 5481 h 532786"/>
                  <a:gd name="connsiteX12" fmla="*/ 109776 w 361514"/>
                  <a:gd name="connsiteY12" fmla="*/ 10132 h 532786"/>
                  <a:gd name="connsiteX13" fmla="*/ 101619 w 361514"/>
                  <a:gd name="connsiteY13" fmla="*/ 13436 h 532786"/>
                  <a:gd name="connsiteX14" fmla="*/ 91283 w 361514"/>
                  <a:gd name="connsiteY14" fmla="*/ 17773 h 532786"/>
                  <a:gd name="connsiteX15" fmla="*/ 82738 w 361514"/>
                  <a:gd name="connsiteY15" fmla="*/ 22793 h 532786"/>
                  <a:gd name="connsiteX16" fmla="*/ 74543 w 361514"/>
                  <a:gd name="connsiteY16" fmla="*/ 27721 h 532786"/>
                  <a:gd name="connsiteX17" fmla="*/ 68065 w 361514"/>
                  <a:gd name="connsiteY17" fmla="*/ 32925 h 532786"/>
                  <a:gd name="connsiteX18" fmla="*/ 59594 w 361514"/>
                  <a:gd name="connsiteY18" fmla="*/ 39920 h 532786"/>
                  <a:gd name="connsiteX19" fmla="*/ 56973 w 361514"/>
                  <a:gd name="connsiteY19" fmla="*/ 42781 h 532786"/>
                  <a:gd name="connsiteX20" fmla="*/ 35730 w 361514"/>
                  <a:gd name="connsiteY20" fmla="*/ 70151 h 532786"/>
                  <a:gd name="connsiteX21" fmla="*/ 19102 w 361514"/>
                  <a:gd name="connsiteY21" fmla="*/ 107820 h 532786"/>
                  <a:gd name="connsiteX22" fmla="*/ 18234 w 361514"/>
                  <a:gd name="connsiteY22" fmla="*/ 110680 h 532786"/>
                  <a:gd name="connsiteX23" fmla="*/ 13067 w 361514"/>
                  <a:gd name="connsiteY23" fmla="*/ 128970 h 532786"/>
                  <a:gd name="connsiteX24" fmla="*/ 11627 w 361514"/>
                  <a:gd name="connsiteY24" fmla="*/ 135485 h 532786"/>
                  <a:gd name="connsiteX25" fmla="*/ 8213 w 361514"/>
                  <a:gd name="connsiteY25" fmla="*/ 152188 h 532786"/>
                  <a:gd name="connsiteX26" fmla="*/ 6939 w 361514"/>
                  <a:gd name="connsiteY26" fmla="*/ 160696 h 532786"/>
                  <a:gd name="connsiteX27" fmla="*/ 4559 w 361514"/>
                  <a:gd name="connsiteY27" fmla="*/ 177768 h 532786"/>
                  <a:gd name="connsiteX28" fmla="*/ 3765 w 361514"/>
                  <a:gd name="connsiteY28" fmla="*/ 185648 h 532786"/>
                  <a:gd name="connsiteX29" fmla="*/ 1938 w 361514"/>
                  <a:gd name="connsiteY29" fmla="*/ 205968 h 532786"/>
                  <a:gd name="connsiteX30" fmla="*/ 1864 w 361514"/>
                  <a:gd name="connsiteY30" fmla="*/ 207962 h 532786"/>
                  <a:gd name="connsiteX31" fmla="*/ 0 w 361514"/>
                  <a:gd name="connsiteY31" fmla="*/ 265599 h 532786"/>
                  <a:gd name="connsiteX32" fmla="*/ 39533 w 361514"/>
                  <a:gd name="connsiteY32" fmla="*/ 460660 h 532786"/>
                  <a:gd name="connsiteX33" fmla="*/ 178635 w 361514"/>
                  <a:gd name="connsiteY33" fmla="*/ 532583 h 532786"/>
                  <a:gd name="connsiteX34" fmla="*/ 198715 w 361514"/>
                  <a:gd name="connsiteY34" fmla="*/ 532786 h 532786"/>
                  <a:gd name="connsiteX35" fmla="*/ 204806 w 361514"/>
                  <a:gd name="connsiteY35" fmla="*/ 532620 h 532786"/>
                  <a:gd name="connsiteX36" fmla="*/ 237786 w 361514"/>
                  <a:gd name="connsiteY36" fmla="*/ 531790 h 532786"/>
                  <a:gd name="connsiteX37" fmla="*/ 252902 w 361514"/>
                  <a:gd name="connsiteY37" fmla="*/ 530959 h 532786"/>
                  <a:gd name="connsiteX38" fmla="*/ 283170 w 361514"/>
                  <a:gd name="connsiteY38" fmla="*/ 528302 h 532786"/>
                  <a:gd name="connsiteX39" fmla="*/ 295775 w 361514"/>
                  <a:gd name="connsiteY39" fmla="*/ 526677 h 532786"/>
                  <a:gd name="connsiteX40" fmla="*/ 323976 w 361514"/>
                  <a:gd name="connsiteY40" fmla="*/ 522063 h 532786"/>
                  <a:gd name="connsiteX41" fmla="*/ 333370 w 361514"/>
                  <a:gd name="connsiteY41" fmla="*/ 519959 h 532786"/>
                  <a:gd name="connsiteX42" fmla="*/ 356550 w 361514"/>
                  <a:gd name="connsiteY42" fmla="*/ 513906 h 532786"/>
                  <a:gd name="connsiteX43" fmla="*/ 361441 w 361514"/>
                  <a:gd name="connsiteY43" fmla="*/ 512632 h 532786"/>
                  <a:gd name="connsiteX44" fmla="*/ 361515 w 361514"/>
                  <a:gd name="connsiteY44" fmla="*/ 512596 h 532786"/>
                  <a:gd name="connsiteX45" fmla="*/ 361515 w 361514"/>
                  <a:gd name="connsiteY45" fmla="*/ 434638 h 532786"/>
                  <a:gd name="connsiteX46" fmla="*/ 361405 w 361514"/>
                  <a:gd name="connsiteY46" fmla="*/ 434638 h 532786"/>
                  <a:gd name="connsiteX47" fmla="*/ 202258 w 361514"/>
                  <a:gd name="connsiteY47" fmla="*/ 440322 h 532786"/>
                  <a:gd name="connsiteX48" fmla="*/ 120554 w 361514"/>
                  <a:gd name="connsiteY48" fmla="*/ 397596 h 532786"/>
                  <a:gd name="connsiteX49" fmla="*/ 100585 w 361514"/>
                  <a:gd name="connsiteY49" fmla="*/ 267039 h 532786"/>
                  <a:gd name="connsiteX50" fmla="*/ 123766 w 361514"/>
                  <a:gd name="connsiteY50" fmla="*/ 120222 h 532786"/>
                  <a:gd name="connsiteX51" fmla="*/ 202240 w 361514"/>
                  <a:gd name="connsiteY51" fmla="*/ 92298 h 532786"/>
                  <a:gd name="connsiteX52" fmla="*/ 359116 w 361514"/>
                  <a:gd name="connsiteY52" fmla="*/ 102043 h 532786"/>
                  <a:gd name="connsiteX53" fmla="*/ 361386 w 361514"/>
                  <a:gd name="connsiteY53" fmla="*/ 102283 h 532786"/>
                  <a:gd name="connsiteX54" fmla="*/ 361496 w 361514"/>
                  <a:gd name="connsiteY54" fmla="*/ 102283 h 532786"/>
                  <a:gd name="connsiteX55" fmla="*/ 361496 w 361514"/>
                  <a:gd name="connsiteY55" fmla="*/ 23568 h 532786"/>
                  <a:gd name="connsiteX56" fmla="*/ 361423 w 361514"/>
                  <a:gd name="connsiteY56" fmla="*/ 23531 h 532786"/>
                  <a:gd name="connsiteX57" fmla="*/ 178598 w 361514"/>
                  <a:gd name="connsiteY57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61514" h="532786">
                    <a:moveTo>
                      <a:pt x="117472" y="522913"/>
                    </a:moveTo>
                    <a:cubicBezTo>
                      <a:pt x="116309" y="522506"/>
                      <a:pt x="114999" y="522229"/>
                      <a:pt x="113892" y="521842"/>
                    </a:cubicBezTo>
                    <a:cubicBezTo>
                      <a:pt x="114999" y="522229"/>
                      <a:pt x="116309" y="522506"/>
                      <a:pt x="117472" y="522913"/>
                    </a:cubicBezTo>
                    <a:moveTo>
                      <a:pt x="82941" y="506117"/>
                    </a:moveTo>
                    <a:cubicBezTo>
                      <a:pt x="81741" y="505361"/>
                      <a:pt x="80468" y="504678"/>
                      <a:pt x="79287" y="503884"/>
                    </a:cubicBezTo>
                    <a:cubicBezTo>
                      <a:pt x="80468" y="504678"/>
                      <a:pt x="81741" y="505361"/>
                      <a:pt x="82941" y="506117"/>
                    </a:cubicBezTo>
                    <a:moveTo>
                      <a:pt x="100677" y="516102"/>
                    </a:moveTo>
                    <a:cubicBezTo>
                      <a:pt x="99053" y="515345"/>
                      <a:pt x="97263" y="514718"/>
                      <a:pt x="95657" y="513869"/>
                    </a:cubicBezTo>
                    <a:cubicBezTo>
                      <a:pt x="97263" y="514718"/>
                      <a:pt x="99053" y="515345"/>
                      <a:pt x="100677" y="516102"/>
                    </a:cubicBezTo>
                    <a:moveTo>
                      <a:pt x="178598" y="0"/>
                    </a:moveTo>
                    <a:cubicBezTo>
                      <a:pt x="161010" y="0"/>
                      <a:pt x="144916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4" y="6829"/>
                      <a:pt x="115220" y="8268"/>
                      <a:pt x="109776" y="10132"/>
                    </a:cubicBezTo>
                    <a:cubicBezTo>
                      <a:pt x="106915" y="11092"/>
                      <a:pt x="104368" y="12328"/>
                      <a:pt x="101619" y="13436"/>
                    </a:cubicBezTo>
                    <a:cubicBezTo>
                      <a:pt x="98149" y="14820"/>
                      <a:pt x="94587" y="16149"/>
                      <a:pt x="91283" y="17773"/>
                    </a:cubicBezTo>
                    <a:cubicBezTo>
                      <a:pt x="88256" y="19286"/>
                      <a:pt x="85562" y="21077"/>
                      <a:pt x="82738" y="22793"/>
                    </a:cubicBezTo>
                    <a:cubicBezTo>
                      <a:pt x="79988" y="24417"/>
                      <a:pt x="77127" y="25894"/>
                      <a:pt x="74543" y="27721"/>
                    </a:cubicBezTo>
                    <a:cubicBezTo>
                      <a:pt x="72236" y="29308"/>
                      <a:pt x="70207" y="31227"/>
                      <a:pt x="68065" y="32925"/>
                    </a:cubicBezTo>
                    <a:cubicBezTo>
                      <a:pt x="65205" y="35232"/>
                      <a:pt x="62252" y="37373"/>
                      <a:pt x="59594" y="39920"/>
                    </a:cubicBezTo>
                    <a:cubicBezTo>
                      <a:pt x="58672" y="40787"/>
                      <a:pt x="57878" y="41876"/>
                      <a:pt x="56973" y="42781"/>
                    </a:cubicBezTo>
                    <a:cubicBezTo>
                      <a:pt x="49019" y="50809"/>
                      <a:pt x="41858" y="59797"/>
                      <a:pt x="35730" y="70151"/>
                    </a:cubicBezTo>
                    <a:cubicBezTo>
                      <a:pt x="29289" y="81169"/>
                      <a:pt x="23753" y="93738"/>
                      <a:pt x="19102" y="107820"/>
                    </a:cubicBezTo>
                    <a:cubicBezTo>
                      <a:pt x="18788" y="108779"/>
                      <a:pt x="18548" y="109776"/>
                      <a:pt x="18234" y="110680"/>
                    </a:cubicBezTo>
                    <a:cubicBezTo>
                      <a:pt x="16407" y="116531"/>
                      <a:pt x="14617" y="122566"/>
                      <a:pt x="13067" y="128970"/>
                    </a:cubicBezTo>
                    <a:cubicBezTo>
                      <a:pt x="12550" y="131074"/>
                      <a:pt x="12107" y="133344"/>
                      <a:pt x="11627" y="135485"/>
                    </a:cubicBezTo>
                    <a:cubicBezTo>
                      <a:pt x="10427" y="140892"/>
                      <a:pt x="9246" y="146337"/>
                      <a:pt x="8213" y="152188"/>
                    </a:cubicBezTo>
                    <a:cubicBezTo>
                      <a:pt x="7733" y="154938"/>
                      <a:pt x="7382" y="157872"/>
                      <a:pt x="6939" y="160696"/>
                    </a:cubicBezTo>
                    <a:cubicBezTo>
                      <a:pt x="6072" y="166269"/>
                      <a:pt x="5223" y="171825"/>
                      <a:pt x="4559" y="177768"/>
                    </a:cubicBezTo>
                    <a:cubicBezTo>
                      <a:pt x="4245" y="180315"/>
                      <a:pt x="4042" y="183064"/>
                      <a:pt x="3765" y="185648"/>
                    </a:cubicBezTo>
                    <a:cubicBezTo>
                      <a:pt x="3082" y="192292"/>
                      <a:pt x="2418" y="198937"/>
                      <a:pt x="1938" y="205968"/>
                    </a:cubicBezTo>
                    <a:cubicBezTo>
                      <a:pt x="1901" y="206596"/>
                      <a:pt x="1901" y="207279"/>
                      <a:pt x="1864" y="207962"/>
                    </a:cubicBezTo>
                    <a:cubicBezTo>
                      <a:pt x="664" y="225790"/>
                      <a:pt x="0" y="244836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1" y="532675"/>
                      <a:pt x="204806" y="532620"/>
                    </a:cubicBezTo>
                    <a:cubicBezTo>
                      <a:pt x="216174" y="532583"/>
                      <a:pt x="227119" y="532214"/>
                      <a:pt x="237786" y="531790"/>
                    </a:cubicBezTo>
                    <a:cubicBezTo>
                      <a:pt x="242880" y="531550"/>
                      <a:pt x="247974" y="531273"/>
                      <a:pt x="252902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206" y="521381"/>
                      <a:pt x="330214" y="520624"/>
                      <a:pt x="333370" y="519959"/>
                    </a:cubicBezTo>
                    <a:cubicBezTo>
                      <a:pt x="341361" y="518132"/>
                      <a:pt x="349113" y="516139"/>
                      <a:pt x="356550" y="513906"/>
                    </a:cubicBezTo>
                    <a:cubicBezTo>
                      <a:pt x="358101" y="513426"/>
                      <a:pt x="359928" y="513112"/>
                      <a:pt x="361441" y="512632"/>
                    </a:cubicBezTo>
                    <a:lnTo>
                      <a:pt x="361515" y="512596"/>
                    </a:lnTo>
                    <a:lnTo>
                      <a:pt x="361515" y="434638"/>
                    </a:lnTo>
                    <a:lnTo>
                      <a:pt x="361405" y="434638"/>
                    </a:lnTo>
                    <a:cubicBezTo>
                      <a:pt x="360574" y="434675"/>
                      <a:pt x="276673" y="440322"/>
                      <a:pt x="202258" y="440322"/>
                    </a:cubicBezTo>
                    <a:cubicBezTo>
                      <a:pt x="161877" y="440322"/>
                      <a:pt x="135946" y="426757"/>
                      <a:pt x="120554" y="397596"/>
                    </a:cubicBezTo>
                    <a:cubicBezTo>
                      <a:pt x="106712" y="371389"/>
                      <a:pt x="100585" y="331137"/>
                      <a:pt x="100585" y="267039"/>
                    </a:cubicBezTo>
                    <a:cubicBezTo>
                      <a:pt x="100585" y="188084"/>
                      <a:pt x="107506" y="144215"/>
                      <a:pt x="123766" y="120222"/>
                    </a:cubicBezTo>
                    <a:cubicBezTo>
                      <a:pt x="139638" y="96875"/>
                      <a:pt x="164535" y="92298"/>
                      <a:pt x="202240" y="92298"/>
                    </a:cubicBezTo>
                    <a:cubicBezTo>
                      <a:pt x="257811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19" y="6792"/>
                      <a:pt x="250687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: Shape 129">
                <a:extLst>
                  <a:ext uri="{FF2B5EF4-FFF2-40B4-BE49-F238E27FC236}">
                    <a16:creationId xmlns:a16="http://schemas.microsoft.com/office/drawing/2014/main" id="{F38C2466-A1D1-2B5B-E0A5-3C1BD78CA743}"/>
                  </a:ext>
                </a:extLst>
              </p:cNvPr>
              <p:cNvSpPr/>
              <p:nvPr/>
            </p:nvSpPr>
            <p:spPr>
              <a:xfrm>
                <a:off x="6526651" y="5067666"/>
                <a:ext cx="345015" cy="524961"/>
              </a:xfrm>
              <a:custGeom>
                <a:avLst/>
                <a:gdLst>
                  <a:gd name="connsiteX0" fmla="*/ 101526 w 345015"/>
                  <a:gd name="connsiteY0" fmla="*/ 405791 h 524961"/>
                  <a:gd name="connsiteX1" fmla="*/ 101526 w 345015"/>
                  <a:gd name="connsiteY1" fmla="*/ 405828 h 524961"/>
                  <a:gd name="connsiteX2" fmla="*/ 101526 w 345015"/>
                  <a:gd name="connsiteY2" fmla="*/ 405791 h 524961"/>
                  <a:gd name="connsiteX3" fmla="*/ 105346 w 345015"/>
                  <a:gd name="connsiteY3" fmla="*/ 416385 h 524961"/>
                  <a:gd name="connsiteX4" fmla="*/ 104387 w 345015"/>
                  <a:gd name="connsiteY4" fmla="*/ 414834 h 524961"/>
                  <a:gd name="connsiteX5" fmla="*/ 105346 w 345015"/>
                  <a:gd name="connsiteY5" fmla="*/ 416385 h 524961"/>
                  <a:gd name="connsiteX6" fmla="*/ 110348 w 345015"/>
                  <a:gd name="connsiteY6" fmla="*/ 422697 h 524961"/>
                  <a:gd name="connsiteX7" fmla="*/ 108909 w 345015"/>
                  <a:gd name="connsiteY7" fmla="*/ 421553 h 524961"/>
                  <a:gd name="connsiteX8" fmla="*/ 110348 w 345015"/>
                  <a:gd name="connsiteY8" fmla="*/ 422697 h 524961"/>
                  <a:gd name="connsiteX9" fmla="*/ 28090 w 345015"/>
                  <a:gd name="connsiteY9" fmla="*/ 497610 h 524961"/>
                  <a:gd name="connsiteX10" fmla="*/ 27924 w 345015"/>
                  <a:gd name="connsiteY10" fmla="*/ 497443 h 524961"/>
                  <a:gd name="connsiteX11" fmla="*/ 30028 w 345015"/>
                  <a:gd name="connsiteY11" fmla="*/ 499307 h 524961"/>
                  <a:gd name="connsiteX12" fmla="*/ 28090 w 345015"/>
                  <a:gd name="connsiteY12" fmla="*/ 497610 h 524961"/>
                  <a:gd name="connsiteX13" fmla="*/ 15521 w 345015"/>
                  <a:gd name="connsiteY13" fmla="*/ 481977 h 524961"/>
                  <a:gd name="connsiteX14" fmla="*/ 16389 w 345015"/>
                  <a:gd name="connsiteY14" fmla="*/ 483362 h 524961"/>
                  <a:gd name="connsiteX15" fmla="*/ 15521 w 345015"/>
                  <a:gd name="connsiteY15" fmla="*/ 481977 h 524961"/>
                  <a:gd name="connsiteX16" fmla="*/ 1883 w 345015"/>
                  <a:gd name="connsiteY16" fmla="*/ 442555 h 524961"/>
                  <a:gd name="connsiteX17" fmla="*/ 2289 w 345015"/>
                  <a:gd name="connsiteY17" fmla="*/ 444973 h 524961"/>
                  <a:gd name="connsiteX18" fmla="*/ 1883 w 345015"/>
                  <a:gd name="connsiteY18" fmla="*/ 442555 h 524961"/>
                  <a:gd name="connsiteX19" fmla="*/ 2196 w 345015"/>
                  <a:gd name="connsiteY19" fmla="*/ 83366 h 524961"/>
                  <a:gd name="connsiteX20" fmla="*/ 1919 w 345015"/>
                  <a:gd name="connsiteY20" fmla="*/ 85193 h 524961"/>
                  <a:gd name="connsiteX21" fmla="*/ 2196 w 345015"/>
                  <a:gd name="connsiteY21" fmla="*/ 83366 h 524961"/>
                  <a:gd name="connsiteX22" fmla="*/ 28330 w 345015"/>
                  <a:gd name="connsiteY22" fmla="*/ 28828 h 524961"/>
                  <a:gd name="connsiteX23" fmla="*/ 28533 w 345015"/>
                  <a:gd name="connsiteY23" fmla="*/ 28662 h 524961"/>
                  <a:gd name="connsiteX24" fmla="*/ 28127 w 345015"/>
                  <a:gd name="connsiteY24" fmla="*/ 29068 h 524961"/>
                  <a:gd name="connsiteX25" fmla="*/ 28330 w 345015"/>
                  <a:gd name="connsiteY25" fmla="*/ 28828 h 524961"/>
                  <a:gd name="connsiteX26" fmla="*/ 114094 w 345015"/>
                  <a:gd name="connsiteY26" fmla="*/ 37 h 524961"/>
                  <a:gd name="connsiteX27" fmla="*/ 111344 w 345015"/>
                  <a:gd name="connsiteY27" fmla="*/ 0 h 524961"/>
                  <a:gd name="connsiteX28" fmla="*/ 75466 w 345015"/>
                  <a:gd name="connsiteY28" fmla="*/ 4024 h 524961"/>
                  <a:gd name="connsiteX29" fmla="*/ 75392 w 345015"/>
                  <a:gd name="connsiteY29" fmla="*/ 4061 h 524961"/>
                  <a:gd name="connsiteX30" fmla="*/ 65814 w 345015"/>
                  <a:gd name="connsiteY30" fmla="*/ 6681 h 524961"/>
                  <a:gd name="connsiteX31" fmla="*/ 65574 w 345015"/>
                  <a:gd name="connsiteY31" fmla="*/ 6755 h 524961"/>
                  <a:gd name="connsiteX32" fmla="*/ 32353 w 345015"/>
                  <a:gd name="connsiteY32" fmla="*/ 25137 h 524961"/>
                  <a:gd name="connsiteX33" fmla="*/ 30083 w 345015"/>
                  <a:gd name="connsiteY33" fmla="*/ 27038 h 524961"/>
                  <a:gd name="connsiteX34" fmla="*/ 28127 w 345015"/>
                  <a:gd name="connsiteY34" fmla="*/ 28662 h 524961"/>
                  <a:gd name="connsiteX35" fmla="*/ 26447 w 345015"/>
                  <a:gd name="connsiteY35" fmla="*/ 30803 h 524961"/>
                  <a:gd name="connsiteX36" fmla="*/ 16536 w 345015"/>
                  <a:gd name="connsiteY36" fmla="*/ 43206 h 524961"/>
                  <a:gd name="connsiteX37" fmla="*/ 14543 w 345015"/>
                  <a:gd name="connsiteY37" fmla="*/ 46786 h 524961"/>
                  <a:gd name="connsiteX38" fmla="*/ 8489 w 345015"/>
                  <a:gd name="connsiteY38" fmla="*/ 59484 h 524961"/>
                  <a:gd name="connsiteX39" fmla="*/ 6625 w 345015"/>
                  <a:gd name="connsiteY39" fmla="*/ 64208 h 524961"/>
                  <a:gd name="connsiteX40" fmla="*/ 2491 w 345015"/>
                  <a:gd name="connsiteY40" fmla="*/ 80948 h 524961"/>
                  <a:gd name="connsiteX41" fmla="*/ 1421 w 345015"/>
                  <a:gd name="connsiteY41" fmla="*/ 88220 h 524961"/>
                  <a:gd name="connsiteX42" fmla="*/ 314 w 345015"/>
                  <a:gd name="connsiteY42" fmla="*/ 104092 h 524961"/>
                  <a:gd name="connsiteX43" fmla="*/ 0 w 345015"/>
                  <a:gd name="connsiteY43" fmla="*/ 108595 h 524961"/>
                  <a:gd name="connsiteX44" fmla="*/ 0 w 345015"/>
                  <a:gd name="connsiteY44" fmla="*/ 419726 h 524961"/>
                  <a:gd name="connsiteX45" fmla="*/ 351 w 345015"/>
                  <a:gd name="connsiteY45" fmla="*/ 424856 h 524961"/>
                  <a:gd name="connsiteX46" fmla="*/ 1458 w 345015"/>
                  <a:gd name="connsiteY46" fmla="*/ 439972 h 524961"/>
                  <a:gd name="connsiteX47" fmla="*/ 2694 w 345015"/>
                  <a:gd name="connsiteY47" fmla="*/ 447612 h 524961"/>
                  <a:gd name="connsiteX48" fmla="*/ 6109 w 345015"/>
                  <a:gd name="connsiteY48" fmla="*/ 461344 h 524961"/>
                  <a:gd name="connsiteX49" fmla="*/ 7788 w 345015"/>
                  <a:gd name="connsiteY49" fmla="*/ 466548 h 524961"/>
                  <a:gd name="connsiteX50" fmla="*/ 14395 w 345015"/>
                  <a:gd name="connsiteY50" fmla="*/ 480150 h 524961"/>
                  <a:gd name="connsiteX51" fmla="*/ 17385 w 345015"/>
                  <a:gd name="connsiteY51" fmla="*/ 484875 h 524961"/>
                  <a:gd name="connsiteX52" fmla="*/ 26890 w 345015"/>
                  <a:gd name="connsiteY52" fmla="*/ 496447 h 524961"/>
                  <a:gd name="connsiteX53" fmla="*/ 27924 w 345015"/>
                  <a:gd name="connsiteY53" fmla="*/ 497720 h 524961"/>
                  <a:gd name="connsiteX54" fmla="*/ 33128 w 345015"/>
                  <a:gd name="connsiteY54" fmla="*/ 502020 h 524961"/>
                  <a:gd name="connsiteX55" fmla="*/ 34882 w 345015"/>
                  <a:gd name="connsiteY55" fmla="*/ 503460 h 524961"/>
                  <a:gd name="connsiteX56" fmla="*/ 41766 w 345015"/>
                  <a:gd name="connsiteY56" fmla="*/ 508111 h 524961"/>
                  <a:gd name="connsiteX57" fmla="*/ 44183 w 345015"/>
                  <a:gd name="connsiteY57" fmla="*/ 509624 h 524961"/>
                  <a:gd name="connsiteX58" fmla="*/ 51031 w 345015"/>
                  <a:gd name="connsiteY58" fmla="*/ 513168 h 524961"/>
                  <a:gd name="connsiteX59" fmla="*/ 54131 w 345015"/>
                  <a:gd name="connsiteY59" fmla="*/ 514552 h 524961"/>
                  <a:gd name="connsiteX60" fmla="*/ 60978 w 345015"/>
                  <a:gd name="connsiteY60" fmla="*/ 517210 h 524961"/>
                  <a:gd name="connsiteX61" fmla="*/ 64319 w 345015"/>
                  <a:gd name="connsiteY61" fmla="*/ 518317 h 524961"/>
                  <a:gd name="connsiteX62" fmla="*/ 71406 w 345015"/>
                  <a:gd name="connsiteY62" fmla="*/ 520347 h 524961"/>
                  <a:gd name="connsiteX63" fmla="*/ 74433 w 345015"/>
                  <a:gd name="connsiteY63" fmla="*/ 521030 h 524961"/>
                  <a:gd name="connsiteX64" fmla="*/ 82184 w 345015"/>
                  <a:gd name="connsiteY64" fmla="*/ 522581 h 524961"/>
                  <a:gd name="connsiteX65" fmla="*/ 83808 w 345015"/>
                  <a:gd name="connsiteY65" fmla="*/ 522857 h 524961"/>
                  <a:gd name="connsiteX66" fmla="*/ 111455 w 345015"/>
                  <a:gd name="connsiteY66" fmla="*/ 524961 h 524961"/>
                  <a:gd name="connsiteX67" fmla="*/ 121237 w 345015"/>
                  <a:gd name="connsiteY67" fmla="*/ 524758 h 524961"/>
                  <a:gd name="connsiteX68" fmla="*/ 344942 w 345015"/>
                  <a:gd name="connsiteY68" fmla="*/ 512578 h 524961"/>
                  <a:gd name="connsiteX69" fmla="*/ 345015 w 345015"/>
                  <a:gd name="connsiteY69" fmla="*/ 512578 h 524961"/>
                  <a:gd name="connsiteX70" fmla="*/ 345015 w 345015"/>
                  <a:gd name="connsiteY70" fmla="*/ 430282 h 524961"/>
                  <a:gd name="connsiteX71" fmla="*/ 143735 w 345015"/>
                  <a:gd name="connsiteY71" fmla="*/ 430282 h 524961"/>
                  <a:gd name="connsiteX72" fmla="*/ 142535 w 345015"/>
                  <a:gd name="connsiteY72" fmla="*/ 430282 h 524961"/>
                  <a:gd name="connsiteX73" fmla="*/ 114445 w 345015"/>
                  <a:gd name="connsiteY73" fmla="*/ 425668 h 524961"/>
                  <a:gd name="connsiteX74" fmla="*/ 108392 w 345015"/>
                  <a:gd name="connsiteY74" fmla="*/ 420814 h 524961"/>
                  <a:gd name="connsiteX75" fmla="*/ 107986 w 345015"/>
                  <a:gd name="connsiteY75" fmla="*/ 420224 h 524961"/>
                  <a:gd name="connsiteX76" fmla="*/ 104054 w 345015"/>
                  <a:gd name="connsiteY76" fmla="*/ 413857 h 524961"/>
                  <a:gd name="connsiteX77" fmla="*/ 103648 w 345015"/>
                  <a:gd name="connsiteY77" fmla="*/ 412657 h 524961"/>
                  <a:gd name="connsiteX78" fmla="*/ 100511 w 345015"/>
                  <a:gd name="connsiteY78" fmla="*/ 393278 h 524961"/>
                  <a:gd name="connsiteX79" fmla="*/ 100511 w 345015"/>
                  <a:gd name="connsiteY79" fmla="*/ 312127 h 524961"/>
                  <a:gd name="connsiteX80" fmla="*/ 312607 w 345015"/>
                  <a:gd name="connsiteY80" fmla="*/ 305723 h 524961"/>
                  <a:gd name="connsiteX81" fmla="*/ 312718 w 345015"/>
                  <a:gd name="connsiteY81" fmla="*/ 305723 h 524961"/>
                  <a:gd name="connsiteX82" fmla="*/ 312718 w 345015"/>
                  <a:gd name="connsiteY82" fmla="*/ 222671 h 524961"/>
                  <a:gd name="connsiteX83" fmla="*/ 100511 w 345015"/>
                  <a:gd name="connsiteY83" fmla="*/ 215547 h 524961"/>
                  <a:gd name="connsiteX84" fmla="*/ 100511 w 345015"/>
                  <a:gd name="connsiteY84" fmla="*/ 134286 h 524961"/>
                  <a:gd name="connsiteX85" fmla="*/ 137700 w 345015"/>
                  <a:gd name="connsiteY85" fmla="*/ 94476 h 524961"/>
                  <a:gd name="connsiteX86" fmla="*/ 344978 w 345015"/>
                  <a:gd name="connsiteY86" fmla="*/ 94476 h 524961"/>
                  <a:gd name="connsiteX87" fmla="*/ 344978 w 345015"/>
                  <a:gd name="connsiteY87" fmla="*/ 11462 h 524961"/>
                  <a:gd name="connsiteX88" fmla="*/ 344905 w 345015"/>
                  <a:gd name="connsiteY88" fmla="*/ 11425 h 524961"/>
                  <a:gd name="connsiteX89" fmla="*/ 114094 w 345015"/>
                  <a:gd name="connsiteY89" fmla="*/ 37 h 52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5015" h="524961">
                    <a:moveTo>
                      <a:pt x="101526" y="405791"/>
                    </a:moveTo>
                    <a:lnTo>
                      <a:pt x="101526" y="405828"/>
                    </a:lnTo>
                    <a:lnTo>
                      <a:pt x="101526" y="405791"/>
                    </a:lnTo>
                    <a:close/>
                    <a:moveTo>
                      <a:pt x="105346" y="416385"/>
                    </a:moveTo>
                    <a:cubicBezTo>
                      <a:pt x="105070" y="415831"/>
                      <a:pt x="104664" y="415425"/>
                      <a:pt x="104387" y="414834"/>
                    </a:cubicBezTo>
                    <a:cubicBezTo>
                      <a:pt x="104664" y="415388"/>
                      <a:pt x="105070" y="415831"/>
                      <a:pt x="105346" y="416385"/>
                    </a:cubicBezTo>
                    <a:moveTo>
                      <a:pt x="110348" y="422697"/>
                    </a:moveTo>
                    <a:cubicBezTo>
                      <a:pt x="109868" y="422254"/>
                      <a:pt x="109352" y="421977"/>
                      <a:pt x="108909" y="421553"/>
                    </a:cubicBezTo>
                    <a:cubicBezTo>
                      <a:pt x="109315" y="421996"/>
                      <a:pt x="109923" y="422272"/>
                      <a:pt x="110348" y="422697"/>
                    </a:cubicBezTo>
                    <a:moveTo>
                      <a:pt x="28090" y="497610"/>
                    </a:moveTo>
                    <a:cubicBezTo>
                      <a:pt x="28016" y="497573"/>
                      <a:pt x="28016" y="497499"/>
                      <a:pt x="27924" y="497443"/>
                    </a:cubicBezTo>
                    <a:cubicBezTo>
                      <a:pt x="28644" y="498071"/>
                      <a:pt x="29363" y="498680"/>
                      <a:pt x="30028" y="499307"/>
                    </a:cubicBezTo>
                    <a:cubicBezTo>
                      <a:pt x="29400" y="498754"/>
                      <a:pt x="28699" y="498163"/>
                      <a:pt x="28090" y="497610"/>
                    </a:cubicBezTo>
                    <a:moveTo>
                      <a:pt x="15521" y="481977"/>
                    </a:moveTo>
                    <a:cubicBezTo>
                      <a:pt x="15835" y="482420"/>
                      <a:pt x="16112" y="482937"/>
                      <a:pt x="16389" y="483362"/>
                    </a:cubicBezTo>
                    <a:cubicBezTo>
                      <a:pt x="16130" y="482882"/>
                      <a:pt x="15853" y="482402"/>
                      <a:pt x="15521" y="481977"/>
                    </a:cubicBezTo>
                    <a:moveTo>
                      <a:pt x="1883" y="442555"/>
                    </a:moveTo>
                    <a:cubicBezTo>
                      <a:pt x="1993" y="443386"/>
                      <a:pt x="2159" y="444180"/>
                      <a:pt x="2289" y="444973"/>
                    </a:cubicBezTo>
                    <a:cubicBezTo>
                      <a:pt x="2159" y="444180"/>
                      <a:pt x="2011" y="443386"/>
                      <a:pt x="1883" y="442555"/>
                    </a:cubicBezTo>
                    <a:moveTo>
                      <a:pt x="2196" y="83366"/>
                    </a:moveTo>
                    <a:cubicBezTo>
                      <a:pt x="2085" y="83957"/>
                      <a:pt x="1993" y="84602"/>
                      <a:pt x="1919" y="85193"/>
                    </a:cubicBezTo>
                    <a:cubicBezTo>
                      <a:pt x="2011" y="84565"/>
                      <a:pt x="2085" y="83957"/>
                      <a:pt x="2196" y="83366"/>
                    </a:cubicBezTo>
                    <a:moveTo>
                      <a:pt x="28330" y="28828"/>
                    </a:moveTo>
                    <a:cubicBezTo>
                      <a:pt x="28367" y="28791"/>
                      <a:pt x="28440" y="28718"/>
                      <a:pt x="28533" y="28662"/>
                    </a:cubicBezTo>
                    <a:cubicBezTo>
                      <a:pt x="28367" y="28773"/>
                      <a:pt x="28256" y="28939"/>
                      <a:pt x="28127" y="29068"/>
                    </a:cubicBezTo>
                    <a:cubicBezTo>
                      <a:pt x="28219" y="28995"/>
                      <a:pt x="28256" y="28902"/>
                      <a:pt x="28330" y="28828"/>
                    </a:cubicBezTo>
                    <a:moveTo>
                      <a:pt x="114094" y="37"/>
                    </a:moveTo>
                    <a:cubicBezTo>
                      <a:pt x="113227" y="0"/>
                      <a:pt x="112304" y="0"/>
                      <a:pt x="111344" y="0"/>
                    </a:cubicBezTo>
                    <a:cubicBezTo>
                      <a:pt x="100493" y="0"/>
                      <a:pt x="88035" y="1071"/>
                      <a:pt x="75466" y="4024"/>
                    </a:cubicBezTo>
                    <a:cubicBezTo>
                      <a:pt x="75429" y="4024"/>
                      <a:pt x="75392" y="4061"/>
                      <a:pt x="75392" y="4061"/>
                    </a:cubicBezTo>
                    <a:cubicBezTo>
                      <a:pt x="72162" y="4817"/>
                      <a:pt x="69025" y="5685"/>
                      <a:pt x="65814" y="6681"/>
                    </a:cubicBezTo>
                    <a:cubicBezTo>
                      <a:pt x="65740" y="6718"/>
                      <a:pt x="65647" y="6755"/>
                      <a:pt x="65574" y="6755"/>
                    </a:cubicBezTo>
                    <a:cubicBezTo>
                      <a:pt x="53836" y="10576"/>
                      <a:pt x="42375" y="16463"/>
                      <a:pt x="32353" y="25137"/>
                    </a:cubicBezTo>
                    <a:cubicBezTo>
                      <a:pt x="31596" y="25765"/>
                      <a:pt x="30803" y="26374"/>
                      <a:pt x="30083" y="27038"/>
                    </a:cubicBezTo>
                    <a:cubicBezTo>
                      <a:pt x="29456" y="27629"/>
                      <a:pt x="28773" y="28072"/>
                      <a:pt x="28127" y="28662"/>
                    </a:cubicBezTo>
                    <a:cubicBezTo>
                      <a:pt x="27499" y="29290"/>
                      <a:pt x="27056" y="30139"/>
                      <a:pt x="26447" y="30803"/>
                    </a:cubicBezTo>
                    <a:cubicBezTo>
                      <a:pt x="22867" y="34550"/>
                      <a:pt x="19489" y="38555"/>
                      <a:pt x="16536" y="43206"/>
                    </a:cubicBezTo>
                    <a:cubicBezTo>
                      <a:pt x="15779" y="44313"/>
                      <a:pt x="15226" y="45587"/>
                      <a:pt x="14543" y="46786"/>
                    </a:cubicBezTo>
                    <a:cubicBezTo>
                      <a:pt x="12273" y="50680"/>
                      <a:pt x="10280" y="54906"/>
                      <a:pt x="8489" y="59484"/>
                    </a:cubicBezTo>
                    <a:cubicBezTo>
                      <a:pt x="7899" y="61034"/>
                      <a:pt x="7179" y="62547"/>
                      <a:pt x="6625" y="64208"/>
                    </a:cubicBezTo>
                    <a:cubicBezTo>
                      <a:pt x="4909" y="69339"/>
                      <a:pt x="3562" y="74987"/>
                      <a:pt x="2491" y="80948"/>
                    </a:cubicBezTo>
                    <a:cubicBezTo>
                      <a:pt x="2085" y="83329"/>
                      <a:pt x="1735" y="85765"/>
                      <a:pt x="1421" y="88220"/>
                    </a:cubicBezTo>
                    <a:cubicBezTo>
                      <a:pt x="830" y="93239"/>
                      <a:pt x="461" y="98518"/>
                      <a:pt x="314" y="104092"/>
                    </a:cubicBezTo>
                    <a:cubicBezTo>
                      <a:pt x="277" y="105642"/>
                      <a:pt x="0" y="106990"/>
                      <a:pt x="0" y="108595"/>
                    </a:cubicBezTo>
                    <a:lnTo>
                      <a:pt x="0" y="419726"/>
                    </a:lnTo>
                    <a:cubicBezTo>
                      <a:pt x="0" y="421553"/>
                      <a:pt x="314" y="423103"/>
                      <a:pt x="351" y="424856"/>
                    </a:cubicBezTo>
                    <a:cubicBezTo>
                      <a:pt x="517" y="430153"/>
                      <a:pt x="867" y="435191"/>
                      <a:pt x="1458" y="439972"/>
                    </a:cubicBezTo>
                    <a:cubicBezTo>
                      <a:pt x="1772" y="442555"/>
                      <a:pt x="2215" y="445102"/>
                      <a:pt x="2694" y="447612"/>
                    </a:cubicBezTo>
                    <a:cubicBezTo>
                      <a:pt x="3617" y="452466"/>
                      <a:pt x="4724" y="457043"/>
                      <a:pt x="6109" y="461344"/>
                    </a:cubicBezTo>
                    <a:cubicBezTo>
                      <a:pt x="6662" y="463060"/>
                      <a:pt x="7142" y="464887"/>
                      <a:pt x="7788" y="466548"/>
                    </a:cubicBezTo>
                    <a:cubicBezTo>
                      <a:pt x="9689" y="471476"/>
                      <a:pt x="11959" y="475979"/>
                      <a:pt x="14395" y="480150"/>
                    </a:cubicBezTo>
                    <a:cubicBezTo>
                      <a:pt x="15355" y="481737"/>
                      <a:pt x="16296" y="483325"/>
                      <a:pt x="17385" y="484875"/>
                    </a:cubicBezTo>
                    <a:cubicBezTo>
                      <a:pt x="20283" y="489138"/>
                      <a:pt x="23439" y="493033"/>
                      <a:pt x="26890" y="496447"/>
                    </a:cubicBezTo>
                    <a:cubicBezTo>
                      <a:pt x="27241" y="496853"/>
                      <a:pt x="27518" y="497370"/>
                      <a:pt x="27924" y="497720"/>
                    </a:cubicBezTo>
                    <a:cubicBezTo>
                      <a:pt x="29548" y="499307"/>
                      <a:pt x="31394" y="500618"/>
                      <a:pt x="33128" y="502020"/>
                    </a:cubicBezTo>
                    <a:cubicBezTo>
                      <a:pt x="33682" y="502500"/>
                      <a:pt x="34272" y="503017"/>
                      <a:pt x="34882" y="503460"/>
                    </a:cubicBezTo>
                    <a:cubicBezTo>
                      <a:pt x="37078" y="505177"/>
                      <a:pt x="39422" y="506690"/>
                      <a:pt x="41766" y="508111"/>
                    </a:cubicBezTo>
                    <a:cubicBezTo>
                      <a:pt x="42559" y="508628"/>
                      <a:pt x="43353" y="509145"/>
                      <a:pt x="44183" y="509624"/>
                    </a:cubicBezTo>
                    <a:cubicBezTo>
                      <a:pt x="46417" y="510898"/>
                      <a:pt x="48687" y="512042"/>
                      <a:pt x="51031" y="513168"/>
                    </a:cubicBezTo>
                    <a:cubicBezTo>
                      <a:pt x="52064" y="513648"/>
                      <a:pt x="53061" y="514128"/>
                      <a:pt x="54131" y="514552"/>
                    </a:cubicBezTo>
                    <a:cubicBezTo>
                      <a:pt x="56364" y="515512"/>
                      <a:pt x="58635" y="516416"/>
                      <a:pt x="60978" y="517210"/>
                    </a:cubicBezTo>
                    <a:cubicBezTo>
                      <a:pt x="62086" y="517616"/>
                      <a:pt x="63212" y="517967"/>
                      <a:pt x="64319" y="518317"/>
                    </a:cubicBezTo>
                    <a:cubicBezTo>
                      <a:pt x="66663" y="519037"/>
                      <a:pt x="69007" y="519757"/>
                      <a:pt x="71406" y="520347"/>
                    </a:cubicBezTo>
                    <a:cubicBezTo>
                      <a:pt x="72403" y="520587"/>
                      <a:pt x="73436" y="520827"/>
                      <a:pt x="74433" y="521030"/>
                    </a:cubicBezTo>
                    <a:cubicBezTo>
                      <a:pt x="77017" y="521621"/>
                      <a:pt x="79600" y="522138"/>
                      <a:pt x="82184" y="522581"/>
                    </a:cubicBezTo>
                    <a:cubicBezTo>
                      <a:pt x="82738" y="522691"/>
                      <a:pt x="83291" y="522747"/>
                      <a:pt x="83808" y="522857"/>
                    </a:cubicBezTo>
                    <a:cubicBezTo>
                      <a:pt x="93313" y="524334"/>
                      <a:pt x="102744" y="524961"/>
                      <a:pt x="111455" y="524961"/>
                    </a:cubicBezTo>
                    <a:cubicBezTo>
                      <a:pt x="114833" y="524961"/>
                      <a:pt x="118100" y="524888"/>
                      <a:pt x="121237" y="524758"/>
                    </a:cubicBezTo>
                    <a:cubicBezTo>
                      <a:pt x="123064" y="524684"/>
                      <a:pt x="304523" y="518243"/>
                      <a:pt x="344942" y="512578"/>
                    </a:cubicBezTo>
                    <a:lnTo>
                      <a:pt x="345015" y="512578"/>
                    </a:lnTo>
                    <a:lnTo>
                      <a:pt x="345015" y="430282"/>
                    </a:lnTo>
                    <a:lnTo>
                      <a:pt x="143735" y="430282"/>
                    </a:lnTo>
                    <a:lnTo>
                      <a:pt x="142535" y="430282"/>
                    </a:lnTo>
                    <a:cubicBezTo>
                      <a:pt x="132550" y="430282"/>
                      <a:pt x="122363" y="430116"/>
                      <a:pt x="114445" y="425668"/>
                    </a:cubicBezTo>
                    <a:cubicBezTo>
                      <a:pt x="112138" y="424395"/>
                      <a:pt x="110108" y="422771"/>
                      <a:pt x="108392" y="420814"/>
                    </a:cubicBezTo>
                    <a:cubicBezTo>
                      <a:pt x="108225" y="420611"/>
                      <a:pt x="108152" y="420371"/>
                      <a:pt x="107986" y="420224"/>
                    </a:cubicBezTo>
                    <a:cubicBezTo>
                      <a:pt x="106435" y="418360"/>
                      <a:pt x="105088" y="416293"/>
                      <a:pt x="104054" y="413857"/>
                    </a:cubicBezTo>
                    <a:cubicBezTo>
                      <a:pt x="103888" y="413506"/>
                      <a:pt x="103815" y="413026"/>
                      <a:pt x="103648" y="412657"/>
                    </a:cubicBezTo>
                    <a:cubicBezTo>
                      <a:pt x="101618" y="407452"/>
                      <a:pt x="100511" y="401085"/>
                      <a:pt x="100511" y="393278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905" y="11425"/>
                    </a:lnTo>
                    <a:cubicBezTo>
                      <a:pt x="299577" y="5075"/>
                      <a:pt x="115921" y="74"/>
                      <a:pt x="114094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: Shape 130">
                <a:extLst>
                  <a:ext uri="{FF2B5EF4-FFF2-40B4-BE49-F238E27FC236}">
                    <a16:creationId xmlns:a16="http://schemas.microsoft.com/office/drawing/2014/main" id="{0BA7F76D-465B-A069-5775-E11EC7A40E77}"/>
                  </a:ext>
                </a:extLst>
              </p:cNvPr>
              <p:cNvSpPr/>
              <p:nvPr/>
            </p:nvSpPr>
            <p:spPr>
              <a:xfrm>
                <a:off x="7163250" y="5064475"/>
                <a:ext cx="456712" cy="529369"/>
              </a:xfrm>
              <a:custGeom>
                <a:avLst/>
                <a:gdLst>
                  <a:gd name="connsiteX0" fmla="*/ 222489 w 456712"/>
                  <a:gd name="connsiteY0" fmla="*/ 511634 h 529369"/>
                  <a:gd name="connsiteX1" fmla="*/ 223079 w 456712"/>
                  <a:gd name="connsiteY1" fmla="*/ 511283 h 529369"/>
                  <a:gd name="connsiteX2" fmla="*/ 222489 w 456712"/>
                  <a:gd name="connsiteY2" fmla="*/ 511634 h 529369"/>
                  <a:gd name="connsiteX3" fmla="*/ 199695 w 456712"/>
                  <a:gd name="connsiteY3" fmla="*/ 521434 h 529369"/>
                  <a:gd name="connsiteX4" fmla="*/ 201929 w 456712"/>
                  <a:gd name="connsiteY4" fmla="*/ 520677 h 529369"/>
                  <a:gd name="connsiteX5" fmla="*/ 199695 w 456712"/>
                  <a:gd name="connsiteY5" fmla="*/ 521434 h 529369"/>
                  <a:gd name="connsiteX6" fmla="*/ 175500 w 456712"/>
                  <a:gd name="connsiteY6" fmla="*/ 527192 h 529369"/>
                  <a:gd name="connsiteX7" fmla="*/ 177124 w 456712"/>
                  <a:gd name="connsiteY7" fmla="*/ 526952 h 529369"/>
                  <a:gd name="connsiteX8" fmla="*/ 175500 w 456712"/>
                  <a:gd name="connsiteY8" fmla="*/ 527192 h 529369"/>
                  <a:gd name="connsiteX9" fmla="*/ 130486 w 456712"/>
                  <a:gd name="connsiteY9" fmla="*/ 527912 h 529369"/>
                  <a:gd name="connsiteX10" fmla="*/ 129249 w 456712"/>
                  <a:gd name="connsiteY10" fmla="*/ 527672 h 529369"/>
                  <a:gd name="connsiteX11" fmla="*/ 131206 w 456712"/>
                  <a:gd name="connsiteY11" fmla="*/ 527949 h 529369"/>
                  <a:gd name="connsiteX12" fmla="*/ 130486 w 456712"/>
                  <a:gd name="connsiteY12" fmla="*/ 527912 h 529369"/>
                  <a:gd name="connsiteX13" fmla="*/ 113414 w 456712"/>
                  <a:gd name="connsiteY13" fmla="*/ 524738 h 529369"/>
                  <a:gd name="connsiteX14" fmla="*/ 116034 w 456712"/>
                  <a:gd name="connsiteY14" fmla="*/ 525365 h 529369"/>
                  <a:gd name="connsiteX15" fmla="*/ 113414 w 456712"/>
                  <a:gd name="connsiteY15" fmla="*/ 524738 h 529369"/>
                  <a:gd name="connsiteX16" fmla="*/ 98335 w 456712"/>
                  <a:gd name="connsiteY16" fmla="*/ 520308 h 529369"/>
                  <a:gd name="connsiteX17" fmla="*/ 101233 w 456712"/>
                  <a:gd name="connsiteY17" fmla="*/ 521305 h 529369"/>
                  <a:gd name="connsiteX18" fmla="*/ 98335 w 456712"/>
                  <a:gd name="connsiteY18" fmla="*/ 520308 h 529369"/>
                  <a:gd name="connsiteX19" fmla="*/ 84179 w 456712"/>
                  <a:gd name="connsiteY19" fmla="*/ 514457 h 529369"/>
                  <a:gd name="connsiteX20" fmla="*/ 86930 w 456712"/>
                  <a:gd name="connsiteY20" fmla="*/ 515731 h 529369"/>
                  <a:gd name="connsiteX21" fmla="*/ 84179 w 456712"/>
                  <a:gd name="connsiteY21" fmla="*/ 514457 h 529369"/>
                  <a:gd name="connsiteX22" fmla="*/ 70891 w 456712"/>
                  <a:gd name="connsiteY22" fmla="*/ 507315 h 529369"/>
                  <a:gd name="connsiteX23" fmla="*/ 73235 w 456712"/>
                  <a:gd name="connsiteY23" fmla="*/ 508755 h 529369"/>
                  <a:gd name="connsiteX24" fmla="*/ 70891 w 456712"/>
                  <a:gd name="connsiteY24" fmla="*/ 507315 h 529369"/>
                  <a:gd name="connsiteX25" fmla="*/ 58489 w 456712"/>
                  <a:gd name="connsiteY25" fmla="*/ 498715 h 529369"/>
                  <a:gd name="connsiteX26" fmla="*/ 60482 w 456712"/>
                  <a:gd name="connsiteY26" fmla="*/ 500265 h 529369"/>
                  <a:gd name="connsiteX27" fmla="*/ 58489 w 456712"/>
                  <a:gd name="connsiteY27" fmla="*/ 498715 h 529369"/>
                  <a:gd name="connsiteX28" fmla="*/ 47102 w 456712"/>
                  <a:gd name="connsiteY28" fmla="*/ 488896 h 529369"/>
                  <a:gd name="connsiteX29" fmla="*/ 48652 w 456712"/>
                  <a:gd name="connsiteY29" fmla="*/ 490446 h 529369"/>
                  <a:gd name="connsiteX30" fmla="*/ 47102 w 456712"/>
                  <a:gd name="connsiteY30" fmla="*/ 488896 h 529369"/>
                  <a:gd name="connsiteX31" fmla="*/ 65797 w 456712"/>
                  <a:gd name="connsiteY31" fmla="*/ 153921 h 529369"/>
                  <a:gd name="connsiteX32" fmla="*/ 65521 w 456712"/>
                  <a:gd name="connsiteY32" fmla="*/ 153515 h 529369"/>
                  <a:gd name="connsiteX33" fmla="*/ 65797 w 456712"/>
                  <a:gd name="connsiteY33" fmla="*/ 153921 h 529369"/>
                  <a:gd name="connsiteX34" fmla="*/ 60316 w 456712"/>
                  <a:gd name="connsiteY34" fmla="*/ 143309 h 529369"/>
                  <a:gd name="connsiteX35" fmla="*/ 58839 w 456712"/>
                  <a:gd name="connsiteY35" fmla="*/ 140245 h 529369"/>
                  <a:gd name="connsiteX36" fmla="*/ 60316 w 456712"/>
                  <a:gd name="connsiteY36" fmla="*/ 143309 h 529369"/>
                  <a:gd name="connsiteX37" fmla="*/ 54115 w 456712"/>
                  <a:gd name="connsiteY37" fmla="*/ 126882 h 529369"/>
                  <a:gd name="connsiteX38" fmla="*/ 55259 w 456712"/>
                  <a:gd name="connsiteY38" fmla="*/ 130500 h 529369"/>
                  <a:gd name="connsiteX39" fmla="*/ 54115 w 456712"/>
                  <a:gd name="connsiteY39" fmla="*/ 126882 h 529369"/>
                  <a:gd name="connsiteX40" fmla="*/ 51328 w 456712"/>
                  <a:gd name="connsiteY40" fmla="*/ 113465 h 529369"/>
                  <a:gd name="connsiteX41" fmla="*/ 52011 w 456712"/>
                  <a:gd name="connsiteY41" fmla="*/ 117563 h 529369"/>
                  <a:gd name="connsiteX42" fmla="*/ 51328 w 456712"/>
                  <a:gd name="connsiteY42" fmla="*/ 113465 h 529369"/>
                  <a:gd name="connsiteX43" fmla="*/ 50405 w 456712"/>
                  <a:gd name="connsiteY43" fmla="*/ 100269 h 529369"/>
                  <a:gd name="connsiteX44" fmla="*/ 50516 w 456712"/>
                  <a:gd name="connsiteY44" fmla="*/ 104570 h 529369"/>
                  <a:gd name="connsiteX45" fmla="*/ 50405 w 456712"/>
                  <a:gd name="connsiteY45" fmla="*/ 100269 h 529369"/>
                  <a:gd name="connsiteX46" fmla="*/ 51328 w 456712"/>
                  <a:gd name="connsiteY46" fmla="*/ 87498 h 529369"/>
                  <a:gd name="connsiteX47" fmla="*/ 50848 w 456712"/>
                  <a:gd name="connsiteY47" fmla="*/ 91484 h 529369"/>
                  <a:gd name="connsiteX48" fmla="*/ 51328 w 456712"/>
                  <a:gd name="connsiteY48" fmla="*/ 87498 h 529369"/>
                  <a:gd name="connsiteX49" fmla="*/ 53912 w 456712"/>
                  <a:gd name="connsiteY49" fmla="*/ 75206 h 529369"/>
                  <a:gd name="connsiteX50" fmla="*/ 53118 w 456712"/>
                  <a:gd name="connsiteY50" fmla="*/ 78270 h 529369"/>
                  <a:gd name="connsiteX51" fmla="*/ 53912 w 456712"/>
                  <a:gd name="connsiteY51" fmla="*/ 75206 h 529369"/>
                  <a:gd name="connsiteX52" fmla="*/ 57769 w 456712"/>
                  <a:gd name="connsiteY52" fmla="*/ 63874 h 529369"/>
                  <a:gd name="connsiteX53" fmla="*/ 58120 w 456712"/>
                  <a:gd name="connsiteY53" fmla="*/ 63154 h 529369"/>
                  <a:gd name="connsiteX54" fmla="*/ 57326 w 456712"/>
                  <a:gd name="connsiteY54" fmla="*/ 65147 h 529369"/>
                  <a:gd name="connsiteX55" fmla="*/ 57769 w 456712"/>
                  <a:gd name="connsiteY55" fmla="*/ 63874 h 529369"/>
                  <a:gd name="connsiteX56" fmla="*/ 63694 w 456712"/>
                  <a:gd name="connsiteY56" fmla="*/ 52099 h 529369"/>
                  <a:gd name="connsiteX57" fmla="*/ 62900 w 456712"/>
                  <a:gd name="connsiteY57" fmla="*/ 53575 h 529369"/>
                  <a:gd name="connsiteX58" fmla="*/ 63694 w 456712"/>
                  <a:gd name="connsiteY58" fmla="*/ 52099 h 529369"/>
                  <a:gd name="connsiteX59" fmla="*/ 70541 w 456712"/>
                  <a:gd name="connsiteY59" fmla="*/ 41912 h 529369"/>
                  <a:gd name="connsiteX60" fmla="*/ 69987 w 456712"/>
                  <a:gd name="connsiteY60" fmla="*/ 42668 h 529369"/>
                  <a:gd name="connsiteX61" fmla="*/ 70541 w 456712"/>
                  <a:gd name="connsiteY61" fmla="*/ 41912 h 529369"/>
                  <a:gd name="connsiteX62" fmla="*/ 78569 w 456712"/>
                  <a:gd name="connsiteY62" fmla="*/ 32573 h 529369"/>
                  <a:gd name="connsiteX63" fmla="*/ 78255 w 456712"/>
                  <a:gd name="connsiteY63" fmla="*/ 32886 h 529369"/>
                  <a:gd name="connsiteX64" fmla="*/ 78569 w 456712"/>
                  <a:gd name="connsiteY64" fmla="*/ 32573 h 529369"/>
                  <a:gd name="connsiteX65" fmla="*/ 87594 w 456712"/>
                  <a:gd name="connsiteY65" fmla="*/ 24249 h 529369"/>
                  <a:gd name="connsiteX66" fmla="*/ 87483 w 456712"/>
                  <a:gd name="connsiteY66" fmla="*/ 24360 h 529369"/>
                  <a:gd name="connsiteX67" fmla="*/ 87594 w 456712"/>
                  <a:gd name="connsiteY67" fmla="*/ 24249 h 529369"/>
                  <a:gd name="connsiteX68" fmla="*/ 177419 w 456712"/>
                  <a:gd name="connsiteY68" fmla="*/ 96652 h 529369"/>
                  <a:gd name="connsiteX69" fmla="*/ 179320 w 456712"/>
                  <a:gd name="connsiteY69" fmla="*/ 95729 h 529369"/>
                  <a:gd name="connsiteX70" fmla="*/ 177419 w 456712"/>
                  <a:gd name="connsiteY70" fmla="*/ 96652 h 529369"/>
                  <a:gd name="connsiteX71" fmla="*/ 168339 w 456712"/>
                  <a:gd name="connsiteY71" fmla="*/ 102539 h 529369"/>
                  <a:gd name="connsiteX72" fmla="*/ 169963 w 456712"/>
                  <a:gd name="connsiteY72" fmla="*/ 100675 h 529369"/>
                  <a:gd name="connsiteX73" fmla="*/ 168339 w 456712"/>
                  <a:gd name="connsiteY73" fmla="*/ 102539 h 529369"/>
                  <a:gd name="connsiteX74" fmla="*/ 163965 w 456712"/>
                  <a:gd name="connsiteY74" fmla="*/ 111361 h 529369"/>
                  <a:gd name="connsiteX75" fmla="*/ 164721 w 456712"/>
                  <a:gd name="connsiteY75" fmla="*/ 107670 h 529369"/>
                  <a:gd name="connsiteX76" fmla="*/ 163965 w 456712"/>
                  <a:gd name="connsiteY76" fmla="*/ 111361 h 529369"/>
                  <a:gd name="connsiteX77" fmla="*/ 164260 w 456712"/>
                  <a:gd name="connsiteY77" fmla="*/ 121309 h 529369"/>
                  <a:gd name="connsiteX78" fmla="*/ 163430 w 456712"/>
                  <a:gd name="connsiteY78" fmla="*/ 117415 h 529369"/>
                  <a:gd name="connsiteX79" fmla="*/ 164260 w 456712"/>
                  <a:gd name="connsiteY79" fmla="*/ 121309 h 529369"/>
                  <a:gd name="connsiteX80" fmla="*/ 167748 w 456712"/>
                  <a:gd name="connsiteY80" fmla="*/ 132253 h 529369"/>
                  <a:gd name="connsiteX81" fmla="*/ 166586 w 456712"/>
                  <a:gd name="connsiteY81" fmla="*/ 129836 h 529369"/>
                  <a:gd name="connsiteX82" fmla="*/ 167748 w 456712"/>
                  <a:gd name="connsiteY82" fmla="*/ 132253 h 529369"/>
                  <a:gd name="connsiteX83" fmla="*/ 185208 w 456712"/>
                  <a:gd name="connsiteY83" fmla="*/ 429376 h 529369"/>
                  <a:gd name="connsiteX84" fmla="*/ 183934 w 456712"/>
                  <a:gd name="connsiteY84" fmla="*/ 430095 h 529369"/>
                  <a:gd name="connsiteX85" fmla="*/ 185208 w 456712"/>
                  <a:gd name="connsiteY85" fmla="*/ 429376 h 529369"/>
                  <a:gd name="connsiteX86" fmla="*/ 173709 w 456712"/>
                  <a:gd name="connsiteY86" fmla="*/ 434562 h 529369"/>
                  <a:gd name="connsiteX87" fmla="*/ 172436 w 456712"/>
                  <a:gd name="connsiteY87" fmla="*/ 435005 h 529369"/>
                  <a:gd name="connsiteX88" fmla="*/ 173709 w 456712"/>
                  <a:gd name="connsiteY88" fmla="*/ 434562 h 529369"/>
                  <a:gd name="connsiteX89" fmla="*/ 152430 w 456712"/>
                  <a:gd name="connsiteY89" fmla="*/ 435835 h 529369"/>
                  <a:gd name="connsiteX90" fmla="*/ 147613 w 456712"/>
                  <a:gd name="connsiteY90" fmla="*/ 434876 h 529369"/>
                  <a:gd name="connsiteX91" fmla="*/ 152430 w 456712"/>
                  <a:gd name="connsiteY91" fmla="*/ 435835 h 529369"/>
                  <a:gd name="connsiteX92" fmla="*/ 141024 w 456712"/>
                  <a:gd name="connsiteY92" fmla="*/ 432679 h 529369"/>
                  <a:gd name="connsiteX93" fmla="*/ 136004 w 456712"/>
                  <a:gd name="connsiteY93" fmla="*/ 430483 h 529369"/>
                  <a:gd name="connsiteX94" fmla="*/ 141024 w 456712"/>
                  <a:gd name="connsiteY94" fmla="*/ 432679 h 529369"/>
                  <a:gd name="connsiteX95" fmla="*/ 129803 w 456712"/>
                  <a:gd name="connsiteY95" fmla="*/ 426995 h 529369"/>
                  <a:gd name="connsiteX96" fmla="*/ 125392 w 456712"/>
                  <a:gd name="connsiteY96" fmla="*/ 423857 h 529369"/>
                  <a:gd name="connsiteX97" fmla="*/ 129803 w 456712"/>
                  <a:gd name="connsiteY97" fmla="*/ 426995 h 529369"/>
                  <a:gd name="connsiteX98" fmla="*/ 119430 w 456712"/>
                  <a:gd name="connsiteY98" fmla="*/ 419114 h 529369"/>
                  <a:gd name="connsiteX99" fmla="*/ 115647 w 456712"/>
                  <a:gd name="connsiteY99" fmla="*/ 415220 h 529369"/>
                  <a:gd name="connsiteX100" fmla="*/ 119430 w 456712"/>
                  <a:gd name="connsiteY100" fmla="*/ 419114 h 529369"/>
                  <a:gd name="connsiteX101" fmla="*/ 101639 w 456712"/>
                  <a:gd name="connsiteY101" fmla="*/ 348317 h 529369"/>
                  <a:gd name="connsiteX102" fmla="*/ 102229 w 456712"/>
                  <a:gd name="connsiteY102" fmla="*/ 347007 h 529369"/>
                  <a:gd name="connsiteX103" fmla="*/ 101639 w 456712"/>
                  <a:gd name="connsiteY103" fmla="*/ 348317 h 529369"/>
                  <a:gd name="connsiteX104" fmla="*/ 186481 w 456712"/>
                  <a:gd name="connsiteY104" fmla="*/ 428379 h 529369"/>
                  <a:gd name="connsiteX105" fmla="*/ 181830 w 456712"/>
                  <a:gd name="connsiteY105" fmla="*/ 431000 h 529369"/>
                  <a:gd name="connsiteX106" fmla="*/ 175869 w 456712"/>
                  <a:gd name="connsiteY106" fmla="*/ 433621 h 529369"/>
                  <a:gd name="connsiteX107" fmla="*/ 171052 w 456712"/>
                  <a:gd name="connsiteY107" fmla="*/ 435171 h 529369"/>
                  <a:gd name="connsiteX108" fmla="*/ 165238 w 456712"/>
                  <a:gd name="connsiteY108" fmla="*/ 436038 h 529369"/>
                  <a:gd name="connsiteX109" fmla="*/ 160218 w 456712"/>
                  <a:gd name="connsiteY109" fmla="*/ 436555 h 529369"/>
                  <a:gd name="connsiteX110" fmla="*/ 160107 w 456712"/>
                  <a:gd name="connsiteY110" fmla="*/ 436555 h 529369"/>
                  <a:gd name="connsiteX111" fmla="*/ 155143 w 456712"/>
                  <a:gd name="connsiteY111" fmla="*/ 436075 h 529369"/>
                  <a:gd name="connsiteX112" fmla="*/ 145878 w 456712"/>
                  <a:gd name="connsiteY112" fmla="*/ 434285 h 529369"/>
                  <a:gd name="connsiteX113" fmla="*/ 143294 w 456712"/>
                  <a:gd name="connsiteY113" fmla="*/ 433418 h 529369"/>
                  <a:gd name="connsiteX114" fmla="*/ 133752 w 456712"/>
                  <a:gd name="connsiteY114" fmla="*/ 429209 h 529369"/>
                  <a:gd name="connsiteX115" fmla="*/ 131686 w 456712"/>
                  <a:gd name="connsiteY115" fmla="*/ 428065 h 529369"/>
                  <a:gd name="connsiteX116" fmla="*/ 122014 w 456712"/>
                  <a:gd name="connsiteY116" fmla="*/ 421181 h 529369"/>
                  <a:gd name="connsiteX117" fmla="*/ 120815 w 456712"/>
                  <a:gd name="connsiteY117" fmla="*/ 420222 h 529369"/>
                  <a:gd name="connsiteX118" fmla="*/ 111033 w 456712"/>
                  <a:gd name="connsiteY118" fmla="*/ 410034 h 529369"/>
                  <a:gd name="connsiteX119" fmla="*/ 98944 w 456712"/>
                  <a:gd name="connsiteY119" fmla="*/ 389825 h 529369"/>
                  <a:gd name="connsiteX120" fmla="*/ 98317 w 456712"/>
                  <a:gd name="connsiteY120" fmla="*/ 387868 h 529369"/>
                  <a:gd name="connsiteX121" fmla="*/ 96047 w 456712"/>
                  <a:gd name="connsiteY121" fmla="*/ 379711 h 529369"/>
                  <a:gd name="connsiteX122" fmla="*/ 95973 w 456712"/>
                  <a:gd name="connsiteY122" fmla="*/ 378677 h 529369"/>
                  <a:gd name="connsiteX123" fmla="*/ 95382 w 456712"/>
                  <a:gd name="connsiteY123" fmla="*/ 369763 h 529369"/>
                  <a:gd name="connsiteX124" fmla="*/ 123233 w 456712"/>
                  <a:gd name="connsiteY124" fmla="*/ 323106 h 529369"/>
                  <a:gd name="connsiteX125" fmla="*/ 160384 w 456712"/>
                  <a:gd name="connsiteY125" fmla="*/ 290365 h 529369"/>
                  <a:gd name="connsiteX126" fmla="*/ 232658 w 456712"/>
                  <a:gd name="connsiteY126" fmla="*/ 385783 h 529369"/>
                  <a:gd name="connsiteX127" fmla="*/ 196226 w 456712"/>
                  <a:gd name="connsiteY127" fmla="*/ 420702 h 529369"/>
                  <a:gd name="connsiteX128" fmla="*/ 193236 w 456712"/>
                  <a:gd name="connsiteY128" fmla="*/ 423174 h 529369"/>
                  <a:gd name="connsiteX129" fmla="*/ 186481 w 456712"/>
                  <a:gd name="connsiteY129" fmla="*/ 428379 h 529369"/>
                  <a:gd name="connsiteX130" fmla="*/ 232197 w 456712"/>
                  <a:gd name="connsiteY130" fmla="*/ 1936 h 529369"/>
                  <a:gd name="connsiteX131" fmla="*/ 233636 w 456712"/>
                  <a:gd name="connsiteY131" fmla="*/ 2047 h 529369"/>
                  <a:gd name="connsiteX132" fmla="*/ 232197 w 456712"/>
                  <a:gd name="connsiteY132" fmla="*/ 1936 h 529369"/>
                  <a:gd name="connsiteX133" fmla="*/ 385621 w 456712"/>
                  <a:gd name="connsiteY133" fmla="*/ 363783 h 529369"/>
                  <a:gd name="connsiteX134" fmla="*/ 428623 w 456712"/>
                  <a:gd name="connsiteY134" fmla="*/ 287412 h 529369"/>
                  <a:gd name="connsiteX135" fmla="*/ 428660 w 456712"/>
                  <a:gd name="connsiteY135" fmla="*/ 287302 h 529369"/>
                  <a:gd name="connsiteX136" fmla="*/ 393501 w 456712"/>
                  <a:gd name="connsiteY136" fmla="*/ 245185 h 529369"/>
                  <a:gd name="connsiteX137" fmla="*/ 393427 w 456712"/>
                  <a:gd name="connsiteY137" fmla="*/ 245111 h 529369"/>
                  <a:gd name="connsiteX138" fmla="*/ 306721 w 456712"/>
                  <a:gd name="connsiteY138" fmla="*/ 326447 h 529369"/>
                  <a:gd name="connsiteX139" fmla="*/ 185595 w 456712"/>
                  <a:gd name="connsiteY139" fmla="*/ 161691 h 529369"/>
                  <a:gd name="connsiteX140" fmla="*/ 166308 w 456712"/>
                  <a:gd name="connsiteY140" fmla="*/ 128673 h 529369"/>
                  <a:gd name="connsiteX141" fmla="*/ 165515 w 456712"/>
                  <a:gd name="connsiteY141" fmla="*/ 125738 h 529369"/>
                  <a:gd name="connsiteX142" fmla="*/ 163522 w 456712"/>
                  <a:gd name="connsiteY142" fmla="*/ 116750 h 529369"/>
                  <a:gd name="connsiteX143" fmla="*/ 163799 w 456712"/>
                  <a:gd name="connsiteY143" fmla="*/ 113520 h 529369"/>
                  <a:gd name="connsiteX144" fmla="*/ 165072 w 456712"/>
                  <a:gd name="connsiteY144" fmla="*/ 107227 h 529369"/>
                  <a:gd name="connsiteX145" fmla="*/ 167213 w 456712"/>
                  <a:gd name="connsiteY145" fmla="*/ 104164 h 529369"/>
                  <a:gd name="connsiteX146" fmla="*/ 170553 w 456712"/>
                  <a:gd name="connsiteY146" fmla="*/ 100380 h 529369"/>
                  <a:gd name="connsiteX147" fmla="*/ 173543 w 456712"/>
                  <a:gd name="connsiteY147" fmla="*/ 98756 h 529369"/>
                  <a:gd name="connsiteX148" fmla="*/ 180298 w 456712"/>
                  <a:gd name="connsiteY148" fmla="*/ 95526 h 529369"/>
                  <a:gd name="connsiteX149" fmla="*/ 180778 w 456712"/>
                  <a:gd name="connsiteY149" fmla="*/ 95452 h 529369"/>
                  <a:gd name="connsiteX150" fmla="*/ 211323 w 456712"/>
                  <a:gd name="connsiteY150" fmla="*/ 91945 h 529369"/>
                  <a:gd name="connsiteX151" fmla="*/ 329016 w 456712"/>
                  <a:gd name="connsiteY151" fmla="*/ 91945 h 529369"/>
                  <a:gd name="connsiteX152" fmla="*/ 329016 w 456712"/>
                  <a:gd name="connsiteY152" fmla="*/ 18915 h 529369"/>
                  <a:gd name="connsiteX153" fmla="*/ 328906 w 456712"/>
                  <a:gd name="connsiteY153" fmla="*/ 18915 h 529369"/>
                  <a:gd name="connsiteX154" fmla="*/ 130301 w 456712"/>
                  <a:gd name="connsiteY154" fmla="*/ 4630 h 529369"/>
                  <a:gd name="connsiteX155" fmla="*/ 89975 w 456712"/>
                  <a:gd name="connsiteY155" fmla="*/ 22293 h 529369"/>
                  <a:gd name="connsiteX156" fmla="*/ 89532 w 456712"/>
                  <a:gd name="connsiteY156" fmla="*/ 22569 h 529369"/>
                  <a:gd name="connsiteX157" fmla="*/ 81577 w 456712"/>
                  <a:gd name="connsiteY157" fmla="*/ 29454 h 529369"/>
                  <a:gd name="connsiteX158" fmla="*/ 80433 w 456712"/>
                  <a:gd name="connsiteY158" fmla="*/ 30561 h 529369"/>
                  <a:gd name="connsiteX159" fmla="*/ 73623 w 456712"/>
                  <a:gd name="connsiteY159" fmla="*/ 37925 h 529369"/>
                  <a:gd name="connsiteX160" fmla="*/ 72239 w 456712"/>
                  <a:gd name="connsiteY160" fmla="*/ 39605 h 529369"/>
                  <a:gd name="connsiteX161" fmla="*/ 66425 w 456712"/>
                  <a:gd name="connsiteY161" fmla="*/ 47688 h 529369"/>
                  <a:gd name="connsiteX162" fmla="*/ 65115 w 456712"/>
                  <a:gd name="connsiteY162" fmla="*/ 49589 h 529369"/>
                  <a:gd name="connsiteX163" fmla="*/ 60261 w 456712"/>
                  <a:gd name="connsiteY163" fmla="*/ 58411 h 529369"/>
                  <a:gd name="connsiteX164" fmla="*/ 59264 w 456712"/>
                  <a:gd name="connsiteY164" fmla="*/ 60404 h 529369"/>
                  <a:gd name="connsiteX165" fmla="*/ 57548 w 456712"/>
                  <a:gd name="connsiteY165" fmla="*/ 63782 h 529369"/>
                  <a:gd name="connsiteX166" fmla="*/ 55555 w 456712"/>
                  <a:gd name="connsiteY166" fmla="*/ 69669 h 529369"/>
                  <a:gd name="connsiteX167" fmla="*/ 54632 w 456712"/>
                  <a:gd name="connsiteY167" fmla="*/ 72290 h 529369"/>
                  <a:gd name="connsiteX168" fmla="*/ 52085 w 456712"/>
                  <a:gd name="connsiteY168" fmla="*/ 82275 h 529369"/>
                  <a:gd name="connsiteX169" fmla="*/ 51642 w 456712"/>
                  <a:gd name="connsiteY169" fmla="*/ 84415 h 529369"/>
                  <a:gd name="connsiteX170" fmla="*/ 50442 w 456712"/>
                  <a:gd name="connsiteY170" fmla="*/ 95268 h 529369"/>
                  <a:gd name="connsiteX171" fmla="*/ 50332 w 456712"/>
                  <a:gd name="connsiteY171" fmla="*/ 97169 h 529369"/>
                  <a:gd name="connsiteX172" fmla="*/ 50645 w 456712"/>
                  <a:gd name="connsiteY172" fmla="*/ 108463 h 529369"/>
                  <a:gd name="connsiteX173" fmla="*/ 50811 w 456712"/>
                  <a:gd name="connsiteY173" fmla="*/ 110568 h 529369"/>
                  <a:gd name="connsiteX174" fmla="*/ 52768 w 456712"/>
                  <a:gd name="connsiteY174" fmla="*/ 121899 h 529369"/>
                  <a:gd name="connsiteX175" fmla="*/ 53321 w 456712"/>
                  <a:gd name="connsiteY175" fmla="*/ 124280 h 529369"/>
                  <a:gd name="connsiteX176" fmla="*/ 57068 w 456712"/>
                  <a:gd name="connsiteY176" fmla="*/ 135982 h 529369"/>
                  <a:gd name="connsiteX177" fmla="*/ 57825 w 456712"/>
                  <a:gd name="connsiteY177" fmla="*/ 138011 h 529369"/>
                  <a:gd name="connsiteX178" fmla="*/ 73586 w 456712"/>
                  <a:gd name="connsiteY178" fmla="*/ 166046 h 529369"/>
                  <a:gd name="connsiteX179" fmla="*/ 110110 w 456712"/>
                  <a:gd name="connsiteY179" fmla="*/ 218793 h 529369"/>
                  <a:gd name="connsiteX180" fmla="*/ 60740 w 456712"/>
                  <a:gd name="connsiteY180" fmla="*/ 262239 h 529369"/>
                  <a:gd name="connsiteX181" fmla="*/ 2346 w 456712"/>
                  <a:gd name="connsiteY181" fmla="*/ 358302 h 529369"/>
                  <a:gd name="connsiteX182" fmla="*/ 28480 w 456712"/>
                  <a:gd name="connsiteY182" fmla="*/ 467247 h 529369"/>
                  <a:gd name="connsiteX183" fmla="*/ 50553 w 456712"/>
                  <a:gd name="connsiteY183" fmla="*/ 492273 h 529369"/>
                  <a:gd name="connsiteX184" fmla="*/ 52860 w 456712"/>
                  <a:gd name="connsiteY184" fmla="*/ 494230 h 529369"/>
                  <a:gd name="connsiteX185" fmla="*/ 62845 w 456712"/>
                  <a:gd name="connsiteY185" fmla="*/ 502110 h 529369"/>
                  <a:gd name="connsiteX186" fmla="*/ 66111 w 456712"/>
                  <a:gd name="connsiteY186" fmla="*/ 504307 h 529369"/>
                  <a:gd name="connsiteX187" fmla="*/ 76207 w 456712"/>
                  <a:gd name="connsiteY187" fmla="*/ 510508 h 529369"/>
                  <a:gd name="connsiteX188" fmla="*/ 79621 w 456712"/>
                  <a:gd name="connsiteY188" fmla="*/ 512298 h 529369"/>
                  <a:gd name="connsiteX189" fmla="*/ 90362 w 456712"/>
                  <a:gd name="connsiteY189" fmla="*/ 517355 h 529369"/>
                  <a:gd name="connsiteX190" fmla="*/ 93703 w 456712"/>
                  <a:gd name="connsiteY190" fmla="*/ 518665 h 529369"/>
                  <a:gd name="connsiteX191" fmla="*/ 105035 w 456712"/>
                  <a:gd name="connsiteY191" fmla="*/ 522597 h 529369"/>
                  <a:gd name="connsiteX192" fmla="*/ 108375 w 456712"/>
                  <a:gd name="connsiteY192" fmla="*/ 523557 h 529369"/>
                  <a:gd name="connsiteX193" fmla="*/ 119947 w 456712"/>
                  <a:gd name="connsiteY193" fmla="*/ 526270 h 529369"/>
                  <a:gd name="connsiteX194" fmla="*/ 123694 w 456712"/>
                  <a:gd name="connsiteY194" fmla="*/ 526897 h 529369"/>
                  <a:gd name="connsiteX195" fmla="*/ 130449 w 456712"/>
                  <a:gd name="connsiteY195" fmla="*/ 528097 h 529369"/>
                  <a:gd name="connsiteX196" fmla="*/ 134343 w 456712"/>
                  <a:gd name="connsiteY196" fmla="*/ 528336 h 529369"/>
                  <a:gd name="connsiteX197" fmla="*/ 143848 w 456712"/>
                  <a:gd name="connsiteY197" fmla="*/ 528927 h 529369"/>
                  <a:gd name="connsiteX198" fmla="*/ 150769 w 456712"/>
                  <a:gd name="connsiteY198" fmla="*/ 529370 h 529369"/>
                  <a:gd name="connsiteX199" fmla="*/ 153519 w 456712"/>
                  <a:gd name="connsiteY199" fmla="*/ 529167 h 529369"/>
                  <a:gd name="connsiteX200" fmla="*/ 172048 w 456712"/>
                  <a:gd name="connsiteY200" fmla="*/ 527691 h 529369"/>
                  <a:gd name="connsiteX201" fmla="*/ 179412 w 456712"/>
                  <a:gd name="connsiteY201" fmla="*/ 526620 h 529369"/>
                  <a:gd name="connsiteX202" fmla="*/ 197315 w 456712"/>
                  <a:gd name="connsiteY202" fmla="*/ 522246 h 529369"/>
                  <a:gd name="connsiteX203" fmla="*/ 204439 w 456712"/>
                  <a:gd name="connsiteY203" fmla="*/ 519828 h 529369"/>
                  <a:gd name="connsiteX204" fmla="*/ 220901 w 456712"/>
                  <a:gd name="connsiteY204" fmla="*/ 512593 h 529369"/>
                  <a:gd name="connsiteX205" fmla="*/ 225755 w 456712"/>
                  <a:gd name="connsiteY205" fmla="*/ 509696 h 529369"/>
                  <a:gd name="connsiteX206" fmla="*/ 239671 w 456712"/>
                  <a:gd name="connsiteY206" fmla="*/ 499951 h 529369"/>
                  <a:gd name="connsiteX207" fmla="*/ 241461 w 456712"/>
                  <a:gd name="connsiteY207" fmla="*/ 498678 h 529369"/>
                  <a:gd name="connsiteX208" fmla="*/ 288007 w 456712"/>
                  <a:gd name="connsiteY208" fmla="*/ 457429 h 529369"/>
                  <a:gd name="connsiteX209" fmla="*/ 338890 w 456712"/>
                  <a:gd name="connsiteY209" fmla="*/ 525845 h 529369"/>
                  <a:gd name="connsiteX210" fmla="*/ 456713 w 456712"/>
                  <a:gd name="connsiteY210" fmla="*/ 525845 h 529369"/>
                  <a:gd name="connsiteX211" fmla="*/ 359137 w 456712"/>
                  <a:gd name="connsiteY211" fmla="*/ 395140 h 529369"/>
                  <a:gd name="connsiteX212" fmla="*/ 385621 w 456712"/>
                  <a:gd name="connsiteY212" fmla="*/ 363783 h 52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456712" h="529369">
                    <a:moveTo>
                      <a:pt x="222489" y="511634"/>
                    </a:moveTo>
                    <a:cubicBezTo>
                      <a:pt x="222691" y="511523"/>
                      <a:pt x="222895" y="511394"/>
                      <a:pt x="223079" y="511283"/>
                    </a:cubicBezTo>
                    <a:cubicBezTo>
                      <a:pt x="222876" y="511412"/>
                      <a:pt x="222691" y="511523"/>
                      <a:pt x="222489" y="511634"/>
                    </a:cubicBezTo>
                    <a:moveTo>
                      <a:pt x="199695" y="521434"/>
                    </a:moveTo>
                    <a:cubicBezTo>
                      <a:pt x="200452" y="521194"/>
                      <a:pt x="201172" y="520954"/>
                      <a:pt x="201929" y="520677"/>
                    </a:cubicBezTo>
                    <a:cubicBezTo>
                      <a:pt x="201172" y="520954"/>
                      <a:pt x="200452" y="521194"/>
                      <a:pt x="199695" y="521434"/>
                    </a:cubicBezTo>
                    <a:moveTo>
                      <a:pt x="175500" y="527192"/>
                    </a:moveTo>
                    <a:cubicBezTo>
                      <a:pt x="176053" y="527118"/>
                      <a:pt x="176607" y="527081"/>
                      <a:pt x="177124" y="526952"/>
                    </a:cubicBezTo>
                    <a:cubicBezTo>
                      <a:pt x="176625" y="527081"/>
                      <a:pt x="176072" y="527118"/>
                      <a:pt x="175500" y="527192"/>
                    </a:cubicBezTo>
                    <a:moveTo>
                      <a:pt x="130486" y="527912"/>
                    </a:moveTo>
                    <a:cubicBezTo>
                      <a:pt x="130043" y="527838"/>
                      <a:pt x="129655" y="527746"/>
                      <a:pt x="129249" y="527672"/>
                    </a:cubicBezTo>
                    <a:cubicBezTo>
                      <a:pt x="129895" y="527746"/>
                      <a:pt x="130523" y="527875"/>
                      <a:pt x="131206" y="527949"/>
                    </a:cubicBezTo>
                    <a:cubicBezTo>
                      <a:pt x="130965" y="527912"/>
                      <a:pt x="130726" y="527912"/>
                      <a:pt x="130486" y="527912"/>
                    </a:cubicBezTo>
                    <a:moveTo>
                      <a:pt x="113414" y="524738"/>
                    </a:moveTo>
                    <a:cubicBezTo>
                      <a:pt x="114281" y="524978"/>
                      <a:pt x="115167" y="525180"/>
                      <a:pt x="116034" y="525365"/>
                    </a:cubicBezTo>
                    <a:cubicBezTo>
                      <a:pt x="115167" y="525162"/>
                      <a:pt x="114281" y="524959"/>
                      <a:pt x="113414" y="524738"/>
                    </a:cubicBezTo>
                    <a:moveTo>
                      <a:pt x="98335" y="520308"/>
                    </a:moveTo>
                    <a:cubicBezTo>
                      <a:pt x="99295" y="520622"/>
                      <a:pt x="100236" y="520991"/>
                      <a:pt x="101233" y="521305"/>
                    </a:cubicBezTo>
                    <a:cubicBezTo>
                      <a:pt x="100255" y="520991"/>
                      <a:pt x="99295" y="520640"/>
                      <a:pt x="98335" y="520308"/>
                    </a:cubicBezTo>
                    <a:moveTo>
                      <a:pt x="84179" y="514457"/>
                    </a:moveTo>
                    <a:cubicBezTo>
                      <a:pt x="85102" y="514900"/>
                      <a:pt x="85970" y="515325"/>
                      <a:pt x="86930" y="515731"/>
                    </a:cubicBezTo>
                    <a:cubicBezTo>
                      <a:pt x="85970" y="515343"/>
                      <a:pt x="85102" y="514900"/>
                      <a:pt x="84179" y="514457"/>
                    </a:cubicBezTo>
                    <a:moveTo>
                      <a:pt x="70891" y="507315"/>
                    </a:moveTo>
                    <a:cubicBezTo>
                      <a:pt x="71685" y="507795"/>
                      <a:pt x="72442" y="508275"/>
                      <a:pt x="73235" y="508755"/>
                    </a:cubicBezTo>
                    <a:cubicBezTo>
                      <a:pt x="72442" y="508256"/>
                      <a:pt x="71685" y="507777"/>
                      <a:pt x="70891" y="507315"/>
                    </a:cubicBezTo>
                    <a:moveTo>
                      <a:pt x="58489" y="498715"/>
                    </a:moveTo>
                    <a:cubicBezTo>
                      <a:pt x="59172" y="499231"/>
                      <a:pt x="59799" y="499785"/>
                      <a:pt x="60482" y="500265"/>
                    </a:cubicBezTo>
                    <a:cubicBezTo>
                      <a:pt x="59799" y="499785"/>
                      <a:pt x="59154" y="499231"/>
                      <a:pt x="58489" y="498715"/>
                    </a:cubicBezTo>
                    <a:moveTo>
                      <a:pt x="47102" y="488896"/>
                    </a:moveTo>
                    <a:cubicBezTo>
                      <a:pt x="47619" y="489413"/>
                      <a:pt x="48135" y="489966"/>
                      <a:pt x="48652" y="490446"/>
                    </a:cubicBezTo>
                    <a:cubicBezTo>
                      <a:pt x="48135" y="489966"/>
                      <a:pt x="47619" y="489413"/>
                      <a:pt x="47102" y="488896"/>
                    </a:cubicBezTo>
                    <a:moveTo>
                      <a:pt x="65797" y="153921"/>
                    </a:moveTo>
                    <a:cubicBezTo>
                      <a:pt x="65724" y="153810"/>
                      <a:pt x="65595" y="153644"/>
                      <a:pt x="65521" y="153515"/>
                    </a:cubicBezTo>
                    <a:cubicBezTo>
                      <a:pt x="65595" y="153644"/>
                      <a:pt x="65724" y="153810"/>
                      <a:pt x="65797" y="153921"/>
                    </a:cubicBezTo>
                    <a:moveTo>
                      <a:pt x="60316" y="143309"/>
                    </a:moveTo>
                    <a:cubicBezTo>
                      <a:pt x="59836" y="142275"/>
                      <a:pt x="59282" y="141278"/>
                      <a:pt x="58839" y="140245"/>
                    </a:cubicBezTo>
                    <a:cubicBezTo>
                      <a:pt x="59282" y="141278"/>
                      <a:pt x="59836" y="142275"/>
                      <a:pt x="60316" y="143309"/>
                    </a:cubicBezTo>
                    <a:moveTo>
                      <a:pt x="54115" y="126882"/>
                    </a:moveTo>
                    <a:cubicBezTo>
                      <a:pt x="54466" y="128082"/>
                      <a:pt x="54909" y="129300"/>
                      <a:pt x="55259" y="130500"/>
                    </a:cubicBezTo>
                    <a:cubicBezTo>
                      <a:pt x="54909" y="129300"/>
                      <a:pt x="54466" y="128064"/>
                      <a:pt x="54115" y="126882"/>
                    </a:cubicBezTo>
                    <a:moveTo>
                      <a:pt x="51328" y="113465"/>
                    </a:moveTo>
                    <a:cubicBezTo>
                      <a:pt x="51531" y="114813"/>
                      <a:pt x="51771" y="116178"/>
                      <a:pt x="52011" y="117563"/>
                    </a:cubicBezTo>
                    <a:cubicBezTo>
                      <a:pt x="51753" y="116215"/>
                      <a:pt x="51531" y="114831"/>
                      <a:pt x="51328" y="113465"/>
                    </a:cubicBezTo>
                    <a:moveTo>
                      <a:pt x="50405" y="100269"/>
                    </a:moveTo>
                    <a:cubicBezTo>
                      <a:pt x="50405" y="101709"/>
                      <a:pt x="50442" y="103130"/>
                      <a:pt x="50516" y="104570"/>
                    </a:cubicBezTo>
                    <a:cubicBezTo>
                      <a:pt x="50442" y="103130"/>
                      <a:pt x="50405" y="101690"/>
                      <a:pt x="50405" y="100269"/>
                    </a:cubicBezTo>
                    <a:moveTo>
                      <a:pt x="51328" y="87498"/>
                    </a:moveTo>
                    <a:cubicBezTo>
                      <a:pt x="51125" y="88808"/>
                      <a:pt x="51014" y="90118"/>
                      <a:pt x="50848" y="91484"/>
                    </a:cubicBezTo>
                    <a:cubicBezTo>
                      <a:pt x="51014" y="90118"/>
                      <a:pt x="51125" y="88808"/>
                      <a:pt x="51328" y="87498"/>
                    </a:cubicBezTo>
                    <a:moveTo>
                      <a:pt x="53912" y="75206"/>
                    </a:moveTo>
                    <a:cubicBezTo>
                      <a:pt x="53598" y="76202"/>
                      <a:pt x="53358" y="77236"/>
                      <a:pt x="53118" y="78270"/>
                    </a:cubicBezTo>
                    <a:cubicBezTo>
                      <a:pt x="53358" y="77236"/>
                      <a:pt x="53598" y="76202"/>
                      <a:pt x="53912" y="75206"/>
                    </a:cubicBezTo>
                    <a:moveTo>
                      <a:pt x="57769" y="63874"/>
                    </a:moveTo>
                    <a:cubicBezTo>
                      <a:pt x="57880" y="63634"/>
                      <a:pt x="58046" y="63394"/>
                      <a:pt x="58120" y="63154"/>
                    </a:cubicBezTo>
                    <a:cubicBezTo>
                      <a:pt x="57843" y="63837"/>
                      <a:pt x="57603" y="64502"/>
                      <a:pt x="57326" y="65147"/>
                    </a:cubicBezTo>
                    <a:cubicBezTo>
                      <a:pt x="57492" y="64741"/>
                      <a:pt x="57566" y="64298"/>
                      <a:pt x="57769" y="63874"/>
                    </a:cubicBezTo>
                    <a:moveTo>
                      <a:pt x="63694" y="52099"/>
                    </a:moveTo>
                    <a:cubicBezTo>
                      <a:pt x="63417" y="52579"/>
                      <a:pt x="63177" y="53096"/>
                      <a:pt x="62900" y="53575"/>
                    </a:cubicBezTo>
                    <a:cubicBezTo>
                      <a:pt x="63177" y="53096"/>
                      <a:pt x="63417" y="52616"/>
                      <a:pt x="63694" y="52099"/>
                    </a:cubicBezTo>
                    <a:moveTo>
                      <a:pt x="70541" y="41912"/>
                    </a:moveTo>
                    <a:cubicBezTo>
                      <a:pt x="70337" y="42151"/>
                      <a:pt x="70190" y="42428"/>
                      <a:pt x="69987" y="42668"/>
                    </a:cubicBezTo>
                    <a:cubicBezTo>
                      <a:pt x="70172" y="42428"/>
                      <a:pt x="70337" y="42151"/>
                      <a:pt x="70541" y="41912"/>
                    </a:cubicBezTo>
                    <a:moveTo>
                      <a:pt x="78569" y="32573"/>
                    </a:moveTo>
                    <a:cubicBezTo>
                      <a:pt x="78458" y="32684"/>
                      <a:pt x="78329" y="32813"/>
                      <a:pt x="78255" y="32886"/>
                    </a:cubicBezTo>
                    <a:cubicBezTo>
                      <a:pt x="78329" y="32794"/>
                      <a:pt x="78458" y="32684"/>
                      <a:pt x="78569" y="32573"/>
                    </a:cubicBezTo>
                    <a:moveTo>
                      <a:pt x="87594" y="24249"/>
                    </a:moveTo>
                    <a:cubicBezTo>
                      <a:pt x="87557" y="24286"/>
                      <a:pt x="87520" y="24323"/>
                      <a:pt x="87483" y="24360"/>
                    </a:cubicBezTo>
                    <a:cubicBezTo>
                      <a:pt x="87520" y="24323"/>
                      <a:pt x="87557" y="24286"/>
                      <a:pt x="87594" y="24249"/>
                    </a:cubicBezTo>
                    <a:moveTo>
                      <a:pt x="177419" y="96652"/>
                    </a:moveTo>
                    <a:cubicBezTo>
                      <a:pt x="178102" y="96375"/>
                      <a:pt x="178563" y="96024"/>
                      <a:pt x="179320" y="95729"/>
                    </a:cubicBezTo>
                    <a:cubicBezTo>
                      <a:pt x="178563" y="96006"/>
                      <a:pt x="178102" y="96375"/>
                      <a:pt x="177419" y="96652"/>
                    </a:cubicBezTo>
                    <a:moveTo>
                      <a:pt x="168339" y="102539"/>
                    </a:moveTo>
                    <a:cubicBezTo>
                      <a:pt x="168893" y="101948"/>
                      <a:pt x="169299" y="101229"/>
                      <a:pt x="169963" y="100675"/>
                    </a:cubicBezTo>
                    <a:cubicBezTo>
                      <a:pt x="169299" y="101229"/>
                      <a:pt x="168911" y="101930"/>
                      <a:pt x="168339" y="102539"/>
                    </a:cubicBezTo>
                    <a:moveTo>
                      <a:pt x="163965" y="111361"/>
                    </a:moveTo>
                    <a:cubicBezTo>
                      <a:pt x="164205" y="110125"/>
                      <a:pt x="164279" y="108778"/>
                      <a:pt x="164721" y="107670"/>
                    </a:cubicBezTo>
                    <a:cubicBezTo>
                      <a:pt x="164297" y="108778"/>
                      <a:pt x="164205" y="110125"/>
                      <a:pt x="163965" y="111361"/>
                    </a:cubicBezTo>
                    <a:moveTo>
                      <a:pt x="164260" y="121309"/>
                    </a:moveTo>
                    <a:cubicBezTo>
                      <a:pt x="164020" y="120035"/>
                      <a:pt x="163540" y="118596"/>
                      <a:pt x="163430" y="117415"/>
                    </a:cubicBezTo>
                    <a:cubicBezTo>
                      <a:pt x="163540" y="118596"/>
                      <a:pt x="164020" y="120035"/>
                      <a:pt x="164260" y="121309"/>
                    </a:cubicBezTo>
                    <a:moveTo>
                      <a:pt x="167748" y="132253"/>
                    </a:moveTo>
                    <a:cubicBezTo>
                      <a:pt x="167434" y="131496"/>
                      <a:pt x="166881" y="130574"/>
                      <a:pt x="166586" y="129836"/>
                    </a:cubicBezTo>
                    <a:cubicBezTo>
                      <a:pt x="166881" y="130574"/>
                      <a:pt x="167434" y="131496"/>
                      <a:pt x="167748" y="132253"/>
                    </a:cubicBezTo>
                    <a:moveTo>
                      <a:pt x="185208" y="429376"/>
                    </a:moveTo>
                    <a:cubicBezTo>
                      <a:pt x="184801" y="429652"/>
                      <a:pt x="184377" y="429856"/>
                      <a:pt x="183934" y="430095"/>
                    </a:cubicBezTo>
                    <a:cubicBezTo>
                      <a:pt x="184377" y="429856"/>
                      <a:pt x="184820" y="429652"/>
                      <a:pt x="185208" y="429376"/>
                    </a:cubicBezTo>
                    <a:moveTo>
                      <a:pt x="173709" y="434562"/>
                    </a:moveTo>
                    <a:cubicBezTo>
                      <a:pt x="173303" y="434728"/>
                      <a:pt x="172879" y="434876"/>
                      <a:pt x="172436" y="435005"/>
                    </a:cubicBezTo>
                    <a:cubicBezTo>
                      <a:pt x="172879" y="434876"/>
                      <a:pt x="173322" y="434709"/>
                      <a:pt x="173709" y="434562"/>
                    </a:cubicBezTo>
                    <a:moveTo>
                      <a:pt x="152430" y="435835"/>
                    </a:moveTo>
                    <a:cubicBezTo>
                      <a:pt x="150806" y="435558"/>
                      <a:pt x="149200" y="435319"/>
                      <a:pt x="147613" y="434876"/>
                    </a:cubicBezTo>
                    <a:cubicBezTo>
                      <a:pt x="149255" y="435319"/>
                      <a:pt x="150843" y="435540"/>
                      <a:pt x="152430" y="435835"/>
                    </a:cubicBezTo>
                    <a:moveTo>
                      <a:pt x="141024" y="432679"/>
                    </a:moveTo>
                    <a:cubicBezTo>
                      <a:pt x="139308" y="432052"/>
                      <a:pt x="137647" y="431295"/>
                      <a:pt x="136004" y="430483"/>
                    </a:cubicBezTo>
                    <a:cubicBezTo>
                      <a:pt x="137684" y="431295"/>
                      <a:pt x="139345" y="432052"/>
                      <a:pt x="141024" y="432679"/>
                    </a:cubicBezTo>
                    <a:moveTo>
                      <a:pt x="129803" y="426995"/>
                    </a:moveTo>
                    <a:cubicBezTo>
                      <a:pt x="128252" y="426035"/>
                      <a:pt x="126813" y="424965"/>
                      <a:pt x="125392" y="423857"/>
                    </a:cubicBezTo>
                    <a:cubicBezTo>
                      <a:pt x="126813" y="424965"/>
                      <a:pt x="128289" y="426035"/>
                      <a:pt x="129803" y="426995"/>
                    </a:cubicBezTo>
                    <a:moveTo>
                      <a:pt x="119430" y="419114"/>
                    </a:moveTo>
                    <a:cubicBezTo>
                      <a:pt x="118083" y="417878"/>
                      <a:pt x="116921" y="416530"/>
                      <a:pt x="115647" y="415220"/>
                    </a:cubicBezTo>
                    <a:cubicBezTo>
                      <a:pt x="116921" y="416530"/>
                      <a:pt x="118102" y="417933"/>
                      <a:pt x="119430" y="419114"/>
                    </a:cubicBezTo>
                    <a:moveTo>
                      <a:pt x="101639" y="348317"/>
                    </a:moveTo>
                    <a:cubicBezTo>
                      <a:pt x="101879" y="347874"/>
                      <a:pt x="101990" y="347450"/>
                      <a:pt x="102229" y="347007"/>
                    </a:cubicBezTo>
                    <a:cubicBezTo>
                      <a:pt x="102008" y="347450"/>
                      <a:pt x="101879" y="347874"/>
                      <a:pt x="101639" y="348317"/>
                    </a:cubicBezTo>
                    <a:moveTo>
                      <a:pt x="186481" y="428379"/>
                    </a:moveTo>
                    <a:cubicBezTo>
                      <a:pt x="184968" y="429376"/>
                      <a:pt x="183417" y="430206"/>
                      <a:pt x="181830" y="431000"/>
                    </a:cubicBezTo>
                    <a:cubicBezTo>
                      <a:pt x="179837" y="432033"/>
                      <a:pt x="177843" y="432901"/>
                      <a:pt x="175869" y="433621"/>
                    </a:cubicBezTo>
                    <a:cubicBezTo>
                      <a:pt x="174282" y="434174"/>
                      <a:pt x="172695" y="434765"/>
                      <a:pt x="171052" y="435171"/>
                    </a:cubicBezTo>
                    <a:cubicBezTo>
                      <a:pt x="169151" y="435651"/>
                      <a:pt x="167195" y="435854"/>
                      <a:pt x="165238" y="436038"/>
                    </a:cubicBezTo>
                    <a:cubicBezTo>
                      <a:pt x="163559" y="436241"/>
                      <a:pt x="161935" y="436555"/>
                      <a:pt x="160218" y="436555"/>
                    </a:cubicBezTo>
                    <a:cubicBezTo>
                      <a:pt x="160181" y="436555"/>
                      <a:pt x="160144" y="436555"/>
                      <a:pt x="160107" y="436555"/>
                    </a:cubicBezTo>
                    <a:cubicBezTo>
                      <a:pt x="158428" y="436555"/>
                      <a:pt x="156767" y="436241"/>
                      <a:pt x="155143" y="436075"/>
                    </a:cubicBezTo>
                    <a:cubicBezTo>
                      <a:pt x="152042" y="435724"/>
                      <a:pt x="148942" y="435208"/>
                      <a:pt x="145878" y="434285"/>
                    </a:cubicBezTo>
                    <a:cubicBezTo>
                      <a:pt x="145011" y="434008"/>
                      <a:pt x="144161" y="433731"/>
                      <a:pt x="143294" y="433418"/>
                    </a:cubicBezTo>
                    <a:cubicBezTo>
                      <a:pt x="140064" y="432310"/>
                      <a:pt x="136890" y="430907"/>
                      <a:pt x="133752" y="429209"/>
                    </a:cubicBezTo>
                    <a:cubicBezTo>
                      <a:pt x="133033" y="428804"/>
                      <a:pt x="132368" y="428453"/>
                      <a:pt x="131686" y="428065"/>
                    </a:cubicBezTo>
                    <a:cubicBezTo>
                      <a:pt x="128345" y="426072"/>
                      <a:pt x="125115" y="423765"/>
                      <a:pt x="122014" y="421181"/>
                    </a:cubicBezTo>
                    <a:cubicBezTo>
                      <a:pt x="121608" y="420867"/>
                      <a:pt x="121221" y="420591"/>
                      <a:pt x="120815" y="420222"/>
                    </a:cubicBezTo>
                    <a:cubicBezTo>
                      <a:pt x="117308" y="417158"/>
                      <a:pt x="114005" y="413781"/>
                      <a:pt x="111033" y="410034"/>
                    </a:cubicBezTo>
                    <a:cubicBezTo>
                      <a:pt x="105496" y="403150"/>
                      <a:pt x="101528" y="396432"/>
                      <a:pt x="98944" y="389825"/>
                    </a:cubicBezTo>
                    <a:cubicBezTo>
                      <a:pt x="98668" y="389197"/>
                      <a:pt x="98538" y="388514"/>
                      <a:pt x="98317" y="387868"/>
                    </a:cubicBezTo>
                    <a:cubicBezTo>
                      <a:pt x="97357" y="385118"/>
                      <a:pt x="96527" y="382424"/>
                      <a:pt x="96047" y="379711"/>
                    </a:cubicBezTo>
                    <a:cubicBezTo>
                      <a:pt x="95973" y="379360"/>
                      <a:pt x="96010" y="378991"/>
                      <a:pt x="95973" y="378677"/>
                    </a:cubicBezTo>
                    <a:cubicBezTo>
                      <a:pt x="95530" y="375687"/>
                      <a:pt x="95253" y="372716"/>
                      <a:pt x="95382" y="369763"/>
                    </a:cubicBezTo>
                    <a:cubicBezTo>
                      <a:pt x="96102" y="353854"/>
                      <a:pt x="105478" y="338185"/>
                      <a:pt x="123233" y="323106"/>
                    </a:cubicBezTo>
                    <a:lnTo>
                      <a:pt x="160384" y="290365"/>
                    </a:lnTo>
                    <a:lnTo>
                      <a:pt x="232658" y="385783"/>
                    </a:lnTo>
                    <a:lnTo>
                      <a:pt x="196226" y="420702"/>
                    </a:lnTo>
                    <a:cubicBezTo>
                      <a:pt x="195229" y="421624"/>
                      <a:pt x="194233" y="422289"/>
                      <a:pt x="193236" y="423174"/>
                    </a:cubicBezTo>
                    <a:cubicBezTo>
                      <a:pt x="190984" y="425131"/>
                      <a:pt x="188751" y="426958"/>
                      <a:pt x="186481" y="428379"/>
                    </a:cubicBezTo>
                    <a:moveTo>
                      <a:pt x="232197" y="1936"/>
                    </a:moveTo>
                    <a:cubicBezTo>
                      <a:pt x="232676" y="2010"/>
                      <a:pt x="233156" y="2010"/>
                      <a:pt x="233636" y="2047"/>
                    </a:cubicBezTo>
                    <a:cubicBezTo>
                      <a:pt x="233138" y="2010"/>
                      <a:pt x="232676" y="2010"/>
                      <a:pt x="232197" y="1936"/>
                    </a:cubicBezTo>
                    <a:moveTo>
                      <a:pt x="385621" y="363783"/>
                    </a:moveTo>
                    <a:lnTo>
                      <a:pt x="428623" y="287412"/>
                    </a:lnTo>
                    <a:lnTo>
                      <a:pt x="428660" y="287302"/>
                    </a:lnTo>
                    <a:lnTo>
                      <a:pt x="393501" y="245185"/>
                    </a:lnTo>
                    <a:lnTo>
                      <a:pt x="393427" y="245111"/>
                    </a:lnTo>
                    <a:lnTo>
                      <a:pt x="306721" y="326447"/>
                    </a:lnTo>
                    <a:lnTo>
                      <a:pt x="185595" y="161691"/>
                    </a:lnTo>
                    <a:cubicBezTo>
                      <a:pt x="176053" y="148568"/>
                      <a:pt x="169686" y="137698"/>
                      <a:pt x="166308" y="128673"/>
                    </a:cubicBezTo>
                    <a:cubicBezTo>
                      <a:pt x="165902" y="127639"/>
                      <a:pt x="165829" y="126772"/>
                      <a:pt x="165515" y="125738"/>
                    </a:cubicBezTo>
                    <a:cubicBezTo>
                      <a:pt x="164481" y="122509"/>
                      <a:pt x="163688" y="119445"/>
                      <a:pt x="163522" y="116750"/>
                    </a:cubicBezTo>
                    <a:cubicBezTo>
                      <a:pt x="163448" y="115551"/>
                      <a:pt x="163725" y="114609"/>
                      <a:pt x="163799" y="113520"/>
                    </a:cubicBezTo>
                    <a:cubicBezTo>
                      <a:pt x="163965" y="111250"/>
                      <a:pt x="164242" y="109073"/>
                      <a:pt x="165072" y="107227"/>
                    </a:cubicBezTo>
                    <a:cubicBezTo>
                      <a:pt x="165589" y="106083"/>
                      <a:pt x="166456" y="105160"/>
                      <a:pt x="167213" y="104164"/>
                    </a:cubicBezTo>
                    <a:cubicBezTo>
                      <a:pt x="168209" y="102853"/>
                      <a:pt x="169077" y="101451"/>
                      <a:pt x="170553" y="100380"/>
                    </a:cubicBezTo>
                    <a:cubicBezTo>
                      <a:pt x="171347" y="99752"/>
                      <a:pt x="172584" y="99309"/>
                      <a:pt x="173543" y="98756"/>
                    </a:cubicBezTo>
                    <a:cubicBezTo>
                      <a:pt x="175610" y="97612"/>
                      <a:pt x="177604" y="96412"/>
                      <a:pt x="180298" y="95526"/>
                    </a:cubicBezTo>
                    <a:cubicBezTo>
                      <a:pt x="180464" y="95489"/>
                      <a:pt x="180612" y="95489"/>
                      <a:pt x="180778" y="95452"/>
                    </a:cubicBezTo>
                    <a:cubicBezTo>
                      <a:pt x="188382" y="93108"/>
                      <a:pt x="198477" y="91945"/>
                      <a:pt x="211323" y="91945"/>
                    </a:cubicBezTo>
                    <a:lnTo>
                      <a:pt x="329016" y="91945"/>
                    </a:lnTo>
                    <a:lnTo>
                      <a:pt x="329016" y="18915"/>
                    </a:lnTo>
                    <a:lnTo>
                      <a:pt x="328906" y="18915"/>
                    </a:lnTo>
                    <a:cubicBezTo>
                      <a:pt x="278705" y="7104"/>
                      <a:pt x="216176" y="-7661"/>
                      <a:pt x="130301" y="4630"/>
                    </a:cubicBezTo>
                    <a:cubicBezTo>
                      <a:pt x="116053" y="6587"/>
                      <a:pt x="102138" y="12991"/>
                      <a:pt x="89975" y="22293"/>
                    </a:cubicBezTo>
                    <a:cubicBezTo>
                      <a:pt x="89809" y="22367"/>
                      <a:pt x="89698" y="22496"/>
                      <a:pt x="89532" y="22569"/>
                    </a:cubicBezTo>
                    <a:cubicBezTo>
                      <a:pt x="86745" y="24711"/>
                      <a:pt x="84124" y="27018"/>
                      <a:pt x="81577" y="29454"/>
                    </a:cubicBezTo>
                    <a:cubicBezTo>
                      <a:pt x="81227" y="29860"/>
                      <a:pt x="80784" y="30173"/>
                      <a:pt x="80433" y="30561"/>
                    </a:cubicBezTo>
                    <a:cubicBezTo>
                      <a:pt x="78052" y="32868"/>
                      <a:pt x="75819" y="35378"/>
                      <a:pt x="73623" y="37925"/>
                    </a:cubicBezTo>
                    <a:cubicBezTo>
                      <a:pt x="73180" y="38516"/>
                      <a:pt x="72663" y="39032"/>
                      <a:pt x="72239" y="39605"/>
                    </a:cubicBezTo>
                    <a:cubicBezTo>
                      <a:pt x="70135" y="42188"/>
                      <a:pt x="68252" y="44901"/>
                      <a:pt x="66425" y="47688"/>
                    </a:cubicBezTo>
                    <a:cubicBezTo>
                      <a:pt x="65982" y="48316"/>
                      <a:pt x="65558" y="48925"/>
                      <a:pt x="65115" y="49589"/>
                    </a:cubicBezTo>
                    <a:cubicBezTo>
                      <a:pt x="63325" y="52450"/>
                      <a:pt x="61737" y="55403"/>
                      <a:pt x="60261" y="58411"/>
                    </a:cubicBezTo>
                    <a:cubicBezTo>
                      <a:pt x="59947" y="59094"/>
                      <a:pt x="59578" y="59721"/>
                      <a:pt x="59264" y="60404"/>
                    </a:cubicBezTo>
                    <a:cubicBezTo>
                      <a:pt x="58711" y="61549"/>
                      <a:pt x="58064" y="62638"/>
                      <a:pt x="57548" y="63782"/>
                    </a:cubicBezTo>
                    <a:cubicBezTo>
                      <a:pt x="56754" y="65738"/>
                      <a:pt x="56237" y="67713"/>
                      <a:pt x="55555" y="69669"/>
                    </a:cubicBezTo>
                    <a:cubicBezTo>
                      <a:pt x="55241" y="70537"/>
                      <a:pt x="54927" y="71386"/>
                      <a:pt x="54632" y="72290"/>
                    </a:cubicBezTo>
                    <a:cubicBezTo>
                      <a:pt x="53598" y="75594"/>
                      <a:pt x="52768" y="78934"/>
                      <a:pt x="52085" y="82275"/>
                    </a:cubicBezTo>
                    <a:cubicBezTo>
                      <a:pt x="51974" y="82995"/>
                      <a:pt x="51808" y="83714"/>
                      <a:pt x="51642" y="84415"/>
                    </a:cubicBezTo>
                    <a:cubicBezTo>
                      <a:pt x="51051" y="88033"/>
                      <a:pt x="50645" y="91650"/>
                      <a:pt x="50442" y="95268"/>
                    </a:cubicBezTo>
                    <a:cubicBezTo>
                      <a:pt x="50405" y="95895"/>
                      <a:pt x="50368" y="96541"/>
                      <a:pt x="50332" y="97169"/>
                    </a:cubicBezTo>
                    <a:cubicBezTo>
                      <a:pt x="50221" y="100952"/>
                      <a:pt x="50295" y="104680"/>
                      <a:pt x="50645" y="108463"/>
                    </a:cubicBezTo>
                    <a:cubicBezTo>
                      <a:pt x="50682" y="109147"/>
                      <a:pt x="50756" y="109848"/>
                      <a:pt x="50811" y="110568"/>
                    </a:cubicBezTo>
                    <a:cubicBezTo>
                      <a:pt x="51254" y="114351"/>
                      <a:pt x="51882" y="118116"/>
                      <a:pt x="52768" y="121899"/>
                    </a:cubicBezTo>
                    <a:cubicBezTo>
                      <a:pt x="52971" y="122693"/>
                      <a:pt x="53118" y="123487"/>
                      <a:pt x="53321" y="124280"/>
                    </a:cubicBezTo>
                    <a:cubicBezTo>
                      <a:pt x="54318" y="128175"/>
                      <a:pt x="55591" y="132124"/>
                      <a:pt x="57068" y="135982"/>
                    </a:cubicBezTo>
                    <a:cubicBezTo>
                      <a:pt x="57345" y="136664"/>
                      <a:pt x="57548" y="137329"/>
                      <a:pt x="57825" y="138011"/>
                    </a:cubicBezTo>
                    <a:cubicBezTo>
                      <a:pt x="61682" y="147553"/>
                      <a:pt x="66813" y="156947"/>
                      <a:pt x="73586" y="166046"/>
                    </a:cubicBezTo>
                    <a:lnTo>
                      <a:pt x="110110" y="218793"/>
                    </a:lnTo>
                    <a:lnTo>
                      <a:pt x="60740" y="262239"/>
                    </a:lnTo>
                    <a:cubicBezTo>
                      <a:pt x="29679" y="289203"/>
                      <a:pt x="8953" y="323291"/>
                      <a:pt x="2346" y="358302"/>
                    </a:cubicBezTo>
                    <a:cubicBezTo>
                      <a:pt x="-4741" y="396007"/>
                      <a:pt x="4303" y="433676"/>
                      <a:pt x="28480" y="467247"/>
                    </a:cubicBezTo>
                    <a:cubicBezTo>
                      <a:pt x="34847" y="476549"/>
                      <a:pt x="42321" y="484873"/>
                      <a:pt x="50553" y="492273"/>
                    </a:cubicBezTo>
                    <a:cubicBezTo>
                      <a:pt x="51310" y="492956"/>
                      <a:pt x="52103" y="493547"/>
                      <a:pt x="52860" y="494230"/>
                    </a:cubicBezTo>
                    <a:cubicBezTo>
                      <a:pt x="56090" y="497017"/>
                      <a:pt x="59375" y="499638"/>
                      <a:pt x="62845" y="502110"/>
                    </a:cubicBezTo>
                    <a:cubicBezTo>
                      <a:pt x="63915" y="502867"/>
                      <a:pt x="64985" y="503587"/>
                      <a:pt x="66111" y="504307"/>
                    </a:cubicBezTo>
                    <a:cubicBezTo>
                      <a:pt x="69378" y="506503"/>
                      <a:pt x="72755" y="508607"/>
                      <a:pt x="76207" y="510508"/>
                    </a:cubicBezTo>
                    <a:cubicBezTo>
                      <a:pt x="77369" y="511136"/>
                      <a:pt x="78477" y="511708"/>
                      <a:pt x="79621" y="512298"/>
                    </a:cubicBezTo>
                    <a:cubicBezTo>
                      <a:pt x="83128" y="514125"/>
                      <a:pt x="86708" y="515842"/>
                      <a:pt x="90362" y="517355"/>
                    </a:cubicBezTo>
                    <a:cubicBezTo>
                      <a:pt x="91470" y="517835"/>
                      <a:pt x="92595" y="518223"/>
                      <a:pt x="93703" y="518665"/>
                    </a:cubicBezTo>
                    <a:cubicBezTo>
                      <a:pt x="97394" y="520142"/>
                      <a:pt x="101178" y="521452"/>
                      <a:pt x="105035" y="522597"/>
                    </a:cubicBezTo>
                    <a:cubicBezTo>
                      <a:pt x="106142" y="522910"/>
                      <a:pt x="107268" y="523224"/>
                      <a:pt x="108375" y="523557"/>
                    </a:cubicBezTo>
                    <a:cubicBezTo>
                      <a:pt x="112159" y="524590"/>
                      <a:pt x="116016" y="525513"/>
                      <a:pt x="119947" y="526270"/>
                    </a:cubicBezTo>
                    <a:cubicBezTo>
                      <a:pt x="121184" y="526509"/>
                      <a:pt x="122421" y="526712"/>
                      <a:pt x="123694" y="526897"/>
                    </a:cubicBezTo>
                    <a:cubicBezTo>
                      <a:pt x="125964" y="527303"/>
                      <a:pt x="128142" y="527820"/>
                      <a:pt x="130449" y="528097"/>
                    </a:cubicBezTo>
                    <a:cubicBezTo>
                      <a:pt x="131759" y="528262"/>
                      <a:pt x="133033" y="528207"/>
                      <a:pt x="134343" y="528336"/>
                    </a:cubicBezTo>
                    <a:cubicBezTo>
                      <a:pt x="137517" y="528687"/>
                      <a:pt x="140673" y="528816"/>
                      <a:pt x="143848" y="528927"/>
                    </a:cubicBezTo>
                    <a:cubicBezTo>
                      <a:pt x="146155" y="529038"/>
                      <a:pt x="148462" y="529370"/>
                      <a:pt x="150769" y="529370"/>
                    </a:cubicBezTo>
                    <a:cubicBezTo>
                      <a:pt x="151728" y="529370"/>
                      <a:pt x="152596" y="529167"/>
                      <a:pt x="153519" y="529167"/>
                    </a:cubicBezTo>
                    <a:cubicBezTo>
                      <a:pt x="159757" y="529056"/>
                      <a:pt x="165976" y="528484"/>
                      <a:pt x="172048" y="527691"/>
                    </a:cubicBezTo>
                    <a:cubicBezTo>
                      <a:pt x="174522" y="527377"/>
                      <a:pt x="176976" y="527063"/>
                      <a:pt x="179412" y="526620"/>
                    </a:cubicBezTo>
                    <a:cubicBezTo>
                      <a:pt x="185577" y="525513"/>
                      <a:pt x="191538" y="524036"/>
                      <a:pt x="197315" y="522246"/>
                    </a:cubicBezTo>
                    <a:cubicBezTo>
                      <a:pt x="199788" y="521489"/>
                      <a:pt x="202095" y="520659"/>
                      <a:pt x="204439" y="519828"/>
                    </a:cubicBezTo>
                    <a:cubicBezTo>
                      <a:pt x="210215" y="517724"/>
                      <a:pt x="215734" y="515325"/>
                      <a:pt x="220901" y="512593"/>
                    </a:cubicBezTo>
                    <a:cubicBezTo>
                      <a:pt x="222618" y="511671"/>
                      <a:pt x="224131" y="510637"/>
                      <a:pt x="225755" y="509696"/>
                    </a:cubicBezTo>
                    <a:cubicBezTo>
                      <a:pt x="230720" y="506706"/>
                      <a:pt x="235426" y="503532"/>
                      <a:pt x="239671" y="499951"/>
                    </a:cubicBezTo>
                    <a:cubicBezTo>
                      <a:pt x="240225" y="499508"/>
                      <a:pt x="240945" y="499158"/>
                      <a:pt x="241461" y="498678"/>
                    </a:cubicBezTo>
                    <a:lnTo>
                      <a:pt x="288007" y="457429"/>
                    </a:lnTo>
                    <a:lnTo>
                      <a:pt x="338890" y="525845"/>
                    </a:lnTo>
                    <a:lnTo>
                      <a:pt x="456713" y="525845"/>
                    </a:lnTo>
                    <a:lnTo>
                      <a:pt x="359137" y="395140"/>
                    </a:lnTo>
                    <a:lnTo>
                      <a:pt x="385621" y="36378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47" name="Freeform: Shape 102">
              <a:extLst>
                <a:ext uri="{FF2B5EF4-FFF2-40B4-BE49-F238E27FC236}">
                  <a16:creationId xmlns:a16="http://schemas.microsoft.com/office/drawing/2014/main" id="{CBD71E9A-3184-6B59-3EF3-642B8772200C}"/>
                </a:ext>
              </a:extLst>
            </p:cNvPr>
            <p:cNvSpPr/>
            <p:nvPr/>
          </p:nvSpPr>
          <p:spPr>
            <a:xfrm>
              <a:off x="7760781" y="5067703"/>
              <a:ext cx="388073" cy="522598"/>
            </a:xfrm>
            <a:custGeom>
              <a:avLst/>
              <a:gdLst>
                <a:gd name="connsiteX0" fmla="*/ 0 w 388073"/>
                <a:gd name="connsiteY0" fmla="*/ 0 h 522598"/>
                <a:gd name="connsiteX1" fmla="*/ 0 w 388073"/>
                <a:gd name="connsiteY1" fmla="*/ 92261 h 522598"/>
                <a:gd name="connsiteX2" fmla="*/ 141964 w 388073"/>
                <a:gd name="connsiteY2" fmla="*/ 92261 h 522598"/>
                <a:gd name="connsiteX3" fmla="*/ 141964 w 388073"/>
                <a:gd name="connsiteY3" fmla="*/ 522599 h 522598"/>
                <a:gd name="connsiteX4" fmla="*/ 242530 w 388073"/>
                <a:gd name="connsiteY4" fmla="*/ 522599 h 522598"/>
                <a:gd name="connsiteX5" fmla="*/ 242530 w 388073"/>
                <a:gd name="connsiteY5" fmla="*/ 92261 h 522598"/>
                <a:gd name="connsiteX6" fmla="*/ 388073 w 388073"/>
                <a:gd name="connsiteY6" fmla="*/ 92261 h 522598"/>
                <a:gd name="connsiteX7" fmla="*/ 388073 w 388073"/>
                <a:gd name="connsiteY7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073" h="522598">
                  <a:moveTo>
                    <a:pt x="0" y="0"/>
                  </a:moveTo>
                  <a:lnTo>
                    <a:pt x="0" y="92261"/>
                  </a:lnTo>
                  <a:lnTo>
                    <a:pt x="141964" y="92261"/>
                  </a:lnTo>
                  <a:lnTo>
                    <a:pt x="141964" y="522599"/>
                  </a:lnTo>
                  <a:lnTo>
                    <a:pt x="242530" y="522599"/>
                  </a:lnTo>
                  <a:lnTo>
                    <a:pt x="242530" y="92261"/>
                  </a:lnTo>
                  <a:lnTo>
                    <a:pt x="388073" y="92261"/>
                  </a:lnTo>
                  <a:lnTo>
                    <a:pt x="38807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48" name="Graphic 4">
              <a:extLst>
                <a:ext uri="{FF2B5EF4-FFF2-40B4-BE49-F238E27FC236}">
                  <a16:creationId xmlns:a16="http://schemas.microsoft.com/office/drawing/2014/main" id="{16CB1A10-044B-F4D5-66E6-1469ECEC7D86}"/>
                </a:ext>
              </a:extLst>
            </p:cNvPr>
            <p:cNvGrpSpPr/>
            <p:nvPr/>
          </p:nvGrpSpPr>
          <p:grpSpPr>
            <a:xfrm>
              <a:off x="8197929" y="5061963"/>
              <a:ext cx="763485" cy="532786"/>
              <a:chOff x="8197929" y="5061963"/>
              <a:chExt cx="763485" cy="532786"/>
            </a:xfrm>
            <a:solidFill>
              <a:srgbClr val="9C9B9B"/>
            </a:solidFill>
          </p:grpSpPr>
          <p:sp>
            <p:nvSpPr>
              <p:cNvPr id="71" name="Freeform: Shape 126">
                <a:extLst>
                  <a:ext uri="{FF2B5EF4-FFF2-40B4-BE49-F238E27FC236}">
                    <a16:creationId xmlns:a16="http://schemas.microsoft.com/office/drawing/2014/main" id="{B4AFCB24-6319-9D47-9DAF-1ECFC6C7D8E6}"/>
                  </a:ext>
                </a:extLst>
              </p:cNvPr>
              <p:cNvSpPr/>
              <p:nvPr/>
            </p:nvSpPr>
            <p:spPr>
              <a:xfrm>
                <a:off x="8197929" y="5067666"/>
                <a:ext cx="344996" cy="525035"/>
              </a:xfrm>
              <a:custGeom>
                <a:avLst/>
                <a:gdLst>
                  <a:gd name="connsiteX0" fmla="*/ 105254 w 344996"/>
                  <a:gd name="connsiteY0" fmla="*/ 416256 h 525035"/>
                  <a:gd name="connsiteX1" fmla="*/ 104387 w 344996"/>
                  <a:gd name="connsiteY1" fmla="*/ 414816 h 525035"/>
                  <a:gd name="connsiteX2" fmla="*/ 105254 w 344996"/>
                  <a:gd name="connsiteY2" fmla="*/ 416256 h 525035"/>
                  <a:gd name="connsiteX3" fmla="*/ 110218 w 344996"/>
                  <a:gd name="connsiteY3" fmla="*/ 422623 h 525035"/>
                  <a:gd name="connsiteX4" fmla="*/ 108908 w 344996"/>
                  <a:gd name="connsiteY4" fmla="*/ 421553 h 525035"/>
                  <a:gd name="connsiteX5" fmla="*/ 110218 w 344996"/>
                  <a:gd name="connsiteY5" fmla="*/ 422623 h 525035"/>
                  <a:gd name="connsiteX6" fmla="*/ 28126 w 344996"/>
                  <a:gd name="connsiteY6" fmla="*/ 497610 h 525035"/>
                  <a:gd name="connsiteX7" fmla="*/ 28089 w 344996"/>
                  <a:gd name="connsiteY7" fmla="*/ 497573 h 525035"/>
                  <a:gd name="connsiteX8" fmla="*/ 28607 w 344996"/>
                  <a:gd name="connsiteY8" fmla="*/ 498052 h 525035"/>
                  <a:gd name="connsiteX9" fmla="*/ 28126 w 344996"/>
                  <a:gd name="connsiteY9" fmla="*/ 497610 h 525035"/>
                  <a:gd name="connsiteX10" fmla="*/ 15632 w 344996"/>
                  <a:gd name="connsiteY10" fmla="*/ 482125 h 525035"/>
                  <a:gd name="connsiteX11" fmla="*/ 16315 w 344996"/>
                  <a:gd name="connsiteY11" fmla="*/ 483232 h 525035"/>
                  <a:gd name="connsiteX12" fmla="*/ 15632 w 344996"/>
                  <a:gd name="connsiteY12" fmla="*/ 482125 h 525035"/>
                  <a:gd name="connsiteX13" fmla="*/ 1919 w 344996"/>
                  <a:gd name="connsiteY13" fmla="*/ 442759 h 525035"/>
                  <a:gd name="connsiteX14" fmla="*/ 2233 w 344996"/>
                  <a:gd name="connsiteY14" fmla="*/ 444825 h 525035"/>
                  <a:gd name="connsiteX15" fmla="*/ 1919 w 344996"/>
                  <a:gd name="connsiteY15" fmla="*/ 442759 h 525035"/>
                  <a:gd name="connsiteX16" fmla="*/ 2140 w 344996"/>
                  <a:gd name="connsiteY16" fmla="*/ 83532 h 525035"/>
                  <a:gd name="connsiteX17" fmla="*/ 1938 w 344996"/>
                  <a:gd name="connsiteY17" fmla="*/ 84971 h 525035"/>
                  <a:gd name="connsiteX18" fmla="*/ 2140 w 344996"/>
                  <a:gd name="connsiteY18" fmla="*/ 83532 h 525035"/>
                  <a:gd name="connsiteX19" fmla="*/ 28330 w 344996"/>
                  <a:gd name="connsiteY19" fmla="*/ 28828 h 525035"/>
                  <a:gd name="connsiteX20" fmla="*/ 28440 w 344996"/>
                  <a:gd name="connsiteY20" fmla="*/ 28755 h 525035"/>
                  <a:gd name="connsiteX21" fmla="*/ 28200 w 344996"/>
                  <a:gd name="connsiteY21" fmla="*/ 28995 h 525035"/>
                  <a:gd name="connsiteX22" fmla="*/ 28330 w 344996"/>
                  <a:gd name="connsiteY22" fmla="*/ 28828 h 525035"/>
                  <a:gd name="connsiteX23" fmla="*/ 114076 w 344996"/>
                  <a:gd name="connsiteY23" fmla="*/ 37 h 525035"/>
                  <a:gd name="connsiteX24" fmla="*/ 111363 w 344996"/>
                  <a:gd name="connsiteY24" fmla="*/ 0 h 525035"/>
                  <a:gd name="connsiteX25" fmla="*/ 75522 w 344996"/>
                  <a:gd name="connsiteY25" fmla="*/ 4024 h 525035"/>
                  <a:gd name="connsiteX26" fmla="*/ 75245 w 344996"/>
                  <a:gd name="connsiteY26" fmla="*/ 4061 h 525035"/>
                  <a:gd name="connsiteX27" fmla="*/ 65850 w 344996"/>
                  <a:gd name="connsiteY27" fmla="*/ 6681 h 525035"/>
                  <a:gd name="connsiteX28" fmla="*/ 65371 w 344996"/>
                  <a:gd name="connsiteY28" fmla="*/ 6848 h 525035"/>
                  <a:gd name="connsiteX29" fmla="*/ 32593 w 344996"/>
                  <a:gd name="connsiteY29" fmla="*/ 24898 h 525035"/>
                  <a:gd name="connsiteX30" fmla="*/ 29972 w 344996"/>
                  <a:gd name="connsiteY30" fmla="*/ 27131 h 525035"/>
                  <a:gd name="connsiteX31" fmla="*/ 28145 w 344996"/>
                  <a:gd name="connsiteY31" fmla="*/ 28681 h 525035"/>
                  <a:gd name="connsiteX32" fmla="*/ 26521 w 344996"/>
                  <a:gd name="connsiteY32" fmla="*/ 30711 h 525035"/>
                  <a:gd name="connsiteX33" fmla="*/ 16463 w 344996"/>
                  <a:gd name="connsiteY33" fmla="*/ 43280 h 525035"/>
                  <a:gd name="connsiteX34" fmla="*/ 14635 w 344996"/>
                  <a:gd name="connsiteY34" fmla="*/ 46583 h 525035"/>
                  <a:gd name="connsiteX35" fmla="*/ 8434 w 344996"/>
                  <a:gd name="connsiteY35" fmla="*/ 59668 h 525035"/>
                  <a:gd name="connsiteX36" fmla="*/ 6680 w 344996"/>
                  <a:gd name="connsiteY36" fmla="*/ 64116 h 525035"/>
                  <a:gd name="connsiteX37" fmla="*/ 2510 w 344996"/>
                  <a:gd name="connsiteY37" fmla="*/ 81133 h 525035"/>
                  <a:gd name="connsiteX38" fmla="*/ 1476 w 344996"/>
                  <a:gd name="connsiteY38" fmla="*/ 88054 h 525035"/>
                  <a:gd name="connsiteX39" fmla="*/ 277 w 344996"/>
                  <a:gd name="connsiteY39" fmla="*/ 104683 h 525035"/>
                  <a:gd name="connsiteX40" fmla="*/ 0 w 344996"/>
                  <a:gd name="connsiteY40" fmla="*/ 108613 h 525035"/>
                  <a:gd name="connsiteX41" fmla="*/ 0 w 344996"/>
                  <a:gd name="connsiteY41" fmla="*/ 419744 h 525035"/>
                  <a:gd name="connsiteX42" fmla="*/ 314 w 344996"/>
                  <a:gd name="connsiteY42" fmla="*/ 424192 h 525035"/>
                  <a:gd name="connsiteX43" fmla="*/ 1458 w 344996"/>
                  <a:gd name="connsiteY43" fmla="*/ 440138 h 525035"/>
                  <a:gd name="connsiteX44" fmla="*/ 2658 w 344996"/>
                  <a:gd name="connsiteY44" fmla="*/ 447465 h 525035"/>
                  <a:gd name="connsiteX45" fmla="*/ 6238 w 344996"/>
                  <a:gd name="connsiteY45" fmla="*/ 461713 h 525035"/>
                  <a:gd name="connsiteX46" fmla="*/ 7622 w 344996"/>
                  <a:gd name="connsiteY46" fmla="*/ 466161 h 525035"/>
                  <a:gd name="connsiteX47" fmla="*/ 14469 w 344996"/>
                  <a:gd name="connsiteY47" fmla="*/ 480280 h 525035"/>
                  <a:gd name="connsiteX48" fmla="*/ 17293 w 344996"/>
                  <a:gd name="connsiteY48" fmla="*/ 484820 h 525035"/>
                  <a:gd name="connsiteX49" fmla="*/ 26927 w 344996"/>
                  <a:gd name="connsiteY49" fmla="*/ 496557 h 525035"/>
                  <a:gd name="connsiteX50" fmla="*/ 27924 w 344996"/>
                  <a:gd name="connsiteY50" fmla="*/ 497757 h 525035"/>
                  <a:gd name="connsiteX51" fmla="*/ 32944 w 344996"/>
                  <a:gd name="connsiteY51" fmla="*/ 501891 h 525035"/>
                  <a:gd name="connsiteX52" fmla="*/ 34973 w 344996"/>
                  <a:gd name="connsiteY52" fmla="*/ 503571 h 525035"/>
                  <a:gd name="connsiteX53" fmla="*/ 41618 w 344996"/>
                  <a:gd name="connsiteY53" fmla="*/ 508074 h 525035"/>
                  <a:gd name="connsiteX54" fmla="*/ 44275 w 344996"/>
                  <a:gd name="connsiteY54" fmla="*/ 509698 h 525035"/>
                  <a:gd name="connsiteX55" fmla="*/ 50957 w 344996"/>
                  <a:gd name="connsiteY55" fmla="*/ 513168 h 525035"/>
                  <a:gd name="connsiteX56" fmla="*/ 54186 w 344996"/>
                  <a:gd name="connsiteY56" fmla="*/ 514644 h 525035"/>
                  <a:gd name="connsiteX57" fmla="*/ 60942 w 344996"/>
                  <a:gd name="connsiteY57" fmla="*/ 517228 h 525035"/>
                  <a:gd name="connsiteX58" fmla="*/ 64355 w 344996"/>
                  <a:gd name="connsiteY58" fmla="*/ 518391 h 525035"/>
                  <a:gd name="connsiteX59" fmla="*/ 71350 w 344996"/>
                  <a:gd name="connsiteY59" fmla="*/ 520384 h 525035"/>
                  <a:gd name="connsiteX60" fmla="*/ 74414 w 344996"/>
                  <a:gd name="connsiteY60" fmla="*/ 521104 h 525035"/>
                  <a:gd name="connsiteX61" fmla="*/ 82166 w 344996"/>
                  <a:gd name="connsiteY61" fmla="*/ 522654 h 525035"/>
                  <a:gd name="connsiteX62" fmla="*/ 83790 w 344996"/>
                  <a:gd name="connsiteY62" fmla="*/ 522931 h 525035"/>
                  <a:gd name="connsiteX63" fmla="*/ 111437 w 344996"/>
                  <a:gd name="connsiteY63" fmla="*/ 525035 h 525035"/>
                  <a:gd name="connsiteX64" fmla="*/ 121218 w 344996"/>
                  <a:gd name="connsiteY64" fmla="*/ 524832 h 525035"/>
                  <a:gd name="connsiteX65" fmla="*/ 344886 w 344996"/>
                  <a:gd name="connsiteY65" fmla="*/ 512651 h 525035"/>
                  <a:gd name="connsiteX66" fmla="*/ 344996 w 344996"/>
                  <a:gd name="connsiteY66" fmla="*/ 512651 h 525035"/>
                  <a:gd name="connsiteX67" fmla="*/ 344996 w 344996"/>
                  <a:gd name="connsiteY67" fmla="*/ 430356 h 525035"/>
                  <a:gd name="connsiteX68" fmla="*/ 143716 w 344996"/>
                  <a:gd name="connsiteY68" fmla="*/ 430356 h 525035"/>
                  <a:gd name="connsiteX69" fmla="*/ 142516 w 344996"/>
                  <a:gd name="connsiteY69" fmla="*/ 430356 h 525035"/>
                  <a:gd name="connsiteX70" fmla="*/ 114390 w 344996"/>
                  <a:gd name="connsiteY70" fmla="*/ 425742 h 525035"/>
                  <a:gd name="connsiteX71" fmla="*/ 108392 w 344996"/>
                  <a:gd name="connsiteY71" fmla="*/ 420888 h 525035"/>
                  <a:gd name="connsiteX72" fmla="*/ 107911 w 344996"/>
                  <a:gd name="connsiteY72" fmla="*/ 420168 h 525035"/>
                  <a:gd name="connsiteX73" fmla="*/ 104054 w 344996"/>
                  <a:gd name="connsiteY73" fmla="*/ 413930 h 525035"/>
                  <a:gd name="connsiteX74" fmla="*/ 103574 w 344996"/>
                  <a:gd name="connsiteY74" fmla="*/ 412490 h 525035"/>
                  <a:gd name="connsiteX75" fmla="*/ 100511 w 344996"/>
                  <a:gd name="connsiteY75" fmla="*/ 393352 h 525035"/>
                  <a:gd name="connsiteX76" fmla="*/ 100511 w 344996"/>
                  <a:gd name="connsiteY76" fmla="*/ 312127 h 525035"/>
                  <a:gd name="connsiteX77" fmla="*/ 312607 w 344996"/>
                  <a:gd name="connsiteY77" fmla="*/ 305723 h 525035"/>
                  <a:gd name="connsiteX78" fmla="*/ 312718 w 344996"/>
                  <a:gd name="connsiteY78" fmla="*/ 305723 h 525035"/>
                  <a:gd name="connsiteX79" fmla="*/ 312718 w 344996"/>
                  <a:gd name="connsiteY79" fmla="*/ 222671 h 525035"/>
                  <a:gd name="connsiteX80" fmla="*/ 100511 w 344996"/>
                  <a:gd name="connsiteY80" fmla="*/ 215547 h 525035"/>
                  <a:gd name="connsiteX81" fmla="*/ 100511 w 344996"/>
                  <a:gd name="connsiteY81" fmla="*/ 134286 h 525035"/>
                  <a:gd name="connsiteX82" fmla="*/ 137700 w 344996"/>
                  <a:gd name="connsiteY82" fmla="*/ 94476 h 525035"/>
                  <a:gd name="connsiteX83" fmla="*/ 344978 w 344996"/>
                  <a:gd name="connsiteY83" fmla="*/ 94476 h 525035"/>
                  <a:gd name="connsiteX84" fmla="*/ 344978 w 344996"/>
                  <a:gd name="connsiteY84" fmla="*/ 11462 h 525035"/>
                  <a:gd name="connsiteX85" fmla="*/ 344868 w 344996"/>
                  <a:gd name="connsiteY85" fmla="*/ 11425 h 525035"/>
                  <a:gd name="connsiteX86" fmla="*/ 114076 w 344996"/>
                  <a:gd name="connsiteY86" fmla="*/ 37 h 525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996" h="525035">
                    <a:moveTo>
                      <a:pt x="105254" y="416256"/>
                    </a:moveTo>
                    <a:cubicBezTo>
                      <a:pt x="104977" y="415776"/>
                      <a:pt x="104664" y="415388"/>
                      <a:pt x="104387" y="414816"/>
                    </a:cubicBezTo>
                    <a:cubicBezTo>
                      <a:pt x="104608" y="415388"/>
                      <a:pt x="104977" y="415776"/>
                      <a:pt x="105254" y="416256"/>
                    </a:cubicBezTo>
                    <a:moveTo>
                      <a:pt x="110218" y="422623"/>
                    </a:moveTo>
                    <a:cubicBezTo>
                      <a:pt x="109813" y="422217"/>
                      <a:pt x="109296" y="421996"/>
                      <a:pt x="108908" y="421553"/>
                    </a:cubicBezTo>
                    <a:cubicBezTo>
                      <a:pt x="109315" y="421940"/>
                      <a:pt x="109831" y="422235"/>
                      <a:pt x="110218" y="422623"/>
                    </a:cubicBezTo>
                    <a:moveTo>
                      <a:pt x="28126" y="497610"/>
                    </a:moveTo>
                    <a:cubicBezTo>
                      <a:pt x="28089" y="497610"/>
                      <a:pt x="28089" y="497610"/>
                      <a:pt x="28089" y="497573"/>
                    </a:cubicBezTo>
                    <a:cubicBezTo>
                      <a:pt x="28256" y="497739"/>
                      <a:pt x="28440" y="497886"/>
                      <a:pt x="28607" y="498052"/>
                    </a:cubicBezTo>
                    <a:cubicBezTo>
                      <a:pt x="28477" y="497886"/>
                      <a:pt x="28237" y="497757"/>
                      <a:pt x="28126" y="497610"/>
                    </a:cubicBezTo>
                    <a:moveTo>
                      <a:pt x="15632" y="482125"/>
                    </a:moveTo>
                    <a:cubicBezTo>
                      <a:pt x="15872" y="482476"/>
                      <a:pt x="16112" y="482882"/>
                      <a:pt x="16315" y="483232"/>
                    </a:cubicBezTo>
                    <a:cubicBezTo>
                      <a:pt x="16075" y="482882"/>
                      <a:pt x="15872" y="482494"/>
                      <a:pt x="15632" y="482125"/>
                    </a:cubicBezTo>
                    <a:moveTo>
                      <a:pt x="1919" y="442759"/>
                    </a:moveTo>
                    <a:cubicBezTo>
                      <a:pt x="2030" y="443441"/>
                      <a:pt x="2122" y="444106"/>
                      <a:pt x="2233" y="444825"/>
                    </a:cubicBezTo>
                    <a:cubicBezTo>
                      <a:pt x="2140" y="444106"/>
                      <a:pt x="2030" y="443423"/>
                      <a:pt x="1919" y="442759"/>
                    </a:cubicBezTo>
                    <a:moveTo>
                      <a:pt x="2140" y="83532"/>
                    </a:moveTo>
                    <a:cubicBezTo>
                      <a:pt x="2066" y="84012"/>
                      <a:pt x="1974" y="84491"/>
                      <a:pt x="1938" y="84971"/>
                    </a:cubicBezTo>
                    <a:cubicBezTo>
                      <a:pt x="1993" y="84473"/>
                      <a:pt x="2066" y="83993"/>
                      <a:pt x="2140" y="83532"/>
                    </a:cubicBezTo>
                    <a:moveTo>
                      <a:pt x="28330" y="28828"/>
                    </a:moveTo>
                    <a:cubicBezTo>
                      <a:pt x="28366" y="28791"/>
                      <a:pt x="28403" y="28791"/>
                      <a:pt x="28440" y="28755"/>
                    </a:cubicBezTo>
                    <a:cubicBezTo>
                      <a:pt x="28366" y="28828"/>
                      <a:pt x="28274" y="28921"/>
                      <a:pt x="28200" y="28995"/>
                    </a:cubicBezTo>
                    <a:cubicBezTo>
                      <a:pt x="28237" y="28939"/>
                      <a:pt x="28274" y="28865"/>
                      <a:pt x="28330" y="28828"/>
                    </a:cubicBezTo>
                    <a:moveTo>
                      <a:pt x="114076" y="37"/>
                    </a:moveTo>
                    <a:cubicBezTo>
                      <a:pt x="113209" y="0"/>
                      <a:pt x="112286" y="0"/>
                      <a:pt x="111363" y="0"/>
                    </a:cubicBezTo>
                    <a:cubicBezTo>
                      <a:pt x="100511" y="0"/>
                      <a:pt x="88053" y="1071"/>
                      <a:pt x="75522" y="4024"/>
                    </a:cubicBezTo>
                    <a:cubicBezTo>
                      <a:pt x="75411" y="4024"/>
                      <a:pt x="75319" y="4061"/>
                      <a:pt x="75245" y="4061"/>
                    </a:cubicBezTo>
                    <a:cubicBezTo>
                      <a:pt x="72107" y="4817"/>
                      <a:pt x="69006" y="5685"/>
                      <a:pt x="65850" y="6681"/>
                    </a:cubicBezTo>
                    <a:cubicBezTo>
                      <a:pt x="65684" y="6718"/>
                      <a:pt x="65537" y="6792"/>
                      <a:pt x="65371" y="6848"/>
                    </a:cubicBezTo>
                    <a:cubicBezTo>
                      <a:pt x="53762" y="10631"/>
                      <a:pt x="42541" y="16389"/>
                      <a:pt x="32593" y="24898"/>
                    </a:cubicBezTo>
                    <a:cubicBezTo>
                      <a:pt x="31726" y="25617"/>
                      <a:pt x="30803" y="26337"/>
                      <a:pt x="29972" y="27131"/>
                    </a:cubicBezTo>
                    <a:cubicBezTo>
                      <a:pt x="29382" y="27684"/>
                      <a:pt x="28699" y="28127"/>
                      <a:pt x="28145" y="28681"/>
                    </a:cubicBezTo>
                    <a:cubicBezTo>
                      <a:pt x="27517" y="29271"/>
                      <a:pt x="27112" y="30120"/>
                      <a:pt x="26521" y="30711"/>
                    </a:cubicBezTo>
                    <a:cubicBezTo>
                      <a:pt x="22903" y="34531"/>
                      <a:pt x="19490" y="38592"/>
                      <a:pt x="16463" y="43280"/>
                    </a:cubicBezTo>
                    <a:cubicBezTo>
                      <a:pt x="15835" y="44350"/>
                      <a:pt x="15318" y="45513"/>
                      <a:pt x="14635" y="46583"/>
                    </a:cubicBezTo>
                    <a:cubicBezTo>
                      <a:pt x="12328" y="50607"/>
                      <a:pt x="10262" y="54980"/>
                      <a:pt x="8434" y="59668"/>
                    </a:cubicBezTo>
                    <a:cubicBezTo>
                      <a:pt x="7881" y="61182"/>
                      <a:pt x="7198" y="62566"/>
                      <a:pt x="6680" y="64116"/>
                    </a:cubicBezTo>
                    <a:cubicBezTo>
                      <a:pt x="4928" y="69358"/>
                      <a:pt x="3580" y="75098"/>
                      <a:pt x="2510" y="81133"/>
                    </a:cubicBezTo>
                    <a:cubicBezTo>
                      <a:pt x="2103" y="83403"/>
                      <a:pt x="1790" y="85710"/>
                      <a:pt x="1476" y="88054"/>
                    </a:cubicBezTo>
                    <a:cubicBezTo>
                      <a:pt x="849" y="93295"/>
                      <a:pt x="406" y="98832"/>
                      <a:pt x="277" y="104683"/>
                    </a:cubicBezTo>
                    <a:cubicBezTo>
                      <a:pt x="240" y="106067"/>
                      <a:pt x="0" y="107229"/>
                      <a:pt x="0" y="108613"/>
                    </a:cubicBezTo>
                    <a:lnTo>
                      <a:pt x="0" y="419744"/>
                    </a:lnTo>
                    <a:cubicBezTo>
                      <a:pt x="0" y="421331"/>
                      <a:pt x="277" y="422641"/>
                      <a:pt x="314" y="424192"/>
                    </a:cubicBezTo>
                    <a:cubicBezTo>
                      <a:pt x="479" y="429802"/>
                      <a:pt x="830" y="435136"/>
                      <a:pt x="1458" y="440138"/>
                    </a:cubicBezTo>
                    <a:cubicBezTo>
                      <a:pt x="1772" y="442648"/>
                      <a:pt x="2177" y="445066"/>
                      <a:pt x="2658" y="447465"/>
                    </a:cubicBezTo>
                    <a:cubicBezTo>
                      <a:pt x="3617" y="452522"/>
                      <a:pt x="4762" y="457246"/>
                      <a:pt x="6238" y="461713"/>
                    </a:cubicBezTo>
                    <a:cubicBezTo>
                      <a:pt x="6680" y="463189"/>
                      <a:pt x="7106" y="464739"/>
                      <a:pt x="7622" y="466161"/>
                    </a:cubicBezTo>
                    <a:cubicBezTo>
                      <a:pt x="9579" y="471328"/>
                      <a:pt x="11922" y="475942"/>
                      <a:pt x="14469" y="480280"/>
                    </a:cubicBezTo>
                    <a:cubicBezTo>
                      <a:pt x="15392" y="481793"/>
                      <a:pt x="16297" y="483343"/>
                      <a:pt x="17293" y="484820"/>
                    </a:cubicBezTo>
                    <a:cubicBezTo>
                      <a:pt x="20228" y="489120"/>
                      <a:pt x="23420" y="493051"/>
                      <a:pt x="26927" y="496557"/>
                    </a:cubicBezTo>
                    <a:cubicBezTo>
                      <a:pt x="27277" y="496908"/>
                      <a:pt x="27554" y="497388"/>
                      <a:pt x="27924" y="497757"/>
                    </a:cubicBezTo>
                    <a:cubicBezTo>
                      <a:pt x="29511" y="499270"/>
                      <a:pt x="31264" y="500544"/>
                      <a:pt x="32944" y="501891"/>
                    </a:cubicBezTo>
                    <a:cubicBezTo>
                      <a:pt x="33626" y="502445"/>
                      <a:pt x="34254" y="503035"/>
                      <a:pt x="34973" y="503571"/>
                    </a:cubicBezTo>
                    <a:cubicBezTo>
                      <a:pt x="37115" y="505195"/>
                      <a:pt x="39348" y="506671"/>
                      <a:pt x="41618" y="508074"/>
                    </a:cubicBezTo>
                    <a:cubicBezTo>
                      <a:pt x="42486" y="508628"/>
                      <a:pt x="43371" y="509181"/>
                      <a:pt x="44275" y="509698"/>
                    </a:cubicBezTo>
                    <a:cubicBezTo>
                      <a:pt x="46472" y="510935"/>
                      <a:pt x="48687" y="512079"/>
                      <a:pt x="50957" y="513168"/>
                    </a:cubicBezTo>
                    <a:cubicBezTo>
                      <a:pt x="52027" y="513648"/>
                      <a:pt x="53098" y="514164"/>
                      <a:pt x="54186" y="514644"/>
                    </a:cubicBezTo>
                    <a:cubicBezTo>
                      <a:pt x="56420" y="515604"/>
                      <a:pt x="58635" y="516471"/>
                      <a:pt x="60942" y="517228"/>
                    </a:cubicBezTo>
                    <a:cubicBezTo>
                      <a:pt x="62048" y="517671"/>
                      <a:pt x="63212" y="518022"/>
                      <a:pt x="64355" y="518391"/>
                    </a:cubicBezTo>
                    <a:cubicBezTo>
                      <a:pt x="66699" y="519147"/>
                      <a:pt x="69006" y="519831"/>
                      <a:pt x="71350" y="520384"/>
                    </a:cubicBezTo>
                    <a:cubicBezTo>
                      <a:pt x="72384" y="520661"/>
                      <a:pt x="73417" y="520901"/>
                      <a:pt x="74414" y="521104"/>
                    </a:cubicBezTo>
                    <a:cubicBezTo>
                      <a:pt x="76998" y="521695"/>
                      <a:pt x="79581" y="522211"/>
                      <a:pt x="82166" y="522654"/>
                    </a:cubicBezTo>
                    <a:cubicBezTo>
                      <a:pt x="82682" y="522765"/>
                      <a:pt x="83237" y="522820"/>
                      <a:pt x="83790" y="522931"/>
                    </a:cubicBezTo>
                    <a:cubicBezTo>
                      <a:pt x="93294" y="524408"/>
                      <a:pt x="102688" y="525035"/>
                      <a:pt x="111437" y="525035"/>
                    </a:cubicBezTo>
                    <a:cubicBezTo>
                      <a:pt x="114814" y="525035"/>
                      <a:pt x="118081" y="524961"/>
                      <a:pt x="121218" y="524832"/>
                    </a:cubicBezTo>
                    <a:cubicBezTo>
                      <a:pt x="123046" y="524758"/>
                      <a:pt x="304504" y="518317"/>
                      <a:pt x="344886" y="512651"/>
                    </a:cubicBezTo>
                    <a:lnTo>
                      <a:pt x="344996" y="512651"/>
                    </a:lnTo>
                    <a:lnTo>
                      <a:pt x="344996" y="430356"/>
                    </a:lnTo>
                    <a:lnTo>
                      <a:pt x="143716" y="430356"/>
                    </a:lnTo>
                    <a:lnTo>
                      <a:pt x="142516" y="430356"/>
                    </a:lnTo>
                    <a:cubicBezTo>
                      <a:pt x="132532" y="430356"/>
                      <a:pt x="122308" y="430190"/>
                      <a:pt x="114390" y="425742"/>
                    </a:cubicBezTo>
                    <a:cubicBezTo>
                      <a:pt x="112120" y="424469"/>
                      <a:pt x="110090" y="422844"/>
                      <a:pt x="108392" y="420888"/>
                    </a:cubicBezTo>
                    <a:cubicBezTo>
                      <a:pt x="108225" y="420685"/>
                      <a:pt x="108078" y="420371"/>
                      <a:pt x="107911" y="420168"/>
                    </a:cubicBezTo>
                    <a:cubicBezTo>
                      <a:pt x="106398" y="418341"/>
                      <a:pt x="105088" y="416311"/>
                      <a:pt x="104054" y="413930"/>
                    </a:cubicBezTo>
                    <a:cubicBezTo>
                      <a:pt x="103852" y="413524"/>
                      <a:pt x="103778" y="412970"/>
                      <a:pt x="103574" y="412490"/>
                    </a:cubicBezTo>
                    <a:cubicBezTo>
                      <a:pt x="101582" y="407323"/>
                      <a:pt x="100511" y="401066"/>
                      <a:pt x="100511" y="393352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868" y="11425"/>
                    </a:lnTo>
                    <a:cubicBezTo>
                      <a:pt x="299559" y="5075"/>
                      <a:pt x="115959" y="74"/>
                      <a:pt x="114076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: Shape 127">
                <a:extLst>
                  <a:ext uri="{FF2B5EF4-FFF2-40B4-BE49-F238E27FC236}">
                    <a16:creationId xmlns:a16="http://schemas.microsoft.com/office/drawing/2014/main" id="{AA776A08-DE4A-2E5F-E077-557998E8FF12}"/>
                  </a:ext>
                </a:extLst>
              </p:cNvPr>
              <p:cNvSpPr/>
              <p:nvPr/>
            </p:nvSpPr>
            <p:spPr>
              <a:xfrm>
                <a:off x="8599918" y="5061963"/>
                <a:ext cx="361495" cy="532786"/>
              </a:xfrm>
              <a:custGeom>
                <a:avLst/>
                <a:gdLst>
                  <a:gd name="connsiteX0" fmla="*/ 84012 w 361495"/>
                  <a:gd name="connsiteY0" fmla="*/ 506800 h 532786"/>
                  <a:gd name="connsiteX1" fmla="*/ 79194 w 361495"/>
                  <a:gd name="connsiteY1" fmla="*/ 503810 h 532786"/>
                  <a:gd name="connsiteX2" fmla="*/ 84012 w 361495"/>
                  <a:gd name="connsiteY2" fmla="*/ 506800 h 532786"/>
                  <a:gd name="connsiteX3" fmla="*/ 64596 w 361495"/>
                  <a:gd name="connsiteY3" fmla="*/ 491759 h 532786"/>
                  <a:gd name="connsiteX4" fmla="*/ 65702 w 361495"/>
                  <a:gd name="connsiteY4" fmla="*/ 492626 h 532786"/>
                  <a:gd name="connsiteX5" fmla="*/ 64596 w 361495"/>
                  <a:gd name="connsiteY5" fmla="*/ 491759 h 532786"/>
                  <a:gd name="connsiteX6" fmla="*/ 101397 w 361495"/>
                  <a:gd name="connsiteY6" fmla="*/ 516453 h 532786"/>
                  <a:gd name="connsiteX7" fmla="*/ 95583 w 361495"/>
                  <a:gd name="connsiteY7" fmla="*/ 513869 h 532786"/>
                  <a:gd name="connsiteX8" fmla="*/ 101397 w 361495"/>
                  <a:gd name="connsiteY8" fmla="*/ 516453 h 532786"/>
                  <a:gd name="connsiteX9" fmla="*/ 118025 w 361495"/>
                  <a:gd name="connsiteY9" fmla="*/ 523060 h 532786"/>
                  <a:gd name="connsiteX10" fmla="*/ 113855 w 361495"/>
                  <a:gd name="connsiteY10" fmla="*/ 521824 h 532786"/>
                  <a:gd name="connsiteX11" fmla="*/ 118025 w 361495"/>
                  <a:gd name="connsiteY11" fmla="*/ 523060 h 532786"/>
                  <a:gd name="connsiteX12" fmla="*/ 178598 w 361495"/>
                  <a:gd name="connsiteY12" fmla="*/ 0 h 532786"/>
                  <a:gd name="connsiteX13" fmla="*/ 130151 w 361495"/>
                  <a:gd name="connsiteY13" fmla="*/ 4651 h 532786"/>
                  <a:gd name="connsiteX14" fmla="*/ 126922 w 361495"/>
                  <a:gd name="connsiteY14" fmla="*/ 5481 h 532786"/>
                  <a:gd name="connsiteX15" fmla="*/ 109776 w 361495"/>
                  <a:gd name="connsiteY15" fmla="*/ 10132 h 532786"/>
                  <a:gd name="connsiteX16" fmla="*/ 101692 w 361495"/>
                  <a:gd name="connsiteY16" fmla="*/ 13436 h 532786"/>
                  <a:gd name="connsiteX17" fmla="*/ 91264 w 361495"/>
                  <a:gd name="connsiteY17" fmla="*/ 17773 h 532786"/>
                  <a:gd name="connsiteX18" fmla="*/ 82793 w 361495"/>
                  <a:gd name="connsiteY18" fmla="*/ 22738 h 532786"/>
                  <a:gd name="connsiteX19" fmla="*/ 74525 w 361495"/>
                  <a:gd name="connsiteY19" fmla="*/ 27702 h 532786"/>
                  <a:gd name="connsiteX20" fmla="*/ 68157 w 361495"/>
                  <a:gd name="connsiteY20" fmla="*/ 32833 h 532786"/>
                  <a:gd name="connsiteX21" fmla="*/ 59557 w 361495"/>
                  <a:gd name="connsiteY21" fmla="*/ 39920 h 532786"/>
                  <a:gd name="connsiteX22" fmla="*/ 57084 w 361495"/>
                  <a:gd name="connsiteY22" fmla="*/ 42633 h 532786"/>
                  <a:gd name="connsiteX23" fmla="*/ 35730 w 361495"/>
                  <a:gd name="connsiteY23" fmla="*/ 70151 h 532786"/>
                  <a:gd name="connsiteX24" fmla="*/ 19101 w 361495"/>
                  <a:gd name="connsiteY24" fmla="*/ 107820 h 532786"/>
                  <a:gd name="connsiteX25" fmla="*/ 18178 w 361495"/>
                  <a:gd name="connsiteY25" fmla="*/ 110810 h 532786"/>
                  <a:gd name="connsiteX26" fmla="*/ 13011 w 361495"/>
                  <a:gd name="connsiteY26" fmla="*/ 128988 h 532786"/>
                  <a:gd name="connsiteX27" fmla="*/ 11627 w 361495"/>
                  <a:gd name="connsiteY27" fmla="*/ 135466 h 532786"/>
                  <a:gd name="connsiteX28" fmla="*/ 8212 w 361495"/>
                  <a:gd name="connsiteY28" fmla="*/ 152206 h 532786"/>
                  <a:gd name="connsiteX29" fmla="*/ 6939 w 361495"/>
                  <a:gd name="connsiteY29" fmla="*/ 160604 h 532786"/>
                  <a:gd name="connsiteX30" fmla="*/ 4521 w 361495"/>
                  <a:gd name="connsiteY30" fmla="*/ 177823 h 532786"/>
                  <a:gd name="connsiteX31" fmla="*/ 3765 w 361495"/>
                  <a:gd name="connsiteY31" fmla="*/ 185464 h 532786"/>
                  <a:gd name="connsiteX32" fmla="*/ 1938 w 361495"/>
                  <a:gd name="connsiteY32" fmla="*/ 206061 h 532786"/>
                  <a:gd name="connsiteX33" fmla="*/ 1864 w 361495"/>
                  <a:gd name="connsiteY33" fmla="*/ 207408 h 532786"/>
                  <a:gd name="connsiteX34" fmla="*/ 0 w 361495"/>
                  <a:gd name="connsiteY34" fmla="*/ 265599 h 532786"/>
                  <a:gd name="connsiteX35" fmla="*/ 39533 w 361495"/>
                  <a:gd name="connsiteY35" fmla="*/ 460660 h 532786"/>
                  <a:gd name="connsiteX36" fmla="*/ 178598 w 361495"/>
                  <a:gd name="connsiteY36" fmla="*/ 532583 h 532786"/>
                  <a:gd name="connsiteX37" fmla="*/ 198641 w 361495"/>
                  <a:gd name="connsiteY37" fmla="*/ 532786 h 532786"/>
                  <a:gd name="connsiteX38" fmla="*/ 204768 w 361495"/>
                  <a:gd name="connsiteY38" fmla="*/ 532620 h 532786"/>
                  <a:gd name="connsiteX39" fmla="*/ 237786 w 361495"/>
                  <a:gd name="connsiteY39" fmla="*/ 531790 h 532786"/>
                  <a:gd name="connsiteX40" fmla="*/ 252865 w 361495"/>
                  <a:gd name="connsiteY40" fmla="*/ 530959 h 532786"/>
                  <a:gd name="connsiteX41" fmla="*/ 283169 w 361495"/>
                  <a:gd name="connsiteY41" fmla="*/ 528302 h 532786"/>
                  <a:gd name="connsiteX42" fmla="*/ 295701 w 361495"/>
                  <a:gd name="connsiteY42" fmla="*/ 526677 h 532786"/>
                  <a:gd name="connsiteX43" fmla="*/ 323976 w 361495"/>
                  <a:gd name="connsiteY43" fmla="*/ 522063 h 532786"/>
                  <a:gd name="connsiteX44" fmla="*/ 333277 w 361495"/>
                  <a:gd name="connsiteY44" fmla="*/ 519959 h 532786"/>
                  <a:gd name="connsiteX45" fmla="*/ 356698 w 361495"/>
                  <a:gd name="connsiteY45" fmla="*/ 513869 h 532786"/>
                  <a:gd name="connsiteX46" fmla="*/ 361422 w 361495"/>
                  <a:gd name="connsiteY46" fmla="*/ 512632 h 532786"/>
                  <a:gd name="connsiteX47" fmla="*/ 361496 w 361495"/>
                  <a:gd name="connsiteY47" fmla="*/ 512596 h 532786"/>
                  <a:gd name="connsiteX48" fmla="*/ 361496 w 361495"/>
                  <a:gd name="connsiteY48" fmla="*/ 434638 h 532786"/>
                  <a:gd name="connsiteX49" fmla="*/ 361385 w 361495"/>
                  <a:gd name="connsiteY49" fmla="*/ 434638 h 532786"/>
                  <a:gd name="connsiteX50" fmla="*/ 202240 w 361495"/>
                  <a:gd name="connsiteY50" fmla="*/ 440322 h 532786"/>
                  <a:gd name="connsiteX51" fmla="*/ 120535 w 361495"/>
                  <a:gd name="connsiteY51" fmla="*/ 397596 h 532786"/>
                  <a:gd name="connsiteX52" fmla="*/ 100566 w 361495"/>
                  <a:gd name="connsiteY52" fmla="*/ 267039 h 532786"/>
                  <a:gd name="connsiteX53" fmla="*/ 123747 w 361495"/>
                  <a:gd name="connsiteY53" fmla="*/ 120222 h 532786"/>
                  <a:gd name="connsiteX54" fmla="*/ 202222 w 361495"/>
                  <a:gd name="connsiteY54" fmla="*/ 92298 h 532786"/>
                  <a:gd name="connsiteX55" fmla="*/ 359023 w 361495"/>
                  <a:gd name="connsiteY55" fmla="*/ 102043 h 532786"/>
                  <a:gd name="connsiteX56" fmla="*/ 361367 w 361495"/>
                  <a:gd name="connsiteY56" fmla="*/ 102283 h 532786"/>
                  <a:gd name="connsiteX57" fmla="*/ 361478 w 361495"/>
                  <a:gd name="connsiteY57" fmla="*/ 102283 h 532786"/>
                  <a:gd name="connsiteX58" fmla="*/ 361478 w 361495"/>
                  <a:gd name="connsiteY58" fmla="*/ 23568 h 532786"/>
                  <a:gd name="connsiteX59" fmla="*/ 361367 w 361495"/>
                  <a:gd name="connsiteY59" fmla="*/ 23531 h 532786"/>
                  <a:gd name="connsiteX60" fmla="*/ 178598 w 361495"/>
                  <a:gd name="connsiteY60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61495" h="532786">
                    <a:moveTo>
                      <a:pt x="84012" y="506800"/>
                    </a:moveTo>
                    <a:cubicBezTo>
                      <a:pt x="82424" y="505767"/>
                      <a:pt x="80745" y="504900"/>
                      <a:pt x="79194" y="503810"/>
                    </a:cubicBezTo>
                    <a:cubicBezTo>
                      <a:pt x="80745" y="504881"/>
                      <a:pt x="82424" y="505767"/>
                      <a:pt x="84012" y="506800"/>
                    </a:cubicBezTo>
                    <a:moveTo>
                      <a:pt x="64596" y="491759"/>
                    </a:moveTo>
                    <a:cubicBezTo>
                      <a:pt x="64946" y="492072"/>
                      <a:pt x="65352" y="492312"/>
                      <a:pt x="65702" y="492626"/>
                    </a:cubicBezTo>
                    <a:cubicBezTo>
                      <a:pt x="65352" y="492312"/>
                      <a:pt x="64964" y="492072"/>
                      <a:pt x="64596" y="491759"/>
                    </a:cubicBezTo>
                    <a:moveTo>
                      <a:pt x="101397" y="516453"/>
                    </a:moveTo>
                    <a:cubicBezTo>
                      <a:pt x="99495" y="515530"/>
                      <a:pt x="97465" y="514829"/>
                      <a:pt x="95583" y="513869"/>
                    </a:cubicBezTo>
                    <a:cubicBezTo>
                      <a:pt x="97447" y="514829"/>
                      <a:pt x="99477" y="515548"/>
                      <a:pt x="101397" y="516453"/>
                    </a:cubicBezTo>
                    <a:moveTo>
                      <a:pt x="118025" y="523060"/>
                    </a:moveTo>
                    <a:cubicBezTo>
                      <a:pt x="116641" y="522580"/>
                      <a:pt x="115165" y="522303"/>
                      <a:pt x="113855" y="521824"/>
                    </a:cubicBezTo>
                    <a:cubicBezTo>
                      <a:pt x="115165" y="522303"/>
                      <a:pt x="116623" y="522580"/>
                      <a:pt x="118025" y="523060"/>
                    </a:cubicBezTo>
                    <a:moveTo>
                      <a:pt x="178598" y="0"/>
                    </a:moveTo>
                    <a:cubicBezTo>
                      <a:pt x="161009" y="0"/>
                      <a:pt x="144953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3" y="6829"/>
                      <a:pt x="115220" y="8268"/>
                      <a:pt x="109776" y="10132"/>
                    </a:cubicBezTo>
                    <a:cubicBezTo>
                      <a:pt x="106952" y="11092"/>
                      <a:pt x="104405" y="12328"/>
                      <a:pt x="101692" y="13436"/>
                    </a:cubicBezTo>
                    <a:cubicBezTo>
                      <a:pt x="98185" y="14820"/>
                      <a:pt x="94568" y="16149"/>
                      <a:pt x="91264" y="17773"/>
                    </a:cubicBezTo>
                    <a:cubicBezTo>
                      <a:pt x="88274" y="19286"/>
                      <a:pt x="85617" y="21077"/>
                      <a:pt x="82793" y="22738"/>
                    </a:cubicBezTo>
                    <a:cubicBezTo>
                      <a:pt x="80006" y="24362"/>
                      <a:pt x="77146" y="25875"/>
                      <a:pt x="74525" y="27702"/>
                    </a:cubicBezTo>
                    <a:cubicBezTo>
                      <a:pt x="72255" y="29289"/>
                      <a:pt x="70261" y="31116"/>
                      <a:pt x="68157" y="32833"/>
                    </a:cubicBezTo>
                    <a:cubicBezTo>
                      <a:pt x="65260" y="35140"/>
                      <a:pt x="62270" y="37373"/>
                      <a:pt x="59557" y="39920"/>
                    </a:cubicBezTo>
                    <a:cubicBezTo>
                      <a:pt x="58690" y="40751"/>
                      <a:pt x="57933" y="41784"/>
                      <a:pt x="57084" y="42633"/>
                    </a:cubicBezTo>
                    <a:cubicBezTo>
                      <a:pt x="49092" y="50717"/>
                      <a:pt x="41858" y="59742"/>
                      <a:pt x="35730" y="70151"/>
                    </a:cubicBezTo>
                    <a:cubicBezTo>
                      <a:pt x="29252" y="81169"/>
                      <a:pt x="23752" y="93738"/>
                      <a:pt x="19101" y="107820"/>
                    </a:cubicBezTo>
                    <a:cubicBezTo>
                      <a:pt x="18751" y="108779"/>
                      <a:pt x="18511" y="109813"/>
                      <a:pt x="18178" y="110810"/>
                    </a:cubicBezTo>
                    <a:cubicBezTo>
                      <a:pt x="16352" y="116623"/>
                      <a:pt x="14561" y="122621"/>
                      <a:pt x="13011" y="128988"/>
                    </a:cubicBezTo>
                    <a:cubicBezTo>
                      <a:pt x="12532" y="131093"/>
                      <a:pt x="12088" y="133326"/>
                      <a:pt x="11627" y="135466"/>
                    </a:cubicBezTo>
                    <a:cubicBezTo>
                      <a:pt x="10390" y="140911"/>
                      <a:pt x="9209" y="146411"/>
                      <a:pt x="8212" y="152206"/>
                    </a:cubicBezTo>
                    <a:cubicBezTo>
                      <a:pt x="7733" y="154956"/>
                      <a:pt x="7382" y="157817"/>
                      <a:pt x="6939" y="160604"/>
                    </a:cubicBezTo>
                    <a:cubicBezTo>
                      <a:pt x="6072" y="166214"/>
                      <a:pt x="5222" y="171862"/>
                      <a:pt x="4521" y="177823"/>
                    </a:cubicBezTo>
                    <a:cubicBezTo>
                      <a:pt x="4245" y="180296"/>
                      <a:pt x="4005" y="182917"/>
                      <a:pt x="3765" y="185464"/>
                    </a:cubicBezTo>
                    <a:cubicBezTo>
                      <a:pt x="3082" y="192182"/>
                      <a:pt x="2417" y="198900"/>
                      <a:pt x="1938" y="206061"/>
                    </a:cubicBezTo>
                    <a:cubicBezTo>
                      <a:pt x="1901" y="206503"/>
                      <a:pt x="1901" y="206983"/>
                      <a:pt x="1864" y="207408"/>
                    </a:cubicBezTo>
                    <a:cubicBezTo>
                      <a:pt x="664" y="225384"/>
                      <a:pt x="0" y="244634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29" y="508351"/>
                      <a:pt x="114186" y="531900"/>
                      <a:pt x="178598" y="532583"/>
                    </a:cubicBezTo>
                    <a:cubicBezTo>
                      <a:pt x="185408" y="532749"/>
                      <a:pt x="192126" y="532786"/>
                      <a:pt x="198641" y="532786"/>
                    </a:cubicBezTo>
                    <a:cubicBezTo>
                      <a:pt x="200782" y="532786"/>
                      <a:pt x="202664" y="532675"/>
                      <a:pt x="204768" y="532620"/>
                    </a:cubicBezTo>
                    <a:cubicBezTo>
                      <a:pt x="216192" y="532583"/>
                      <a:pt x="227118" y="532214"/>
                      <a:pt x="237786" y="531790"/>
                    </a:cubicBezTo>
                    <a:cubicBezTo>
                      <a:pt x="242880" y="531550"/>
                      <a:pt x="247937" y="531273"/>
                      <a:pt x="252865" y="530959"/>
                    </a:cubicBezTo>
                    <a:cubicBezTo>
                      <a:pt x="263329" y="530277"/>
                      <a:pt x="273462" y="529409"/>
                      <a:pt x="283169" y="528302"/>
                    </a:cubicBezTo>
                    <a:cubicBezTo>
                      <a:pt x="287469" y="527822"/>
                      <a:pt x="291604" y="527268"/>
                      <a:pt x="295701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150" y="521436"/>
                      <a:pt x="330177" y="520624"/>
                      <a:pt x="333277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1" y="513389"/>
                      <a:pt x="359965" y="513112"/>
                      <a:pt x="361422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5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858" y="440322"/>
                      <a:pt x="135891" y="426757"/>
                      <a:pt x="120535" y="397596"/>
                    </a:cubicBezTo>
                    <a:cubicBezTo>
                      <a:pt x="106730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47" y="120222"/>
                    </a:cubicBezTo>
                    <a:cubicBezTo>
                      <a:pt x="139582" y="96875"/>
                      <a:pt x="164516" y="92298"/>
                      <a:pt x="202222" y="92298"/>
                    </a:cubicBezTo>
                    <a:cubicBezTo>
                      <a:pt x="257663" y="92298"/>
                      <a:pt x="324252" y="98389"/>
                      <a:pt x="359023" y="102043"/>
                    </a:cubicBezTo>
                    <a:cubicBezTo>
                      <a:pt x="360703" y="102209"/>
                      <a:pt x="361293" y="102283"/>
                      <a:pt x="361367" y="102283"/>
                    </a:cubicBezTo>
                    <a:lnTo>
                      <a:pt x="361478" y="102283"/>
                    </a:lnTo>
                    <a:lnTo>
                      <a:pt x="361478" y="23568"/>
                    </a:lnTo>
                    <a:lnTo>
                      <a:pt x="361367" y="23531"/>
                    </a:lnTo>
                    <a:cubicBezTo>
                      <a:pt x="303618" y="6792"/>
                      <a:pt x="250631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49" name="Freeform: Shape 104">
              <a:extLst>
                <a:ext uri="{FF2B5EF4-FFF2-40B4-BE49-F238E27FC236}">
                  <a16:creationId xmlns:a16="http://schemas.microsoft.com/office/drawing/2014/main" id="{3ACF6A4E-E8BB-14D4-BC83-59154385DEFC}"/>
                </a:ext>
              </a:extLst>
            </p:cNvPr>
            <p:cNvSpPr/>
            <p:nvPr/>
          </p:nvSpPr>
          <p:spPr>
            <a:xfrm>
              <a:off x="9029886" y="5067703"/>
              <a:ext cx="380912" cy="522598"/>
            </a:xfrm>
            <a:custGeom>
              <a:avLst/>
              <a:gdLst>
                <a:gd name="connsiteX0" fmla="*/ 280272 w 380912"/>
                <a:gd name="connsiteY0" fmla="*/ 0 h 522598"/>
                <a:gd name="connsiteX1" fmla="*/ 280272 w 380912"/>
                <a:gd name="connsiteY1" fmla="*/ 224037 h 522598"/>
                <a:gd name="connsiteX2" fmla="*/ 100604 w 380912"/>
                <a:gd name="connsiteY2" fmla="*/ 224037 h 522598"/>
                <a:gd name="connsiteX3" fmla="*/ 100604 w 380912"/>
                <a:gd name="connsiteY3" fmla="*/ 0 h 522598"/>
                <a:gd name="connsiteX4" fmla="*/ 0 w 380912"/>
                <a:gd name="connsiteY4" fmla="*/ 0 h 522598"/>
                <a:gd name="connsiteX5" fmla="*/ 0 w 380912"/>
                <a:gd name="connsiteY5" fmla="*/ 522599 h 522598"/>
                <a:gd name="connsiteX6" fmla="*/ 100604 w 380912"/>
                <a:gd name="connsiteY6" fmla="*/ 522599 h 522598"/>
                <a:gd name="connsiteX7" fmla="*/ 100604 w 380912"/>
                <a:gd name="connsiteY7" fmla="*/ 315597 h 522598"/>
                <a:gd name="connsiteX8" fmla="*/ 280272 w 380912"/>
                <a:gd name="connsiteY8" fmla="*/ 315597 h 522598"/>
                <a:gd name="connsiteX9" fmla="*/ 280272 w 380912"/>
                <a:gd name="connsiteY9" fmla="*/ 522599 h 522598"/>
                <a:gd name="connsiteX10" fmla="*/ 380913 w 380912"/>
                <a:gd name="connsiteY10" fmla="*/ 522599 h 522598"/>
                <a:gd name="connsiteX11" fmla="*/ 380913 w 380912"/>
                <a:gd name="connsiteY11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0912" h="522598">
                  <a:moveTo>
                    <a:pt x="280272" y="0"/>
                  </a:moveTo>
                  <a:lnTo>
                    <a:pt x="280272" y="224037"/>
                  </a:lnTo>
                  <a:lnTo>
                    <a:pt x="100604" y="224037"/>
                  </a:lnTo>
                  <a:lnTo>
                    <a:pt x="100604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0604" y="522599"/>
                  </a:lnTo>
                  <a:lnTo>
                    <a:pt x="100604" y="315597"/>
                  </a:lnTo>
                  <a:lnTo>
                    <a:pt x="280272" y="315597"/>
                  </a:lnTo>
                  <a:lnTo>
                    <a:pt x="280272" y="522599"/>
                  </a:lnTo>
                  <a:lnTo>
                    <a:pt x="380913" y="522599"/>
                  </a:lnTo>
                  <a:lnTo>
                    <a:pt x="38091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reeform: Shape 105">
              <a:extLst>
                <a:ext uri="{FF2B5EF4-FFF2-40B4-BE49-F238E27FC236}">
                  <a16:creationId xmlns:a16="http://schemas.microsoft.com/office/drawing/2014/main" id="{C8024CD7-4985-59AF-8B2D-B068B970B817}"/>
                </a:ext>
              </a:extLst>
            </p:cNvPr>
            <p:cNvSpPr/>
            <p:nvPr/>
          </p:nvSpPr>
          <p:spPr>
            <a:xfrm>
              <a:off x="9492799" y="5067703"/>
              <a:ext cx="410256" cy="522598"/>
            </a:xfrm>
            <a:custGeom>
              <a:avLst/>
              <a:gdLst>
                <a:gd name="connsiteX0" fmla="*/ 309709 w 410256"/>
                <a:gd name="connsiteY0" fmla="*/ 0 h 522598"/>
                <a:gd name="connsiteX1" fmla="*/ 309709 w 410256"/>
                <a:gd name="connsiteY1" fmla="*/ 337246 h 522598"/>
                <a:gd name="connsiteX2" fmla="*/ 101876 w 410256"/>
                <a:gd name="connsiteY2" fmla="*/ 0 h 522598"/>
                <a:gd name="connsiteX3" fmla="*/ 0 w 410256"/>
                <a:gd name="connsiteY3" fmla="*/ 0 h 522598"/>
                <a:gd name="connsiteX4" fmla="*/ 0 w 410256"/>
                <a:gd name="connsiteY4" fmla="*/ 522599 h 522598"/>
                <a:gd name="connsiteX5" fmla="*/ 101267 w 410256"/>
                <a:gd name="connsiteY5" fmla="*/ 522599 h 522598"/>
                <a:gd name="connsiteX6" fmla="*/ 101267 w 410256"/>
                <a:gd name="connsiteY6" fmla="*/ 188915 h 522598"/>
                <a:gd name="connsiteX7" fmla="*/ 309819 w 410256"/>
                <a:gd name="connsiteY7" fmla="*/ 522599 h 522598"/>
                <a:gd name="connsiteX8" fmla="*/ 410256 w 410256"/>
                <a:gd name="connsiteY8" fmla="*/ 522599 h 522598"/>
                <a:gd name="connsiteX9" fmla="*/ 410256 w 410256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6" h="522598">
                  <a:moveTo>
                    <a:pt x="309709" y="0"/>
                  </a:moveTo>
                  <a:lnTo>
                    <a:pt x="309709" y="337246"/>
                  </a:lnTo>
                  <a:lnTo>
                    <a:pt x="101876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267" y="522599"/>
                  </a:lnTo>
                  <a:lnTo>
                    <a:pt x="101267" y="188915"/>
                  </a:lnTo>
                  <a:lnTo>
                    <a:pt x="309819" y="522599"/>
                  </a:lnTo>
                  <a:lnTo>
                    <a:pt x="410256" y="522599"/>
                  </a:lnTo>
                  <a:lnTo>
                    <a:pt x="41025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1" name="Graphic 4">
              <a:extLst>
                <a:ext uri="{FF2B5EF4-FFF2-40B4-BE49-F238E27FC236}">
                  <a16:creationId xmlns:a16="http://schemas.microsoft.com/office/drawing/2014/main" id="{060AAE27-3965-CE8C-5171-94E8E5FFDC12}"/>
                </a:ext>
              </a:extLst>
            </p:cNvPr>
            <p:cNvGrpSpPr/>
            <p:nvPr/>
          </p:nvGrpSpPr>
          <p:grpSpPr>
            <a:xfrm>
              <a:off x="9977950" y="5061963"/>
              <a:ext cx="1719430" cy="532122"/>
              <a:chOff x="9977950" y="5061963"/>
              <a:chExt cx="1719430" cy="532122"/>
            </a:xfrm>
            <a:solidFill>
              <a:srgbClr val="9C9B9B"/>
            </a:solidFill>
          </p:grpSpPr>
          <p:sp>
            <p:nvSpPr>
              <p:cNvPr id="60" name="Freeform: Shape 115">
                <a:extLst>
                  <a:ext uri="{FF2B5EF4-FFF2-40B4-BE49-F238E27FC236}">
                    <a16:creationId xmlns:a16="http://schemas.microsoft.com/office/drawing/2014/main" id="{C32C72F2-2267-0222-FEBE-C8D73510E3CB}"/>
                  </a:ext>
                </a:extLst>
              </p:cNvPr>
              <p:cNvSpPr/>
              <p:nvPr/>
            </p:nvSpPr>
            <p:spPr>
              <a:xfrm>
                <a:off x="10329333" y="5096826"/>
                <a:ext cx="4448" cy="3746"/>
              </a:xfrm>
              <a:custGeom>
                <a:avLst/>
                <a:gdLst>
                  <a:gd name="connsiteX0" fmla="*/ 0 w 4448"/>
                  <a:gd name="connsiteY0" fmla="*/ 0 h 3746"/>
                  <a:gd name="connsiteX1" fmla="*/ 4448 w 4448"/>
                  <a:gd name="connsiteY1" fmla="*/ 3747 h 3746"/>
                  <a:gd name="connsiteX2" fmla="*/ 0 w 4448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8" h="3746">
                    <a:moveTo>
                      <a:pt x="0" y="0"/>
                    </a:moveTo>
                    <a:cubicBezTo>
                      <a:pt x="1550" y="1200"/>
                      <a:pt x="2990" y="2510"/>
                      <a:pt x="4448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: Shape 116">
                <a:extLst>
                  <a:ext uri="{FF2B5EF4-FFF2-40B4-BE49-F238E27FC236}">
                    <a16:creationId xmlns:a16="http://schemas.microsoft.com/office/drawing/2014/main" id="{D61FB0DE-A47F-2B17-DB1B-15683185BFEF}"/>
                  </a:ext>
                </a:extLst>
              </p:cNvPr>
              <p:cNvSpPr/>
              <p:nvPr/>
            </p:nvSpPr>
            <p:spPr>
              <a:xfrm>
                <a:off x="9977950" y="5064104"/>
                <a:ext cx="421737" cy="529040"/>
              </a:xfrm>
              <a:custGeom>
                <a:avLst/>
                <a:gdLst>
                  <a:gd name="connsiteX0" fmla="*/ 389827 w 421737"/>
                  <a:gd name="connsiteY0" fmla="*/ 450325 h 529040"/>
                  <a:gd name="connsiteX1" fmla="*/ 390030 w 421737"/>
                  <a:gd name="connsiteY1" fmla="*/ 449882 h 529040"/>
                  <a:gd name="connsiteX2" fmla="*/ 389827 w 421737"/>
                  <a:gd name="connsiteY2" fmla="*/ 450325 h 529040"/>
                  <a:gd name="connsiteX3" fmla="*/ 309045 w 421737"/>
                  <a:gd name="connsiteY3" fmla="*/ 11388 h 529040"/>
                  <a:gd name="connsiteX4" fmla="*/ 311555 w 421737"/>
                  <a:gd name="connsiteY4" fmla="*/ 12144 h 529040"/>
                  <a:gd name="connsiteX5" fmla="*/ 309045 w 421737"/>
                  <a:gd name="connsiteY5" fmla="*/ 11388 h 529040"/>
                  <a:gd name="connsiteX6" fmla="*/ 121607 w 421737"/>
                  <a:gd name="connsiteY6" fmla="*/ 521141 h 529040"/>
                  <a:gd name="connsiteX7" fmla="*/ 120407 w 421737"/>
                  <a:gd name="connsiteY7" fmla="*/ 520827 h 529040"/>
                  <a:gd name="connsiteX8" fmla="*/ 121607 w 421737"/>
                  <a:gd name="connsiteY8" fmla="*/ 521141 h 529040"/>
                  <a:gd name="connsiteX9" fmla="*/ 86522 w 421737"/>
                  <a:gd name="connsiteY9" fmla="*/ 508646 h 529040"/>
                  <a:gd name="connsiteX10" fmla="*/ 84971 w 421737"/>
                  <a:gd name="connsiteY10" fmla="*/ 507723 h 529040"/>
                  <a:gd name="connsiteX11" fmla="*/ 86522 w 421737"/>
                  <a:gd name="connsiteY11" fmla="*/ 508646 h 529040"/>
                  <a:gd name="connsiteX12" fmla="*/ 103520 w 421737"/>
                  <a:gd name="connsiteY12" fmla="*/ 515844 h 529040"/>
                  <a:gd name="connsiteX13" fmla="*/ 100142 w 421737"/>
                  <a:gd name="connsiteY13" fmla="*/ 514460 h 529040"/>
                  <a:gd name="connsiteX14" fmla="*/ 103520 w 421737"/>
                  <a:gd name="connsiteY14" fmla="*/ 515844 h 529040"/>
                  <a:gd name="connsiteX15" fmla="*/ 106860 w 421737"/>
                  <a:gd name="connsiteY15" fmla="*/ 13768 h 529040"/>
                  <a:gd name="connsiteX16" fmla="*/ 107063 w 421737"/>
                  <a:gd name="connsiteY16" fmla="*/ 13731 h 529040"/>
                  <a:gd name="connsiteX17" fmla="*/ 106860 w 421737"/>
                  <a:gd name="connsiteY17" fmla="*/ 13768 h 529040"/>
                  <a:gd name="connsiteX18" fmla="*/ 291863 w 421737"/>
                  <a:gd name="connsiteY18" fmla="*/ 412620 h 529040"/>
                  <a:gd name="connsiteX19" fmla="*/ 288873 w 421737"/>
                  <a:gd name="connsiteY19" fmla="*/ 415554 h 529040"/>
                  <a:gd name="connsiteX20" fmla="*/ 284148 w 421737"/>
                  <a:gd name="connsiteY20" fmla="*/ 419652 h 529040"/>
                  <a:gd name="connsiteX21" fmla="*/ 281361 w 421737"/>
                  <a:gd name="connsiteY21" fmla="*/ 421645 h 529040"/>
                  <a:gd name="connsiteX22" fmla="*/ 275916 w 421737"/>
                  <a:gd name="connsiteY22" fmla="*/ 424948 h 529040"/>
                  <a:gd name="connsiteX23" fmla="*/ 271579 w 421737"/>
                  <a:gd name="connsiteY23" fmla="*/ 427144 h 529040"/>
                  <a:gd name="connsiteX24" fmla="*/ 267409 w 421737"/>
                  <a:gd name="connsiteY24" fmla="*/ 428861 h 529040"/>
                  <a:gd name="connsiteX25" fmla="*/ 259325 w 421737"/>
                  <a:gd name="connsiteY25" fmla="*/ 431574 h 529040"/>
                  <a:gd name="connsiteX26" fmla="*/ 257811 w 421737"/>
                  <a:gd name="connsiteY26" fmla="*/ 431980 h 529040"/>
                  <a:gd name="connsiteX27" fmla="*/ 210841 w 421737"/>
                  <a:gd name="connsiteY27" fmla="*/ 436797 h 529040"/>
                  <a:gd name="connsiteX28" fmla="*/ 169241 w 421737"/>
                  <a:gd name="connsiteY28" fmla="*/ 433900 h 529040"/>
                  <a:gd name="connsiteX29" fmla="*/ 168891 w 421737"/>
                  <a:gd name="connsiteY29" fmla="*/ 433826 h 529040"/>
                  <a:gd name="connsiteX30" fmla="*/ 158223 w 421737"/>
                  <a:gd name="connsiteY30" fmla="*/ 431315 h 529040"/>
                  <a:gd name="connsiteX31" fmla="*/ 157152 w 421737"/>
                  <a:gd name="connsiteY31" fmla="*/ 431039 h 529040"/>
                  <a:gd name="connsiteX32" fmla="*/ 122197 w 421737"/>
                  <a:gd name="connsiteY32" fmla="*/ 406179 h 529040"/>
                  <a:gd name="connsiteX33" fmla="*/ 100604 w 421737"/>
                  <a:gd name="connsiteY33" fmla="*/ 268516 h 529040"/>
                  <a:gd name="connsiteX34" fmla="*/ 126774 w 421737"/>
                  <a:gd name="connsiteY34" fmla="*/ 118081 h 529040"/>
                  <a:gd name="connsiteX35" fmla="*/ 210859 w 421737"/>
                  <a:gd name="connsiteY35" fmla="*/ 92354 h 529040"/>
                  <a:gd name="connsiteX36" fmla="*/ 295830 w 421737"/>
                  <a:gd name="connsiteY36" fmla="*/ 119447 h 529040"/>
                  <a:gd name="connsiteX37" fmla="*/ 321170 w 421737"/>
                  <a:gd name="connsiteY37" fmla="*/ 268534 h 529040"/>
                  <a:gd name="connsiteX38" fmla="*/ 297695 w 421737"/>
                  <a:gd name="connsiteY38" fmla="*/ 405404 h 529040"/>
                  <a:gd name="connsiteX39" fmla="*/ 294391 w 421737"/>
                  <a:gd name="connsiteY39" fmla="*/ 409611 h 529040"/>
                  <a:gd name="connsiteX40" fmla="*/ 291863 w 421737"/>
                  <a:gd name="connsiteY40" fmla="*/ 412620 h 529040"/>
                  <a:gd name="connsiteX41" fmla="*/ 390620 w 421737"/>
                  <a:gd name="connsiteY41" fmla="*/ 82425 h 529040"/>
                  <a:gd name="connsiteX42" fmla="*/ 388517 w 421737"/>
                  <a:gd name="connsiteY42" fmla="*/ 77847 h 529040"/>
                  <a:gd name="connsiteX43" fmla="*/ 390620 w 421737"/>
                  <a:gd name="connsiteY43" fmla="*/ 82425 h 529040"/>
                  <a:gd name="connsiteX44" fmla="*/ 401122 w 421737"/>
                  <a:gd name="connsiteY44" fmla="*/ 108134 h 529040"/>
                  <a:gd name="connsiteX45" fmla="*/ 398501 w 421737"/>
                  <a:gd name="connsiteY45" fmla="*/ 100142 h 529040"/>
                  <a:gd name="connsiteX46" fmla="*/ 401122 w 421737"/>
                  <a:gd name="connsiteY46" fmla="*/ 108134 h 529040"/>
                  <a:gd name="connsiteX47" fmla="*/ 414816 w 421737"/>
                  <a:gd name="connsiteY47" fmla="*/ 166952 h 529040"/>
                  <a:gd name="connsiteX48" fmla="*/ 413229 w 421737"/>
                  <a:gd name="connsiteY48" fmla="*/ 155695 h 529040"/>
                  <a:gd name="connsiteX49" fmla="*/ 414816 w 421737"/>
                  <a:gd name="connsiteY49" fmla="*/ 166952 h 529040"/>
                  <a:gd name="connsiteX50" fmla="*/ 418434 w 421737"/>
                  <a:gd name="connsiteY50" fmla="*/ 197073 h 529040"/>
                  <a:gd name="connsiteX51" fmla="*/ 417879 w 421737"/>
                  <a:gd name="connsiteY51" fmla="*/ 189672 h 529040"/>
                  <a:gd name="connsiteX52" fmla="*/ 418434 w 421737"/>
                  <a:gd name="connsiteY52" fmla="*/ 197073 h 529040"/>
                  <a:gd name="connsiteX53" fmla="*/ 409113 w 421737"/>
                  <a:gd name="connsiteY53" fmla="*/ 136519 h 529040"/>
                  <a:gd name="connsiteX54" fmla="*/ 406733 w 421737"/>
                  <a:gd name="connsiteY54" fmla="*/ 125943 h 529040"/>
                  <a:gd name="connsiteX55" fmla="*/ 409113 w 421737"/>
                  <a:gd name="connsiteY55" fmla="*/ 136519 h 529040"/>
                  <a:gd name="connsiteX56" fmla="*/ 413617 w 421737"/>
                  <a:gd name="connsiteY56" fmla="*/ 375265 h 529040"/>
                  <a:gd name="connsiteX57" fmla="*/ 414373 w 421737"/>
                  <a:gd name="connsiteY57" fmla="*/ 370023 h 529040"/>
                  <a:gd name="connsiteX58" fmla="*/ 413617 w 421737"/>
                  <a:gd name="connsiteY58" fmla="*/ 375265 h 529040"/>
                  <a:gd name="connsiteX59" fmla="*/ 407452 w 421737"/>
                  <a:gd name="connsiteY59" fmla="*/ 403742 h 529040"/>
                  <a:gd name="connsiteX60" fmla="*/ 408651 w 421737"/>
                  <a:gd name="connsiteY60" fmla="*/ 398372 h 529040"/>
                  <a:gd name="connsiteX61" fmla="*/ 407452 w 421737"/>
                  <a:gd name="connsiteY61" fmla="*/ 403742 h 529040"/>
                  <a:gd name="connsiteX62" fmla="*/ 399497 w 421737"/>
                  <a:gd name="connsiteY62" fmla="*/ 428695 h 529040"/>
                  <a:gd name="connsiteX63" fmla="*/ 400642 w 421737"/>
                  <a:gd name="connsiteY63" fmla="*/ 425225 h 529040"/>
                  <a:gd name="connsiteX64" fmla="*/ 399497 w 421737"/>
                  <a:gd name="connsiteY64" fmla="*/ 428695 h 529040"/>
                  <a:gd name="connsiteX65" fmla="*/ 421737 w 421737"/>
                  <a:gd name="connsiteY65" fmla="*/ 268460 h 529040"/>
                  <a:gd name="connsiteX66" fmla="*/ 406142 w 421737"/>
                  <a:gd name="connsiteY66" fmla="*/ 123267 h 529040"/>
                  <a:gd name="connsiteX67" fmla="*/ 406068 w 421737"/>
                  <a:gd name="connsiteY67" fmla="*/ 123101 h 529040"/>
                  <a:gd name="connsiteX68" fmla="*/ 397800 w 421737"/>
                  <a:gd name="connsiteY68" fmla="*/ 97964 h 529040"/>
                  <a:gd name="connsiteX69" fmla="*/ 396970 w 421737"/>
                  <a:gd name="connsiteY69" fmla="*/ 96137 h 529040"/>
                  <a:gd name="connsiteX70" fmla="*/ 387742 w 421737"/>
                  <a:gd name="connsiteY70" fmla="*/ 76168 h 529040"/>
                  <a:gd name="connsiteX71" fmla="*/ 386431 w 421737"/>
                  <a:gd name="connsiteY71" fmla="*/ 74027 h 529040"/>
                  <a:gd name="connsiteX72" fmla="*/ 362844 w 421737"/>
                  <a:gd name="connsiteY72" fmla="*/ 42412 h 529040"/>
                  <a:gd name="connsiteX73" fmla="*/ 355849 w 421737"/>
                  <a:gd name="connsiteY73" fmla="*/ 36487 h 529040"/>
                  <a:gd name="connsiteX74" fmla="*/ 360021 w 421737"/>
                  <a:gd name="connsiteY74" fmla="*/ 40179 h 529040"/>
                  <a:gd name="connsiteX75" fmla="*/ 349722 w 421737"/>
                  <a:gd name="connsiteY75" fmla="*/ 31541 h 529040"/>
                  <a:gd name="connsiteX76" fmla="*/ 351383 w 421737"/>
                  <a:gd name="connsiteY76" fmla="*/ 32685 h 529040"/>
                  <a:gd name="connsiteX77" fmla="*/ 344905 w 421737"/>
                  <a:gd name="connsiteY77" fmla="*/ 28108 h 529040"/>
                  <a:gd name="connsiteX78" fmla="*/ 345828 w 421737"/>
                  <a:gd name="connsiteY78" fmla="*/ 28791 h 529040"/>
                  <a:gd name="connsiteX79" fmla="*/ 334403 w 421737"/>
                  <a:gd name="connsiteY79" fmla="*/ 21870 h 529040"/>
                  <a:gd name="connsiteX80" fmla="*/ 336821 w 421737"/>
                  <a:gd name="connsiteY80" fmla="*/ 23144 h 529040"/>
                  <a:gd name="connsiteX81" fmla="*/ 329826 w 421737"/>
                  <a:gd name="connsiteY81" fmla="*/ 19453 h 529040"/>
                  <a:gd name="connsiteX82" fmla="*/ 330270 w 421737"/>
                  <a:gd name="connsiteY82" fmla="*/ 19693 h 529040"/>
                  <a:gd name="connsiteX83" fmla="*/ 320359 w 421737"/>
                  <a:gd name="connsiteY83" fmla="*/ 15429 h 529040"/>
                  <a:gd name="connsiteX84" fmla="*/ 322831 w 421737"/>
                  <a:gd name="connsiteY84" fmla="*/ 16389 h 529040"/>
                  <a:gd name="connsiteX85" fmla="*/ 296144 w 421737"/>
                  <a:gd name="connsiteY85" fmla="*/ 7475 h 529040"/>
                  <a:gd name="connsiteX86" fmla="*/ 210859 w 421737"/>
                  <a:gd name="connsiteY86" fmla="*/ 0 h 529040"/>
                  <a:gd name="connsiteX87" fmla="*/ 60258 w 421737"/>
                  <a:gd name="connsiteY87" fmla="*/ 42412 h 529040"/>
                  <a:gd name="connsiteX88" fmla="*/ 35565 w 421737"/>
                  <a:gd name="connsiteY88" fmla="*/ 75226 h 529040"/>
                  <a:gd name="connsiteX89" fmla="*/ 35011 w 421737"/>
                  <a:gd name="connsiteY89" fmla="*/ 76057 h 529040"/>
                  <a:gd name="connsiteX90" fmla="*/ 0 w 421737"/>
                  <a:gd name="connsiteY90" fmla="*/ 268460 h 529040"/>
                  <a:gd name="connsiteX91" fmla="*/ 8435 w 421737"/>
                  <a:gd name="connsiteY91" fmla="*/ 380266 h 529040"/>
                  <a:gd name="connsiteX92" fmla="*/ 9265 w 421737"/>
                  <a:gd name="connsiteY92" fmla="*/ 384161 h 529040"/>
                  <a:gd name="connsiteX93" fmla="*/ 14710 w 421737"/>
                  <a:gd name="connsiteY93" fmla="*/ 408541 h 529040"/>
                  <a:gd name="connsiteX94" fmla="*/ 16777 w 421737"/>
                  <a:gd name="connsiteY94" fmla="*/ 415112 h 529040"/>
                  <a:gd name="connsiteX95" fmla="*/ 22738 w 421737"/>
                  <a:gd name="connsiteY95" fmla="*/ 433327 h 529040"/>
                  <a:gd name="connsiteX96" fmla="*/ 25764 w 421737"/>
                  <a:gd name="connsiteY96" fmla="*/ 440174 h 529040"/>
                  <a:gd name="connsiteX97" fmla="*/ 32575 w 421737"/>
                  <a:gd name="connsiteY97" fmla="*/ 454847 h 529040"/>
                  <a:gd name="connsiteX98" fmla="*/ 35639 w 421737"/>
                  <a:gd name="connsiteY98" fmla="*/ 459775 h 529040"/>
                  <a:gd name="connsiteX99" fmla="*/ 57029 w 421737"/>
                  <a:gd name="connsiteY99" fmla="*/ 487902 h 529040"/>
                  <a:gd name="connsiteX100" fmla="*/ 210841 w 421737"/>
                  <a:gd name="connsiteY100" fmla="*/ 529040 h 529040"/>
                  <a:gd name="connsiteX101" fmla="*/ 250503 w 421737"/>
                  <a:gd name="connsiteY101" fmla="*/ 527564 h 529040"/>
                  <a:gd name="connsiteX102" fmla="*/ 261872 w 421737"/>
                  <a:gd name="connsiteY102" fmla="*/ 526604 h 529040"/>
                  <a:gd name="connsiteX103" fmla="*/ 274754 w 421737"/>
                  <a:gd name="connsiteY103" fmla="*/ 525053 h 529040"/>
                  <a:gd name="connsiteX104" fmla="*/ 297067 w 421737"/>
                  <a:gd name="connsiteY104" fmla="*/ 520882 h 529040"/>
                  <a:gd name="connsiteX105" fmla="*/ 301515 w 421737"/>
                  <a:gd name="connsiteY105" fmla="*/ 519646 h 529040"/>
                  <a:gd name="connsiteX106" fmla="*/ 304302 w 421737"/>
                  <a:gd name="connsiteY106" fmla="*/ 518778 h 529040"/>
                  <a:gd name="connsiteX107" fmla="*/ 312016 w 421737"/>
                  <a:gd name="connsiteY107" fmla="*/ 516435 h 529040"/>
                  <a:gd name="connsiteX108" fmla="*/ 318937 w 421737"/>
                  <a:gd name="connsiteY108" fmla="*/ 514054 h 529040"/>
                  <a:gd name="connsiteX109" fmla="*/ 325545 w 421737"/>
                  <a:gd name="connsiteY109" fmla="*/ 511507 h 529040"/>
                  <a:gd name="connsiteX110" fmla="*/ 322038 w 421737"/>
                  <a:gd name="connsiteY110" fmla="*/ 512706 h 529040"/>
                  <a:gd name="connsiteX111" fmla="*/ 349039 w 421737"/>
                  <a:gd name="connsiteY111" fmla="*/ 498145 h 529040"/>
                  <a:gd name="connsiteX112" fmla="*/ 347526 w 421737"/>
                  <a:gd name="connsiteY112" fmla="*/ 499381 h 529040"/>
                  <a:gd name="connsiteX113" fmla="*/ 349519 w 421737"/>
                  <a:gd name="connsiteY113" fmla="*/ 497831 h 529040"/>
                  <a:gd name="connsiteX114" fmla="*/ 351383 w 421737"/>
                  <a:gd name="connsiteY114" fmla="*/ 496391 h 529040"/>
                  <a:gd name="connsiteX115" fmla="*/ 361238 w 421737"/>
                  <a:gd name="connsiteY115" fmla="*/ 488086 h 529040"/>
                  <a:gd name="connsiteX116" fmla="*/ 358526 w 421737"/>
                  <a:gd name="connsiteY116" fmla="*/ 490320 h 529040"/>
                  <a:gd name="connsiteX117" fmla="*/ 362272 w 421737"/>
                  <a:gd name="connsiteY117" fmla="*/ 487145 h 529040"/>
                  <a:gd name="connsiteX118" fmla="*/ 361238 w 421737"/>
                  <a:gd name="connsiteY118" fmla="*/ 488104 h 529040"/>
                  <a:gd name="connsiteX119" fmla="*/ 364709 w 421737"/>
                  <a:gd name="connsiteY119" fmla="*/ 485244 h 529040"/>
                  <a:gd name="connsiteX120" fmla="*/ 398557 w 421737"/>
                  <a:gd name="connsiteY120" fmla="*/ 431352 h 529040"/>
                  <a:gd name="connsiteX121" fmla="*/ 398722 w 421737"/>
                  <a:gd name="connsiteY121" fmla="*/ 431039 h 529040"/>
                  <a:gd name="connsiteX122" fmla="*/ 421737 w 421737"/>
                  <a:gd name="connsiteY122" fmla="*/ 268460 h 5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421737" h="529040">
                    <a:moveTo>
                      <a:pt x="389827" y="450325"/>
                    </a:moveTo>
                    <a:cubicBezTo>
                      <a:pt x="389864" y="450159"/>
                      <a:pt x="389938" y="450012"/>
                      <a:pt x="390030" y="449882"/>
                    </a:cubicBezTo>
                    <a:cubicBezTo>
                      <a:pt x="389956" y="450012"/>
                      <a:pt x="389864" y="450178"/>
                      <a:pt x="389827" y="450325"/>
                    </a:cubicBezTo>
                    <a:moveTo>
                      <a:pt x="309045" y="11388"/>
                    </a:moveTo>
                    <a:cubicBezTo>
                      <a:pt x="309839" y="11627"/>
                      <a:pt x="310762" y="11867"/>
                      <a:pt x="311555" y="12144"/>
                    </a:cubicBezTo>
                    <a:cubicBezTo>
                      <a:pt x="310706" y="11867"/>
                      <a:pt x="309839" y="11664"/>
                      <a:pt x="309045" y="11388"/>
                    </a:cubicBezTo>
                    <a:moveTo>
                      <a:pt x="121607" y="521141"/>
                    </a:moveTo>
                    <a:cubicBezTo>
                      <a:pt x="121200" y="521067"/>
                      <a:pt x="120850" y="520901"/>
                      <a:pt x="120407" y="520827"/>
                    </a:cubicBezTo>
                    <a:cubicBezTo>
                      <a:pt x="120813" y="520901"/>
                      <a:pt x="121219" y="521049"/>
                      <a:pt x="121607" y="521141"/>
                    </a:cubicBezTo>
                    <a:moveTo>
                      <a:pt x="86522" y="508646"/>
                    </a:moveTo>
                    <a:cubicBezTo>
                      <a:pt x="86005" y="508369"/>
                      <a:pt x="85525" y="508019"/>
                      <a:pt x="84971" y="507723"/>
                    </a:cubicBezTo>
                    <a:cubicBezTo>
                      <a:pt x="85525" y="508000"/>
                      <a:pt x="86005" y="508369"/>
                      <a:pt x="86522" y="508646"/>
                    </a:cubicBezTo>
                    <a:moveTo>
                      <a:pt x="103520" y="515844"/>
                    </a:moveTo>
                    <a:cubicBezTo>
                      <a:pt x="102376" y="515438"/>
                      <a:pt x="101287" y="514884"/>
                      <a:pt x="100142" y="514460"/>
                    </a:cubicBezTo>
                    <a:cubicBezTo>
                      <a:pt x="101287" y="514884"/>
                      <a:pt x="102357" y="515438"/>
                      <a:pt x="103520" y="515844"/>
                    </a:cubicBezTo>
                    <a:moveTo>
                      <a:pt x="106860" y="13768"/>
                    </a:moveTo>
                    <a:cubicBezTo>
                      <a:pt x="106934" y="13768"/>
                      <a:pt x="106971" y="13731"/>
                      <a:pt x="107063" y="13731"/>
                    </a:cubicBezTo>
                    <a:cubicBezTo>
                      <a:pt x="106971" y="13731"/>
                      <a:pt x="106934" y="13768"/>
                      <a:pt x="106860" y="13768"/>
                    </a:cubicBezTo>
                    <a:moveTo>
                      <a:pt x="291863" y="412620"/>
                    </a:moveTo>
                    <a:cubicBezTo>
                      <a:pt x="290903" y="413653"/>
                      <a:pt x="289869" y="414576"/>
                      <a:pt x="288873" y="415554"/>
                    </a:cubicBezTo>
                    <a:cubicBezTo>
                      <a:pt x="287323" y="416994"/>
                      <a:pt x="285773" y="418378"/>
                      <a:pt x="284148" y="419652"/>
                    </a:cubicBezTo>
                    <a:cubicBezTo>
                      <a:pt x="283281" y="420334"/>
                      <a:pt x="282321" y="420999"/>
                      <a:pt x="281361" y="421645"/>
                    </a:cubicBezTo>
                    <a:cubicBezTo>
                      <a:pt x="279608" y="422844"/>
                      <a:pt x="277781" y="423915"/>
                      <a:pt x="275916" y="424948"/>
                    </a:cubicBezTo>
                    <a:cubicBezTo>
                      <a:pt x="274532" y="425705"/>
                      <a:pt x="273130" y="426425"/>
                      <a:pt x="271579" y="427144"/>
                    </a:cubicBezTo>
                    <a:cubicBezTo>
                      <a:pt x="270232" y="427735"/>
                      <a:pt x="268830" y="428289"/>
                      <a:pt x="267409" y="428861"/>
                    </a:cubicBezTo>
                    <a:cubicBezTo>
                      <a:pt x="264862" y="429821"/>
                      <a:pt x="262278" y="430762"/>
                      <a:pt x="259325" y="431574"/>
                    </a:cubicBezTo>
                    <a:cubicBezTo>
                      <a:pt x="258845" y="431685"/>
                      <a:pt x="258328" y="431851"/>
                      <a:pt x="257811" y="431980"/>
                    </a:cubicBezTo>
                    <a:cubicBezTo>
                      <a:pt x="245834" y="435081"/>
                      <a:pt x="230681" y="436797"/>
                      <a:pt x="210841" y="436797"/>
                    </a:cubicBezTo>
                    <a:cubicBezTo>
                      <a:pt x="195246" y="436797"/>
                      <a:pt x="181404" y="436077"/>
                      <a:pt x="169241" y="433900"/>
                    </a:cubicBezTo>
                    <a:cubicBezTo>
                      <a:pt x="169131" y="433863"/>
                      <a:pt x="169002" y="433863"/>
                      <a:pt x="168891" y="433826"/>
                    </a:cubicBezTo>
                    <a:cubicBezTo>
                      <a:pt x="165144" y="433143"/>
                      <a:pt x="161656" y="432275"/>
                      <a:pt x="158223" y="431315"/>
                    </a:cubicBezTo>
                    <a:cubicBezTo>
                      <a:pt x="157909" y="431205"/>
                      <a:pt x="157467" y="431113"/>
                      <a:pt x="157152" y="431039"/>
                    </a:cubicBezTo>
                    <a:cubicBezTo>
                      <a:pt x="142443" y="426536"/>
                      <a:pt x="130780" y="418913"/>
                      <a:pt x="122197" y="406179"/>
                    </a:cubicBezTo>
                    <a:cubicBezTo>
                      <a:pt x="106676" y="383183"/>
                      <a:pt x="100604" y="344609"/>
                      <a:pt x="100604" y="268516"/>
                    </a:cubicBezTo>
                    <a:cubicBezTo>
                      <a:pt x="100604" y="186848"/>
                      <a:pt x="108448" y="141908"/>
                      <a:pt x="126774" y="118081"/>
                    </a:cubicBezTo>
                    <a:cubicBezTo>
                      <a:pt x="145101" y="94255"/>
                      <a:pt x="174428" y="92354"/>
                      <a:pt x="210859" y="92354"/>
                    </a:cubicBezTo>
                    <a:cubicBezTo>
                      <a:pt x="252902" y="92354"/>
                      <a:pt x="278925" y="96691"/>
                      <a:pt x="295830" y="119447"/>
                    </a:cubicBezTo>
                    <a:cubicBezTo>
                      <a:pt x="313566" y="143311"/>
                      <a:pt x="321170" y="187900"/>
                      <a:pt x="321170" y="268534"/>
                    </a:cubicBezTo>
                    <a:cubicBezTo>
                      <a:pt x="321170" y="340771"/>
                      <a:pt x="314139" y="381706"/>
                      <a:pt x="297695" y="405404"/>
                    </a:cubicBezTo>
                    <a:cubicBezTo>
                      <a:pt x="296661" y="406880"/>
                      <a:pt x="295499" y="408227"/>
                      <a:pt x="294391" y="409611"/>
                    </a:cubicBezTo>
                    <a:cubicBezTo>
                      <a:pt x="293524" y="410589"/>
                      <a:pt x="292730" y="411660"/>
                      <a:pt x="291863" y="412620"/>
                    </a:cubicBezTo>
                    <a:moveTo>
                      <a:pt x="390620" y="82425"/>
                    </a:moveTo>
                    <a:cubicBezTo>
                      <a:pt x="389901" y="80948"/>
                      <a:pt x="389273" y="79287"/>
                      <a:pt x="388517" y="77847"/>
                    </a:cubicBezTo>
                    <a:cubicBezTo>
                      <a:pt x="389273" y="79324"/>
                      <a:pt x="389901" y="80966"/>
                      <a:pt x="390620" y="82425"/>
                    </a:cubicBezTo>
                    <a:moveTo>
                      <a:pt x="401122" y="108134"/>
                    </a:moveTo>
                    <a:cubicBezTo>
                      <a:pt x="400254" y="105513"/>
                      <a:pt x="399442" y="102652"/>
                      <a:pt x="398501" y="100142"/>
                    </a:cubicBezTo>
                    <a:cubicBezTo>
                      <a:pt x="399460" y="102671"/>
                      <a:pt x="400254" y="105495"/>
                      <a:pt x="401122" y="108134"/>
                    </a:cubicBezTo>
                    <a:moveTo>
                      <a:pt x="414816" y="166952"/>
                    </a:moveTo>
                    <a:cubicBezTo>
                      <a:pt x="414299" y="163261"/>
                      <a:pt x="413820" y="159238"/>
                      <a:pt x="413229" y="155695"/>
                    </a:cubicBezTo>
                    <a:cubicBezTo>
                      <a:pt x="413857" y="159275"/>
                      <a:pt x="414281" y="163224"/>
                      <a:pt x="414816" y="166952"/>
                    </a:cubicBezTo>
                    <a:moveTo>
                      <a:pt x="418434" y="197073"/>
                    </a:moveTo>
                    <a:cubicBezTo>
                      <a:pt x="418231" y="194692"/>
                      <a:pt x="418120" y="192016"/>
                      <a:pt x="417879" y="189672"/>
                    </a:cubicBezTo>
                    <a:cubicBezTo>
                      <a:pt x="418101" y="192016"/>
                      <a:pt x="418231" y="194673"/>
                      <a:pt x="418434" y="197073"/>
                    </a:cubicBezTo>
                    <a:moveTo>
                      <a:pt x="409113" y="136519"/>
                    </a:moveTo>
                    <a:cubicBezTo>
                      <a:pt x="408320" y="133012"/>
                      <a:pt x="407600" y="129284"/>
                      <a:pt x="406733" y="125943"/>
                    </a:cubicBezTo>
                    <a:cubicBezTo>
                      <a:pt x="407656" y="129284"/>
                      <a:pt x="408320" y="133031"/>
                      <a:pt x="409113" y="136519"/>
                    </a:cubicBezTo>
                    <a:moveTo>
                      <a:pt x="413617" y="375265"/>
                    </a:moveTo>
                    <a:cubicBezTo>
                      <a:pt x="413931" y="373586"/>
                      <a:pt x="414096" y="371722"/>
                      <a:pt x="414373" y="370023"/>
                    </a:cubicBezTo>
                    <a:cubicBezTo>
                      <a:pt x="414096" y="371722"/>
                      <a:pt x="413931" y="373604"/>
                      <a:pt x="413617" y="375265"/>
                    </a:cubicBezTo>
                    <a:moveTo>
                      <a:pt x="407452" y="403742"/>
                    </a:moveTo>
                    <a:cubicBezTo>
                      <a:pt x="407895" y="402063"/>
                      <a:pt x="408209" y="400088"/>
                      <a:pt x="408651" y="398372"/>
                    </a:cubicBezTo>
                    <a:cubicBezTo>
                      <a:pt x="408209" y="400125"/>
                      <a:pt x="407876" y="402045"/>
                      <a:pt x="407452" y="403742"/>
                    </a:cubicBezTo>
                    <a:moveTo>
                      <a:pt x="399497" y="428695"/>
                    </a:moveTo>
                    <a:cubicBezTo>
                      <a:pt x="399904" y="427624"/>
                      <a:pt x="400217" y="426351"/>
                      <a:pt x="400642" y="425225"/>
                    </a:cubicBezTo>
                    <a:cubicBezTo>
                      <a:pt x="400217" y="426351"/>
                      <a:pt x="399922" y="427569"/>
                      <a:pt x="399497" y="428695"/>
                    </a:cubicBezTo>
                    <a:moveTo>
                      <a:pt x="421737" y="268460"/>
                    </a:moveTo>
                    <a:cubicBezTo>
                      <a:pt x="421737" y="208921"/>
                      <a:pt x="416606" y="161176"/>
                      <a:pt x="406142" y="123267"/>
                    </a:cubicBezTo>
                    <a:cubicBezTo>
                      <a:pt x="406105" y="123230"/>
                      <a:pt x="406105" y="123193"/>
                      <a:pt x="406068" y="123101"/>
                    </a:cubicBezTo>
                    <a:cubicBezTo>
                      <a:pt x="403650" y="114187"/>
                      <a:pt x="400901" y="105790"/>
                      <a:pt x="397800" y="97964"/>
                    </a:cubicBezTo>
                    <a:cubicBezTo>
                      <a:pt x="397560" y="97337"/>
                      <a:pt x="397246" y="96764"/>
                      <a:pt x="396970" y="96137"/>
                    </a:cubicBezTo>
                    <a:cubicBezTo>
                      <a:pt x="394145" y="89105"/>
                      <a:pt x="391118" y="82332"/>
                      <a:pt x="387742" y="76168"/>
                    </a:cubicBezTo>
                    <a:cubicBezTo>
                      <a:pt x="387335" y="75411"/>
                      <a:pt x="386874" y="74784"/>
                      <a:pt x="386431" y="74027"/>
                    </a:cubicBezTo>
                    <a:cubicBezTo>
                      <a:pt x="379546" y="61901"/>
                      <a:pt x="371832" y="51197"/>
                      <a:pt x="362844" y="42412"/>
                    </a:cubicBezTo>
                    <a:cubicBezTo>
                      <a:pt x="360648" y="40271"/>
                      <a:pt x="358193" y="38481"/>
                      <a:pt x="355849" y="36487"/>
                    </a:cubicBezTo>
                    <a:cubicBezTo>
                      <a:pt x="357289" y="37687"/>
                      <a:pt x="358674" y="38905"/>
                      <a:pt x="360021" y="40179"/>
                    </a:cubicBezTo>
                    <a:cubicBezTo>
                      <a:pt x="356680" y="37078"/>
                      <a:pt x="353303" y="34180"/>
                      <a:pt x="349722" y="31541"/>
                    </a:cubicBezTo>
                    <a:cubicBezTo>
                      <a:pt x="350276" y="31947"/>
                      <a:pt x="350867" y="32298"/>
                      <a:pt x="351383" y="32685"/>
                    </a:cubicBezTo>
                    <a:cubicBezTo>
                      <a:pt x="349316" y="31098"/>
                      <a:pt x="347083" y="29622"/>
                      <a:pt x="344905" y="28108"/>
                    </a:cubicBezTo>
                    <a:cubicBezTo>
                      <a:pt x="345219" y="28349"/>
                      <a:pt x="345496" y="28551"/>
                      <a:pt x="345828" y="28791"/>
                    </a:cubicBezTo>
                    <a:cubicBezTo>
                      <a:pt x="342137" y="26244"/>
                      <a:pt x="338316" y="23974"/>
                      <a:pt x="334403" y="21870"/>
                    </a:cubicBezTo>
                    <a:cubicBezTo>
                      <a:pt x="335197" y="22313"/>
                      <a:pt x="336028" y="22701"/>
                      <a:pt x="336821" y="23144"/>
                    </a:cubicBezTo>
                    <a:cubicBezTo>
                      <a:pt x="334551" y="21870"/>
                      <a:pt x="332244" y="20634"/>
                      <a:pt x="329826" y="19453"/>
                    </a:cubicBezTo>
                    <a:cubicBezTo>
                      <a:pt x="329993" y="19527"/>
                      <a:pt x="330141" y="19619"/>
                      <a:pt x="330270" y="19693"/>
                    </a:cubicBezTo>
                    <a:cubicBezTo>
                      <a:pt x="327095" y="18142"/>
                      <a:pt x="323699" y="16795"/>
                      <a:pt x="320359" y="15429"/>
                    </a:cubicBezTo>
                    <a:cubicBezTo>
                      <a:pt x="321152" y="15743"/>
                      <a:pt x="322019" y="16057"/>
                      <a:pt x="322831" y="16389"/>
                    </a:cubicBezTo>
                    <a:cubicBezTo>
                      <a:pt x="314526" y="12882"/>
                      <a:pt x="305815" y="9745"/>
                      <a:pt x="296144" y="7475"/>
                    </a:cubicBezTo>
                    <a:cubicBezTo>
                      <a:pt x="273868" y="2233"/>
                      <a:pt x="248380" y="0"/>
                      <a:pt x="210859" y="0"/>
                    </a:cubicBezTo>
                    <a:cubicBezTo>
                      <a:pt x="146707" y="0"/>
                      <a:pt x="96543" y="7198"/>
                      <a:pt x="60258" y="42412"/>
                    </a:cubicBezTo>
                    <a:cubicBezTo>
                      <a:pt x="50828" y="51529"/>
                      <a:pt x="42725" y="62584"/>
                      <a:pt x="35565" y="75226"/>
                    </a:cubicBezTo>
                    <a:cubicBezTo>
                      <a:pt x="35399" y="75504"/>
                      <a:pt x="35159" y="75743"/>
                      <a:pt x="35011" y="76057"/>
                    </a:cubicBezTo>
                    <a:cubicBezTo>
                      <a:pt x="11350" y="118506"/>
                      <a:pt x="0" y="180942"/>
                      <a:pt x="0" y="268460"/>
                    </a:cubicBezTo>
                    <a:cubicBezTo>
                      <a:pt x="0" y="311979"/>
                      <a:pt x="2824" y="348891"/>
                      <a:pt x="8435" y="380266"/>
                    </a:cubicBezTo>
                    <a:cubicBezTo>
                      <a:pt x="8675" y="381614"/>
                      <a:pt x="9025" y="382814"/>
                      <a:pt x="9265" y="384161"/>
                    </a:cubicBezTo>
                    <a:cubicBezTo>
                      <a:pt x="10889" y="392669"/>
                      <a:pt x="12643" y="400900"/>
                      <a:pt x="14710" y="408541"/>
                    </a:cubicBezTo>
                    <a:cubicBezTo>
                      <a:pt x="15337" y="410848"/>
                      <a:pt x="16094" y="412878"/>
                      <a:pt x="16777" y="415112"/>
                    </a:cubicBezTo>
                    <a:cubicBezTo>
                      <a:pt x="18641" y="421405"/>
                      <a:pt x="20560" y="427643"/>
                      <a:pt x="22738" y="433327"/>
                    </a:cubicBezTo>
                    <a:cubicBezTo>
                      <a:pt x="23698" y="435745"/>
                      <a:pt x="24805" y="437867"/>
                      <a:pt x="25764" y="440174"/>
                    </a:cubicBezTo>
                    <a:cubicBezTo>
                      <a:pt x="27961" y="445231"/>
                      <a:pt x="30102" y="450270"/>
                      <a:pt x="32575" y="454847"/>
                    </a:cubicBezTo>
                    <a:cubicBezTo>
                      <a:pt x="33534" y="456600"/>
                      <a:pt x="34642" y="458077"/>
                      <a:pt x="35639" y="459775"/>
                    </a:cubicBezTo>
                    <a:cubicBezTo>
                      <a:pt x="41969" y="470479"/>
                      <a:pt x="48927" y="480058"/>
                      <a:pt x="57029" y="487902"/>
                    </a:cubicBezTo>
                    <a:cubicBezTo>
                      <a:pt x="92391" y="522156"/>
                      <a:pt x="142111" y="529040"/>
                      <a:pt x="210841" y="529040"/>
                    </a:cubicBezTo>
                    <a:cubicBezTo>
                      <a:pt x="224129" y="529040"/>
                      <a:pt x="237381" y="528523"/>
                      <a:pt x="250503" y="527564"/>
                    </a:cubicBezTo>
                    <a:cubicBezTo>
                      <a:pt x="254360" y="527323"/>
                      <a:pt x="258144" y="526973"/>
                      <a:pt x="261872" y="526604"/>
                    </a:cubicBezTo>
                    <a:cubicBezTo>
                      <a:pt x="266209" y="526161"/>
                      <a:pt x="270509" y="525681"/>
                      <a:pt x="274754" y="525053"/>
                    </a:cubicBezTo>
                    <a:cubicBezTo>
                      <a:pt x="282432" y="523946"/>
                      <a:pt x="289906" y="522635"/>
                      <a:pt x="297067" y="520882"/>
                    </a:cubicBezTo>
                    <a:cubicBezTo>
                      <a:pt x="298544" y="520532"/>
                      <a:pt x="300002" y="520052"/>
                      <a:pt x="301515" y="519646"/>
                    </a:cubicBezTo>
                    <a:cubicBezTo>
                      <a:pt x="302475" y="519369"/>
                      <a:pt x="303343" y="519055"/>
                      <a:pt x="304302" y="518778"/>
                    </a:cubicBezTo>
                    <a:cubicBezTo>
                      <a:pt x="307015" y="518058"/>
                      <a:pt x="309507" y="517265"/>
                      <a:pt x="312016" y="516435"/>
                    </a:cubicBezTo>
                    <a:cubicBezTo>
                      <a:pt x="314323" y="515678"/>
                      <a:pt x="316667" y="514921"/>
                      <a:pt x="318937" y="514054"/>
                    </a:cubicBezTo>
                    <a:cubicBezTo>
                      <a:pt x="321207" y="513223"/>
                      <a:pt x="323441" y="512374"/>
                      <a:pt x="325545" y="511507"/>
                    </a:cubicBezTo>
                    <a:cubicBezTo>
                      <a:pt x="324437" y="511987"/>
                      <a:pt x="323164" y="512227"/>
                      <a:pt x="322038" y="512706"/>
                    </a:cubicBezTo>
                    <a:cubicBezTo>
                      <a:pt x="331617" y="508775"/>
                      <a:pt x="340697" y="504069"/>
                      <a:pt x="349039" y="498145"/>
                    </a:cubicBezTo>
                    <a:cubicBezTo>
                      <a:pt x="348523" y="498495"/>
                      <a:pt x="348042" y="499012"/>
                      <a:pt x="347526" y="499381"/>
                    </a:cubicBezTo>
                    <a:cubicBezTo>
                      <a:pt x="348245" y="498864"/>
                      <a:pt x="348836" y="498348"/>
                      <a:pt x="349519" y="497831"/>
                    </a:cubicBezTo>
                    <a:cubicBezTo>
                      <a:pt x="350147" y="497388"/>
                      <a:pt x="350756" y="496871"/>
                      <a:pt x="351383" y="496391"/>
                    </a:cubicBezTo>
                    <a:cubicBezTo>
                      <a:pt x="354926" y="493678"/>
                      <a:pt x="358230" y="490910"/>
                      <a:pt x="361238" y="488086"/>
                    </a:cubicBezTo>
                    <a:cubicBezTo>
                      <a:pt x="360371" y="488880"/>
                      <a:pt x="359412" y="489563"/>
                      <a:pt x="358526" y="490320"/>
                    </a:cubicBezTo>
                    <a:cubicBezTo>
                      <a:pt x="359762" y="489249"/>
                      <a:pt x="361072" y="488289"/>
                      <a:pt x="362272" y="487145"/>
                    </a:cubicBezTo>
                    <a:cubicBezTo>
                      <a:pt x="361958" y="487459"/>
                      <a:pt x="361589" y="487772"/>
                      <a:pt x="361238" y="488104"/>
                    </a:cubicBezTo>
                    <a:cubicBezTo>
                      <a:pt x="362346" y="487071"/>
                      <a:pt x="363619" y="486314"/>
                      <a:pt x="364709" y="485244"/>
                    </a:cubicBezTo>
                    <a:cubicBezTo>
                      <a:pt x="378680" y="471402"/>
                      <a:pt x="389845" y="453463"/>
                      <a:pt x="398557" y="431352"/>
                    </a:cubicBezTo>
                    <a:cubicBezTo>
                      <a:pt x="398594" y="431242"/>
                      <a:pt x="398667" y="431150"/>
                      <a:pt x="398722" y="431039"/>
                    </a:cubicBezTo>
                    <a:cubicBezTo>
                      <a:pt x="414244" y="391506"/>
                      <a:pt x="421737" y="338316"/>
                      <a:pt x="421737" y="26846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: Shape 117">
                <a:extLst>
                  <a:ext uri="{FF2B5EF4-FFF2-40B4-BE49-F238E27FC236}">
                    <a16:creationId xmlns:a16="http://schemas.microsoft.com/office/drawing/2014/main" id="{A02AB0EB-D7CA-FF5F-0704-B5ABDDED7E20}"/>
                  </a:ext>
                </a:extLst>
              </p:cNvPr>
              <p:cNvSpPr/>
              <p:nvPr/>
            </p:nvSpPr>
            <p:spPr>
              <a:xfrm>
                <a:off x="10300744" y="5080511"/>
                <a:ext cx="7031" cy="3100"/>
              </a:xfrm>
              <a:custGeom>
                <a:avLst/>
                <a:gdLst>
                  <a:gd name="connsiteX0" fmla="*/ 0 w 7031"/>
                  <a:gd name="connsiteY0" fmla="*/ 0 h 3100"/>
                  <a:gd name="connsiteX1" fmla="*/ 7032 w 7031"/>
                  <a:gd name="connsiteY1" fmla="*/ 3100 h 3100"/>
                  <a:gd name="connsiteX2" fmla="*/ 0 w 7031"/>
                  <a:gd name="connsiteY2" fmla="*/ 0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31" h="3100">
                    <a:moveTo>
                      <a:pt x="0" y="0"/>
                    </a:moveTo>
                    <a:cubicBezTo>
                      <a:pt x="2381" y="996"/>
                      <a:pt x="4781" y="1993"/>
                      <a:pt x="7032" y="3100"/>
                    </a:cubicBezTo>
                    <a:cubicBezTo>
                      <a:pt x="4818" y="2030"/>
                      <a:pt x="2418" y="978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" name="Freeform: Shape 118">
                <a:extLst>
                  <a:ext uri="{FF2B5EF4-FFF2-40B4-BE49-F238E27FC236}">
                    <a16:creationId xmlns:a16="http://schemas.microsoft.com/office/drawing/2014/main" id="{01492885-255A-E1FE-ADE6-0F2B6D170F72}"/>
                  </a:ext>
                </a:extLst>
              </p:cNvPr>
              <p:cNvSpPr/>
              <p:nvPr/>
            </p:nvSpPr>
            <p:spPr>
              <a:xfrm>
                <a:off x="10314771" y="5087285"/>
                <a:ext cx="8065" cy="4964"/>
              </a:xfrm>
              <a:custGeom>
                <a:avLst/>
                <a:gdLst>
                  <a:gd name="connsiteX0" fmla="*/ 0 w 8065"/>
                  <a:gd name="connsiteY0" fmla="*/ 0 h 4964"/>
                  <a:gd name="connsiteX1" fmla="*/ 8065 w 8065"/>
                  <a:gd name="connsiteY1" fmla="*/ 4965 h 4964"/>
                  <a:gd name="connsiteX2" fmla="*/ 0 w 8065"/>
                  <a:gd name="connsiteY2" fmla="*/ 0 h 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5" h="4964">
                    <a:moveTo>
                      <a:pt x="0" y="0"/>
                    </a:moveTo>
                    <a:cubicBezTo>
                      <a:pt x="2750" y="1550"/>
                      <a:pt x="5445" y="3230"/>
                      <a:pt x="8065" y="4965"/>
                    </a:cubicBezTo>
                    <a:cubicBezTo>
                      <a:pt x="5482" y="3267"/>
                      <a:pt x="2824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" name="Freeform: Shape 119">
                <a:extLst>
                  <a:ext uri="{FF2B5EF4-FFF2-40B4-BE49-F238E27FC236}">
                    <a16:creationId xmlns:a16="http://schemas.microsoft.com/office/drawing/2014/main" id="{B79ADB9E-FC2B-55D2-0AFC-0B8EFF7E0152}"/>
                  </a:ext>
                </a:extLst>
              </p:cNvPr>
              <p:cNvSpPr/>
              <p:nvPr/>
            </p:nvSpPr>
            <p:spPr>
              <a:xfrm>
                <a:off x="10473825" y="5067703"/>
                <a:ext cx="324935" cy="522617"/>
              </a:xfrm>
              <a:custGeom>
                <a:avLst/>
                <a:gdLst>
                  <a:gd name="connsiteX0" fmla="*/ 101545 w 324935"/>
                  <a:gd name="connsiteY0" fmla="*/ 405773 h 522617"/>
                  <a:gd name="connsiteX1" fmla="*/ 101582 w 324935"/>
                  <a:gd name="connsiteY1" fmla="*/ 405884 h 522617"/>
                  <a:gd name="connsiteX2" fmla="*/ 101545 w 324935"/>
                  <a:gd name="connsiteY2" fmla="*/ 405773 h 522617"/>
                  <a:gd name="connsiteX3" fmla="*/ 105402 w 324935"/>
                  <a:gd name="connsiteY3" fmla="*/ 416385 h 522617"/>
                  <a:gd name="connsiteX4" fmla="*/ 104405 w 324935"/>
                  <a:gd name="connsiteY4" fmla="*/ 414761 h 522617"/>
                  <a:gd name="connsiteX5" fmla="*/ 105402 w 324935"/>
                  <a:gd name="connsiteY5" fmla="*/ 416385 h 522617"/>
                  <a:gd name="connsiteX6" fmla="*/ 110403 w 324935"/>
                  <a:gd name="connsiteY6" fmla="*/ 422678 h 522617"/>
                  <a:gd name="connsiteX7" fmla="*/ 108927 w 324935"/>
                  <a:gd name="connsiteY7" fmla="*/ 421479 h 522617"/>
                  <a:gd name="connsiteX8" fmla="*/ 110403 w 324935"/>
                  <a:gd name="connsiteY8" fmla="*/ 422678 h 522617"/>
                  <a:gd name="connsiteX9" fmla="*/ 142590 w 324935"/>
                  <a:gd name="connsiteY9" fmla="*/ 430319 h 522617"/>
                  <a:gd name="connsiteX10" fmla="*/ 114464 w 324935"/>
                  <a:gd name="connsiteY10" fmla="*/ 425705 h 522617"/>
                  <a:gd name="connsiteX11" fmla="*/ 108466 w 324935"/>
                  <a:gd name="connsiteY11" fmla="*/ 420814 h 522617"/>
                  <a:gd name="connsiteX12" fmla="*/ 108115 w 324935"/>
                  <a:gd name="connsiteY12" fmla="*/ 420297 h 522617"/>
                  <a:gd name="connsiteX13" fmla="*/ 104091 w 324935"/>
                  <a:gd name="connsiteY13" fmla="*/ 413856 h 522617"/>
                  <a:gd name="connsiteX14" fmla="*/ 103778 w 324935"/>
                  <a:gd name="connsiteY14" fmla="*/ 412786 h 522617"/>
                  <a:gd name="connsiteX15" fmla="*/ 100603 w 324935"/>
                  <a:gd name="connsiteY15" fmla="*/ 393333 h 522617"/>
                  <a:gd name="connsiteX16" fmla="*/ 100603 w 324935"/>
                  <a:gd name="connsiteY16" fmla="*/ 0 h 522617"/>
                  <a:gd name="connsiteX17" fmla="*/ 0 w 324935"/>
                  <a:gd name="connsiteY17" fmla="*/ 0 h 522617"/>
                  <a:gd name="connsiteX18" fmla="*/ 0 w 324935"/>
                  <a:gd name="connsiteY18" fmla="*/ 421165 h 522617"/>
                  <a:gd name="connsiteX19" fmla="*/ 203 w 324935"/>
                  <a:gd name="connsiteY19" fmla="*/ 423786 h 522617"/>
                  <a:gd name="connsiteX20" fmla="*/ 1864 w 324935"/>
                  <a:gd name="connsiteY20" fmla="*/ 443958 h 522617"/>
                  <a:gd name="connsiteX21" fmla="*/ 2418 w 324935"/>
                  <a:gd name="connsiteY21" fmla="*/ 448018 h 522617"/>
                  <a:gd name="connsiteX22" fmla="*/ 7752 w 324935"/>
                  <a:gd name="connsiteY22" fmla="*/ 466825 h 522617"/>
                  <a:gd name="connsiteX23" fmla="*/ 8858 w 324935"/>
                  <a:gd name="connsiteY23" fmla="*/ 469926 h 522617"/>
                  <a:gd name="connsiteX24" fmla="*/ 17810 w 324935"/>
                  <a:gd name="connsiteY24" fmla="*/ 485669 h 522617"/>
                  <a:gd name="connsiteX25" fmla="*/ 19397 w 324935"/>
                  <a:gd name="connsiteY25" fmla="*/ 487976 h 522617"/>
                  <a:gd name="connsiteX26" fmla="*/ 32242 w 324935"/>
                  <a:gd name="connsiteY26" fmla="*/ 500821 h 522617"/>
                  <a:gd name="connsiteX27" fmla="*/ 33276 w 324935"/>
                  <a:gd name="connsiteY27" fmla="*/ 501855 h 522617"/>
                  <a:gd name="connsiteX28" fmla="*/ 35232 w 324935"/>
                  <a:gd name="connsiteY28" fmla="*/ 503054 h 522617"/>
                  <a:gd name="connsiteX29" fmla="*/ 45900 w 324935"/>
                  <a:gd name="connsiteY29" fmla="*/ 509532 h 522617"/>
                  <a:gd name="connsiteX30" fmla="*/ 49481 w 324935"/>
                  <a:gd name="connsiteY30" fmla="*/ 511359 h 522617"/>
                  <a:gd name="connsiteX31" fmla="*/ 63212 w 324935"/>
                  <a:gd name="connsiteY31" fmla="*/ 516416 h 522617"/>
                  <a:gd name="connsiteX32" fmla="*/ 67623 w 324935"/>
                  <a:gd name="connsiteY32" fmla="*/ 517726 h 522617"/>
                  <a:gd name="connsiteX33" fmla="*/ 82978 w 324935"/>
                  <a:gd name="connsiteY33" fmla="*/ 520661 h 522617"/>
                  <a:gd name="connsiteX34" fmla="*/ 88182 w 324935"/>
                  <a:gd name="connsiteY34" fmla="*/ 521418 h 522617"/>
                  <a:gd name="connsiteX35" fmla="*/ 105365 w 324935"/>
                  <a:gd name="connsiteY35" fmla="*/ 522377 h 522617"/>
                  <a:gd name="connsiteX36" fmla="*/ 109056 w 324935"/>
                  <a:gd name="connsiteY36" fmla="*/ 522617 h 522617"/>
                  <a:gd name="connsiteX37" fmla="*/ 324936 w 324935"/>
                  <a:gd name="connsiteY37" fmla="*/ 522617 h 522617"/>
                  <a:gd name="connsiteX38" fmla="*/ 324936 w 324935"/>
                  <a:gd name="connsiteY38" fmla="*/ 430301 h 522617"/>
                  <a:gd name="connsiteX39" fmla="*/ 143754 w 324935"/>
                  <a:gd name="connsiteY39" fmla="*/ 430301 h 522617"/>
                  <a:gd name="connsiteX40" fmla="*/ 142590 w 324935"/>
                  <a:gd name="connsiteY40" fmla="*/ 430301 h 52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4935" h="522617">
                    <a:moveTo>
                      <a:pt x="101545" y="405773"/>
                    </a:moveTo>
                    <a:cubicBezTo>
                      <a:pt x="101545" y="405810"/>
                      <a:pt x="101545" y="405847"/>
                      <a:pt x="101582" y="405884"/>
                    </a:cubicBezTo>
                    <a:cubicBezTo>
                      <a:pt x="101545" y="405847"/>
                      <a:pt x="101545" y="405810"/>
                      <a:pt x="101545" y="405773"/>
                    </a:cubicBezTo>
                    <a:moveTo>
                      <a:pt x="105402" y="416385"/>
                    </a:moveTo>
                    <a:cubicBezTo>
                      <a:pt x="105088" y="415831"/>
                      <a:pt x="104682" y="415388"/>
                      <a:pt x="104405" y="414761"/>
                    </a:cubicBezTo>
                    <a:cubicBezTo>
                      <a:pt x="104682" y="415351"/>
                      <a:pt x="105070" y="415831"/>
                      <a:pt x="105402" y="416385"/>
                    </a:cubicBezTo>
                    <a:moveTo>
                      <a:pt x="110403" y="422678"/>
                    </a:moveTo>
                    <a:cubicBezTo>
                      <a:pt x="109924" y="422272"/>
                      <a:pt x="109370" y="421959"/>
                      <a:pt x="108927" y="421479"/>
                    </a:cubicBezTo>
                    <a:cubicBezTo>
                      <a:pt x="109370" y="421959"/>
                      <a:pt x="109924" y="422272"/>
                      <a:pt x="110403" y="422678"/>
                    </a:cubicBezTo>
                    <a:moveTo>
                      <a:pt x="142590" y="430319"/>
                    </a:moveTo>
                    <a:cubicBezTo>
                      <a:pt x="132606" y="430319"/>
                      <a:pt x="122418" y="430153"/>
                      <a:pt x="114464" y="425705"/>
                    </a:cubicBezTo>
                    <a:cubicBezTo>
                      <a:pt x="112157" y="424395"/>
                      <a:pt x="110163" y="422771"/>
                      <a:pt x="108466" y="420814"/>
                    </a:cubicBezTo>
                    <a:cubicBezTo>
                      <a:pt x="108300" y="420648"/>
                      <a:pt x="108226" y="420464"/>
                      <a:pt x="108115" y="420297"/>
                    </a:cubicBezTo>
                    <a:cubicBezTo>
                      <a:pt x="106527" y="418434"/>
                      <a:pt x="105180" y="416311"/>
                      <a:pt x="104091" y="413856"/>
                    </a:cubicBezTo>
                    <a:cubicBezTo>
                      <a:pt x="103981" y="413543"/>
                      <a:pt x="103889" y="413137"/>
                      <a:pt x="103778" y="412786"/>
                    </a:cubicBezTo>
                    <a:cubicBezTo>
                      <a:pt x="101710" y="407581"/>
                      <a:pt x="100603" y="401177"/>
                      <a:pt x="100603" y="393333"/>
                    </a:cubicBezTo>
                    <a:lnTo>
                      <a:pt x="100603" y="0"/>
                    </a:lnTo>
                    <a:lnTo>
                      <a:pt x="0" y="0"/>
                    </a:lnTo>
                    <a:lnTo>
                      <a:pt x="0" y="421165"/>
                    </a:lnTo>
                    <a:cubicBezTo>
                      <a:pt x="0" y="422088"/>
                      <a:pt x="203" y="422881"/>
                      <a:pt x="203" y="423786"/>
                    </a:cubicBezTo>
                    <a:cubicBezTo>
                      <a:pt x="314" y="431020"/>
                      <a:pt x="923" y="437665"/>
                      <a:pt x="1864" y="443958"/>
                    </a:cubicBezTo>
                    <a:cubicBezTo>
                      <a:pt x="2067" y="445268"/>
                      <a:pt x="2141" y="446708"/>
                      <a:pt x="2418" y="448018"/>
                    </a:cubicBezTo>
                    <a:cubicBezTo>
                      <a:pt x="3654" y="454902"/>
                      <a:pt x="5518" y="461067"/>
                      <a:pt x="7752" y="466825"/>
                    </a:cubicBezTo>
                    <a:cubicBezTo>
                      <a:pt x="8157" y="467821"/>
                      <a:pt x="8434" y="468929"/>
                      <a:pt x="8858" y="469926"/>
                    </a:cubicBezTo>
                    <a:cubicBezTo>
                      <a:pt x="11369" y="475776"/>
                      <a:pt x="14395" y="480944"/>
                      <a:pt x="17810" y="485669"/>
                    </a:cubicBezTo>
                    <a:cubicBezTo>
                      <a:pt x="18327" y="486425"/>
                      <a:pt x="18843" y="487256"/>
                      <a:pt x="19397" y="487976"/>
                    </a:cubicBezTo>
                    <a:cubicBezTo>
                      <a:pt x="23218" y="492866"/>
                      <a:pt x="27518" y="497130"/>
                      <a:pt x="32242" y="500821"/>
                    </a:cubicBezTo>
                    <a:cubicBezTo>
                      <a:pt x="32593" y="501134"/>
                      <a:pt x="32870" y="501577"/>
                      <a:pt x="33276" y="501855"/>
                    </a:cubicBezTo>
                    <a:cubicBezTo>
                      <a:pt x="33867" y="502334"/>
                      <a:pt x="34623" y="502611"/>
                      <a:pt x="35232" y="503054"/>
                    </a:cubicBezTo>
                    <a:cubicBezTo>
                      <a:pt x="38610" y="505472"/>
                      <a:pt x="42190" y="507631"/>
                      <a:pt x="45900" y="509532"/>
                    </a:cubicBezTo>
                    <a:cubicBezTo>
                      <a:pt x="47137" y="510123"/>
                      <a:pt x="48244" y="510805"/>
                      <a:pt x="49481" y="511359"/>
                    </a:cubicBezTo>
                    <a:cubicBezTo>
                      <a:pt x="53855" y="513389"/>
                      <a:pt x="58469" y="515013"/>
                      <a:pt x="63212" y="516416"/>
                    </a:cubicBezTo>
                    <a:cubicBezTo>
                      <a:pt x="64688" y="516859"/>
                      <a:pt x="66109" y="517339"/>
                      <a:pt x="67623" y="517726"/>
                    </a:cubicBezTo>
                    <a:cubicBezTo>
                      <a:pt x="72587" y="519000"/>
                      <a:pt x="77718" y="519959"/>
                      <a:pt x="82978" y="520661"/>
                    </a:cubicBezTo>
                    <a:cubicBezTo>
                      <a:pt x="84695" y="520901"/>
                      <a:pt x="86392" y="521215"/>
                      <a:pt x="88182" y="521418"/>
                    </a:cubicBezTo>
                    <a:cubicBezTo>
                      <a:pt x="93793" y="522008"/>
                      <a:pt x="99551" y="522285"/>
                      <a:pt x="105365" y="522377"/>
                    </a:cubicBezTo>
                    <a:cubicBezTo>
                      <a:pt x="106638" y="522414"/>
                      <a:pt x="107746" y="522617"/>
                      <a:pt x="109056" y="522617"/>
                    </a:cubicBezTo>
                    <a:lnTo>
                      <a:pt x="324936" y="522617"/>
                    </a:lnTo>
                    <a:lnTo>
                      <a:pt x="324936" y="430301"/>
                    </a:lnTo>
                    <a:lnTo>
                      <a:pt x="143754" y="430301"/>
                    </a:lnTo>
                    <a:lnTo>
                      <a:pt x="142590" y="43030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120">
                <a:extLst>
                  <a:ext uri="{FF2B5EF4-FFF2-40B4-BE49-F238E27FC236}">
                    <a16:creationId xmlns:a16="http://schemas.microsoft.com/office/drawing/2014/main" id="{69C3BE8F-52CC-5655-CF6F-C328605B35B2}"/>
                  </a:ext>
                </a:extLst>
              </p:cNvPr>
              <p:cNvSpPr/>
              <p:nvPr/>
            </p:nvSpPr>
            <p:spPr>
              <a:xfrm>
                <a:off x="10837831" y="5064048"/>
                <a:ext cx="421755" cy="529095"/>
              </a:xfrm>
              <a:custGeom>
                <a:avLst/>
                <a:gdLst>
                  <a:gd name="connsiteX0" fmla="*/ 19895 w 421755"/>
                  <a:gd name="connsiteY0" fmla="*/ 112120 h 529095"/>
                  <a:gd name="connsiteX1" fmla="*/ 24067 w 421755"/>
                  <a:gd name="connsiteY1" fmla="*/ 99828 h 529095"/>
                  <a:gd name="connsiteX2" fmla="*/ 19895 w 421755"/>
                  <a:gd name="connsiteY2" fmla="*/ 112120 h 529095"/>
                  <a:gd name="connsiteX3" fmla="*/ 12014 w 421755"/>
                  <a:gd name="connsiteY3" fmla="*/ 140856 h 529095"/>
                  <a:gd name="connsiteX4" fmla="*/ 15596 w 421755"/>
                  <a:gd name="connsiteY4" fmla="*/ 125500 h 529095"/>
                  <a:gd name="connsiteX5" fmla="*/ 12014 w 421755"/>
                  <a:gd name="connsiteY5" fmla="*/ 140856 h 529095"/>
                  <a:gd name="connsiteX6" fmla="*/ 6570 w 421755"/>
                  <a:gd name="connsiteY6" fmla="*/ 171087 h 529095"/>
                  <a:gd name="connsiteX7" fmla="*/ 8877 w 421755"/>
                  <a:gd name="connsiteY7" fmla="*/ 155289 h 529095"/>
                  <a:gd name="connsiteX8" fmla="*/ 6570 w 421755"/>
                  <a:gd name="connsiteY8" fmla="*/ 171087 h 529095"/>
                  <a:gd name="connsiteX9" fmla="*/ 3119 w 421755"/>
                  <a:gd name="connsiteY9" fmla="*/ 200838 h 529095"/>
                  <a:gd name="connsiteX10" fmla="*/ 4042 w 421755"/>
                  <a:gd name="connsiteY10" fmla="*/ 189506 h 529095"/>
                  <a:gd name="connsiteX11" fmla="*/ 3119 w 421755"/>
                  <a:gd name="connsiteY11" fmla="*/ 200838 h 529095"/>
                  <a:gd name="connsiteX12" fmla="*/ 30470 w 421755"/>
                  <a:gd name="connsiteY12" fmla="*/ 85673 h 529095"/>
                  <a:gd name="connsiteX13" fmla="*/ 34254 w 421755"/>
                  <a:gd name="connsiteY13" fmla="*/ 77755 h 529095"/>
                  <a:gd name="connsiteX14" fmla="*/ 30470 w 421755"/>
                  <a:gd name="connsiteY14" fmla="*/ 85673 h 529095"/>
                  <a:gd name="connsiteX15" fmla="*/ 46158 w 421755"/>
                  <a:gd name="connsiteY15" fmla="*/ 58912 h 529095"/>
                  <a:gd name="connsiteX16" fmla="*/ 44921 w 421755"/>
                  <a:gd name="connsiteY16" fmla="*/ 60868 h 529095"/>
                  <a:gd name="connsiteX17" fmla="*/ 46158 w 421755"/>
                  <a:gd name="connsiteY17" fmla="*/ 58912 h 529095"/>
                  <a:gd name="connsiteX18" fmla="*/ 309008 w 421755"/>
                  <a:gd name="connsiteY18" fmla="*/ 11443 h 529095"/>
                  <a:gd name="connsiteX19" fmla="*/ 311629 w 421755"/>
                  <a:gd name="connsiteY19" fmla="*/ 12200 h 529095"/>
                  <a:gd name="connsiteX20" fmla="*/ 309008 w 421755"/>
                  <a:gd name="connsiteY20" fmla="*/ 11443 h 529095"/>
                  <a:gd name="connsiteX21" fmla="*/ 121643 w 421755"/>
                  <a:gd name="connsiteY21" fmla="*/ 521196 h 529095"/>
                  <a:gd name="connsiteX22" fmla="*/ 120443 w 421755"/>
                  <a:gd name="connsiteY22" fmla="*/ 520845 h 529095"/>
                  <a:gd name="connsiteX23" fmla="*/ 121643 w 421755"/>
                  <a:gd name="connsiteY23" fmla="*/ 521196 h 529095"/>
                  <a:gd name="connsiteX24" fmla="*/ 86558 w 421755"/>
                  <a:gd name="connsiteY24" fmla="*/ 508702 h 529095"/>
                  <a:gd name="connsiteX25" fmla="*/ 85008 w 421755"/>
                  <a:gd name="connsiteY25" fmla="*/ 507779 h 529095"/>
                  <a:gd name="connsiteX26" fmla="*/ 86558 w 421755"/>
                  <a:gd name="connsiteY26" fmla="*/ 508702 h 529095"/>
                  <a:gd name="connsiteX27" fmla="*/ 103556 w 421755"/>
                  <a:gd name="connsiteY27" fmla="*/ 515899 h 529095"/>
                  <a:gd name="connsiteX28" fmla="*/ 100087 w 421755"/>
                  <a:gd name="connsiteY28" fmla="*/ 514460 h 529095"/>
                  <a:gd name="connsiteX29" fmla="*/ 103556 w 421755"/>
                  <a:gd name="connsiteY29" fmla="*/ 515899 h 529095"/>
                  <a:gd name="connsiteX30" fmla="*/ 106971 w 421755"/>
                  <a:gd name="connsiteY30" fmla="*/ 13842 h 529095"/>
                  <a:gd name="connsiteX31" fmla="*/ 107045 w 421755"/>
                  <a:gd name="connsiteY31" fmla="*/ 13768 h 529095"/>
                  <a:gd name="connsiteX32" fmla="*/ 106971 w 421755"/>
                  <a:gd name="connsiteY32" fmla="*/ 13842 h 529095"/>
                  <a:gd name="connsiteX33" fmla="*/ 291863 w 421755"/>
                  <a:gd name="connsiteY33" fmla="*/ 412731 h 529095"/>
                  <a:gd name="connsiteX34" fmla="*/ 288964 w 421755"/>
                  <a:gd name="connsiteY34" fmla="*/ 415554 h 529095"/>
                  <a:gd name="connsiteX35" fmla="*/ 284111 w 421755"/>
                  <a:gd name="connsiteY35" fmla="*/ 419762 h 529095"/>
                  <a:gd name="connsiteX36" fmla="*/ 281453 w 421755"/>
                  <a:gd name="connsiteY36" fmla="*/ 421663 h 529095"/>
                  <a:gd name="connsiteX37" fmla="*/ 275916 w 421755"/>
                  <a:gd name="connsiteY37" fmla="*/ 425041 h 529095"/>
                  <a:gd name="connsiteX38" fmla="*/ 271653 w 421755"/>
                  <a:gd name="connsiteY38" fmla="*/ 427145 h 529095"/>
                  <a:gd name="connsiteX39" fmla="*/ 267390 w 421755"/>
                  <a:gd name="connsiteY39" fmla="*/ 428898 h 529095"/>
                  <a:gd name="connsiteX40" fmla="*/ 259398 w 421755"/>
                  <a:gd name="connsiteY40" fmla="*/ 431556 h 529095"/>
                  <a:gd name="connsiteX41" fmla="*/ 257811 w 421755"/>
                  <a:gd name="connsiteY41" fmla="*/ 431999 h 529095"/>
                  <a:gd name="connsiteX42" fmla="*/ 210914 w 421755"/>
                  <a:gd name="connsiteY42" fmla="*/ 436816 h 529095"/>
                  <a:gd name="connsiteX43" fmla="*/ 169222 w 421755"/>
                  <a:gd name="connsiteY43" fmla="*/ 433881 h 529095"/>
                  <a:gd name="connsiteX44" fmla="*/ 168872 w 421755"/>
                  <a:gd name="connsiteY44" fmla="*/ 433844 h 529095"/>
                  <a:gd name="connsiteX45" fmla="*/ 158297 w 421755"/>
                  <a:gd name="connsiteY45" fmla="*/ 431334 h 529095"/>
                  <a:gd name="connsiteX46" fmla="*/ 157134 w 421755"/>
                  <a:gd name="connsiteY46" fmla="*/ 431020 h 529095"/>
                  <a:gd name="connsiteX47" fmla="*/ 122216 w 421755"/>
                  <a:gd name="connsiteY47" fmla="*/ 406197 h 529095"/>
                  <a:gd name="connsiteX48" fmla="*/ 108540 w 421755"/>
                  <a:gd name="connsiteY48" fmla="*/ 372626 h 529095"/>
                  <a:gd name="connsiteX49" fmla="*/ 108540 w 421755"/>
                  <a:gd name="connsiteY49" fmla="*/ 372589 h 529095"/>
                  <a:gd name="connsiteX50" fmla="*/ 100622 w 421755"/>
                  <a:gd name="connsiteY50" fmla="*/ 268534 h 529095"/>
                  <a:gd name="connsiteX51" fmla="*/ 126756 w 421755"/>
                  <a:gd name="connsiteY51" fmla="*/ 118100 h 529095"/>
                  <a:gd name="connsiteX52" fmla="*/ 210914 w 421755"/>
                  <a:gd name="connsiteY52" fmla="*/ 92372 h 529095"/>
                  <a:gd name="connsiteX53" fmla="*/ 295830 w 421755"/>
                  <a:gd name="connsiteY53" fmla="*/ 119465 h 529095"/>
                  <a:gd name="connsiteX54" fmla="*/ 321170 w 421755"/>
                  <a:gd name="connsiteY54" fmla="*/ 268553 h 529095"/>
                  <a:gd name="connsiteX55" fmla="*/ 297694 w 421755"/>
                  <a:gd name="connsiteY55" fmla="*/ 405385 h 529095"/>
                  <a:gd name="connsiteX56" fmla="*/ 294594 w 421755"/>
                  <a:gd name="connsiteY56" fmla="*/ 409408 h 529095"/>
                  <a:gd name="connsiteX57" fmla="*/ 291863 w 421755"/>
                  <a:gd name="connsiteY57" fmla="*/ 412731 h 529095"/>
                  <a:gd name="connsiteX58" fmla="*/ 390306 w 421755"/>
                  <a:gd name="connsiteY58" fmla="*/ 81741 h 529095"/>
                  <a:gd name="connsiteX59" fmla="*/ 388590 w 421755"/>
                  <a:gd name="connsiteY59" fmla="*/ 78050 h 529095"/>
                  <a:gd name="connsiteX60" fmla="*/ 390306 w 421755"/>
                  <a:gd name="connsiteY60" fmla="*/ 81741 h 529095"/>
                  <a:gd name="connsiteX61" fmla="*/ 400882 w 421755"/>
                  <a:gd name="connsiteY61" fmla="*/ 107322 h 529095"/>
                  <a:gd name="connsiteX62" fmla="*/ 398575 w 421755"/>
                  <a:gd name="connsiteY62" fmla="*/ 100327 h 529095"/>
                  <a:gd name="connsiteX63" fmla="*/ 400882 w 421755"/>
                  <a:gd name="connsiteY63" fmla="*/ 107322 h 529095"/>
                  <a:gd name="connsiteX64" fmla="*/ 414650 w 421755"/>
                  <a:gd name="connsiteY64" fmla="*/ 165384 h 529095"/>
                  <a:gd name="connsiteX65" fmla="*/ 413265 w 421755"/>
                  <a:gd name="connsiteY65" fmla="*/ 155953 h 529095"/>
                  <a:gd name="connsiteX66" fmla="*/ 414650 w 421755"/>
                  <a:gd name="connsiteY66" fmla="*/ 165384 h 529095"/>
                  <a:gd name="connsiteX67" fmla="*/ 418267 w 421755"/>
                  <a:gd name="connsiteY67" fmla="*/ 194471 h 529095"/>
                  <a:gd name="connsiteX68" fmla="*/ 417953 w 421755"/>
                  <a:gd name="connsiteY68" fmla="*/ 189967 h 529095"/>
                  <a:gd name="connsiteX69" fmla="*/ 418267 w 421755"/>
                  <a:gd name="connsiteY69" fmla="*/ 194471 h 529095"/>
                  <a:gd name="connsiteX70" fmla="*/ 408928 w 421755"/>
                  <a:gd name="connsiteY70" fmla="*/ 135430 h 529095"/>
                  <a:gd name="connsiteX71" fmla="*/ 406825 w 421755"/>
                  <a:gd name="connsiteY71" fmla="*/ 126165 h 529095"/>
                  <a:gd name="connsiteX72" fmla="*/ 408928 w 421755"/>
                  <a:gd name="connsiteY72" fmla="*/ 135430 h 529095"/>
                  <a:gd name="connsiteX73" fmla="*/ 413690 w 421755"/>
                  <a:gd name="connsiteY73" fmla="*/ 375136 h 529095"/>
                  <a:gd name="connsiteX74" fmla="*/ 414170 w 421755"/>
                  <a:gd name="connsiteY74" fmla="*/ 371869 h 529095"/>
                  <a:gd name="connsiteX75" fmla="*/ 413690 w 421755"/>
                  <a:gd name="connsiteY75" fmla="*/ 375136 h 529095"/>
                  <a:gd name="connsiteX76" fmla="*/ 407489 w 421755"/>
                  <a:gd name="connsiteY76" fmla="*/ 403687 h 529095"/>
                  <a:gd name="connsiteX77" fmla="*/ 408412 w 421755"/>
                  <a:gd name="connsiteY77" fmla="*/ 399553 h 529095"/>
                  <a:gd name="connsiteX78" fmla="*/ 407489 w 421755"/>
                  <a:gd name="connsiteY78" fmla="*/ 403687 h 529095"/>
                  <a:gd name="connsiteX79" fmla="*/ 399534 w 421755"/>
                  <a:gd name="connsiteY79" fmla="*/ 428676 h 529095"/>
                  <a:gd name="connsiteX80" fmla="*/ 400457 w 421755"/>
                  <a:gd name="connsiteY80" fmla="*/ 425963 h 529095"/>
                  <a:gd name="connsiteX81" fmla="*/ 399534 w 421755"/>
                  <a:gd name="connsiteY81" fmla="*/ 428676 h 529095"/>
                  <a:gd name="connsiteX82" fmla="*/ 389863 w 421755"/>
                  <a:gd name="connsiteY82" fmla="*/ 450362 h 529095"/>
                  <a:gd name="connsiteX83" fmla="*/ 389900 w 421755"/>
                  <a:gd name="connsiteY83" fmla="*/ 450251 h 529095"/>
                  <a:gd name="connsiteX84" fmla="*/ 389863 w 421755"/>
                  <a:gd name="connsiteY84" fmla="*/ 450362 h 529095"/>
                  <a:gd name="connsiteX85" fmla="*/ 398187 w 421755"/>
                  <a:gd name="connsiteY85" fmla="*/ 432331 h 529095"/>
                  <a:gd name="connsiteX86" fmla="*/ 398814 w 421755"/>
                  <a:gd name="connsiteY86" fmla="*/ 430891 h 529095"/>
                  <a:gd name="connsiteX87" fmla="*/ 406806 w 421755"/>
                  <a:gd name="connsiteY87" fmla="*/ 406622 h 529095"/>
                  <a:gd name="connsiteX88" fmla="*/ 406843 w 421755"/>
                  <a:gd name="connsiteY88" fmla="*/ 406418 h 529095"/>
                  <a:gd name="connsiteX89" fmla="*/ 421755 w 421755"/>
                  <a:gd name="connsiteY89" fmla="*/ 268516 h 529095"/>
                  <a:gd name="connsiteX90" fmla="*/ 406160 w 421755"/>
                  <a:gd name="connsiteY90" fmla="*/ 123452 h 529095"/>
                  <a:gd name="connsiteX91" fmla="*/ 405846 w 421755"/>
                  <a:gd name="connsiteY91" fmla="*/ 122455 h 529095"/>
                  <a:gd name="connsiteX92" fmla="*/ 397855 w 421755"/>
                  <a:gd name="connsiteY92" fmla="*/ 98112 h 529095"/>
                  <a:gd name="connsiteX93" fmla="*/ 396748 w 421755"/>
                  <a:gd name="connsiteY93" fmla="*/ 95639 h 529095"/>
                  <a:gd name="connsiteX94" fmla="*/ 387797 w 421755"/>
                  <a:gd name="connsiteY94" fmla="*/ 76260 h 529095"/>
                  <a:gd name="connsiteX95" fmla="*/ 386117 w 421755"/>
                  <a:gd name="connsiteY95" fmla="*/ 73603 h 529095"/>
                  <a:gd name="connsiteX96" fmla="*/ 362844 w 421755"/>
                  <a:gd name="connsiteY96" fmla="*/ 42412 h 529095"/>
                  <a:gd name="connsiteX97" fmla="*/ 355812 w 421755"/>
                  <a:gd name="connsiteY97" fmla="*/ 36487 h 529095"/>
                  <a:gd name="connsiteX98" fmla="*/ 359780 w 421755"/>
                  <a:gd name="connsiteY98" fmla="*/ 40031 h 529095"/>
                  <a:gd name="connsiteX99" fmla="*/ 349758 w 421755"/>
                  <a:gd name="connsiteY99" fmla="*/ 31597 h 529095"/>
                  <a:gd name="connsiteX100" fmla="*/ 351420 w 421755"/>
                  <a:gd name="connsiteY100" fmla="*/ 32796 h 529095"/>
                  <a:gd name="connsiteX101" fmla="*/ 344850 w 421755"/>
                  <a:gd name="connsiteY101" fmla="*/ 28182 h 529095"/>
                  <a:gd name="connsiteX102" fmla="*/ 345772 w 421755"/>
                  <a:gd name="connsiteY102" fmla="*/ 28810 h 529095"/>
                  <a:gd name="connsiteX103" fmla="*/ 334348 w 421755"/>
                  <a:gd name="connsiteY103" fmla="*/ 21926 h 529095"/>
                  <a:gd name="connsiteX104" fmla="*/ 336821 w 421755"/>
                  <a:gd name="connsiteY104" fmla="*/ 23236 h 529095"/>
                  <a:gd name="connsiteX105" fmla="*/ 329826 w 421755"/>
                  <a:gd name="connsiteY105" fmla="*/ 19490 h 529095"/>
                  <a:gd name="connsiteX106" fmla="*/ 330270 w 421755"/>
                  <a:gd name="connsiteY106" fmla="*/ 19730 h 529095"/>
                  <a:gd name="connsiteX107" fmla="*/ 320322 w 421755"/>
                  <a:gd name="connsiteY107" fmla="*/ 15466 h 529095"/>
                  <a:gd name="connsiteX108" fmla="*/ 322831 w 421755"/>
                  <a:gd name="connsiteY108" fmla="*/ 16426 h 529095"/>
                  <a:gd name="connsiteX109" fmla="*/ 296181 w 421755"/>
                  <a:gd name="connsiteY109" fmla="*/ 7512 h 529095"/>
                  <a:gd name="connsiteX110" fmla="*/ 210896 w 421755"/>
                  <a:gd name="connsiteY110" fmla="*/ 0 h 529095"/>
                  <a:gd name="connsiteX111" fmla="*/ 60222 w 421755"/>
                  <a:gd name="connsiteY111" fmla="*/ 42393 h 529095"/>
                  <a:gd name="connsiteX112" fmla="*/ 35288 w 421755"/>
                  <a:gd name="connsiteY112" fmla="*/ 75614 h 529095"/>
                  <a:gd name="connsiteX113" fmla="*/ 35047 w 421755"/>
                  <a:gd name="connsiteY113" fmla="*/ 76057 h 529095"/>
                  <a:gd name="connsiteX114" fmla="*/ 0 w 421755"/>
                  <a:gd name="connsiteY114" fmla="*/ 268497 h 529095"/>
                  <a:gd name="connsiteX115" fmla="*/ 8434 w 421755"/>
                  <a:gd name="connsiteY115" fmla="*/ 380303 h 529095"/>
                  <a:gd name="connsiteX116" fmla="*/ 9265 w 421755"/>
                  <a:gd name="connsiteY116" fmla="*/ 384124 h 529095"/>
                  <a:gd name="connsiteX117" fmla="*/ 14710 w 421755"/>
                  <a:gd name="connsiteY117" fmla="*/ 408633 h 529095"/>
                  <a:gd name="connsiteX118" fmla="*/ 16702 w 421755"/>
                  <a:gd name="connsiteY118" fmla="*/ 414927 h 529095"/>
                  <a:gd name="connsiteX119" fmla="*/ 22756 w 421755"/>
                  <a:gd name="connsiteY119" fmla="*/ 433420 h 529095"/>
                  <a:gd name="connsiteX120" fmla="*/ 25709 w 421755"/>
                  <a:gd name="connsiteY120" fmla="*/ 440027 h 529095"/>
                  <a:gd name="connsiteX121" fmla="*/ 32593 w 421755"/>
                  <a:gd name="connsiteY121" fmla="*/ 454902 h 529095"/>
                  <a:gd name="connsiteX122" fmla="*/ 35657 w 421755"/>
                  <a:gd name="connsiteY122" fmla="*/ 459830 h 529095"/>
                  <a:gd name="connsiteX123" fmla="*/ 57066 w 421755"/>
                  <a:gd name="connsiteY123" fmla="*/ 487957 h 529095"/>
                  <a:gd name="connsiteX124" fmla="*/ 210933 w 421755"/>
                  <a:gd name="connsiteY124" fmla="*/ 529096 h 529095"/>
                  <a:gd name="connsiteX125" fmla="*/ 250558 w 421755"/>
                  <a:gd name="connsiteY125" fmla="*/ 527619 h 529095"/>
                  <a:gd name="connsiteX126" fmla="*/ 261927 w 421755"/>
                  <a:gd name="connsiteY126" fmla="*/ 526659 h 529095"/>
                  <a:gd name="connsiteX127" fmla="*/ 274772 w 421755"/>
                  <a:gd name="connsiteY127" fmla="*/ 525109 h 529095"/>
                  <a:gd name="connsiteX128" fmla="*/ 297252 w 421755"/>
                  <a:gd name="connsiteY128" fmla="*/ 520901 h 529095"/>
                  <a:gd name="connsiteX129" fmla="*/ 301478 w 421755"/>
                  <a:gd name="connsiteY129" fmla="*/ 519757 h 529095"/>
                  <a:gd name="connsiteX130" fmla="*/ 304431 w 421755"/>
                  <a:gd name="connsiteY130" fmla="*/ 518834 h 529095"/>
                  <a:gd name="connsiteX131" fmla="*/ 311869 w 421755"/>
                  <a:gd name="connsiteY131" fmla="*/ 516564 h 529095"/>
                  <a:gd name="connsiteX132" fmla="*/ 319103 w 421755"/>
                  <a:gd name="connsiteY132" fmla="*/ 514054 h 529095"/>
                  <a:gd name="connsiteX133" fmla="*/ 325582 w 421755"/>
                  <a:gd name="connsiteY133" fmla="*/ 511544 h 529095"/>
                  <a:gd name="connsiteX134" fmla="*/ 322167 w 421755"/>
                  <a:gd name="connsiteY134" fmla="*/ 512688 h 529095"/>
                  <a:gd name="connsiteX135" fmla="*/ 349168 w 421755"/>
                  <a:gd name="connsiteY135" fmla="*/ 498126 h 529095"/>
                  <a:gd name="connsiteX136" fmla="*/ 347618 w 421755"/>
                  <a:gd name="connsiteY136" fmla="*/ 499400 h 529095"/>
                  <a:gd name="connsiteX137" fmla="*/ 349685 w 421755"/>
                  <a:gd name="connsiteY137" fmla="*/ 497812 h 529095"/>
                  <a:gd name="connsiteX138" fmla="*/ 351346 w 421755"/>
                  <a:gd name="connsiteY138" fmla="*/ 496502 h 529095"/>
                  <a:gd name="connsiteX139" fmla="*/ 361441 w 421755"/>
                  <a:gd name="connsiteY139" fmla="*/ 487994 h 529095"/>
                  <a:gd name="connsiteX140" fmla="*/ 358729 w 421755"/>
                  <a:gd name="connsiteY140" fmla="*/ 490227 h 529095"/>
                  <a:gd name="connsiteX141" fmla="*/ 362420 w 421755"/>
                  <a:gd name="connsiteY141" fmla="*/ 487090 h 529095"/>
                  <a:gd name="connsiteX142" fmla="*/ 361423 w 421755"/>
                  <a:gd name="connsiteY142" fmla="*/ 488013 h 529095"/>
                  <a:gd name="connsiteX143" fmla="*/ 364727 w 421755"/>
                  <a:gd name="connsiteY143" fmla="*/ 485263 h 529095"/>
                  <a:gd name="connsiteX144" fmla="*/ 388443 w 421755"/>
                  <a:gd name="connsiteY144" fmla="*/ 453075 h 529095"/>
                  <a:gd name="connsiteX145" fmla="*/ 389033 w 421755"/>
                  <a:gd name="connsiteY145" fmla="*/ 452115 h 529095"/>
                  <a:gd name="connsiteX146" fmla="*/ 398187 w 421755"/>
                  <a:gd name="connsiteY146" fmla="*/ 432331 h 52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1755" h="529095">
                    <a:moveTo>
                      <a:pt x="19895" y="112120"/>
                    </a:moveTo>
                    <a:cubicBezTo>
                      <a:pt x="21242" y="108023"/>
                      <a:pt x="22554" y="103686"/>
                      <a:pt x="24067" y="99828"/>
                    </a:cubicBezTo>
                    <a:cubicBezTo>
                      <a:pt x="22572" y="103704"/>
                      <a:pt x="21242" y="107986"/>
                      <a:pt x="19895" y="112120"/>
                    </a:cubicBezTo>
                    <a:moveTo>
                      <a:pt x="12014" y="140856"/>
                    </a:moveTo>
                    <a:cubicBezTo>
                      <a:pt x="13215" y="135688"/>
                      <a:pt x="14284" y="130355"/>
                      <a:pt x="15596" y="125500"/>
                    </a:cubicBezTo>
                    <a:cubicBezTo>
                      <a:pt x="14284" y="130299"/>
                      <a:pt x="13215" y="135670"/>
                      <a:pt x="12014" y="140856"/>
                    </a:cubicBezTo>
                    <a:moveTo>
                      <a:pt x="6570" y="171087"/>
                    </a:moveTo>
                    <a:cubicBezTo>
                      <a:pt x="7327" y="165790"/>
                      <a:pt x="7955" y="160309"/>
                      <a:pt x="8877" y="155289"/>
                    </a:cubicBezTo>
                    <a:cubicBezTo>
                      <a:pt x="8010" y="160253"/>
                      <a:pt x="7327" y="165790"/>
                      <a:pt x="6570" y="171087"/>
                    </a:cubicBezTo>
                    <a:moveTo>
                      <a:pt x="3119" y="200838"/>
                    </a:moveTo>
                    <a:cubicBezTo>
                      <a:pt x="3433" y="197091"/>
                      <a:pt x="3636" y="193123"/>
                      <a:pt x="4042" y="189506"/>
                    </a:cubicBezTo>
                    <a:cubicBezTo>
                      <a:pt x="3636" y="193068"/>
                      <a:pt x="3433" y="197128"/>
                      <a:pt x="3119" y="200838"/>
                    </a:cubicBezTo>
                    <a:moveTo>
                      <a:pt x="30470" y="85673"/>
                    </a:moveTo>
                    <a:cubicBezTo>
                      <a:pt x="31782" y="83052"/>
                      <a:pt x="32888" y="80228"/>
                      <a:pt x="34254" y="77755"/>
                    </a:cubicBezTo>
                    <a:cubicBezTo>
                      <a:pt x="32907" y="80228"/>
                      <a:pt x="31745" y="83052"/>
                      <a:pt x="30470" y="85673"/>
                    </a:cubicBezTo>
                    <a:moveTo>
                      <a:pt x="46158" y="58912"/>
                    </a:moveTo>
                    <a:cubicBezTo>
                      <a:pt x="45715" y="59502"/>
                      <a:pt x="45365" y="60222"/>
                      <a:pt x="44921" y="60868"/>
                    </a:cubicBezTo>
                    <a:cubicBezTo>
                      <a:pt x="45346" y="60222"/>
                      <a:pt x="45715" y="59502"/>
                      <a:pt x="46158" y="58912"/>
                    </a:cubicBezTo>
                    <a:moveTo>
                      <a:pt x="309008" y="11443"/>
                    </a:moveTo>
                    <a:cubicBezTo>
                      <a:pt x="309875" y="11683"/>
                      <a:pt x="310798" y="11922"/>
                      <a:pt x="311629" y="12200"/>
                    </a:cubicBezTo>
                    <a:cubicBezTo>
                      <a:pt x="310798" y="11922"/>
                      <a:pt x="309875" y="11738"/>
                      <a:pt x="309008" y="11443"/>
                    </a:cubicBezTo>
                    <a:moveTo>
                      <a:pt x="121643" y="521196"/>
                    </a:moveTo>
                    <a:cubicBezTo>
                      <a:pt x="121256" y="521085"/>
                      <a:pt x="120850" y="520956"/>
                      <a:pt x="120443" y="520845"/>
                    </a:cubicBezTo>
                    <a:cubicBezTo>
                      <a:pt x="120850" y="520956"/>
                      <a:pt x="121256" y="521085"/>
                      <a:pt x="121643" y="521196"/>
                    </a:cubicBezTo>
                    <a:moveTo>
                      <a:pt x="86558" y="508702"/>
                    </a:moveTo>
                    <a:cubicBezTo>
                      <a:pt x="86005" y="508424"/>
                      <a:pt x="85562" y="508074"/>
                      <a:pt x="85008" y="507779"/>
                    </a:cubicBezTo>
                    <a:cubicBezTo>
                      <a:pt x="85562" y="508074"/>
                      <a:pt x="86005" y="508424"/>
                      <a:pt x="86558" y="508702"/>
                    </a:cubicBezTo>
                    <a:moveTo>
                      <a:pt x="103556" y="515899"/>
                    </a:moveTo>
                    <a:cubicBezTo>
                      <a:pt x="102357" y="515493"/>
                      <a:pt x="101286" y="514939"/>
                      <a:pt x="100087" y="514460"/>
                    </a:cubicBezTo>
                    <a:cubicBezTo>
                      <a:pt x="101286" y="514958"/>
                      <a:pt x="102357" y="515512"/>
                      <a:pt x="103556" y="515899"/>
                    </a:cubicBezTo>
                    <a:moveTo>
                      <a:pt x="106971" y="13842"/>
                    </a:moveTo>
                    <a:cubicBezTo>
                      <a:pt x="107008" y="13805"/>
                      <a:pt x="107045" y="13805"/>
                      <a:pt x="107045" y="13768"/>
                    </a:cubicBezTo>
                    <a:cubicBezTo>
                      <a:pt x="107045" y="13805"/>
                      <a:pt x="107008" y="13805"/>
                      <a:pt x="106971" y="13842"/>
                    </a:cubicBezTo>
                    <a:moveTo>
                      <a:pt x="291863" y="412731"/>
                    </a:moveTo>
                    <a:cubicBezTo>
                      <a:pt x="290940" y="413727"/>
                      <a:pt x="289961" y="414595"/>
                      <a:pt x="288964" y="415554"/>
                    </a:cubicBezTo>
                    <a:cubicBezTo>
                      <a:pt x="287414" y="417031"/>
                      <a:pt x="285828" y="418452"/>
                      <a:pt x="284111" y="419762"/>
                    </a:cubicBezTo>
                    <a:cubicBezTo>
                      <a:pt x="283280" y="420390"/>
                      <a:pt x="282357" y="421036"/>
                      <a:pt x="281453" y="421663"/>
                    </a:cubicBezTo>
                    <a:cubicBezTo>
                      <a:pt x="279700" y="422863"/>
                      <a:pt x="277836" y="423970"/>
                      <a:pt x="275916" y="425041"/>
                    </a:cubicBezTo>
                    <a:cubicBezTo>
                      <a:pt x="274569" y="425761"/>
                      <a:pt x="273129" y="426480"/>
                      <a:pt x="271653" y="427145"/>
                    </a:cubicBezTo>
                    <a:cubicBezTo>
                      <a:pt x="270306" y="427772"/>
                      <a:pt x="268830" y="428344"/>
                      <a:pt x="267390" y="428898"/>
                    </a:cubicBezTo>
                    <a:cubicBezTo>
                      <a:pt x="264880" y="429858"/>
                      <a:pt x="262259" y="430762"/>
                      <a:pt x="259398" y="431556"/>
                    </a:cubicBezTo>
                    <a:cubicBezTo>
                      <a:pt x="258882" y="431722"/>
                      <a:pt x="258328" y="431869"/>
                      <a:pt x="257811" y="431999"/>
                    </a:cubicBezTo>
                    <a:cubicBezTo>
                      <a:pt x="245834" y="435099"/>
                      <a:pt x="230717" y="436816"/>
                      <a:pt x="210914" y="436816"/>
                    </a:cubicBezTo>
                    <a:cubicBezTo>
                      <a:pt x="195246" y="436816"/>
                      <a:pt x="181404" y="436096"/>
                      <a:pt x="169222" y="433881"/>
                    </a:cubicBezTo>
                    <a:cubicBezTo>
                      <a:pt x="169112" y="433881"/>
                      <a:pt x="168983" y="433881"/>
                      <a:pt x="168872" y="433844"/>
                    </a:cubicBezTo>
                    <a:cubicBezTo>
                      <a:pt x="165181" y="433162"/>
                      <a:pt x="161674" y="432294"/>
                      <a:pt x="158297" y="431334"/>
                    </a:cubicBezTo>
                    <a:cubicBezTo>
                      <a:pt x="157890" y="431224"/>
                      <a:pt x="157503" y="431131"/>
                      <a:pt x="157134" y="431020"/>
                    </a:cubicBezTo>
                    <a:cubicBezTo>
                      <a:pt x="142424" y="426573"/>
                      <a:pt x="130798" y="418932"/>
                      <a:pt x="122216" y="406197"/>
                    </a:cubicBezTo>
                    <a:cubicBezTo>
                      <a:pt x="116401" y="397560"/>
                      <a:pt x="111917" y="386745"/>
                      <a:pt x="108540" y="372626"/>
                    </a:cubicBezTo>
                    <a:lnTo>
                      <a:pt x="108540" y="372589"/>
                    </a:lnTo>
                    <a:cubicBezTo>
                      <a:pt x="103003" y="349002"/>
                      <a:pt x="100622" y="316058"/>
                      <a:pt x="100622" y="268534"/>
                    </a:cubicBezTo>
                    <a:cubicBezTo>
                      <a:pt x="100622" y="186866"/>
                      <a:pt x="108410" y="141890"/>
                      <a:pt x="126756" y="118100"/>
                    </a:cubicBezTo>
                    <a:cubicBezTo>
                      <a:pt x="145101" y="94273"/>
                      <a:pt x="174446" y="92372"/>
                      <a:pt x="210914" y="92372"/>
                    </a:cubicBezTo>
                    <a:cubicBezTo>
                      <a:pt x="252920" y="92372"/>
                      <a:pt x="278888" y="96673"/>
                      <a:pt x="295830" y="119465"/>
                    </a:cubicBezTo>
                    <a:cubicBezTo>
                      <a:pt x="313566" y="143329"/>
                      <a:pt x="321170" y="187919"/>
                      <a:pt x="321170" y="268553"/>
                    </a:cubicBezTo>
                    <a:cubicBezTo>
                      <a:pt x="321170" y="340789"/>
                      <a:pt x="314139" y="381725"/>
                      <a:pt x="297694" y="405385"/>
                    </a:cubicBezTo>
                    <a:cubicBezTo>
                      <a:pt x="296734" y="406769"/>
                      <a:pt x="295628" y="408098"/>
                      <a:pt x="294594" y="409408"/>
                    </a:cubicBezTo>
                    <a:cubicBezTo>
                      <a:pt x="293689" y="410498"/>
                      <a:pt x="292803" y="411697"/>
                      <a:pt x="291863" y="412731"/>
                    </a:cubicBezTo>
                    <a:moveTo>
                      <a:pt x="390306" y="81741"/>
                    </a:moveTo>
                    <a:cubicBezTo>
                      <a:pt x="389716" y="80542"/>
                      <a:pt x="389199" y="79195"/>
                      <a:pt x="388590" y="78050"/>
                    </a:cubicBezTo>
                    <a:cubicBezTo>
                      <a:pt x="389199" y="79195"/>
                      <a:pt x="389716" y="80542"/>
                      <a:pt x="390306" y="81741"/>
                    </a:cubicBezTo>
                    <a:moveTo>
                      <a:pt x="400882" y="107322"/>
                    </a:moveTo>
                    <a:cubicBezTo>
                      <a:pt x="400088" y="105015"/>
                      <a:pt x="399405" y="102504"/>
                      <a:pt x="398575" y="100327"/>
                    </a:cubicBezTo>
                    <a:cubicBezTo>
                      <a:pt x="399405" y="102504"/>
                      <a:pt x="400088" y="105015"/>
                      <a:pt x="400882" y="107322"/>
                    </a:cubicBezTo>
                    <a:moveTo>
                      <a:pt x="414650" y="165384"/>
                    </a:moveTo>
                    <a:cubicBezTo>
                      <a:pt x="414133" y="162320"/>
                      <a:pt x="413820" y="158943"/>
                      <a:pt x="413265" y="155953"/>
                    </a:cubicBezTo>
                    <a:cubicBezTo>
                      <a:pt x="413820" y="158943"/>
                      <a:pt x="414133" y="162283"/>
                      <a:pt x="414650" y="165384"/>
                    </a:cubicBezTo>
                    <a:moveTo>
                      <a:pt x="418267" y="194471"/>
                    </a:moveTo>
                    <a:cubicBezTo>
                      <a:pt x="418101" y="193031"/>
                      <a:pt x="418064" y="191407"/>
                      <a:pt x="417953" y="189967"/>
                    </a:cubicBezTo>
                    <a:cubicBezTo>
                      <a:pt x="418064" y="191407"/>
                      <a:pt x="418156" y="192994"/>
                      <a:pt x="418267" y="194471"/>
                    </a:cubicBezTo>
                    <a:moveTo>
                      <a:pt x="408928" y="135430"/>
                    </a:moveTo>
                    <a:cubicBezTo>
                      <a:pt x="408172" y="132403"/>
                      <a:pt x="407581" y="129063"/>
                      <a:pt x="406825" y="126165"/>
                    </a:cubicBezTo>
                    <a:cubicBezTo>
                      <a:pt x="407563" y="129118"/>
                      <a:pt x="408172" y="132366"/>
                      <a:pt x="408928" y="135430"/>
                    </a:cubicBezTo>
                    <a:moveTo>
                      <a:pt x="413690" y="375136"/>
                    </a:moveTo>
                    <a:cubicBezTo>
                      <a:pt x="413893" y="374102"/>
                      <a:pt x="413967" y="372940"/>
                      <a:pt x="414170" y="371869"/>
                    </a:cubicBezTo>
                    <a:cubicBezTo>
                      <a:pt x="413967" y="372940"/>
                      <a:pt x="413893" y="374102"/>
                      <a:pt x="413690" y="375136"/>
                    </a:cubicBezTo>
                    <a:moveTo>
                      <a:pt x="407489" y="403687"/>
                    </a:moveTo>
                    <a:cubicBezTo>
                      <a:pt x="407840" y="402377"/>
                      <a:pt x="408079" y="400864"/>
                      <a:pt x="408412" y="399553"/>
                    </a:cubicBezTo>
                    <a:cubicBezTo>
                      <a:pt x="408079" y="400919"/>
                      <a:pt x="407840" y="402377"/>
                      <a:pt x="407489" y="403687"/>
                    </a:cubicBezTo>
                    <a:moveTo>
                      <a:pt x="399534" y="428676"/>
                    </a:moveTo>
                    <a:cubicBezTo>
                      <a:pt x="399848" y="427846"/>
                      <a:pt x="400125" y="426849"/>
                      <a:pt x="400457" y="425963"/>
                    </a:cubicBezTo>
                    <a:cubicBezTo>
                      <a:pt x="400125" y="426849"/>
                      <a:pt x="399848" y="427846"/>
                      <a:pt x="399534" y="428676"/>
                    </a:cubicBezTo>
                    <a:moveTo>
                      <a:pt x="389863" y="450362"/>
                    </a:moveTo>
                    <a:cubicBezTo>
                      <a:pt x="389900" y="450325"/>
                      <a:pt x="389900" y="450288"/>
                      <a:pt x="389900" y="450251"/>
                    </a:cubicBezTo>
                    <a:cubicBezTo>
                      <a:pt x="389900" y="450270"/>
                      <a:pt x="389900" y="450307"/>
                      <a:pt x="389863" y="450362"/>
                    </a:cubicBezTo>
                    <a:moveTo>
                      <a:pt x="398187" y="432331"/>
                    </a:moveTo>
                    <a:cubicBezTo>
                      <a:pt x="398390" y="431851"/>
                      <a:pt x="398630" y="431408"/>
                      <a:pt x="398814" y="430891"/>
                    </a:cubicBezTo>
                    <a:cubicBezTo>
                      <a:pt x="401749" y="423343"/>
                      <a:pt x="404425" y="415222"/>
                      <a:pt x="406806" y="406622"/>
                    </a:cubicBezTo>
                    <a:cubicBezTo>
                      <a:pt x="406806" y="406548"/>
                      <a:pt x="406843" y="406511"/>
                      <a:pt x="406843" y="406418"/>
                    </a:cubicBezTo>
                    <a:cubicBezTo>
                      <a:pt x="416828" y="370190"/>
                      <a:pt x="421755" y="324788"/>
                      <a:pt x="421755" y="268516"/>
                    </a:cubicBezTo>
                    <a:cubicBezTo>
                      <a:pt x="421755" y="209051"/>
                      <a:pt x="416588" y="161324"/>
                      <a:pt x="406160" y="123452"/>
                    </a:cubicBezTo>
                    <a:cubicBezTo>
                      <a:pt x="406086" y="123102"/>
                      <a:pt x="405957" y="122824"/>
                      <a:pt x="405846" y="122455"/>
                    </a:cubicBezTo>
                    <a:cubicBezTo>
                      <a:pt x="403465" y="113855"/>
                      <a:pt x="400790" y="105716"/>
                      <a:pt x="397855" y="98112"/>
                    </a:cubicBezTo>
                    <a:cubicBezTo>
                      <a:pt x="397504" y="97245"/>
                      <a:pt x="397099" y="96525"/>
                      <a:pt x="396748" y="95639"/>
                    </a:cubicBezTo>
                    <a:cubicBezTo>
                      <a:pt x="393961" y="88829"/>
                      <a:pt x="391063" y="82277"/>
                      <a:pt x="387797" y="76260"/>
                    </a:cubicBezTo>
                    <a:cubicBezTo>
                      <a:pt x="387279" y="75300"/>
                      <a:pt x="386652" y="74507"/>
                      <a:pt x="386117" y="73603"/>
                    </a:cubicBezTo>
                    <a:cubicBezTo>
                      <a:pt x="379307" y="61662"/>
                      <a:pt x="371685" y="51123"/>
                      <a:pt x="362844" y="42412"/>
                    </a:cubicBezTo>
                    <a:cubicBezTo>
                      <a:pt x="360648" y="40271"/>
                      <a:pt x="358156" y="38481"/>
                      <a:pt x="355812" y="36487"/>
                    </a:cubicBezTo>
                    <a:cubicBezTo>
                      <a:pt x="357160" y="37632"/>
                      <a:pt x="358470" y="38831"/>
                      <a:pt x="359780" y="40031"/>
                    </a:cubicBezTo>
                    <a:cubicBezTo>
                      <a:pt x="356550" y="37041"/>
                      <a:pt x="353210" y="34180"/>
                      <a:pt x="349758" y="31597"/>
                    </a:cubicBezTo>
                    <a:cubicBezTo>
                      <a:pt x="350276" y="32003"/>
                      <a:pt x="350903" y="32353"/>
                      <a:pt x="351420" y="32796"/>
                    </a:cubicBezTo>
                    <a:cubicBezTo>
                      <a:pt x="349279" y="31172"/>
                      <a:pt x="347046" y="29659"/>
                      <a:pt x="344850" y="28182"/>
                    </a:cubicBezTo>
                    <a:cubicBezTo>
                      <a:pt x="345126" y="28385"/>
                      <a:pt x="345440" y="28625"/>
                      <a:pt x="345772" y="28810"/>
                    </a:cubicBezTo>
                    <a:cubicBezTo>
                      <a:pt x="342081" y="26300"/>
                      <a:pt x="338297" y="23993"/>
                      <a:pt x="334348" y="21926"/>
                    </a:cubicBezTo>
                    <a:cubicBezTo>
                      <a:pt x="335178" y="22369"/>
                      <a:pt x="336009" y="22756"/>
                      <a:pt x="336821" y="23236"/>
                    </a:cubicBezTo>
                    <a:cubicBezTo>
                      <a:pt x="334551" y="21926"/>
                      <a:pt x="332207" y="20653"/>
                      <a:pt x="329826" y="19490"/>
                    </a:cubicBezTo>
                    <a:cubicBezTo>
                      <a:pt x="329992" y="19563"/>
                      <a:pt x="330140" y="19656"/>
                      <a:pt x="330270" y="19730"/>
                    </a:cubicBezTo>
                    <a:cubicBezTo>
                      <a:pt x="327040" y="18142"/>
                      <a:pt x="323662" y="16832"/>
                      <a:pt x="320322" y="15466"/>
                    </a:cubicBezTo>
                    <a:cubicBezTo>
                      <a:pt x="321115" y="15780"/>
                      <a:pt x="322037" y="16094"/>
                      <a:pt x="322831" y="16426"/>
                    </a:cubicBezTo>
                    <a:cubicBezTo>
                      <a:pt x="314526" y="12919"/>
                      <a:pt x="305815" y="9782"/>
                      <a:pt x="296181" y="7512"/>
                    </a:cubicBezTo>
                    <a:cubicBezTo>
                      <a:pt x="273868" y="2270"/>
                      <a:pt x="248324" y="0"/>
                      <a:pt x="210896" y="0"/>
                    </a:cubicBezTo>
                    <a:cubicBezTo>
                      <a:pt x="146743" y="0"/>
                      <a:pt x="96543" y="7198"/>
                      <a:pt x="60222" y="42393"/>
                    </a:cubicBezTo>
                    <a:cubicBezTo>
                      <a:pt x="50717" y="51658"/>
                      <a:pt x="42523" y="62806"/>
                      <a:pt x="35288" y="75614"/>
                    </a:cubicBezTo>
                    <a:cubicBezTo>
                      <a:pt x="35214" y="75780"/>
                      <a:pt x="35121" y="75891"/>
                      <a:pt x="35047" y="76057"/>
                    </a:cubicBezTo>
                    <a:cubicBezTo>
                      <a:pt x="11350" y="118506"/>
                      <a:pt x="0" y="180942"/>
                      <a:pt x="0" y="268497"/>
                    </a:cubicBezTo>
                    <a:cubicBezTo>
                      <a:pt x="0" y="311979"/>
                      <a:pt x="2823" y="348965"/>
                      <a:pt x="8434" y="380303"/>
                    </a:cubicBezTo>
                    <a:cubicBezTo>
                      <a:pt x="8675" y="381614"/>
                      <a:pt x="8988" y="382814"/>
                      <a:pt x="9265" y="384124"/>
                    </a:cubicBezTo>
                    <a:cubicBezTo>
                      <a:pt x="10889" y="392669"/>
                      <a:pt x="12643" y="400956"/>
                      <a:pt x="14710" y="408633"/>
                    </a:cubicBezTo>
                    <a:cubicBezTo>
                      <a:pt x="15300" y="410867"/>
                      <a:pt x="16057" y="412768"/>
                      <a:pt x="16702" y="414927"/>
                    </a:cubicBezTo>
                    <a:cubicBezTo>
                      <a:pt x="18567" y="421331"/>
                      <a:pt x="20523" y="427661"/>
                      <a:pt x="22756" y="433420"/>
                    </a:cubicBezTo>
                    <a:cubicBezTo>
                      <a:pt x="23623" y="435764"/>
                      <a:pt x="24750" y="437794"/>
                      <a:pt x="25709" y="440027"/>
                    </a:cubicBezTo>
                    <a:cubicBezTo>
                      <a:pt x="27906" y="445158"/>
                      <a:pt x="30083" y="450288"/>
                      <a:pt x="32593" y="454902"/>
                    </a:cubicBezTo>
                    <a:cubicBezTo>
                      <a:pt x="33553" y="456656"/>
                      <a:pt x="34660" y="458132"/>
                      <a:pt x="35657" y="459830"/>
                    </a:cubicBezTo>
                    <a:cubicBezTo>
                      <a:pt x="41987" y="470535"/>
                      <a:pt x="48945" y="480113"/>
                      <a:pt x="57066" y="487957"/>
                    </a:cubicBezTo>
                    <a:cubicBezTo>
                      <a:pt x="92428" y="522211"/>
                      <a:pt x="142148" y="529096"/>
                      <a:pt x="210933" y="529096"/>
                    </a:cubicBezTo>
                    <a:cubicBezTo>
                      <a:pt x="224185" y="529096"/>
                      <a:pt x="237418" y="528579"/>
                      <a:pt x="250558" y="527619"/>
                    </a:cubicBezTo>
                    <a:cubicBezTo>
                      <a:pt x="254378" y="527342"/>
                      <a:pt x="258199" y="527028"/>
                      <a:pt x="261927" y="526659"/>
                    </a:cubicBezTo>
                    <a:cubicBezTo>
                      <a:pt x="266264" y="526216"/>
                      <a:pt x="270564" y="525736"/>
                      <a:pt x="274772" y="525109"/>
                    </a:cubicBezTo>
                    <a:cubicBezTo>
                      <a:pt x="282524" y="524002"/>
                      <a:pt x="290054" y="522636"/>
                      <a:pt x="297252" y="520901"/>
                    </a:cubicBezTo>
                    <a:cubicBezTo>
                      <a:pt x="298691" y="520550"/>
                      <a:pt x="300075" y="520107"/>
                      <a:pt x="301478" y="519757"/>
                    </a:cubicBezTo>
                    <a:cubicBezTo>
                      <a:pt x="302475" y="519480"/>
                      <a:pt x="303435" y="519129"/>
                      <a:pt x="304431" y="518834"/>
                    </a:cubicBezTo>
                    <a:cubicBezTo>
                      <a:pt x="307052" y="518114"/>
                      <a:pt x="309433" y="517320"/>
                      <a:pt x="311869" y="516564"/>
                    </a:cubicBezTo>
                    <a:cubicBezTo>
                      <a:pt x="314286" y="515770"/>
                      <a:pt x="316759" y="514976"/>
                      <a:pt x="319103" y="514054"/>
                    </a:cubicBezTo>
                    <a:cubicBezTo>
                      <a:pt x="321299" y="513223"/>
                      <a:pt x="323551" y="512430"/>
                      <a:pt x="325582" y="511544"/>
                    </a:cubicBezTo>
                    <a:cubicBezTo>
                      <a:pt x="324474" y="512024"/>
                      <a:pt x="323275" y="512263"/>
                      <a:pt x="322167" y="512688"/>
                    </a:cubicBezTo>
                    <a:cubicBezTo>
                      <a:pt x="331746" y="508757"/>
                      <a:pt x="340826" y="504051"/>
                      <a:pt x="349168" y="498126"/>
                    </a:cubicBezTo>
                    <a:cubicBezTo>
                      <a:pt x="348615" y="498532"/>
                      <a:pt x="348171" y="499049"/>
                      <a:pt x="347618" y="499400"/>
                    </a:cubicBezTo>
                    <a:cubicBezTo>
                      <a:pt x="348374" y="498883"/>
                      <a:pt x="348965" y="498329"/>
                      <a:pt x="349685" y="497812"/>
                    </a:cubicBezTo>
                    <a:cubicBezTo>
                      <a:pt x="350239" y="497406"/>
                      <a:pt x="350792" y="496945"/>
                      <a:pt x="351346" y="496502"/>
                    </a:cubicBezTo>
                    <a:cubicBezTo>
                      <a:pt x="355000" y="493715"/>
                      <a:pt x="358378" y="490891"/>
                      <a:pt x="361441" y="487994"/>
                    </a:cubicBezTo>
                    <a:cubicBezTo>
                      <a:pt x="360574" y="488788"/>
                      <a:pt x="359614" y="489470"/>
                      <a:pt x="358729" y="490227"/>
                    </a:cubicBezTo>
                    <a:cubicBezTo>
                      <a:pt x="359965" y="489157"/>
                      <a:pt x="361238" y="488197"/>
                      <a:pt x="362420" y="487090"/>
                    </a:cubicBezTo>
                    <a:cubicBezTo>
                      <a:pt x="362106" y="487403"/>
                      <a:pt x="361737" y="487680"/>
                      <a:pt x="361423" y="488013"/>
                    </a:cubicBezTo>
                    <a:cubicBezTo>
                      <a:pt x="362494" y="487016"/>
                      <a:pt x="363693" y="486296"/>
                      <a:pt x="364727" y="485263"/>
                    </a:cubicBezTo>
                    <a:cubicBezTo>
                      <a:pt x="373788" y="476274"/>
                      <a:pt x="381595" y="465496"/>
                      <a:pt x="388443" y="453075"/>
                    </a:cubicBezTo>
                    <a:cubicBezTo>
                      <a:pt x="388646" y="452762"/>
                      <a:pt x="388848" y="452485"/>
                      <a:pt x="389033" y="452115"/>
                    </a:cubicBezTo>
                    <a:cubicBezTo>
                      <a:pt x="392374" y="446025"/>
                      <a:pt x="395364" y="439344"/>
                      <a:pt x="398187" y="43233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121">
                <a:extLst>
                  <a:ext uri="{FF2B5EF4-FFF2-40B4-BE49-F238E27FC236}">
                    <a16:creationId xmlns:a16="http://schemas.microsoft.com/office/drawing/2014/main" id="{775C161D-DD8D-A90F-D211-CE3C980282BF}"/>
                  </a:ext>
                </a:extLst>
              </p:cNvPr>
              <p:cNvSpPr/>
              <p:nvPr/>
            </p:nvSpPr>
            <p:spPr>
              <a:xfrm>
                <a:off x="11189269" y="5096845"/>
                <a:ext cx="4374" cy="3691"/>
              </a:xfrm>
              <a:custGeom>
                <a:avLst/>
                <a:gdLst>
                  <a:gd name="connsiteX0" fmla="*/ 0 w 4374"/>
                  <a:gd name="connsiteY0" fmla="*/ 0 h 3691"/>
                  <a:gd name="connsiteX1" fmla="*/ 4374 w 4374"/>
                  <a:gd name="connsiteY1" fmla="*/ 3691 h 3691"/>
                  <a:gd name="connsiteX2" fmla="*/ 0 w 4374"/>
                  <a:gd name="connsiteY2" fmla="*/ 0 h 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74" h="3691">
                    <a:moveTo>
                      <a:pt x="0" y="0"/>
                    </a:moveTo>
                    <a:cubicBezTo>
                      <a:pt x="1513" y="1144"/>
                      <a:pt x="2934" y="2473"/>
                      <a:pt x="4374" y="3691"/>
                    </a:cubicBezTo>
                    <a:cubicBezTo>
                      <a:pt x="2934" y="2473"/>
                      <a:pt x="1495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122">
                <a:extLst>
                  <a:ext uri="{FF2B5EF4-FFF2-40B4-BE49-F238E27FC236}">
                    <a16:creationId xmlns:a16="http://schemas.microsoft.com/office/drawing/2014/main" id="{0AF61DA1-C579-58A2-F24E-1C529313596C}"/>
                  </a:ext>
                </a:extLst>
              </p:cNvPr>
              <p:cNvSpPr/>
              <p:nvPr/>
            </p:nvSpPr>
            <p:spPr>
              <a:xfrm>
                <a:off x="11174689" y="5087303"/>
                <a:ext cx="7991" cy="4927"/>
              </a:xfrm>
              <a:custGeom>
                <a:avLst/>
                <a:gdLst>
                  <a:gd name="connsiteX0" fmla="*/ 0 w 7991"/>
                  <a:gd name="connsiteY0" fmla="*/ 0 h 4927"/>
                  <a:gd name="connsiteX1" fmla="*/ 7992 w 7991"/>
                  <a:gd name="connsiteY1" fmla="*/ 4928 h 4927"/>
                  <a:gd name="connsiteX2" fmla="*/ 0 w 7991"/>
                  <a:gd name="connsiteY2" fmla="*/ 0 h 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91" h="4927">
                    <a:moveTo>
                      <a:pt x="0" y="0"/>
                    </a:moveTo>
                    <a:cubicBezTo>
                      <a:pt x="2749" y="1550"/>
                      <a:pt x="5408" y="3230"/>
                      <a:pt x="7992" y="4928"/>
                    </a:cubicBezTo>
                    <a:cubicBezTo>
                      <a:pt x="5500" y="3211"/>
                      <a:pt x="2786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123">
                <a:extLst>
                  <a:ext uri="{FF2B5EF4-FFF2-40B4-BE49-F238E27FC236}">
                    <a16:creationId xmlns:a16="http://schemas.microsoft.com/office/drawing/2014/main" id="{5DB62590-83B0-C788-0D84-ABFD57E59CA0}"/>
                  </a:ext>
                </a:extLst>
              </p:cNvPr>
              <p:cNvSpPr/>
              <p:nvPr/>
            </p:nvSpPr>
            <p:spPr>
              <a:xfrm>
                <a:off x="11160699" y="5080511"/>
                <a:ext cx="6957" cy="3063"/>
              </a:xfrm>
              <a:custGeom>
                <a:avLst/>
                <a:gdLst>
                  <a:gd name="connsiteX0" fmla="*/ 0 w 6957"/>
                  <a:gd name="connsiteY0" fmla="*/ 0 h 3063"/>
                  <a:gd name="connsiteX1" fmla="*/ 6958 w 6957"/>
                  <a:gd name="connsiteY1" fmla="*/ 3064 h 3063"/>
                  <a:gd name="connsiteX2" fmla="*/ 0 w 6957"/>
                  <a:gd name="connsiteY2" fmla="*/ 0 h 3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57" h="3063">
                    <a:moveTo>
                      <a:pt x="0" y="0"/>
                    </a:moveTo>
                    <a:cubicBezTo>
                      <a:pt x="2344" y="996"/>
                      <a:pt x="4725" y="1956"/>
                      <a:pt x="6958" y="3064"/>
                    </a:cubicBezTo>
                    <a:cubicBezTo>
                      <a:pt x="4762" y="1993"/>
                      <a:pt x="2381" y="996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" name="Freeform: Shape 124">
                <a:extLst>
                  <a:ext uri="{FF2B5EF4-FFF2-40B4-BE49-F238E27FC236}">
                    <a16:creationId xmlns:a16="http://schemas.microsoft.com/office/drawing/2014/main" id="{6035E64B-6250-322A-4B93-453D2B56EE63}"/>
                  </a:ext>
                </a:extLst>
              </p:cNvPr>
              <p:cNvSpPr/>
              <p:nvPr/>
            </p:nvSpPr>
            <p:spPr>
              <a:xfrm>
                <a:off x="11316523" y="5061963"/>
                <a:ext cx="380856" cy="532122"/>
              </a:xfrm>
              <a:custGeom>
                <a:avLst/>
                <a:gdLst>
                  <a:gd name="connsiteX0" fmla="*/ 156839 w 380856"/>
                  <a:gd name="connsiteY0" fmla="*/ 531605 h 532122"/>
                  <a:gd name="connsiteX1" fmla="*/ 167377 w 380856"/>
                  <a:gd name="connsiteY1" fmla="*/ 531771 h 532122"/>
                  <a:gd name="connsiteX2" fmla="*/ 160898 w 380856"/>
                  <a:gd name="connsiteY2" fmla="*/ 531882 h 532122"/>
                  <a:gd name="connsiteX3" fmla="*/ 156839 w 380856"/>
                  <a:gd name="connsiteY3" fmla="*/ 531605 h 532122"/>
                  <a:gd name="connsiteX4" fmla="*/ 127087 w 380856"/>
                  <a:gd name="connsiteY4" fmla="*/ 528947 h 532122"/>
                  <a:gd name="connsiteX5" fmla="*/ 134248 w 380856"/>
                  <a:gd name="connsiteY5" fmla="*/ 529981 h 532122"/>
                  <a:gd name="connsiteX6" fmla="*/ 127087 w 380856"/>
                  <a:gd name="connsiteY6" fmla="*/ 528947 h 532122"/>
                  <a:gd name="connsiteX7" fmla="*/ 101858 w 380856"/>
                  <a:gd name="connsiteY7" fmla="*/ 522580 h 532122"/>
                  <a:gd name="connsiteX8" fmla="*/ 105641 w 380856"/>
                  <a:gd name="connsiteY8" fmla="*/ 523688 h 532122"/>
                  <a:gd name="connsiteX9" fmla="*/ 101858 w 380856"/>
                  <a:gd name="connsiteY9" fmla="*/ 522580 h 532122"/>
                  <a:gd name="connsiteX10" fmla="*/ 76998 w 380856"/>
                  <a:gd name="connsiteY10" fmla="*/ 510326 h 532122"/>
                  <a:gd name="connsiteX11" fmla="*/ 79471 w 380856"/>
                  <a:gd name="connsiteY11" fmla="*/ 512005 h 532122"/>
                  <a:gd name="connsiteX12" fmla="*/ 76998 w 380856"/>
                  <a:gd name="connsiteY12" fmla="*/ 510326 h 532122"/>
                  <a:gd name="connsiteX13" fmla="*/ 2177 w 380856"/>
                  <a:gd name="connsiteY13" fmla="*/ 202332 h 532122"/>
                  <a:gd name="connsiteX14" fmla="*/ 2103 w 380856"/>
                  <a:gd name="connsiteY14" fmla="*/ 203292 h 532122"/>
                  <a:gd name="connsiteX15" fmla="*/ 2177 w 380856"/>
                  <a:gd name="connsiteY15" fmla="*/ 202332 h 532122"/>
                  <a:gd name="connsiteX16" fmla="*/ 5204 w 380856"/>
                  <a:gd name="connsiteY16" fmla="*/ 171622 h 532122"/>
                  <a:gd name="connsiteX17" fmla="*/ 4373 w 380856"/>
                  <a:gd name="connsiteY17" fmla="*/ 178137 h 532122"/>
                  <a:gd name="connsiteX18" fmla="*/ 5204 w 380856"/>
                  <a:gd name="connsiteY18" fmla="*/ 171622 h 532122"/>
                  <a:gd name="connsiteX19" fmla="*/ 9339 w 380856"/>
                  <a:gd name="connsiteY19" fmla="*/ 145119 h 532122"/>
                  <a:gd name="connsiteX20" fmla="*/ 7548 w 380856"/>
                  <a:gd name="connsiteY20" fmla="*/ 154753 h 532122"/>
                  <a:gd name="connsiteX21" fmla="*/ 9339 w 380856"/>
                  <a:gd name="connsiteY21" fmla="*/ 145119 h 532122"/>
                  <a:gd name="connsiteX22" fmla="*/ 14506 w 380856"/>
                  <a:gd name="connsiteY22" fmla="*/ 122382 h 532122"/>
                  <a:gd name="connsiteX23" fmla="*/ 11886 w 380856"/>
                  <a:gd name="connsiteY23" fmla="*/ 132569 h 532122"/>
                  <a:gd name="connsiteX24" fmla="*/ 14506 w 380856"/>
                  <a:gd name="connsiteY24" fmla="*/ 122382 h 532122"/>
                  <a:gd name="connsiteX25" fmla="*/ 20449 w 380856"/>
                  <a:gd name="connsiteY25" fmla="*/ 103076 h 532122"/>
                  <a:gd name="connsiteX26" fmla="*/ 17496 w 380856"/>
                  <a:gd name="connsiteY26" fmla="*/ 111511 h 532122"/>
                  <a:gd name="connsiteX27" fmla="*/ 20449 w 380856"/>
                  <a:gd name="connsiteY27" fmla="*/ 103076 h 532122"/>
                  <a:gd name="connsiteX28" fmla="*/ 26004 w 380856"/>
                  <a:gd name="connsiteY28" fmla="*/ 88681 h 532122"/>
                  <a:gd name="connsiteX29" fmla="*/ 24491 w 380856"/>
                  <a:gd name="connsiteY29" fmla="*/ 91948 h 532122"/>
                  <a:gd name="connsiteX30" fmla="*/ 26004 w 380856"/>
                  <a:gd name="connsiteY30" fmla="*/ 88681 h 532122"/>
                  <a:gd name="connsiteX31" fmla="*/ 56161 w 380856"/>
                  <a:gd name="connsiteY31" fmla="*/ 42061 h 532122"/>
                  <a:gd name="connsiteX32" fmla="*/ 55995 w 380856"/>
                  <a:gd name="connsiteY32" fmla="*/ 42227 h 532122"/>
                  <a:gd name="connsiteX33" fmla="*/ 56161 w 380856"/>
                  <a:gd name="connsiteY33" fmla="*/ 42061 h 532122"/>
                  <a:gd name="connsiteX34" fmla="*/ 71867 w 380856"/>
                  <a:gd name="connsiteY34" fmla="*/ 28459 h 532122"/>
                  <a:gd name="connsiteX35" fmla="*/ 70353 w 380856"/>
                  <a:gd name="connsiteY35" fmla="*/ 29456 h 532122"/>
                  <a:gd name="connsiteX36" fmla="*/ 71867 w 380856"/>
                  <a:gd name="connsiteY36" fmla="*/ 28459 h 532122"/>
                  <a:gd name="connsiteX37" fmla="*/ 89142 w 380856"/>
                  <a:gd name="connsiteY37" fmla="*/ 17810 h 532122"/>
                  <a:gd name="connsiteX38" fmla="*/ 86632 w 380856"/>
                  <a:gd name="connsiteY38" fmla="*/ 19010 h 532122"/>
                  <a:gd name="connsiteX39" fmla="*/ 89142 w 380856"/>
                  <a:gd name="connsiteY39" fmla="*/ 17810 h 532122"/>
                  <a:gd name="connsiteX40" fmla="*/ 107672 w 380856"/>
                  <a:gd name="connsiteY40" fmla="*/ 9929 h 532122"/>
                  <a:gd name="connsiteX41" fmla="*/ 104885 w 380856"/>
                  <a:gd name="connsiteY41" fmla="*/ 10760 h 532122"/>
                  <a:gd name="connsiteX42" fmla="*/ 107672 w 380856"/>
                  <a:gd name="connsiteY42" fmla="*/ 9929 h 532122"/>
                  <a:gd name="connsiteX43" fmla="*/ 126497 w 380856"/>
                  <a:gd name="connsiteY43" fmla="*/ 4669 h 532122"/>
                  <a:gd name="connsiteX44" fmla="*/ 125224 w 380856"/>
                  <a:gd name="connsiteY44" fmla="*/ 4872 h 532122"/>
                  <a:gd name="connsiteX45" fmla="*/ 126497 w 380856"/>
                  <a:gd name="connsiteY45" fmla="*/ 4669 h 532122"/>
                  <a:gd name="connsiteX46" fmla="*/ 304210 w 380856"/>
                  <a:gd name="connsiteY46" fmla="*/ 232010 h 532122"/>
                  <a:gd name="connsiteX47" fmla="*/ 322629 w 380856"/>
                  <a:gd name="connsiteY47" fmla="*/ 231567 h 532122"/>
                  <a:gd name="connsiteX48" fmla="*/ 304210 w 380856"/>
                  <a:gd name="connsiteY48" fmla="*/ 232010 h 532122"/>
                  <a:gd name="connsiteX49" fmla="*/ 268534 w 380856"/>
                  <a:gd name="connsiteY49" fmla="*/ 234501 h 532122"/>
                  <a:gd name="connsiteX50" fmla="*/ 289408 w 380856"/>
                  <a:gd name="connsiteY50" fmla="*/ 232674 h 532122"/>
                  <a:gd name="connsiteX51" fmla="*/ 268534 w 380856"/>
                  <a:gd name="connsiteY51" fmla="*/ 234501 h 532122"/>
                  <a:gd name="connsiteX52" fmla="*/ 236918 w 380856"/>
                  <a:gd name="connsiteY52" fmla="*/ 239595 h 532122"/>
                  <a:gd name="connsiteX53" fmla="*/ 259065 w 380856"/>
                  <a:gd name="connsiteY53" fmla="*/ 235572 h 532122"/>
                  <a:gd name="connsiteX54" fmla="*/ 236918 w 380856"/>
                  <a:gd name="connsiteY54" fmla="*/ 239595 h 532122"/>
                  <a:gd name="connsiteX55" fmla="*/ 209549 w 380856"/>
                  <a:gd name="connsiteY55" fmla="*/ 247753 h 532122"/>
                  <a:gd name="connsiteX56" fmla="*/ 230865 w 380856"/>
                  <a:gd name="connsiteY56" fmla="*/ 240906 h 532122"/>
                  <a:gd name="connsiteX57" fmla="*/ 209549 w 380856"/>
                  <a:gd name="connsiteY57" fmla="*/ 247753 h 532122"/>
                  <a:gd name="connsiteX58" fmla="*/ 332022 w 380856"/>
                  <a:gd name="connsiteY58" fmla="*/ 231198 h 532122"/>
                  <a:gd name="connsiteX59" fmla="*/ 207242 w 380856"/>
                  <a:gd name="connsiteY59" fmla="*/ 248343 h 532122"/>
                  <a:gd name="connsiteX60" fmla="*/ 207168 w 380856"/>
                  <a:gd name="connsiteY60" fmla="*/ 248380 h 532122"/>
                  <a:gd name="connsiteX61" fmla="*/ 207168 w 380856"/>
                  <a:gd name="connsiteY61" fmla="*/ 312071 h 532122"/>
                  <a:gd name="connsiteX62" fmla="*/ 280272 w 380856"/>
                  <a:gd name="connsiteY62" fmla="*/ 312071 h 532122"/>
                  <a:gd name="connsiteX63" fmla="*/ 280346 w 380856"/>
                  <a:gd name="connsiteY63" fmla="*/ 405385 h 532122"/>
                  <a:gd name="connsiteX64" fmla="*/ 191646 w 380856"/>
                  <a:gd name="connsiteY64" fmla="*/ 438200 h 532122"/>
                  <a:gd name="connsiteX65" fmla="*/ 190096 w 380856"/>
                  <a:gd name="connsiteY65" fmla="*/ 438200 h 532122"/>
                  <a:gd name="connsiteX66" fmla="*/ 117694 w 380856"/>
                  <a:gd name="connsiteY66" fmla="*/ 402488 h 532122"/>
                  <a:gd name="connsiteX67" fmla="*/ 100585 w 380856"/>
                  <a:gd name="connsiteY67" fmla="*/ 265618 h 532122"/>
                  <a:gd name="connsiteX68" fmla="*/ 118044 w 380856"/>
                  <a:gd name="connsiteY68" fmla="*/ 128712 h 532122"/>
                  <a:gd name="connsiteX69" fmla="*/ 195098 w 380856"/>
                  <a:gd name="connsiteY69" fmla="*/ 88736 h 532122"/>
                  <a:gd name="connsiteX70" fmla="*/ 361921 w 380856"/>
                  <a:gd name="connsiteY70" fmla="*/ 99755 h 532122"/>
                  <a:gd name="connsiteX71" fmla="*/ 372865 w 380856"/>
                  <a:gd name="connsiteY71" fmla="*/ 100825 h 532122"/>
                  <a:gd name="connsiteX72" fmla="*/ 372976 w 380856"/>
                  <a:gd name="connsiteY72" fmla="*/ 100825 h 532122"/>
                  <a:gd name="connsiteX73" fmla="*/ 372976 w 380856"/>
                  <a:gd name="connsiteY73" fmla="*/ 22867 h 532122"/>
                  <a:gd name="connsiteX74" fmla="*/ 372865 w 380856"/>
                  <a:gd name="connsiteY74" fmla="*/ 22867 h 532122"/>
                  <a:gd name="connsiteX75" fmla="*/ 171437 w 380856"/>
                  <a:gd name="connsiteY75" fmla="*/ 0 h 532122"/>
                  <a:gd name="connsiteX76" fmla="*/ 123267 w 380856"/>
                  <a:gd name="connsiteY76" fmla="*/ 5205 h 532122"/>
                  <a:gd name="connsiteX77" fmla="*/ 122030 w 380856"/>
                  <a:gd name="connsiteY77" fmla="*/ 5555 h 532122"/>
                  <a:gd name="connsiteX78" fmla="*/ 103095 w 380856"/>
                  <a:gd name="connsiteY78" fmla="*/ 11332 h 532122"/>
                  <a:gd name="connsiteX79" fmla="*/ 99920 w 380856"/>
                  <a:gd name="connsiteY79" fmla="*/ 12771 h 532122"/>
                  <a:gd name="connsiteX80" fmla="*/ 85045 w 380856"/>
                  <a:gd name="connsiteY80" fmla="*/ 19766 h 532122"/>
                  <a:gd name="connsiteX81" fmla="*/ 81298 w 380856"/>
                  <a:gd name="connsiteY81" fmla="*/ 22147 h 532122"/>
                  <a:gd name="connsiteX82" fmla="*/ 68933 w 380856"/>
                  <a:gd name="connsiteY82" fmla="*/ 30452 h 532122"/>
                  <a:gd name="connsiteX83" fmla="*/ 65666 w 380856"/>
                  <a:gd name="connsiteY83" fmla="*/ 33350 h 532122"/>
                  <a:gd name="connsiteX84" fmla="*/ 54685 w 380856"/>
                  <a:gd name="connsiteY84" fmla="*/ 43408 h 532122"/>
                  <a:gd name="connsiteX85" fmla="*/ 53005 w 380856"/>
                  <a:gd name="connsiteY85" fmla="*/ 45438 h 532122"/>
                  <a:gd name="connsiteX86" fmla="*/ 32131 w 380856"/>
                  <a:gd name="connsiteY86" fmla="*/ 75079 h 532122"/>
                  <a:gd name="connsiteX87" fmla="*/ 0 w 380856"/>
                  <a:gd name="connsiteY87" fmla="*/ 264178 h 532122"/>
                  <a:gd name="connsiteX88" fmla="*/ 16315 w 380856"/>
                  <a:gd name="connsiteY88" fmla="*/ 420390 h 532122"/>
                  <a:gd name="connsiteX89" fmla="*/ 16149 w 380856"/>
                  <a:gd name="connsiteY89" fmla="*/ 419633 h 532122"/>
                  <a:gd name="connsiteX90" fmla="*/ 48373 w 380856"/>
                  <a:gd name="connsiteY90" fmla="*/ 484875 h 532122"/>
                  <a:gd name="connsiteX91" fmla="*/ 44146 w 380856"/>
                  <a:gd name="connsiteY91" fmla="*/ 480021 h 532122"/>
                  <a:gd name="connsiteX92" fmla="*/ 50994 w 380856"/>
                  <a:gd name="connsiteY92" fmla="*/ 488289 h 532122"/>
                  <a:gd name="connsiteX93" fmla="*/ 53135 w 380856"/>
                  <a:gd name="connsiteY93" fmla="*/ 490522 h 532122"/>
                  <a:gd name="connsiteX94" fmla="*/ 55127 w 380856"/>
                  <a:gd name="connsiteY94" fmla="*/ 492552 h 532122"/>
                  <a:gd name="connsiteX95" fmla="*/ 54371 w 380856"/>
                  <a:gd name="connsiteY95" fmla="*/ 491722 h 532122"/>
                  <a:gd name="connsiteX96" fmla="*/ 60185 w 380856"/>
                  <a:gd name="connsiteY96" fmla="*/ 497295 h 532122"/>
                  <a:gd name="connsiteX97" fmla="*/ 58321 w 380856"/>
                  <a:gd name="connsiteY97" fmla="*/ 495856 h 532122"/>
                  <a:gd name="connsiteX98" fmla="*/ 55146 w 380856"/>
                  <a:gd name="connsiteY98" fmla="*/ 492552 h 532122"/>
                  <a:gd name="connsiteX99" fmla="*/ 58173 w 380856"/>
                  <a:gd name="connsiteY99" fmla="*/ 496022 h 532122"/>
                  <a:gd name="connsiteX100" fmla="*/ 61790 w 380856"/>
                  <a:gd name="connsiteY100" fmla="*/ 498846 h 532122"/>
                  <a:gd name="connsiteX101" fmla="*/ 73436 w 380856"/>
                  <a:gd name="connsiteY101" fmla="*/ 507834 h 532122"/>
                  <a:gd name="connsiteX102" fmla="*/ 80763 w 380856"/>
                  <a:gd name="connsiteY102" fmla="*/ 512891 h 532122"/>
                  <a:gd name="connsiteX103" fmla="*/ 100418 w 380856"/>
                  <a:gd name="connsiteY103" fmla="*/ 522193 h 532122"/>
                  <a:gd name="connsiteX104" fmla="*/ 111511 w 380856"/>
                  <a:gd name="connsiteY104" fmla="*/ 525367 h 532122"/>
                  <a:gd name="connsiteX105" fmla="*/ 124670 w 380856"/>
                  <a:gd name="connsiteY105" fmla="*/ 528634 h 532122"/>
                  <a:gd name="connsiteX106" fmla="*/ 137828 w 380856"/>
                  <a:gd name="connsiteY106" fmla="*/ 530461 h 532122"/>
                  <a:gd name="connsiteX107" fmla="*/ 152390 w 380856"/>
                  <a:gd name="connsiteY107" fmla="*/ 531531 h 532122"/>
                  <a:gd name="connsiteX108" fmla="*/ 160898 w 380856"/>
                  <a:gd name="connsiteY108" fmla="*/ 532122 h 532122"/>
                  <a:gd name="connsiteX109" fmla="*/ 170718 w 380856"/>
                  <a:gd name="connsiteY109" fmla="*/ 531919 h 532122"/>
                  <a:gd name="connsiteX110" fmla="*/ 281822 w 380856"/>
                  <a:gd name="connsiteY110" fmla="*/ 493457 h 532122"/>
                  <a:gd name="connsiteX111" fmla="*/ 309063 w 380856"/>
                  <a:gd name="connsiteY111" fmla="*/ 528339 h 532122"/>
                  <a:gd name="connsiteX112" fmla="*/ 380857 w 380856"/>
                  <a:gd name="connsiteY112" fmla="*/ 528339 h 532122"/>
                  <a:gd name="connsiteX113" fmla="*/ 380857 w 380856"/>
                  <a:gd name="connsiteY113" fmla="*/ 232674 h 532122"/>
                  <a:gd name="connsiteX114" fmla="*/ 380746 w 380856"/>
                  <a:gd name="connsiteY114" fmla="*/ 232674 h 532122"/>
                  <a:gd name="connsiteX115" fmla="*/ 332022 w 380856"/>
                  <a:gd name="connsiteY115" fmla="*/ 231198 h 53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380856" h="532122">
                    <a:moveTo>
                      <a:pt x="156839" y="531605"/>
                    </a:moveTo>
                    <a:cubicBezTo>
                      <a:pt x="160345" y="531642"/>
                      <a:pt x="163723" y="531845"/>
                      <a:pt x="167377" y="531771"/>
                    </a:cubicBezTo>
                    <a:cubicBezTo>
                      <a:pt x="165181" y="531808"/>
                      <a:pt x="163003" y="531882"/>
                      <a:pt x="160898" y="531882"/>
                    </a:cubicBezTo>
                    <a:cubicBezTo>
                      <a:pt x="159459" y="531882"/>
                      <a:pt x="158278" y="531605"/>
                      <a:pt x="156839" y="531605"/>
                    </a:cubicBezTo>
                    <a:moveTo>
                      <a:pt x="127087" y="528947"/>
                    </a:moveTo>
                    <a:cubicBezTo>
                      <a:pt x="129394" y="529354"/>
                      <a:pt x="131812" y="529667"/>
                      <a:pt x="134248" y="529981"/>
                    </a:cubicBezTo>
                    <a:cubicBezTo>
                      <a:pt x="131812" y="529649"/>
                      <a:pt x="129394" y="529335"/>
                      <a:pt x="127087" y="528947"/>
                    </a:cubicBezTo>
                    <a:moveTo>
                      <a:pt x="101858" y="522580"/>
                    </a:moveTo>
                    <a:cubicBezTo>
                      <a:pt x="103058" y="523023"/>
                      <a:pt x="104405" y="523300"/>
                      <a:pt x="105641" y="523688"/>
                    </a:cubicBezTo>
                    <a:cubicBezTo>
                      <a:pt x="104405" y="523282"/>
                      <a:pt x="103095" y="523005"/>
                      <a:pt x="101858" y="522580"/>
                    </a:cubicBezTo>
                    <a:moveTo>
                      <a:pt x="76998" y="510326"/>
                    </a:moveTo>
                    <a:cubicBezTo>
                      <a:pt x="77829" y="510842"/>
                      <a:pt x="78586" y="511470"/>
                      <a:pt x="79471" y="512005"/>
                    </a:cubicBezTo>
                    <a:cubicBezTo>
                      <a:pt x="78604" y="511470"/>
                      <a:pt x="77847" y="510842"/>
                      <a:pt x="76998" y="510326"/>
                    </a:cubicBezTo>
                    <a:moveTo>
                      <a:pt x="2177" y="202332"/>
                    </a:moveTo>
                    <a:cubicBezTo>
                      <a:pt x="2140" y="202646"/>
                      <a:pt x="2103" y="202960"/>
                      <a:pt x="2103" y="203292"/>
                    </a:cubicBezTo>
                    <a:cubicBezTo>
                      <a:pt x="2103" y="202960"/>
                      <a:pt x="2140" y="202646"/>
                      <a:pt x="2177" y="202332"/>
                    </a:cubicBezTo>
                    <a:moveTo>
                      <a:pt x="5204" y="171622"/>
                    </a:moveTo>
                    <a:cubicBezTo>
                      <a:pt x="4928" y="173818"/>
                      <a:pt x="4614" y="175959"/>
                      <a:pt x="4373" y="178137"/>
                    </a:cubicBezTo>
                    <a:cubicBezTo>
                      <a:pt x="4614" y="175922"/>
                      <a:pt x="4928" y="173800"/>
                      <a:pt x="5204" y="171622"/>
                    </a:cubicBezTo>
                    <a:moveTo>
                      <a:pt x="9339" y="145119"/>
                    </a:moveTo>
                    <a:cubicBezTo>
                      <a:pt x="8748" y="148293"/>
                      <a:pt x="8065" y="151487"/>
                      <a:pt x="7548" y="154753"/>
                    </a:cubicBezTo>
                    <a:cubicBezTo>
                      <a:pt x="8120" y="151450"/>
                      <a:pt x="8748" y="148312"/>
                      <a:pt x="9339" y="145119"/>
                    </a:cubicBezTo>
                    <a:moveTo>
                      <a:pt x="14506" y="122382"/>
                    </a:moveTo>
                    <a:cubicBezTo>
                      <a:pt x="13583" y="125759"/>
                      <a:pt x="12679" y="129099"/>
                      <a:pt x="11886" y="132569"/>
                    </a:cubicBezTo>
                    <a:cubicBezTo>
                      <a:pt x="12679" y="129062"/>
                      <a:pt x="13601" y="125722"/>
                      <a:pt x="14506" y="122382"/>
                    </a:cubicBezTo>
                    <a:moveTo>
                      <a:pt x="20449" y="103076"/>
                    </a:moveTo>
                    <a:cubicBezTo>
                      <a:pt x="19453" y="105900"/>
                      <a:pt x="18419" y="108613"/>
                      <a:pt x="17496" y="111511"/>
                    </a:cubicBezTo>
                    <a:cubicBezTo>
                      <a:pt x="18419" y="108613"/>
                      <a:pt x="19453" y="105863"/>
                      <a:pt x="20449" y="103076"/>
                    </a:cubicBezTo>
                    <a:moveTo>
                      <a:pt x="26004" y="88681"/>
                    </a:moveTo>
                    <a:cubicBezTo>
                      <a:pt x="25525" y="89788"/>
                      <a:pt x="24971" y="90822"/>
                      <a:pt x="24491" y="91948"/>
                    </a:cubicBezTo>
                    <a:cubicBezTo>
                      <a:pt x="24971" y="90785"/>
                      <a:pt x="25543" y="89806"/>
                      <a:pt x="26004" y="88681"/>
                    </a:cubicBezTo>
                    <a:moveTo>
                      <a:pt x="56161" y="42061"/>
                    </a:moveTo>
                    <a:cubicBezTo>
                      <a:pt x="56124" y="42135"/>
                      <a:pt x="56087" y="42172"/>
                      <a:pt x="55995" y="42227"/>
                    </a:cubicBezTo>
                    <a:cubicBezTo>
                      <a:pt x="56087" y="42190"/>
                      <a:pt x="56124" y="42153"/>
                      <a:pt x="56161" y="42061"/>
                    </a:cubicBezTo>
                    <a:moveTo>
                      <a:pt x="71867" y="28459"/>
                    </a:moveTo>
                    <a:cubicBezTo>
                      <a:pt x="71387" y="28809"/>
                      <a:pt x="70871" y="29087"/>
                      <a:pt x="70353" y="29456"/>
                    </a:cubicBezTo>
                    <a:cubicBezTo>
                      <a:pt x="70889" y="29105"/>
                      <a:pt x="71406" y="28828"/>
                      <a:pt x="71867" y="28459"/>
                    </a:cubicBezTo>
                    <a:moveTo>
                      <a:pt x="89142" y="17810"/>
                    </a:moveTo>
                    <a:cubicBezTo>
                      <a:pt x="88348" y="18253"/>
                      <a:pt x="87425" y="18567"/>
                      <a:pt x="86632" y="19010"/>
                    </a:cubicBezTo>
                    <a:cubicBezTo>
                      <a:pt x="87425" y="18548"/>
                      <a:pt x="88348" y="18234"/>
                      <a:pt x="89142" y="17810"/>
                    </a:cubicBezTo>
                    <a:moveTo>
                      <a:pt x="107672" y="9929"/>
                    </a:moveTo>
                    <a:cubicBezTo>
                      <a:pt x="106749" y="10243"/>
                      <a:pt x="105808" y="10446"/>
                      <a:pt x="104885" y="10760"/>
                    </a:cubicBezTo>
                    <a:cubicBezTo>
                      <a:pt x="105808" y="10446"/>
                      <a:pt x="106768" y="10243"/>
                      <a:pt x="107672" y="9929"/>
                    </a:cubicBezTo>
                    <a:moveTo>
                      <a:pt x="126497" y="4669"/>
                    </a:moveTo>
                    <a:cubicBezTo>
                      <a:pt x="126054" y="4743"/>
                      <a:pt x="125666" y="4780"/>
                      <a:pt x="125224" y="4872"/>
                    </a:cubicBezTo>
                    <a:cubicBezTo>
                      <a:pt x="125648" y="4762"/>
                      <a:pt x="126054" y="4762"/>
                      <a:pt x="126497" y="4669"/>
                    </a:cubicBezTo>
                    <a:moveTo>
                      <a:pt x="304210" y="232010"/>
                    </a:moveTo>
                    <a:cubicBezTo>
                      <a:pt x="310134" y="231770"/>
                      <a:pt x="316261" y="231604"/>
                      <a:pt x="322629" y="231567"/>
                    </a:cubicBezTo>
                    <a:cubicBezTo>
                      <a:pt x="316353" y="231604"/>
                      <a:pt x="310226" y="231770"/>
                      <a:pt x="304210" y="232010"/>
                    </a:cubicBezTo>
                    <a:moveTo>
                      <a:pt x="268534" y="234501"/>
                    </a:moveTo>
                    <a:cubicBezTo>
                      <a:pt x="275178" y="233781"/>
                      <a:pt x="282099" y="233154"/>
                      <a:pt x="289408" y="232674"/>
                    </a:cubicBezTo>
                    <a:cubicBezTo>
                      <a:pt x="282209" y="233154"/>
                      <a:pt x="275251" y="233744"/>
                      <a:pt x="268534" y="234501"/>
                    </a:cubicBezTo>
                    <a:moveTo>
                      <a:pt x="236918" y="239595"/>
                    </a:moveTo>
                    <a:cubicBezTo>
                      <a:pt x="243839" y="238045"/>
                      <a:pt x="251075" y="236698"/>
                      <a:pt x="259065" y="235572"/>
                    </a:cubicBezTo>
                    <a:cubicBezTo>
                      <a:pt x="251278" y="236661"/>
                      <a:pt x="243913" y="238045"/>
                      <a:pt x="236918" y="239595"/>
                    </a:cubicBezTo>
                    <a:moveTo>
                      <a:pt x="209549" y="247753"/>
                    </a:moveTo>
                    <a:cubicBezTo>
                      <a:pt x="216027" y="245169"/>
                      <a:pt x="223076" y="242862"/>
                      <a:pt x="230865" y="240906"/>
                    </a:cubicBezTo>
                    <a:cubicBezTo>
                      <a:pt x="223261" y="242825"/>
                      <a:pt x="216137" y="245132"/>
                      <a:pt x="209549" y="247753"/>
                    </a:cubicBezTo>
                    <a:moveTo>
                      <a:pt x="332022" y="231198"/>
                    </a:moveTo>
                    <a:cubicBezTo>
                      <a:pt x="274975" y="231198"/>
                      <a:pt x="235368" y="236642"/>
                      <a:pt x="207242" y="248343"/>
                    </a:cubicBezTo>
                    <a:lnTo>
                      <a:pt x="207168" y="248380"/>
                    </a:lnTo>
                    <a:lnTo>
                      <a:pt x="207168" y="312071"/>
                    </a:lnTo>
                    <a:lnTo>
                      <a:pt x="280272" y="312071"/>
                    </a:lnTo>
                    <a:lnTo>
                      <a:pt x="280346" y="405385"/>
                    </a:lnTo>
                    <a:cubicBezTo>
                      <a:pt x="279902" y="405699"/>
                      <a:pt x="239817" y="438200"/>
                      <a:pt x="191646" y="438200"/>
                    </a:cubicBezTo>
                    <a:lnTo>
                      <a:pt x="190096" y="438200"/>
                    </a:lnTo>
                    <a:cubicBezTo>
                      <a:pt x="151265" y="437849"/>
                      <a:pt x="130317" y="427495"/>
                      <a:pt x="117694" y="402488"/>
                    </a:cubicBezTo>
                    <a:cubicBezTo>
                      <a:pt x="105567" y="378421"/>
                      <a:pt x="100585" y="338722"/>
                      <a:pt x="100585" y="265618"/>
                    </a:cubicBezTo>
                    <a:cubicBezTo>
                      <a:pt x="100585" y="193824"/>
                      <a:pt x="105641" y="154163"/>
                      <a:pt x="118044" y="128712"/>
                    </a:cubicBezTo>
                    <a:cubicBezTo>
                      <a:pt x="131536" y="101065"/>
                      <a:pt x="155307" y="88736"/>
                      <a:pt x="195098" y="88736"/>
                    </a:cubicBezTo>
                    <a:cubicBezTo>
                      <a:pt x="261557" y="88736"/>
                      <a:pt x="334477" y="96727"/>
                      <a:pt x="361921" y="99755"/>
                    </a:cubicBezTo>
                    <a:cubicBezTo>
                      <a:pt x="368251" y="100437"/>
                      <a:pt x="372016" y="100825"/>
                      <a:pt x="372865" y="100825"/>
                    </a:cubicBezTo>
                    <a:lnTo>
                      <a:pt x="372976" y="100825"/>
                    </a:lnTo>
                    <a:lnTo>
                      <a:pt x="372976" y="22867"/>
                    </a:lnTo>
                    <a:lnTo>
                      <a:pt x="372865" y="22867"/>
                    </a:lnTo>
                    <a:cubicBezTo>
                      <a:pt x="300241" y="5131"/>
                      <a:pt x="255043" y="0"/>
                      <a:pt x="171437" y="0"/>
                    </a:cubicBezTo>
                    <a:cubicBezTo>
                      <a:pt x="153904" y="0"/>
                      <a:pt x="137939" y="1790"/>
                      <a:pt x="123267" y="5205"/>
                    </a:cubicBezTo>
                    <a:cubicBezTo>
                      <a:pt x="122824" y="5315"/>
                      <a:pt x="122473" y="5444"/>
                      <a:pt x="122030" y="5555"/>
                    </a:cubicBezTo>
                    <a:cubicBezTo>
                      <a:pt x="115461" y="7142"/>
                      <a:pt x="109111" y="9025"/>
                      <a:pt x="103095" y="11332"/>
                    </a:cubicBezTo>
                    <a:cubicBezTo>
                      <a:pt x="101987" y="11775"/>
                      <a:pt x="100990" y="12292"/>
                      <a:pt x="99920" y="12771"/>
                    </a:cubicBezTo>
                    <a:cubicBezTo>
                      <a:pt x="94790" y="14876"/>
                      <a:pt x="89732" y="17109"/>
                      <a:pt x="85045" y="19766"/>
                    </a:cubicBezTo>
                    <a:cubicBezTo>
                      <a:pt x="83734" y="20486"/>
                      <a:pt x="82571" y="21354"/>
                      <a:pt x="81298" y="22147"/>
                    </a:cubicBezTo>
                    <a:cubicBezTo>
                      <a:pt x="77035" y="24731"/>
                      <a:pt x="72827" y="27388"/>
                      <a:pt x="68933" y="30452"/>
                    </a:cubicBezTo>
                    <a:cubicBezTo>
                      <a:pt x="67789" y="31320"/>
                      <a:pt x="66792" y="32409"/>
                      <a:pt x="65666" y="33350"/>
                    </a:cubicBezTo>
                    <a:cubicBezTo>
                      <a:pt x="61845" y="36524"/>
                      <a:pt x="58154" y="39791"/>
                      <a:pt x="54685" y="43408"/>
                    </a:cubicBezTo>
                    <a:cubicBezTo>
                      <a:pt x="54094" y="44036"/>
                      <a:pt x="53614" y="44793"/>
                      <a:pt x="53005" y="45438"/>
                    </a:cubicBezTo>
                    <a:cubicBezTo>
                      <a:pt x="45161" y="54113"/>
                      <a:pt x="38129" y="63857"/>
                      <a:pt x="32131" y="75079"/>
                    </a:cubicBezTo>
                    <a:cubicBezTo>
                      <a:pt x="9892" y="116955"/>
                      <a:pt x="0" y="175276"/>
                      <a:pt x="0" y="264178"/>
                    </a:cubicBezTo>
                    <a:cubicBezTo>
                      <a:pt x="0" y="317239"/>
                      <a:pt x="2713" y="373401"/>
                      <a:pt x="16315" y="420390"/>
                    </a:cubicBezTo>
                    <a:cubicBezTo>
                      <a:pt x="16278" y="420150"/>
                      <a:pt x="16241" y="419873"/>
                      <a:pt x="16149" y="419633"/>
                    </a:cubicBezTo>
                    <a:cubicBezTo>
                      <a:pt x="23384" y="445010"/>
                      <a:pt x="33811" y="467083"/>
                      <a:pt x="48373" y="484875"/>
                    </a:cubicBezTo>
                    <a:cubicBezTo>
                      <a:pt x="47026" y="483195"/>
                      <a:pt x="45420" y="481774"/>
                      <a:pt x="44146" y="480021"/>
                    </a:cubicBezTo>
                    <a:cubicBezTo>
                      <a:pt x="46417" y="483011"/>
                      <a:pt x="48687" y="485705"/>
                      <a:pt x="50994" y="488289"/>
                    </a:cubicBezTo>
                    <a:cubicBezTo>
                      <a:pt x="51714" y="489046"/>
                      <a:pt x="52470" y="489765"/>
                      <a:pt x="53135" y="490522"/>
                    </a:cubicBezTo>
                    <a:cubicBezTo>
                      <a:pt x="53762" y="491242"/>
                      <a:pt x="54445" y="491870"/>
                      <a:pt x="55127" y="492552"/>
                    </a:cubicBezTo>
                    <a:cubicBezTo>
                      <a:pt x="54851" y="492276"/>
                      <a:pt x="54611" y="491999"/>
                      <a:pt x="54371" y="491722"/>
                    </a:cubicBezTo>
                    <a:cubicBezTo>
                      <a:pt x="56198" y="493678"/>
                      <a:pt x="58191" y="495468"/>
                      <a:pt x="60185" y="497295"/>
                    </a:cubicBezTo>
                    <a:cubicBezTo>
                      <a:pt x="59594" y="496779"/>
                      <a:pt x="58874" y="496428"/>
                      <a:pt x="58321" y="495856"/>
                    </a:cubicBezTo>
                    <a:cubicBezTo>
                      <a:pt x="57250" y="494822"/>
                      <a:pt x="56180" y="493623"/>
                      <a:pt x="55146" y="492552"/>
                    </a:cubicBezTo>
                    <a:cubicBezTo>
                      <a:pt x="56180" y="493660"/>
                      <a:pt x="57047" y="494970"/>
                      <a:pt x="58173" y="496022"/>
                    </a:cubicBezTo>
                    <a:cubicBezTo>
                      <a:pt x="59280" y="497092"/>
                      <a:pt x="60646" y="497812"/>
                      <a:pt x="61790" y="498846"/>
                    </a:cubicBezTo>
                    <a:cubicBezTo>
                      <a:pt x="65445" y="502113"/>
                      <a:pt x="69358" y="505047"/>
                      <a:pt x="73436" y="507834"/>
                    </a:cubicBezTo>
                    <a:cubicBezTo>
                      <a:pt x="75854" y="509514"/>
                      <a:pt x="78161" y="511378"/>
                      <a:pt x="80763" y="512891"/>
                    </a:cubicBezTo>
                    <a:cubicBezTo>
                      <a:pt x="86854" y="516471"/>
                      <a:pt x="93368" y="519572"/>
                      <a:pt x="100418" y="522193"/>
                    </a:cubicBezTo>
                    <a:cubicBezTo>
                      <a:pt x="103926" y="523466"/>
                      <a:pt x="107783" y="524333"/>
                      <a:pt x="111511" y="525367"/>
                    </a:cubicBezTo>
                    <a:cubicBezTo>
                      <a:pt x="115774" y="526567"/>
                      <a:pt x="120056" y="527748"/>
                      <a:pt x="124670" y="528634"/>
                    </a:cubicBezTo>
                    <a:cubicBezTo>
                      <a:pt x="128933" y="529427"/>
                      <a:pt x="133344" y="529981"/>
                      <a:pt x="137828" y="530461"/>
                    </a:cubicBezTo>
                    <a:cubicBezTo>
                      <a:pt x="142516" y="530978"/>
                      <a:pt x="147371" y="531328"/>
                      <a:pt x="152390" y="531531"/>
                    </a:cubicBezTo>
                    <a:cubicBezTo>
                      <a:pt x="155325" y="531642"/>
                      <a:pt x="157872" y="532122"/>
                      <a:pt x="160898" y="532122"/>
                    </a:cubicBezTo>
                    <a:cubicBezTo>
                      <a:pt x="164073" y="532122"/>
                      <a:pt x="167377" y="532048"/>
                      <a:pt x="170718" y="531919"/>
                    </a:cubicBezTo>
                    <a:cubicBezTo>
                      <a:pt x="230902" y="529778"/>
                      <a:pt x="258697" y="514976"/>
                      <a:pt x="281822" y="493457"/>
                    </a:cubicBezTo>
                    <a:lnTo>
                      <a:pt x="309063" y="528339"/>
                    </a:lnTo>
                    <a:lnTo>
                      <a:pt x="380857" y="528339"/>
                    </a:lnTo>
                    <a:lnTo>
                      <a:pt x="380857" y="232674"/>
                    </a:lnTo>
                    <a:lnTo>
                      <a:pt x="380746" y="232674"/>
                    </a:lnTo>
                    <a:cubicBezTo>
                      <a:pt x="363526" y="231198"/>
                      <a:pt x="346768" y="231198"/>
                      <a:pt x="332022" y="231198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125">
                <a:extLst>
                  <a:ext uri="{FF2B5EF4-FFF2-40B4-BE49-F238E27FC236}">
                    <a16:creationId xmlns:a16="http://schemas.microsoft.com/office/drawing/2014/main" id="{C4EA3E11-7A71-4319-C10B-BADAED6CB1C4}"/>
                  </a:ext>
                </a:extLst>
              </p:cNvPr>
              <p:cNvSpPr/>
              <p:nvPr/>
            </p:nvSpPr>
            <p:spPr>
              <a:xfrm>
                <a:off x="11332857" y="5482371"/>
                <a:ext cx="4447" cy="14284"/>
              </a:xfrm>
              <a:custGeom>
                <a:avLst/>
                <a:gdLst>
                  <a:gd name="connsiteX0" fmla="*/ 0 w 4447"/>
                  <a:gd name="connsiteY0" fmla="*/ 0 h 14284"/>
                  <a:gd name="connsiteX1" fmla="*/ 4447 w 4447"/>
                  <a:gd name="connsiteY1" fmla="*/ 14285 h 14284"/>
                  <a:gd name="connsiteX2" fmla="*/ 0 w 4447"/>
                  <a:gd name="connsiteY2" fmla="*/ 0 h 1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14284">
                    <a:moveTo>
                      <a:pt x="0" y="0"/>
                    </a:moveTo>
                    <a:cubicBezTo>
                      <a:pt x="1439" y="5057"/>
                      <a:pt x="2897" y="9818"/>
                      <a:pt x="4447" y="14285"/>
                    </a:cubicBezTo>
                    <a:cubicBezTo>
                      <a:pt x="2768" y="9671"/>
                      <a:pt x="1420" y="481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52" name="Freeform: Shape 107">
              <a:extLst>
                <a:ext uri="{FF2B5EF4-FFF2-40B4-BE49-F238E27FC236}">
                  <a16:creationId xmlns:a16="http://schemas.microsoft.com/office/drawing/2014/main" id="{08CB86E6-FA8A-5FFC-596A-68BE1D285047}"/>
                </a:ext>
              </a:extLst>
            </p:cNvPr>
            <p:cNvSpPr/>
            <p:nvPr/>
          </p:nvSpPr>
          <p:spPr>
            <a:xfrm>
              <a:off x="11757897" y="5067703"/>
              <a:ext cx="433345" cy="522598"/>
            </a:xfrm>
            <a:custGeom>
              <a:avLst/>
              <a:gdLst>
                <a:gd name="connsiteX0" fmla="*/ 324105 w 433345"/>
                <a:gd name="connsiteY0" fmla="*/ 0 h 522598"/>
                <a:gd name="connsiteX1" fmla="*/ 211616 w 433345"/>
                <a:gd name="connsiteY1" fmla="*/ 250318 h 522598"/>
                <a:gd name="connsiteX2" fmla="*/ 109278 w 433345"/>
                <a:gd name="connsiteY2" fmla="*/ 55 h 522598"/>
                <a:gd name="connsiteX3" fmla="*/ 109186 w 433345"/>
                <a:gd name="connsiteY3" fmla="*/ 0 h 522598"/>
                <a:gd name="connsiteX4" fmla="*/ 0 w 433345"/>
                <a:gd name="connsiteY4" fmla="*/ 0 h 522598"/>
                <a:gd name="connsiteX5" fmla="*/ 159958 w 433345"/>
                <a:gd name="connsiteY5" fmla="*/ 360519 h 522598"/>
                <a:gd name="connsiteX6" fmla="*/ 159958 w 433345"/>
                <a:gd name="connsiteY6" fmla="*/ 522599 h 522598"/>
                <a:gd name="connsiteX7" fmla="*/ 260506 w 433345"/>
                <a:gd name="connsiteY7" fmla="*/ 522599 h 522598"/>
                <a:gd name="connsiteX8" fmla="*/ 260506 w 433345"/>
                <a:gd name="connsiteY8" fmla="*/ 360556 h 522598"/>
                <a:gd name="connsiteX9" fmla="*/ 433253 w 433345"/>
                <a:gd name="connsiteY9" fmla="*/ 166 h 522598"/>
                <a:gd name="connsiteX10" fmla="*/ 433345 w 433345"/>
                <a:gd name="connsiteY10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345" h="522598">
                  <a:moveTo>
                    <a:pt x="324105" y="0"/>
                  </a:moveTo>
                  <a:lnTo>
                    <a:pt x="211616" y="250318"/>
                  </a:lnTo>
                  <a:lnTo>
                    <a:pt x="109278" y="55"/>
                  </a:lnTo>
                  <a:lnTo>
                    <a:pt x="109186" y="0"/>
                  </a:lnTo>
                  <a:lnTo>
                    <a:pt x="0" y="0"/>
                  </a:lnTo>
                  <a:lnTo>
                    <a:pt x="159958" y="360519"/>
                  </a:lnTo>
                  <a:lnTo>
                    <a:pt x="159958" y="522599"/>
                  </a:lnTo>
                  <a:lnTo>
                    <a:pt x="260506" y="522599"/>
                  </a:lnTo>
                  <a:lnTo>
                    <a:pt x="260506" y="360556"/>
                  </a:lnTo>
                  <a:lnTo>
                    <a:pt x="433253" y="166"/>
                  </a:lnTo>
                  <a:lnTo>
                    <a:pt x="43334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3" name="Graphic 4">
              <a:extLst>
                <a:ext uri="{FF2B5EF4-FFF2-40B4-BE49-F238E27FC236}">
                  <a16:creationId xmlns:a16="http://schemas.microsoft.com/office/drawing/2014/main" id="{29C99AC5-E58C-A0C6-B143-F80F1F7EBB59}"/>
                </a:ext>
              </a:extLst>
            </p:cNvPr>
            <p:cNvGrpSpPr/>
            <p:nvPr/>
          </p:nvGrpSpPr>
          <p:grpSpPr>
            <a:xfrm>
              <a:off x="0" y="1262271"/>
              <a:ext cx="12174706" cy="2942856"/>
              <a:chOff x="0" y="1262271"/>
              <a:chExt cx="12174706" cy="2942856"/>
            </a:xfrm>
          </p:grpSpPr>
          <p:sp>
            <p:nvSpPr>
              <p:cNvPr id="54" name="Freeform: Shape 109">
                <a:extLst>
                  <a:ext uri="{FF2B5EF4-FFF2-40B4-BE49-F238E27FC236}">
                    <a16:creationId xmlns:a16="http://schemas.microsoft.com/office/drawing/2014/main" id="{70CC590A-A728-FB65-8C59-C72ACC6D4389}"/>
                  </a:ext>
                </a:extLst>
              </p:cNvPr>
              <p:cNvSpPr/>
              <p:nvPr/>
            </p:nvSpPr>
            <p:spPr>
              <a:xfrm>
                <a:off x="3288536" y="1920871"/>
                <a:ext cx="1974860" cy="1645938"/>
              </a:xfrm>
              <a:custGeom>
                <a:avLst/>
                <a:gdLst>
                  <a:gd name="connsiteX0" fmla="*/ 0 w 1974860"/>
                  <a:gd name="connsiteY0" fmla="*/ 168337 h 1645938"/>
                  <a:gd name="connsiteX1" fmla="*/ 0 w 1974860"/>
                  <a:gd name="connsiteY1" fmla="*/ 1477565 h 1645938"/>
                  <a:gd name="connsiteX2" fmla="*/ 168337 w 1974860"/>
                  <a:gd name="connsiteY2" fmla="*/ 1645939 h 1645938"/>
                  <a:gd name="connsiteX3" fmla="*/ 1974861 w 1974860"/>
                  <a:gd name="connsiteY3" fmla="*/ 1645939 h 1645938"/>
                  <a:gd name="connsiteX4" fmla="*/ 1974861 w 1974860"/>
                  <a:gd name="connsiteY4" fmla="*/ 1316297 h 1645938"/>
                  <a:gd name="connsiteX5" fmla="*/ 329107 w 1974860"/>
                  <a:gd name="connsiteY5" fmla="*/ 1316297 h 1645938"/>
                  <a:gd name="connsiteX6" fmla="*/ 329107 w 1974860"/>
                  <a:gd name="connsiteY6" fmla="*/ 329439 h 1645938"/>
                  <a:gd name="connsiteX7" fmla="*/ 1974861 w 1974860"/>
                  <a:gd name="connsiteY7" fmla="*/ 329439 h 1645938"/>
                  <a:gd name="connsiteX8" fmla="*/ 1974861 w 1974860"/>
                  <a:gd name="connsiteY8" fmla="*/ 0 h 1645938"/>
                  <a:gd name="connsiteX9" fmla="*/ 168337 w 1974860"/>
                  <a:gd name="connsiteY9" fmla="*/ 0 h 1645938"/>
                  <a:gd name="connsiteX10" fmla="*/ 0 w 1974860"/>
                  <a:gd name="connsiteY10" fmla="*/ 168337 h 164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4860" h="1645938">
                    <a:moveTo>
                      <a:pt x="0" y="168337"/>
                    </a:moveTo>
                    <a:lnTo>
                      <a:pt x="0" y="1477565"/>
                    </a:lnTo>
                    <a:cubicBezTo>
                      <a:pt x="0" y="1570398"/>
                      <a:pt x="75540" y="1645939"/>
                      <a:pt x="168337" y="1645939"/>
                    </a:cubicBezTo>
                    <a:lnTo>
                      <a:pt x="1974861" y="1645939"/>
                    </a:lnTo>
                    <a:lnTo>
                      <a:pt x="1974861" y="1316297"/>
                    </a:lnTo>
                    <a:lnTo>
                      <a:pt x="329107" y="1316297"/>
                    </a:lnTo>
                    <a:lnTo>
                      <a:pt x="329107" y="329439"/>
                    </a:lnTo>
                    <a:lnTo>
                      <a:pt x="1974861" y="329439"/>
                    </a:lnTo>
                    <a:lnTo>
                      <a:pt x="1974861" y="0"/>
                    </a:lnTo>
                    <a:lnTo>
                      <a:pt x="168337" y="0"/>
                    </a:lnTo>
                    <a:cubicBezTo>
                      <a:pt x="75540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" name="Freeform: Shape 110">
                <a:extLst>
                  <a:ext uri="{FF2B5EF4-FFF2-40B4-BE49-F238E27FC236}">
                    <a16:creationId xmlns:a16="http://schemas.microsoft.com/office/drawing/2014/main" id="{FA09BD68-8AEF-AEC0-5FDF-E835C722FCE2}"/>
                  </a:ext>
                </a:extLst>
              </p:cNvPr>
              <p:cNvSpPr/>
              <p:nvPr/>
            </p:nvSpPr>
            <p:spPr>
              <a:xfrm>
                <a:off x="10200012" y="1262271"/>
                <a:ext cx="1974693" cy="2304409"/>
              </a:xfrm>
              <a:custGeom>
                <a:avLst/>
                <a:gdLst>
                  <a:gd name="connsiteX0" fmla="*/ 1974694 w 1974693"/>
                  <a:gd name="connsiteY0" fmla="*/ 988021 h 2304409"/>
                  <a:gd name="connsiteX1" fmla="*/ 1974694 w 1974693"/>
                  <a:gd name="connsiteY1" fmla="*/ 658582 h 2304409"/>
                  <a:gd name="connsiteX2" fmla="*/ 329235 w 1974693"/>
                  <a:gd name="connsiteY2" fmla="*/ 658582 h 2304409"/>
                  <a:gd name="connsiteX3" fmla="*/ 329235 w 1974693"/>
                  <a:gd name="connsiteY3" fmla="*/ 0 h 2304409"/>
                  <a:gd name="connsiteX4" fmla="*/ 0 w 1974693"/>
                  <a:gd name="connsiteY4" fmla="*/ 0 h 2304409"/>
                  <a:gd name="connsiteX5" fmla="*/ 0 w 1974693"/>
                  <a:gd name="connsiteY5" fmla="*/ 2136073 h 2304409"/>
                  <a:gd name="connsiteX6" fmla="*/ 168374 w 1974693"/>
                  <a:gd name="connsiteY6" fmla="*/ 2304410 h 2304409"/>
                  <a:gd name="connsiteX7" fmla="*/ 1974694 w 1974693"/>
                  <a:gd name="connsiteY7" fmla="*/ 2304410 h 2304409"/>
                  <a:gd name="connsiteX8" fmla="*/ 1974694 w 1974693"/>
                  <a:gd name="connsiteY8" fmla="*/ 1975008 h 2304409"/>
                  <a:gd name="connsiteX9" fmla="*/ 329235 w 1974693"/>
                  <a:gd name="connsiteY9" fmla="*/ 1975008 h 2304409"/>
                  <a:gd name="connsiteX10" fmla="*/ 329235 w 1974693"/>
                  <a:gd name="connsiteY10" fmla="*/ 988021 h 2304409"/>
                  <a:gd name="connsiteX11" fmla="*/ 1974694 w 1974693"/>
                  <a:gd name="connsiteY11" fmla="*/ 988021 h 230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74693" h="2304409">
                    <a:moveTo>
                      <a:pt x="1974694" y="988021"/>
                    </a:moveTo>
                    <a:lnTo>
                      <a:pt x="1974694" y="658582"/>
                    </a:lnTo>
                    <a:lnTo>
                      <a:pt x="329235" y="658582"/>
                    </a:lnTo>
                    <a:lnTo>
                      <a:pt x="329235" y="0"/>
                    </a:lnTo>
                    <a:lnTo>
                      <a:pt x="0" y="0"/>
                    </a:lnTo>
                    <a:lnTo>
                      <a:pt x="0" y="2136073"/>
                    </a:lnTo>
                    <a:cubicBezTo>
                      <a:pt x="0" y="2228870"/>
                      <a:pt x="75540" y="2304410"/>
                      <a:pt x="168374" y="2304410"/>
                    </a:cubicBezTo>
                    <a:lnTo>
                      <a:pt x="1974694" y="2304410"/>
                    </a:lnTo>
                    <a:lnTo>
                      <a:pt x="1974694" y="1975008"/>
                    </a:lnTo>
                    <a:lnTo>
                      <a:pt x="329235" y="1975008"/>
                    </a:lnTo>
                    <a:lnTo>
                      <a:pt x="329235" y="988021"/>
                    </a:lnTo>
                    <a:lnTo>
                      <a:pt x="1974694" y="98802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: Shape 111">
                <a:extLst>
                  <a:ext uri="{FF2B5EF4-FFF2-40B4-BE49-F238E27FC236}">
                    <a16:creationId xmlns:a16="http://schemas.microsoft.com/office/drawing/2014/main" id="{45AEE403-4CC6-9B4F-C891-8EAE248F5EAD}"/>
                  </a:ext>
                </a:extLst>
              </p:cNvPr>
              <p:cNvSpPr/>
              <p:nvPr/>
            </p:nvSpPr>
            <p:spPr>
              <a:xfrm>
                <a:off x="7895934" y="1920871"/>
                <a:ext cx="1975027" cy="1645957"/>
              </a:xfrm>
              <a:custGeom>
                <a:avLst/>
                <a:gdLst>
                  <a:gd name="connsiteX0" fmla="*/ 0 w 1975027"/>
                  <a:gd name="connsiteY0" fmla="*/ 168337 h 1645957"/>
                  <a:gd name="connsiteX1" fmla="*/ 0 w 1975027"/>
                  <a:gd name="connsiteY1" fmla="*/ 819297 h 1645957"/>
                  <a:gd name="connsiteX2" fmla="*/ 168338 w 1975027"/>
                  <a:gd name="connsiteY2" fmla="*/ 987670 h 1645957"/>
                  <a:gd name="connsiteX3" fmla="*/ 1645902 w 1975027"/>
                  <a:gd name="connsiteY3" fmla="*/ 987670 h 1645957"/>
                  <a:gd name="connsiteX4" fmla="*/ 1645902 w 1975027"/>
                  <a:gd name="connsiteY4" fmla="*/ 1316315 h 1645957"/>
                  <a:gd name="connsiteX5" fmla="*/ 0 w 1975027"/>
                  <a:gd name="connsiteY5" fmla="*/ 1316315 h 1645957"/>
                  <a:gd name="connsiteX6" fmla="*/ 0 w 1975027"/>
                  <a:gd name="connsiteY6" fmla="*/ 1645957 h 1645957"/>
                  <a:gd name="connsiteX7" fmla="*/ 1806691 w 1975027"/>
                  <a:gd name="connsiteY7" fmla="*/ 1645957 h 1645957"/>
                  <a:gd name="connsiteX8" fmla="*/ 1975027 w 1975027"/>
                  <a:gd name="connsiteY8" fmla="*/ 1477583 h 1645957"/>
                  <a:gd name="connsiteX9" fmla="*/ 1975027 w 1975027"/>
                  <a:gd name="connsiteY9" fmla="*/ 826605 h 1645957"/>
                  <a:gd name="connsiteX10" fmla="*/ 1806691 w 1975027"/>
                  <a:gd name="connsiteY10" fmla="*/ 658231 h 1645957"/>
                  <a:gd name="connsiteX11" fmla="*/ 329125 w 1975027"/>
                  <a:gd name="connsiteY11" fmla="*/ 658231 h 1645957"/>
                  <a:gd name="connsiteX12" fmla="*/ 329125 w 1975027"/>
                  <a:gd name="connsiteY12" fmla="*/ 329439 h 1645957"/>
                  <a:gd name="connsiteX13" fmla="*/ 1975027 w 1975027"/>
                  <a:gd name="connsiteY13" fmla="*/ 329439 h 1645957"/>
                  <a:gd name="connsiteX14" fmla="*/ 1975027 w 1975027"/>
                  <a:gd name="connsiteY14" fmla="*/ 0 h 1645957"/>
                  <a:gd name="connsiteX15" fmla="*/ 168338 w 1975027"/>
                  <a:gd name="connsiteY15" fmla="*/ 0 h 1645957"/>
                  <a:gd name="connsiteX16" fmla="*/ 0 w 1975027"/>
                  <a:gd name="connsiteY16" fmla="*/ 168337 h 1645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5027" h="1645957">
                    <a:moveTo>
                      <a:pt x="0" y="168337"/>
                    </a:moveTo>
                    <a:lnTo>
                      <a:pt x="0" y="819297"/>
                    </a:lnTo>
                    <a:cubicBezTo>
                      <a:pt x="0" y="912130"/>
                      <a:pt x="75541" y="987670"/>
                      <a:pt x="168338" y="987670"/>
                    </a:cubicBezTo>
                    <a:lnTo>
                      <a:pt x="1645902" y="987670"/>
                    </a:lnTo>
                    <a:lnTo>
                      <a:pt x="1645902" y="1316315"/>
                    </a:lnTo>
                    <a:lnTo>
                      <a:pt x="0" y="1316315"/>
                    </a:lnTo>
                    <a:lnTo>
                      <a:pt x="0" y="1645957"/>
                    </a:lnTo>
                    <a:lnTo>
                      <a:pt x="1806691" y="1645957"/>
                    </a:lnTo>
                    <a:cubicBezTo>
                      <a:pt x="1899524" y="1645957"/>
                      <a:pt x="1975027" y="1570417"/>
                      <a:pt x="1975027" y="1477583"/>
                    </a:cubicBezTo>
                    <a:lnTo>
                      <a:pt x="1975027" y="826605"/>
                    </a:lnTo>
                    <a:cubicBezTo>
                      <a:pt x="1975027" y="733772"/>
                      <a:pt x="1899524" y="658231"/>
                      <a:pt x="1806691" y="658231"/>
                    </a:cubicBezTo>
                    <a:lnTo>
                      <a:pt x="329125" y="658231"/>
                    </a:lnTo>
                    <a:lnTo>
                      <a:pt x="329125" y="329439"/>
                    </a:lnTo>
                    <a:lnTo>
                      <a:pt x="1975027" y="329439"/>
                    </a:lnTo>
                    <a:lnTo>
                      <a:pt x="1975027" y="0"/>
                    </a:lnTo>
                    <a:lnTo>
                      <a:pt x="168338" y="0"/>
                    </a:lnTo>
                    <a:cubicBezTo>
                      <a:pt x="75541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: Shape 112">
                <a:extLst>
                  <a:ext uri="{FF2B5EF4-FFF2-40B4-BE49-F238E27FC236}">
                    <a16:creationId xmlns:a16="http://schemas.microsoft.com/office/drawing/2014/main" id="{EAAE152D-D892-C02E-5824-C09867A3A343}"/>
                  </a:ext>
                </a:extLst>
              </p:cNvPr>
              <p:cNvSpPr/>
              <p:nvPr/>
            </p:nvSpPr>
            <p:spPr>
              <a:xfrm>
                <a:off x="5592466" y="1920853"/>
                <a:ext cx="1974934" cy="1645827"/>
              </a:xfrm>
              <a:custGeom>
                <a:avLst/>
                <a:gdLst>
                  <a:gd name="connsiteX0" fmla="*/ 1645329 w 1974934"/>
                  <a:gd name="connsiteY0" fmla="*/ 1316555 h 1645827"/>
                  <a:gd name="connsiteX1" fmla="*/ 329051 w 1974934"/>
                  <a:gd name="connsiteY1" fmla="*/ 1316555 h 1645827"/>
                  <a:gd name="connsiteX2" fmla="*/ 329051 w 1974934"/>
                  <a:gd name="connsiteY2" fmla="*/ 329476 h 1645827"/>
                  <a:gd name="connsiteX3" fmla="*/ 1645329 w 1974934"/>
                  <a:gd name="connsiteY3" fmla="*/ 329476 h 1645827"/>
                  <a:gd name="connsiteX4" fmla="*/ 1645329 w 1974934"/>
                  <a:gd name="connsiteY4" fmla="*/ 1316555 h 1645827"/>
                  <a:gd name="connsiteX5" fmla="*/ 1806598 w 1974934"/>
                  <a:gd name="connsiteY5" fmla="*/ 0 h 1645827"/>
                  <a:gd name="connsiteX6" fmla="*/ 168337 w 1974934"/>
                  <a:gd name="connsiteY6" fmla="*/ 0 h 1645827"/>
                  <a:gd name="connsiteX7" fmla="*/ 0 w 1974934"/>
                  <a:gd name="connsiteY7" fmla="*/ 168337 h 1645827"/>
                  <a:gd name="connsiteX8" fmla="*/ 0 w 1974934"/>
                  <a:gd name="connsiteY8" fmla="*/ 1477491 h 1645827"/>
                  <a:gd name="connsiteX9" fmla="*/ 168337 w 1974934"/>
                  <a:gd name="connsiteY9" fmla="*/ 1645828 h 1645827"/>
                  <a:gd name="connsiteX10" fmla="*/ 1806598 w 1974934"/>
                  <a:gd name="connsiteY10" fmla="*/ 1645828 h 1645827"/>
                  <a:gd name="connsiteX11" fmla="*/ 1974934 w 1974934"/>
                  <a:gd name="connsiteY11" fmla="*/ 1477491 h 1645827"/>
                  <a:gd name="connsiteX12" fmla="*/ 1974934 w 1974934"/>
                  <a:gd name="connsiteY12" fmla="*/ 168337 h 1645827"/>
                  <a:gd name="connsiteX13" fmla="*/ 1806598 w 1974934"/>
                  <a:gd name="connsiteY13" fmla="*/ 0 h 164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4934" h="1645827">
                    <a:moveTo>
                      <a:pt x="1645329" y="1316555"/>
                    </a:moveTo>
                    <a:lnTo>
                      <a:pt x="329051" y="1316555"/>
                    </a:lnTo>
                    <a:lnTo>
                      <a:pt x="329051" y="329476"/>
                    </a:lnTo>
                    <a:lnTo>
                      <a:pt x="1645329" y="329476"/>
                    </a:lnTo>
                    <a:lnTo>
                      <a:pt x="1645329" y="1316555"/>
                    </a:lnTo>
                    <a:close/>
                    <a:moveTo>
                      <a:pt x="1806598" y="0"/>
                    </a:moveTo>
                    <a:lnTo>
                      <a:pt x="168337" y="0"/>
                    </a:lnTo>
                    <a:cubicBezTo>
                      <a:pt x="75504" y="0"/>
                      <a:pt x="0" y="75503"/>
                      <a:pt x="0" y="168337"/>
                    </a:cubicBezTo>
                    <a:lnTo>
                      <a:pt x="0" y="1477491"/>
                    </a:lnTo>
                    <a:cubicBezTo>
                      <a:pt x="0" y="1570324"/>
                      <a:pt x="75504" y="1645828"/>
                      <a:pt x="168337" y="1645828"/>
                    </a:cubicBezTo>
                    <a:lnTo>
                      <a:pt x="1806598" y="1645828"/>
                    </a:lnTo>
                    <a:cubicBezTo>
                      <a:pt x="1899394" y="1645828"/>
                      <a:pt x="1974934" y="1570324"/>
                      <a:pt x="1974934" y="1477491"/>
                    </a:cubicBezTo>
                    <a:lnTo>
                      <a:pt x="1974934" y="168337"/>
                    </a:lnTo>
                    <a:cubicBezTo>
                      <a:pt x="1974934" y="75503"/>
                      <a:pt x="1899394" y="0"/>
                      <a:pt x="1806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: Shape 113">
                <a:extLst>
                  <a:ext uri="{FF2B5EF4-FFF2-40B4-BE49-F238E27FC236}">
                    <a16:creationId xmlns:a16="http://schemas.microsoft.com/office/drawing/2014/main" id="{4EBDB69C-6912-2240-7B61-8F0F5B7B9A0E}"/>
                  </a:ext>
                </a:extLst>
              </p:cNvPr>
              <p:cNvSpPr/>
              <p:nvPr/>
            </p:nvSpPr>
            <p:spPr>
              <a:xfrm>
                <a:off x="0" y="2752921"/>
                <a:ext cx="2626964" cy="1452206"/>
              </a:xfrm>
              <a:custGeom>
                <a:avLst/>
                <a:gdLst>
                  <a:gd name="connsiteX0" fmla="*/ 2626466 w 2626964"/>
                  <a:gd name="connsiteY0" fmla="*/ 445582 h 1452206"/>
                  <a:gd name="connsiteX1" fmla="*/ 1309247 w 2626964"/>
                  <a:gd name="connsiteY1" fmla="*/ 1106360 h 1452206"/>
                  <a:gd name="connsiteX2" fmla="*/ 322684 w 2626964"/>
                  <a:gd name="connsiteY2" fmla="*/ 611962 h 1452206"/>
                  <a:gd name="connsiteX3" fmla="*/ 322684 w 2626964"/>
                  <a:gd name="connsiteY3" fmla="*/ 0 h 1452206"/>
                  <a:gd name="connsiteX4" fmla="*/ 0 w 2626964"/>
                  <a:gd name="connsiteY4" fmla="*/ 197091 h 1452206"/>
                  <a:gd name="connsiteX5" fmla="*/ 0 w 2626964"/>
                  <a:gd name="connsiteY5" fmla="*/ 707029 h 1452206"/>
                  <a:gd name="connsiteX6" fmla="*/ 24971 w 2626964"/>
                  <a:gd name="connsiteY6" fmla="*/ 795248 h 1452206"/>
                  <a:gd name="connsiteX7" fmla="*/ 92390 w 2626964"/>
                  <a:gd name="connsiteY7" fmla="*/ 857297 h 1452206"/>
                  <a:gd name="connsiteX8" fmla="*/ 1233725 w 2626964"/>
                  <a:gd name="connsiteY8" fmla="*/ 1434194 h 1452206"/>
                  <a:gd name="connsiteX9" fmla="*/ 1309653 w 2626964"/>
                  <a:gd name="connsiteY9" fmla="*/ 1452207 h 1452206"/>
                  <a:gd name="connsiteX10" fmla="*/ 1384879 w 2626964"/>
                  <a:gd name="connsiteY10" fmla="*/ 1434581 h 1452206"/>
                  <a:gd name="connsiteX11" fmla="*/ 2533762 w 2626964"/>
                  <a:gd name="connsiteY11" fmla="*/ 861025 h 1452206"/>
                  <a:gd name="connsiteX12" fmla="*/ 2601865 w 2626964"/>
                  <a:gd name="connsiteY12" fmla="*/ 798810 h 1452206"/>
                  <a:gd name="connsiteX13" fmla="*/ 2626965 w 2626964"/>
                  <a:gd name="connsiteY13" fmla="*/ 710074 h 1452206"/>
                  <a:gd name="connsiteX14" fmla="*/ 2626448 w 2626964"/>
                  <a:gd name="connsiteY14" fmla="*/ 445748 h 1452206"/>
                  <a:gd name="connsiteX15" fmla="*/ 2626448 w 2626964"/>
                  <a:gd name="connsiteY15" fmla="*/ 445582 h 14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26964" h="1452206">
                    <a:moveTo>
                      <a:pt x="2626466" y="445582"/>
                    </a:moveTo>
                    <a:lnTo>
                      <a:pt x="1309247" y="1106360"/>
                    </a:lnTo>
                    <a:lnTo>
                      <a:pt x="322684" y="611962"/>
                    </a:lnTo>
                    <a:lnTo>
                      <a:pt x="322684" y="0"/>
                    </a:lnTo>
                    <a:lnTo>
                      <a:pt x="0" y="197091"/>
                    </a:lnTo>
                    <a:lnTo>
                      <a:pt x="0" y="707029"/>
                    </a:lnTo>
                    <a:cubicBezTo>
                      <a:pt x="0" y="738220"/>
                      <a:pt x="8637" y="768727"/>
                      <a:pt x="24971" y="795248"/>
                    </a:cubicBezTo>
                    <a:cubicBezTo>
                      <a:pt x="41286" y="821788"/>
                      <a:pt x="64596" y="843216"/>
                      <a:pt x="92390" y="857297"/>
                    </a:cubicBezTo>
                    <a:lnTo>
                      <a:pt x="1233725" y="1434194"/>
                    </a:lnTo>
                    <a:cubicBezTo>
                      <a:pt x="1257478" y="1446208"/>
                      <a:pt x="1283574" y="1452207"/>
                      <a:pt x="1309653" y="1452207"/>
                    </a:cubicBezTo>
                    <a:cubicBezTo>
                      <a:pt x="1335472" y="1452207"/>
                      <a:pt x="1361292" y="1446319"/>
                      <a:pt x="1384879" y="1434581"/>
                    </a:cubicBezTo>
                    <a:lnTo>
                      <a:pt x="2533762" y="861025"/>
                    </a:lnTo>
                    <a:cubicBezTo>
                      <a:pt x="2561852" y="847017"/>
                      <a:pt x="2585402" y="825498"/>
                      <a:pt x="2601865" y="798810"/>
                    </a:cubicBezTo>
                    <a:cubicBezTo>
                      <a:pt x="2618327" y="772123"/>
                      <a:pt x="2627038" y="741413"/>
                      <a:pt x="2626965" y="710074"/>
                    </a:cubicBezTo>
                    <a:lnTo>
                      <a:pt x="2626448" y="445748"/>
                    </a:lnTo>
                    <a:lnTo>
                      <a:pt x="2626448" y="445582"/>
                    </a:lnTo>
                    <a:close/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: Shape 114">
                <a:extLst>
                  <a:ext uri="{FF2B5EF4-FFF2-40B4-BE49-F238E27FC236}">
                    <a16:creationId xmlns:a16="http://schemas.microsoft.com/office/drawing/2014/main" id="{0BAD8131-C084-C5C0-BB48-92FAC09D7A12}"/>
                  </a:ext>
                </a:extLst>
              </p:cNvPr>
              <p:cNvSpPr/>
              <p:nvPr/>
            </p:nvSpPr>
            <p:spPr>
              <a:xfrm>
                <a:off x="0" y="1282398"/>
                <a:ext cx="2626964" cy="1452213"/>
              </a:xfrm>
              <a:custGeom>
                <a:avLst/>
                <a:gdLst>
                  <a:gd name="connsiteX0" fmla="*/ 2602031 w 2626964"/>
                  <a:gd name="connsiteY0" fmla="*/ 656984 h 1452213"/>
                  <a:gd name="connsiteX1" fmla="*/ 2534574 w 2626964"/>
                  <a:gd name="connsiteY1" fmla="*/ 594935 h 1452213"/>
                  <a:gd name="connsiteX2" fmla="*/ 1393240 w 2626964"/>
                  <a:gd name="connsiteY2" fmla="*/ 18039 h 1452213"/>
                  <a:gd name="connsiteX3" fmla="*/ 1242123 w 2626964"/>
                  <a:gd name="connsiteY3" fmla="*/ 17633 h 1452213"/>
                  <a:gd name="connsiteX4" fmla="*/ 93203 w 2626964"/>
                  <a:gd name="connsiteY4" fmla="*/ 591152 h 1452213"/>
                  <a:gd name="connsiteX5" fmla="*/ 25100 w 2626964"/>
                  <a:gd name="connsiteY5" fmla="*/ 653367 h 1452213"/>
                  <a:gd name="connsiteX6" fmla="*/ 0 w 2626964"/>
                  <a:gd name="connsiteY6" fmla="*/ 742103 h 1452213"/>
                  <a:gd name="connsiteX7" fmla="*/ 517 w 2626964"/>
                  <a:gd name="connsiteY7" fmla="*/ 1006466 h 1452213"/>
                  <a:gd name="connsiteX8" fmla="*/ 517 w 2626964"/>
                  <a:gd name="connsiteY8" fmla="*/ 1006632 h 1452213"/>
                  <a:gd name="connsiteX9" fmla="*/ 1317700 w 2626964"/>
                  <a:gd name="connsiteY9" fmla="*/ 345854 h 1452213"/>
                  <a:gd name="connsiteX10" fmla="*/ 2304299 w 2626964"/>
                  <a:gd name="connsiteY10" fmla="*/ 840289 h 1452213"/>
                  <a:gd name="connsiteX11" fmla="*/ 2304299 w 2626964"/>
                  <a:gd name="connsiteY11" fmla="*/ 1452214 h 1452213"/>
                  <a:gd name="connsiteX12" fmla="*/ 2626965 w 2626964"/>
                  <a:gd name="connsiteY12" fmla="*/ 1255160 h 1452213"/>
                  <a:gd name="connsiteX13" fmla="*/ 2626965 w 2626964"/>
                  <a:gd name="connsiteY13" fmla="*/ 745167 h 1452213"/>
                  <a:gd name="connsiteX14" fmla="*/ 2602031 w 2626964"/>
                  <a:gd name="connsiteY14" fmla="*/ 656984 h 1452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6964" h="1452213">
                    <a:moveTo>
                      <a:pt x="2602031" y="656984"/>
                    </a:moveTo>
                    <a:cubicBezTo>
                      <a:pt x="2585679" y="630444"/>
                      <a:pt x="2562369" y="608980"/>
                      <a:pt x="2534574" y="594935"/>
                    </a:cubicBezTo>
                    <a:lnTo>
                      <a:pt x="1393240" y="18039"/>
                    </a:lnTo>
                    <a:cubicBezTo>
                      <a:pt x="1345993" y="-5861"/>
                      <a:pt x="1289462" y="-6028"/>
                      <a:pt x="1242123" y="17633"/>
                    </a:cubicBezTo>
                    <a:lnTo>
                      <a:pt x="93203" y="591152"/>
                    </a:lnTo>
                    <a:cubicBezTo>
                      <a:pt x="65113" y="605197"/>
                      <a:pt x="41563" y="626679"/>
                      <a:pt x="25100" y="653367"/>
                    </a:cubicBezTo>
                    <a:cubicBezTo>
                      <a:pt x="8638" y="680054"/>
                      <a:pt x="-37" y="710765"/>
                      <a:pt x="0" y="742103"/>
                    </a:cubicBezTo>
                    <a:lnTo>
                      <a:pt x="517" y="1006466"/>
                    </a:lnTo>
                    <a:lnTo>
                      <a:pt x="517" y="1006632"/>
                    </a:lnTo>
                    <a:lnTo>
                      <a:pt x="1317700" y="345854"/>
                    </a:lnTo>
                    <a:lnTo>
                      <a:pt x="2304299" y="840289"/>
                    </a:lnTo>
                    <a:lnTo>
                      <a:pt x="2304299" y="1452214"/>
                    </a:lnTo>
                    <a:lnTo>
                      <a:pt x="2626965" y="1255160"/>
                    </a:lnTo>
                    <a:lnTo>
                      <a:pt x="2626965" y="745167"/>
                    </a:lnTo>
                    <a:cubicBezTo>
                      <a:pt x="2626965" y="714013"/>
                      <a:pt x="2618346" y="683505"/>
                      <a:pt x="2602031" y="656984"/>
                    </a:cubicBezTo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7379" y="1801524"/>
            <a:ext cx="7970184" cy="7430134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2450" b="1" spc="105" dirty="0">
                <a:latin typeface="EffraTrial-SemiBold"/>
                <a:cs typeface="EffraTrial-SemiBold"/>
              </a:rPr>
              <a:t>Meetings</a:t>
            </a:r>
            <a:endParaRPr sz="2450" dirty="0">
              <a:latin typeface="EffraTrial-SemiBold"/>
              <a:cs typeface="EffraTrial-SemiBold"/>
            </a:endParaRPr>
          </a:p>
          <a:p>
            <a:pPr marL="200660" indent="-188595">
              <a:lnSpc>
                <a:spcPct val="100000"/>
              </a:lnSpc>
              <a:spcBef>
                <a:spcPts val="525"/>
              </a:spcBef>
              <a:buClr>
                <a:srgbClr val="F28E00"/>
              </a:buClr>
              <a:buSzPct val="110204"/>
              <a:buChar char="•"/>
              <a:tabLst>
                <a:tab pos="201295" algn="l"/>
              </a:tabLst>
            </a:pPr>
            <a:r>
              <a:rPr sz="2450" spc="90" dirty="0">
                <a:latin typeface="EffraTrial-Thin"/>
                <a:cs typeface="EffraTrial-Thin"/>
              </a:rPr>
              <a:t>ProteoCure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100" dirty="0">
                <a:latin typeface="EffraTrial-Thin"/>
                <a:cs typeface="EffraTrial-Thin"/>
              </a:rPr>
              <a:t>meetings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60" dirty="0">
                <a:latin typeface="EffraTrial-Thin"/>
                <a:cs typeface="EffraTrial-Thin"/>
              </a:rPr>
              <a:t>or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100" dirty="0">
                <a:latin typeface="EffraTrial-Thin"/>
                <a:cs typeface="EffraTrial-Thin"/>
              </a:rPr>
              <a:t>co-</a:t>
            </a:r>
            <a:r>
              <a:rPr sz="2450" spc="95" dirty="0">
                <a:latin typeface="EffraTrial-Thin"/>
                <a:cs typeface="EffraTrial-Thin"/>
              </a:rPr>
              <a:t>organized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105" dirty="0">
                <a:latin typeface="EffraTrial-Thin"/>
                <a:cs typeface="EffraTrial-Thin"/>
              </a:rPr>
              <a:t>meetings</a:t>
            </a:r>
            <a:endParaRPr sz="2450" dirty="0">
              <a:latin typeface="EffraTrial-Thin"/>
              <a:cs typeface="EffraTrial-Thin"/>
            </a:endParaRPr>
          </a:p>
          <a:p>
            <a:pPr marL="200660" indent="-188595">
              <a:lnSpc>
                <a:spcPct val="100000"/>
              </a:lnSpc>
              <a:spcBef>
                <a:spcPts val="520"/>
              </a:spcBef>
              <a:buClr>
                <a:srgbClr val="F28E00"/>
              </a:buClr>
              <a:buSzPct val="110204"/>
              <a:buChar char="•"/>
              <a:tabLst>
                <a:tab pos="201295" algn="l"/>
              </a:tabLst>
            </a:pPr>
            <a:r>
              <a:rPr sz="2450" spc="60" dirty="0">
                <a:latin typeface="EffraTrial-Thin"/>
                <a:cs typeface="EffraTrial-Thin"/>
              </a:rPr>
              <a:t>In</a:t>
            </a:r>
            <a:r>
              <a:rPr sz="2450" spc="240" dirty="0">
                <a:latin typeface="EffraTrial-Thin"/>
                <a:cs typeface="EffraTrial-Thin"/>
              </a:rPr>
              <a:t> </a:t>
            </a:r>
            <a:r>
              <a:rPr sz="2450" spc="95" dirty="0">
                <a:latin typeface="EffraTrial-Thin"/>
                <a:cs typeface="EffraTrial-Thin"/>
              </a:rPr>
              <a:t>person</a:t>
            </a:r>
            <a:r>
              <a:rPr sz="2450" spc="254" dirty="0">
                <a:latin typeface="EffraTrial-Thin"/>
                <a:cs typeface="EffraTrial-Thin"/>
              </a:rPr>
              <a:t> </a:t>
            </a:r>
            <a:r>
              <a:rPr sz="2450" spc="60" dirty="0">
                <a:latin typeface="EffraTrial-Thin"/>
                <a:cs typeface="EffraTrial-Thin"/>
              </a:rPr>
              <a:t>or</a:t>
            </a:r>
            <a:r>
              <a:rPr sz="2450" spc="250" dirty="0">
                <a:latin typeface="EffraTrial-Thin"/>
                <a:cs typeface="EffraTrial-Thin"/>
              </a:rPr>
              <a:t> </a:t>
            </a:r>
            <a:r>
              <a:rPr sz="2450" spc="110" dirty="0">
                <a:latin typeface="EffraTrial-Thin"/>
                <a:cs typeface="EffraTrial-Thin"/>
              </a:rPr>
              <a:t>virtual</a:t>
            </a:r>
            <a:endParaRPr sz="2450" dirty="0">
              <a:latin typeface="EffraTrial-Thin"/>
              <a:cs typeface="EffraTrial-Thi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28E00"/>
              </a:buClr>
              <a:buFont typeface="EffraTrial-Thin"/>
              <a:buChar char="•"/>
            </a:pPr>
            <a:endParaRPr sz="3900" dirty="0">
              <a:latin typeface="EffraTrial-Thin"/>
              <a:cs typeface="EffraTrial-Thin"/>
            </a:endParaRPr>
          </a:p>
          <a:p>
            <a:pPr marL="12700">
              <a:lnSpc>
                <a:spcPct val="100000"/>
              </a:lnSpc>
            </a:pPr>
            <a:r>
              <a:rPr sz="2450" b="1" spc="90" dirty="0">
                <a:latin typeface="EffraTrial-SemiBold"/>
                <a:cs typeface="EffraTrial-SemiBold"/>
              </a:rPr>
              <a:t>STSMs</a:t>
            </a:r>
            <a:r>
              <a:rPr sz="2450" b="1" spc="380" dirty="0">
                <a:latin typeface="EffraTrial-SemiBold"/>
                <a:cs typeface="EffraTrial-SemiBold"/>
              </a:rPr>
              <a:t> </a:t>
            </a:r>
            <a:r>
              <a:rPr sz="2450" spc="100" dirty="0">
                <a:latin typeface="EffraTrial-Thin"/>
                <a:cs typeface="EffraTrial-Thin"/>
              </a:rPr>
              <a:t>(Short</a:t>
            </a:r>
            <a:r>
              <a:rPr sz="2450" spc="265" dirty="0">
                <a:latin typeface="EffraTrial-Thin"/>
                <a:cs typeface="EffraTrial-Thin"/>
              </a:rPr>
              <a:t> </a:t>
            </a:r>
            <a:r>
              <a:rPr sz="2450" spc="75" dirty="0">
                <a:latin typeface="EffraTrial-Thin"/>
                <a:cs typeface="EffraTrial-Thin"/>
              </a:rPr>
              <a:t>term</a:t>
            </a:r>
            <a:r>
              <a:rPr sz="2450" spc="265" dirty="0">
                <a:latin typeface="EffraTrial-Thin"/>
                <a:cs typeface="EffraTrial-Thin"/>
              </a:rPr>
              <a:t> </a:t>
            </a:r>
            <a:r>
              <a:rPr sz="2450" spc="114" dirty="0">
                <a:latin typeface="EffraTrial-Thin"/>
                <a:cs typeface="EffraTrial-Thin"/>
              </a:rPr>
              <a:t>scientific</a:t>
            </a:r>
            <a:r>
              <a:rPr sz="2450" spc="265" dirty="0">
                <a:latin typeface="EffraTrial-Thin"/>
                <a:cs typeface="EffraTrial-Thin"/>
              </a:rPr>
              <a:t> </a:t>
            </a:r>
            <a:r>
              <a:rPr sz="2450" spc="110" dirty="0">
                <a:latin typeface="EffraTrial-Thin"/>
                <a:cs typeface="EffraTrial-Thin"/>
              </a:rPr>
              <a:t>missions)</a:t>
            </a:r>
            <a:endParaRPr sz="2450" dirty="0">
              <a:latin typeface="EffraTrial-Thin"/>
              <a:cs typeface="EffraTrial-Thin"/>
            </a:endParaRPr>
          </a:p>
          <a:p>
            <a:pPr marL="200660" indent="-188595">
              <a:lnSpc>
                <a:spcPct val="100000"/>
              </a:lnSpc>
              <a:spcBef>
                <a:spcPts val="1120"/>
              </a:spcBef>
              <a:buClr>
                <a:srgbClr val="F28E00"/>
              </a:buClr>
              <a:buSzPct val="110204"/>
              <a:buChar char="•"/>
              <a:tabLst>
                <a:tab pos="201295" algn="l"/>
              </a:tabLst>
            </a:pPr>
            <a:r>
              <a:rPr sz="2450" spc="95" dirty="0">
                <a:latin typeface="EffraTrial-Thin"/>
                <a:cs typeface="EffraTrial-Thin"/>
              </a:rPr>
              <a:t>Exchanges</a:t>
            </a:r>
            <a:r>
              <a:rPr sz="2450" spc="275" dirty="0">
                <a:latin typeface="EffraTrial-Thin"/>
                <a:cs typeface="EffraTrial-Thin"/>
              </a:rPr>
              <a:t> </a:t>
            </a:r>
            <a:r>
              <a:rPr sz="2450" spc="85" dirty="0">
                <a:latin typeface="EffraTrial-Thin"/>
                <a:cs typeface="EffraTrial-Thin"/>
              </a:rPr>
              <a:t>between</a:t>
            </a:r>
            <a:r>
              <a:rPr sz="2450" spc="275" dirty="0">
                <a:latin typeface="EffraTrial-Thin"/>
                <a:cs typeface="EffraTrial-Thin"/>
              </a:rPr>
              <a:t> </a:t>
            </a:r>
            <a:r>
              <a:rPr sz="2450" spc="100" dirty="0">
                <a:latin typeface="EffraTrial-Thin"/>
                <a:cs typeface="EffraTrial-Thin"/>
              </a:rPr>
              <a:t>labs</a:t>
            </a:r>
            <a:endParaRPr sz="2450" dirty="0">
              <a:latin typeface="EffraTrial-Thin"/>
              <a:cs typeface="EffraTrial-Thi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400" dirty="0">
              <a:latin typeface="EffraTrial-Thin"/>
              <a:cs typeface="EffraTrial-Thin"/>
            </a:endParaRPr>
          </a:p>
          <a:p>
            <a:pPr marL="12700">
              <a:lnSpc>
                <a:spcPct val="100000"/>
              </a:lnSpc>
            </a:pPr>
            <a:r>
              <a:rPr sz="2450" b="1" spc="85" dirty="0">
                <a:latin typeface="EffraTrial-SemiBold"/>
                <a:cs typeface="EffraTrial-SemiBold"/>
              </a:rPr>
              <a:t>Training</a:t>
            </a:r>
            <a:r>
              <a:rPr sz="2450" b="1" spc="285" dirty="0">
                <a:latin typeface="EffraTrial-SemiBold"/>
                <a:cs typeface="EffraTrial-SemiBold"/>
              </a:rPr>
              <a:t> </a:t>
            </a:r>
            <a:r>
              <a:rPr sz="2450" b="1" spc="110" dirty="0">
                <a:latin typeface="EffraTrial-SemiBold"/>
                <a:cs typeface="EffraTrial-SemiBold"/>
              </a:rPr>
              <a:t>schools</a:t>
            </a:r>
            <a:endParaRPr sz="2450" dirty="0">
              <a:latin typeface="EffraTrial-SemiBold"/>
              <a:cs typeface="EffraTrial-SemiBold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900" dirty="0">
              <a:latin typeface="EffraTrial-SemiBold"/>
              <a:cs typeface="EffraTrial-SemiBold"/>
            </a:endParaRPr>
          </a:p>
          <a:p>
            <a:pPr marL="12700" marR="401320">
              <a:lnSpc>
                <a:spcPct val="121100"/>
              </a:lnSpc>
              <a:spcBef>
                <a:spcPts val="5"/>
              </a:spcBef>
            </a:pPr>
            <a:r>
              <a:rPr sz="2450" b="1" spc="110" dirty="0">
                <a:latin typeface="EffraTrial-SemiBold"/>
                <a:cs typeface="EffraTrial-SemiBold"/>
              </a:rPr>
              <a:t>Dissemination:</a:t>
            </a:r>
            <a:r>
              <a:rPr sz="2450" b="1" spc="305" dirty="0">
                <a:latin typeface="EffraTrial-SemiBold"/>
                <a:cs typeface="EffraTrial-SemiBold"/>
              </a:rPr>
              <a:t> </a:t>
            </a:r>
            <a:r>
              <a:rPr sz="2450" spc="105" dirty="0">
                <a:latin typeface="EffraTrial-Thin"/>
                <a:cs typeface="EffraTrial-Thin"/>
              </a:rPr>
              <a:t>Dissemination</a:t>
            </a:r>
            <a:r>
              <a:rPr sz="2450" spc="290" dirty="0">
                <a:latin typeface="EffraTrial-Thin"/>
                <a:cs typeface="EffraTrial-Thin"/>
              </a:rPr>
              <a:t> </a:t>
            </a:r>
            <a:r>
              <a:rPr sz="2450" spc="85" dirty="0">
                <a:latin typeface="EffraTrial-Thin"/>
                <a:cs typeface="EffraTrial-Thin"/>
              </a:rPr>
              <a:t>conference</a:t>
            </a:r>
            <a:r>
              <a:rPr sz="2450" spc="290" dirty="0">
                <a:latin typeface="EffraTrial-Thin"/>
                <a:cs typeface="EffraTrial-Thin"/>
              </a:rPr>
              <a:t> </a:t>
            </a:r>
            <a:r>
              <a:rPr sz="2450" spc="80" dirty="0">
                <a:latin typeface="EffraTrial-Thin"/>
                <a:cs typeface="EffraTrial-Thin"/>
              </a:rPr>
              <a:t>grants, </a:t>
            </a:r>
            <a:r>
              <a:rPr sz="2450" spc="90" dirty="0" smtClean="0">
                <a:latin typeface="EffraTrial-Thin"/>
                <a:cs typeface="EffraTrial-Thin"/>
              </a:rPr>
              <a:t>newsletters</a:t>
            </a:r>
            <a:r>
              <a:rPr sz="2450" spc="90" dirty="0">
                <a:latin typeface="EffraTrial-Thin"/>
                <a:cs typeface="EffraTrial-Thin"/>
              </a:rPr>
              <a:t>,</a:t>
            </a:r>
            <a:r>
              <a:rPr sz="2450" spc="265" dirty="0">
                <a:latin typeface="EffraTrial-Thin"/>
                <a:cs typeface="EffraTrial-Thin"/>
              </a:rPr>
              <a:t> </a:t>
            </a:r>
            <a:r>
              <a:rPr sz="2450" spc="100" dirty="0">
                <a:latin typeface="EffraTrial-Thin"/>
                <a:cs typeface="EffraTrial-Thin"/>
              </a:rPr>
              <a:t>mailing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95" dirty="0">
                <a:latin typeface="EffraTrial-Thin"/>
                <a:cs typeface="EffraTrial-Thin"/>
              </a:rPr>
              <a:t>lists,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85" dirty="0">
                <a:latin typeface="EffraTrial-Thin"/>
                <a:cs typeface="EffraTrial-Thin"/>
              </a:rPr>
              <a:t>webinars…</a:t>
            </a:r>
            <a:endParaRPr sz="2450" dirty="0">
              <a:latin typeface="EffraTrial-Thin"/>
              <a:cs typeface="EffraTrial-Thi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400" dirty="0">
              <a:latin typeface="EffraTrial-Thin"/>
              <a:cs typeface="EffraTrial-Thin"/>
            </a:endParaRPr>
          </a:p>
          <a:p>
            <a:pPr marL="12700">
              <a:lnSpc>
                <a:spcPct val="100000"/>
              </a:lnSpc>
            </a:pPr>
            <a:r>
              <a:rPr sz="2450" b="1" spc="55" dirty="0">
                <a:latin typeface="EffraTrial-SemiBold"/>
                <a:cs typeface="EffraTrial-SemiBold"/>
              </a:rPr>
              <a:t>ITC</a:t>
            </a:r>
            <a:r>
              <a:rPr sz="2450" b="1" spc="260" dirty="0">
                <a:latin typeface="EffraTrial-SemiBold"/>
                <a:cs typeface="EffraTrial-SemiBold"/>
              </a:rPr>
              <a:t> </a:t>
            </a:r>
            <a:r>
              <a:rPr sz="2450" b="1" spc="85" dirty="0">
                <a:latin typeface="EffraTrial-SemiBold"/>
                <a:cs typeface="EffraTrial-SemiBold"/>
              </a:rPr>
              <a:t>conference</a:t>
            </a:r>
            <a:r>
              <a:rPr sz="2450" b="1" spc="265" dirty="0">
                <a:latin typeface="EffraTrial-SemiBold"/>
                <a:cs typeface="EffraTrial-SemiBold"/>
              </a:rPr>
              <a:t> </a:t>
            </a:r>
            <a:r>
              <a:rPr sz="2450" b="1" spc="95" dirty="0">
                <a:latin typeface="EffraTrial-SemiBold"/>
                <a:cs typeface="EffraTrial-SemiBold"/>
              </a:rPr>
              <a:t>grants:</a:t>
            </a:r>
            <a:r>
              <a:rPr sz="2450" b="1" spc="295" dirty="0">
                <a:latin typeface="EffraTrial-SemiBold"/>
                <a:cs typeface="EffraTrial-SemiBold"/>
              </a:rPr>
              <a:t> </a:t>
            </a:r>
            <a:r>
              <a:rPr sz="2450" spc="105" dirty="0">
                <a:latin typeface="EffraTrial-Thin"/>
                <a:cs typeface="EffraTrial-Thin"/>
              </a:rPr>
              <a:t>support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60" dirty="0">
                <a:latin typeface="EffraTrial-Thin"/>
                <a:cs typeface="EffraTrial-Thin"/>
              </a:rPr>
              <a:t>for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50" dirty="0">
                <a:latin typeface="EffraTrial-Thin"/>
                <a:cs typeface="EffraTrial-Thin"/>
              </a:rPr>
              <a:t>Young</a:t>
            </a:r>
            <a:endParaRPr sz="2450" dirty="0">
              <a:latin typeface="EffraTrial-Thin"/>
              <a:cs typeface="EffraTrial-Thin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450" spc="95" dirty="0">
                <a:latin typeface="EffraTrial-Thin"/>
                <a:cs typeface="EffraTrial-Thin"/>
              </a:rPr>
              <a:t>Researchers</a:t>
            </a:r>
            <a:r>
              <a:rPr sz="2450" spc="254" dirty="0">
                <a:latin typeface="EffraTrial-Thin"/>
                <a:cs typeface="EffraTrial-Thin"/>
              </a:rPr>
              <a:t> </a:t>
            </a:r>
            <a:r>
              <a:rPr sz="2450" spc="80" dirty="0">
                <a:latin typeface="EffraTrial-Thin"/>
                <a:cs typeface="EffraTrial-Thin"/>
              </a:rPr>
              <a:t>and</a:t>
            </a:r>
            <a:r>
              <a:rPr sz="2450" spc="265" dirty="0">
                <a:latin typeface="EffraTrial-Thin"/>
                <a:cs typeface="EffraTrial-Thin"/>
              </a:rPr>
              <a:t> </a:t>
            </a:r>
            <a:r>
              <a:rPr sz="2450" spc="85" dirty="0">
                <a:latin typeface="EffraTrial-Thin"/>
                <a:cs typeface="EffraTrial-Thin"/>
              </a:rPr>
              <a:t>Innovators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80" dirty="0">
                <a:latin typeface="EffraTrial-Thin"/>
                <a:cs typeface="EffraTrial-Thin"/>
              </a:rPr>
              <a:t>from</a:t>
            </a:r>
            <a:r>
              <a:rPr sz="2450" spc="265" dirty="0">
                <a:latin typeface="EffraTrial-Thin"/>
                <a:cs typeface="EffraTrial-Thin"/>
              </a:rPr>
              <a:t> </a:t>
            </a:r>
            <a:r>
              <a:rPr sz="2450" spc="110" dirty="0">
                <a:latin typeface="EffraTrial-Thin"/>
                <a:cs typeface="EffraTrial-Thin"/>
              </a:rPr>
              <a:t>participating</a:t>
            </a:r>
            <a:endParaRPr sz="2450" dirty="0">
              <a:latin typeface="EffraTrial-Thin"/>
              <a:cs typeface="EffraTrial-Thin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450" spc="105" dirty="0">
                <a:latin typeface="EffraTrial-Thin"/>
                <a:cs typeface="EffraTrial-Thin"/>
              </a:rPr>
              <a:t>Inclusiveness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50" dirty="0">
                <a:latin typeface="EffraTrial-Thin"/>
                <a:cs typeface="EffraTrial-Thin"/>
              </a:rPr>
              <a:t>Target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105" dirty="0">
                <a:latin typeface="EffraTrial-Thin"/>
                <a:cs typeface="EffraTrial-Thin"/>
              </a:rPr>
              <a:t>Countries/Near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110" dirty="0">
                <a:latin typeface="EffraTrial-Thin"/>
                <a:cs typeface="EffraTrial-Thin"/>
              </a:rPr>
              <a:t>Neighbour</a:t>
            </a:r>
            <a:endParaRPr sz="2450" dirty="0">
              <a:latin typeface="EffraTrial-Thin"/>
              <a:cs typeface="EffraTrial-Thin"/>
            </a:endParaRPr>
          </a:p>
          <a:p>
            <a:pPr marL="12700" marR="5080">
              <a:lnSpc>
                <a:spcPts val="2970"/>
              </a:lnSpc>
              <a:spcBef>
                <a:spcPts val="100"/>
              </a:spcBef>
            </a:pPr>
            <a:r>
              <a:rPr sz="2450" spc="100" dirty="0">
                <a:latin typeface="EffraTrial-Thin"/>
                <a:cs typeface="EffraTrial-Thin"/>
              </a:rPr>
              <a:t>Countries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dirty="0">
                <a:latin typeface="EffraTrial-Thin"/>
                <a:cs typeface="EffraTrial-Thin"/>
              </a:rPr>
              <a:t>to</a:t>
            </a:r>
            <a:r>
              <a:rPr sz="2450" spc="275" dirty="0">
                <a:latin typeface="EffraTrial-Thin"/>
                <a:cs typeface="EffraTrial-Thin"/>
              </a:rPr>
              <a:t> </a:t>
            </a:r>
            <a:r>
              <a:rPr sz="2450" spc="105" dirty="0">
                <a:latin typeface="EffraTrial-Thin"/>
                <a:cs typeface="EffraTrial-Thin"/>
              </a:rPr>
              <a:t>establish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dirty="0">
                <a:latin typeface="EffraTrial-Thin"/>
                <a:cs typeface="EffraTrial-Thin"/>
              </a:rPr>
              <a:t>a</a:t>
            </a:r>
            <a:r>
              <a:rPr sz="2450" spc="275" dirty="0">
                <a:latin typeface="EffraTrial-Thin"/>
                <a:cs typeface="EffraTrial-Thin"/>
              </a:rPr>
              <a:t> </a:t>
            </a:r>
            <a:r>
              <a:rPr sz="2450" spc="90" dirty="0">
                <a:latin typeface="EffraTrial-Thin"/>
                <a:cs typeface="EffraTrial-Thin"/>
              </a:rPr>
              <a:t>strong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85" dirty="0">
                <a:latin typeface="EffraTrial-Thin"/>
                <a:cs typeface="EffraTrial-Thin"/>
              </a:rPr>
              <a:t>network</a:t>
            </a:r>
            <a:r>
              <a:rPr sz="2450" spc="275" dirty="0">
                <a:latin typeface="EffraTrial-Thin"/>
                <a:cs typeface="EffraTrial-Thin"/>
              </a:rPr>
              <a:t> </a:t>
            </a:r>
            <a:r>
              <a:rPr sz="2450" spc="80" dirty="0">
                <a:latin typeface="EffraTrial-Thin"/>
                <a:cs typeface="EffraTrial-Thin"/>
              </a:rPr>
              <a:t>and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105" dirty="0">
                <a:latin typeface="EffraTrial-Thin"/>
                <a:cs typeface="EffraTrial-Thin"/>
              </a:rPr>
              <a:t>increase </a:t>
            </a:r>
            <a:r>
              <a:rPr sz="2450" spc="95" dirty="0">
                <a:latin typeface="EffraTrial-Thin"/>
                <a:cs typeface="EffraTrial-Thin"/>
              </a:rPr>
              <a:t>their</a:t>
            </a:r>
            <a:r>
              <a:rPr sz="2450" spc="250" dirty="0">
                <a:latin typeface="EffraTrial-Thin"/>
                <a:cs typeface="EffraTrial-Thin"/>
              </a:rPr>
              <a:t> </a:t>
            </a:r>
            <a:r>
              <a:rPr sz="2450" spc="105" dirty="0">
                <a:latin typeface="EffraTrial-Thin"/>
                <a:cs typeface="EffraTrial-Thin"/>
              </a:rPr>
              <a:t>visibility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60" dirty="0">
                <a:latin typeface="EffraTrial-Thin"/>
                <a:cs typeface="EffraTrial-Thin"/>
              </a:rPr>
              <a:t>in</a:t>
            </a:r>
            <a:r>
              <a:rPr sz="2450" spc="254" dirty="0">
                <a:latin typeface="EffraTrial-Thin"/>
                <a:cs typeface="EffraTrial-Thin"/>
              </a:rPr>
              <a:t> </a:t>
            </a:r>
            <a:r>
              <a:rPr sz="2450" spc="80" dirty="0">
                <a:latin typeface="EffraTrial-Thin"/>
                <a:cs typeface="EffraTrial-Thin"/>
              </a:rPr>
              <a:t>the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95" dirty="0">
                <a:latin typeface="EffraTrial-Thin"/>
                <a:cs typeface="EffraTrial-Thin"/>
              </a:rPr>
              <a:t>research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70" dirty="0">
                <a:latin typeface="EffraTrial-Thin"/>
                <a:cs typeface="EffraTrial-Thin"/>
              </a:rPr>
              <a:t>community.</a:t>
            </a:r>
            <a:endParaRPr sz="2450" dirty="0">
              <a:latin typeface="EffraTrial-Thin"/>
              <a:cs typeface="EffraTrial-Thi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91864" y="10010003"/>
            <a:ext cx="447357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80" dirty="0">
                <a:solidFill>
                  <a:srgbClr val="705EA2"/>
                </a:solidFill>
                <a:latin typeface="EffraTrial-SemiBold"/>
                <a:cs typeface="EffraTrial-SemiBold"/>
              </a:rPr>
              <a:t>See</a:t>
            </a:r>
            <a:r>
              <a:rPr sz="2450" b="1" spc="260" dirty="0">
                <a:solidFill>
                  <a:srgbClr val="705EA2"/>
                </a:solidFill>
                <a:latin typeface="EffraTrial-SemiBold"/>
                <a:cs typeface="EffraTrial-SemiBold"/>
              </a:rPr>
              <a:t> </a:t>
            </a:r>
            <a:r>
              <a:rPr sz="2450" b="1" spc="95" dirty="0">
                <a:solidFill>
                  <a:srgbClr val="4FB1B1"/>
                </a:solidFill>
                <a:latin typeface="EffraTrial-SemiBold"/>
                <a:cs typeface="EffraTrial-SemiBold"/>
              </a:rPr>
              <a:t>proteocure.eu</a:t>
            </a:r>
            <a:r>
              <a:rPr sz="2450" b="1" spc="265" dirty="0">
                <a:solidFill>
                  <a:srgbClr val="705EA2"/>
                </a:solidFill>
                <a:latin typeface="EffraTrial-SemiBold"/>
                <a:cs typeface="EffraTrial-SemiBold"/>
              </a:rPr>
              <a:t> </a:t>
            </a:r>
            <a:r>
              <a:rPr sz="2450" b="1" spc="60" dirty="0">
                <a:solidFill>
                  <a:srgbClr val="705EA2"/>
                </a:solidFill>
                <a:latin typeface="EffraTrial-SemiBold"/>
                <a:cs typeface="EffraTrial-SemiBold"/>
              </a:rPr>
              <a:t>for</a:t>
            </a:r>
            <a:r>
              <a:rPr sz="2450" b="1" spc="260" dirty="0">
                <a:solidFill>
                  <a:srgbClr val="705EA2"/>
                </a:solidFill>
                <a:latin typeface="EffraTrial-SemiBold"/>
                <a:cs typeface="EffraTrial-SemiBold"/>
              </a:rPr>
              <a:t> </a:t>
            </a:r>
            <a:r>
              <a:rPr sz="2450" b="1" spc="105" dirty="0">
                <a:solidFill>
                  <a:srgbClr val="705EA2"/>
                </a:solidFill>
                <a:latin typeface="EffraTrial-SemiBold"/>
                <a:cs typeface="EffraTrial-SemiBold"/>
              </a:rPr>
              <a:t>details</a:t>
            </a:r>
            <a:endParaRPr sz="2450" dirty="0">
              <a:solidFill>
                <a:srgbClr val="705EA2"/>
              </a:solidFill>
              <a:latin typeface="EffraTrial-SemiBold"/>
              <a:cs typeface="EffraTrial-SemiBol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10" dirty="0"/>
              <a:t>Collaborative</a:t>
            </a:r>
            <a:r>
              <a:rPr spc="-60" dirty="0"/>
              <a:t> </a:t>
            </a:r>
            <a:r>
              <a:rPr dirty="0"/>
              <a:t>activities</a:t>
            </a:r>
            <a:r>
              <a:rPr spc="-55" dirty="0"/>
              <a:t> </a:t>
            </a:r>
            <a:r>
              <a:rPr dirty="0"/>
              <a:t>&amp;</a:t>
            </a:r>
            <a:r>
              <a:rPr spc="-55" dirty="0"/>
              <a:t> </a:t>
            </a:r>
            <a:r>
              <a:rPr spc="-10" dirty="0"/>
              <a:t>tools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4348745" y="-2329"/>
            <a:ext cx="5758180" cy="7894955"/>
            <a:chOff x="14348745" y="-2329"/>
            <a:chExt cx="5758180" cy="789495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130027" y="7202539"/>
              <a:ext cx="883847" cy="68973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351075" y="2792614"/>
              <a:ext cx="1115060" cy="1598930"/>
            </a:xfrm>
            <a:custGeom>
              <a:avLst/>
              <a:gdLst/>
              <a:ahLst/>
              <a:cxnLst/>
              <a:rect l="l" t="t" r="r" b="b"/>
              <a:pathLst>
                <a:path w="1115059" h="1598929">
                  <a:moveTo>
                    <a:pt x="1113819" y="17245"/>
                  </a:moveTo>
                  <a:lnTo>
                    <a:pt x="1113159" y="15528"/>
                  </a:lnTo>
                  <a:lnTo>
                    <a:pt x="1111662" y="12544"/>
                  </a:lnTo>
                  <a:lnTo>
                    <a:pt x="1110039" y="9999"/>
                  </a:lnTo>
                  <a:lnTo>
                    <a:pt x="1108500" y="7078"/>
                  </a:lnTo>
                  <a:lnTo>
                    <a:pt x="1106961" y="3340"/>
                  </a:lnTo>
                  <a:lnTo>
                    <a:pt x="1105097" y="31"/>
                  </a:lnTo>
                  <a:lnTo>
                    <a:pt x="1102971" y="0"/>
                  </a:lnTo>
                  <a:lnTo>
                    <a:pt x="1102144" y="2460"/>
                  </a:lnTo>
                  <a:lnTo>
                    <a:pt x="1104793" y="12041"/>
                  </a:lnTo>
                  <a:lnTo>
                    <a:pt x="1105128" y="15779"/>
                  </a:lnTo>
                  <a:lnTo>
                    <a:pt x="1105610" y="16795"/>
                  </a:lnTo>
                  <a:lnTo>
                    <a:pt x="1106992" y="22187"/>
                  </a:lnTo>
                  <a:lnTo>
                    <a:pt x="1108186" y="24596"/>
                  </a:lnTo>
                  <a:lnTo>
                    <a:pt x="1109851" y="25643"/>
                  </a:lnTo>
                  <a:lnTo>
                    <a:pt x="1111725" y="25758"/>
                  </a:lnTo>
                  <a:lnTo>
                    <a:pt x="1113589" y="24648"/>
                  </a:lnTo>
                  <a:lnTo>
                    <a:pt x="1114583" y="21884"/>
                  </a:lnTo>
                  <a:lnTo>
                    <a:pt x="1114290" y="18711"/>
                  </a:lnTo>
                  <a:lnTo>
                    <a:pt x="1113819" y="17245"/>
                  </a:lnTo>
                </a:path>
                <a:path w="1115059" h="1598929">
                  <a:moveTo>
                    <a:pt x="483807" y="1461327"/>
                  </a:moveTo>
                  <a:lnTo>
                    <a:pt x="482592" y="1458007"/>
                  </a:lnTo>
                  <a:lnTo>
                    <a:pt x="480728" y="1455850"/>
                  </a:lnTo>
                  <a:lnTo>
                    <a:pt x="471765" y="1451652"/>
                  </a:lnTo>
                  <a:lnTo>
                    <a:pt x="470519" y="1449631"/>
                  </a:lnTo>
                  <a:lnTo>
                    <a:pt x="472205" y="1446113"/>
                  </a:lnTo>
                  <a:lnTo>
                    <a:pt x="470195" y="1445327"/>
                  </a:lnTo>
                  <a:lnTo>
                    <a:pt x="468750" y="1443694"/>
                  </a:lnTo>
                  <a:lnTo>
                    <a:pt x="467682" y="1441914"/>
                  </a:lnTo>
                  <a:lnTo>
                    <a:pt x="466708" y="1440825"/>
                  </a:lnTo>
                  <a:lnTo>
                    <a:pt x="465284" y="1440364"/>
                  </a:lnTo>
                  <a:lnTo>
                    <a:pt x="456844" y="1440427"/>
                  </a:lnTo>
                  <a:lnTo>
                    <a:pt x="454373" y="1439108"/>
                  </a:lnTo>
                  <a:lnTo>
                    <a:pt x="452604" y="1435945"/>
                  </a:lnTo>
                  <a:lnTo>
                    <a:pt x="450604" y="1430103"/>
                  </a:lnTo>
                  <a:lnTo>
                    <a:pt x="448080" y="1418281"/>
                  </a:lnTo>
                  <a:lnTo>
                    <a:pt x="446436" y="1413045"/>
                  </a:lnTo>
                  <a:lnTo>
                    <a:pt x="445012" y="1411370"/>
                  </a:lnTo>
                  <a:lnTo>
                    <a:pt x="444154" y="1410386"/>
                  </a:lnTo>
                  <a:lnTo>
                    <a:pt x="440489" y="1408302"/>
                  </a:lnTo>
                  <a:lnTo>
                    <a:pt x="424740" y="1413004"/>
                  </a:lnTo>
                  <a:lnTo>
                    <a:pt x="399736" y="1409925"/>
                  </a:lnTo>
                  <a:lnTo>
                    <a:pt x="396940" y="1409580"/>
                  </a:lnTo>
                  <a:lnTo>
                    <a:pt x="380627" y="1413841"/>
                  </a:lnTo>
                  <a:lnTo>
                    <a:pt x="378700" y="1415831"/>
                  </a:lnTo>
                  <a:lnTo>
                    <a:pt x="376983" y="1418239"/>
                  </a:lnTo>
                  <a:lnTo>
                    <a:pt x="374187" y="1420291"/>
                  </a:lnTo>
                  <a:lnTo>
                    <a:pt x="370732" y="1420647"/>
                  </a:lnTo>
                  <a:lnTo>
                    <a:pt x="366690" y="1419349"/>
                  </a:lnTo>
                  <a:lnTo>
                    <a:pt x="363350" y="1416511"/>
                  </a:lnTo>
                  <a:lnTo>
                    <a:pt x="361978" y="1412187"/>
                  </a:lnTo>
                  <a:lnTo>
                    <a:pt x="361978" y="1407894"/>
                  </a:lnTo>
                  <a:lnTo>
                    <a:pt x="361496" y="1404983"/>
                  </a:lnTo>
                  <a:lnTo>
                    <a:pt x="359706" y="1403653"/>
                  </a:lnTo>
                  <a:lnTo>
                    <a:pt x="355800" y="1404051"/>
                  </a:lnTo>
                  <a:lnTo>
                    <a:pt x="351874" y="1407067"/>
                  </a:lnTo>
                  <a:lnTo>
                    <a:pt x="350586" y="1407632"/>
                  </a:lnTo>
                  <a:lnTo>
                    <a:pt x="349120" y="1407067"/>
                  </a:lnTo>
                  <a:lnTo>
                    <a:pt x="345455" y="1404595"/>
                  </a:lnTo>
                  <a:lnTo>
                    <a:pt x="340136" y="1403276"/>
                  </a:lnTo>
                  <a:lnTo>
                    <a:pt x="337235" y="1401360"/>
                  </a:lnTo>
                  <a:lnTo>
                    <a:pt x="332126" y="1396878"/>
                  </a:lnTo>
                  <a:lnTo>
                    <a:pt x="321717" y="1394617"/>
                  </a:lnTo>
                  <a:lnTo>
                    <a:pt x="319131" y="1392418"/>
                  </a:lnTo>
                  <a:lnTo>
                    <a:pt x="316545" y="1388983"/>
                  </a:lnTo>
                  <a:lnTo>
                    <a:pt x="305969" y="1380690"/>
                  </a:lnTo>
                  <a:lnTo>
                    <a:pt x="299854" y="1377685"/>
                  </a:lnTo>
                  <a:lnTo>
                    <a:pt x="284651" y="1377172"/>
                  </a:lnTo>
                  <a:lnTo>
                    <a:pt x="279195" y="1372785"/>
                  </a:lnTo>
                  <a:lnTo>
                    <a:pt x="269866" y="1356681"/>
                  </a:lnTo>
                  <a:lnTo>
                    <a:pt x="265248" y="1352053"/>
                  </a:lnTo>
                  <a:lnTo>
                    <a:pt x="261499" y="1352618"/>
                  </a:lnTo>
                  <a:lnTo>
                    <a:pt x="249133" y="1362911"/>
                  </a:lnTo>
                  <a:lnTo>
                    <a:pt x="249845" y="1364188"/>
                  </a:lnTo>
                  <a:lnTo>
                    <a:pt x="249981" y="1367131"/>
                  </a:lnTo>
                  <a:lnTo>
                    <a:pt x="244516" y="1375539"/>
                  </a:lnTo>
                  <a:lnTo>
                    <a:pt x="242421" y="1375319"/>
                  </a:lnTo>
                  <a:lnTo>
                    <a:pt x="241479" y="1374324"/>
                  </a:lnTo>
                  <a:lnTo>
                    <a:pt x="240526" y="1372691"/>
                  </a:lnTo>
                  <a:lnTo>
                    <a:pt x="239228" y="1371916"/>
                  </a:lnTo>
                  <a:lnTo>
                    <a:pt x="237301" y="1373528"/>
                  </a:lnTo>
                  <a:lnTo>
                    <a:pt x="236484" y="1375256"/>
                  </a:lnTo>
                  <a:lnTo>
                    <a:pt x="236170" y="1377465"/>
                  </a:lnTo>
                  <a:lnTo>
                    <a:pt x="236170" y="1383298"/>
                  </a:lnTo>
                  <a:lnTo>
                    <a:pt x="236484" y="1383947"/>
                  </a:lnTo>
                  <a:lnTo>
                    <a:pt x="237720" y="1389580"/>
                  </a:lnTo>
                  <a:lnTo>
                    <a:pt x="237762" y="1390554"/>
                  </a:lnTo>
                  <a:lnTo>
                    <a:pt x="238233" y="1392659"/>
                  </a:lnTo>
                  <a:lnTo>
                    <a:pt x="241898" y="1424658"/>
                  </a:lnTo>
                  <a:lnTo>
                    <a:pt x="244442" y="1433139"/>
                  </a:lnTo>
                  <a:lnTo>
                    <a:pt x="245500" y="1438238"/>
                  </a:lnTo>
                  <a:lnTo>
                    <a:pt x="243510" y="1444071"/>
                  </a:lnTo>
                  <a:lnTo>
                    <a:pt x="237521" y="1447212"/>
                  </a:lnTo>
                  <a:lnTo>
                    <a:pt x="224883" y="1450699"/>
                  </a:lnTo>
                  <a:lnTo>
                    <a:pt x="224087" y="1451631"/>
                  </a:lnTo>
                  <a:lnTo>
                    <a:pt x="223490" y="1452803"/>
                  </a:lnTo>
                  <a:lnTo>
                    <a:pt x="222548" y="1453819"/>
                  </a:lnTo>
                  <a:lnTo>
                    <a:pt x="220799" y="1454280"/>
                  </a:lnTo>
                  <a:lnTo>
                    <a:pt x="220349" y="1453348"/>
                  </a:lnTo>
                  <a:lnTo>
                    <a:pt x="218872" y="1451578"/>
                  </a:lnTo>
                  <a:lnTo>
                    <a:pt x="217323" y="1450458"/>
                  </a:lnTo>
                  <a:lnTo>
                    <a:pt x="216579" y="1451516"/>
                  </a:lnTo>
                  <a:lnTo>
                    <a:pt x="214831" y="1453180"/>
                  </a:lnTo>
                  <a:lnTo>
                    <a:pt x="204276" y="1454280"/>
                  </a:lnTo>
                  <a:lnTo>
                    <a:pt x="187941" y="1451275"/>
                  </a:lnTo>
                  <a:lnTo>
                    <a:pt x="179648" y="1443579"/>
                  </a:lnTo>
                  <a:lnTo>
                    <a:pt x="173418" y="1441778"/>
                  </a:lnTo>
                  <a:lnTo>
                    <a:pt x="145356" y="1444071"/>
                  </a:lnTo>
                  <a:lnTo>
                    <a:pt x="142529" y="1443579"/>
                  </a:lnTo>
                  <a:lnTo>
                    <a:pt x="141377" y="1442552"/>
                  </a:lnTo>
                  <a:lnTo>
                    <a:pt x="140006" y="1440647"/>
                  </a:lnTo>
                  <a:lnTo>
                    <a:pt x="138906" y="1438657"/>
                  </a:lnTo>
                  <a:lnTo>
                    <a:pt x="138446" y="1437348"/>
                  </a:lnTo>
                  <a:lnTo>
                    <a:pt x="138812" y="1435024"/>
                  </a:lnTo>
                  <a:lnTo>
                    <a:pt x="139786" y="1434218"/>
                  </a:lnTo>
                  <a:lnTo>
                    <a:pt x="141105" y="1433872"/>
                  </a:lnTo>
                  <a:lnTo>
                    <a:pt x="142529" y="1432888"/>
                  </a:lnTo>
                  <a:lnTo>
                    <a:pt x="162026" y="1414867"/>
                  </a:lnTo>
                  <a:lnTo>
                    <a:pt x="174905" y="1398145"/>
                  </a:lnTo>
                  <a:lnTo>
                    <a:pt x="182444" y="1390638"/>
                  </a:lnTo>
                  <a:lnTo>
                    <a:pt x="184099" y="1388292"/>
                  </a:lnTo>
                  <a:lnTo>
                    <a:pt x="186842" y="1382512"/>
                  </a:lnTo>
                  <a:lnTo>
                    <a:pt x="187994" y="1380607"/>
                  </a:lnTo>
                  <a:lnTo>
                    <a:pt x="190433" y="1377853"/>
                  </a:lnTo>
                  <a:lnTo>
                    <a:pt x="191502" y="1376209"/>
                  </a:lnTo>
                  <a:lnTo>
                    <a:pt x="192161" y="1374136"/>
                  </a:lnTo>
                  <a:lnTo>
                    <a:pt x="192496" y="1372398"/>
                  </a:lnTo>
                  <a:lnTo>
                    <a:pt x="193187" y="1371434"/>
                  </a:lnTo>
                  <a:lnTo>
                    <a:pt x="194737" y="1370827"/>
                  </a:lnTo>
                  <a:lnTo>
                    <a:pt x="194402" y="1368921"/>
                  </a:lnTo>
                  <a:lnTo>
                    <a:pt x="195868" y="1366974"/>
                  </a:lnTo>
                  <a:lnTo>
                    <a:pt x="199459" y="1365801"/>
                  </a:lnTo>
                  <a:lnTo>
                    <a:pt x="200423" y="1364000"/>
                  </a:lnTo>
                  <a:lnTo>
                    <a:pt x="200381" y="1363801"/>
                  </a:lnTo>
                  <a:lnTo>
                    <a:pt x="200077" y="1362911"/>
                  </a:lnTo>
                  <a:lnTo>
                    <a:pt x="201700" y="1361330"/>
                  </a:lnTo>
                  <a:lnTo>
                    <a:pt x="207354" y="1357204"/>
                  </a:lnTo>
                  <a:lnTo>
                    <a:pt x="207334" y="1356482"/>
                  </a:lnTo>
                  <a:lnTo>
                    <a:pt x="197585" y="1353969"/>
                  </a:lnTo>
                  <a:lnTo>
                    <a:pt x="182214" y="1380711"/>
                  </a:lnTo>
                  <a:lnTo>
                    <a:pt x="180141" y="1381947"/>
                  </a:lnTo>
                  <a:lnTo>
                    <a:pt x="153942" y="1415360"/>
                  </a:lnTo>
                  <a:lnTo>
                    <a:pt x="131158" y="1434511"/>
                  </a:lnTo>
                  <a:lnTo>
                    <a:pt x="119818" y="1440762"/>
                  </a:lnTo>
                  <a:lnTo>
                    <a:pt x="113598" y="1442175"/>
                  </a:lnTo>
                  <a:lnTo>
                    <a:pt x="89599" y="1438971"/>
                  </a:lnTo>
                  <a:lnTo>
                    <a:pt x="80238" y="1440699"/>
                  </a:lnTo>
                  <a:lnTo>
                    <a:pt x="69924" y="1440029"/>
                  </a:lnTo>
                  <a:lnTo>
                    <a:pt x="63736" y="1441662"/>
                  </a:lnTo>
                  <a:lnTo>
                    <a:pt x="61924" y="1440867"/>
                  </a:lnTo>
                  <a:lnTo>
                    <a:pt x="58040" y="1436458"/>
                  </a:lnTo>
                  <a:lnTo>
                    <a:pt x="55171" y="1437380"/>
                  </a:lnTo>
                  <a:lnTo>
                    <a:pt x="52165" y="1440699"/>
                  </a:lnTo>
                  <a:lnTo>
                    <a:pt x="49768" y="1445254"/>
                  </a:lnTo>
                  <a:lnTo>
                    <a:pt x="48794" y="1449809"/>
                  </a:lnTo>
                  <a:lnTo>
                    <a:pt x="46742" y="1456939"/>
                  </a:lnTo>
                  <a:lnTo>
                    <a:pt x="46982" y="1460322"/>
                  </a:lnTo>
                  <a:lnTo>
                    <a:pt x="47516" y="1462793"/>
                  </a:lnTo>
                  <a:lnTo>
                    <a:pt x="51506" y="1476028"/>
                  </a:lnTo>
                  <a:lnTo>
                    <a:pt x="52480" y="1481096"/>
                  </a:lnTo>
                  <a:lnTo>
                    <a:pt x="44480" y="1507598"/>
                  </a:lnTo>
                  <a:lnTo>
                    <a:pt x="43663" y="1509472"/>
                  </a:lnTo>
                  <a:lnTo>
                    <a:pt x="43527" y="1510655"/>
                  </a:lnTo>
                  <a:lnTo>
                    <a:pt x="43799" y="1513587"/>
                  </a:lnTo>
                  <a:lnTo>
                    <a:pt x="43663" y="1514781"/>
                  </a:lnTo>
                  <a:lnTo>
                    <a:pt x="43087" y="1516048"/>
                  </a:lnTo>
                  <a:lnTo>
                    <a:pt x="42564" y="1516351"/>
                  </a:lnTo>
                  <a:lnTo>
                    <a:pt x="41946" y="1516561"/>
                  </a:lnTo>
                  <a:lnTo>
                    <a:pt x="41108" y="1517608"/>
                  </a:lnTo>
                  <a:lnTo>
                    <a:pt x="33402" y="1532633"/>
                  </a:lnTo>
                  <a:lnTo>
                    <a:pt x="18711" y="1551376"/>
                  </a:lnTo>
                  <a:lnTo>
                    <a:pt x="2544" y="1566140"/>
                  </a:lnTo>
                  <a:lnTo>
                    <a:pt x="2544" y="1568067"/>
                  </a:lnTo>
                  <a:lnTo>
                    <a:pt x="10" y="1569177"/>
                  </a:lnTo>
                  <a:lnTo>
                    <a:pt x="3183" y="1571763"/>
                  </a:lnTo>
                  <a:lnTo>
                    <a:pt x="10627" y="1574339"/>
                  </a:lnTo>
                  <a:lnTo>
                    <a:pt x="22344" y="1574967"/>
                  </a:lnTo>
                  <a:lnTo>
                    <a:pt x="53370" y="1576622"/>
                  </a:lnTo>
                  <a:lnTo>
                    <a:pt x="111567" y="1579732"/>
                  </a:lnTo>
                  <a:lnTo>
                    <a:pt x="154958" y="1582046"/>
                  </a:lnTo>
                  <a:lnTo>
                    <a:pt x="198349" y="1584349"/>
                  </a:lnTo>
                  <a:lnTo>
                    <a:pt x="252117" y="1587187"/>
                  </a:lnTo>
                  <a:lnTo>
                    <a:pt x="317236" y="1590674"/>
                  </a:lnTo>
                  <a:lnTo>
                    <a:pt x="359036" y="1592883"/>
                  </a:lnTo>
                  <a:lnTo>
                    <a:pt x="400825" y="1595103"/>
                  </a:lnTo>
                  <a:lnTo>
                    <a:pt x="435882" y="1596967"/>
                  </a:lnTo>
                  <a:lnTo>
                    <a:pt x="464132" y="1598474"/>
                  </a:lnTo>
                  <a:lnTo>
                    <a:pt x="474467" y="1595050"/>
                  </a:lnTo>
                  <a:lnTo>
                    <a:pt x="465409" y="1578957"/>
                  </a:lnTo>
                  <a:lnTo>
                    <a:pt x="461420" y="1570077"/>
                  </a:lnTo>
                  <a:lnTo>
                    <a:pt x="460551" y="1559994"/>
                  </a:lnTo>
                  <a:lnTo>
                    <a:pt x="461619" y="1539942"/>
                  </a:lnTo>
                  <a:lnTo>
                    <a:pt x="464917" y="1527618"/>
                  </a:lnTo>
                  <a:lnTo>
                    <a:pt x="465587" y="1522927"/>
                  </a:lnTo>
                  <a:lnTo>
                    <a:pt x="465409" y="1520121"/>
                  </a:lnTo>
                  <a:lnTo>
                    <a:pt x="464488" y="1514205"/>
                  </a:lnTo>
                  <a:lnTo>
                    <a:pt x="464498" y="1511545"/>
                  </a:lnTo>
                  <a:lnTo>
                    <a:pt x="465137" y="1509744"/>
                  </a:lnTo>
                  <a:lnTo>
                    <a:pt x="468425" y="1504854"/>
                  </a:lnTo>
                  <a:lnTo>
                    <a:pt x="468509" y="1503828"/>
                  </a:lnTo>
                  <a:lnTo>
                    <a:pt x="468100" y="1502676"/>
                  </a:lnTo>
                  <a:lnTo>
                    <a:pt x="467786" y="1501420"/>
                  </a:lnTo>
                  <a:lnTo>
                    <a:pt x="468100" y="1500174"/>
                  </a:lnTo>
                  <a:lnTo>
                    <a:pt x="468614" y="1499723"/>
                  </a:lnTo>
                  <a:lnTo>
                    <a:pt x="469880" y="1499409"/>
                  </a:lnTo>
                  <a:lnTo>
                    <a:pt x="471472" y="1498038"/>
                  </a:lnTo>
                  <a:lnTo>
                    <a:pt x="474111" y="1496603"/>
                  </a:lnTo>
                  <a:lnTo>
                    <a:pt x="475336" y="1495211"/>
                  </a:lnTo>
                  <a:lnTo>
                    <a:pt x="477388" y="1491703"/>
                  </a:lnTo>
                  <a:lnTo>
                    <a:pt x="482069" y="1488289"/>
                  </a:lnTo>
                  <a:lnTo>
                    <a:pt x="484330" y="1485818"/>
                  </a:lnTo>
                  <a:lnTo>
                    <a:pt x="486267" y="1481274"/>
                  </a:lnTo>
                  <a:lnTo>
                    <a:pt x="486665" y="1476667"/>
                  </a:lnTo>
                  <a:lnTo>
                    <a:pt x="486048" y="1471871"/>
                  </a:lnTo>
                  <a:lnTo>
                    <a:pt x="483807" y="1461327"/>
                  </a:lnTo>
                </a:path>
              </a:pathLst>
            </a:custGeom>
            <a:ln w="46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83075" y="-2329"/>
              <a:ext cx="5223354" cy="7349082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1000513" y="5513640"/>
            <a:ext cx="104775" cy="133985"/>
            <a:chOff x="11000513" y="5513640"/>
            <a:chExt cx="104775" cy="133985"/>
          </a:xfrm>
        </p:grpSpPr>
        <p:sp>
          <p:nvSpPr>
            <p:cNvPr id="10" name="object 10"/>
            <p:cNvSpPr/>
            <p:nvPr/>
          </p:nvSpPr>
          <p:spPr>
            <a:xfrm>
              <a:off x="11067673" y="5623102"/>
              <a:ext cx="35560" cy="22225"/>
            </a:xfrm>
            <a:custGeom>
              <a:avLst/>
              <a:gdLst/>
              <a:ahLst/>
              <a:cxnLst/>
              <a:rect l="l" t="t" r="r" b="b"/>
              <a:pathLst>
                <a:path w="35559" h="22225">
                  <a:moveTo>
                    <a:pt x="23946" y="1560"/>
                  </a:moveTo>
                  <a:lnTo>
                    <a:pt x="26166" y="3748"/>
                  </a:lnTo>
                  <a:lnTo>
                    <a:pt x="33255" y="7287"/>
                  </a:lnTo>
                  <a:lnTo>
                    <a:pt x="33056" y="9528"/>
                  </a:lnTo>
                  <a:lnTo>
                    <a:pt x="33768" y="10470"/>
                  </a:lnTo>
                  <a:lnTo>
                    <a:pt x="34585" y="11873"/>
                  </a:lnTo>
                  <a:lnTo>
                    <a:pt x="35119" y="12512"/>
                  </a:lnTo>
                  <a:lnTo>
                    <a:pt x="33810" y="13716"/>
                  </a:lnTo>
                  <a:lnTo>
                    <a:pt x="33213" y="15203"/>
                  </a:lnTo>
                  <a:lnTo>
                    <a:pt x="33056" y="17109"/>
                  </a:lnTo>
                  <a:lnTo>
                    <a:pt x="33056" y="19643"/>
                  </a:lnTo>
                  <a:lnTo>
                    <a:pt x="32679" y="21957"/>
                  </a:lnTo>
                  <a:lnTo>
                    <a:pt x="31684" y="21915"/>
                  </a:lnTo>
                  <a:lnTo>
                    <a:pt x="30344" y="20941"/>
                  </a:lnTo>
                  <a:lnTo>
                    <a:pt x="28972" y="20355"/>
                  </a:lnTo>
                  <a:lnTo>
                    <a:pt x="24344" y="20261"/>
                  </a:lnTo>
                  <a:lnTo>
                    <a:pt x="21789" y="19119"/>
                  </a:lnTo>
                  <a:lnTo>
                    <a:pt x="18303" y="15570"/>
                  </a:lnTo>
                  <a:lnTo>
                    <a:pt x="16994" y="14669"/>
                  </a:lnTo>
                  <a:lnTo>
                    <a:pt x="15643" y="14083"/>
                  </a:lnTo>
                  <a:lnTo>
                    <a:pt x="14596" y="14083"/>
                  </a:lnTo>
                  <a:lnTo>
                    <a:pt x="13381" y="15392"/>
                  </a:lnTo>
                  <a:lnTo>
                    <a:pt x="12229" y="17496"/>
                  </a:lnTo>
                  <a:lnTo>
                    <a:pt x="11015" y="20355"/>
                  </a:lnTo>
                  <a:lnTo>
                    <a:pt x="9748" y="19926"/>
                  </a:lnTo>
                  <a:lnTo>
                    <a:pt x="7863" y="17873"/>
                  </a:lnTo>
                  <a:lnTo>
                    <a:pt x="6293" y="17224"/>
                  </a:lnTo>
                  <a:lnTo>
                    <a:pt x="5874" y="17580"/>
                  </a:lnTo>
                  <a:lnTo>
                    <a:pt x="2795" y="18879"/>
                  </a:lnTo>
                  <a:lnTo>
                    <a:pt x="1256" y="18920"/>
                  </a:lnTo>
                  <a:lnTo>
                    <a:pt x="2335" y="13999"/>
                  </a:lnTo>
                  <a:lnTo>
                    <a:pt x="1319" y="8837"/>
                  </a:lnTo>
                  <a:lnTo>
                    <a:pt x="0" y="4376"/>
                  </a:lnTo>
                  <a:lnTo>
                    <a:pt x="136" y="1560"/>
                  </a:lnTo>
                  <a:lnTo>
                    <a:pt x="1895" y="921"/>
                  </a:lnTo>
                  <a:lnTo>
                    <a:pt x="4031" y="1560"/>
                  </a:lnTo>
                  <a:lnTo>
                    <a:pt x="6879" y="3120"/>
                  </a:lnTo>
                  <a:lnTo>
                    <a:pt x="8910" y="2973"/>
                  </a:lnTo>
                  <a:lnTo>
                    <a:pt x="10470" y="2471"/>
                  </a:lnTo>
                  <a:lnTo>
                    <a:pt x="11915" y="1518"/>
                  </a:lnTo>
                  <a:lnTo>
                    <a:pt x="13570" y="0"/>
                  </a:lnTo>
                  <a:lnTo>
                    <a:pt x="14763" y="1183"/>
                  </a:lnTo>
                  <a:lnTo>
                    <a:pt x="18041" y="1999"/>
                  </a:lnTo>
                  <a:lnTo>
                    <a:pt x="19737" y="3120"/>
                  </a:lnTo>
                  <a:lnTo>
                    <a:pt x="20763" y="2020"/>
                  </a:lnTo>
                  <a:lnTo>
                    <a:pt x="21706" y="1685"/>
                  </a:lnTo>
                  <a:lnTo>
                    <a:pt x="23946" y="1560"/>
                  </a:lnTo>
                  <a:close/>
                </a:path>
              </a:pathLst>
            </a:custGeom>
            <a:ln w="46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002842" y="5515970"/>
              <a:ext cx="76200" cy="74295"/>
            </a:xfrm>
            <a:custGeom>
              <a:avLst/>
              <a:gdLst/>
              <a:ahLst/>
              <a:cxnLst/>
              <a:rect l="l" t="t" r="r" b="b"/>
              <a:pathLst>
                <a:path w="76200" h="74295">
                  <a:moveTo>
                    <a:pt x="14010" y="54982"/>
                  </a:moveTo>
                  <a:lnTo>
                    <a:pt x="17119" y="53663"/>
                  </a:lnTo>
                  <a:lnTo>
                    <a:pt x="20334" y="51244"/>
                  </a:lnTo>
                  <a:lnTo>
                    <a:pt x="23339" y="49925"/>
                  </a:lnTo>
                  <a:lnTo>
                    <a:pt x="25810" y="51967"/>
                  </a:lnTo>
                  <a:lnTo>
                    <a:pt x="25203" y="53977"/>
                  </a:lnTo>
                  <a:lnTo>
                    <a:pt x="22742" y="58123"/>
                  </a:lnTo>
                  <a:lnTo>
                    <a:pt x="22051" y="63076"/>
                  </a:lnTo>
                  <a:lnTo>
                    <a:pt x="21119" y="66678"/>
                  </a:lnTo>
                  <a:lnTo>
                    <a:pt x="21140" y="67589"/>
                  </a:lnTo>
                  <a:lnTo>
                    <a:pt x="20941" y="68217"/>
                  </a:lnTo>
                  <a:lnTo>
                    <a:pt x="19758" y="69442"/>
                  </a:lnTo>
                  <a:lnTo>
                    <a:pt x="18240" y="70406"/>
                  </a:lnTo>
                  <a:lnTo>
                    <a:pt x="17245" y="70291"/>
                  </a:lnTo>
                  <a:lnTo>
                    <a:pt x="16324" y="69757"/>
                  </a:lnTo>
                  <a:lnTo>
                    <a:pt x="15078" y="69442"/>
                  </a:lnTo>
                  <a:lnTo>
                    <a:pt x="617" y="69442"/>
                  </a:lnTo>
                  <a:lnTo>
                    <a:pt x="0" y="68846"/>
                  </a:lnTo>
                  <a:lnTo>
                    <a:pt x="408" y="67620"/>
                  </a:lnTo>
                  <a:lnTo>
                    <a:pt x="1581" y="66469"/>
                  </a:lnTo>
                  <a:lnTo>
                    <a:pt x="3245" y="66144"/>
                  </a:lnTo>
                  <a:lnTo>
                    <a:pt x="2544" y="62877"/>
                  </a:lnTo>
                  <a:lnTo>
                    <a:pt x="3486" y="61882"/>
                  </a:lnTo>
                  <a:lnTo>
                    <a:pt x="5340" y="61841"/>
                  </a:lnTo>
                  <a:lnTo>
                    <a:pt x="7340" y="61422"/>
                  </a:lnTo>
                  <a:lnTo>
                    <a:pt x="14010" y="54982"/>
                  </a:lnTo>
                  <a:close/>
                </a:path>
                <a:path w="76200" h="74295">
                  <a:moveTo>
                    <a:pt x="46543" y="65767"/>
                  </a:moveTo>
                  <a:lnTo>
                    <a:pt x="47652" y="67254"/>
                  </a:lnTo>
                  <a:lnTo>
                    <a:pt x="47935" y="70154"/>
                  </a:lnTo>
                  <a:lnTo>
                    <a:pt x="46406" y="72437"/>
                  </a:lnTo>
                  <a:lnTo>
                    <a:pt x="45077" y="73893"/>
                  </a:lnTo>
                  <a:lnTo>
                    <a:pt x="44386" y="73620"/>
                  </a:lnTo>
                  <a:lnTo>
                    <a:pt x="44878" y="72133"/>
                  </a:lnTo>
                  <a:lnTo>
                    <a:pt x="45129" y="70971"/>
                  </a:lnTo>
                  <a:lnTo>
                    <a:pt x="44710" y="69547"/>
                  </a:lnTo>
                  <a:lnTo>
                    <a:pt x="44773" y="68395"/>
                  </a:lnTo>
                  <a:lnTo>
                    <a:pt x="45202" y="67788"/>
                  </a:lnTo>
                  <a:lnTo>
                    <a:pt x="45621" y="66867"/>
                  </a:lnTo>
                  <a:lnTo>
                    <a:pt x="46176" y="66018"/>
                  </a:lnTo>
                  <a:lnTo>
                    <a:pt x="46543" y="65767"/>
                  </a:lnTo>
                  <a:close/>
                </a:path>
                <a:path w="76200" h="74295">
                  <a:moveTo>
                    <a:pt x="74982" y="0"/>
                  </a:moveTo>
                  <a:lnTo>
                    <a:pt x="75599" y="607"/>
                  </a:lnTo>
                  <a:lnTo>
                    <a:pt x="75599" y="1884"/>
                  </a:lnTo>
                  <a:lnTo>
                    <a:pt x="72971" y="4806"/>
                  </a:lnTo>
                  <a:lnTo>
                    <a:pt x="71013" y="5947"/>
                  </a:lnTo>
                  <a:lnTo>
                    <a:pt x="68605" y="6575"/>
                  </a:lnTo>
                  <a:lnTo>
                    <a:pt x="67202" y="5455"/>
                  </a:lnTo>
                  <a:lnTo>
                    <a:pt x="68364" y="2931"/>
                  </a:lnTo>
                  <a:lnTo>
                    <a:pt x="70437" y="1685"/>
                  </a:lnTo>
                  <a:lnTo>
                    <a:pt x="71914" y="1528"/>
                  </a:lnTo>
                  <a:lnTo>
                    <a:pt x="74353" y="104"/>
                  </a:lnTo>
                  <a:lnTo>
                    <a:pt x="74982" y="0"/>
                  </a:lnTo>
                  <a:close/>
                </a:path>
                <a:path w="76200" h="74295">
                  <a:moveTo>
                    <a:pt x="33025" y="57684"/>
                  </a:moveTo>
                  <a:lnTo>
                    <a:pt x="33904" y="57212"/>
                  </a:lnTo>
                  <a:lnTo>
                    <a:pt x="34292" y="59369"/>
                  </a:lnTo>
                  <a:lnTo>
                    <a:pt x="33077" y="62238"/>
                  </a:lnTo>
                  <a:lnTo>
                    <a:pt x="32899" y="61327"/>
                  </a:lnTo>
                  <a:lnTo>
                    <a:pt x="32815" y="59265"/>
                  </a:lnTo>
                  <a:lnTo>
                    <a:pt x="33025" y="57684"/>
                  </a:lnTo>
                  <a:close/>
                </a:path>
              </a:pathLst>
            </a:custGeom>
            <a:ln w="46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0684788" y="4371506"/>
            <a:ext cx="72390" cy="93345"/>
          </a:xfrm>
          <a:custGeom>
            <a:avLst/>
            <a:gdLst/>
            <a:ahLst/>
            <a:cxnLst/>
            <a:rect l="l" t="t" r="r" b="b"/>
            <a:pathLst>
              <a:path w="72390" h="93345">
                <a:moveTo>
                  <a:pt x="26753" y="92876"/>
                </a:moveTo>
                <a:lnTo>
                  <a:pt x="25454" y="89630"/>
                </a:lnTo>
                <a:lnTo>
                  <a:pt x="23873" y="89379"/>
                </a:lnTo>
                <a:lnTo>
                  <a:pt x="22083" y="90416"/>
                </a:lnTo>
                <a:lnTo>
                  <a:pt x="20093" y="91128"/>
                </a:lnTo>
                <a:lnTo>
                  <a:pt x="17905" y="90300"/>
                </a:lnTo>
                <a:lnTo>
                  <a:pt x="15099" y="86604"/>
                </a:lnTo>
                <a:lnTo>
                  <a:pt x="12868" y="85746"/>
                </a:lnTo>
                <a:lnTo>
                  <a:pt x="9643" y="87243"/>
                </a:lnTo>
                <a:lnTo>
                  <a:pt x="6701" y="90217"/>
                </a:lnTo>
                <a:lnTo>
                  <a:pt x="3601" y="92290"/>
                </a:lnTo>
                <a:lnTo>
                  <a:pt x="0" y="91128"/>
                </a:lnTo>
                <a:lnTo>
                  <a:pt x="0" y="89222"/>
                </a:lnTo>
                <a:lnTo>
                  <a:pt x="795" y="88761"/>
                </a:lnTo>
                <a:lnTo>
                  <a:pt x="1329" y="88321"/>
                </a:lnTo>
                <a:lnTo>
                  <a:pt x="1958" y="87944"/>
                </a:lnTo>
                <a:lnTo>
                  <a:pt x="3088" y="87641"/>
                </a:lnTo>
                <a:lnTo>
                  <a:pt x="2900" y="82688"/>
                </a:lnTo>
                <a:lnTo>
                  <a:pt x="7968" y="75505"/>
                </a:lnTo>
                <a:lnTo>
                  <a:pt x="9319" y="70982"/>
                </a:lnTo>
                <a:lnTo>
                  <a:pt x="9402" y="63306"/>
                </a:lnTo>
                <a:lnTo>
                  <a:pt x="9978" y="60008"/>
                </a:lnTo>
                <a:lnTo>
                  <a:pt x="11381" y="56186"/>
                </a:lnTo>
                <a:lnTo>
                  <a:pt x="11884" y="53736"/>
                </a:lnTo>
                <a:lnTo>
                  <a:pt x="11706" y="52019"/>
                </a:lnTo>
                <a:lnTo>
                  <a:pt x="12010" y="50993"/>
                </a:lnTo>
                <a:lnTo>
                  <a:pt x="15329" y="50186"/>
                </a:lnTo>
                <a:lnTo>
                  <a:pt x="18952" y="47673"/>
                </a:lnTo>
                <a:lnTo>
                  <a:pt x="22104" y="43600"/>
                </a:lnTo>
                <a:lnTo>
                  <a:pt x="26700" y="39496"/>
                </a:lnTo>
                <a:lnTo>
                  <a:pt x="28815" y="36627"/>
                </a:lnTo>
                <a:lnTo>
                  <a:pt x="35402" y="20554"/>
                </a:lnTo>
                <a:lnTo>
                  <a:pt x="38951" y="13622"/>
                </a:lnTo>
                <a:lnTo>
                  <a:pt x="44302" y="8533"/>
                </a:lnTo>
                <a:lnTo>
                  <a:pt x="52312" y="3769"/>
                </a:lnTo>
                <a:lnTo>
                  <a:pt x="57966" y="2418"/>
                </a:lnTo>
                <a:lnTo>
                  <a:pt x="60773" y="848"/>
                </a:lnTo>
                <a:lnTo>
                  <a:pt x="63474" y="0"/>
                </a:lnTo>
                <a:lnTo>
                  <a:pt x="65945" y="1340"/>
                </a:lnTo>
                <a:lnTo>
                  <a:pt x="65076" y="5046"/>
                </a:lnTo>
                <a:lnTo>
                  <a:pt x="62008" y="14711"/>
                </a:lnTo>
                <a:lnTo>
                  <a:pt x="62291" y="18198"/>
                </a:lnTo>
                <a:lnTo>
                  <a:pt x="63108" y="20114"/>
                </a:lnTo>
                <a:lnTo>
                  <a:pt x="64071" y="24376"/>
                </a:lnTo>
                <a:lnTo>
                  <a:pt x="64909" y="26093"/>
                </a:lnTo>
                <a:lnTo>
                  <a:pt x="66060" y="26826"/>
                </a:lnTo>
                <a:lnTo>
                  <a:pt x="68825" y="27171"/>
                </a:lnTo>
                <a:lnTo>
                  <a:pt x="69935" y="27999"/>
                </a:lnTo>
                <a:lnTo>
                  <a:pt x="70741" y="29433"/>
                </a:lnTo>
                <a:lnTo>
                  <a:pt x="71662" y="31747"/>
                </a:lnTo>
                <a:lnTo>
                  <a:pt x="71861" y="33904"/>
                </a:lnTo>
                <a:lnTo>
                  <a:pt x="70510" y="34857"/>
                </a:lnTo>
                <a:lnTo>
                  <a:pt x="69641" y="35674"/>
                </a:lnTo>
                <a:lnTo>
                  <a:pt x="67516" y="40124"/>
                </a:lnTo>
                <a:lnTo>
                  <a:pt x="66395" y="41014"/>
                </a:lnTo>
                <a:lnTo>
                  <a:pt x="65484" y="43066"/>
                </a:lnTo>
                <a:lnTo>
                  <a:pt x="64678" y="45443"/>
                </a:lnTo>
                <a:lnTo>
                  <a:pt x="63788" y="47296"/>
                </a:lnTo>
                <a:lnTo>
                  <a:pt x="62856" y="48260"/>
                </a:lnTo>
                <a:lnTo>
                  <a:pt x="58752" y="50616"/>
                </a:lnTo>
                <a:lnTo>
                  <a:pt x="60019" y="57631"/>
                </a:lnTo>
                <a:lnTo>
                  <a:pt x="56741" y="61380"/>
                </a:lnTo>
                <a:lnTo>
                  <a:pt x="51590" y="64186"/>
                </a:lnTo>
                <a:lnTo>
                  <a:pt x="47286" y="68280"/>
                </a:lnTo>
                <a:lnTo>
                  <a:pt x="47412" y="71432"/>
                </a:lnTo>
                <a:lnTo>
                  <a:pt x="39202" y="76992"/>
                </a:lnTo>
                <a:lnTo>
                  <a:pt x="37025" y="79714"/>
                </a:lnTo>
                <a:lnTo>
                  <a:pt x="36124" y="81714"/>
                </a:lnTo>
                <a:lnTo>
                  <a:pt x="34009" y="82688"/>
                </a:lnTo>
                <a:lnTo>
                  <a:pt x="31643" y="83295"/>
                </a:lnTo>
                <a:lnTo>
                  <a:pt x="29936" y="84164"/>
                </a:lnTo>
                <a:lnTo>
                  <a:pt x="28732" y="85986"/>
                </a:lnTo>
                <a:lnTo>
                  <a:pt x="26753" y="92876"/>
                </a:lnTo>
                <a:close/>
              </a:path>
            </a:pathLst>
          </a:custGeom>
          <a:ln w="46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6703705" y="3285"/>
            <a:ext cx="13400405" cy="9402445"/>
            <a:chOff x="6703705" y="3285"/>
            <a:chExt cx="13400405" cy="9402445"/>
          </a:xfrm>
        </p:grpSpPr>
        <p:sp>
          <p:nvSpPr>
            <p:cNvPr id="14" name="object 14"/>
            <p:cNvSpPr/>
            <p:nvPr/>
          </p:nvSpPr>
          <p:spPr>
            <a:xfrm>
              <a:off x="9977812" y="8450846"/>
              <a:ext cx="6985" cy="11430"/>
            </a:xfrm>
            <a:custGeom>
              <a:avLst/>
              <a:gdLst/>
              <a:ahLst/>
              <a:cxnLst/>
              <a:rect l="l" t="t" r="r" b="b"/>
              <a:pathLst>
                <a:path w="6984" h="11429">
                  <a:moveTo>
                    <a:pt x="6785" y="0"/>
                  </a:moveTo>
                  <a:lnTo>
                    <a:pt x="0" y="0"/>
                  </a:lnTo>
                  <a:lnTo>
                    <a:pt x="2806" y="7863"/>
                  </a:lnTo>
                  <a:lnTo>
                    <a:pt x="5664" y="11015"/>
                  </a:lnTo>
                  <a:lnTo>
                    <a:pt x="6680" y="6230"/>
                  </a:lnTo>
                  <a:lnTo>
                    <a:pt x="6366" y="4073"/>
                  </a:lnTo>
                  <a:lnTo>
                    <a:pt x="6785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592670" y="8461611"/>
              <a:ext cx="55244" cy="49530"/>
            </a:xfrm>
            <a:custGeom>
              <a:avLst/>
              <a:gdLst/>
              <a:ahLst/>
              <a:cxnLst/>
              <a:rect l="l" t="t" r="r" b="b"/>
              <a:pathLst>
                <a:path w="55245" h="49529">
                  <a:moveTo>
                    <a:pt x="27705" y="14784"/>
                  </a:moveTo>
                  <a:lnTo>
                    <a:pt x="25444" y="15004"/>
                  </a:lnTo>
                  <a:lnTo>
                    <a:pt x="23433" y="15685"/>
                  </a:lnTo>
                  <a:lnTo>
                    <a:pt x="21611" y="16816"/>
                  </a:lnTo>
                  <a:lnTo>
                    <a:pt x="19789" y="18481"/>
                  </a:lnTo>
                  <a:lnTo>
                    <a:pt x="21297" y="20334"/>
                  </a:lnTo>
                  <a:lnTo>
                    <a:pt x="22114" y="23193"/>
                  </a:lnTo>
                  <a:lnTo>
                    <a:pt x="22742" y="29559"/>
                  </a:lnTo>
                  <a:lnTo>
                    <a:pt x="22742" y="35140"/>
                  </a:lnTo>
                  <a:lnTo>
                    <a:pt x="23182" y="35998"/>
                  </a:lnTo>
                  <a:lnTo>
                    <a:pt x="25213" y="37119"/>
                  </a:lnTo>
                  <a:lnTo>
                    <a:pt x="25664" y="37663"/>
                  </a:lnTo>
                  <a:lnTo>
                    <a:pt x="28302" y="41935"/>
                  </a:lnTo>
                  <a:lnTo>
                    <a:pt x="34459" y="45401"/>
                  </a:lnTo>
                  <a:lnTo>
                    <a:pt x="41349" y="47611"/>
                  </a:lnTo>
                  <a:lnTo>
                    <a:pt x="46270" y="48103"/>
                  </a:lnTo>
                  <a:lnTo>
                    <a:pt x="46899" y="48501"/>
                  </a:lnTo>
                  <a:lnTo>
                    <a:pt x="49192" y="49443"/>
                  </a:lnTo>
                  <a:lnTo>
                    <a:pt x="49192" y="47223"/>
                  </a:lnTo>
                  <a:lnTo>
                    <a:pt x="49904" y="45715"/>
                  </a:lnTo>
                  <a:lnTo>
                    <a:pt x="52134" y="43181"/>
                  </a:lnTo>
                  <a:lnTo>
                    <a:pt x="54396" y="43181"/>
                  </a:lnTo>
                  <a:lnTo>
                    <a:pt x="54867" y="41464"/>
                  </a:lnTo>
                  <a:lnTo>
                    <a:pt x="54302" y="37056"/>
                  </a:lnTo>
                  <a:lnTo>
                    <a:pt x="52134" y="33454"/>
                  </a:lnTo>
                  <a:lnTo>
                    <a:pt x="48019" y="31674"/>
                  </a:lnTo>
                  <a:lnTo>
                    <a:pt x="47255" y="31506"/>
                  </a:lnTo>
                  <a:lnTo>
                    <a:pt x="47251" y="29559"/>
                  </a:lnTo>
                  <a:lnTo>
                    <a:pt x="47098" y="27915"/>
                  </a:lnTo>
                  <a:lnTo>
                    <a:pt x="46375" y="26522"/>
                  </a:lnTo>
                  <a:lnTo>
                    <a:pt x="42208" y="25004"/>
                  </a:lnTo>
                  <a:lnTo>
                    <a:pt x="37402" y="20784"/>
                  </a:lnTo>
                  <a:lnTo>
                    <a:pt x="35025" y="19810"/>
                  </a:lnTo>
                  <a:lnTo>
                    <a:pt x="23706" y="18481"/>
                  </a:lnTo>
                  <a:lnTo>
                    <a:pt x="25559" y="16805"/>
                  </a:lnTo>
                  <a:lnTo>
                    <a:pt x="26397" y="16365"/>
                  </a:lnTo>
                  <a:lnTo>
                    <a:pt x="27705" y="16125"/>
                  </a:lnTo>
                  <a:lnTo>
                    <a:pt x="27705" y="14784"/>
                  </a:lnTo>
                  <a:close/>
                </a:path>
                <a:path w="55245" h="49529">
                  <a:moveTo>
                    <a:pt x="54396" y="43181"/>
                  </a:moveTo>
                  <a:lnTo>
                    <a:pt x="52134" y="43181"/>
                  </a:lnTo>
                  <a:lnTo>
                    <a:pt x="54092" y="44291"/>
                  </a:lnTo>
                  <a:lnTo>
                    <a:pt x="54396" y="43181"/>
                  </a:lnTo>
                  <a:close/>
                </a:path>
                <a:path w="55245" h="49529">
                  <a:moveTo>
                    <a:pt x="10439" y="0"/>
                  </a:moveTo>
                  <a:lnTo>
                    <a:pt x="1685" y="1361"/>
                  </a:lnTo>
                  <a:lnTo>
                    <a:pt x="0" y="1958"/>
                  </a:lnTo>
                  <a:lnTo>
                    <a:pt x="104" y="3476"/>
                  </a:lnTo>
                  <a:lnTo>
                    <a:pt x="628" y="5444"/>
                  </a:lnTo>
                  <a:lnTo>
                    <a:pt x="178" y="7392"/>
                  </a:lnTo>
                  <a:lnTo>
                    <a:pt x="2502" y="8942"/>
                  </a:lnTo>
                  <a:lnTo>
                    <a:pt x="5329" y="10177"/>
                  </a:lnTo>
                  <a:lnTo>
                    <a:pt x="8271" y="11004"/>
                  </a:lnTo>
                  <a:lnTo>
                    <a:pt x="10931" y="11214"/>
                  </a:lnTo>
                  <a:lnTo>
                    <a:pt x="13444" y="10627"/>
                  </a:lnTo>
                  <a:lnTo>
                    <a:pt x="17287" y="8837"/>
                  </a:lnTo>
                  <a:lnTo>
                    <a:pt x="19789" y="8743"/>
                  </a:lnTo>
                  <a:lnTo>
                    <a:pt x="21538" y="7434"/>
                  </a:lnTo>
                  <a:lnTo>
                    <a:pt x="18763" y="4429"/>
                  </a:lnTo>
                  <a:lnTo>
                    <a:pt x="14146" y="1403"/>
                  </a:lnTo>
                  <a:lnTo>
                    <a:pt x="10439" y="0"/>
                  </a:lnTo>
                  <a:close/>
                </a:path>
              </a:pathLst>
            </a:custGeom>
            <a:solidFill>
              <a:srgbClr val="FF79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60708" y="6861302"/>
              <a:ext cx="3750835" cy="17404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33295" y="5199344"/>
              <a:ext cx="2207670" cy="211057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4730223" y="4892456"/>
              <a:ext cx="2708910" cy="1625600"/>
            </a:xfrm>
            <a:custGeom>
              <a:avLst/>
              <a:gdLst/>
              <a:ahLst/>
              <a:cxnLst/>
              <a:rect l="l" t="t" r="r" b="b"/>
              <a:pathLst>
                <a:path w="2708909" h="1625600">
                  <a:moveTo>
                    <a:pt x="995739" y="1612900"/>
                  </a:moveTo>
                  <a:lnTo>
                    <a:pt x="955845" y="1612900"/>
                  </a:lnTo>
                  <a:lnTo>
                    <a:pt x="968295" y="1625600"/>
                  </a:lnTo>
                  <a:lnTo>
                    <a:pt x="996168" y="1625600"/>
                  </a:lnTo>
                  <a:lnTo>
                    <a:pt x="995739" y="1612900"/>
                  </a:lnTo>
                  <a:close/>
                </a:path>
                <a:path w="2708909" h="1625600">
                  <a:moveTo>
                    <a:pt x="1145127" y="1600200"/>
                  </a:moveTo>
                  <a:lnTo>
                    <a:pt x="1129567" y="1600200"/>
                  </a:lnTo>
                  <a:lnTo>
                    <a:pt x="1132091" y="1612900"/>
                  </a:lnTo>
                  <a:lnTo>
                    <a:pt x="1132866" y="1625600"/>
                  </a:lnTo>
                  <a:lnTo>
                    <a:pt x="1141504" y="1625600"/>
                  </a:lnTo>
                  <a:lnTo>
                    <a:pt x="1143221" y="1612900"/>
                  </a:lnTo>
                  <a:lnTo>
                    <a:pt x="1145472" y="1612900"/>
                  </a:lnTo>
                  <a:lnTo>
                    <a:pt x="1145127" y="1600200"/>
                  </a:lnTo>
                  <a:close/>
                </a:path>
                <a:path w="2708909" h="1625600">
                  <a:moveTo>
                    <a:pt x="1059360" y="1587500"/>
                  </a:moveTo>
                  <a:lnTo>
                    <a:pt x="923846" y="1587500"/>
                  </a:lnTo>
                  <a:lnTo>
                    <a:pt x="928296" y="1600200"/>
                  </a:lnTo>
                  <a:lnTo>
                    <a:pt x="931217" y="1612900"/>
                  </a:lnTo>
                  <a:lnTo>
                    <a:pt x="1034575" y="1612900"/>
                  </a:lnTo>
                  <a:lnTo>
                    <a:pt x="1042292" y="1600200"/>
                  </a:lnTo>
                  <a:lnTo>
                    <a:pt x="1058805" y="1600200"/>
                  </a:lnTo>
                  <a:lnTo>
                    <a:pt x="1059360" y="1587500"/>
                  </a:lnTo>
                  <a:close/>
                </a:path>
                <a:path w="2708909" h="1625600">
                  <a:moveTo>
                    <a:pt x="1143326" y="1587500"/>
                  </a:moveTo>
                  <a:lnTo>
                    <a:pt x="1117452" y="1587500"/>
                  </a:lnTo>
                  <a:lnTo>
                    <a:pt x="1124468" y="1600200"/>
                  </a:lnTo>
                  <a:lnTo>
                    <a:pt x="1144562" y="1600200"/>
                  </a:lnTo>
                  <a:lnTo>
                    <a:pt x="1143326" y="1587500"/>
                  </a:lnTo>
                  <a:close/>
                </a:path>
                <a:path w="2708909" h="1625600">
                  <a:moveTo>
                    <a:pt x="917301" y="1574800"/>
                  </a:moveTo>
                  <a:lnTo>
                    <a:pt x="911574" y="1574800"/>
                  </a:lnTo>
                  <a:lnTo>
                    <a:pt x="913595" y="1587500"/>
                  </a:lnTo>
                  <a:lnTo>
                    <a:pt x="917301" y="1574800"/>
                  </a:lnTo>
                  <a:close/>
                </a:path>
                <a:path w="2708909" h="1625600">
                  <a:moveTo>
                    <a:pt x="1125180" y="1574800"/>
                  </a:moveTo>
                  <a:lnTo>
                    <a:pt x="917301" y="1574800"/>
                  </a:lnTo>
                  <a:lnTo>
                    <a:pt x="921699" y="1587500"/>
                  </a:lnTo>
                  <a:lnTo>
                    <a:pt x="1126468" y="1587500"/>
                  </a:lnTo>
                  <a:lnTo>
                    <a:pt x="1125180" y="1574800"/>
                  </a:lnTo>
                  <a:close/>
                </a:path>
                <a:path w="2708909" h="1625600">
                  <a:moveTo>
                    <a:pt x="1132876" y="1574800"/>
                  </a:moveTo>
                  <a:lnTo>
                    <a:pt x="1130091" y="1574800"/>
                  </a:lnTo>
                  <a:lnTo>
                    <a:pt x="1130373" y="1587500"/>
                  </a:lnTo>
                  <a:lnTo>
                    <a:pt x="1133316" y="1587500"/>
                  </a:lnTo>
                  <a:lnTo>
                    <a:pt x="1132876" y="1574800"/>
                  </a:lnTo>
                  <a:close/>
                </a:path>
                <a:path w="2708909" h="1625600">
                  <a:moveTo>
                    <a:pt x="1138331" y="1574800"/>
                  </a:moveTo>
                  <a:lnTo>
                    <a:pt x="1135012" y="1574800"/>
                  </a:lnTo>
                  <a:lnTo>
                    <a:pt x="1134248" y="1587500"/>
                  </a:lnTo>
                  <a:lnTo>
                    <a:pt x="1139022" y="1587500"/>
                  </a:lnTo>
                  <a:lnTo>
                    <a:pt x="1138331" y="1574800"/>
                  </a:lnTo>
                  <a:close/>
                </a:path>
                <a:path w="2708909" h="1625600">
                  <a:moveTo>
                    <a:pt x="1144153" y="1574800"/>
                  </a:moveTo>
                  <a:lnTo>
                    <a:pt x="1140708" y="1574800"/>
                  </a:lnTo>
                  <a:lnTo>
                    <a:pt x="1140007" y="1587500"/>
                  </a:lnTo>
                  <a:lnTo>
                    <a:pt x="1145242" y="1587500"/>
                  </a:lnTo>
                  <a:lnTo>
                    <a:pt x="1144153" y="1574800"/>
                  </a:lnTo>
                  <a:close/>
                </a:path>
                <a:path w="2708909" h="1625600">
                  <a:moveTo>
                    <a:pt x="932966" y="1562100"/>
                  </a:moveTo>
                  <a:lnTo>
                    <a:pt x="922244" y="1562100"/>
                  </a:lnTo>
                  <a:lnTo>
                    <a:pt x="914244" y="1574800"/>
                  </a:lnTo>
                  <a:lnTo>
                    <a:pt x="944233" y="1574800"/>
                  </a:lnTo>
                  <a:lnTo>
                    <a:pt x="932966" y="1562100"/>
                  </a:lnTo>
                  <a:close/>
                </a:path>
                <a:path w="2708909" h="1625600">
                  <a:moveTo>
                    <a:pt x="1127724" y="1562100"/>
                  </a:moveTo>
                  <a:lnTo>
                    <a:pt x="957698" y="1562100"/>
                  </a:lnTo>
                  <a:lnTo>
                    <a:pt x="957028" y="1574800"/>
                  </a:lnTo>
                  <a:lnTo>
                    <a:pt x="1126771" y="1574800"/>
                  </a:lnTo>
                  <a:lnTo>
                    <a:pt x="1127724" y="1562100"/>
                  </a:lnTo>
                  <a:close/>
                </a:path>
                <a:path w="2708909" h="1625600">
                  <a:moveTo>
                    <a:pt x="1122489" y="1524000"/>
                  </a:moveTo>
                  <a:lnTo>
                    <a:pt x="957342" y="1524000"/>
                  </a:lnTo>
                  <a:lnTo>
                    <a:pt x="953855" y="1536700"/>
                  </a:lnTo>
                  <a:lnTo>
                    <a:pt x="958421" y="1536700"/>
                  </a:lnTo>
                  <a:lnTo>
                    <a:pt x="959269" y="1549400"/>
                  </a:lnTo>
                  <a:lnTo>
                    <a:pt x="958295" y="1549400"/>
                  </a:lnTo>
                  <a:lnTo>
                    <a:pt x="957415" y="1562100"/>
                  </a:lnTo>
                  <a:lnTo>
                    <a:pt x="1120458" y="1562100"/>
                  </a:lnTo>
                  <a:lnTo>
                    <a:pt x="1121913" y="1549400"/>
                  </a:lnTo>
                  <a:lnTo>
                    <a:pt x="1121578" y="1536700"/>
                  </a:lnTo>
                  <a:lnTo>
                    <a:pt x="1122489" y="1524000"/>
                  </a:lnTo>
                  <a:close/>
                </a:path>
                <a:path w="2708909" h="1625600">
                  <a:moveTo>
                    <a:pt x="1138101" y="1549400"/>
                  </a:moveTo>
                  <a:lnTo>
                    <a:pt x="1134206" y="1562100"/>
                  </a:lnTo>
                  <a:lnTo>
                    <a:pt x="1136206" y="1562100"/>
                  </a:lnTo>
                  <a:lnTo>
                    <a:pt x="1138101" y="1549400"/>
                  </a:lnTo>
                  <a:close/>
                </a:path>
                <a:path w="2708909" h="1625600">
                  <a:moveTo>
                    <a:pt x="1150425" y="1536700"/>
                  </a:moveTo>
                  <a:lnTo>
                    <a:pt x="1142300" y="1536700"/>
                  </a:lnTo>
                  <a:lnTo>
                    <a:pt x="1142101" y="1549400"/>
                  </a:lnTo>
                  <a:lnTo>
                    <a:pt x="1148174" y="1549400"/>
                  </a:lnTo>
                  <a:lnTo>
                    <a:pt x="1150425" y="1536700"/>
                  </a:lnTo>
                  <a:close/>
                </a:path>
                <a:path w="2708909" h="1625600">
                  <a:moveTo>
                    <a:pt x="1187230" y="1514670"/>
                  </a:moveTo>
                  <a:lnTo>
                    <a:pt x="1172048" y="1522844"/>
                  </a:lnTo>
                  <a:lnTo>
                    <a:pt x="1171953" y="1524000"/>
                  </a:lnTo>
                  <a:lnTo>
                    <a:pt x="1169901" y="1524000"/>
                  </a:lnTo>
                  <a:lnTo>
                    <a:pt x="1167325" y="1536700"/>
                  </a:lnTo>
                  <a:lnTo>
                    <a:pt x="1153472" y="1536700"/>
                  </a:lnTo>
                  <a:lnTo>
                    <a:pt x="1152279" y="1549400"/>
                  </a:lnTo>
                  <a:lnTo>
                    <a:pt x="1153179" y="1549400"/>
                  </a:lnTo>
                  <a:lnTo>
                    <a:pt x="1168299" y="1536700"/>
                  </a:lnTo>
                  <a:lnTo>
                    <a:pt x="1179213" y="1524000"/>
                  </a:lnTo>
                  <a:lnTo>
                    <a:pt x="1170048" y="1524000"/>
                  </a:lnTo>
                  <a:lnTo>
                    <a:pt x="1179273" y="1523930"/>
                  </a:lnTo>
                  <a:lnTo>
                    <a:pt x="1187230" y="1514670"/>
                  </a:lnTo>
                  <a:close/>
                </a:path>
                <a:path w="2708909" h="1625600">
                  <a:moveTo>
                    <a:pt x="1158519" y="1524000"/>
                  </a:moveTo>
                  <a:lnTo>
                    <a:pt x="1134426" y="1524000"/>
                  </a:lnTo>
                  <a:lnTo>
                    <a:pt x="1137818" y="1536700"/>
                  </a:lnTo>
                  <a:lnTo>
                    <a:pt x="1160812" y="1536700"/>
                  </a:lnTo>
                  <a:lnTo>
                    <a:pt x="1158519" y="1524000"/>
                  </a:lnTo>
                  <a:close/>
                </a:path>
                <a:path w="2708909" h="1625600">
                  <a:moveTo>
                    <a:pt x="1125588" y="1511300"/>
                  </a:moveTo>
                  <a:lnTo>
                    <a:pt x="968253" y="1511300"/>
                  </a:lnTo>
                  <a:lnTo>
                    <a:pt x="965823" y="1524000"/>
                  </a:lnTo>
                  <a:lnTo>
                    <a:pt x="1125431" y="1524000"/>
                  </a:lnTo>
                  <a:lnTo>
                    <a:pt x="1125588" y="1511300"/>
                  </a:lnTo>
                  <a:close/>
                </a:path>
                <a:path w="2708909" h="1625600">
                  <a:moveTo>
                    <a:pt x="1159702" y="1511300"/>
                  </a:moveTo>
                  <a:lnTo>
                    <a:pt x="1133913" y="1511300"/>
                  </a:lnTo>
                  <a:lnTo>
                    <a:pt x="1134824" y="1524000"/>
                  </a:lnTo>
                  <a:lnTo>
                    <a:pt x="1155629" y="1524000"/>
                  </a:lnTo>
                  <a:lnTo>
                    <a:pt x="1159702" y="1511300"/>
                  </a:lnTo>
                  <a:close/>
                </a:path>
                <a:path w="2708909" h="1625600">
                  <a:moveTo>
                    <a:pt x="1172048" y="1522844"/>
                  </a:moveTo>
                  <a:lnTo>
                    <a:pt x="1170030" y="1523930"/>
                  </a:lnTo>
                  <a:lnTo>
                    <a:pt x="1171953" y="1524000"/>
                  </a:lnTo>
                  <a:lnTo>
                    <a:pt x="1172048" y="1522844"/>
                  </a:lnTo>
                  <a:close/>
                </a:path>
                <a:path w="2708909" h="1625600">
                  <a:moveTo>
                    <a:pt x="1909146" y="1447800"/>
                  </a:moveTo>
                  <a:lnTo>
                    <a:pt x="1837535" y="1447800"/>
                  </a:lnTo>
                  <a:lnTo>
                    <a:pt x="1839985" y="1460500"/>
                  </a:lnTo>
                  <a:lnTo>
                    <a:pt x="1844896" y="1460500"/>
                  </a:lnTo>
                  <a:lnTo>
                    <a:pt x="1848404" y="1473200"/>
                  </a:lnTo>
                  <a:lnTo>
                    <a:pt x="1897837" y="1473200"/>
                  </a:lnTo>
                  <a:lnTo>
                    <a:pt x="1900999" y="1485900"/>
                  </a:lnTo>
                  <a:lnTo>
                    <a:pt x="1900999" y="1498600"/>
                  </a:lnTo>
                  <a:lnTo>
                    <a:pt x="1901711" y="1511300"/>
                  </a:lnTo>
                  <a:lnTo>
                    <a:pt x="1913973" y="1511300"/>
                  </a:lnTo>
                  <a:lnTo>
                    <a:pt x="1920988" y="1524000"/>
                  </a:lnTo>
                  <a:lnTo>
                    <a:pt x="1933689" y="1524000"/>
                  </a:lnTo>
                  <a:lnTo>
                    <a:pt x="1927124" y="1511300"/>
                  </a:lnTo>
                  <a:lnTo>
                    <a:pt x="1919135" y="1485900"/>
                  </a:lnTo>
                  <a:lnTo>
                    <a:pt x="1915899" y="1485900"/>
                  </a:lnTo>
                  <a:lnTo>
                    <a:pt x="1914528" y="1473200"/>
                  </a:lnTo>
                  <a:lnTo>
                    <a:pt x="1909146" y="1447800"/>
                  </a:lnTo>
                  <a:close/>
                </a:path>
                <a:path w="2708909" h="1625600">
                  <a:moveTo>
                    <a:pt x="1172990" y="1511300"/>
                  </a:moveTo>
                  <a:lnTo>
                    <a:pt x="1166812" y="1511300"/>
                  </a:lnTo>
                  <a:lnTo>
                    <a:pt x="1170030" y="1523930"/>
                  </a:lnTo>
                  <a:lnTo>
                    <a:pt x="1172048" y="1522844"/>
                  </a:lnTo>
                  <a:lnTo>
                    <a:pt x="1172990" y="1511300"/>
                  </a:lnTo>
                  <a:close/>
                </a:path>
                <a:path w="2708909" h="1625600">
                  <a:moveTo>
                    <a:pt x="1201041" y="1498600"/>
                  </a:moveTo>
                  <a:lnTo>
                    <a:pt x="1187230" y="1514670"/>
                  </a:lnTo>
                  <a:lnTo>
                    <a:pt x="1193492" y="1511300"/>
                  </a:lnTo>
                  <a:lnTo>
                    <a:pt x="1201041" y="1498600"/>
                  </a:lnTo>
                  <a:close/>
                </a:path>
                <a:path w="2708909" h="1625600">
                  <a:moveTo>
                    <a:pt x="1126719" y="1498600"/>
                  </a:moveTo>
                  <a:lnTo>
                    <a:pt x="982231" y="1498600"/>
                  </a:lnTo>
                  <a:lnTo>
                    <a:pt x="982169" y="1511300"/>
                  </a:lnTo>
                  <a:lnTo>
                    <a:pt x="1127211" y="1511300"/>
                  </a:lnTo>
                  <a:lnTo>
                    <a:pt x="1126719" y="1498600"/>
                  </a:lnTo>
                  <a:close/>
                </a:path>
                <a:path w="2708909" h="1625600">
                  <a:moveTo>
                    <a:pt x="1171032" y="1498600"/>
                  </a:moveTo>
                  <a:lnTo>
                    <a:pt x="1130028" y="1498600"/>
                  </a:lnTo>
                  <a:lnTo>
                    <a:pt x="1133127" y="1511300"/>
                  </a:lnTo>
                  <a:lnTo>
                    <a:pt x="1169901" y="1511300"/>
                  </a:lnTo>
                  <a:lnTo>
                    <a:pt x="1171032" y="1498600"/>
                  </a:lnTo>
                  <a:close/>
                </a:path>
                <a:path w="2708909" h="1625600">
                  <a:moveTo>
                    <a:pt x="1176163" y="1498600"/>
                  </a:moveTo>
                  <a:lnTo>
                    <a:pt x="1172969" y="1498600"/>
                  </a:lnTo>
                  <a:lnTo>
                    <a:pt x="1171953" y="1511300"/>
                  </a:lnTo>
                  <a:lnTo>
                    <a:pt x="1175849" y="1511300"/>
                  </a:lnTo>
                  <a:lnTo>
                    <a:pt x="1176163" y="1498600"/>
                  </a:lnTo>
                  <a:close/>
                </a:path>
                <a:path w="2708909" h="1625600">
                  <a:moveTo>
                    <a:pt x="1198727" y="1485900"/>
                  </a:moveTo>
                  <a:lnTo>
                    <a:pt x="993749" y="1485900"/>
                  </a:lnTo>
                  <a:lnTo>
                    <a:pt x="993540" y="1498600"/>
                  </a:lnTo>
                  <a:lnTo>
                    <a:pt x="1198005" y="1498600"/>
                  </a:lnTo>
                  <a:lnTo>
                    <a:pt x="1198727" y="1485900"/>
                  </a:lnTo>
                  <a:close/>
                </a:path>
                <a:path w="2708909" h="1625600">
                  <a:moveTo>
                    <a:pt x="1256359" y="1447800"/>
                  </a:moveTo>
                  <a:lnTo>
                    <a:pt x="1023015" y="1447800"/>
                  </a:lnTo>
                  <a:lnTo>
                    <a:pt x="1025686" y="1460500"/>
                  </a:lnTo>
                  <a:lnTo>
                    <a:pt x="1021633" y="1460500"/>
                  </a:lnTo>
                  <a:lnTo>
                    <a:pt x="995435" y="1473200"/>
                  </a:lnTo>
                  <a:lnTo>
                    <a:pt x="991163" y="1473200"/>
                  </a:lnTo>
                  <a:lnTo>
                    <a:pt x="991037" y="1485900"/>
                  </a:lnTo>
                  <a:lnTo>
                    <a:pt x="1202434" y="1485900"/>
                  </a:lnTo>
                  <a:lnTo>
                    <a:pt x="1203293" y="1498600"/>
                  </a:lnTo>
                  <a:lnTo>
                    <a:pt x="1212905" y="1498600"/>
                  </a:lnTo>
                  <a:lnTo>
                    <a:pt x="1221397" y="1485900"/>
                  </a:lnTo>
                  <a:lnTo>
                    <a:pt x="1237899" y="1460500"/>
                  </a:lnTo>
                  <a:lnTo>
                    <a:pt x="1256359" y="1447800"/>
                  </a:lnTo>
                  <a:close/>
                </a:path>
                <a:path w="2708909" h="1625600">
                  <a:moveTo>
                    <a:pt x="1618337" y="1456366"/>
                  </a:moveTo>
                  <a:lnTo>
                    <a:pt x="1619898" y="1460500"/>
                  </a:lnTo>
                  <a:lnTo>
                    <a:pt x="1621596" y="1457020"/>
                  </a:lnTo>
                  <a:lnTo>
                    <a:pt x="1618337" y="1456366"/>
                  </a:lnTo>
                  <a:close/>
                </a:path>
                <a:path w="2708909" h="1625600">
                  <a:moveTo>
                    <a:pt x="1631083" y="1458926"/>
                  </a:moveTo>
                  <a:lnTo>
                    <a:pt x="1631280" y="1460500"/>
                  </a:lnTo>
                  <a:lnTo>
                    <a:pt x="1638913" y="1460500"/>
                  </a:lnTo>
                  <a:lnTo>
                    <a:pt x="1631083" y="1458926"/>
                  </a:lnTo>
                  <a:close/>
                </a:path>
                <a:path w="2708909" h="1625600">
                  <a:moveTo>
                    <a:pt x="1629688" y="1447800"/>
                  </a:moveTo>
                  <a:lnTo>
                    <a:pt x="1626097" y="1447800"/>
                  </a:lnTo>
                  <a:lnTo>
                    <a:pt x="1621596" y="1457020"/>
                  </a:lnTo>
                  <a:lnTo>
                    <a:pt x="1631083" y="1458926"/>
                  </a:lnTo>
                  <a:lnTo>
                    <a:pt x="1629688" y="1447800"/>
                  </a:lnTo>
                  <a:close/>
                </a:path>
                <a:path w="2708909" h="1625600">
                  <a:moveTo>
                    <a:pt x="1615102" y="1447800"/>
                  </a:moveTo>
                  <a:lnTo>
                    <a:pt x="1575700" y="1447800"/>
                  </a:lnTo>
                  <a:lnTo>
                    <a:pt x="1618337" y="1456366"/>
                  </a:lnTo>
                  <a:lnTo>
                    <a:pt x="1615102" y="1447800"/>
                  </a:lnTo>
                  <a:close/>
                </a:path>
                <a:path w="2708909" h="1625600">
                  <a:moveTo>
                    <a:pt x="1260736" y="1435100"/>
                  </a:moveTo>
                  <a:lnTo>
                    <a:pt x="1023801" y="1435100"/>
                  </a:lnTo>
                  <a:lnTo>
                    <a:pt x="1022659" y="1447800"/>
                  </a:lnTo>
                  <a:lnTo>
                    <a:pt x="1257762" y="1447800"/>
                  </a:lnTo>
                  <a:lnTo>
                    <a:pt x="1260736" y="1435100"/>
                  </a:lnTo>
                  <a:close/>
                </a:path>
                <a:path w="2708909" h="1625600">
                  <a:moveTo>
                    <a:pt x="1571020" y="1435100"/>
                  </a:moveTo>
                  <a:lnTo>
                    <a:pt x="1528079" y="1435100"/>
                  </a:lnTo>
                  <a:lnTo>
                    <a:pt x="1558277" y="1447800"/>
                  </a:lnTo>
                  <a:lnTo>
                    <a:pt x="1569460" y="1447800"/>
                  </a:lnTo>
                  <a:lnTo>
                    <a:pt x="1571020" y="1435100"/>
                  </a:lnTo>
                  <a:close/>
                </a:path>
                <a:path w="2708909" h="1625600">
                  <a:moveTo>
                    <a:pt x="1682639" y="1435100"/>
                  </a:moveTo>
                  <a:lnTo>
                    <a:pt x="1679006" y="1435100"/>
                  </a:lnTo>
                  <a:lnTo>
                    <a:pt x="1676503" y="1447800"/>
                  </a:lnTo>
                  <a:lnTo>
                    <a:pt x="1679592" y="1447800"/>
                  </a:lnTo>
                  <a:lnTo>
                    <a:pt x="1682639" y="1435100"/>
                  </a:lnTo>
                  <a:close/>
                </a:path>
                <a:path w="2708909" h="1625600">
                  <a:moveTo>
                    <a:pt x="1712722" y="1435100"/>
                  </a:moveTo>
                  <a:lnTo>
                    <a:pt x="1686639" y="1435100"/>
                  </a:lnTo>
                  <a:lnTo>
                    <a:pt x="1690639" y="1447800"/>
                  </a:lnTo>
                  <a:lnTo>
                    <a:pt x="1716722" y="1447800"/>
                  </a:lnTo>
                  <a:lnTo>
                    <a:pt x="1712722" y="1435100"/>
                  </a:lnTo>
                  <a:close/>
                </a:path>
                <a:path w="2708909" h="1625600">
                  <a:moveTo>
                    <a:pt x="1906224" y="1435100"/>
                  </a:moveTo>
                  <a:lnTo>
                    <a:pt x="1793359" y="1435100"/>
                  </a:lnTo>
                  <a:lnTo>
                    <a:pt x="1798960" y="1447800"/>
                  </a:lnTo>
                  <a:lnTo>
                    <a:pt x="1906999" y="1447800"/>
                  </a:lnTo>
                  <a:lnTo>
                    <a:pt x="1906224" y="1435100"/>
                  </a:lnTo>
                  <a:close/>
                </a:path>
                <a:path w="2708909" h="1625600">
                  <a:moveTo>
                    <a:pt x="1947909" y="1435100"/>
                  </a:moveTo>
                  <a:lnTo>
                    <a:pt x="1935982" y="1435100"/>
                  </a:lnTo>
                  <a:lnTo>
                    <a:pt x="1931208" y="1447800"/>
                  </a:lnTo>
                  <a:lnTo>
                    <a:pt x="1942757" y="1447800"/>
                  </a:lnTo>
                  <a:lnTo>
                    <a:pt x="1947909" y="1435100"/>
                  </a:lnTo>
                  <a:close/>
                </a:path>
                <a:path w="2708909" h="1625600">
                  <a:moveTo>
                    <a:pt x="1266537" y="1422400"/>
                  </a:moveTo>
                  <a:lnTo>
                    <a:pt x="1034156" y="1422400"/>
                  </a:lnTo>
                  <a:lnTo>
                    <a:pt x="1032376" y="1435100"/>
                  </a:lnTo>
                  <a:lnTo>
                    <a:pt x="1264411" y="1435100"/>
                  </a:lnTo>
                  <a:lnTo>
                    <a:pt x="1266537" y="1422400"/>
                  </a:lnTo>
                  <a:close/>
                </a:path>
                <a:path w="2708909" h="1625600">
                  <a:moveTo>
                    <a:pt x="1502813" y="1432199"/>
                  </a:moveTo>
                  <a:lnTo>
                    <a:pt x="1504257" y="1435100"/>
                  </a:lnTo>
                  <a:lnTo>
                    <a:pt x="1505640" y="1435100"/>
                  </a:lnTo>
                  <a:lnTo>
                    <a:pt x="1502813" y="1432199"/>
                  </a:lnTo>
                  <a:close/>
                </a:path>
                <a:path w="2708909" h="1625600">
                  <a:moveTo>
                    <a:pt x="1636410" y="1422400"/>
                  </a:moveTo>
                  <a:lnTo>
                    <a:pt x="1519796" y="1422400"/>
                  </a:lnTo>
                  <a:lnTo>
                    <a:pt x="1520456" y="1435100"/>
                  </a:lnTo>
                  <a:lnTo>
                    <a:pt x="1637772" y="1435100"/>
                  </a:lnTo>
                  <a:lnTo>
                    <a:pt x="1636410" y="1422400"/>
                  </a:lnTo>
                  <a:close/>
                </a:path>
                <a:path w="2708909" h="1625600">
                  <a:moveTo>
                    <a:pt x="1662200" y="1422400"/>
                  </a:moveTo>
                  <a:lnTo>
                    <a:pt x="1636410" y="1422400"/>
                  </a:lnTo>
                  <a:lnTo>
                    <a:pt x="1645185" y="1435100"/>
                  </a:lnTo>
                  <a:lnTo>
                    <a:pt x="1659195" y="1435100"/>
                  </a:lnTo>
                  <a:lnTo>
                    <a:pt x="1662200" y="1422400"/>
                  </a:lnTo>
                  <a:close/>
                </a:path>
                <a:path w="2708909" h="1625600">
                  <a:moveTo>
                    <a:pt x="1915700" y="1409700"/>
                  </a:moveTo>
                  <a:lnTo>
                    <a:pt x="1668210" y="1409700"/>
                  </a:lnTo>
                  <a:lnTo>
                    <a:pt x="1666755" y="1435100"/>
                  </a:lnTo>
                  <a:lnTo>
                    <a:pt x="1732125" y="1435100"/>
                  </a:lnTo>
                  <a:lnTo>
                    <a:pt x="1733779" y="1422400"/>
                  </a:lnTo>
                  <a:lnTo>
                    <a:pt x="1909187" y="1422400"/>
                  </a:lnTo>
                  <a:lnTo>
                    <a:pt x="1915700" y="1409700"/>
                  </a:lnTo>
                  <a:close/>
                </a:path>
                <a:path w="2708909" h="1625600">
                  <a:moveTo>
                    <a:pt x="1905051" y="1422400"/>
                  </a:moveTo>
                  <a:lnTo>
                    <a:pt x="1767056" y="1422400"/>
                  </a:lnTo>
                  <a:lnTo>
                    <a:pt x="1774762" y="1435100"/>
                  </a:lnTo>
                  <a:lnTo>
                    <a:pt x="1905345" y="1435100"/>
                  </a:lnTo>
                  <a:lnTo>
                    <a:pt x="1905051" y="1422400"/>
                  </a:lnTo>
                  <a:close/>
                </a:path>
                <a:path w="2708909" h="1625600">
                  <a:moveTo>
                    <a:pt x="1972997" y="1409700"/>
                  </a:moveTo>
                  <a:lnTo>
                    <a:pt x="1967646" y="1409700"/>
                  </a:lnTo>
                  <a:lnTo>
                    <a:pt x="1963531" y="1422400"/>
                  </a:lnTo>
                  <a:lnTo>
                    <a:pt x="1955783" y="1422400"/>
                  </a:lnTo>
                  <a:lnTo>
                    <a:pt x="1940087" y="1435100"/>
                  </a:lnTo>
                  <a:lnTo>
                    <a:pt x="1961165" y="1435100"/>
                  </a:lnTo>
                  <a:lnTo>
                    <a:pt x="1964882" y="1422400"/>
                  </a:lnTo>
                  <a:lnTo>
                    <a:pt x="1972997" y="1409700"/>
                  </a:lnTo>
                  <a:close/>
                </a:path>
                <a:path w="2708909" h="1625600">
                  <a:moveTo>
                    <a:pt x="1443128" y="1409700"/>
                  </a:moveTo>
                  <a:lnTo>
                    <a:pt x="1425255" y="1409700"/>
                  </a:lnTo>
                  <a:lnTo>
                    <a:pt x="1473651" y="1422400"/>
                  </a:lnTo>
                  <a:lnTo>
                    <a:pt x="1493263" y="1422400"/>
                  </a:lnTo>
                  <a:lnTo>
                    <a:pt x="1502813" y="1432199"/>
                  </a:lnTo>
                  <a:lnTo>
                    <a:pt x="1497933" y="1422400"/>
                  </a:lnTo>
                  <a:lnTo>
                    <a:pt x="1443128" y="1409700"/>
                  </a:lnTo>
                  <a:close/>
                </a:path>
                <a:path w="2708909" h="1625600">
                  <a:moveTo>
                    <a:pt x="1284641" y="1397000"/>
                  </a:moveTo>
                  <a:lnTo>
                    <a:pt x="1022827" y="1397000"/>
                  </a:lnTo>
                  <a:lnTo>
                    <a:pt x="1021769" y="1409700"/>
                  </a:lnTo>
                  <a:lnTo>
                    <a:pt x="1024440" y="1409700"/>
                  </a:lnTo>
                  <a:lnTo>
                    <a:pt x="1033329" y="1422400"/>
                  </a:lnTo>
                  <a:lnTo>
                    <a:pt x="1269783" y="1422400"/>
                  </a:lnTo>
                  <a:lnTo>
                    <a:pt x="1280306" y="1409700"/>
                  </a:lnTo>
                  <a:lnTo>
                    <a:pt x="1284641" y="1397000"/>
                  </a:lnTo>
                  <a:close/>
                </a:path>
                <a:path w="2708909" h="1625600">
                  <a:moveTo>
                    <a:pt x="1668210" y="1409700"/>
                  </a:moveTo>
                  <a:lnTo>
                    <a:pt x="1494341" y="1409700"/>
                  </a:lnTo>
                  <a:lnTo>
                    <a:pt x="1499975" y="1422400"/>
                  </a:lnTo>
                  <a:lnTo>
                    <a:pt x="1664734" y="1422400"/>
                  </a:lnTo>
                  <a:lnTo>
                    <a:pt x="1668210" y="1409700"/>
                  </a:lnTo>
                  <a:close/>
                </a:path>
                <a:path w="2708909" h="1625600">
                  <a:moveTo>
                    <a:pt x="1418138" y="1405844"/>
                  </a:moveTo>
                  <a:lnTo>
                    <a:pt x="1419213" y="1409700"/>
                  </a:lnTo>
                  <a:lnTo>
                    <a:pt x="1419569" y="1409700"/>
                  </a:lnTo>
                  <a:lnTo>
                    <a:pt x="1418138" y="1405844"/>
                  </a:lnTo>
                  <a:close/>
                </a:path>
                <a:path w="2708909" h="1625600">
                  <a:moveTo>
                    <a:pt x="1958631" y="1384300"/>
                  </a:moveTo>
                  <a:lnTo>
                    <a:pt x="1452552" y="1384300"/>
                  </a:lnTo>
                  <a:lnTo>
                    <a:pt x="1449568" y="1397000"/>
                  </a:lnTo>
                  <a:lnTo>
                    <a:pt x="1465463" y="1397000"/>
                  </a:lnTo>
                  <a:lnTo>
                    <a:pt x="1477892" y="1409700"/>
                  </a:lnTo>
                  <a:lnTo>
                    <a:pt x="1944684" y="1409700"/>
                  </a:lnTo>
                  <a:lnTo>
                    <a:pt x="1949699" y="1397000"/>
                  </a:lnTo>
                  <a:lnTo>
                    <a:pt x="1958631" y="1384300"/>
                  </a:lnTo>
                  <a:close/>
                </a:path>
                <a:path w="2708909" h="1625600">
                  <a:moveTo>
                    <a:pt x="1983342" y="1397000"/>
                  </a:moveTo>
                  <a:lnTo>
                    <a:pt x="1977185" y="1397000"/>
                  </a:lnTo>
                  <a:lnTo>
                    <a:pt x="1972798" y="1409700"/>
                  </a:lnTo>
                  <a:lnTo>
                    <a:pt x="1976159" y="1409700"/>
                  </a:lnTo>
                  <a:lnTo>
                    <a:pt x="1983342" y="1397000"/>
                  </a:lnTo>
                  <a:close/>
                </a:path>
                <a:path w="2708909" h="1625600">
                  <a:moveTo>
                    <a:pt x="1415674" y="1397000"/>
                  </a:moveTo>
                  <a:lnTo>
                    <a:pt x="1414857" y="1397000"/>
                  </a:lnTo>
                  <a:lnTo>
                    <a:pt x="1418138" y="1405844"/>
                  </a:lnTo>
                  <a:lnTo>
                    <a:pt x="1415674" y="1397000"/>
                  </a:lnTo>
                  <a:close/>
                </a:path>
                <a:path w="2708909" h="1625600">
                  <a:moveTo>
                    <a:pt x="1061789" y="1371600"/>
                  </a:moveTo>
                  <a:lnTo>
                    <a:pt x="1019717" y="1371600"/>
                  </a:lnTo>
                  <a:lnTo>
                    <a:pt x="1020932" y="1384300"/>
                  </a:lnTo>
                  <a:lnTo>
                    <a:pt x="1023570" y="1397000"/>
                  </a:lnTo>
                  <a:lnTo>
                    <a:pt x="1284191" y="1397000"/>
                  </a:lnTo>
                  <a:lnTo>
                    <a:pt x="1280756" y="1384300"/>
                  </a:lnTo>
                  <a:lnTo>
                    <a:pt x="1060449" y="1384300"/>
                  </a:lnTo>
                  <a:lnTo>
                    <a:pt x="1061789" y="1371600"/>
                  </a:lnTo>
                  <a:close/>
                </a:path>
                <a:path w="2708909" h="1625600">
                  <a:moveTo>
                    <a:pt x="1410805" y="1384300"/>
                  </a:moveTo>
                  <a:lnTo>
                    <a:pt x="1408260" y="1384300"/>
                  </a:lnTo>
                  <a:lnTo>
                    <a:pt x="1409601" y="1397000"/>
                  </a:lnTo>
                  <a:lnTo>
                    <a:pt x="1413276" y="1397000"/>
                  </a:lnTo>
                  <a:lnTo>
                    <a:pt x="1410805" y="1384300"/>
                  </a:lnTo>
                  <a:close/>
                </a:path>
                <a:path w="2708909" h="1625600">
                  <a:moveTo>
                    <a:pt x="1980222" y="1384300"/>
                  </a:moveTo>
                  <a:lnTo>
                    <a:pt x="1973615" y="1384300"/>
                  </a:lnTo>
                  <a:lnTo>
                    <a:pt x="1977248" y="1397000"/>
                  </a:lnTo>
                  <a:lnTo>
                    <a:pt x="1980222" y="1384300"/>
                  </a:lnTo>
                  <a:close/>
                </a:path>
                <a:path w="2708909" h="1625600">
                  <a:moveTo>
                    <a:pt x="1984947" y="1394162"/>
                  </a:moveTo>
                  <a:lnTo>
                    <a:pt x="1983342" y="1397000"/>
                  </a:lnTo>
                  <a:lnTo>
                    <a:pt x="1984819" y="1397000"/>
                  </a:lnTo>
                  <a:lnTo>
                    <a:pt x="1984947" y="1394162"/>
                  </a:lnTo>
                  <a:close/>
                </a:path>
                <a:path w="2708909" h="1625600">
                  <a:moveTo>
                    <a:pt x="1990525" y="1384300"/>
                  </a:moveTo>
                  <a:lnTo>
                    <a:pt x="1985395" y="1384300"/>
                  </a:lnTo>
                  <a:lnTo>
                    <a:pt x="1984947" y="1394162"/>
                  </a:lnTo>
                  <a:lnTo>
                    <a:pt x="1990525" y="1384300"/>
                  </a:lnTo>
                  <a:close/>
                </a:path>
                <a:path w="2708909" h="1625600">
                  <a:moveTo>
                    <a:pt x="1115337" y="1371600"/>
                  </a:moveTo>
                  <a:lnTo>
                    <a:pt x="1072627" y="1371600"/>
                  </a:lnTo>
                  <a:lnTo>
                    <a:pt x="1070805" y="1384300"/>
                  </a:lnTo>
                  <a:lnTo>
                    <a:pt x="1117411" y="1384300"/>
                  </a:lnTo>
                  <a:lnTo>
                    <a:pt x="1115337" y="1371600"/>
                  </a:lnTo>
                  <a:close/>
                </a:path>
                <a:path w="2708909" h="1625600">
                  <a:moveTo>
                    <a:pt x="1152111" y="1371600"/>
                  </a:moveTo>
                  <a:lnTo>
                    <a:pt x="1129222" y="1371600"/>
                  </a:lnTo>
                  <a:lnTo>
                    <a:pt x="1129965" y="1384300"/>
                  </a:lnTo>
                  <a:lnTo>
                    <a:pt x="1152823" y="1384300"/>
                  </a:lnTo>
                  <a:lnTo>
                    <a:pt x="1152111" y="1371600"/>
                  </a:lnTo>
                  <a:close/>
                </a:path>
                <a:path w="2708909" h="1625600">
                  <a:moveTo>
                    <a:pt x="1298180" y="1371600"/>
                  </a:moveTo>
                  <a:lnTo>
                    <a:pt x="1201879" y="1371600"/>
                  </a:lnTo>
                  <a:lnTo>
                    <a:pt x="1198214" y="1384300"/>
                  </a:lnTo>
                  <a:lnTo>
                    <a:pt x="1292002" y="1384300"/>
                  </a:lnTo>
                  <a:lnTo>
                    <a:pt x="1298180" y="1371600"/>
                  </a:lnTo>
                  <a:close/>
                </a:path>
                <a:path w="2708909" h="1625600">
                  <a:moveTo>
                    <a:pt x="1964882" y="1371600"/>
                  </a:moveTo>
                  <a:lnTo>
                    <a:pt x="1490677" y="1371600"/>
                  </a:lnTo>
                  <a:lnTo>
                    <a:pt x="1491923" y="1384300"/>
                  </a:lnTo>
                  <a:lnTo>
                    <a:pt x="1963688" y="1384300"/>
                  </a:lnTo>
                  <a:lnTo>
                    <a:pt x="1964882" y="1371600"/>
                  </a:lnTo>
                  <a:close/>
                </a:path>
                <a:path w="2708909" h="1625600">
                  <a:moveTo>
                    <a:pt x="2000347" y="1371600"/>
                  </a:moveTo>
                  <a:lnTo>
                    <a:pt x="1973144" y="1371600"/>
                  </a:lnTo>
                  <a:lnTo>
                    <a:pt x="1972254" y="1384300"/>
                  </a:lnTo>
                  <a:lnTo>
                    <a:pt x="1998033" y="1384300"/>
                  </a:lnTo>
                  <a:lnTo>
                    <a:pt x="2000347" y="1371600"/>
                  </a:lnTo>
                  <a:close/>
                </a:path>
                <a:path w="2708909" h="1625600">
                  <a:moveTo>
                    <a:pt x="1061946" y="1346200"/>
                  </a:moveTo>
                  <a:lnTo>
                    <a:pt x="1056302" y="1346200"/>
                  </a:lnTo>
                  <a:lnTo>
                    <a:pt x="1043109" y="1358900"/>
                  </a:lnTo>
                  <a:lnTo>
                    <a:pt x="1023707" y="1358900"/>
                  </a:lnTo>
                  <a:lnTo>
                    <a:pt x="1020649" y="1371600"/>
                  </a:lnTo>
                  <a:lnTo>
                    <a:pt x="1063046" y="1371600"/>
                  </a:lnTo>
                  <a:lnTo>
                    <a:pt x="1062920" y="1358900"/>
                  </a:lnTo>
                  <a:lnTo>
                    <a:pt x="1061946" y="1346200"/>
                  </a:lnTo>
                  <a:close/>
                </a:path>
                <a:path w="2708909" h="1625600">
                  <a:moveTo>
                    <a:pt x="1080050" y="1358900"/>
                  </a:moveTo>
                  <a:lnTo>
                    <a:pt x="1077946" y="1358900"/>
                  </a:lnTo>
                  <a:lnTo>
                    <a:pt x="1075297" y="1371600"/>
                  </a:lnTo>
                  <a:lnTo>
                    <a:pt x="1083579" y="1371600"/>
                  </a:lnTo>
                  <a:lnTo>
                    <a:pt x="1080050" y="1358900"/>
                  </a:lnTo>
                  <a:close/>
                </a:path>
                <a:path w="2708909" h="1625600">
                  <a:moveTo>
                    <a:pt x="1104112" y="1358900"/>
                  </a:moveTo>
                  <a:lnTo>
                    <a:pt x="1094699" y="1358900"/>
                  </a:lnTo>
                  <a:lnTo>
                    <a:pt x="1088155" y="1371600"/>
                  </a:lnTo>
                  <a:lnTo>
                    <a:pt x="1103275" y="1371600"/>
                  </a:lnTo>
                  <a:lnTo>
                    <a:pt x="1104112" y="1358900"/>
                  </a:lnTo>
                  <a:close/>
                </a:path>
                <a:path w="2708909" h="1625600">
                  <a:moveTo>
                    <a:pt x="1141085" y="1358900"/>
                  </a:moveTo>
                  <a:lnTo>
                    <a:pt x="1139159" y="1358900"/>
                  </a:lnTo>
                  <a:lnTo>
                    <a:pt x="1139106" y="1371600"/>
                  </a:lnTo>
                  <a:lnTo>
                    <a:pt x="1148991" y="1371600"/>
                  </a:lnTo>
                  <a:lnTo>
                    <a:pt x="1141085" y="1358900"/>
                  </a:lnTo>
                  <a:close/>
                </a:path>
                <a:path w="2708909" h="1625600">
                  <a:moveTo>
                    <a:pt x="1300201" y="1358900"/>
                  </a:moveTo>
                  <a:lnTo>
                    <a:pt x="1184225" y="1358900"/>
                  </a:lnTo>
                  <a:lnTo>
                    <a:pt x="1191126" y="1371600"/>
                  </a:lnTo>
                  <a:lnTo>
                    <a:pt x="1301332" y="1371600"/>
                  </a:lnTo>
                  <a:lnTo>
                    <a:pt x="1300201" y="1358900"/>
                  </a:lnTo>
                  <a:close/>
                </a:path>
                <a:path w="2708909" h="1625600">
                  <a:moveTo>
                    <a:pt x="1435307" y="1358900"/>
                  </a:moveTo>
                  <a:lnTo>
                    <a:pt x="1432082" y="1358900"/>
                  </a:lnTo>
                  <a:lnTo>
                    <a:pt x="1435526" y="1371600"/>
                  </a:lnTo>
                  <a:lnTo>
                    <a:pt x="1435307" y="1358900"/>
                  </a:lnTo>
                  <a:close/>
                </a:path>
                <a:path w="2708909" h="1625600">
                  <a:moveTo>
                    <a:pt x="1962264" y="1358900"/>
                  </a:moveTo>
                  <a:lnTo>
                    <a:pt x="1469201" y="1358900"/>
                  </a:lnTo>
                  <a:lnTo>
                    <a:pt x="1475808" y="1371600"/>
                  </a:lnTo>
                  <a:lnTo>
                    <a:pt x="1963762" y="1371600"/>
                  </a:lnTo>
                  <a:lnTo>
                    <a:pt x="1962264" y="1358900"/>
                  </a:lnTo>
                  <a:close/>
                </a:path>
                <a:path w="2708909" h="1625600">
                  <a:moveTo>
                    <a:pt x="2010116" y="1358900"/>
                  </a:moveTo>
                  <a:lnTo>
                    <a:pt x="1968023" y="1358900"/>
                  </a:lnTo>
                  <a:lnTo>
                    <a:pt x="1969950" y="1371600"/>
                  </a:lnTo>
                  <a:lnTo>
                    <a:pt x="2007258" y="1371600"/>
                  </a:lnTo>
                  <a:lnTo>
                    <a:pt x="2010116" y="1358900"/>
                  </a:lnTo>
                  <a:close/>
                </a:path>
                <a:path w="2708909" h="1625600">
                  <a:moveTo>
                    <a:pt x="1295541" y="1346200"/>
                  </a:moveTo>
                  <a:lnTo>
                    <a:pt x="1169503" y="1346200"/>
                  </a:lnTo>
                  <a:lnTo>
                    <a:pt x="1176131" y="1358900"/>
                  </a:lnTo>
                  <a:lnTo>
                    <a:pt x="1296054" y="1358900"/>
                  </a:lnTo>
                  <a:lnTo>
                    <a:pt x="1295541" y="1346200"/>
                  </a:lnTo>
                  <a:close/>
                </a:path>
                <a:path w="2708909" h="1625600">
                  <a:moveTo>
                    <a:pt x="1408742" y="1333500"/>
                  </a:moveTo>
                  <a:lnTo>
                    <a:pt x="1411171" y="1346200"/>
                  </a:lnTo>
                  <a:lnTo>
                    <a:pt x="1428752" y="1358900"/>
                  </a:lnTo>
                  <a:lnTo>
                    <a:pt x="1487661" y="1358900"/>
                  </a:lnTo>
                  <a:lnTo>
                    <a:pt x="1474688" y="1346200"/>
                  </a:lnTo>
                  <a:lnTo>
                    <a:pt x="1413548" y="1346200"/>
                  </a:lnTo>
                  <a:lnTo>
                    <a:pt x="1408742" y="1333500"/>
                  </a:lnTo>
                  <a:close/>
                </a:path>
                <a:path w="2708909" h="1625600">
                  <a:moveTo>
                    <a:pt x="1496331" y="1346200"/>
                  </a:moveTo>
                  <a:lnTo>
                    <a:pt x="1487661" y="1358900"/>
                  </a:lnTo>
                  <a:lnTo>
                    <a:pt x="1499409" y="1358900"/>
                  </a:lnTo>
                  <a:lnTo>
                    <a:pt x="1496331" y="1346200"/>
                  </a:lnTo>
                  <a:close/>
                </a:path>
                <a:path w="2708909" h="1625600">
                  <a:moveTo>
                    <a:pt x="2044890" y="1333500"/>
                  </a:moveTo>
                  <a:lnTo>
                    <a:pt x="1564329" y="1333500"/>
                  </a:lnTo>
                  <a:lnTo>
                    <a:pt x="1552442" y="1340958"/>
                  </a:lnTo>
                  <a:lnTo>
                    <a:pt x="1548099" y="1346200"/>
                  </a:lnTo>
                  <a:lnTo>
                    <a:pt x="1543984" y="1346200"/>
                  </a:lnTo>
                  <a:lnTo>
                    <a:pt x="1546790" y="1358900"/>
                  </a:lnTo>
                  <a:lnTo>
                    <a:pt x="2027875" y="1358900"/>
                  </a:lnTo>
                  <a:lnTo>
                    <a:pt x="2032775" y="1346200"/>
                  </a:lnTo>
                  <a:lnTo>
                    <a:pt x="2044890" y="1333500"/>
                  </a:lnTo>
                  <a:close/>
                </a:path>
                <a:path w="2708909" h="1625600">
                  <a:moveTo>
                    <a:pt x="1321258" y="1333500"/>
                  </a:moveTo>
                  <a:lnTo>
                    <a:pt x="1174550" y="1333500"/>
                  </a:lnTo>
                  <a:lnTo>
                    <a:pt x="1172812" y="1346200"/>
                  </a:lnTo>
                  <a:lnTo>
                    <a:pt x="1312378" y="1346200"/>
                  </a:lnTo>
                  <a:lnTo>
                    <a:pt x="1321258" y="1333500"/>
                  </a:lnTo>
                  <a:close/>
                </a:path>
                <a:path w="2708909" h="1625600">
                  <a:moveTo>
                    <a:pt x="1508163" y="1333500"/>
                  </a:moveTo>
                  <a:lnTo>
                    <a:pt x="1500341" y="1333500"/>
                  </a:lnTo>
                  <a:lnTo>
                    <a:pt x="1502477" y="1346200"/>
                  </a:lnTo>
                  <a:lnTo>
                    <a:pt x="1504624" y="1346200"/>
                  </a:lnTo>
                  <a:lnTo>
                    <a:pt x="1508163" y="1333500"/>
                  </a:lnTo>
                  <a:close/>
                </a:path>
                <a:path w="2708909" h="1625600">
                  <a:moveTo>
                    <a:pt x="1558622" y="1333500"/>
                  </a:moveTo>
                  <a:lnTo>
                    <a:pt x="1523094" y="1333500"/>
                  </a:lnTo>
                  <a:lnTo>
                    <a:pt x="1533084" y="1346200"/>
                  </a:lnTo>
                  <a:lnTo>
                    <a:pt x="1544089" y="1346200"/>
                  </a:lnTo>
                  <a:lnTo>
                    <a:pt x="1552442" y="1340958"/>
                  </a:lnTo>
                  <a:lnTo>
                    <a:pt x="1558622" y="1333500"/>
                  </a:lnTo>
                  <a:close/>
                </a:path>
                <a:path w="2708909" h="1625600">
                  <a:moveTo>
                    <a:pt x="1564329" y="1333500"/>
                  </a:moveTo>
                  <a:lnTo>
                    <a:pt x="1558622" y="1333500"/>
                  </a:lnTo>
                  <a:lnTo>
                    <a:pt x="1552442" y="1340958"/>
                  </a:lnTo>
                  <a:lnTo>
                    <a:pt x="1564329" y="1333500"/>
                  </a:lnTo>
                  <a:close/>
                </a:path>
                <a:path w="2708909" h="1625600">
                  <a:moveTo>
                    <a:pt x="1396763" y="1320800"/>
                  </a:moveTo>
                  <a:lnTo>
                    <a:pt x="1171880" y="1320800"/>
                  </a:lnTo>
                  <a:lnTo>
                    <a:pt x="1171786" y="1333500"/>
                  </a:lnTo>
                  <a:lnTo>
                    <a:pt x="1394910" y="1333500"/>
                  </a:lnTo>
                  <a:lnTo>
                    <a:pt x="1396763" y="1320800"/>
                  </a:lnTo>
                  <a:close/>
                </a:path>
                <a:path w="2708909" h="1625600">
                  <a:moveTo>
                    <a:pt x="1420825" y="1320800"/>
                  </a:moveTo>
                  <a:lnTo>
                    <a:pt x="1405245" y="1320800"/>
                  </a:lnTo>
                  <a:lnTo>
                    <a:pt x="1406449" y="1333500"/>
                  </a:lnTo>
                  <a:lnTo>
                    <a:pt x="1419349" y="1333500"/>
                  </a:lnTo>
                  <a:lnTo>
                    <a:pt x="1420825" y="1320800"/>
                  </a:lnTo>
                  <a:close/>
                </a:path>
                <a:path w="2708909" h="1625600">
                  <a:moveTo>
                    <a:pt x="1463117" y="1320800"/>
                  </a:moveTo>
                  <a:lnTo>
                    <a:pt x="1433652" y="1320800"/>
                  </a:lnTo>
                  <a:lnTo>
                    <a:pt x="1448301" y="1333500"/>
                  </a:lnTo>
                  <a:lnTo>
                    <a:pt x="1461348" y="1333500"/>
                  </a:lnTo>
                  <a:lnTo>
                    <a:pt x="1463117" y="1320800"/>
                  </a:lnTo>
                  <a:close/>
                </a:path>
                <a:path w="2708909" h="1625600">
                  <a:moveTo>
                    <a:pt x="1576067" y="1320800"/>
                  </a:moveTo>
                  <a:lnTo>
                    <a:pt x="1483975" y="1320800"/>
                  </a:lnTo>
                  <a:lnTo>
                    <a:pt x="1486048" y="1333500"/>
                  </a:lnTo>
                  <a:lnTo>
                    <a:pt x="1571973" y="1333500"/>
                  </a:lnTo>
                  <a:lnTo>
                    <a:pt x="1576067" y="1320800"/>
                  </a:lnTo>
                  <a:close/>
                </a:path>
                <a:path w="2708909" h="1625600">
                  <a:moveTo>
                    <a:pt x="2068879" y="1320800"/>
                  </a:moveTo>
                  <a:lnTo>
                    <a:pt x="1577868" y="1320800"/>
                  </a:lnTo>
                  <a:lnTo>
                    <a:pt x="1575700" y="1333500"/>
                  </a:lnTo>
                  <a:lnTo>
                    <a:pt x="2049277" y="1333500"/>
                  </a:lnTo>
                  <a:lnTo>
                    <a:pt x="2068879" y="1320800"/>
                  </a:lnTo>
                  <a:close/>
                </a:path>
                <a:path w="2708909" h="1625600">
                  <a:moveTo>
                    <a:pt x="2126395" y="1320800"/>
                  </a:moveTo>
                  <a:lnTo>
                    <a:pt x="2120396" y="1320800"/>
                  </a:lnTo>
                  <a:lnTo>
                    <a:pt x="2120228" y="1333500"/>
                  </a:lnTo>
                  <a:lnTo>
                    <a:pt x="2125485" y="1333500"/>
                  </a:lnTo>
                  <a:lnTo>
                    <a:pt x="2126395" y="1320800"/>
                  </a:lnTo>
                  <a:close/>
                </a:path>
                <a:path w="2708909" h="1625600">
                  <a:moveTo>
                    <a:pt x="1407245" y="1308100"/>
                  </a:moveTo>
                  <a:lnTo>
                    <a:pt x="1174990" y="1308100"/>
                  </a:lnTo>
                  <a:lnTo>
                    <a:pt x="1173754" y="1320800"/>
                  </a:lnTo>
                  <a:lnTo>
                    <a:pt x="1404449" y="1320800"/>
                  </a:lnTo>
                  <a:lnTo>
                    <a:pt x="1407245" y="1308100"/>
                  </a:lnTo>
                  <a:close/>
                </a:path>
                <a:path w="2708909" h="1625600">
                  <a:moveTo>
                    <a:pt x="1462311" y="1282700"/>
                  </a:moveTo>
                  <a:lnTo>
                    <a:pt x="1425255" y="1282700"/>
                  </a:lnTo>
                  <a:lnTo>
                    <a:pt x="1420462" y="1291494"/>
                  </a:lnTo>
                  <a:lnTo>
                    <a:pt x="1420124" y="1295400"/>
                  </a:lnTo>
                  <a:lnTo>
                    <a:pt x="1416553" y="1295400"/>
                  </a:lnTo>
                  <a:lnTo>
                    <a:pt x="1414438" y="1308100"/>
                  </a:lnTo>
                  <a:lnTo>
                    <a:pt x="1406135" y="1320800"/>
                  </a:lnTo>
                  <a:lnTo>
                    <a:pt x="1467955" y="1320800"/>
                  </a:lnTo>
                  <a:lnTo>
                    <a:pt x="1467515" y="1308100"/>
                  </a:lnTo>
                  <a:lnTo>
                    <a:pt x="1468039" y="1308100"/>
                  </a:lnTo>
                  <a:lnTo>
                    <a:pt x="1462384" y="1295400"/>
                  </a:lnTo>
                  <a:lnTo>
                    <a:pt x="1462311" y="1282700"/>
                  </a:lnTo>
                  <a:close/>
                </a:path>
                <a:path w="2708909" h="1625600">
                  <a:moveTo>
                    <a:pt x="2139421" y="1308100"/>
                  </a:moveTo>
                  <a:lnTo>
                    <a:pt x="1478792" y="1308100"/>
                  </a:lnTo>
                  <a:lnTo>
                    <a:pt x="1479598" y="1320800"/>
                  </a:lnTo>
                  <a:lnTo>
                    <a:pt x="2129265" y="1320800"/>
                  </a:lnTo>
                  <a:lnTo>
                    <a:pt x="2139421" y="1308100"/>
                  </a:lnTo>
                  <a:close/>
                </a:path>
                <a:path w="2708909" h="1625600">
                  <a:moveTo>
                    <a:pt x="2206812" y="1308100"/>
                  </a:moveTo>
                  <a:lnTo>
                    <a:pt x="2204215" y="1308100"/>
                  </a:lnTo>
                  <a:lnTo>
                    <a:pt x="2202425" y="1320800"/>
                  </a:lnTo>
                  <a:lnTo>
                    <a:pt x="2205723" y="1320800"/>
                  </a:lnTo>
                  <a:lnTo>
                    <a:pt x="2206812" y="1308100"/>
                  </a:lnTo>
                  <a:close/>
                </a:path>
                <a:path w="2708909" h="1625600">
                  <a:moveTo>
                    <a:pt x="1401779" y="1295400"/>
                  </a:moveTo>
                  <a:lnTo>
                    <a:pt x="1174100" y="1295400"/>
                  </a:lnTo>
                  <a:lnTo>
                    <a:pt x="1174770" y="1308100"/>
                  </a:lnTo>
                  <a:lnTo>
                    <a:pt x="1403098" y="1308100"/>
                  </a:lnTo>
                  <a:lnTo>
                    <a:pt x="1401779" y="1295400"/>
                  </a:lnTo>
                  <a:close/>
                </a:path>
                <a:path w="2708909" h="1625600">
                  <a:moveTo>
                    <a:pt x="1410438" y="1295400"/>
                  </a:moveTo>
                  <a:lnTo>
                    <a:pt x="1406836" y="1295400"/>
                  </a:lnTo>
                  <a:lnTo>
                    <a:pt x="1408742" y="1308100"/>
                  </a:lnTo>
                  <a:lnTo>
                    <a:pt x="1410438" y="1295400"/>
                  </a:lnTo>
                  <a:close/>
                </a:path>
                <a:path w="2708909" h="1625600">
                  <a:moveTo>
                    <a:pt x="2162415" y="1295400"/>
                  </a:moveTo>
                  <a:lnTo>
                    <a:pt x="1473651" y="1295400"/>
                  </a:lnTo>
                  <a:lnTo>
                    <a:pt x="1475148" y="1308100"/>
                  </a:lnTo>
                  <a:lnTo>
                    <a:pt x="2156196" y="1308100"/>
                  </a:lnTo>
                  <a:lnTo>
                    <a:pt x="2162415" y="1295400"/>
                  </a:lnTo>
                  <a:close/>
                </a:path>
                <a:path w="2708909" h="1625600">
                  <a:moveTo>
                    <a:pt x="2211262" y="1295400"/>
                  </a:moveTo>
                  <a:lnTo>
                    <a:pt x="2197566" y="1295400"/>
                  </a:lnTo>
                  <a:lnTo>
                    <a:pt x="2203011" y="1308100"/>
                  </a:lnTo>
                  <a:lnTo>
                    <a:pt x="2208320" y="1308100"/>
                  </a:lnTo>
                  <a:lnTo>
                    <a:pt x="2211262" y="1295400"/>
                  </a:lnTo>
                  <a:close/>
                </a:path>
                <a:path w="2708909" h="1625600">
                  <a:moveTo>
                    <a:pt x="1421223" y="1282700"/>
                  </a:moveTo>
                  <a:lnTo>
                    <a:pt x="1171315" y="1282700"/>
                  </a:lnTo>
                  <a:lnTo>
                    <a:pt x="1171692" y="1295400"/>
                  </a:lnTo>
                  <a:lnTo>
                    <a:pt x="1418333" y="1295400"/>
                  </a:lnTo>
                  <a:lnTo>
                    <a:pt x="1420462" y="1291494"/>
                  </a:lnTo>
                  <a:lnTo>
                    <a:pt x="1421223" y="1282700"/>
                  </a:lnTo>
                  <a:close/>
                </a:path>
                <a:path w="2708909" h="1625600">
                  <a:moveTo>
                    <a:pt x="1420462" y="1291494"/>
                  </a:moveTo>
                  <a:lnTo>
                    <a:pt x="1418333" y="1295400"/>
                  </a:lnTo>
                  <a:lnTo>
                    <a:pt x="1420124" y="1295400"/>
                  </a:lnTo>
                  <a:lnTo>
                    <a:pt x="1420462" y="1291494"/>
                  </a:lnTo>
                  <a:close/>
                </a:path>
                <a:path w="2708909" h="1625600">
                  <a:moveTo>
                    <a:pt x="2216833" y="1282700"/>
                  </a:moveTo>
                  <a:lnTo>
                    <a:pt x="1475839" y="1282700"/>
                  </a:lnTo>
                  <a:lnTo>
                    <a:pt x="1473054" y="1295400"/>
                  </a:lnTo>
                  <a:lnTo>
                    <a:pt x="2211943" y="1295400"/>
                  </a:lnTo>
                  <a:lnTo>
                    <a:pt x="2216833" y="1282700"/>
                  </a:lnTo>
                  <a:close/>
                </a:path>
                <a:path w="2708909" h="1625600">
                  <a:moveTo>
                    <a:pt x="1477127" y="1270000"/>
                  </a:moveTo>
                  <a:lnTo>
                    <a:pt x="1142415" y="1270000"/>
                  </a:lnTo>
                  <a:lnTo>
                    <a:pt x="1145169" y="1282700"/>
                  </a:lnTo>
                  <a:lnTo>
                    <a:pt x="1474373" y="1282700"/>
                  </a:lnTo>
                  <a:lnTo>
                    <a:pt x="1477127" y="1270000"/>
                  </a:lnTo>
                  <a:close/>
                </a:path>
                <a:path w="2708909" h="1625600">
                  <a:moveTo>
                    <a:pt x="2236591" y="1270000"/>
                  </a:moveTo>
                  <a:lnTo>
                    <a:pt x="1483001" y="1270000"/>
                  </a:lnTo>
                  <a:lnTo>
                    <a:pt x="1479881" y="1282700"/>
                  </a:lnTo>
                  <a:lnTo>
                    <a:pt x="2231659" y="1282700"/>
                  </a:lnTo>
                  <a:lnTo>
                    <a:pt x="2236591" y="1270000"/>
                  </a:lnTo>
                  <a:close/>
                </a:path>
                <a:path w="2708909" h="1625600">
                  <a:moveTo>
                    <a:pt x="1477871" y="1257300"/>
                  </a:moveTo>
                  <a:lnTo>
                    <a:pt x="1125504" y="1257300"/>
                  </a:lnTo>
                  <a:lnTo>
                    <a:pt x="1126792" y="1270000"/>
                  </a:lnTo>
                  <a:lnTo>
                    <a:pt x="1478541" y="1270000"/>
                  </a:lnTo>
                  <a:lnTo>
                    <a:pt x="1477871" y="1257300"/>
                  </a:lnTo>
                  <a:close/>
                </a:path>
                <a:path w="2708909" h="1625600">
                  <a:moveTo>
                    <a:pt x="2265208" y="1257300"/>
                  </a:moveTo>
                  <a:lnTo>
                    <a:pt x="1483630" y="1257300"/>
                  </a:lnTo>
                  <a:lnTo>
                    <a:pt x="1483755" y="1270000"/>
                  </a:lnTo>
                  <a:lnTo>
                    <a:pt x="2258308" y="1270000"/>
                  </a:lnTo>
                  <a:lnTo>
                    <a:pt x="2265208" y="1257300"/>
                  </a:lnTo>
                  <a:close/>
                </a:path>
                <a:path w="2708909" h="1625600">
                  <a:moveTo>
                    <a:pt x="2306484" y="1231900"/>
                  </a:moveTo>
                  <a:lnTo>
                    <a:pt x="1466583" y="1231900"/>
                  </a:lnTo>
                  <a:lnTo>
                    <a:pt x="1462384" y="1244600"/>
                  </a:lnTo>
                  <a:lnTo>
                    <a:pt x="1477954" y="1244600"/>
                  </a:lnTo>
                  <a:lnTo>
                    <a:pt x="1473494" y="1257300"/>
                  </a:lnTo>
                  <a:lnTo>
                    <a:pt x="2278318" y="1257300"/>
                  </a:lnTo>
                  <a:lnTo>
                    <a:pt x="2281616" y="1270000"/>
                  </a:lnTo>
                  <a:lnTo>
                    <a:pt x="2286778" y="1270000"/>
                  </a:lnTo>
                  <a:lnTo>
                    <a:pt x="2290715" y="1257300"/>
                  </a:lnTo>
                  <a:lnTo>
                    <a:pt x="2306484" y="1231900"/>
                  </a:lnTo>
                  <a:close/>
                </a:path>
                <a:path w="2708909" h="1625600">
                  <a:moveTo>
                    <a:pt x="1474688" y="1244600"/>
                  </a:moveTo>
                  <a:lnTo>
                    <a:pt x="1117871" y="1244600"/>
                  </a:lnTo>
                  <a:lnTo>
                    <a:pt x="1116751" y="1257300"/>
                  </a:lnTo>
                  <a:lnTo>
                    <a:pt x="1470269" y="1257300"/>
                  </a:lnTo>
                  <a:lnTo>
                    <a:pt x="1474688" y="1244600"/>
                  </a:lnTo>
                  <a:close/>
                </a:path>
                <a:path w="2708909" h="1625600">
                  <a:moveTo>
                    <a:pt x="1459295" y="1231900"/>
                  </a:moveTo>
                  <a:lnTo>
                    <a:pt x="1122468" y="1231900"/>
                  </a:lnTo>
                  <a:lnTo>
                    <a:pt x="1121327" y="1244600"/>
                  </a:lnTo>
                  <a:lnTo>
                    <a:pt x="1458206" y="1244600"/>
                  </a:lnTo>
                  <a:lnTo>
                    <a:pt x="1459295" y="1231900"/>
                  </a:lnTo>
                  <a:close/>
                </a:path>
                <a:path w="2708909" h="1625600">
                  <a:moveTo>
                    <a:pt x="2405560" y="1231900"/>
                  </a:moveTo>
                  <a:lnTo>
                    <a:pt x="2403780" y="1231900"/>
                  </a:lnTo>
                  <a:lnTo>
                    <a:pt x="2400429" y="1244600"/>
                  </a:lnTo>
                  <a:lnTo>
                    <a:pt x="2405560" y="1231900"/>
                  </a:lnTo>
                  <a:close/>
                </a:path>
                <a:path w="2708909" h="1625600">
                  <a:moveTo>
                    <a:pt x="1463735" y="1219200"/>
                  </a:moveTo>
                  <a:lnTo>
                    <a:pt x="1104112" y="1219200"/>
                  </a:lnTo>
                  <a:lnTo>
                    <a:pt x="1108699" y="1231900"/>
                  </a:lnTo>
                  <a:lnTo>
                    <a:pt x="1462562" y="1231900"/>
                  </a:lnTo>
                  <a:lnTo>
                    <a:pt x="1463735" y="1219200"/>
                  </a:lnTo>
                  <a:close/>
                </a:path>
                <a:path w="2708909" h="1625600">
                  <a:moveTo>
                    <a:pt x="2363310" y="1219200"/>
                  </a:moveTo>
                  <a:lnTo>
                    <a:pt x="1464950" y="1219200"/>
                  </a:lnTo>
                  <a:lnTo>
                    <a:pt x="1467128" y="1231900"/>
                  </a:lnTo>
                  <a:lnTo>
                    <a:pt x="2347111" y="1231900"/>
                  </a:lnTo>
                  <a:lnTo>
                    <a:pt x="2363310" y="1219200"/>
                  </a:lnTo>
                  <a:close/>
                </a:path>
                <a:path w="2708909" h="1625600">
                  <a:moveTo>
                    <a:pt x="2378493" y="1219200"/>
                  </a:moveTo>
                  <a:lnTo>
                    <a:pt x="2363310" y="1219200"/>
                  </a:lnTo>
                  <a:lnTo>
                    <a:pt x="2376744" y="1231900"/>
                  </a:lnTo>
                  <a:lnTo>
                    <a:pt x="2378493" y="1219200"/>
                  </a:lnTo>
                  <a:close/>
                </a:path>
                <a:path w="2708909" h="1625600">
                  <a:moveTo>
                    <a:pt x="2393361" y="1219200"/>
                  </a:moveTo>
                  <a:lnTo>
                    <a:pt x="2378493" y="1219200"/>
                  </a:lnTo>
                  <a:lnTo>
                    <a:pt x="2382325" y="1231900"/>
                  </a:lnTo>
                  <a:lnTo>
                    <a:pt x="2389466" y="1231900"/>
                  </a:lnTo>
                  <a:lnTo>
                    <a:pt x="2393361" y="1219200"/>
                  </a:lnTo>
                  <a:close/>
                </a:path>
                <a:path w="2708909" h="1625600">
                  <a:moveTo>
                    <a:pt x="2416732" y="1219200"/>
                  </a:moveTo>
                  <a:lnTo>
                    <a:pt x="2394942" y="1219200"/>
                  </a:lnTo>
                  <a:lnTo>
                    <a:pt x="2399864" y="1231900"/>
                  </a:lnTo>
                  <a:lnTo>
                    <a:pt x="2413675" y="1231900"/>
                  </a:lnTo>
                  <a:lnTo>
                    <a:pt x="2416732" y="1219200"/>
                  </a:lnTo>
                  <a:close/>
                </a:path>
                <a:path w="2708909" h="1625600">
                  <a:moveTo>
                    <a:pt x="1443935" y="1193800"/>
                  </a:moveTo>
                  <a:lnTo>
                    <a:pt x="1113044" y="1193800"/>
                  </a:lnTo>
                  <a:lnTo>
                    <a:pt x="1114594" y="1206500"/>
                  </a:lnTo>
                  <a:lnTo>
                    <a:pt x="1113725" y="1219200"/>
                  </a:lnTo>
                  <a:lnTo>
                    <a:pt x="1454919" y="1219200"/>
                  </a:lnTo>
                  <a:lnTo>
                    <a:pt x="1455023" y="1206500"/>
                  </a:lnTo>
                  <a:lnTo>
                    <a:pt x="1446825" y="1206500"/>
                  </a:lnTo>
                  <a:lnTo>
                    <a:pt x="1443935" y="1193800"/>
                  </a:lnTo>
                  <a:close/>
                </a:path>
                <a:path w="2708909" h="1625600">
                  <a:moveTo>
                    <a:pt x="2413779" y="1206500"/>
                  </a:moveTo>
                  <a:lnTo>
                    <a:pt x="1457798" y="1206500"/>
                  </a:lnTo>
                  <a:lnTo>
                    <a:pt x="1458280" y="1219200"/>
                  </a:lnTo>
                  <a:lnTo>
                    <a:pt x="2414450" y="1219200"/>
                  </a:lnTo>
                  <a:lnTo>
                    <a:pt x="2413779" y="1206500"/>
                  </a:lnTo>
                  <a:close/>
                </a:path>
                <a:path w="2708909" h="1625600">
                  <a:moveTo>
                    <a:pt x="2417622" y="1193800"/>
                  </a:moveTo>
                  <a:lnTo>
                    <a:pt x="1446217" y="1193800"/>
                  </a:lnTo>
                  <a:lnTo>
                    <a:pt x="1455097" y="1206500"/>
                  </a:lnTo>
                  <a:lnTo>
                    <a:pt x="2414764" y="1206500"/>
                  </a:lnTo>
                  <a:lnTo>
                    <a:pt x="2417622" y="1193800"/>
                  </a:lnTo>
                  <a:close/>
                </a:path>
                <a:path w="2708909" h="1625600">
                  <a:moveTo>
                    <a:pt x="2429402" y="1181100"/>
                  </a:moveTo>
                  <a:lnTo>
                    <a:pt x="1118887" y="1181100"/>
                  </a:lnTo>
                  <a:lnTo>
                    <a:pt x="1119023" y="1193800"/>
                  </a:lnTo>
                  <a:lnTo>
                    <a:pt x="2428983" y="1193800"/>
                  </a:lnTo>
                  <a:lnTo>
                    <a:pt x="2429402" y="1181100"/>
                  </a:lnTo>
                  <a:close/>
                </a:path>
                <a:path w="2708909" h="1625600">
                  <a:moveTo>
                    <a:pt x="1104112" y="1168400"/>
                  </a:moveTo>
                  <a:lnTo>
                    <a:pt x="1086553" y="1168400"/>
                  </a:lnTo>
                  <a:lnTo>
                    <a:pt x="1086616" y="1181100"/>
                  </a:lnTo>
                  <a:lnTo>
                    <a:pt x="1102563" y="1181100"/>
                  </a:lnTo>
                  <a:lnTo>
                    <a:pt x="1104112" y="1168400"/>
                  </a:lnTo>
                  <a:close/>
                </a:path>
                <a:path w="2708909" h="1625600">
                  <a:moveTo>
                    <a:pt x="2414753" y="1168400"/>
                  </a:moveTo>
                  <a:lnTo>
                    <a:pt x="1115484" y="1168400"/>
                  </a:lnTo>
                  <a:lnTo>
                    <a:pt x="1117505" y="1181100"/>
                  </a:lnTo>
                  <a:lnTo>
                    <a:pt x="2412827" y="1181100"/>
                  </a:lnTo>
                  <a:lnTo>
                    <a:pt x="2414753" y="1168400"/>
                  </a:lnTo>
                  <a:close/>
                </a:path>
                <a:path w="2708909" h="1625600">
                  <a:moveTo>
                    <a:pt x="2422941" y="1155700"/>
                  </a:moveTo>
                  <a:lnTo>
                    <a:pt x="1075841" y="1155700"/>
                  </a:lnTo>
                  <a:lnTo>
                    <a:pt x="1077056" y="1168400"/>
                  </a:lnTo>
                  <a:lnTo>
                    <a:pt x="2419256" y="1168400"/>
                  </a:lnTo>
                  <a:lnTo>
                    <a:pt x="2422941" y="1155700"/>
                  </a:lnTo>
                  <a:close/>
                </a:path>
                <a:path w="2708909" h="1625600">
                  <a:moveTo>
                    <a:pt x="1062187" y="1143000"/>
                  </a:moveTo>
                  <a:lnTo>
                    <a:pt x="1056480" y="1143000"/>
                  </a:lnTo>
                  <a:lnTo>
                    <a:pt x="1059213" y="1155700"/>
                  </a:lnTo>
                  <a:lnTo>
                    <a:pt x="1060763" y="1155700"/>
                  </a:lnTo>
                  <a:lnTo>
                    <a:pt x="1062187" y="1143000"/>
                  </a:lnTo>
                  <a:close/>
                </a:path>
                <a:path w="2708909" h="1625600">
                  <a:moveTo>
                    <a:pt x="2428271" y="1117600"/>
                  </a:moveTo>
                  <a:lnTo>
                    <a:pt x="1051465" y="1117600"/>
                  </a:lnTo>
                  <a:lnTo>
                    <a:pt x="1049496" y="1130300"/>
                  </a:lnTo>
                  <a:lnTo>
                    <a:pt x="1051444" y="1143000"/>
                  </a:lnTo>
                  <a:lnTo>
                    <a:pt x="1066805" y="1143000"/>
                  </a:lnTo>
                  <a:lnTo>
                    <a:pt x="1069517" y="1155700"/>
                  </a:lnTo>
                  <a:lnTo>
                    <a:pt x="2423800" y="1155700"/>
                  </a:lnTo>
                  <a:lnTo>
                    <a:pt x="2423297" y="1143000"/>
                  </a:lnTo>
                  <a:lnTo>
                    <a:pt x="2425413" y="1130300"/>
                  </a:lnTo>
                  <a:lnTo>
                    <a:pt x="2428271" y="1117600"/>
                  </a:lnTo>
                  <a:close/>
                </a:path>
                <a:path w="2708909" h="1625600">
                  <a:moveTo>
                    <a:pt x="2468668" y="1104900"/>
                  </a:moveTo>
                  <a:lnTo>
                    <a:pt x="1059213" y="1104900"/>
                  </a:lnTo>
                  <a:lnTo>
                    <a:pt x="1055318" y="1117600"/>
                  </a:lnTo>
                  <a:lnTo>
                    <a:pt x="2437224" y="1117600"/>
                  </a:lnTo>
                  <a:lnTo>
                    <a:pt x="2468668" y="1104900"/>
                  </a:lnTo>
                  <a:close/>
                </a:path>
                <a:path w="2708909" h="1625600">
                  <a:moveTo>
                    <a:pt x="2480856" y="1092200"/>
                  </a:moveTo>
                  <a:lnTo>
                    <a:pt x="1060627" y="1092200"/>
                  </a:lnTo>
                  <a:lnTo>
                    <a:pt x="1060763" y="1104900"/>
                  </a:lnTo>
                  <a:lnTo>
                    <a:pt x="2475296" y="1104900"/>
                  </a:lnTo>
                  <a:lnTo>
                    <a:pt x="2480856" y="1092200"/>
                  </a:lnTo>
                  <a:close/>
                </a:path>
                <a:path w="2708909" h="1625600">
                  <a:moveTo>
                    <a:pt x="470142" y="1041400"/>
                  </a:moveTo>
                  <a:lnTo>
                    <a:pt x="378114" y="1041400"/>
                  </a:lnTo>
                  <a:lnTo>
                    <a:pt x="379129" y="1054100"/>
                  </a:lnTo>
                  <a:lnTo>
                    <a:pt x="382606" y="1054100"/>
                  </a:lnTo>
                  <a:lnTo>
                    <a:pt x="387674" y="1066800"/>
                  </a:lnTo>
                  <a:lnTo>
                    <a:pt x="403872" y="1066800"/>
                  </a:lnTo>
                  <a:lnTo>
                    <a:pt x="408940" y="1079500"/>
                  </a:lnTo>
                  <a:lnTo>
                    <a:pt x="412458" y="1092200"/>
                  </a:lnTo>
                  <a:lnTo>
                    <a:pt x="415275" y="1092200"/>
                  </a:lnTo>
                  <a:lnTo>
                    <a:pt x="433431" y="1079500"/>
                  </a:lnTo>
                  <a:lnTo>
                    <a:pt x="449127" y="1079500"/>
                  </a:lnTo>
                  <a:lnTo>
                    <a:pt x="463713" y="1054100"/>
                  </a:lnTo>
                  <a:lnTo>
                    <a:pt x="470142" y="1041400"/>
                  </a:lnTo>
                  <a:close/>
                </a:path>
                <a:path w="2708909" h="1625600">
                  <a:moveTo>
                    <a:pt x="2497379" y="1079500"/>
                  </a:moveTo>
                  <a:lnTo>
                    <a:pt x="1065904" y="1079500"/>
                  </a:lnTo>
                  <a:lnTo>
                    <a:pt x="1061444" y="1092200"/>
                  </a:lnTo>
                  <a:lnTo>
                    <a:pt x="2496154" y="1092200"/>
                  </a:lnTo>
                  <a:lnTo>
                    <a:pt x="2497379" y="1079500"/>
                  </a:lnTo>
                  <a:close/>
                </a:path>
                <a:path w="2708909" h="1625600">
                  <a:moveTo>
                    <a:pt x="2509044" y="1054100"/>
                  </a:moveTo>
                  <a:lnTo>
                    <a:pt x="1064522" y="1054100"/>
                  </a:lnTo>
                  <a:lnTo>
                    <a:pt x="1061747" y="1066800"/>
                  </a:lnTo>
                  <a:lnTo>
                    <a:pt x="1060020" y="1066800"/>
                  </a:lnTo>
                  <a:lnTo>
                    <a:pt x="1065213" y="1079500"/>
                  </a:lnTo>
                  <a:lnTo>
                    <a:pt x="2500028" y="1079500"/>
                  </a:lnTo>
                  <a:lnTo>
                    <a:pt x="2503819" y="1066800"/>
                  </a:lnTo>
                  <a:lnTo>
                    <a:pt x="2509044" y="1054100"/>
                  </a:lnTo>
                  <a:close/>
                </a:path>
                <a:path w="2708909" h="1625600">
                  <a:moveTo>
                    <a:pt x="2582476" y="1054100"/>
                  </a:moveTo>
                  <a:lnTo>
                    <a:pt x="2540320" y="1054100"/>
                  </a:lnTo>
                  <a:lnTo>
                    <a:pt x="2548404" y="1066800"/>
                  </a:lnTo>
                  <a:lnTo>
                    <a:pt x="2560518" y="1066800"/>
                  </a:lnTo>
                  <a:lnTo>
                    <a:pt x="2582476" y="1054100"/>
                  </a:lnTo>
                  <a:close/>
                </a:path>
                <a:path w="2708909" h="1625600">
                  <a:moveTo>
                    <a:pt x="2650976" y="1054100"/>
                  </a:moveTo>
                  <a:lnTo>
                    <a:pt x="2585544" y="1054100"/>
                  </a:lnTo>
                  <a:lnTo>
                    <a:pt x="2590570" y="1066800"/>
                  </a:lnTo>
                  <a:lnTo>
                    <a:pt x="2648495" y="1066800"/>
                  </a:lnTo>
                  <a:lnTo>
                    <a:pt x="2650976" y="1054100"/>
                  </a:lnTo>
                  <a:close/>
                </a:path>
                <a:path w="2708909" h="1625600">
                  <a:moveTo>
                    <a:pt x="2651280" y="1041400"/>
                  </a:moveTo>
                  <a:lnTo>
                    <a:pt x="1056585" y="1041400"/>
                  </a:lnTo>
                  <a:lnTo>
                    <a:pt x="1057779" y="1054100"/>
                  </a:lnTo>
                  <a:lnTo>
                    <a:pt x="2651961" y="1054100"/>
                  </a:lnTo>
                  <a:lnTo>
                    <a:pt x="2651280" y="1041400"/>
                  </a:lnTo>
                  <a:close/>
                </a:path>
                <a:path w="2708909" h="1625600">
                  <a:moveTo>
                    <a:pt x="117650" y="1028700"/>
                  </a:moveTo>
                  <a:lnTo>
                    <a:pt x="106373" y="1028700"/>
                  </a:lnTo>
                  <a:lnTo>
                    <a:pt x="111902" y="1041400"/>
                  </a:lnTo>
                  <a:lnTo>
                    <a:pt x="114949" y="1041400"/>
                  </a:lnTo>
                  <a:lnTo>
                    <a:pt x="117650" y="1028700"/>
                  </a:lnTo>
                  <a:close/>
                </a:path>
                <a:path w="2708909" h="1625600">
                  <a:moveTo>
                    <a:pt x="277132" y="1028700"/>
                  </a:moveTo>
                  <a:lnTo>
                    <a:pt x="249981" y="1028700"/>
                  </a:lnTo>
                  <a:lnTo>
                    <a:pt x="257782" y="1041400"/>
                  </a:lnTo>
                  <a:lnTo>
                    <a:pt x="262023" y="1041400"/>
                  </a:lnTo>
                  <a:lnTo>
                    <a:pt x="277132" y="1028700"/>
                  </a:lnTo>
                  <a:close/>
                </a:path>
                <a:path w="2708909" h="1625600">
                  <a:moveTo>
                    <a:pt x="342041" y="1028700"/>
                  </a:moveTo>
                  <a:lnTo>
                    <a:pt x="284347" y="1028700"/>
                  </a:lnTo>
                  <a:lnTo>
                    <a:pt x="291823" y="1041400"/>
                  </a:lnTo>
                  <a:lnTo>
                    <a:pt x="338597" y="1041400"/>
                  </a:lnTo>
                  <a:lnTo>
                    <a:pt x="342041" y="1028700"/>
                  </a:lnTo>
                  <a:close/>
                </a:path>
                <a:path w="2708909" h="1625600">
                  <a:moveTo>
                    <a:pt x="553784" y="1028700"/>
                  </a:moveTo>
                  <a:lnTo>
                    <a:pt x="344942" y="1028700"/>
                  </a:lnTo>
                  <a:lnTo>
                    <a:pt x="353507" y="1041400"/>
                  </a:lnTo>
                  <a:lnTo>
                    <a:pt x="543878" y="1041400"/>
                  </a:lnTo>
                  <a:lnTo>
                    <a:pt x="553784" y="1028700"/>
                  </a:lnTo>
                  <a:close/>
                </a:path>
                <a:path w="2708909" h="1625600">
                  <a:moveTo>
                    <a:pt x="1041025" y="1028700"/>
                  </a:moveTo>
                  <a:lnTo>
                    <a:pt x="1019057" y="1028700"/>
                  </a:lnTo>
                  <a:lnTo>
                    <a:pt x="1024398" y="1041400"/>
                  </a:lnTo>
                  <a:lnTo>
                    <a:pt x="1034439" y="1041400"/>
                  </a:lnTo>
                  <a:lnTo>
                    <a:pt x="1041025" y="1028700"/>
                  </a:lnTo>
                  <a:close/>
                </a:path>
                <a:path w="2708909" h="1625600">
                  <a:moveTo>
                    <a:pt x="2654076" y="1028700"/>
                  </a:moveTo>
                  <a:lnTo>
                    <a:pt x="1054093" y="1028700"/>
                  </a:lnTo>
                  <a:lnTo>
                    <a:pt x="1055266" y="1041400"/>
                  </a:lnTo>
                  <a:lnTo>
                    <a:pt x="2653741" y="1041400"/>
                  </a:lnTo>
                  <a:lnTo>
                    <a:pt x="2654076" y="1028700"/>
                  </a:lnTo>
                  <a:close/>
                </a:path>
                <a:path w="2708909" h="1625600">
                  <a:moveTo>
                    <a:pt x="145168" y="1003300"/>
                  </a:moveTo>
                  <a:lnTo>
                    <a:pt x="104897" y="1003300"/>
                  </a:lnTo>
                  <a:lnTo>
                    <a:pt x="106907" y="1016000"/>
                  </a:lnTo>
                  <a:lnTo>
                    <a:pt x="107954" y="1016000"/>
                  </a:lnTo>
                  <a:lnTo>
                    <a:pt x="107682" y="1028700"/>
                  </a:lnTo>
                  <a:lnTo>
                    <a:pt x="139775" y="1028700"/>
                  </a:lnTo>
                  <a:lnTo>
                    <a:pt x="141796" y="1016000"/>
                  </a:lnTo>
                  <a:lnTo>
                    <a:pt x="145168" y="1003300"/>
                  </a:lnTo>
                  <a:close/>
                </a:path>
                <a:path w="2708909" h="1625600">
                  <a:moveTo>
                    <a:pt x="611845" y="1016000"/>
                  </a:moveTo>
                  <a:lnTo>
                    <a:pt x="181010" y="1016000"/>
                  </a:lnTo>
                  <a:lnTo>
                    <a:pt x="184392" y="1028700"/>
                  </a:lnTo>
                  <a:lnTo>
                    <a:pt x="608515" y="1028700"/>
                  </a:lnTo>
                  <a:lnTo>
                    <a:pt x="611845" y="1016000"/>
                  </a:lnTo>
                  <a:close/>
                </a:path>
                <a:path w="2708909" h="1625600">
                  <a:moveTo>
                    <a:pt x="2648935" y="1016000"/>
                  </a:moveTo>
                  <a:lnTo>
                    <a:pt x="1007697" y="1016000"/>
                  </a:lnTo>
                  <a:lnTo>
                    <a:pt x="1010168" y="1028700"/>
                  </a:lnTo>
                  <a:lnTo>
                    <a:pt x="2650160" y="1028700"/>
                  </a:lnTo>
                  <a:lnTo>
                    <a:pt x="2648935" y="1016000"/>
                  </a:lnTo>
                  <a:close/>
                </a:path>
                <a:path w="2708909" h="1625600">
                  <a:moveTo>
                    <a:pt x="619436" y="1003300"/>
                  </a:moveTo>
                  <a:lnTo>
                    <a:pt x="167659" y="1003300"/>
                  </a:lnTo>
                  <a:lnTo>
                    <a:pt x="173837" y="1016000"/>
                  </a:lnTo>
                  <a:lnTo>
                    <a:pt x="617625" y="1016000"/>
                  </a:lnTo>
                  <a:lnTo>
                    <a:pt x="619436" y="1003300"/>
                  </a:lnTo>
                  <a:close/>
                </a:path>
                <a:path w="2708909" h="1625600">
                  <a:moveTo>
                    <a:pt x="955227" y="1003300"/>
                  </a:moveTo>
                  <a:lnTo>
                    <a:pt x="950609" y="1003300"/>
                  </a:lnTo>
                  <a:lnTo>
                    <a:pt x="953656" y="1016000"/>
                  </a:lnTo>
                  <a:lnTo>
                    <a:pt x="955227" y="1003300"/>
                  </a:lnTo>
                  <a:close/>
                </a:path>
                <a:path w="2708909" h="1625600">
                  <a:moveTo>
                    <a:pt x="2659018" y="1003300"/>
                  </a:moveTo>
                  <a:lnTo>
                    <a:pt x="1003529" y="1003300"/>
                  </a:lnTo>
                  <a:lnTo>
                    <a:pt x="1005948" y="1016000"/>
                  </a:lnTo>
                  <a:lnTo>
                    <a:pt x="2661311" y="1016000"/>
                  </a:lnTo>
                  <a:lnTo>
                    <a:pt x="2659018" y="1003300"/>
                  </a:lnTo>
                  <a:close/>
                </a:path>
                <a:path w="2708909" h="1625600">
                  <a:moveTo>
                    <a:pt x="624190" y="990600"/>
                  </a:moveTo>
                  <a:lnTo>
                    <a:pt x="67652" y="990600"/>
                  </a:lnTo>
                  <a:lnTo>
                    <a:pt x="70207" y="1003300"/>
                  </a:lnTo>
                  <a:lnTo>
                    <a:pt x="621750" y="1003300"/>
                  </a:lnTo>
                  <a:lnTo>
                    <a:pt x="624190" y="990600"/>
                  </a:lnTo>
                  <a:close/>
                </a:path>
                <a:path w="2708909" h="1625600">
                  <a:moveTo>
                    <a:pt x="959625" y="990600"/>
                  </a:moveTo>
                  <a:lnTo>
                    <a:pt x="944557" y="990600"/>
                  </a:lnTo>
                  <a:lnTo>
                    <a:pt x="948829" y="1003300"/>
                  </a:lnTo>
                  <a:lnTo>
                    <a:pt x="956881" y="1003300"/>
                  </a:lnTo>
                  <a:lnTo>
                    <a:pt x="959625" y="990600"/>
                  </a:lnTo>
                  <a:close/>
                </a:path>
                <a:path w="2708909" h="1625600">
                  <a:moveTo>
                    <a:pt x="2668735" y="977900"/>
                  </a:moveTo>
                  <a:lnTo>
                    <a:pt x="934526" y="977900"/>
                  </a:lnTo>
                  <a:lnTo>
                    <a:pt x="932359" y="990600"/>
                  </a:lnTo>
                  <a:lnTo>
                    <a:pt x="997477" y="990600"/>
                  </a:lnTo>
                  <a:lnTo>
                    <a:pt x="1001686" y="1003300"/>
                  </a:lnTo>
                  <a:lnTo>
                    <a:pt x="2661133" y="1003300"/>
                  </a:lnTo>
                  <a:lnTo>
                    <a:pt x="2668735" y="977900"/>
                  </a:lnTo>
                  <a:close/>
                </a:path>
                <a:path w="2708909" h="1625600">
                  <a:moveTo>
                    <a:pt x="669340" y="965200"/>
                  </a:moveTo>
                  <a:lnTo>
                    <a:pt x="52385" y="965200"/>
                  </a:lnTo>
                  <a:lnTo>
                    <a:pt x="63537" y="990600"/>
                  </a:lnTo>
                  <a:lnTo>
                    <a:pt x="625781" y="990600"/>
                  </a:lnTo>
                  <a:lnTo>
                    <a:pt x="625572" y="977900"/>
                  </a:lnTo>
                  <a:lnTo>
                    <a:pt x="650399" y="977900"/>
                  </a:lnTo>
                  <a:lnTo>
                    <a:pt x="669340" y="965200"/>
                  </a:lnTo>
                  <a:close/>
                </a:path>
                <a:path w="2708909" h="1625600">
                  <a:moveTo>
                    <a:pt x="925846" y="965200"/>
                  </a:moveTo>
                  <a:lnTo>
                    <a:pt x="909501" y="965200"/>
                  </a:lnTo>
                  <a:lnTo>
                    <a:pt x="910045" y="977900"/>
                  </a:lnTo>
                  <a:lnTo>
                    <a:pt x="923291" y="977900"/>
                  </a:lnTo>
                  <a:lnTo>
                    <a:pt x="925846" y="965200"/>
                  </a:lnTo>
                  <a:close/>
                </a:path>
                <a:path w="2708909" h="1625600">
                  <a:moveTo>
                    <a:pt x="2681342" y="965200"/>
                  </a:moveTo>
                  <a:lnTo>
                    <a:pt x="935343" y="965200"/>
                  </a:lnTo>
                  <a:lnTo>
                    <a:pt x="936913" y="977900"/>
                  </a:lnTo>
                  <a:lnTo>
                    <a:pt x="2678766" y="977900"/>
                  </a:lnTo>
                  <a:lnTo>
                    <a:pt x="2681342" y="965200"/>
                  </a:lnTo>
                  <a:close/>
                </a:path>
                <a:path w="2708909" h="1625600">
                  <a:moveTo>
                    <a:pt x="676649" y="952500"/>
                  </a:moveTo>
                  <a:lnTo>
                    <a:pt x="26334" y="952500"/>
                  </a:lnTo>
                  <a:lnTo>
                    <a:pt x="33695" y="965200"/>
                  </a:lnTo>
                  <a:lnTo>
                    <a:pt x="674995" y="965200"/>
                  </a:lnTo>
                  <a:lnTo>
                    <a:pt x="676649" y="952500"/>
                  </a:lnTo>
                  <a:close/>
                </a:path>
                <a:path w="2708909" h="1625600">
                  <a:moveTo>
                    <a:pt x="699141" y="952500"/>
                  </a:moveTo>
                  <a:lnTo>
                    <a:pt x="691654" y="952500"/>
                  </a:lnTo>
                  <a:lnTo>
                    <a:pt x="694460" y="965200"/>
                  </a:lnTo>
                  <a:lnTo>
                    <a:pt x="697434" y="965200"/>
                  </a:lnTo>
                  <a:lnTo>
                    <a:pt x="699141" y="952500"/>
                  </a:lnTo>
                  <a:close/>
                </a:path>
                <a:path w="2708909" h="1625600">
                  <a:moveTo>
                    <a:pt x="2657049" y="952500"/>
                  </a:moveTo>
                  <a:lnTo>
                    <a:pt x="895543" y="952500"/>
                  </a:lnTo>
                  <a:lnTo>
                    <a:pt x="896360" y="965200"/>
                  </a:lnTo>
                  <a:lnTo>
                    <a:pt x="2667405" y="965200"/>
                  </a:lnTo>
                  <a:lnTo>
                    <a:pt x="2657049" y="952500"/>
                  </a:lnTo>
                  <a:close/>
                </a:path>
                <a:path w="2708909" h="1625600">
                  <a:moveTo>
                    <a:pt x="2678295" y="952500"/>
                  </a:moveTo>
                  <a:lnTo>
                    <a:pt x="2670452" y="965200"/>
                  </a:lnTo>
                  <a:lnTo>
                    <a:pt x="2681530" y="965200"/>
                  </a:lnTo>
                  <a:lnTo>
                    <a:pt x="2678295" y="952500"/>
                  </a:lnTo>
                  <a:close/>
                </a:path>
                <a:path w="2708909" h="1625600">
                  <a:moveTo>
                    <a:pt x="698010" y="939800"/>
                  </a:moveTo>
                  <a:lnTo>
                    <a:pt x="24920" y="939800"/>
                  </a:lnTo>
                  <a:lnTo>
                    <a:pt x="24920" y="952500"/>
                  </a:lnTo>
                  <a:lnTo>
                    <a:pt x="698889" y="952500"/>
                  </a:lnTo>
                  <a:lnTo>
                    <a:pt x="698010" y="939800"/>
                  </a:lnTo>
                  <a:close/>
                </a:path>
                <a:path w="2708909" h="1625600">
                  <a:moveTo>
                    <a:pt x="2669897" y="939800"/>
                  </a:moveTo>
                  <a:lnTo>
                    <a:pt x="867251" y="939800"/>
                  </a:lnTo>
                  <a:lnTo>
                    <a:pt x="870538" y="952500"/>
                  </a:lnTo>
                  <a:lnTo>
                    <a:pt x="2667290" y="952500"/>
                  </a:lnTo>
                  <a:lnTo>
                    <a:pt x="2669897" y="939800"/>
                  </a:lnTo>
                  <a:close/>
                </a:path>
                <a:path w="2708909" h="1625600">
                  <a:moveTo>
                    <a:pt x="807043" y="914400"/>
                  </a:moveTo>
                  <a:lnTo>
                    <a:pt x="136" y="914400"/>
                  </a:lnTo>
                  <a:lnTo>
                    <a:pt x="0" y="927100"/>
                  </a:lnTo>
                  <a:lnTo>
                    <a:pt x="3549" y="939800"/>
                  </a:lnTo>
                  <a:lnTo>
                    <a:pt x="3978" y="939800"/>
                  </a:lnTo>
                  <a:lnTo>
                    <a:pt x="5465" y="927100"/>
                  </a:lnTo>
                  <a:lnTo>
                    <a:pt x="803598" y="927100"/>
                  </a:lnTo>
                  <a:lnTo>
                    <a:pt x="807043" y="914400"/>
                  </a:lnTo>
                  <a:close/>
                </a:path>
                <a:path w="2708909" h="1625600">
                  <a:moveTo>
                    <a:pt x="777316" y="927100"/>
                  </a:moveTo>
                  <a:lnTo>
                    <a:pt x="15507" y="927100"/>
                  </a:lnTo>
                  <a:lnTo>
                    <a:pt x="20878" y="939800"/>
                  </a:lnTo>
                  <a:lnTo>
                    <a:pt x="768374" y="939800"/>
                  </a:lnTo>
                  <a:lnTo>
                    <a:pt x="777316" y="927100"/>
                  </a:lnTo>
                  <a:close/>
                </a:path>
                <a:path w="2708909" h="1625600">
                  <a:moveTo>
                    <a:pt x="2664390" y="914400"/>
                  </a:moveTo>
                  <a:lnTo>
                    <a:pt x="822215" y="914400"/>
                  </a:lnTo>
                  <a:lnTo>
                    <a:pt x="822529" y="927100"/>
                  </a:lnTo>
                  <a:lnTo>
                    <a:pt x="859031" y="927100"/>
                  </a:lnTo>
                  <a:lnTo>
                    <a:pt x="861282" y="939800"/>
                  </a:lnTo>
                  <a:lnTo>
                    <a:pt x="2670704" y="939800"/>
                  </a:lnTo>
                  <a:lnTo>
                    <a:pt x="2669112" y="927100"/>
                  </a:lnTo>
                  <a:lnTo>
                    <a:pt x="2664390" y="914400"/>
                  </a:lnTo>
                  <a:close/>
                </a:path>
                <a:path w="2708909" h="1625600">
                  <a:moveTo>
                    <a:pt x="2664589" y="901700"/>
                  </a:moveTo>
                  <a:lnTo>
                    <a:pt x="575" y="901700"/>
                  </a:lnTo>
                  <a:lnTo>
                    <a:pt x="2324" y="914400"/>
                  </a:lnTo>
                  <a:lnTo>
                    <a:pt x="2664945" y="914400"/>
                  </a:lnTo>
                  <a:lnTo>
                    <a:pt x="2664589" y="901700"/>
                  </a:lnTo>
                  <a:close/>
                </a:path>
                <a:path w="2708909" h="1625600">
                  <a:moveTo>
                    <a:pt x="2659960" y="889000"/>
                  </a:moveTo>
                  <a:lnTo>
                    <a:pt x="3141" y="889000"/>
                  </a:lnTo>
                  <a:lnTo>
                    <a:pt x="879" y="901700"/>
                  </a:lnTo>
                  <a:lnTo>
                    <a:pt x="2662924" y="901700"/>
                  </a:lnTo>
                  <a:lnTo>
                    <a:pt x="2659960" y="889000"/>
                  </a:lnTo>
                  <a:close/>
                </a:path>
                <a:path w="2708909" h="1625600">
                  <a:moveTo>
                    <a:pt x="2640066" y="850900"/>
                  </a:moveTo>
                  <a:lnTo>
                    <a:pt x="29266" y="850900"/>
                  </a:lnTo>
                  <a:lnTo>
                    <a:pt x="29454" y="863600"/>
                  </a:lnTo>
                  <a:lnTo>
                    <a:pt x="28491" y="863600"/>
                  </a:lnTo>
                  <a:lnTo>
                    <a:pt x="26669" y="876300"/>
                  </a:lnTo>
                  <a:lnTo>
                    <a:pt x="15455" y="876300"/>
                  </a:lnTo>
                  <a:lnTo>
                    <a:pt x="13884" y="889000"/>
                  </a:lnTo>
                  <a:lnTo>
                    <a:pt x="2630883" y="889000"/>
                  </a:lnTo>
                  <a:lnTo>
                    <a:pt x="2640066" y="850900"/>
                  </a:lnTo>
                  <a:close/>
                </a:path>
                <a:path w="2708909" h="1625600">
                  <a:moveTo>
                    <a:pt x="2651552" y="838200"/>
                  </a:moveTo>
                  <a:lnTo>
                    <a:pt x="34658" y="838200"/>
                  </a:lnTo>
                  <a:lnTo>
                    <a:pt x="34983" y="850900"/>
                  </a:lnTo>
                  <a:lnTo>
                    <a:pt x="2648547" y="850900"/>
                  </a:lnTo>
                  <a:lnTo>
                    <a:pt x="2651552" y="838200"/>
                  </a:lnTo>
                  <a:close/>
                </a:path>
                <a:path w="2708909" h="1625600">
                  <a:moveTo>
                    <a:pt x="2687645" y="838200"/>
                  </a:moveTo>
                  <a:lnTo>
                    <a:pt x="2658285" y="838200"/>
                  </a:lnTo>
                  <a:lnTo>
                    <a:pt x="2674934" y="850900"/>
                  </a:lnTo>
                  <a:lnTo>
                    <a:pt x="2680986" y="850900"/>
                  </a:lnTo>
                  <a:lnTo>
                    <a:pt x="2687645" y="838200"/>
                  </a:lnTo>
                  <a:close/>
                </a:path>
                <a:path w="2708909" h="1625600">
                  <a:moveTo>
                    <a:pt x="2692787" y="825500"/>
                  </a:moveTo>
                  <a:lnTo>
                    <a:pt x="35464" y="825500"/>
                  </a:lnTo>
                  <a:lnTo>
                    <a:pt x="34470" y="838200"/>
                  </a:lnTo>
                  <a:lnTo>
                    <a:pt x="2692630" y="838200"/>
                  </a:lnTo>
                  <a:lnTo>
                    <a:pt x="2692787" y="825500"/>
                  </a:lnTo>
                  <a:close/>
                </a:path>
                <a:path w="2708909" h="1625600">
                  <a:moveTo>
                    <a:pt x="2645552" y="812800"/>
                  </a:moveTo>
                  <a:lnTo>
                    <a:pt x="42375" y="812800"/>
                  </a:lnTo>
                  <a:lnTo>
                    <a:pt x="42197" y="825500"/>
                  </a:lnTo>
                  <a:lnTo>
                    <a:pt x="2646746" y="825500"/>
                  </a:lnTo>
                  <a:lnTo>
                    <a:pt x="2645552" y="812800"/>
                  </a:lnTo>
                  <a:close/>
                </a:path>
                <a:path w="2708909" h="1625600">
                  <a:moveTo>
                    <a:pt x="2636799" y="787400"/>
                  </a:moveTo>
                  <a:lnTo>
                    <a:pt x="107389" y="787400"/>
                  </a:lnTo>
                  <a:lnTo>
                    <a:pt x="109829" y="800100"/>
                  </a:lnTo>
                  <a:lnTo>
                    <a:pt x="47506" y="800100"/>
                  </a:lnTo>
                  <a:lnTo>
                    <a:pt x="44239" y="812800"/>
                  </a:lnTo>
                  <a:lnTo>
                    <a:pt x="2637752" y="812800"/>
                  </a:lnTo>
                  <a:lnTo>
                    <a:pt x="2635720" y="800100"/>
                  </a:lnTo>
                  <a:lnTo>
                    <a:pt x="2636799" y="787400"/>
                  </a:lnTo>
                  <a:close/>
                </a:path>
                <a:path w="2708909" h="1625600">
                  <a:moveTo>
                    <a:pt x="97829" y="787400"/>
                  </a:moveTo>
                  <a:lnTo>
                    <a:pt x="58888" y="787400"/>
                  </a:lnTo>
                  <a:lnTo>
                    <a:pt x="58186" y="800100"/>
                  </a:lnTo>
                  <a:lnTo>
                    <a:pt x="99494" y="800100"/>
                  </a:lnTo>
                  <a:lnTo>
                    <a:pt x="97829" y="787400"/>
                  </a:lnTo>
                  <a:close/>
                </a:path>
                <a:path w="2708909" h="1625600">
                  <a:moveTo>
                    <a:pt x="67306" y="774700"/>
                  </a:moveTo>
                  <a:lnTo>
                    <a:pt x="64291" y="774700"/>
                  </a:lnTo>
                  <a:lnTo>
                    <a:pt x="61129" y="787400"/>
                  </a:lnTo>
                  <a:lnTo>
                    <a:pt x="72940" y="787400"/>
                  </a:lnTo>
                  <a:lnTo>
                    <a:pt x="67306" y="774700"/>
                  </a:lnTo>
                  <a:close/>
                </a:path>
                <a:path w="2708909" h="1625600">
                  <a:moveTo>
                    <a:pt x="2673593" y="774700"/>
                  </a:moveTo>
                  <a:lnTo>
                    <a:pt x="108289" y="774700"/>
                  </a:lnTo>
                  <a:lnTo>
                    <a:pt x="106928" y="787400"/>
                  </a:lnTo>
                  <a:lnTo>
                    <a:pt x="2673196" y="787400"/>
                  </a:lnTo>
                  <a:lnTo>
                    <a:pt x="2673593" y="774700"/>
                  </a:lnTo>
                  <a:close/>
                </a:path>
                <a:path w="2708909" h="1625600">
                  <a:moveTo>
                    <a:pt x="2681635" y="762000"/>
                  </a:moveTo>
                  <a:lnTo>
                    <a:pt x="92552" y="762000"/>
                  </a:lnTo>
                  <a:lnTo>
                    <a:pt x="96949" y="774700"/>
                  </a:lnTo>
                  <a:lnTo>
                    <a:pt x="2677510" y="774700"/>
                  </a:lnTo>
                  <a:lnTo>
                    <a:pt x="2681635" y="762000"/>
                  </a:lnTo>
                  <a:close/>
                </a:path>
                <a:path w="2708909" h="1625600">
                  <a:moveTo>
                    <a:pt x="2698357" y="749300"/>
                  </a:moveTo>
                  <a:lnTo>
                    <a:pt x="85662" y="749300"/>
                  </a:lnTo>
                  <a:lnTo>
                    <a:pt x="83285" y="762000"/>
                  </a:lnTo>
                  <a:lnTo>
                    <a:pt x="2693383" y="762000"/>
                  </a:lnTo>
                  <a:lnTo>
                    <a:pt x="2698357" y="749300"/>
                  </a:lnTo>
                  <a:close/>
                </a:path>
                <a:path w="2708909" h="1625600">
                  <a:moveTo>
                    <a:pt x="2705990" y="736600"/>
                  </a:moveTo>
                  <a:lnTo>
                    <a:pt x="90321" y="736600"/>
                  </a:lnTo>
                  <a:lnTo>
                    <a:pt x="87787" y="749300"/>
                  </a:lnTo>
                  <a:lnTo>
                    <a:pt x="2704839" y="749300"/>
                  </a:lnTo>
                  <a:lnTo>
                    <a:pt x="2705990" y="736600"/>
                  </a:lnTo>
                  <a:close/>
                </a:path>
                <a:path w="2708909" h="1625600">
                  <a:moveTo>
                    <a:pt x="2694022" y="698500"/>
                  </a:moveTo>
                  <a:lnTo>
                    <a:pt x="82144" y="698500"/>
                  </a:lnTo>
                  <a:lnTo>
                    <a:pt x="84112" y="711200"/>
                  </a:lnTo>
                  <a:lnTo>
                    <a:pt x="88855" y="711200"/>
                  </a:lnTo>
                  <a:lnTo>
                    <a:pt x="90887" y="736600"/>
                  </a:lnTo>
                  <a:lnTo>
                    <a:pt x="2706137" y="736600"/>
                  </a:lnTo>
                  <a:lnTo>
                    <a:pt x="2708315" y="723900"/>
                  </a:lnTo>
                  <a:lnTo>
                    <a:pt x="2706954" y="723900"/>
                  </a:lnTo>
                  <a:lnTo>
                    <a:pt x="2699928" y="711200"/>
                  </a:lnTo>
                  <a:lnTo>
                    <a:pt x="2694022" y="698500"/>
                  </a:lnTo>
                  <a:close/>
                </a:path>
                <a:path w="2708909" h="1625600">
                  <a:moveTo>
                    <a:pt x="2692860" y="673100"/>
                  </a:moveTo>
                  <a:lnTo>
                    <a:pt x="76343" y="673100"/>
                  </a:lnTo>
                  <a:lnTo>
                    <a:pt x="79233" y="685800"/>
                  </a:lnTo>
                  <a:lnTo>
                    <a:pt x="80238" y="685800"/>
                  </a:lnTo>
                  <a:lnTo>
                    <a:pt x="81170" y="698500"/>
                  </a:lnTo>
                  <a:lnTo>
                    <a:pt x="2690850" y="698500"/>
                  </a:lnTo>
                  <a:lnTo>
                    <a:pt x="2689949" y="685800"/>
                  </a:lnTo>
                  <a:lnTo>
                    <a:pt x="2692860" y="673100"/>
                  </a:lnTo>
                  <a:close/>
                </a:path>
                <a:path w="2708909" h="1625600">
                  <a:moveTo>
                    <a:pt x="2621836" y="635000"/>
                  </a:moveTo>
                  <a:lnTo>
                    <a:pt x="100070" y="635000"/>
                  </a:lnTo>
                  <a:lnTo>
                    <a:pt x="96834" y="647700"/>
                  </a:lnTo>
                  <a:lnTo>
                    <a:pt x="91484" y="647700"/>
                  </a:lnTo>
                  <a:lnTo>
                    <a:pt x="80091" y="673100"/>
                  </a:lnTo>
                  <a:lnTo>
                    <a:pt x="2651814" y="673100"/>
                  </a:lnTo>
                  <a:lnTo>
                    <a:pt x="2644003" y="660400"/>
                  </a:lnTo>
                  <a:lnTo>
                    <a:pt x="2628045" y="660400"/>
                  </a:lnTo>
                  <a:lnTo>
                    <a:pt x="2624213" y="647700"/>
                  </a:lnTo>
                  <a:lnTo>
                    <a:pt x="2621836" y="635000"/>
                  </a:lnTo>
                  <a:close/>
                </a:path>
                <a:path w="2708909" h="1625600">
                  <a:moveTo>
                    <a:pt x="2704346" y="660400"/>
                  </a:moveTo>
                  <a:lnTo>
                    <a:pt x="2680797" y="660400"/>
                  </a:lnTo>
                  <a:lnTo>
                    <a:pt x="2671887" y="673100"/>
                  </a:lnTo>
                  <a:lnTo>
                    <a:pt x="2703634" y="673100"/>
                  </a:lnTo>
                  <a:lnTo>
                    <a:pt x="2704346" y="660400"/>
                  </a:lnTo>
                  <a:close/>
                </a:path>
                <a:path w="2708909" h="1625600">
                  <a:moveTo>
                    <a:pt x="2573649" y="622300"/>
                  </a:moveTo>
                  <a:lnTo>
                    <a:pt x="113504" y="622300"/>
                  </a:lnTo>
                  <a:lnTo>
                    <a:pt x="104237" y="635000"/>
                  </a:lnTo>
                  <a:lnTo>
                    <a:pt x="2578005" y="635000"/>
                  </a:lnTo>
                  <a:lnTo>
                    <a:pt x="2573649" y="622300"/>
                  </a:lnTo>
                  <a:close/>
                </a:path>
                <a:path w="2708909" h="1625600">
                  <a:moveTo>
                    <a:pt x="2601104" y="622300"/>
                  </a:moveTo>
                  <a:lnTo>
                    <a:pt x="2595449" y="622300"/>
                  </a:lnTo>
                  <a:lnTo>
                    <a:pt x="2589617" y="635000"/>
                  </a:lnTo>
                  <a:lnTo>
                    <a:pt x="2606559" y="635000"/>
                  </a:lnTo>
                  <a:lnTo>
                    <a:pt x="2601104" y="622300"/>
                  </a:lnTo>
                  <a:close/>
                </a:path>
                <a:path w="2708909" h="1625600">
                  <a:moveTo>
                    <a:pt x="2561901" y="596900"/>
                  </a:moveTo>
                  <a:lnTo>
                    <a:pt x="2549440" y="596900"/>
                  </a:lnTo>
                  <a:lnTo>
                    <a:pt x="2544718" y="609600"/>
                  </a:lnTo>
                  <a:lnTo>
                    <a:pt x="120938" y="609600"/>
                  </a:lnTo>
                  <a:lnTo>
                    <a:pt x="120247" y="622300"/>
                  </a:lnTo>
                  <a:lnTo>
                    <a:pt x="2570214" y="622300"/>
                  </a:lnTo>
                  <a:lnTo>
                    <a:pt x="2561901" y="596900"/>
                  </a:lnTo>
                  <a:close/>
                </a:path>
                <a:path w="2708909" h="1625600">
                  <a:moveTo>
                    <a:pt x="2376147" y="571500"/>
                  </a:moveTo>
                  <a:lnTo>
                    <a:pt x="145534" y="571500"/>
                  </a:lnTo>
                  <a:lnTo>
                    <a:pt x="129252" y="596900"/>
                  </a:lnTo>
                  <a:lnTo>
                    <a:pt x="122959" y="609600"/>
                  </a:lnTo>
                  <a:lnTo>
                    <a:pt x="2517357" y="609600"/>
                  </a:lnTo>
                  <a:lnTo>
                    <a:pt x="2512248" y="596900"/>
                  </a:lnTo>
                  <a:lnTo>
                    <a:pt x="2384241" y="596900"/>
                  </a:lnTo>
                  <a:lnTo>
                    <a:pt x="2383560" y="584200"/>
                  </a:lnTo>
                  <a:lnTo>
                    <a:pt x="2381037" y="584200"/>
                  </a:lnTo>
                  <a:lnTo>
                    <a:pt x="2376147" y="571500"/>
                  </a:lnTo>
                  <a:close/>
                </a:path>
                <a:path w="2708909" h="1625600">
                  <a:moveTo>
                    <a:pt x="2487463" y="584200"/>
                  </a:moveTo>
                  <a:lnTo>
                    <a:pt x="2394188" y="584200"/>
                  </a:lnTo>
                  <a:lnTo>
                    <a:pt x="2384241" y="596900"/>
                  </a:lnTo>
                  <a:lnTo>
                    <a:pt x="2496562" y="596900"/>
                  </a:lnTo>
                  <a:lnTo>
                    <a:pt x="2487463" y="584200"/>
                  </a:lnTo>
                  <a:close/>
                </a:path>
                <a:path w="2708909" h="1625600">
                  <a:moveTo>
                    <a:pt x="2431381" y="558800"/>
                  </a:moveTo>
                  <a:lnTo>
                    <a:pt x="2408837" y="558800"/>
                  </a:lnTo>
                  <a:lnTo>
                    <a:pt x="2409937" y="571500"/>
                  </a:lnTo>
                  <a:lnTo>
                    <a:pt x="2409151" y="584200"/>
                  </a:lnTo>
                  <a:lnTo>
                    <a:pt x="2458940" y="584200"/>
                  </a:lnTo>
                  <a:lnTo>
                    <a:pt x="2453475" y="571500"/>
                  </a:lnTo>
                  <a:lnTo>
                    <a:pt x="2435894" y="571500"/>
                  </a:lnTo>
                  <a:lnTo>
                    <a:pt x="2431381" y="558800"/>
                  </a:lnTo>
                  <a:close/>
                </a:path>
                <a:path w="2708909" h="1625600">
                  <a:moveTo>
                    <a:pt x="2469861" y="571500"/>
                  </a:moveTo>
                  <a:lnTo>
                    <a:pt x="2458940" y="584200"/>
                  </a:lnTo>
                  <a:lnTo>
                    <a:pt x="2477264" y="584200"/>
                  </a:lnTo>
                  <a:lnTo>
                    <a:pt x="2469861" y="571500"/>
                  </a:lnTo>
                  <a:close/>
                </a:path>
                <a:path w="2708909" h="1625600">
                  <a:moveTo>
                    <a:pt x="2484008" y="571500"/>
                  </a:moveTo>
                  <a:lnTo>
                    <a:pt x="2480018" y="571500"/>
                  </a:lnTo>
                  <a:lnTo>
                    <a:pt x="2478678" y="584200"/>
                  </a:lnTo>
                  <a:lnTo>
                    <a:pt x="2485285" y="584200"/>
                  </a:lnTo>
                  <a:lnTo>
                    <a:pt x="2484008" y="571500"/>
                  </a:lnTo>
                  <a:close/>
                </a:path>
                <a:path w="2708909" h="1625600">
                  <a:moveTo>
                    <a:pt x="2328861" y="520700"/>
                  </a:moveTo>
                  <a:lnTo>
                    <a:pt x="195878" y="520700"/>
                  </a:lnTo>
                  <a:lnTo>
                    <a:pt x="161534" y="558800"/>
                  </a:lnTo>
                  <a:lnTo>
                    <a:pt x="157010" y="571500"/>
                  </a:lnTo>
                  <a:lnTo>
                    <a:pt x="2371540" y="571500"/>
                  </a:lnTo>
                  <a:lnTo>
                    <a:pt x="2366409" y="558800"/>
                  </a:lnTo>
                  <a:lnTo>
                    <a:pt x="2348630" y="558800"/>
                  </a:lnTo>
                  <a:lnTo>
                    <a:pt x="2343258" y="546100"/>
                  </a:lnTo>
                  <a:lnTo>
                    <a:pt x="2328861" y="520700"/>
                  </a:lnTo>
                  <a:close/>
                </a:path>
                <a:path w="2708909" h="1625600">
                  <a:moveTo>
                    <a:pt x="2163557" y="508000"/>
                  </a:moveTo>
                  <a:lnTo>
                    <a:pt x="210873" y="508000"/>
                  </a:lnTo>
                  <a:lnTo>
                    <a:pt x="202653" y="520700"/>
                  </a:lnTo>
                  <a:lnTo>
                    <a:pt x="2164007" y="520700"/>
                  </a:lnTo>
                  <a:lnTo>
                    <a:pt x="2163557" y="508000"/>
                  </a:lnTo>
                  <a:close/>
                </a:path>
                <a:path w="2708909" h="1625600">
                  <a:moveTo>
                    <a:pt x="2230926" y="482600"/>
                  </a:moveTo>
                  <a:lnTo>
                    <a:pt x="2221010" y="482600"/>
                  </a:lnTo>
                  <a:lnTo>
                    <a:pt x="2211178" y="495300"/>
                  </a:lnTo>
                  <a:lnTo>
                    <a:pt x="2186237" y="508000"/>
                  </a:lnTo>
                  <a:lnTo>
                    <a:pt x="2182907" y="508000"/>
                  </a:lnTo>
                  <a:lnTo>
                    <a:pt x="2180499" y="520700"/>
                  </a:lnTo>
                  <a:lnTo>
                    <a:pt x="2322808" y="520700"/>
                  </a:lnTo>
                  <a:lnTo>
                    <a:pt x="2324316" y="508000"/>
                  </a:lnTo>
                  <a:lnTo>
                    <a:pt x="2323960" y="495300"/>
                  </a:lnTo>
                  <a:lnTo>
                    <a:pt x="2241701" y="495300"/>
                  </a:lnTo>
                  <a:lnTo>
                    <a:pt x="2230926" y="482600"/>
                  </a:lnTo>
                  <a:close/>
                </a:path>
                <a:path w="2708909" h="1625600">
                  <a:moveTo>
                    <a:pt x="2104815" y="469900"/>
                  </a:moveTo>
                  <a:lnTo>
                    <a:pt x="2051445" y="469900"/>
                  </a:lnTo>
                  <a:lnTo>
                    <a:pt x="2049759" y="482600"/>
                  </a:lnTo>
                  <a:lnTo>
                    <a:pt x="231165" y="482600"/>
                  </a:lnTo>
                  <a:lnTo>
                    <a:pt x="229176" y="495300"/>
                  </a:lnTo>
                  <a:lnTo>
                    <a:pt x="227092" y="495300"/>
                  </a:lnTo>
                  <a:lnTo>
                    <a:pt x="215239" y="508000"/>
                  </a:lnTo>
                  <a:lnTo>
                    <a:pt x="2127537" y="508000"/>
                  </a:lnTo>
                  <a:lnTo>
                    <a:pt x="2124092" y="495300"/>
                  </a:lnTo>
                  <a:lnTo>
                    <a:pt x="2109098" y="482600"/>
                  </a:lnTo>
                  <a:lnTo>
                    <a:pt x="2104815" y="469900"/>
                  </a:lnTo>
                  <a:close/>
                </a:path>
                <a:path w="2708909" h="1625600">
                  <a:moveTo>
                    <a:pt x="2151693" y="495300"/>
                  </a:moveTo>
                  <a:lnTo>
                    <a:pt x="2134688" y="495300"/>
                  </a:lnTo>
                  <a:lnTo>
                    <a:pt x="2131118" y="508000"/>
                  </a:lnTo>
                  <a:lnTo>
                    <a:pt x="2155819" y="508000"/>
                  </a:lnTo>
                  <a:lnTo>
                    <a:pt x="2151693" y="495300"/>
                  </a:lnTo>
                  <a:close/>
                </a:path>
                <a:path w="2708909" h="1625600">
                  <a:moveTo>
                    <a:pt x="2306055" y="482600"/>
                  </a:moveTo>
                  <a:lnTo>
                    <a:pt x="2263533" y="482600"/>
                  </a:lnTo>
                  <a:lnTo>
                    <a:pt x="2241701" y="495300"/>
                  </a:lnTo>
                  <a:lnTo>
                    <a:pt x="2319311" y="495300"/>
                  </a:lnTo>
                  <a:lnTo>
                    <a:pt x="2306055" y="482600"/>
                  </a:lnTo>
                  <a:close/>
                </a:path>
                <a:path w="2708909" h="1625600">
                  <a:moveTo>
                    <a:pt x="2018137" y="469900"/>
                  </a:moveTo>
                  <a:lnTo>
                    <a:pt x="269845" y="469900"/>
                  </a:lnTo>
                  <a:lnTo>
                    <a:pt x="242610" y="482600"/>
                  </a:lnTo>
                  <a:lnTo>
                    <a:pt x="2019069" y="482600"/>
                  </a:lnTo>
                  <a:lnTo>
                    <a:pt x="2018137" y="469900"/>
                  </a:lnTo>
                  <a:close/>
                </a:path>
                <a:path w="2708909" h="1625600">
                  <a:moveTo>
                    <a:pt x="2301584" y="469900"/>
                  </a:moveTo>
                  <a:lnTo>
                    <a:pt x="2276778" y="469900"/>
                  </a:lnTo>
                  <a:lnTo>
                    <a:pt x="2267983" y="482600"/>
                  </a:lnTo>
                  <a:lnTo>
                    <a:pt x="2303615" y="482600"/>
                  </a:lnTo>
                  <a:lnTo>
                    <a:pt x="2301584" y="469900"/>
                  </a:lnTo>
                  <a:close/>
                </a:path>
                <a:path w="2708909" h="1625600">
                  <a:moveTo>
                    <a:pt x="2014671" y="457200"/>
                  </a:moveTo>
                  <a:lnTo>
                    <a:pt x="281719" y="457200"/>
                  </a:lnTo>
                  <a:lnTo>
                    <a:pt x="281028" y="469900"/>
                  </a:lnTo>
                  <a:lnTo>
                    <a:pt x="2016755" y="469900"/>
                  </a:lnTo>
                  <a:lnTo>
                    <a:pt x="2014671" y="457200"/>
                  </a:lnTo>
                  <a:close/>
                </a:path>
                <a:path w="2708909" h="1625600">
                  <a:moveTo>
                    <a:pt x="2003865" y="406400"/>
                  </a:moveTo>
                  <a:lnTo>
                    <a:pt x="292996" y="406400"/>
                  </a:lnTo>
                  <a:lnTo>
                    <a:pt x="296849" y="419100"/>
                  </a:lnTo>
                  <a:lnTo>
                    <a:pt x="293362" y="431800"/>
                  </a:lnTo>
                  <a:lnTo>
                    <a:pt x="294891" y="431800"/>
                  </a:lnTo>
                  <a:lnTo>
                    <a:pt x="295970" y="444500"/>
                  </a:lnTo>
                  <a:lnTo>
                    <a:pt x="291834" y="444500"/>
                  </a:lnTo>
                  <a:lnTo>
                    <a:pt x="282148" y="457200"/>
                  </a:lnTo>
                  <a:lnTo>
                    <a:pt x="2000483" y="457200"/>
                  </a:lnTo>
                  <a:lnTo>
                    <a:pt x="1997310" y="444500"/>
                  </a:lnTo>
                  <a:lnTo>
                    <a:pt x="1990169" y="419100"/>
                  </a:lnTo>
                  <a:lnTo>
                    <a:pt x="1992243" y="419100"/>
                  </a:lnTo>
                  <a:lnTo>
                    <a:pt x="2003865" y="406400"/>
                  </a:lnTo>
                  <a:close/>
                </a:path>
                <a:path w="2708909" h="1625600">
                  <a:moveTo>
                    <a:pt x="2000577" y="393700"/>
                  </a:moveTo>
                  <a:lnTo>
                    <a:pt x="292734" y="393700"/>
                  </a:lnTo>
                  <a:lnTo>
                    <a:pt x="291823" y="406400"/>
                  </a:lnTo>
                  <a:lnTo>
                    <a:pt x="2000085" y="406400"/>
                  </a:lnTo>
                  <a:lnTo>
                    <a:pt x="2000577" y="393700"/>
                  </a:lnTo>
                  <a:close/>
                </a:path>
                <a:path w="2708909" h="1625600">
                  <a:moveTo>
                    <a:pt x="1997928" y="381000"/>
                  </a:moveTo>
                  <a:lnTo>
                    <a:pt x="284441" y="381000"/>
                  </a:lnTo>
                  <a:lnTo>
                    <a:pt x="284441" y="393700"/>
                  </a:lnTo>
                  <a:lnTo>
                    <a:pt x="1999300" y="393700"/>
                  </a:lnTo>
                  <a:lnTo>
                    <a:pt x="1997928" y="381000"/>
                  </a:lnTo>
                  <a:close/>
                </a:path>
                <a:path w="2708909" h="1625600">
                  <a:moveTo>
                    <a:pt x="1990169" y="368300"/>
                  </a:moveTo>
                  <a:lnTo>
                    <a:pt x="276033" y="368300"/>
                  </a:lnTo>
                  <a:lnTo>
                    <a:pt x="274190" y="381000"/>
                  </a:lnTo>
                  <a:lnTo>
                    <a:pt x="1990462" y="381000"/>
                  </a:lnTo>
                  <a:lnTo>
                    <a:pt x="1990169" y="368300"/>
                  </a:lnTo>
                  <a:close/>
                </a:path>
                <a:path w="2708909" h="1625600">
                  <a:moveTo>
                    <a:pt x="1982861" y="342900"/>
                  </a:moveTo>
                  <a:lnTo>
                    <a:pt x="277447" y="342900"/>
                  </a:lnTo>
                  <a:lnTo>
                    <a:pt x="287603" y="355600"/>
                  </a:lnTo>
                  <a:lnTo>
                    <a:pt x="300126" y="368300"/>
                  </a:lnTo>
                  <a:lnTo>
                    <a:pt x="1985782" y="368300"/>
                  </a:lnTo>
                  <a:lnTo>
                    <a:pt x="1984714" y="355600"/>
                  </a:lnTo>
                  <a:lnTo>
                    <a:pt x="1982861" y="342900"/>
                  </a:lnTo>
                  <a:close/>
                </a:path>
                <a:path w="2708909" h="1625600">
                  <a:moveTo>
                    <a:pt x="1975814" y="330200"/>
                  </a:moveTo>
                  <a:lnTo>
                    <a:pt x="273803" y="330200"/>
                  </a:lnTo>
                  <a:lnTo>
                    <a:pt x="274222" y="342900"/>
                  </a:lnTo>
                  <a:lnTo>
                    <a:pt x="1975814" y="342900"/>
                  </a:lnTo>
                  <a:lnTo>
                    <a:pt x="1975814" y="330200"/>
                  </a:lnTo>
                  <a:close/>
                </a:path>
                <a:path w="2708909" h="1625600">
                  <a:moveTo>
                    <a:pt x="1985457" y="317500"/>
                  </a:moveTo>
                  <a:lnTo>
                    <a:pt x="266169" y="317500"/>
                  </a:lnTo>
                  <a:lnTo>
                    <a:pt x="267929" y="330200"/>
                  </a:lnTo>
                  <a:lnTo>
                    <a:pt x="1986756" y="330200"/>
                  </a:lnTo>
                  <a:lnTo>
                    <a:pt x="1985457" y="317500"/>
                  </a:lnTo>
                  <a:close/>
                </a:path>
                <a:path w="2708909" h="1625600">
                  <a:moveTo>
                    <a:pt x="1947134" y="279400"/>
                  </a:moveTo>
                  <a:lnTo>
                    <a:pt x="1918329" y="279400"/>
                  </a:lnTo>
                  <a:lnTo>
                    <a:pt x="1905994" y="292100"/>
                  </a:lnTo>
                  <a:lnTo>
                    <a:pt x="260054" y="292100"/>
                  </a:lnTo>
                  <a:lnTo>
                    <a:pt x="261740" y="304800"/>
                  </a:lnTo>
                  <a:lnTo>
                    <a:pt x="260913" y="304800"/>
                  </a:lnTo>
                  <a:lnTo>
                    <a:pt x="264861" y="317500"/>
                  </a:lnTo>
                  <a:lnTo>
                    <a:pt x="1954987" y="317500"/>
                  </a:lnTo>
                  <a:lnTo>
                    <a:pt x="1952013" y="304800"/>
                  </a:lnTo>
                  <a:lnTo>
                    <a:pt x="1948307" y="292100"/>
                  </a:lnTo>
                  <a:lnTo>
                    <a:pt x="1947134" y="279400"/>
                  </a:lnTo>
                  <a:close/>
                </a:path>
                <a:path w="2708909" h="1625600">
                  <a:moveTo>
                    <a:pt x="1878288" y="279400"/>
                  </a:moveTo>
                  <a:lnTo>
                    <a:pt x="245270" y="279400"/>
                  </a:lnTo>
                  <a:lnTo>
                    <a:pt x="252913" y="292100"/>
                  </a:lnTo>
                  <a:lnTo>
                    <a:pt x="1879722" y="292100"/>
                  </a:lnTo>
                  <a:lnTo>
                    <a:pt x="1878288" y="279400"/>
                  </a:lnTo>
                  <a:close/>
                </a:path>
                <a:path w="2708909" h="1625600">
                  <a:moveTo>
                    <a:pt x="1235470" y="254000"/>
                  </a:moveTo>
                  <a:lnTo>
                    <a:pt x="230998" y="254000"/>
                  </a:lnTo>
                  <a:lnTo>
                    <a:pt x="233563" y="266700"/>
                  </a:lnTo>
                  <a:lnTo>
                    <a:pt x="241887" y="279400"/>
                  </a:lnTo>
                  <a:lnTo>
                    <a:pt x="1262055" y="279400"/>
                  </a:lnTo>
                  <a:lnTo>
                    <a:pt x="1260370" y="266700"/>
                  </a:lnTo>
                  <a:lnTo>
                    <a:pt x="1237480" y="266700"/>
                  </a:lnTo>
                  <a:lnTo>
                    <a:pt x="1235470" y="254000"/>
                  </a:lnTo>
                  <a:close/>
                </a:path>
                <a:path w="2708909" h="1625600">
                  <a:moveTo>
                    <a:pt x="1811086" y="266700"/>
                  </a:moveTo>
                  <a:lnTo>
                    <a:pt x="1265741" y="266700"/>
                  </a:lnTo>
                  <a:lnTo>
                    <a:pt x="1265553" y="279400"/>
                  </a:lnTo>
                  <a:lnTo>
                    <a:pt x="1821902" y="279400"/>
                  </a:lnTo>
                  <a:lnTo>
                    <a:pt x="1811086" y="266700"/>
                  </a:lnTo>
                  <a:close/>
                </a:path>
                <a:path w="2708909" h="1625600">
                  <a:moveTo>
                    <a:pt x="1844603" y="266700"/>
                  </a:moveTo>
                  <a:lnTo>
                    <a:pt x="1833776" y="266700"/>
                  </a:lnTo>
                  <a:lnTo>
                    <a:pt x="1828164" y="279400"/>
                  </a:lnTo>
                  <a:lnTo>
                    <a:pt x="1860309" y="279400"/>
                  </a:lnTo>
                  <a:lnTo>
                    <a:pt x="1844603" y="266700"/>
                  </a:lnTo>
                  <a:close/>
                </a:path>
                <a:path w="2708909" h="1625600">
                  <a:moveTo>
                    <a:pt x="1825766" y="254000"/>
                  </a:moveTo>
                  <a:lnTo>
                    <a:pt x="1269249" y="254000"/>
                  </a:lnTo>
                  <a:lnTo>
                    <a:pt x="1268840" y="266700"/>
                  </a:lnTo>
                  <a:lnTo>
                    <a:pt x="1819797" y="266700"/>
                  </a:lnTo>
                  <a:lnTo>
                    <a:pt x="1825766" y="254000"/>
                  </a:lnTo>
                  <a:close/>
                </a:path>
                <a:path w="2708909" h="1625600">
                  <a:moveTo>
                    <a:pt x="1231428" y="241300"/>
                  </a:moveTo>
                  <a:lnTo>
                    <a:pt x="227637" y="241300"/>
                  </a:lnTo>
                  <a:lnTo>
                    <a:pt x="225574" y="254000"/>
                  </a:lnTo>
                  <a:lnTo>
                    <a:pt x="1230171" y="254000"/>
                  </a:lnTo>
                  <a:lnTo>
                    <a:pt x="1231428" y="241300"/>
                  </a:lnTo>
                  <a:close/>
                </a:path>
                <a:path w="2708909" h="1625600">
                  <a:moveTo>
                    <a:pt x="1811253" y="228600"/>
                  </a:moveTo>
                  <a:lnTo>
                    <a:pt x="1275667" y="228600"/>
                  </a:lnTo>
                  <a:lnTo>
                    <a:pt x="1277144" y="241300"/>
                  </a:lnTo>
                  <a:lnTo>
                    <a:pt x="1278023" y="254000"/>
                  </a:lnTo>
                  <a:lnTo>
                    <a:pt x="1829535" y="254000"/>
                  </a:lnTo>
                  <a:lnTo>
                    <a:pt x="1828247" y="241300"/>
                  </a:lnTo>
                  <a:lnTo>
                    <a:pt x="1810478" y="241300"/>
                  </a:lnTo>
                  <a:lnTo>
                    <a:pt x="1811253" y="228600"/>
                  </a:lnTo>
                  <a:close/>
                </a:path>
                <a:path w="2708909" h="1625600">
                  <a:moveTo>
                    <a:pt x="989519" y="228600"/>
                  </a:moveTo>
                  <a:lnTo>
                    <a:pt x="233888" y="228600"/>
                  </a:lnTo>
                  <a:lnTo>
                    <a:pt x="235113" y="241300"/>
                  </a:lnTo>
                  <a:lnTo>
                    <a:pt x="991100" y="241300"/>
                  </a:lnTo>
                  <a:lnTo>
                    <a:pt x="989519" y="228600"/>
                  </a:lnTo>
                  <a:close/>
                </a:path>
                <a:path w="2708909" h="1625600">
                  <a:moveTo>
                    <a:pt x="1073339" y="228600"/>
                  </a:moveTo>
                  <a:lnTo>
                    <a:pt x="993791" y="228600"/>
                  </a:lnTo>
                  <a:lnTo>
                    <a:pt x="991100" y="241300"/>
                  </a:lnTo>
                  <a:lnTo>
                    <a:pt x="1074616" y="241300"/>
                  </a:lnTo>
                  <a:lnTo>
                    <a:pt x="1073339" y="228600"/>
                  </a:lnTo>
                  <a:close/>
                </a:path>
                <a:path w="2708909" h="1625600">
                  <a:moveTo>
                    <a:pt x="1228297" y="228600"/>
                  </a:moveTo>
                  <a:lnTo>
                    <a:pt x="1106311" y="228600"/>
                  </a:lnTo>
                  <a:lnTo>
                    <a:pt x="1104112" y="241300"/>
                  </a:lnTo>
                  <a:lnTo>
                    <a:pt x="1230213" y="241300"/>
                  </a:lnTo>
                  <a:lnTo>
                    <a:pt x="1228297" y="228600"/>
                  </a:lnTo>
                  <a:close/>
                </a:path>
                <a:path w="2708909" h="1625600">
                  <a:moveTo>
                    <a:pt x="974033" y="203200"/>
                  </a:moveTo>
                  <a:lnTo>
                    <a:pt x="849639" y="203200"/>
                  </a:lnTo>
                  <a:lnTo>
                    <a:pt x="842613" y="215900"/>
                  </a:lnTo>
                  <a:lnTo>
                    <a:pt x="227542" y="215900"/>
                  </a:lnTo>
                  <a:lnTo>
                    <a:pt x="227783" y="228600"/>
                  </a:lnTo>
                  <a:lnTo>
                    <a:pt x="977352" y="228600"/>
                  </a:lnTo>
                  <a:lnTo>
                    <a:pt x="976389" y="215900"/>
                  </a:lnTo>
                  <a:lnTo>
                    <a:pt x="974033" y="203200"/>
                  </a:lnTo>
                  <a:close/>
                </a:path>
                <a:path w="2708909" h="1625600">
                  <a:moveTo>
                    <a:pt x="1065067" y="215900"/>
                  </a:moveTo>
                  <a:lnTo>
                    <a:pt x="994210" y="215900"/>
                  </a:lnTo>
                  <a:lnTo>
                    <a:pt x="994535" y="228600"/>
                  </a:lnTo>
                  <a:lnTo>
                    <a:pt x="1066082" y="228600"/>
                  </a:lnTo>
                  <a:lnTo>
                    <a:pt x="1065067" y="215900"/>
                  </a:lnTo>
                  <a:close/>
                </a:path>
                <a:path w="2708909" h="1625600">
                  <a:moveTo>
                    <a:pt x="1139515" y="215900"/>
                  </a:moveTo>
                  <a:lnTo>
                    <a:pt x="1119484" y="215900"/>
                  </a:lnTo>
                  <a:lnTo>
                    <a:pt x="1117232" y="228600"/>
                  </a:lnTo>
                  <a:lnTo>
                    <a:pt x="1140834" y="228600"/>
                  </a:lnTo>
                  <a:lnTo>
                    <a:pt x="1139515" y="215900"/>
                  </a:lnTo>
                  <a:close/>
                </a:path>
                <a:path w="2708909" h="1625600">
                  <a:moveTo>
                    <a:pt x="1166571" y="215900"/>
                  </a:moveTo>
                  <a:lnTo>
                    <a:pt x="1163126" y="215900"/>
                  </a:lnTo>
                  <a:lnTo>
                    <a:pt x="1160582" y="228600"/>
                  </a:lnTo>
                  <a:lnTo>
                    <a:pt x="1168980" y="228600"/>
                  </a:lnTo>
                  <a:lnTo>
                    <a:pt x="1166571" y="215900"/>
                  </a:lnTo>
                  <a:close/>
                </a:path>
                <a:path w="2708909" h="1625600">
                  <a:moveTo>
                    <a:pt x="1212968" y="215900"/>
                  </a:moveTo>
                  <a:lnTo>
                    <a:pt x="1170854" y="215900"/>
                  </a:lnTo>
                  <a:lnTo>
                    <a:pt x="1168980" y="228600"/>
                  </a:lnTo>
                  <a:lnTo>
                    <a:pt x="1218591" y="228600"/>
                  </a:lnTo>
                  <a:lnTo>
                    <a:pt x="1212968" y="215900"/>
                  </a:lnTo>
                  <a:close/>
                </a:path>
                <a:path w="2708909" h="1625600">
                  <a:moveTo>
                    <a:pt x="1815452" y="215900"/>
                  </a:moveTo>
                  <a:lnTo>
                    <a:pt x="1271301" y="215900"/>
                  </a:lnTo>
                  <a:lnTo>
                    <a:pt x="1270170" y="228600"/>
                  </a:lnTo>
                  <a:lnTo>
                    <a:pt x="1815012" y="228600"/>
                  </a:lnTo>
                  <a:lnTo>
                    <a:pt x="1815452" y="215900"/>
                  </a:lnTo>
                  <a:close/>
                </a:path>
                <a:path w="2708909" h="1625600">
                  <a:moveTo>
                    <a:pt x="837293" y="190500"/>
                  </a:moveTo>
                  <a:lnTo>
                    <a:pt x="220317" y="190500"/>
                  </a:lnTo>
                  <a:lnTo>
                    <a:pt x="224391" y="203200"/>
                  </a:lnTo>
                  <a:lnTo>
                    <a:pt x="221668" y="203200"/>
                  </a:lnTo>
                  <a:lnTo>
                    <a:pt x="222673" y="215900"/>
                  </a:lnTo>
                  <a:lnTo>
                    <a:pt x="831136" y="215900"/>
                  </a:lnTo>
                  <a:lnTo>
                    <a:pt x="836110" y="203200"/>
                  </a:lnTo>
                  <a:lnTo>
                    <a:pt x="837293" y="190500"/>
                  </a:lnTo>
                  <a:close/>
                </a:path>
                <a:path w="2708909" h="1625600">
                  <a:moveTo>
                    <a:pt x="1065883" y="203200"/>
                  </a:moveTo>
                  <a:lnTo>
                    <a:pt x="997571" y="203200"/>
                  </a:lnTo>
                  <a:lnTo>
                    <a:pt x="994618" y="215900"/>
                  </a:lnTo>
                  <a:lnTo>
                    <a:pt x="1066480" y="215900"/>
                  </a:lnTo>
                  <a:lnTo>
                    <a:pt x="1065883" y="203200"/>
                  </a:lnTo>
                  <a:close/>
                </a:path>
                <a:path w="2708909" h="1625600">
                  <a:moveTo>
                    <a:pt x="1816761" y="203200"/>
                  </a:moveTo>
                  <a:lnTo>
                    <a:pt x="1268516" y="203200"/>
                  </a:lnTo>
                  <a:lnTo>
                    <a:pt x="1270076" y="215900"/>
                  </a:lnTo>
                  <a:lnTo>
                    <a:pt x="1817096" y="215900"/>
                  </a:lnTo>
                  <a:lnTo>
                    <a:pt x="1816761" y="203200"/>
                  </a:lnTo>
                  <a:close/>
                </a:path>
                <a:path w="2708909" h="1625600">
                  <a:moveTo>
                    <a:pt x="871983" y="190500"/>
                  </a:moveTo>
                  <a:lnTo>
                    <a:pt x="850529" y="190500"/>
                  </a:lnTo>
                  <a:lnTo>
                    <a:pt x="850602" y="203200"/>
                  </a:lnTo>
                  <a:lnTo>
                    <a:pt x="874800" y="203200"/>
                  </a:lnTo>
                  <a:lnTo>
                    <a:pt x="871983" y="190500"/>
                  </a:lnTo>
                  <a:close/>
                </a:path>
                <a:path w="2708909" h="1625600">
                  <a:moveTo>
                    <a:pt x="929291" y="190500"/>
                  </a:moveTo>
                  <a:lnTo>
                    <a:pt x="898757" y="190500"/>
                  </a:lnTo>
                  <a:lnTo>
                    <a:pt x="895145" y="203200"/>
                  </a:lnTo>
                  <a:lnTo>
                    <a:pt x="930893" y="203200"/>
                  </a:lnTo>
                  <a:lnTo>
                    <a:pt x="929291" y="190500"/>
                  </a:lnTo>
                  <a:close/>
                </a:path>
                <a:path w="2708909" h="1625600">
                  <a:moveTo>
                    <a:pt x="954976" y="190500"/>
                  </a:moveTo>
                  <a:lnTo>
                    <a:pt x="947007" y="190500"/>
                  </a:lnTo>
                  <a:lnTo>
                    <a:pt x="939521" y="203200"/>
                  </a:lnTo>
                  <a:lnTo>
                    <a:pt x="968452" y="203200"/>
                  </a:lnTo>
                  <a:lnTo>
                    <a:pt x="954976" y="190500"/>
                  </a:lnTo>
                  <a:close/>
                </a:path>
                <a:path w="2708909" h="1625600">
                  <a:moveTo>
                    <a:pt x="1059119" y="190500"/>
                  </a:moveTo>
                  <a:lnTo>
                    <a:pt x="1028973" y="190500"/>
                  </a:lnTo>
                  <a:lnTo>
                    <a:pt x="1025026" y="203200"/>
                  </a:lnTo>
                  <a:lnTo>
                    <a:pt x="1064135" y="203200"/>
                  </a:lnTo>
                  <a:lnTo>
                    <a:pt x="1059119" y="190500"/>
                  </a:lnTo>
                  <a:close/>
                </a:path>
                <a:path w="2708909" h="1625600">
                  <a:moveTo>
                    <a:pt x="1807232" y="190500"/>
                  </a:moveTo>
                  <a:lnTo>
                    <a:pt x="1260631" y="190500"/>
                  </a:lnTo>
                  <a:lnTo>
                    <a:pt x="1260631" y="203200"/>
                  </a:lnTo>
                  <a:lnTo>
                    <a:pt x="1813557" y="203200"/>
                  </a:lnTo>
                  <a:lnTo>
                    <a:pt x="1807232" y="190500"/>
                  </a:lnTo>
                  <a:close/>
                </a:path>
                <a:path w="2708909" h="1625600">
                  <a:moveTo>
                    <a:pt x="263258" y="177800"/>
                  </a:moveTo>
                  <a:lnTo>
                    <a:pt x="221427" y="177800"/>
                  </a:lnTo>
                  <a:lnTo>
                    <a:pt x="219605" y="190500"/>
                  </a:lnTo>
                  <a:lnTo>
                    <a:pt x="267468" y="190500"/>
                  </a:lnTo>
                  <a:lnTo>
                    <a:pt x="263258" y="177800"/>
                  </a:lnTo>
                  <a:close/>
                </a:path>
                <a:path w="2708909" h="1625600">
                  <a:moveTo>
                    <a:pt x="758542" y="165100"/>
                  </a:moveTo>
                  <a:lnTo>
                    <a:pt x="300210" y="165100"/>
                  </a:lnTo>
                  <a:lnTo>
                    <a:pt x="277750" y="190500"/>
                  </a:lnTo>
                  <a:lnTo>
                    <a:pt x="770353" y="190500"/>
                  </a:lnTo>
                  <a:lnTo>
                    <a:pt x="772583" y="177800"/>
                  </a:lnTo>
                  <a:lnTo>
                    <a:pt x="759736" y="177800"/>
                  </a:lnTo>
                  <a:lnTo>
                    <a:pt x="758542" y="165100"/>
                  </a:lnTo>
                  <a:close/>
                </a:path>
                <a:path w="2708909" h="1625600">
                  <a:moveTo>
                    <a:pt x="808310" y="177800"/>
                  </a:moveTo>
                  <a:lnTo>
                    <a:pt x="800268" y="177800"/>
                  </a:lnTo>
                  <a:lnTo>
                    <a:pt x="796090" y="190500"/>
                  </a:lnTo>
                  <a:lnTo>
                    <a:pt x="824582" y="190500"/>
                  </a:lnTo>
                  <a:lnTo>
                    <a:pt x="808310" y="177800"/>
                  </a:lnTo>
                  <a:close/>
                </a:path>
                <a:path w="2708909" h="1625600">
                  <a:moveTo>
                    <a:pt x="918914" y="177800"/>
                  </a:moveTo>
                  <a:lnTo>
                    <a:pt x="906569" y="177800"/>
                  </a:lnTo>
                  <a:lnTo>
                    <a:pt x="903637" y="190500"/>
                  </a:lnTo>
                  <a:lnTo>
                    <a:pt x="919061" y="190500"/>
                  </a:lnTo>
                  <a:lnTo>
                    <a:pt x="918914" y="177800"/>
                  </a:lnTo>
                  <a:close/>
                </a:path>
                <a:path w="2708909" h="1625600">
                  <a:moveTo>
                    <a:pt x="1050470" y="177800"/>
                  </a:moveTo>
                  <a:lnTo>
                    <a:pt x="1038408" y="177800"/>
                  </a:lnTo>
                  <a:lnTo>
                    <a:pt x="1035403" y="190500"/>
                  </a:lnTo>
                  <a:lnTo>
                    <a:pt x="1054093" y="190500"/>
                  </a:lnTo>
                  <a:lnTo>
                    <a:pt x="1050470" y="177800"/>
                  </a:lnTo>
                  <a:close/>
                </a:path>
                <a:path w="2708909" h="1625600">
                  <a:moveTo>
                    <a:pt x="1804196" y="177800"/>
                  </a:moveTo>
                  <a:lnTo>
                    <a:pt x="1263825" y="177800"/>
                  </a:lnTo>
                  <a:lnTo>
                    <a:pt x="1259511" y="190500"/>
                  </a:lnTo>
                  <a:lnTo>
                    <a:pt x="1804866" y="190500"/>
                  </a:lnTo>
                  <a:lnTo>
                    <a:pt x="1804196" y="177800"/>
                  </a:lnTo>
                  <a:close/>
                </a:path>
                <a:path w="2708909" h="1625600">
                  <a:moveTo>
                    <a:pt x="1802374" y="165100"/>
                  </a:moveTo>
                  <a:lnTo>
                    <a:pt x="1268662" y="165100"/>
                  </a:lnTo>
                  <a:lnTo>
                    <a:pt x="1266903" y="177800"/>
                  </a:lnTo>
                  <a:lnTo>
                    <a:pt x="1796542" y="177800"/>
                  </a:lnTo>
                  <a:lnTo>
                    <a:pt x="1802374" y="165100"/>
                  </a:lnTo>
                  <a:close/>
                </a:path>
                <a:path w="2708909" h="1625600">
                  <a:moveTo>
                    <a:pt x="643729" y="127000"/>
                  </a:moveTo>
                  <a:lnTo>
                    <a:pt x="327361" y="127000"/>
                  </a:lnTo>
                  <a:lnTo>
                    <a:pt x="325047" y="139700"/>
                  </a:lnTo>
                  <a:lnTo>
                    <a:pt x="321477" y="152400"/>
                  </a:lnTo>
                  <a:lnTo>
                    <a:pt x="317246" y="165100"/>
                  </a:lnTo>
                  <a:lnTo>
                    <a:pt x="758605" y="165100"/>
                  </a:lnTo>
                  <a:lnTo>
                    <a:pt x="759003" y="152400"/>
                  </a:lnTo>
                  <a:lnTo>
                    <a:pt x="709517" y="152400"/>
                  </a:lnTo>
                  <a:lnTo>
                    <a:pt x="681110" y="139700"/>
                  </a:lnTo>
                  <a:lnTo>
                    <a:pt x="644064" y="139700"/>
                  </a:lnTo>
                  <a:lnTo>
                    <a:pt x="643729" y="127000"/>
                  </a:lnTo>
                  <a:close/>
                </a:path>
                <a:path w="2708909" h="1625600">
                  <a:moveTo>
                    <a:pt x="1845158" y="139700"/>
                  </a:moveTo>
                  <a:lnTo>
                    <a:pt x="1280201" y="139700"/>
                  </a:lnTo>
                  <a:lnTo>
                    <a:pt x="1276840" y="152400"/>
                  </a:lnTo>
                  <a:lnTo>
                    <a:pt x="1277081" y="152400"/>
                  </a:lnTo>
                  <a:lnTo>
                    <a:pt x="1276861" y="165100"/>
                  </a:lnTo>
                  <a:lnTo>
                    <a:pt x="1839703" y="165100"/>
                  </a:lnTo>
                  <a:lnTo>
                    <a:pt x="1845378" y="152400"/>
                  </a:lnTo>
                  <a:lnTo>
                    <a:pt x="1845158" y="139700"/>
                  </a:lnTo>
                  <a:close/>
                </a:path>
                <a:path w="2708909" h="1625600">
                  <a:moveTo>
                    <a:pt x="1835336" y="127000"/>
                  </a:moveTo>
                  <a:lnTo>
                    <a:pt x="1283196" y="127000"/>
                  </a:lnTo>
                  <a:lnTo>
                    <a:pt x="1282233" y="139700"/>
                  </a:lnTo>
                  <a:lnTo>
                    <a:pt x="1841106" y="139700"/>
                  </a:lnTo>
                  <a:lnTo>
                    <a:pt x="1835336" y="127000"/>
                  </a:lnTo>
                  <a:close/>
                </a:path>
                <a:path w="2708909" h="1625600">
                  <a:moveTo>
                    <a:pt x="593217" y="114300"/>
                  </a:moveTo>
                  <a:lnTo>
                    <a:pt x="339267" y="114300"/>
                  </a:lnTo>
                  <a:lnTo>
                    <a:pt x="336094" y="127000"/>
                  </a:lnTo>
                  <a:lnTo>
                    <a:pt x="602913" y="127000"/>
                  </a:lnTo>
                  <a:lnTo>
                    <a:pt x="593217" y="114300"/>
                  </a:lnTo>
                  <a:close/>
                </a:path>
                <a:path w="2708909" h="1625600">
                  <a:moveTo>
                    <a:pt x="1818394" y="114300"/>
                  </a:moveTo>
                  <a:lnTo>
                    <a:pt x="1292892" y="114300"/>
                  </a:lnTo>
                  <a:lnTo>
                    <a:pt x="1292473" y="127000"/>
                  </a:lnTo>
                  <a:lnTo>
                    <a:pt x="1818342" y="127000"/>
                  </a:lnTo>
                  <a:lnTo>
                    <a:pt x="1818394" y="114300"/>
                  </a:lnTo>
                  <a:close/>
                </a:path>
                <a:path w="2708909" h="1625600">
                  <a:moveTo>
                    <a:pt x="1824729" y="114300"/>
                  </a:moveTo>
                  <a:lnTo>
                    <a:pt x="1822949" y="114300"/>
                  </a:lnTo>
                  <a:lnTo>
                    <a:pt x="1820122" y="127000"/>
                  </a:lnTo>
                  <a:lnTo>
                    <a:pt x="1827410" y="127000"/>
                  </a:lnTo>
                  <a:lnTo>
                    <a:pt x="1824729" y="114300"/>
                  </a:lnTo>
                  <a:close/>
                </a:path>
                <a:path w="2708909" h="1625600">
                  <a:moveTo>
                    <a:pt x="458363" y="101600"/>
                  </a:moveTo>
                  <a:lnTo>
                    <a:pt x="444740" y="101600"/>
                  </a:lnTo>
                  <a:lnTo>
                    <a:pt x="431222" y="114300"/>
                  </a:lnTo>
                  <a:lnTo>
                    <a:pt x="483702" y="114300"/>
                  </a:lnTo>
                  <a:lnTo>
                    <a:pt x="458363" y="101600"/>
                  </a:lnTo>
                  <a:close/>
                </a:path>
                <a:path w="2708909" h="1625600">
                  <a:moveTo>
                    <a:pt x="1808154" y="101600"/>
                  </a:moveTo>
                  <a:lnTo>
                    <a:pt x="1302703" y="101600"/>
                  </a:lnTo>
                  <a:lnTo>
                    <a:pt x="1303112" y="114300"/>
                  </a:lnTo>
                  <a:lnTo>
                    <a:pt x="1813714" y="114300"/>
                  </a:lnTo>
                  <a:lnTo>
                    <a:pt x="1808154" y="101600"/>
                  </a:lnTo>
                  <a:close/>
                </a:path>
                <a:path w="2708909" h="1625600">
                  <a:moveTo>
                    <a:pt x="1798343" y="88900"/>
                  </a:moveTo>
                  <a:lnTo>
                    <a:pt x="1314473" y="88900"/>
                  </a:lnTo>
                  <a:lnTo>
                    <a:pt x="1314190" y="101600"/>
                  </a:lnTo>
                  <a:lnTo>
                    <a:pt x="1798835" y="101600"/>
                  </a:lnTo>
                  <a:lnTo>
                    <a:pt x="1798343" y="88900"/>
                  </a:lnTo>
                  <a:close/>
                </a:path>
                <a:path w="2708909" h="1625600">
                  <a:moveTo>
                    <a:pt x="1466405" y="76200"/>
                  </a:moveTo>
                  <a:lnTo>
                    <a:pt x="1320315" y="76200"/>
                  </a:lnTo>
                  <a:lnTo>
                    <a:pt x="1319876" y="88900"/>
                  </a:lnTo>
                  <a:lnTo>
                    <a:pt x="1469169" y="88900"/>
                  </a:lnTo>
                  <a:lnTo>
                    <a:pt x="1466405" y="76200"/>
                  </a:lnTo>
                  <a:close/>
                </a:path>
                <a:path w="2708909" h="1625600">
                  <a:moveTo>
                    <a:pt x="1792552" y="76200"/>
                  </a:moveTo>
                  <a:lnTo>
                    <a:pt x="1479703" y="76200"/>
                  </a:lnTo>
                  <a:lnTo>
                    <a:pt x="1471703" y="88900"/>
                  </a:lnTo>
                  <a:lnTo>
                    <a:pt x="1793400" y="88900"/>
                  </a:lnTo>
                  <a:lnTo>
                    <a:pt x="1792552" y="76200"/>
                  </a:lnTo>
                  <a:close/>
                </a:path>
                <a:path w="2708909" h="1625600">
                  <a:moveTo>
                    <a:pt x="1461400" y="63500"/>
                  </a:moveTo>
                  <a:lnTo>
                    <a:pt x="1378115" y="63500"/>
                  </a:lnTo>
                  <a:lnTo>
                    <a:pt x="1375089" y="76200"/>
                  </a:lnTo>
                  <a:lnTo>
                    <a:pt x="1464908" y="76200"/>
                  </a:lnTo>
                  <a:lnTo>
                    <a:pt x="1461400" y="63500"/>
                  </a:lnTo>
                  <a:close/>
                </a:path>
                <a:path w="2708909" h="1625600">
                  <a:moveTo>
                    <a:pt x="1786448" y="38100"/>
                  </a:moveTo>
                  <a:lnTo>
                    <a:pt x="1530539" y="38100"/>
                  </a:lnTo>
                  <a:lnTo>
                    <a:pt x="1528717" y="50800"/>
                  </a:lnTo>
                  <a:lnTo>
                    <a:pt x="1524361" y="63500"/>
                  </a:lnTo>
                  <a:lnTo>
                    <a:pt x="1517692" y="76200"/>
                  </a:lnTo>
                  <a:lnTo>
                    <a:pt x="1792175" y="76200"/>
                  </a:lnTo>
                  <a:lnTo>
                    <a:pt x="1791673" y="63500"/>
                  </a:lnTo>
                  <a:lnTo>
                    <a:pt x="1794249" y="63500"/>
                  </a:lnTo>
                  <a:lnTo>
                    <a:pt x="1794207" y="50800"/>
                  </a:lnTo>
                  <a:lnTo>
                    <a:pt x="1788992" y="50800"/>
                  </a:lnTo>
                  <a:lnTo>
                    <a:pt x="1786448" y="38100"/>
                  </a:lnTo>
                  <a:close/>
                </a:path>
                <a:path w="2708909" h="1625600">
                  <a:moveTo>
                    <a:pt x="1612013" y="25400"/>
                  </a:moveTo>
                  <a:lnTo>
                    <a:pt x="1537775" y="25400"/>
                  </a:lnTo>
                  <a:lnTo>
                    <a:pt x="1536927" y="38100"/>
                  </a:lnTo>
                  <a:lnTo>
                    <a:pt x="1616474" y="38100"/>
                  </a:lnTo>
                  <a:lnTo>
                    <a:pt x="1612013" y="25400"/>
                  </a:lnTo>
                  <a:close/>
                </a:path>
                <a:path w="2708909" h="1625600">
                  <a:moveTo>
                    <a:pt x="1706974" y="12700"/>
                  </a:moveTo>
                  <a:lnTo>
                    <a:pt x="1637405" y="12700"/>
                  </a:lnTo>
                  <a:lnTo>
                    <a:pt x="1621898" y="25400"/>
                  </a:lnTo>
                  <a:lnTo>
                    <a:pt x="1619207" y="38100"/>
                  </a:lnTo>
                  <a:lnTo>
                    <a:pt x="1774794" y="38100"/>
                  </a:lnTo>
                  <a:lnTo>
                    <a:pt x="1771056" y="25400"/>
                  </a:lnTo>
                  <a:lnTo>
                    <a:pt x="1709529" y="25400"/>
                  </a:lnTo>
                  <a:lnTo>
                    <a:pt x="1706974" y="12700"/>
                  </a:lnTo>
                  <a:close/>
                </a:path>
                <a:path w="2708909" h="1625600">
                  <a:moveTo>
                    <a:pt x="1562025" y="12700"/>
                  </a:moveTo>
                  <a:lnTo>
                    <a:pt x="1535754" y="12700"/>
                  </a:lnTo>
                  <a:lnTo>
                    <a:pt x="1533639" y="25400"/>
                  </a:lnTo>
                  <a:lnTo>
                    <a:pt x="1591626" y="25400"/>
                  </a:lnTo>
                  <a:lnTo>
                    <a:pt x="1562025" y="12700"/>
                  </a:lnTo>
                  <a:close/>
                </a:path>
                <a:path w="2708909" h="1625600">
                  <a:moveTo>
                    <a:pt x="1753705" y="0"/>
                  </a:moveTo>
                  <a:lnTo>
                    <a:pt x="1736261" y="0"/>
                  </a:lnTo>
                  <a:lnTo>
                    <a:pt x="1723078" y="12700"/>
                  </a:lnTo>
                  <a:lnTo>
                    <a:pt x="1712775" y="25400"/>
                  </a:lnTo>
                  <a:lnTo>
                    <a:pt x="1768228" y="25400"/>
                  </a:lnTo>
                  <a:lnTo>
                    <a:pt x="1761914" y="12700"/>
                  </a:lnTo>
                  <a:lnTo>
                    <a:pt x="1755391" y="12700"/>
                  </a:lnTo>
                  <a:lnTo>
                    <a:pt x="1753705" y="0"/>
                  </a:lnTo>
                  <a:close/>
                </a:path>
                <a:path w="2708909" h="1625600">
                  <a:moveTo>
                    <a:pt x="1689414" y="0"/>
                  </a:moveTo>
                  <a:lnTo>
                    <a:pt x="1657939" y="0"/>
                  </a:lnTo>
                  <a:lnTo>
                    <a:pt x="1654054" y="12700"/>
                  </a:lnTo>
                  <a:lnTo>
                    <a:pt x="1693540" y="12700"/>
                  </a:lnTo>
                  <a:lnTo>
                    <a:pt x="1689414" y="0"/>
                  </a:lnTo>
                  <a:close/>
                </a:path>
                <a:path w="2708909" h="1625600">
                  <a:moveTo>
                    <a:pt x="1705099" y="0"/>
                  </a:moveTo>
                  <a:lnTo>
                    <a:pt x="1702806" y="0"/>
                  </a:lnTo>
                  <a:lnTo>
                    <a:pt x="1700775" y="12700"/>
                  </a:lnTo>
                  <a:lnTo>
                    <a:pt x="1707927" y="12700"/>
                  </a:lnTo>
                  <a:lnTo>
                    <a:pt x="1705099" y="0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03705" y="3285"/>
              <a:ext cx="13400390" cy="940191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156137" y="1361399"/>
              <a:ext cx="2660650" cy="3562350"/>
            </a:xfrm>
            <a:custGeom>
              <a:avLst/>
              <a:gdLst/>
              <a:ahLst/>
              <a:cxnLst/>
              <a:rect l="l" t="t" r="r" b="b"/>
              <a:pathLst>
                <a:path w="2660650" h="3562350">
                  <a:moveTo>
                    <a:pt x="0" y="0"/>
                  </a:moveTo>
                  <a:lnTo>
                    <a:pt x="976831" y="287555"/>
                  </a:lnTo>
                  <a:lnTo>
                    <a:pt x="1534669" y="518639"/>
                  </a:lnTo>
                  <a:lnTo>
                    <a:pt x="1882519" y="814962"/>
                  </a:lnTo>
                  <a:lnTo>
                    <a:pt x="2229387" y="1298232"/>
                  </a:lnTo>
                  <a:lnTo>
                    <a:pt x="2528721" y="1999184"/>
                  </a:lnTo>
                  <a:lnTo>
                    <a:pt x="2646386" y="2738759"/>
                  </a:lnTo>
                  <a:lnTo>
                    <a:pt x="2660038" y="3324004"/>
                  </a:lnTo>
                  <a:lnTo>
                    <a:pt x="2647333" y="3561964"/>
                  </a:lnTo>
                </a:path>
              </a:pathLst>
            </a:custGeom>
            <a:ln w="4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746701" y="4845150"/>
              <a:ext cx="127635" cy="180975"/>
            </a:xfrm>
            <a:custGeom>
              <a:avLst/>
              <a:gdLst/>
              <a:ahLst/>
              <a:cxnLst/>
              <a:rect l="l" t="t" r="r" b="b"/>
              <a:pathLst>
                <a:path w="127634" h="180975">
                  <a:moveTo>
                    <a:pt x="0" y="0"/>
                  </a:moveTo>
                  <a:lnTo>
                    <a:pt x="47024" y="180874"/>
                  </a:lnTo>
                  <a:lnTo>
                    <a:pt x="127252" y="120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095390" y="2000604"/>
              <a:ext cx="1270000" cy="4418965"/>
            </a:xfrm>
            <a:custGeom>
              <a:avLst/>
              <a:gdLst/>
              <a:ahLst/>
              <a:cxnLst/>
              <a:rect l="l" t="t" r="r" b="b"/>
              <a:pathLst>
                <a:path w="1270000" h="4418965">
                  <a:moveTo>
                    <a:pt x="416060" y="0"/>
                  </a:moveTo>
                  <a:lnTo>
                    <a:pt x="949574" y="867323"/>
                  </a:lnTo>
                  <a:lnTo>
                    <a:pt x="1209503" y="1412319"/>
                  </a:lnTo>
                  <a:lnTo>
                    <a:pt x="1269728" y="1865285"/>
                  </a:lnTo>
                  <a:lnTo>
                    <a:pt x="1204130" y="2456522"/>
                  </a:lnTo>
                  <a:lnTo>
                    <a:pt x="957551" y="3177731"/>
                  </a:lnTo>
                  <a:lnTo>
                    <a:pt x="550124" y="3806083"/>
                  </a:lnTo>
                  <a:lnTo>
                    <a:pt x="168667" y="4250144"/>
                  </a:lnTo>
                  <a:lnTo>
                    <a:pt x="0" y="4418483"/>
                  </a:lnTo>
                </a:path>
              </a:pathLst>
            </a:custGeom>
            <a:ln w="4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5019452" y="6322960"/>
              <a:ext cx="172720" cy="166370"/>
            </a:xfrm>
            <a:custGeom>
              <a:avLst/>
              <a:gdLst/>
              <a:ahLst/>
              <a:cxnLst/>
              <a:rect l="l" t="t" r="r" b="b"/>
              <a:pathLst>
                <a:path w="172719" h="166370">
                  <a:moveTo>
                    <a:pt x="86081" y="0"/>
                  </a:moveTo>
                  <a:lnTo>
                    <a:pt x="0" y="165890"/>
                  </a:lnTo>
                  <a:lnTo>
                    <a:pt x="172560" y="94122"/>
                  </a:lnTo>
                  <a:lnTo>
                    <a:pt x="860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152334" y="6436915"/>
              <a:ext cx="1277620" cy="997585"/>
            </a:xfrm>
            <a:custGeom>
              <a:avLst/>
              <a:gdLst/>
              <a:ahLst/>
              <a:cxnLst/>
              <a:rect l="l" t="t" r="r" b="b"/>
              <a:pathLst>
                <a:path w="1277620" h="997584">
                  <a:moveTo>
                    <a:pt x="0" y="997413"/>
                  </a:moveTo>
                  <a:lnTo>
                    <a:pt x="24418" y="967490"/>
                  </a:lnTo>
                  <a:lnTo>
                    <a:pt x="47635" y="918591"/>
                  </a:lnTo>
                  <a:lnTo>
                    <a:pt x="77360" y="851345"/>
                  </a:lnTo>
                  <a:lnTo>
                    <a:pt x="94921" y="812131"/>
                  </a:lnTo>
                  <a:lnTo>
                    <a:pt x="114418" y="769877"/>
                  </a:lnTo>
                  <a:lnTo>
                    <a:pt x="135953" y="725099"/>
                  </a:lnTo>
                  <a:lnTo>
                    <a:pt x="159629" y="678312"/>
                  </a:lnTo>
                  <a:lnTo>
                    <a:pt x="185550" y="630033"/>
                  </a:lnTo>
                  <a:lnTo>
                    <a:pt x="213818" y="580777"/>
                  </a:lnTo>
                  <a:lnTo>
                    <a:pt x="244535" y="531059"/>
                  </a:lnTo>
                  <a:lnTo>
                    <a:pt x="277804" y="481396"/>
                  </a:lnTo>
                  <a:lnTo>
                    <a:pt x="313730" y="432303"/>
                  </a:lnTo>
                  <a:lnTo>
                    <a:pt x="352413" y="384295"/>
                  </a:lnTo>
                  <a:lnTo>
                    <a:pt x="393957" y="337888"/>
                  </a:lnTo>
                  <a:lnTo>
                    <a:pt x="438465" y="293599"/>
                  </a:lnTo>
                  <a:lnTo>
                    <a:pt x="486039" y="251942"/>
                  </a:lnTo>
                  <a:lnTo>
                    <a:pt x="536783" y="213434"/>
                  </a:lnTo>
                  <a:lnTo>
                    <a:pt x="590798" y="178589"/>
                  </a:lnTo>
                  <a:lnTo>
                    <a:pt x="870351" y="50188"/>
                  </a:lnTo>
                  <a:lnTo>
                    <a:pt x="1087212" y="2516"/>
                  </a:lnTo>
                  <a:lnTo>
                    <a:pt x="1227505" y="0"/>
                  </a:lnTo>
                  <a:lnTo>
                    <a:pt x="1277353" y="7066"/>
                  </a:lnTo>
                </a:path>
              </a:pathLst>
            </a:custGeom>
            <a:ln w="4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343885" y="6364432"/>
              <a:ext cx="186055" cy="124460"/>
            </a:xfrm>
            <a:custGeom>
              <a:avLst/>
              <a:gdLst/>
              <a:ahLst/>
              <a:cxnLst/>
              <a:rect l="l" t="t" r="r" b="b"/>
              <a:pathLst>
                <a:path w="186054" h="124460">
                  <a:moveTo>
                    <a:pt x="30899" y="0"/>
                  </a:moveTo>
                  <a:lnTo>
                    <a:pt x="0" y="124038"/>
                  </a:lnTo>
                  <a:lnTo>
                    <a:pt x="185868" y="104478"/>
                  </a:lnTo>
                  <a:lnTo>
                    <a:pt x="308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094240" y="6930912"/>
              <a:ext cx="1576705" cy="474345"/>
            </a:xfrm>
            <a:custGeom>
              <a:avLst/>
              <a:gdLst/>
              <a:ahLst/>
              <a:cxnLst/>
              <a:rect l="l" t="t" r="r" b="b"/>
              <a:pathLst>
                <a:path w="1576705" h="474345">
                  <a:moveTo>
                    <a:pt x="0" y="118068"/>
                  </a:moveTo>
                  <a:lnTo>
                    <a:pt x="7079" y="121159"/>
                  </a:lnTo>
                  <a:lnTo>
                    <a:pt x="20063" y="120958"/>
                  </a:lnTo>
                  <a:lnTo>
                    <a:pt x="38620" y="117874"/>
                  </a:lnTo>
                  <a:lnTo>
                    <a:pt x="62415" y="112313"/>
                  </a:lnTo>
                  <a:lnTo>
                    <a:pt x="91118" y="104683"/>
                  </a:lnTo>
                  <a:lnTo>
                    <a:pt x="124395" y="95392"/>
                  </a:lnTo>
                  <a:lnTo>
                    <a:pt x="161915" y="84845"/>
                  </a:lnTo>
                  <a:lnTo>
                    <a:pt x="203343" y="73452"/>
                  </a:lnTo>
                  <a:lnTo>
                    <a:pt x="248349" y="61619"/>
                  </a:lnTo>
                  <a:lnTo>
                    <a:pt x="296598" y="49754"/>
                  </a:lnTo>
                  <a:lnTo>
                    <a:pt x="347760" y="38263"/>
                  </a:lnTo>
                  <a:lnTo>
                    <a:pt x="401501" y="27554"/>
                  </a:lnTo>
                  <a:lnTo>
                    <a:pt x="457488" y="18035"/>
                  </a:lnTo>
                  <a:lnTo>
                    <a:pt x="515390" y="10113"/>
                  </a:lnTo>
                  <a:lnTo>
                    <a:pt x="574874" y="4194"/>
                  </a:lnTo>
                  <a:lnTo>
                    <a:pt x="635606" y="688"/>
                  </a:lnTo>
                  <a:lnTo>
                    <a:pt x="697255" y="0"/>
                  </a:lnTo>
                  <a:lnTo>
                    <a:pt x="759489" y="2537"/>
                  </a:lnTo>
                  <a:lnTo>
                    <a:pt x="821974" y="8709"/>
                  </a:lnTo>
                  <a:lnTo>
                    <a:pt x="884378" y="18921"/>
                  </a:lnTo>
                  <a:lnTo>
                    <a:pt x="946368" y="33581"/>
                  </a:lnTo>
                  <a:lnTo>
                    <a:pt x="1007613" y="53096"/>
                  </a:lnTo>
                  <a:lnTo>
                    <a:pt x="1284505" y="187136"/>
                  </a:lnTo>
                  <a:lnTo>
                    <a:pt x="1459230" y="324151"/>
                  </a:lnTo>
                  <a:lnTo>
                    <a:pt x="1550409" y="430805"/>
                  </a:lnTo>
                  <a:lnTo>
                    <a:pt x="1576664" y="473764"/>
                  </a:lnTo>
                </a:path>
              </a:pathLst>
            </a:custGeom>
            <a:ln w="4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582011" y="7311710"/>
              <a:ext cx="133350" cy="186055"/>
            </a:xfrm>
            <a:custGeom>
              <a:avLst/>
              <a:gdLst/>
              <a:ahLst/>
              <a:cxnLst/>
              <a:rect l="l" t="t" r="r" b="b"/>
              <a:pathLst>
                <a:path w="133350" h="186054">
                  <a:moveTo>
                    <a:pt x="115357" y="0"/>
                  </a:moveTo>
                  <a:lnTo>
                    <a:pt x="0" y="55055"/>
                  </a:lnTo>
                  <a:lnTo>
                    <a:pt x="133315" y="186036"/>
                  </a:lnTo>
                  <a:lnTo>
                    <a:pt x="1153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249033" y="2839506"/>
              <a:ext cx="2268220" cy="1887220"/>
            </a:xfrm>
            <a:custGeom>
              <a:avLst/>
              <a:gdLst/>
              <a:ahLst/>
              <a:cxnLst/>
              <a:rect l="l" t="t" r="r" b="b"/>
              <a:pathLst>
                <a:path w="2268220" h="1887220">
                  <a:moveTo>
                    <a:pt x="0" y="1887178"/>
                  </a:moveTo>
                  <a:lnTo>
                    <a:pt x="34242" y="1847229"/>
                  </a:lnTo>
                  <a:lnTo>
                    <a:pt x="52954" y="1808248"/>
                  </a:lnTo>
                  <a:lnTo>
                    <a:pt x="74050" y="1758054"/>
                  </a:lnTo>
                  <a:lnTo>
                    <a:pt x="98524" y="1697742"/>
                  </a:lnTo>
                  <a:lnTo>
                    <a:pt x="112337" y="1664134"/>
                  </a:lnTo>
                  <a:lnTo>
                    <a:pt x="127367" y="1628407"/>
                  </a:lnTo>
                  <a:lnTo>
                    <a:pt x="143738" y="1590698"/>
                  </a:lnTo>
                  <a:lnTo>
                    <a:pt x="161573" y="1551144"/>
                  </a:lnTo>
                  <a:lnTo>
                    <a:pt x="180998" y="1509881"/>
                  </a:lnTo>
                  <a:lnTo>
                    <a:pt x="202135" y="1467046"/>
                  </a:lnTo>
                  <a:lnTo>
                    <a:pt x="225109" y="1422777"/>
                  </a:lnTo>
                  <a:lnTo>
                    <a:pt x="250044" y="1377210"/>
                  </a:lnTo>
                  <a:lnTo>
                    <a:pt x="277065" y="1330481"/>
                  </a:lnTo>
                  <a:lnTo>
                    <a:pt x="306295" y="1282728"/>
                  </a:lnTo>
                  <a:lnTo>
                    <a:pt x="337858" y="1234087"/>
                  </a:lnTo>
                  <a:lnTo>
                    <a:pt x="371879" y="1184696"/>
                  </a:lnTo>
                  <a:lnTo>
                    <a:pt x="408481" y="1134691"/>
                  </a:lnTo>
                  <a:lnTo>
                    <a:pt x="447789" y="1084208"/>
                  </a:lnTo>
                  <a:lnTo>
                    <a:pt x="489927" y="1033386"/>
                  </a:lnTo>
                  <a:lnTo>
                    <a:pt x="535018" y="982359"/>
                  </a:lnTo>
                  <a:lnTo>
                    <a:pt x="583188" y="931267"/>
                  </a:lnTo>
                  <a:lnTo>
                    <a:pt x="634560" y="880244"/>
                  </a:lnTo>
                  <a:lnTo>
                    <a:pt x="689257" y="829428"/>
                  </a:lnTo>
                  <a:lnTo>
                    <a:pt x="747406" y="778956"/>
                  </a:lnTo>
                  <a:lnTo>
                    <a:pt x="809128" y="728965"/>
                  </a:lnTo>
                  <a:lnTo>
                    <a:pt x="874549" y="679591"/>
                  </a:lnTo>
                  <a:lnTo>
                    <a:pt x="1395175" y="352813"/>
                  </a:lnTo>
                  <a:lnTo>
                    <a:pt x="1840493" y="143714"/>
                  </a:lnTo>
                  <a:lnTo>
                    <a:pt x="2151185" y="32655"/>
                  </a:lnTo>
                  <a:lnTo>
                    <a:pt x="2267930" y="0"/>
                  </a:lnTo>
                </a:path>
              </a:pathLst>
            </a:custGeom>
            <a:ln w="4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431888" y="2793633"/>
              <a:ext cx="186055" cy="125095"/>
            </a:xfrm>
            <a:custGeom>
              <a:avLst/>
              <a:gdLst/>
              <a:ahLst/>
              <a:cxnLst/>
              <a:rect l="l" t="t" r="r" b="b"/>
              <a:pathLst>
                <a:path w="186054" h="125094">
                  <a:moveTo>
                    <a:pt x="0" y="0"/>
                  </a:moveTo>
                  <a:lnTo>
                    <a:pt x="28899" y="124509"/>
                  </a:lnTo>
                  <a:lnTo>
                    <a:pt x="185533" y="225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890507" y="5240800"/>
              <a:ext cx="2536190" cy="1508125"/>
            </a:xfrm>
            <a:custGeom>
              <a:avLst/>
              <a:gdLst/>
              <a:ahLst/>
              <a:cxnLst/>
              <a:rect l="l" t="t" r="r" b="b"/>
              <a:pathLst>
                <a:path w="2536190" h="1508125">
                  <a:moveTo>
                    <a:pt x="0" y="0"/>
                  </a:moveTo>
                  <a:lnTo>
                    <a:pt x="49086" y="18942"/>
                  </a:lnTo>
                  <a:lnTo>
                    <a:pt x="92077" y="23569"/>
                  </a:lnTo>
                  <a:lnTo>
                    <a:pt x="146434" y="26700"/>
                  </a:lnTo>
                  <a:lnTo>
                    <a:pt x="211454" y="29638"/>
                  </a:lnTo>
                  <a:lnTo>
                    <a:pt x="247745" y="31441"/>
                  </a:lnTo>
                  <a:lnTo>
                    <a:pt x="286439" y="33683"/>
                  </a:lnTo>
                  <a:lnTo>
                    <a:pt x="327450" y="36528"/>
                  </a:lnTo>
                  <a:lnTo>
                    <a:pt x="370689" y="40137"/>
                  </a:lnTo>
                  <a:lnTo>
                    <a:pt x="416068" y="44674"/>
                  </a:lnTo>
                  <a:lnTo>
                    <a:pt x="463501" y="50300"/>
                  </a:lnTo>
                  <a:lnTo>
                    <a:pt x="512900" y="57180"/>
                  </a:lnTo>
                  <a:lnTo>
                    <a:pt x="564177" y="65474"/>
                  </a:lnTo>
                  <a:lnTo>
                    <a:pt x="617245" y="75347"/>
                  </a:lnTo>
                  <a:lnTo>
                    <a:pt x="672016" y="86960"/>
                  </a:lnTo>
                  <a:lnTo>
                    <a:pt x="728402" y="100476"/>
                  </a:lnTo>
                  <a:lnTo>
                    <a:pt x="786317" y="116059"/>
                  </a:lnTo>
                  <a:lnTo>
                    <a:pt x="845672" y="133869"/>
                  </a:lnTo>
                  <a:lnTo>
                    <a:pt x="906380" y="154071"/>
                  </a:lnTo>
                  <a:lnTo>
                    <a:pt x="968354" y="176827"/>
                  </a:lnTo>
                  <a:lnTo>
                    <a:pt x="1031506" y="202299"/>
                  </a:lnTo>
                  <a:lnTo>
                    <a:pt x="1095748" y="230650"/>
                  </a:lnTo>
                  <a:lnTo>
                    <a:pt x="1160992" y="262043"/>
                  </a:lnTo>
                  <a:lnTo>
                    <a:pt x="1227152" y="296641"/>
                  </a:lnTo>
                  <a:lnTo>
                    <a:pt x="1294140" y="334605"/>
                  </a:lnTo>
                  <a:lnTo>
                    <a:pt x="1361868" y="376099"/>
                  </a:lnTo>
                  <a:lnTo>
                    <a:pt x="1430249" y="421285"/>
                  </a:lnTo>
                  <a:lnTo>
                    <a:pt x="1912066" y="802972"/>
                  </a:lnTo>
                  <a:lnTo>
                    <a:pt x="2257825" y="1152951"/>
                  </a:lnTo>
                  <a:lnTo>
                    <a:pt x="2466229" y="1408752"/>
                  </a:lnTo>
                  <a:lnTo>
                    <a:pt x="2535985" y="1507901"/>
                  </a:lnTo>
                </a:path>
              </a:pathLst>
            </a:custGeom>
            <a:ln w="4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4333607" y="6653193"/>
              <a:ext cx="148590" cy="182880"/>
            </a:xfrm>
            <a:custGeom>
              <a:avLst/>
              <a:gdLst/>
              <a:ahLst/>
              <a:cxnLst/>
              <a:rect l="l" t="t" r="r" b="b"/>
              <a:pathLst>
                <a:path w="148590" h="182879">
                  <a:moveTo>
                    <a:pt x="107724" y="0"/>
                  </a:moveTo>
                  <a:lnTo>
                    <a:pt x="0" y="68783"/>
                  </a:lnTo>
                  <a:lnTo>
                    <a:pt x="148393" y="182413"/>
                  </a:lnTo>
                  <a:lnTo>
                    <a:pt x="1077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331634" y="6238050"/>
              <a:ext cx="1321435" cy="1198245"/>
            </a:xfrm>
            <a:custGeom>
              <a:avLst/>
              <a:gdLst/>
              <a:ahLst/>
              <a:cxnLst/>
              <a:rect l="l" t="t" r="r" b="b"/>
              <a:pathLst>
                <a:path w="1321434" h="1198245">
                  <a:moveTo>
                    <a:pt x="0" y="1197638"/>
                  </a:moveTo>
                  <a:lnTo>
                    <a:pt x="33203" y="1178555"/>
                  </a:lnTo>
                  <a:lnTo>
                    <a:pt x="83179" y="1165323"/>
                  </a:lnTo>
                  <a:lnTo>
                    <a:pt x="151553" y="1149724"/>
                  </a:lnTo>
                  <a:lnTo>
                    <a:pt x="191602" y="1140512"/>
                  </a:lnTo>
                  <a:lnTo>
                    <a:pt x="235005" y="1130078"/>
                  </a:lnTo>
                  <a:lnTo>
                    <a:pt x="281349" y="1118212"/>
                  </a:lnTo>
                  <a:lnTo>
                    <a:pt x="330217" y="1104705"/>
                  </a:lnTo>
                  <a:lnTo>
                    <a:pt x="381194" y="1089346"/>
                  </a:lnTo>
                  <a:lnTo>
                    <a:pt x="433867" y="1071925"/>
                  </a:lnTo>
                  <a:lnTo>
                    <a:pt x="487819" y="1052232"/>
                  </a:lnTo>
                  <a:lnTo>
                    <a:pt x="542636" y="1030057"/>
                  </a:lnTo>
                  <a:lnTo>
                    <a:pt x="597903" y="1005191"/>
                  </a:lnTo>
                  <a:lnTo>
                    <a:pt x="653204" y="977424"/>
                  </a:lnTo>
                  <a:lnTo>
                    <a:pt x="708125" y="946544"/>
                  </a:lnTo>
                  <a:lnTo>
                    <a:pt x="762252" y="912343"/>
                  </a:lnTo>
                  <a:lnTo>
                    <a:pt x="815167" y="874611"/>
                  </a:lnTo>
                  <a:lnTo>
                    <a:pt x="866458" y="833137"/>
                  </a:lnTo>
                  <a:lnTo>
                    <a:pt x="915709" y="787711"/>
                  </a:lnTo>
                  <a:lnTo>
                    <a:pt x="962504" y="738124"/>
                  </a:lnTo>
                  <a:lnTo>
                    <a:pt x="1165457" y="455452"/>
                  </a:lnTo>
                  <a:lnTo>
                    <a:pt x="1272359" y="220315"/>
                  </a:lnTo>
                  <a:lnTo>
                    <a:pt x="1313953" y="59551"/>
                  </a:lnTo>
                  <a:lnTo>
                    <a:pt x="1320985" y="0"/>
                  </a:lnTo>
                </a:path>
              </a:pathLst>
            </a:custGeom>
            <a:ln w="4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586572" y="6134965"/>
              <a:ext cx="128270" cy="177800"/>
            </a:xfrm>
            <a:custGeom>
              <a:avLst/>
              <a:gdLst/>
              <a:ahLst/>
              <a:cxnLst/>
              <a:rect l="l" t="t" r="r" b="b"/>
              <a:pathLst>
                <a:path w="128270" h="177800">
                  <a:moveTo>
                    <a:pt x="69118" y="0"/>
                  </a:moveTo>
                  <a:lnTo>
                    <a:pt x="0" y="173638"/>
                  </a:lnTo>
                  <a:lnTo>
                    <a:pt x="127776" y="177450"/>
                  </a:lnTo>
                  <a:lnTo>
                    <a:pt x="6911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620685" y="4522624"/>
              <a:ext cx="1127125" cy="1382395"/>
            </a:xfrm>
            <a:custGeom>
              <a:avLst/>
              <a:gdLst/>
              <a:ahLst/>
              <a:cxnLst/>
              <a:rect l="l" t="t" r="r" b="b"/>
              <a:pathLst>
                <a:path w="1127125" h="1382395">
                  <a:moveTo>
                    <a:pt x="1126876" y="0"/>
                  </a:moveTo>
                  <a:lnTo>
                    <a:pt x="1109560" y="34156"/>
                  </a:lnTo>
                  <a:lnTo>
                    <a:pt x="1098964" y="84756"/>
                  </a:lnTo>
                  <a:lnTo>
                    <a:pt x="1086965" y="153854"/>
                  </a:lnTo>
                  <a:lnTo>
                    <a:pt x="1079862" y="194331"/>
                  </a:lnTo>
                  <a:lnTo>
                    <a:pt x="1071714" y="238222"/>
                  </a:lnTo>
                  <a:lnTo>
                    <a:pt x="1062290" y="285124"/>
                  </a:lnTo>
                  <a:lnTo>
                    <a:pt x="1051359" y="334632"/>
                  </a:lnTo>
                  <a:lnTo>
                    <a:pt x="1038689" y="386345"/>
                  </a:lnTo>
                  <a:lnTo>
                    <a:pt x="1024048" y="439858"/>
                  </a:lnTo>
                  <a:lnTo>
                    <a:pt x="1007206" y="494768"/>
                  </a:lnTo>
                  <a:lnTo>
                    <a:pt x="987930" y="550671"/>
                  </a:lnTo>
                  <a:lnTo>
                    <a:pt x="965990" y="607164"/>
                  </a:lnTo>
                  <a:lnTo>
                    <a:pt x="941154" y="663844"/>
                  </a:lnTo>
                  <a:lnTo>
                    <a:pt x="913191" y="720307"/>
                  </a:lnTo>
                  <a:lnTo>
                    <a:pt x="881869" y="776150"/>
                  </a:lnTo>
                  <a:lnTo>
                    <a:pt x="846957" y="830968"/>
                  </a:lnTo>
                  <a:lnTo>
                    <a:pt x="808223" y="884360"/>
                  </a:lnTo>
                  <a:lnTo>
                    <a:pt x="765436" y="935920"/>
                  </a:lnTo>
                  <a:lnTo>
                    <a:pt x="718365" y="985247"/>
                  </a:lnTo>
                  <a:lnTo>
                    <a:pt x="446701" y="1202705"/>
                  </a:lnTo>
                  <a:lnTo>
                    <a:pt x="217476" y="1321762"/>
                  </a:lnTo>
                  <a:lnTo>
                    <a:pt x="59104" y="1371712"/>
                  </a:lnTo>
                  <a:lnTo>
                    <a:pt x="0" y="1381853"/>
                  </a:lnTo>
                </a:path>
              </a:pathLst>
            </a:custGeom>
            <a:ln w="4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3517918" y="5834838"/>
              <a:ext cx="180340" cy="127635"/>
            </a:xfrm>
            <a:custGeom>
              <a:avLst/>
              <a:gdLst/>
              <a:ahLst/>
              <a:cxnLst/>
              <a:rect l="l" t="t" r="r" b="b"/>
              <a:pathLst>
                <a:path w="180340" h="127635">
                  <a:moveTo>
                    <a:pt x="169785" y="0"/>
                  </a:moveTo>
                  <a:lnTo>
                    <a:pt x="0" y="78102"/>
                  </a:lnTo>
                  <a:lnTo>
                    <a:pt x="180277" y="127388"/>
                  </a:lnTo>
                  <a:lnTo>
                    <a:pt x="1697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1165651" y="4806201"/>
              <a:ext cx="1547495" cy="908685"/>
            </a:xfrm>
            <a:custGeom>
              <a:avLst/>
              <a:gdLst/>
              <a:ahLst/>
              <a:cxnLst/>
              <a:rect l="l" t="t" r="r" b="b"/>
              <a:pathLst>
                <a:path w="1547495" h="908685">
                  <a:moveTo>
                    <a:pt x="1547230" y="908079"/>
                  </a:moveTo>
                  <a:lnTo>
                    <a:pt x="1518822" y="882395"/>
                  </a:lnTo>
                  <a:lnTo>
                    <a:pt x="1490795" y="838952"/>
                  </a:lnTo>
                  <a:lnTo>
                    <a:pt x="1454831" y="778743"/>
                  </a:lnTo>
                  <a:lnTo>
                    <a:pt x="1433693" y="743500"/>
                  </a:lnTo>
                  <a:lnTo>
                    <a:pt x="1410358" y="705444"/>
                  </a:lnTo>
                  <a:lnTo>
                    <a:pt x="1384752" y="665035"/>
                  </a:lnTo>
                  <a:lnTo>
                    <a:pt x="1356804" y="622732"/>
                  </a:lnTo>
                  <a:lnTo>
                    <a:pt x="1326443" y="578995"/>
                  </a:lnTo>
                  <a:lnTo>
                    <a:pt x="1293598" y="534283"/>
                  </a:lnTo>
                  <a:lnTo>
                    <a:pt x="1258197" y="489057"/>
                  </a:lnTo>
                  <a:lnTo>
                    <a:pt x="1220169" y="443775"/>
                  </a:lnTo>
                  <a:lnTo>
                    <a:pt x="1179442" y="398898"/>
                  </a:lnTo>
                  <a:lnTo>
                    <a:pt x="1135944" y="354884"/>
                  </a:lnTo>
                  <a:lnTo>
                    <a:pt x="1089605" y="312194"/>
                  </a:lnTo>
                  <a:lnTo>
                    <a:pt x="1040352" y="271286"/>
                  </a:lnTo>
                  <a:lnTo>
                    <a:pt x="988115" y="232622"/>
                  </a:lnTo>
                  <a:lnTo>
                    <a:pt x="932822" y="196659"/>
                  </a:lnTo>
                  <a:lnTo>
                    <a:pt x="874401" y="163858"/>
                  </a:lnTo>
                  <a:lnTo>
                    <a:pt x="812781" y="134679"/>
                  </a:lnTo>
                  <a:lnTo>
                    <a:pt x="481227" y="29008"/>
                  </a:lnTo>
                  <a:lnTo>
                    <a:pt x="224562" y="0"/>
                  </a:lnTo>
                  <a:lnTo>
                    <a:pt x="58811" y="10120"/>
                  </a:lnTo>
                  <a:lnTo>
                    <a:pt x="0" y="21834"/>
                  </a:lnTo>
                </a:path>
              </a:pathLst>
            </a:custGeom>
            <a:ln w="4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066664" y="4746363"/>
              <a:ext cx="186690" cy="123189"/>
            </a:xfrm>
            <a:custGeom>
              <a:avLst/>
              <a:gdLst/>
              <a:ahLst/>
              <a:cxnLst/>
              <a:rect l="l" t="t" r="r" b="b"/>
              <a:pathLst>
                <a:path w="186690" h="123189">
                  <a:moveTo>
                    <a:pt x="150644" y="0"/>
                  </a:moveTo>
                  <a:lnTo>
                    <a:pt x="0" y="110614"/>
                  </a:lnTo>
                  <a:lnTo>
                    <a:pt x="186496" y="122676"/>
                  </a:lnTo>
                  <a:lnTo>
                    <a:pt x="1506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284533" y="7136618"/>
              <a:ext cx="2594610" cy="923925"/>
            </a:xfrm>
            <a:custGeom>
              <a:avLst/>
              <a:gdLst/>
              <a:ahLst/>
              <a:cxnLst/>
              <a:rect l="l" t="t" r="r" b="b"/>
              <a:pathLst>
                <a:path w="2594609" h="923925">
                  <a:moveTo>
                    <a:pt x="2594308" y="796708"/>
                  </a:moveTo>
                  <a:lnTo>
                    <a:pt x="2589347" y="792761"/>
                  </a:lnTo>
                  <a:lnTo>
                    <a:pt x="2580477" y="790495"/>
                  </a:lnTo>
                  <a:lnTo>
                    <a:pt x="2567838" y="789789"/>
                  </a:lnTo>
                  <a:lnTo>
                    <a:pt x="2551570" y="790519"/>
                  </a:lnTo>
                  <a:lnTo>
                    <a:pt x="2508706" y="795804"/>
                  </a:lnTo>
                  <a:lnTo>
                    <a:pt x="2453004" y="805374"/>
                  </a:lnTo>
                  <a:lnTo>
                    <a:pt x="2385585" y="818252"/>
                  </a:lnTo>
                  <a:lnTo>
                    <a:pt x="2347832" y="825627"/>
                  </a:lnTo>
                  <a:lnTo>
                    <a:pt x="2307569" y="833463"/>
                  </a:lnTo>
                  <a:lnTo>
                    <a:pt x="2264937" y="841637"/>
                  </a:lnTo>
                  <a:lnTo>
                    <a:pt x="2220075" y="850029"/>
                  </a:lnTo>
                  <a:lnTo>
                    <a:pt x="2173124" y="858516"/>
                  </a:lnTo>
                  <a:lnTo>
                    <a:pt x="2124224" y="866976"/>
                  </a:lnTo>
                  <a:lnTo>
                    <a:pt x="2073514" y="875286"/>
                  </a:lnTo>
                  <a:lnTo>
                    <a:pt x="2021135" y="883326"/>
                  </a:lnTo>
                  <a:lnTo>
                    <a:pt x="1967226" y="890972"/>
                  </a:lnTo>
                  <a:lnTo>
                    <a:pt x="1911928" y="898104"/>
                  </a:lnTo>
                  <a:lnTo>
                    <a:pt x="1855380" y="904598"/>
                  </a:lnTo>
                  <a:lnTo>
                    <a:pt x="1797723" y="910333"/>
                  </a:lnTo>
                  <a:lnTo>
                    <a:pt x="1739096" y="915187"/>
                  </a:lnTo>
                  <a:lnTo>
                    <a:pt x="1679640" y="919037"/>
                  </a:lnTo>
                  <a:lnTo>
                    <a:pt x="1619494" y="921763"/>
                  </a:lnTo>
                  <a:lnTo>
                    <a:pt x="1558799" y="923241"/>
                  </a:lnTo>
                  <a:lnTo>
                    <a:pt x="1497693" y="923349"/>
                  </a:lnTo>
                  <a:lnTo>
                    <a:pt x="1436319" y="921967"/>
                  </a:lnTo>
                  <a:lnTo>
                    <a:pt x="1374814" y="918971"/>
                  </a:lnTo>
                  <a:lnTo>
                    <a:pt x="1313320" y="914240"/>
                  </a:lnTo>
                  <a:lnTo>
                    <a:pt x="1251977" y="907651"/>
                  </a:lnTo>
                  <a:lnTo>
                    <a:pt x="1190923" y="899083"/>
                  </a:lnTo>
                  <a:lnTo>
                    <a:pt x="1130300" y="888414"/>
                  </a:lnTo>
                  <a:lnTo>
                    <a:pt x="1070248" y="875521"/>
                  </a:lnTo>
                  <a:lnTo>
                    <a:pt x="1010905" y="860282"/>
                  </a:lnTo>
                  <a:lnTo>
                    <a:pt x="952413" y="842576"/>
                  </a:lnTo>
                  <a:lnTo>
                    <a:pt x="894911" y="822281"/>
                  </a:lnTo>
                  <a:lnTo>
                    <a:pt x="838539" y="799274"/>
                  </a:lnTo>
                  <a:lnTo>
                    <a:pt x="409559" y="543976"/>
                  </a:lnTo>
                  <a:lnTo>
                    <a:pt x="154418" y="283716"/>
                  </a:lnTo>
                  <a:lnTo>
                    <a:pt x="31702" y="81416"/>
                  </a:lnTo>
                  <a:lnTo>
                    <a:pt x="0" y="0"/>
                  </a:lnTo>
                </a:path>
              </a:pathLst>
            </a:custGeom>
            <a:ln w="4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3241727" y="7037053"/>
              <a:ext cx="123825" cy="186690"/>
            </a:xfrm>
            <a:custGeom>
              <a:avLst/>
              <a:gdLst/>
              <a:ahLst/>
              <a:cxnLst/>
              <a:rect l="l" t="t" r="r" b="b"/>
              <a:pathLst>
                <a:path w="123825" h="186690">
                  <a:moveTo>
                    <a:pt x="15947" y="0"/>
                  </a:moveTo>
                  <a:lnTo>
                    <a:pt x="0" y="186214"/>
                  </a:lnTo>
                  <a:lnTo>
                    <a:pt x="123409" y="152906"/>
                  </a:lnTo>
                  <a:lnTo>
                    <a:pt x="159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/>
          <p:nvPr/>
        </p:nvSpPr>
        <p:spPr>
          <a:xfrm>
            <a:off x="5981738" y="9541842"/>
            <a:ext cx="2471420" cy="1767205"/>
          </a:xfrm>
          <a:custGeom>
            <a:avLst/>
            <a:gdLst/>
            <a:ahLst/>
            <a:cxnLst/>
            <a:rect l="l" t="t" r="r" b="b"/>
            <a:pathLst>
              <a:path w="2471420" h="1767204">
                <a:moveTo>
                  <a:pt x="1235574" y="0"/>
                </a:moveTo>
                <a:lnTo>
                  <a:pt x="1187052" y="935"/>
                </a:lnTo>
                <a:lnTo>
                  <a:pt x="1139004" y="3717"/>
                </a:lnTo>
                <a:lnTo>
                  <a:pt x="1091465" y="8313"/>
                </a:lnTo>
                <a:lnTo>
                  <a:pt x="1044469" y="14688"/>
                </a:lnTo>
                <a:lnTo>
                  <a:pt x="998050" y="22807"/>
                </a:lnTo>
                <a:lnTo>
                  <a:pt x="952243" y="32636"/>
                </a:lnTo>
                <a:lnTo>
                  <a:pt x="907081" y="44141"/>
                </a:lnTo>
                <a:lnTo>
                  <a:pt x="862600" y="57288"/>
                </a:lnTo>
                <a:lnTo>
                  <a:pt x="818833" y="72041"/>
                </a:lnTo>
                <a:lnTo>
                  <a:pt x="775816" y="88367"/>
                </a:lnTo>
                <a:lnTo>
                  <a:pt x="733581" y="106231"/>
                </a:lnTo>
                <a:lnTo>
                  <a:pt x="692164" y="125600"/>
                </a:lnTo>
                <a:lnTo>
                  <a:pt x="651599" y="146438"/>
                </a:lnTo>
                <a:lnTo>
                  <a:pt x="611920" y="168711"/>
                </a:lnTo>
                <a:lnTo>
                  <a:pt x="573161" y="192385"/>
                </a:lnTo>
                <a:lnTo>
                  <a:pt x="535357" y="217425"/>
                </a:lnTo>
                <a:lnTo>
                  <a:pt x="498542" y="243798"/>
                </a:lnTo>
                <a:lnTo>
                  <a:pt x="462751" y="271468"/>
                </a:lnTo>
                <a:lnTo>
                  <a:pt x="428017" y="300402"/>
                </a:lnTo>
                <a:lnTo>
                  <a:pt x="394376" y="330565"/>
                </a:lnTo>
                <a:lnTo>
                  <a:pt x="361860" y="361923"/>
                </a:lnTo>
                <a:lnTo>
                  <a:pt x="330506" y="394441"/>
                </a:lnTo>
                <a:lnTo>
                  <a:pt x="300346" y="428085"/>
                </a:lnTo>
                <a:lnTo>
                  <a:pt x="271416" y="462821"/>
                </a:lnTo>
                <a:lnTo>
                  <a:pt x="243749" y="498614"/>
                </a:lnTo>
                <a:lnTo>
                  <a:pt x="217380" y="535430"/>
                </a:lnTo>
                <a:lnTo>
                  <a:pt x="192343" y="573235"/>
                </a:lnTo>
                <a:lnTo>
                  <a:pt x="168673" y="611994"/>
                </a:lnTo>
                <a:lnTo>
                  <a:pt x="146404" y="651673"/>
                </a:lnTo>
                <a:lnTo>
                  <a:pt x="125570" y="692237"/>
                </a:lnTo>
                <a:lnTo>
                  <a:pt x="106206" y="733653"/>
                </a:lnTo>
                <a:lnTo>
                  <a:pt x="88345" y="775885"/>
                </a:lnTo>
                <a:lnTo>
                  <a:pt x="72023" y="818900"/>
                </a:lnTo>
                <a:lnTo>
                  <a:pt x="57273" y="862663"/>
                </a:lnTo>
                <a:lnTo>
                  <a:pt x="44130" y="907139"/>
                </a:lnTo>
                <a:lnTo>
                  <a:pt x="32628" y="952295"/>
                </a:lnTo>
                <a:lnTo>
                  <a:pt x="22801" y="998096"/>
                </a:lnTo>
                <a:lnTo>
                  <a:pt x="14684" y="1044508"/>
                </a:lnTo>
                <a:lnTo>
                  <a:pt x="8311" y="1091496"/>
                </a:lnTo>
                <a:lnTo>
                  <a:pt x="3716" y="1139026"/>
                </a:lnTo>
                <a:lnTo>
                  <a:pt x="934" y="1187064"/>
                </a:lnTo>
                <a:lnTo>
                  <a:pt x="0" y="1235574"/>
                </a:lnTo>
                <a:lnTo>
                  <a:pt x="934" y="1284085"/>
                </a:lnTo>
                <a:lnTo>
                  <a:pt x="3716" y="1332121"/>
                </a:lnTo>
                <a:lnTo>
                  <a:pt x="8311" y="1379651"/>
                </a:lnTo>
                <a:lnTo>
                  <a:pt x="14684" y="1426638"/>
                </a:lnTo>
                <a:lnTo>
                  <a:pt x="22801" y="1473049"/>
                </a:lnTo>
                <a:lnTo>
                  <a:pt x="32628" y="1518850"/>
                </a:lnTo>
                <a:lnTo>
                  <a:pt x="44130" y="1564005"/>
                </a:lnTo>
                <a:lnTo>
                  <a:pt x="57273" y="1608481"/>
                </a:lnTo>
                <a:lnTo>
                  <a:pt x="72023" y="1652244"/>
                </a:lnTo>
                <a:lnTo>
                  <a:pt x="88345" y="1695258"/>
                </a:lnTo>
                <a:lnTo>
                  <a:pt x="106206" y="1737490"/>
                </a:lnTo>
                <a:lnTo>
                  <a:pt x="119870" y="1766713"/>
                </a:lnTo>
              </a:path>
              <a:path w="2471420" h="1767204">
                <a:moveTo>
                  <a:pt x="2351285" y="1766713"/>
                </a:moveTo>
                <a:lnTo>
                  <a:pt x="2382782" y="1695327"/>
                </a:lnTo>
                <a:lnTo>
                  <a:pt x="2399108" y="1652310"/>
                </a:lnTo>
                <a:lnTo>
                  <a:pt x="2413861" y="1608544"/>
                </a:lnTo>
                <a:lnTo>
                  <a:pt x="2427008" y="1564063"/>
                </a:lnTo>
                <a:lnTo>
                  <a:pt x="2438512" y="1518902"/>
                </a:lnTo>
                <a:lnTo>
                  <a:pt x="2448342" y="1473096"/>
                </a:lnTo>
                <a:lnTo>
                  <a:pt x="2456461" y="1426677"/>
                </a:lnTo>
                <a:lnTo>
                  <a:pt x="2462836" y="1379682"/>
                </a:lnTo>
                <a:lnTo>
                  <a:pt x="2467431" y="1332143"/>
                </a:lnTo>
                <a:lnTo>
                  <a:pt x="2470214" y="1284096"/>
                </a:lnTo>
                <a:lnTo>
                  <a:pt x="2470884" y="1249355"/>
                </a:lnTo>
              </a:path>
              <a:path w="2471420" h="1767204">
                <a:moveTo>
                  <a:pt x="2470884" y="1221789"/>
                </a:moveTo>
                <a:lnTo>
                  <a:pt x="2467433" y="1139004"/>
                </a:lnTo>
                <a:lnTo>
                  <a:pt x="2462838" y="1091465"/>
                </a:lnTo>
                <a:lnTo>
                  <a:pt x="2456465" y="1044469"/>
                </a:lnTo>
                <a:lnTo>
                  <a:pt x="2448348" y="998050"/>
                </a:lnTo>
                <a:lnTo>
                  <a:pt x="2438521" y="952243"/>
                </a:lnTo>
                <a:lnTo>
                  <a:pt x="2427019" y="907081"/>
                </a:lnTo>
                <a:lnTo>
                  <a:pt x="2413876" y="862600"/>
                </a:lnTo>
                <a:lnTo>
                  <a:pt x="2399126" y="818833"/>
                </a:lnTo>
                <a:lnTo>
                  <a:pt x="2382804" y="775816"/>
                </a:lnTo>
                <a:lnTo>
                  <a:pt x="2364943" y="733581"/>
                </a:lnTo>
                <a:lnTo>
                  <a:pt x="2345579" y="692164"/>
                </a:lnTo>
                <a:lnTo>
                  <a:pt x="2324745" y="651599"/>
                </a:lnTo>
                <a:lnTo>
                  <a:pt x="2302475" y="611920"/>
                </a:lnTo>
                <a:lnTo>
                  <a:pt x="2278805" y="573161"/>
                </a:lnTo>
                <a:lnTo>
                  <a:pt x="2253769" y="535357"/>
                </a:lnTo>
                <a:lnTo>
                  <a:pt x="2227400" y="498542"/>
                </a:lnTo>
                <a:lnTo>
                  <a:pt x="2199733" y="462751"/>
                </a:lnTo>
                <a:lnTo>
                  <a:pt x="2170803" y="428017"/>
                </a:lnTo>
                <a:lnTo>
                  <a:pt x="2140643" y="394376"/>
                </a:lnTo>
                <a:lnTo>
                  <a:pt x="2109289" y="361860"/>
                </a:lnTo>
                <a:lnTo>
                  <a:pt x="2076773" y="330506"/>
                </a:lnTo>
                <a:lnTo>
                  <a:pt x="2043132" y="300346"/>
                </a:lnTo>
                <a:lnTo>
                  <a:pt x="2008398" y="271416"/>
                </a:lnTo>
                <a:lnTo>
                  <a:pt x="1972607" y="243749"/>
                </a:lnTo>
                <a:lnTo>
                  <a:pt x="1935792" y="217380"/>
                </a:lnTo>
                <a:lnTo>
                  <a:pt x="1897988" y="192343"/>
                </a:lnTo>
                <a:lnTo>
                  <a:pt x="1859229" y="168673"/>
                </a:lnTo>
                <a:lnTo>
                  <a:pt x="1819550" y="146404"/>
                </a:lnTo>
                <a:lnTo>
                  <a:pt x="1778985" y="125570"/>
                </a:lnTo>
                <a:lnTo>
                  <a:pt x="1737568" y="106206"/>
                </a:lnTo>
                <a:lnTo>
                  <a:pt x="1695333" y="88345"/>
                </a:lnTo>
                <a:lnTo>
                  <a:pt x="1652316" y="72023"/>
                </a:lnTo>
                <a:lnTo>
                  <a:pt x="1608549" y="57273"/>
                </a:lnTo>
                <a:lnTo>
                  <a:pt x="1564068" y="44130"/>
                </a:lnTo>
                <a:lnTo>
                  <a:pt x="1518906" y="32628"/>
                </a:lnTo>
                <a:lnTo>
                  <a:pt x="1473099" y="22801"/>
                </a:lnTo>
                <a:lnTo>
                  <a:pt x="1426680" y="14684"/>
                </a:lnTo>
                <a:lnTo>
                  <a:pt x="1379684" y="8311"/>
                </a:lnTo>
                <a:lnTo>
                  <a:pt x="1332145" y="3716"/>
                </a:lnTo>
                <a:lnTo>
                  <a:pt x="1284097" y="934"/>
                </a:lnTo>
                <a:lnTo>
                  <a:pt x="1235574" y="0"/>
                </a:lnTo>
              </a:path>
              <a:path w="2471420" h="1767204">
                <a:moveTo>
                  <a:pt x="1235574" y="137325"/>
                </a:moveTo>
                <a:lnTo>
                  <a:pt x="1187938" y="138340"/>
                </a:lnTo>
                <a:lnTo>
                  <a:pt x="1140819" y="141357"/>
                </a:lnTo>
                <a:lnTo>
                  <a:pt x="1094260" y="146334"/>
                </a:lnTo>
                <a:lnTo>
                  <a:pt x="1048301" y="153231"/>
                </a:lnTo>
                <a:lnTo>
                  <a:pt x="1002984" y="162007"/>
                </a:lnTo>
                <a:lnTo>
                  <a:pt x="958350" y="172619"/>
                </a:lnTo>
                <a:lnTo>
                  <a:pt x="914440" y="185028"/>
                </a:lnTo>
                <a:lnTo>
                  <a:pt x="871295" y="199191"/>
                </a:lnTo>
                <a:lnTo>
                  <a:pt x="828957" y="215067"/>
                </a:lnTo>
                <a:lnTo>
                  <a:pt x="787467" y="232616"/>
                </a:lnTo>
                <a:lnTo>
                  <a:pt x="746866" y="251796"/>
                </a:lnTo>
                <a:lnTo>
                  <a:pt x="707195" y="272566"/>
                </a:lnTo>
                <a:lnTo>
                  <a:pt x="668496" y="294884"/>
                </a:lnTo>
                <a:lnTo>
                  <a:pt x="630810" y="318710"/>
                </a:lnTo>
                <a:lnTo>
                  <a:pt x="594177" y="344002"/>
                </a:lnTo>
                <a:lnTo>
                  <a:pt x="558639" y="370719"/>
                </a:lnTo>
                <a:lnTo>
                  <a:pt x="524238" y="398819"/>
                </a:lnTo>
                <a:lnTo>
                  <a:pt x="491015" y="428262"/>
                </a:lnTo>
                <a:lnTo>
                  <a:pt x="459010" y="459006"/>
                </a:lnTo>
                <a:lnTo>
                  <a:pt x="428266" y="491011"/>
                </a:lnTo>
                <a:lnTo>
                  <a:pt x="398823" y="524234"/>
                </a:lnTo>
                <a:lnTo>
                  <a:pt x="370722" y="558635"/>
                </a:lnTo>
                <a:lnTo>
                  <a:pt x="344005" y="594172"/>
                </a:lnTo>
                <a:lnTo>
                  <a:pt x="318713" y="630805"/>
                </a:lnTo>
                <a:lnTo>
                  <a:pt x="294887" y="668491"/>
                </a:lnTo>
                <a:lnTo>
                  <a:pt x="272568" y="707191"/>
                </a:lnTo>
                <a:lnTo>
                  <a:pt x="251798" y="746862"/>
                </a:lnTo>
                <a:lnTo>
                  <a:pt x="232618" y="787463"/>
                </a:lnTo>
                <a:lnTo>
                  <a:pt x="215069" y="828953"/>
                </a:lnTo>
                <a:lnTo>
                  <a:pt x="199192" y="871291"/>
                </a:lnTo>
                <a:lnTo>
                  <a:pt x="185029" y="914436"/>
                </a:lnTo>
                <a:lnTo>
                  <a:pt x="172620" y="958346"/>
                </a:lnTo>
                <a:lnTo>
                  <a:pt x="162007" y="1002981"/>
                </a:lnTo>
                <a:lnTo>
                  <a:pt x="153232" y="1048298"/>
                </a:lnTo>
                <a:lnTo>
                  <a:pt x="146334" y="1094258"/>
                </a:lnTo>
                <a:lnTo>
                  <a:pt x="141357" y="1140818"/>
                </a:lnTo>
                <a:lnTo>
                  <a:pt x="138340" y="1187937"/>
                </a:lnTo>
                <a:lnTo>
                  <a:pt x="137325" y="1235574"/>
                </a:lnTo>
                <a:lnTo>
                  <a:pt x="138340" y="1283211"/>
                </a:lnTo>
                <a:lnTo>
                  <a:pt x="141357" y="1330330"/>
                </a:lnTo>
                <a:lnTo>
                  <a:pt x="146334" y="1376889"/>
                </a:lnTo>
                <a:lnTo>
                  <a:pt x="153232" y="1422848"/>
                </a:lnTo>
                <a:lnTo>
                  <a:pt x="162007" y="1468165"/>
                </a:lnTo>
                <a:lnTo>
                  <a:pt x="172620" y="1512799"/>
                </a:lnTo>
                <a:lnTo>
                  <a:pt x="185029" y="1556709"/>
                </a:lnTo>
                <a:lnTo>
                  <a:pt x="199192" y="1599854"/>
                </a:lnTo>
                <a:lnTo>
                  <a:pt x="215069" y="1642192"/>
                </a:lnTo>
                <a:lnTo>
                  <a:pt x="232618" y="1683682"/>
                </a:lnTo>
                <a:lnTo>
                  <a:pt x="251798" y="1724283"/>
                </a:lnTo>
                <a:lnTo>
                  <a:pt x="272568" y="1763954"/>
                </a:lnTo>
                <a:lnTo>
                  <a:pt x="274160" y="1766713"/>
                </a:lnTo>
              </a:path>
              <a:path w="2471420" h="1767204">
                <a:moveTo>
                  <a:pt x="2196989" y="1766713"/>
                </a:moveTo>
                <a:lnTo>
                  <a:pt x="2219351" y="1724283"/>
                </a:lnTo>
                <a:lnTo>
                  <a:pt x="2238531" y="1683682"/>
                </a:lnTo>
                <a:lnTo>
                  <a:pt x="2256080" y="1642192"/>
                </a:lnTo>
                <a:lnTo>
                  <a:pt x="2271957" y="1599854"/>
                </a:lnTo>
                <a:lnTo>
                  <a:pt x="2286120" y="1556709"/>
                </a:lnTo>
                <a:lnTo>
                  <a:pt x="2298529" y="1512799"/>
                </a:lnTo>
                <a:lnTo>
                  <a:pt x="2309142" y="1468165"/>
                </a:lnTo>
                <a:lnTo>
                  <a:pt x="2317917" y="1422848"/>
                </a:lnTo>
                <a:lnTo>
                  <a:pt x="2324815" y="1376889"/>
                </a:lnTo>
                <a:lnTo>
                  <a:pt x="2329792" y="1330330"/>
                </a:lnTo>
                <a:lnTo>
                  <a:pt x="2332809" y="1283211"/>
                </a:lnTo>
                <a:lnTo>
                  <a:pt x="2333824" y="1235574"/>
                </a:lnTo>
                <a:lnTo>
                  <a:pt x="2332822" y="1187937"/>
                </a:lnTo>
                <a:lnTo>
                  <a:pt x="2329817" y="1140818"/>
                </a:lnTo>
                <a:lnTo>
                  <a:pt x="2324851" y="1094258"/>
                </a:lnTo>
                <a:lnTo>
                  <a:pt x="2317965" y="1048298"/>
                </a:lnTo>
                <a:lnTo>
                  <a:pt x="2309199" y="1002981"/>
                </a:lnTo>
                <a:lnTo>
                  <a:pt x="2298596" y="958346"/>
                </a:lnTo>
                <a:lnTo>
                  <a:pt x="2286196" y="914436"/>
                </a:lnTo>
                <a:lnTo>
                  <a:pt x="2272041" y="871291"/>
                </a:lnTo>
                <a:lnTo>
                  <a:pt x="2256171" y="828953"/>
                </a:lnTo>
                <a:lnTo>
                  <a:pt x="2238628" y="787463"/>
                </a:lnTo>
                <a:lnTo>
                  <a:pt x="2219454" y="746862"/>
                </a:lnTo>
                <a:lnTo>
                  <a:pt x="2198689" y="707191"/>
                </a:lnTo>
                <a:lnTo>
                  <a:pt x="2176375" y="668491"/>
                </a:lnTo>
                <a:lnTo>
                  <a:pt x="2152553" y="630805"/>
                </a:lnTo>
                <a:lnTo>
                  <a:pt x="2127264" y="594172"/>
                </a:lnTo>
                <a:lnTo>
                  <a:pt x="2100550" y="558635"/>
                </a:lnTo>
                <a:lnTo>
                  <a:pt x="2072451" y="524234"/>
                </a:lnTo>
                <a:lnTo>
                  <a:pt x="2043008" y="491011"/>
                </a:lnTo>
                <a:lnTo>
                  <a:pt x="2012264" y="459006"/>
                </a:lnTo>
                <a:lnTo>
                  <a:pt x="1980259" y="428262"/>
                </a:lnTo>
                <a:lnTo>
                  <a:pt x="1947035" y="398819"/>
                </a:lnTo>
                <a:lnTo>
                  <a:pt x="1912632" y="370719"/>
                </a:lnTo>
                <a:lnTo>
                  <a:pt x="1877092" y="344002"/>
                </a:lnTo>
                <a:lnTo>
                  <a:pt x="1840456" y="318710"/>
                </a:lnTo>
                <a:lnTo>
                  <a:pt x="1802766" y="294884"/>
                </a:lnTo>
                <a:lnTo>
                  <a:pt x="1764062" y="272566"/>
                </a:lnTo>
                <a:lnTo>
                  <a:pt x="1724386" y="251796"/>
                </a:lnTo>
                <a:lnTo>
                  <a:pt x="1683779" y="232616"/>
                </a:lnTo>
                <a:lnTo>
                  <a:pt x="1642282" y="215067"/>
                </a:lnTo>
                <a:lnTo>
                  <a:pt x="1599937" y="199191"/>
                </a:lnTo>
                <a:lnTo>
                  <a:pt x="1556785" y="185028"/>
                </a:lnTo>
                <a:lnTo>
                  <a:pt x="1512866" y="172619"/>
                </a:lnTo>
                <a:lnTo>
                  <a:pt x="1468222" y="162007"/>
                </a:lnTo>
                <a:lnTo>
                  <a:pt x="1422895" y="153231"/>
                </a:lnTo>
                <a:lnTo>
                  <a:pt x="1376926" y="146334"/>
                </a:lnTo>
                <a:lnTo>
                  <a:pt x="1330355" y="141357"/>
                </a:lnTo>
                <a:lnTo>
                  <a:pt x="1283224" y="138340"/>
                </a:lnTo>
                <a:lnTo>
                  <a:pt x="1235574" y="137325"/>
                </a:lnTo>
              </a:path>
              <a:path w="2471420" h="1767204">
                <a:moveTo>
                  <a:pt x="1235574" y="274640"/>
                </a:moveTo>
                <a:lnTo>
                  <a:pt x="1187614" y="275816"/>
                </a:lnTo>
                <a:lnTo>
                  <a:pt x="1140261" y="279308"/>
                </a:lnTo>
                <a:lnTo>
                  <a:pt x="1093573" y="285059"/>
                </a:lnTo>
                <a:lnTo>
                  <a:pt x="1047604" y="293016"/>
                </a:lnTo>
                <a:lnTo>
                  <a:pt x="1002408" y="303123"/>
                </a:lnTo>
                <a:lnTo>
                  <a:pt x="958042" y="315325"/>
                </a:lnTo>
                <a:lnTo>
                  <a:pt x="914560" y="329567"/>
                </a:lnTo>
                <a:lnTo>
                  <a:pt x="872017" y="345794"/>
                </a:lnTo>
                <a:lnTo>
                  <a:pt x="830468" y="363951"/>
                </a:lnTo>
                <a:lnTo>
                  <a:pt x="789968" y="383983"/>
                </a:lnTo>
                <a:lnTo>
                  <a:pt x="750572" y="405834"/>
                </a:lnTo>
                <a:lnTo>
                  <a:pt x="712336" y="429451"/>
                </a:lnTo>
                <a:lnTo>
                  <a:pt x="675314" y="454777"/>
                </a:lnTo>
                <a:lnTo>
                  <a:pt x="639561" y="481758"/>
                </a:lnTo>
                <a:lnTo>
                  <a:pt x="605133" y="510339"/>
                </a:lnTo>
                <a:lnTo>
                  <a:pt x="572084" y="540464"/>
                </a:lnTo>
                <a:lnTo>
                  <a:pt x="540469" y="572079"/>
                </a:lnTo>
                <a:lnTo>
                  <a:pt x="510345" y="605128"/>
                </a:lnTo>
                <a:lnTo>
                  <a:pt x="481765" y="639557"/>
                </a:lnTo>
                <a:lnTo>
                  <a:pt x="454784" y="675310"/>
                </a:lnTo>
                <a:lnTo>
                  <a:pt x="429458" y="712332"/>
                </a:lnTo>
                <a:lnTo>
                  <a:pt x="405842" y="750569"/>
                </a:lnTo>
                <a:lnTo>
                  <a:pt x="383991" y="789965"/>
                </a:lnTo>
                <a:lnTo>
                  <a:pt x="363959" y="830466"/>
                </a:lnTo>
                <a:lnTo>
                  <a:pt x="345803" y="872015"/>
                </a:lnTo>
                <a:lnTo>
                  <a:pt x="329576" y="914559"/>
                </a:lnTo>
                <a:lnTo>
                  <a:pt x="315334" y="958041"/>
                </a:lnTo>
                <a:lnTo>
                  <a:pt x="303133" y="1002408"/>
                </a:lnTo>
                <a:lnTo>
                  <a:pt x="293026" y="1047603"/>
                </a:lnTo>
                <a:lnTo>
                  <a:pt x="285069" y="1093573"/>
                </a:lnTo>
                <a:lnTo>
                  <a:pt x="279318" y="1140261"/>
                </a:lnTo>
                <a:lnTo>
                  <a:pt x="275827" y="1187613"/>
                </a:lnTo>
                <a:lnTo>
                  <a:pt x="274651" y="1235574"/>
                </a:lnTo>
                <a:lnTo>
                  <a:pt x="275827" y="1283535"/>
                </a:lnTo>
                <a:lnTo>
                  <a:pt x="279318" y="1330887"/>
                </a:lnTo>
                <a:lnTo>
                  <a:pt x="285069" y="1377576"/>
                </a:lnTo>
                <a:lnTo>
                  <a:pt x="293026" y="1423545"/>
                </a:lnTo>
                <a:lnTo>
                  <a:pt x="303133" y="1468740"/>
                </a:lnTo>
                <a:lnTo>
                  <a:pt x="315334" y="1513107"/>
                </a:lnTo>
                <a:lnTo>
                  <a:pt x="329576" y="1556589"/>
                </a:lnTo>
                <a:lnTo>
                  <a:pt x="345803" y="1599132"/>
                </a:lnTo>
                <a:lnTo>
                  <a:pt x="363959" y="1640681"/>
                </a:lnTo>
                <a:lnTo>
                  <a:pt x="383991" y="1681181"/>
                </a:lnTo>
                <a:lnTo>
                  <a:pt x="405842" y="1720577"/>
                </a:lnTo>
                <a:lnTo>
                  <a:pt x="429458" y="1758813"/>
                </a:lnTo>
                <a:lnTo>
                  <a:pt x="434862" y="1766713"/>
                </a:lnTo>
              </a:path>
              <a:path w="2471420" h="1767204">
                <a:moveTo>
                  <a:pt x="2036287" y="1766713"/>
                </a:moveTo>
                <a:lnTo>
                  <a:pt x="2065307" y="1720577"/>
                </a:lnTo>
                <a:lnTo>
                  <a:pt x="2087158" y="1681181"/>
                </a:lnTo>
                <a:lnTo>
                  <a:pt x="2107190" y="1640681"/>
                </a:lnTo>
                <a:lnTo>
                  <a:pt x="2125346" y="1599132"/>
                </a:lnTo>
                <a:lnTo>
                  <a:pt x="2141573" y="1556589"/>
                </a:lnTo>
                <a:lnTo>
                  <a:pt x="2155815" y="1513107"/>
                </a:lnTo>
                <a:lnTo>
                  <a:pt x="2168016" y="1468740"/>
                </a:lnTo>
                <a:lnTo>
                  <a:pt x="2178123" y="1423545"/>
                </a:lnTo>
                <a:lnTo>
                  <a:pt x="2186079" y="1377576"/>
                </a:lnTo>
                <a:lnTo>
                  <a:pt x="2191831" y="1330887"/>
                </a:lnTo>
                <a:lnTo>
                  <a:pt x="2195322" y="1283535"/>
                </a:lnTo>
                <a:lnTo>
                  <a:pt x="2196498" y="1235574"/>
                </a:lnTo>
                <a:lnTo>
                  <a:pt x="2195323" y="1187613"/>
                </a:lnTo>
                <a:lnTo>
                  <a:pt x="2191833" y="1140261"/>
                </a:lnTo>
                <a:lnTo>
                  <a:pt x="2186083" y="1093573"/>
                </a:lnTo>
                <a:lnTo>
                  <a:pt x="2178129" y="1047603"/>
                </a:lnTo>
                <a:lnTo>
                  <a:pt x="2168026" y="1002408"/>
                </a:lnTo>
                <a:lnTo>
                  <a:pt x="2155828" y="958041"/>
                </a:lnTo>
                <a:lnTo>
                  <a:pt x="2141591" y="914559"/>
                </a:lnTo>
                <a:lnTo>
                  <a:pt x="2125369" y="872015"/>
                </a:lnTo>
                <a:lnTo>
                  <a:pt x="2107217" y="830466"/>
                </a:lnTo>
                <a:lnTo>
                  <a:pt x="2087190" y="789965"/>
                </a:lnTo>
                <a:lnTo>
                  <a:pt x="2065344" y="750569"/>
                </a:lnTo>
                <a:lnTo>
                  <a:pt x="2041733" y="712332"/>
                </a:lnTo>
                <a:lnTo>
                  <a:pt x="2016412" y="675310"/>
                </a:lnTo>
                <a:lnTo>
                  <a:pt x="1989436" y="639557"/>
                </a:lnTo>
                <a:lnTo>
                  <a:pt x="1960861" y="605128"/>
                </a:lnTo>
                <a:lnTo>
                  <a:pt x="1930740" y="572079"/>
                </a:lnTo>
                <a:lnTo>
                  <a:pt x="1899130" y="540464"/>
                </a:lnTo>
                <a:lnTo>
                  <a:pt x="1866084" y="510339"/>
                </a:lnTo>
                <a:lnTo>
                  <a:pt x="1831659" y="481758"/>
                </a:lnTo>
                <a:lnTo>
                  <a:pt x="1795908" y="454777"/>
                </a:lnTo>
                <a:lnTo>
                  <a:pt x="1758887" y="429451"/>
                </a:lnTo>
                <a:lnTo>
                  <a:pt x="1720651" y="405834"/>
                </a:lnTo>
                <a:lnTo>
                  <a:pt x="1681255" y="383983"/>
                </a:lnTo>
                <a:lnTo>
                  <a:pt x="1640754" y="363951"/>
                </a:lnTo>
                <a:lnTo>
                  <a:pt x="1599202" y="345794"/>
                </a:lnTo>
                <a:lnTo>
                  <a:pt x="1556655" y="329567"/>
                </a:lnTo>
                <a:lnTo>
                  <a:pt x="1513168" y="315325"/>
                </a:lnTo>
                <a:lnTo>
                  <a:pt x="1468795" y="303123"/>
                </a:lnTo>
                <a:lnTo>
                  <a:pt x="1423592" y="293016"/>
                </a:lnTo>
                <a:lnTo>
                  <a:pt x="1377613" y="285059"/>
                </a:lnTo>
                <a:lnTo>
                  <a:pt x="1330914" y="279308"/>
                </a:lnTo>
                <a:lnTo>
                  <a:pt x="1283550" y="275816"/>
                </a:lnTo>
                <a:lnTo>
                  <a:pt x="1235574" y="274640"/>
                </a:lnTo>
              </a:path>
              <a:path w="2471420" h="1767204">
                <a:moveTo>
                  <a:pt x="1235574" y="411798"/>
                </a:moveTo>
                <a:lnTo>
                  <a:pt x="1187175" y="413197"/>
                </a:lnTo>
                <a:lnTo>
                  <a:pt x="1139512" y="417341"/>
                </a:lnTo>
                <a:lnTo>
                  <a:pt x="1092663" y="424153"/>
                </a:lnTo>
                <a:lnTo>
                  <a:pt x="1046704" y="433557"/>
                </a:lnTo>
                <a:lnTo>
                  <a:pt x="1001712" y="445473"/>
                </a:lnTo>
                <a:lnTo>
                  <a:pt x="957766" y="459827"/>
                </a:lnTo>
                <a:lnTo>
                  <a:pt x="914943" y="476539"/>
                </a:lnTo>
                <a:lnTo>
                  <a:pt x="873319" y="495533"/>
                </a:lnTo>
                <a:lnTo>
                  <a:pt x="832972" y="516732"/>
                </a:lnTo>
                <a:lnTo>
                  <a:pt x="793979" y="540058"/>
                </a:lnTo>
                <a:lnTo>
                  <a:pt x="756418" y="565434"/>
                </a:lnTo>
                <a:lnTo>
                  <a:pt x="720366" y="592782"/>
                </a:lnTo>
                <a:lnTo>
                  <a:pt x="685900" y="622026"/>
                </a:lnTo>
                <a:lnTo>
                  <a:pt x="653097" y="653088"/>
                </a:lnTo>
                <a:lnTo>
                  <a:pt x="622036" y="685891"/>
                </a:lnTo>
                <a:lnTo>
                  <a:pt x="592792" y="720357"/>
                </a:lnTo>
                <a:lnTo>
                  <a:pt x="565444" y="756410"/>
                </a:lnTo>
                <a:lnTo>
                  <a:pt x="540068" y="793971"/>
                </a:lnTo>
                <a:lnTo>
                  <a:pt x="516742" y="832964"/>
                </a:lnTo>
                <a:lnTo>
                  <a:pt x="495544" y="873312"/>
                </a:lnTo>
                <a:lnTo>
                  <a:pt x="476549" y="914936"/>
                </a:lnTo>
                <a:lnTo>
                  <a:pt x="459837" y="957761"/>
                </a:lnTo>
                <a:lnTo>
                  <a:pt x="445484" y="1001708"/>
                </a:lnTo>
                <a:lnTo>
                  <a:pt x="433567" y="1046700"/>
                </a:lnTo>
                <a:lnTo>
                  <a:pt x="424164" y="1092660"/>
                </a:lnTo>
                <a:lnTo>
                  <a:pt x="417352" y="1139510"/>
                </a:lnTo>
                <a:lnTo>
                  <a:pt x="413207" y="1187174"/>
                </a:lnTo>
                <a:lnTo>
                  <a:pt x="411809" y="1235574"/>
                </a:lnTo>
                <a:lnTo>
                  <a:pt x="413207" y="1283973"/>
                </a:lnTo>
                <a:lnTo>
                  <a:pt x="417352" y="1331636"/>
                </a:lnTo>
                <a:lnTo>
                  <a:pt x="424164" y="1378486"/>
                </a:lnTo>
                <a:lnTo>
                  <a:pt x="433567" y="1424445"/>
                </a:lnTo>
                <a:lnTo>
                  <a:pt x="445484" y="1469437"/>
                </a:lnTo>
                <a:lnTo>
                  <a:pt x="459837" y="1513383"/>
                </a:lnTo>
                <a:lnTo>
                  <a:pt x="476549" y="1556206"/>
                </a:lnTo>
                <a:lnTo>
                  <a:pt x="495544" y="1597830"/>
                </a:lnTo>
                <a:lnTo>
                  <a:pt x="516742" y="1638177"/>
                </a:lnTo>
                <a:lnTo>
                  <a:pt x="540068" y="1677170"/>
                </a:lnTo>
                <a:lnTo>
                  <a:pt x="565444" y="1714731"/>
                </a:lnTo>
                <a:lnTo>
                  <a:pt x="592792" y="1750783"/>
                </a:lnTo>
                <a:lnTo>
                  <a:pt x="606308" y="1766713"/>
                </a:lnTo>
              </a:path>
              <a:path w="2471420" h="1767204">
                <a:moveTo>
                  <a:pt x="1864840" y="1766713"/>
                </a:moveTo>
                <a:lnTo>
                  <a:pt x="1905705" y="1714731"/>
                </a:lnTo>
                <a:lnTo>
                  <a:pt x="1931081" y="1677170"/>
                </a:lnTo>
                <a:lnTo>
                  <a:pt x="1954407" y="1638177"/>
                </a:lnTo>
                <a:lnTo>
                  <a:pt x="1975605" y="1597830"/>
                </a:lnTo>
                <a:lnTo>
                  <a:pt x="1994599" y="1556206"/>
                </a:lnTo>
                <a:lnTo>
                  <a:pt x="2011312" y="1513383"/>
                </a:lnTo>
                <a:lnTo>
                  <a:pt x="2025665" y="1469437"/>
                </a:lnTo>
                <a:lnTo>
                  <a:pt x="2037582" y="1424445"/>
                </a:lnTo>
                <a:lnTo>
                  <a:pt x="2046985" y="1378486"/>
                </a:lnTo>
                <a:lnTo>
                  <a:pt x="2053797" y="1331636"/>
                </a:lnTo>
                <a:lnTo>
                  <a:pt x="2057941" y="1283973"/>
                </a:lnTo>
                <a:lnTo>
                  <a:pt x="2059340" y="1235574"/>
                </a:lnTo>
                <a:lnTo>
                  <a:pt x="2057941" y="1187174"/>
                </a:lnTo>
                <a:lnTo>
                  <a:pt x="2053797" y="1139510"/>
                </a:lnTo>
                <a:lnTo>
                  <a:pt x="2046985" y="1092660"/>
                </a:lnTo>
                <a:lnTo>
                  <a:pt x="2037582" y="1046700"/>
                </a:lnTo>
                <a:lnTo>
                  <a:pt x="2025665" y="1001708"/>
                </a:lnTo>
                <a:lnTo>
                  <a:pt x="2011312" y="957761"/>
                </a:lnTo>
                <a:lnTo>
                  <a:pt x="1994599" y="914936"/>
                </a:lnTo>
                <a:lnTo>
                  <a:pt x="1975605" y="873312"/>
                </a:lnTo>
                <a:lnTo>
                  <a:pt x="1954407" y="832964"/>
                </a:lnTo>
                <a:lnTo>
                  <a:pt x="1931081" y="793971"/>
                </a:lnTo>
                <a:lnTo>
                  <a:pt x="1905705" y="756410"/>
                </a:lnTo>
                <a:lnTo>
                  <a:pt x="1878357" y="720357"/>
                </a:lnTo>
                <a:lnTo>
                  <a:pt x="1849113" y="685891"/>
                </a:lnTo>
                <a:lnTo>
                  <a:pt x="1818051" y="653088"/>
                </a:lnTo>
                <a:lnTo>
                  <a:pt x="1785249" y="622026"/>
                </a:lnTo>
                <a:lnTo>
                  <a:pt x="1750783" y="592782"/>
                </a:lnTo>
                <a:lnTo>
                  <a:pt x="1714731" y="565434"/>
                </a:lnTo>
                <a:lnTo>
                  <a:pt x="1677170" y="540058"/>
                </a:lnTo>
                <a:lnTo>
                  <a:pt x="1638177" y="516732"/>
                </a:lnTo>
                <a:lnTo>
                  <a:pt x="1597830" y="495533"/>
                </a:lnTo>
                <a:lnTo>
                  <a:pt x="1556206" y="476539"/>
                </a:lnTo>
                <a:lnTo>
                  <a:pt x="1513383" y="459827"/>
                </a:lnTo>
                <a:lnTo>
                  <a:pt x="1469437" y="445473"/>
                </a:lnTo>
                <a:lnTo>
                  <a:pt x="1424445" y="433557"/>
                </a:lnTo>
                <a:lnTo>
                  <a:pt x="1378486" y="424153"/>
                </a:lnTo>
                <a:lnTo>
                  <a:pt x="1331636" y="417341"/>
                </a:lnTo>
                <a:lnTo>
                  <a:pt x="1283973" y="413197"/>
                </a:lnTo>
                <a:lnTo>
                  <a:pt x="1235574" y="411798"/>
                </a:lnTo>
              </a:path>
              <a:path w="2471420" h="1767204">
                <a:moveTo>
                  <a:pt x="1235574" y="549124"/>
                </a:moveTo>
                <a:lnTo>
                  <a:pt x="1186549" y="550848"/>
                </a:lnTo>
                <a:lnTo>
                  <a:pt x="1138455" y="555941"/>
                </a:lnTo>
                <a:lnTo>
                  <a:pt x="1091407" y="564287"/>
                </a:lnTo>
                <a:lnTo>
                  <a:pt x="1045522" y="575771"/>
                </a:lnTo>
                <a:lnTo>
                  <a:pt x="1000916" y="590276"/>
                </a:lnTo>
                <a:lnTo>
                  <a:pt x="957706" y="607685"/>
                </a:lnTo>
                <a:lnTo>
                  <a:pt x="916006" y="627884"/>
                </a:lnTo>
                <a:lnTo>
                  <a:pt x="875934" y="650755"/>
                </a:lnTo>
                <a:lnTo>
                  <a:pt x="837606" y="676183"/>
                </a:lnTo>
                <a:lnTo>
                  <a:pt x="801137" y="704051"/>
                </a:lnTo>
                <a:lnTo>
                  <a:pt x="766645" y="734244"/>
                </a:lnTo>
                <a:lnTo>
                  <a:pt x="734244" y="766645"/>
                </a:lnTo>
                <a:lnTo>
                  <a:pt x="704051" y="801137"/>
                </a:lnTo>
                <a:lnTo>
                  <a:pt x="676183" y="837606"/>
                </a:lnTo>
                <a:lnTo>
                  <a:pt x="650755" y="875934"/>
                </a:lnTo>
                <a:lnTo>
                  <a:pt x="627884" y="916006"/>
                </a:lnTo>
                <a:lnTo>
                  <a:pt x="607685" y="957706"/>
                </a:lnTo>
                <a:lnTo>
                  <a:pt x="590276" y="1000916"/>
                </a:lnTo>
                <a:lnTo>
                  <a:pt x="575771" y="1045522"/>
                </a:lnTo>
                <a:lnTo>
                  <a:pt x="564287" y="1091407"/>
                </a:lnTo>
                <a:lnTo>
                  <a:pt x="555941" y="1138455"/>
                </a:lnTo>
                <a:lnTo>
                  <a:pt x="550848" y="1186549"/>
                </a:lnTo>
                <a:lnTo>
                  <a:pt x="549124" y="1235574"/>
                </a:lnTo>
                <a:lnTo>
                  <a:pt x="550848" y="1284600"/>
                </a:lnTo>
                <a:lnTo>
                  <a:pt x="555941" y="1332694"/>
                </a:lnTo>
                <a:lnTo>
                  <a:pt x="564287" y="1379741"/>
                </a:lnTo>
                <a:lnTo>
                  <a:pt x="575771" y="1425626"/>
                </a:lnTo>
                <a:lnTo>
                  <a:pt x="590276" y="1470231"/>
                </a:lnTo>
                <a:lnTo>
                  <a:pt x="607685" y="1513441"/>
                </a:lnTo>
                <a:lnTo>
                  <a:pt x="627884" y="1555140"/>
                </a:lnTo>
                <a:lnTo>
                  <a:pt x="650755" y="1595212"/>
                </a:lnTo>
                <a:lnTo>
                  <a:pt x="676183" y="1633539"/>
                </a:lnTo>
                <a:lnTo>
                  <a:pt x="704051" y="1670007"/>
                </a:lnTo>
                <a:lnTo>
                  <a:pt x="734244" y="1704499"/>
                </a:lnTo>
                <a:lnTo>
                  <a:pt x="766645" y="1736899"/>
                </a:lnTo>
                <a:lnTo>
                  <a:pt x="800706" y="1766713"/>
                </a:lnTo>
              </a:path>
              <a:path w="2471420" h="1767204">
                <a:moveTo>
                  <a:pt x="1670443" y="1766713"/>
                </a:moveTo>
                <a:lnTo>
                  <a:pt x="1704504" y="1736899"/>
                </a:lnTo>
                <a:lnTo>
                  <a:pt x="1736905" y="1704499"/>
                </a:lnTo>
                <a:lnTo>
                  <a:pt x="1767097" y="1670007"/>
                </a:lnTo>
                <a:lnTo>
                  <a:pt x="1794966" y="1633539"/>
                </a:lnTo>
                <a:lnTo>
                  <a:pt x="1820394" y="1595212"/>
                </a:lnTo>
                <a:lnTo>
                  <a:pt x="1843265" y="1555140"/>
                </a:lnTo>
                <a:lnTo>
                  <a:pt x="1863464" y="1513441"/>
                </a:lnTo>
                <a:lnTo>
                  <a:pt x="1880873" y="1470231"/>
                </a:lnTo>
                <a:lnTo>
                  <a:pt x="1895378" y="1425626"/>
                </a:lnTo>
                <a:lnTo>
                  <a:pt x="1906862" y="1379741"/>
                </a:lnTo>
                <a:lnTo>
                  <a:pt x="1915208" y="1332694"/>
                </a:lnTo>
                <a:lnTo>
                  <a:pt x="1920301" y="1284600"/>
                </a:lnTo>
                <a:lnTo>
                  <a:pt x="1922025" y="1235574"/>
                </a:lnTo>
                <a:lnTo>
                  <a:pt x="1920301" y="1186549"/>
                </a:lnTo>
                <a:lnTo>
                  <a:pt x="1915208" y="1138455"/>
                </a:lnTo>
                <a:lnTo>
                  <a:pt x="1906862" y="1091407"/>
                </a:lnTo>
                <a:lnTo>
                  <a:pt x="1895378" y="1045522"/>
                </a:lnTo>
                <a:lnTo>
                  <a:pt x="1880873" y="1000916"/>
                </a:lnTo>
                <a:lnTo>
                  <a:pt x="1863464" y="957706"/>
                </a:lnTo>
                <a:lnTo>
                  <a:pt x="1843265" y="916006"/>
                </a:lnTo>
                <a:lnTo>
                  <a:pt x="1820394" y="875934"/>
                </a:lnTo>
                <a:lnTo>
                  <a:pt x="1794966" y="837606"/>
                </a:lnTo>
                <a:lnTo>
                  <a:pt x="1767097" y="801137"/>
                </a:lnTo>
                <a:lnTo>
                  <a:pt x="1736905" y="766645"/>
                </a:lnTo>
                <a:lnTo>
                  <a:pt x="1704504" y="734244"/>
                </a:lnTo>
                <a:lnTo>
                  <a:pt x="1670011" y="704051"/>
                </a:lnTo>
                <a:lnTo>
                  <a:pt x="1633543" y="676183"/>
                </a:lnTo>
                <a:lnTo>
                  <a:pt x="1595214" y="650755"/>
                </a:lnTo>
                <a:lnTo>
                  <a:pt x="1555143" y="627884"/>
                </a:lnTo>
                <a:lnTo>
                  <a:pt x="1513443" y="607685"/>
                </a:lnTo>
                <a:lnTo>
                  <a:pt x="1470233" y="590276"/>
                </a:lnTo>
                <a:lnTo>
                  <a:pt x="1425627" y="575771"/>
                </a:lnTo>
                <a:lnTo>
                  <a:pt x="1379742" y="564287"/>
                </a:lnTo>
                <a:lnTo>
                  <a:pt x="1332694" y="555941"/>
                </a:lnTo>
                <a:lnTo>
                  <a:pt x="1284600" y="550848"/>
                </a:lnTo>
                <a:lnTo>
                  <a:pt x="1235574" y="549124"/>
                </a:lnTo>
              </a:path>
              <a:path w="2471420" h="1767204">
                <a:moveTo>
                  <a:pt x="1235574" y="686450"/>
                </a:moveTo>
                <a:lnTo>
                  <a:pt x="1188184" y="688465"/>
                </a:lnTo>
                <a:lnTo>
                  <a:pt x="1141915" y="694400"/>
                </a:lnTo>
                <a:lnTo>
                  <a:pt x="1096932" y="704092"/>
                </a:lnTo>
                <a:lnTo>
                  <a:pt x="1053400" y="717374"/>
                </a:lnTo>
                <a:lnTo>
                  <a:pt x="1011483" y="734083"/>
                </a:lnTo>
                <a:lnTo>
                  <a:pt x="971345" y="754053"/>
                </a:lnTo>
                <a:lnTo>
                  <a:pt x="933153" y="777121"/>
                </a:lnTo>
                <a:lnTo>
                  <a:pt x="897069" y="803121"/>
                </a:lnTo>
                <a:lnTo>
                  <a:pt x="863260" y="831889"/>
                </a:lnTo>
                <a:lnTo>
                  <a:pt x="831889" y="863260"/>
                </a:lnTo>
                <a:lnTo>
                  <a:pt x="803121" y="897069"/>
                </a:lnTo>
                <a:lnTo>
                  <a:pt x="777121" y="933153"/>
                </a:lnTo>
                <a:lnTo>
                  <a:pt x="754053" y="971345"/>
                </a:lnTo>
                <a:lnTo>
                  <a:pt x="734083" y="1011483"/>
                </a:lnTo>
                <a:lnTo>
                  <a:pt x="717374" y="1053400"/>
                </a:lnTo>
                <a:lnTo>
                  <a:pt x="704092" y="1096932"/>
                </a:lnTo>
                <a:lnTo>
                  <a:pt x="694400" y="1141915"/>
                </a:lnTo>
                <a:lnTo>
                  <a:pt x="688465" y="1188184"/>
                </a:lnTo>
                <a:lnTo>
                  <a:pt x="686450" y="1235574"/>
                </a:lnTo>
                <a:lnTo>
                  <a:pt x="688465" y="1282963"/>
                </a:lnTo>
                <a:lnTo>
                  <a:pt x="694400" y="1329231"/>
                </a:lnTo>
                <a:lnTo>
                  <a:pt x="704092" y="1374213"/>
                </a:lnTo>
                <a:lnTo>
                  <a:pt x="717374" y="1417745"/>
                </a:lnTo>
                <a:lnTo>
                  <a:pt x="734083" y="1459662"/>
                </a:lnTo>
                <a:lnTo>
                  <a:pt x="754053" y="1499799"/>
                </a:lnTo>
                <a:lnTo>
                  <a:pt x="777121" y="1537992"/>
                </a:lnTo>
                <a:lnTo>
                  <a:pt x="803121" y="1574075"/>
                </a:lnTo>
                <a:lnTo>
                  <a:pt x="831889" y="1607885"/>
                </a:lnTo>
                <a:lnTo>
                  <a:pt x="863260" y="1639257"/>
                </a:lnTo>
                <a:lnTo>
                  <a:pt x="897069" y="1668025"/>
                </a:lnTo>
                <a:lnTo>
                  <a:pt x="933153" y="1694026"/>
                </a:lnTo>
                <a:lnTo>
                  <a:pt x="971345" y="1717094"/>
                </a:lnTo>
                <a:lnTo>
                  <a:pt x="1011483" y="1737065"/>
                </a:lnTo>
                <a:lnTo>
                  <a:pt x="1053400" y="1753774"/>
                </a:lnTo>
                <a:lnTo>
                  <a:pt x="1095807" y="1766713"/>
                </a:lnTo>
              </a:path>
              <a:path w="2471420" h="1767204">
                <a:moveTo>
                  <a:pt x="1375342" y="1766713"/>
                </a:moveTo>
                <a:lnTo>
                  <a:pt x="1417749" y="1753774"/>
                </a:lnTo>
                <a:lnTo>
                  <a:pt x="1459666" y="1737065"/>
                </a:lnTo>
                <a:lnTo>
                  <a:pt x="1499803" y="1717094"/>
                </a:lnTo>
                <a:lnTo>
                  <a:pt x="1537996" y="1694026"/>
                </a:lnTo>
                <a:lnTo>
                  <a:pt x="1574080" y="1668025"/>
                </a:lnTo>
                <a:lnTo>
                  <a:pt x="1607889" y="1639257"/>
                </a:lnTo>
                <a:lnTo>
                  <a:pt x="1639260" y="1607885"/>
                </a:lnTo>
                <a:lnTo>
                  <a:pt x="1668028" y="1574075"/>
                </a:lnTo>
                <a:lnTo>
                  <a:pt x="1694028" y="1537992"/>
                </a:lnTo>
                <a:lnTo>
                  <a:pt x="1717096" y="1499799"/>
                </a:lnTo>
                <a:lnTo>
                  <a:pt x="1737066" y="1459662"/>
                </a:lnTo>
                <a:lnTo>
                  <a:pt x="1753775" y="1417745"/>
                </a:lnTo>
                <a:lnTo>
                  <a:pt x="1767057" y="1374213"/>
                </a:lnTo>
                <a:lnTo>
                  <a:pt x="1776749" y="1329231"/>
                </a:lnTo>
                <a:lnTo>
                  <a:pt x="1782684" y="1282963"/>
                </a:lnTo>
                <a:lnTo>
                  <a:pt x="1784699" y="1235574"/>
                </a:lnTo>
                <a:lnTo>
                  <a:pt x="1782684" y="1188184"/>
                </a:lnTo>
                <a:lnTo>
                  <a:pt x="1776749" y="1141915"/>
                </a:lnTo>
                <a:lnTo>
                  <a:pt x="1767057" y="1096932"/>
                </a:lnTo>
                <a:lnTo>
                  <a:pt x="1753775" y="1053400"/>
                </a:lnTo>
                <a:lnTo>
                  <a:pt x="1737066" y="1011483"/>
                </a:lnTo>
                <a:lnTo>
                  <a:pt x="1717096" y="971345"/>
                </a:lnTo>
                <a:lnTo>
                  <a:pt x="1694028" y="933153"/>
                </a:lnTo>
                <a:lnTo>
                  <a:pt x="1668028" y="897069"/>
                </a:lnTo>
                <a:lnTo>
                  <a:pt x="1639260" y="863260"/>
                </a:lnTo>
                <a:lnTo>
                  <a:pt x="1607889" y="831889"/>
                </a:lnTo>
                <a:lnTo>
                  <a:pt x="1574080" y="803121"/>
                </a:lnTo>
                <a:lnTo>
                  <a:pt x="1537996" y="777121"/>
                </a:lnTo>
                <a:lnTo>
                  <a:pt x="1499803" y="754053"/>
                </a:lnTo>
                <a:lnTo>
                  <a:pt x="1459666" y="734083"/>
                </a:lnTo>
                <a:lnTo>
                  <a:pt x="1417749" y="717374"/>
                </a:lnTo>
                <a:lnTo>
                  <a:pt x="1374217" y="704092"/>
                </a:lnTo>
                <a:lnTo>
                  <a:pt x="1329234" y="694400"/>
                </a:lnTo>
                <a:lnTo>
                  <a:pt x="1282965" y="688465"/>
                </a:lnTo>
                <a:lnTo>
                  <a:pt x="1235574" y="686450"/>
                </a:lnTo>
              </a:path>
              <a:path w="2471420" h="1767204">
                <a:moveTo>
                  <a:pt x="1235574" y="823765"/>
                </a:moveTo>
                <a:lnTo>
                  <a:pt x="1187529" y="826536"/>
                </a:lnTo>
                <a:lnTo>
                  <a:pt x="1141117" y="834644"/>
                </a:lnTo>
                <a:lnTo>
                  <a:pt x="1096647" y="847778"/>
                </a:lnTo>
                <a:lnTo>
                  <a:pt x="1054426" y="865631"/>
                </a:lnTo>
                <a:lnTo>
                  <a:pt x="1014764" y="887891"/>
                </a:lnTo>
                <a:lnTo>
                  <a:pt x="977968" y="914251"/>
                </a:lnTo>
                <a:lnTo>
                  <a:pt x="944346" y="944400"/>
                </a:lnTo>
                <a:lnTo>
                  <a:pt x="914208" y="978030"/>
                </a:lnTo>
                <a:lnTo>
                  <a:pt x="887860" y="1014831"/>
                </a:lnTo>
                <a:lnTo>
                  <a:pt x="865612" y="1054493"/>
                </a:lnTo>
                <a:lnTo>
                  <a:pt x="847771" y="1096708"/>
                </a:lnTo>
                <a:lnTo>
                  <a:pt x="834645" y="1141166"/>
                </a:lnTo>
                <a:lnTo>
                  <a:pt x="826544" y="1187558"/>
                </a:lnTo>
                <a:lnTo>
                  <a:pt x="823775" y="1235574"/>
                </a:lnTo>
                <a:lnTo>
                  <a:pt x="826547" y="1283620"/>
                </a:lnTo>
                <a:lnTo>
                  <a:pt x="834654" y="1330032"/>
                </a:lnTo>
                <a:lnTo>
                  <a:pt x="847789" y="1374502"/>
                </a:lnTo>
                <a:lnTo>
                  <a:pt x="865641" y="1416722"/>
                </a:lnTo>
                <a:lnTo>
                  <a:pt x="887901" y="1456385"/>
                </a:lnTo>
                <a:lnTo>
                  <a:pt x="914260" y="1493181"/>
                </a:lnTo>
                <a:lnTo>
                  <a:pt x="944409" y="1526802"/>
                </a:lnTo>
                <a:lnTo>
                  <a:pt x="978038" y="1556941"/>
                </a:lnTo>
                <a:lnTo>
                  <a:pt x="1014838" y="1583289"/>
                </a:lnTo>
                <a:lnTo>
                  <a:pt x="1054500" y="1605537"/>
                </a:lnTo>
                <a:lnTo>
                  <a:pt x="1096713" y="1623378"/>
                </a:lnTo>
                <a:lnTo>
                  <a:pt x="1141170" y="1636503"/>
                </a:lnTo>
                <a:lnTo>
                  <a:pt x="1187560" y="1644605"/>
                </a:lnTo>
                <a:lnTo>
                  <a:pt x="1235574" y="1647373"/>
                </a:lnTo>
                <a:lnTo>
                  <a:pt x="1283589" y="1644602"/>
                </a:lnTo>
                <a:lnTo>
                  <a:pt x="1329979" y="1636495"/>
                </a:lnTo>
                <a:lnTo>
                  <a:pt x="1374435" y="1623360"/>
                </a:lnTo>
                <a:lnTo>
                  <a:pt x="1416649" y="1605508"/>
                </a:lnTo>
                <a:lnTo>
                  <a:pt x="1456311" y="1583248"/>
                </a:lnTo>
                <a:lnTo>
                  <a:pt x="1493111" y="1556888"/>
                </a:lnTo>
                <a:lnTo>
                  <a:pt x="1526740" y="1526740"/>
                </a:lnTo>
                <a:lnTo>
                  <a:pt x="1556888" y="1493111"/>
                </a:lnTo>
                <a:lnTo>
                  <a:pt x="1583248" y="1456311"/>
                </a:lnTo>
                <a:lnTo>
                  <a:pt x="1605508" y="1416649"/>
                </a:lnTo>
                <a:lnTo>
                  <a:pt x="1623360" y="1374435"/>
                </a:lnTo>
                <a:lnTo>
                  <a:pt x="1636495" y="1329979"/>
                </a:lnTo>
                <a:lnTo>
                  <a:pt x="1644602" y="1283589"/>
                </a:lnTo>
                <a:lnTo>
                  <a:pt x="1647373" y="1235574"/>
                </a:lnTo>
                <a:lnTo>
                  <a:pt x="1644636" y="1187558"/>
                </a:lnTo>
                <a:lnTo>
                  <a:pt x="1636556" y="1141166"/>
                </a:lnTo>
                <a:lnTo>
                  <a:pt x="1623445" y="1096708"/>
                </a:lnTo>
                <a:lnTo>
                  <a:pt x="1605611" y="1054493"/>
                </a:lnTo>
                <a:lnTo>
                  <a:pt x="1583363" y="1014831"/>
                </a:lnTo>
                <a:lnTo>
                  <a:pt x="1557012" y="978030"/>
                </a:lnTo>
                <a:lnTo>
                  <a:pt x="1526865" y="944400"/>
                </a:lnTo>
                <a:lnTo>
                  <a:pt x="1493234" y="914251"/>
                </a:lnTo>
                <a:lnTo>
                  <a:pt x="1456426" y="887891"/>
                </a:lnTo>
                <a:lnTo>
                  <a:pt x="1416752" y="865631"/>
                </a:lnTo>
                <a:lnTo>
                  <a:pt x="1374520" y="847778"/>
                </a:lnTo>
                <a:lnTo>
                  <a:pt x="1330040" y="834644"/>
                </a:lnTo>
                <a:lnTo>
                  <a:pt x="1283622" y="826536"/>
                </a:lnTo>
                <a:lnTo>
                  <a:pt x="1235574" y="823765"/>
                </a:lnTo>
              </a:path>
              <a:path w="2471420" h="1767204">
                <a:moveTo>
                  <a:pt x="1235574" y="960923"/>
                </a:moveTo>
                <a:lnTo>
                  <a:pt x="1186232" y="965346"/>
                </a:lnTo>
                <a:lnTo>
                  <a:pt x="1139781" y="978098"/>
                </a:lnTo>
                <a:lnTo>
                  <a:pt x="1096999" y="998406"/>
                </a:lnTo>
                <a:lnTo>
                  <a:pt x="1058665" y="1025495"/>
                </a:lnTo>
                <a:lnTo>
                  <a:pt x="1025556" y="1058592"/>
                </a:lnTo>
                <a:lnTo>
                  <a:pt x="998451" y="1096922"/>
                </a:lnTo>
                <a:lnTo>
                  <a:pt x="978127" y="1139712"/>
                </a:lnTo>
                <a:lnTo>
                  <a:pt x="965361" y="1186187"/>
                </a:lnTo>
                <a:lnTo>
                  <a:pt x="960934" y="1235574"/>
                </a:lnTo>
                <a:lnTo>
                  <a:pt x="965356" y="1284917"/>
                </a:lnTo>
                <a:lnTo>
                  <a:pt x="978107" y="1331368"/>
                </a:lnTo>
                <a:lnTo>
                  <a:pt x="998414" y="1374150"/>
                </a:lnTo>
                <a:lnTo>
                  <a:pt x="1025501" y="1412484"/>
                </a:lnTo>
                <a:lnTo>
                  <a:pt x="1058596" y="1445593"/>
                </a:lnTo>
                <a:lnTo>
                  <a:pt x="1096925" y="1472698"/>
                </a:lnTo>
                <a:lnTo>
                  <a:pt x="1139713" y="1493022"/>
                </a:lnTo>
                <a:lnTo>
                  <a:pt x="1186188" y="1505787"/>
                </a:lnTo>
                <a:lnTo>
                  <a:pt x="1235574" y="1510215"/>
                </a:lnTo>
                <a:lnTo>
                  <a:pt x="1284917" y="1505793"/>
                </a:lnTo>
                <a:lnTo>
                  <a:pt x="1331368" y="1493040"/>
                </a:lnTo>
                <a:lnTo>
                  <a:pt x="1374150" y="1472733"/>
                </a:lnTo>
                <a:lnTo>
                  <a:pt x="1412484" y="1445644"/>
                </a:lnTo>
                <a:lnTo>
                  <a:pt x="1445593" y="1412548"/>
                </a:lnTo>
                <a:lnTo>
                  <a:pt x="1472698" y="1374219"/>
                </a:lnTo>
                <a:lnTo>
                  <a:pt x="1493022" y="1331431"/>
                </a:lnTo>
                <a:lnTo>
                  <a:pt x="1505787" y="1284958"/>
                </a:lnTo>
                <a:lnTo>
                  <a:pt x="1510215" y="1235574"/>
                </a:lnTo>
                <a:lnTo>
                  <a:pt x="1505793" y="1186232"/>
                </a:lnTo>
                <a:lnTo>
                  <a:pt x="1493042" y="1139780"/>
                </a:lnTo>
                <a:lnTo>
                  <a:pt x="1472735" y="1096997"/>
                </a:lnTo>
                <a:lnTo>
                  <a:pt x="1445648" y="1058661"/>
                </a:lnTo>
                <a:lnTo>
                  <a:pt x="1412553" y="1025550"/>
                </a:lnTo>
                <a:lnTo>
                  <a:pt x="1374224" y="998443"/>
                </a:lnTo>
                <a:lnTo>
                  <a:pt x="1331436" y="978117"/>
                </a:lnTo>
                <a:lnTo>
                  <a:pt x="1284961" y="965351"/>
                </a:lnTo>
                <a:lnTo>
                  <a:pt x="1235574" y="960923"/>
                </a:lnTo>
              </a:path>
              <a:path w="2471420" h="1767204">
                <a:moveTo>
                  <a:pt x="1235574" y="1098249"/>
                </a:moveTo>
                <a:lnTo>
                  <a:pt x="1192186" y="1105254"/>
                </a:lnTo>
                <a:lnTo>
                  <a:pt x="1154491" y="1124757"/>
                </a:lnTo>
                <a:lnTo>
                  <a:pt x="1124757" y="1154491"/>
                </a:lnTo>
                <a:lnTo>
                  <a:pt x="1105254" y="1192186"/>
                </a:lnTo>
                <a:lnTo>
                  <a:pt x="1098249" y="1235574"/>
                </a:lnTo>
                <a:lnTo>
                  <a:pt x="1105254" y="1278958"/>
                </a:lnTo>
                <a:lnTo>
                  <a:pt x="1124757" y="1316650"/>
                </a:lnTo>
                <a:lnTo>
                  <a:pt x="1154491" y="1346382"/>
                </a:lnTo>
                <a:lnTo>
                  <a:pt x="1192186" y="1365885"/>
                </a:lnTo>
                <a:lnTo>
                  <a:pt x="1235574" y="1372890"/>
                </a:lnTo>
                <a:lnTo>
                  <a:pt x="1278959" y="1365885"/>
                </a:lnTo>
                <a:lnTo>
                  <a:pt x="1316654" y="1346382"/>
                </a:lnTo>
                <a:lnTo>
                  <a:pt x="1346388" y="1316650"/>
                </a:lnTo>
                <a:lnTo>
                  <a:pt x="1365894" y="1278958"/>
                </a:lnTo>
                <a:lnTo>
                  <a:pt x="1372900" y="1235574"/>
                </a:lnTo>
                <a:lnTo>
                  <a:pt x="1365910" y="1192186"/>
                </a:lnTo>
                <a:lnTo>
                  <a:pt x="1346437" y="1154491"/>
                </a:lnTo>
                <a:lnTo>
                  <a:pt x="1316726" y="1124757"/>
                </a:lnTo>
                <a:lnTo>
                  <a:pt x="1279023" y="1105254"/>
                </a:lnTo>
                <a:lnTo>
                  <a:pt x="1235574" y="1098249"/>
                </a:lnTo>
              </a:path>
            </a:pathLst>
          </a:custGeom>
          <a:ln w="8711">
            <a:solidFill>
              <a:srgbClr val="FF7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15543265" y="9093480"/>
            <a:ext cx="1351280" cy="1581785"/>
            <a:chOff x="15543265" y="9093480"/>
            <a:chExt cx="1351280" cy="1581785"/>
          </a:xfrm>
        </p:grpSpPr>
        <p:sp>
          <p:nvSpPr>
            <p:cNvPr id="42" name="object 42"/>
            <p:cNvSpPr/>
            <p:nvPr/>
          </p:nvSpPr>
          <p:spPr>
            <a:xfrm>
              <a:off x="16462556" y="9428278"/>
              <a:ext cx="257810" cy="577215"/>
            </a:xfrm>
            <a:custGeom>
              <a:avLst/>
              <a:gdLst/>
              <a:ahLst/>
              <a:cxnLst/>
              <a:rect l="l" t="t" r="r" b="b"/>
              <a:pathLst>
                <a:path w="257809" h="577215">
                  <a:moveTo>
                    <a:pt x="111514" y="0"/>
                  </a:moveTo>
                  <a:lnTo>
                    <a:pt x="100734" y="14677"/>
                  </a:lnTo>
                  <a:lnTo>
                    <a:pt x="89188" y="28889"/>
                  </a:lnTo>
                  <a:lnTo>
                    <a:pt x="77121" y="42404"/>
                  </a:lnTo>
                  <a:lnTo>
                    <a:pt x="64385" y="55432"/>
                  </a:lnTo>
                  <a:lnTo>
                    <a:pt x="66804" y="57464"/>
                  </a:lnTo>
                  <a:lnTo>
                    <a:pt x="69463" y="59767"/>
                  </a:lnTo>
                  <a:lnTo>
                    <a:pt x="72783" y="65579"/>
                  </a:lnTo>
                  <a:lnTo>
                    <a:pt x="73777" y="69851"/>
                  </a:lnTo>
                  <a:lnTo>
                    <a:pt x="69798" y="76678"/>
                  </a:lnTo>
                  <a:lnTo>
                    <a:pt x="59642" y="80290"/>
                  </a:lnTo>
                  <a:lnTo>
                    <a:pt x="55924" y="82280"/>
                  </a:lnTo>
                  <a:lnTo>
                    <a:pt x="49160" y="88834"/>
                  </a:lnTo>
                  <a:lnTo>
                    <a:pt x="46438" y="90813"/>
                  </a:lnTo>
                  <a:lnTo>
                    <a:pt x="44323" y="92290"/>
                  </a:lnTo>
                  <a:lnTo>
                    <a:pt x="42899" y="94039"/>
                  </a:lnTo>
                  <a:lnTo>
                    <a:pt x="40825" y="98468"/>
                  </a:lnTo>
                  <a:lnTo>
                    <a:pt x="38616" y="100991"/>
                  </a:lnTo>
                  <a:lnTo>
                    <a:pt x="32103" y="104216"/>
                  </a:lnTo>
                  <a:lnTo>
                    <a:pt x="29465" y="107420"/>
                  </a:lnTo>
                  <a:lnTo>
                    <a:pt x="29245" y="118865"/>
                  </a:lnTo>
                  <a:lnTo>
                    <a:pt x="27098" y="122205"/>
                  </a:lnTo>
                  <a:lnTo>
                    <a:pt x="24857" y="124530"/>
                  </a:lnTo>
                  <a:lnTo>
                    <a:pt x="23507" y="126278"/>
                  </a:lnTo>
                  <a:lnTo>
                    <a:pt x="0" y="142896"/>
                  </a:lnTo>
                  <a:lnTo>
                    <a:pt x="345" y="146571"/>
                  </a:lnTo>
                  <a:lnTo>
                    <a:pt x="3514" y="177083"/>
                  </a:lnTo>
                  <a:lnTo>
                    <a:pt x="7384" y="207101"/>
                  </a:lnTo>
                  <a:lnTo>
                    <a:pt x="12031" y="237216"/>
                  </a:lnTo>
                  <a:lnTo>
                    <a:pt x="19536" y="278925"/>
                  </a:lnTo>
                  <a:lnTo>
                    <a:pt x="20810" y="290755"/>
                  </a:lnTo>
                  <a:lnTo>
                    <a:pt x="20341" y="302389"/>
                  </a:lnTo>
                  <a:lnTo>
                    <a:pt x="17224" y="313519"/>
                  </a:lnTo>
                  <a:lnTo>
                    <a:pt x="16512" y="315131"/>
                  </a:lnTo>
                  <a:lnTo>
                    <a:pt x="15664" y="316890"/>
                  </a:lnTo>
                  <a:lnTo>
                    <a:pt x="16585" y="320084"/>
                  </a:lnTo>
                  <a:lnTo>
                    <a:pt x="17947" y="321100"/>
                  </a:lnTo>
                  <a:lnTo>
                    <a:pt x="22460" y="328335"/>
                  </a:lnTo>
                  <a:lnTo>
                    <a:pt x="14156" y="334953"/>
                  </a:lnTo>
                  <a:lnTo>
                    <a:pt x="13601" y="349591"/>
                  </a:lnTo>
                  <a:lnTo>
                    <a:pt x="22721" y="354020"/>
                  </a:lnTo>
                  <a:lnTo>
                    <a:pt x="26889" y="363727"/>
                  </a:lnTo>
                  <a:lnTo>
                    <a:pt x="27339" y="369528"/>
                  </a:lnTo>
                  <a:lnTo>
                    <a:pt x="29420" y="391476"/>
                  </a:lnTo>
                  <a:lnTo>
                    <a:pt x="32227" y="413690"/>
                  </a:lnTo>
                  <a:lnTo>
                    <a:pt x="35595" y="435117"/>
                  </a:lnTo>
                  <a:lnTo>
                    <a:pt x="39684" y="456771"/>
                  </a:lnTo>
                  <a:lnTo>
                    <a:pt x="37318" y="462603"/>
                  </a:lnTo>
                  <a:lnTo>
                    <a:pt x="40930" y="469734"/>
                  </a:lnTo>
                  <a:lnTo>
                    <a:pt x="42302" y="479430"/>
                  </a:lnTo>
                  <a:lnTo>
                    <a:pt x="41757" y="482938"/>
                  </a:lnTo>
                  <a:lnTo>
                    <a:pt x="41517" y="486424"/>
                  </a:lnTo>
                  <a:lnTo>
                    <a:pt x="41530" y="496138"/>
                  </a:lnTo>
                  <a:lnTo>
                    <a:pt x="42570" y="505818"/>
                  </a:lnTo>
                  <a:lnTo>
                    <a:pt x="44083" y="515484"/>
                  </a:lnTo>
                  <a:lnTo>
                    <a:pt x="45516" y="525156"/>
                  </a:lnTo>
                  <a:lnTo>
                    <a:pt x="46208" y="530727"/>
                  </a:lnTo>
                  <a:lnTo>
                    <a:pt x="46595" y="536423"/>
                  </a:lnTo>
                  <a:lnTo>
                    <a:pt x="44553" y="545899"/>
                  </a:lnTo>
                  <a:lnTo>
                    <a:pt x="42899" y="549669"/>
                  </a:lnTo>
                  <a:lnTo>
                    <a:pt x="39443" y="556454"/>
                  </a:lnTo>
                  <a:lnTo>
                    <a:pt x="37663" y="559574"/>
                  </a:lnTo>
                  <a:lnTo>
                    <a:pt x="36333" y="566516"/>
                  </a:lnTo>
                  <a:lnTo>
                    <a:pt x="37004" y="570485"/>
                  </a:lnTo>
                  <a:lnTo>
                    <a:pt x="41663" y="574537"/>
                  </a:lnTo>
                  <a:lnTo>
                    <a:pt x="51192" y="576359"/>
                  </a:lnTo>
                  <a:lnTo>
                    <a:pt x="56144" y="576945"/>
                  </a:lnTo>
                  <a:lnTo>
                    <a:pt x="61202" y="571961"/>
                  </a:lnTo>
                  <a:lnTo>
                    <a:pt x="61757" y="568998"/>
                  </a:lnTo>
                  <a:lnTo>
                    <a:pt x="62375" y="566255"/>
                  </a:lnTo>
                  <a:lnTo>
                    <a:pt x="78395" y="535449"/>
                  </a:lnTo>
                  <a:lnTo>
                    <a:pt x="82500" y="527020"/>
                  </a:lnTo>
                  <a:lnTo>
                    <a:pt x="81976" y="520214"/>
                  </a:lnTo>
                  <a:lnTo>
                    <a:pt x="87379" y="507073"/>
                  </a:lnTo>
                  <a:lnTo>
                    <a:pt x="94520" y="502120"/>
                  </a:lnTo>
                  <a:lnTo>
                    <a:pt x="100646" y="487639"/>
                  </a:lnTo>
                  <a:lnTo>
                    <a:pt x="99263" y="479084"/>
                  </a:lnTo>
                  <a:lnTo>
                    <a:pt x="104520" y="467388"/>
                  </a:lnTo>
                  <a:lnTo>
                    <a:pt x="108289" y="463713"/>
                  </a:lnTo>
                  <a:lnTo>
                    <a:pt x="111022" y="455462"/>
                  </a:lnTo>
                  <a:lnTo>
                    <a:pt x="110886" y="451546"/>
                  </a:lnTo>
                  <a:lnTo>
                    <a:pt x="115472" y="441337"/>
                  </a:lnTo>
                  <a:lnTo>
                    <a:pt x="124174" y="438730"/>
                  </a:lnTo>
                  <a:lnTo>
                    <a:pt x="127996" y="432290"/>
                  </a:lnTo>
                  <a:lnTo>
                    <a:pt x="130151" y="423392"/>
                  </a:lnTo>
                  <a:lnTo>
                    <a:pt x="128882" y="413346"/>
                  </a:lnTo>
                  <a:lnTo>
                    <a:pt x="127529" y="403888"/>
                  </a:lnTo>
                  <a:lnTo>
                    <a:pt x="129137" y="394689"/>
                  </a:lnTo>
                  <a:lnTo>
                    <a:pt x="132268" y="388208"/>
                  </a:lnTo>
                  <a:lnTo>
                    <a:pt x="140048" y="384459"/>
                  </a:lnTo>
                  <a:lnTo>
                    <a:pt x="143513" y="371402"/>
                  </a:lnTo>
                  <a:lnTo>
                    <a:pt x="140069" y="364355"/>
                  </a:lnTo>
                  <a:lnTo>
                    <a:pt x="146833" y="352324"/>
                  </a:lnTo>
                  <a:lnTo>
                    <a:pt x="150979" y="346670"/>
                  </a:lnTo>
                  <a:lnTo>
                    <a:pt x="155660" y="335015"/>
                  </a:lnTo>
                  <a:lnTo>
                    <a:pt x="170778" y="309438"/>
                  </a:lnTo>
                  <a:lnTo>
                    <a:pt x="175544" y="304325"/>
                  </a:lnTo>
                  <a:lnTo>
                    <a:pt x="179408" y="299310"/>
                  </a:lnTo>
                  <a:lnTo>
                    <a:pt x="181565" y="293090"/>
                  </a:lnTo>
                  <a:lnTo>
                    <a:pt x="188989" y="284787"/>
                  </a:lnTo>
                  <a:lnTo>
                    <a:pt x="193261" y="282211"/>
                  </a:lnTo>
                  <a:lnTo>
                    <a:pt x="200297" y="272462"/>
                  </a:lnTo>
                  <a:lnTo>
                    <a:pt x="200538" y="264703"/>
                  </a:lnTo>
                  <a:lnTo>
                    <a:pt x="203742" y="256850"/>
                  </a:lnTo>
                  <a:lnTo>
                    <a:pt x="204307" y="255699"/>
                  </a:lnTo>
                  <a:lnTo>
                    <a:pt x="206265" y="253657"/>
                  </a:lnTo>
                  <a:lnTo>
                    <a:pt x="207721" y="252997"/>
                  </a:lnTo>
                  <a:lnTo>
                    <a:pt x="209082" y="252233"/>
                  </a:lnTo>
                  <a:lnTo>
                    <a:pt x="214581" y="247794"/>
                  </a:lnTo>
                  <a:lnTo>
                    <a:pt x="218520" y="241911"/>
                  </a:lnTo>
                  <a:lnTo>
                    <a:pt x="220628" y="235152"/>
                  </a:lnTo>
                  <a:lnTo>
                    <a:pt x="220632" y="228087"/>
                  </a:lnTo>
                  <a:lnTo>
                    <a:pt x="220286" y="225993"/>
                  </a:lnTo>
                  <a:lnTo>
                    <a:pt x="221846" y="224516"/>
                  </a:lnTo>
                  <a:lnTo>
                    <a:pt x="225584" y="222506"/>
                  </a:lnTo>
                  <a:lnTo>
                    <a:pt x="227741" y="222087"/>
                  </a:lnTo>
                  <a:lnTo>
                    <a:pt x="233783" y="218757"/>
                  </a:lnTo>
                  <a:lnTo>
                    <a:pt x="235772" y="213867"/>
                  </a:lnTo>
                  <a:lnTo>
                    <a:pt x="237657" y="206517"/>
                  </a:lnTo>
                  <a:lnTo>
                    <a:pt x="238181" y="203606"/>
                  </a:lnTo>
                  <a:lnTo>
                    <a:pt x="236799" y="198936"/>
                  </a:lnTo>
                  <a:lnTo>
                    <a:pt x="235553" y="197240"/>
                  </a:lnTo>
                  <a:lnTo>
                    <a:pt x="233919" y="193732"/>
                  </a:lnTo>
                  <a:lnTo>
                    <a:pt x="230694" y="181366"/>
                  </a:lnTo>
                  <a:lnTo>
                    <a:pt x="230191" y="177083"/>
                  </a:lnTo>
                  <a:lnTo>
                    <a:pt x="230652" y="174162"/>
                  </a:lnTo>
                  <a:lnTo>
                    <a:pt x="231636" y="169544"/>
                  </a:lnTo>
                  <a:lnTo>
                    <a:pt x="232097" y="167722"/>
                  </a:lnTo>
                  <a:lnTo>
                    <a:pt x="233940" y="165241"/>
                  </a:lnTo>
                  <a:lnTo>
                    <a:pt x="245845" y="156215"/>
                  </a:lnTo>
                  <a:lnTo>
                    <a:pt x="249311" y="153408"/>
                  </a:lnTo>
                  <a:lnTo>
                    <a:pt x="251112" y="145032"/>
                  </a:lnTo>
                  <a:lnTo>
                    <a:pt x="251304" y="144864"/>
                  </a:lnTo>
                  <a:lnTo>
                    <a:pt x="181093" y="144864"/>
                  </a:lnTo>
                  <a:lnTo>
                    <a:pt x="173757" y="140257"/>
                  </a:lnTo>
                  <a:lnTo>
                    <a:pt x="149388" y="140257"/>
                  </a:lnTo>
                  <a:lnTo>
                    <a:pt x="146498" y="140194"/>
                  </a:lnTo>
                  <a:lnTo>
                    <a:pt x="131880" y="130048"/>
                  </a:lnTo>
                  <a:lnTo>
                    <a:pt x="133891" y="125189"/>
                  </a:lnTo>
                  <a:lnTo>
                    <a:pt x="134948" y="122425"/>
                  </a:lnTo>
                  <a:lnTo>
                    <a:pt x="135077" y="120603"/>
                  </a:lnTo>
                  <a:lnTo>
                    <a:pt x="135069" y="118865"/>
                  </a:lnTo>
                  <a:lnTo>
                    <a:pt x="134194" y="114907"/>
                  </a:lnTo>
                  <a:lnTo>
                    <a:pt x="133964" y="113965"/>
                  </a:lnTo>
                  <a:lnTo>
                    <a:pt x="134372" y="109525"/>
                  </a:lnTo>
                  <a:lnTo>
                    <a:pt x="158829" y="75966"/>
                  </a:lnTo>
                  <a:lnTo>
                    <a:pt x="154288" y="75966"/>
                  </a:lnTo>
                  <a:lnTo>
                    <a:pt x="149943" y="75086"/>
                  </a:lnTo>
                  <a:lnTo>
                    <a:pt x="148665" y="74395"/>
                  </a:lnTo>
                  <a:lnTo>
                    <a:pt x="147136" y="72489"/>
                  </a:lnTo>
                  <a:lnTo>
                    <a:pt x="141838" y="55129"/>
                  </a:lnTo>
                  <a:lnTo>
                    <a:pt x="141671" y="51453"/>
                  </a:lnTo>
                  <a:lnTo>
                    <a:pt x="142917" y="44815"/>
                  </a:lnTo>
                  <a:lnTo>
                    <a:pt x="144110" y="34396"/>
                  </a:lnTo>
                  <a:lnTo>
                    <a:pt x="143168" y="28889"/>
                  </a:lnTo>
                  <a:lnTo>
                    <a:pt x="141891" y="26700"/>
                  </a:lnTo>
                  <a:lnTo>
                    <a:pt x="136844" y="26700"/>
                  </a:lnTo>
                  <a:lnTo>
                    <a:pt x="135231" y="26376"/>
                  </a:lnTo>
                  <a:lnTo>
                    <a:pt x="134728" y="26156"/>
                  </a:lnTo>
                  <a:lnTo>
                    <a:pt x="133660" y="25266"/>
                  </a:lnTo>
                  <a:lnTo>
                    <a:pt x="134823" y="22962"/>
                  </a:lnTo>
                  <a:lnTo>
                    <a:pt x="134676" y="20878"/>
                  </a:lnTo>
                  <a:lnTo>
                    <a:pt x="134318" y="20303"/>
                  </a:lnTo>
                  <a:lnTo>
                    <a:pt x="120205" y="20303"/>
                  </a:lnTo>
                  <a:lnTo>
                    <a:pt x="119608" y="20114"/>
                  </a:lnTo>
                  <a:lnTo>
                    <a:pt x="118205" y="18889"/>
                  </a:lnTo>
                  <a:lnTo>
                    <a:pt x="118301" y="16826"/>
                  </a:lnTo>
                  <a:lnTo>
                    <a:pt x="113965" y="16826"/>
                  </a:lnTo>
                  <a:lnTo>
                    <a:pt x="111242" y="15580"/>
                  </a:lnTo>
                  <a:lnTo>
                    <a:pt x="110802" y="13790"/>
                  </a:lnTo>
                  <a:lnTo>
                    <a:pt x="111378" y="11465"/>
                  </a:lnTo>
                  <a:lnTo>
                    <a:pt x="112698" y="9455"/>
                  </a:lnTo>
                  <a:lnTo>
                    <a:pt x="113462" y="8240"/>
                  </a:lnTo>
                  <a:lnTo>
                    <a:pt x="114342" y="6355"/>
                  </a:lnTo>
                  <a:lnTo>
                    <a:pt x="114080" y="3088"/>
                  </a:lnTo>
                  <a:lnTo>
                    <a:pt x="112802" y="1120"/>
                  </a:lnTo>
                  <a:lnTo>
                    <a:pt x="111514" y="0"/>
                  </a:lnTo>
                  <a:close/>
                </a:path>
                <a:path w="257809" h="577215">
                  <a:moveTo>
                    <a:pt x="219658" y="132320"/>
                  </a:moveTo>
                  <a:lnTo>
                    <a:pt x="214590" y="133838"/>
                  </a:lnTo>
                  <a:lnTo>
                    <a:pt x="209815" y="137032"/>
                  </a:lnTo>
                  <a:lnTo>
                    <a:pt x="206182" y="139692"/>
                  </a:lnTo>
                  <a:lnTo>
                    <a:pt x="202496" y="141503"/>
                  </a:lnTo>
                  <a:lnTo>
                    <a:pt x="189617" y="143807"/>
                  </a:lnTo>
                  <a:lnTo>
                    <a:pt x="181093" y="144864"/>
                  </a:lnTo>
                  <a:lnTo>
                    <a:pt x="251304" y="144864"/>
                  </a:lnTo>
                  <a:lnTo>
                    <a:pt x="254222" y="142320"/>
                  </a:lnTo>
                  <a:lnTo>
                    <a:pt x="256496" y="133838"/>
                  </a:lnTo>
                  <a:lnTo>
                    <a:pt x="256615" y="132362"/>
                  </a:lnTo>
                  <a:lnTo>
                    <a:pt x="227061" y="132362"/>
                  </a:lnTo>
                  <a:lnTo>
                    <a:pt x="219658" y="132320"/>
                  </a:lnTo>
                  <a:close/>
                </a:path>
                <a:path w="257809" h="577215">
                  <a:moveTo>
                    <a:pt x="166340" y="136100"/>
                  </a:moveTo>
                  <a:lnTo>
                    <a:pt x="154100" y="139493"/>
                  </a:lnTo>
                  <a:lnTo>
                    <a:pt x="149388" y="140257"/>
                  </a:lnTo>
                  <a:lnTo>
                    <a:pt x="173757" y="140257"/>
                  </a:lnTo>
                  <a:lnTo>
                    <a:pt x="170937" y="138268"/>
                  </a:lnTo>
                  <a:lnTo>
                    <a:pt x="166340" y="136100"/>
                  </a:lnTo>
                  <a:close/>
                </a:path>
                <a:path w="257809" h="577215">
                  <a:moveTo>
                    <a:pt x="247322" y="120603"/>
                  </a:moveTo>
                  <a:lnTo>
                    <a:pt x="236987" y="122027"/>
                  </a:lnTo>
                  <a:lnTo>
                    <a:pt x="232149" y="125273"/>
                  </a:lnTo>
                  <a:lnTo>
                    <a:pt x="228726" y="131147"/>
                  </a:lnTo>
                  <a:lnTo>
                    <a:pt x="227061" y="132362"/>
                  </a:lnTo>
                  <a:lnTo>
                    <a:pt x="256615" y="132362"/>
                  </a:lnTo>
                  <a:lnTo>
                    <a:pt x="256840" y="129587"/>
                  </a:lnTo>
                  <a:lnTo>
                    <a:pt x="257207" y="126027"/>
                  </a:lnTo>
                  <a:lnTo>
                    <a:pt x="256599" y="126027"/>
                  </a:lnTo>
                  <a:lnTo>
                    <a:pt x="252850" y="122415"/>
                  </a:lnTo>
                  <a:lnTo>
                    <a:pt x="247322" y="120603"/>
                  </a:lnTo>
                  <a:close/>
                </a:path>
                <a:path w="257809" h="577215">
                  <a:moveTo>
                    <a:pt x="257280" y="125326"/>
                  </a:moveTo>
                  <a:lnTo>
                    <a:pt x="256599" y="126027"/>
                  </a:lnTo>
                  <a:lnTo>
                    <a:pt x="257207" y="126027"/>
                  </a:lnTo>
                  <a:lnTo>
                    <a:pt x="257280" y="125326"/>
                  </a:lnTo>
                  <a:close/>
                </a:path>
                <a:path w="257809" h="577215">
                  <a:moveTo>
                    <a:pt x="159188" y="75107"/>
                  </a:moveTo>
                  <a:lnTo>
                    <a:pt x="156770" y="75735"/>
                  </a:lnTo>
                  <a:lnTo>
                    <a:pt x="154288" y="75966"/>
                  </a:lnTo>
                  <a:lnTo>
                    <a:pt x="158829" y="75966"/>
                  </a:lnTo>
                  <a:lnTo>
                    <a:pt x="159188" y="75107"/>
                  </a:lnTo>
                  <a:close/>
                </a:path>
                <a:path w="257809" h="577215">
                  <a:moveTo>
                    <a:pt x="140006" y="25360"/>
                  </a:moveTo>
                  <a:lnTo>
                    <a:pt x="139304" y="25810"/>
                  </a:lnTo>
                  <a:lnTo>
                    <a:pt x="138006" y="26438"/>
                  </a:lnTo>
                  <a:lnTo>
                    <a:pt x="136844" y="26700"/>
                  </a:lnTo>
                  <a:lnTo>
                    <a:pt x="141891" y="26700"/>
                  </a:lnTo>
                  <a:lnTo>
                    <a:pt x="140006" y="25360"/>
                  </a:lnTo>
                  <a:close/>
                </a:path>
                <a:path w="257809" h="577215">
                  <a:moveTo>
                    <a:pt x="125744" y="15434"/>
                  </a:moveTo>
                  <a:lnTo>
                    <a:pt x="124466" y="16826"/>
                  </a:lnTo>
                  <a:lnTo>
                    <a:pt x="123535" y="18533"/>
                  </a:lnTo>
                  <a:lnTo>
                    <a:pt x="122614" y="19685"/>
                  </a:lnTo>
                  <a:lnTo>
                    <a:pt x="121724" y="20177"/>
                  </a:lnTo>
                  <a:lnTo>
                    <a:pt x="120205" y="20303"/>
                  </a:lnTo>
                  <a:lnTo>
                    <a:pt x="134318" y="20303"/>
                  </a:lnTo>
                  <a:lnTo>
                    <a:pt x="132687" y="17674"/>
                  </a:lnTo>
                  <a:lnTo>
                    <a:pt x="130990" y="16449"/>
                  </a:lnTo>
                  <a:lnTo>
                    <a:pt x="128980" y="15884"/>
                  </a:lnTo>
                  <a:lnTo>
                    <a:pt x="127587" y="15465"/>
                  </a:lnTo>
                  <a:lnTo>
                    <a:pt x="125744" y="15434"/>
                  </a:lnTo>
                  <a:close/>
                </a:path>
                <a:path w="257809" h="577215">
                  <a:moveTo>
                    <a:pt x="117944" y="15266"/>
                  </a:moveTo>
                  <a:lnTo>
                    <a:pt x="117332" y="15465"/>
                  </a:lnTo>
                  <a:lnTo>
                    <a:pt x="113965" y="16826"/>
                  </a:lnTo>
                  <a:lnTo>
                    <a:pt x="118301" y="16826"/>
                  </a:lnTo>
                  <a:lnTo>
                    <a:pt x="118352" y="15727"/>
                  </a:lnTo>
                  <a:lnTo>
                    <a:pt x="117944" y="15266"/>
                  </a:lnTo>
                  <a:close/>
                </a:path>
              </a:pathLst>
            </a:custGeom>
            <a:solidFill>
              <a:srgbClr val="FFC9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52849" y="9485131"/>
              <a:ext cx="80992" cy="8390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641337" y="9205652"/>
              <a:ext cx="72238" cy="12157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6573031" y="9093486"/>
              <a:ext cx="321945" cy="480059"/>
            </a:xfrm>
            <a:custGeom>
              <a:avLst/>
              <a:gdLst/>
              <a:ahLst/>
              <a:cxnLst/>
              <a:rect l="l" t="t" r="r" b="b"/>
              <a:pathLst>
                <a:path w="321944" h="480059">
                  <a:moveTo>
                    <a:pt x="278168" y="5854"/>
                  </a:moveTo>
                  <a:lnTo>
                    <a:pt x="277749" y="5676"/>
                  </a:lnTo>
                  <a:lnTo>
                    <a:pt x="275742" y="4203"/>
                  </a:lnTo>
                  <a:lnTo>
                    <a:pt x="276656" y="2755"/>
                  </a:lnTo>
                  <a:lnTo>
                    <a:pt x="275539" y="127"/>
                  </a:lnTo>
                  <a:lnTo>
                    <a:pt x="271729" y="0"/>
                  </a:lnTo>
                  <a:lnTo>
                    <a:pt x="266636" y="2540"/>
                  </a:lnTo>
                  <a:lnTo>
                    <a:pt x="264528" y="4724"/>
                  </a:lnTo>
                  <a:lnTo>
                    <a:pt x="260426" y="5854"/>
                  </a:lnTo>
                  <a:lnTo>
                    <a:pt x="278168" y="5854"/>
                  </a:lnTo>
                  <a:close/>
                </a:path>
                <a:path w="321944" h="480059">
                  <a:moveTo>
                    <a:pt x="321513" y="9779"/>
                  </a:moveTo>
                  <a:lnTo>
                    <a:pt x="318008" y="3543"/>
                  </a:lnTo>
                  <a:lnTo>
                    <a:pt x="313677" y="4292"/>
                  </a:lnTo>
                  <a:lnTo>
                    <a:pt x="310642" y="7289"/>
                  </a:lnTo>
                  <a:lnTo>
                    <a:pt x="309524" y="11684"/>
                  </a:lnTo>
                  <a:lnTo>
                    <a:pt x="305219" y="19050"/>
                  </a:lnTo>
                  <a:lnTo>
                    <a:pt x="300875" y="22313"/>
                  </a:lnTo>
                  <a:lnTo>
                    <a:pt x="294805" y="19799"/>
                  </a:lnTo>
                  <a:lnTo>
                    <a:pt x="290906" y="14668"/>
                  </a:lnTo>
                  <a:lnTo>
                    <a:pt x="289941" y="15455"/>
                  </a:lnTo>
                  <a:lnTo>
                    <a:pt x="289013" y="17183"/>
                  </a:lnTo>
                  <a:lnTo>
                    <a:pt x="288163" y="22212"/>
                  </a:lnTo>
                  <a:lnTo>
                    <a:pt x="286931" y="24218"/>
                  </a:lnTo>
                  <a:lnTo>
                    <a:pt x="285559" y="24980"/>
                  </a:lnTo>
                  <a:lnTo>
                    <a:pt x="282790" y="24307"/>
                  </a:lnTo>
                  <a:lnTo>
                    <a:pt x="280403" y="26365"/>
                  </a:lnTo>
                  <a:lnTo>
                    <a:pt x="277749" y="27686"/>
                  </a:lnTo>
                  <a:lnTo>
                    <a:pt x="276453" y="29629"/>
                  </a:lnTo>
                  <a:lnTo>
                    <a:pt x="274916" y="30568"/>
                  </a:lnTo>
                  <a:lnTo>
                    <a:pt x="270954" y="29794"/>
                  </a:lnTo>
                  <a:lnTo>
                    <a:pt x="270586" y="29857"/>
                  </a:lnTo>
                  <a:lnTo>
                    <a:pt x="270586" y="42468"/>
                  </a:lnTo>
                  <a:lnTo>
                    <a:pt x="269532" y="42608"/>
                  </a:lnTo>
                  <a:lnTo>
                    <a:pt x="269532" y="44640"/>
                  </a:lnTo>
                  <a:lnTo>
                    <a:pt x="265696" y="45085"/>
                  </a:lnTo>
                  <a:lnTo>
                    <a:pt x="263753" y="44627"/>
                  </a:lnTo>
                  <a:lnTo>
                    <a:pt x="265696" y="45072"/>
                  </a:lnTo>
                  <a:lnTo>
                    <a:pt x="269532" y="44640"/>
                  </a:lnTo>
                  <a:lnTo>
                    <a:pt x="269532" y="42608"/>
                  </a:lnTo>
                  <a:lnTo>
                    <a:pt x="268274" y="42735"/>
                  </a:lnTo>
                  <a:lnTo>
                    <a:pt x="270586" y="42468"/>
                  </a:lnTo>
                  <a:lnTo>
                    <a:pt x="270586" y="29857"/>
                  </a:lnTo>
                  <a:lnTo>
                    <a:pt x="269646" y="29984"/>
                  </a:lnTo>
                  <a:lnTo>
                    <a:pt x="268058" y="32448"/>
                  </a:lnTo>
                  <a:lnTo>
                    <a:pt x="267487" y="33070"/>
                  </a:lnTo>
                  <a:lnTo>
                    <a:pt x="261099" y="35191"/>
                  </a:lnTo>
                  <a:lnTo>
                    <a:pt x="261099" y="75907"/>
                  </a:lnTo>
                  <a:lnTo>
                    <a:pt x="260743" y="72161"/>
                  </a:lnTo>
                  <a:lnTo>
                    <a:pt x="260604" y="68402"/>
                  </a:lnTo>
                  <a:lnTo>
                    <a:pt x="261099" y="75907"/>
                  </a:lnTo>
                  <a:lnTo>
                    <a:pt x="261099" y="35191"/>
                  </a:lnTo>
                  <a:lnTo>
                    <a:pt x="260743" y="35306"/>
                  </a:lnTo>
                  <a:lnTo>
                    <a:pt x="259613" y="35991"/>
                  </a:lnTo>
                  <a:lnTo>
                    <a:pt x="259029" y="36906"/>
                  </a:lnTo>
                  <a:lnTo>
                    <a:pt x="259029" y="75742"/>
                  </a:lnTo>
                  <a:lnTo>
                    <a:pt x="258445" y="77851"/>
                  </a:lnTo>
                  <a:lnTo>
                    <a:pt x="255435" y="80924"/>
                  </a:lnTo>
                  <a:lnTo>
                    <a:pt x="255435" y="89090"/>
                  </a:lnTo>
                  <a:lnTo>
                    <a:pt x="255231" y="91871"/>
                  </a:lnTo>
                  <a:lnTo>
                    <a:pt x="252349" y="95377"/>
                  </a:lnTo>
                  <a:lnTo>
                    <a:pt x="255219" y="91871"/>
                  </a:lnTo>
                  <a:lnTo>
                    <a:pt x="255270" y="85496"/>
                  </a:lnTo>
                  <a:lnTo>
                    <a:pt x="255435" y="89090"/>
                  </a:lnTo>
                  <a:lnTo>
                    <a:pt x="255435" y="80924"/>
                  </a:lnTo>
                  <a:lnTo>
                    <a:pt x="253873" y="82499"/>
                  </a:lnTo>
                  <a:lnTo>
                    <a:pt x="258445" y="77851"/>
                  </a:lnTo>
                  <a:lnTo>
                    <a:pt x="259016" y="75742"/>
                  </a:lnTo>
                  <a:lnTo>
                    <a:pt x="259029" y="36906"/>
                  </a:lnTo>
                  <a:lnTo>
                    <a:pt x="258978" y="75323"/>
                  </a:lnTo>
                  <a:lnTo>
                    <a:pt x="258737" y="72923"/>
                  </a:lnTo>
                  <a:lnTo>
                    <a:pt x="258686" y="71920"/>
                  </a:lnTo>
                  <a:lnTo>
                    <a:pt x="258546" y="67919"/>
                  </a:lnTo>
                  <a:lnTo>
                    <a:pt x="258978" y="75323"/>
                  </a:lnTo>
                  <a:lnTo>
                    <a:pt x="258978" y="36982"/>
                  </a:lnTo>
                  <a:lnTo>
                    <a:pt x="258660" y="37477"/>
                  </a:lnTo>
                  <a:lnTo>
                    <a:pt x="256819" y="36626"/>
                  </a:lnTo>
                  <a:lnTo>
                    <a:pt x="263410" y="32169"/>
                  </a:lnTo>
                  <a:lnTo>
                    <a:pt x="265010" y="31737"/>
                  </a:lnTo>
                  <a:lnTo>
                    <a:pt x="266331" y="31305"/>
                  </a:lnTo>
                  <a:lnTo>
                    <a:pt x="266712" y="30911"/>
                  </a:lnTo>
                  <a:lnTo>
                    <a:pt x="267246" y="29845"/>
                  </a:lnTo>
                  <a:lnTo>
                    <a:pt x="269036" y="27355"/>
                  </a:lnTo>
                  <a:lnTo>
                    <a:pt x="274523" y="28422"/>
                  </a:lnTo>
                  <a:lnTo>
                    <a:pt x="274967" y="28130"/>
                  </a:lnTo>
                  <a:lnTo>
                    <a:pt x="275463" y="27355"/>
                  </a:lnTo>
                  <a:lnTo>
                    <a:pt x="275615" y="27114"/>
                  </a:lnTo>
                  <a:lnTo>
                    <a:pt x="276415" y="26073"/>
                  </a:lnTo>
                  <a:lnTo>
                    <a:pt x="279323" y="24625"/>
                  </a:lnTo>
                  <a:lnTo>
                    <a:pt x="279946" y="24142"/>
                  </a:lnTo>
                  <a:lnTo>
                    <a:pt x="281444" y="22758"/>
                  </a:lnTo>
                  <a:lnTo>
                    <a:pt x="282003" y="22250"/>
                  </a:lnTo>
                  <a:lnTo>
                    <a:pt x="283768" y="22288"/>
                  </a:lnTo>
                  <a:lnTo>
                    <a:pt x="285330" y="22771"/>
                  </a:lnTo>
                  <a:lnTo>
                    <a:pt x="285521" y="22656"/>
                  </a:lnTo>
                  <a:lnTo>
                    <a:pt x="285762" y="22250"/>
                  </a:lnTo>
                  <a:lnTo>
                    <a:pt x="286219" y="21513"/>
                  </a:lnTo>
                  <a:lnTo>
                    <a:pt x="286766" y="18008"/>
                  </a:lnTo>
                  <a:lnTo>
                    <a:pt x="287045" y="16598"/>
                  </a:lnTo>
                  <a:lnTo>
                    <a:pt x="288099" y="14427"/>
                  </a:lnTo>
                  <a:lnTo>
                    <a:pt x="289509" y="13195"/>
                  </a:lnTo>
                  <a:lnTo>
                    <a:pt x="286588" y="10287"/>
                  </a:lnTo>
                  <a:lnTo>
                    <a:pt x="283121" y="7937"/>
                  </a:lnTo>
                  <a:lnTo>
                    <a:pt x="278218" y="5880"/>
                  </a:lnTo>
                  <a:lnTo>
                    <a:pt x="260337" y="5880"/>
                  </a:lnTo>
                  <a:lnTo>
                    <a:pt x="258737" y="5880"/>
                  </a:lnTo>
                  <a:lnTo>
                    <a:pt x="256413" y="6705"/>
                  </a:lnTo>
                  <a:lnTo>
                    <a:pt x="256413" y="34137"/>
                  </a:lnTo>
                  <a:lnTo>
                    <a:pt x="255066" y="33096"/>
                  </a:lnTo>
                  <a:lnTo>
                    <a:pt x="256413" y="34137"/>
                  </a:lnTo>
                  <a:lnTo>
                    <a:pt x="256413" y="6705"/>
                  </a:lnTo>
                  <a:lnTo>
                    <a:pt x="253415" y="7772"/>
                  </a:lnTo>
                  <a:lnTo>
                    <a:pt x="253415" y="88925"/>
                  </a:lnTo>
                  <a:lnTo>
                    <a:pt x="253238" y="91071"/>
                  </a:lnTo>
                  <a:lnTo>
                    <a:pt x="253403" y="88900"/>
                  </a:lnTo>
                  <a:lnTo>
                    <a:pt x="253415" y="7772"/>
                  </a:lnTo>
                  <a:lnTo>
                    <a:pt x="252450" y="8102"/>
                  </a:lnTo>
                  <a:lnTo>
                    <a:pt x="251802" y="14617"/>
                  </a:lnTo>
                  <a:lnTo>
                    <a:pt x="250583" y="16992"/>
                  </a:lnTo>
                  <a:lnTo>
                    <a:pt x="250583" y="34264"/>
                  </a:lnTo>
                  <a:lnTo>
                    <a:pt x="249910" y="34721"/>
                  </a:lnTo>
                  <a:lnTo>
                    <a:pt x="249910" y="112814"/>
                  </a:lnTo>
                  <a:lnTo>
                    <a:pt x="248018" y="102908"/>
                  </a:lnTo>
                  <a:lnTo>
                    <a:pt x="248742" y="100888"/>
                  </a:lnTo>
                  <a:lnTo>
                    <a:pt x="248031" y="102908"/>
                  </a:lnTo>
                  <a:lnTo>
                    <a:pt x="249910" y="112814"/>
                  </a:lnTo>
                  <a:lnTo>
                    <a:pt x="249910" y="34721"/>
                  </a:lnTo>
                  <a:lnTo>
                    <a:pt x="248310" y="35775"/>
                  </a:lnTo>
                  <a:lnTo>
                    <a:pt x="246938" y="37604"/>
                  </a:lnTo>
                  <a:lnTo>
                    <a:pt x="248310" y="35763"/>
                  </a:lnTo>
                  <a:lnTo>
                    <a:pt x="250583" y="34264"/>
                  </a:lnTo>
                  <a:lnTo>
                    <a:pt x="250583" y="16992"/>
                  </a:lnTo>
                  <a:lnTo>
                    <a:pt x="250482" y="17183"/>
                  </a:lnTo>
                  <a:lnTo>
                    <a:pt x="250482" y="32169"/>
                  </a:lnTo>
                  <a:lnTo>
                    <a:pt x="247421" y="33553"/>
                  </a:lnTo>
                  <a:lnTo>
                    <a:pt x="250482" y="32169"/>
                  </a:lnTo>
                  <a:lnTo>
                    <a:pt x="250482" y="17183"/>
                  </a:lnTo>
                  <a:lnTo>
                    <a:pt x="248945" y="20167"/>
                  </a:lnTo>
                  <a:lnTo>
                    <a:pt x="248348" y="21069"/>
                  </a:lnTo>
                  <a:lnTo>
                    <a:pt x="245173" y="22758"/>
                  </a:lnTo>
                  <a:lnTo>
                    <a:pt x="244995" y="22618"/>
                  </a:lnTo>
                  <a:lnTo>
                    <a:pt x="244995" y="139471"/>
                  </a:lnTo>
                  <a:lnTo>
                    <a:pt x="243738" y="132232"/>
                  </a:lnTo>
                  <a:lnTo>
                    <a:pt x="244030" y="128054"/>
                  </a:lnTo>
                  <a:lnTo>
                    <a:pt x="243738" y="132232"/>
                  </a:lnTo>
                  <a:lnTo>
                    <a:pt x="244995" y="139471"/>
                  </a:lnTo>
                  <a:lnTo>
                    <a:pt x="244995" y="22618"/>
                  </a:lnTo>
                  <a:lnTo>
                    <a:pt x="242595" y="20726"/>
                  </a:lnTo>
                  <a:lnTo>
                    <a:pt x="241376" y="20281"/>
                  </a:lnTo>
                  <a:lnTo>
                    <a:pt x="241376" y="155498"/>
                  </a:lnTo>
                  <a:lnTo>
                    <a:pt x="240157" y="153098"/>
                  </a:lnTo>
                  <a:lnTo>
                    <a:pt x="241376" y="155498"/>
                  </a:lnTo>
                  <a:lnTo>
                    <a:pt x="241376" y="20281"/>
                  </a:lnTo>
                  <a:lnTo>
                    <a:pt x="239636" y="19646"/>
                  </a:lnTo>
                  <a:lnTo>
                    <a:pt x="239636" y="53568"/>
                  </a:lnTo>
                  <a:lnTo>
                    <a:pt x="239636" y="56540"/>
                  </a:lnTo>
                  <a:lnTo>
                    <a:pt x="239153" y="56870"/>
                  </a:lnTo>
                  <a:lnTo>
                    <a:pt x="239636" y="56540"/>
                  </a:lnTo>
                  <a:lnTo>
                    <a:pt x="239636" y="53581"/>
                  </a:lnTo>
                  <a:lnTo>
                    <a:pt x="238975" y="54279"/>
                  </a:lnTo>
                  <a:lnTo>
                    <a:pt x="239636" y="53568"/>
                  </a:lnTo>
                  <a:lnTo>
                    <a:pt x="239636" y="19646"/>
                  </a:lnTo>
                  <a:lnTo>
                    <a:pt x="237921" y="19011"/>
                  </a:lnTo>
                  <a:lnTo>
                    <a:pt x="237921" y="55232"/>
                  </a:lnTo>
                  <a:lnTo>
                    <a:pt x="234556" y="57518"/>
                  </a:lnTo>
                  <a:lnTo>
                    <a:pt x="237197" y="55702"/>
                  </a:lnTo>
                  <a:lnTo>
                    <a:pt x="237921" y="55232"/>
                  </a:lnTo>
                  <a:lnTo>
                    <a:pt x="237921" y="19011"/>
                  </a:lnTo>
                  <a:lnTo>
                    <a:pt x="235889" y="18262"/>
                  </a:lnTo>
                  <a:lnTo>
                    <a:pt x="232181" y="19939"/>
                  </a:lnTo>
                  <a:lnTo>
                    <a:pt x="232181" y="63906"/>
                  </a:lnTo>
                  <a:lnTo>
                    <a:pt x="231673" y="69913"/>
                  </a:lnTo>
                  <a:lnTo>
                    <a:pt x="232181" y="63906"/>
                  </a:lnTo>
                  <a:lnTo>
                    <a:pt x="232181" y="19939"/>
                  </a:lnTo>
                  <a:lnTo>
                    <a:pt x="231013" y="20459"/>
                  </a:lnTo>
                  <a:lnTo>
                    <a:pt x="229133" y="22491"/>
                  </a:lnTo>
                  <a:lnTo>
                    <a:pt x="229133" y="69799"/>
                  </a:lnTo>
                  <a:lnTo>
                    <a:pt x="229133" y="22491"/>
                  </a:lnTo>
                  <a:lnTo>
                    <a:pt x="224828" y="27114"/>
                  </a:lnTo>
                  <a:lnTo>
                    <a:pt x="223545" y="30226"/>
                  </a:lnTo>
                  <a:lnTo>
                    <a:pt x="223545" y="69799"/>
                  </a:lnTo>
                  <a:lnTo>
                    <a:pt x="211493" y="72466"/>
                  </a:lnTo>
                  <a:lnTo>
                    <a:pt x="211493" y="74549"/>
                  </a:lnTo>
                  <a:lnTo>
                    <a:pt x="202209" y="75323"/>
                  </a:lnTo>
                  <a:lnTo>
                    <a:pt x="211480" y="74549"/>
                  </a:lnTo>
                  <a:lnTo>
                    <a:pt x="211493" y="72466"/>
                  </a:lnTo>
                  <a:lnTo>
                    <a:pt x="211188" y="72529"/>
                  </a:lnTo>
                  <a:lnTo>
                    <a:pt x="206997" y="72885"/>
                  </a:lnTo>
                  <a:lnTo>
                    <a:pt x="211175" y="72529"/>
                  </a:lnTo>
                  <a:lnTo>
                    <a:pt x="223545" y="69799"/>
                  </a:lnTo>
                  <a:lnTo>
                    <a:pt x="223545" y="30226"/>
                  </a:lnTo>
                  <a:lnTo>
                    <a:pt x="223050" y="31419"/>
                  </a:lnTo>
                  <a:lnTo>
                    <a:pt x="220472" y="36322"/>
                  </a:lnTo>
                  <a:lnTo>
                    <a:pt x="219964" y="37211"/>
                  </a:lnTo>
                  <a:lnTo>
                    <a:pt x="218198" y="38506"/>
                  </a:lnTo>
                  <a:lnTo>
                    <a:pt x="216903" y="38646"/>
                  </a:lnTo>
                  <a:lnTo>
                    <a:pt x="211010" y="38290"/>
                  </a:lnTo>
                  <a:lnTo>
                    <a:pt x="207683" y="35915"/>
                  </a:lnTo>
                  <a:lnTo>
                    <a:pt x="206794" y="35280"/>
                  </a:lnTo>
                  <a:lnTo>
                    <a:pt x="199796" y="35204"/>
                  </a:lnTo>
                  <a:lnTo>
                    <a:pt x="197472" y="35915"/>
                  </a:lnTo>
                  <a:lnTo>
                    <a:pt x="194208" y="35318"/>
                  </a:lnTo>
                  <a:lnTo>
                    <a:pt x="194208" y="72910"/>
                  </a:lnTo>
                  <a:lnTo>
                    <a:pt x="192214" y="66903"/>
                  </a:lnTo>
                  <a:lnTo>
                    <a:pt x="192214" y="239306"/>
                  </a:lnTo>
                  <a:lnTo>
                    <a:pt x="191770" y="239255"/>
                  </a:lnTo>
                  <a:lnTo>
                    <a:pt x="190538" y="238887"/>
                  </a:lnTo>
                  <a:lnTo>
                    <a:pt x="192214" y="239306"/>
                  </a:lnTo>
                  <a:lnTo>
                    <a:pt x="192214" y="66903"/>
                  </a:lnTo>
                  <a:lnTo>
                    <a:pt x="191846" y="65798"/>
                  </a:lnTo>
                  <a:lnTo>
                    <a:pt x="191846" y="236905"/>
                  </a:lnTo>
                  <a:lnTo>
                    <a:pt x="191846" y="237147"/>
                  </a:lnTo>
                  <a:lnTo>
                    <a:pt x="191846" y="236905"/>
                  </a:lnTo>
                  <a:lnTo>
                    <a:pt x="191846" y="65798"/>
                  </a:lnTo>
                  <a:lnTo>
                    <a:pt x="191490" y="64592"/>
                  </a:lnTo>
                  <a:lnTo>
                    <a:pt x="194208" y="72910"/>
                  </a:lnTo>
                  <a:lnTo>
                    <a:pt x="194208" y="35318"/>
                  </a:lnTo>
                  <a:lnTo>
                    <a:pt x="191401" y="34798"/>
                  </a:lnTo>
                  <a:lnTo>
                    <a:pt x="190931" y="34150"/>
                  </a:lnTo>
                  <a:lnTo>
                    <a:pt x="190931" y="63855"/>
                  </a:lnTo>
                  <a:lnTo>
                    <a:pt x="190284" y="63322"/>
                  </a:lnTo>
                  <a:lnTo>
                    <a:pt x="190931" y="63855"/>
                  </a:lnTo>
                  <a:lnTo>
                    <a:pt x="190931" y="34150"/>
                  </a:lnTo>
                  <a:lnTo>
                    <a:pt x="190106" y="32981"/>
                  </a:lnTo>
                  <a:lnTo>
                    <a:pt x="190106" y="63334"/>
                  </a:lnTo>
                  <a:lnTo>
                    <a:pt x="189052" y="63449"/>
                  </a:lnTo>
                  <a:lnTo>
                    <a:pt x="189052" y="234276"/>
                  </a:lnTo>
                  <a:lnTo>
                    <a:pt x="186448" y="233692"/>
                  </a:lnTo>
                  <a:lnTo>
                    <a:pt x="187706" y="233870"/>
                  </a:lnTo>
                  <a:lnTo>
                    <a:pt x="189052" y="234276"/>
                  </a:lnTo>
                  <a:lnTo>
                    <a:pt x="189052" y="63449"/>
                  </a:lnTo>
                  <a:lnTo>
                    <a:pt x="187553" y="63588"/>
                  </a:lnTo>
                  <a:lnTo>
                    <a:pt x="183769" y="63931"/>
                  </a:lnTo>
                  <a:lnTo>
                    <a:pt x="190106" y="63334"/>
                  </a:lnTo>
                  <a:lnTo>
                    <a:pt x="190106" y="32981"/>
                  </a:lnTo>
                  <a:lnTo>
                    <a:pt x="188912" y="31305"/>
                  </a:lnTo>
                  <a:lnTo>
                    <a:pt x="182943" y="26428"/>
                  </a:lnTo>
                  <a:lnTo>
                    <a:pt x="181127" y="26085"/>
                  </a:lnTo>
                  <a:lnTo>
                    <a:pt x="181127" y="217855"/>
                  </a:lnTo>
                  <a:lnTo>
                    <a:pt x="179412" y="222948"/>
                  </a:lnTo>
                  <a:lnTo>
                    <a:pt x="181114" y="217855"/>
                  </a:lnTo>
                  <a:lnTo>
                    <a:pt x="181127" y="26085"/>
                  </a:lnTo>
                  <a:lnTo>
                    <a:pt x="177698" y="25412"/>
                  </a:lnTo>
                  <a:lnTo>
                    <a:pt x="174891" y="30403"/>
                  </a:lnTo>
                  <a:lnTo>
                    <a:pt x="175158" y="32575"/>
                  </a:lnTo>
                  <a:lnTo>
                    <a:pt x="174840" y="33032"/>
                  </a:lnTo>
                  <a:lnTo>
                    <a:pt x="174840" y="215430"/>
                  </a:lnTo>
                  <a:lnTo>
                    <a:pt x="173990" y="214147"/>
                  </a:lnTo>
                  <a:lnTo>
                    <a:pt x="173850" y="211582"/>
                  </a:lnTo>
                  <a:lnTo>
                    <a:pt x="173901" y="211963"/>
                  </a:lnTo>
                  <a:lnTo>
                    <a:pt x="173990" y="214147"/>
                  </a:lnTo>
                  <a:lnTo>
                    <a:pt x="174840" y="215430"/>
                  </a:lnTo>
                  <a:lnTo>
                    <a:pt x="174840" y="33032"/>
                  </a:lnTo>
                  <a:lnTo>
                    <a:pt x="172681" y="36131"/>
                  </a:lnTo>
                  <a:lnTo>
                    <a:pt x="171970" y="36131"/>
                  </a:lnTo>
                  <a:lnTo>
                    <a:pt x="171970" y="57962"/>
                  </a:lnTo>
                  <a:lnTo>
                    <a:pt x="171945" y="60109"/>
                  </a:lnTo>
                  <a:lnTo>
                    <a:pt x="171259" y="60109"/>
                  </a:lnTo>
                  <a:lnTo>
                    <a:pt x="171259" y="206603"/>
                  </a:lnTo>
                  <a:lnTo>
                    <a:pt x="169989" y="206400"/>
                  </a:lnTo>
                  <a:lnTo>
                    <a:pt x="169989" y="208457"/>
                  </a:lnTo>
                  <a:lnTo>
                    <a:pt x="164922" y="207746"/>
                  </a:lnTo>
                  <a:lnTo>
                    <a:pt x="168249" y="208064"/>
                  </a:lnTo>
                  <a:lnTo>
                    <a:pt x="169989" y="208457"/>
                  </a:lnTo>
                  <a:lnTo>
                    <a:pt x="169989" y="206400"/>
                  </a:lnTo>
                  <a:lnTo>
                    <a:pt x="167335" y="205917"/>
                  </a:lnTo>
                  <a:lnTo>
                    <a:pt x="168198" y="205981"/>
                  </a:lnTo>
                  <a:lnTo>
                    <a:pt x="171259" y="206603"/>
                  </a:lnTo>
                  <a:lnTo>
                    <a:pt x="171259" y="60109"/>
                  </a:lnTo>
                  <a:lnTo>
                    <a:pt x="164934" y="60109"/>
                  </a:lnTo>
                  <a:lnTo>
                    <a:pt x="164934" y="205092"/>
                  </a:lnTo>
                  <a:lnTo>
                    <a:pt x="163969" y="203200"/>
                  </a:lnTo>
                  <a:lnTo>
                    <a:pt x="164160" y="203492"/>
                  </a:lnTo>
                  <a:lnTo>
                    <a:pt x="164934" y="205092"/>
                  </a:lnTo>
                  <a:lnTo>
                    <a:pt x="164934" y="60109"/>
                  </a:lnTo>
                  <a:lnTo>
                    <a:pt x="160159" y="60109"/>
                  </a:lnTo>
                  <a:lnTo>
                    <a:pt x="158800" y="60109"/>
                  </a:lnTo>
                  <a:lnTo>
                    <a:pt x="166954" y="59575"/>
                  </a:lnTo>
                  <a:lnTo>
                    <a:pt x="160159" y="60109"/>
                  </a:lnTo>
                  <a:lnTo>
                    <a:pt x="171919" y="60096"/>
                  </a:lnTo>
                  <a:lnTo>
                    <a:pt x="171945" y="57975"/>
                  </a:lnTo>
                  <a:lnTo>
                    <a:pt x="171551" y="57937"/>
                  </a:lnTo>
                  <a:lnTo>
                    <a:pt x="171551" y="59969"/>
                  </a:lnTo>
                  <a:lnTo>
                    <a:pt x="167030" y="59575"/>
                  </a:lnTo>
                  <a:lnTo>
                    <a:pt x="171551" y="59969"/>
                  </a:lnTo>
                  <a:lnTo>
                    <a:pt x="171551" y="57937"/>
                  </a:lnTo>
                  <a:lnTo>
                    <a:pt x="167043" y="57518"/>
                  </a:lnTo>
                  <a:lnTo>
                    <a:pt x="171970" y="57962"/>
                  </a:lnTo>
                  <a:lnTo>
                    <a:pt x="171970" y="36131"/>
                  </a:lnTo>
                  <a:lnTo>
                    <a:pt x="169735" y="36131"/>
                  </a:lnTo>
                  <a:lnTo>
                    <a:pt x="163639" y="39420"/>
                  </a:lnTo>
                  <a:lnTo>
                    <a:pt x="162839" y="45008"/>
                  </a:lnTo>
                  <a:lnTo>
                    <a:pt x="156667" y="49187"/>
                  </a:lnTo>
                  <a:lnTo>
                    <a:pt x="153162" y="49276"/>
                  </a:lnTo>
                  <a:lnTo>
                    <a:pt x="151244" y="51562"/>
                  </a:lnTo>
                  <a:lnTo>
                    <a:pt x="149326" y="53606"/>
                  </a:lnTo>
                  <a:lnTo>
                    <a:pt x="149771" y="55702"/>
                  </a:lnTo>
                  <a:lnTo>
                    <a:pt x="149809" y="56705"/>
                  </a:lnTo>
                  <a:lnTo>
                    <a:pt x="149720" y="57302"/>
                  </a:lnTo>
                  <a:lnTo>
                    <a:pt x="153619" y="58737"/>
                  </a:lnTo>
                  <a:lnTo>
                    <a:pt x="156083" y="58407"/>
                  </a:lnTo>
                  <a:lnTo>
                    <a:pt x="154470" y="58635"/>
                  </a:lnTo>
                  <a:lnTo>
                    <a:pt x="154470" y="199859"/>
                  </a:lnTo>
                  <a:lnTo>
                    <a:pt x="149301" y="199936"/>
                  </a:lnTo>
                  <a:lnTo>
                    <a:pt x="146862" y="197827"/>
                  </a:lnTo>
                  <a:lnTo>
                    <a:pt x="146862" y="459498"/>
                  </a:lnTo>
                  <a:lnTo>
                    <a:pt x="146850" y="459701"/>
                  </a:lnTo>
                  <a:lnTo>
                    <a:pt x="146812" y="460019"/>
                  </a:lnTo>
                  <a:lnTo>
                    <a:pt x="146862" y="459498"/>
                  </a:lnTo>
                  <a:lnTo>
                    <a:pt x="146862" y="197827"/>
                  </a:lnTo>
                  <a:lnTo>
                    <a:pt x="146634" y="197624"/>
                  </a:lnTo>
                  <a:lnTo>
                    <a:pt x="149301" y="199923"/>
                  </a:lnTo>
                  <a:lnTo>
                    <a:pt x="154470" y="199859"/>
                  </a:lnTo>
                  <a:lnTo>
                    <a:pt x="154470" y="58635"/>
                  </a:lnTo>
                  <a:lnTo>
                    <a:pt x="153619" y="58750"/>
                  </a:lnTo>
                  <a:lnTo>
                    <a:pt x="149720" y="57302"/>
                  </a:lnTo>
                  <a:lnTo>
                    <a:pt x="149364" y="57175"/>
                  </a:lnTo>
                  <a:lnTo>
                    <a:pt x="149199" y="57099"/>
                  </a:lnTo>
                  <a:lnTo>
                    <a:pt x="148386" y="58978"/>
                  </a:lnTo>
                  <a:lnTo>
                    <a:pt x="148653" y="59093"/>
                  </a:lnTo>
                  <a:lnTo>
                    <a:pt x="148932" y="59194"/>
                  </a:lnTo>
                  <a:lnTo>
                    <a:pt x="149212" y="59283"/>
                  </a:lnTo>
                  <a:lnTo>
                    <a:pt x="147396" y="64096"/>
                  </a:lnTo>
                  <a:lnTo>
                    <a:pt x="146392" y="64630"/>
                  </a:lnTo>
                  <a:lnTo>
                    <a:pt x="146392" y="197205"/>
                  </a:lnTo>
                  <a:lnTo>
                    <a:pt x="144386" y="193548"/>
                  </a:lnTo>
                  <a:lnTo>
                    <a:pt x="143192" y="191973"/>
                  </a:lnTo>
                  <a:lnTo>
                    <a:pt x="143814" y="192747"/>
                  </a:lnTo>
                  <a:lnTo>
                    <a:pt x="144386" y="193548"/>
                  </a:lnTo>
                  <a:lnTo>
                    <a:pt x="145072" y="194729"/>
                  </a:lnTo>
                  <a:lnTo>
                    <a:pt x="146392" y="197205"/>
                  </a:lnTo>
                  <a:lnTo>
                    <a:pt x="146392" y="64630"/>
                  </a:lnTo>
                  <a:lnTo>
                    <a:pt x="143332" y="66255"/>
                  </a:lnTo>
                  <a:lnTo>
                    <a:pt x="143179" y="66649"/>
                  </a:lnTo>
                  <a:lnTo>
                    <a:pt x="143179" y="191960"/>
                  </a:lnTo>
                  <a:lnTo>
                    <a:pt x="142773" y="191490"/>
                  </a:lnTo>
                  <a:lnTo>
                    <a:pt x="142773" y="455155"/>
                  </a:lnTo>
                  <a:lnTo>
                    <a:pt x="139839" y="454253"/>
                  </a:lnTo>
                  <a:lnTo>
                    <a:pt x="142773" y="455155"/>
                  </a:lnTo>
                  <a:lnTo>
                    <a:pt x="142773" y="191490"/>
                  </a:lnTo>
                  <a:lnTo>
                    <a:pt x="142379" y="191008"/>
                  </a:lnTo>
                  <a:lnTo>
                    <a:pt x="142379" y="193814"/>
                  </a:lnTo>
                  <a:lnTo>
                    <a:pt x="141986" y="193738"/>
                  </a:lnTo>
                  <a:lnTo>
                    <a:pt x="142125" y="193738"/>
                  </a:lnTo>
                  <a:lnTo>
                    <a:pt x="142278" y="193763"/>
                  </a:lnTo>
                  <a:lnTo>
                    <a:pt x="142379" y="191008"/>
                  </a:lnTo>
                  <a:lnTo>
                    <a:pt x="142201" y="190779"/>
                  </a:lnTo>
                  <a:lnTo>
                    <a:pt x="142201" y="191554"/>
                  </a:lnTo>
                  <a:lnTo>
                    <a:pt x="141338" y="191668"/>
                  </a:lnTo>
                  <a:lnTo>
                    <a:pt x="142201" y="191554"/>
                  </a:lnTo>
                  <a:lnTo>
                    <a:pt x="142201" y="190779"/>
                  </a:lnTo>
                  <a:lnTo>
                    <a:pt x="141058" y="189357"/>
                  </a:lnTo>
                  <a:lnTo>
                    <a:pt x="143154" y="191909"/>
                  </a:lnTo>
                  <a:lnTo>
                    <a:pt x="143179" y="66649"/>
                  </a:lnTo>
                  <a:lnTo>
                    <a:pt x="141122" y="71843"/>
                  </a:lnTo>
                  <a:lnTo>
                    <a:pt x="141122" y="74549"/>
                  </a:lnTo>
                  <a:lnTo>
                    <a:pt x="140893" y="75780"/>
                  </a:lnTo>
                  <a:lnTo>
                    <a:pt x="140893" y="193979"/>
                  </a:lnTo>
                  <a:lnTo>
                    <a:pt x="138049" y="197065"/>
                  </a:lnTo>
                  <a:lnTo>
                    <a:pt x="140131" y="194754"/>
                  </a:lnTo>
                  <a:lnTo>
                    <a:pt x="140893" y="193979"/>
                  </a:lnTo>
                  <a:lnTo>
                    <a:pt x="140893" y="75780"/>
                  </a:lnTo>
                  <a:lnTo>
                    <a:pt x="139395" y="83781"/>
                  </a:lnTo>
                  <a:lnTo>
                    <a:pt x="137121" y="85699"/>
                  </a:lnTo>
                  <a:lnTo>
                    <a:pt x="137121" y="141706"/>
                  </a:lnTo>
                  <a:lnTo>
                    <a:pt x="137071" y="143065"/>
                  </a:lnTo>
                  <a:lnTo>
                    <a:pt x="136309" y="144716"/>
                  </a:lnTo>
                  <a:lnTo>
                    <a:pt x="137058" y="143065"/>
                  </a:lnTo>
                  <a:lnTo>
                    <a:pt x="137121" y="141706"/>
                  </a:lnTo>
                  <a:lnTo>
                    <a:pt x="137121" y="85699"/>
                  </a:lnTo>
                  <a:lnTo>
                    <a:pt x="135890" y="86728"/>
                  </a:lnTo>
                  <a:lnTo>
                    <a:pt x="135890" y="132689"/>
                  </a:lnTo>
                  <a:lnTo>
                    <a:pt x="135699" y="133032"/>
                  </a:lnTo>
                  <a:lnTo>
                    <a:pt x="134861" y="134327"/>
                  </a:lnTo>
                  <a:lnTo>
                    <a:pt x="135890" y="132689"/>
                  </a:lnTo>
                  <a:lnTo>
                    <a:pt x="135890" y="86728"/>
                  </a:lnTo>
                  <a:lnTo>
                    <a:pt x="132016" y="89966"/>
                  </a:lnTo>
                  <a:lnTo>
                    <a:pt x="133946" y="99885"/>
                  </a:lnTo>
                  <a:lnTo>
                    <a:pt x="135445" y="102209"/>
                  </a:lnTo>
                  <a:lnTo>
                    <a:pt x="135280" y="106959"/>
                  </a:lnTo>
                  <a:lnTo>
                    <a:pt x="132041" y="111963"/>
                  </a:lnTo>
                  <a:lnTo>
                    <a:pt x="131216" y="113182"/>
                  </a:lnTo>
                  <a:lnTo>
                    <a:pt x="130327" y="114363"/>
                  </a:lnTo>
                  <a:lnTo>
                    <a:pt x="134886" y="120053"/>
                  </a:lnTo>
                  <a:lnTo>
                    <a:pt x="130314" y="114376"/>
                  </a:lnTo>
                  <a:lnTo>
                    <a:pt x="130213" y="114211"/>
                  </a:lnTo>
                  <a:lnTo>
                    <a:pt x="128574" y="115443"/>
                  </a:lnTo>
                  <a:lnTo>
                    <a:pt x="128866" y="115811"/>
                  </a:lnTo>
                  <a:lnTo>
                    <a:pt x="129019" y="116001"/>
                  </a:lnTo>
                  <a:lnTo>
                    <a:pt x="133172" y="121221"/>
                  </a:lnTo>
                  <a:lnTo>
                    <a:pt x="135331" y="126593"/>
                  </a:lnTo>
                  <a:lnTo>
                    <a:pt x="135305" y="129578"/>
                  </a:lnTo>
                  <a:lnTo>
                    <a:pt x="134112" y="131699"/>
                  </a:lnTo>
                  <a:lnTo>
                    <a:pt x="132118" y="134810"/>
                  </a:lnTo>
                  <a:lnTo>
                    <a:pt x="132257" y="137591"/>
                  </a:lnTo>
                  <a:lnTo>
                    <a:pt x="134531" y="140627"/>
                  </a:lnTo>
                  <a:lnTo>
                    <a:pt x="135026" y="141922"/>
                  </a:lnTo>
                  <a:lnTo>
                    <a:pt x="134975" y="142722"/>
                  </a:lnTo>
                  <a:lnTo>
                    <a:pt x="133946" y="145021"/>
                  </a:lnTo>
                  <a:lnTo>
                    <a:pt x="132194" y="146469"/>
                  </a:lnTo>
                  <a:lnTo>
                    <a:pt x="130962" y="146850"/>
                  </a:lnTo>
                  <a:lnTo>
                    <a:pt x="130962" y="149085"/>
                  </a:lnTo>
                  <a:lnTo>
                    <a:pt x="130073" y="149415"/>
                  </a:lnTo>
                  <a:lnTo>
                    <a:pt x="126568" y="150406"/>
                  </a:lnTo>
                  <a:lnTo>
                    <a:pt x="126568" y="185686"/>
                  </a:lnTo>
                  <a:lnTo>
                    <a:pt x="121729" y="189166"/>
                  </a:lnTo>
                  <a:lnTo>
                    <a:pt x="120777" y="189357"/>
                  </a:lnTo>
                  <a:lnTo>
                    <a:pt x="121716" y="189166"/>
                  </a:lnTo>
                  <a:lnTo>
                    <a:pt x="123190" y="188074"/>
                  </a:lnTo>
                  <a:lnTo>
                    <a:pt x="126568" y="185686"/>
                  </a:lnTo>
                  <a:lnTo>
                    <a:pt x="126568" y="150406"/>
                  </a:lnTo>
                  <a:lnTo>
                    <a:pt x="123774" y="151193"/>
                  </a:lnTo>
                  <a:lnTo>
                    <a:pt x="130962" y="149085"/>
                  </a:lnTo>
                  <a:lnTo>
                    <a:pt x="130962" y="146850"/>
                  </a:lnTo>
                  <a:lnTo>
                    <a:pt x="122682" y="149377"/>
                  </a:lnTo>
                  <a:lnTo>
                    <a:pt x="121475" y="150647"/>
                  </a:lnTo>
                  <a:lnTo>
                    <a:pt x="121475" y="165214"/>
                  </a:lnTo>
                  <a:lnTo>
                    <a:pt x="114528" y="173482"/>
                  </a:lnTo>
                  <a:lnTo>
                    <a:pt x="113487" y="175577"/>
                  </a:lnTo>
                  <a:lnTo>
                    <a:pt x="114515" y="173482"/>
                  </a:lnTo>
                  <a:lnTo>
                    <a:pt x="121475" y="165214"/>
                  </a:lnTo>
                  <a:lnTo>
                    <a:pt x="121475" y="150647"/>
                  </a:lnTo>
                  <a:lnTo>
                    <a:pt x="119405" y="152793"/>
                  </a:lnTo>
                  <a:lnTo>
                    <a:pt x="118618" y="154838"/>
                  </a:lnTo>
                  <a:lnTo>
                    <a:pt x="118694" y="157797"/>
                  </a:lnTo>
                  <a:lnTo>
                    <a:pt x="119354" y="160959"/>
                  </a:lnTo>
                  <a:lnTo>
                    <a:pt x="119418" y="164477"/>
                  </a:lnTo>
                  <a:lnTo>
                    <a:pt x="112801" y="172364"/>
                  </a:lnTo>
                  <a:lnTo>
                    <a:pt x="112572" y="172834"/>
                  </a:lnTo>
                  <a:lnTo>
                    <a:pt x="112572" y="177457"/>
                  </a:lnTo>
                  <a:lnTo>
                    <a:pt x="112547" y="179755"/>
                  </a:lnTo>
                  <a:lnTo>
                    <a:pt x="112547" y="177533"/>
                  </a:lnTo>
                  <a:lnTo>
                    <a:pt x="112572" y="172834"/>
                  </a:lnTo>
                  <a:lnTo>
                    <a:pt x="110451" y="177165"/>
                  </a:lnTo>
                  <a:lnTo>
                    <a:pt x="110439" y="180759"/>
                  </a:lnTo>
                  <a:lnTo>
                    <a:pt x="113207" y="187413"/>
                  </a:lnTo>
                  <a:lnTo>
                    <a:pt x="115785" y="189928"/>
                  </a:lnTo>
                  <a:lnTo>
                    <a:pt x="120573" y="191477"/>
                  </a:lnTo>
                  <a:lnTo>
                    <a:pt x="122567" y="191071"/>
                  </a:lnTo>
                  <a:lnTo>
                    <a:pt x="127228" y="187718"/>
                  </a:lnTo>
                  <a:lnTo>
                    <a:pt x="131216" y="187210"/>
                  </a:lnTo>
                  <a:lnTo>
                    <a:pt x="136906" y="189090"/>
                  </a:lnTo>
                  <a:lnTo>
                    <a:pt x="138874" y="190360"/>
                  </a:lnTo>
                  <a:lnTo>
                    <a:pt x="140538" y="192036"/>
                  </a:lnTo>
                  <a:lnTo>
                    <a:pt x="139344" y="192608"/>
                  </a:lnTo>
                  <a:lnTo>
                    <a:pt x="135597" y="196735"/>
                  </a:lnTo>
                  <a:lnTo>
                    <a:pt x="135293" y="196900"/>
                  </a:lnTo>
                  <a:lnTo>
                    <a:pt x="135293" y="199212"/>
                  </a:lnTo>
                  <a:lnTo>
                    <a:pt x="134277" y="199771"/>
                  </a:lnTo>
                  <a:lnTo>
                    <a:pt x="128574" y="199986"/>
                  </a:lnTo>
                  <a:lnTo>
                    <a:pt x="126441" y="201002"/>
                  </a:lnTo>
                  <a:lnTo>
                    <a:pt x="125615" y="201968"/>
                  </a:lnTo>
                  <a:lnTo>
                    <a:pt x="125615" y="454888"/>
                  </a:lnTo>
                  <a:lnTo>
                    <a:pt x="120218" y="458520"/>
                  </a:lnTo>
                  <a:lnTo>
                    <a:pt x="116700" y="464553"/>
                  </a:lnTo>
                  <a:lnTo>
                    <a:pt x="120218" y="458508"/>
                  </a:lnTo>
                  <a:lnTo>
                    <a:pt x="125615" y="454888"/>
                  </a:lnTo>
                  <a:lnTo>
                    <a:pt x="125615" y="201968"/>
                  </a:lnTo>
                  <a:lnTo>
                    <a:pt x="124383" y="203390"/>
                  </a:lnTo>
                  <a:lnTo>
                    <a:pt x="126441" y="200990"/>
                  </a:lnTo>
                  <a:lnTo>
                    <a:pt x="128574" y="199986"/>
                  </a:lnTo>
                  <a:lnTo>
                    <a:pt x="134277" y="199758"/>
                  </a:lnTo>
                  <a:lnTo>
                    <a:pt x="135293" y="199212"/>
                  </a:lnTo>
                  <a:lnTo>
                    <a:pt x="135293" y="196900"/>
                  </a:lnTo>
                  <a:lnTo>
                    <a:pt x="133718" y="197739"/>
                  </a:lnTo>
                  <a:lnTo>
                    <a:pt x="128079" y="197967"/>
                  </a:lnTo>
                  <a:lnTo>
                    <a:pt x="125171" y="199339"/>
                  </a:lnTo>
                  <a:lnTo>
                    <a:pt x="122364" y="202641"/>
                  </a:lnTo>
                  <a:lnTo>
                    <a:pt x="122364" y="205752"/>
                  </a:lnTo>
                  <a:lnTo>
                    <a:pt x="119418" y="206768"/>
                  </a:lnTo>
                  <a:lnTo>
                    <a:pt x="119684" y="206667"/>
                  </a:lnTo>
                  <a:lnTo>
                    <a:pt x="122364" y="205752"/>
                  </a:lnTo>
                  <a:lnTo>
                    <a:pt x="122364" y="202641"/>
                  </a:lnTo>
                  <a:lnTo>
                    <a:pt x="121183" y="204012"/>
                  </a:lnTo>
                  <a:lnTo>
                    <a:pt x="119100" y="204724"/>
                  </a:lnTo>
                  <a:lnTo>
                    <a:pt x="114731" y="204635"/>
                  </a:lnTo>
                  <a:lnTo>
                    <a:pt x="114731" y="206667"/>
                  </a:lnTo>
                  <a:lnTo>
                    <a:pt x="112458" y="207924"/>
                  </a:lnTo>
                  <a:lnTo>
                    <a:pt x="111023" y="213220"/>
                  </a:lnTo>
                  <a:lnTo>
                    <a:pt x="112445" y="207911"/>
                  </a:lnTo>
                  <a:lnTo>
                    <a:pt x="114731" y="206667"/>
                  </a:lnTo>
                  <a:lnTo>
                    <a:pt x="114731" y="204635"/>
                  </a:lnTo>
                  <a:lnTo>
                    <a:pt x="114236" y="204622"/>
                  </a:lnTo>
                  <a:lnTo>
                    <a:pt x="110705" y="206540"/>
                  </a:lnTo>
                  <a:lnTo>
                    <a:pt x="110502" y="207302"/>
                  </a:lnTo>
                  <a:lnTo>
                    <a:pt x="110502" y="379095"/>
                  </a:lnTo>
                  <a:lnTo>
                    <a:pt x="109867" y="382993"/>
                  </a:lnTo>
                  <a:lnTo>
                    <a:pt x="110490" y="379095"/>
                  </a:lnTo>
                  <a:lnTo>
                    <a:pt x="110502" y="207302"/>
                  </a:lnTo>
                  <a:lnTo>
                    <a:pt x="110083" y="208876"/>
                  </a:lnTo>
                  <a:lnTo>
                    <a:pt x="110083" y="377494"/>
                  </a:lnTo>
                  <a:lnTo>
                    <a:pt x="108788" y="375983"/>
                  </a:lnTo>
                  <a:lnTo>
                    <a:pt x="108788" y="465074"/>
                  </a:lnTo>
                  <a:lnTo>
                    <a:pt x="104571" y="466356"/>
                  </a:lnTo>
                  <a:lnTo>
                    <a:pt x="108788" y="465074"/>
                  </a:lnTo>
                  <a:lnTo>
                    <a:pt x="108788" y="375983"/>
                  </a:lnTo>
                  <a:lnTo>
                    <a:pt x="108559" y="375704"/>
                  </a:lnTo>
                  <a:lnTo>
                    <a:pt x="110083" y="377494"/>
                  </a:lnTo>
                  <a:lnTo>
                    <a:pt x="110083" y="208876"/>
                  </a:lnTo>
                  <a:lnTo>
                    <a:pt x="108470" y="214896"/>
                  </a:lnTo>
                  <a:lnTo>
                    <a:pt x="107162" y="215607"/>
                  </a:lnTo>
                  <a:lnTo>
                    <a:pt x="107162" y="377202"/>
                  </a:lnTo>
                  <a:lnTo>
                    <a:pt x="104444" y="375196"/>
                  </a:lnTo>
                  <a:lnTo>
                    <a:pt x="107162" y="377202"/>
                  </a:lnTo>
                  <a:lnTo>
                    <a:pt x="107162" y="215607"/>
                  </a:lnTo>
                  <a:lnTo>
                    <a:pt x="107010" y="215696"/>
                  </a:lnTo>
                  <a:lnTo>
                    <a:pt x="107010" y="218008"/>
                  </a:lnTo>
                  <a:lnTo>
                    <a:pt x="105308" y="218198"/>
                  </a:lnTo>
                  <a:lnTo>
                    <a:pt x="105308" y="369747"/>
                  </a:lnTo>
                  <a:lnTo>
                    <a:pt x="104343" y="366877"/>
                  </a:lnTo>
                  <a:lnTo>
                    <a:pt x="105308" y="369747"/>
                  </a:lnTo>
                  <a:lnTo>
                    <a:pt x="105308" y="218198"/>
                  </a:lnTo>
                  <a:lnTo>
                    <a:pt x="103466" y="218401"/>
                  </a:lnTo>
                  <a:lnTo>
                    <a:pt x="103466" y="373214"/>
                  </a:lnTo>
                  <a:lnTo>
                    <a:pt x="103289" y="370141"/>
                  </a:lnTo>
                  <a:lnTo>
                    <a:pt x="102450" y="367639"/>
                  </a:lnTo>
                  <a:lnTo>
                    <a:pt x="96799" y="366674"/>
                  </a:lnTo>
                  <a:lnTo>
                    <a:pt x="98183" y="366788"/>
                  </a:lnTo>
                  <a:lnTo>
                    <a:pt x="99707" y="367030"/>
                  </a:lnTo>
                  <a:lnTo>
                    <a:pt x="102450" y="367626"/>
                  </a:lnTo>
                  <a:lnTo>
                    <a:pt x="103301" y="370128"/>
                  </a:lnTo>
                  <a:lnTo>
                    <a:pt x="103466" y="373214"/>
                  </a:lnTo>
                  <a:lnTo>
                    <a:pt x="103466" y="218401"/>
                  </a:lnTo>
                  <a:lnTo>
                    <a:pt x="103035" y="218440"/>
                  </a:lnTo>
                  <a:lnTo>
                    <a:pt x="100761" y="219811"/>
                  </a:lnTo>
                  <a:lnTo>
                    <a:pt x="101384" y="231114"/>
                  </a:lnTo>
                  <a:lnTo>
                    <a:pt x="100774" y="221805"/>
                  </a:lnTo>
                  <a:lnTo>
                    <a:pt x="100749" y="219798"/>
                  </a:lnTo>
                  <a:lnTo>
                    <a:pt x="103035" y="218440"/>
                  </a:lnTo>
                  <a:lnTo>
                    <a:pt x="106997" y="218008"/>
                  </a:lnTo>
                  <a:lnTo>
                    <a:pt x="107010" y="215696"/>
                  </a:lnTo>
                  <a:lnTo>
                    <a:pt x="106400" y="216014"/>
                  </a:lnTo>
                  <a:lnTo>
                    <a:pt x="102374" y="216446"/>
                  </a:lnTo>
                  <a:lnTo>
                    <a:pt x="99618" y="218109"/>
                  </a:lnTo>
                  <a:lnTo>
                    <a:pt x="99618" y="364972"/>
                  </a:lnTo>
                  <a:lnTo>
                    <a:pt x="99199" y="364896"/>
                  </a:lnTo>
                  <a:lnTo>
                    <a:pt x="99618" y="364972"/>
                  </a:lnTo>
                  <a:lnTo>
                    <a:pt x="99618" y="218109"/>
                  </a:lnTo>
                  <a:lnTo>
                    <a:pt x="98526" y="218757"/>
                  </a:lnTo>
                  <a:lnTo>
                    <a:pt x="99288" y="230187"/>
                  </a:lnTo>
                  <a:lnTo>
                    <a:pt x="97409" y="231686"/>
                  </a:lnTo>
                  <a:lnTo>
                    <a:pt x="97383" y="246418"/>
                  </a:lnTo>
                  <a:lnTo>
                    <a:pt x="96659" y="244322"/>
                  </a:lnTo>
                  <a:lnTo>
                    <a:pt x="96659" y="252310"/>
                  </a:lnTo>
                  <a:lnTo>
                    <a:pt x="94284" y="254241"/>
                  </a:lnTo>
                  <a:lnTo>
                    <a:pt x="94284" y="364401"/>
                  </a:lnTo>
                  <a:lnTo>
                    <a:pt x="91376" y="363283"/>
                  </a:lnTo>
                  <a:lnTo>
                    <a:pt x="91376" y="474345"/>
                  </a:lnTo>
                  <a:lnTo>
                    <a:pt x="79171" y="476529"/>
                  </a:lnTo>
                  <a:lnTo>
                    <a:pt x="91363" y="474345"/>
                  </a:lnTo>
                  <a:lnTo>
                    <a:pt x="91376" y="363283"/>
                  </a:lnTo>
                  <a:lnTo>
                    <a:pt x="90424" y="362902"/>
                  </a:lnTo>
                  <a:lnTo>
                    <a:pt x="88519" y="359956"/>
                  </a:lnTo>
                  <a:lnTo>
                    <a:pt x="86601" y="356717"/>
                  </a:lnTo>
                  <a:lnTo>
                    <a:pt x="86169" y="355981"/>
                  </a:lnTo>
                  <a:lnTo>
                    <a:pt x="90436" y="362889"/>
                  </a:lnTo>
                  <a:lnTo>
                    <a:pt x="94284" y="364401"/>
                  </a:lnTo>
                  <a:lnTo>
                    <a:pt x="94284" y="254241"/>
                  </a:lnTo>
                  <a:lnTo>
                    <a:pt x="86639" y="260375"/>
                  </a:lnTo>
                  <a:lnTo>
                    <a:pt x="85293" y="263525"/>
                  </a:lnTo>
                  <a:lnTo>
                    <a:pt x="85293" y="387667"/>
                  </a:lnTo>
                  <a:lnTo>
                    <a:pt x="81851" y="388721"/>
                  </a:lnTo>
                  <a:lnTo>
                    <a:pt x="85293" y="387667"/>
                  </a:lnTo>
                  <a:lnTo>
                    <a:pt x="85293" y="263525"/>
                  </a:lnTo>
                  <a:lnTo>
                    <a:pt x="86626" y="260375"/>
                  </a:lnTo>
                  <a:lnTo>
                    <a:pt x="96659" y="252310"/>
                  </a:lnTo>
                  <a:lnTo>
                    <a:pt x="96659" y="244322"/>
                  </a:lnTo>
                  <a:lnTo>
                    <a:pt x="95605" y="241249"/>
                  </a:lnTo>
                  <a:lnTo>
                    <a:pt x="94818" y="238518"/>
                  </a:lnTo>
                  <a:lnTo>
                    <a:pt x="97383" y="246418"/>
                  </a:lnTo>
                  <a:lnTo>
                    <a:pt x="97383" y="231698"/>
                  </a:lnTo>
                  <a:lnTo>
                    <a:pt x="95618" y="232575"/>
                  </a:lnTo>
                  <a:lnTo>
                    <a:pt x="94830" y="233172"/>
                  </a:lnTo>
                  <a:lnTo>
                    <a:pt x="94322" y="233756"/>
                  </a:lnTo>
                  <a:lnTo>
                    <a:pt x="94894" y="235470"/>
                  </a:lnTo>
                  <a:lnTo>
                    <a:pt x="94932" y="235661"/>
                  </a:lnTo>
                  <a:lnTo>
                    <a:pt x="96697" y="234315"/>
                  </a:lnTo>
                  <a:lnTo>
                    <a:pt x="97193" y="234073"/>
                  </a:lnTo>
                  <a:lnTo>
                    <a:pt x="94932" y="235661"/>
                  </a:lnTo>
                  <a:lnTo>
                    <a:pt x="94742" y="235800"/>
                  </a:lnTo>
                  <a:lnTo>
                    <a:pt x="94754" y="236512"/>
                  </a:lnTo>
                  <a:lnTo>
                    <a:pt x="93116" y="236880"/>
                  </a:lnTo>
                  <a:lnTo>
                    <a:pt x="93002" y="239585"/>
                  </a:lnTo>
                  <a:lnTo>
                    <a:pt x="92887" y="238074"/>
                  </a:lnTo>
                  <a:lnTo>
                    <a:pt x="93065" y="236880"/>
                  </a:lnTo>
                  <a:lnTo>
                    <a:pt x="93091" y="236740"/>
                  </a:lnTo>
                  <a:lnTo>
                    <a:pt x="92646" y="234835"/>
                  </a:lnTo>
                  <a:lnTo>
                    <a:pt x="89776" y="228003"/>
                  </a:lnTo>
                  <a:lnTo>
                    <a:pt x="88798" y="223812"/>
                  </a:lnTo>
                  <a:lnTo>
                    <a:pt x="87693" y="222948"/>
                  </a:lnTo>
                  <a:lnTo>
                    <a:pt x="85026" y="222453"/>
                  </a:lnTo>
                  <a:lnTo>
                    <a:pt x="85026" y="385610"/>
                  </a:lnTo>
                  <a:lnTo>
                    <a:pt x="80911" y="386867"/>
                  </a:lnTo>
                  <a:lnTo>
                    <a:pt x="85026" y="385610"/>
                  </a:lnTo>
                  <a:lnTo>
                    <a:pt x="85026" y="222453"/>
                  </a:lnTo>
                  <a:lnTo>
                    <a:pt x="83489" y="222161"/>
                  </a:lnTo>
                  <a:lnTo>
                    <a:pt x="83489" y="356717"/>
                  </a:lnTo>
                  <a:lnTo>
                    <a:pt x="77050" y="360121"/>
                  </a:lnTo>
                  <a:lnTo>
                    <a:pt x="81597" y="357670"/>
                  </a:lnTo>
                  <a:lnTo>
                    <a:pt x="82372" y="357251"/>
                  </a:lnTo>
                  <a:lnTo>
                    <a:pt x="83489" y="356717"/>
                  </a:lnTo>
                  <a:lnTo>
                    <a:pt x="83489" y="222161"/>
                  </a:lnTo>
                  <a:lnTo>
                    <a:pt x="83477" y="354342"/>
                  </a:lnTo>
                  <a:lnTo>
                    <a:pt x="78206" y="357187"/>
                  </a:lnTo>
                  <a:lnTo>
                    <a:pt x="77177" y="357670"/>
                  </a:lnTo>
                  <a:lnTo>
                    <a:pt x="83477" y="354342"/>
                  </a:lnTo>
                  <a:lnTo>
                    <a:pt x="83477" y="222161"/>
                  </a:lnTo>
                  <a:lnTo>
                    <a:pt x="81534" y="221792"/>
                  </a:lnTo>
                  <a:lnTo>
                    <a:pt x="81534" y="268986"/>
                  </a:lnTo>
                  <a:lnTo>
                    <a:pt x="81419" y="269151"/>
                  </a:lnTo>
                  <a:lnTo>
                    <a:pt x="81419" y="272110"/>
                  </a:lnTo>
                  <a:lnTo>
                    <a:pt x="81330" y="287261"/>
                  </a:lnTo>
                  <a:lnTo>
                    <a:pt x="80352" y="292506"/>
                  </a:lnTo>
                  <a:lnTo>
                    <a:pt x="80581" y="290537"/>
                  </a:lnTo>
                  <a:lnTo>
                    <a:pt x="81330" y="287261"/>
                  </a:lnTo>
                  <a:lnTo>
                    <a:pt x="81330" y="272224"/>
                  </a:lnTo>
                  <a:lnTo>
                    <a:pt x="80645" y="273062"/>
                  </a:lnTo>
                  <a:lnTo>
                    <a:pt x="80962" y="272580"/>
                  </a:lnTo>
                  <a:lnTo>
                    <a:pt x="81419" y="272110"/>
                  </a:lnTo>
                  <a:lnTo>
                    <a:pt x="81419" y="269151"/>
                  </a:lnTo>
                  <a:lnTo>
                    <a:pt x="81229" y="269417"/>
                  </a:lnTo>
                  <a:lnTo>
                    <a:pt x="79375" y="271284"/>
                  </a:lnTo>
                  <a:lnTo>
                    <a:pt x="79375" y="286219"/>
                  </a:lnTo>
                  <a:lnTo>
                    <a:pt x="79375" y="286702"/>
                  </a:lnTo>
                  <a:lnTo>
                    <a:pt x="79298" y="287045"/>
                  </a:lnTo>
                  <a:lnTo>
                    <a:pt x="79362" y="286689"/>
                  </a:lnTo>
                  <a:lnTo>
                    <a:pt x="79375" y="286219"/>
                  </a:lnTo>
                  <a:lnTo>
                    <a:pt x="79375" y="271284"/>
                  </a:lnTo>
                  <a:lnTo>
                    <a:pt x="77152" y="274662"/>
                  </a:lnTo>
                  <a:lnTo>
                    <a:pt x="79273" y="283375"/>
                  </a:lnTo>
                  <a:lnTo>
                    <a:pt x="78816" y="281508"/>
                  </a:lnTo>
                  <a:lnTo>
                    <a:pt x="78816" y="299250"/>
                  </a:lnTo>
                  <a:lnTo>
                    <a:pt x="78295" y="292569"/>
                  </a:lnTo>
                  <a:lnTo>
                    <a:pt x="78333" y="292315"/>
                  </a:lnTo>
                  <a:lnTo>
                    <a:pt x="78308" y="292620"/>
                  </a:lnTo>
                  <a:lnTo>
                    <a:pt x="78816" y="299250"/>
                  </a:lnTo>
                  <a:lnTo>
                    <a:pt x="78816" y="281508"/>
                  </a:lnTo>
                  <a:lnTo>
                    <a:pt x="78219" y="279082"/>
                  </a:lnTo>
                  <a:lnTo>
                    <a:pt x="78219" y="342226"/>
                  </a:lnTo>
                  <a:lnTo>
                    <a:pt x="76974" y="346163"/>
                  </a:lnTo>
                  <a:lnTo>
                    <a:pt x="76746" y="346252"/>
                  </a:lnTo>
                  <a:lnTo>
                    <a:pt x="76962" y="346163"/>
                  </a:lnTo>
                  <a:lnTo>
                    <a:pt x="77152" y="345541"/>
                  </a:lnTo>
                  <a:lnTo>
                    <a:pt x="78219" y="342226"/>
                  </a:lnTo>
                  <a:lnTo>
                    <a:pt x="78219" y="279082"/>
                  </a:lnTo>
                  <a:lnTo>
                    <a:pt x="77139" y="274662"/>
                  </a:lnTo>
                  <a:lnTo>
                    <a:pt x="79375" y="271284"/>
                  </a:lnTo>
                  <a:lnTo>
                    <a:pt x="81534" y="268986"/>
                  </a:lnTo>
                  <a:lnTo>
                    <a:pt x="81534" y="221792"/>
                  </a:lnTo>
                  <a:lnTo>
                    <a:pt x="76784" y="220891"/>
                  </a:lnTo>
                  <a:lnTo>
                    <a:pt x="76784" y="319684"/>
                  </a:lnTo>
                  <a:lnTo>
                    <a:pt x="76695" y="319265"/>
                  </a:lnTo>
                  <a:lnTo>
                    <a:pt x="76695" y="319963"/>
                  </a:lnTo>
                  <a:lnTo>
                    <a:pt x="76390" y="320903"/>
                  </a:lnTo>
                  <a:lnTo>
                    <a:pt x="76390" y="357098"/>
                  </a:lnTo>
                  <a:lnTo>
                    <a:pt x="76212" y="356958"/>
                  </a:lnTo>
                  <a:lnTo>
                    <a:pt x="75742" y="356298"/>
                  </a:lnTo>
                  <a:lnTo>
                    <a:pt x="75272" y="355650"/>
                  </a:lnTo>
                  <a:lnTo>
                    <a:pt x="76390" y="357098"/>
                  </a:lnTo>
                  <a:lnTo>
                    <a:pt x="76390" y="320903"/>
                  </a:lnTo>
                  <a:lnTo>
                    <a:pt x="75666" y="323100"/>
                  </a:lnTo>
                  <a:lnTo>
                    <a:pt x="75666" y="340106"/>
                  </a:lnTo>
                  <a:lnTo>
                    <a:pt x="75184" y="338302"/>
                  </a:lnTo>
                  <a:lnTo>
                    <a:pt x="75184" y="355523"/>
                  </a:lnTo>
                  <a:lnTo>
                    <a:pt x="74726" y="355193"/>
                  </a:lnTo>
                  <a:lnTo>
                    <a:pt x="74726" y="358406"/>
                  </a:lnTo>
                  <a:lnTo>
                    <a:pt x="73482" y="356781"/>
                  </a:lnTo>
                  <a:lnTo>
                    <a:pt x="73710" y="356958"/>
                  </a:lnTo>
                  <a:lnTo>
                    <a:pt x="74726" y="358406"/>
                  </a:lnTo>
                  <a:lnTo>
                    <a:pt x="74726" y="355193"/>
                  </a:lnTo>
                  <a:lnTo>
                    <a:pt x="73240" y="354025"/>
                  </a:lnTo>
                  <a:lnTo>
                    <a:pt x="75184" y="355523"/>
                  </a:lnTo>
                  <a:lnTo>
                    <a:pt x="75184" y="338302"/>
                  </a:lnTo>
                  <a:lnTo>
                    <a:pt x="72974" y="329971"/>
                  </a:lnTo>
                  <a:lnTo>
                    <a:pt x="72974" y="347586"/>
                  </a:lnTo>
                  <a:lnTo>
                    <a:pt x="72910" y="392201"/>
                  </a:lnTo>
                  <a:lnTo>
                    <a:pt x="72517" y="392341"/>
                  </a:lnTo>
                  <a:lnTo>
                    <a:pt x="70065" y="393026"/>
                  </a:lnTo>
                  <a:lnTo>
                    <a:pt x="72910" y="392201"/>
                  </a:lnTo>
                  <a:lnTo>
                    <a:pt x="72910" y="347599"/>
                  </a:lnTo>
                  <a:lnTo>
                    <a:pt x="72872" y="356298"/>
                  </a:lnTo>
                  <a:lnTo>
                    <a:pt x="68122" y="357657"/>
                  </a:lnTo>
                  <a:lnTo>
                    <a:pt x="68122" y="394017"/>
                  </a:lnTo>
                  <a:lnTo>
                    <a:pt x="67106" y="394741"/>
                  </a:lnTo>
                  <a:lnTo>
                    <a:pt x="65265" y="397230"/>
                  </a:lnTo>
                  <a:lnTo>
                    <a:pt x="63487" y="399516"/>
                  </a:lnTo>
                  <a:lnTo>
                    <a:pt x="67106" y="394728"/>
                  </a:lnTo>
                  <a:lnTo>
                    <a:pt x="68122" y="394017"/>
                  </a:lnTo>
                  <a:lnTo>
                    <a:pt x="68122" y="357657"/>
                  </a:lnTo>
                  <a:lnTo>
                    <a:pt x="67906" y="357708"/>
                  </a:lnTo>
                  <a:lnTo>
                    <a:pt x="71983" y="356514"/>
                  </a:lnTo>
                  <a:lnTo>
                    <a:pt x="72872" y="356298"/>
                  </a:lnTo>
                  <a:lnTo>
                    <a:pt x="72872" y="347599"/>
                  </a:lnTo>
                  <a:lnTo>
                    <a:pt x="70904" y="347637"/>
                  </a:lnTo>
                  <a:lnTo>
                    <a:pt x="72047" y="347535"/>
                  </a:lnTo>
                  <a:lnTo>
                    <a:pt x="72974" y="347586"/>
                  </a:lnTo>
                  <a:lnTo>
                    <a:pt x="72974" y="329971"/>
                  </a:lnTo>
                  <a:lnTo>
                    <a:pt x="72390" y="327761"/>
                  </a:lnTo>
                  <a:lnTo>
                    <a:pt x="74726" y="335813"/>
                  </a:lnTo>
                  <a:lnTo>
                    <a:pt x="75666" y="340106"/>
                  </a:lnTo>
                  <a:lnTo>
                    <a:pt x="75666" y="323100"/>
                  </a:lnTo>
                  <a:lnTo>
                    <a:pt x="75044" y="324993"/>
                  </a:lnTo>
                  <a:lnTo>
                    <a:pt x="75184" y="324370"/>
                  </a:lnTo>
                  <a:lnTo>
                    <a:pt x="76695" y="319963"/>
                  </a:lnTo>
                  <a:lnTo>
                    <a:pt x="76695" y="319265"/>
                  </a:lnTo>
                  <a:lnTo>
                    <a:pt x="76784" y="319684"/>
                  </a:lnTo>
                  <a:lnTo>
                    <a:pt x="76784" y="220891"/>
                  </a:lnTo>
                  <a:lnTo>
                    <a:pt x="74980" y="220548"/>
                  </a:lnTo>
                  <a:lnTo>
                    <a:pt x="74980" y="314363"/>
                  </a:lnTo>
                  <a:lnTo>
                    <a:pt x="74828" y="313778"/>
                  </a:lnTo>
                  <a:lnTo>
                    <a:pt x="74980" y="314363"/>
                  </a:lnTo>
                  <a:lnTo>
                    <a:pt x="74980" y="220548"/>
                  </a:lnTo>
                  <a:lnTo>
                    <a:pt x="73063" y="218998"/>
                  </a:lnTo>
                  <a:lnTo>
                    <a:pt x="73063" y="315074"/>
                  </a:lnTo>
                  <a:lnTo>
                    <a:pt x="72034" y="311061"/>
                  </a:lnTo>
                  <a:lnTo>
                    <a:pt x="73063" y="315074"/>
                  </a:lnTo>
                  <a:lnTo>
                    <a:pt x="73063" y="218998"/>
                  </a:lnTo>
                  <a:lnTo>
                    <a:pt x="71640" y="217830"/>
                  </a:lnTo>
                  <a:lnTo>
                    <a:pt x="69786" y="214236"/>
                  </a:lnTo>
                  <a:lnTo>
                    <a:pt x="69786" y="347738"/>
                  </a:lnTo>
                  <a:lnTo>
                    <a:pt x="69646" y="347827"/>
                  </a:lnTo>
                  <a:lnTo>
                    <a:pt x="69773" y="347738"/>
                  </a:lnTo>
                  <a:lnTo>
                    <a:pt x="69786" y="214236"/>
                  </a:lnTo>
                  <a:lnTo>
                    <a:pt x="69024" y="212763"/>
                  </a:lnTo>
                  <a:lnTo>
                    <a:pt x="69024" y="346367"/>
                  </a:lnTo>
                  <a:lnTo>
                    <a:pt x="68846" y="346062"/>
                  </a:lnTo>
                  <a:lnTo>
                    <a:pt x="69024" y="346367"/>
                  </a:lnTo>
                  <a:lnTo>
                    <a:pt x="69024" y="212763"/>
                  </a:lnTo>
                  <a:lnTo>
                    <a:pt x="68821" y="212356"/>
                  </a:lnTo>
                  <a:lnTo>
                    <a:pt x="68414" y="211874"/>
                  </a:lnTo>
                  <a:lnTo>
                    <a:pt x="68414" y="346163"/>
                  </a:lnTo>
                  <a:lnTo>
                    <a:pt x="68173" y="346303"/>
                  </a:lnTo>
                  <a:lnTo>
                    <a:pt x="67741" y="346633"/>
                  </a:lnTo>
                  <a:lnTo>
                    <a:pt x="68173" y="346290"/>
                  </a:lnTo>
                  <a:lnTo>
                    <a:pt x="68414" y="346163"/>
                  </a:lnTo>
                  <a:lnTo>
                    <a:pt x="68414" y="211874"/>
                  </a:lnTo>
                  <a:lnTo>
                    <a:pt x="68122" y="211518"/>
                  </a:lnTo>
                  <a:lnTo>
                    <a:pt x="67678" y="214515"/>
                  </a:lnTo>
                  <a:lnTo>
                    <a:pt x="67678" y="355460"/>
                  </a:lnTo>
                  <a:lnTo>
                    <a:pt x="66611" y="355092"/>
                  </a:lnTo>
                  <a:lnTo>
                    <a:pt x="66319" y="354596"/>
                  </a:lnTo>
                  <a:lnTo>
                    <a:pt x="65938" y="353606"/>
                  </a:lnTo>
                  <a:lnTo>
                    <a:pt x="66624" y="355079"/>
                  </a:lnTo>
                  <a:lnTo>
                    <a:pt x="67678" y="355460"/>
                  </a:lnTo>
                  <a:lnTo>
                    <a:pt x="67678" y="214515"/>
                  </a:lnTo>
                  <a:lnTo>
                    <a:pt x="66992" y="219113"/>
                  </a:lnTo>
                  <a:lnTo>
                    <a:pt x="65684" y="220662"/>
                  </a:lnTo>
                  <a:lnTo>
                    <a:pt x="65684" y="348843"/>
                  </a:lnTo>
                  <a:lnTo>
                    <a:pt x="65595" y="348970"/>
                  </a:lnTo>
                  <a:lnTo>
                    <a:pt x="65443" y="348907"/>
                  </a:lnTo>
                  <a:lnTo>
                    <a:pt x="64871" y="347052"/>
                  </a:lnTo>
                  <a:lnTo>
                    <a:pt x="65443" y="348894"/>
                  </a:lnTo>
                  <a:lnTo>
                    <a:pt x="65608" y="348856"/>
                  </a:lnTo>
                  <a:lnTo>
                    <a:pt x="65684" y="220662"/>
                  </a:lnTo>
                  <a:lnTo>
                    <a:pt x="62674" y="224205"/>
                  </a:lnTo>
                  <a:lnTo>
                    <a:pt x="62674" y="400278"/>
                  </a:lnTo>
                  <a:lnTo>
                    <a:pt x="60109" y="401955"/>
                  </a:lnTo>
                  <a:lnTo>
                    <a:pt x="56261" y="404342"/>
                  </a:lnTo>
                  <a:lnTo>
                    <a:pt x="56261" y="406742"/>
                  </a:lnTo>
                  <a:lnTo>
                    <a:pt x="56045" y="406869"/>
                  </a:lnTo>
                  <a:lnTo>
                    <a:pt x="56045" y="468718"/>
                  </a:lnTo>
                  <a:lnTo>
                    <a:pt x="43180" y="472300"/>
                  </a:lnTo>
                  <a:lnTo>
                    <a:pt x="56045" y="468718"/>
                  </a:lnTo>
                  <a:lnTo>
                    <a:pt x="56045" y="406869"/>
                  </a:lnTo>
                  <a:lnTo>
                    <a:pt x="53822" y="408089"/>
                  </a:lnTo>
                  <a:lnTo>
                    <a:pt x="53251" y="408305"/>
                  </a:lnTo>
                  <a:lnTo>
                    <a:pt x="53809" y="408089"/>
                  </a:lnTo>
                  <a:lnTo>
                    <a:pt x="56248" y="406742"/>
                  </a:lnTo>
                  <a:lnTo>
                    <a:pt x="56261" y="404342"/>
                  </a:lnTo>
                  <a:lnTo>
                    <a:pt x="53848" y="405828"/>
                  </a:lnTo>
                  <a:lnTo>
                    <a:pt x="62674" y="400278"/>
                  </a:lnTo>
                  <a:lnTo>
                    <a:pt x="62674" y="224205"/>
                  </a:lnTo>
                  <a:lnTo>
                    <a:pt x="61379" y="225729"/>
                  </a:lnTo>
                  <a:lnTo>
                    <a:pt x="61277" y="225882"/>
                  </a:lnTo>
                  <a:lnTo>
                    <a:pt x="61277" y="347040"/>
                  </a:lnTo>
                  <a:lnTo>
                    <a:pt x="59397" y="347789"/>
                  </a:lnTo>
                  <a:lnTo>
                    <a:pt x="57378" y="349631"/>
                  </a:lnTo>
                  <a:lnTo>
                    <a:pt x="57378" y="352374"/>
                  </a:lnTo>
                  <a:lnTo>
                    <a:pt x="55257" y="353834"/>
                  </a:lnTo>
                  <a:lnTo>
                    <a:pt x="53454" y="354749"/>
                  </a:lnTo>
                  <a:lnTo>
                    <a:pt x="55257" y="353822"/>
                  </a:lnTo>
                  <a:lnTo>
                    <a:pt x="57365" y="352374"/>
                  </a:lnTo>
                  <a:lnTo>
                    <a:pt x="57378" y="349631"/>
                  </a:lnTo>
                  <a:lnTo>
                    <a:pt x="56146" y="350735"/>
                  </a:lnTo>
                  <a:lnTo>
                    <a:pt x="54178" y="352094"/>
                  </a:lnTo>
                  <a:lnTo>
                    <a:pt x="52920" y="352717"/>
                  </a:lnTo>
                  <a:lnTo>
                    <a:pt x="52920" y="355015"/>
                  </a:lnTo>
                  <a:lnTo>
                    <a:pt x="52133" y="355409"/>
                  </a:lnTo>
                  <a:lnTo>
                    <a:pt x="51117" y="355790"/>
                  </a:lnTo>
                  <a:lnTo>
                    <a:pt x="52920" y="355015"/>
                  </a:lnTo>
                  <a:lnTo>
                    <a:pt x="52920" y="352717"/>
                  </a:lnTo>
                  <a:lnTo>
                    <a:pt x="51015" y="353631"/>
                  </a:lnTo>
                  <a:lnTo>
                    <a:pt x="54165" y="352094"/>
                  </a:lnTo>
                  <a:lnTo>
                    <a:pt x="56134" y="350735"/>
                  </a:lnTo>
                  <a:lnTo>
                    <a:pt x="59397" y="347776"/>
                  </a:lnTo>
                  <a:lnTo>
                    <a:pt x="61277" y="347040"/>
                  </a:lnTo>
                  <a:lnTo>
                    <a:pt x="61277" y="225882"/>
                  </a:lnTo>
                  <a:lnTo>
                    <a:pt x="56908" y="232283"/>
                  </a:lnTo>
                  <a:lnTo>
                    <a:pt x="52616" y="239242"/>
                  </a:lnTo>
                  <a:lnTo>
                    <a:pt x="50571" y="243128"/>
                  </a:lnTo>
                  <a:lnTo>
                    <a:pt x="50571" y="353529"/>
                  </a:lnTo>
                  <a:lnTo>
                    <a:pt x="50380" y="353479"/>
                  </a:lnTo>
                  <a:lnTo>
                    <a:pt x="49758" y="352971"/>
                  </a:lnTo>
                  <a:lnTo>
                    <a:pt x="50571" y="353529"/>
                  </a:lnTo>
                  <a:lnTo>
                    <a:pt x="50571" y="243128"/>
                  </a:lnTo>
                  <a:lnTo>
                    <a:pt x="48806" y="246481"/>
                  </a:lnTo>
                  <a:lnTo>
                    <a:pt x="47193" y="249948"/>
                  </a:lnTo>
                  <a:lnTo>
                    <a:pt x="47193" y="351193"/>
                  </a:lnTo>
                  <a:lnTo>
                    <a:pt x="46494" y="351421"/>
                  </a:lnTo>
                  <a:lnTo>
                    <a:pt x="47193" y="351193"/>
                  </a:lnTo>
                  <a:lnTo>
                    <a:pt x="47193" y="249948"/>
                  </a:lnTo>
                  <a:lnTo>
                    <a:pt x="45478" y="253631"/>
                  </a:lnTo>
                  <a:lnTo>
                    <a:pt x="45478" y="353974"/>
                  </a:lnTo>
                  <a:lnTo>
                    <a:pt x="41529" y="357009"/>
                  </a:lnTo>
                  <a:lnTo>
                    <a:pt x="44538" y="354609"/>
                  </a:lnTo>
                  <a:lnTo>
                    <a:pt x="45478" y="353974"/>
                  </a:lnTo>
                  <a:lnTo>
                    <a:pt x="45478" y="253631"/>
                  </a:lnTo>
                  <a:lnTo>
                    <a:pt x="40449" y="264414"/>
                  </a:lnTo>
                  <a:lnTo>
                    <a:pt x="40449" y="355257"/>
                  </a:lnTo>
                  <a:lnTo>
                    <a:pt x="38938" y="355955"/>
                  </a:lnTo>
                  <a:lnTo>
                    <a:pt x="38938" y="358190"/>
                  </a:lnTo>
                  <a:lnTo>
                    <a:pt x="35687" y="358317"/>
                  </a:lnTo>
                  <a:lnTo>
                    <a:pt x="35687" y="369138"/>
                  </a:lnTo>
                  <a:lnTo>
                    <a:pt x="35013" y="375069"/>
                  </a:lnTo>
                  <a:lnTo>
                    <a:pt x="34455" y="379920"/>
                  </a:lnTo>
                  <a:lnTo>
                    <a:pt x="35687" y="369138"/>
                  </a:lnTo>
                  <a:lnTo>
                    <a:pt x="35687" y="358317"/>
                  </a:lnTo>
                  <a:lnTo>
                    <a:pt x="32816" y="358419"/>
                  </a:lnTo>
                  <a:lnTo>
                    <a:pt x="38938" y="358190"/>
                  </a:lnTo>
                  <a:lnTo>
                    <a:pt x="38938" y="355955"/>
                  </a:lnTo>
                  <a:lnTo>
                    <a:pt x="38455" y="356171"/>
                  </a:lnTo>
                  <a:lnTo>
                    <a:pt x="40436" y="355257"/>
                  </a:lnTo>
                  <a:lnTo>
                    <a:pt x="40449" y="264414"/>
                  </a:lnTo>
                  <a:lnTo>
                    <a:pt x="36068" y="273812"/>
                  </a:lnTo>
                  <a:lnTo>
                    <a:pt x="29387" y="287032"/>
                  </a:lnTo>
                  <a:lnTo>
                    <a:pt x="29387" y="360057"/>
                  </a:lnTo>
                  <a:lnTo>
                    <a:pt x="29248" y="359956"/>
                  </a:lnTo>
                  <a:lnTo>
                    <a:pt x="29387" y="360057"/>
                  </a:lnTo>
                  <a:lnTo>
                    <a:pt x="29387" y="287032"/>
                  </a:lnTo>
                  <a:lnTo>
                    <a:pt x="29311" y="287185"/>
                  </a:lnTo>
                  <a:lnTo>
                    <a:pt x="29311" y="357911"/>
                  </a:lnTo>
                  <a:lnTo>
                    <a:pt x="28041" y="358736"/>
                  </a:lnTo>
                  <a:lnTo>
                    <a:pt x="27000" y="359232"/>
                  </a:lnTo>
                  <a:lnTo>
                    <a:pt x="26327" y="359384"/>
                  </a:lnTo>
                  <a:lnTo>
                    <a:pt x="29311" y="357911"/>
                  </a:lnTo>
                  <a:lnTo>
                    <a:pt x="29311" y="287185"/>
                  </a:lnTo>
                  <a:lnTo>
                    <a:pt x="27419" y="290918"/>
                  </a:lnTo>
                  <a:lnTo>
                    <a:pt x="26403" y="292811"/>
                  </a:lnTo>
                  <a:lnTo>
                    <a:pt x="26403" y="357263"/>
                  </a:lnTo>
                  <a:lnTo>
                    <a:pt x="26250" y="356184"/>
                  </a:lnTo>
                  <a:lnTo>
                    <a:pt x="26250" y="359384"/>
                  </a:lnTo>
                  <a:lnTo>
                    <a:pt x="25755" y="359308"/>
                  </a:lnTo>
                  <a:lnTo>
                    <a:pt x="26200" y="357911"/>
                  </a:lnTo>
                  <a:lnTo>
                    <a:pt x="25768" y="359295"/>
                  </a:lnTo>
                  <a:lnTo>
                    <a:pt x="26250" y="359384"/>
                  </a:lnTo>
                  <a:lnTo>
                    <a:pt x="26250" y="356184"/>
                  </a:lnTo>
                  <a:lnTo>
                    <a:pt x="26085" y="354876"/>
                  </a:lnTo>
                  <a:lnTo>
                    <a:pt x="26403" y="357263"/>
                  </a:lnTo>
                  <a:lnTo>
                    <a:pt x="26403" y="292811"/>
                  </a:lnTo>
                  <a:lnTo>
                    <a:pt x="21590" y="301752"/>
                  </a:lnTo>
                  <a:lnTo>
                    <a:pt x="16510" y="310616"/>
                  </a:lnTo>
                  <a:lnTo>
                    <a:pt x="16510" y="347992"/>
                  </a:lnTo>
                  <a:lnTo>
                    <a:pt x="14147" y="348449"/>
                  </a:lnTo>
                  <a:lnTo>
                    <a:pt x="12344" y="350405"/>
                  </a:lnTo>
                  <a:lnTo>
                    <a:pt x="11785" y="351307"/>
                  </a:lnTo>
                  <a:lnTo>
                    <a:pt x="12344" y="350405"/>
                  </a:lnTo>
                  <a:lnTo>
                    <a:pt x="14147" y="348437"/>
                  </a:lnTo>
                  <a:lnTo>
                    <a:pt x="16510" y="347992"/>
                  </a:lnTo>
                  <a:lnTo>
                    <a:pt x="16510" y="310616"/>
                  </a:lnTo>
                  <a:lnTo>
                    <a:pt x="15468" y="312420"/>
                  </a:lnTo>
                  <a:lnTo>
                    <a:pt x="10871" y="319722"/>
                  </a:lnTo>
                  <a:lnTo>
                    <a:pt x="10871" y="352793"/>
                  </a:lnTo>
                  <a:lnTo>
                    <a:pt x="10515" y="352983"/>
                  </a:lnTo>
                  <a:lnTo>
                    <a:pt x="10325" y="352983"/>
                  </a:lnTo>
                  <a:lnTo>
                    <a:pt x="10871" y="352793"/>
                  </a:lnTo>
                  <a:lnTo>
                    <a:pt x="10871" y="319722"/>
                  </a:lnTo>
                  <a:lnTo>
                    <a:pt x="10121" y="320903"/>
                  </a:lnTo>
                  <a:lnTo>
                    <a:pt x="10121" y="352983"/>
                  </a:lnTo>
                  <a:lnTo>
                    <a:pt x="9994" y="352971"/>
                  </a:lnTo>
                  <a:lnTo>
                    <a:pt x="9804" y="352806"/>
                  </a:lnTo>
                  <a:lnTo>
                    <a:pt x="10121" y="352983"/>
                  </a:lnTo>
                  <a:lnTo>
                    <a:pt x="10121" y="320903"/>
                  </a:lnTo>
                  <a:lnTo>
                    <a:pt x="5905" y="327596"/>
                  </a:lnTo>
                  <a:lnTo>
                    <a:pt x="5905" y="341020"/>
                  </a:lnTo>
                  <a:lnTo>
                    <a:pt x="5283" y="343217"/>
                  </a:lnTo>
                  <a:lnTo>
                    <a:pt x="2794" y="347103"/>
                  </a:lnTo>
                  <a:lnTo>
                    <a:pt x="5270" y="343217"/>
                  </a:lnTo>
                  <a:lnTo>
                    <a:pt x="5892" y="341020"/>
                  </a:lnTo>
                  <a:lnTo>
                    <a:pt x="5575" y="337096"/>
                  </a:lnTo>
                  <a:lnTo>
                    <a:pt x="5727" y="338975"/>
                  </a:lnTo>
                  <a:lnTo>
                    <a:pt x="5892" y="341020"/>
                  </a:lnTo>
                  <a:lnTo>
                    <a:pt x="5905" y="327596"/>
                  </a:lnTo>
                  <a:lnTo>
                    <a:pt x="4533" y="329768"/>
                  </a:lnTo>
                  <a:lnTo>
                    <a:pt x="2209" y="333146"/>
                  </a:lnTo>
                  <a:lnTo>
                    <a:pt x="1993" y="333463"/>
                  </a:lnTo>
                  <a:lnTo>
                    <a:pt x="2209" y="333146"/>
                  </a:lnTo>
                  <a:lnTo>
                    <a:pt x="1752" y="332765"/>
                  </a:lnTo>
                  <a:lnTo>
                    <a:pt x="1270" y="332435"/>
                  </a:lnTo>
                  <a:lnTo>
                    <a:pt x="800" y="332232"/>
                  </a:lnTo>
                  <a:lnTo>
                    <a:pt x="0" y="334098"/>
                  </a:lnTo>
                  <a:lnTo>
                    <a:pt x="330" y="334238"/>
                  </a:lnTo>
                  <a:lnTo>
                    <a:pt x="673" y="334505"/>
                  </a:lnTo>
                  <a:lnTo>
                    <a:pt x="1028" y="334810"/>
                  </a:lnTo>
                  <a:lnTo>
                    <a:pt x="2324" y="335915"/>
                  </a:lnTo>
                  <a:lnTo>
                    <a:pt x="3594" y="337896"/>
                  </a:lnTo>
                  <a:lnTo>
                    <a:pt x="3860" y="341160"/>
                  </a:lnTo>
                  <a:lnTo>
                    <a:pt x="2984" y="343039"/>
                  </a:lnTo>
                  <a:lnTo>
                    <a:pt x="2222" y="344258"/>
                  </a:lnTo>
                  <a:lnTo>
                    <a:pt x="901" y="346265"/>
                  </a:lnTo>
                  <a:lnTo>
                    <a:pt x="317" y="348589"/>
                  </a:lnTo>
                  <a:lnTo>
                    <a:pt x="762" y="350380"/>
                  </a:lnTo>
                  <a:lnTo>
                    <a:pt x="3492" y="351624"/>
                  </a:lnTo>
                  <a:lnTo>
                    <a:pt x="7467" y="350062"/>
                  </a:lnTo>
                  <a:lnTo>
                    <a:pt x="7874" y="350532"/>
                  </a:lnTo>
                  <a:lnTo>
                    <a:pt x="7721" y="353695"/>
                  </a:lnTo>
                  <a:lnTo>
                    <a:pt x="9131" y="354914"/>
                  </a:lnTo>
                  <a:lnTo>
                    <a:pt x="9728" y="355104"/>
                  </a:lnTo>
                  <a:lnTo>
                    <a:pt x="11239" y="354965"/>
                  </a:lnTo>
                  <a:lnTo>
                    <a:pt x="12128" y="354482"/>
                  </a:lnTo>
                  <a:lnTo>
                    <a:pt x="13068" y="353339"/>
                  </a:lnTo>
                  <a:lnTo>
                    <a:pt x="14008" y="351612"/>
                  </a:lnTo>
                  <a:lnTo>
                    <a:pt x="15265" y="350240"/>
                  </a:lnTo>
                  <a:lnTo>
                    <a:pt x="24345" y="357759"/>
                  </a:lnTo>
                  <a:lnTo>
                    <a:pt x="23190" y="360070"/>
                  </a:lnTo>
                  <a:lnTo>
                    <a:pt x="24244" y="360959"/>
                  </a:lnTo>
                  <a:lnTo>
                    <a:pt x="26365" y="361505"/>
                  </a:lnTo>
                  <a:lnTo>
                    <a:pt x="27533" y="361238"/>
                  </a:lnTo>
                  <a:lnTo>
                    <a:pt x="29514" y="360159"/>
                  </a:lnTo>
                  <a:lnTo>
                    <a:pt x="29705" y="360045"/>
                  </a:lnTo>
                  <a:lnTo>
                    <a:pt x="29883" y="359956"/>
                  </a:lnTo>
                  <a:lnTo>
                    <a:pt x="30962" y="359257"/>
                  </a:lnTo>
                  <a:lnTo>
                    <a:pt x="31419" y="359041"/>
                  </a:lnTo>
                  <a:lnTo>
                    <a:pt x="33324" y="360667"/>
                  </a:lnTo>
                  <a:lnTo>
                    <a:pt x="31419" y="359041"/>
                  </a:lnTo>
                  <a:lnTo>
                    <a:pt x="30962" y="359270"/>
                  </a:lnTo>
                  <a:lnTo>
                    <a:pt x="29883" y="359956"/>
                  </a:lnTo>
                  <a:lnTo>
                    <a:pt x="29527" y="360159"/>
                  </a:lnTo>
                  <a:lnTo>
                    <a:pt x="31369" y="361429"/>
                  </a:lnTo>
                  <a:lnTo>
                    <a:pt x="32689" y="363689"/>
                  </a:lnTo>
                  <a:lnTo>
                    <a:pt x="33616" y="369138"/>
                  </a:lnTo>
                  <a:lnTo>
                    <a:pt x="33528" y="370128"/>
                  </a:lnTo>
                  <a:lnTo>
                    <a:pt x="32486" y="379095"/>
                  </a:lnTo>
                  <a:lnTo>
                    <a:pt x="32372" y="379920"/>
                  </a:lnTo>
                  <a:lnTo>
                    <a:pt x="31305" y="385622"/>
                  </a:lnTo>
                  <a:lnTo>
                    <a:pt x="31254" y="387667"/>
                  </a:lnTo>
                  <a:lnTo>
                    <a:pt x="43802" y="410768"/>
                  </a:lnTo>
                  <a:lnTo>
                    <a:pt x="46291" y="410540"/>
                  </a:lnTo>
                  <a:lnTo>
                    <a:pt x="48717" y="409905"/>
                  </a:lnTo>
                  <a:lnTo>
                    <a:pt x="40843" y="428675"/>
                  </a:lnTo>
                  <a:lnTo>
                    <a:pt x="38608" y="432663"/>
                  </a:lnTo>
                  <a:lnTo>
                    <a:pt x="38608" y="436816"/>
                  </a:lnTo>
                  <a:lnTo>
                    <a:pt x="36614" y="439889"/>
                  </a:lnTo>
                  <a:lnTo>
                    <a:pt x="36436" y="439991"/>
                  </a:lnTo>
                  <a:lnTo>
                    <a:pt x="36601" y="439889"/>
                  </a:lnTo>
                  <a:lnTo>
                    <a:pt x="38608" y="436816"/>
                  </a:lnTo>
                  <a:lnTo>
                    <a:pt x="38608" y="432663"/>
                  </a:lnTo>
                  <a:lnTo>
                    <a:pt x="36957" y="435597"/>
                  </a:lnTo>
                  <a:lnTo>
                    <a:pt x="35153" y="438404"/>
                  </a:lnTo>
                  <a:lnTo>
                    <a:pt x="31775" y="440334"/>
                  </a:lnTo>
                  <a:lnTo>
                    <a:pt x="31775" y="442671"/>
                  </a:lnTo>
                  <a:lnTo>
                    <a:pt x="30797" y="443230"/>
                  </a:lnTo>
                  <a:lnTo>
                    <a:pt x="25819" y="445668"/>
                  </a:lnTo>
                  <a:lnTo>
                    <a:pt x="25552" y="448614"/>
                  </a:lnTo>
                  <a:lnTo>
                    <a:pt x="26758" y="454050"/>
                  </a:lnTo>
                  <a:lnTo>
                    <a:pt x="26504" y="457581"/>
                  </a:lnTo>
                  <a:lnTo>
                    <a:pt x="26758" y="454050"/>
                  </a:lnTo>
                  <a:lnTo>
                    <a:pt x="25539" y="448614"/>
                  </a:lnTo>
                  <a:lnTo>
                    <a:pt x="25819" y="445655"/>
                  </a:lnTo>
                  <a:lnTo>
                    <a:pt x="31775" y="442671"/>
                  </a:lnTo>
                  <a:lnTo>
                    <a:pt x="31775" y="440334"/>
                  </a:lnTo>
                  <a:lnTo>
                    <a:pt x="29895" y="441401"/>
                  </a:lnTo>
                  <a:lnTo>
                    <a:pt x="23901" y="444322"/>
                  </a:lnTo>
                  <a:lnTo>
                    <a:pt x="23482" y="448754"/>
                  </a:lnTo>
                  <a:lnTo>
                    <a:pt x="24688" y="454101"/>
                  </a:lnTo>
                  <a:lnTo>
                    <a:pt x="24460" y="457225"/>
                  </a:lnTo>
                  <a:lnTo>
                    <a:pt x="21399" y="464845"/>
                  </a:lnTo>
                  <a:lnTo>
                    <a:pt x="22301" y="468718"/>
                  </a:lnTo>
                  <a:lnTo>
                    <a:pt x="23660" y="470268"/>
                  </a:lnTo>
                  <a:lnTo>
                    <a:pt x="28282" y="472973"/>
                  </a:lnTo>
                  <a:lnTo>
                    <a:pt x="30708" y="473900"/>
                  </a:lnTo>
                  <a:lnTo>
                    <a:pt x="36004" y="474992"/>
                  </a:lnTo>
                  <a:lnTo>
                    <a:pt x="38912" y="475056"/>
                  </a:lnTo>
                  <a:lnTo>
                    <a:pt x="43624" y="474294"/>
                  </a:lnTo>
                  <a:lnTo>
                    <a:pt x="55867" y="470903"/>
                  </a:lnTo>
                  <a:lnTo>
                    <a:pt x="60464" y="473075"/>
                  </a:lnTo>
                  <a:lnTo>
                    <a:pt x="63754" y="475361"/>
                  </a:lnTo>
                  <a:lnTo>
                    <a:pt x="70612" y="479666"/>
                  </a:lnTo>
                  <a:lnTo>
                    <a:pt x="79146" y="478612"/>
                  </a:lnTo>
                  <a:lnTo>
                    <a:pt x="92011" y="476300"/>
                  </a:lnTo>
                  <a:lnTo>
                    <a:pt x="95707" y="474497"/>
                  </a:lnTo>
                  <a:lnTo>
                    <a:pt x="104114" y="468642"/>
                  </a:lnTo>
                  <a:lnTo>
                    <a:pt x="109181" y="467106"/>
                  </a:lnTo>
                  <a:lnTo>
                    <a:pt x="116586" y="467156"/>
                  </a:lnTo>
                  <a:lnTo>
                    <a:pt x="118237" y="465937"/>
                  </a:lnTo>
                  <a:lnTo>
                    <a:pt x="121678" y="460070"/>
                  </a:lnTo>
                  <a:lnTo>
                    <a:pt x="126504" y="456831"/>
                  </a:lnTo>
                  <a:lnTo>
                    <a:pt x="136829" y="455409"/>
                  </a:lnTo>
                  <a:lnTo>
                    <a:pt x="142379" y="457212"/>
                  </a:lnTo>
                  <a:lnTo>
                    <a:pt x="146126" y="460832"/>
                  </a:lnTo>
                  <a:lnTo>
                    <a:pt x="146799" y="460133"/>
                  </a:lnTo>
                  <a:lnTo>
                    <a:pt x="147535" y="459359"/>
                  </a:lnTo>
                  <a:lnTo>
                    <a:pt x="147345" y="459168"/>
                  </a:lnTo>
                  <a:lnTo>
                    <a:pt x="147129" y="459028"/>
                  </a:lnTo>
                  <a:lnTo>
                    <a:pt x="146939" y="458851"/>
                  </a:lnTo>
                  <a:lnTo>
                    <a:pt x="148602" y="447878"/>
                  </a:lnTo>
                  <a:lnTo>
                    <a:pt x="156616" y="425272"/>
                  </a:lnTo>
                  <a:lnTo>
                    <a:pt x="162140" y="416509"/>
                  </a:lnTo>
                  <a:lnTo>
                    <a:pt x="165811" y="412826"/>
                  </a:lnTo>
                  <a:lnTo>
                    <a:pt x="172326" y="404660"/>
                  </a:lnTo>
                  <a:lnTo>
                    <a:pt x="175158" y="400177"/>
                  </a:lnTo>
                  <a:lnTo>
                    <a:pt x="178231" y="393700"/>
                  </a:lnTo>
                  <a:lnTo>
                    <a:pt x="177800" y="391566"/>
                  </a:lnTo>
                  <a:lnTo>
                    <a:pt x="176593" y="390817"/>
                  </a:lnTo>
                  <a:lnTo>
                    <a:pt x="173596" y="387299"/>
                  </a:lnTo>
                  <a:lnTo>
                    <a:pt x="174345" y="383387"/>
                  </a:lnTo>
                  <a:lnTo>
                    <a:pt x="177190" y="377317"/>
                  </a:lnTo>
                  <a:lnTo>
                    <a:pt x="179222" y="374357"/>
                  </a:lnTo>
                  <a:lnTo>
                    <a:pt x="179285" y="368211"/>
                  </a:lnTo>
                  <a:lnTo>
                    <a:pt x="177914" y="365607"/>
                  </a:lnTo>
                  <a:lnTo>
                    <a:pt x="176199" y="360299"/>
                  </a:lnTo>
                  <a:lnTo>
                    <a:pt x="175945" y="357060"/>
                  </a:lnTo>
                  <a:lnTo>
                    <a:pt x="179057" y="353656"/>
                  </a:lnTo>
                  <a:lnTo>
                    <a:pt x="180949" y="353098"/>
                  </a:lnTo>
                  <a:lnTo>
                    <a:pt x="183692" y="350735"/>
                  </a:lnTo>
                  <a:lnTo>
                    <a:pt x="184302" y="348195"/>
                  </a:lnTo>
                  <a:lnTo>
                    <a:pt x="182740" y="347281"/>
                  </a:lnTo>
                  <a:lnTo>
                    <a:pt x="182981" y="345897"/>
                  </a:lnTo>
                  <a:lnTo>
                    <a:pt x="182791" y="344144"/>
                  </a:lnTo>
                  <a:lnTo>
                    <a:pt x="183692" y="338569"/>
                  </a:lnTo>
                  <a:lnTo>
                    <a:pt x="182016" y="334708"/>
                  </a:lnTo>
                  <a:lnTo>
                    <a:pt x="180009" y="333349"/>
                  </a:lnTo>
                  <a:lnTo>
                    <a:pt x="179006" y="330250"/>
                  </a:lnTo>
                  <a:lnTo>
                    <a:pt x="179565" y="325945"/>
                  </a:lnTo>
                  <a:lnTo>
                    <a:pt x="180378" y="323926"/>
                  </a:lnTo>
                  <a:lnTo>
                    <a:pt x="182575" y="320751"/>
                  </a:lnTo>
                  <a:lnTo>
                    <a:pt x="188048" y="314769"/>
                  </a:lnTo>
                  <a:lnTo>
                    <a:pt x="190538" y="310794"/>
                  </a:lnTo>
                  <a:lnTo>
                    <a:pt x="193154" y="304292"/>
                  </a:lnTo>
                  <a:lnTo>
                    <a:pt x="194602" y="301917"/>
                  </a:lnTo>
                  <a:lnTo>
                    <a:pt x="195795" y="300799"/>
                  </a:lnTo>
                  <a:lnTo>
                    <a:pt x="197142" y="297954"/>
                  </a:lnTo>
                  <a:lnTo>
                    <a:pt x="197904" y="293090"/>
                  </a:lnTo>
                  <a:lnTo>
                    <a:pt x="200850" y="283679"/>
                  </a:lnTo>
                  <a:lnTo>
                    <a:pt x="201930" y="277355"/>
                  </a:lnTo>
                  <a:lnTo>
                    <a:pt x="202387" y="266192"/>
                  </a:lnTo>
                  <a:lnTo>
                    <a:pt x="204889" y="262077"/>
                  </a:lnTo>
                  <a:lnTo>
                    <a:pt x="208178" y="253606"/>
                  </a:lnTo>
                  <a:lnTo>
                    <a:pt x="208394" y="247815"/>
                  </a:lnTo>
                  <a:lnTo>
                    <a:pt x="206438" y="244170"/>
                  </a:lnTo>
                  <a:lnTo>
                    <a:pt x="205651" y="240639"/>
                  </a:lnTo>
                  <a:lnTo>
                    <a:pt x="205854" y="240639"/>
                  </a:lnTo>
                  <a:lnTo>
                    <a:pt x="206057" y="238607"/>
                  </a:lnTo>
                  <a:lnTo>
                    <a:pt x="205346" y="238544"/>
                  </a:lnTo>
                  <a:lnTo>
                    <a:pt x="205384" y="236270"/>
                  </a:lnTo>
                  <a:lnTo>
                    <a:pt x="207162" y="231711"/>
                  </a:lnTo>
                  <a:lnTo>
                    <a:pt x="211048" y="229730"/>
                  </a:lnTo>
                  <a:lnTo>
                    <a:pt x="214083" y="221018"/>
                  </a:lnTo>
                  <a:lnTo>
                    <a:pt x="209054" y="215734"/>
                  </a:lnTo>
                  <a:lnTo>
                    <a:pt x="209054" y="215277"/>
                  </a:lnTo>
                  <a:lnTo>
                    <a:pt x="209156" y="207162"/>
                  </a:lnTo>
                  <a:lnTo>
                    <a:pt x="210845" y="204203"/>
                  </a:lnTo>
                  <a:lnTo>
                    <a:pt x="214909" y="201752"/>
                  </a:lnTo>
                  <a:lnTo>
                    <a:pt x="216662" y="201282"/>
                  </a:lnTo>
                  <a:lnTo>
                    <a:pt x="218109" y="199783"/>
                  </a:lnTo>
                  <a:lnTo>
                    <a:pt x="221322" y="196430"/>
                  </a:lnTo>
                  <a:lnTo>
                    <a:pt x="217462" y="190474"/>
                  </a:lnTo>
                  <a:lnTo>
                    <a:pt x="218414" y="185051"/>
                  </a:lnTo>
                  <a:lnTo>
                    <a:pt x="238747" y="174802"/>
                  </a:lnTo>
                  <a:lnTo>
                    <a:pt x="238721" y="175006"/>
                  </a:lnTo>
                  <a:lnTo>
                    <a:pt x="238671" y="175247"/>
                  </a:lnTo>
                  <a:lnTo>
                    <a:pt x="238620" y="175475"/>
                  </a:lnTo>
                  <a:lnTo>
                    <a:pt x="240601" y="175907"/>
                  </a:lnTo>
                  <a:lnTo>
                    <a:pt x="240779" y="175094"/>
                  </a:lnTo>
                  <a:lnTo>
                    <a:pt x="240880" y="174701"/>
                  </a:lnTo>
                  <a:lnTo>
                    <a:pt x="240614" y="174701"/>
                  </a:lnTo>
                  <a:lnTo>
                    <a:pt x="240880" y="174688"/>
                  </a:lnTo>
                  <a:lnTo>
                    <a:pt x="243763" y="161391"/>
                  </a:lnTo>
                  <a:lnTo>
                    <a:pt x="244360" y="158686"/>
                  </a:lnTo>
                  <a:lnTo>
                    <a:pt x="240880" y="174688"/>
                  </a:lnTo>
                  <a:lnTo>
                    <a:pt x="243293" y="174726"/>
                  </a:lnTo>
                  <a:lnTo>
                    <a:pt x="244970" y="175006"/>
                  </a:lnTo>
                  <a:lnTo>
                    <a:pt x="250596" y="174015"/>
                  </a:lnTo>
                  <a:lnTo>
                    <a:pt x="253276" y="170307"/>
                  </a:lnTo>
                  <a:lnTo>
                    <a:pt x="262864" y="165277"/>
                  </a:lnTo>
                  <a:lnTo>
                    <a:pt x="271602" y="167106"/>
                  </a:lnTo>
                  <a:lnTo>
                    <a:pt x="277609" y="158851"/>
                  </a:lnTo>
                  <a:lnTo>
                    <a:pt x="277799" y="154800"/>
                  </a:lnTo>
                  <a:lnTo>
                    <a:pt x="282168" y="151523"/>
                  </a:lnTo>
                  <a:lnTo>
                    <a:pt x="284327" y="151320"/>
                  </a:lnTo>
                  <a:lnTo>
                    <a:pt x="291388" y="147129"/>
                  </a:lnTo>
                  <a:lnTo>
                    <a:pt x="290220" y="138417"/>
                  </a:lnTo>
                  <a:lnTo>
                    <a:pt x="297789" y="132003"/>
                  </a:lnTo>
                  <a:lnTo>
                    <a:pt x="302450" y="131635"/>
                  </a:lnTo>
                  <a:lnTo>
                    <a:pt x="304711" y="127038"/>
                  </a:lnTo>
                  <a:lnTo>
                    <a:pt x="304800" y="125526"/>
                  </a:lnTo>
                  <a:lnTo>
                    <a:pt x="306565" y="123482"/>
                  </a:lnTo>
                  <a:lnTo>
                    <a:pt x="308063" y="123024"/>
                  </a:lnTo>
                  <a:lnTo>
                    <a:pt x="309105" y="120294"/>
                  </a:lnTo>
                  <a:lnTo>
                    <a:pt x="307721" y="118745"/>
                  </a:lnTo>
                  <a:lnTo>
                    <a:pt x="304850" y="117246"/>
                  </a:lnTo>
                  <a:lnTo>
                    <a:pt x="303149" y="116751"/>
                  </a:lnTo>
                  <a:lnTo>
                    <a:pt x="301256" y="113766"/>
                  </a:lnTo>
                  <a:lnTo>
                    <a:pt x="301866" y="111658"/>
                  </a:lnTo>
                  <a:lnTo>
                    <a:pt x="302425" y="107848"/>
                  </a:lnTo>
                  <a:lnTo>
                    <a:pt x="301942" y="105359"/>
                  </a:lnTo>
                  <a:lnTo>
                    <a:pt x="300062" y="104927"/>
                  </a:lnTo>
                  <a:lnTo>
                    <a:pt x="298983" y="99326"/>
                  </a:lnTo>
                  <a:lnTo>
                    <a:pt x="299288" y="91516"/>
                  </a:lnTo>
                  <a:lnTo>
                    <a:pt x="306920" y="84810"/>
                  </a:lnTo>
                  <a:lnTo>
                    <a:pt x="312483" y="84683"/>
                  </a:lnTo>
                  <a:lnTo>
                    <a:pt x="316420" y="78320"/>
                  </a:lnTo>
                  <a:lnTo>
                    <a:pt x="315874" y="74930"/>
                  </a:lnTo>
                  <a:lnTo>
                    <a:pt x="313220" y="69494"/>
                  </a:lnTo>
                  <a:lnTo>
                    <a:pt x="311213" y="67170"/>
                  </a:lnTo>
                  <a:lnTo>
                    <a:pt x="307213" y="59359"/>
                  </a:lnTo>
                  <a:lnTo>
                    <a:pt x="307009" y="53301"/>
                  </a:lnTo>
                  <a:lnTo>
                    <a:pt x="308305" y="44945"/>
                  </a:lnTo>
                  <a:lnTo>
                    <a:pt x="307149" y="41440"/>
                  </a:lnTo>
                  <a:lnTo>
                    <a:pt x="304469" y="40132"/>
                  </a:lnTo>
                  <a:lnTo>
                    <a:pt x="303453" y="34671"/>
                  </a:lnTo>
                  <a:lnTo>
                    <a:pt x="307047" y="32461"/>
                  </a:lnTo>
                  <a:lnTo>
                    <a:pt x="309219" y="26162"/>
                  </a:lnTo>
                  <a:lnTo>
                    <a:pt x="307073" y="22186"/>
                  </a:lnTo>
                  <a:lnTo>
                    <a:pt x="310743" y="15748"/>
                  </a:lnTo>
                  <a:lnTo>
                    <a:pt x="316052" y="16040"/>
                  </a:lnTo>
                  <a:lnTo>
                    <a:pt x="318617" y="13081"/>
                  </a:lnTo>
                  <a:lnTo>
                    <a:pt x="321513" y="9779"/>
                  </a:lnTo>
                  <a:close/>
                </a:path>
              </a:pathLst>
            </a:custGeom>
            <a:solidFill>
              <a:srgbClr val="FFC9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61504" y="9483438"/>
              <a:ext cx="74822" cy="87785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6639934" y="9105982"/>
              <a:ext cx="224790" cy="224790"/>
            </a:xfrm>
            <a:custGeom>
              <a:avLst/>
              <a:gdLst/>
              <a:ahLst/>
              <a:cxnLst/>
              <a:rect l="l" t="t" r="r" b="b"/>
              <a:pathLst>
                <a:path w="224790" h="224790">
                  <a:moveTo>
                    <a:pt x="28206" y="223939"/>
                  </a:moveTo>
                  <a:lnTo>
                    <a:pt x="24828" y="214896"/>
                  </a:lnTo>
                  <a:lnTo>
                    <a:pt x="23774" y="210210"/>
                  </a:lnTo>
                  <a:lnTo>
                    <a:pt x="21666" y="208534"/>
                  </a:lnTo>
                  <a:lnTo>
                    <a:pt x="8953" y="206133"/>
                  </a:lnTo>
                  <a:lnTo>
                    <a:pt x="6362" y="204025"/>
                  </a:lnTo>
                  <a:lnTo>
                    <a:pt x="3035" y="197599"/>
                  </a:lnTo>
                  <a:lnTo>
                    <a:pt x="1384" y="196405"/>
                  </a:lnTo>
                  <a:lnTo>
                    <a:pt x="1206" y="196240"/>
                  </a:lnTo>
                  <a:lnTo>
                    <a:pt x="0" y="197878"/>
                  </a:lnTo>
                  <a:lnTo>
                    <a:pt x="457" y="198183"/>
                  </a:lnTo>
                  <a:lnTo>
                    <a:pt x="850" y="198589"/>
                  </a:lnTo>
                  <a:lnTo>
                    <a:pt x="1206" y="199009"/>
                  </a:lnTo>
                  <a:lnTo>
                    <a:pt x="1917" y="199859"/>
                  </a:lnTo>
                  <a:lnTo>
                    <a:pt x="4749" y="205333"/>
                  </a:lnTo>
                  <a:lnTo>
                    <a:pt x="6223" y="206540"/>
                  </a:lnTo>
                  <a:lnTo>
                    <a:pt x="8064" y="208051"/>
                  </a:lnTo>
                  <a:lnTo>
                    <a:pt x="20777" y="210451"/>
                  </a:lnTo>
                  <a:lnTo>
                    <a:pt x="21894" y="211315"/>
                  </a:lnTo>
                  <a:lnTo>
                    <a:pt x="22872" y="215506"/>
                  </a:lnTo>
                  <a:lnTo>
                    <a:pt x="25730" y="222338"/>
                  </a:lnTo>
                  <a:lnTo>
                    <a:pt x="26187" y="224243"/>
                  </a:lnTo>
                  <a:lnTo>
                    <a:pt x="26212" y="224383"/>
                  </a:lnTo>
                  <a:lnTo>
                    <a:pt x="28206" y="223939"/>
                  </a:lnTo>
                  <a:close/>
                </a:path>
                <a:path w="224790" h="224790">
                  <a:moveTo>
                    <a:pt x="224002" y="2171"/>
                  </a:moveTo>
                  <a:lnTo>
                    <a:pt x="222605" y="685"/>
                  </a:lnTo>
                  <a:lnTo>
                    <a:pt x="221195" y="1930"/>
                  </a:lnTo>
                  <a:lnTo>
                    <a:pt x="220141" y="4089"/>
                  </a:lnTo>
                  <a:lnTo>
                    <a:pt x="219684" y="6667"/>
                  </a:lnTo>
                  <a:lnTo>
                    <a:pt x="219316" y="9017"/>
                  </a:lnTo>
                  <a:lnTo>
                    <a:pt x="218554" y="10210"/>
                  </a:lnTo>
                  <a:lnTo>
                    <a:pt x="218427" y="10287"/>
                  </a:lnTo>
                  <a:lnTo>
                    <a:pt x="216877" y="9779"/>
                  </a:lnTo>
                  <a:lnTo>
                    <a:pt x="215099" y="9753"/>
                  </a:lnTo>
                  <a:lnTo>
                    <a:pt x="212813" y="11823"/>
                  </a:lnTo>
                  <a:lnTo>
                    <a:pt x="212420" y="12128"/>
                  </a:lnTo>
                  <a:lnTo>
                    <a:pt x="209511" y="13576"/>
                  </a:lnTo>
                  <a:lnTo>
                    <a:pt x="208064" y="15646"/>
                  </a:lnTo>
                  <a:lnTo>
                    <a:pt x="207632" y="15925"/>
                  </a:lnTo>
                  <a:lnTo>
                    <a:pt x="202133" y="14846"/>
                  </a:lnTo>
                  <a:lnTo>
                    <a:pt x="200342" y="17348"/>
                  </a:lnTo>
                  <a:lnTo>
                    <a:pt x="199809" y="18415"/>
                  </a:lnTo>
                  <a:lnTo>
                    <a:pt x="199428" y="18821"/>
                  </a:lnTo>
                  <a:lnTo>
                    <a:pt x="194983" y="20078"/>
                  </a:lnTo>
                  <a:lnTo>
                    <a:pt x="192900" y="20980"/>
                  </a:lnTo>
                  <a:lnTo>
                    <a:pt x="189915" y="24130"/>
                  </a:lnTo>
                  <a:lnTo>
                    <a:pt x="191757" y="24980"/>
                  </a:lnTo>
                  <a:lnTo>
                    <a:pt x="191820" y="24828"/>
                  </a:lnTo>
                  <a:lnTo>
                    <a:pt x="191935" y="24701"/>
                  </a:lnTo>
                  <a:lnTo>
                    <a:pt x="199821" y="20840"/>
                  </a:lnTo>
                  <a:lnTo>
                    <a:pt x="200583" y="20574"/>
                  </a:lnTo>
                  <a:lnTo>
                    <a:pt x="201498" y="19596"/>
                  </a:lnTo>
                  <a:lnTo>
                    <a:pt x="202057" y="18453"/>
                  </a:lnTo>
                  <a:lnTo>
                    <a:pt x="202742" y="17487"/>
                  </a:lnTo>
                  <a:lnTo>
                    <a:pt x="204050" y="17297"/>
                  </a:lnTo>
                  <a:lnTo>
                    <a:pt x="208000" y="18072"/>
                  </a:lnTo>
                  <a:lnTo>
                    <a:pt x="209550" y="17132"/>
                  </a:lnTo>
                  <a:lnTo>
                    <a:pt x="210439" y="15735"/>
                  </a:lnTo>
                  <a:lnTo>
                    <a:pt x="210845" y="15189"/>
                  </a:lnTo>
                  <a:lnTo>
                    <a:pt x="213499" y="13868"/>
                  </a:lnTo>
                  <a:lnTo>
                    <a:pt x="215874" y="11811"/>
                  </a:lnTo>
                  <a:lnTo>
                    <a:pt x="216547" y="11811"/>
                  </a:lnTo>
                  <a:lnTo>
                    <a:pt x="218668" y="12484"/>
                  </a:lnTo>
                  <a:lnTo>
                    <a:pt x="220027" y="11722"/>
                  </a:lnTo>
                  <a:lnTo>
                    <a:pt x="221259" y="9715"/>
                  </a:lnTo>
                  <a:lnTo>
                    <a:pt x="222110" y="4686"/>
                  </a:lnTo>
                  <a:lnTo>
                    <a:pt x="223037" y="2959"/>
                  </a:lnTo>
                  <a:lnTo>
                    <a:pt x="224002" y="2171"/>
                  </a:lnTo>
                  <a:close/>
                </a:path>
                <a:path w="224790" h="224790">
                  <a:moveTo>
                    <a:pt x="224472" y="1854"/>
                  </a:moveTo>
                  <a:lnTo>
                    <a:pt x="223621" y="0"/>
                  </a:lnTo>
                  <a:lnTo>
                    <a:pt x="223278" y="165"/>
                  </a:lnTo>
                  <a:lnTo>
                    <a:pt x="222935" y="419"/>
                  </a:lnTo>
                  <a:lnTo>
                    <a:pt x="222618" y="698"/>
                  </a:lnTo>
                  <a:lnTo>
                    <a:pt x="223100" y="1168"/>
                  </a:lnTo>
                  <a:lnTo>
                    <a:pt x="223558" y="1663"/>
                  </a:lnTo>
                  <a:lnTo>
                    <a:pt x="224002" y="2159"/>
                  </a:lnTo>
                  <a:lnTo>
                    <a:pt x="224167" y="2044"/>
                  </a:lnTo>
                  <a:lnTo>
                    <a:pt x="224320" y="1917"/>
                  </a:lnTo>
                  <a:lnTo>
                    <a:pt x="224472" y="1854"/>
                  </a:lnTo>
                  <a:close/>
                </a:path>
              </a:pathLst>
            </a:custGeom>
            <a:solidFill>
              <a:srgbClr val="FFC9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5545432" y="9443182"/>
              <a:ext cx="1229995" cy="1229995"/>
            </a:xfrm>
            <a:custGeom>
              <a:avLst/>
              <a:gdLst/>
              <a:ahLst/>
              <a:cxnLst/>
              <a:rect l="l" t="t" r="r" b="b"/>
              <a:pathLst>
                <a:path w="1229994" h="1229995">
                  <a:moveTo>
                    <a:pt x="614944" y="0"/>
                  </a:moveTo>
                  <a:lnTo>
                    <a:pt x="566881" y="1850"/>
                  </a:lnTo>
                  <a:lnTo>
                    <a:pt x="519831" y="7310"/>
                  </a:lnTo>
                  <a:lnTo>
                    <a:pt x="473930" y="16243"/>
                  </a:lnTo>
                  <a:lnTo>
                    <a:pt x="429315" y="28512"/>
                  </a:lnTo>
                  <a:lnTo>
                    <a:pt x="386123" y="43980"/>
                  </a:lnTo>
                  <a:lnTo>
                    <a:pt x="344489" y="62511"/>
                  </a:lnTo>
                  <a:lnTo>
                    <a:pt x="304552" y="83967"/>
                  </a:lnTo>
                  <a:lnTo>
                    <a:pt x="266447" y="108212"/>
                  </a:lnTo>
                  <a:lnTo>
                    <a:pt x="230311" y="135110"/>
                  </a:lnTo>
                  <a:lnTo>
                    <a:pt x="196280" y="164522"/>
                  </a:lnTo>
                  <a:lnTo>
                    <a:pt x="164492" y="196313"/>
                  </a:lnTo>
                  <a:lnTo>
                    <a:pt x="135083" y="230346"/>
                  </a:lnTo>
                  <a:lnTo>
                    <a:pt x="108190" y="266483"/>
                  </a:lnTo>
                  <a:lnTo>
                    <a:pt x="83948" y="304589"/>
                  </a:lnTo>
                  <a:lnTo>
                    <a:pt x="62496" y="344526"/>
                  </a:lnTo>
                  <a:lnTo>
                    <a:pt x="43969" y="386157"/>
                  </a:lnTo>
                  <a:lnTo>
                    <a:pt x="28504" y="429347"/>
                  </a:lnTo>
                  <a:lnTo>
                    <a:pt x="16238" y="473957"/>
                  </a:lnTo>
                  <a:lnTo>
                    <a:pt x="7308" y="519851"/>
                  </a:lnTo>
                  <a:lnTo>
                    <a:pt x="1849" y="566892"/>
                  </a:lnTo>
                  <a:lnTo>
                    <a:pt x="0" y="614944"/>
                  </a:lnTo>
                  <a:lnTo>
                    <a:pt x="1849" y="662996"/>
                  </a:lnTo>
                  <a:lnTo>
                    <a:pt x="7308" y="710038"/>
                  </a:lnTo>
                  <a:lnTo>
                    <a:pt x="16238" y="755932"/>
                  </a:lnTo>
                  <a:lnTo>
                    <a:pt x="28504" y="800542"/>
                  </a:lnTo>
                  <a:lnTo>
                    <a:pt x="43969" y="843731"/>
                  </a:lnTo>
                  <a:lnTo>
                    <a:pt x="62496" y="885362"/>
                  </a:lnTo>
                  <a:lnTo>
                    <a:pt x="83948" y="925299"/>
                  </a:lnTo>
                  <a:lnTo>
                    <a:pt x="108190" y="963405"/>
                  </a:lnTo>
                  <a:lnTo>
                    <a:pt x="135083" y="999542"/>
                  </a:lnTo>
                  <a:lnTo>
                    <a:pt x="164492" y="1033575"/>
                  </a:lnTo>
                  <a:lnTo>
                    <a:pt x="196280" y="1065366"/>
                  </a:lnTo>
                  <a:lnTo>
                    <a:pt x="230311" y="1094779"/>
                  </a:lnTo>
                  <a:lnTo>
                    <a:pt x="266447" y="1121676"/>
                  </a:lnTo>
                  <a:lnTo>
                    <a:pt x="304552" y="1145921"/>
                  </a:lnTo>
                  <a:lnTo>
                    <a:pt x="344489" y="1167378"/>
                  </a:lnTo>
                  <a:lnTo>
                    <a:pt x="386123" y="1185908"/>
                  </a:lnTo>
                  <a:lnTo>
                    <a:pt x="429315" y="1201376"/>
                  </a:lnTo>
                  <a:lnTo>
                    <a:pt x="473930" y="1213645"/>
                  </a:lnTo>
                  <a:lnTo>
                    <a:pt x="519831" y="1222578"/>
                  </a:lnTo>
                  <a:lnTo>
                    <a:pt x="566881" y="1228038"/>
                  </a:lnTo>
                  <a:lnTo>
                    <a:pt x="614944" y="1229889"/>
                  </a:lnTo>
                  <a:lnTo>
                    <a:pt x="662996" y="1228039"/>
                  </a:lnTo>
                  <a:lnTo>
                    <a:pt x="710038" y="1222580"/>
                  </a:lnTo>
                  <a:lnTo>
                    <a:pt x="755932" y="1213650"/>
                  </a:lnTo>
                  <a:lnTo>
                    <a:pt x="800542" y="1201384"/>
                  </a:lnTo>
                  <a:lnTo>
                    <a:pt x="843731" y="1185919"/>
                  </a:lnTo>
                  <a:lnTo>
                    <a:pt x="885362" y="1167392"/>
                  </a:lnTo>
                  <a:lnTo>
                    <a:pt x="925299" y="1145940"/>
                  </a:lnTo>
                  <a:lnTo>
                    <a:pt x="963405" y="1121699"/>
                  </a:lnTo>
                  <a:lnTo>
                    <a:pt x="999542" y="1094805"/>
                  </a:lnTo>
                  <a:lnTo>
                    <a:pt x="1033575" y="1065396"/>
                  </a:lnTo>
                  <a:lnTo>
                    <a:pt x="1065366" y="1033608"/>
                  </a:lnTo>
                  <a:lnTo>
                    <a:pt x="1094779" y="999578"/>
                  </a:lnTo>
                  <a:lnTo>
                    <a:pt x="1121676" y="963442"/>
                  </a:lnTo>
                  <a:lnTo>
                    <a:pt x="1145921" y="925336"/>
                  </a:lnTo>
                  <a:lnTo>
                    <a:pt x="1167378" y="885399"/>
                  </a:lnTo>
                  <a:lnTo>
                    <a:pt x="1185908" y="843766"/>
                  </a:lnTo>
                  <a:lnTo>
                    <a:pt x="1201376" y="800573"/>
                  </a:lnTo>
                  <a:lnTo>
                    <a:pt x="1213645" y="755958"/>
                  </a:lnTo>
                  <a:lnTo>
                    <a:pt x="1222578" y="710057"/>
                  </a:lnTo>
                  <a:lnTo>
                    <a:pt x="1228038" y="663007"/>
                  </a:lnTo>
                  <a:lnTo>
                    <a:pt x="1229889" y="614944"/>
                  </a:lnTo>
                  <a:lnTo>
                    <a:pt x="1228039" y="566881"/>
                  </a:lnTo>
                  <a:lnTo>
                    <a:pt x="1222580" y="519831"/>
                  </a:lnTo>
                  <a:lnTo>
                    <a:pt x="1213650" y="473930"/>
                  </a:lnTo>
                  <a:lnTo>
                    <a:pt x="1201384" y="429315"/>
                  </a:lnTo>
                  <a:lnTo>
                    <a:pt x="1185919" y="386123"/>
                  </a:lnTo>
                  <a:lnTo>
                    <a:pt x="1167392" y="344489"/>
                  </a:lnTo>
                  <a:lnTo>
                    <a:pt x="1145940" y="304552"/>
                  </a:lnTo>
                  <a:lnTo>
                    <a:pt x="1121699" y="266447"/>
                  </a:lnTo>
                  <a:lnTo>
                    <a:pt x="1094805" y="230311"/>
                  </a:lnTo>
                  <a:lnTo>
                    <a:pt x="1065396" y="196280"/>
                  </a:lnTo>
                  <a:lnTo>
                    <a:pt x="1033608" y="164492"/>
                  </a:lnTo>
                  <a:lnTo>
                    <a:pt x="999578" y="135083"/>
                  </a:lnTo>
                  <a:lnTo>
                    <a:pt x="963442" y="108190"/>
                  </a:lnTo>
                  <a:lnTo>
                    <a:pt x="925336" y="83948"/>
                  </a:lnTo>
                  <a:lnTo>
                    <a:pt x="885399" y="62496"/>
                  </a:lnTo>
                  <a:lnTo>
                    <a:pt x="843766" y="43969"/>
                  </a:lnTo>
                  <a:lnTo>
                    <a:pt x="800573" y="28504"/>
                  </a:lnTo>
                  <a:lnTo>
                    <a:pt x="755958" y="16238"/>
                  </a:lnTo>
                  <a:lnTo>
                    <a:pt x="710057" y="7308"/>
                  </a:lnTo>
                  <a:lnTo>
                    <a:pt x="663007" y="1849"/>
                  </a:lnTo>
                  <a:lnTo>
                    <a:pt x="614944" y="0"/>
                  </a:lnTo>
                  <a:close/>
                </a:path>
                <a:path w="1229994" h="1229995">
                  <a:moveTo>
                    <a:pt x="614944" y="68343"/>
                  </a:moveTo>
                  <a:lnTo>
                    <a:pt x="567785" y="70349"/>
                  </a:lnTo>
                  <a:lnTo>
                    <a:pt x="521739" y="76259"/>
                  </a:lnTo>
                  <a:lnTo>
                    <a:pt x="476970" y="85909"/>
                  </a:lnTo>
                  <a:lnTo>
                    <a:pt x="433643" y="99134"/>
                  </a:lnTo>
                  <a:lnTo>
                    <a:pt x="391922" y="115769"/>
                  </a:lnTo>
                  <a:lnTo>
                    <a:pt x="351971" y="135652"/>
                  </a:lnTo>
                  <a:lnTo>
                    <a:pt x="313953" y="158618"/>
                  </a:lnTo>
                  <a:lnTo>
                    <a:pt x="278034" y="184503"/>
                  </a:lnTo>
                  <a:lnTo>
                    <a:pt x="244377" y="213143"/>
                  </a:lnTo>
                  <a:lnTo>
                    <a:pt x="213146" y="244373"/>
                  </a:lnTo>
                  <a:lnTo>
                    <a:pt x="184506" y="278029"/>
                  </a:lnTo>
                  <a:lnTo>
                    <a:pt x="158621" y="313949"/>
                  </a:lnTo>
                  <a:lnTo>
                    <a:pt x="135655" y="351966"/>
                  </a:lnTo>
                  <a:lnTo>
                    <a:pt x="115771" y="391917"/>
                  </a:lnTo>
                  <a:lnTo>
                    <a:pt x="99135" y="433639"/>
                  </a:lnTo>
                  <a:lnTo>
                    <a:pt x="85909" y="476967"/>
                  </a:lnTo>
                  <a:lnTo>
                    <a:pt x="76260" y="521736"/>
                  </a:lnTo>
                  <a:lnTo>
                    <a:pt x="70350" y="567783"/>
                  </a:lnTo>
                  <a:lnTo>
                    <a:pt x="68343" y="614944"/>
                  </a:lnTo>
                  <a:lnTo>
                    <a:pt x="70350" y="662103"/>
                  </a:lnTo>
                  <a:lnTo>
                    <a:pt x="76260" y="708149"/>
                  </a:lnTo>
                  <a:lnTo>
                    <a:pt x="85909" y="752918"/>
                  </a:lnTo>
                  <a:lnTo>
                    <a:pt x="99135" y="796245"/>
                  </a:lnTo>
                  <a:lnTo>
                    <a:pt x="115771" y="837966"/>
                  </a:lnTo>
                  <a:lnTo>
                    <a:pt x="135655" y="877918"/>
                  </a:lnTo>
                  <a:lnTo>
                    <a:pt x="158621" y="915935"/>
                  </a:lnTo>
                  <a:lnTo>
                    <a:pt x="184506" y="951854"/>
                  </a:lnTo>
                  <a:lnTo>
                    <a:pt x="213146" y="985511"/>
                  </a:lnTo>
                  <a:lnTo>
                    <a:pt x="244377" y="1016742"/>
                  </a:lnTo>
                  <a:lnTo>
                    <a:pt x="278034" y="1045382"/>
                  </a:lnTo>
                  <a:lnTo>
                    <a:pt x="313953" y="1071267"/>
                  </a:lnTo>
                  <a:lnTo>
                    <a:pt x="351971" y="1094234"/>
                  </a:lnTo>
                  <a:lnTo>
                    <a:pt x="391922" y="1114117"/>
                  </a:lnTo>
                  <a:lnTo>
                    <a:pt x="433643" y="1130754"/>
                  </a:lnTo>
                  <a:lnTo>
                    <a:pt x="476970" y="1143979"/>
                  </a:lnTo>
                  <a:lnTo>
                    <a:pt x="521739" y="1153629"/>
                  </a:lnTo>
                  <a:lnTo>
                    <a:pt x="567785" y="1159539"/>
                  </a:lnTo>
                  <a:lnTo>
                    <a:pt x="614944" y="1161545"/>
                  </a:lnTo>
                  <a:lnTo>
                    <a:pt x="662103" y="1159539"/>
                  </a:lnTo>
                  <a:lnTo>
                    <a:pt x="708149" y="1153629"/>
                  </a:lnTo>
                  <a:lnTo>
                    <a:pt x="752918" y="1143979"/>
                  </a:lnTo>
                  <a:lnTo>
                    <a:pt x="796245" y="1130754"/>
                  </a:lnTo>
                  <a:lnTo>
                    <a:pt x="837966" y="1114117"/>
                  </a:lnTo>
                  <a:lnTo>
                    <a:pt x="877918" y="1094234"/>
                  </a:lnTo>
                  <a:lnTo>
                    <a:pt x="915935" y="1071267"/>
                  </a:lnTo>
                  <a:lnTo>
                    <a:pt x="951854" y="1045382"/>
                  </a:lnTo>
                  <a:lnTo>
                    <a:pt x="985511" y="1016742"/>
                  </a:lnTo>
                  <a:lnTo>
                    <a:pt x="1016742" y="985511"/>
                  </a:lnTo>
                  <a:lnTo>
                    <a:pt x="1045382" y="951854"/>
                  </a:lnTo>
                  <a:lnTo>
                    <a:pt x="1071267" y="915935"/>
                  </a:lnTo>
                  <a:lnTo>
                    <a:pt x="1094234" y="877918"/>
                  </a:lnTo>
                  <a:lnTo>
                    <a:pt x="1114117" y="837966"/>
                  </a:lnTo>
                  <a:lnTo>
                    <a:pt x="1130754" y="796245"/>
                  </a:lnTo>
                  <a:lnTo>
                    <a:pt x="1143979" y="752918"/>
                  </a:lnTo>
                  <a:lnTo>
                    <a:pt x="1153629" y="708149"/>
                  </a:lnTo>
                  <a:lnTo>
                    <a:pt x="1159539" y="662103"/>
                  </a:lnTo>
                  <a:lnTo>
                    <a:pt x="1161545" y="614944"/>
                  </a:lnTo>
                  <a:lnTo>
                    <a:pt x="1159550" y="567783"/>
                  </a:lnTo>
                  <a:lnTo>
                    <a:pt x="1153650" y="521736"/>
                  </a:lnTo>
                  <a:lnTo>
                    <a:pt x="1144009" y="476967"/>
                  </a:lnTo>
                  <a:lnTo>
                    <a:pt x="1130791" y="433639"/>
                  </a:lnTo>
                  <a:lnTo>
                    <a:pt x="1114161" y="391917"/>
                  </a:lnTo>
                  <a:lnTo>
                    <a:pt x="1094283" y="351966"/>
                  </a:lnTo>
                  <a:lnTo>
                    <a:pt x="1071321" y="313949"/>
                  </a:lnTo>
                  <a:lnTo>
                    <a:pt x="1045439" y="278029"/>
                  </a:lnTo>
                  <a:lnTo>
                    <a:pt x="1016800" y="244373"/>
                  </a:lnTo>
                  <a:lnTo>
                    <a:pt x="985570" y="213143"/>
                  </a:lnTo>
                  <a:lnTo>
                    <a:pt x="951912" y="184503"/>
                  </a:lnTo>
                  <a:lnTo>
                    <a:pt x="915991" y="158618"/>
                  </a:lnTo>
                  <a:lnTo>
                    <a:pt x="877970" y="135652"/>
                  </a:lnTo>
                  <a:lnTo>
                    <a:pt x="838013" y="115769"/>
                  </a:lnTo>
                  <a:lnTo>
                    <a:pt x="796286" y="99134"/>
                  </a:lnTo>
                  <a:lnTo>
                    <a:pt x="752951" y="85909"/>
                  </a:lnTo>
                  <a:lnTo>
                    <a:pt x="708173" y="76259"/>
                  </a:lnTo>
                  <a:lnTo>
                    <a:pt x="662116" y="70349"/>
                  </a:lnTo>
                  <a:lnTo>
                    <a:pt x="614944" y="68343"/>
                  </a:lnTo>
                  <a:close/>
                </a:path>
                <a:path w="1229994" h="1229995">
                  <a:moveTo>
                    <a:pt x="614944" y="136686"/>
                  </a:moveTo>
                  <a:lnTo>
                    <a:pt x="566044" y="139156"/>
                  </a:lnTo>
                  <a:lnTo>
                    <a:pt x="518557" y="146403"/>
                  </a:lnTo>
                  <a:lnTo>
                    <a:pt x="472723" y="158188"/>
                  </a:lnTo>
                  <a:lnTo>
                    <a:pt x="428783" y="174270"/>
                  </a:lnTo>
                  <a:lnTo>
                    <a:pt x="386976" y="194409"/>
                  </a:lnTo>
                  <a:lnTo>
                    <a:pt x="347544" y="218364"/>
                  </a:lnTo>
                  <a:lnTo>
                    <a:pt x="310726" y="245896"/>
                  </a:lnTo>
                  <a:lnTo>
                    <a:pt x="276763" y="276763"/>
                  </a:lnTo>
                  <a:lnTo>
                    <a:pt x="245896" y="310726"/>
                  </a:lnTo>
                  <a:lnTo>
                    <a:pt x="218364" y="347544"/>
                  </a:lnTo>
                  <a:lnTo>
                    <a:pt x="194409" y="386976"/>
                  </a:lnTo>
                  <a:lnTo>
                    <a:pt x="174270" y="428783"/>
                  </a:lnTo>
                  <a:lnTo>
                    <a:pt x="158188" y="472723"/>
                  </a:lnTo>
                  <a:lnTo>
                    <a:pt x="146403" y="518557"/>
                  </a:lnTo>
                  <a:lnTo>
                    <a:pt x="139156" y="566044"/>
                  </a:lnTo>
                  <a:lnTo>
                    <a:pt x="136686" y="614944"/>
                  </a:lnTo>
                  <a:lnTo>
                    <a:pt x="139156" y="663844"/>
                  </a:lnTo>
                  <a:lnTo>
                    <a:pt x="146403" y="711330"/>
                  </a:lnTo>
                  <a:lnTo>
                    <a:pt x="158188" y="757164"/>
                  </a:lnTo>
                  <a:lnTo>
                    <a:pt x="174270" y="801104"/>
                  </a:lnTo>
                  <a:lnTo>
                    <a:pt x="194409" y="842910"/>
                  </a:lnTo>
                  <a:lnTo>
                    <a:pt x="218364" y="882341"/>
                  </a:lnTo>
                  <a:lnTo>
                    <a:pt x="245896" y="919158"/>
                  </a:lnTo>
                  <a:lnTo>
                    <a:pt x="276763" y="953120"/>
                  </a:lnTo>
                  <a:lnTo>
                    <a:pt x="310726" y="983986"/>
                  </a:lnTo>
                  <a:lnTo>
                    <a:pt x="347544" y="1011517"/>
                  </a:lnTo>
                  <a:lnTo>
                    <a:pt x="386976" y="1035471"/>
                  </a:lnTo>
                  <a:lnTo>
                    <a:pt x="428783" y="1055610"/>
                  </a:lnTo>
                  <a:lnTo>
                    <a:pt x="472723" y="1071691"/>
                  </a:lnTo>
                  <a:lnTo>
                    <a:pt x="518557" y="1083475"/>
                  </a:lnTo>
                  <a:lnTo>
                    <a:pt x="566044" y="1090722"/>
                  </a:lnTo>
                  <a:lnTo>
                    <a:pt x="614944" y="1093191"/>
                  </a:lnTo>
                  <a:lnTo>
                    <a:pt x="663844" y="1090722"/>
                  </a:lnTo>
                  <a:lnTo>
                    <a:pt x="711330" y="1083475"/>
                  </a:lnTo>
                  <a:lnTo>
                    <a:pt x="757164" y="1071691"/>
                  </a:lnTo>
                  <a:lnTo>
                    <a:pt x="801104" y="1055610"/>
                  </a:lnTo>
                  <a:lnTo>
                    <a:pt x="842910" y="1035471"/>
                  </a:lnTo>
                  <a:lnTo>
                    <a:pt x="882341" y="1011517"/>
                  </a:lnTo>
                  <a:lnTo>
                    <a:pt x="919158" y="983986"/>
                  </a:lnTo>
                  <a:lnTo>
                    <a:pt x="953120" y="953120"/>
                  </a:lnTo>
                  <a:lnTo>
                    <a:pt x="983986" y="919158"/>
                  </a:lnTo>
                  <a:lnTo>
                    <a:pt x="1011517" y="882341"/>
                  </a:lnTo>
                  <a:lnTo>
                    <a:pt x="1035471" y="842910"/>
                  </a:lnTo>
                  <a:lnTo>
                    <a:pt x="1055610" y="801104"/>
                  </a:lnTo>
                  <a:lnTo>
                    <a:pt x="1071691" y="757164"/>
                  </a:lnTo>
                  <a:lnTo>
                    <a:pt x="1083475" y="711330"/>
                  </a:lnTo>
                  <a:lnTo>
                    <a:pt x="1090722" y="663844"/>
                  </a:lnTo>
                  <a:lnTo>
                    <a:pt x="1093191" y="614944"/>
                  </a:lnTo>
                  <a:lnTo>
                    <a:pt x="1090723" y="566044"/>
                  </a:lnTo>
                  <a:lnTo>
                    <a:pt x="1083479" y="518557"/>
                  </a:lnTo>
                  <a:lnTo>
                    <a:pt x="1071698" y="472723"/>
                  </a:lnTo>
                  <a:lnTo>
                    <a:pt x="1055621" y="428783"/>
                  </a:lnTo>
                  <a:lnTo>
                    <a:pt x="1035488" y="386976"/>
                  </a:lnTo>
                  <a:lnTo>
                    <a:pt x="1011539" y="347544"/>
                  </a:lnTo>
                  <a:lnTo>
                    <a:pt x="984013" y="310726"/>
                  </a:lnTo>
                  <a:lnTo>
                    <a:pt x="953151" y="276763"/>
                  </a:lnTo>
                  <a:lnTo>
                    <a:pt x="919193" y="245896"/>
                  </a:lnTo>
                  <a:lnTo>
                    <a:pt x="882378" y="218364"/>
                  </a:lnTo>
                  <a:lnTo>
                    <a:pt x="842947" y="194409"/>
                  </a:lnTo>
                  <a:lnTo>
                    <a:pt x="801139" y="174270"/>
                  </a:lnTo>
                  <a:lnTo>
                    <a:pt x="757195" y="158188"/>
                  </a:lnTo>
                  <a:lnTo>
                    <a:pt x="711355" y="146403"/>
                  </a:lnTo>
                  <a:lnTo>
                    <a:pt x="663858" y="139156"/>
                  </a:lnTo>
                  <a:lnTo>
                    <a:pt x="614944" y="136686"/>
                  </a:lnTo>
                  <a:close/>
                </a:path>
                <a:path w="1229994" h="1229995">
                  <a:moveTo>
                    <a:pt x="614944" y="204957"/>
                  </a:moveTo>
                  <a:lnTo>
                    <a:pt x="567134" y="207715"/>
                  </a:lnTo>
                  <a:lnTo>
                    <a:pt x="520943" y="215786"/>
                  </a:lnTo>
                  <a:lnTo>
                    <a:pt x="476679" y="228860"/>
                  </a:lnTo>
                  <a:lnTo>
                    <a:pt x="434650" y="246631"/>
                  </a:lnTo>
                  <a:lnTo>
                    <a:pt x="395163" y="268791"/>
                  </a:lnTo>
                  <a:lnTo>
                    <a:pt x="358525" y="295032"/>
                  </a:lnTo>
                  <a:lnTo>
                    <a:pt x="325046" y="325046"/>
                  </a:lnTo>
                  <a:lnTo>
                    <a:pt x="295032" y="358525"/>
                  </a:lnTo>
                  <a:lnTo>
                    <a:pt x="268791" y="395163"/>
                  </a:lnTo>
                  <a:lnTo>
                    <a:pt x="246631" y="434650"/>
                  </a:lnTo>
                  <a:lnTo>
                    <a:pt x="228860" y="476679"/>
                  </a:lnTo>
                  <a:lnTo>
                    <a:pt x="215786" y="520943"/>
                  </a:lnTo>
                  <a:lnTo>
                    <a:pt x="207715" y="567134"/>
                  </a:lnTo>
                  <a:lnTo>
                    <a:pt x="204957" y="614944"/>
                  </a:lnTo>
                  <a:lnTo>
                    <a:pt x="207715" y="662754"/>
                  </a:lnTo>
                  <a:lnTo>
                    <a:pt x="215786" y="708945"/>
                  </a:lnTo>
                  <a:lnTo>
                    <a:pt x="228860" y="753209"/>
                  </a:lnTo>
                  <a:lnTo>
                    <a:pt x="246631" y="795238"/>
                  </a:lnTo>
                  <a:lnTo>
                    <a:pt x="268791" y="834726"/>
                  </a:lnTo>
                  <a:lnTo>
                    <a:pt x="295032" y="871363"/>
                  </a:lnTo>
                  <a:lnTo>
                    <a:pt x="325046" y="904842"/>
                  </a:lnTo>
                  <a:lnTo>
                    <a:pt x="358525" y="934856"/>
                  </a:lnTo>
                  <a:lnTo>
                    <a:pt x="395163" y="961097"/>
                  </a:lnTo>
                  <a:lnTo>
                    <a:pt x="434650" y="983257"/>
                  </a:lnTo>
                  <a:lnTo>
                    <a:pt x="476679" y="1001028"/>
                  </a:lnTo>
                  <a:lnTo>
                    <a:pt x="520943" y="1014103"/>
                  </a:lnTo>
                  <a:lnTo>
                    <a:pt x="567134" y="1022173"/>
                  </a:lnTo>
                  <a:lnTo>
                    <a:pt x="614944" y="1024932"/>
                  </a:lnTo>
                  <a:lnTo>
                    <a:pt x="662754" y="1022173"/>
                  </a:lnTo>
                  <a:lnTo>
                    <a:pt x="708945" y="1014103"/>
                  </a:lnTo>
                  <a:lnTo>
                    <a:pt x="753209" y="1001028"/>
                  </a:lnTo>
                  <a:lnTo>
                    <a:pt x="795238" y="983257"/>
                  </a:lnTo>
                  <a:lnTo>
                    <a:pt x="834726" y="961097"/>
                  </a:lnTo>
                  <a:lnTo>
                    <a:pt x="871363" y="934856"/>
                  </a:lnTo>
                  <a:lnTo>
                    <a:pt x="904842" y="904842"/>
                  </a:lnTo>
                  <a:lnTo>
                    <a:pt x="934856" y="871363"/>
                  </a:lnTo>
                  <a:lnTo>
                    <a:pt x="961097" y="834726"/>
                  </a:lnTo>
                  <a:lnTo>
                    <a:pt x="983257" y="795238"/>
                  </a:lnTo>
                  <a:lnTo>
                    <a:pt x="1001028" y="753209"/>
                  </a:lnTo>
                  <a:lnTo>
                    <a:pt x="1014103" y="708945"/>
                  </a:lnTo>
                  <a:lnTo>
                    <a:pt x="1022173" y="662754"/>
                  </a:lnTo>
                  <a:lnTo>
                    <a:pt x="1024932" y="614944"/>
                  </a:lnTo>
                  <a:lnTo>
                    <a:pt x="1022173" y="567134"/>
                  </a:lnTo>
                  <a:lnTo>
                    <a:pt x="1014103" y="520943"/>
                  </a:lnTo>
                  <a:lnTo>
                    <a:pt x="1001028" y="476679"/>
                  </a:lnTo>
                  <a:lnTo>
                    <a:pt x="983257" y="434650"/>
                  </a:lnTo>
                  <a:lnTo>
                    <a:pt x="961097" y="395163"/>
                  </a:lnTo>
                  <a:lnTo>
                    <a:pt x="934856" y="358525"/>
                  </a:lnTo>
                  <a:lnTo>
                    <a:pt x="904842" y="325046"/>
                  </a:lnTo>
                  <a:lnTo>
                    <a:pt x="871363" y="295032"/>
                  </a:lnTo>
                  <a:lnTo>
                    <a:pt x="834726" y="268791"/>
                  </a:lnTo>
                  <a:lnTo>
                    <a:pt x="795238" y="246631"/>
                  </a:lnTo>
                  <a:lnTo>
                    <a:pt x="753209" y="228860"/>
                  </a:lnTo>
                  <a:lnTo>
                    <a:pt x="708945" y="215786"/>
                  </a:lnTo>
                  <a:lnTo>
                    <a:pt x="662754" y="207715"/>
                  </a:lnTo>
                  <a:lnTo>
                    <a:pt x="614944" y="204957"/>
                  </a:lnTo>
                  <a:close/>
                </a:path>
                <a:path w="1229994" h="1229995">
                  <a:moveTo>
                    <a:pt x="614944" y="273300"/>
                  </a:moveTo>
                  <a:lnTo>
                    <a:pt x="568583" y="276419"/>
                  </a:lnTo>
                  <a:lnTo>
                    <a:pt x="524118" y="285503"/>
                  </a:lnTo>
                  <a:lnTo>
                    <a:pt x="481956" y="300147"/>
                  </a:lnTo>
                  <a:lnTo>
                    <a:pt x="442505" y="319942"/>
                  </a:lnTo>
                  <a:lnTo>
                    <a:pt x="406171" y="344483"/>
                  </a:lnTo>
                  <a:lnTo>
                    <a:pt x="373361" y="373361"/>
                  </a:lnTo>
                  <a:lnTo>
                    <a:pt x="344483" y="406171"/>
                  </a:lnTo>
                  <a:lnTo>
                    <a:pt x="319942" y="442505"/>
                  </a:lnTo>
                  <a:lnTo>
                    <a:pt x="300147" y="481956"/>
                  </a:lnTo>
                  <a:lnTo>
                    <a:pt x="285503" y="524118"/>
                  </a:lnTo>
                  <a:lnTo>
                    <a:pt x="276419" y="568583"/>
                  </a:lnTo>
                  <a:lnTo>
                    <a:pt x="273300" y="614944"/>
                  </a:lnTo>
                  <a:lnTo>
                    <a:pt x="276419" y="661306"/>
                  </a:lnTo>
                  <a:lnTo>
                    <a:pt x="285503" y="705770"/>
                  </a:lnTo>
                  <a:lnTo>
                    <a:pt x="300147" y="747932"/>
                  </a:lnTo>
                  <a:lnTo>
                    <a:pt x="319942" y="787383"/>
                  </a:lnTo>
                  <a:lnTo>
                    <a:pt x="344483" y="823717"/>
                  </a:lnTo>
                  <a:lnTo>
                    <a:pt x="373361" y="856527"/>
                  </a:lnTo>
                  <a:lnTo>
                    <a:pt x="406171" y="885406"/>
                  </a:lnTo>
                  <a:lnTo>
                    <a:pt x="442505" y="909946"/>
                  </a:lnTo>
                  <a:lnTo>
                    <a:pt x="481956" y="929742"/>
                  </a:lnTo>
                  <a:lnTo>
                    <a:pt x="524118" y="944385"/>
                  </a:lnTo>
                  <a:lnTo>
                    <a:pt x="568583" y="953470"/>
                  </a:lnTo>
                  <a:lnTo>
                    <a:pt x="614944" y="956588"/>
                  </a:lnTo>
                  <a:lnTo>
                    <a:pt x="661306" y="953470"/>
                  </a:lnTo>
                  <a:lnTo>
                    <a:pt x="705770" y="944385"/>
                  </a:lnTo>
                  <a:lnTo>
                    <a:pt x="747932" y="929742"/>
                  </a:lnTo>
                  <a:lnTo>
                    <a:pt x="787383" y="909946"/>
                  </a:lnTo>
                  <a:lnTo>
                    <a:pt x="823717" y="885406"/>
                  </a:lnTo>
                  <a:lnTo>
                    <a:pt x="856527" y="856527"/>
                  </a:lnTo>
                  <a:lnTo>
                    <a:pt x="885406" y="823717"/>
                  </a:lnTo>
                  <a:lnTo>
                    <a:pt x="909946" y="787383"/>
                  </a:lnTo>
                  <a:lnTo>
                    <a:pt x="929742" y="747932"/>
                  </a:lnTo>
                  <a:lnTo>
                    <a:pt x="944385" y="705770"/>
                  </a:lnTo>
                  <a:lnTo>
                    <a:pt x="953470" y="661306"/>
                  </a:lnTo>
                  <a:lnTo>
                    <a:pt x="956588" y="614944"/>
                  </a:lnTo>
                  <a:lnTo>
                    <a:pt x="953470" y="568583"/>
                  </a:lnTo>
                  <a:lnTo>
                    <a:pt x="944385" y="524118"/>
                  </a:lnTo>
                  <a:lnTo>
                    <a:pt x="929742" y="481956"/>
                  </a:lnTo>
                  <a:lnTo>
                    <a:pt x="909946" y="442505"/>
                  </a:lnTo>
                  <a:lnTo>
                    <a:pt x="885406" y="406171"/>
                  </a:lnTo>
                  <a:lnTo>
                    <a:pt x="856527" y="373361"/>
                  </a:lnTo>
                  <a:lnTo>
                    <a:pt x="823717" y="344483"/>
                  </a:lnTo>
                  <a:lnTo>
                    <a:pt x="787383" y="319942"/>
                  </a:lnTo>
                  <a:lnTo>
                    <a:pt x="747932" y="300147"/>
                  </a:lnTo>
                  <a:lnTo>
                    <a:pt x="705770" y="285503"/>
                  </a:lnTo>
                  <a:lnTo>
                    <a:pt x="661306" y="276419"/>
                  </a:lnTo>
                  <a:lnTo>
                    <a:pt x="614944" y="273300"/>
                  </a:lnTo>
                  <a:close/>
                </a:path>
                <a:path w="1229994" h="1229995">
                  <a:moveTo>
                    <a:pt x="614944" y="341644"/>
                  </a:moveTo>
                  <a:lnTo>
                    <a:pt x="565810" y="346046"/>
                  </a:lnTo>
                  <a:lnTo>
                    <a:pt x="519569" y="358739"/>
                  </a:lnTo>
                  <a:lnTo>
                    <a:pt x="476991" y="378951"/>
                  </a:lnTo>
                  <a:lnTo>
                    <a:pt x="438848" y="405911"/>
                  </a:lnTo>
                  <a:lnTo>
                    <a:pt x="405911" y="438848"/>
                  </a:lnTo>
                  <a:lnTo>
                    <a:pt x="378951" y="476991"/>
                  </a:lnTo>
                  <a:lnTo>
                    <a:pt x="358739" y="519569"/>
                  </a:lnTo>
                  <a:lnTo>
                    <a:pt x="346046" y="565810"/>
                  </a:lnTo>
                  <a:lnTo>
                    <a:pt x="341644" y="614944"/>
                  </a:lnTo>
                  <a:lnTo>
                    <a:pt x="346046" y="664078"/>
                  </a:lnTo>
                  <a:lnTo>
                    <a:pt x="358739" y="710319"/>
                  </a:lnTo>
                  <a:lnTo>
                    <a:pt x="378951" y="752897"/>
                  </a:lnTo>
                  <a:lnTo>
                    <a:pt x="405911" y="791040"/>
                  </a:lnTo>
                  <a:lnTo>
                    <a:pt x="438848" y="823978"/>
                  </a:lnTo>
                  <a:lnTo>
                    <a:pt x="476991" y="850938"/>
                  </a:lnTo>
                  <a:lnTo>
                    <a:pt x="519569" y="871150"/>
                  </a:lnTo>
                  <a:lnTo>
                    <a:pt x="565810" y="883842"/>
                  </a:lnTo>
                  <a:lnTo>
                    <a:pt x="614944" y="888245"/>
                  </a:lnTo>
                  <a:lnTo>
                    <a:pt x="664078" y="883842"/>
                  </a:lnTo>
                  <a:lnTo>
                    <a:pt x="710319" y="871150"/>
                  </a:lnTo>
                  <a:lnTo>
                    <a:pt x="752897" y="850938"/>
                  </a:lnTo>
                  <a:lnTo>
                    <a:pt x="791040" y="823978"/>
                  </a:lnTo>
                  <a:lnTo>
                    <a:pt x="823978" y="791040"/>
                  </a:lnTo>
                  <a:lnTo>
                    <a:pt x="850938" y="752897"/>
                  </a:lnTo>
                  <a:lnTo>
                    <a:pt x="871150" y="710319"/>
                  </a:lnTo>
                  <a:lnTo>
                    <a:pt x="883842" y="664078"/>
                  </a:lnTo>
                  <a:lnTo>
                    <a:pt x="888245" y="614944"/>
                  </a:lnTo>
                  <a:lnTo>
                    <a:pt x="883842" y="565810"/>
                  </a:lnTo>
                  <a:lnTo>
                    <a:pt x="871150" y="519569"/>
                  </a:lnTo>
                  <a:lnTo>
                    <a:pt x="850938" y="476991"/>
                  </a:lnTo>
                  <a:lnTo>
                    <a:pt x="823978" y="438848"/>
                  </a:lnTo>
                  <a:lnTo>
                    <a:pt x="791040" y="405911"/>
                  </a:lnTo>
                  <a:lnTo>
                    <a:pt x="752897" y="378951"/>
                  </a:lnTo>
                  <a:lnTo>
                    <a:pt x="710319" y="358739"/>
                  </a:lnTo>
                  <a:lnTo>
                    <a:pt x="664078" y="346046"/>
                  </a:lnTo>
                  <a:lnTo>
                    <a:pt x="614944" y="341644"/>
                  </a:lnTo>
                  <a:close/>
                </a:path>
                <a:path w="1229994" h="1229995">
                  <a:moveTo>
                    <a:pt x="614944" y="409987"/>
                  </a:moveTo>
                  <a:lnTo>
                    <a:pt x="567931" y="415401"/>
                  </a:lnTo>
                  <a:lnTo>
                    <a:pt x="524784" y="430824"/>
                  </a:lnTo>
                  <a:lnTo>
                    <a:pt x="486729" y="455022"/>
                  </a:lnTo>
                  <a:lnTo>
                    <a:pt x="454995" y="486765"/>
                  </a:lnTo>
                  <a:lnTo>
                    <a:pt x="430809" y="524820"/>
                  </a:lnTo>
                  <a:lnTo>
                    <a:pt x="415397" y="567957"/>
                  </a:lnTo>
                  <a:lnTo>
                    <a:pt x="409987" y="614944"/>
                  </a:lnTo>
                  <a:lnTo>
                    <a:pt x="415401" y="661957"/>
                  </a:lnTo>
                  <a:lnTo>
                    <a:pt x="430824" y="705105"/>
                  </a:lnTo>
                  <a:lnTo>
                    <a:pt x="455022" y="743159"/>
                  </a:lnTo>
                  <a:lnTo>
                    <a:pt x="486765" y="774893"/>
                  </a:lnTo>
                  <a:lnTo>
                    <a:pt x="524820" y="799079"/>
                  </a:lnTo>
                  <a:lnTo>
                    <a:pt x="567957" y="814491"/>
                  </a:lnTo>
                  <a:lnTo>
                    <a:pt x="614944" y="819901"/>
                  </a:lnTo>
                  <a:lnTo>
                    <a:pt x="661931" y="814487"/>
                  </a:lnTo>
                  <a:lnTo>
                    <a:pt x="705068" y="799065"/>
                  </a:lnTo>
                  <a:lnTo>
                    <a:pt x="743124" y="774866"/>
                  </a:lnTo>
                  <a:lnTo>
                    <a:pt x="774866" y="743124"/>
                  </a:lnTo>
                  <a:lnTo>
                    <a:pt x="799065" y="705068"/>
                  </a:lnTo>
                  <a:lnTo>
                    <a:pt x="814487" y="661931"/>
                  </a:lnTo>
                  <a:lnTo>
                    <a:pt x="819901" y="614944"/>
                  </a:lnTo>
                  <a:lnTo>
                    <a:pt x="814517" y="567957"/>
                  </a:lnTo>
                  <a:lnTo>
                    <a:pt x="799114" y="524820"/>
                  </a:lnTo>
                  <a:lnTo>
                    <a:pt x="774925" y="486765"/>
                  </a:lnTo>
                  <a:lnTo>
                    <a:pt x="743181" y="455022"/>
                  </a:lnTo>
                  <a:lnTo>
                    <a:pt x="705115" y="430824"/>
                  </a:lnTo>
                  <a:lnTo>
                    <a:pt x="661958" y="415401"/>
                  </a:lnTo>
                  <a:lnTo>
                    <a:pt x="614944" y="409987"/>
                  </a:lnTo>
                  <a:close/>
                </a:path>
                <a:path w="1229994" h="1229995">
                  <a:moveTo>
                    <a:pt x="614944" y="478257"/>
                  </a:moveTo>
                  <a:lnTo>
                    <a:pt x="571759" y="485222"/>
                  </a:lnTo>
                  <a:lnTo>
                    <a:pt x="534239" y="504619"/>
                  </a:lnTo>
                  <a:lnTo>
                    <a:pt x="504643" y="534203"/>
                  </a:lnTo>
                  <a:lnTo>
                    <a:pt x="485230" y="571727"/>
                  </a:lnTo>
                  <a:lnTo>
                    <a:pt x="478257" y="614944"/>
                  </a:lnTo>
                  <a:lnTo>
                    <a:pt x="485222" y="658130"/>
                  </a:lnTo>
                  <a:lnTo>
                    <a:pt x="504619" y="695649"/>
                  </a:lnTo>
                  <a:lnTo>
                    <a:pt x="534203" y="725245"/>
                  </a:lnTo>
                  <a:lnTo>
                    <a:pt x="571727" y="744658"/>
                  </a:lnTo>
                  <a:lnTo>
                    <a:pt x="614944" y="751631"/>
                  </a:lnTo>
                  <a:lnTo>
                    <a:pt x="658130" y="744666"/>
                  </a:lnTo>
                  <a:lnTo>
                    <a:pt x="695649" y="725269"/>
                  </a:lnTo>
                  <a:lnTo>
                    <a:pt x="725245" y="695685"/>
                  </a:lnTo>
                  <a:lnTo>
                    <a:pt x="744658" y="658162"/>
                  </a:lnTo>
                  <a:lnTo>
                    <a:pt x="751631" y="614944"/>
                  </a:lnTo>
                  <a:lnTo>
                    <a:pt x="744666" y="571759"/>
                  </a:lnTo>
                  <a:lnTo>
                    <a:pt x="725269" y="534239"/>
                  </a:lnTo>
                  <a:lnTo>
                    <a:pt x="695685" y="504643"/>
                  </a:lnTo>
                  <a:lnTo>
                    <a:pt x="658162" y="485230"/>
                  </a:lnTo>
                  <a:lnTo>
                    <a:pt x="614944" y="478257"/>
                  </a:lnTo>
                  <a:close/>
                </a:path>
              </a:pathLst>
            </a:custGeom>
            <a:ln w="4334">
              <a:solidFill>
                <a:srgbClr val="FF7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089866" y="9987615"/>
              <a:ext cx="141021" cy="141021"/>
            </a:xfrm>
            <a:prstGeom prst="rect">
              <a:avLst/>
            </a:prstGeom>
          </p:spPr>
        </p:pic>
      </p:grpSp>
      <p:grpSp>
        <p:nvGrpSpPr>
          <p:cNvPr id="50" name="Group 85">
            <a:extLst>
              <a:ext uri="{FF2B5EF4-FFF2-40B4-BE49-F238E27FC236}">
                <a16:creationId xmlns:a16="http://schemas.microsoft.com/office/drawing/2014/main" id="{BAF8A2C6-7162-BDE1-4746-69C23309F662}"/>
              </a:ext>
            </a:extLst>
          </p:cNvPr>
          <p:cNvGrpSpPr/>
          <p:nvPr/>
        </p:nvGrpSpPr>
        <p:grpSpPr>
          <a:xfrm>
            <a:off x="374650" y="10463890"/>
            <a:ext cx="1590711" cy="565467"/>
            <a:chOff x="0" y="1262271"/>
            <a:chExt cx="12191242" cy="4333751"/>
          </a:xfrm>
        </p:grpSpPr>
        <p:grpSp>
          <p:nvGrpSpPr>
            <p:cNvPr id="51" name="Graphic 4">
              <a:extLst>
                <a:ext uri="{FF2B5EF4-FFF2-40B4-BE49-F238E27FC236}">
                  <a16:creationId xmlns:a16="http://schemas.microsoft.com/office/drawing/2014/main" id="{D4277B74-5105-A975-16D5-2E1C4A70DC25}"/>
                </a:ext>
              </a:extLst>
            </p:cNvPr>
            <p:cNvGrpSpPr/>
            <p:nvPr/>
          </p:nvGrpSpPr>
          <p:grpSpPr>
            <a:xfrm>
              <a:off x="3288517" y="4216422"/>
              <a:ext cx="2679932" cy="527378"/>
              <a:chOff x="3288517" y="4216422"/>
              <a:chExt cx="2679932" cy="527378"/>
            </a:xfrm>
            <a:solidFill>
              <a:srgbClr val="9C9B9B"/>
            </a:solidFill>
          </p:grpSpPr>
          <p:sp>
            <p:nvSpPr>
              <p:cNvPr id="118" name="Freeform: Shape 153">
                <a:extLst>
                  <a:ext uri="{FF2B5EF4-FFF2-40B4-BE49-F238E27FC236}">
                    <a16:creationId xmlns:a16="http://schemas.microsoft.com/office/drawing/2014/main" id="{707D985E-632C-036B-5816-F47A701C6782}"/>
                  </a:ext>
                </a:extLst>
              </p:cNvPr>
              <p:cNvSpPr/>
              <p:nvPr/>
            </p:nvSpPr>
            <p:spPr>
              <a:xfrm>
                <a:off x="3288517" y="4219873"/>
                <a:ext cx="344203" cy="522672"/>
              </a:xfrm>
              <a:custGeom>
                <a:avLst/>
                <a:gdLst>
                  <a:gd name="connsiteX0" fmla="*/ 28016 w 344203"/>
                  <a:gd name="connsiteY0" fmla="*/ 495431 h 522672"/>
                  <a:gd name="connsiteX1" fmla="*/ 27942 w 344203"/>
                  <a:gd name="connsiteY1" fmla="*/ 495358 h 522672"/>
                  <a:gd name="connsiteX2" fmla="*/ 29216 w 344203"/>
                  <a:gd name="connsiteY2" fmla="*/ 496465 h 522672"/>
                  <a:gd name="connsiteX3" fmla="*/ 28016 w 344203"/>
                  <a:gd name="connsiteY3" fmla="*/ 495431 h 522672"/>
                  <a:gd name="connsiteX4" fmla="*/ 15558 w 344203"/>
                  <a:gd name="connsiteY4" fmla="*/ 479965 h 522672"/>
                  <a:gd name="connsiteX5" fmla="*/ 16315 w 344203"/>
                  <a:gd name="connsiteY5" fmla="*/ 481165 h 522672"/>
                  <a:gd name="connsiteX6" fmla="*/ 15558 w 344203"/>
                  <a:gd name="connsiteY6" fmla="*/ 479965 h 522672"/>
                  <a:gd name="connsiteX7" fmla="*/ 1919 w 344203"/>
                  <a:gd name="connsiteY7" fmla="*/ 440820 h 522672"/>
                  <a:gd name="connsiteX8" fmla="*/ 2233 w 344203"/>
                  <a:gd name="connsiteY8" fmla="*/ 442887 h 522672"/>
                  <a:gd name="connsiteX9" fmla="*/ 1919 w 344203"/>
                  <a:gd name="connsiteY9" fmla="*/ 440820 h 522672"/>
                  <a:gd name="connsiteX10" fmla="*/ 2159 w 344203"/>
                  <a:gd name="connsiteY10" fmla="*/ 83144 h 522672"/>
                  <a:gd name="connsiteX11" fmla="*/ 1956 w 344203"/>
                  <a:gd name="connsiteY11" fmla="*/ 84694 h 522672"/>
                  <a:gd name="connsiteX12" fmla="*/ 2159 w 344203"/>
                  <a:gd name="connsiteY12" fmla="*/ 83144 h 522672"/>
                  <a:gd name="connsiteX13" fmla="*/ 28219 w 344203"/>
                  <a:gd name="connsiteY13" fmla="*/ 28773 h 522672"/>
                  <a:gd name="connsiteX14" fmla="*/ 28422 w 344203"/>
                  <a:gd name="connsiteY14" fmla="*/ 28607 h 522672"/>
                  <a:gd name="connsiteX15" fmla="*/ 28016 w 344203"/>
                  <a:gd name="connsiteY15" fmla="*/ 29013 h 522672"/>
                  <a:gd name="connsiteX16" fmla="*/ 28219 w 344203"/>
                  <a:gd name="connsiteY16" fmla="*/ 28773 h 522672"/>
                  <a:gd name="connsiteX17" fmla="*/ 105070 w 344203"/>
                  <a:gd name="connsiteY17" fmla="*/ 414521 h 522672"/>
                  <a:gd name="connsiteX18" fmla="*/ 104147 w 344203"/>
                  <a:gd name="connsiteY18" fmla="*/ 413044 h 522672"/>
                  <a:gd name="connsiteX19" fmla="*/ 105070 w 344203"/>
                  <a:gd name="connsiteY19" fmla="*/ 414521 h 522672"/>
                  <a:gd name="connsiteX20" fmla="*/ 110108 w 344203"/>
                  <a:gd name="connsiteY20" fmla="*/ 420888 h 522672"/>
                  <a:gd name="connsiteX21" fmla="*/ 108669 w 344203"/>
                  <a:gd name="connsiteY21" fmla="*/ 419744 h 522672"/>
                  <a:gd name="connsiteX22" fmla="*/ 110108 w 344203"/>
                  <a:gd name="connsiteY22" fmla="*/ 420888 h 522672"/>
                  <a:gd name="connsiteX23" fmla="*/ 344203 w 344203"/>
                  <a:gd name="connsiteY23" fmla="*/ 510436 h 522672"/>
                  <a:gd name="connsiteX24" fmla="*/ 344203 w 344203"/>
                  <a:gd name="connsiteY24" fmla="*/ 428529 h 522672"/>
                  <a:gd name="connsiteX25" fmla="*/ 143440 w 344203"/>
                  <a:gd name="connsiteY25" fmla="*/ 428529 h 522672"/>
                  <a:gd name="connsiteX26" fmla="*/ 142277 w 344203"/>
                  <a:gd name="connsiteY26" fmla="*/ 428529 h 522672"/>
                  <a:gd name="connsiteX27" fmla="*/ 114187 w 344203"/>
                  <a:gd name="connsiteY27" fmla="*/ 423915 h 522672"/>
                  <a:gd name="connsiteX28" fmla="*/ 108189 w 344203"/>
                  <a:gd name="connsiteY28" fmla="*/ 419098 h 522672"/>
                  <a:gd name="connsiteX29" fmla="*/ 107635 w 344203"/>
                  <a:gd name="connsiteY29" fmla="*/ 418267 h 522672"/>
                  <a:gd name="connsiteX30" fmla="*/ 103852 w 344203"/>
                  <a:gd name="connsiteY30" fmla="*/ 412177 h 522672"/>
                  <a:gd name="connsiteX31" fmla="*/ 103372 w 344203"/>
                  <a:gd name="connsiteY31" fmla="*/ 410700 h 522672"/>
                  <a:gd name="connsiteX32" fmla="*/ 100308 w 344203"/>
                  <a:gd name="connsiteY32" fmla="*/ 391654 h 522672"/>
                  <a:gd name="connsiteX33" fmla="*/ 100308 w 344203"/>
                  <a:gd name="connsiteY33" fmla="*/ 310743 h 522672"/>
                  <a:gd name="connsiteX34" fmla="*/ 311887 w 344203"/>
                  <a:gd name="connsiteY34" fmla="*/ 304375 h 522672"/>
                  <a:gd name="connsiteX35" fmla="*/ 311998 w 344203"/>
                  <a:gd name="connsiteY35" fmla="*/ 304375 h 522672"/>
                  <a:gd name="connsiteX36" fmla="*/ 311998 w 344203"/>
                  <a:gd name="connsiteY36" fmla="*/ 221711 h 522672"/>
                  <a:gd name="connsiteX37" fmla="*/ 100308 w 344203"/>
                  <a:gd name="connsiteY37" fmla="*/ 214587 h 522672"/>
                  <a:gd name="connsiteX38" fmla="*/ 100308 w 344203"/>
                  <a:gd name="connsiteY38" fmla="*/ 133713 h 522672"/>
                  <a:gd name="connsiteX39" fmla="*/ 137423 w 344203"/>
                  <a:gd name="connsiteY39" fmla="*/ 94015 h 522672"/>
                  <a:gd name="connsiteX40" fmla="*/ 344185 w 344203"/>
                  <a:gd name="connsiteY40" fmla="*/ 94015 h 522672"/>
                  <a:gd name="connsiteX41" fmla="*/ 344185 w 344203"/>
                  <a:gd name="connsiteY41" fmla="*/ 11406 h 522672"/>
                  <a:gd name="connsiteX42" fmla="*/ 344111 w 344203"/>
                  <a:gd name="connsiteY42" fmla="*/ 11369 h 522672"/>
                  <a:gd name="connsiteX43" fmla="*/ 113799 w 344203"/>
                  <a:gd name="connsiteY43" fmla="*/ 0 h 522672"/>
                  <a:gd name="connsiteX44" fmla="*/ 111142 w 344203"/>
                  <a:gd name="connsiteY44" fmla="*/ 0 h 522672"/>
                  <a:gd name="connsiteX45" fmla="*/ 75300 w 344203"/>
                  <a:gd name="connsiteY45" fmla="*/ 3987 h 522672"/>
                  <a:gd name="connsiteX46" fmla="*/ 75134 w 344203"/>
                  <a:gd name="connsiteY46" fmla="*/ 4023 h 522672"/>
                  <a:gd name="connsiteX47" fmla="*/ 65666 w 344203"/>
                  <a:gd name="connsiteY47" fmla="*/ 6644 h 522672"/>
                  <a:gd name="connsiteX48" fmla="*/ 65390 w 344203"/>
                  <a:gd name="connsiteY48" fmla="*/ 6755 h 522672"/>
                  <a:gd name="connsiteX49" fmla="*/ 32335 w 344203"/>
                  <a:gd name="connsiteY49" fmla="*/ 24934 h 522672"/>
                  <a:gd name="connsiteX50" fmla="*/ 29954 w 344203"/>
                  <a:gd name="connsiteY50" fmla="*/ 26964 h 522672"/>
                  <a:gd name="connsiteX51" fmla="*/ 28053 w 344203"/>
                  <a:gd name="connsiteY51" fmla="*/ 28588 h 522672"/>
                  <a:gd name="connsiteX52" fmla="*/ 26337 w 344203"/>
                  <a:gd name="connsiteY52" fmla="*/ 30692 h 522672"/>
                  <a:gd name="connsiteX53" fmla="*/ 16463 w 344203"/>
                  <a:gd name="connsiteY53" fmla="*/ 43095 h 522672"/>
                  <a:gd name="connsiteX54" fmla="*/ 14562 w 344203"/>
                  <a:gd name="connsiteY54" fmla="*/ 46509 h 522672"/>
                  <a:gd name="connsiteX55" fmla="*/ 8434 w 344203"/>
                  <a:gd name="connsiteY55" fmla="*/ 59354 h 522672"/>
                  <a:gd name="connsiteX56" fmla="*/ 6644 w 344203"/>
                  <a:gd name="connsiteY56" fmla="*/ 63858 h 522672"/>
                  <a:gd name="connsiteX57" fmla="*/ 2510 w 344203"/>
                  <a:gd name="connsiteY57" fmla="*/ 80726 h 522672"/>
                  <a:gd name="connsiteX58" fmla="*/ 1477 w 344203"/>
                  <a:gd name="connsiteY58" fmla="*/ 87684 h 522672"/>
                  <a:gd name="connsiteX59" fmla="*/ 277 w 344203"/>
                  <a:gd name="connsiteY59" fmla="*/ 104073 h 522672"/>
                  <a:gd name="connsiteX60" fmla="*/ 0 w 344203"/>
                  <a:gd name="connsiteY60" fmla="*/ 108096 h 522672"/>
                  <a:gd name="connsiteX61" fmla="*/ 0 w 344203"/>
                  <a:gd name="connsiteY61" fmla="*/ 417916 h 522672"/>
                  <a:gd name="connsiteX62" fmla="*/ 314 w 344203"/>
                  <a:gd name="connsiteY62" fmla="*/ 422493 h 522672"/>
                  <a:gd name="connsiteX63" fmla="*/ 1458 w 344203"/>
                  <a:gd name="connsiteY63" fmla="*/ 438236 h 522672"/>
                  <a:gd name="connsiteX64" fmla="*/ 2658 w 344203"/>
                  <a:gd name="connsiteY64" fmla="*/ 445471 h 522672"/>
                  <a:gd name="connsiteX65" fmla="*/ 6201 w 344203"/>
                  <a:gd name="connsiteY65" fmla="*/ 459719 h 522672"/>
                  <a:gd name="connsiteX66" fmla="*/ 7549 w 344203"/>
                  <a:gd name="connsiteY66" fmla="*/ 463983 h 522672"/>
                  <a:gd name="connsiteX67" fmla="*/ 14433 w 344203"/>
                  <a:gd name="connsiteY67" fmla="*/ 478231 h 522672"/>
                  <a:gd name="connsiteX68" fmla="*/ 17256 w 344203"/>
                  <a:gd name="connsiteY68" fmla="*/ 482642 h 522672"/>
                  <a:gd name="connsiteX69" fmla="*/ 26835 w 344203"/>
                  <a:gd name="connsiteY69" fmla="*/ 494380 h 522672"/>
                  <a:gd name="connsiteX70" fmla="*/ 27832 w 344203"/>
                  <a:gd name="connsiteY70" fmla="*/ 495579 h 522672"/>
                  <a:gd name="connsiteX71" fmla="*/ 32852 w 344203"/>
                  <a:gd name="connsiteY71" fmla="*/ 499713 h 522672"/>
                  <a:gd name="connsiteX72" fmla="*/ 34845 w 344203"/>
                  <a:gd name="connsiteY72" fmla="*/ 501337 h 522672"/>
                  <a:gd name="connsiteX73" fmla="*/ 41563 w 344203"/>
                  <a:gd name="connsiteY73" fmla="*/ 505878 h 522672"/>
                  <a:gd name="connsiteX74" fmla="*/ 44110 w 344203"/>
                  <a:gd name="connsiteY74" fmla="*/ 507428 h 522672"/>
                  <a:gd name="connsiteX75" fmla="*/ 50920 w 344203"/>
                  <a:gd name="connsiteY75" fmla="*/ 510934 h 522672"/>
                  <a:gd name="connsiteX76" fmla="*/ 53984 w 344203"/>
                  <a:gd name="connsiteY76" fmla="*/ 512319 h 522672"/>
                  <a:gd name="connsiteX77" fmla="*/ 60831 w 344203"/>
                  <a:gd name="connsiteY77" fmla="*/ 514976 h 522672"/>
                  <a:gd name="connsiteX78" fmla="*/ 64098 w 344203"/>
                  <a:gd name="connsiteY78" fmla="*/ 516047 h 522672"/>
                  <a:gd name="connsiteX79" fmla="*/ 71295 w 344203"/>
                  <a:gd name="connsiteY79" fmla="*/ 518114 h 522672"/>
                  <a:gd name="connsiteX80" fmla="*/ 74119 w 344203"/>
                  <a:gd name="connsiteY80" fmla="*/ 518741 h 522672"/>
                  <a:gd name="connsiteX81" fmla="*/ 82074 w 344203"/>
                  <a:gd name="connsiteY81" fmla="*/ 520328 h 522672"/>
                  <a:gd name="connsiteX82" fmla="*/ 83421 w 344203"/>
                  <a:gd name="connsiteY82" fmla="*/ 520532 h 522672"/>
                  <a:gd name="connsiteX83" fmla="*/ 111105 w 344203"/>
                  <a:gd name="connsiteY83" fmla="*/ 522672 h 522672"/>
                  <a:gd name="connsiteX84" fmla="*/ 120960 w 344203"/>
                  <a:gd name="connsiteY84" fmla="*/ 522469 h 522672"/>
                  <a:gd name="connsiteX85" fmla="*/ 344111 w 344203"/>
                  <a:gd name="connsiteY85" fmla="*/ 510418 h 522672"/>
                  <a:gd name="connsiteX86" fmla="*/ 344203 w 344203"/>
                  <a:gd name="connsiteY86" fmla="*/ 510436 h 52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203" h="522672">
                    <a:moveTo>
                      <a:pt x="28016" y="495431"/>
                    </a:moveTo>
                    <a:cubicBezTo>
                      <a:pt x="27979" y="495394"/>
                      <a:pt x="27979" y="495394"/>
                      <a:pt x="27942" y="495358"/>
                    </a:cubicBezTo>
                    <a:cubicBezTo>
                      <a:pt x="28385" y="495764"/>
                      <a:pt x="28773" y="496114"/>
                      <a:pt x="29216" y="496465"/>
                    </a:cubicBezTo>
                    <a:cubicBezTo>
                      <a:pt x="28847" y="496151"/>
                      <a:pt x="28367" y="495801"/>
                      <a:pt x="28016" y="495431"/>
                    </a:cubicBezTo>
                    <a:moveTo>
                      <a:pt x="15558" y="479965"/>
                    </a:moveTo>
                    <a:cubicBezTo>
                      <a:pt x="15798" y="480408"/>
                      <a:pt x="16038" y="480796"/>
                      <a:pt x="16315" y="481165"/>
                    </a:cubicBezTo>
                    <a:cubicBezTo>
                      <a:pt x="16038" y="480796"/>
                      <a:pt x="15798" y="480408"/>
                      <a:pt x="15558" y="479965"/>
                    </a:cubicBezTo>
                    <a:moveTo>
                      <a:pt x="1919" y="440820"/>
                    </a:moveTo>
                    <a:cubicBezTo>
                      <a:pt x="1993" y="441503"/>
                      <a:pt x="2122" y="442205"/>
                      <a:pt x="2233" y="442887"/>
                    </a:cubicBezTo>
                    <a:cubicBezTo>
                      <a:pt x="2122" y="442205"/>
                      <a:pt x="1993" y="441503"/>
                      <a:pt x="1919" y="440820"/>
                    </a:cubicBezTo>
                    <a:moveTo>
                      <a:pt x="2159" y="83144"/>
                    </a:moveTo>
                    <a:cubicBezTo>
                      <a:pt x="2086" y="83661"/>
                      <a:pt x="1993" y="84178"/>
                      <a:pt x="1956" y="84694"/>
                    </a:cubicBezTo>
                    <a:cubicBezTo>
                      <a:pt x="1993" y="84178"/>
                      <a:pt x="2086" y="83661"/>
                      <a:pt x="2159" y="83144"/>
                    </a:cubicBezTo>
                    <a:moveTo>
                      <a:pt x="28219" y="28773"/>
                    </a:moveTo>
                    <a:cubicBezTo>
                      <a:pt x="28256" y="28736"/>
                      <a:pt x="28330" y="28699"/>
                      <a:pt x="28422" y="28607"/>
                    </a:cubicBezTo>
                    <a:cubicBezTo>
                      <a:pt x="28312" y="28717"/>
                      <a:pt x="28145" y="28884"/>
                      <a:pt x="28016" y="29013"/>
                    </a:cubicBezTo>
                    <a:cubicBezTo>
                      <a:pt x="28090" y="28976"/>
                      <a:pt x="28127" y="28847"/>
                      <a:pt x="28219" y="28773"/>
                    </a:cubicBezTo>
                    <a:moveTo>
                      <a:pt x="105070" y="414521"/>
                    </a:moveTo>
                    <a:cubicBezTo>
                      <a:pt x="104793" y="414004"/>
                      <a:pt x="104442" y="413598"/>
                      <a:pt x="104147" y="413044"/>
                    </a:cubicBezTo>
                    <a:cubicBezTo>
                      <a:pt x="104424" y="413616"/>
                      <a:pt x="104793" y="414004"/>
                      <a:pt x="105070" y="414521"/>
                    </a:cubicBezTo>
                    <a:moveTo>
                      <a:pt x="110108" y="420888"/>
                    </a:moveTo>
                    <a:cubicBezTo>
                      <a:pt x="109665" y="420482"/>
                      <a:pt x="109112" y="420168"/>
                      <a:pt x="108669" y="419744"/>
                    </a:cubicBezTo>
                    <a:cubicBezTo>
                      <a:pt x="109075" y="420168"/>
                      <a:pt x="109684" y="420500"/>
                      <a:pt x="110108" y="420888"/>
                    </a:cubicBezTo>
                    <a:moveTo>
                      <a:pt x="344203" y="510436"/>
                    </a:moveTo>
                    <a:lnTo>
                      <a:pt x="344203" y="428529"/>
                    </a:lnTo>
                    <a:lnTo>
                      <a:pt x="143440" y="428529"/>
                    </a:lnTo>
                    <a:lnTo>
                      <a:pt x="142277" y="428529"/>
                    </a:lnTo>
                    <a:cubicBezTo>
                      <a:pt x="132292" y="428529"/>
                      <a:pt x="122105" y="428363"/>
                      <a:pt x="114187" y="423915"/>
                    </a:cubicBezTo>
                    <a:cubicBezTo>
                      <a:pt x="111917" y="422641"/>
                      <a:pt x="109924" y="421017"/>
                      <a:pt x="108189" y="419098"/>
                    </a:cubicBezTo>
                    <a:cubicBezTo>
                      <a:pt x="107986" y="418858"/>
                      <a:pt x="107838" y="418507"/>
                      <a:pt x="107635" y="418267"/>
                    </a:cubicBezTo>
                    <a:cubicBezTo>
                      <a:pt x="106159" y="416477"/>
                      <a:pt x="104848" y="414484"/>
                      <a:pt x="103852" y="412177"/>
                    </a:cubicBezTo>
                    <a:cubicBezTo>
                      <a:pt x="103649" y="411734"/>
                      <a:pt x="103575" y="411143"/>
                      <a:pt x="103372" y="410700"/>
                    </a:cubicBezTo>
                    <a:cubicBezTo>
                      <a:pt x="101379" y="405533"/>
                      <a:pt x="100308" y="399276"/>
                      <a:pt x="100308" y="391654"/>
                    </a:cubicBezTo>
                    <a:lnTo>
                      <a:pt x="100308" y="310743"/>
                    </a:lnTo>
                    <a:lnTo>
                      <a:pt x="311887" y="304375"/>
                    </a:lnTo>
                    <a:lnTo>
                      <a:pt x="311998" y="304375"/>
                    </a:lnTo>
                    <a:lnTo>
                      <a:pt x="311998" y="221711"/>
                    </a:lnTo>
                    <a:lnTo>
                      <a:pt x="100308" y="214587"/>
                    </a:lnTo>
                    <a:lnTo>
                      <a:pt x="100308" y="133713"/>
                    </a:lnTo>
                    <a:cubicBezTo>
                      <a:pt x="100308" y="114187"/>
                      <a:pt x="100308" y="94015"/>
                      <a:pt x="137423" y="94015"/>
                    </a:cubicBezTo>
                    <a:lnTo>
                      <a:pt x="344185" y="94015"/>
                    </a:lnTo>
                    <a:lnTo>
                      <a:pt x="344185" y="11406"/>
                    </a:lnTo>
                    <a:lnTo>
                      <a:pt x="344111" y="11369"/>
                    </a:lnTo>
                    <a:cubicBezTo>
                      <a:pt x="298839" y="5038"/>
                      <a:pt x="115627" y="37"/>
                      <a:pt x="113799" y="0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7" y="0"/>
                      <a:pt x="87869" y="1070"/>
                      <a:pt x="75300" y="3987"/>
                    </a:cubicBezTo>
                    <a:cubicBezTo>
                      <a:pt x="75263" y="4023"/>
                      <a:pt x="75190" y="4023"/>
                      <a:pt x="75134" y="4023"/>
                    </a:cubicBezTo>
                    <a:cubicBezTo>
                      <a:pt x="71960" y="4780"/>
                      <a:pt x="68804" y="5647"/>
                      <a:pt x="65666" y="6644"/>
                    </a:cubicBezTo>
                    <a:cubicBezTo>
                      <a:pt x="65556" y="6681"/>
                      <a:pt x="65463" y="6718"/>
                      <a:pt x="65390" y="6755"/>
                    </a:cubicBezTo>
                    <a:cubicBezTo>
                      <a:pt x="53652" y="10538"/>
                      <a:pt x="42320" y="16389"/>
                      <a:pt x="32335" y="24934"/>
                    </a:cubicBezTo>
                    <a:cubicBezTo>
                      <a:pt x="31541" y="25617"/>
                      <a:pt x="30748" y="26244"/>
                      <a:pt x="29954" y="26964"/>
                    </a:cubicBezTo>
                    <a:cubicBezTo>
                      <a:pt x="29327" y="27555"/>
                      <a:pt x="28644" y="27998"/>
                      <a:pt x="28053" y="28588"/>
                    </a:cubicBezTo>
                    <a:cubicBezTo>
                      <a:pt x="27426" y="29216"/>
                      <a:pt x="26983" y="30065"/>
                      <a:pt x="26337" y="30692"/>
                    </a:cubicBezTo>
                    <a:cubicBezTo>
                      <a:pt x="22793" y="34439"/>
                      <a:pt x="19416" y="38481"/>
                      <a:pt x="16463" y="43095"/>
                    </a:cubicBezTo>
                    <a:cubicBezTo>
                      <a:pt x="15743" y="44165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434" y="59354"/>
                    </a:cubicBezTo>
                    <a:cubicBezTo>
                      <a:pt x="7844" y="60868"/>
                      <a:pt x="7161" y="62289"/>
                      <a:pt x="6644" y="63858"/>
                    </a:cubicBezTo>
                    <a:cubicBezTo>
                      <a:pt x="4928" y="69062"/>
                      <a:pt x="3581" y="74710"/>
                      <a:pt x="2510" y="80726"/>
                    </a:cubicBezTo>
                    <a:cubicBezTo>
                      <a:pt x="2104" y="82996"/>
                      <a:pt x="1790" y="85340"/>
                      <a:pt x="1477" y="87684"/>
                    </a:cubicBezTo>
                    <a:cubicBezTo>
                      <a:pt x="849" y="92852"/>
                      <a:pt x="443" y="98296"/>
                      <a:pt x="277" y="104073"/>
                    </a:cubicBezTo>
                    <a:cubicBezTo>
                      <a:pt x="277" y="105457"/>
                      <a:pt x="0" y="106657"/>
                      <a:pt x="0" y="108096"/>
                    </a:cubicBezTo>
                    <a:lnTo>
                      <a:pt x="0" y="417916"/>
                    </a:lnTo>
                    <a:cubicBezTo>
                      <a:pt x="0" y="419504"/>
                      <a:pt x="277" y="420906"/>
                      <a:pt x="314" y="422493"/>
                    </a:cubicBezTo>
                    <a:cubicBezTo>
                      <a:pt x="480" y="428030"/>
                      <a:pt x="831" y="433272"/>
                      <a:pt x="1458" y="438236"/>
                    </a:cubicBezTo>
                    <a:cubicBezTo>
                      <a:pt x="1809" y="440710"/>
                      <a:pt x="2215" y="443127"/>
                      <a:pt x="2658" y="445471"/>
                    </a:cubicBezTo>
                    <a:cubicBezTo>
                      <a:pt x="3581" y="450528"/>
                      <a:pt x="4762" y="455290"/>
                      <a:pt x="6201" y="459719"/>
                    </a:cubicBezTo>
                    <a:cubicBezTo>
                      <a:pt x="6681" y="461159"/>
                      <a:pt x="7032" y="462617"/>
                      <a:pt x="7549" y="463983"/>
                    </a:cubicBezTo>
                    <a:cubicBezTo>
                      <a:pt x="9505" y="469187"/>
                      <a:pt x="11886" y="473838"/>
                      <a:pt x="14433" y="478231"/>
                    </a:cubicBezTo>
                    <a:cubicBezTo>
                      <a:pt x="15355" y="479744"/>
                      <a:pt x="16260" y="481220"/>
                      <a:pt x="17256" y="482642"/>
                    </a:cubicBezTo>
                    <a:cubicBezTo>
                      <a:pt x="20154" y="486979"/>
                      <a:pt x="23384" y="490910"/>
                      <a:pt x="26835" y="494380"/>
                    </a:cubicBezTo>
                    <a:cubicBezTo>
                      <a:pt x="27241" y="494730"/>
                      <a:pt x="27462" y="495210"/>
                      <a:pt x="27832" y="495579"/>
                    </a:cubicBezTo>
                    <a:cubicBezTo>
                      <a:pt x="29419" y="497093"/>
                      <a:pt x="31172" y="498366"/>
                      <a:pt x="32852" y="499713"/>
                    </a:cubicBezTo>
                    <a:cubicBezTo>
                      <a:pt x="33535" y="500267"/>
                      <a:pt x="34162" y="500821"/>
                      <a:pt x="34845" y="501337"/>
                    </a:cubicBezTo>
                    <a:cubicBezTo>
                      <a:pt x="37041" y="502962"/>
                      <a:pt x="39256" y="504475"/>
                      <a:pt x="41563" y="505878"/>
                    </a:cubicBezTo>
                    <a:cubicBezTo>
                      <a:pt x="42393" y="506394"/>
                      <a:pt x="43242" y="506948"/>
                      <a:pt x="44110" y="507428"/>
                    </a:cubicBezTo>
                    <a:cubicBezTo>
                      <a:pt x="46343" y="508701"/>
                      <a:pt x="48613" y="509846"/>
                      <a:pt x="50920" y="510934"/>
                    </a:cubicBezTo>
                    <a:cubicBezTo>
                      <a:pt x="51917" y="511414"/>
                      <a:pt x="52950" y="511894"/>
                      <a:pt x="53984" y="512319"/>
                    </a:cubicBezTo>
                    <a:cubicBezTo>
                      <a:pt x="56254" y="513315"/>
                      <a:pt x="58524" y="514183"/>
                      <a:pt x="60831" y="514976"/>
                    </a:cubicBezTo>
                    <a:cubicBezTo>
                      <a:pt x="61938" y="515382"/>
                      <a:pt x="63027" y="515733"/>
                      <a:pt x="64098" y="516047"/>
                    </a:cubicBezTo>
                    <a:cubicBezTo>
                      <a:pt x="66515" y="516804"/>
                      <a:pt x="68878" y="517523"/>
                      <a:pt x="71295" y="518114"/>
                    </a:cubicBezTo>
                    <a:cubicBezTo>
                      <a:pt x="72255" y="518354"/>
                      <a:pt x="73159" y="518557"/>
                      <a:pt x="74119" y="518741"/>
                    </a:cubicBezTo>
                    <a:cubicBezTo>
                      <a:pt x="76777" y="519332"/>
                      <a:pt x="79416" y="519886"/>
                      <a:pt x="82074" y="520328"/>
                    </a:cubicBezTo>
                    <a:cubicBezTo>
                      <a:pt x="82517" y="520402"/>
                      <a:pt x="82997" y="520495"/>
                      <a:pt x="83421" y="520532"/>
                    </a:cubicBezTo>
                    <a:cubicBezTo>
                      <a:pt x="92963" y="522045"/>
                      <a:pt x="102357" y="522672"/>
                      <a:pt x="111105" y="522672"/>
                    </a:cubicBezTo>
                    <a:cubicBezTo>
                      <a:pt x="114482" y="522672"/>
                      <a:pt x="117823" y="522635"/>
                      <a:pt x="120960" y="522469"/>
                    </a:cubicBezTo>
                    <a:cubicBezTo>
                      <a:pt x="122787" y="522396"/>
                      <a:pt x="303785" y="515991"/>
                      <a:pt x="344111" y="510418"/>
                    </a:cubicBezTo>
                    <a:lnTo>
                      <a:pt x="344203" y="510436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9" name="Freeform: Shape 154">
                <a:extLst>
                  <a:ext uri="{FF2B5EF4-FFF2-40B4-BE49-F238E27FC236}">
                    <a16:creationId xmlns:a16="http://schemas.microsoft.com/office/drawing/2014/main" id="{A9D18E8F-B26E-D294-8BBE-B583CB93C80B}"/>
                  </a:ext>
                </a:extLst>
              </p:cNvPr>
              <p:cNvSpPr/>
              <p:nvPr/>
            </p:nvSpPr>
            <p:spPr>
              <a:xfrm>
                <a:off x="3721199" y="4219873"/>
                <a:ext cx="399977" cy="523927"/>
              </a:xfrm>
              <a:custGeom>
                <a:avLst/>
                <a:gdLst>
                  <a:gd name="connsiteX0" fmla="*/ 390473 w 399977"/>
                  <a:gd name="connsiteY0" fmla="*/ 392724 h 523927"/>
                  <a:gd name="connsiteX1" fmla="*/ 390547 w 399977"/>
                  <a:gd name="connsiteY1" fmla="*/ 392373 h 523927"/>
                  <a:gd name="connsiteX2" fmla="*/ 390473 w 399977"/>
                  <a:gd name="connsiteY2" fmla="*/ 392724 h 523927"/>
                  <a:gd name="connsiteX3" fmla="*/ 383238 w 399977"/>
                  <a:gd name="connsiteY3" fmla="*/ 419375 h 523927"/>
                  <a:gd name="connsiteX4" fmla="*/ 383312 w 399977"/>
                  <a:gd name="connsiteY4" fmla="*/ 419061 h 523927"/>
                  <a:gd name="connsiteX5" fmla="*/ 383238 w 399977"/>
                  <a:gd name="connsiteY5" fmla="*/ 419375 h 523927"/>
                  <a:gd name="connsiteX6" fmla="*/ 298912 w 399977"/>
                  <a:gd name="connsiteY6" fmla="*/ 292877 h 523927"/>
                  <a:gd name="connsiteX7" fmla="*/ 268165 w 399977"/>
                  <a:gd name="connsiteY7" fmla="*/ 413358 h 523927"/>
                  <a:gd name="connsiteX8" fmla="*/ 267058 w 399977"/>
                  <a:gd name="connsiteY8" fmla="*/ 414225 h 523927"/>
                  <a:gd name="connsiteX9" fmla="*/ 261096 w 399977"/>
                  <a:gd name="connsiteY9" fmla="*/ 418839 h 523927"/>
                  <a:gd name="connsiteX10" fmla="*/ 258513 w 399977"/>
                  <a:gd name="connsiteY10" fmla="*/ 420316 h 523927"/>
                  <a:gd name="connsiteX11" fmla="*/ 253179 w 399977"/>
                  <a:gd name="connsiteY11" fmla="*/ 423306 h 523927"/>
                  <a:gd name="connsiteX12" fmla="*/ 250004 w 399977"/>
                  <a:gd name="connsiteY12" fmla="*/ 424579 h 523927"/>
                  <a:gd name="connsiteX13" fmla="*/ 244357 w 399977"/>
                  <a:gd name="connsiteY13" fmla="*/ 426775 h 523927"/>
                  <a:gd name="connsiteX14" fmla="*/ 242087 w 399977"/>
                  <a:gd name="connsiteY14" fmla="*/ 427403 h 523927"/>
                  <a:gd name="connsiteX15" fmla="*/ 201798 w 399977"/>
                  <a:gd name="connsiteY15" fmla="*/ 432054 h 523927"/>
                  <a:gd name="connsiteX16" fmla="*/ 122953 w 399977"/>
                  <a:gd name="connsiteY16" fmla="*/ 406954 h 523927"/>
                  <a:gd name="connsiteX17" fmla="*/ 100363 w 399977"/>
                  <a:gd name="connsiteY17" fmla="*/ 292877 h 523927"/>
                  <a:gd name="connsiteX18" fmla="*/ 100363 w 399977"/>
                  <a:gd name="connsiteY18" fmla="*/ 37 h 523927"/>
                  <a:gd name="connsiteX19" fmla="*/ 0 w 399977"/>
                  <a:gd name="connsiteY19" fmla="*/ 37 h 523927"/>
                  <a:gd name="connsiteX20" fmla="*/ 0 w 399977"/>
                  <a:gd name="connsiteY20" fmla="*/ 292877 h 523927"/>
                  <a:gd name="connsiteX21" fmla="*/ 314 w 399977"/>
                  <a:gd name="connsiteY21" fmla="*/ 306369 h 523927"/>
                  <a:gd name="connsiteX22" fmla="*/ 590 w 399977"/>
                  <a:gd name="connsiteY22" fmla="*/ 317867 h 523927"/>
                  <a:gd name="connsiteX23" fmla="*/ 1273 w 399977"/>
                  <a:gd name="connsiteY23" fmla="*/ 333296 h 523927"/>
                  <a:gd name="connsiteX24" fmla="*/ 2824 w 399977"/>
                  <a:gd name="connsiteY24" fmla="*/ 353579 h 523927"/>
                  <a:gd name="connsiteX25" fmla="*/ 4208 w 399977"/>
                  <a:gd name="connsiteY25" fmla="*/ 365668 h 523927"/>
                  <a:gd name="connsiteX26" fmla="*/ 6164 w 399977"/>
                  <a:gd name="connsiteY26" fmla="*/ 379436 h 523927"/>
                  <a:gd name="connsiteX27" fmla="*/ 8471 w 399977"/>
                  <a:gd name="connsiteY27" fmla="*/ 392558 h 523927"/>
                  <a:gd name="connsiteX28" fmla="*/ 11701 w 399977"/>
                  <a:gd name="connsiteY28" fmla="*/ 407194 h 523927"/>
                  <a:gd name="connsiteX29" fmla="*/ 13694 w 399977"/>
                  <a:gd name="connsiteY29" fmla="*/ 414908 h 523927"/>
                  <a:gd name="connsiteX30" fmla="*/ 19065 w 399977"/>
                  <a:gd name="connsiteY30" fmla="*/ 431648 h 523927"/>
                  <a:gd name="connsiteX31" fmla="*/ 21372 w 399977"/>
                  <a:gd name="connsiteY31" fmla="*/ 437812 h 523927"/>
                  <a:gd name="connsiteX32" fmla="*/ 28053 w 399977"/>
                  <a:gd name="connsiteY32" fmla="*/ 452651 h 523927"/>
                  <a:gd name="connsiteX33" fmla="*/ 30711 w 399977"/>
                  <a:gd name="connsiteY33" fmla="*/ 457542 h 523927"/>
                  <a:gd name="connsiteX34" fmla="*/ 38628 w 399977"/>
                  <a:gd name="connsiteY34" fmla="*/ 470387 h 523927"/>
                  <a:gd name="connsiteX35" fmla="*/ 41655 w 399977"/>
                  <a:gd name="connsiteY35" fmla="*/ 474373 h 523927"/>
                  <a:gd name="connsiteX36" fmla="*/ 50846 w 399977"/>
                  <a:gd name="connsiteY36" fmla="*/ 485152 h 523927"/>
                  <a:gd name="connsiteX37" fmla="*/ 51880 w 399977"/>
                  <a:gd name="connsiteY37" fmla="*/ 486388 h 523927"/>
                  <a:gd name="connsiteX38" fmla="*/ 54150 w 399977"/>
                  <a:gd name="connsiteY38" fmla="*/ 488289 h 523927"/>
                  <a:gd name="connsiteX39" fmla="*/ 64817 w 399977"/>
                  <a:gd name="connsiteY39" fmla="*/ 497277 h 523927"/>
                  <a:gd name="connsiteX40" fmla="*/ 68638 w 399977"/>
                  <a:gd name="connsiteY40" fmla="*/ 499861 h 523927"/>
                  <a:gd name="connsiteX41" fmla="*/ 79933 w 399977"/>
                  <a:gd name="connsiteY41" fmla="*/ 506542 h 523927"/>
                  <a:gd name="connsiteX42" fmla="*/ 84307 w 399977"/>
                  <a:gd name="connsiteY42" fmla="*/ 508609 h 523927"/>
                  <a:gd name="connsiteX43" fmla="*/ 95916 w 399977"/>
                  <a:gd name="connsiteY43" fmla="*/ 513297 h 523927"/>
                  <a:gd name="connsiteX44" fmla="*/ 101157 w 399977"/>
                  <a:gd name="connsiteY44" fmla="*/ 514976 h 523927"/>
                  <a:gd name="connsiteX45" fmla="*/ 112489 w 399977"/>
                  <a:gd name="connsiteY45" fmla="*/ 518003 h 523927"/>
                  <a:gd name="connsiteX46" fmla="*/ 119096 w 399977"/>
                  <a:gd name="connsiteY46" fmla="*/ 519350 h 523927"/>
                  <a:gd name="connsiteX47" fmla="*/ 129395 w 399977"/>
                  <a:gd name="connsiteY47" fmla="*/ 521030 h 523927"/>
                  <a:gd name="connsiteX48" fmla="*/ 188417 w 399977"/>
                  <a:gd name="connsiteY48" fmla="*/ 523928 h 523927"/>
                  <a:gd name="connsiteX49" fmla="*/ 195098 w 399977"/>
                  <a:gd name="connsiteY49" fmla="*/ 523928 h 523927"/>
                  <a:gd name="connsiteX50" fmla="*/ 201779 w 399977"/>
                  <a:gd name="connsiteY50" fmla="*/ 523928 h 523927"/>
                  <a:gd name="connsiteX51" fmla="*/ 257940 w 399977"/>
                  <a:gd name="connsiteY51" fmla="*/ 521547 h 523927"/>
                  <a:gd name="connsiteX52" fmla="*/ 262721 w 399977"/>
                  <a:gd name="connsiteY52" fmla="*/ 520956 h 523927"/>
                  <a:gd name="connsiteX53" fmla="*/ 272151 w 399977"/>
                  <a:gd name="connsiteY53" fmla="*/ 519443 h 523927"/>
                  <a:gd name="connsiteX54" fmla="*/ 281656 w 399977"/>
                  <a:gd name="connsiteY54" fmla="*/ 517486 h 523927"/>
                  <a:gd name="connsiteX55" fmla="*/ 287747 w 399977"/>
                  <a:gd name="connsiteY55" fmla="*/ 515973 h 523927"/>
                  <a:gd name="connsiteX56" fmla="*/ 299079 w 399977"/>
                  <a:gd name="connsiteY56" fmla="*/ 512430 h 523927"/>
                  <a:gd name="connsiteX57" fmla="*/ 304210 w 399977"/>
                  <a:gd name="connsiteY57" fmla="*/ 510528 h 523927"/>
                  <a:gd name="connsiteX58" fmla="*/ 315265 w 399977"/>
                  <a:gd name="connsiteY58" fmla="*/ 505509 h 523927"/>
                  <a:gd name="connsiteX59" fmla="*/ 320506 w 399977"/>
                  <a:gd name="connsiteY59" fmla="*/ 502685 h 523927"/>
                  <a:gd name="connsiteX60" fmla="*/ 330565 w 399977"/>
                  <a:gd name="connsiteY60" fmla="*/ 496281 h 523927"/>
                  <a:gd name="connsiteX61" fmla="*/ 333351 w 399977"/>
                  <a:gd name="connsiteY61" fmla="*/ 494490 h 523927"/>
                  <a:gd name="connsiteX62" fmla="*/ 335252 w 399977"/>
                  <a:gd name="connsiteY62" fmla="*/ 492774 h 523927"/>
                  <a:gd name="connsiteX63" fmla="*/ 347654 w 399977"/>
                  <a:gd name="connsiteY63" fmla="*/ 481589 h 523927"/>
                  <a:gd name="connsiteX64" fmla="*/ 350958 w 399977"/>
                  <a:gd name="connsiteY64" fmla="*/ 477972 h 523927"/>
                  <a:gd name="connsiteX65" fmla="*/ 361017 w 399977"/>
                  <a:gd name="connsiteY65" fmla="*/ 465201 h 523927"/>
                  <a:gd name="connsiteX66" fmla="*/ 364247 w 399977"/>
                  <a:gd name="connsiteY66" fmla="*/ 460310 h 523927"/>
                  <a:gd name="connsiteX67" fmla="*/ 372441 w 399977"/>
                  <a:gd name="connsiteY67" fmla="*/ 445785 h 523927"/>
                  <a:gd name="connsiteX68" fmla="*/ 375468 w 399977"/>
                  <a:gd name="connsiteY68" fmla="*/ 439381 h 523927"/>
                  <a:gd name="connsiteX69" fmla="*/ 381909 w 399977"/>
                  <a:gd name="connsiteY69" fmla="*/ 423195 h 523927"/>
                  <a:gd name="connsiteX70" fmla="*/ 384622 w 399977"/>
                  <a:gd name="connsiteY70" fmla="*/ 415074 h 523927"/>
                  <a:gd name="connsiteX71" fmla="*/ 389476 w 399977"/>
                  <a:gd name="connsiteY71" fmla="*/ 397135 h 523927"/>
                  <a:gd name="connsiteX72" fmla="*/ 391672 w 399977"/>
                  <a:gd name="connsiteY72" fmla="*/ 387187 h 523927"/>
                  <a:gd name="connsiteX73" fmla="*/ 395087 w 399977"/>
                  <a:gd name="connsiteY73" fmla="*/ 367292 h 523927"/>
                  <a:gd name="connsiteX74" fmla="*/ 396526 w 399977"/>
                  <a:gd name="connsiteY74" fmla="*/ 355831 h 523927"/>
                  <a:gd name="connsiteX75" fmla="*/ 398556 w 399977"/>
                  <a:gd name="connsiteY75" fmla="*/ 333868 h 523927"/>
                  <a:gd name="connsiteX76" fmla="*/ 399184 w 399977"/>
                  <a:gd name="connsiteY76" fmla="*/ 320986 h 523927"/>
                  <a:gd name="connsiteX77" fmla="*/ 399738 w 399977"/>
                  <a:gd name="connsiteY77" fmla="*/ 301662 h 523927"/>
                  <a:gd name="connsiteX78" fmla="*/ 399977 w 399977"/>
                  <a:gd name="connsiteY78" fmla="*/ 292840 h 523927"/>
                  <a:gd name="connsiteX79" fmla="*/ 399977 w 399977"/>
                  <a:gd name="connsiteY79" fmla="*/ 0 h 523927"/>
                  <a:gd name="connsiteX80" fmla="*/ 298912 w 399977"/>
                  <a:gd name="connsiteY80" fmla="*/ 0 h 523927"/>
                  <a:gd name="connsiteX81" fmla="*/ 298912 w 399977"/>
                  <a:gd name="connsiteY81" fmla="*/ 292877 h 52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9977" h="523927">
                    <a:moveTo>
                      <a:pt x="390473" y="392724"/>
                    </a:moveTo>
                    <a:cubicBezTo>
                      <a:pt x="390473" y="392613"/>
                      <a:pt x="390510" y="392484"/>
                      <a:pt x="390547" y="392373"/>
                    </a:cubicBezTo>
                    <a:cubicBezTo>
                      <a:pt x="390510" y="392484"/>
                      <a:pt x="390473" y="392595"/>
                      <a:pt x="390473" y="392724"/>
                    </a:cubicBezTo>
                    <a:moveTo>
                      <a:pt x="383238" y="419375"/>
                    </a:moveTo>
                    <a:cubicBezTo>
                      <a:pt x="383275" y="419301"/>
                      <a:pt x="383275" y="419172"/>
                      <a:pt x="383312" y="419061"/>
                    </a:cubicBezTo>
                    <a:cubicBezTo>
                      <a:pt x="383275" y="419172"/>
                      <a:pt x="383275" y="419282"/>
                      <a:pt x="383238" y="419375"/>
                    </a:cubicBezTo>
                    <a:moveTo>
                      <a:pt x="298912" y="292877"/>
                    </a:moveTo>
                    <a:cubicBezTo>
                      <a:pt x="298912" y="358950"/>
                      <a:pt x="288614" y="394699"/>
                      <a:pt x="268165" y="413358"/>
                    </a:cubicBezTo>
                    <a:cubicBezTo>
                      <a:pt x="267814" y="413635"/>
                      <a:pt x="267408" y="413912"/>
                      <a:pt x="267058" y="414225"/>
                    </a:cubicBezTo>
                    <a:cubicBezTo>
                      <a:pt x="265156" y="415905"/>
                      <a:pt x="263164" y="417455"/>
                      <a:pt x="261096" y="418839"/>
                    </a:cubicBezTo>
                    <a:cubicBezTo>
                      <a:pt x="260266" y="419393"/>
                      <a:pt x="259343" y="419836"/>
                      <a:pt x="258513" y="420316"/>
                    </a:cubicBezTo>
                    <a:cubicBezTo>
                      <a:pt x="256759" y="421386"/>
                      <a:pt x="255006" y="422420"/>
                      <a:pt x="253179" y="423306"/>
                    </a:cubicBezTo>
                    <a:cubicBezTo>
                      <a:pt x="252145" y="423786"/>
                      <a:pt x="251038" y="424136"/>
                      <a:pt x="250004" y="424579"/>
                    </a:cubicBezTo>
                    <a:cubicBezTo>
                      <a:pt x="248140" y="425373"/>
                      <a:pt x="246313" y="426129"/>
                      <a:pt x="244357" y="426775"/>
                    </a:cubicBezTo>
                    <a:cubicBezTo>
                      <a:pt x="243637" y="427015"/>
                      <a:pt x="242844" y="427181"/>
                      <a:pt x="242087" y="427403"/>
                    </a:cubicBezTo>
                    <a:cubicBezTo>
                      <a:pt x="230386" y="430780"/>
                      <a:pt x="217024" y="432054"/>
                      <a:pt x="201798" y="432054"/>
                    </a:cubicBezTo>
                    <a:cubicBezTo>
                      <a:pt x="166510" y="432054"/>
                      <a:pt x="139656" y="427791"/>
                      <a:pt x="122953" y="406954"/>
                    </a:cubicBezTo>
                    <a:cubicBezTo>
                      <a:pt x="107081" y="387187"/>
                      <a:pt x="100363" y="353062"/>
                      <a:pt x="100363" y="292877"/>
                    </a:cubicBezTo>
                    <a:lnTo>
                      <a:pt x="100363" y="37"/>
                    </a:lnTo>
                    <a:lnTo>
                      <a:pt x="0" y="37"/>
                    </a:lnTo>
                    <a:lnTo>
                      <a:pt x="0" y="292877"/>
                    </a:lnTo>
                    <a:cubicBezTo>
                      <a:pt x="0" y="297565"/>
                      <a:pt x="240" y="301829"/>
                      <a:pt x="314" y="306369"/>
                    </a:cubicBezTo>
                    <a:cubicBezTo>
                      <a:pt x="388" y="310226"/>
                      <a:pt x="480" y="314120"/>
                      <a:pt x="590" y="317867"/>
                    </a:cubicBezTo>
                    <a:cubicBezTo>
                      <a:pt x="757" y="323071"/>
                      <a:pt x="941" y="328294"/>
                      <a:pt x="1273" y="333296"/>
                    </a:cubicBezTo>
                    <a:cubicBezTo>
                      <a:pt x="1680" y="340291"/>
                      <a:pt x="2196" y="347064"/>
                      <a:pt x="2824" y="353579"/>
                    </a:cubicBezTo>
                    <a:cubicBezTo>
                      <a:pt x="3230" y="357713"/>
                      <a:pt x="3747" y="361700"/>
                      <a:pt x="4208" y="365668"/>
                    </a:cubicBezTo>
                    <a:cubicBezTo>
                      <a:pt x="4762" y="370392"/>
                      <a:pt x="5444" y="374969"/>
                      <a:pt x="6164" y="379436"/>
                    </a:cubicBezTo>
                    <a:cubicBezTo>
                      <a:pt x="6884" y="383939"/>
                      <a:pt x="7641" y="388313"/>
                      <a:pt x="8471" y="392558"/>
                    </a:cubicBezTo>
                    <a:cubicBezTo>
                      <a:pt x="9468" y="397652"/>
                      <a:pt x="10538" y="402506"/>
                      <a:pt x="11701" y="407194"/>
                    </a:cubicBezTo>
                    <a:cubicBezTo>
                      <a:pt x="12328" y="409778"/>
                      <a:pt x="13012" y="412398"/>
                      <a:pt x="13694" y="414908"/>
                    </a:cubicBezTo>
                    <a:cubicBezTo>
                      <a:pt x="15374" y="420833"/>
                      <a:pt x="17164" y="426369"/>
                      <a:pt x="19065" y="431648"/>
                    </a:cubicBezTo>
                    <a:cubicBezTo>
                      <a:pt x="19822" y="433715"/>
                      <a:pt x="20578" y="435782"/>
                      <a:pt x="21372" y="437812"/>
                    </a:cubicBezTo>
                    <a:cubicBezTo>
                      <a:pt x="23476" y="443053"/>
                      <a:pt x="25709" y="448000"/>
                      <a:pt x="28053" y="452651"/>
                    </a:cubicBezTo>
                    <a:cubicBezTo>
                      <a:pt x="28884" y="454330"/>
                      <a:pt x="29806" y="455917"/>
                      <a:pt x="30711" y="457542"/>
                    </a:cubicBezTo>
                    <a:cubicBezTo>
                      <a:pt x="33221" y="462082"/>
                      <a:pt x="35842" y="466419"/>
                      <a:pt x="38628" y="470387"/>
                    </a:cubicBezTo>
                    <a:cubicBezTo>
                      <a:pt x="39625" y="471734"/>
                      <a:pt x="40659" y="473044"/>
                      <a:pt x="41655" y="474373"/>
                    </a:cubicBezTo>
                    <a:cubicBezTo>
                      <a:pt x="44590" y="478231"/>
                      <a:pt x="47653" y="481885"/>
                      <a:pt x="50846" y="485152"/>
                    </a:cubicBezTo>
                    <a:cubicBezTo>
                      <a:pt x="51197" y="485558"/>
                      <a:pt x="51529" y="485982"/>
                      <a:pt x="51880" y="486388"/>
                    </a:cubicBezTo>
                    <a:cubicBezTo>
                      <a:pt x="52599" y="487108"/>
                      <a:pt x="53430" y="487625"/>
                      <a:pt x="54150" y="488289"/>
                    </a:cubicBezTo>
                    <a:cubicBezTo>
                      <a:pt x="57619" y="491556"/>
                      <a:pt x="61108" y="494583"/>
                      <a:pt x="64817" y="497277"/>
                    </a:cubicBezTo>
                    <a:cubicBezTo>
                      <a:pt x="66091" y="498200"/>
                      <a:pt x="67364" y="498994"/>
                      <a:pt x="68638" y="499861"/>
                    </a:cubicBezTo>
                    <a:cubicBezTo>
                      <a:pt x="72292" y="502334"/>
                      <a:pt x="76038" y="504549"/>
                      <a:pt x="79933" y="506542"/>
                    </a:cubicBezTo>
                    <a:cubicBezTo>
                      <a:pt x="81372" y="507299"/>
                      <a:pt x="82830" y="507926"/>
                      <a:pt x="84307" y="508609"/>
                    </a:cubicBezTo>
                    <a:cubicBezTo>
                      <a:pt x="88127" y="510362"/>
                      <a:pt x="91948" y="511950"/>
                      <a:pt x="95916" y="513297"/>
                    </a:cubicBezTo>
                    <a:cubicBezTo>
                      <a:pt x="97632" y="513924"/>
                      <a:pt x="99385" y="514460"/>
                      <a:pt x="101157" y="514976"/>
                    </a:cubicBezTo>
                    <a:cubicBezTo>
                      <a:pt x="104904" y="516121"/>
                      <a:pt x="108668" y="517173"/>
                      <a:pt x="112489" y="518003"/>
                    </a:cubicBezTo>
                    <a:cubicBezTo>
                      <a:pt x="114685" y="518520"/>
                      <a:pt x="116863" y="518926"/>
                      <a:pt x="119096" y="519350"/>
                    </a:cubicBezTo>
                    <a:cubicBezTo>
                      <a:pt x="122474" y="519978"/>
                      <a:pt x="125943" y="520550"/>
                      <a:pt x="129395" y="521030"/>
                    </a:cubicBezTo>
                    <a:cubicBezTo>
                      <a:pt x="148570" y="523614"/>
                      <a:pt x="168540" y="523928"/>
                      <a:pt x="188417" y="523928"/>
                    </a:cubicBezTo>
                    <a:cubicBezTo>
                      <a:pt x="190650" y="523928"/>
                      <a:pt x="192865" y="523928"/>
                      <a:pt x="195098" y="523928"/>
                    </a:cubicBezTo>
                    <a:lnTo>
                      <a:pt x="201779" y="523928"/>
                    </a:lnTo>
                    <a:cubicBezTo>
                      <a:pt x="219238" y="523928"/>
                      <a:pt x="238525" y="523761"/>
                      <a:pt x="257940" y="521547"/>
                    </a:cubicBezTo>
                    <a:cubicBezTo>
                      <a:pt x="259527" y="521344"/>
                      <a:pt x="261115" y="521141"/>
                      <a:pt x="262721" y="520956"/>
                    </a:cubicBezTo>
                    <a:cubicBezTo>
                      <a:pt x="265858" y="520513"/>
                      <a:pt x="269014" y="520033"/>
                      <a:pt x="272151" y="519443"/>
                    </a:cubicBezTo>
                    <a:cubicBezTo>
                      <a:pt x="275326" y="518889"/>
                      <a:pt x="278519" y="518243"/>
                      <a:pt x="281656" y="517486"/>
                    </a:cubicBezTo>
                    <a:cubicBezTo>
                      <a:pt x="283686" y="517007"/>
                      <a:pt x="285717" y="516527"/>
                      <a:pt x="287747" y="515973"/>
                    </a:cubicBezTo>
                    <a:cubicBezTo>
                      <a:pt x="291567" y="514939"/>
                      <a:pt x="295351" y="513740"/>
                      <a:pt x="299079" y="512430"/>
                    </a:cubicBezTo>
                    <a:cubicBezTo>
                      <a:pt x="300795" y="511839"/>
                      <a:pt x="302493" y="511193"/>
                      <a:pt x="304210" y="510528"/>
                    </a:cubicBezTo>
                    <a:cubicBezTo>
                      <a:pt x="307956" y="509052"/>
                      <a:pt x="311647" y="507354"/>
                      <a:pt x="315265" y="505509"/>
                    </a:cubicBezTo>
                    <a:cubicBezTo>
                      <a:pt x="317055" y="504586"/>
                      <a:pt x="318808" y="503681"/>
                      <a:pt x="320506" y="502685"/>
                    </a:cubicBezTo>
                    <a:cubicBezTo>
                      <a:pt x="323920" y="500728"/>
                      <a:pt x="327261" y="498588"/>
                      <a:pt x="330565" y="496281"/>
                    </a:cubicBezTo>
                    <a:cubicBezTo>
                      <a:pt x="331488" y="495653"/>
                      <a:pt x="332428" y="495173"/>
                      <a:pt x="333351" y="494490"/>
                    </a:cubicBezTo>
                    <a:cubicBezTo>
                      <a:pt x="334034" y="494010"/>
                      <a:pt x="334588" y="493291"/>
                      <a:pt x="335252" y="492774"/>
                    </a:cubicBezTo>
                    <a:cubicBezTo>
                      <a:pt x="339516" y="489433"/>
                      <a:pt x="343687" y="485742"/>
                      <a:pt x="347654" y="481589"/>
                    </a:cubicBezTo>
                    <a:cubicBezTo>
                      <a:pt x="348762" y="480445"/>
                      <a:pt x="349851" y="479209"/>
                      <a:pt x="350958" y="477972"/>
                    </a:cubicBezTo>
                    <a:cubicBezTo>
                      <a:pt x="354465" y="474041"/>
                      <a:pt x="357842" y="469815"/>
                      <a:pt x="361017" y="465201"/>
                    </a:cubicBezTo>
                    <a:cubicBezTo>
                      <a:pt x="362124" y="463613"/>
                      <a:pt x="363213" y="461971"/>
                      <a:pt x="364247" y="460310"/>
                    </a:cubicBezTo>
                    <a:cubicBezTo>
                      <a:pt x="367107" y="455807"/>
                      <a:pt x="369857" y="450971"/>
                      <a:pt x="372441" y="445785"/>
                    </a:cubicBezTo>
                    <a:cubicBezTo>
                      <a:pt x="373475" y="443681"/>
                      <a:pt x="374508" y="441577"/>
                      <a:pt x="375468" y="439381"/>
                    </a:cubicBezTo>
                    <a:cubicBezTo>
                      <a:pt x="377775" y="434287"/>
                      <a:pt x="379916" y="428916"/>
                      <a:pt x="381909" y="423195"/>
                    </a:cubicBezTo>
                    <a:cubicBezTo>
                      <a:pt x="382869" y="420537"/>
                      <a:pt x="383773" y="417824"/>
                      <a:pt x="384622" y="415074"/>
                    </a:cubicBezTo>
                    <a:cubicBezTo>
                      <a:pt x="386375" y="409390"/>
                      <a:pt x="387999" y="403429"/>
                      <a:pt x="389476" y="397135"/>
                    </a:cubicBezTo>
                    <a:cubicBezTo>
                      <a:pt x="390232" y="393905"/>
                      <a:pt x="390953" y="390565"/>
                      <a:pt x="391672" y="387187"/>
                    </a:cubicBezTo>
                    <a:cubicBezTo>
                      <a:pt x="392945" y="380857"/>
                      <a:pt x="394090" y="374268"/>
                      <a:pt x="395087" y="367292"/>
                    </a:cubicBezTo>
                    <a:cubicBezTo>
                      <a:pt x="395603" y="363545"/>
                      <a:pt x="396046" y="359688"/>
                      <a:pt x="396526" y="355831"/>
                    </a:cubicBezTo>
                    <a:cubicBezTo>
                      <a:pt x="397320" y="348799"/>
                      <a:pt x="398039" y="341509"/>
                      <a:pt x="398556" y="333868"/>
                    </a:cubicBezTo>
                    <a:cubicBezTo>
                      <a:pt x="398833" y="329697"/>
                      <a:pt x="399036" y="325323"/>
                      <a:pt x="399184" y="320986"/>
                    </a:cubicBezTo>
                    <a:cubicBezTo>
                      <a:pt x="399460" y="314748"/>
                      <a:pt x="399664" y="308251"/>
                      <a:pt x="399738" y="301662"/>
                    </a:cubicBezTo>
                    <a:cubicBezTo>
                      <a:pt x="399775" y="298636"/>
                      <a:pt x="399977" y="295886"/>
                      <a:pt x="399977" y="292840"/>
                    </a:cubicBezTo>
                    <a:lnTo>
                      <a:pt x="399977" y="0"/>
                    </a:lnTo>
                    <a:lnTo>
                      <a:pt x="298912" y="0"/>
                    </a:lnTo>
                    <a:lnTo>
                      <a:pt x="298912" y="29287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0" name="Freeform: Shape 155">
                <a:extLst>
                  <a:ext uri="{FF2B5EF4-FFF2-40B4-BE49-F238E27FC236}">
                    <a16:creationId xmlns:a16="http://schemas.microsoft.com/office/drawing/2014/main" id="{4A013215-650C-6E80-AC57-8FAB51F52833}"/>
                  </a:ext>
                </a:extLst>
              </p:cNvPr>
              <p:cNvSpPr/>
              <p:nvPr/>
            </p:nvSpPr>
            <p:spPr>
              <a:xfrm>
                <a:off x="4213991" y="4219892"/>
                <a:ext cx="387833" cy="520365"/>
              </a:xfrm>
              <a:custGeom>
                <a:avLst/>
                <a:gdLst>
                  <a:gd name="connsiteX0" fmla="*/ 288393 w 387833"/>
                  <a:gd name="connsiteY0" fmla="*/ 8877 h 520365"/>
                  <a:gd name="connsiteX1" fmla="*/ 287987 w 387833"/>
                  <a:gd name="connsiteY1" fmla="*/ 8711 h 520365"/>
                  <a:gd name="connsiteX2" fmla="*/ 288393 w 387833"/>
                  <a:gd name="connsiteY2" fmla="*/ 8877 h 520365"/>
                  <a:gd name="connsiteX3" fmla="*/ 251038 w 387833"/>
                  <a:gd name="connsiteY3" fmla="*/ 228798 h 520365"/>
                  <a:gd name="connsiteX4" fmla="*/ 249728 w 387833"/>
                  <a:gd name="connsiteY4" fmla="*/ 229389 h 520365"/>
                  <a:gd name="connsiteX5" fmla="*/ 251038 w 387833"/>
                  <a:gd name="connsiteY5" fmla="*/ 228798 h 520365"/>
                  <a:gd name="connsiteX6" fmla="*/ 258236 w 387833"/>
                  <a:gd name="connsiteY6" fmla="*/ 222394 h 520365"/>
                  <a:gd name="connsiteX7" fmla="*/ 257442 w 387833"/>
                  <a:gd name="connsiteY7" fmla="*/ 223114 h 520365"/>
                  <a:gd name="connsiteX8" fmla="*/ 258236 w 387833"/>
                  <a:gd name="connsiteY8" fmla="*/ 222394 h 520365"/>
                  <a:gd name="connsiteX9" fmla="*/ 244080 w 387833"/>
                  <a:gd name="connsiteY9" fmla="*/ 93129 h 520365"/>
                  <a:gd name="connsiteX10" fmla="*/ 251112 w 387833"/>
                  <a:gd name="connsiteY10" fmla="*/ 97392 h 520365"/>
                  <a:gd name="connsiteX11" fmla="*/ 253658 w 387833"/>
                  <a:gd name="connsiteY11" fmla="*/ 99773 h 520365"/>
                  <a:gd name="connsiteX12" fmla="*/ 258070 w 387833"/>
                  <a:gd name="connsiteY12" fmla="*/ 104590 h 520365"/>
                  <a:gd name="connsiteX13" fmla="*/ 260930 w 387833"/>
                  <a:gd name="connsiteY13" fmla="*/ 109278 h 520365"/>
                  <a:gd name="connsiteX14" fmla="*/ 263588 w 387833"/>
                  <a:gd name="connsiteY14" fmla="*/ 114371 h 520365"/>
                  <a:gd name="connsiteX15" fmla="*/ 265968 w 387833"/>
                  <a:gd name="connsiteY15" fmla="*/ 121329 h 520365"/>
                  <a:gd name="connsiteX16" fmla="*/ 267722 w 387833"/>
                  <a:gd name="connsiteY16" fmla="*/ 127291 h 520365"/>
                  <a:gd name="connsiteX17" fmla="*/ 268959 w 387833"/>
                  <a:gd name="connsiteY17" fmla="*/ 134802 h 520365"/>
                  <a:gd name="connsiteX18" fmla="*/ 270232 w 387833"/>
                  <a:gd name="connsiteY18" fmla="*/ 143790 h 520365"/>
                  <a:gd name="connsiteX19" fmla="*/ 270306 w 387833"/>
                  <a:gd name="connsiteY19" fmla="*/ 145267 h 520365"/>
                  <a:gd name="connsiteX20" fmla="*/ 270989 w 387833"/>
                  <a:gd name="connsiteY20" fmla="*/ 162135 h 520365"/>
                  <a:gd name="connsiteX21" fmla="*/ 219589 w 387833"/>
                  <a:gd name="connsiteY21" fmla="*/ 235203 h 520365"/>
                  <a:gd name="connsiteX22" fmla="*/ 101009 w 387833"/>
                  <a:gd name="connsiteY22" fmla="*/ 235203 h 520365"/>
                  <a:gd name="connsiteX23" fmla="*/ 101009 w 387833"/>
                  <a:gd name="connsiteY23" fmla="*/ 88312 h 520365"/>
                  <a:gd name="connsiteX24" fmla="*/ 219626 w 387833"/>
                  <a:gd name="connsiteY24" fmla="*/ 88312 h 520365"/>
                  <a:gd name="connsiteX25" fmla="*/ 242659 w 387833"/>
                  <a:gd name="connsiteY25" fmla="*/ 92372 h 520365"/>
                  <a:gd name="connsiteX26" fmla="*/ 244080 w 387833"/>
                  <a:gd name="connsiteY26" fmla="*/ 93129 h 520365"/>
                  <a:gd name="connsiteX27" fmla="*/ 100290 w 387833"/>
                  <a:gd name="connsiteY27" fmla="*/ 313603 h 520365"/>
                  <a:gd name="connsiteX28" fmla="*/ 188029 w 387833"/>
                  <a:gd name="connsiteY28" fmla="*/ 323422 h 520365"/>
                  <a:gd name="connsiteX29" fmla="*/ 274551 w 387833"/>
                  <a:gd name="connsiteY29" fmla="*/ 520273 h 520365"/>
                  <a:gd name="connsiteX30" fmla="*/ 274588 w 387833"/>
                  <a:gd name="connsiteY30" fmla="*/ 520347 h 520365"/>
                  <a:gd name="connsiteX31" fmla="*/ 387833 w 387833"/>
                  <a:gd name="connsiteY31" fmla="*/ 520347 h 520365"/>
                  <a:gd name="connsiteX32" fmla="*/ 288393 w 387833"/>
                  <a:gd name="connsiteY32" fmla="*/ 315652 h 520365"/>
                  <a:gd name="connsiteX33" fmla="*/ 289260 w 387833"/>
                  <a:gd name="connsiteY33" fmla="*/ 315375 h 520365"/>
                  <a:gd name="connsiteX34" fmla="*/ 341730 w 387833"/>
                  <a:gd name="connsiteY34" fmla="*/ 283003 h 520365"/>
                  <a:gd name="connsiteX35" fmla="*/ 346750 w 387833"/>
                  <a:gd name="connsiteY35" fmla="*/ 275843 h 520365"/>
                  <a:gd name="connsiteX36" fmla="*/ 347470 w 387833"/>
                  <a:gd name="connsiteY36" fmla="*/ 274772 h 520365"/>
                  <a:gd name="connsiteX37" fmla="*/ 352010 w 387833"/>
                  <a:gd name="connsiteY37" fmla="*/ 266818 h 520365"/>
                  <a:gd name="connsiteX38" fmla="*/ 353598 w 387833"/>
                  <a:gd name="connsiteY38" fmla="*/ 263828 h 520365"/>
                  <a:gd name="connsiteX39" fmla="*/ 357252 w 387833"/>
                  <a:gd name="connsiteY39" fmla="*/ 255467 h 520365"/>
                  <a:gd name="connsiteX40" fmla="*/ 358931 w 387833"/>
                  <a:gd name="connsiteY40" fmla="*/ 251296 h 520365"/>
                  <a:gd name="connsiteX41" fmla="*/ 361995 w 387833"/>
                  <a:gd name="connsiteY41" fmla="*/ 242068 h 520365"/>
                  <a:gd name="connsiteX42" fmla="*/ 363434 w 387833"/>
                  <a:gd name="connsiteY42" fmla="*/ 237288 h 520365"/>
                  <a:gd name="connsiteX43" fmla="*/ 366055 w 387833"/>
                  <a:gd name="connsiteY43" fmla="*/ 226196 h 520365"/>
                  <a:gd name="connsiteX44" fmla="*/ 366978 w 387833"/>
                  <a:gd name="connsiteY44" fmla="*/ 221748 h 520365"/>
                  <a:gd name="connsiteX45" fmla="*/ 369285 w 387833"/>
                  <a:gd name="connsiteY45" fmla="*/ 207039 h 520365"/>
                  <a:gd name="connsiteX46" fmla="*/ 369636 w 387833"/>
                  <a:gd name="connsiteY46" fmla="*/ 204621 h 520365"/>
                  <a:gd name="connsiteX47" fmla="*/ 372054 w 387833"/>
                  <a:gd name="connsiteY47" fmla="*/ 162135 h 520365"/>
                  <a:gd name="connsiteX48" fmla="*/ 369156 w 387833"/>
                  <a:gd name="connsiteY48" fmla="*/ 119502 h 520365"/>
                  <a:gd name="connsiteX49" fmla="*/ 369119 w 387833"/>
                  <a:gd name="connsiteY49" fmla="*/ 119096 h 520365"/>
                  <a:gd name="connsiteX50" fmla="*/ 365889 w 387833"/>
                  <a:gd name="connsiteY50" fmla="*/ 101600 h 520365"/>
                  <a:gd name="connsiteX51" fmla="*/ 364579 w 387833"/>
                  <a:gd name="connsiteY51" fmla="*/ 96635 h 520365"/>
                  <a:gd name="connsiteX52" fmla="*/ 361349 w 387833"/>
                  <a:gd name="connsiteY52" fmla="*/ 85100 h 520365"/>
                  <a:gd name="connsiteX53" fmla="*/ 359245 w 387833"/>
                  <a:gd name="connsiteY53" fmla="*/ 79527 h 520365"/>
                  <a:gd name="connsiteX54" fmla="*/ 355554 w 387833"/>
                  <a:gd name="connsiteY54" fmla="*/ 69985 h 520365"/>
                  <a:gd name="connsiteX55" fmla="*/ 353413 w 387833"/>
                  <a:gd name="connsiteY55" fmla="*/ 65814 h 520365"/>
                  <a:gd name="connsiteX56" fmla="*/ 348448 w 387833"/>
                  <a:gd name="connsiteY56" fmla="*/ 56346 h 520365"/>
                  <a:gd name="connsiteX57" fmla="*/ 347728 w 387833"/>
                  <a:gd name="connsiteY57" fmla="*/ 55275 h 520365"/>
                  <a:gd name="connsiteX58" fmla="*/ 331340 w 387833"/>
                  <a:gd name="connsiteY58" fmla="*/ 34383 h 520365"/>
                  <a:gd name="connsiteX59" fmla="*/ 329660 w 387833"/>
                  <a:gd name="connsiteY59" fmla="*/ 33110 h 520365"/>
                  <a:gd name="connsiteX60" fmla="*/ 314268 w 387833"/>
                  <a:gd name="connsiteY60" fmla="*/ 21224 h 520365"/>
                  <a:gd name="connsiteX61" fmla="*/ 310411 w 387833"/>
                  <a:gd name="connsiteY61" fmla="*/ 18677 h 520365"/>
                  <a:gd name="connsiteX62" fmla="*/ 291549 w 387833"/>
                  <a:gd name="connsiteY62" fmla="*/ 10040 h 520365"/>
                  <a:gd name="connsiteX63" fmla="*/ 286307 w 387833"/>
                  <a:gd name="connsiteY63" fmla="*/ 8084 h 520365"/>
                  <a:gd name="connsiteX64" fmla="*/ 264160 w 387833"/>
                  <a:gd name="connsiteY64" fmla="*/ 2916 h 520365"/>
                  <a:gd name="connsiteX65" fmla="*/ 258863 w 387833"/>
                  <a:gd name="connsiteY65" fmla="*/ 1993 h 520365"/>
                  <a:gd name="connsiteX66" fmla="*/ 231733 w 387833"/>
                  <a:gd name="connsiteY66" fmla="*/ 203 h 520365"/>
                  <a:gd name="connsiteX67" fmla="*/ 228909 w 387833"/>
                  <a:gd name="connsiteY67" fmla="*/ 0 h 520365"/>
                  <a:gd name="connsiteX68" fmla="*/ 0 w 387833"/>
                  <a:gd name="connsiteY68" fmla="*/ 0 h 520365"/>
                  <a:gd name="connsiteX69" fmla="*/ 0 w 387833"/>
                  <a:gd name="connsiteY69" fmla="*/ 520365 h 520365"/>
                  <a:gd name="connsiteX70" fmla="*/ 100326 w 387833"/>
                  <a:gd name="connsiteY70" fmla="*/ 520365 h 520365"/>
                  <a:gd name="connsiteX71" fmla="*/ 100326 w 387833"/>
                  <a:gd name="connsiteY71" fmla="*/ 313603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87833" h="520365">
                    <a:moveTo>
                      <a:pt x="288393" y="8877"/>
                    </a:moveTo>
                    <a:cubicBezTo>
                      <a:pt x="288282" y="8804"/>
                      <a:pt x="288153" y="8767"/>
                      <a:pt x="287987" y="8711"/>
                    </a:cubicBezTo>
                    <a:cubicBezTo>
                      <a:pt x="288153" y="8767"/>
                      <a:pt x="288263" y="8804"/>
                      <a:pt x="288393" y="8877"/>
                    </a:cubicBezTo>
                    <a:moveTo>
                      <a:pt x="251038" y="228798"/>
                    </a:moveTo>
                    <a:cubicBezTo>
                      <a:pt x="250632" y="229038"/>
                      <a:pt x="250115" y="229149"/>
                      <a:pt x="249728" y="229389"/>
                    </a:cubicBezTo>
                    <a:cubicBezTo>
                      <a:pt x="250134" y="229167"/>
                      <a:pt x="250650" y="229038"/>
                      <a:pt x="251038" y="228798"/>
                    </a:cubicBezTo>
                    <a:moveTo>
                      <a:pt x="258236" y="222394"/>
                    </a:moveTo>
                    <a:cubicBezTo>
                      <a:pt x="257996" y="222671"/>
                      <a:pt x="257719" y="222837"/>
                      <a:pt x="257442" y="223114"/>
                    </a:cubicBezTo>
                    <a:cubicBezTo>
                      <a:pt x="257719" y="222837"/>
                      <a:pt x="257996" y="222671"/>
                      <a:pt x="258236" y="222394"/>
                    </a:cubicBezTo>
                    <a:moveTo>
                      <a:pt x="244080" y="93129"/>
                    </a:moveTo>
                    <a:cubicBezTo>
                      <a:pt x="246627" y="94328"/>
                      <a:pt x="248971" y="95713"/>
                      <a:pt x="251112" y="97392"/>
                    </a:cubicBezTo>
                    <a:cubicBezTo>
                      <a:pt x="252035" y="98112"/>
                      <a:pt x="252828" y="98979"/>
                      <a:pt x="253658" y="99773"/>
                    </a:cubicBezTo>
                    <a:cubicBezTo>
                      <a:pt x="255209" y="101249"/>
                      <a:pt x="256722" y="102800"/>
                      <a:pt x="258070" y="104590"/>
                    </a:cubicBezTo>
                    <a:cubicBezTo>
                      <a:pt x="259103" y="105974"/>
                      <a:pt x="260026" y="107653"/>
                      <a:pt x="260930" y="109278"/>
                    </a:cubicBezTo>
                    <a:cubicBezTo>
                      <a:pt x="261834" y="110902"/>
                      <a:pt x="262794" y="112507"/>
                      <a:pt x="263588" y="114371"/>
                    </a:cubicBezTo>
                    <a:cubicBezTo>
                      <a:pt x="264511" y="116439"/>
                      <a:pt x="265212" y="118912"/>
                      <a:pt x="265968" y="121329"/>
                    </a:cubicBezTo>
                    <a:cubicBezTo>
                      <a:pt x="266559" y="123286"/>
                      <a:pt x="267242" y="125150"/>
                      <a:pt x="267722" y="127291"/>
                    </a:cubicBezTo>
                    <a:cubicBezTo>
                      <a:pt x="268239" y="129598"/>
                      <a:pt x="268553" y="132311"/>
                      <a:pt x="268959" y="134802"/>
                    </a:cubicBezTo>
                    <a:cubicBezTo>
                      <a:pt x="269401" y="137737"/>
                      <a:pt x="269955" y="140524"/>
                      <a:pt x="270232" y="143790"/>
                    </a:cubicBezTo>
                    <a:cubicBezTo>
                      <a:pt x="270269" y="144233"/>
                      <a:pt x="270269" y="144787"/>
                      <a:pt x="270306" y="145267"/>
                    </a:cubicBezTo>
                    <a:cubicBezTo>
                      <a:pt x="270712" y="150508"/>
                      <a:pt x="270989" y="156082"/>
                      <a:pt x="270989" y="162135"/>
                    </a:cubicBezTo>
                    <a:cubicBezTo>
                      <a:pt x="270989" y="224277"/>
                      <a:pt x="254397" y="235203"/>
                      <a:pt x="219589" y="235203"/>
                    </a:cubicBezTo>
                    <a:lnTo>
                      <a:pt x="101009" y="235203"/>
                    </a:lnTo>
                    <a:lnTo>
                      <a:pt x="101009" y="88312"/>
                    </a:lnTo>
                    <a:lnTo>
                      <a:pt x="219626" y="88312"/>
                    </a:lnTo>
                    <a:cubicBezTo>
                      <a:pt x="228577" y="88312"/>
                      <a:pt x="236218" y="89622"/>
                      <a:pt x="242659" y="92372"/>
                    </a:cubicBezTo>
                    <a:cubicBezTo>
                      <a:pt x="243120" y="92575"/>
                      <a:pt x="243600" y="92889"/>
                      <a:pt x="244080" y="93129"/>
                    </a:cubicBezTo>
                    <a:moveTo>
                      <a:pt x="100290" y="313603"/>
                    </a:moveTo>
                    <a:lnTo>
                      <a:pt x="188029" y="323422"/>
                    </a:lnTo>
                    <a:lnTo>
                      <a:pt x="274551" y="520273"/>
                    </a:lnTo>
                    <a:lnTo>
                      <a:pt x="274588" y="520347"/>
                    </a:lnTo>
                    <a:lnTo>
                      <a:pt x="387833" y="520347"/>
                    </a:lnTo>
                    <a:lnTo>
                      <a:pt x="288393" y="315652"/>
                    </a:lnTo>
                    <a:lnTo>
                      <a:pt x="289260" y="315375"/>
                    </a:lnTo>
                    <a:cubicBezTo>
                      <a:pt x="304210" y="310687"/>
                      <a:pt x="324732" y="304246"/>
                      <a:pt x="341730" y="283003"/>
                    </a:cubicBezTo>
                    <a:cubicBezTo>
                      <a:pt x="343520" y="280770"/>
                      <a:pt x="345108" y="278316"/>
                      <a:pt x="346750" y="275843"/>
                    </a:cubicBezTo>
                    <a:cubicBezTo>
                      <a:pt x="346990" y="275492"/>
                      <a:pt x="347230" y="275160"/>
                      <a:pt x="347470" y="274772"/>
                    </a:cubicBezTo>
                    <a:cubicBezTo>
                      <a:pt x="349094" y="272262"/>
                      <a:pt x="350571" y="269568"/>
                      <a:pt x="352010" y="266818"/>
                    </a:cubicBezTo>
                    <a:cubicBezTo>
                      <a:pt x="352564" y="265821"/>
                      <a:pt x="353081" y="264861"/>
                      <a:pt x="353598" y="263828"/>
                    </a:cubicBezTo>
                    <a:cubicBezTo>
                      <a:pt x="354908" y="261170"/>
                      <a:pt x="356107" y="258346"/>
                      <a:pt x="357252" y="255467"/>
                    </a:cubicBezTo>
                    <a:cubicBezTo>
                      <a:pt x="357842" y="254120"/>
                      <a:pt x="358396" y="252754"/>
                      <a:pt x="358931" y="251296"/>
                    </a:cubicBezTo>
                    <a:cubicBezTo>
                      <a:pt x="360039" y="248362"/>
                      <a:pt x="361035" y="245206"/>
                      <a:pt x="361995" y="242068"/>
                    </a:cubicBezTo>
                    <a:cubicBezTo>
                      <a:pt x="362475" y="240481"/>
                      <a:pt x="362991" y="238931"/>
                      <a:pt x="363434" y="237288"/>
                    </a:cubicBezTo>
                    <a:cubicBezTo>
                      <a:pt x="364394" y="233708"/>
                      <a:pt x="365262" y="229961"/>
                      <a:pt x="366055" y="226196"/>
                    </a:cubicBezTo>
                    <a:cubicBezTo>
                      <a:pt x="366332" y="224720"/>
                      <a:pt x="366683" y="223299"/>
                      <a:pt x="366978" y="221748"/>
                    </a:cubicBezTo>
                    <a:cubicBezTo>
                      <a:pt x="367901" y="217060"/>
                      <a:pt x="368658" y="212114"/>
                      <a:pt x="369285" y="207039"/>
                    </a:cubicBezTo>
                    <a:cubicBezTo>
                      <a:pt x="369396" y="206208"/>
                      <a:pt x="369525" y="205452"/>
                      <a:pt x="369636" y="204621"/>
                    </a:cubicBezTo>
                    <a:cubicBezTo>
                      <a:pt x="371186" y="191573"/>
                      <a:pt x="372054" y="177454"/>
                      <a:pt x="372054" y="162135"/>
                    </a:cubicBezTo>
                    <a:cubicBezTo>
                      <a:pt x="372054" y="146854"/>
                      <a:pt x="371057" y="132661"/>
                      <a:pt x="369156" y="119502"/>
                    </a:cubicBezTo>
                    <a:cubicBezTo>
                      <a:pt x="369156" y="119391"/>
                      <a:pt x="369119" y="119262"/>
                      <a:pt x="369119" y="119096"/>
                    </a:cubicBezTo>
                    <a:cubicBezTo>
                      <a:pt x="368252" y="113043"/>
                      <a:pt x="367163" y="107211"/>
                      <a:pt x="365889" y="101600"/>
                    </a:cubicBezTo>
                    <a:cubicBezTo>
                      <a:pt x="365483" y="99884"/>
                      <a:pt x="364966" y="98296"/>
                      <a:pt x="364579" y="96635"/>
                    </a:cubicBezTo>
                    <a:cubicBezTo>
                      <a:pt x="363582" y="92704"/>
                      <a:pt x="362549" y="88792"/>
                      <a:pt x="361349" y="85100"/>
                    </a:cubicBezTo>
                    <a:cubicBezTo>
                      <a:pt x="360721" y="83144"/>
                      <a:pt x="359965" y="81409"/>
                      <a:pt x="359245" y="79527"/>
                    </a:cubicBezTo>
                    <a:cubicBezTo>
                      <a:pt x="358045" y="76260"/>
                      <a:pt x="356901" y="73012"/>
                      <a:pt x="355554" y="69985"/>
                    </a:cubicBezTo>
                    <a:cubicBezTo>
                      <a:pt x="354871" y="68508"/>
                      <a:pt x="354114" y="67235"/>
                      <a:pt x="353413" y="65814"/>
                    </a:cubicBezTo>
                    <a:cubicBezTo>
                      <a:pt x="351826" y="62584"/>
                      <a:pt x="350239" y="59336"/>
                      <a:pt x="348448" y="56346"/>
                    </a:cubicBezTo>
                    <a:cubicBezTo>
                      <a:pt x="348208" y="55940"/>
                      <a:pt x="347932" y="55626"/>
                      <a:pt x="347728" y="55275"/>
                    </a:cubicBezTo>
                    <a:cubicBezTo>
                      <a:pt x="342912" y="47487"/>
                      <a:pt x="337541" y="40474"/>
                      <a:pt x="331340" y="34383"/>
                    </a:cubicBezTo>
                    <a:cubicBezTo>
                      <a:pt x="330823" y="33904"/>
                      <a:pt x="330195" y="33590"/>
                      <a:pt x="329660" y="33110"/>
                    </a:cubicBezTo>
                    <a:cubicBezTo>
                      <a:pt x="324880" y="28607"/>
                      <a:pt x="319712" y="24713"/>
                      <a:pt x="314268" y="21224"/>
                    </a:cubicBezTo>
                    <a:cubicBezTo>
                      <a:pt x="312995" y="20394"/>
                      <a:pt x="311758" y="19434"/>
                      <a:pt x="310411" y="18677"/>
                    </a:cubicBezTo>
                    <a:cubicBezTo>
                      <a:pt x="304486" y="15208"/>
                      <a:pt x="298156" y="12476"/>
                      <a:pt x="291549" y="10040"/>
                    </a:cubicBezTo>
                    <a:cubicBezTo>
                      <a:pt x="289795" y="9412"/>
                      <a:pt x="288134" y="8656"/>
                      <a:pt x="286307" y="8084"/>
                    </a:cubicBezTo>
                    <a:cubicBezTo>
                      <a:pt x="279276" y="5814"/>
                      <a:pt x="271819" y="4190"/>
                      <a:pt x="264160" y="2916"/>
                    </a:cubicBezTo>
                    <a:cubicBezTo>
                      <a:pt x="262370" y="2639"/>
                      <a:pt x="260690" y="2233"/>
                      <a:pt x="258863" y="1993"/>
                    </a:cubicBezTo>
                    <a:cubicBezTo>
                      <a:pt x="250152" y="849"/>
                      <a:pt x="241090" y="277"/>
                      <a:pt x="231733" y="203"/>
                    </a:cubicBezTo>
                    <a:cubicBezTo>
                      <a:pt x="230736" y="166"/>
                      <a:pt x="229906" y="0"/>
                      <a:pt x="228909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6" y="520365"/>
                    </a:lnTo>
                    <a:lnTo>
                      <a:pt x="100326" y="31360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1" name="Freeform: Shape 156">
                <a:extLst>
                  <a:ext uri="{FF2B5EF4-FFF2-40B4-BE49-F238E27FC236}">
                    <a16:creationId xmlns:a16="http://schemas.microsoft.com/office/drawing/2014/main" id="{9B24E51E-6BAF-D826-AE1A-30FFFE76FA3E}"/>
                  </a:ext>
                </a:extLst>
              </p:cNvPr>
              <p:cNvSpPr/>
              <p:nvPr/>
            </p:nvSpPr>
            <p:spPr>
              <a:xfrm>
                <a:off x="4979802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5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94" y="2104"/>
                      <a:pt x="7475" y="3304"/>
                    </a:cubicBezTo>
                    <a:cubicBezTo>
                      <a:pt x="5131" y="2159"/>
                      <a:pt x="2584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2" name="Freeform: Shape 157">
                <a:extLst>
                  <a:ext uri="{FF2B5EF4-FFF2-40B4-BE49-F238E27FC236}">
                    <a16:creationId xmlns:a16="http://schemas.microsoft.com/office/drawing/2014/main" id="{4928B9CA-2190-E812-B80D-74C065EC9B9C}"/>
                  </a:ext>
                </a:extLst>
              </p:cNvPr>
              <p:cNvSpPr/>
              <p:nvPr/>
            </p:nvSpPr>
            <p:spPr>
              <a:xfrm>
                <a:off x="5008594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0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7" y="1200"/>
                      <a:pt x="3027" y="2547"/>
                      <a:pt x="4540" y="3820"/>
                    </a:cubicBezTo>
                    <a:cubicBezTo>
                      <a:pt x="3064" y="2547"/>
                      <a:pt x="1587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3" name="Freeform: Shape 158">
                <a:extLst>
                  <a:ext uri="{FF2B5EF4-FFF2-40B4-BE49-F238E27FC236}">
                    <a16:creationId xmlns:a16="http://schemas.microsoft.com/office/drawing/2014/main" id="{60A565D8-8F4C-D185-7773-2C7044CC3555}"/>
                  </a:ext>
                </a:extLst>
              </p:cNvPr>
              <p:cNvSpPr/>
              <p:nvPr/>
            </p:nvSpPr>
            <p:spPr>
              <a:xfrm>
                <a:off x="4658041" y="4216422"/>
                <a:ext cx="420758" cy="526751"/>
              </a:xfrm>
              <a:custGeom>
                <a:avLst/>
                <a:gdLst>
                  <a:gd name="connsiteX0" fmla="*/ 12181 w 420758"/>
                  <a:gd name="connsiteY0" fmla="*/ 139435 h 526751"/>
                  <a:gd name="connsiteX1" fmla="*/ 15558 w 420758"/>
                  <a:gd name="connsiteY1" fmla="*/ 124947 h 526751"/>
                  <a:gd name="connsiteX2" fmla="*/ 12181 w 420758"/>
                  <a:gd name="connsiteY2" fmla="*/ 139435 h 526751"/>
                  <a:gd name="connsiteX3" fmla="*/ 6662 w 420758"/>
                  <a:gd name="connsiteY3" fmla="*/ 169592 h 526751"/>
                  <a:gd name="connsiteX4" fmla="*/ 8895 w 420758"/>
                  <a:gd name="connsiteY4" fmla="*/ 154550 h 526751"/>
                  <a:gd name="connsiteX5" fmla="*/ 6662 w 420758"/>
                  <a:gd name="connsiteY5" fmla="*/ 169592 h 526751"/>
                  <a:gd name="connsiteX6" fmla="*/ 3193 w 420758"/>
                  <a:gd name="connsiteY6" fmla="*/ 199029 h 526751"/>
                  <a:gd name="connsiteX7" fmla="*/ 4023 w 420758"/>
                  <a:gd name="connsiteY7" fmla="*/ 188601 h 526751"/>
                  <a:gd name="connsiteX8" fmla="*/ 3193 w 420758"/>
                  <a:gd name="connsiteY8" fmla="*/ 199029 h 526751"/>
                  <a:gd name="connsiteX9" fmla="*/ 20098 w 420758"/>
                  <a:gd name="connsiteY9" fmla="*/ 110773 h 526751"/>
                  <a:gd name="connsiteX10" fmla="*/ 23956 w 420758"/>
                  <a:gd name="connsiteY10" fmla="*/ 99404 h 526751"/>
                  <a:gd name="connsiteX11" fmla="*/ 20098 w 420758"/>
                  <a:gd name="connsiteY11" fmla="*/ 110773 h 526751"/>
                  <a:gd name="connsiteX12" fmla="*/ 34107 w 420758"/>
                  <a:gd name="connsiteY12" fmla="*/ 77423 h 526751"/>
                  <a:gd name="connsiteX13" fmla="*/ 30877 w 420758"/>
                  <a:gd name="connsiteY13" fmla="*/ 84178 h 526751"/>
                  <a:gd name="connsiteX14" fmla="*/ 34107 w 420758"/>
                  <a:gd name="connsiteY14" fmla="*/ 77423 h 526751"/>
                  <a:gd name="connsiteX15" fmla="*/ 45992 w 420758"/>
                  <a:gd name="connsiteY15" fmla="*/ 58653 h 526751"/>
                  <a:gd name="connsiteX16" fmla="*/ 45752 w 420758"/>
                  <a:gd name="connsiteY16" fmla="*/ 59004 h 526751"/>
                  <a:gd name="connsiteX17" fmla="*/ 45992 w 420758"/>
                  <a:gd name="connsiteY17" fmla="*/ 58653 h 526751"/>
                  <a:gd name="connsiteX18" fmla="*/ 121421 w 420758"/>
                  <a:gd name="connsiteY18" fmla="*/ 518797 h 526751"/>
                  <a:gd name="connsiteX19" fmla="*/ 119797 w 420758"/>
                  <a:gd name="connsiteY19" fmla="*/ 518354 h 526751"/>
                  <a:gd name="connsiteX20" fmla="*/ 121421 w 420758"/>
                  <a:gd name="connsiteY20" fmla="*/ 518797 h 526751"/>
                  <a:gd name="connsiteX21" fmla="*/ 86373 w 420758"/>
                  <a:gd name="connsiteY21" fmla="*/ 506357 h 526751"/>
                  <a:gd name="connsiteX22" fmla="*/ 84787 w 420758"/>
                  <a:gd name="connsiteY22" fmla="*/ 505398 h 526751"/>
                  <a:gd name="connsiteX23" fmla="*/ 86373 w 420758"/>
                  <a:gd name="connsiteY23" fmla="*/ 506357 h 526751"/>
                  <a:gd name="connsiteX24" fmla="*/ 103353 w 420758"/>
                  <a:gd name="connsiteY24" fmla="*/ 513555 h 526751"/>
                  <a:gd name="connsiteX25" fmla="*/ 99662 w 420758"/>
                  <a:gd name="connsiteY25" fmla="*/ 512042 h 526751"/>
                  <a:gd name="connsiteX26" fmla="*/ 103353 w 420758"/>
                  <a:gd name="connsiteY26" fmla="*/ 513555 h 526751"/>
                  <a:gd name="connsiteX27" fmla="*/ 291106 w 420758"/>
                  <a:gd name="connsiteY27" fmla="*/ 410848 h 526751"/>
                  <a:gd name="connsiteX28" fmla="*/ 288392 w 420758"/>
                  <a:gd name="connsiteY28" fmla="*/ 413469 h 526751"/>
                  <a:gd name="connsiteX29" fmla="*/ 283372 w 420758"/>
                  <a:gd name="connsiteY29" fmla="*/ 417843 h 526751"/>
                  <a:gd name="connsiteX30" fmla="*/ 280826 w 420758"/>
                  <a:gd name="connsiteY30" fmla="*/ 419633 h 526751"/>
                  <a:gd name="connsiteX31" fmla="*/ 275178 w 420758"/>
                  <a:gd name="connsiteY31" fmla="*/ 423047 h 526751"/>
                  <a:gd name="connsiteX32" fmla="*/ 271044 w 420758"/>
                  <a:gd name="connsiteY32" fmla="*/ 425114 h 526751"/>
                  <a:gd name="connsiteX33" fmla="*/ 266743 w 420758"/>
                  <a:gd name="connsiteY33" fmla="*/ 426904 h 526751"/>
                  <a:gd name="connsiteX34" fmla="*/ 258789 w 420758"/>
                  <a:gd name="connsiteY34" fmla="*/ 429562 h 526751"/>
                  <a:gd name="connsiteX35" fmla="*/ 257239 w 420758"/>
                  <a:gd name="connsiteY35" fmla="*/ 429968 h 526751"/>
                  <a:gd name="connsiteX36" fmla="*/ 210379 w 420758"/>
                  <a:gd name="connsiteY36" fmla="*/ 434748 h 526751"/>
                  <a:gd name="connsiteX37" fmla="*/ 157319 w 420758"/>
                  <a:gd name="connsiteY37" fmla="*/ 429138 h 526751"/>
                  <a:gd name="connsiteX38" fmla="*/ 156839 w 420758"/>
                  <a:gd name="connsiteY38" fmla="*/ 429027 h 526751"/>
                  <a:gd name="connsiteX39" fmla="*/ 121883 w 420758"/>
                  <a:gd name="connsiteY39" fmla="*/ 404241 h 526751"/>
                  <a:gd name="connsiteX40" fmla="*/ 108355 w 420758"/>
                  <a:gd name="connsiteY40" fmla="*/ 371112 h 526751"/>
                  <a:gd name="connsiteX41" fmla="*/ 108281 w 420758"/>
                  <a:gd name="connsiteY41" fmla="*/ 370799 h 526751"/>
                  <a:gd name="connsiteX42" fmla="*/ 100363 w 420758"/>
                  <a:gd name="connsiteY42" fmla="*/ 267224 h 526751"/>
                  <a:gd name="connsiteX43" fmla="*/ 126460 w 420758"/>
                  <a:gd name="connsiteY43" fmla="*/ 117454 h 526751"/>
                  <a:gd name="connsiteX44" fmla="*/ 210398 w 420758"/>
                  <a:gd name="connsiteY44" fmla="*/ 91800 h 526751"/>
                  <a:gd name="connsiteX45" fmla="*/ 295166 w 420758"/>
                  <a:gd name="connsiteY45" fmla="*/ 118764 h 526751"/>
                  <a:gd name="connsiteX46" fmla="*/ 320432 w 420758"/>
                  <a:gd name="connsiteY46" fmla="*/ 267205 h 526751"/>
                  <a:gd name="connsiteX47" fmla="*/ 297048 w 420758"/>
                  <a:gd name="connsiteY47" fmla="*/ 403484 h 526751"/>
                  <a:gd name="connsiteX48" fmla="*/ 294262 w 420758"/>
                  <a:gd name="connsiteY48" fmla="*/ 406991 h 526751"/>
                  <a:gd name="connsiteX49" fmla="*/ 291106 w 420758"/>
                  <a:gd name="connsiteY49" fmla="*/ 410848 h 526751"/>
                  <a:gd name="connsiteX50" fmla="*/ 389642 w 420758"/>
                  <a:gd name="connsiteY50" fmla="*/ 81852 h 526751"/>
                  <a:gd name="connsiteX51" fmla="*/ 387648 w 420758"/>
                  <a:gd name="connsiteY51" fmla="*/ 77478 h 526751"/>
                  <a:gd name="connsiteX52" fmla="*/ 389642 w 420758"/>
                  <a:gd name="connsiteY52" fmla="*/ 81852 h 526751"/>
                  <a:gd name="connsiteX53" fmla="*/ 400180 w 420758"/>
                  <a:gd name="connsiteY53" fmla="*/ 107506 h 526751"/>
                  <a:gd name="connsiteX54" fmla="*/ 397596 w 420758"/>
                  <a:gd name="connsiteY54" fmla="*/ 99625 h 526751"/>
                  <a:gd name="connsiteX55" fmla="*/ 400180 w 420758"/>
                  <a:gd name="connsiteY55" fmla="*/ 107506 h 526751"/>
                  <a:gd name="connsiteX56" fmla="*/ 413819 w 420758"/>
                  <a:gd name="connsiteY56" fmla="*/ 165771 h 526751"/>
                  <a:gd name="connsiteX57" fmla="*/ 412269 w 420758"/>
                  <a:gd name="connsiteY57" fmla="*/ 154956 h 526751"/>
                  <a:gd name="connsiteX58" fmla="*/ 413819 w 420758"/>
                  <a:gd name="connsiteY58" fmla="*/ 165771 h 526751"/>
                  <a:gd name="connsiteX59" fmla="*/ 417437 w 420758"/>
                  <a:gd name="connsiteY59" fmla="*/ 195412 h 526751"/>
                  <a:gd name="connsiteX60" fmla="*/ 416920 w 420758"/>
                  <a:gd name="connsiteY60" fmla="*/ 188841 h 526751"/>
                  <a:gd name="connsiteX61" fmla="*/ 417437 w 420758"/>
                  <a:gd name="connsiteY61" fmla="*/ 195412 h 526751"/>
                  <a:gd name="connsiteX62" fmla="*/ 408135 w 420758"/>
                  <a:gd name="connsiteY62" fmla="*/ 135670 h 526751"/>
                  <a:gd name="connsiteX63" fmla="*/ 405828 w 420758"/>
                  <a:gd name="connsiteY63" fmla="*/ 125371 h 526751"/>
                  <a:gd name="connsiteX64" fmla="*/ 408135 w 420758"/>
                  <a:gd name="connsiteY64" fmla="*/ 135670 h 526751"/>
                  <a:gd name="connsiteX65" fmla="*/ 412675 w 420758"/>
                  <a:gd name="connsiteY65" fmla="*/ 373530 h 526751"/>
                  <a:gd name="connsiteX66" fmla="*/ 413431 w 420758"/>
                  <a:gd name="connsiteY66" fmla="*/ 368473 h 526751"/>
                  <a:gd name="connsiteX67" fmla="*/ 412675 w 420758"/>
                  <a:gd name="connsiteY67" fmla="*/ 373530 h 526751"/>
                  <a:gd name="connsiteX68" fmla="*/ 406510 w 420758"/>
                  <a:gd name="connsiteY68" fmla="*/ 401934 h 526751"/>
                  <a:gd name="connsiteX69" fmla="*/ 407710 w 420758"/>
                  <a:gd name="connsiteY69" fmla="*/ 396489 h 526751"/>
                  <a:gd name="connsiteX70" fmla="*/ 406510 w 420758"/>
                  <a:gd name="connsiteY70" fmla="*/ 401934 h 526751"/>
                  <a:gd name="connsiteX71" fmla="*/ 398538 w 420758"/>
                  <a:gd name="connsiteY71" fmla="*/ 426794 h 526751"/>
                  <a:gd name="connsiteX72" fmla="*/ 399774 w 420758"/>
                  <a:gd name="connsiteY72" fmla="*/ 423103 h 526751"/>
                  <a:gd name="connsiteX73" fmla="*/ 398538 w 420758"/>
                  <a:gd name="connsiteY73" fmla="*/ 426794 h 526751"/>
                  <a:gd name="connsiteX74" fmla="*/ 388885 w 420758"/>
                  <a:gd name="connsiteY74" fmla="*/ 448314 h 526751"/>
                  <a:gd name="connsiteX75" fmla="*/ 389291 w 420758"/>
                  <a:gd name="connsiteY75" fmla="*/ 447520 h 526751"/>
                  <a:gd name="connsiteX76" fmla="*/ 388885 w 420758"/>
                  <a:gd name="connsiteY76" fmla="*/ 448314 h 526751"/>
                  <a:gd name="connsiteX77" fmla="*/ 348781 w 420758"/>
                  <a:gd name="connsiteY77" fmla="*/ 495561 h 526751"/>
                  <a:gd name="connsiteX78" fmla="*/ 350497 w 420758"/>
                  <a:gd name="connsiteY78" fmla="*/ 494250 h 526751"/>
                  <a:gd name="connsiteX79" fmla="*/ 360592 w 420758"/>
                  <a:gd name="connsiteY79" fmla="*/ 485742 h 526751"/>
                  <a:gd name="connsiteX80" fmla="*/ 357879 w 420758"/>
                  <a:gd name="connsiteY80" fmla="*/ 487975 h 526751"/>
                  <a:gd name="connsiteX81" fmla="*/ 361570 w 420758"/>
                  <a:gd name="connsiteY81" fmla="*/ 484838 h 526751"/>
                  <a:gd name="connsiteX82" fmla="*/ 360574 w 420758"/>
                  <a:gd name="connsiteY82" fmla="*/ 485761 h 526751"/>
                  <a:gd name="connsiteX83" fmla="*/ 363840 w 420758"/>
                  <a:gd name="connsiteY83" fmla="*/ 483048 h 526751"/>
                  <a:gd name="connsiteX84" fmla="*/ 387981 w 420758"/>
                  <a:gd name="connsiteY84" fmla="*/ 450233 h 526751"/>
                  <a:gd name="connsiteX85" fmla="*/ 388018 w 420758"/>
                  <a:gd name="connsiteY85" fmla="*/ 450122 h 526751"/>
                  <a:gd name="connsiteX86" fmla="*/ 397559 w 420758"/>
                  <a:gd name="connsiteY86" fmla="*/ 429599 h 526751"/>
                  <a:gd name="connsiteX87" fmla="*/ 397799 w 420758"/>
                  <a:gd name="connsiteY87" fmla="*/ 429008 h 526751"/>
                  <a:gd name="connsiteX88" fmla="*/ 420759 w 420758"/>
                  <a:gd name="connsiteY88" fmla="*/ 267242 h 526751"/>
                  <a:gd name="connsiteX89" fmla="*/ 405163 w 420758"/>
                  <a:gd name="connsiteY89" fmla="*/ 122695 h 526751"/>
                  <a:gd name="connsiteX90" fmla="*/ 405090 w 420758"/>
                  <a:gd name="connsiteY90" fmla="*/ 122418 h 526751"/>
                  <a:gd name="connsiteX91" fmla="*/ 396858 w 420758"/>
                  <a:gd name="connsiteY91" fmla="*/ 97558 h 526751"/>
                  <a:gd name="connsiteX92" fmla="*/ 395991 w 420758"/>
                  <a:gd name="connsiteY92" fmla="*/ 95565 h 526751"/>
                  <a:gd name="connsiteX93" fmla="*/ 386836 w 420758"/>
                  <a:gd name="connsiteY93" fmla="*/ 75835 h 526751"/>
                  <a:gd name="connsiteX94" fmla="*/ 385360 w 420758"/>
                  <a:gd name="connsiteY94" fmla="*/ 73455 h 526751"/>
                  <a:gd name="connsiteX95" fmla="*/ 362013 w 420758"/>
                  <a:gd name="connsiteY95" fmla="*/ 42190 h 526751"/>
                  <a:gd name="connsiteX96" fmla="*/ 355092 w 420758"/>
                  <a:gd name="connsiteY96" fmla="*/ 36377 h 526751"/>
                  <a:gd name="connsiteX97" fmla="*/ 358876 w 420758"/>
                  <a:gd name="connsiteY97" fmla="*/ 39717 h 526751"/>
                  <a:gd name="connsiteX98" fmla="*/ 348928 w 420758"/>
                  <a:gd name="connsiteY98" fmla="*/ 31412 h 526751"/>
                  <a:gd name="connsiteX99" fmla="*/ 350515 w 420758"/>
                  <a:gd name="connsiteY99" fmla="*/ 32519 h 526751"/>
                  <a:gd name="connsiteX100" fmla="*/ 344148 w 420758"/>
                  <a:gd name="connsiteY100" fmla="*/ 28071 h 526751"/>
                  <a:gd name="connsiteX101" fmla="*/ 344905 w 420758"/>
                  <a:gd name="connsiteY101" fmla="*/ 28588 h 526751"/>
                  <a:gd name="connsiteX102" fmla="*/ 333646 w 420758"/>
                  <a:gd name="connsiteY102" fmla="*/ 21778 h 526751"/>
                  <a:gd name="connsiteX103" fmla="*/ 335880 w 420758"/>
                  <a:gd name="connsiteY103" fmla="*/ 22978 h 526751"/>
                  <a:gd name="connsiteX104" fmla="*/ 331302 w 420758"/>
                  <a:gd name="connsiteY104" fmla="*/ 20357 h 526751"/>
                  <a:gd name="connsiteX105" fmla="*/ 331229 w 420758"/>
                  <a:gd name="connsiteY105" fmla="*/ 20320 h 526751"/>
                  <a:gd name="connsiteX106" fmla="*/ 329235 w 420758"/>
                  <a:gd name="connsiteY106" fmla="*/ 19489 h 526751"/>
                  <a:gd name="connsiteX107" fmla="*/ 329439 w 420758"/>
                  <a:gd name="connsiteY107" fmla="*/ 19563 h 526751"/>
                  <a:gd name="connsiteX108" fmla="*/ 319731 w 420758"/>
                  <a:gd name="connsiteY108" fmla="*/ 15429 h 526751"/>
                  <a:gd name="connsiteX109" fmla="*/ 321761 w 420758"/>
                  <a:gd name="connsiteY109" fmla="*/ 16186 h 526751"/>
                  <a:gd name="connsiteX110" fmla="*/ 310226 w 420758"/>
                  <a:gd name="connsiteY110" fmla="*/ 11812 h 526751"/>
                  <a:gd name="connsiteX111" fmla="*/ 310780 w 420758"/>
                  <a:gd name="connsiteY111" fmla="*/ 12015 h 526751"/>
                  <a:gd name="connsiteX112" fmla="*/ 308546 w 420758"/>
                  <a:gd name="connsiteY112" fmla="*/ 11387 h 526751"/>
                  <a:gd name="connsiteX113" fmla="*/ 309931 w 420758"/>
                  <a:gd name="connsiteY113" fmla="*/ 11738 h 526751"/>
                  <a:gd name="connsiteX114" fmla="*/ 295443 w 420758"/>
                  <a:gd name="connsiteY114" fmla="*/ 7475 h 526751"/>
                  <a:gd name="connsiteX115" fmla="*/ 210361 w 420758"/>
                  <a:gd name="connsiteY115" fmla="*/ 0 h 526751"/>
                  <a:gd name="connsiteX116" fmla="*/ 60129 w 420758"/>
                  <a:gd name="connsiteY116" fmla="*/ 42209 h 526751"/>
                  <a:gd name="connsiteX117" fmla="*/ 47284 w 420758"/>
                  <a:gd name="connsiteY117" fmla="*/ 56844 h 526751"/>
                  <a:gd name="connsiteX118" fmla="*/ 46804 w 420758"/>
                  <a:gd name="connsiteY118" fmla="*/ 57398 h 526751"/>
                  <a:gd name="connsiteX119" fmla="*/ 36063 w 420758"/>
                  <a:gd name="connsiteY119" fmla="*/ 73953 h 526751"/>
                  <a:gd name="connsiteX120" fmla="*/ 34863 w 420758"/>
                  <a:gd name="connsiteY120" fmla="*/ 75817 h 526751"/>
                  <a:gd name="connsiteX121" fmla="*/ 24768 w 420758"/>
                  <a:gd name="connsiteY121" fmla="*/ 97097 h 526751"/>
                  <a:gd name="connsiteX122" fmla="*/ 24694 w 420758"/>
                  <a:gd name="connsiteY122" fmla="*/ 97337 h 526751"/>
                  <a:gd name="connsiteX123" fmla="*/ 0 w 420758"/>
                  <a:gd name="connsiteY123" fmla="*/ 267261 h 526751"/>
                  <a:gd name="connsiteX124" fmla="*/ 8434 w 420758"/>
                  <a:gd name="connsiteY124" fmla="*/ 378513 h 526751"/>
                  <a:gd name="connsiteX125" fmla="*/ 9357 w 420758"/>
                  <a:gd name="connsiteY125" fmla="*/ 382850 h 526751"/>
                  <a:gd name="connsiteX126" fmla="*/ 14691 w 420758"/>
                  <a:gd name="connsiteY126" fmla="*/ 406714 h 526751"/>
                  <a:gd name="connsiteX127" fmla="*/ 16832 w 420758"/>
                  <a:gd name="connsiteY127" fmla="*/ 413561 h 526751"/>
                  <a:gd name="connsiteX128" fmla="*/ 22682 w 420758"/>
                  <a:gd name="connsiteY128" fmla="*/ 431389 h 526751"/>
                  <a:gd name="connsiteX129" fmla="*/ 25856 w 420758"/>
                  <a:gd name="connsiteY129" fmla="*/ 438513 h 526751"/>
                  <a:gd name="connsiteX130" fmla="*/ 32501 w 420758"/>
                  <a:gd name="connsiteY130" fmla="*/ 452798 h 526751"/>
                  <a:gd name="connsiteX131" fmla="*/ 35804 w 420758"/>
                  <a:gd name="connsiteY131" fmla="*/ 458132 h 526751"/>
                  <a:gd name="connsiteX132" fmla="*/ 56918 w 420758"/>
                  <a:gd name="connsiteY132" fmla="*/ 485779 h 526751"/>
                  <a:gd name="connsiteX133" fmla="*/ 210379 w 420758"/>
                  <a:gd name="connsiteY133" fmla="*/ 526751 h 526751"/>
                  <a:gd name="connsiteX134" fmla="*/ 249912 w 420758"/>
                  <a:gd name="connsiteY134" fmla="*/ 525312 h 526751"/>
                  <a:gd name="connsiteX135" fmla="*/ 261281 w 420758"/>
                  <a:gd name="connsiteY135" fmla="*/ 524315 h 526751"/>
                  <a:gd name="connsiteX136" fmla="*/ 274163 w 420758"/>
                  <a:gd name="connsiteY136" fmla="*/ 522765 h 526751"/>
                  <a:gd name="connsiteX137" fmla="*/ 296273 w 420758"/>
                  <a:gd name="connsiteY137" fmla="*/ 518631 h 526751"/>
                  <a:gd name="connsiteX138" fmla="*/ 301164 w 420758"/>
                  <a:gd name="connsiteY138" fmla="*/ 517283 h 526751"/>
                  <a:gd name="connsiteX139" fmla="*/ 303397 w 420758"/>
                  <a:gd name="connsiteY139" fmla="*/ 516601 h 526751"/>
                  <a:gd name="connsiteX140" fmla="*/ 312736 w 420758"/>
                  <a:gd name="connsiteY140" fmla="*/ 513777 h 526751"/>
                  <a:gd name="connsiteX141" fmla="*/ 317904 w 420758"/>
                  <a:gd name="connsiteY141" fmla="*/ 511950 h 526751"/>
                  <a:gd name="connsiteX142" fmla="*/ 324825 w 420758"/>
                  <a:gd name="connsiteY142" fmla="*/ 509236 h 526751"/>
                  <a:gd name="connsiteX143" fmla="*/ 321207 w 420758"/>
                  <a:gd name="connsiteY143" fmla="*/ 510473 h 526751"/>
                  <a:gd name="connsiteX144" fmla="*/ 348208 w 420758"/>
                  <a:gd name="connsiteY144" fmla="*/ 495948 h 526751"/>
                  <a:gd name="connsiteX145" fmla="*/ 346621 w 420758"/>
                  <a:gd name="connsiteY145" fmla="*/ 497259 h 526751"/>
                  <a:gd name="connsiteX146" fmla="*/ 348781 w 420758"/>
                  <a:gd name="connsiteY146" fmla="*/ 495561 h 52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758" h="526751">
                    <a:moveTo>
                      <a:pt x="12181" y="139435"/>
                    </a:moveTo>
                    <a:cubicBezTo>
                      <a:pt x="13251" y="134544"/>
                      <a:pt x="14285" y="129524"/>
                      <a:pt x="15558" y="124947"/>
                    </a:cubicBezTo>
                    <a:cubicBezTo>
                      <a:pt x="14303" y="129505"/>
                      <a:pt x="13307" y="134544"/>
                      <a:pt x="12181" y="139435"/>
                    </a:cubicBezTo>
                    <a:moveTo>
                      <a:pt x="6662" y="169592"/>
                    </a:moveTo>
                    <a:cubicBezTo>
                      <a:pt x="7382" y="164535"/>
                      <a:pt x="8010" y="159330"/>
                      <a:pt x="8895" y="154550"/>
                    </a:cubicBezTo>
                    <a:cubicBezTo>
                      <a:pt x="8010" y="159293"/>
                      <a:pt x="7382" y="164590"/>
                      <a:pt x="6662" y="169592"/>
                    </a:cubicBezTo>
                    <a:moveTo>
                      <a:pt x="3193" y="199029"/>
                    </a:moveTo>
                    <a:cubicBezTo>
                      <a:pt x="3470" y="195615"/>
                      <a:pt x="3673" y="191942"/>
                      <a:pt x="4023" y="188601"/>
                    </a:cubicBezTo>
                    <a:cubicBezTo>
                      <a:pt x="3673" y="191905"/>
                      <a:pt x="3470" y="195615"/>
                      <a:pt x="3193" y="199029"/>
                    </a:cubicBezTo>
                    <a:moveTo>
                      <a:pt x="20098" y="110773"/>
                    </a:moveTo>
                    <a:cubicBezTo>
                      <a:pt x="21409" y="106989"/>
                      <a:pt x="22572" y="102984"/>
                      <a:pt x="23956" y="99404"/>
                    </a:cubicBezTo>
                    <a:cubicBezTo>
                      <a:pt x="22572" y="102966"/>
                      <a:pt x="21409" y="106989"/>
                      <a:pt x="20098" y="110773"/>
                    </a:cubicBezTo>
                    <a:moveTo>
                      <a:pt x="34107" y="77423"/>
                    </a:moveTo>
                    <a:cubicBezTo>
                      <a:pt x="32962" y="79527"/>
                      <a:pt x="32002" y="82000"/>
                      <a:pt x="30877" y="84178"/>
                    </a:cubicBezTo>
                    <a:cubicBezTo>
                      <a:pt x="32002" y="81963"/>
                      <a:pt x="32962" y="79545"/>
                      <a:pt x="34107" y="77423"/>
                    </a:cubicBezTo>
                    <a:moveTo>
                      <a:pt x="45992" y="58653"/>
                    </a:moveTo>
                    <a:cubicBezTo>
                      <a:pt x="45918" y="58764"/>
                      <a:pt x="45826" y="58893"/>
                      <a:pt x="45752" y="59004"/>
                    </a:cubicBezTo>
                    <a:cubicBezTo>
                      <a:pt x="45844" y="58893"/>
                      <a:pt x="45881" y="58782"/>
                      <a:pt x="45992" y="58653"/>
                    </a:cubicBezTo>
                    <a:moveTo>
                      <a:pt x="121421" y="518797"/>
                    </a:moveTo>
                    <a:cubicBezTo>
                      <a:pt x="120868" y="518686"/>
                      <a:pt x="120351" y="518483"/>
                      <a:pt x="119797" y="518354"/>
                    </a:cubicBezTo>
                    <a:cubicBezTo>
                      <a:pt x="120351" y="518483"/>
                      <a:pt x="120868" y="518686"/>
                      <a:pt x="121421" y="518797"/>
                    </a:cubicBezTo>
                    <a:moveTo>
                      <a:pt x="86373" y="506357"/>
                    </a:moveTo>
                    <a:cubicBezTo>
                      <a:pt x="85857" y="506081"/>
                      <a:pt x="85340" y="505730"/>
                      <a:pt x="84787" y="505398"/>
                    </a:cubicBezTo>
                    <a:cubicBezTo>
                      <a:pt x="85340" y="505712"/>
                      <a:pt x="85857" y="506062"/>
                      <a:pt x="86373" y="506357"/>
                    </a:cubicBezTo>
                    <a:moveTo>
                      <a:pt x="103353" y="513555"/>
                    </a:moveTo>
                    <a:cubicBezTo>
                      <a:pt x="102080" y="513112"/>
                      <a:pt x="100935" y="512522"/>
                      <a:pt x="99662" y="512042"/>
                    </a:cubicBezTo>
                    <a:cubicBezTo>
                      <a:pt x="100935" y="512522"/>
                      <a:pt x="102080" y="513112"/>
                      <a:pt x="103353" y="513555"/>
                    </a:cubicBezTo>
                    <a:moveTo>
                      <a:pt x="291106" y="410848"/>
                    </a:moveTo>
                    <a:cubicBezTo>
                      <a:pt x="290275" y="411771"/>
                      <a:pt x="289315" y="412601"/>
                      <a:pt x="288392" y="413469"/>
                    </a:cubicBezTo>
                    <a:cubicBezTo>
                      <a:pt x="286805" y="415019"/>
                      <a:pt x="285126" y="416495"/>
                      <a:pt x="283372" y="417843"/>
                    </a:cubicBezTo>
                    <a:cubicBezTo>
                      <a:pt x="282542" y="418433"/>
                      <a:pt x="281693" y="419042"/>
                      <a:pt x="280826" y="419633"/>
                    </a:cubicBezTo>
                    <a:cubicBezTo>
                      <a:pt x="279035" y="420869"/>
                      <a:pt x="277134" y="421977"/>
                      <a:pt x="275178" y="423047"/>
                    </a:cubicBezTo>
                    <a:cubicBezTo>
                      <a:pt x="273868" y="423767"/>
                      <a:pt x="272520" y="424487"/>
                      <a:pt x="271044" y="425114"/>
                    </a:cubicBezTo>
                    <a:cubicBezTo>
                      <a:pt x="269660" y="425742"/>
                      <a:pt x="268220" y="426351"/>
                      <a:pt x="266743" y="426904"/>
                    </a:cubicBezTo>
                    <a:cubicBezTo>
                      <a:pt x="264234" y="427864"/>
                      <a:pt x="261650" y="428769"/>
                      <a:pt x="258789" y="429562"/>
                    </a:cubicBezTo>
                    <a:cubicBezTo>
                      <a:pt x="258272" y="429673"/>
                      <a:pt x="257756" y="429839"/>
                      <a:pt x="257239" y="429968"/>
                    </a:cubicBezTo>
                    <a:cubicBezTo>
                      <a:pt x="245298" y="433032"/>
                      <a:pt x="230183" y="434748"/>
                      <a:pt x="210379" y="434748"/>
                    </a:cubicBezTo>
                    <a:cubicBezTo>
                      <a:pt x="189653" y="434748"/>
                      <a:pt x="171954" y="433475"/>
                      <a:pt x="157319" y="429138"/>
                    </a:cubicBezTo>
                    <a:cubicBezTo>
                      <a:pt x="157152" y="429101"/>
                      <a:pt x="157004" y="429064"/>
                      <a:pt x="156839" y="429027"/>
                    </a:cubicBezTo>
                    <a:cubicBezTo>
                      <a:pt x="142129" y="424579"/>
                      <a:pt x="130465" y="416938"/>
                      <a:pt x="121883" y="404241"/>
                    </a:cubicBezTo>
                    <a:cubicBezTo>
                      <a:pt x="116106" y="395732"/>
                      <a:pt x="111658" y="385065"/>
                      <a:pt x="108355" y="371112"/>
                    </a:cubicBezTo>
                    <a:cubicBezTo>
                      <a:pt x="108318" y="371002"/>
                      <a:pt x="108281" y="370909"/>
                      <a:pt x="108281" y="370799"/>
                    </a:cubicBezTo>
                    <a:cubicBezTo>
                      <a:pt x="102707" y="347322"/>
                      <a:pt x="100363" y="314545"/>
                      <a:pt x="100363" y="267224"/>
                    </a:cubicBezTo>
                    <a:cubicBezTo>
                      <a:pt x="100363" y="185925"/>
                      <a:pt x="108207" y="141170"/>
                      <a:pt x="126460" y="117454"/>
                    </a:cubicBezTo>
                    <a:cubicBezTo>
                      <a:pt x="144750" y="93664"/>
                      <a:pt x="174039" y="91800"/>
                      <a:pt x="210398" y="91800"/>
                    </a:cubicBezTo>
                    <a:cubicBezTo>
                      <a:pt x="252330" y="91800"/>
                      <a:pt x="278260" y="96100"/>
                      <a:pt x="295166" y="118764"/>
                    </a:cubicBezTo>
                    <a:cubicBezTo>
                      <a:pt x="312865" y="142517"/>
                      <a:pt x="320432" y="186940"/>
                      <a:pt x="320432" y="267205"/>
                    </a:cubicBezTo>
                    <a:cubicBezTo>
                      <a:pt x="320432" y="339128"/>
                      <a:pt x="313437" y="379897"/>
                      <a:pt x="297048" y="403484"/>
                    </a:cubicBezTo>
                    <a:cubicBezTo>
                      <a:pt x="296181" y="404720"/>
                      <a:pt x="295184" y="405828"/>
                      <a:pt x="294262" y="406991"/>
                    </a:cubicBezTo>
                    <a:cubicBezTo>
                      <a:pt x="293209" y="408301"/>
                      <a:pt x="292213" y="409648"/>
                      <a:pt x="291106" y="410848"/>
                    </a:cubicBezTo>
                    <a:moveTo>
                      <a:pt x="389642" y="81852"/>
                    </a:moveTo>
                    <a:cubicBezTo>
                      <a:pt x="388959" y="80412"/>
                      <a:pt x="388368" y="78825"/>
                      <a:pt x="387648" y="77478"/>
                    </a:cubicBezTo>
                    <a:cubicBezTo>
                      <a:pt x="388368" y="78862"/>
                      <a:pt x="388959" y="80412"/>
                      <a:pt x="389642" y="81852"/>
                    </a:cubicBezTo>
                    <a:moveTo>
                      <a:pt x="400180" y="107506"/>
                    </a:moveTo>
                    <a:cubicBezTo>
                      <a:pt x="399313" y="104922"/>
                      <a:pt x="398501" y="102098"/>
                      <a:pt x="397596" y="99625"/>
                    </a:cubicBezTo>
                    <a:cubicBezTo>
                      <a:pt x="398538" y="102098"/>
                      <a:pt x="399294" y="104922"/>
                      <a:pt x="400180" y="107506"/>
                    </a:cubicBezTo>
                    <a:moveTo>
                      <a:pt x="413819" y="165771"/>
                    </a:moveTo>
                    <a:cubicBezTo>
                      <a:pt x="413265" y="162191"/>
                      <a:pt x="412860" y="158370"/>
                      <a:pt x="412269" y="154956"/>
                    </a:cubicBezTo>
                    <a:cubicBezTo>
                      <a:pt x="412860" y="158370"/>
                      <a:pt x="413302" y="162191"/>
                      <a:pt x="413819" y="165771"/>
                    </a:cubicBezTo>
                    <a:moveTo>
                      <a:pt x="417437" y="195412"/>
                    </a:moveTo>
                    <a:cubicBezTo>
                      <a:pt x="417233" y="193271"/>
                      <a:pt x="417122" y="190908"/>
                      <a:pt x="416920" y="188841"/>
                    </a:cubicBezTo>
                    <a:cubicBezTo>
                      <a:pt x="417122" y="190908"/>
                      <a:pt x="417233" y="193271"/>
                      <a:pt x="417437" y="195412"/>
                    </a:cubicBezTo>
                    <a:moveTo>
                      <a:pt x="408135" y="135670"/>
                    </a:moveTo>
                    <a:cubicBezTo>
                      <a:pt x="407341" y="132255"/>
                      <a:pt x="406658" y="128582"/>
                      <a:pt x="405828" y="125371"/>
                    </a:cubicBezTo>
                    <a:cubicBezTo>
                      <a:pt x="406658" y="128619"/>
                      <a:pt x="407341" y="132237"/>
                      <a:pt x="408135" y="135670"/>
                    </a:cubicBezTo>
                    <a:moveTo>
                      <a:pt x="412675" y="373530"/>
                    </a:moveTo>
                    <a:cubicBezTo>
                      <a:pt x="412952" y="371943"/>
                      <a:pt x="413155" y="370115"/>
                      <a:pt x="413431" y="368473"/>
                    </a:cubicBezTo>
                    <a:cubicBezTo>
                      <a:pt x="413136" y="370115"/>
                      <a:pt x="412952" y="371943"/>
                      <a:pt x="412675" y="373530"/>
                    </a:cubicBezTo>
                    <a:moveTo>
                      <a:pt x="406510" y="401934"/>
                    </a:moveTo>
                    <a:cubicBezTo>
                      <a:pt x="406954" y="400217"/>
                      <a:pt x="407304" y="398243"/>
                      <a:pt x="407710" y="396489"/>
                    </a:cubicBezTo>
                    <a:cubicBezTo>
                      <a:pt x="407304" y="398243"/>
                      <a:pt x="406935" y="400217"/>
                      <a:pt x="406510" y="401934"/>
                    </a:cubicBezTo>
                    <a:moveTo>
                      <a:pt x="398538" y="426794"/>
                    </a:moveTo>
                    <a:cubicBezTo>
                      <a:pt x="398981" y="425631"/>
                      <a:pt x="399331" y="424284"/>
                      <a:pt x="399774" y="423103"/>
                    </a:cubicBezTo>
                    <a:cubicBezTo>
                      <a:pt x="399350" y="424284"/>
                      <a:pt x="398981" y="425594"/>
                      <a:pt x="398538" y="426794"/>
                    </a:cubicBezTo>
                    <a:moveTo>
                      <a:pt x="388885" y="448314"/>
                    </a:moveTo>
                    <a:cubicBezTo>
                      <a:pt x="389051" y="448074"/>
                      <a:pt x="389162" y="447760"/>
                      <a:pt x="389291" y="447520"/>
                    </a:cubicBezTo>
                    <a:cubicBezTo>
                      <a:pt x="389162" y="447760"/>
                      <a:pt x="389033" y="448074"/>
                      <a:pt x="388885" y="448314"/>
                    </a:cubicBezTo>
                    <a:moveTo>
                      <a:pt x="348781" y="495561"/>
                    </a:moveTo>
                    <a:cubicBezTo>
                      <a:pt x="349371" y="495155"/>
                      <a:pt x="349888" y="494693"/>
                      <a:pt x="350497" y="494250"/>
                    </a:cubicBezTo>
                    <a:cubicBezTo>
                      <a:pt x="354151" y="491463"/>
                      <a:pt x="357529" y="488640"/>
                      <a:pt x="360592" y="485742"/>
                    </a:cubicBezTo>
                    <a:cubicBezTo>
                      <a:pt x="359725" y="486536"/>
                      <a:pt x="358765" y="487182"/>
                      <a:pt x="357879" y="487975"/>
                    </a:cubicBezTo>
                    <a:cubicBezTo>
                      <a:pt x="359116" y="486905"/>
                      <a:pt x="360389" y="485945"/>
                      <a:pt x="361570" y="484838"/>
                    </a:cubicBezTo>
                    <a:cubicBezTo>
                      <a:pt x="361257" y="485115"/>
                      <a:pt x="360887" y="485428"/>
                      <a:pt x="360574" y="485761"/>
                    </a:cubicBezTo>
                    <a:cubicBezTo>
                      <a:pt x="361644" y="484801"/>
                      <a:pt x="362844" y="484081"/>
                      <a:pt x="363840" y="483048"/>
                    </a:cubicBezTo>
                    <a:cubicBezTo>
                      <a:pt x="373068" y="473893"/>
                      <a:pt x="381060" y="462912"/>
                      <a:pt x="387981" y="450233"/>
                    </a:cubicBezTo>
                    <a:cubicBezTo>
                      <a:pt x="387981" y="450196"/>
                      <a:pt x="388018" y="450196"/>
                      <a:pt x="388018" y="450122"/>
                    </a:cubicBezTo>
                    <a:cubicBezTo>
                      <a:pt x="391524" y="443792"/>
                      <a:pt x="394625" y="436908"/>
                      <a:pt x="397559" y="429599"/>
                    </a:cubicBezTo>
                    <a:cubicBezTo>
                      <a:pt x="397633" y="429396"/>
                      <a:pt x="397726" y="429248"/>
                      <a:pt x="397799" y="429008"/>
                    </a:cubicBezTo>
                    <a:cubicBezTo>
                      <a:pt x="413265" y="389716"/>
                      <a:pt x="420759" y="336766"/>
                      <a:pt x="420759" y="267242"/>
                    </a:cubicBezTo>
                    <a:cubicBezTo>
                      <a:pt x="420759" y="207980"/>
                      <a:pt x="415591" y="160437"/>
                      <a:pt x="405163" y="122695"/>
                    </a:cubicBezTo>
                    <a:cubicBezTo>
                      <a:pt x="405126" y="122621"/>
                      <a:pt x="405126" y="122529"/>
                      <a:pt x="405090" y="122418"/>
                    </a:cubicBezTo>
                    <a:cubicBezTo>
                      <a:pt x="402616" y="113596"/>
                      <a:pt x="399922" y="105273"/>
                      <a:pt x="396858" y="97558"/>
                    </a:cubicBezTo>
                    <a:cubicBezTo>
                      <a:pt x="396581" y="96838"/>
                      <a:pt x="396268" y="96248"/>
                      <a:pt x="395991" y="95565"/>
                    </a:cubicBezTo>
                    <a:cubicBezTo>
                      <a:pt x="393167" y="88607"/>
                      <a:pt x="390177" y="81926"/>
                      <a:pt x="386836" y="75835"/>
                    </a:cubicBezTo>
                    <a:cubicBezTo>
                      <a:pt x="386357" y="74968"/>
                      <a:pt x="385840" y="74285"/>
                      <a:pt x="385360" y="73455"/>
                    </a:cubicBezTo>
                    <a:cubicBezTo>
                      <a:pt x="378550" y="61477"/>
                      <a:pt x="370891" y="50901"/>
                      <a:pt x="362013" y="42190"/>
                    </a:cubicBezTo>
                    <a:cubicBezTo>
                      <a:pt x="359817" y="40086"/>
                      <a:pt x="357399" y="38296"/>
                      <a:pt x="355092" y="36377"/>
                    </a:cubicBezTo>
                    <a:cubicBezTo>
                      <a:pt x="356366" y="37447"/>
                      <a:pt x="357639" y="38573"/>
                      <a:pt x="358876" y="39717"/>
                    </a:cubicBezTo>
                    <a:cubicBezTo>
                      <a:pt x="355646" y="36783"/>
                      <a:pt x="352398" y="33941"/>
                      <a:pt x="348928" y="31412"/>
                    </a:cubicBezTo>
                    <a:cubicBezTo>
                      <a:pt x="349482" y="31818"/>
                      <a:pt x="350035" y="32169"/>
                      <a:pt x="350515" y="32519"/>
                    </a:cubicBezTo>
                    <a:cubicBezTo>
                      <a:pt x="348485" y="30969"/>
                      <a:pt x="346344" y="29493"/>
                      <a:pt x="344148" y="28071"/>
                    </a:cubicBezTo>
                    <a:cubicBezTo>
                      <a:pt x="344425" y="28237"/>
                      <a:pt x="344665" y="28422"/>
                      <a:pt x="344905" y="28588"/>
                    </a:cubicBezTo>
                    <a:cubicBezTo>
                      <a:pt x="341287" y="26115"/>
                      <a:pt x="337504" y="23863"/>
                      <a:pt x="333646" y="21778"/>
                    </a:cubicBezTo>
                    <a:cubicBezTo>
                      <a:pt x="334403" y="22184"/>
                      <a:pt x="335160" y="22535"/>
                      <a:pt x="335880" y="22978"/>
                    </a:cubicBezTo>
                    <a:cubicBezTo>
                      <a:pt x="334366" y="22110"/>
                      <a:pt x="332890" y="21150"/>
                      <a:pt x="331302" y="20357"/>
                    </a:cubicBezTo>
                    <a:cubicBezTo>
                      <a:pt x="331266" y="20357"/>
                      <a:pt x="331229" y="20357"/>
                      <a:pt x="331229" y="20320"/>
                    </a:cubicBezTo>
                    <a:cubicBezTo>
                      <a:pt x="330601" y="20006"/>
                      <a:pt x="329882" y="19766"/>
                      <a:pt x="329235" y="19489"/>
                    </a:cubicBezTo>
                    <a:cubicBezTo>
                      <a:pt x="329309" y="19489"/>
                      <a:pt x="329402" y="19526"/>
                      <a:pt x="329439" y="19563"/>
                    </a:cubicBezTo>
                    <a:cubicBezTo>
                      <a:pt x="326301" y="18013"/>
                      <a:pt x="322997" y="16739"/>
                      <a:pt x="319731" y="15429"/>
                    </a:cubicBezTo>
                    <a:cubicBezTo>
                      <a:pt x="320413" y="15669"/>
                      <a:pt x="321115" y="15909"/>
                      <a:pt x="321761" y="16186"/>
                    </a:cubicBezTo>
                    <a:cubicBezTo>
                      <a:pt x="318070" y="14635"/>
                      <a:pt x="314249" y="13122"/>
                      <a:pt x="310226" y="11812"/>
                    </a:cubicBezTo>
                    <a:cubicBezTo>
                      <a:pt x="310429" y="11886"/>
                      <a:pt x="310576" y="11978"/>
                      <a:pt x="310780" y="12015"/>
                    </a:cubicBezTo>
                    <a:cubicBezTo>
                      <a:pt x="310060" y="11775"/>
                      <a:pt x="309266" y="11609"/>
                      <a:pt x="308546" y="11387"/>
                    </a:cubicBezTo>
                    <a:cubicBezTo>
                      <a:pt x="308989" y="11553"/>
                      <a:pt x="309543" y="11627"/>
                      <a:pt x="309931" y="11738"/>
                    </a:cubicBezTo>
                    <a:cubicBezTo>
                      <a:pt x="305243" y="10224"/>
                      <a:pt x="300536" y="8674"/>
                      <a:pt x="295443" y="7475"/>
                    </a:cubicBezTo>
                    <a:cubicBezTo>
                      <a:pt x="273203" y="2233"/>
                      <a:pt x="247753" y="0"/>
                      <a:pt x="210361" y="0"/>
                    </a:cubicBezTo>
                    <a:cubicBezTo>
                      <a:pt x="146355" y="0"/>
                      <a:pt x="96321" y="7161"/>
                      <a:pt x="60129" y="42209"/>
                    </a:cubicBezTo>
                    <a:cubicBezTo>
                      <a:pt x="55515" y="46657"/>
                      <a:pt x="51307" y="51640"/>
                      <a:pt x="47284" y="56844"/>
                    </a:cubicBezTo>
                    <a:cubicBezTo>
                      <a:pt x="47118" y="57047"/>
                      <a:pt x="46970" y="57195"/>
                      <a:pt x="46804" y="57398"/>
                    </a:cubicBezTo>
                    <a:cubicBezTo>
                      <a:pt x="42947" y="62455"/>
                      <a:pt x="39440" y="68103"/>
                      <a:pt x="36063" y="73953"/>
                    </a:cubicBezTo>
                    <a:cubicBezTo>
                      <a:pt x="35657" y="74581"/>
                      <a:pt x="35232" y="75153"/>
                      <a:pt x="34863" y="75817"/>
                    </a:cubicBezTo>
                    <a:cubicBezTo>
                      <a:pt x="31209" y="82387"/>
                      <a:pt x="27868" y="89493"/>
                      <a:pt x="24768" y="97097"/>
                    </a:cubicBezTo>
                    <a:cubicBezTo>
                      <a:pt x="24731" y="97171"/>
                      <a:pt x="24731" y="97263"/>
                      <a:pt x="24694" y="97337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3" y="347285"/>
                      <a:pt x="8434" y="378513"/>
                    </a:cubicBezTo>
                    <a:cubicBezTo>
                      <a:pt x="8711" y="380027"/>
                      <a:pt x="9062" y="381337"/>
                      <a:pt x="9357" y="382850"/>
                    </a:cubicBezTo>
                    <a:cubicBezTo>
                      <a:pt x="10944" y="391155"/>
                      <a:pt x="12661" y="399239"/>
                      <a:pt x="14691" y="406714"/>
                    </a:cubicBezTo>
                    <a:cubicBezTo>
                      <a:pt x="15373" y="409131"/>
                      <a:pt x="16167" y="411217"/>
                      <a:pt x="16832" y="413561"/>
                    </a:cubicBezTo>
                    <a:cubicBezTo>
                      <a:pt x="18696" y="419725"/>
                      <a:pt x="20523" y="425816"/>
                      <a:pt x="22682" y="431389"/>
                    </a:cubicBezTo>
                    <a:cubicBezTo>
                      <a:pt x="23679" y="433936"/>
                      <a:pt x="24823" y="436077"/>
                      <a:pt x="25856" y="438513"/>
                    </a:cubicBezTo>
                    <a:cubicBezTo>
                      <a:pt x="27998" y="443404"/>
                      <a:pt x="30064" y="448387"/>
                      <a:pt x="32501" y="452798"/>
                    </a:cubicBezTo>
                    <a:cubicBezTo>
                      <a:pt x="33534" y="454755"/>
                      <a:pt x="34734" y="456342"/>
                      <a:pt x="35804" y="458132"/>
                    </a:cubicBezTo>
                    <a:cubicBezTo>
                      <a:pt x="42098" y="468633"/>
                      <a:pt x="48926" y="478065"/>
                      <a:pt x="56918" y="485779"/>
                    </a:cubicBezTo>
                    <a:cubicBezTo>
                      <a:pt x="92206" y="519904"/>
                      <a:pt x="141797" y="526751"/>
                      <a:pt x="210379" y="526751"/>
                    </a:cubicBezTo>
                    <a:cubicBezTo>
                      <a:pt x="223631" y="526751"/>
                      <a:pt x="236826" y="526235"/>
                      <a:pt x="249912" y="525312"/>
                    </a:cubicBezTo>
                    <a:cubicBezTo>
                      <a:pt x="253732" y="525035"/>
                      <a:pt x="257552" y="524721"/>
                      <a:pt x="261281" y="524315"/>
                    </a:cubicBezTo>
                    <a:cubicBezTo>
                      <a:pt x="265618" y="523872"/>
                      <a:pt x="269918" y="523392"/>
                      <a:pt x="274163" y="522765"/>
                    </a:cubicBezTo>
                    <a:cubicBezTo>
                      <a:pt x="281767" y="521694"/>
                      <a:pt x="289168" y="520347"/>
                      <a:pt x="296273" y="518631"/>
                    </a:cubicBezTo>
                    <a:cubicBezTo>
                      <a:pt x="297953" y="518224"/>
                      <a:pt x="299540" y="517708"/>
                      <a:pt x="301164" y="517283"/>
                    </a:cubicBezTo>
                    <a:cubicBezTo>
                      <a:pt x="301921" y="517080"/>
                      <a:pt x="302641" y="516804"/>
                      <a:pt x="303397" y="516601"/>
                    </a:cubicBezTo>
                    <a:cubicBezTo>
                      <a:pt x="306701" y="515678"/>
                      <a:pt x="309764" y="514736"/>
                      <a:pt x="312736" y="513777"/>
                    </a:cubicBezTo>
                    <a:cubicBezTo>
                      <a:pt x="314452" y="513186"/>
                      <a:pt x="316205" y="512577"/>
                      <a:pt x="317904" y="511950"/>
                    </a:cubicBezTo>
                    <a:cubicBezTo>
                      <a:pt x="320247" y="511082"/>
                      <a:pt x="322628" y="510196"/>
                      <a:pt x="324825" y="509236"/>
                    </a:cubicBezTo>
                    <a:cubicBezTo>
                      <a:pt x="323680" y="509753"/>
                      <a:pt x="322351" y="509993"/>
                      <a:pt x="321207" y="510473"/>
                    </a:cubicBezTo>
                    <a:cubicBezTo>
                      <a:pt x="330786" y="506579"/>
                      <a:pt x="339866" y="501873"/>
                      <a:pt x="348208" y="495948"/>
                    </a:cubicBezTo>
                    <a:cubicBezTo>
                      <a:pt x="347654" y="496354"/>
                      <a:pt x="347175" y="496871"/>
                      <a:pt x="346621" y="497259"/>
                    </a:cubicBezTo>
                    <a:cubicBezTo>
                      <a:pt x="347433" y="496687"/>
                      <a:pt x="348060" y="496133"/>
                      <a:pt x="348781" y="4955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4" name="Freeform: Shape 159">
                <a:extLst>
                  <a:ext uri="{FF2B5EF4-FFF2-40B4-BE49-F238E27FC236}">
                    <a16:creationId xmlns:a16="http://schemas.microsoft.com/office/drawing/2014/main" id="{519A16F3-9EC1-3E9E-4922-35D599060BDF}"/>
                  </a:ext>
                </a:extLst>
              </p:cNvPr>
              <p:cNvSpPr/>
              <p:nvPr/>
            </p:nvSpPr>
            <p:spPr>
              <a:xfrm>
                <a:off x="4968027" y="4228105"/>
                <a:ext cx="276" cy="73"/>
              </a:xfrm>
              <a:custGeom>
                <a:avLst/>
                <a:gdLst>
                  <a:gd name="connsiteX0" fmla="*/ 0 w 276"/>
                  <a:gd name="connsiteY0" fmla="*/ 0 h 73"/>
                  <a:gd name="connsiteX1" fmla="*/ 277 w 276"/>
                  <a:gd name="connsiteY1" fmla="*/ 74 h 73"/>
                  <a:gd name="connsiteX2" fmla="*/ 0 w 276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" h="73">
                    <a:moveTo>
                      <a:pt x="0" y="0"/>
                    </a:moveTo>
                    <a:cubicBezTo>
                      <a:pt x="74" y="37"/>
                      <a:pt x="203" y="37"/>
                      <a:pt x="277" y="74"/>
                    </a:cubicBezTo>
                    <a:cubicBezTo>
                      <a:pt x="184" y="37"/>
                      <a:pt x="74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5" name="Freeform: Shape 160">
                <a:extLst>
                  <a:ext uri="{FF2B5EF4-FFF2-40B4-BE49-F238E27FC236}">
                    <a16:creationId xmlns:a16="http://schemas.microsoft.com/office/drawing/2014/main" id="{32C134E2-DACC-D548-7C60-88B445D2F0C6}"/>
                  </a:ext>
                </a:extLst>
              </p:cNvPr>
              <p:cNvSpPr/>
              <p:nvPr/>
            </p:nvSpPr>
            <p:spPr>
              <a:xfrm>
                <a:off x="4993958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9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1" y="1587"/>
                      <a:pt x="5611" y="3304"/>
                      <a:pt x="8269" y="5094"/>
                    </a:cubicBezTo>
                    <a:cubicBezTo>
                      <a:pt x="5685" y="3341"/>
                      <a:pt x="2898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6" name="Freeform: Shape 161">
                <a:extLst>
                  <a:ext uri="{FF2B5EF4-FFF2-40B4-BE49-F238E27FC236}">
                    <a16:creationId xmlns:a16="http://schemas.microsoft.com/office/drawing/2014/main" id="{B4E72E70-510E-39B3-62F2-4E5B61CAD06F}"/>
                  </a:ext>
                </a:extLst>
              </p:cNvPr>
              <p:cNvSpPr/>
              <p:nvPr/>
            </p:nvSpPr>
            <p:spPr>
              <a:xfrm>
                <a:off x="5417504" y="4444962"/>
                <a:ext cx="627" cy="756"/>
              </a:xfrm>
              <a:custGeom>
                <a:avLst/>
                <a:gdLst>
                  <a:gd name="connsiteX0" fmla="*/ 627 w 627"/>
                  <a:gd name="connsiteY0" fmla="*/ 0 h 756"/>
                  <a:gd name="connsiteX1" fmla="*/ 0 w 627"/>
                  <a:gd name="connsiteY1" fmla="*/ 757 h 756"/>
                  <a:gd name="connsiteX2" fmla="*/ 627 w 627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7" h="756">
                    <a:moveTo>
                      <a:pt x="627" y="0"/>
                    </a:moveTo>
                    <a:cubicBezTo>
                      <a:pt x="424" y="240"/>
                      <a:pt x="221" y="480"/>
                      <a:pt x="0" y="757"/>
                    </a:cubicBezTo>
                    <a:cubicBezTo>
                      <a:pt x="240" y="480"/>
                      <a:pt x="424" y="240"/>
                      <a:pt x="627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7" name="Freeform: Shape 162">
                <a:extLst>
                  <a:ext uri="{FF2B5EF4-FFF2-40B4-BE49-F238E27FC236}">
                    <a16:creationId xmlns:a16="http://schemas.microsoft.com/office/drawing/2014/main" id="{5F81BF19-D9C5-A7C9-F636-536D2335DCE7}"/>
                  </a:ext>
                </a:extLst>
              </p:cNvPr>
              <p:cNvSpPr/>
              <p:nvPr/>
            </p:nvSpPr>
            <p:spPr>
              <a:xfrm>
                <a:off x="5163752" y="4219818"/>
                <a:ext cx="370632" cy="520365"/>
              </a:xfrm>
              <a:custGeom>
                <a:avLst/>
                <a:gdLst>
                  <a:gd name="connsiteX0" fmla="*/ 303748 w 370632"/>
                  <a:gd name="connsiteY0" fmla="*/ 16020 h 520365"/>
                  <a:gd name="connsiteX1" fmla="*/ 303305 w 370632"/>
                  <a:gd name="connsiteY1" fmla="*/ 15780 h 520365"/>
                  <a:gd name="connsiteX2" fmla="*/ 303748 w 370632"/>
                  <a:gd name="connsiteY2" fmla="*/ 16020 h 520365"/>
                  <a:gd name="connsiteX3" fmla="*/ 369894 w 370632"/>
                  <a:gd name="connsiteY3" fmla="*/ 178118 h 520365"/>
                  <a:gd name="connsiteX4" fmla="*/ 369654 w 370632"/>
                  <a:gd name="connsiteY4" fmla="*/ 184560 h 520365"/>
                  <a:gd name="connsiteX5" fmla="*/ 369894 w 370632"/>
                  <a:gd name="connsiteY5" fmla="*/ 178118 h 520365"/>
                  <a:gd name="connsiteX6" fmla="*/ 367421 w 370632"/>
                  <a:gd name="connsiteY6" fmla="*/ 207187 h 520365"/>
                  <a:gd name="connsiteX7" fmla="*/ 368141 w 370632"/>
                  <a:gd name="connsiteY7" fmla="*/ 200782 h 520365"/>
                  <a:gd name="connsiteX8" fmla="*/ 367421 w 370632"/>
                  <a:gd name="connsiteY8" fmla="*/ 207187 h 520365"/>
                  <a:gd name="connsiteX9" fmla="*/ 363896 w 370632"/>
                  <a:gd name="connsiteY9" fmla="*/ 227285 h 520365"/>
                  <a:gd name="connsiteX10" fmla="*/ 364893 w 370632"/>
                  <a:gd name="connsiteY10" fmla="*/ 222505 h 520365"/>
                  <a:gd name="connsiteX11" fmla="*/ 363896 w 370632"/>
                  <a:gd name="connsiteY11" fmla="*/ 227285 h 520365"/>
                  <a:gd name="connsiteX12" fmla="*/ 359116 w 370632"/>
                  <a:gd name="connsiteY12" fmla="*/ 245095 h 520365"/>
                  <a:gd name="connsiteX13" fmla="*/ 360150 w 370632"/>
                  <a:gd name="connsiteY13" fmla="*/ 241828 h 520365"/>
                  <a:gd name="connsiteX14" fmla="*/ 359116 w 370632"/>
                  <a:gd name="connsiteY14" fmla="*/ 245095 h 520365"/>
                  <a:gd name="connsiteX15" fmla="*/ 353118 w 370632"/>
                  <a:gd name="connsiteY15" fmla="*/ 261041 h 520365"/>
                  <a:gd name="connsiteX16" fmla="*/ 354151 w 370632"/>
                  <a:gd name="connsiteY16" fmla="*/ 258771 h 520365"/>
                  <a:gd name="connsiteX17" fmla="*/ 353118 w 370632"/>
                  <a:gd name="connsiteY17" fmla="*/ 261041 h 520365"/>
                  <a:gd name="connsiteX18" fmla="*/ 345754 w 370632"/>
                  <a:gd name="connsiteY18" fmla="*/ 275455 h 520365"/>
                  <a:gd name="connsiteX19" fmla="*/ 346917 w 370632"/>
                  <a:gd name="connsiteY19" fmla="*/ 273628 h 520365"/>
                  <a:gd name="connsiteX20" fmla="*/ 345754 w 370632"/>
                  <a:gd name="connsiteY20" fmla="*/ 275455 h 520365"/>
                  <a:gd name="connsiteX21" fmla="*/ 336803 w 370632"/>
                  <a:gd name="connsiteY21" fmla="*/ 288337 h 520365"/>
                  <a:gd name="connsiteX22" fmla="*/ 338427 w 370632"/>
                  <a:gd name="connsiteY22" fmla="*/ 286381 h 520365"/>
                  <a:gd name="connsiteX23" fmla="*/ 336803 w 370632"/>
                  <a:gd name="connsiteY23" fmla="*/ 288337 h 520365"/>
                  <a:gd name="connsiteX24" fmla="*/ 328295 w 370632"/>
                  <a:gd name="connsiteY24" fmla="*/ 297879 h 520365"/>
                  <a:gd name="connsiteX25" fmla="*/ 326855 w 370632"/>
                  <a:gd name="connsiteY25" fmla="*/ 299079 h 520365"/>
                  <a:gd name="connsiteX26" fmla="*/ 328756 w 370632"/>
                  <a:gd name="connsiteY26" fmla="*/ 297362 h 520365"/>
                  <a:gd name="connsiteX27" fmla="*/ 328295 w 370632"/>
                  <a:gd name="connsiteY27" fmla="*/ 297879 h 520365"/>
                  <a:gd name="connsiteX28" fmla="*/ 314840 w 370632"/>
                  <a:gd name="connsiteY28" fmla="*/ 308620 h 520365"/>
                  <a:gd name="connsiteX29" fmla="*/ 317313 w 370632"/>
                  <a:gd name="connsiteY29" fmla="*/ 306941 h 520365"/>
                  <a:gd name="connsiteX30" fmla="*/ 314840 w 370632"/>
                  <a:gd name="connsiteY30" fmla="*/ 308620 h 520365"/>
                  <a:gd name="connsiteX31" fmla="*/ 302309 w 370632"/>
                  <a:gd name="connsiteY31" fmla="*/ 315818 h 520365"/>
                  <a:gd name="connsiteX32" fmla="*/ 305169 w 370632"/>
                  <a:gd name="connsiteY32" fmla="*/ 314379 h 520365"/>
                  <a:gd name="connsiteX33" fmla="*/ 302309 w 370632"/>
                  <a:gd name="connsiteY33" fmla="*/ 315818 h 520365"/>
                  <a:gd name="connsiteX34" fmla="*/ 289426 w 370632"/>
                  <a:gd name="connsiteY34" fmla="*/ 321078 h 520365"/>
                  <a:gd name="connsiteX35" fmla="*/ 292453 w 370632"/>
                  <a:gd name="connsiteY35" fmla="*/ 320008 h 520365"/>
                  <a:gd name="connsiteX36" fmla="*/ 289426 w 370632"/>
                  <a:gd name="connsiteY36" fmla="*/ 321078 h 520365"/>
                  <a:gd name="connsiteX37" fmla="*/ 276507 w 370632"/>
                  <a:gd name="connsiteY37" fmla="*/ 324696 h 520365"/>
                  <a:gd name="connsiteX38" fmla="*/ 279091 w 370632"/>
                  <a:gd name="connsiteY38" fmla="*/ 324068 h 520365"/>
                  <a:gd name="connsiteX39" fmla="*/ 276507 w 370632"/>
                  <a:gd name="connsiteY39" fmla="*/ 324696 h 520365"/>
                  <a:gd name="connsiteX40" fmla="*/ 264806 w 370632"/>
                  <a:gd name="connsiteY40" fmla="*/ 326800 h 520365"/>
                  <a:gd name="connsiteX41" fmla="*/ 263699 w 370632"/>
                  <a:gd name="connsiteY41" fmla="*/ 326966 h 520365"/>
                  <a:gd name="connsiteX42" fmla="*/ 264806 w 370632"/>
                  <a:gd name="connsiteY42" fmla="*/ 326800 h 520365"/>
                  <a:gd name="connsiteX43" fmla="*/ 222524 w 370632"/>
                  <a:gd name="connsiteY43" fmla="*/ 88607 h 520365"/>
                  <a:gd name="connsiteX44" fmla="*/ 227580 w 370632"/>
                  <a:gd name="connsiteY44" fmla="*/ 89087 h 520365"/>
                  <a:gd name="connsiteX45" fmla="*/ 222524 w 370632"/>
                  <a:gd name="connsiteY45" fmla="*/ 88607 h 520365"/>
                  <a:gd name="connsiteX46" fmla="*/ 233228 w 370632"/>
                  <a:gd name="connsiteY46" fmla="*/ 90434 h 520365"/>
                  <a:gd name="connsiteX47" fmla="*/ 237528 w 370632"/>
                  <a:gd name="connsiteY47" fmla="*/ 91818 h 520365"/>
                  <a:gd name="connsiteX48" fmla="*/ 233228 w 370632"/>
                  <a:gd name="connsiteY48" fmla="*/ 90434 h 520365"/>
                  <a:gd name="connsiteX49" fmla="*/ 242880 w 370632"/>
                  <a:gd name="connsiteY49" fmla="*/ 94421 h 520365"/>
                  <a:gd name="connsiteX50" fmla="*/ 246184 w 370632"/>
                  <a:gd name="connsiteY50" fmla="*/ 96525 h 520365"/>
                  <a:gd name="connsiteX51" fmla="*/ 242880 w 370632"/>
                  <a:gd name="connsiteY51" fmla="*/ 94421 h 520365"/>
                  <a:gd name="connsiteX52" fmla="*/ 251444 w 370632"/>
                  <a:gd name="connsiteY52" fmla="*/ 100936 h 520365"/>
                  <a:gd name="connsiteX53" fmla="*/ 253640 w 370632"/>
                  <a:gd name="connsiteY53" fmla="*/ 103316 h 520365"/>
                  <a:gd name="connsiteX54" fmla="*/ 251444 w 370632"/>
                  <a:gd name="connsiteY54" fmla="*/ 100936 h 520365"/>
                  <a:gd name="connsiteX55" fmla="*/ 258568 w 370632"/>
                  <a:gd name="connsiteY55" fmla="*/ 110293 h 520365"/>
                  <a:gd name="connsiteX56" fmla="*/ 259952 w 370632"/>
                  <a:gd name="connsiteY56" fmla="*/ 112766 h 520365"/>
                  <a:gd name="connsiteX57" fmla="*/ 258568 w 370632"/>
                  <a:gd name="connsiteY57" fmla="*/ 110293 h 520365"/>
                  <a:gd name="connsiteX58" fmla="*/ 264160 w 370632"/>
                  <a:gd name="connsiteY58" fmla="*/ 122898 h 520365"/>
                  <a:gd name="connsiteX59" fmla="*/ 264917 w 370632"/>
                  <a:gd name="connsiteY59" fmla="*/ 125279 h 520365"/>
                  <a:gd name="connsiteX60" fmla="*/ 264160 w 370632"/>
                  <a:gd name="connsiteY60" fmla="*/ 122898 h 520365"/>
                  <a:gd name="connsiteX61" fmla="*/ 268073 w 370632"/>
                  <a:gd name="connsiteY61" fmla="*/ 139970 h 520365"/>
                  <a:gd name="connsiteX62" fmla="*/ 268276 w 370632"/>
                  <a:gd name="connsiteY62" fmla="*/ 141114 h 520365"/>
                  <a:gd name="connsiteX63" fmla="*/ 268073 w 370632"/>
                  <a:gd name="connsiteY63" fmla="*/ 139970 h 520365"/>
                  <a:gd name="connsiteX64" fmla="*/ 265950 w 370632"/>
                  <a:gd name="connsiteY64" fmla="*/ 199989 h 520365"/>
                  <a:gd name="connsiteX65" fmla="*/ 265711 w 370632"/>
                  <a:gd name="connsiteY65" fmla="*/ 200782 h 520365"/>
                  <a:gd name="connsiteX66" fmla="*/ 265950 w 370632"/>
                  <a:gd name="connsiteY66" fmla="*/ 199989 h 520365"/>
                  <a:gd name="connsiteX67" fmla="*/ 229039 w 370632"/>
                  <a:gd name="connsiteY67" fmla="*/ 239447 h 520365"/>
                  <a:gd name="connsiteX68" fmla="*/ 225052 w 370632"/>
                  <a:gd name="connsiteY68" fmla="*/ 239798 h 520365"/>
                  <a:gd name="connsiteX69" fmla="*/ 229039 w 370632"/>
                  <a:gd name="connsiteY69" fmla="*/ 239447 h 520365"/>
                  <a:gd name="connsiteX70" fmla="*/ 239780 w 370632"/>
                  <a:gd name="connsiteY70" fmla="*/ 236310 h 520365"/>
                  <a:gd name="connsiteX71" fmla="*/ 234538 w 370632"/>
                  <a:gd name="connsiteY71" fmla="*/ 237989 h 520365"/>
                  <a:gd name="connsiteX72" fmla="*/ 239780 w 370632"/>
                  <a:gd name="connsiteY72" fmla="*/ 236310 h 520365"/>
                  <a:gd name="connsiteX73" fmla="*/ 248694 w 370632"/>
                  <a:gd name="connsiteY73" fmla="*/ 230976 h 520365"/>
                  <a:gd name="connsiteX74" fmla="*/ 244486 w 370632"/>
                  <a:gd name="connsiteY74" fmla="*/ 233726 h 520365"/>
                  <a:gd name="connsiteX75" fmla="*/ 248694 w 370632"/>
                  <a:gd name="connsiteY75" fmla="*/ 230976 h 520365"/>
                  <a:gd name="connsiteX76" fmla="*/ 260469 w 370632"/>
                  <a:gd name="connsiteY76" fmla="*/ 215547 h 520365"/>
                  <a:gd name="connsiteX77" fmla="*/ 259085 w 370632"/>
                  <a:gd name="connsiteY77" fmla="*/ 217965 h 520365"/>
                  <a:gd name="connsiteX78" fmla="*/ 254397 w 370632"/>
                  <a:gd name="connsiteY78" fmla="*/ 225163 h 520365"/>
                  <a:gd name="connsiteX79" fmla="*/ 255947 w 370632"/>
                  <a:gd name="connsiteY79" fmla="*/ 223372 h 520365"/>
                  <a:gd name="connsiteX80" fmla="*/ 253326 w 370632"/>
                  <a:gd name="connsiteY80" fmla="*/ 226399 h 520365"/>
                  <a:gd name="connsiteX81" fmla="*/ 253769 w 370632"/>
                  <a:gd name="connsiteY81" fmla="*/ 225882 h 520365"/>
                  <a:gd name="connsiteX82" fmla="*/ 233080 w 370632"/>
                  <a:gd name="connsiteY82" fmla="*/ 238377 h 520365"/>
                  <a:gd name="connsiteX83" fmla="*/ 232730 w 370632"/>
                  <a:gd name="connsiteY83" fmla="*/ 238451 h 520365"/>
                  <a:gd name="connsiteX84" fmla="*/ 217504 w 370632"/>
                  <a:gd name="connsiteY84" fmla="*/ 240241 h 520365"/>
                  <a:gd name="connsiteX85" fmla="*/ 100327 w 370632"/>
                  <a:gd name="connsiteY85" fmla="*/ 240241 h 520365"/>
                  <a:gd name="connsiteX86" fmla="*/ 100327 w 370632"/>
                  <a:gd name="connsiteY86" fmla="*/ 88367 h 520365"/>
                  <a:gd name="connsiteX87" fmla="*/ 217504 w 370632"/>
                  <a:gd name="connsiteY87" fmla="*/ 88367 h 520365"/>
                  <a:gd name="connsiteX88" fmla="*/ 229149 w 370632"/>
                  <a:gd name="connsiteY88" fmla="*/ 89437 h 520365"/>
                  <a:gd name="connsiteX89" fmla="*/ 230386 w 370632"/>
                  <a:gd name="connsiteY89" fmla="*/ 89751 h 520365"/>
                  <a:gd name="connsiteX90" fmla="*/ 239060 w 370632"/>
                  <a:gd name="connsiteY90" fmla="*/ 92538 h 520365"/>
                  <a:gd name="connsiteX91" fmla="*/ 241164 w 370632"/>
                  <a:gd name="connsiteY91" fmla="*/ 93572 h 520365"/>
                  <a:gd name="connsiteX92" fmla="*/ 247568 w 370632"/>
                  <a:gd name="connsiteY92" fmla="*/ 97632 h 520365"/>
                  <a:gd name="connsiteX93" fmla="*/ 250115 w 370632"/>
                  <a:gd name="connsiteY93" fmla="*/ 99773 h 520365"/>
                  <a:gd name="connsiteX94" fmla="*/ 254766 w 370632"/>
                  <a:gd name="connsiteY94" fmla="*/ 104867 h 520365"/>
                  <a:gd name="connsiteX95" fmla="*/ 257387 w 370632"/>
                  <a:gd name="connsiteY95" fmla="*/ 108558 h 520365"/>
                  <a:gd name="connsiteX96" fmla="*/ 260764 w 370632"/>
                  <a:gd name="connsiteY96" fmla="*/ 114611 h 520365"/>
                  <a:gd name="connsiteX97" fmla="*/ 263034 w 370632"/>
                  <a:gd name="connsiteY97" fmla="*/ 120148 h 520365"/>
                  <a:gd name="connsiteX98" fmla="*/ 265378 w 370632"/>
                  <a:gd name="connsiteY98" fmla="*/ 127383 h 520365"/>
                  <a:gd name="connsiteX99" fmla="*/ 266929 w 370632"/>
                  <a:gd name="connsiteY99" fmla="*/ 134507 h 520365"/>
                  <a:gd name="connsiteX100" fmla="*/ 268442 w 370632"/>
                  <a:gd name="connsiteY100" fmla="*/ 143384 h 520365"/>
                  <a:gd name="connsiteX101" fmla="*/ 268995 w 370632"/>
                  <a:gd name="connsiteY101" fmla="*/ 151782 h 520365"/>
                  <a:gd name="connsiteX102" fmla="*/ 269549 w 370632"/>
                  <a:gd name="connsiteY102" fmla="*/ 161490 h 520365"/>
                  <a:gd name="connsiteX103" fmla="*/ 269439 w 370632"/>
                  <a:gd name="connsiteY103" fmla="*/ 166934 h 520365"/>
                  <a:gd name="connsiteX104" fmla="*/ 268885 w 370632"/>
                  <a:gd name="connsiteY104" fmla="*/ 179779 h 520365"/>
                  <a:gd name="connsiteX105" fmla="*/ 268368 w 370632"/>
                  <a:gd name="connsiteY105" fmla="*/ 185076 h 520365"/>
                  <a:gd name="connsiteX106" fmla="*/ 266264 w 370632"/>
                  <a:gd name="connsiteY106" fmla="*/ 198235 h 520365"/>
                  <a:gd name="connsiteX107" fmla="*/ 265748 w 370632"/>
                  <a:gd name="connsiteY107" fmla="*/ 200856 h 520365"/>
                  <a:gd name="connsiteX108" fmla="*/ 262518 w 370632"/>
                  <a:gd name="connsiteY108" fmla="*/ 210712 h 520365"/>
                  <a:gd name="connsiteX109" fmla="*/ 261244 w 370632"/>
                  <a:gd name="connsiteY109" fmla="*/ 214052 h 520365"/>
                  <a:gd name="connsiteX110" fmla="*/ 261687 w 370632"/>
                  <a:gd name="connsiteY110" fmla="*/ 213185 h 520365"/>
                  <a:gd name="connsiteX111" fmla="*/ 261060 w 370632"/>
                  <a:gd name="connsiteY111" fmla="*/ 214624 h 520365"/>
                  <a:gd name="connsiteX112" fmla="*/ 261263 w 370632"/>
                  <a:gd name="connsiteY112" fmla="*/ 214071 h 520365"/>
                  <a:gd name="connsiteX113" fmla="*/ 260469 w 370632"/>
                  <a:gd name="connsiteY113" fmla="*/ 215547 h 520365"/>
                  <a:gd name="connsiteX114" fmla="*/ 100290 w 370632"/>
                  <a:gd name="connsiteY114" fmla="*/ 314434 h 520365"/>
                  <a:gd name="connsiteX115" fmla="*/ 225310 w 370632"/>
                  <a:gd name="connsiteY115" fmla="*/ 328590 h 520365"/>
                  <a:gd name="connsiteX116" fmla="*/ 284462 w 370632"/>
                  <a:gd name="connsiteY116" fmla="*/ 322739 h 520365"/>
                  <a:gd name="connsiteX117" fmla="*/ 286289 w 370632"/>
                  <a:gd name="connsiteY117" fmla="*/ 322186 h 520365"/>
                  <a:gd name="connsiteX118" fmla="*/ 296034 w 370632"/>
                  <a:gd name="connsiteY118" fmla="*/ 318716 h 520365"/>
                  <a:gd name="connsiteX119" fmla="*/ 299097 w 370632"/>
                  <a:gd name="connsiteY119" fmla="*/ 317405 h 520365"/>
                  <a:gd name="connsiteX120" fmla="*/ 307771 w 370632"/>
                  <a:gd name="connsiteY120" fmla="*/ 313105 h 520365"/>
                  <a:gd name="connsiteX121" fmla="*/ 311426 w 370632"/>
                  <a:gd name="connsiteY121" fmla="*/ 310909 h 520365"/>
                  <a:gd name="connsiteX122" fmla="*/ 319214 w 370632"/>
                  <a:gd name="connsiteY122" fmla="*/ 305667 h 520365"/>
                  <a:gd name="connsiteX123" fmla="*/ 322961 w 370632"/>
                  <a:gd name="connsiteY123" fmla="*/ 302567 h 520365"/>
                  <a:gd name="connsiteX124" fmla="*/ 328442 w 370632"/>
                  <a:gd name="connsiteY124" fmla="*/ 298064 h 520365"/>
                  <a:gd name="connsiteX125" fmla="*/ 330270 w 370632"/>
                  <a:gd name="connsiteY125" fmla="*/ 295997 h 520365"/>
                  <a:gd name="connsiteX126" fmla="*/ 332410 w 370632"/>
                  <a:gd name="connsiteY126" fmla="*/ 293579 h 520365"/>
                  <a:gd name="connsiteX127" fmla="*/ 339811 w 370632"/>
                  <a:gd name="connsiteY127" fmla="*/ 284702 h 520365"/>
                  <a:gd name="connsiteX128" fmla="*/ 341878 w 370632"/>
                  <a:gd name="connsiteY128" fmla="*/ 281601 h 520365"/>
                  <a:gd name="connsiteX129" fmla="*/ 348209 w 370632"/>
                  <a:gd name="connsiteY129" fmla="*/ 271450 h 520365"/>
                  <a:gd name="connsiteX130" fmla="*/ 350405 w 370632"/>
                  <a:gd name="connsiteY130" fmla="*/ 267076 h 520365"/>
                  <a:gd name="connsiteX131" fmla="*/ 355425 w 370632"/>
                  <a:gd name="connsiteY131" fmla="*/ 255984 h 520365"/>
                  <a:gd name="connsiteX132" fmla="*/ 357381 w 370632"/>
                  <a:gd name="connsiteY132" fmla="*/ 250576 h 520365"/>
                  <a:gd name="connsiteX133" fmla="*/ 361441 w 370632"/>
                  <a:gd name="connsiteY133" fmla="*/ 237879 h 520365"/>
                  <a:gd name="connsiteX134" fmla="*/ 362918 w 370632"/>
                  <a:gd name="connsiteY134" fmla="*/ 232065 h 520365"/>
                  <a:gd name="connsiteX135" fmla="*/ 366148 w 370632"/>
                  <a:gd name="connsiteY135" fmla="*/ 216470 h 520365"/>
                  <a:gd name="connsiteX136" fmla="*/ 366978 w 370632"/>
                  <a:gd name="connsiteY136" fmla="*/ 211450 h 520365"/>
                  <a:gd name="connsiteX137" fmla="*/ 369452 w 370632"/>
                  <a:gd name="connsiteY137" fmla="*/ 189653 h 520365"/>
                  <a:gd name="connsiteX138" fmla="*/ 369562 w 370632"/>
                  <a:gd name="connsiteY138" fmla="*/ 188454 h 520365"/>
                  <a:gd name="connsiteX139" fmla="*/ 370633 w 370632"/>
                  <a:gd name="connsiteY139" fmla="*/ 160770 h 520365"/>
                  <a:gd name="connsiteX140" fmla="*/ 367089 w 370632"/>
                  <a:gd name="connsiteY140" fmla="*/ 114464 h 520365"/>
                  <a:gd name="connsiteX141" fmla="*/ 366259 w 370632"/>
                  <a:gd name="connsiteY141" fmla="*/ 110256 h 520365"/>
                  <a:gd name="connsiteX142" fmla="*/ 363084 w 370632"/>
                  <a:gd name="connsiteY142" fmla="*/ 95417 h 520365"/>
                  <a:gd name="connsiteX143" fmla="*/ 361183 w 370632"/>
                  <a:gd name="connsiteY143" fmla="*/ 89050 h 520365"/>
                  <a:gd name="connsiteX144" fmla="*/ 357639 w 370632"/>
                  <a:gd name="connsiteY144" fmla="*/ 78272 h 520365"/>
                  <a:gd name="connsiteX145" fmla="*/ 354816 w 370632"/>
                  <a:gd name="connsiteY145" fmla="*/ 71628 h 520365"/>
                  <a:gd name="connsiteX146" fmla="*/ 350718 w 370632"/>
                  <a:gd name="connsiteY146" fmla="*/ 62843 h 520365"/>
                  <a:gd name="connsiteX147" fmla="*/ 347378 w 370632"/>
                  <a:gd name="connsiteY147" fmla="*/ 57121 h 520365"/>
                  <a:gd name="connsiteX148" fmla="*/ 342413 w 370632"/>
                  <a:gd name="connsiteY148" fmla="*/ 49167 h 520365"/>
                  <a:gd name="connsiteX149" fmla="*/ 339239 w 370632"/>
                  <a:gd name="connsiteY149" fmla="*/ 45143 h 520365"/>
                  <a:gd name="connsiteX150" fmla="*/ 332798 w 370632"/>
                  <a:gd name="connsiteY150" fmla="*/ 37299 h 520365"/>
                  <a:gd name="connsiteX151" fmla="*/ 332281 w 370632"/>
                  <a:gd name="connsiteY151" fmla="*/ 36856 h 520365"/>
                  <a:gd name="connsiteX152" fmla="*/ 322702 w 370632"/>
                  <a:gd name="connsiteY152" fmla="*/ 27868 h 520365"/>
                  <a:gd name="connsiteX153" fmla="*/ 320506 w 370632"/>
                  <a:gd name="connsiteY153" fmla="*/ 26429 h 520365"/>
                  <a:gd name="connsiteX154" fmla="*/ 306351 w 370632"/>
                  <a:gd name="connsiteY154" fmla="*/ 17312 h 520365"/>
                  <a:gd name="connsiteX155" fmla="*/ 301810 w 370632"/>
                  <a:gd name="connsiteY155" fmla="*/ 14894 h 520365"/>
                  <a:gd name="connsiteX156" fmla="*/ 283391 w 370632"/>
                  <a:gd name="connsiteY156" fmla="*/ 7770 h 520365"/>
                  <a:gd name="connsiteX157" fmla="*/ 279054 w 370632"/>
                  <a:gd name="connsiteY157" fmla="*/ 6497 h 520365"/>
                  <a:gd name="connsiteX158" fmla="*/ 257497 w 370632"/>
                  <a:gd name="connsiteY158" fmla="*/ 2196 h 520365"/>
                  <a:gd name="connsiteX159" fmla="*/ 252994 w 370632"/>
                  <a:gd name="connsiteY159" fmla="*/ 1606 h 520365"/>
                  <a:gd name="connsiteX160" fmla="*/ 228171 w 370632"/>
                  <a:gd name="connsiteY160" fmla="*/ 166 h 520365"/>
                  <a:gd name="connsiteX161" fmla="*/ 225347 w 370632"/>
                  <a:gd name="connsiteY161" fmla="*/ 0 h 520365"/>
                  <a:gd name="connsiteX162" fmla="*/ 0 w 370632"/>
                  <a:gd name="connsiteY162" fmla="*/ 0 h 520365"/>
                  <a:gd name="connsiteX163" fmla="*/ 0 w 370632"/>
                  <a:gd name="connsiteY163" fmla="*/ 520365 h 520365"/>
                  <a:gd name="connsiteX164" fmla="*/ 100327 w 370632"/>
                  <a:gd name="connsiteY164" fmla="*/ 520365 h 520365"/>
                  <a:gd name="connsiteX165" fmla="*/ 100327 w 370632"/>
                  <a:gd name="connsiteY165" fmla="*/ 314434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</a:cxnLst>
                <a:rect l="l" t="t" r="r" b="b"/>
                <a:pathLst>
                  <a:path w="370632" h="520365">
                    <a:moveTo>
                      <a:pt x="303748" y="16020"/>
                    </a:moveTo>
                    <a:cubicBezTo>
                      <a:pt x="303637" y="15946"/>
                      <a:pt x="303472" y="15854"/>
                      <a:pt x="303305" y="15780"/>
                    </a:cubicBezTo>
                    <a:cubicBezTo>
                      <a:pt x="303472" y="15854"/>
                      <a:pt x="303619" y="15946"/>
                      <a:pt x="303748" y="16020"/>
                    </a:cubicBezTo>
                    <a:moveTo>
                      <a:pt x="369894" y="178118"/>
                    </a:moveTo>
                    <a:cubicBezTo>
                      <a:pt x="369821" y="180259"/>
                      <a:pt x="369784" y="182492"/>
                      <a:pt x="369654" y="184560"/>
                    </a:cubicBezTo>
                    <a:cubicBezTo>
                      <a:pt x="369784" y="182492"/>
                      <a:pt x="369821" y="180222"/>
                      <a:pt x="369894" y="178118"/>
                    </a:cubicBezTo>
                    <a:moveTo>
                      <a:pt x="367421" y="207187"/>
                    </a:moveTo>
                    <a:cubicBezTo>
                      <a:pt x="367698" y="205119"/>
                      <a:pt x="367938" y="202923"/>
                      <a:pt x="368141" y="200782"/>
                    </a:cubicBezTo>
                    <a:cubicBezTo>
                      <a:pt x="367938" y="202942"/>
                      <a:pt x="367753" y="205083"/>
                      <a:pt x="367421" y="207187"/>
                    </a:cubicBezTo>
                    <a:moveTo>
                      <a:pt x="363896" y="227285"/>
                    </a:moveTo>
                    <a:cubicBezTo>
                      <a:pt x="364247" y="225735"/>
                      <a:pt x="364579" y="224111"/>
                      <a:pt x="364893" y="222505"/>
                    </a:cubicBezTo>
                    <a:cubicBezTo>
                      <a:pt x="364560" y="224092"/>
                      <a:pt x="364247" y="225679"/>
                      <a:pt x="363896" y="227285"/>
                    </a:cubicBezTo>
                    <a:moveTo>
                      <a:pt x="359116" y="245095"/>
                    </a:moveTo>
                    <a:cubicBezTo>
                      <a:pt x="359467" y="244025"/>
                      <a:pt x="359836" y="242954"/>
                      <a:pt x="360150" y="241828"/>
                    </a:cubicBezTo>
                    <a:cubicBezTo>
                      <a:pt x="359836" y="242954"/>
                      <a:pt x="359467" y="244025"/>
                      <a:pt x="359116" y="245095"/>
                    </a:cubicBezTo>
                    <a:moveTo>
                      <a:pt x="353118" y="261041"/>
                    </a:moveTo>
                    <a:cubicBezTo>
                      <a:pt x="353468" y="260284"/>
                      <a:pt x="353838" y="259565"/>
                      <a:pt x="354151" y="258771"/>
                    </a:cubicBezTo>
                    <a:cubicBezTo>
                      <a:pt x="353819" y="259583"/>
                      <a:pt x="353468" y="260284"/>
                      <a:pt x="353118" y="261041"/>
                    </a:cubicBezTo>
                    <a:moveTo>
                      <a:pt x="345754" y="275455"/>
                    </a:moveTo>
                    <a:cubicBezTo>
                      <a:pt x="346104" y="274828"/>
                      <a:pt x="346510" y="274255"/>
                      <a:pt x="346917" y="273628"/>
                    </a:cubicBezTo>
                    <a:cubicBezTo>
                      <a:pt x="346510" y="274255"/>
                      <a:pt x="346104" y="274809"/>
                      <a:pt x="345754" y="275455"/>
                    </a:cubicBezTo>
                    <a:moveTo>
                      <a:pt x="336803" y="288337"/>
                    </a:moveTo>
                    <a:cubicBezTo>
                      <a:pt x="337356" y="287654"/>
                      <a:pt x="337910" y="287064"/>
                      <a:pt x="338427" y="286381"/>
                    </a:cubicBezTo>
                    <a:cubicBezTo>
                      <a:pt x="337910" y="287064"/>
                      <a:pt x="337319" y="287691"/>
                      <a:pt x="336803" y="288337"/>
                    </a:cubicBezTo>
                    <a:moveTo>
                      <a:pt x="328295" y="297879"/>
                    </a:moveTo>
                    <a:cubicBezTo>
                      <a:pt x="327815" y="298322"/>
                      <a:pt x="327335" y="298636"/>
                      <a:pt x="326855" y="299079"/>
                    </a:cubicBezTo>
                    <a:cubicBezTo>
                      <a:pt x="327483" y="298488"/>
                      <a:pt x="328128" y="297971"/>
                      <a:pt x="328756" y="297362"/>
                    </a:cubicBezTo>
                    <a:cubicBezTo>
                      <a:pt x="328571" y="297528"/>
                      <a:pt x="328442" y="297713"/>
                      <a:pt x="328295" y="297879"/>
                    </a:cubicBezTo>
                    <a:moveTo>
                      <a:pt x="314840" y="308620"/>
                    </a:moveTo>
                    <a:cubicBezTo>
                      <a:pt x="315671" y="308067"/>
                      <a:pt x="316520" y="307550"/>
                      <a:pt x="317313" y="306941"/>
                    </a:cubicBezTo>
                    <a:cubicBezTo>
                      <a:pt x="316520" y="307550"/>
                      <a:pt x="315671" y="308067"/>
                      <a:pt x="314840" y="308620"/>
                    </a:cubicBezTo>
                    <a:moveTo>
                      <a:pt x="302309" y="315818"/>
                    </a:moveTo>
                    <a:cubicBezTo>
                      <a:pt x="303268" y="315375"/>
                      <a:pt x="304210" y="314895"/>
                      <a:pt x="305169" y="314379"/>
                    </a:cubicBezTo>
                    <a:cubicBezTo>
                      <a:pt x="304228" y="314914"/>
                      <a:pt x="303268" y="315375"/>
                      <a:pt x="302309" y="315818"/>
                    </a:cubicBezTo>
                    <a:moveTo>
                      <a:pt x="289426" y="321078"/>
                    </a:moveTo>
                    <a:cubicBezTo>
                      <a:pt x="290460" y="320765"/>
                      <a:pt x="291457" y="320358"/>
                      <a:pt x="292453" y="320008"/>
                    </a:cubicBezTo>
                    <a:cubicBezTo>
                      <a:pt x="291457" y="320358"/>
                      <a:pt x="290460" y="320746"/>
                      <a:pt x="289426" y="321078"/>
                    </a:cubicBezTo>
                    <a:moveTo>
                      <a:pt x="276507" y="324696"/>
                    </a:moveTo>
                    <a:cubicBezTo>
                      <a:pt x="277375" y="324493"/>
                      <a:pt x="278223" y="324253"/>
                      <a:pt x="279091" y="324068"/>
                    </a:cubicBezTo>
                    <a:cubicBezTo>
                      <a:pt x="278205" y="324253"/>
                      <a:pt x="277375" y="324493"/>
                      <a:pt x="276507" y="324696"/>
                    </a:cubicBezTo>
                    <a:moveTo>
                      <a:pt x="264806" y="326800"/>
                    </a:moveTo>
                    <a:cubicBezTo>
                      <a:pt x="264455" y="326836"/>
                      <a:pt x="264086" y="326910"/>
                      <a:pt x="263699" y="326966"/>
                    </a:cubicBezTo>
                    <a:cubicBezTo>
                      <a:pt x="264086" y="326910"/>
                      <a:pt x="264455" y="326836"/>
                      <a:pt x="264806" y="326800"/>
                    </a:cubicBezTo>
                    <a:moveTo>
                      <a:pt x="222524" y="88607"/>
                    </a:moveTo>
                    <a:cubicBezTo>
                      <a:pt x="224240" y="88718"/>
                      <a:pt x="225901" y="88810"/>
                      <a:pt x="227580" y="89087"/>
                    </a:cubicBezTo>
                    <a:cubicBezTo>
                      <a:pt x="225975" y="88847"/>
                      <a:pt x="224240" y="88773"/>
                      <a:pt x="222524" y="88607"/>
                    </a:cubicBezTo>
                    <a:moveTo>
                      <a:pt x="233228" y="90434"/>
                    </a:moveTo>
                    <a:cubicBezTo>
                      <a:pt x="234705" y="90840"/>
                      <a:pt x="236126" y="91265"/>
                      <a:pt x="237528" y="91818"/>
                    </a:cubicBezTo>
                    <a:cubicBezTo>
                      <a:pt x="236163" y="91283"/>
                      <a:pt x="234686" y="90877"/>
                      <a:pt x="233228" y="90434"/>
                    </a:cubicBezTo>
                    <a:moveTo>
                      <a:pt x="242880" y="94421"/>
                    </a:moveTo>
                    <a:cubicBezTo>
                      <a:pt x="244043" y="95048"/>
                      <a:pt x="245114" y="95768"/>
                      <a:pt x="246184" y="96525"/>
                    </a:cubicBezTo>
                    <a:cubicBezTo>
                      <a:pt x="245114" y="95768"/>
                      <a:pt x="244043" y="95048"/>
                      <a:pt x="242880" y="94421"/>
                    </a:cubicBezTo>
                    <a:moveTo>
                      <a:pt x="251444" y="100936"/>
                    </a:moveTo>
                    <a:cubicBezTo>
                      <a:pt x="252201" y="101692"/>
                      <a:pt x="252920" y="102486"/>
                      <a:pt x="253640" y="103316"/>
                    </a:cubicBezTo>
                    <a:cubicBezTo>
                      <a:pt x="252902" y="102504"/>
                      <a:pt x="252201" y="101692"/>
                      <a:pt x="251444" y="100936"/>
                    </a:cubicBezTo>
                    <a:moveTo>
                      <a:pt x="258568" y="110293"/>
                    </a:moveTo>
                    <a:cubicBezTo>
                      <a:pt x="259048" y="111086"/>
                      <a:pt x="259528" y="111880"/>
                      <a:pt x="259952" y="112766"/>
                    </a:cubicBezTo>
                    <a:cubicBezTo>
                      <a:pt x="259509" y="111917"/>
                      <a:pt x="259085" y="111086"/>
                      <a:pt x="258568" y="110293"/>
                    </a:cubicBezTo>
                    <a:moveTo>
                      <a:pt x="264160" y="122898"/>
                    </a:moveTo>
                    <a:cubicBezTo>
                      <a:pt x="264400" y="123692"/>
                      <a:pt x="264677" y="124449"/>
                      <a:pt x="264917" y="125279"/>
                    </a:cubicBezTo>
                    <a:cubicBezTo>
                      <a:pt x="264677" y="124449"/>
                      <a:pt x="264400" y="123692"/>
                      <a:pt x="264160" y="122898"/>
                    </a:cubicBezTo>
                    <a:moveTo>
                      <a:pt x="268073" y="139970"/>
                    </a:moveTo>
                    <a:cubicBezTo>
                      <a:pt x="268110" y="140376"/>
                      <a:pt x="268239" y="140727"/>
                      <a:pt x="268276" y="141114"/>
                    </a:cubicBezTo>
                    <a:cubicBezTo>
                      <a:pt x="268220" y="140727"/>
                      <a:pt x="268110" y="140358"/>
                      <a:pt x="268073" y="139970"/>
                    </a:cubicBezTo>
                    <a:moveTo>
                      <a:pt x="265950" y="199989"/>
                    </a:moveTo>
                    <a:cubicBezTo>
                      <a:pt x="265913" y="200266"/>
                      <a:pt x="265784" y="200505"/>
                      <a:pt x="265711" y="200782"/>
                    </a:cubicBezTo>
                    <a:cubicBezTo>
                      <a:pt x="265803" y="200505"/>
                      <a:pt x="265913" y="200266"/>
                      <a:pt x="265950" y="199989"/>
                    </a:cubicBezTo>
                    <a:moveTo>
                      <a:pt x="229039" y="239447"/>
                    </a:moveTo>
                    <a:cubicBezTo>
                      <a:pt x="227765" y="239650"/>
                      <a:pt x="226381" y="239650"/>
                      <a:pt x="225052" y="239798"/>
                    </a:cubicBezTo>
                    <a:cubicBezTo>
                      <a:pt x="226381" y="239650"/>
                      <a:pt x="227821" y="239650"/>
                      <a:pt x="229039" y="239447"/>
                    </a:cubicBezTo>
                    <a:moveTo>
                      <a:pt x="239780" y="236310"/>
                    </a:moveTo>
                    <a:cubicBezTo>
                      <a:pt x="238100" y="237030"/>
                      <a:pt x="236329" y="237454"/>
                      <a:pt x="234538" y="237989"/>
                    </a:cubicBezTo>
                    <a:cubicBezTo>
                      <a:pt x="236329" y="237454"/>
                      <a:pt x="238156" y="237030"/>
                      <a:pt x="239780" y="236310"/>
                    </a:cubicBezTo>
                    <a:moveTo>
                      <a:pt x="248694" y="230976"/>
                    </a:moveTo>
                    <a:cubicBezTo>
                      <a:pt x="247384" y="232047"/>
                      <a:pt x="245908" y="232877"/>
                      <a:pt x="244486" y="233726"/>
                    </a:cubicBezTo>
                    <a:cubicBezTo>
                      <a:pt x="245908" y="232877"/>
                      <a:pt x="247384" y="232047"/>
                      <a:pt x="248694" y="230976"/>
                    </a:cubicBezTo>
                    <a:moveTo>
                      <a:pt x="260469" y="215547"/>
                    </a:moveTo>
                    <a:cubicBezTo>
                      <a:pt x="260063" y="216470"/>
                      <a:pt x="259509" y="217134"/>
                      <a:pt x="259085" y="217965"/>
                    </a:cubicBezTo>
                    <a:cubicBezTo>
                      <a:pt x="257645" y="220475"/>
                      <a:pt x="256224" y="222985"/>
                      <a:pt x="254397" y="225163"/>
                    </a:cubicBezTo>
                    <a:cubicBezTo>
                      <a:pt x="254914" y="224535"/>
                      <a:pt x="255468" y="224018"/>
                      <a:pt x="255947" y="223372"/>
                    </a:cubicBezTo>
                    <a:cubicBezTo>
                      <a:pt x="255117" y="224517"/>
                      <a:pt x="254194" y="225403"/>
                      <a:pt x="253326" y="226399"/>
                    </a:cubicBezTo>
                    <a:cubicBezTo>
                      <a:pt x="253493" y="226233"/>
                      <a:pt x="253603" y="226085"/>
                      <a:pt x="253769" y="225882"/>
                    </a:cubicBezTo>
                    <a:cubicBezTo>
                      <a:pt x="248639" y="231696"/>
                      <a:pt x="241921" y="236070"/>
                      <a:pt x="233080" y="238377"/>
                    </a:cubicBezTo>
                    <a:cubicBezTo>
                      <a:pt x="232970" y="238414"/>
                      <a:pt x="232841" y="238451"/>
                      <a:pt x="232730" y="238451"/>
                    </a:cubicBezTo>
                    <a:cubicBezTo>
                      <a:pt x="228190" y="239595"/>
                      <a:pt x="223151" y="240241"/>
                      <a:pt x="217504" y="240241"/>
                    </a:cubicBezTo>
                    <a:lnTo>
                      <a:pt x="100327" y="240241"/>
                    </a:lnTo>
                    <a:lnTo>
                      <a:pt x="100327" y="88367"/>
                    </a:lnTo>
                    <a:lnTo>
                      <a:pt x="217504" y="88367"/>
                    </a:lnTo>
                    <a:cubicBezTo>
                      <a:pt x="221638" y="88367"/>
                      <a:pt x="225495" y="88773"/>
                      <a:pt x="229149" y="89437"/>
                    </a:cubicBezTo>
                    <a:cubicBezTo>
                      <a:pt x="229592" y="89511"/>
                      <a:pt x="229980" y="89677"/>
                      <a:pt x="230386" y="89751"/>
                    </a:cubicBezTo>
                    <a:cubicBezTo>
                      <a:pt x="233450" y="90434"/>
                      <a:pt x="236347" y="91338"/>
                      <a:pt x="239060" y="92538"/>
                    </a:cubicBezTo>
                    <a:cubicBezTo>
                      <a:pt x="239780" y="92852"/>
                      <a:pt x="240444" y="93221"/>
                      <a:pt x="241164" y="93572"/>
                    </a:cubicBezTo>
                    <a:cubicBezTo>
                      <a:pt x="243434" y="94716"/>
                      <a:pt x="245575" y="96082"/>
                      <a:pt x="247568" y="97632"/>
                    </a:cubicBezTo>
                    <a:cubicBezTo>
                      <a:pt x="248436" y="98315"/>
                      <a:pt x="249285" y="99016"/>
                      <a:pt x="250115" y="99773"/>
                    </a:cubicBezTo>
                    <a:cubicBezTo>
                      <a:pt x="251795" y="101286"/>
                      <a:pt x="253345" y="103039"/>
                      <a:pt x="254766" y="104867"/>
                    </a:cubicBezTo>
                    <a:cubicBezTo>
                      <a:pt x="255689" y="106011"/>
                      <a:pt x="256556" y="107248"/>
                      <a:pt x="257387" y="108558"/>
                    </a:cubicBezTo>
                    <a:cubicBezTo>
                      <a:pt x="258623" y="110459"/>
                      <a:pt x="259731" y="112452"/>
                      <a:pt x="260764" y="114611"/>
                    </a:cubicBezTo>
                    <a:cubicBezTo>
                      <a:pt x="261558" y="116328"/>
                      <a:pt x="262315" y="118229"/>
                      <a:pt x="263034" y="120148"/>
                    </a:cubicBezTo>
                    <a:cubicBezTo>
                      <a:pt x="263902" y="122455"/>
                      <a:pt x="264714" y="124799"/>
                      <a:pt x="265378" y="127383"/>
                    </a:cubicBezTo>
                    <a:cubicBezTo>
                      <a:pt x="266006" y="129579"/>
                      <a:pt x="266449" y="132071"/>
                      <a:pt x="266929" y="134507"/>
                    </a:cubicBezTo>
                    <a:cubicBezTo>
                      <a:pt x="267482" y="137404"/>
                      <a:pt x="268073" y="140191"/>
                      <a:pt x="268442" y="143384"/>
                    </a:cubicBezTo>
                    <a:cubicBezTo>
                      <a:pt x="268719" y="145968"/>
                      <a:pt x="268793" y="148958"/>
                      <a:pt x="268995" y="151782"/>
                    </a:cubicBezTo>
                    <a:cubicBezTo>
                      <a:pt x="269236" y="154956"/>
                      <a:pt x="269512" y="158020"/>
                      <a:pt x="269549" y="161490"/>
                    </a:cubicBezTo>
                    <a:cubicBezTo>
                      <a:pt x="269549" y="163317"/>
                      <a:pt x="269475" y="165107"/>
                      <a:pt x="269439" y="166934"/>
                    </a:cubicBezTo>
                    <a:cubicBezTo>
                      <a:pt x="269365" y="171437"/>
                      <a:pt x="269199" y="175811"/>
                      <a:pt x="268885" y="179779"/>
                    </a:cubicBezTo>
                    <a:cubicBezTo>
                      <a:pt x="268719" y="181570"/>
                      <a:pt x="268534" y="183323"/>
                      <a:pt x="268368" y="185076"/>
                    </a:cubicBezTo>
                    <a:cubicBezTo>
                      <a:pt x="267814" y="189801"/>
                      <a:pt x="267132" y="194230"/>
                      <a:pt x="266264" y="198235"/>
                    </a:cubicBezTo>
                    <a:cubicBezTo>
                      <a:pt x="266061" y="199103"/>
                      <a:pt x="265950" y="199989"/>
                      <a:pt x="265748" y="200856"/>
                    </a:cubicBezTo>
                    <a:cubicBezTo>
                      <a:pt x="264825" y="204510"/>
                      <a:pt x="263680" y="207666"/>
                      <a:pt x="262518" y="210712"/>
                    </a:cubicBezTo>
                    <a:cubicBezTo>
                      <a:pt x="262074" y="211819"/>
                      <a:pt x="261761" y="213019"/>
                      <a:pt x="261244" y="214052"/>
                    </a:cubicBezTo>
                    <a:cubicBezTo>
                      <a:pt x="261410" y="213738"/>
                      <a:pt x="261558" y="213499"/>
                      <a:pt x="261687" y="213185"/>
                    </a:cubicBezTo>
                    <a:cubicBezTo>
                      <a:pt x="261484" y="213702"/>
                      <a:pt x="261244" y="214144"/>
                      <a:pt x="261060" y="214624"/>
                    </a:cubicBezTo>
                    <a:cubicBezTo>
                      <a:pt x="261134" y="214421"/>
                      <a:pt x="261170" y="214218"/>
                      <a:pt x="261263" y="214071"/>
                    </a:cubicBezTo>
                    <a:cubicBezTo>
                      <a:pt x="261023" y="214587"/>
                      <a:pt x="260746" y="215067"/>
                      <a:pt x="260469" y="215547"/>
                    </a:cubicBezTo>
                    <a:moveTo>
                      <a:pt x="100290" y="314434"/>
                    </a:moveTo>
                    <a:cubicBezTo>
                      <a:pt x="106048" y="316151"/>
                      <a:pt x="197553" y="327206"/>
                      <a:pt x="225310" y="328590"/>
                    </a:cubicBezTo>
                    <a:cubicBezTo>
                      <a:pt x="243453" y="329217"/>
                      <a:pt x="264290" y="328516"/>
                      <a:pt x="284462" y="322739"/>
                    </a:cubicBezTo>
                    <a:cubicBezTo>
                      <a:pt x="285053" y="322536"/>
                      <a:pt x="285698" y="322389"/>
                      <a:pt x="286289" y="322186"/>
                    </a:cubicBezTo>
                    <a:cubicBezTo>
                      <a:pt x="289593" y="321189"/>
                      <a:pt x="292804" y="320045"/>
                      <a:pt x="296034" y="318716"/>
                    </a:cubicBezTo>
                    <a:cubicBezTo>
                      <a:pt x="297067" y="318273"/>
                      <a:pt x="298064" y="317885"/>
                      <a:pt x="299097" y="317405"/>
                    </a:cubicBezTo>
                    <a:cubicBezTo>
                      <a:pt x="301995" y="316132"/>
                      <a:pt x="304911" y="314692"/>
                      <a:pt x="307771" y="313105"/>
                    </a:cubicBezTo>
                    <a:cubicBezTo>
                      <a:pt x="309008" y="312422"/>
                      <a:pt x="310189" y="311666"/>
                      <a:pt x="311426" y="310909"/>
                    </a:cubicBezTo>
                    <a:cubicBezTo>
                      <a:pt x="314047" y="309285"/>
                      <a:pt x="316667" y="307568"/>
                      <a:pt x="319214" y="305667"/>
                    </a:cubicBezTo>
                    <a:cubicBezTo>
                      <a:pt x="320488" y="304708"/>
                      <a:pt x="321724" y="303600"/>
                      <a:pt x="322961" y="302567"/>
                    </a:cubicBezTo>
                    <a:cubicBezTo>
                      <a:pt x="324788" y="301053"/>
                      <a:pt x="326652" y="299743"/>
                      <a:pt x="328442" y="298064"/>
                    </a:cubicBezTo>
                    <a:cubicBezTo>
                      <a:pt x="329070" y="297436"/>
                      <a:pt x="329642" y="296624"/>
                      <a:pt x="330270" y="295997"/>
                    </a:cubicBezTo>
                    <a:cubicBezTo>
                      <a:pt x="331026" y="295240"/>
                      <a:pt x="331709" y="294372"/>
                      <a:pt x="332410" y="293579"/>
                    </a:cubicBezTo>
                    <a:cubicBezTo>
                      <a:pt x="334994" y="290755"/>
                      <a:pt x="337504" y="287857"/>
                      <a:pt x="339811" y="284702"/>
                    </a:cubicBezTo>
                    <a:cubicBezTo>
                      <a:pt x="340568" y="283742"/>
                      <a:pt x="341195" y="282634"/>
                      <a:pt x="341878" y="281601"/>
                    </a:cubicBezTo>
                    <a:cubicBezTo>
                      <a:pt x="344112" y="278371"/>
                      <a:pt x="346252" y="275031"/>
                      <a:pt x="348209" y="271450"/>
                    </a:cubicBezTo>
                    <a:cubicBezTo>
                      <a:pt x="348965" y="270066"/>
                      <a:pt x="349648" y="268553"/>
                      <a:pt x="350405" y="267076"/>
                    </a:cubicBezTo>
                    <a:cubicBezTo>
                      <a:pt x="352195" y="263496"/>
                      <a:pt x="353875" y="259841"/>
                      <a:pt x="355425" y="255984"/>
                    </a:cubicBezTo>
                    <a:cubicBezTo>
                      <a:pt x="356145" y="254231"/>
                      <a:pt x="356735" y="252367"/>
                      <a:pt x="357381" y="250576"/>
                    </a:cubicBezTo>
                    <a:cubicBezTo>
                      <a:pt x="358858" y="246479"/>
                      <a:pt x="360205" y="242271"/>
                      <a:pt x="361441" y="237879"/>
                    </a:cubicBezTo>
                    <a:cubicBezTo>
                      <a:pt x="361958" y="235978"/>
                      <a:pt x="362438" y="234022"/>
                      <a:pt x="362918" y="232065"/>
                    </a:cubicBezTo>
                    <a:cubicBezTo>
                      <a:pt x="364154" y="227045"/>
                      <a:pt x="365225" y="221840"/>
                      <a:pt x="366148" y="216470"/>
                    </a:cubicBezTo>
                    <a:cubicBezTo>
                      <a:pt x="366425" y="214790"/>
                      <a:pt x="366739" y="213166"/>
                      <a:pt x="366978" y="211450"/>
                    </a:cubicBezTo>
                    <a:cubicBezTo>
                      <a:pt x="368012" y="204492"/>
                      <a:pt x="368842" y="197202"/>
                      <a:pt x="369452" y="189653"/>
                    </a:cubicBezTo>
                    <a:cubicBezTo>
                      <a:pt x="369488" y="189247"/>
                      <a:pt x="369525" y="188860"/>
                      <a:pt x="369562" y="188454"/>
                    </a:cubicBezTo>
                    <a:cubicBezTo>
                      <a:pt x="370190" y="179576"/>
                      <a:pt x="370633" y="170441"/>
                      <a:pt x="370633" y="160770"/>
                    </a:cubicBezTo>
                    <a:cubicBezTo>
                      <a:pt x="370633" y="143975"/>
                      <a:pt x="369396" y="128638"/>
                      <a:pt x="367089" y="114464"/>
                    </a:cubicBezTo>
                    <a:cubicBezTo>
                      <a:pt x="366849" y="112987"/>
                      <a:pt x="366498" y="111677"/>
                      <a:pt x="366259" y="110256"/>
                    </a:cubicBezTo>
                    <a:cubicBezTo>
                      <a:pt x="365336" y="105162"/>
                      <a:pt x="364302" y="100197"/>
                      <a:pt x="363084" y="95417"/>
                    </a:cubicBezTo>
                    <a:cubicBezTo>
                      <a:pt x="362494" y="93184"/>
                      <a:pt x="361811" y="91209"/>
                      <a:pt x="361183" y="89050"/>
                    </a:cubicBezTo>
                    <a:cubicBezTo>
                      <a:pt x="360076" y="85396"/>
                      <a:pt x="358950" y="81686"/>
                      <a:pt x="357639" y="78272"/>
                    </a:cubicBezTo>
                    <a:cubicBezTo>
                      <a:pt x="356772" y="75928"/>
                      <a:pt x="355775" y="73824"/>
                      <a:pt x="354816" y="71628"/>
                    </a:cubicBezTo>
                    <a:cubicBezTo>
                      <a:pt x="353505" y="68638"/>
                      <a:pt x="352232" y="65629"/>
                      <a:pt x="350718" y="62843"/>
                    </a:cubicBezTo>
                    <a:cubicBezTo>
                      <a:pt x="349685" y="60812"/>
                      <a:pt x="348522" y="58985"/>
                      <a:pt x="347378" y="57121"/>
                    </a:cubicBezTo>
                    <a:cubicBezTo>
                      <a:pt x="345791" y="54408"/>
                      <a:pt x="344203" y="51677"/>
                      <a:pt x="342413" y="49167"/>
                    </a:cubicBezTo>
                    <a:cubicBezTo>
                      <a:pt x="341417" y="47727"/>
                      <a:pt x="340310" y="46509"/>
                      <a:pt x="339239" y="45143"/>
                    </a:cubicBezTo>
                    <a:cubicBezTo>
                      <a:pt x="337172" y="42430"/>
                      <a:pt x="335068" y="39736"/>
                      <a:pt x="332798" y="37299"/>
                    </a:cubicBezTo>
                    <a:cubicBezTo>
                      <a:pt x="332595" y="37133"/>
                      <a:pt x="332447" y="37023"/>
                      <a:pt x="332281" y="36856"/>
                    </a:cubicBezTo>
                    <a:cubicBezTo>
                      <a:pt x="329217" y="33682"/>
                      <a:pt x="326117" y="30563"/>
                      <a:pt x="322702" y="27868"/>
                    </a:cubicBezTo>
                    <a:cubicBezTo>
                      <a:pt x="322075" y="27315"/>
                      <a:pt x="321226" y="26946"/>
                      <a:pt x="320506" y="26429"/>
                    </a:cubicBezTo>
                    <a:cubicBezTo>
                      <a:pt x="315966" y="22959"/>
                      <a:pt x="311241" y="19988"/>
                      <a:pt x="306351" y="17312"/>
                    </a:cubicBezTo>
                    <a:cubicBezTo>
                      <a:pt x="304837" y="16518"/>
                      <a:pt x="303361" y="15632"/>
                      <a:pt x="301810" y="14894"/>
                    </a:cubicBezTo>
                    <a:cubicBezTo>
                      <a:pt x="295849" y="11996"/>
                      <a:pt x="289685" y="9689"/>
                      <a:pt x="283391" y="7770"/>
                    </a:cubicBezTo>
                    <a:cubicBezTo>
                      <a:pt x="281952" y="7327"/>
                      <a:pt x="280530" y="6903"/>
                      <a:pt x="279054" y="6497"/>
                    </a:cubicBezTo>
                    <a:cubicBezTo>
                      <a:pt x="271930" y="4540"/>
                      <a:pt x="264732" y="3156"/>
                      <a:pt x="257497" y="2196"/>
                    </a:cubicBezTo>
                    <a:cubicBezTo>
                      <a:pt x="256021" y="1993"/>
                      <a:pt x="254508" y="1753"/>
                      <a:pt x="252994" y="1606"/>
                    </a:cubicBezTo>
                    <a:cubicBezTo>
                      <a:pt x="244634" y="683"/>
                      <a:pt x="236329" y="258"/>
                      <a:pt x="228171" y="166"/>
                    </a:cubicBezTo>
                    <a:cubicBezTo>
                      <a:pt x="227174" y="166"/>
                      <a:pt x="226344" y="0"/>
                      <a:pt x="2253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7" y="520365"/>
                    </a:lnTo>
                    <a:lnTo>
                      <a:pt x="100327" y="314434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8" name="Freeform: Shape 163">
                <a:extLst>
                  <a:ext uri="{FF2B5EF4-FFF2-40B4-BE49-F238E27FC236}">
                    <a16:creationId xmlns:a16="http://schemas.microsoft.com/office/drawing/2014/main" id="{2E5E00D7-F7A2-E695-094D-6B8D2818D43E}"/>
                  </a:ext>
                </a:extLst>
              </p:cNvPr>
              <p:cNvSpPr/>
              <p:nvPr/>
            </p:nvSpPr>
            <p:spPr>
              <a:xfrm>
                <a:off x="5624284" y="4219873"/>
                <a:ext cx="344166" cy="522746"/>
              </a:xfrm>
              <a:custGeom>
                <a:avLst/>
                <a:gdLst>
                  <a:gd name="connsiteX0" fmla="*/ 2160 w 344166"/>
                  <a:gd name="connsiteY0" fmla="*/ 83162 h 522746"/>
                  <a:gd name="connsiteX1" fmla="*/ 1919 w 344166"/>
                  <a:gd name="connsiteY1" fmla="*/ 84676 h 522746"/>
                  <a:gd name="connsiteX2" fmla="*/ 2160 w 344166"/>
                  <a:gd name="connsiteY2" fmla="*/ 83162 h 522746"/>
                  <a:gd name="connsiteX3" fmla="*/ 28164 w 344166"/>
                  <a:gd name="connsiteY3" fmla="*/ 28791 h 522746"/>
                  <a:gd name="connsiteX4" fmla="*/ 28367 w 344166"/>
                  <a:gd name="connsiteY4" fmla="*/ 28625 h 522746"/>
                  <a:gd name="connsiteX5" fmla="*/ 28016 w 344166"/>
                  <a:gd name="connsiteY5" fmla="*/ 28976 h 522746"/>
                  <a:gd name="connsiteX6" fmla="*/ 28164 w 344166"/>
                  <a:gd name="connsiteY6" fmla="*/ 28791 h 522746"/>
                  <a:gd name="connsiteX7" fmla="*/ 101250 w 344166"/>
                  <a:gd name="connsiteY7" fmla="*/ 404038 h 522746"/>
                  <a:gd name="connsiteX8" fmla="*/ 101286 w 344166"/>
                  <a:gd name="connsiteY8" fmla="*/ 404111 h 522746"/>
                  <a:gd name="connsiteX9" fmla="*/ 101250 w 344166"/>
                  <a:gd name="connsiteY9" fmla="*/ 404038 h 522746"/>
                  <a:gd name="connsiteX10" fmla="*/ 105052 w 344166"/>
                  <a:gd name="connsiteY10" fmla="*/ 414576 h 522746"/>
                  <a:gd name="connsiteX11" fmla="*/ 104129 w 344166"/>
                  <a:gd name="connsiteY11" fmla="*/ 413026 h 522746"/>
                  <a:gd name="connsiteX12" fmla="*/ 105052 w 344166"/>
                  <a:gd name="connsiteY12" fmla="*/ 414576 h 522746"/>
                  <a:gd name="connsiteX13" fmla="*/ 110145 w 344166"/>
                  <a:gd name="connsiteY13" fmla="*/ 420943 h 522746"/>
                  <a:gd name="connsiteX14" fmla="*/ 108632 w 344166"/>
                  <a:gd name="connsiteY14" fmla="*/ 419707 h 522746"/>
                  <a:gd name="connsiteX15" fmla="*/ 110145 w 344166"/>
                  <a:gd name="connsiteY15" fmla="*/ 420943 h 522746"/>
                  <a:gd name="connsiteX16" fmla="*/ 28016 w 344166"/>
                  <a:gd name="connsiteY16" fmla="*/ 495450 h 522746"/>
                  <a:gd name="connsiteX17" fmla="*/ 27943 w 344166"/>
                  <a:gd name="connsiteY17" fmla="*/ 495376 h 522746"/>
                  <a:gd name="connsiteX18" fmla="*/ 29087 w 344166"/>
                  <a:gd name="connsiteY18" fmla="*/ 496373 h 522746"/>
                  <a:gd name="connsiteX19" fmla="*/ 28016 w 344166"/>
                  <a:gd name="connsiteY19" fmla="*/ 495450 h 522746"/>
                  <a:gd name="connsiteX20" fmla="*/ 15559 w 344166"/>
                  <a:gd name="connsiteY20" fmla="*/ 480021 h 522746"/>
                  <a:gd name="connsiteX21" fmla="*/ 16278 w 344166"/>
                  <a:gd name="connsiteY21" fmla="*/ 481165 h 522746"/>
                  <a:gd name="connsiteX22" fmla="*/ 15559 w 344166"/>
                  <a:gd name="connsiteY22" fmla="*/ 480021 h 522746"/>
                  <a:gd name="connsiteX23" fmla="*/ 1883 w 344166"/>
                  <a:gd name="connsiteY23" fmla="*/ 440839 h 522746"/>
                  <a:gd name="connsiteX24" fmla="*/ 2234 w 344166"/>
                  <a:gd name="connsiteY24" fmla="*/ 442869 h 522746"/>
                  <a:gd name="connsiteX25" fmla="*/ 1883 w 344166"/>
                  <a:gd name="connsiteY25" fmla="*/ 440839 h 522746"/>
                  <a:gd name="connsiteX26" fmla="*/ 1477 w 344166"/>
                  <a:gd name="connsiteY26" fmla="*/ 438292 h 522746"/>
                  <a:gd name="connsiteX27" fmla="*/ 2621 w 344166"/>
                  <a:gd name="connsiteY27" fmla="*/ 445490 h 522746"/>
                  <a:gd name="connsiteX28" fmla="*/ 6238 w 344166"/>
                  <a:gd name="connsiteY28" fmla="*/ 459849 h 522746"/>
                  <a:gd name="connsiteX29" fmla="*/ 7512 w 344166"/>
                  <a:gd name="connsiteY29" fmla="*/ 463946 h 522746"/>
                  <a:gd name="connsiteX30" fmla="*/ 14470 w 344166"/>
                  <a:gd name="connsiteY30" fmla="*/ 478268 h 522746"/>
                  <a:gd name="connsiteX31" fmla="*/ 17220 w 344166"/>
                  <a:gd name="connsiteY31" fmla="*/ 482642 h 522746"/>
                  <a:gd name="connsiteX32" fmla="*/ 26853 w 344166"/>
                  <a:gd name="connsiteY32" fmla="*/ 494416 h 522746"/>
                  <a:gd name="connsiteX33" fmla="*/ 27850 w 344166"/>
                  <a:gd name="connsiteY33" fmla="*/ 495616 h 522746"/>
                  <a:gd name="connsiteX34" fmla="*/ 32815 w 344166"/>
                  <a:gd name="connsiteY34" fmla="*/ 499713 h 522746"/>
                  <a:gd name="connsiteX35" fmla="*/ 34845 w 344166"/>
                  <a:gd name="connsiteY35" fmla="*/ 501393 h 522746"/>
                  <a:gd name="connsiteX36" fmla="*/ 41526 w 344166"/>
                  <a:gd name="connsiteY36" fmla="*/ 505896 h 522746"/>
                  <a:gd name="connsiteX37" fmla="*/ 44110 w 344166"/>
                  <a:gd name="connsiteY37" fmla="*/ 507483 h 522746"/>
                  <a:gd name="connsiteX38" fmla="*/ 50865 w 344166"/>
                  <a:gd name="connsiteY38" fmla="*/ 510990 h 522746"/>
                  <a:gd name="connsiteX39" fmla="*/ 53928 w 344166"/>
                  <a:gd name="connsiteY39" fmla="*/ 512374 h 522746"/>
                  <a:gd name="connsiteX40" fmla="*/ 60813 w 344166"/>
                  <a:gd name="connsiteY40" fmla="*/ 515032 h 522746"/>
                  <a:gd name="connsiteX41" fmla="*/ 64116 w 344166"/>
                  <a:gd name="connsiteY41" fmla="*/ 516102 h 522746"/>
                  <a:gd name="connsiteX42" fmla="*/ 71240 w 344166"/>
                  <a:gd name="connsiteY42" fmla="*/ 518132 h 522746"/>
                  <a:gd name="connsiteX43" fmla="*/ 74101 w 344166"/>
                  <a:gd name="connsiteY43" fmla="*/ 518815 h 522746"/>
                  <a:gd name="connsiteX44" fmla="*/ 82019 w 344166"/>
                  <a:gd name="connsiteY44" fmla="*/ 520402 h 522746"/>
                  <a:gd name="connsiteX45" fmla="*/ 83458 w 344166"/>
                  <a:gd name="connsiteY45" fmla="*/ 520605 h 522746"/>
                  <a:gd name="connsiteX46" fmla="*/ 111068 w 344166"/>
                  <a:gd name="connsiteY46" fmla="*/ 522746 h 522746"/>
                  <a:gd name="connsiteX47" fmla="*/ 120923 w 344166"/>
                  <a:gd name="connsiteY47" fmla="*/ 522506 h 522746"/>
                  <a:gd name="connsiteX48" fmla="*/ 344075 w 344166"/>
                  <a:gd name="connsiteY48" fmla="*/ 510455 h 522746"/>
                  <a:gd name="connsiteX49" fmla="*/ 344148 w 344166"/>
                  <a:gd name="connsiteY49" fmla="*/ 510455 h 522746"/>
                  <a:gd name="connsiteX50" fmla="*/ 344148 w 344166"/>
                  <a:gd name="connsiteY50" fmla="*/ 428510 h 522746"/>
                  <a:gd name="connsiteX51" fmla="*/ 143440 w 344166"/>
                  <a:gd name="connsiteY51" fmla="*/ 428510 h 522746"/>
                  <a:gd name="connsiteX52" fmla="*/ 142296 w 344166"/>
                  <a:gd name="connsiteY52" fmla="*/ 428510 h 522746"/>
                  <a:gd name="connsiteX53" fmla="*/ 114206 w 344166"/>
                  <a:gd name="connsiteY53" fmla="*/ 423933 h 522746"/>
                  <a:gd name="connsiteX54" fmla="*/ 108207 w 344166"/>
                  <a:gd name="connsiteY54" fmla="*/ 419079 h 522746"/>
                  <a:gd name="connsiteX55" fmla="*/ 107654 w 344166"/>
                  <a:gd name="connsiteY55" fmla="*/ 418323 h 522746"/>
                  <a:gd name="connsiteX56" fmla="*/ 103870 w 344166"/>
                  <a:gd name="connsiteY56" fmla="*/ 412158 h 522746"/>
                  <a:gd name="connsiteX57" fmla="*/ 103427 w 344166"/>
                  <a:gd name="connsiteY57" fmla="*/ 410774 h 522746"/>
                  <a:gd name="connsiteX58" fmla="*/ 100327 w 344166"/>
                  <a:gd name="connsiteY58" fmla="*/ 391672 h 522746"/>
                  <a:gd name="connsiteX59" fmla="*/ 100327 w 344166"/>
                  <a:gd name="connsiteY59" fmla="*/ 310761 h 522746"/>
                  <a:gd name="connsiteX60" fmla="*/ 311906 w 344166"/>
                  <a:gd name="connsiteY60" fmla="*/ 304357 h 522746"/>
                  <a:gd name="connsiteX61" fmla="*/ 312016 w 344166"/>
                  <a:gd name="connsiteY61" fmla="*/ 304357 h 522746"/>
                  <a:gd name="connsiteX62" fmla="*/ 312016 w 344166"/>
                  <a:gd name="connsiteY62" fmla="*/ 221748 h 522746"/>
                  <a:gd name="connsiteX63" fmla="*/ 100327 w 344166"/>
                  <a:gd name="connsiteY63" fmla="*/ 214624 h 522746"/>
                  <a:gd name="connsiteX64" fmla="*/ 100327 w 344166"/>
                  <a:gd name="connsiteY64" fmla="*/ 133750 h 522746"/>
                  <a:gd name="connsiteX65" fmla="*/ 137405 w 344166"/>
                  <a:gd name="connsiteY65" fmla="*/ 94051 h 522746"/>
                  <a:gd name="connsiteX66" fmla="*/ 344167 w 344166"/>
                  <a:gd name="connsiteY66" fmla="*/ 94051 h 522746"/>
                  <a:gd name="connsiteX67" fmla="*/ 344167 w 344166"/>
                  <a:gd name="connsiteY67" fmla="*/ 11443 h 522746"/>
                  <a:gd name="connsiteX68" fmla="*/ 344093 w 344166"/>
                  <a:gd name="connsiteY68" fmla="*/ 11406 h 522746"/>
                  <a:gd name="connsiteX69" fmla="*/ 113818 w 344166"/>
                  <a:gd name="connsiteY69" fmla="*/ 37 h 522746"/>
                  <a:gd name="connsiteX70" fmla="*/ 111160 w 344166"/>
                  <a:gd name="connsiteY70" fmla="*/ 0 h 522746"/>
                  <a:gd name="connsiteX71" fmla="*/ 75319 w 344166"/>
                  <a:gd name="connsiteY71" fmla="*/ 4023 h 522746"/>
                  <a:gd name="connsiteX72" fmla="*/ 75116 w 344166"/>
                  <a:gd name="connsiteY72" fmla="*/ 4060 h 522746"/>
                  <a:gd name="connsiteX73" fmla="*/ 65685 w 344166"/>
                  <a:gd name="connsiteY73" fmla="*/ 6681 h 522746"/>
                  <a:gd name="connsiteX74" fmla="*/ 65334 w 344166"/>
                  <a:gd name="connsiteY74" fmla="*/ 6792 h 522746"/>
                  <a:gd name="connsiteX75" fmla="*/ 32390 w 344166"/>
                  <a:gd name="connsiteY75" fmla="*/ 24934 h 522746"/>
                  <a:gd name="connsiteX76" fmla="*/ 29917 w 344166"/>
                  <a:gd name="connsiteY76" fmla="*/ 27001 h 522746"/>
                  <a:gd name="connsiteX77" fmla="*/ 28016 w 344166"/>
                  <a:gd name="connsiteY77" fmla="*/ 28625 h 522746"/>
                  <a:gd name="connsiteX78" fmla="*/ 26337 w 344166"/>
                  <a:gd name="connsiteY78" fmla="*/ 30729 h 522746"/>
                  <a:gd name="connsiteX79" fmla="*/ 16426 w 344166"/>
                  <a:gd name="connsiteY79" fmla="*/ 43132 h 522746"/>
                  <a:gd name="connsiteX80" fmla="*/ 14562 w 344166"/>
                  <a:gd name="connsiteY80" fmla="*/ 46509 h 522746"/>
                  <a:gd name="connsiteX81" fmla="*/ 8398 w 344166"/>
                  <a:gd name="connsiteY81" fmla="*/ 59428 h 522746"/>
                  <a:gd name="connsiteX82" fmla="*/ 6644 w 344166"/>
                  <a:gd name="connsiteY82" fmla="*/ 63839 h 522746"/>
                  <a:gd name="connsiteX83" fmla="*/ 2473 w 344166"/>
                  <a:gd name="connsiteY83" fmla="*/ 80782 h 522746"/>
                  <a:gd name="connsiteX84" fmla="*/ 1477 w 344166"/>
                  <a:gd name="connsiteY84" fmla="*/ 87666 h 522746"/>
                  <a:gd name="connsiteX85" fmla="*/ 277 w 344166"/>
                  <a:gd name="connsiteY85" fmla="*/ 104165 h 522746"/>
                  <a:gd name="connsiteX86" fmla="*/ 0 w 344166"/>
                  <a:gd name="connsiteY86" fmla="*/ 108096 h 522746"/>
                  <a:gd name="connsiteX87" fmla="*/ 0 w 344166"/>
                  <a:gd name="connsiteY87" fmla="*/ 417916 h 522746"/>
                  <a:gd name="connsiteX88" fmla="*/ 314 w 344166"/>
                  <a:gd name="connsiteY88" fmla="*/ 422327 h 522746"/>
                  <a:gd name="connsiteX89" fmla="*/ 1477 w 344166"/>
                  <a:gd name="connsiteY89" fmla="*/ 438292 h 52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4166" h="522746">
                    <a:moveTo>
                      <a:pt x="2160" y="83162"/>
                    </a:moveTo>
                    <a:cubicBezTo>
                      <a:pt x="2086" y="83642"/>
                      <a:pt x="1993" y="84159"/>
                      <a:pt x="1919" y="84676"/>
                    </a:cubicBezTo>
                    <a:cubicBezTo>
                      <a:pt x="1993" y="84159"/>
                      <a:pt x="2086" y="83642"/>
                      <a:pt x="2160" y="83162"/>
                    </a:cubicBezTo>
                    <a:moveTo>
                      <a:pt x="28164" y="28791"/>
                    </a:moveTo>
                    <a:cubicBezTo>
                      <a:pt x="28238" y="28754"/>
                      <a:pt x="28330" y="28681"/>
                      <a:pt x="28367" y="28625"/>
                    </a:cubicBezTo>
                    <a:cubicBezTo>
                      <a:pt x="28256" y="28736"/>
                      <a:pt x="28127" y="28865"/>
                      <a:pt x="28016" y="28976"/>
                    </a:cubicBezTo>
                    <a:cubicBezTo>
                      <a:pt x="28053" y="28939"/>
                      <a:pt x="28090" y="28865"/>
                      <a:pt x="28164" y="28791"/>
                    </a:cubicBezTo>
                    <a:moveTo>
                      <a:pt x="101250" y="404038"/>
                    </a:moveTo>
                    <a:cubicBezTo>
                      <a:pt x="101250" y="404074"/>
                      <a:pt x="101286" y="404074"/>
                      <a:pt x="101286" y="404111"/>
                    </a:cubicBezTo>
                    <a:cubicBezTo>
                      <a:pt x="101286" y="404074"/>
                      <a:pt x="101286" y="404074"/>
                      <a:pt x="101250" y="404038"/>
                    </a:cubicBezTo>
                    <a:moveTo>
                      <a:pt x="105052" y="414576"/>
                    </a:moveTo>
                    <a:cubicBezTo>
                      <a:pt x="104774" y="414022"/>
                      <a:pt x="104368" y="413616"/>
                      <a:pt x="104129" y="413026"/>
                    </a:cubicBezTo>
                    <a:cubicBezTo>
                      <a:pt x="104387" y="413598"/>
                      <a:pt x="104774" y="414022"/>
                      <a:pt x="105052" y="414576"/>
                    </a:cubicBezTo>
                    <a:moveTo>
                      <a:pt x="110145" y="420943"/>
                    </a:moveTo>
                    <a:cubicBezTo>
                      <a:pt x="109666" y="420500"/>
                      <a:pt x="109112" y="420186"/>
                      <a:pt x="108632" y="419707"/>
                    </a:cubicBezTo>
                    <a:cubicBezTo>
                      <a:pt x="109112" y="420186"/>
                      <a:pt x="109666" y="420519"/>
                      <a:pt x="110145" y="420943"/>
                    </a:cubicBezTo>
                    <a:moveTo>
                      <a:pt x="28016" y="495450"/>
                    </a:moveTo>
                    <a:cubicBezTo>
                      <a:pt x="27980" y="495413"/>
                      <a:pt x="27980" y="495376"/>
                      <a:pt x="27943" y="495376"/>
                    </a:cubicBezTo>
                    <a:cubicBezTo>
                      <a:pt x="28293" y="495727"/>
                      <a:pt x="28699" y="496059"/>
                      <a:pt x="29087" y="496373"/>
                    </a:cubicBezTo>
                    <a:cubicBezTo>
                      <a:pt x="28736" y="496041"/>
                      <a:pt x="28330" y="495727"/>
                      <a:pt x="28016" y="495450"/>
                    </a:cubicBezTo>
                    <a:moveTo>
                      <a:pt x="15559" y="480021"/>
                    </a:moveTo>
                    <a:cubicBezTo>
                      <a:pt x="15798" y="480372"/>
                      <a:pt x="16039" y="480778"/>
                      <a:pt x="16278" y="481165"/>
                    </a:cubicBezTo>
                    <a:cubicBezTo>
                      <a:pt x="16039" y="480778"/>
                      <a:pt x="15798" y="480372"/>
                      <a:pt x="15559" y="480021"/>
                    </a:cubicBezTo>
                    <a:moveTo>
                      <a:pt x="1883" y="440839"/>
                    </a:moveTo>
                    <a:cubicBezTo>
                      <a:pt x="1993" y="441522"/>
                      <a:pt x="2123" y="442186"/>
                      <a:pt x="2234" y="442869"/>
                    </a:cubicBezTo>
                    <a:cubicBezTo>
                      <a:pt x="2123" y="442186"/>
                      <a:pt x="1993" y="441522"/>
                      <a:pt x="1883" y="440839"/>
                    </a:cubicBezTo>
                    <a:moveTo>
                      <a:pt x="1477" y="438292"/>
                    </a:moveTo>
                    <a:cubicBezTo>
                      <a:pt x="1790" y="440765"/>
                      <a:pt x="2234" y="443146"/>
                      <a:pt x="2621" y="445490"/>
                    </a:cubicBezTo>
                    <a:cubicBezTo>
                      <a:pt x="3581" y="450584"/>
                      <a:pt x="4762" y="455401"/>
                      <a:pt x="6238" y="459849"/>
                    </a:cubicBezTo>
                    <a:cubicBezTo>
                      <a:pt x="6644" y="461196"/>
                      <a:pt x="7032" y="462635"/>
                      <a:pt x="7512" y="463946"/>
                    </a:cubicBezTo>
                    <a:cubicBezTo>
                      <a:pt x="9468" y="469187"/>
                      <a:pt x="11849" y="473857"/>
                      <a:pt x="14470" y="478268"/>
                    </a:cubicBezTo>
                    <a:cubicBezTo>
                      <a:pt x="15337" y="479744"/>
                      <a:pt x="16260" y="481257"/>
                      <a:pt x="17220" y="482642"/>
                    </a:cubicBezTo>
                    <a:cubicBezTo>
                      <a:pt x="20154" y="486979"/>
                      <a:pt x="23347" y="490947"/>
                      <a:pt x="26853" y="494416"/>
                    </a:cubicBezTo>
                    <a:cubicBezTo>
                      <a:pt x="27204" y="494767"/>
                      <a:pt x="27444" y="495247"/>
                      <a:pt x="27850" y="495616"/>
                    </a:cubicBezTo>
                    <a:cubicBezTo>
                      <a:pt x="29401" y="497129"/>
                      <a:pt x="31154" y="498366"/>
                      <a:pt x="32815" y="499713"/>
                    </a:cubicBezTo>
                    <a:cubicBezTo>
                      <a:pt x="33498" y="500267"/>
                      <a:pt x="34162" y="500858"/>
                      <a:pt x="34845" y="501393"/>
                    </a:cubicBezTo>
                    <a:cubicBezTo>
                      <a:pt x="37041" y="503017"/>
                      <a:pt x="39256" y="504493"/>
                      <a:pt x="41526" y="505896"/>
                    </a:cubicBezTo>
                    <a:cubicBezTo>
                      <a:pt x="42357" y="506450"/>
                      <a:pt x="43243" y="507003"/>
                      <a:pt x="44110" y="507483"/>
                    </a:cubicBezTo>
                    <a:cubicBezTo>
                      <a:pt x="46306" y="508757"/>
                      <a:pt x="48558" y="509901"/>
                      <a:pt x="50865" y="510990"/>
                    </a:cubicBezTo>
                    <a:cubicBezTo>
                      <a:pt x="51898" y="511470"/>
                      <a:pt x="52895" y="511950"/>
                      <a:pt x="53928" y="512374"/>
                    </a:cubicBezTo>
                    <a:cubicBezTo>
                      <a:pt x="56199" y="513334"/>
                      <a:pt x="58506" y="514201"/>
                      <a:pt x="60813" y="515032"/>
                    </a:cubicBezTo>
                    <a:cubicBezTo>
                      <a:pt x="61883" y="515382"/>
                      <a:pt x="63009" y="515751"/>
                      <a:pt x="64116" y="516102"/>
                    </a:cubicBezTo>
                    <a:cubicBezTo>
                      <a:pt x="66460" y="516859"/>
                      <a:pt x="68841" y="517542"/>
                      <a:pt x="71240" y="518132"/>
                    </a:cubicBezTo>
                    <a:cubicBezTo>
                      <a:pt x="72200" y="518372"/>
                      <a:pt x="73141" y="518612"/>
                      <a:pt x="74101" y="518815"/>
                    </a:cubicBezTo>
                    <a:cubicBezTo>
                      <a:pt x="76758" y="519406"/>
                      <a:pt x="79361" y="519959"/>
                      <a:pt x="82019" y="520402"/>
                    </a:cubicBezTo>
                    <a:cubicBezTo>
                      <a:pt x="82498" y="520476"/>
                      <a:pt x="82978" y="520513"/>
                      <a:pt x="83458" y="520605"/>
                    </a:cubicBezTo>
                    <a:cubicBezTo>
                      <a:pt x="92926" y="522119"/>
                      <a:pt x="102357" y="522746"/>
                      <a:pt x="111068" y="522746"/>
                    </a:cubicBezTo>
                    <a:cubicBezTo>
                      <a:pt x="114482" y="522746"/>
                      <a:pt x="117786" y="522672"/>
                      <a:pt x="120923" y="522506"/>
                    </a:cubicBezTo>
                    <a:cubicBezTo>
                      <a:pt x="122787" y="522469"/>
                      <a:pt x="303785" y="516028"/>
                      <a:pt x="344075" y="510455"/>
                    </a:cubicBezTo>
                    <a:lnTo>
                      <a:pt x="344148" y="510455"/>
                    </a:lnTo>
                    <a:lnTo>
                      <a:pt x="344148" y="428510"/>
                    </a:lnTo>
                    <a:lnTo>
                      <a:pt x="143440" y="428510"/>
                    </a:lnTo>
                    <a:lnTo>
                      <a:pt x="142296" y="428510"/>
                    </a:lnTo>
                    <a:cubicBezTo>
                      <a:pt x="132311" y="428510"/>
                      <a:pt x="122123" y="428344"/>
                      <a:pt x="114206" y="423933"/>
                    </a:cubicBezTo>
                    <a:cubicBezTo>
                      <a:pt x="111899" y="422660"/>
                      <a:pt x="109905" y="421036"/>
                      <a:pt x="108207" y="419079"/>
                    </a:cubicBezTo>
                    <a:cubicBezTo>
                      <a:pt x="108004" y="418876"/>
                      <a:pt x="107857" y="418563"/>
                      <a:pt x="107654" y="418323"/>
                    </a:cubicBezTo>
                    <a:cubicBezTo>
                      <a:pt x="106177" y="416532"/>
                      <a:pt x="104867" y="414502"/>
                      <a:pt x="103870" y="412158"/>
                    </a:cubicBezTo>
                    <a:cubicBezTo>
                      <a:pt x="103667" y="411752"/>
                      <a:pt x="103557" y="411198"/>
                      <a:pt x="103427" y="410774"/>
                    </a:cubicBezTo>
                    <a:cubicBezTo>
                      <a:pt x="101397" y="405606"/>
                      <a:pt x="100327" y="399350"/>
                      <a:pt x="100327" y="391672"/>
                    </a:cubicBezTo>
                    <a:lnTo>
                      <a:pt x="100327" y="310761"/>
                    </a:lnTo>
                    <a:lnTo>
                      <a:pt x="311906" y="304357"/>
                    </a:lnTo>
                    <a:lnTo>
                      <a:pt x="312016" y="304357"/>
                    </a:lnTo>
                    <a:lnTo>
                      <a:pt x="312016" y="221748"/>
                    </a:lnTo>
                    <a:lnTo>
                      <a:pt x="100327" y="214624"/>
                    </a:lnTo>
                    <a:lnTo>
                      <a:pt x="100327" y="133750"/>
                    </a:lnTo>
                    <a:cubicBezTo>
                      <a:pt x="100327" y="114224"/>
                      <a:pt x="100327" y="94051"/>
                      <a:pt x="137405" y="94051"/>
                    </a:cubicBezTo>
                    <a:lnTo>
                      <a:pt x="344167" y="94051"/>
                    </a:lnTo>
                    <a:lnTo>
                      <a:pt x="344167" y="11443"/>
                    </a:lnTo>
                    <a:lnTo>
                      <a:pt x="344093" y="11406"/>
                    </a:lnTo>
                    <a:cubicBezTo>
                      <a:pt x="298858" y="5038"/>
                      <a:pt x="115645" y="74"/>
                      <a:pt x="113818" y="37"/>
                    </a:cubicBezTo>
                    <a:cubicBezTo>
                      <a:pt x="112951" y="0"/>
                      <a:pt x="112028" y="0"/>
                      <a:pt x="111160" y="0"/>
                    </a:cubicBezTo>
                    <a:cubicBezTo>
                      <a:pt x="100308" y="0"/>
                      <a:pt x="87851" y="1070"/>
                      <a:pt x="75319" y="4023"/>
                    </a:cubicBezTo>
                    <a:lnTo>
                      <a:pt x="75116" y="4060"/>
                    </a:lnTo>
                    <a:cubicBezTo>
                      <a:pt x="71978" y="4817"/>
                      <a:pt x="68822" y="5684"/>
                      <a:pt x="65685" y="6681"/>
                    </a:cubicBezTo>
                    <a:cubicBezTo>
                      <a:pt x="65574" y="6718"/>
                      <a:pt x="65445" y="6755"/>
                      <a:pt x="65334" y="6792"/>
                    </a:cubicBezTo>
                    <a:cubicBezTo>
                      <a:pt x="53689" y="10575"/>
                      <a:pt x="42338" y="16370"/>
                      <a:pt x="32390" y="24934"/>
                    </a:cubicBezTo>
                    <a:cubicBezTo>
                      <a:pt x="31560" y="25617"/>
                      <a:pt x="30711" y="26281"/>
                      <a:pt x="29917" y="27001"/>
                    </a:cubicBezTo>
                    <a:cubicBezTo>
                      <a:pt x="29327" y="27592"/>
                      <a:pt x="28644" y="28034"/>
                      <a:pt x="28016" y="28625"/>
                    </a:cubicBezTo>
                    <a:cubicBezTo>
                      <a:pt x="27389" y="29253"/>
                      <a:pt x="26983" y="30065"/>
                      <a:pt x="26337" y="30729"/>
                    </a:cubicBezTo>
                    <a:cubicBezTo>
                      <a:pt x="22793" y="34476"/>
                      <a:pt x="19416" y="38481"/>
                      <a:pt x="16426" y="43132"/>
                    </a:cubicBezTo>
                    <a:cubicBezTo>
                      <a:pt x="15743" y="44202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398" y="59428"/>
                    </a:cubicBezTo>
                    <a:cubicBezTo>
                      <a:pt x="7844" y="60905"/>
                      <a:pt x="7161" y="62326"/>
                      <a:pt x="6644" y="63839"/>
                    </a:cubicBezTo>
                    <a:cubicBezTo>
                      <a:pt x="4891" y="69044"/>
                      <a:pt x="3544" y="74747"/>
                      <a:pt x="2473" y="80782"/>
                    </a:cubicBezTo>
                    <a:cubicBezTo>
                      <a:pt x="2067" y="83015"/>
                      <a:pt x="1754" y="85322"/>
                      <a:pt x="1477" y="87666"/>
                    </a:cubicBezTo>
                    <a:cubicBezTo>
                      <a:pt x="794" y="92870"/>
                      <a:pt x="406" y="98370"/>
                      <a:pt x="277" y="104165"/>
                    </a:cubicBezTo>
                    <a:cubicBezTo>
                      <a:pt x="240" y="105513"/>
                      <a:pt x="0" y="106712"/>
                      <a:pt x="0" y="108096"/>
                    </a:cubicBezTo>
                    <a:lnTo>
                      <a:pt x="0" y="417916"/>
                    </a:lnTo>
                    <a:cubicBezTo>
                      <a:pt x="0" y="419467"/>
                      <a:pt x="277" y="420814"/>
                      <a:pt x="314" y="422327"/>
                    </a:cubicBezTo>
                    <a:cubicBezTo>
                      <a:pt x="480" y="427994"/>
                      <a:pt x="849" y="433272"/>
                      <a:pt x="1477" y="4382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52" name="Freeform: Shape 87">
              <a:extLst>
                <a:ext uri="{FF2B5EF4-FFF2-40B4-BE49-F238E27FC236}">
                  <a16:creationId xmlns:a16="http://schemas.microsoft.com/office/drawing/2014/main" id="{18BDA982-1C1D-FCF0-FE67-E665CF8C946E}"/>
                </a:ext>
              </a:extLst>
            </p:cNvPr>
            <p:cNvSpPr/>
            <p:nvPr/>
          </p:nvSpPr>
          <p:spPr>
            <a:xfrm>
              <a:off x="6037587" y="4219892"/>
              <a:ext cx="460863" cy="520365"/>
            </a:xfrm>
            <a:custGeom>
              <a:avLst/>
              <a:gdLst>
                <a:gd name="connsiteX0" fmla="*/ 293191 w 460863"/>
                <a:gd name="connsiteY0" fmla="*/ 316907 h 520365"/>
                <a:gd name="connsiteX1" fmla="*/ 171954 w 460863"/>
                <a:gd name="connsiteY1" fmla="*/ 316907 h 520365"/>
                <a:gd name="connsiteX2" fmla="*/ 234723 w 460863"/>
                <a:gd name="connsiteY2" fmla="*/ 131259 h 520365"/>
                <a:gd name="connsiteX3" fmla="*/ 293191 w 460863"/>
                <a:gd name="connsiteY3" fmla="*/ 316907 h 520365"/>
                <a:gd name="connsiteX4" fmla="*/ 290570 w 460863"/>
                <a:gd name="connsiteY4" fmla="*/ 0 h 520365"/>
                <a:gd name="connsiteX5" fmla="*/ 176734 w 460863"/>
                <a:gd name="connsiteY5" fmla="*/ 0 h 520365"/>
                <a:gd name="connsiteX6" fmla="*/ 37 w 460863"/>
                <a:gd name="connsiteY6" fmla="*/ 520199 h 520365"/>
                <a:gd name="connsiteX7" fmla="*/ 0 w 460863"/>
                <a:gd name="connsiteY7" fmla="*/ 520365 h 520365"/>
                <a:gd name="connsiteX8" fmla="*/ 107524 w 460863"/>
                <a:gd name="connsiteY8" fmla="*/ 520365 h 520365"/>
                <a:gd name="connsiteX9" fmla="*/ 145433 w 460863"/>
                <a:gd name="connsiteY9" fmla="*/ 405256 h 520365"/>
                <a:gd name="connsiteX10" fmla="*/ 316870 w 460863"/>
                <a:gd name="connsiteY10" fmla="*/ 405256 h 520365"/>
                <a:gd name="connsiteX11" fmla="*/ 354059 w 460863"/>
                <a:gd name="connsiteY11" fmla="*/ 520292 h 520365"/>
                <a:gd name="connsiteX12" fmla="*/ 354059 w 460863"/>
                <a:gd name="connsiteY12" fmla="*/ 520365 h 520365"/>
                <a:gd name="connsiteX13" fmla="*/ 460863 w 460863"/>
                <a:gd name="connsiteY13" fmla="*/ 520365 h 520365"/>
                <a:gd name="connsiteX14" fmla="*/ 290570 w 460863"/>
                <a:gd name="connsiteY14" fmla="*/ 74 h 520365"/>
                <a:gd name="connsiteX15" fmla="*/ 290570 w 460863"/>
                <a:gd name="connsiteY15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63" h="520365">
                  <a:moveTo>
                    <a:pt x="293191" y="316907"/>
                  </a:moveTo>
                  <a:lnTo>
                    <a:pt x="171954" y="316907"/>
                  </a:lnTo>
                  <a:lnTo>
                    <a:pt x="234723" y="131259"/>
                  </a:lnTo>
                  <a:lnTo>
                    <a:pt x="293191" y="316907"/>
                  </a:lnTo>
                  <a:close/>
                  <a:moveTo>
                    <a:pt x="290570" y="0"/>
                  </a:moveTo>
                  <a:lnTo>
                    <a:pt x="176734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524" y="520365"/>
                  </a:lnTo>
                  <a:lnTo>
                    <a:pt x="145433" y="405256"/>
                  </a:lnTo>
                  <a:lnTo>
                    <a:pt x="316870" y="405256"/>
                  </a:lnTo>
                  <a:lnTo>
                    <a:pt x="354059" y="520292"/>
                  </a:lnTo>
                  <a:lnTo>
                    <a:pt x="354059" y="520365"/>
                  </a:lnTo>
                  <a:lnTo>
                    <a:pt x="460863" y="520365"/>
                  </a:lnTo>
                  <a:lnTo>
                    <a:pt x="290570" y="74"/>
                  </a:lnTo>
                  <a:lnTo>
                    <a:pt x="290570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88">
              <a:extLst>
                <a:ext uri="{FF2B5EF4-FFF2-40B4-BE49-F238E27FC236}">
                  <a16:creationId xmlns:a16="http://schemas.microsoft.com/office/drawing/2014/main" id="{22A4C0B9-93E5-4EC3-EAC9-1F53D1E869DF}"/>
                </a:ext>
              </a:extLst>
            </p:cNvPr>
            <p:cNvSpPr/>
            <p:nvPr/>
          </p:nvSpPr>
          <p:spPr>
            <a:xfrm>
              <a:off x="6576851" y="4219892"/>
              <a:ext cx="409260" cy="520365"/>
            </a:xfrm>
            <a:custGeom>
              <a:avLst/>
              <a:gdLst>
                <a:gd name="connsiteX0" fmla="*/ 308915 w 409260"/>
                <a:gd name="connsiteY0" fmla="*/ 335824 h 520365"/>
                <a:gd name="connsiteX1" fmla="*/ 101674 w 409260"/>
                <a:gd name="connsiteY1" fmla="*/ 0 h 520365"/>
                <a:gd name="connsiteX2" fmla="*/ 0 w 409260"/>
                <a:gd name="connsiteY2" fmla="*/ 0 h 520365"/>
                <a:gd name="connsiteX3" fmla="*/ 0 w 409260"/>
                <a:gd name="connsiteY3" fmla="*/ 520365 h 520365"/>
                <a:gd name="connsiteX4" fmla="*/ 101065 w 409260"/>
                <a:gd name="connsiteY4" fmla="*/ 520365 h 520365"/>
                <a:gd name="connsiteX5" fmla="*/ 101065 w 409260"/>
                <a:gd name="connsiteY5" fmla="*/ 188103 h 520365"/>
                <a:gd name="connsiteX6" fmla="*/ 309026 w 409260"/>
                <a:gd name="connsiteY6" fmla="*/ 520365 h 520365"/>
                <a:gd name="connsiteX7" fmla="*/ 409261 w 409260"/>
                <a:gd name="connsiteY7" fmla="*/ 520365 h 520365"/>
                <a:gd name="connsiteX8" fmla="*/ 409261 w 409260"/>
                <a:gd name="connsiteY8" fmla="*/ 0 h 520365"/>
                <a:gd name="connsiteX9" fmla="*/ 308915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915" y="335824"/>
                  </a:move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65" y="520365"/>
                  </a:lnTo>
                  <a:lnTo>
                    <a:pt x="101065" y="188103"/>
                  </a:lnTo>
                  <a:lnTo>
                    <a:pt x="309026" y="520365"/>
                  </a:lnTo>
                  <a:lnTo>
                    <a:pt x="409261" y="520365"/>
                  </a:lnTo>
                  <a:lnTo>
                    <a:pt x="409261" y="0"/>
                  </a:lnTo>
                  <a:lnTo>
                    <a:pt x="30891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4" name="Graphic 4">
              <a:extLst>
                <a:ext uri="{FF2B5EF4-FFF2-40B4-BE49-F238E27FC236}">
                  <a16:creationId xmlns:a16="http://schemas.microsoft.com/office/drawing/2014/main" id="{8F357B22-28E2-5820-3E7F-1A5549660690}"/>
                </a:ext>
              </a:extLst>
            </p:cNvPr>
            <p:cNvGrpSpPr/>
            <p:nvPr/>
          </p:nvGrpSpPr>
          <p:grpSpPr>
            <a:xfrm>
              <a:off x="7391404" y="4214226"/>
              <a:ext cx="2705808" cy="530534"/>
              <a:chOff x="7391404" y="4214226"/>
              <a:chExt cx="2705808" cy="530534"/>
            </a:xfrm>
            <a:solidFill>
              <a:srgbClr val="9C9B9B"/>
            </a:solidFill>
          </p:grpSpPr>
          <p:sp>
            <p:nvSpPr>
              <p:cNvPr id="103" name="Freeform: Shape 138">
                <a:extLst>
                  <a:ext uri="{FF2B5EF4-FFF2-40B4-BE49-F238E27FC236}">
                    <a16:creationId xmlns:a16="http://schemas.microsoft.com/office/drawing/2014/main" id="{47F94EA9-97F6-2B3B-909E-CBF839F3E7D7}"/>
                  </a:ext>
                </a:extLst>
              </p:cNvPr>
              <p:cNvSpPr/>
              <p:nvPr/>
            </p:nvSpPr>
            <p:spPr>
              <a:xfrm>
                <a:off x="7391404" y="4214226"/>
                <a:ext cx="360666" cy="530534"/>
              </a:xfrm>
              <a:custGeom>
                <a:avLst/>
                <a:gdLst>
                  <a:gd name="connsiteX0" fmla="*/ 83181 w 360666"/>
                  <a:gd name="connsiteY0" fmla="*/ 504180 h 530534"/>
                  <a:gd name="connsiteX1" fmla="*/ 79084 w 360666"/>
                  <a:gd name="connsiteY1" fmla="*/ 501633 h 530534"/>
                  <a:gd name="connsiteX2" fmla="*/ 83181 w 360666"/>
                  <a:gd name="connsiteY2" fmla="*/ 504180 h 530534"/>
                  <a:gd name="connsiteX3" fmla="*/ 64522 w 360666"/>
                  <a:gd name="connsiteY3" fmla="*/ 489618 h 530534"/>
                  <a:gd name="connsiteX4" fmla="*/ 64928 w 360666"/>
                  <a:gd name="connsiteY4" fmla="*/ 489969 h 530534"/>
                  <a:gd name="connsiteX5" fmla="*/ 64522 w 360666"/>
                  <a:gd name="connsiteY5" fmla="*/ 489618 h 530534"/>
                  <a:gd name="connsiteX6" fmla="*/ 100677 w 360666"/>
                  <a:gd name="connsiteY6" fmla="*/ 513961 h 530534"/>
                  <a:gd name="connsiteX7" fmla="*/ 95436 w 360666"/>
                  <a:gd name="connsiteY7" fmla="*/ 511618 h 530534"/>
                  <a:gd name="connsiteX8" fmla="*/ 100677 w 360666"/>
                  <a:gd name="connsiteY8" fmla="*/ 513961 h 530534"/>
                  <a:gd name="connsiteX9" fmla="*/ 117269 w 360666"/>
                  <a:gd name="connsiteY9" fmla="*/ 520643 h 530534"/>
                  <a:gd name="connsiteX10" fmla="*/ 113615 w 360666"/>
                  <a:gd name="connsiteY10" fmla="*/ 519535 h 530534"/>
                  <a:gd name="connsiteX11" fmla="*/ 117269 w 360666"/>
                  <a:gd name="connsiteY11" fmla="*/ 520643 h 530534"/>
                  <a:gd name="connsiteX12" fmla="*/ 104535 w 360666"/>
                  <a:gd name="connsiteY12" fmla="*/ 341970 h 530534"/>
                  <a:gd name="connsiteX13" fmla="*/ 104535 w 360666"/>
                  <a:gd name="connsiteY13" fmla="*/ 342007 h 530534"/>
                  <a:gd name="connsiteX14" fmla="*/ 104535 w 360666"/>
                  <a:gd name="connsiteY14" fmla="*/ 341970 h 530534"/>
                  <a:gd name="connsiteX15" fmla="*/ 178192 w 360666"/>
                  <a:gd name="connsiteY15" fmla="*/ 0 h 530534"/>
                  <a:gd name="connsiteX16" fmla="*/ 129949 w 360666"/>
                  <a:gd name="connsiteY16" fmla="*/ 4614 h 530534"/>
                  <a:gd name="connsiteX17" fmla="*/ 126017 w 360666"/>
                  <a:gd name="connsiteY17" fmla="*/ 5611 h 530534"/>
                  <a:gd name="connsiteX18" fmla="*/ 109592 w 360666"/>
                  <a:gd name="connsiteY18" fmla="*/ 10059 h 530534"/>
                  <a:gd name="connsiteX19" fmla="*/ 101194 w 360666"/>
                  <a:gd name="connsiteY19" fmla="*/ 13473 h 530534"/>
                  <a:gd name="connsiteX20" fmla="*/ 91136 w 360666"/>
                  <a:gd name="connsiteY20" fmla="*/ 17681 h 530534"/>
                  <a:gd name="connsiteX21" fmla="*/ 82535 w 360666"/>
                  <a:gd name="connsiteY21" fmla="*/ 22701 h 530534"/>
                  <a:gd name="connsiteX22" fmla="*/ 74415 w 360666"/>
                  <a:gd name="connsiteY22" fmla="*/ 27555 h 530534"/>
                  <a:gd name="connsiteX23" fmla="*/ 68047 w 360666"/>
                  <a:gd name="connsiteY23" fmla="*/ 32649 h 530534"/>
                  <a:gd name="connsiteX24" fmla="*/ 59447 w 360666"/>
                  <a:gd name="connsiteY24" fmla="*/ 39773 h 530534"/>
                  <a:gd name="connsiteX25" fmla="*/ 57343 w 360666"/>
                  <a:gd name="connsiteY25" fmla="*/ 42043 h 530534"/>
                  <a:gd name="connsiteX26" fmla="*/ 35657 w 360666"/>
                  <a:gd name="connsiteY26" fmla="*/ 69856 h 530534"/>
                  <a:gd name="connsiteX27" fmla="*/ 19028 w 360666"/>
                  <a:gd name="connsiteY27" fmla="*/ 107487 h 530534"/>
                  <a:gd name="connsiteX28" fmla="*/ 18474 w 360666"/>
                  <a:gd name="connsiteY28" fmla="*/ 109352 h 530534"/>
                  <a:gd name="connsiteX29" fmla="*/ 12993 w 360666"/>
                  <a:gd name="connsiteY29" fmla="*/ 128564 h 530534"/>
                  <a:gd name="connsiteX30" fmla="*/ 11794 w 360666"/>
                  <a:gd name="connsiteY30" fmla="*/ 134101 h 530534"/>
                  <a:gd name="connsiteX31" fmla="*/ 8176 w 360666"/>
                  <a:gd name="connsiteY31" fmla="*/ 151763 h 530534"/>
                  <a:gd name="connsiteX32" fmla="*/ 7069 w 360666"/>
                  <a:gd name="connsiteY32" fmla="*/ 158961 h 530534"/>
                  <a:gd name="connsiteX33" fmla="*/ 4485 w 360666"/>
                  <a:gd name="connsiteY33" fmla="*/ 177306 h 530534"/>
                  <a:gd name="connsiteX34" fmla="*/ 3894 w 360666"/>
                  <a:gd name="connsiteY34" fmla="*/ 183434 h 530534"/>
                  <a:gd name="connsiteX35" fmla="*/ 0 w 360666"/>
                  <a:gd name="connsiteY35" fmla="*/ 264455 h 530534"/>
                  <a:gd name="connsiteX36" fmla="*/ 39459 w 360666"/>
                  <a:gd name="connsiteY36" fmla="*/ 458686 h 530534"/>
                  <a:gd name="connsiteX37" fmla="*/ 178211 w 360666"/>
                  <a:gd name="connsiteY37" fmla="*/ 530332 h 530534"/>
                  <a:gd name="connsiteX38" fmla="*/ 198346 w 360666"/>
                  <a:gd name="connsiteY38" fmla="*/ 530535 h 530534"/>
                  <a:gd name="connsiteX39" fmla="*/ 204400 w 360666"/>
                  <a:gd name="connsiteY39" fmla="*/ 530369 h 530534"/>
                  <a:gd name="connsiteX40" fmla="*/ 237251 w 360666"/>
                  <a:gd name="connsiteY40" fmla="*/ 529501 h 530534"/>
                  <a:gd name="connsiteX41" fmla="*/ 252441 w 360666"/>
                  <a:gd name="connsiteY41" fmla="*/ 528708 h 530534"/>
                  <a:gd name="connsiteX42" fmla="*/ 282505 w 360666"/>
                  <a:gd name="connsiteY42" fmla="*/ 526050 h 530534"/>
                  <a:gd name="connsiteX43" fmla="*/ 295240 w 360666"/>
                  <a:gd name="connsiteY43" fmla="*/ 524426 h 530534"/>
                  <a:gd name="connsiteX44" fmla="*/ 323164 w 360666"/>
                  <a:gd name="connsiteY44" fmla="*/ 519849 h 530534"/>
                  <a:gd name="connsiteX45" fmla="*/ 332706 w 360666"/>
                  <a:gd name="connsiteY45" fmla="*/ 517652 h 530534"/>
                  <a:gd name="connsiteX46" fmla="*/ 355702 w 360666"/>
                  <a:gd name="connsiteY46" fmla="*/ 511691 h 530534"/>
                  <a:gd name="connsiteX47" fmla="*/ 360593 w 360666"/>
                  <a:gd name="connsiteY47" fmla="*/ 510418 h 530534"/>
                  <a:gd name="connsiteX48" fmla="*/ 360630 w 360666"/>
                  <a:gd name="connsiteY48" fmla="*/ 510418 h 530534"/>
                  <a:gd name="connsiteX49" fmla="*/ 360630 w 360666"/>
                  <a:gd name="connsiteY49" fmla="*/ 432774 h 530534"/>
                  <a:gd name="connsiteX50" fmla="*/ 360519 w 360666"/>
                  <a:gd name="connsiteY50" fmla="*/ 432774 h 530534"/>
                  <a:gd name="connsiteX51" fmla="*/ 201816 w 360666"/>
                  <a:gd name="connsiteY51" fmla="*/ 438421 h 530534"/>
                  <a:gd name="connsiteX52" fmla="*/ 120315 w 360666"/>
                  <a:gd name="connsiteY52" fmla="*/ 395862 h 530534"/>
                  <a:gd name="connsiteX53" fmla="*/ 100345 w 360666"/>
                  <a:gd name="connsiteY53" fmla="*/ 265913 h 530534"/>
                  <a:gd name="connsiteX54" fmla="*/ 123544 w 360666"/>
                  <a:gd name="connsiteY54" fmla="*/ 119779 h 530534"/>
                  <a:gd name="connsiteX55" fmla="*/ 201834 w 360666"/>
                  <a:gd name="connsiteY55" fmla="*/ 91929 h 530534"/>
                  <a:gd name="connsiteX56" fmla="*/ 358286 w 360666"/>
                  <a:gd name="connsiteY56" fmla="*/ 101637 h 530534"/>
                  <a:gd name="connsiteX57" fmla="*/ 360556 w 360666"/>
                  <a:gd name="connsiteY57" fmla="*/ 101877 h 530534"/>
                  <a:gd name="connsiteX58" fmla="*/ 360666 w 360666"/>
                  <a:gd name="connsiteY58" fmla="*/ 101877 h 530534"/>
                  <a:gd name="connsiteX59" fmla="*/ 360666 w 360666"/>
                  <a:gd name="connsiteY59" fmla="*/ 23513 h 530534"/>
                  <a:gd name="connsiteX60" fmla="*/ 360593 w 360666"/>
                  <a:gd name="connsiteY60" fmla="*/ 23476 h 530534"/>
                  <a:gd name="connsiteX61" fmla="*/ 178192 w 360666"/>
                  <a:gd name="connsiteY61" fmla="*/ 0 h 53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60666" h="530534">
                    <a:moveTo>
                      <a:pt x="83181" y="504180"/>
                    </a:moveTo>
                    <a:cubicBezTo>
                      <a:pt x="81871" y="503312"/>
                      <a:pt x="80394" y="502593"/>
                      <a:pt x="79084" y="501633"/>
                    </a:cubicBezTo>
                    <a:cubicBezTo>
                      <a:pt x="80394" y="502556"/>
                      <a:pt x="81852" y="503294"/>
                      <a:pt x="83181" y="504180"/>
                    </a:cubicBezTo>
                    <a:moveTo>
                      <a:pt x="64522" y="489618"/>
                    </a:moveTo>
                    <a:cubicBezTo>
                      <a:pt x="64633" y="489729"/>
                      <a:pt x="64799" y="489821"/>
                      <a:pt x="64928" y="489969"/>
                    </a:cubicBezTo>
                    <a:cubicBezTo>
                      <a:pt x="64799" y="489821"/>
                      <a:pt x="64633" y="489747"/>
                      <a:pt x="64522" y="489618"/>
                    </a:cubicBezTo>
                    <a:moveTo>
                      <a:pt x="100677" y="513961"/>
                    </a:moveTo>
                    <a:cubicBezTo>
                      <a:pt x="98961" y="513168"/>
                      <a:pt x="97097" y="512485"/>
                      <a:pt x="95436" y="511618"/>
                    </a:cubicBezTo>
                    <a:cubicBezTo>
                      <a:pt x="97097" y="512485"/>
                      <a:pt x="98961" y="513168"/>
                      <a:pt x="100677" y="513961"/>
                    </a:cubicBezTo>
                    <a:moveTo>
                      <a:pt x="117269" y="520643"/>
                    </a:moveTo>
                    <a:cubicBezTo>
                      <a:pt x="116070" y="520236"/>
                      <a:pt x="114796" y="519959"/>
                      <a:pt x="113615" y="519535"/>
                    </a:cubicBezTo>
                    <a:cubicBezTo>
                      <a:pt x="114796" y="519978"/>
                      <a:pt x="116070" y="520255"/>
                      <a:pt x="117269" y="520643"/>
                    </a:cubicBezTo>
                    <a:moveTo>
                      <a:pt x="104535" y="341970"/>
                    </a:moveTo>
                    <a:lnTo>
                      <a:pt x="104535" y="342007"/>
                    </a:lnTo>
                    <a:lnTo>
                      <a:pt x="104535" y="341970"/>
                    </a:lnTo>
                    <a:close/>
                    <a:moveTo>
                      <a:pt x="178192" y="0"/>
                    </a:moveTo>
                    <a:cubicBezTo>
                      <a:pt x="160696" y="0"/>
                      <a:pt x="144621" y="1550"/>
                      <a:pt x="129949" y="4614"/>
                    </a:cubicBezTo>
                    <a:cubicBezTo>
                      <a:pt x="128564" y="4891"/>
                      <a:pt x="127365" y="5334"/>
                      <a:pt x="126017" y="5611"/>
                    </a:cubicBezTo>
                    <a:cubicBezTo>
                      <a:pt x="120407" y="6921"/>
                      <a:pt x="114833" y="8324"/>
                      <a:pt x="109592" y="10059"/>
                    </a:cubicBezTo>
                    <a:cubicBezTo>
                      <a:pt x="106657" y="11055"/>
                      <a:pt x="103981" y="12329"/>
                      <a:pt x="101194" y="13473"/>
                    </a:cubicBezTo>
                    <a:cubicBezTo>
                      <a:pt x="97817" y="14857"/>
                      <a:pt x="94310" y="16094"/>
                      <a:pt x="91136" y="17681"/>
                    </a:cubicBezTo>
                    <a:cubicBezTo>
                      <a:pt x="88072" y="19194"/>
                      <a:pt x="85359" y="20984"/>
                      <a:pt x="82535" y="22701"/>
                    </a:cubicBezTo>
                    <a:cubicBezTo>
                      <a:pt x="79785" y="24325"/>
                      <a:pt x="76962" y="25765"/>
                      <a:pt x="74415" y="27555"/>
                    </a:cubicBezTo>
                    <a:cubicBezTo>
                      <a:pt x="72144" y="29142"/>
                      <a:pt x="70207" y="30969"/>
                      <a:pt x="68047" y="32649"/>
                    </a:cubicBezTo>
                    <a:cubicBezTo>
                      <a:pt x="65150" y="34993"/>
                      <a:pt x="62160" y="37189"/>
                      <a:pt x="59447" y="39773"/>
                    </a:cubicBezTo>
                    <a:cubicBezTo>
                      <a:pt x="58690" y="40492"/>
                      <a:pt x="58063" y="41323"/>
                      <a:pt x="57343" y="42043"/>
                    </a:cubicBezTo>
                    <a:cubicBezTo>
                      <a:pt x="49185" y="50163"/>
                      <a:pt x="41877" y="59299"/>
                      <a:pt x="35657" y="69856"/>
                    </a:cubicBezTo>
                    <a:cubicBezTo>
                      <a:pt x="29179" y="80837"/>
                      <a:pt x="23679" y="93406"/>
                      <a:pt x="19028" y="107487"/>
                    </a:cubicBezTo>
                    <a:cubicBezTo>
                      <a:pt x="18825" y="108078"/>
                      <a:pt x="18678" y="108761"/>
                      <a:pt x="18474" y="109352"/>
                    </a:cubicBezTo>
                    <a:cubicBezTo>
                      <a:pt x="16481" y="115479"/>
                      <a:pt x="14654" y="121846"/>
                      <a:pt x="12993" y="128564"/>
                    </a:cubicBezTo>
                    <a:cubicBezTo>
                      <a:pt x="12550" y="130354"/>
                      <a:pt x="12200" y="132255"/>
                      <a:pt x="11794" y="134101"/>
                    </a:cubicBezTo>
                    <a:cubicBezTo>
                      <a:pt x="10483" y="139822"/>
                      <a:pt x="9246" y="145599"/>
                      <a:pt x="8176" y="151763"/>
                    </a:cubicBezTo>
                    <a:cubicBezTo>
                      <a:pt x="7770" y="154070"/>
                      <a:pt x="7456" y="156580"/>
                      <a:pt x="7069" y="158961"/>
                    </a:cubicBezTo>
                    <a:cubicBezTo>
                      <a:pt x="6146" y="164886"/>
                      <a:pt x="5242" y="170939"/>
                      <a:pt x="4485" y="177306"/>
                    </a:cubicBezTo>
                    <a:cubicBezTo>
                      <a:pt x="4245" y="179300"/>
                      <a:pt x="4134" y="181404"/>
                      <a:pt x="3894" y="183434"/>
                    </a:cubicBezTo>
                    <a:cubicBezTo>
                      <a:pt x="1348" y="207500"/>
                      <a:pt x="0" y="234225"/>
                      <a:pt x="0" y="264455"/>
                    </a:cubicBezTo>
                    <a:cubicBezTo>
                      <a:pt x="0" y="351844"/>
                      <a:pt x="12883" y="415370"/>
                      <a:pt x="39459" y="458686"/>
                    </a:cubicBezTo>
                    <a:cubicBezTo>
                      <a:pt x="68583" y="506173"/>
                      <a:pt x="113965" y="529649"/>
                      <a:pt x="178211" y="530332"/>
                    </a:cubicBezTo>
                    <a:cubicBezTo>
                      <a:pt x="185058" y="530443"/>
                      <a:pt x="191739" y="530535"/>
                      <a:pt x="198346" y="530535"/>
                    </a:cubicBezTo>
                    <a:cubicBezTo>
                      <a:pt x="200450" y="530535"/>
                      <a:pt x="202278" y="530369"/>
                      <a:pt x="204400" y="530369"/>
                    </a:cubicBezTo>
                    <a:cubicBezTo>
                      <a:pt x="215731" y="530295"/>
                      <a:pt x="226639" y="529963"/>
                      <a:pt x="237251" y="529501"/>
                    </a:cubicBezTo>
                    <a:cubicBezTo>
                      <a:pt x="242383" y="529261"/>
                      <a:pt x="247476" y="529021"/>
                      <a:pt x="252441" y="528708"/>
                    </a:cubicBezTo>
                    <a:cubicBezTo>
                      <a:pt x="262831" y="528025"/>
                      <a:pt x="272853" y="527157"/>
                      <a:pt x="282505" y="526050"/>
                    </a:cubicBezTo>
                    <a:cubicBezTo>
                      <a:pt x="286806" y="525570"/>
                      <a:pt x="291013" y="525017"/>
                      <a:pt x="295240" y="524426"/>
                    </a:cubicBezTo>
                    <a:cubicBezTo>
                      <a:pt x="304874" y="523116"/>
                      <a:pt x="314250" y="521602"/>
                      <a:pt x="323164" y="519849"/>
                    </a:cubicBezTo>
                    <a:cubicBezTo>
                      <a:pt x="326430" y="519166"/>
                      <a:pt x="329531" y="518372"/>
                      <a:pt x="332706" y="517652"/>
                    </a:cubicBezTo>
                    <a:cubicBezTo>
                      <a:pt x="340661" y="515862"/>
                      <a:pt x="348375" y="513869"/>
                      <a:pt x="355702" y="511691"/>
                    </a:cubicBezTo>
                    <a:cubicBezTo>
                      <a:pt x="357252" y="511211"/>
                      <a:pt x="359043" y="510898"/>
                      <a:pt x="360593" y="510418"/>
                    </a:cubicBezTo>
                    <a:lnTo>
                      <a:pt x="360630" y="510418"/>
                    </a:lnTo>
                    <a:lnTo>
                      <a:pt x="360630" y="432774"/>
                    </a:lnTo>
                    <a:lnTo>
                      <a:pt x="360519" y="432774"/>
                    </a:lnTo>
                    <a:cubicBezTo>
                      <a:pt x="359688" y="432811"/>
                      <a:pt x="276028" y="438421"/>
                      <a:pt x="201816" y="438421"/>
                    </a:cubicBezTo>
                    <a:cubicBezTo>
                      <a:pt x="161563" y="438421"/>
                      <a:pt x="135633" y="424930"/>
                      <a:pt x="120315" y="395862"/>
                    </a:cubicBezTo>
                    <a:cubicBezTo>
                      <a:pt x="106510" y="369765"/>
                      <a:pt x="100345" y="329679"/>
                      <a:pt x="100345" y="265913"/>
                    </a:cubicBezTo>
                    <a:cubicBezTo>
                      <a:pt x="100345" y="187309"/>
                      <a:pt x="107303" y="143643"/>
                      <a:pt x="123544" y="119779"/>
                    </a:cubicBezTo>
                    <a:cubicBezTo>
                      <a:pt x="139342" y="96469"/>
                      <a:pt x="164203" y="91929"/>
                      <a:pt x="201834" y="91929"/>
                    </a:cubicBezTo>
                    <a:cubicBezTo>
                      <a:pt x="257239" y="91929"/>
                      <a:pt x="323681" y="98020"/>
                      <a:pt x="358286" y="101637"/>
                    </a:cubicBezTo>
                    <a:cubicBezTo>
                      <a:pt x="359965" y="101803"/>
                      <a:pt x="360519" y="101877"/>
                      <a:pt x="360556" y="101877"/>
                    </a:cubicBezTo>
                    <a:lnTo>
                      <a:pt x="360666" y="101877"/>
                    </a:lnTo>
                    <a:lnTo>
                      <a:pt x="360666" y="23513"/>
                    </a:lnTo>
                    <a:lnTo>
                      <a:pt x="360593" y="23476"/>
                    </a:lnTo>
                    <a:cubicBezTo>
                      <a:pt x="303066" y="6810"/>
                      <a:pt x="250189" y="0"/>
                      <a:pt x="17819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4" name="Freeform: Shape 139">
                <a:extLst>
                  <a:ext uri="{FF2B5EF4-FFF2-40B4-BE49-F238E27FC236}">
                    <a16:creationId xmlns:a16="http://schemas.microsoft.com/office/drawing/2014/main" id="{4AF7C3B5-6AB1-A418-5DD0-F5B3FA342715}"/>
                  </a:ext>
                </a:extLst>
              </p:cNvPr>
              <p:cNvSpPr/>
              <p:nvPr/>
            </p:nvSpPr>
            <p:spPr>
              <a:xfrm>
                <a:off x="8137984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4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56" y="2104"/>
                      <a:pt x="7474" y="3304"/>
                    </a:cubicBezTo>
                    <a:cubicBezTo>
                      <a:pt x="5093" y="2159"/>
                      <a:pt x="2547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5" name="Freeform: Shape 140">
                <a:extLst>
                  <a:ext uri="{FF2B5EF4-FFF2-40B4-BE49-F238E27FC236}">
                    <a16:creationId xmlns:a16="http://schemas.microsoft.com/office/drawing/2014/main" id="{AE40843B-CA96-EDA3-BE23-1B2C98C023F5}"/>
                  </a:ext>
                </a:extLst>
              </p:cNvPr>
              <p:cNvSpPr/>
              <p:nvPr/>
            </p:nvSpPr>
            <p:spPr>
              <a:xfrm>
                <a:off x="8166775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1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8" y="1200"/>
                      <a:pt x="3027" y="2547"/>
                      <a:pt x="4541" y="3820"/>
                    </a:cubicBezTo>
                    <a:cubicBezTo>
                      <a:pt x="3009" y="2547"/>
                      <a:pt x="1588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6" name="Freeform: Shape 141">
                <a:extLst>
                  <a:ext uri="{FF2B5EF4-FFF2-40B4-BE49-F238E27FC236}">
                    <a16:creationId xmlns:a16="http://schemas.microsoft.com/office/drawing/2014/main" id="{735092B2-4E89-4670-E1DE-697B2E5FB95E}"/>
                  </a:ext>
                </a:extLst>
              </p:cNvPr>
              <p:cNvSpPr/>
              <p:nvPr/>
            </p:nvSpPr>
            <p:spPr>
              <a:xfrm>
                <a:off x="7816279" y="4216404"/>
                <a:ext cx="420665" cy="526714"/>
              </a:xfrm>
              <a:custGeom>
                <a:avLst/>
                <a:gdLst>
                  <a:gd name="connsiteX0" fmla="*/ 12125 w 420665"/>
                  <a:gd name="connsiteY0" fmla="*/ 139453 h 526714"/>
                  <a:gd name="connsiteX1" fmla="*/ 15503 w 420665"/>
                  <a:gd name="connsiteY1" fmla="*/ 124965 h 526714"/>
                  <a:gd name="connsiteX2" fmla="*/ 12125 w 420665"/>
                  <a:gd name="connsiteY2" fmla="*/ 139453 h 526714"/>
                  <a:gd name="connsiteX3" fmla="*/ 6588 w 420665"/>
                  <a:gd name="connsiteY3" fmla="*/ 169610 h 526714"/>
                  <a:gd name="connsiteX4" fmla="*/ 8822 w 420665"/>
                  <a:gd name="connsiteY4" fmla="*/ 154569 h 526714"/>
                  <a:gd name="connsiteX5" fmla="*/ 6588 w 420665"/>
                  <a:gd name="connsiteY5" fmla="*/ 169610 h 526714"/>
                  <a:gd name="connsiteX6" fmla="*/ 3137 w 420665"/>
                  <a:gd name="connsiteY6" fmla="*/ 199047 h 526714"/>
                  <a:gd name="connsiteX7" fmla="*/ 3968 w 420665"/>
                  <a:gd name="connsiteY7" fmla="*/ 188620 h 526714"/>
                  <a:gd name="connsiteX8" fmla="*/ 3137 w 420665"/>
                  <a:gd name="connsiteY8" fmla="*/ 199047 h 526714"/>
                  <a:gd name="connsiteX9" fmla="*/ 20080 w 420665"/>
                  <a:gd name="connsiteY9" fmla="*/ 110773 h 526714"/>
                  <a:gd name="connsiteX10" fmla="*/ 23937 w 420665"/>
                  <a:gd name="connsiteY10" fmla="*/ 99404 h 526714"/>
                  <a:gd name="connsiteX11" fmla="*/ 20080 w 420665"/>
                  <a:gd name="connsiteY11" fmla="*/ 110773 h 526714"/>
                  <a:gd name="connsiteX12" fmla="*/ 34051 w 420665"/>
                  <a:gd name="connsiteY12" fmla="*/ 77441 h 526714"/>
                  <a:gd name="connsiteX13" fmla="*/ 30821 w 420665"/>
                  <a:gd name="connsiteY13" fmla="*/ 84196 h 526714"/>
                  <a:gd name="connsiteX14" fmla="*/ 34051 w 420665"/>
                  <a:gd name="connsiteY14" fmla="*/ 77441 h 526714"/>
                  <a:gd name="connsiteX15" fmla="*/ 45937 w 420665"/>
                  <a:gd name="connsiteY15" fmla="*/ 58672 h 526714"/>
                  <a:gd name="connsiteX16" fmla="*/ 45696 w 420665"/>
                  <a:gd name="connsiteY16" fmla="*/ 59022 h 526714"/>
                  <a:gd name="connsiteX17" fmla="*/ 45937 w 420665"/>
                  <a:gd name="connsiteY17" fmla="*/ 58672 h 526714"/>
                  <a:gd name="connsiteX18" fmla="*/ 121348 w 420665"/>
                  <a:gd name="connsiteY18" fmla="*/ 518815 h 526714"/>
                  <a:gd name="connsiteX19" fmla="*/ 119631 w 420665"/>
                  <a:gd name="connsiteY19" fmla="*/ 518335 h 526714"/>
                  <a:gd name="connsiteX20" fmla="*/ 121348 w 420665"/>
                  <a:gd name="connsiteY20" fmla="*/ 518815 h 526714"/>
                  <a:gd name="connsiteX21" fmla="*/ 86355 w 420665"/>
                  <a:gd name="connsiteY21" fmla="*/ 506357 h 526714"/>
                  <a:gd name="connsiteX22" fmla="*/ 84454 w 420665"/>
                  <a:gd name="connsiteY22" fmla="*/ 505250 h 526714"/>
                  <a:gd name="connsiteX23" fmla="*/ 86355 w 420665"/>
                  <a:gd name="connsiteY23" fmla="*/ 506357 h 526714"/>
                  <a:gd name="connsiteX24" fmla="*/ 103297 w 420665"/>
                  <a:gd name="connsiteY24" fmla="*/ 513555 h 526714"/>
                  <a:gd name="connsiteX25" fmla="*/ 99440 w 420665"/>
                  <a:gd name="connsiteY25" fmla="*/ 511968 h 526714"/>
                  <a:gd name="connsiteX26" fmla="*/ 103297 w 420665"/>
                  <a:gd name="connsiteY26" fmla="*/ 513555 h 526714"/>
                  <a:gd name="connsiteX27" fmla="*/ 291050 w 420665"/>
                  <a:gd name="connsiteY27" fmla="*/ 410811 h 526714"/>
                  <a:gd name="connsiteX28" fmla="*/ 288300 w 420665"/>
                  <a:gd name="connsiteY28" fmla="*/ 413524 h 526714"/>
                  <a:gd name="connsiteX29" fmla="*/ 283373 w 420665"/>
                  <a:gd name="connsiteY29" fmla="*/ 417824 h 526714"/>
                  <a:gd name="connsiteX30" fmla="*/ 280752 w 420665"/>
                  <a:gd name="connsiteY30" fmla="*/ 419688 h 526714"/>
                  <a:gd name="connsiteX31" fmla="*/ 275178 w 420665"/>
                  <a:gd name="connsiteY31" fmla="*/ 423066 h 526714"/>
                  <a:gd name="connsiteX32" fmla="*/ 270970 w 420665"/>
                  <a:gd name="connsiteY32" fmla="*/ 425170 h 526714"/>
                  <a:gd name="connsiteX33" fmla="*/ 266707 w 420665"/>
                  <a:gd name="connsiteY33" fmla="*/ 426923 h 526714"/>
                  <a:gd name="connsiteX34" fmla="*/ 258715 w 420665"/>
                  <a:gd name="connsiteY34" fmla="*/ 429581 h 526714"/>
                  <a:gd name="connsiteX35" fmla="*/ 257202 w 420665"/>
                  <a:gd name="connsiteY35" fmla="*/ 429987 h 526714"/>
                  <a:gd name="connsiteX36" fmla="*/ 210342 w 420665"/>
                  <a:gd name="connsiteY36" fmla="*/ 434804 h 526714"/>
                  <a:gd name="connsiteX37" fmla="*/ 157355 w 420665"/>
                  <a:gd name="connsiteY37" fmla="*/ 429193 h 526714"/>
                  <a:gd name="connsiteX38" fmla="*/ 156765 w 420665"/>
                  <a:gd name="connsiteY38" fmla="*/ 429027 h 526714"/>
                  <a:gd name="connsiteX39" fmla="*/ 121883 w 420665"/>
                  <a:gd name="connsiteY39" fmla="*/ 404277 h 526714"/>
                  <a:gd name="connsiteX40" fmla="*/ 108281 w 420665"/>
                  <a:gd name="connsiteY40" fmla="*/ 370946 h 526714"/>
                  <a:gd name="connsiteX41" fmla="*/ 108244 w 420665"/>
                  <a:gd name="connsiteY41" fmla="*/ 370780 h 526714"/>
                  <a:gd name="connsiteX42" fmla="*/ 100326 w 420665"/>
                  <a:gd name="connsiteY42" fmla="*/ 267205 h 526714"/>
                  <a:gd name="connsiteX43" fmla="*/ 126423 w 420665"/>
                  <a:gd name="connsiteY43" fmla="*/ 117435 h 526714"/>
                  <a:gd name="connsiteX44" fmla="*/ 210361 w 420665"/>
                  <a:gd name="connsiteY44" fmla="*/ 91781 h 526714"/>
                  <a:gd name="connsiteX45" fmla="*/ 295092 w 420665"/>
                  <a:gd name="connsiteY45" fmla="*/ 118746 h 526714"/>
                  <a:gd name="connsiteX46" fmla="*/ 320395 w 420665"/>
                  <a:gd name="connsiteY46" fmla="*/ 267187 h 526714"/>
                  <a:gd name="connsiteX47" fmla="*/ 296974 w 420665"/>
                  <a:gd name="connsiteY47" fmla="*/ 403466 h 526714"/>
                  <a:gd name="connsiteX48" fmla="*/ 294077 w 420665"/>
                  <a:gd name="connsiteY48" fmla="*/ 407157 h 526714"/>
                  <a:gd name="connsiteX49" fmla="*/ 291050 w 420665"/>
                  <a:gd name="connsiteY49" fmla="*/ 410811 h 526714"/>
                  <a:gd name="connsiteX50" fmla="*/ 389568 w 420665"/>
                  <a:gd name="connsiteY50" fmla="*/ 81815 h 526714"/>
                  <a:gd name="connsiteX51" fmla="*/ 387538 w 420665"/>
                  <a:gd name="connsiteY51" fmla="*/ 77478 h 526714"/>
                  <a:gd name="connsiteX52" fmla="*/ 389568 w 420665"/>
                  <a:gd name="connsiteY52" fmla="*/ 81815 h 526714"/>
                  <a:gd name="connsiteX53" fmla="*/ 400070 w 420665"/>
                  <a:gd name="connsiteY53" fmla="*/ 107321 h 526714"/>
                  <a:gd name="connsiteX54" fmla="*/ 397523 w 420665"/>
                  <a:gd name="connsiteY54" fmla="*/ 99681 h 526714"/>
                  <a:gd name="connsiteX55" fmla="*/ 400070 w 420665"/>
                  <a:gd name="connsiteY55" fmla="*/ 107321 h 526714"/>
                  <a:gd name="connsiteX56" fmla="*/ 413672 w 420665"/>
                  <a:gd name="connsiteY56" fmla="*/ 165236 h 526714"/>
                  <a:gd name="connsiteX57" fmla="*/ 412195 w 420665"/>
                  <a:gd name="connsiteY57" fmla="*/ 155048 h 526714"/>
                  <a:gd name="connsiteX58" fmla="*/ 413672 w 420665"/>
                  <a:gd name="connsiteY58" fmla="*/ 165236 h 526714"/>
                  <a:gd name="connsiteX59" fmla="*/ 417289 w 420665"/>
                  <a:gd name="connsiteY59" fmla="*/ 194341 h 526714"/>
                  <a:gd name="connsiteX60" fmla="*/ 416846 w 420665"/>
                  <a:gd name="connsiteY60" fmla="*/ 188934 h 526714"/>
                  <a:gd name="connsiteX61" fmla="*/ 417289 w 420665"/>
                  <a:gd name="connsiteY61" fmla="*/ 194341 h 526714"/>
                  <a:gd name="connsiteX62" fmla="*/ 407987 w 420665"/>
                  <a:gd name="connsiteY62" fmla="*/ 135393 h 526714"/>
                  <a:gd name="connsiteX63" fmla="*/ 405754 w 420665"/>
                  <a:gd name="connsiteY63" fmla="*/ 125371 h 526714"/>
                  <a:gd name="connsiteX64" fmla="*/ 407987 w 420665"/>
                  <a:gd name="connsiteY64" fmla="*/ 135393 h 526714"/>
                  <a:gd name="connsiteX65" fmla="*/ 412638 w 420665"/>
                  <a:gd name="connsiteY65" fmla="*/ 373512 h 526714"/>
                  <a:gd name="connsiteX66" fmla="*/ 413229 w 420665"/>
                  <a:gd name="connsiteY66" fmla="*/ 369101 h 526714"/>
                  <a:gd name="connsiteX67" fmla="*/ 412638 w 420665"/>
                  <a:gd name="connsiteY67" fmla="*/ 373512 h 526714"/>
                  <a:gd name="connsiteX68" fmla="*/ 406436 w 420665"/>
                  <a:gd name="connsiteY68" fmla="*/ 401915 h 526714"/>
                  <a:gd name="connsiteX69" fmla="*/ 407544 w 420665"/>
                  <a:gd name="connsiteY69" fmla="*/ 396895 h 526714"/>
                  <a:gd name="connsiteX70" fmla="*/ 406436 w 420665"/>
                  <a:gd name="connsiteY70" fmla="*/ 401915 h 526714"/>
                  <a:gd name="connsiteX71" fmla="*/ 398519 w 420665"/>
                  <a:gd name="connsiteY71" fmla="*/ 426775 h 526714"/>
                  <a:gd name="connsiteX72" fmla="*/ 399626 w 420665"/>
                  <a:gd name="connsiteY72" fmla="*/ 423398 h 526714"/>
                  <a:gd name="connsiteX73" fmla="*/ 398519 w 420665"/>
                  <a:gd name="connsiteY73" fmla="*/ 426775 h 526714"/>
                  <a:gd name="connsiteX74" fmla="*/ 388811 w 420665"/>
                  <a:gd name="connsiteY74" fmla="*/ 448332 h 526714"/>
                  <a:gd name="connsiteX75" fmla="*/ 389088 w 420665"/>
                  <a:gd name="connsiteY75" fmla="*/ 447741 h 526714"/>
                  <a:gd name="connsiteX76" fmla="*/ 388811 w 420665"/>
                  <a:gd name="connsiteY76" fmla="*/ 448332 h 526714"/>
                  <a:gd name="connsiteX77" fmla="*/ 360537 w 420665"/>
                  <a:gd name="connsiteY77" fmla="*/ 485761 h 526714"/>
                  <a:gd name="connsiteX78" fmla="*/ 357824 w 420665"/>
                  <a:gd name="connsiteY78" fmla="*/ 487994 h 526714"/>
                  <a:gd name="connsiteX79" fmla="*/ 361515 w 420665"/>
                  <a:gd name="connsiteY79" fmla="*/ 484856 h 526714"/>
                  <a:gd name="connsiteX80" fmla="*/ 360537 w 420665"/>
                  <a:gd name="connsiteY80" fmla="*/ 485761 h 526714"/>
                  <a:gd name="connsiteX81" fmla="*/ 363841 w 420665"/>
                  <a:gd name="connsiteY81" fmla="*/ 483048 h 526714"/>
                  <a:gd name="connsiteX82" fmla="*/ 387778 w 420665"/>
                  <a:gd name="connsiteY82" fmla="*/ 450473 h 526714"/>
                  <a:gd name="connsiteX83" fmla="*/ 387980 w 420665"/>
                  <a:gd name="connsiteY83" fmla="*/ 450122 h 526714"/>
                  <a:gd name="connsiteX84" fmla="*/ 397412 w 420665"/>
                  <a:gd name="connsiteY84" fmla="*/ 429802 h 526714"/>
                  <a:gd name="connsiteX85" fmla="*/ 397763 w 420665"/>
                  <a:gd name="connsiteY85" fmla="*/ 429008 h 526714"/>
                  <a:gd name="connsiteX86" fmla="*/ 420666 w 420665"/>
                  <a:gd name="connsiteY86" fmla="*/ 267242 h 526714"/>
                  <a:gd name="connsiteX87" fmla="*/ 405108 w 420665"/>
                  <a:gd name="connsiteY87" fmla="*/ 122732 h 526714"/>
                  <a:gd name="connsiteX88" fmla="*/ 404997 w 420665"/>
                  <a:gd name="connsiteY88" fmla="*/ 122252 h 526714"/>
                  <a:gd name="connsiteX89" fmla="*/ 396840 w 420665"/>
                  <a:gd name="connsiteY89" fmla="*/ 97558 h 526714"/>
                  <a:gd name="connsiteX90" fmla="*/ 395843 w 420665"/>
                  <a:gd name="connsiteY90" fmla="*/ 95417 h 526714"/>
                  <a:gd name="connsiteX91" fmla="*/ 386781 w 420665"/>
                  <a:gd name="connsiteY91" fmla="*/ 75854 h 526714"/>
                  <a:gd name="connsiteX92" fmla="*/ 385305 w 420665"/>
                  <a:gd name="connsiteY92" fmla="*/ 73473 h 526714"/>
                  <a:gd name="connsiteX93" fmla="*/ 361921 w 420665"/>
                  <a:gd name="connsiteY93" fmla="*/ 42209 h 526714"/>
                  <a:gd name="connsiteX94" fmla="*/ 355000 w 420665"/>
                  <a:gd name="connsiteY94" fmla="*/ 36395 h 526714"/>
                  <a:gd name="connsiteX95" fmla="*/ 358820 w 420665"/>
                  <a:gd name="connsiteY95" fmla="*/ 39736 h 526714"/>
                  <a:gd name="connsiteX96" fmla="*/ 348909 w 420665"/>
                  <a:gd name="connsiteY96" fmla="*/ 31431 h 526714"/>
                  <a:gd name="connsiteX97" fmla="*/ 350496 w 420665"/>
                  <a:gd name="connsiteY97" fmla="*/ 32538 h 526714"/>
                  <a:gd name="connsiteX98" fmla="*/ 344093 w 420665"/>
                  <a:gd name="connsiteY98" fmla="*/ 28090 h 526714"/>
                  <a:gd name="connsiteX99" fmla="*/ 344850 w 420665"/>
                  <a:gd name="connsiteY99" fmla="*/ 28607 h 526714"/>
                  <a:gd name="connsiteX100" fmla="*/ 333591 w 420665"/>
                  <a:gd name="connsiteY100" fmla="*/ 21796 h 526714"/>
                  <a:gd name="connsiteX101" fmla="*/ 335824 w 420665"/>
                  <a:gd name="connsiteY101" fmla="*/ 22996 h 526714"/>
                  <a:gd name="connsiteX102" fmla="*/ 331210 w 420665"/>
                  <a:gd name="connsiteY102" fmla="*/ 20375 h 526714"/>
                  <a:gd name="connsiteX103" fmla="*/ 331173 w 420665"/>
                  <a:gd name="connsiteY103" fmla="*/ 20338 h 526714"/>
                  <a:gd name="connsiteX104" fmla="*/ 329180 w 420665"/>
                  <a:gd name="connsiteY104" fmla="*/ 19508 h 526714"/>
                  <a:gd name="connsiteX105" fmla="*/ 329383 w 420665"/>
                  <a:gd name="connsiteY105" fmla="*/ 19582 h 526714"/>
                  <a:gd name="connsiteX106" fmla="*/ 319638 w 420665"/>
                  <a:gd name="connsiteY106" fmla="*/ 15448 h 526714"/>
                  <a:gd name="connsiteX107" fmla="*/ 321706 w 420665"/>
                  <a:gd name="connsiteY107" fmla="*/ 16204 h 526714"/>
                  <a:gd name="connsiteX108" fmla="*/ 310171 w 420665"/>
                  <a:gd name="connsiteY108" fmla="*/ 11830 h 526714"/>
                  <a:gd name="connsiteX109" fmla="*/ 310724 w 420665"/>
                  <a:gd name="connsiteY109" fmla="*/ 12070 h 526714"/>
                  <a:gd name="connsiteX110" fmla="*/ 308454 w 420665"/>
                  <a:gd name="connsiteY110" fmla="*/ 11387 h 526714"/>
                  <a:gd name="connsiteX111" fmla="*/ 309893 w 420665"/>
                  <a:gd name="connsiteY111" fmla="*/ 11738 h 526714"/>
                  <a:gd name="connsiteX112" fmla="*/ 295369 w 420665"/>
                  <a:gd name="connsiteY112" fmla="*/ 7475 h 526714"/>
                  <a:gd name="connsiteX113" fmla="*/ 210324 w 420665"/>
                  <a:gd name="connsiteY113" fmla="*/ 0 h 526714"/>
                  <a:gd name="connsiteX114" fmla="*/ 60093 w 420665"/>
                  <a:gd name="connsiteY114" fmla="*/ 42209 h 526714"/>
                  <a:gd name="connsiteX115" fmla="*/ 47284 w 420665"/>
                  <a:gd name="connsiteY115" fmla="*/ 56844 h 526714"/>
                  <a:gd name="connsiteX116" fmla="*/ 46767 w 420665"/>
                  <a:gd name="connsiteY116" fmla="*/ 57398 h 526714"/>
                  <a:gd name="connsiteX117" fmla="*/ 36026 w 420665"/>
                  <a:gd name="connsiteY117" fmla="*/ 73953 h 526714"/>
                  <a:gd name="connsiteX118" fmla="*/ 34827 w 420665"/>
                  <a:gd name="connsiteY118" fmla="*/ 75817 h 526714"/>
                  <a:gd name="connsiteX119" fmla="*/ 24768 w 420665"/>
                  <a:gd name="connsiteY119" fmla="*/ 97097 h 526714"/>
                  <a:gd name="connsiteX120" fmla="*/ 24657 w 420665"/>
                  <a:gd name="connsiteY120" fmla="*/ 97337 h 526714"/>
                  <a:gd name="connsiteX121" fmla="*/ 0 w 420665"/>
                  <a:gd name="connsiteY121" fmla="*/ 267261 h 526714"/>
                  <a:gd name="connsiteX122" fmla="*/ 8397 w 420665"/>
                  <a:gd name="connsiteY122" fmla="*/ 378550 h 526714"/>
                  <a:gd name="connsiteX123" fmla="*/ 9191 w 420665"/>
                  <a:gd name="connsiteY123" fmla="*/ 382370 h 526714"/>
                  <a:gd name="connsiteX124" fmla="*/ 14672 w 420665"/>
                  <a:gd name="connsiteY124" fmla="*/ 406751 h 526714"/>
                  <a:gd name="connsiteX125" fmla="*/ 16628 w 420665"/>
                  <a:gd name="connsiteY125" fmla="*/ 413081 h 526714"/>
                  <a:gd name="connsiteX126" fmla="*/ 22682 w 420665"/>
                  <a:gd name="connsiteY126" fmla="*/ 431463 h 526714"/>
                  <a:gd name="connsiteX127" fmla="*/ 25580 w 420665"/>
                  <a:gd name="connsiteY127" fmla="*/ 437941 h 526714"/>
                  <a:gd name="connsiteX128" fmla="*/ 32464 w 420665"/>
                  <a:gd name="connsiteY128" fmla="*/ 452854 h 526714"/>
                  <a:gd name="connsiteX129" fmla="*/ 35398 w 420665"/>
                  <a:gd name="connsiteY129" fmla="*/ 457505 h 526714"/>
                  <a:gd name="connsiteX130" fmla="*/ 56881 w 420665"/>
                  <a:gd name="connsiteY130" fmla="*/ 485742 h 526714"/>
                  <a:gd name="connsiteX131" fmla="*/ 210342 w 420665"/>
                  <a:gd name="connsiteY131" fmla="*/ 526714 h 526714"/>
                  <a:gd name="connsiteX132" fmla="*/ 249801 w 420665"/>
                  <a:gd name="connsiteY132" fmla="*/ 525275 h 526714"/>
                  <a:gd name="connsiteX133" fmla="*/ 261336 w 420665"/>
                  <a:gd name="connsiteY133" fmla="*/ 524278 h 526714"/>
                  <a:gd name="connsiteX134" fmla="*/ 274071 w 420665"/>
                  <a:gd name="connsiteY134" fmla="*/ 522765 h 526714"/>
                  <a:gd name="connsiteX135" fmla="*/ 297067 w 420665"/>
                  <a:gd name="connsiteY135" fmla="*/ 518428 h 526714"/>
                  <a:gd name="connsiteX136" fmla="*/ 300850 w 420665"/>
                  <a:gd name="connsiteY136" fmla="*/ 517357 h 526714"/>
                  <a:gd name="connsiteX137" fmla="*/ 303563 w 420665"/>
                  <a:gd name="connsiteY137" fmla="*/ 516527 h 526714"/>
                  <a:gd name="connsiteX138" fmla="*/ 311167 w 420665"/>
                  <a:gd name="connsiteY138" fmla="*/ 514220 h 526714"/>
                  <a:gd name="connsiteX139" fmla="*/ 318254 w 420665"/>
                  <a:gd name="connsiteY139" fmla="*/ 511747 h 526714"/>
                  <a:gd name="connsiteX140" fmla="*/ 324862 w 420665"/>
                  <a:gd name="connsiteY140" fmla="*/ 509200 h 526714"/>
                  <a:gd name="connsiteX141" fmla="*/ 321447 w 420665"/>
                  <a:gd name="connsiteY141" fmla="*/ 510344 h 526714"/>
                  <a:gd name="connsiteX142" fmla="*/ 348208 w 420665"/>
                  <a:gd name="connsiteY142" fmla="*/ 495911 h 526714"/>
                  <a:gd name="connsiteX143" fmla="*/ 346658 w 420665"/>
                  <a:gd name="connsiteY143" fmla="*/ 497222 h 526714"/>
                  <a:gd name="connsiteX144" fmla="*/ 348762 w 420665"/>
                  <a:gd name="connsiteY144" fmla="*/ 495598 h 526714"/>
                  <a:gd name="connsiteX145" fmla="*/ 350478 w 420665"/>
                  <a:gd name="connsiteY145" fmla="*/ 494287 h 526714"/>
                  <a:gd name="connsiteX146" fmla="*/ 360537 w 420665"/>
                  <a:gd name="connsiteY146" fmla="*/ 485761 h 52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665" h="526714">
                    <a:moveTo>
                      <a:pt x="12125" y="139453"/>
                    </a:moveTo>
                    <a:cubicBezTo>
                      <a:pt x="13233" y="134562"/>
                      <a:pt x="14229" y="129542"/>
                      <a:pt x="15503" y="124965"/>
                    </a:cubicBezTo>
                    <a:cubicBezTo>
                      <a:pt x="14266" y="129505"/>
                      <a:pt x="13233" y="134562"/>
                      <a:pt x="12125" y="139453"/>
                    </a:cubicBezTo>
                    <a:moveTo>
                      <a:pt x="6588" y="169610"/>
                    </a:moveTo>
                    <a:cubicBezTo>
                      <a:pt x="7345" y="164553"/>
                      <a:pt x="7936" y="159349"/>
                      <a:pt x="8822" y="154569"/>
                    </a:cubicBezTo>
                    <a:cubicBezTo>
                      <a:pt x="7992" y="159312"/>
                      <a:pt x="7345" y="164590"/>
                      <a:pt x="6588" y="169610"/>
                    </a:cubicBezTo>
                    <a:moveTo>
                      <a:pt x="3137" y="199047"/>
                    </a:moveTo>
                    <a:cubicBezTo>
                      <a:pt x="3415" y="195633"/>
                      <a:pt x="3617" y="191960"/>
                      <a:pt x="3968" y="188620"/>
                    </a:cubicBezTo>
                    <a:cubicBezTo>
                      <a:pt x="3617" y="191923"/>
                      <a:pt x="3451" y="195615"/>
                      <a:pt x="3137" y="199047"/>
                    </a:cubicBezTo>
                    <a:moveTo>
                      <a:pt x="20080" y="110773"/>
                    </a:moveTo>
                    <a:cubicBezTo>
                      <a:pt x="21353" y="106989"/>
                      <a:pt x="22498" y="102984"/>
                      <a:pt x="23937" y="99404"/>
                    </a:cubicBezTo>
                    <a:cubicBezTo>
                      <a:pt x="22553" y="102984"/>
                      <a:pt x="21353" y="107008"/>
                      <a:pt x="20080" y="110773"/>
                    </a:cubicBezTo>
                    <a:moveTo>
                      <a:pt x="34051" y="77441"/>
                    </a:moveTo>
                    <a:cubicBezTo>
                      <a:pt x="32944" y="79545"/>
                      <a:pt x="31947" y="82018"/>
                      <a:pt x="30821" y="84196"/>
                    </a:cubicBezTo>
                    <a:cubicBezTo>
                      <a:pt x="31928" y="81981"/>
                      <a:pt x="32888" y="79545"/>
                      <a:pt x="34051" y="77441"/>
                    </a:cubicBezTo>
                    <a:moveTo>
                      <a:pt x="45937" y="58672"/>
                    </a:moveTo>
                    <a:cubicBezTo>
                      <a:pt x="45863" y="58782"/>
                      <a:pt x="45770" y="58911"/>
                      <a:pt x="45696" y="59022"/>
                    </a:cubicBezTo>
                    <a:cubicBezTo>
                      <a:pt x="45770" y="58911"/>
                      <a:pt x="45863" y="58782"/>
                      <a:pt x="45937" y="58672"/>
                    </a:cubicBezTo>
                    <a:moveTo>
                      <a:pt x="121348" y="518815"/>
                    </a:moveTo>
                    <a:cubicBezTo>
                      <a:pt x="120757" y="518704"/>
                      <a:pt x="120203" y="518501"/>
                      <a:pt x="119631" y="518335"/>
                    </a:cubicBezTo>
                    <a:cubicBezTo>
                      <a:pt x="120203" y="518501"/>
                      <a:pt x="120757" y="518686"/>
                      <a:pt x="121348" y="518815"/>
                    </a:cubicBezTo>
                    <a:moveTo>
                      <a:pt x="86355" y="506357"/>
                    </a:moveTo>
                    <a:cubicBezTo>
                      <a:pt x="85672" y="506044"/>
                      <a:pt x="85082" y="505601"/>
                      <a:pt x="84454" y="505250"/>
                    </a:cubicBezTo>
                    <a:cubicBezTo>
                      <a:pt x="85082" y="505601"/>
                      <a:pt x="85672" y="506044"/>
                      <a:pt x="86355" y="506357"/>
                    </a:cubicBezTo>
                    <a:moveTo>
                      <a:pt x="103297" y="513555"/>
                    </a:moveTo>
                    <a:cubicBezTo>
                      <a:pt x="101987" y="513075"/>
                      <a:pt x="100751" y="512485"/>
                      <a:pt x="99440" y="511968"/>
                    </a:cubicBezTo>
                    <a:cubicBezTo>
                      <a:pt x="100751" y="512485"/>
                      <a:pt x="101987" y="513094"/>
                      <a:pt x="103297" y="513555"/>
                    </a:cubicBezTo>
                    <a:moveTo>
                      <a:pt x="291050" y="410811"/>
                    </a:moveTo>
                    <a:cubicBezTo>
                      <a:pt x="290220" y="411771"/>
                      <a:pt x="289260" y="412638"/>
                      <a:pt x="288300" y="413524"/>
                    </a:cubicBezTo>
                    <a:cubicBezTo>
                      <a:pt x="286713" y="415037"/>
                      <a:pt x="285071" y="416514"/>
                      <a:pt x="283373" y="417824"/>
                    </a:cubicBezTo>
                    <a:cubicBezTo>
                      <a:pt x="282542" y="418452"/>
                      <a:pt x="281656" y="419061"/>
                      <a:pt x="280752" y="419688"/>
                    </a:cubicBezTo>
                    <a:cubicBezTo>
                      <a:pt x="278962" y="420888"/>
                      <a:pt x="277098" y="421995"/>
                      <a:pt x="275178" y="423066"/>
                    </a:cubicBezTo>
                    <a:cubicBezTo>
                      <a:pt x="273831" y="423786"/>
                      <a:pt x="272428" y="424505"/>
                      <a:pt x="270970" y="425170"/>
                    </a:cubicBezTo>
                    <a:cubicBezTo>
                      <a:pt x="269623" y="425760"/>
                      <a:pt x="268184" y="426369"/>
                      <a:pt x="266707" y="426923"/>
                    </a:cubicBezTo>
                    <a:cubicBezTo>
                      <a:pt x="264197" y="427883"/>
                      <a:pt x="261613" y="428787"/>
                      <a:pt x="258715" y="429581"/>
                    </a:cubicBezTo>
                    <a:cubicBezTo>
                      <a:pt x="258199" y="429691"/>
                      <a:pt x="257719" y="429858"/>
                      <a:pt x="257202" y="429987"/>
                    </a:cubicBezTo>
                    <a:cubicBezTo>
                      <a:pt x="245261" y="433050"/>
                      <a:pt x="230145" y="434804"/>
                      <a:pt x="210342" y="434804"/>
                    </a:cubicBezTo>
                    <a:cubicBezTo>
                      <a:pt x="189653" y="434804"/>
                      <a:pt x="171991" y="433530"/>
                      <a:pt x="157355" y="429193"/>
                    </a:cubicBezTo>
                    <a:cubicBezTo>
                      <a:pt x="157152" y="429119"/>
                      <a:pt x="156949" y="429082"/>
                      <a:pt x="156765" y="429027"/>
                    </a:cubicBezTo>
                    <a:cubicBezTo>
                      <a:pt x="142092" y="424579"/>
                      <a:pt x="130428" y="416975"/>
                      <a:pt x="121883" y="404277"/>
                    </a:cubicBezTo>
                    <a:cubicBezTo>
                      <a:pt x="116070" y="395733"/>
                      <a:pt x="111585" y="384991"/>
                      <a:pt x="108281" y="370946"/>
                    </a:cubicBezTo>
                    <a:cubicBezTo>
                      <a:pt x="108244" y="370909"/>
                      <a:pt x="108244" y="370872"/>
                      <a:pt x="108244" y="370780"/>
                    </a:cubicBezTo>
                    <a:cubicBezTo>
                      <a:pt x="102670" y="347304"/>
                      <a:pt x="100326" y="314526"/>
                      <a:pt x="100326" y="267205"/>
                    </a:cubicBezTo>
                    <a:cubicBezTo>
                      <a:pt x="100326" y="185907"/>
                      <a:pt x="108115" y="141151"/>
                      <a:pt x="126423" y="117435"/>
                    </a:cubicBezTo>
                    <a:cubicBezTo>
                      <a:pt x="144712" y="93682"/>
                      <a:pt x="174002" y="91781"/>
                      <a:pt x="210361" y="91781"/>
                    </a:cubicBezTo>
                    <a:cubicBezTo>
                      <a:pt x="252292" y="91781"/>
                      <a:pt x="278223" y="96082"/>
                      <a:pt x="295092" y="118746"/>
                    </a:cubicBezTo>
                    <a:cubicBezTo>
                      <a:pt x="312828" y="142535"/>
                      <a:pt x="320395" y="186922"/>
                      <a:pt x="320395" y="267187"/>
                    </a:cubicBezTo>
                    <a:cubicBezTo>
                      <a:pt x="320395" y="339110"/>
                      <a:pt x="313401" y="379879"/>
                      <a:pt x="296974" y="403466"/>
                    </a:cubicBezTo>
                    <a:cubicBezTo>
                      <a:pt x="296107" y="404739"/>
                      <a:pt x="295074" y="405939"/>
                      <a:pt x="294077" y="407157"/>
                    </a:cubicBezTo>
                    <a:cubicBezTo>
                      <a:pt x="293080" y="408430"/>
                      <a:pt x="292120" y="409704"/>
                      <a:pt x="291050" y="410811"/>
                    </a:cubicBezTo>
                    <a:moveTo>
                      <a:pt x="389568" y="81815"/>
                    </a:moveTo>
                    <a:cubicBezTo>
                      <a:pt x="388848" y="80431"/>
                      <a:pt x="388258" y="78825"/>
                      <a:pt x="387538" y="77478"/>
                    </a:cubicBezTo>
                    <a:cubicBezTo>
                      <a:pt x="388258" y="78844"/>
                      <a:pt x="388848" y="80431"/>
                      <a:pt x="389568" y="81815"/>
                    </a:cubicBezTo>
                    <a:moveTo>
                      <a:pt x="400070" y="107321"/>
                    </a:moveTo>
                    <a:cubicBezTo>
                      <a:pt x="399202" y="104811"/>
                      <a:pt x="398446" y="102080"/>
                      <a:pt x="397523" y="99681"/>
                    </a:cubicBezTo>
                    <a:cubicBezTo>
                      <a:pt x="398446" y="102061"/>
                      <a:pt x="399202" y="104811"/>
                      <a:pt x="400070" y="107321"/>
                    </a:cubicBezTo>
                    <a:moveTo>
                      <a:pt x="413672" y="165236"/>
                    </a:moveTo>
                    <a:cubicBezTo>
                      <a:pt x="413155" y="161896"/>
                      <a:pt x="412749" y="158278"/>
                      <a:pt x="412195" y="155048"/>
                    </a:cubicBezTo>
                    <a:cubicBezTo>
                      <a:pt x="412767" y="158278"/>
                      <a:pt x="413155" y="161896"/>
                      <a:pt x="413672" y="165236"/>
                    </a:cubicBezTo>
                    <a:moveTo>
                      <a:pt x="417289" y="194341"/>
                    </a:moveTo>
                    <a:cubicBezTo>
                      <a:pt x="417086" y="192588"/>
                      <a:pt x="417012" y="190650"/>
                      <a:pt x="416846" y="188934"/>
                    </a:cubicBezTo>
                    <a:cubicBezTo>
                      <a:pt x="417012" y="190650"/>
                      <a:pt x="417104" y="192606"/>
                      <a:pt x="417289" y="194341"/>
                    </a:cubicBezTo>
                    <a:moveTo>
                      <a:pt x="407987" y="135393"/>
                    </a:moveTo>
                    <a:cubicBezTo>
                      <a:pt x="407230" y="132089"/>
                      <a:pt x="406603" y="128509"/>
                      <a:pt x="405754" y="125371"/>
                    </a:cubicBezTo>
                    <a:cubicBezTo>
                      <a:pt x="406603" y="128564"/>
                      <a:pt x="407230" y="132108"/>
                      <a:pt x="407987" y="135393"/>
                    </a:cubicBezTo>
                    <a:moveTo>
                      <a:pt x="412638" y="373512"/>
                    </a:moveTo>
                    <a:cubicBezTo>
                      <a:pt x="412841" y="372127"/>
                      <a:pt x="412989" y="370522"/>
                      <a:pt x="413229" y="369101"/>
                    </a:cubicBezTo>
                    <a:cubicBezTo>
                      <a:pt x="413007" y="370522"/>
                      <a:pt x="412841" y="372109"/>
                      <a:pt x="412638" y="373512"/>
                    </a:cubicBezTo>
                    <a:moveTo>
                      <a:pt x="406436" y="401915"/>
                    </a:moveTo>
                    <a:cubicBezTo>
                      <a:pt x="406843" y="400365"/>
                      <a:pt x="407156" y="398538"/>
                      <a:pt x="407544" y="396895"/>
                    </a:cubicBezTo>
                    <a:cubicBezTo>
                      <a:pt x="407156" y="398519"/>
                      <a:pt x="406880" y="400310"/>
                      <a:pt x="406436" y="401915"/>
                    </a:cubicBezTo>
                    <a:moveTo>
                      <a:pt x="398519" y="426775"/>
                    </a:moveTo>
                    <a:cubicBezTo>
                      <a:pt x="398925" y="425705"/>
                      <a:pt x="399239" y="424468"/>
                      <a:pt x="399626" y="423398"/>
                    </a:cubicBezTo>
                    <a:cubicBezTo>
                      <a:pt x="399239" y="424468"/>
                      <a:pt x="398925" y="425687"/>
                      <a:pt x="398519" y="426775"/>
                    </a:cubicBezTo>
                    <a:moveTo>
                      <a:pt x="388811" y="448332"/>
                    </a:moveTo>
                    <a:cubicBezTo>
                      <a:pt x="388922" y="448129"/>
                      <a:pt x="389014" y="447926"/>
                      <a:pt x="389088" y="447741"/>
                    </a:cubicBezTo>
                    <a:cubicBezTo>
                      <a:pt x="389014" y="447926"/>
                      <a:pt x="388940" y="448129"/>
                      <a:pt x="388811" y="448332"/>
                    </a:cubicBezTo>
                    <a:moveTo>
                      <a:pt x="360537" y="485761"/>
                    </a:moveTo>
                    <a:cubicBezTo>
                      <a:pt x="359669" y="486554"/>
                      <a:pt x="358710" y="487200"/>
                      <a:pt x="357824" y="487994"/>
                    </a:cubicBezTo>
                    <a:cubicBezTo>
                      <a:pt x="359060" y="486923"/>
                      <a:pt x="360333" y="485964"/>
                      <a:pt x="361515" y="484856"/>
                    </a:cubicBezTo>
                    <a:cubicBezTo>
                      <a:pt x="361201" y="485115"/>
                      <a:pt x="360851" y="485447"/>
                      <a:pt x="360537" y="485761"/>
                    </a:cubicBezTo>
                    <a:cubicBezTo>
                      <a:pt x="361570" y="484801"/>
                      <a:pt x="362807" y="484081"/>
                      <a:pt x="363841" y="483048"/>
                    </a:cubicBezTo>
                    <a:cubicBezTo>
                      <a:pt x="372995" y="473986"/>
                      <a:pt x="380913" y="463041"/>
                      <a:pt x="387778" y="450473"/>
                    </a:cubicBezTo>
                    <a:cubicBezTo>
                      <a:pt x="387852" y="450362"/>
                      <a:pt x="387944" y="450233"/>
                      <a:pt x="387980" y="450122"/>
                    </a:cubicBezTo>
                    <a:cubicBezTo>
                      <a:pt x="391451" y="443829"/>
                      <a:pt x="394551" y="437000"/>
                      <a:pt x="397412" y="429802"/>
                    </a:cubicBezTo>
                    <a:cubicBezTo>
                      <a:pt x="397523" y="429525"/>
                      <a:pt x="397652" y="429285"/>
                      <a:pt x="397763" y="429008"/>
                    </a:cubicBezTo>
                    <a:cubicBezTo>
                      <a:pt x="413229" y="389660"/>
                      <a:pt x="420666" y="336766"/>
                      <a:pt x="420666" y="267242"/>
                    </a:cubicBezTo>
                    <a:cubicBezTo>
                      <a:pt x="420666" y="207980"/>
                      <a:pt x="415536" y="160474"/>
                      <a:pt x="405108" y="122732"/>
                    </a:cubicBezTo>
                    <a:cubicBezTo>
                      <a:pt x="405071" y="122566"/>
                      <a:pt x="405034" y="122418"/>
                      <a:pt x="404997" y="122252"/>
                    </a:cubicBezTo>
                    <a:cubicBezTo>
                      <a:pt x="402524" y="113504"/>
                      <a:pt x="399830" y="105236"/>
                      <a:pt x="396840" y="97558"/>
                    </a:cubicBezTo>
                    <a:cubicBezTo>
                      <a:pt x="396526" y="96801"/>
                      <a:pt x="396157" y="96174"/>
                      <a:pt x="395843" y="95417"/>
                    </a:cubicBezTo>
                    <a:cubicBezTo>
                      <a:pt x="393056" y="88496"/>
                      <a:pt x="390085" y="81889"/>
                      <a:pt x="386781" y="75854"/>
                    </a:cubicBezTo>
                    <a:cubicBezTo>
                      <a:pt x="386302" y="74987"/>
                      <a:pt x="385784" y="74304"/>
                      <a:pt x="385305" y="73473"/>
                    </a:cubicBezTo>
                    <a:cubicBezTo>
                      <a:pt x="378458" y="61495"/>
                      <a:pt x="370835" y="50920"/>
                      <a:pt x="361921" y="42209"/>
                    </a:cubicBezTo>
                    <a:cubicBezTo>
                      <a:pt x="359780" y="40105"/>
                      <a:pt x="357307" y="38315"/>
                      <a:pt x="355000" y="36395"/>
                    </a:cubicBezTo>
                    <a:cubicBezTo>
                      <a:pt x="356311" y="37465"/>
                      <a:pt x="357584" y="38628"/>
                      <a:pt x="358820" y="39736"/>
                    </a:cubicBezTo>
                    <a:cubicBezTo>
                      <a:pt x="355591" y="36801"/>
                      <a:pt x="352306" y="33959"/>
                      <a:pt x="348909" y="31431"/>
                    </a:cubicBezTo>
                    <a:cubicBezTo>
                      <a:pt x="349390" y="31837"/>
                      <a:pt x="349980" y="32150"/>
                      <a:pt x="350496" y="32538"/>
                    </a:cubicBezTo>
                    <a:cubicBezTo>
                      <a:pt x="348430" y="30988"/>
                      <a:pt x="346289" y="29511"/>
                      <a:pt x="344093" y="28090"/>
                    </a:cubicBezTo>
                    <a:cubicBezTo>
                      <a:pt x="344369" y="28256"/>
                      <a:pt x="344609" y="28441"/>
                      <a:pt x="344850" y="28607"/>
                    </a:cubicBezTo>
                    <a:cubicBezTo>
                      <a:pt x="341195" y="26134"/>
                      <a:pt x="337448" y="23882"/>
                      <a:pt x="333591" y="21796"/>
                    </a:cubicBezTo>
                    <a:cubicBezTo>
                      <a:pt x="334311" y="22203"/>
                      <a:pt x="335104" y="22553"/>
                      <a:pt x="335824" y="22996"/>
                    </a:cubicBezTo>
                    <a:cubicBezTo>
                      <a:pt x="334274" y="22129"/>
                      <a:pt x="332797" y="21169"/>
                      <a:pt x="331210" y="20375"/>
                    </a:cubicBezTo>
                    <a:cubicBezTo>
                      <a:pt x="331210" y="20375"/>
                      <a:pt x="331173" y="20375"/>
                      <a:pt x="331173" y="20338"/>
                    </a:cubicBezTo>
                    <a:cubicBezTo>
                      <a:pt x="330527" y="20025"/>
                      <a:pt x="329826" y="19785"/>
                      <a:pt x="329180" y="19508"/>
                    </a:cubicBezTo>
                    <a:cubicBezTo>
                      <a:pt x="329254" y="19508"/>
                      <a:pt x="329291" y="19545"/>
                      <a:pt x="329383" y="19582"/>
                    </a:cubicBezTo>
                    <a:cubicBezTo>
                      <a:pt x="326246" y="18031"/>
                      <a:pt x="322942" y="16758"/>
                      <a:pt x="319638" y="15448"/>
                    </a:cubicBezTo>
                    <a:cubicBezTo>
                      <a:pt x="320322" y="15688"/>
                      <a:pt x="321023" y="15927"/>
                      <a:pt x="321706" y="16204"/>
                    </a:cubicBezTo>
                    <a:cubicBezTo>
                      <a:pt x="317959" y="14654"/>
                      <a:pt x="314157" y="13141"/>
                      <a:pt x="310171" y="11830"/>
                    </a:cubicBezTo>
                    <a:cubicBezTo>
                      <a:pt x="310374" y="11904"/>
                      <a:pt x="310521" y="11996"/>
                      <a:pt x="310724" y="12070"/>
                    </a:cubicBezTo>
                    <a:cubicBezTo>
                      <a:pt x="309967" y="11793"/>
                      <a:pt x="309211" y="11627"/>
                      <a:pt x="308454" y="11387"/>
                    </a:cubicBezTo>
                    <a:cubicBezTo>
                      <a:pt x="308934" y="11553"/>
                      <a:pt x="309451" y="11627"/>
                      <a:pt x="309893" y="11738"/>
                    </a:cubicBezTo>
                    <a:cubicBezTo>
                      <a:pt x="305206" y="10225"/>
                      <a:pt x="300499" y="8674"/>
                      <a:pt x="295369" y="7475"/>
                    </a:cubicBezTo>
                    <a:cubicBezTo>
                      <a:pt x="273129" y="2233"/>
                      <a:pt x="247715" y="0"/>
                      <a:pt x="210324" y="0"/>
                    </a:cubicBezTo>
                    <a:cubicBezTo>
                      <a:pt x="146318" y="0"/>
                      <a:pt x="96285" y="7161"/>
                      <a:pt x="60093" y="42209"/>
                    </a:cubicBezTo>
                    <a:cubicBezTo>
                      <a:pt x="55516" y="46620"/>
                      <a:pt x="51307" y="51640"/>
                      <a:pt x="47284" y="56844"/>
                    </a:cubicBezTo>
                    <a:cubicBezTo>
                      <a:pt x="47118" y="57047"/>
                      <a:pt x="46933" y="57195"/>
                      <a:pt x="46767" y="57398"/>
                    </a:cubicBezTo>
                    <a:cubicBezTo>
                      <a:pt x="42910" y="62492"/>
                      <a:pt x="39404" y="68103"/>
                      <a:pt x="36026" y="73953"/>
                    </a:cubicBezTo>
                    <a:cubicBezTo>
                      <a:pt x="35675" y="74581"/>
                      <a:pt x="35232" y="75153"/>
                      <a:pt x="34827" y="75817"/>
                    </a:cubicBezTo>
                    <a:cubicBezTo>
                      <a:pt x="31172" y="82387"/>
                      <a:pt x="27832" y="89493"/>
                      <a:pt x="24768" y="97097"/>
                    </a:cubicBezTo>
                    <a:cubicBezTo>
                      <a:pt x="24731" y="97171"/>
                      <a:pt x="24694" y="97263"/>
                      <a:pt x="24657" y="97337"/>
                    </a:cubicBezTo>
                    <a:cubicBezTo>
                      <a:pt x="8029" y="138346"/>
                      <a:pt x="0" y="193917"/>
                      <a:pt x="0" y="267261"/>
                    </a:cubicBezTo>
                    <a:cubicBezTo>
                      <a:pt x="0" y="310577"/>
                      <a:pt x="2786" y="347378"/>
                      <a:pt x="8397" y="378550"/>
                    </a:cubicBezTo>
                    <a:cubicBezTo>
                      <a:pt x="8637" y="379897"/>
                      <a:pt x="8988" y="381060"/>
                      <a:pt x="9191" y="382370"/>
                    </a:cubicBezTo>
                    <a:cubicBezTo>
                      <a:pt x="10815" y="390879"/>
                      <a:pt x="12569" y="399110"/>
                      <a:pt x="14672" y="406751"/>
                    </a:cubicBezTo>
                    <a:cubicBezTo>
                      <a:pt x="15263" y="408984"/>
                      <a:pt x="15982" y="410922"/>
                      <a:pt x="16628" y="413081"/>
                    </a:cubicBezTo>
                    <a:cubicBezTo>
                      <a:pt x="18530" y="419448"/>
                      <a:pt x="20449" y="425723"/>
                      <a:pt x="22682" y="431463"/>
                    </a:cubicBezTo>
                    <a:cubicBezTo>
                      <a:pt x="23549" y="433770"/>
                      <a:pt x="24639" y="435726"/>
                      <a:pt x="25580" y="437941"/>
                    </a:cubicBezTo>
                    <a:cubicBezTo>
                      <a:pt x="27776" y="443072"/>
                      <a:pt x="29954" y="448240"/>
                      <a:pt x="32464" y="452854"/>
                    </a:cubicBezTo>
                    <a:cubicBezTo>
                      <a:pt x="33387" y="454533"/>
                      <a:pt x="34457" y="455917"/>
                      <a:pt x="35398" y="457505"/>
                    </a:cubicBezTo>
                    <a:cubicBezTo>
                      <a:pt x="41729" y="468283"/>
                      <a:pt x="48724" y="477917"/>
                      <a:pt x="56881" y="485742"/>
                    </a:cubicBezTo>
                    <a:cubicBezTo>
                      <a:pt x="92169" y="519867"/>
                      <a:pt x="141760" y="526714"/>
                      <a:pt x="210342" y="526714"/>
                    </a:cubicBezTo>
                    <a:cubicBezTo>
                      <a:pt x="223557" y="526714"/>
                      <a:pt x="236753" y="526198"/>
                      <a:pt x="249801" y="525275"/>
                    </a:cubicBezTo>
                    <a:cubicBezTo>
                      <a:pt x="253695" y="524998"/>
                      <a:pt x="257552" y="524684"/>
                      <a:pt x="261336" y="524278"/>
                    </a:cubicBezTo>
                    <a:cubicBezTo>
                      <a:pt x="265599" y="523835"/>
                      <a:pt x="269844" y="523355"/>
                      <a:pt x="274071" y="522765"/>
                    </a:cubicBezTo>
                    <a:cubicBezTo>
                      <a:pt x="281989" y="521621"/>
                      <a:pt x="289703" y="520255"/>
                      <a:pt x="297067" y="518428"/>
                    </a:cubicBezTo>
                    <a:cubicBezTo>
                      <a:pt x="298340" y="518114"/>
                      <a:pt x="299577" y="517671"/>
                      <a:pt x="300850" y="517357"/>
                    </a:cubicBezTo>
                    <a:cubicBezTo>
                      <a:pt x="301773" y="517080"/>
                      <a:pt x="302641" y="516767"/>
                      <a:pt x="303563" y="516527"/>
                    </a:cubicBezTo>
                    <a:cubicBezTo>
                      <a:pt x="306221" y="515770"/>
                      <a:pt x="308694" y="514976"/>
                      <a:pt x="311167" y="514220"/>
                    </a:cubicBezTo>
                    <a:cubicBezTo>
                      <a:pt x="313548" y="513426"/>
                      <a:pt x="315947" y="512669"/>
                      <a:pt x="318254" y="511747"/>
                    </a:cubicBezTo>
                    <a:cubicBezTo>
                      <a:pt x="320487" y="510916"/>
                      <a:pt x="322794" y="510067"/>
                      <a:pt x="324862" y="509200"/>
                    </a:cubicBezTo>
                    <a:cubicBezTo>
                      <a:pt x="323791" y="509680"/>
                      <a:pt x="322518" y="509920"/>
                      <a:pt x="321447" y="510344"/>
                    </a:cubicBezTo>
                    <a:cubicBezTo>
                      <a:pt x="330952" y="506450"/>
                      <a:pt x="339940" y="501799"/>
                      <a:pt x="348208" y="495911"/>
                    </a:cubicBezTo>
                    <a:cubicBezTo>
                      <a:pt x="347692" y="496317"/>
                      <a:pt x="347212" y="496871"/>
                      <a:pt x="346658" y="497222"/>
                    </a:cubicBezTo>
                    <a:cubicBezTo>
                      <a:pt x="347414" y="496705"/>
                      <a:pt x="348042" y="496151"/>
                      <a:pt x="348762" y="495598"/>
                    </a:cubicBezTo>
                    <a:cubicBezTo>
                      <a:pt x="349316" y="495191"/>
                      <a:pt x="349869" y="494730"/>
                      <a:pt x="350478" y="494287"/>
                    </a:cubicBezTo>
                    <a:cubicBezTo>
                      <a:pt x="354096" y="491482"/>
                      <a:pt x="357436" y="488658"/>
                      <a:pt x="360537" y="4857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7" name="Freeform: Shape 142">
                <a:extLst>
                  <a:ext uri="{FF2B5EF4-FFF2-40B4-BE49-F238E27FC236}">
                    <a16:creationId xmlns:a16="http://schemas.microsoft.com/office/drawing/2014/main" id="{C3E87AAF-42DF-7D70-2BB6-D73821870145}"/>
                  </a:ext>
                </a:extLst>
              </p:cNvPr>
              <p:cNvSpPr/>
              <p:nvPr/>
            </p:nvSpPr>
            <p:spPr>
              <a:xfrm>
                <a:off x="8126172" y="4228105"/>
                <a:ext cx="277" cy="73"/>
              </a:xfrm>
              <a:custGeom>
                <a:avLst/>
                <a:gdLst>
                  <a:gd name="connsiteX0" fmla="*/ 0 w 277"/>
                  <a:gd name="connsiteY0" fmla="*/ 0 h 73"/>
                  <a:gd name="connsiteX1" fmla="*/ 278 w 277"/>
                  <a:gd name="connsiteY1" fmla="*/ 74 h 73"/>
                  <a:gd name="connsiteX2" fmla="*/ 0 w 277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7" h="73">
                    <a:moveTo>
                      <a:pt x="0" y="0"/>
                    </a:moveTo>
                    <a:cubicBezTo>
                      <a:pt x="74" y="37"/>
                      <a:pt x="204" y="37"/>
                      <a:pt x="278" y="74"/>
                    </a:cubicBezTo>
                    <a:cubicBezTo>
                      <a:pt x="204" y="37"/>
                      <a:pt x="93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8" name="Freeform: Shape 143">
                <a:extLst>
                  <a:ext uri="{FF2B5EF4-FFF2-40B4-BE49-F238E27FC236}">
                    <a16:creationId xmlns:a16="http://schemas.microsoft.com/office/drawing/2014/main" id="{AA37BB74-B913-48FC-E803-76B259473E0F}"/>
                  </a:ext>
                </a:extLst>
              </p:cNvPr>
              <p:cNvSpPr/>
              <p:nvPr/>
            </p:nvSpPr>
            <p:spPr>
              <a:xfrm>
                <a:off x="8152103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8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0" y="1587"/>
                      <a:pt x="5611" y="3304"/>
                      <a:pt x="8268" y="5094"/>
                    </a:cubicBezTo>
                    <a:cubicBezTo>
                      <a:pt x="5685" y="3341"/>
                      <a:pt x="2916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9" name="Freeform: Shape 144">
                <a:extLst>
                  <a:ext uri="{FF2B5EF4-FFF2-40B4-BE49-F238E27FC236}">
                    <a16:creationId xmlns:a16="http://schemas.microsoft.com/office/drawing/2014/main" id="{7532C03E-8C3A-BAA8-F386-FD1A337AC49F}"/>
                  </a:ext>
                </a:extLst>
              </p:cNvPr>
              <p:cNvSpPr/>
              <p:nvPr/>
            </p:nvSpPr>
            <p:spPr>
              <a:xfrm>
                <a:off x="8639414" y="4232590"/>
                <a:ext cx="7363" cy="3229"/>
              </a:xfrm>
              <a:custGeom>
                <a:avLst/>
                <a:gdLst>
                  <a:gd name="connsiteX0" fmla="*/ 0 w 7363"/>
                  <a:gd name="connsiteY0" fmla="*/ 0 h 3229"/>
                  <a:gd name="connsiteX1" fmla="*/ 7363 w 7363"/>
                  <a:gd name="connsiteY1" fmla="*/ 3230 h 3229"/>
                  <a:gd name="connsiteX2" fmla="*/ 0 w 7363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3" h="3229">
                    <a:moveTo>
                      <a:pt x="0" y="0"/>
                    </a:moveTo>
                    <a:cubicBezTo>
                      <a:pt x="2473" y="1033"/>
                      <a:pt x="4965" y="2067"/>
                      <a:pt x="7363" y="3230"/>
                    </a:cubicBezTo>
                    <a:cubicBezTo>
                      <a:pt x="5020" y="2104"/>
                      <a:pt x="2510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0" name="Freeform: Shape 145">
                <a:extLst>
                  <a:ext uri="{FF2B5EF4-FFF2-40B4-BE49-F238E27FC236}">
                    <a16:creationId xmlns:a16="http://schemas.microsoft.com/office/drawing/2014/main" id="{DEE0846B-8A01-230A-4F0E-B86F6E453D1D}"/>
                  </a:ext>
                </a:extLst>
              </p:cNvPr>
              <p:cNvSpPr/>
              <p:nvPr/>
            </p:nvSpPr>
            <p:spPr>
              <a:xfrm>
                <a:off x="8653515" y="4239381"/>
                <a:ext cx="8194" cy="5056"/>
              </a:xfrm>
              <a:custGeom>
                <a:avLst/>
                <a:gdLst>
                  <a:gd name="connsiteX0" fmla="*/ 0 w 8194"/>
                  <a:gd name="connsiteY0" fmla="*/ 0 h 5056"/>
                  <a:gd name="connsiteX1" fmla="*/ 8194 w 8194"/>
                  <a:gd name="connsiteY1" fmla="*/ 5057 h 5056"/>
                  <a:gd name="connsiteX2" fmla="*/ 0 w 8194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94" h="5056">
                    <a:moveTo>
                      <a:pt x="0" y="0"/>
                    </a:moveTo>
                    <a:cubicBezTo>
                      <a:pt x="2823" y="1587"/>
                      <a:pt x="5537" y="3267"/>
                      <a:pt x="8194" y="5057"/>
                    </a:cubicBezTo>
                    <a:cubicBezTo>
                      <a:pt x="5610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1" name="Freeform: Shape 146">
                <a:extLst>
                  <a:ext uri="{FF2B5EF4-FFF2-40B4-BE49-F238E27FC236}">
                    <a16:creationId xmlns:a16="http://schemas.microsoft.com/office/drawing/2014/main" id="{8DA37C18-C549-B090-5AB6-17C716FA70B2}"/>
                  </a:ext>
                </a:extLst>
              </p:cNvPr>
              <p:cNvSpPr/>
              <p:nvPr/>
            </p:nvSpPr>
            <p:spPr>
              <a:xfrm>
                <a:off x="8668150" y="4248923"/>
                <a:ext cx="4411" cy="3746"/>
              </a:xfrm>
              <a:custGeom>
                <a:avLst/>
                <a:gdLst>
                  <a:gd name="connsiteX0" fmla="*/ 0 w 4411"/>
                  <a:gd name="connsiteY0" fmla="*/ 0 h 3746"/>
                  <a:gd name="connsiteX1" fmla="*/ 4411 w 4411"/>
                  <a:gd name="connsiteY1" fmla="*/ 3747 h 3746"/>
                  <a:gd name="connsiteX2" fmla="*/ 0 w 4411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1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11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2" name="Freeform: Shape 147">
                <a:extLst>
                  <a:ext uri="{FF2B5EF4-FFF2-40B4-BE49-F238E27FC236}">
                    <a16:creationId xmlns:a16="http://schemas.microsoft.com/office/drawing/2014/main" id="{3171C88B-E711-44DF-8A12-1FFB1FDD8FEC}"/>
                  </a:ext>
                </a:extLst>
              </p:cNvPr>
              <p:cNvSpPr/>
              <p:nvPr/>
            </p:nvSpPr>
            <p:spPr>
              <a:xfrm>
                <a:off x="8627602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110" y="37"/>
                      <a:pt x="166" y="37"/>
                    </a:cubicBezTo>
                    <a:cubicBezTo>
                      <a:pt x="129" y="55"/>
                      <a:pt x="55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3" name="Freeform: Shape 148">
                <a:extLst>
                  <a:ext uri="{FF2B5EF4-FFF2-40B4-BE49-F238E27FC236}">
                    <a16:creationId xmlns:a16="http://schemas.microsoft.com/office/drawing/2014/main" id="{30621D7E-1734-FF45-3FD5-E00FF9462C2A}"/>
                  </a:ext>
                </a:extLst>
              </p:cNvPr>
              <p:cNvSpPr/>
              <p:nvPr/>
            </p:nvSpPr>
            <p:spPr>
              <a:xfrm>
                <a:off x="8317634" y="4216330"/>
                <a:ext cx="420721" cy="526769"/>
              </a:xfrm>
              <a:custGeom>
                <a:avLst/>
                <a:gdLst>
                  <a:gd name="connsiteX0" fmla="*/ 389439 w 420721"/>
                  <a:gd name="connsiteY0" fmla="*/ 81649 h 526769"/>
                  <a:gd name="connsiteX1" fmla="*/ 387575 w 420721"/>
                  <a:gd name="connsiteY1" fmla="*/ 77589 h 526769"/>
                  <a:gd name="connsiteX2" fmla="*/ 389439 w 420721"/>
                  <a:gd name="connsiteY2" fmla="*/ 81649 h 526769"/>
                  <a:gd name="connsiteX3" fmla="*/ 400051 w 420721"/>
                  <a:gd name="connsiteY3" fmla="*/ 107432 h 526769"/>
                  <a:gd name="connsiteX4" fmla="*/ 397541 w 420721"/>
                  <a:gd name="connsiteY4" fmla="*/ 99755 h 526769"/>
                  <a:gd name="connsiteX5" fmla="*/ 400051 w 420721"/>
                  <a:gd name="connsiteY5" fmla="*/ 107432 h 526769"/>
                  <a:gd name="connsiteX6" fmla="*/ 413783 w 420721"/>
                  <a:gd name="connsiteY6" fmla="*/ 166177 h 526769"/>
                  <a:gd name="connsiteX7" fmla="*/ 412195 w 420721"/>
                  <a:gd name="connsiteY7" fmla="*/ 154993 h 526769"/>
                  <a:gd name="connsiteX8" fmla="*/ 413783 w 420721"/>
                  <a:gd name="connsiteY8" fmla="*/ 166177 h 526769"/>
                  <a:gd name="connsiteX9" fmla="*/ 417400 w 420721"/>
                  <a:gd name="connsiteY9" fmla="*/ 195965 h 526769"/>
                  <a:gd name="connsiteX10" fmla="*/ 416846 w 420721"/>
                  <a:gd name="connsiteY10" fmla="*/ 188878 h 526769"/>
                  <a:gd name="connsiteX11" fmla="*/ 417400 w 420721"/>
                  <a:gd name="connsiteY11" fmla="*/ 195965 h 526769"/>
                  <a:gd name="connsiteX12" fmla="*/ 408098 w 420721"/>
                  <a:gd name="connsiteY12" fmla="*/ 135873 h 526769"/>
                  <a:gd name="connsiteX13" fmla="*/ 405754 w 420721"/>
                  <a:gd name="connsiteY13" fmla="*/ 125445 h 526769"/>
                  <a:gd name="connsiteX14" fmla="*/ 408098 w 420721"/>
                  <a:gd name="connsiteY14" fmla="*/ 135873 h 526769"/>
                  <a:gd name="connsiteX15" fmla="*/ 417031 w 420721"/>
                  <a:gd name="connsiteY15" fmla="*/ 341472 h 526769"/>
                  <a:gd name="connsiteX16" fmla="*/ 417031 w 420721"/>
                  <a:gd name="connsiteY16" fmla="*/ 341306 h 526769"/>
                  <a:gd name="connsiteX17" fmla="*/ 417031 w 420721"/>
                  <a:gd name="connsiteY17" fmla="*/ 341472 h 526769"/>
                  <a:gd name="connsiteX18" fmla="*/ 412582 w 420721"/>
                  <a:gd name="connsiteY18" fmla="*/ 373696 h 526769"/>
                  <a:gd name="connsiteX19" fmla="*/ 413413 w 420721"/>
                  <a:gd name="connsiteY19" fmla="*/ 367975 h 526769"/>
                  <a:gd name="connsiteX20" fmla="*/ 412582 w 420721"/>
                  <a:gd name="connsiteY20" fmla="*/ 373696 h 526769"/>
                  <a:gd name="connsiteX21" fmla="*/ 406418 w 420721"/>
                  <a:gd name="connsiteY21" fmla="*/ 402100 h 526769"/>
                  <a:gd name="connsiteX22" fmla="*/ 407729 w 420721"/>
                  <a:gd name="connsiteY22" fmla="*/ 396139 h 526769"/>
                  <a:gd name="connsiteX23" fmla="*/ 406418 w 420721"/>
                  <a:gd name="connsiteY23" fmla="*/ 402100 h 526769"/>
                  <a:gd name="connsiteX24" fmla="*/ 398464 w 420721"/>
                  <a:gd name="connsiteY24" fmla="*/ 426923 h 526769"/>
                  <a:gd name="connsiteX25" fmla="*/ 399848 w 420721"/>
                  <a:gd name="connsiteY25" fmla="*/ 422789 h 526769"/>
                  <a:gd name="connsiteX26" fmla="*/ 398464 w 420721"/>
                  <a:gd name="connsiteY26" fmla="*/ 426923 h 526769"/>
                  <a:gd name="connsiteX27" fmla="*/ 388793 w 420721"/>
                  <a:gd name="connsiteY27" fmla="*/ 448443 h 526769"/>
                  <a:gd name="connsiteX28" fmla="*/ 389347 w 420721"/>
                  <a:gd name="connsiteY28" fmla="*/ 447206 h 526769"/>
                  <a:gd name="connsiteX29" fmla="*/ 388793 w 420721"/>
                  <a:gd name="connsiteY29" fmla="*/ 448443 h 526769"/>
                  <a:gd name="connsiteX30" fmla="*/ 12273 w 420721"/>
                  <a:gd name="connsiteY30" fmla="*/ 138936 h 526769"/>
                  <a:gd name="connsiteX31" fmla="*/ 15503 w 420721"/>
                  <a:gd name="connsiteY31" fmla="*/ 125131 h 526769"/>
                  <a:gd name="connsiteX32" fmla="*/ 12273 w 420721"/>
                  <a:gd name="connsiteY32" fmla="*/ 138936 h 526769"/>
                  <a:gd name="connsiteX33" fmla="*/ 6699 w 420721"/>
                  <a:gd name="connsiteY33" fmla="*/ 168835 h 526769"/>
                  <a:gd name="connsiteX34" fmla="*/ 8804 w 420721"/>
                  <a:gd name="connsiteY34" fmla="*/ 154753 h 526769"/>
                  <a:gd name="connsiteX35" fmla="*/ 6699 w 420721"/>
                  <a:gd name="connsiteY35" fmla="*/ 168835 h 526769"/>
                  <a:gd name="connsiteX36" fmla="*/ 3230 w 420721"/>
                  <a:gd name="connsiteY36" fmla="*/ 197756 h 526769"/>
                  <a:gd name="connsiteX37" fmla="*/ 3950 w 420721"/>
                  <a:gd name="connsiteY37" fmla="*/ 188841 h 526769"/>
                  <a:gd name="connsiteX38" fmla="*/ 3230 w 420721"/>
                  <a:gd name="connsiteY38" fmla="*/ 197756 h 526769"/>
                  <a:gd name="connsiteX39" fmla="*/ 20228 w 420721"/>
                  <a:gd name="connsiteY39" fmla="*/ 110367 h 526769"/>
                  <a:gd name="connsiteX40" fmla="*/ 23919 w 420721"/>
                  <a:gd name="connsiteY40" fmla="*/ 99552 h 526769"/>
                  <a:gd name="connsiteX41" fmla="*/ 20228 w 420721"/>
                  <a:gd name="connsiteY41" fmla="*/ 110367 h 526769"/>
                  <a:gd name="connsiteX42" fmla="*/ 86337 w 420721"/>
                  <a:gd name="connsiteY42" fmla="*/ 506468 h 526769"/>
                  <a:gd name="connsiteX43" fmla="*/ 84381 w 420721"/>
                  <a:gd name="connsiteY43" fmla="*/ 505269 h 526769"/>
                  <a:gd name="connsiteX44" fmla="*/ 86337 w 420721"/>
                  <a:gd name="connsiteY44" fmla="*/ 506468 h 526769"/>
                  <a:gd name="connsiteX45" fmla="*/ 103316 w 420721"/>
                  <a:gd name="connsiteY45" fmla="*/ 513666 h 526769"/>
                  <a:gd name="connsiteX46" fmla="*/ 99385 w 420721"/>
                  <a:gd name="connsiteY46" fmla="*/ 512042 h 526769"/>
                  <a:gd name="connsiteX47" fmla="*/ 103316 w 420721"/>
                  <a:gd name="connsiteY47" fmla="*/ 513666 h 526769"/>
                  <a:gd name="connsiteX48" fmla="*/ 121366 w 420721"/>
                  <a:gd name="connsiteY48" fmla="*/ 518889 h 526769"/>
                  <a:gd name="connsiteX49" fmla="*/ 119613 w 420721"/>
                  <a:gd name="connsiteY49" fmla="*/ 518409 h 526769"/>
                  <a:gd name="connsiteX50" fmla="*/ 121366 w 420721"/>
                  <a:gd name="connsiteY50" fmla="*/ 518889 h 526769"/>
                  <a:gd name="connsiteX51" fmla="*/ 296919 w 420721"/>
                  <a:gd name="connsiteY51" fmla="*/ 403576 h 526769"/>
                  <a:gd name="connsiteX52" fmla="*/ 293819 w 420721"/>
                  <a:gd name="connsiteY52" fmla="*/ 407563 h 526769"/>
                  <a:gd name="connsiteX53" fmla="*/ 291106 w 420721"/>
                  <a:gd name="connsiteY53" fmla="*/ 410903 h 526769"/>
                  <a:gd name="connsiteX54" fmla="*/ 288245 w 420721"/>
                  <a:gd name="connsiteY54" fmla="*/ 413690 h 526769"/>
                  <a:gd name="connsiteX55" fmla="*/ 283354 w 420721"/>
                  <a:gd name="connsiteY55" fmla="*/ 417898 h 526769"/>
                  <a:gd name="connsiteX56" fmla="*/ 280733 w 420721"/>
                  <a:gd name="connsiteY56" fmla="*/ 419762 h 526769"/>
                  <a:gd name="connsiteX57" fmla="*/ 275159 w 420721"/>
                  <a:gd name="connsiteY57" fmla="*/ 423140 h 526769"/>
                  <a:gd name="connsiteX58" fmla="*/ 270952 w 420721"/>
                  <a:gd name="connsiteY58" fmla="*/ 425244 h 526769"/>
                  <a:gd name="connsiteX59" fmla="*/ 266743 w 420721"/>
                  <a:gd name="connsiteY59" fmla="*/ 426997 h 526769"/>
                  <a:gd name="connsiteX60" fmla="*/ 258716 w 420721"/>
                  <a:gd name="connsiteY60" fmla="*/ 429655 h 526769"/>
                  <a:gd name="connsiteX61" fmla="*/ 257239 w 420721"/>
                  <a:gd name="connsiteY61" fmla="*/ 430061 h 526769"/>
                  <a:gd name="connsiteX62" fmla="*/ 210380 w 420721"/>
                  <a:gd name="connsiteY62" fmla="*/ 434878 h 526769"/>
                  <a:gd name="connsiteX63" fmla="*/ 157282 w 420721"/>
                  <a:gd name="connsiteY63" fmla="*/ 429230 h 526769"/>
                  <a:gd name="connsiteX64" fmla="*/ 156802 w 420721"/>
                  <a:gd name="connsiteY64" fmla="*/ 429119 h 526769"/>
                  <a:gd name="connsiteX65" fmla="*/ 121846 w 420721"/>
                  <a:gd name="connsiteY65" fmla="*/ 404370 h 526769"/>
                  <a:gd name="connsiteX66" fmla="*/ 108318 w 420721"/>
                  <a:gd name="connsiteY66" fmla="*/ 371205 h 526769"/>
                  <a:gd name="connsiteX67" fmla="*/ 108244 w 420721"/>
                  <a:gd name="connsiteY67" fmla="*/ 370891 h 526769"/>
                  <a:gd name="connsiteX68" fmla="*/ 100326 w 420721"/>
                  <a:gd name="connsiteY68" fmla="*/ 267316 h 526769"/>
                  <a:gd name="connsiteX69" fmla="*/ 126423 w 420721"/>
                  <a:gd name="connsiteY69" fmla="*/ 117546 h 526769"/>
                  <a:gd name="connsiteX70" fmla="*/ 210398 w 420721"/>
                  <a:gd name="connsiteY70" fmla="*/ 91892 h 526769"/>
                  <a:gd name="connsiteX71" fmla="*/ 295129 w 420721"/>
                  <a:gd name="connsiteY71" fmla="*/ 118856 h 526769"/>
                  <a:gd name="connsiteX72" fmla="*/ 320395 w 420721"/>
                  <a:gd name="connsiteY72" fmla="*/ 267298 h 526769"/>
                  <a:gd name="connsiteX73" fmla="*/ 296919 w 420721"/>
                  <a:gd name="connsiteY73" fmla="*/ 403576 h 526769"/>
                  <a:gd name="connsiteX74" fmla="*/ 34015 w 420721"/>
                  <a:gd name="connsiteY74" fmla="*/ 77552 h 526769"/>
                  <a:gd name="connsiteX75" fmla="*/ 31025 w 420721"/>
                  <a:gd name="connsiteY75" fmla="*/ 83845 h 526769"/>
                  <a:gd name="connsiteX76" fmla="*/ 34015 w 420721"/>
                  <a:gd name="connsiteY76" fmla="*/ 77552 h 526769"/>
                  <a:gd name="connsiteX77" fmla="*/ 36340 w 420721"/>
                  <a:gd name="connsiteY77" fmla="*/ 73492 h 526769"/>
                  <a:gd name="connsiteX78" fmla="*/ 34827 w 420721"/>
                  <a:gd name="connsiteY78" fmla="*/ 75872 h 526769"/>
                  <a:gd name="connsiteX79" fmla="*/ 24971 w 420721"/>
                  <a:gd name="connsiteY79" fmla="*/ 96672 h 526769"/>
                  <a:gd name="connsiteX80" fmla="*/ 24657 w 420721"/>
                  <a:gd name="connsiteY80" fmla="*/ 97429 h 526769"/>
                  <a:gd name="connsiteX81" fmla="*/ 0 w 420721"/>
                  <a:gd name="connsiteY81" fmla="*/ 267279 h 526769"/>
                  <a:gd name="connsiteX82" fmla="*/ 8397 w 420721"/>
                  <a:gd name="connsiteY82" fmla="*/ 378495 h 526769"/>
                  <a:gd name="connsiteX83" fmla="*/ 9431 w 420721"/>
                  <a:gd name="connsiteY83" fmla="*/ 383182 h 526769"/>
                  <a:gd name="connsiteX84" fmla="*/ 14673 w 420721"/>
                  <a:gd name="connsiteY84" fmla="*/ 406695 h 526769"/>
                  <a:gd name="connsiteX85" fmla="*/ 16869 w 420721"/>
                  <a:gd name="connsiteY85" fmla="*/ 413690 h 526769"/>
                  <a:gd name="connsiteX86" fmla="*/ 22682 w 420721"/>
                  <a:gd name="connsiteY86" fmla="*/ 431389 h 526769"/>
                  <a:gd name="connsiteX87" fmla="*/ 25820 w 420721"/>
                  <a:gd name="connsiteY87" fmla="*/ 438477 h 526769"/>
                  <a:gd name="connsiteX88" fmla="*/ 32464 w 420721"/>
                  <a:gd name="connsiteY88" fmla="*/ 452835 h 526769"/>
                  <a:gd name="connsiteX89" fmla="*/ 35730 w 420721"/>
                  <a:gd name="connsiteY89" fmla="*/ 458040 h 526769"/>
                  <a:gd name="connsiteX90" fmla="*/ 56900 w 420721"/>
                  <a:gd name="connsiteY90" fmla="*/ 485761 h 526769"/>
                  <a:gd name="connsiteX91" fmla="*/ 210398 w 420721"/>
                  <a:gd name="connsiteY91" fmla="*/ 526770 h 526769"/>
                  <a:gd name="connsiteX92" fmla="*/ 249856 w 420721"/>
                  <a:gd name="connsiteY92" fmla="*/ 525293 h 526769"/>
                  <a:gd name="connsiteX93" fmla="*/ 261318 w 420721"/>
                  <a:gd name="connsiteY93" fmla="*/ 524297 h 526769"/>
                  <a:gd name="connsiteX94" fmla="*/ 274126 w 420721"/>
                  <a:gd name="connsiteY94" fmla="*/ 522783 h 526769"/>
                  <a:gd name="connsiteX95" fmla="*/ 296956 w 420721"/>
                  <a:gd name="connsiteY95" fmla="*/ 518483 h 526769"/>
                  <a:gd name="connsiteX96" fmla="*/ 300924 w 420721"/>
                  <a:gd name="connsiteY96" fmla="*/ 517339 h 526769"/>
                  <a:gd name="connsiteX97" fmla="*/ 303545 w 420721"/>
                  <a:gd name="connsiteY97" fmla="*/ 516545 h 526769"/>
                  <a:gd name="connsiteX98" fmla="*/ 311462 w 420721"/>
                  <a:gd name="connsiteY98" fmla="*/ 514128 h 526769"/>
                  <a:gd name="connsiteX99" fmla="*/ 318143 w 420721"/>
                  <a:gd name="connsiteY99" fmla="*/ 511821 h 526769"/>
                  <a:gd name="connsiteX100" fmla="*/ 324825 w 420721"/>
                  <a:gd name="connsiteY100" fmla="*/ 509237 h 526769"/>
                  <a:gd name="connsiteX101" fmla="*/ 321355 w 420721"/>
                  <a:gd name="connsiteY101" fmla="*/ 510436 h 526769"/>
                  <a:gd name="connsiteX102" fmla="*/ 348245 w 420721"/>
                  <a:gd name="connsiteY102" fmla="*/ 495948 h 526769"/>
                  <a:gd name="connsiteX103" fmla="*/ 346621 w 420721"/>
                  <a:gd name="connsiteY103" fmla="*/ 497259 h 526769"/>
                  <a:gd name="connsiteX104" fmla="*/ 348762 w 420721"/>
                  <a:gd name="connsiteY104" fmla="*/ 495579 h 526769"/>
                  <a:gd name="connsiteX105" fmla="*/ 350349 w 420721"/>
                  <a:gd name="connsiteY105" fmla="*/ 494380 h 526769"/>
                  <a:gd name="connsiteX106" fmla="*/ 360537 w 420721"/>
                  <a:gd name="connsiteY106" fmla="*/ 485779 h 526769"/>
                  <a:gd name="connsiteX107" fmla="*/ 357584 w 420721"/>
                  <a:gd name="connsiteY107" fmla="*/ 488197 h 526769"/>
                  <a:gd name="connsiteX108" fmla="*/ 361645 w 420721"/>
                  <a:gd name="connsiteY108" fmla="*/ 484783 h 526769"/>
                  <a:gd name="connsiteX109" fmla="*/ 360537 w 420721"/>
                  <a:gd name="connsiteY109" fmla="*/ 485779 h 526769"/>
                  <a:gd name="connsiteX110" fmla="*/ 363841 w 420721"/>
                  <a:gd name="connsiteY110" fmla="*/ 483066 h 526769"/>
                  <a:gd name="connsiteX111" fmla="*/ 397689 w 420721"/>
                  <a:gd name="connsiteY111" fmla="*/ 429212 h 526769"/>
                  <a:gd name="connsiteX112" fmla="*/ 397763 w 420721"/>
                  <a:gd name="connsiteY112" fmla="*/ 429101 h 526769"/>
                  <a:gd name="connsiteX113" fmla="*/ 420722 w 420721"/>
                  <a:gd name="connsiteY113" fmla="*/ 267242 h 526769"/>
                  <a:gd name="connsiteX114" fmla="*/ 405126 w 420721"/>
                  <a:gd name="connsiteY114" fmla="*/ 122732 h 526769"/>
                  <a:gd name="connsiteX115" fmla="*/ 405053 w 420721"/>
                  <a:gd name="connsiteY115" fmla="*/ 122418 h 526769"/>
                  <a:gd name="connsiteX116" fmla="*/ 396858 w 420721"/>
                  <a:gd name="connsiteY116" fmla="*/ 97558 h 526769"/>
                  <a:gd name="connsiteX117" fmla="*/ 395898 w 420721"/>
                  <a:gd name="connsiteY117" fmla="*/ 95417 h 526769"/>
                  <a:gd name="connsiteX118" fmla="*/ 386837 w 420721"/>
                  <a:gd name="connsiteY118" fmla="*/ 75891 h 526769"/>
                  <a:gd name="connsiteX119" fmla="*/ 385213 w 420721"/>
                  <a:gd name="connsiteY119" fmla="*/ 73270 h 526769"/>
                  <a:gd name="connsiteX120" fmla="*/ 361939 w 420721"/>
                  <a:gd name="connsiteY120" fmla="*/ 42209 h 526769"/>
                  <a:gd name="connsiteX121" fmla="*/ 354981 w 420721"/>
                  <a:gd name="connsiteY121" fmla="*/ 36321 h 526769"/>
                  <a:gd name="connsiteX122" fmla="*/ 358636 w 420721"/>
                  <a:gd name="connsiteY122" fmla="*/ 39588 h 526769"/>
                  <a:gd name="connsiteX123" fmla="*/ 348928 w 420721"/>
                  <a:gd name="connsiteY123" fmla="*/ 31467 h 526769"/>
                  <a:gd name="connsiteX124" fmla="*/ 350515 w 420721"/>
                  <a:gd name="connsiteY124" fmla="*/ 32575 h 526769"/>
                  <a:gd name="connsiteX125" fmla="*/ 344075 w 420721"/>
                  <a:gd name="connsiteY125" fmla="*/ 28035 h 526769"/>
                  <a:gd name="connsiteX126" fmla="*/ 344831 w 420721"/>
                  <a:gd name="connsiteY126" fmla="*/ 28588 h 526769"/>
                  <a:gd name="connsiteX127" fmla="*/ 333646 w 420721"/>
                  <a:gd name="connsiteY127" fmla="*/ 21834 h 526769"/>
                  <a:gd name="connsiteX128" fmla="*/ 335916 w 420721"/>
                  <a:gd name="connsiteY128" fmla="*/ 23033 h 526769"/>
                  <a:gd name="connsiteX129" fmla="*/ 329162 w 420721"/>
                  <a:gd name="connsiteY129" fmla="*/ 19453 h 526769"/>
                  <a:gd name="connsiteX130" fmla="*/ 329402 w 420721"/>
                  <a:gd name="connsiteY130" fmla="*/ 19563 h 526769"/>
                  <a:gd name="connsiteX131" fmla="*/ 319694 w 420721"/>
                  <a:gd name="connsiteY131" fmla="*/ 15429 h 526769"/>
                  <a:gd name="connsiteX132" fmla="*/ 321798 w 420721"/>
                  <a:gd name="connsiteY132" fmla="*/ 16223 h 526769"/>
                  <a:gd name="connsiteX133" fmla="*/ 310152 w 420721"/>
                  <a:gd name="connsiteY133" fmla="*/ 11812 h 526769"/>
                  <a:gd name="connsiteX134" fmla="*/ 310743 w 420721"/>
                  <a:gd name="connsiteY134" fmla="*/ 12052 h 526769"/>
                  <a:gd name="connsiteX135" fmla="*/ 308510 w 420721"/>
                  <a:gd name="connsiteY135" fmla="*/ 11369 h 526769"/>
                  <a:gd name="connsiteX136" fmla="*/ 309986 w 420721"/>
                  <a:gd name="connsiteY136" fmla="*/ 11775 h 526769"/>
                  <a:gd name="connsiteX137" fmla="*/ 295424 w 420721"/>
                  <a:gd name="connsiteY137" fmla="*/ 7475 h 526769"/>
                  <a:gd name="connsiteX138" fmla="*/ 210380 w 420721"/>
                  <a:gd name="connsiteY138" fmla="*/ 0 h 526769"/>
                  <a:gd name="connsiteX139" fmla="*/ 60148 w 420721"/>
                  <a:gd name="connsiteY139" fmla="*/ 42209 h 526769"/>
                  <a:gd name="connsiteX140" fmla="*/ 48133 w 420721"/>
                  <a:gd name="connsiteY140" fmla="*/ 55940 h 526769"/>
                  <a:gd name="connsiteX141" fmla="*/ 46786 w 420721"/>
                  <a:gd name="connsiteY141" fmla="*/ 57453 h 526769"/>
                  <a:gd name="connsiteX142" fmla="*/ 36340 w 420721"/>
                  <a:gd name="connsiteY142" fmla="*/ 73492 h 5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0721" h="526769">
                    <a:moveTo>
                      <a:pt x="389439" y="81649"/>
                    </a:moveTo>
                    <a:cubicBezTo>
                      <a:pt x="388793" y="80376"/>
                      <a:pt x="388239" y="78862"/>
                      <a:pt x="387575" y="77589"/>
                    </a:cubicBezTo>
                    <a:cubicBezTo>
                      <a:pt x="388239" y="78862"/>
                      <a:pt x="388793" y="80339"/>
                      <a:pt x="389439" y="81649"/>
                    </a:cubicBezTo>
                    <a:moveTo>
                      <a:pt x="400051" y="107432"/>
                    </a:moveTo>
                    <a:cubicBezTo>
                      <a:pt x="399221" y="104922"/>
                      <a:pt x="398464" y="102191"/>
                      <a:pt x="397541" y="99755"/>
                    </a:cubicBezTo>
                    <a:cubicBezTo>
                      <a:pt x="398464" y="102172"/>
                      <a:pt x="399221" y="104922"/>
                      <a:pt x="400051" y="107432"/>
                    </a:cubicBezTo>
                    <a:moveTo>
                      <a:pt x="413783" y="166177"/>
                    </a:moveTo>
                    <a:cubicBezTo>
                      <a:pt x="413229" y="162523"/>
                      <a:pt x="412786" y="158537"/>
                      <a:pt x="412195" y="154993"/>
                    </a:cubicBezTo>
                    <a:cubicBezTo>
                      <a:pt x="412786" y="158574"/>
                      <a:pt x="413265" y="162486"/>
                      <a:pt x="413783" y="166177"/>
                    </a:cubicBezTo>
                    <a:moveTo>
                      <a:pt x="417400" y="195965"/>
                    </a:moveTo>
                    <a:cubicBezTo>
                      <a:pt x="417196" y="193695"/>
                      <a:pt x="417086" y="191111"/>
                      <a:pt x="416846" y="188878"/>
                    </a:cubicBezTo>
                    <a:cubicBezTo>
                      <a:pt x="417086" y="191167"/>
                      <a:pt x="417196" y="193658"/>
                      <a:pt x="417400" y="195965"/>
                    </a:cubicBezTo>
                    <a:moveTo>
                      <a:pt x="408098" y="135873"/>
                    </a:moveTo>
                    <a:cubicBezTo>
                      <a:pt x="407304" y="132403"/>
                      <a:pt x="406621" y="128712"/>
                      <a:pt x="405754" y="125445"/>
                    </a:cubicBezTo>
                    <a:cubicBezTo>
                      <a:pt x="406621" y="128749"/>
                      <a:pt x="407286" y="132403"/>
                      <a:pt x="408098" y="135873"/>
                    </a:cubicBezTo>
                    <a:moveTo>
                      <a:pt x="417031" y="341472"/>
                    </a:moveTo>
                    <a:cubicBezTo>
                      <a:pt x="417031" y="341398"/>
                      <a:pt x="417031" y="341361"/>
                      <a:pt x="417031" y="341306"/>
                    </a:cubicBezTo>
                    <a:cubicBezTo>
                      <a:pt x="417031" y="341361"/>
                      <a:pt x="417031" y="341398"/>
                      <a:pt x="417031" y="341472"/>
                    </a:cubicBezTo>
                    <a:moveTo>
                      <a:pt x="412582" y="373696"/>
                    </a:moveTo>
                    <a:cubicBezTo>
                      <a:pt x="412897" y="371906"/>
                      <a:pt x="413100" y="369839"/>
                      <a:pt x="413413" y="367975"/>
                    </a:cubicBezTo>
                    <a:cubicBezTo>
                      <a:pt x="413100" y="369839"/>
                      <a:pt x="412897" y="371869"/>
                      <a:pt x="412582" y="373696"/>
                    </a:cubicBezTo>
                    <a:moveTo>
                      <a:pt x="406418" y="402100"/>
                    </a:moveTo>
                    <a:cubicBezTo>
                      <a:pt x="406899" y="400236"/>
                      <a:pt x="407249" y="398077"/>
                      <a:pt x="407729" y="396139"/>
                    </a:cubicBezTo>
                    <a:cubicBezTo>
                      <a:pt x="407249" y="398077"/>
                      <a:pt x="406899" y="400236"/>
                      <a:pt x="406418" y="402100"/>
                    </a:cubicBezTo>
                    <a:moveTo>
                      <a:pt x="398464" y="426923"/>
                    </a:moveTo>
                    <a:cubicBezTo>
                      <a:pt x="398981" y="425613"/>
                      <a:pt x="399332" y="424099"/>
                      <a:pt x="399848" y="422789"/>
                    </a:cubicBezTo>
                    <a:cubicBezTo>
                      <a:pt x="399332" y="424136"/>
                      <a:pt x="398981" y="425613"/>
                      <a:pt x="398464" y="426923"/>
                    </a:cubicBezTo>
                    <a:moveTo>
                      <a:pt x="388793" y="448443"/>
                    </a:moveTo>
                    <a:cubicBezTo>
                      <a:pt x="388996" y="448092"/>
                      <a:pt x="389144" y="447612"/>
                      <a:pt x="389347" y="447206"/>
                    </a:cubicBezTo>
                    <a:cubicBezTo>
                      <a:pt x="389162" y="447594"/>
                      <a:pt x="388996" y="448074"/>
                      <a:pt x="388793" y="448443"/>
                    </a:cubicBezTo>
                    <a:moveTo>
                      <a:pt x="12273" y="138936"/>
                    </a:moveTo>
                    <a:cubicBezTo>
                      <a:pt x="13307" y="134322"/>
                      <a:pt x="14303" y="129505"/>
                      <a:pt x="15503" y="125131"/>
                    </a:cubicBezTo>
                    <a:cubicBezTo>
                      <a:pt x="14303" y="129469"/>
                      <a:pt x="13344" y="134286"/>
                      <a:pt x="12273" y="138936"/>
                    </a:cubicBezTo>
                    <a:moveTo>
                      <a:pt x="6699" y="168835"/>
                    </a:moveTo>
                    <a:cubicBezTo>
                      <a:pt x="7419" y="164147"/>
                      <a:pt x="8010" y="159256"/>
                      <a:pt x="8804" y="154753"/>
                    </a:cubicBezTo>
                    <a:cubicBezTo>
                      <a:pt x="8010" y="159220"/>
                      <a:pt x="7419" y="164147"/>
                      <a:pt x="6699" y="168835"/>
                    </a:cubicBezTo>
                    <a:moveTo>
                      <a:pt x="3230" y="197756"/>
                    </a:moveTo>
                    <a:cubicBezTo>
                      <a:pt x="3506" y="194858"/>
                      <a:pt x="3673" y="191665"/>
                      <a:pt x="3950" y="188841"/>
                    </a:cubicBezTo>
                    <a:cubicBezTo>
                      <a:pt x="3636" y="191683"/>
                      <a:pt x="3506" y="194858"/>
                      <a:pt x="3230" y="197756"/>
                    </a:cubicBezTo>
                    <a:moveTo>
                      <a:pt x="20228" y="110367"/>
                    </a:moveTo>
                    <a:cubicBezTo>
                      <a:pt x="21464" y="106786"/>
                      <a:pt x="22572" y="102966"/>
                      <a:pt x="23919" y="99552"/>
                    </a:cubicBezTo>
                    <a:cubicBezTo>
                      <a:pt x="22572" y="102929"/>
                      <a:pt x="21446" y="106749"/>
                      <a:pt x="20228" y="110367"/>
                    </a:cubicBezTo>
                    <a:moveTo>
                      <a:pt x="86337" y="506468"/>
                    </a:moveTo>
                    <a:cubicBezTo>
                      <a:pt x="85654" y="506117"/>
                      <a:pt x="85063" y="505638"/>
                      <a:pt x="84381" y="505269"/>
                    </a:cubicBezTo>
                    <a:cubicBezTo>
                      <a:pt x="85063" y="505638"/>
                      <a:pt x="85654" y="506117"/>
                      <a:pt x="86337" y="506468"/>
                    </a:cubicBezTo>
                    <a:moveTo>
                      <a:pt x="103316" y="513666"/>
                    </a:moveTo>
                    <a:cubicBezTo>
                      <a:pt x="101932" y="513149"/>
                      <a:pt x="100696" y="512522"/>
                      <a:pt x="99385" y="512042"/>
                    </a:cubicBezTo>
                    <a:cubicBezTo>
                      <a:pt x="100696" y="512522"/>
                      <a:pt x="101932" y="513149"/>
                      <a:pt x="103316" y="513666"/>
                    </a:cubicBezTo>
                    <a:moveTo>
                      <a:pt x="121366" y="518889"/>
                    </a:moveTo>
                    <a:cubicBezTo>
                      <a:pt x="120776" y="518778"/>
                      <a:pt x="120222" y="518575"/>
                      <a:pt x="119613" y="518409"/>
                    </a:cubicBezTo>
                    <a:cubicBezTo>
                      <a:pt x="120222" y="518557"/>
                      <a:pt x="120776" y="518760"/>
                      <a:pt x="121366" y="518889"/>
                    </a:cubicBezTo>
                    <a:moveTo>
                      <a:pt x="296919" y="403576"/>
                    </a:moveTo>
                    <a:cubicBezTo>
                      <a:pt x="295959" y="404961"/>
                      <a:pt x="294889" y="406234"/>
                      <a:pt x="293819" y="407563"/>
                    </a:cubicBezTo>
                    <a:cubicBezTo>
                      <a:pt x="292896" y="408670"/>
                      <a:pt x="292065" y="409870"/>
                      <a:pt x="291106" y="410903"/>
                    </a:cubicBezTo>
                    <a:cubicBezTo>
                      <a:pt x="290183" y="411863"/>
                      <a:pt x="289205" y="412730"/>
                      <a:pt x="288245" y="413690"/>
                    </a:cubicBezTo>
                    <a:cubicBezTo>
                      <a:pt x="286657" y="415167"/>
                      <a:pt x="285071" y="416588"/>
                      <a:pt x="283354" y="417898"/>
                    </a:cubicBezTo>
                    <a:cubicBezTo>
                      <a:pt x="282524" y="418526"/>
                      <a:pt x="281638" y="419172"/>
                      <a:pt x="280733" y="419762"/>
                    </a:cubicBezTo>
                    <a:cubicBezTo>
                      <a:pt x="278943" y="420999"/>
                      <a:pt x="277116" y="422106"/>
                      <a:pt x="275159" y="423140"/>
                    </a:cubicBezTo>
                    <a:cubicBezTo>
                      <a:pt x="273812" y="423859"/>
                      <a:pt x="272447" y="424579"/>
                      <a:pt x="270952" y="425244"/>
                    </a:cubicBezTo>
                    <a:cubicBezTo>
                      <a:pt x="269605" y="425871"/>
                      <a:pt x="268165" y="426443"/>
                      <a:pt x="266743" y="426997"/>
                    </a:cubicBezTo>
                    <a:cubicBezTo>
                      <a:pt x="264234" y="427957"/>
                      <a:pt x="261613" y="428861"/>
                      <a:pt x="258716" y="429655"/>
                    </a:cubicBezTo>
                    <a:cubicBezTo>
                      <a:pt x="258236" y="429765"/>
                      <a:pt x="257719" y="429932"/>
                      <a:pt x="257239" y="430061"/>
                    </a:cubicBezTo>
                    <a:cubicBezTo>
                      <a:pt x="245261" y="433124"/>
                      <a:pt x="230146" y="434878"/>
                      <a:pt x="210380" y="434878"/>
                    </a:cubicBezTo>
                    <a:cubicBezTo>
                      <a:pt x="189617" y="434878"/>
                      <a:pt x="171954" y="433604"/>
                      <a:pt x="157282" y="429230"/>
                    </a:cubicBezTo>
                    <a:cubicBezTo>
                      <a:pt x="157115" y="429193"/>
                      <a:pt x="156967" y="429156"/>
                      <a:pt x="156802" y="429119"/>
                    </a:cubicBezTo>
                    <a:cubicBezTo>
                      <a:pt x="142093" y="424671"/>
                      <a:pt x="130428" y="417068"/>
                      <a:pt x="121846" y="404370"/>
                    </a:cubicBezTo>
                    <a:cubicBezTo>
                      <a:pt x="116088" y="395862"/>
                      <a:pt x="111658" y="385157"/>
                      <a:pt x="108318" y="371205"/>
                    </a:cubicBezTo>
                    <a:cubicBezTo>
                      <a:pt x="108318" y="371094"/>
                      <a:pt x="108281" y="371002"/>
                      <a:pt x="108244" y="370891"/>
                    </a:cubicBezTo>
                    <a:cubicBezTo>
                      <a:pt x="102670" y="347415"/>
                      <a:pt x="100326" y="314637"/>
                      <a:pt x="100326" y="267316"/>
                    </a:cubicBezTo>
                    <a:cubicBezTo>
                      <a:pt x="100326" y="186018"/>
                      <a:pt x="108170" y="141262"/>
                      <a:pt x="126423" y="117546"/>
                    </a:cubicBezTo>
                    <a:cubicBezTo>
                      <a:pt x="144768" y="93793"/>
                      <a:pt x="174002" y="91892"/>
                      <a:pt x="210398" y="91892"/>
                    </a:cubicBezTo>
                    <a:cubicBezTo>
                      <a:pt x="252330" y="91892"/>
                      <a:pt x="278223" y="96192"/>
                      <a:pt x="295129" y="118856"/>
                    </a:cubicBezTo>
                    <a:cubicBezTo>
                      <a:pt x="312828" y="142609"/>
                      <a:pt x="320395" y="187033"/>
                      <a:pt x="320395" y="267298"/>
                    </a:cubicBezTo>
                    <a:cubicBezTo>
                      <a:pt x="320340" y="339257"/>
                      <a:pt x="313345" y="379990"/>
                      <a:pt x="296919" y="403576"/>
                    </a:cubicBezTo>
                    <a:moveTo>
                      <a:pt x="34015" y="77552"/>
                    </a:moveTo>
                    <a:cubicBezTo>
                      <a:pt x="32981" y="79545"/>
                      <a:pt x="32058" y="81815"/>
                      <a:pt x="31025" y="83845"/>
                    </a:cubicBezTo>
                    <a:cubicBezTo>
                      <a:pt x="32076" y="81815"/>
                      <a:pt x="32944" y="79545"/>
                      <a:pt x="34015" y="77552"/>
                    </a:cubicBezTo>
                    <a:moveTo>
                      <a:pt x="36340" y="73492"/>
                    </a:moveTo>
                    <a:cubicBezTo>
                      <a:pt x="35860" y="74322"/>
                      <a:pt x="35306" y="75042"/>
                      <a:pt x="34827" y="75872"/>
                    </a:cubicBezTo>
                    <a:cubicBezTo>
                      <a:pt x="31246" y="82313"/>
                      <a:pt x="27980" y="89271"/>
                      <a:pt x="24971" y="96672"/>
                    </a:cubicBezTo>
                    <a:cubicBezTo>
                      <a:pt x="24861" y="96912"/>
                      <a:pt x="24731" y="97152"/>
                      <a:pt x="24657" y="97429"/>
                    </a:cubicBezTo>
                    <a:cubicBezTo>
                      <a:pt x="8065" y="138438"/>
                      <a:pt x="0" y="193972"/>
                      <a:pt x="0" y="267279"/>
                    </a:cubicBezTo>
                    <a:cubicBezTo>
                      <a:pt x="0" y="310521"/>
                      <a:pt x="2823" y="347304"/>
                      <a:pt x="8397" y="378495"/>
                    </a:cubicBezTo>
                    <a:cubicBezTo>
                      <a:pt x="8712" y="380119"/>
                      <a:pt x="9080" y="381595"/>
                      <a:pt x="9431" y="383182"/>
                    </a:cubicBezTo>
                    <a:cubicBezTo>
                      <a:pt x="10982" y="391377"/>
                      <a:pt x="12661" y="399331"/>
                      <a:pt x="14673" y="406695"/>
                    </a:cubicBezTo>
                    <a:cubicBezTo>
                      <a:pt x="15318" y="409169"/>
                      <a:pt x="16149" y="411309"/>
                      <a:pt x="16869" y="413690"/>
                    </a:cubicBezTo>
                    <a:cubicBezTo>
                      <a:pt x="18696" y="419817"/>
                      <a:pt x="20523" y="425853"/>
                      <a:pt x="22682" y="431389"/>
                    </a:cubicBezTo>
                    <a:cubicBezTo>
                      <a:pt x="23642" y="433936"/>
                      <a:pt x="24787" y="436077"/>
                      <a:pt x="25820" y="438477"/>
                    </a:cubicBezTo>
                    <a:cubicBezTo>
                      <a:pt x="27961" y="443404"/>
                      <a:pt x="30083" y="448387"/>
                      <a:pt x="32464" y="452835"/>
                    </a:cubicBezTo>
                    <a:cubicBezTo>
                      <a:pt x="33497" y="454699"/>
                      <a:pt x="34697" y="456250"/>
                      <a:pt x="35730" y="458040"/>
                    </a:cubicBezTo>
                    <a:cubicBezTo>
                      <a:pt x="42024" y="468578"/>
                      <a:pt x="48890" y="478046"/>
                      <a:pt x="56900" y="485761"/>
                    </a:cubicBezTo>
                    <a:cubicBezTo>
                      <a:pt x="92188" y="519886"/>
                      <a:pt x="141778" y="526770"/>
                      <a:pt x="210398" y="526770"/>
                    </a:cubicBezTo>
                    <a:cubicBezTo>
                      <a:pt x="223613" y="526770"/>
                      <a:pt x="236808" y="526216"/>
                      <a:pt x="249856" y="525293"/>
                    </a:cubicBezTo>
                    <a:cubicBezTo>
                      <a:pt x="253714" y="525016"/>
                      <a:pt x="257571" y="524703"/>
                      <a:pt x="261318" y="524297"/>
                    </a:cubicBezTo>
                    <a:cubicBezTo>
                      <a:pt x="265655" y="523854"/>
                      <a:pt x="269900" y="523374"/>
                      <a:pt x="274126" y="522783"/>
                    </a:cubicBezTo>
                    <a:cubicBezTo>
                      <a:pt x="282007" y="521639"/>
                      <a:pt x="289648" y="520273"/>
                      <a:pt x="296956" y="518483"/>
                    </a:cubicBezTo>
                    <a:cubicBezTo>
                      <a:pt x="298303" y="518169"/>
                      <a:pt x="299577" y="517689"/>
                      <a:pt x="300924" y="517339"/>
                    </a:cubicBezTo>
                    <a:cubicBezTo>
                      <a:pt x="301792" y="517099"/>
                      <a:pt x="302641" y="516785"/>
                      <a:pt x="303545" y="516545"/>
                    </a:cubicBezTo>
                    <a:cubicBezTo>
                      <a:pt x="306332" y="515788"/>
                      <a:pt x="308879" y="514958"/>
                      <a:pt x="311462" y="514128"/>
                    </a:cubicBezTo>
                    <a:cubicBezTo>
                      <a:pt x="313696" y="513408"/>
                      <a:pt x="315966" y="512651"/>
                      <a:pt x="318143" y="511821"/>
                    </a:cubicBezTo>
                    <a:cubicBezTo>
                      <a:pt x="320450" y="510990"/>
                      <a:pt x="322757" y="510141"/>
                      <a:pt x="324825" y="509237"/>
                    </a:cubicBezTo>
                    <a:cubicBezTo>
                      <a:pt x="323754" y="509717"/>
                      <a:pt x="322481" y="509956"/>
                      <a:pt x="321355" y="510436"/>
                    </a:cubicBezTo>
                    <a:cubicBezTo>
                      <a:pt x="330897" y="506505"/>
                      <a:pt x="339922" y="501836"/>
                      <a:pt x="348245" y="495948"/>
                    </a:cubicBezTo>
                    <a:cubicBezTo>
                      <a:pt x="347692" y="496354"/>
                      <a:pt x="347175" y="496871"/>
                      <a:pt x="346621" y="497259"/>
                    </a:cubicBezTo>
                    <a:cubicBezTo>
                      <a:pt x="347415" y="496742"/>
                      <a:pt x="348006" y="496151"/>
                      <a:pt x="348762" y="495579"/>
                    </a:cubicBezTo>
                    <a:cubicBezTo>
                      <a:pt x="349316" y="495229"/>
                      <a:pt x="349795" y="494786"/>
                      <a:pt x="350349" y="494380"/>
                    </a:cubicBezTo>
                    <a:cubicBezTo>
                      <a:pt x="354041" y="491593"/>
                      <a:pt x="357436" y="488732"/>
                      <a:pt x="360537" y="485779"/>
                    </a:cubicBezTo>
                    <a:cubicBezTo>
                      <a:pt x="359577" y="486647"/>
                      <a:pt x="358544" y="487366"/>
                      <a:pt x="357584" y="488197"/>
                    </a:cubicBezTo>
                    <a:cubicBezTo>
                      <a:pt x="358931" y="487053"/>
                      <a:pt x="360334" y="486001"/>
                      <a:pt x="361645" y="484783"/>
                    </a:cubicBezTo>
                    <a:cubicBezTo>
                      <a:pt x="361293" y="485096"/>
                      <a:pt x="360925" y="485465"/>
                      <a:pt x="360537" y="485779"/>
                    </a:cubicBezTo>
                    <a:cubicBezTo>
                      <a:pt x="361608" y="484819"/>
                      <a:pt x="362807" y="484100"/>
                      <a:pt x="363841" y="483066"/>
                    </a:cubicBezTo>
                    <a:cubicBezTo>
                      <a:pt x="377812" y="469224"/>
                      <a:pt x="388977" y="451322"/>
                      <a:pt x="397689" y="429212"/>
                    </a:cubicBezTo>
                    <a:cubicBezTo>
                      <a:pt x="397689" y="429175"/>
                      <a:pt x="397726" y="429138"/>
                      <a:pt x="397763" y="429101"/>
                    </a:cubicBezTo>
                    <a:cubicBezTo>
                      <a:pt x="413229" y="389753"/>
                      <a:pt x="420722" y="336821"/>
                      <a:pt x="420722" y="267242"/>
                    </a:cubicBezTo>
                    <a:cubicBezTo>
                      <a:pt x="420722" y="207980"/>
                      <a:pt x="415591" y="160438"/>
                      <a:pt x="405126" y="122732"/>
                    </a:cubicBezTo>
                    <a:cubicBezTo>
                      <a:pt x="405126" y="122621"/>
                      <a:pt x="405090" y="122529"/>
                      <a:pt x="405053" y="122418"/>
                    </a:cubicBezTo>
                    <a:cubicBezTo>
                      <a:pt x="402635" y="113633"/>
                      <a:pt x="399885" y="105310"/>
                      <a:pt x="396858" y="97558"/>
                    </a:cubicBezTo>
                    <a:cubicBezTo>
                      <a:pt x="396544" y="96802"/>
                      <a:pt x="396176" y="96174"/>
                      <a:pt x="395898" y="95417"/>
                    </a:cubicBezTo>
                    <a:cubicBezTo>
                      <a:pt x="393075" y="88533"/>
                      <a:pt x="390085" y="81926"/>
                      <a:pt x="386837" y="75891"/>
                    </a:cubicBezTo>
                    <a:cubicBezTo>
                      <a:pt x="386283" y="74931"/>
                      <a:pt x="385729" y="74175"/>
                      <a:pt x="385213" y="73270"/>
                    </a:cubicBezTo>
                    <a:cubicBezTo>
                      <a:pt x="378402" y="61385"/>
                      <a:pt x="370780" y="50883"/>
                      <a:pt x="361939" y="42209"/>
                    </a:cubicBezTo>
                    <a:cubicBezTo>
                      <a:pt x="359743" y="40105"/>
                      <a:pt x="357288" y="38315"/>
                      <a:pt x="354981" y="36321"/>
                    </a:cubicBezTo>
                    <a:cubicBezTo>
                      <a:pt x="356218" y="37392"/>
                      <a:pt x="357455" y="38462"/>
                      <a:pt x="358636" y="39588"/>
                    </a:cubicBezTo>
                    <a:cubicBezTo>
                      <a:pt x="355499" y="36727"/>
                      <a:pt x="352306" y="33941"/>
                      <a:pt x="348928" y="31467"/>
                    </a:cubicBezTo>
                    <a:cubicBezTo>
                      <a:pt x="349445" y="31873"/>
                      <a:pt x="350036" y="32187"/>
                      <a:pt x="350515" y="32575"/>
                    </a:cubicBezTo>
                    <a:cubicBezTo>
                      <a:pt x="348448" y="30988"/>
                      <a:pt x="346252" y="29511"/>
                      <a:pt x="344075" y="28035"/>
                    </a:cubicBezTo>
                    <a:cubicBezTo>
                      <a:pt x="344351" y="28238"/>
                      <a:pt x="344591" y="28385"/>
                      <a:pt x="344831" y="28588"/>
                    </a:cubicBezTo>
                    <a:cubicBezTo>
                      <a:pt x="341213" y="26115"/>
                      <a:pt x="337467" y="23864"/>
                      <a:pt x="333646" y="21834"/>
                    </a:cubicBezTo>
                    <a:cubicBezTo>
                      <a:pt x="334403" y="22240"/>
                      <a:pt x="335197" y="22590"/>
                      <a:pt x="335916" y="23033"/>
                    </a:cubicBezTo>
                    <a:cubicBezTo>
                      <a:pt x="333720" y="21797"/>
                      <a:pt x="331469" y="20560"/>
                      <a:pt x="329162" y="19453"/>
                    </a:cubicBezTo>
                    <a:cubicBezTo>
                      <a:pt x="329236" y="19490"/>
                      <a:pt x="329328" y="19527"/>
                      <a:pt x="329402" y="19563"/>
                    </a:cubicBezTo>
                    <a:cubicBezTo>
                      <a:pt x="326264" y="18013"/>
                      <a:pt x="322997" y="16740"/>
                      <a:pt x="319694" y="15429"/>
                    </a:cubicBezTo>
                    <a:cubicBezTo>
                      <a:pt x="320413" y="15706"/>
                      <a:pt x="321134" y="15946"/>
                      <a:pt x="321798" y="16223"/>
                    </a:cubicBezTo>
                    <a:cubicBezTo>
                      <a:pt x="318052" y="14636"/>
                      <a:pt x="314195" y="13122"/>
                      <a:pt x="310152" y="11812"/>
                    </a:cubicBezTo>
                    <a:cubicBezTo>
                      <a:pt x="310392" y="11886"/>
                      <a:pt x="310558" y="11978"/>
                      <a:pt x="310743" y="12052"/>
                    </a:cubicBezTo>
                    <a:cubicBezTo>
                      <a:pt x="310023" y="11812"/>
                      <a:pt x="309229" y="11609"/>
                      <a:pt x="308510" y="11369"/>
                    </a:cubicBezTo>
                    <a:cubicBezTo>
                      <a:pt x="308989" y="11535"/>
                      <a:pt x="309544" y="11609"/>
                      <a:pt x="309986" y="11775"/>
                    </a:cubicBezTo>
                    <a:cubicBezTo>
                      <a:pt x="305298" y="10225"/>
                      <a:pt x="300555" y="8674"/>
                      <a:pt x="295424" y="7475"/>
                    </a:cubicBezTo>
                    <a:cubicBezTo>
                      <a:pt x="273185" y="2233"/>
                      <a:pt x="247734" y="0"/>
                      <a:pt x="210380" y="0"/>
                    </a:cubicBezTo>
                    <a:cubicBezTo>
                      <a:pt x="146374" y="0"/>
                      <a:pt x="96303" y="7161"/>
                      <a:pt x="60148" y="42209"/>
                    </a:cubicBezTo>
                    <a:cubicBezTo>
                      <a:pt x="55847" y="46343"/>
                      <a:pt x="51953" y="51086"/>
                      <a:pt x="48133" y="55940"/>
                    </a:cubicBezTo>
                    <a:cubicBezTo>
                      <a:pt x="47690" y="56457"/>
                      <a:pt x="47210" y="56900"/>
                      <a:pt x="46786" y="57453"/>
                    </a:cubicBezTo>
                    <a:cubicBezTo>
                      <a:pt x="43021" y="62400"/>
                      <a:pt x="39625" y="67844"/>
                      <a:pt x="36340" y="734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4" name="Freeform: Shape 149">
                <a:extLst>
                  <a:ext uri="{FF2B5EF4-FFF2-40B4-BE49-F238E27FC236}">
                    <a16:creationId xmlns:a16="http://schemas.microsoft.com/office/drawing/2014/main" id="{177D9A05-7F2E-5875-9B4D-1270FE1CF9DE}"/>
                  </a:ext>
                </a:extLst>
              </p:cNvPr>
              <p:cNvSpPr/>
              <p:nvPr/>
            </p:nvSpPr>
            <p:spPr>
              <a:xfrm>
                <a:off x="9077005" y="4444962"/>
                <a:ext cx="682" cy="756"/>
              </a:xfrm>
              <a:custGeom>
                <a:avLst/>
                <a:gdLst>
                  <a:gd name="connsiteX0" fmla="*/ 682 w 682"/>
                  <a:gd name="connsiteY0" fmla="*/ 0 h 756"/>
                  <a:gd name="connsiteX1" fmla="*/ 0 w 682"/>
                  <a:gd name="connsiteY1" fmla="*/ 757 h 756"/>
                  <a:gd name="connsiteX2" fmla="*/ 682 w 682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2" h="756">
                    <a:moveTo>
                      <a:pt x="682" y="0"/>
                    </a:moveTo>
                    <a:cubicBezTo>
                      <a:pt x="479" y="240"/>
                      <a:pt x="240" y="517"/>
                      <a:pt x="0" y="757"/>
                    </a:cubicBezTo>
                    <a:cubicBezTo>
                      <a:pt x="240" y="517"/>
                      <a:pt x="479" y="240"/>
                      <a:pt x="68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5" name="Freeform: Shape 150">
                <a:extLst>
                  <a:ext uri="{FF2B5EF4-FFF2-40B4-BE49-F238E27FC236}">
                    <a16:creationId xmlns:a16="http://schemas.microsoft.com/office/drawing/2014/main" id="{A9E01C6B-E80B-5EA2-A7CC-FD858075A5B7}"/>
                  </a:ext>
                </a:extLst>
              </p:cNvPr>
              <p:cNvSpPr/>
              <p:nvPr/>
            </p:nvSpPr>
            <p:spPr>
              <a:xfrm>
                <a:off x="8823235" y="4219855"/>
                <a:ext cx="370650" cy="520365"/>
              </a:xfrm>
              <a:custGeom>
                <a:avLst/>
                <a:gdLst>
                  <a:gd name="connsiteX0" fmla="*/ 303692 w 370650"/>
                  <a:gd name="connsiteY0" fmla="*/ 15909 h 520365"/>
                  <a:gd name="connsiteX1" fmla="*/ 303416 w 370650"/>
                  <a:gd name="connsiteY1" fmla="*/ 15798 h 520365"/>
                  <a:gd name="connsiteX2" fmla="*/ 303692 w 370650"/>
                  <a:gd name="connsiteY2" fmla="*/ 15909 h 520365"/>
                  <a:gd name="connsiteX3" fmla="*/ 369838 w 370650"/>
                  <a:gd name="connsiteY3" fmla="*/ 180868 h 520365"/>
                  <a:gd name="connsiteX4" fmla="*/ 369727 w 370650"/>
                  <a:gd name="connsiteY4" fmla="*/ 184246 h 520365"/>
                  <a:gd name="connsiteX5" fmla="*/ 369838 w 370650"/>
                  <a:gd name="connsiteY5" fmla="*/ 180868 h 520365"/>
                  <a:gd name="connsiteX6" fmla="*/ 367531 w 370650"/>
                  <a:gd name="connsiteY6" fmla="*/ 206873 h 520365"/>
                  <a:gd name="connsiteX7" fmla="*/ 368122 w 370650"/>
                  <a:gd name="connsiteY7" fmla="*/ 201539 h 520365"/>
                  <a:gd name="connsiteX8" fmla="*/ 367531 w 370650"/>
                  <a:gd name="connsiteY8" fmla="*/ 206873 h 520365"/>
                  <a:gd name="connsiteX9" fmla="*/ 363988 w 370650"/>
                  <a:gd name="connsiteY9" fmla="*/ 226916 h 520365"/>
                  <a:gd name="connsiteX10" fmla="*/ 364819 w 370650"/>
                  <a:gd name="connsiteY10" fmla="*/ 222856 h 520365"/>
                  <a:gd name="connsiteX11" fmla="*/ 363988 w 370650"/>
                  <a:gd name="connsiteY11" fmla="*/ 226916 h 520365"/>
                  <a:gd name="connsiteX12" fmla="*/ 359263 w 370650"/>
                  <a:gd name="connsiteY12" fmla="*/ 244781 h 520365"/>
                  <a:gd name="connsiteX13" fmla="*/ 360131 w 370650"/>
                  <a:gd name="connsiteY13" fmla="*/ 242031 h 520365"/>
                  <a:gd name="connsiteX14" fmla="*/ 359263 w 370650"/>
                  <a:gd name="connsiteY14" fmla="*/ 244781 h 520365"/>
                  <a:gd name="connsiteX15" fmla="*/ 353339 w 370650"/>
                  <a:gd name="connsiteY15" fmla="*/ 260690 h 520365"/>
                  <a:gd name="connsiteX16" fmla="*/ 354133 w 370650"/>
                  <a:gd name="connsiteY16" fmla="*/ 258937 h 520365"/>
                  <a:gd name="connsiteX17" fmla="*/ 353339 w 370650"/>
                  <a:gd name="connsiteY17" fmla="*/ 260690 h 520365"/>
                  <a:gd name="connsiteX18" fmla="*/ 345975 w 370650"/>
                  <a:gd name="connsiteY18" fmla="*/ 275086 h 520365"/>
                  <a:gd name="connsiteX19" fmla="*/ 346842 w 370650"/>
                  <a:gd name="connsiteY19" fmla="*/ 273702 h 520365"/>
                  <a:gd name="connsiteX20" fmla="*/ 345975 w 370650"/>
                  <a:gd name="connsiteY20" fmla="*/ 275086 h 520365"/>
                  <a:gd name="connsiteX21" fmla="*/ 337098 w 370650"/>
                  <a:gd name="connsiteY21" fmla="*/ 288023 h 520365"/>
                  <a:gd name="connsiteX22" fmla="*/ 338408 w 370650"/>
                  <a:gd name="connsiteY22" fmla="*/ 286436 h 520365"/>
                  <a:gd name="connsiteX23" fmla="*/ 337098 w 370650"/>
                  <a:gd name="connsiteY23" fmla="*/ 288023 h 520365"/>
                  <a:gd name="connsiteX24" fmla="*/ 328312 w 370650"/>
                  <a:gd name="connsiteY24" fmla="*/ 297842 h 520365"/>
                  <a:gd name="connsiteX25" fmla="*/ 326799 w 370650"/>
                  <a:gd name="connsiteY25" fmla="*/ 299152 h 520365"/>
                  <a:gd name="connsiteX26" fmla="*/ 328700 w 370650"/>
                  <a:gd name="connsiteY26" fmla="*/ 297399 h 520365"/>
                  <a:gd name="connsiteX27" fmla="*/ 328312 w 370650"/>
                  <a:gd name="connsiteY27" fmla="*/ 297842 h 520365"/>
                  <a:gd name="connsiteX28" fmla="*/ 316575 w 370650"/>
                  <a:gd name="connsiteY28" fmla="*/ 307476 h 520365"/>
                  <a:gd name="connsiteX29" fmla="*/ 318291 w 370650"/>
                  <a:gd name="connsiteY29" fmla="*/ 306332 h 520365"/>
                  <a:gd name="connsiteX30" fmla="*/ 316575 w 370650"/>
                  <a:gd name="connsiteY30" fmla="*/ 307476 h 520365"/>
                  <a:gd name="connsiteX31" fmla="*/ 294908 w 370650"/>
                  <a:gd name="connsiteY31" fmla="*/ 319085 h 520365"/>
                  <a:gd name="connsiteX32" fmla="*/ 295627 w 370650"/>
                  <a:gd name="connsiteY32" fmla="*/ 318845 h 520365"/>
                  <a:gd name="connsiteX33" fmla="*/ 294908 w 370650"/>
                  <a:gd name="connsiteY33" fmla="*/ 319085 h 520365"/>
                  <a:gd name="connsiteX34" fmla="*/ 305833 w 370650"/>
                  <a:gd name="connsiteY34" fmla="*/ 314028 h 520365"/>
                  <a:gd name="connsiteX35" fmla="*/ 307181 w 370650"/>
                  <a:gd name="connsiteY35" fmla="*/ 313400 h 520365"/>
                  <a:gd name="connsiteX36" fmla="*/ 305833 w 370650"/>
                  <a:gd name="connsiteY36" fmla="*/ 314028 h 520365"/>
                  <a:gd name="connsiteX37" fmla="*/ 222597 w 370650"/>
                  <a:gd name="connsiteY37" fmla="*/ 88570 h 520365"/>
                  <a:gd name="connsiteX38" fmla="*/ 227653 w 370650"/>
                  <a:gd name="connsiteY38" fmla="*/ 89050 h 520365"/>
                  <a:gd name="connsiteX39" fmla="*/ 222597 w 370650"/>
                  <a:gd name="connsiteY39" fmla="*/ 88570 h 520365"/>
                  <a:gd name="connsiteX40" fmla="*/ 233283 w 370650"/>
                  <a:gd name="connsiteY40" fmla="*/ 90397 h 520365"/>
                  <a:gd name="connsiteX41" fmla="*/ 237583 w 370650"/>
                  <a:gd name="connsiteY41" fmla="*/ 91781 h 520365"/>
                  <a:gd name="connsiteX42" fmla="*/ 233283 w 370650"/>
                  <a:gd name="connsiteY42" fmla="*/ 90397 h 520365"/>
                  <a:gd name="connsiteX43" fmla="*/ 242953 w 370650"/>
                  <a:gd name="connsiteY43" fmla="*/ 94384 h 520365"/>
                  <a:gd name="connsiteX44" fmla="*/ 246257 w 370650"/>
                  <a:gd name="connsiteY44" fmla="*/ 96488 h 520365"/>
                  <a:gd name="connsiteX45" fmla="*/ 242953 w 370650"/>
                  <a:gd name="connsiteY45" fmla="*/ 94384 h 520365"/>
                  <a:gd name="connsiteX46" fmla="*/ 251462 w 370650"/>
                  <a:gd name="connsiteY46" fmla="*/ 100862 h 520365"/>
                  <a:gd name="connsiteX47" fmla="*/ 253695 w 370650"/>
                  <a:gd name="connsiteY47" fmla="*/ 103335 h 520365"/>
                  <a:gd name="connsiteX48" fmla="*/ 251462 w 370650"/>
                  <a:gd name="connsiteY48" fmla="*/ 100862 h 520365"/>
                  <a:gd name="connsiteX49" fmla="*/ 258623 w 370650"/>
                  <a:gd name="connsiteY49" fmla="*/ 110219 h 520365"/>
                  <a:gd name="connsiteX50" fmla="*/ 260007 w 370650"/>
                  <a:gd name="connsiteY50" fmla="*/ 112766 h 520365"/>
                  <a:gd name="connsiteX51" fmla="*/ 258623 w 370650"/>
                  <a:gd name="connsiteY51" fmla="*/ 110219 h 520365"/>
                  <a:gd name="connsiteX52" fmla="*/ 264197 w 370650"/>
                  <a:gd name="connsiteY52" fmla="*/ 122824 h 520365"/>
                  <a:gd name="connsiteX53" fmla="*/ 264990 w 370650"/>
                  <a:gd name="connsiteY53" fmla="*/ 125297 h 520365"/>
                  <a:gd name="connsiteX54" fmla="*/ 264197 w 370650"/>
                  <a:gd name="connsiteY54" fmla="*/ 122824 h 520365"/>
                  <a:gd name="connsiteX55" fmla="*/ 268054 w 370650"/>
                  <a:gd name="connsiteY55" fmla="*/ 139730 h 520365"/>
                  <a:gd name="connsiteX56" fmla="*/ 268330 w 370650"/>
                  <a:gd name="connsiteY56" fmla="*/ 141206 h 520365"/>
                  <a:gd name="connsiteX57" fmla="*/ 268054 w 370650"/>
                  <a:gd name="connsiteY57" fmla="*/ 139730 h 520365"/>
                  <a:gd name="connsiteX58" fmla="*/ 229075 w 370650"/>
                  <a:gd name="connsiteY58" fmla="*/ 239411 h 520365"/>
                  <a:gd name="connsiteX59" fmla="*/ 225144 w 370650"/>
                  <a:gd name="connsiteY59" fmla="*/ 239761 h 520365"/>
                  <a:gd name="connsiteX60" fmla="*/ 229075 w 370650"/>
                  <a:gd name="connsiteY60" fmla="*/ 239411 h 520365"/>
                  <a:gd name="connsiteX61" fmla="*/ 239853 w 370650"/>
                  <a:gd name="connsiteY61" fmla="*/ 236273 h 520365"/>
                  <a:gd name="connsiteX62" fmla="*/ 234611 w 370650"/>
                  <a:gd name="connsiteY62" fmla="*/ 237952 h 520365"/>
                  <a:gd name="connsiteX63" fmla="*/ 239853 w 370650"/>
                  <a:gd name="connsiteY63" fmla="*/ 236273 h 520365"/>
                  <a:gd name="connsiteX64" fmla="*/ 248768 w 370650"/>
                  <a:gd name="connsiteY64" fmla="*/ 230939 h 520365"/>
                  <a:gd name="connsiteX65" fmla="*/ 244467 w 370650"/>
                  <a:gd name="connsiteY65" fmla="*/ 233726 h 520365"/>
                  <a:gd name="connsiteX66" fmla="*/ 248768 w 370650"/>
                  <a:gd name="connsiteY66" fmla="*/ 230939 h 520365"/>
                  <a:gd name="connsiteX67" fmla="*/ 265673 w 370650"/>
                  <a:gd name="connsiteY67" fmla="*/ 201059 h 520365"/>
                  <a:gd name="connsiteX68" fmla="*/ 262646 w 370650"/>
                  <a:gd name="connsiteY68" fmla="*/ 210398 h 520365"/>
                  <a:gd name="connsiteX69" fmla="*/ 261299 w 370650"/>
                  <a:gd name="connsiteY69" fmla="*/ 214015 h 520365"/>
                  <a:gd name="connsiteX70" fmla="*/ 261779 w 370650"/>
                  <a:gd name="connsiteY70" fmla="*/ 213092 h 520365"/>
                  <a:gd name="connsiteX71" fmla="*/ 261059 w 370650"/>
                  <a:gd name="connsiteY71" fmla="*/ 214606 h 520365"/>
                  <a:gd name="connsiteX72" fmla="*/ 261299 w 370650"/>
                  <a:gd name="connsiteY72" fmla="*/ 214015 h 520365"/>
                  <a:gd name="connsiteX73" fmla="*/ 260469 w 370650"/>
                  <a:gd name="connsiteY73" fmla="*/ 215639 h 520365"/>
                  <a:gd name="connsiteX74" fmla="*/ 259232 w 370650"/>
                  <a:gd name="connsiteY74" fmla="*/ 217743 h 520365"/>
                  <a:gd name="connsiteX75" fmla="*/ 254451 w 370650"/>
                  <a:gd name="connsiteY75" fmla="*/ 225070 h 520365"/>
                  <a:gd name="connsiteX76" fmla="*/ 256002 w 370650"/>
                  <a:gd name="connsiteY76" fmla="*/ 223280 h 520365"/>
                  <a:gd name="connsiteX77" fmla="*/ 253252 w 370650"/>
                  <a:gd name="connsiteY77" fmla="*/ 226417 h 520365"/>
                  <a:gd name="connsiteX78" fmla="*/ 253769 w 370650"/>
                  <a:gd name="connsiteY78" fmla="*/ 225827 h 520365"/>
                  <a:gd name="connsiteX79" fmla="*/ 233080 w 370650"/>
                  <a:gd name="connsiteY79" fmla="*/ 238322 h 520365"/>
                  <a:gd name="connsiteX80" fmla="*/ 232766 w 370650"/>
                  <a:gd name="connsiteY80" fmla="*/ 238396 h 520365"/>
                  <a:gd name="connsiteX81" fmla="*/ 217540 w 370650"/>
                  <a:gd name="connsiteY81" fmla="*/ 240186 h 520365"/>
                  <a:gd name="connsiteX82" fmla="*/ 100363 w 370650"/>
                  <a:gd name="connsiteY82" fmla="*/ 240186 h 520365"/>
                  <a:gd name="connsiteX83" fmla="*/ 100363 w 370650"/>
                  <a:gd name="connsiteY83" fmla="*/ 88312 h 520365"/>
                  <a:gd name="connsiteX84" fmla="*/ 217540 w 370650"/>
                  <a:gd name="connsiteY84" fmla="*/ 88312 h 520365"/>
                  <a:gd name="connsiteX85" fmla="*/ 229185 w 370650"/>
                  <a:gd name="connsiteY85" fmla="*/ 89382 h 520365"/>
                  <a:gd name="connsiteX86" fmla="*/ 230385 w 370650"/>
                  <a:gd name="connsiteY86" fmla="*/ 89696 h 520365"/>
                  <a:gd name="connsiteX87" fmla="*/ 239096 w 370650"/>
                  <a:gd name="connsiteY87" fmla="*/ 92483 h 520365"/>
                  <a:gd name="connsiteX88" fmla="*/ 241164 w 370650"/>
                  <a:gd name="connsiteY88" fmla="*/ 93479 h 520365"/>
                  <a:gd name="connsiteX89" fmla="*/ 247641 w 370650"/>
                  <a:gd name="connsiteY89" fmla="*/ 97614 h 520365"/>
                  <a:gd name="connsiteX90" fmla="*/ 250059 w 370650"/>
                  <a:gd name="connsiteY90" fmla="*/ 99681 h 520365"/>
                  <a:gd name="connsiteX91" fmla="*/ 254839 w 370650"/>
                  <a:gd name="connsiteY91" fmla="*/ 104885 h 520365"/>
                  <a:gd name="connsiteX92" fmla="*/ 257387 w 370650"/>
                  <a:gd name="connsiteY92" fmla="*/ 108466 h 520365"/>
                  <a:gd name="connsiteX93" fmla="*/ 260800 w 370650"/>
                  <a:gd name="connsiteY93" fmla="*/ 114630 h 520365"/>
                  <a:gd name="connsiteX94" fmla="*/ 262997 w 370650"/>
                  <a:gd name="connsiteY94" fmla="*/ 119964 h 520365"/>
                  <a:gd name="connsiteX95" fmla="*/ 265414 w 370650"/>
                  <a:gd name="connsiteY95" fmla="*/ 127401 h 520365"/>
                  <a:gd name="connsiteX96" fmla="*/ 266891 w 370650"/>
                  <a:gd name="connsiteY96" fmla="*/ 134212 h 520365"/>
                  <a:gd name="connsiteX97" fmla="*/ 268478 w 370650"/>
                  <a:gd name="connsiteY97" fmla="*/ 143440 h 520365"/>
                  <a:gd name="connsiteX98" fmla="*/ 268959 w 370650"/>
                  <a:gd name="connsiteY98" fmla="*/ 150637 h 520365"/>
                  <a:gd name="connsiteX99" fmla="*/ 269549 w 370650"/>
                  <a:gd name="connsiteY99" fmla="*/ 161416 h 520365"/>
                  <a:gd name="connsiteX100" fmla="*/ 269438 w 370650"/>
                  <a:gd name="connsiteY100" fmla="*/ 167580 h 520365"/>
                  <a:gd name="connsiteX101" fmla="*/ 268885 w 370650"/>
                  <a:gd name="connsiteY101" fmla="*/ 179429 h 520365"/>
                  <a:gd name="connsiteX102" fmla="*/ 268367 w 370650"/>
                  <a:gd name="connsiteY102" fmla="*/ 185205 h 520365"/>
                  <a:gd name="connsiteX103" fmla="*/ 266337 w 370650"/>
                  <a:gd name="connsiteY103" fmla="*/ 197848 h 520365"/>
                  <a:gd name="connsiteX104" fmla="*/ 265747 w 370650"/>
                  <a:gd name="connsiteY104" fmla="*/ 200838 h 520365"/>
                  <a:gd name="connsiteX105" fmla="*/ 266023 w 370650"/>
                  <a:gd name="connsiteY105" fmla="*/ 199804 h 520365"/>
                  <a:gd name="connsiteX106" fmla="*/ 265747 w 370650"/>
                  <a:gd name="connsiteY106" fmla="*/ 200911 h 520365"/>
                  <a:gd name="connsiteX107" fmla="*/ 265747 w 370650"/>
                  <a:gd name="connsiteY107" fmla="*/ 200838 h 520365"/>
                  <a:gd name="connsiteX108" fmla="*/ 265673 w 370650"/>
                  <a:gd name="connsiteY108" fmla="*/ 201059 h 520365"/>
                  <a:gd name="connsiteX109" fmla="*/ 100344 w 370650"/>
                  <a:gd name="connsiteY109" fmla="*/ 314397 h 520365"/>
                  <a:gd name="connsiteX110" fmla="*/ 225365 w 370650"/>
                  <a:gd name="connsiteY110" fmla="*/ 328553 h 520365"/>
                  <a:gd name="connsiteX111" fmla="*/ 236789 w 370650"/>
                  <a:gd name="connsiteY111" fmla="*/ 328793 h 520365"/>
                  <a:gd name="connsiteX112" fmla="*/ 309192 w 370650"/>
                  <a:gd name="connsiteY112" fmla="*/ 312404 h 520365"/>
                  <a:gd name="connsiteX113" fmla="*/ 309986 w 370650"/>
                  <a:gd name="connsiteY113" fmla="*/ 311887 h 520365"/>
                  <a:gd name="connsiteX114" fmla="*/ 320007 w 370650"/>
                  <a:gd name="connsiteY114" fmla="*/ 305132 h 520365"/>
                  <a:gd name="connsiteX115" fmla="*/ 321798 w 370650"/>
                  <a:gd name="connsiteY115" fmla="*/ 303619 h 520365"/>
                  <a:gd name="connsiteX116" fmla="*/ 328479 w 370650"/>
                  <a:gd name="connsiteY116" fmla="*/ 298045 h 520365"/>
                  <a:gd name="connsiteX117" fmla="*/ 330232 w 370650"/>
                  <a:gd name="connsiteY117" fmla="*/ 296052 h 520365"/>
                  <a:gd name="connsiteX118" fmla="*/ 332742 w 370650"/>
                  <a:gd name="connsiteY118" fmla="*/ 293265 h 520365"/>
                  <a:gd name="connsiteX119" fmla="*/ 339829 w 370650"/>
                  <a:gd name="connsiteY119" fmla="*/ 284757 h 520365"/>
                  <a:gd name="connsiteX120" fmla="*/ 342210 w 370650"/>
                  <a:gd name="connsiteY120" fmla="*/ 281213 h 520365"/>
                  <a:gd name="connsiteX121" fmla="*/ 348171 w 370650"/>
                  <a:gd name="connsiteY121" fmla="*/ 271542 h 520365"/>
                  <a:gd name="connsiteX122" fmla="*/ 350644 w 370650"/>
                  <a:gd name="connsiteY122" fmla="*/ 266688 h 520365"/>
                  <a:gd name="connsiteX123" fmla="*/ 355424 w 370650"/>
                  <a:gd name="connsiteY123" fmla="*/ 256113 h 520365"/>
                  <a:gd name="connsiteX124" fmla="*/ 357565 w 370650"/>
                  <a:gd name="connsiteY124" fmla="*/ 250152 h 520365"/>
                  <a:gd name="connsiteX125" fmla="*/ 361385 w 370650"/>
                  <a:gd name="connsiteY125" fmla="*/ 238137 h 520365"/>
                  <a:gd name="connsiteX126" fmla="*/ 363047 w 370650"/>
                  <a:gd name="connsiteY126" fmla="*/ 231733 h 520365"/>
                  <a:gd name="connsiteX127" fmla="*/ 366110 w 370650"/>
                  <a:gd name="connsiteY127" fmla="*/ 216894 h 520365"/>
                  <a:gd name="connsiteX128" fmla="*/ 367070 w 370650"/>
                  <a:gd name="connsiteY128" fmla="*/ 211118 h 520365"/>
                  <a:gd name="connsiteX129" fmla="*/ 369414 w 370650"/>
                  <a:gd name="connsiteY129" fmla="*/ 190428 h 520365"/>
                  <a:gd name="connsiteX130" fmla="*/ 369617 w 370650"/>
                  <a:gd name="connsiteY130" fmla="*/ 188158 h 520365"/>
                  <a:gd name="connsiteX131" fmla="*/ 370650 w 370650"/>
                  <a:gd name="connsiteY131" fmla="*/ 160751 h 520365"/>
                  <a:gd name="connsiteX132" fmla="*/ 367144 w 370650"/>
                  <a:gd name="connsiteY132" fmla="*/ 114574 h 520365"/>
                  <a:gd name="connsiteX133" fmla="*/ 366147 w 370650"/>
                  <a:gd name="connsiteY133" fmla="*/ 109610 h 520365"/>
                  <a:gd name="connsiteX134" fmla="*/ 363121 w 370650"/>
                  <a:gd name="connsiteY134" fmla="*/ 95565 h 520365"/>
                  <a:gd name="connsiteX135" fmla="*/ 361054 w 370650"/>
                  <a:gd name="connsiteY135" fmla="*/ 88644 h 520365"/>
                  <a:gd name="connsiteX136" fmla="*/ 357713 w 370650"/>
                  <a:gd name="connsiteY136" fmla="*/ 78345 h 520365"/>
                  <a:gd name="connsiteX137" fmla="*/ 354686 w 370650"/>
                  <a:gd name="connsiteY137" fmla="*/ 71351 h 520365"/>
                  <a:gd name="connsiteX138" fmla="*/ 350792 w 370650"/>
                  <a:gd name="connsiteY138" fmla="*/ 62916 h 520365"/>
                  <a:gd name="connsiteX139" fmla="*/ 347249 w 370650"/>
                  <a:gd name="connsiteY139" fmla="*/ 56826 h 520365"/>
                  <a:gd name="connsiteX140" fmla="*/ 342468 w 370650"/>
                  <a:gd name="connsiteY140" fmla="*/ 49185 h 520365"/>
                  <a:gd name="connsiteX141" fmla="*/ 338961 w 370650"/>
                  <a:gd name="connsiteY141" fmla="*/ 44774 h 520365"/>
                  <a:gd name="connsiteX142" fmla="*/ 332834 w 370650"/>
                  <a:gd name="connsiteY142" fmla="*/ 37373 h 520365"/>
                  <a:gd name="connsiteX143" fmla="*/ 331321 w 370650"/>
                  <a:gd name="connsiteY143" fmla="*/ 35934 h 520365"/>
                  <a:gd name="connsiteX144" fmla="*/ 322684 w 370650"/>
                  <a:gd name="connsiteY144" fmla="*/ 27850 h 520365"/>
                  <a:gd name="connsiteX145" fmla="*/ 320727 w 370650"/>
                  <a:gd name="connsiteY145" fmla="*/ 26577 h 520365"/>
                  <a:gd name="connsiteX146" fmla="*/ 306239 w 370650"/>
                  <a:gd name="connsiteY146" fmla="*/ 17275 h 520365"/>
                  <a:gd name="connsiteX147" fmla="*/ 301792 w 370650"/>
                  <a:gd name="connsiteY147" fmla="*/ 14894 h 520365"/>
                  <a:gd name="connsiteX148" fmla="*/ 283373 w 370650"/>
                  <a:gd name="connsiteY148" fmla="*/ 7770 h 520365"/>
                  <a:gd name="connsiteX149" fmla="*/ 279035 w 370650"/>
                  <a:gd name="connsiteY149" fmla="*/ 6497 h 520365"/>
                  <a:gd name="connsiteX150" fmla="*/ 257479 w 370650"/>
                  <a:gd name="connsiteY150" fmla="*/ 2196 h 520365"/>
                  <a:gd name="connsiteX151" fmla="*/ 252975 w 370650"/>
                  <a:gd name="connsiteY151" fmla="*/ 1606 h 520365"/>
                  <a:gd name="connsiteX152" fmla="*/ 228152 w 370650"/>
                  <a:gd name="connsiteY152" fmla="*/ 166 h 520365"/>
                  <a:gd name="connsiteX153" fmla="*/ 225328 w 370650"/>
                  <a:gd name="connsiteY153" fmla="*/ 0 h 520365"/>
                  <a:gd name="connsiteX154" fmla="*/ 0 w 370650"/>
                  <a:gd name="connsiteY154" fmla="*/ 0 h 520365"/>
                  <a:gd name="connsiteX155" fmla="*/ 0 w 370650"/>
                  <a:gd name="connsiteY155" fmla="*/ 520365 h 520365"/>
                  <a:gd name="connsiteX156" fmla="*/ 100363 w 370650"/>
                  <a:gd name="connsiteY156" fmla="*/ 520365 h 520365"/>
                  <a:gd name="connsiteX157" fmla="*/ 100363 w 370650"/>
                  <a:gd name="connsiteY157" fmla="*/ 314397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370650" h="520365">
                    <a:moveTo>
                      <a:pt x="303692" y="15909"/>
                    </a:moveTo>
                    <a:cubicBezTo>
                      <a:pt x="303618" y="15872"/>
                      <a:pt x="303526" y="15835"/>
                      <a:pt x="303416" y="15798"/>
                    </a:cubicBezTo>
                    <a:cubicBezTo>
                      <a:pt x="303526" y="15817"/>
                      <a:pt x="303618" y="15872"/>
                      <a:pt x="303692" y="15909"/>
                    </a:cubicBezTo>
                    <a:moveTo>
                      <a:pt x="369838" y="180868"/>
                    </a:moveTo>
                    <a:cubicBezTo>
                      <a:pt x="369801" y="181976"/>
                      <a:pt x="369801" y="183175"/>
                      <a:pt x="369727" y="184246"/>
                    </a:cubicBezTo>
                    <a:cubicBezTo>
                      <a:pt x="369801" y="183175"/>
                      <a:pt x="369801" y="181976"/>
                      <a:pt x="369838" y="180868"/>
                    </a:cubicBezTo>
                    <a:moveTo>
                      <a:pt x="367531" y="206873"/>
                    </a:moveTo>
                    <a:cubicBezTo>
                      <a:pt x="367772" y="205119"/>
                      <a:pt x="367938" y="203292"/>
                      <a:pt x="368122" y="201539"/>
                    </a:cubicBezTo>
                    <a:cubicBezTo>
                      <a:pt x="367938" y="203292"/>
                      <a:pt x="367772" y="205119"/>
                      <a:pt x="367531" y="206873"/>
                    </a:cubicBezTo>
                    <a:moveTo>
                      <a:pt x="363988" y="226916"/>
                    </a:moveTo>
                    <a:cubicBezTo>
                      <a:pt x="364301" y="225606"/>
                      <a:pt x="364579" y="224258"/>
                      <a:pt x="364819" y="222856"/>
                    </a:cubicBezTo>
                    <a:cubicBezTo>
                      <a:pt x="364597" y="224258"/>
                      <a:pt x="364320" y="225606"/>
                      <a:pt x="363988" y="226916"/>
                    </a:cubicBezTo>
                    <a:moveTo>
                      <a:pt x="359263" y="244781"/>
                    </a:moveTo>
                    <a:cubicBezTo>
                      <a:pt x="359577" y="243858"/>
                      <a:pt x="359854" y="242954"/>
                      <a:pt x="360131" y="242031"/>
                    </a:cubicBezTo>
                    <a:cubicBezTo>
                      <a:pt x="359854" y="242954"/>
                      <a:pt x="359577" y="243858"/>
                      <a:pt x="359263" y="244781"/>
                    </a:cubicBezTo>
                    <a:moveTo>
                      <a:pt x="353339" y="260690"/>
                    </a:moveTo>
                    <a:cubicBezTo>
                      <a:pt x="353615" y="260100"/>
                      <a:pt x="353893" y="259528"/>
                      <a:pt x="354133" y="258937"/>
                    </a:cubicBezTo>
                    <a:cubicBezTo>
                      <a:pt x="353893" y="259546"/>
                      <a:pt x="353578" y="260100"/>
                      <a:pt x="353339" y="260690"/>
                    </a:cubicBezTo>
                    <a:moveTo>
                      <a:pt x="345975" y="275086"/>
                    </a:moveTo>
                    <a:cubicBezTo>
                      <a:pt x="346289" y="274606"/>
                      <a:pt x="346565" y="274163"/>
                      <a:pt x="346842" y="273702"/>
                    </a:cubicBezTo>
                    <a:cubicBezTo>
                      <a:pt x="346565" y="274181"/>
                      <a:pt x="346289" y="274606"/>
                      <a:pt x="345975" y="275086"/>
                    </a:cubicBezTo>
                    <a:moveTo>
                      <a:pt x="337098" y="288023"/>
                    </a:moveTo>
                    <a:cubicBezTo>
                      <a:pt x="337540" y="287470"/>
                      <a:pt x="337965" y="286990"/>
                      <a:pt x="338408" y="286436"/>
                    </a:cubicBezTo>
                    <a:cubicBezTo>
                      <a:pt x="338021" y="286990"/>
                      <a:pt x="337540" y="287470"/>
                      <a:pt x="337098" y="288023"/>
                    </a:cubicBezTo>
                    <a:moveTo>
                      <a:pt x="328312" y="297842"/>
                    </a:moveTo>
                    <a:cubicBezTo>
                      <a:pt x="327833" y="298322"/>
                      <a:pt x="327316" y="298673"/>
                      <a:pt x="326799" y="299152"/>
                    </a:cubicBezTo>
                    <a:cubicBezTo>
                      <a:pt x="327445" y="298562"/>
                      <a:pt x="328109" y="298045"/>
                      <a:pt x="328700" y="297399"/>
                    </a:cubicBezTo>
                    <a:cubicBezTo>
                      <a:pt x="328590" y="297565"/>
                      <a:pt x="328442" y="297731"/>
                      <a:pt x="328312" y="297842"/>
                    </a:cubicBezTo>
                    <a:moveTo>
                      <a:pt x="316575" y="307476"/>
                    </a:moveTo>
                    <a:cubicBezTo>
                      <a:pt x="317128" y="307070"/>
                      <a:pt x="317682" y="306719"/>
                      <a:pt x="318291" y="306332"/>
                    </a:cubicBezTo>
                    <a:cubicBezTo>
                      <a:pt x="317700" y="306719"/>
                      <a:pt x="317147" y="307070"/>
                      <a:pt x="316575" y="307476"/>
                    </a:cubicBezTo>
                    <a:moveTo>
                      <a:pt x="294908" y="319085"/>
                    </a:moveTo>
                    <a:cubicBezTo>
                      <a:pt x="295147" y="319011"/>
                      <a:pt x="295387" y="318919"/>
                      <a:pt x="295627" y="318845"/>
                    </a:cubicBezTo>
                    <a:cubicBezTo>
                      <a:pt x="295387" y="318919"/>
                      <a:pt x="295147" y="319011"/>
                      <a:pt x="294908" y="319085"/>
                    </a:cubicBezTo>
                    <a:moveTo>
                      <a:pt x="305833" y="314028"/>
                    </a:moveTo>
                    <a:cubicBezTo>
                      <a:pt x="306276" y="313825"/>
                      <a:pt x="306756" y="313622"/>
                      <a:pt x="307181" y="313400"/>
                    </a:cubicBezTo>
                    <a:cubicBezTo>
                      <a:pt x="306756" y="313640"/>
                      <a:pt x="306276" y="313844"/>
                      <a:pt x="305833" y="314028"/>
                    </a:cubicBezTo>
                    <a:moveTo>
                      <a:pt x="222597" y="88570"/>
                    </a:moveTo>
                    <a:cubicBezTo>
                      <a:pt x="224314" y="88736"/>
                      <a:pt x="225975" y="88773"/>
                      <a:pt x="227653" y="89050"/>
                    </a:cubicBezTo>
                    <a:cubicBezTo>
                      <a:pt x="226048" y="88810"/>
                      <a:pt x="224295" y="88736"/>
                      <a:pt x="222597" y="88570"/>
                    </a:cubicBezTo>
                    <a:moveTo>
                      <a:pt x="233283" y="90397"/>
                    </a:moveTo>
                    <a:cubicBezTo>
                      <a:pt x="234722" y="90803"/>
                      <a:pt x="236180" y="91228"/>
                      <a:pt x="237583" y="91781"/>
                    </a:cubicBezTo>
                    <a:cubicBezTo>
                      <a:pt x="236236" y="91246"/>
                      <a:pt x="234759" y="90840"/>
                      <a:pt x="233283" y="90397"/>
                    </a:cubicBezTo>
                    <a:moveTo>
                      <a:pt x="242953" y="94384"/>
                    </a:moveTo>
                    <a:cubicBezTo>
                      <a:pt x="244061" y="95011"/>
                      <a:pt x="245187" y="95731"/>
                      <a:pt x="246257" y="96488"/>
                    </a:cubicBezTo>
                    <a:cubicBezTo>
                      <a:pt x="245187" y="95731"/>
                      <a:pt x="244098" y="95011"/>
                      <a:pt x="242953" y="94384"/>
                    </a:cubicBezTo>
                    <a:moveTo>
                      <a:pt x="251462" y="100862"/>
                    </a:moveTo>
                    <a:cubicBezTo>
                      <a:pt x="252218" y="101655"/>
                      <a:pt x="252975" y="102449"/>
                      <a:pt x="253695" y="103335"/>
                    </a:cubicBezTo>
                    <a:cubicBezTo>
                      <a:pt x="252975" y="102467"/>
                      <a:pt x="252255" y="101655"/>
                      <a:pt x="251462" y="100862"/>
                    </a:cubicBezTo>
                    <a:moveTo>
                      <a:pt x="258623" y="110219"/>
                    </a:moveTo>
                    <a:cubicBezTo>
                      <a:pt x="259102" y="111050"/>
                      <a:pt x="259546" y="111898"/>
                      <a:pt x="260007" y="112766"/>
                    </a:cubicBezTo>
                    <a:cubicBezTo>
                      <a:pt x="259583" y="111880"/>
                      <a:pt x="259102" y="111050"/>
                      <a:pt x="258623" y="110219"/>
                    </a:cubicBezTo>
                    <a:moveTo>
                      <a:pt x="264197" y="122824"/>
                    </a:moveTo>
                    <a:cubicBezTo>
                      <a:pt x="264436" y="123655"/>
                      <a:pt x="264750" y="124412"/>
                      <a:pt x="264990" y="125297"/>
                    </a:cubicBezTo>
                    <a:cubicBezTo>
                      <a:pt x="264750" y="124412"/>
                      <a:pt x="264436" y="123655"/>
                      <a:pt x="264197" y="122824"/>
                    </a:cubicBezTo>
                    <a:moveTo>
                      <a:pt x="268054" y="139730"/>
                    </a:moveTo>
                    <a:cubicBezTo>
                      <a:pt x="268128" y="140247"/>
                      <a:pt x="268257" y="140690"/>
                      <a:pt x="268330" y="141206"/>
                    </a:cubicBezTo>
                    <a:cubicBezTo>
                      <a:pt x="268257" y="140690"/>
                      <a:pt x="268128" y="140247"/>
                      <a:pt x="268054" y="139730"/>
                    </a:cubicBezTo>
                    <a:moveTo>
                      <a:pt x="229075" y="239411"/>
                    </a:moveTo>
                    <a:cubicBezTo>
                      <a:pt x="227838" y="239614"/>
                      <a:pt x="226454" y="239614"/>
                      <a:pt x="225144" y="239761"/>
                    </a:cubicBezTo>
                    <a:cubicBezTo>
                      <a:pt x="226454" y="239614"/>
                      <a:pt x="227875" y="239614"/>
                      <a:pt x="229075" y="239411"/>
                    </a:cubicBezTo>
                    <a:moveTo>
                      <a:pt x="239853" y="236273"/>
                    </a:moveTo>
                    <a:cubicBezTo>
                      <a:pt x="238174" y="236993"/>
                      <a:pt x="236346" y="237473"/>
                      <a:pt x="234611" y="237952"/>
                    </a:cubicBezTo>
                    <a:cubicBezTo>
                      <a:pt x="236346" y="237417"/>
                      <a:pt x="238211" y="236993"/>
                      <a:pt x="239853" y="236273"/>
                    </a:cubicBezTo>
                    <a:moveTo>
                      <a:pt x="248768" y="230939"/>
                    </a:moveTo>
                    <a:cubicBezTo>
                      <a:pt x="247420" y="232010"/>
                      <a:pt x="245944" y="232840"/>
                      <a:pt x="244467" y="233726"/>
                    </a:cubicBezTo>
                    <a:cubicBezTo>
                      <a:pt x="245944" y="232840"/>
                      <a:pt x="247457" y="232010"/>
                      <a:pt x="248768" y="230939"/>
                    </a:cubicBezTo>
                    <a:moveTo>
                      <a:pt x="265673" y="201059"/>
                    </a:moveTo>
                    <a:cubicBezTo>
                      <a:pt x="264843" y="204529"/>
                      <a:pt x="263716" y="207500"/>
                      <a:pt x="262646" y="210398"/>
                    </a:cubicBezTo>
                    <a:cubicBezTo>
                      <a:pt x="262166" y="211598"/>
                      <a:pt x="261816" y="212871"/>
                      <a:pt x="261299" y="214015"/>
                    </a:cubicBezTo>
                    <a:cubicBezTo>
                      <a:pt x="261409" y="213702"/>
                      <a:pt x="261613" y="213425"/>
                      <a:pt x="261779" y="213092"/>
                    </a:cubicBezTo>
                    <a:cubicBezTo>
                      <a:pt x="261539" y="213609"/>
                      <a:pt x="261299" y="214089"/>
                      <a:pt x="261059" y="214606"/>
                    </a:cubicBezTo>
                    <a:cubicBezTo>
                      <a:pt x="261133" y="214403"/>
                      <a:pt x="261170" y="214200"/>
                      <a:pt x="261299" y="214015"/>
                    </a:cubicBezTo>
                    <a:cubicBezTo>
                      <a:pt x="261022" y="214569"/>
                      <a:pt x="260745" y="215086"/>
                      <a:pt x="260469" y="215639"/>
                    </a:cubicBezTo>
                    <a:cubicBezTo>
                      <a:pt x="260118" y="216433"/>
                      <a:pt x="259638" y="217023"/>
                      <a:pt x="259232" y="217743"/>
                    </a:cubicBezTo>
                    <a:cubicBezTo>
                      <a:pt x="257792" y="220327"/>
                      <a:pt x="256297" y="222874"/>
                      <a:pt x="254451" y="225070"/>
                    </a:cubicBezTo>
                    <a:cubicBezTo>
                      <a:pt x="254969" y="224480"/>
                      <a:pt x="255522" y="223963"/>
                      <a:pt x="256002" y="223280"/>
                    </a:cubicBezTo>
                    <a:cubicBezTo>
                      <a:pt x="255172" y="224480"/>
                      <a:pt x="254212" y="225384"/>
                      <a:pt x="253252" y="226417"/>
                    </a:cubicBezTo>
                    <a:cubicBezTo>
                      <a:pt x="253455" y="226214"/>
                      <a:pt x="253603" y="226011"/>
                      <a:pt x="253769" y="225827"/>
                    </a:cubicBezTo>
                    <a:cubicBezTo>
                      <a:pt x="248675" y="231641"/>
                      <a:pt x="241957" y="236015"/>
                      <a:pt x="233080" y="238322"/>
                    </a:cubicBezTo>
                    <a:cubicBezTo>
                      <a:pt x="232969" y="238359"/>
                      <a:pt x="232877" y="238396"/>
                      <a:pt x="232766" y="238396"/>
                    </a:cubicBezTo>
                    <a:cubicBezTo>
                      <a:pt x="228226" y="239540"/>
                      <a:pt x="223187" y="240186"/>
                      <a:pt x="217540" y="240186"/>
                    </a:cubicBezTo>
                    <a:lnTo>
                      <a:pt x="100363" y="240186"/>
                    </a:lnTo>
                    <a:lnTo>
                      <a:pt x="100363" y="88312"/>
                    </a:lnTo>
                    <a:lnTo>
                      <a:pt x="217540" y="88312"/>
                    </a:lnTo>
                    <a:cubicBezTo>
                      <a:pt x="221674" y="88312"/>
                      <a:pt x="225531" y="88718"/>
                      <a:pt x="229185" y="89382"/>
                    </a:cubicBezTo>
                    <a:cubicBezTo>
                      <a:pt x="229592" y="89456"/>
                      <a:pt x="229979" y="89622"/>
                      <a:pt x="230385" y="89696"/>
                    </a:cubicBezTo>
                    <a:cubicBezTo>
                      <a:pt x="233486" y="90379"/>
                      <a:pt x="236383" y="91283"/>
                      <a:pt x="239096" y="92483"/>
                    </a:cubicBezTo>
                    <a:cubicBezTo>
                      <a:pt x="239817" y="92797"/>
                      <a:pt x="240444" y="93166"/>
                      <a:pt x="241164" y="93479"/>
                    </a:cubicBezTo>
                    <a:cubicBezTo>
                      <a:pt x="243471" y="94624"/>
                      <a:pt x="245611" y="96063"/>
                      <a:pt x="247641" y="97614"/>
                    </a:cubicBezTo>
                    <a:cubicBezTo>
                      <a:pt x="248472" y="98241"/>
                      <a:pt x="249265" y="98924"/>
                      <a:pt x="250059" y="99681"/>
                    </a:cubicBezTo>
                    <a:cubicBezTo>
                      <a:pt x="251776" y="101231"/>
                      <a:pt x="253363" y="102984"/>
                      <a:pt x="254839" y="104885"/>
                    </a:cubicBezTo>
                    <a:cubicBezTo>
                      <a:pt x="255707" y="105992"/>
                      <a:pt x="256556" y="107192"/>
                      <a:pt x="257387" y="108466"/>
                    </a:cubicBezTo>
                    <a:cubicBezTo>
                      <a:pt x="258623" y="110367"/>
                      <a:pt x="259767" y="112452"/>
                      <a:pt x="260800" y="114630"/>
                    </a:cubicBezTo>
                    <a:cubicBezTo>
                      <a:pt x="261594" y="116309"/>
                      <a:pt x="262314" y="118100"/>
                      <a:pt x="262997" y="119964"/>
                    </a:cubicBezTo>
                    <a:cubicBezTo>
                      <a:pt x="263920" y="122345"/>
                      <a:pt x="264750" y="124781"/>
                      <a:pt x="265414" y="127401"/>
                    </a:cubicBezTo>
                    <a:cubicBezTo>
                      <a:pt x="266005" y="129505"/>
                      <a:pt x="266448" y="131905"/>
                      <a:pt x="266891" y="134212"/>
                    </a:cubicBezTo>
                    <a:cubicBezTo>
                      <a:pt x="267482" y="137201"/>
                      <a:pt x="268091" y="140136"/>
                      <a:pt x="268478" y="143440"/>
                    </a:cubicBezTo>
                    <a:cubicBezTo>
                      <a:pt x="268718" y="145636"/>
                      <a:pt x="268792" y="148257"/>
                      <a:pt x="268959" y="150637"/>
                    </a:cubicBezTo>
                    <a:cubicBezTo>
                      <a:pt x="269198" y="154181"/>
                      <a:pt x="269512" y="157558"/>
                      <a:pt x="269549" y="161416"/>
                    </a:cubicBezTo>
                    <a:cubicBezTo>
                      <a:pt x="269549" y="163483"/>
                      <a:pt x="269475" y="165513"/>
                      <a:pt x="269438" y="167580"/>
                    </a:cubicBezTo>
                    <a:cubicBezTo>
                      <a:pt x="269327" y="171677"/>
                      <a:pt x="269198" y="175738"/>
                      <a:pt x="268885" y="179429"/>
                    </a:cubicBezTo>
                    <a:cubicBezTo>
                      <a:pt x="268774" y="181385"/>
                      <a:pt x="268571" y="183286"/>
                      <a:pt x="268367" y="185205"/>
                    </a:cubicBezTo>
                    <a:cubicBezTo>
                      <a:pt x="267851" y="189746"/>
                      <a:pt x="267168" y="193954"/>
                      <a:pt x="266337" y="197848"/>
                    </a:cubicBezTo>
                    <a:cubicBezTo>
                      <a:pt x="266134" y="198844"/>
                      <a:pt x="265986" y="199841"/>
                      <a:pt x="265747" y="200838"/>
                    </a:cubicBezTo>
                    <a:cubicBezTo>
                      <a:pt x="265821" y="200487"/>
                      <a:pt x="265950" y="200155"/>
                      <a:pt x="266023" y="199804"/>
                    </a:cubicBezTo>
                    <a:cubicBezTo>
                      <a:pt x="265950" y="200210"/>
                      <a:pt x="265821" y="200524"/>
                      <a:pt x="265747" y="200911"/>
                    </a:cubicBezTo>
                    <a:lnTo>
                      <a:pt x="265747" y="200838"/>
                    </a:lnTo>
                    <a:cubicBezTo>
                      <a:pt x="265710" y="200948"/>
                      <a:pt x="265710" y="200985"/>
                      <a:pt x="265673" y="201059"/>
                    </a:cubicBezTo>
                    <a:moveTo>
                      <a:pt x="100344" y="314397"/>
                    </a:moveTo>
                    <a:cubicBezTo>
                      <a:pt x="106066" y="316114"/>
                      <a:pt x="197608" y="327169"/>
                      <a:pt x="225365" y="328553"/>
                    </a:cubicBezTo>
                    <a:cubicBezTo>
                      <a:pt x="229057" y="328663"/>
                      <a:pt x="232877" y="328793"/>
                      <a:pt x="236789" y="328793"/>
                    </a:cubicBezTo>
                    <a:cubicBezTo>
                      <a:pt x="259970" y="328793"/>
                      <a:pt x="286122" y="325729"/>
                      <a:pt x="309192" y="312404"/>
                    </a:cubicBezTo>
                    <a:cubicBezTo>
                      <a:pt x="309469" y="312238"/>
                      <a:pt x="309709" y="312053"/>
                      <a:pt x="309986" y="311887"/>
                    </a:cubicBezTo>
                    <a:cubicBezTo>
                      <a:pt x="313400" y="309857"/>
                      <a:pt x="316740" y="307624"/>
                      <a:pt x="320007" y="305132"/>
                    </a:cubicBezTo>
                    <a:cubicBezTo>
                      <a:pt x="320653" y="304652"/>
                      <a:pt x="321207" y="304136"/>
                      <a:pt x="321798" y="303619"/>
                    </a:cubicBezTo>
                    <a:cubicBezTo>
                      <a:pt x="324068" y="301829"/>
                      <a:pt x="326338" y="300112"/>
                      <a:pt x="328479" y="298045"/>
                    </a:cubicBezTo>
                    <a:cubicBezTo>
                      <a:pt x="329106" y="297418"/>
                      <a:pt x="329623" y="296661"/>
                      <a:pt x="330232" y="296052"/>
                    </a:cubicBezTo>
                    <a:cubicBezTo>
                      <a:pt x="331100" y="295184"/>
                      <a:pt x="331912" y="294188"/>
                      <a:pt x="332742" y="293265"/>
                    </a:cubicBezTo>
                    <a:cubicBezTo>
                      <a:pt x="335215" y="290552"/>
                      <a:pt x="337596" y="287784"/>
                      <a:pt x="339829" y="284757"/>
                    </a:cubicBezTo>
                    <a:cubicBezTo>
                      <a:pt x="340659" y="283649"/>
                      <a:pt x="341416" y="282413"/>
                      <a:pt x="342210" y="281213"/>
                    </a:cubicBezTo>
                    <a:cubicBezTo>
                      <a:pt x="344277" y="278150"/>
                      <a:pt x="346344" y="274975"/>
                      <a:pt x="348171" y="271542"/>
                    </a:cubicBezTo>
                    <a:cubicBezTo>
                      <a:pt x="349038" y="270029"/>
                      <a:pt x="349795" y="268313"/>
                      <a:pt x="350644" y="266688"/>
                    </a:cubicBezTo>
                    <a:cubicBezTo>
                      <a:pt x="352324" y="263274"/>
                      <a:pt x="353948" y="259804"/>
                      <a:pt x="355424" y="256113"/>
                    </a:cubicBezTo>
                    <a:cubicBezTo>
                      <a:pt x="356181" y="254212"/>
                      <a:pt x="356864" y="252182"/>
                      <a:pt x="357565" y="250152"/>
                    </a:cubicBezTo>
                    <a:cubicBezTo>
                      <a:pt x="358949" y="246295"/>
                      <a:pt x="360223" y="242271"/>
                      <a:pt x="361385" y="238137"/>
                    </a:cubicBezTo>
                    <a:cubicBezTo>
                      <a:pt x="361976" y="236033"/>
                      <a:pt x="362493" y="233874"/>
                      <a:pt x="363047" y="231733"/>
                    </a:cubicBezTo>
                    <a:cubicBezTo>
                      <a:pt x="364209" y="226953"/>
                      <a:pt x="365187" y="221988"/>
                      <a:pt x="366110" y="216894"/>
                    </a:cubicBezTo>
                    <a:cubicBezTo>
                      <a:pt x="366425" y="214993"/>
                      <a:pt x="366738" y="213074"/>
                      <a:pt x="367070" y="211118"/>
                    </a:cubicBezTo>
                    <a:cubicBezTo>
                      <a:pt x="368066" y="204510"/>
                      <a:pt x="368860" y="197589"/>
                      <a:pt x="369414" y="190428"/>
                    </a:cubicBezTo>
                    <a:cubicBezTo>
                      <a:pt x="369451" y="189672"/>
                      <a:pt x="369580" y="188952"/>
                      <a:pt x="369617" y="188158"/>
                    </a:cubicBezTo>
                    <a:cubicBezTo>
                      <a:pt x="370245" y="179373"/>
                      <a:pt x="370650" y="170330"/>
                      <a:pt x="370650" y="160751"/>
                    </a:cubicBezTo>
                    <a:cubicBezTo>
                      <a:pt x="370650" y="144049"/>
                      <a:pt x="369414" y="128730"/>
                      <a:pt x="367144" y="114574"/>
                    </a:cubicBezTo>
                    <a:cubicBezTo>
                      <a:pt x="366867" y="112858"/>
                      <a:pt x="366461" y="111271"/>
                      <a:pt x="366147" y="109610"/>
                    </a:cubicBezTo>
                    <a:cubicBezTo>
                      <a:pt x="365280" y="104793"/>
                      <a:pt x="364320" y="100031"/>
                      <a:pt x="363121" y="95565"/>
                    </a:cubicBezTo>
                    <a:cubicBezTo>
                      <a:pt x="362530" y="93147"/>
                      <a:pt x="361774" y="90914"/>
                      <a:pt x="361054" y="88644"/>
                    </a:cubicBezTo>
                    <a:cubicBezTo>
                      <a:pt x="359983" y="85137"/>
                      <a:pt x="358949" y="81649"/>
                      <a:pt x="357713" y="78345"/>
                    </a:cubicBezTo>
                    <a:cubicBezTo>
                      <a:pt x="356753" y="75872"/>
                      <a:pt x="355720" y="73658"/>
                      <a:pt x="354686" y="71351"/>
                    </a:cubicBezTo>
                    <a:cubicBezTo>
                      <a:pt x="353449" y="68490"/>
                      <a:pt x="352213" y="65574"/>
                      <a:pt x="350792" y="62916"/>
                    </a:cubicBezTo>
                    <a:cubicBezTo>
                      <a:pt x="349684" y="60775"/>
                      <a:pt x="348448" y="58819"/>
                      <a:pt x="347249" y="56826"/>
                    </a:cubicBezTo>
                    <a:cubicBezTo>
                      <a:pt x="345698" y="54242"/>
                      <a:pt x="344185" y="51621"/>
                      <a:pt x="342468" y="49185"/>
                    </a:cubicBezTo>
                    <a:cubicBezTo>
                      <a:pt x="341361" y="47635"/>
                      <a:pt x="340125" y="46250"/>
                      <a:pt x="338961" y="44774"/>
                    </a:cubicBezTo>
                    <a:cubicBezTo>
                      <a:pt x="336931" y="42227"/>
                      <a:pt x="334975" y="39680"/>
                      <a:pt x="332834" y="37373"/>
                    </a:cubicBezTo>
                    <a:cubicBezTo>
                      <a:pt x="332354" y="36856"/>
                      <a:pt x="331801" y="36451"/>
                      <a:pt x="331321" y="35934"/>
                    </a:cubicBezTo>
                    <a:cubicBezTo>
                      <a:pt x="328534" y="33110"/>
                      <a:pt x="325748" y="30323"/>
                      <a:pt x="322684" y="27850"/>
                    </a:cubicBezTo>
                    <a:cubicBezTo>
                      <a:pt x="322093" y="27370"/>
                      <a:pt x="321336" y="27056"/>
                      <a:pt x="320727" y="26577"/>
                    </a:cubicBezTo>
                    <a:cubicBezTo>
                      <a:pt x="316076" y="22996"/>
                      <a:pt x="311222" y="19969"/>
                      <a:pt x="306239" y="17275"/>
                    </a:cubicBezTo>
                    <a:cubicBezTo>
                      <a:pt x="304763" y="16481"/>
                      <a:pt x="303342" y="15651"/>
                      <a:pt x="301792" y="14894"/>
                    </a:cubicBezTo>
                    <a:cubicBezTo>
                      <a:pt x="295830" y="11996"/>
                      <a:pt x="289666" y="9689"/>
                      <a:pt x="283373" y="7770"/>
                    </a:cubicBezTo>
                    <a:cubicBezTo>
                      <a:pt x="281896" y="7327"/>
                      <a:pt x="280512" y="6903"/>
                      <a:pt x="279035" y="6497"/>
                    </a:cubicBezTo>
                    <a:cubicBezTo>
                      <a:pt x="271911" y="4540"/>
                      <a:pt x="264713" y="3156"/>
                      <a:pt x="257479" y="2196"/>
                    </a:cubicBezTo>
                    <a:cubicBezTo>
                      <a:pt x="255965" y="1993"/>
                      <a:pt x="254488" y="1753"/>
                      <a:pt x="252975" y="1606"/>
                    </a:cubicBezTo>
                    <a:cubicBezTo>
                      <a:pt x="244615" y="683"/>
                      <a:pt x="236310" y="258"/>
                      <a:pt x="228152" y="166"/>
                    </a:cubicBezTo>
                    <a:cubicBezTo>
                      <a:pt x="227155" y="166"/>
                      <a:pt x="226325" y="0"/>
                      <a:pt x="225328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3" y="520365"/>
                    </a:lnTo>
                    <a:lnTo>
                      <a:pt x="100363" y="31439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6" name="Freeform: Shape 151">
                <a:extLst>
                  <a:ext uri="{FF2B5EF4-FFF2-40B4-BE49-F238E27FC236}">
                    <a16:creationId xmlns:a16="http://schemas.microsoft.com/office/drawing/2014/main" id="{7C80FA7B-463C-11C1-C1BC-7C68EEF48754}"/>
                  </a:ext>
                </a:extLst>
              </p:cNvPr>
              <p:cNvSpPr/>
              <p:nvPr/>
            </p:nvSpPr>
            <p:spPr>
              <a:xfrm>
                <a:off x="9283803" y="4219855"/>
                <a:ext cx="344221" cy="522764"/>
              </a:xfrm>
              <a:custGeom>
                <a:avLst/>
                <a:gdLst>
                  <a:gd name="connsiteX0" fmla="*/ 2141 w 344221"/>
                  <a:gd name="connsiteY0" fmla="*/ 83144 h 522764"/>
                  <a:gd name="connsiteX1" fmla="*/ 1901 w 344221"/>
                  <a:gd name="connsiteY1" fmla="*/ 84731 h 522764"/>
                  <a:gd name="connsiteX2" fmla="*/ 2141 w 344221"/>
                  <a:gd name="connsiteY2" fmla="*/ 83144 h 522764"/>
                  <a:gd name="connsiteX3" fmla="*/ 28163 w 344221"/>
                  <a:gd name="connsiteY3" fmla="*/ 28810 h 522764"/>
                  <a:gd name="connsiteX4" fmla="*/ 28274 w 344221"/>
                  <a:gd name="connsiteY4" fmla="*/ 28699 h 522764"/>
                  <a:gd name="connsiteX5" fmla="*/ 28034 w 344221"/>
                  <a:gd name="connsiteY5" fmla="*/ 28976 h 522764"/>
                  <a:gd name="connsiteX6" fmla="*/ 28163 w 344221"/>
                  <a:gd name="connsiteY6" fmla="*/ 28810 h 522764"/>
                  <a:gd name="connsiteX7" fmla="*/ 101268 w 344221"/>
                  <a:gd name="connsiteY7" fmla="*/ 404038 h 522764"/>
                  <a:gd name="connsiteX8" fmla="*/ 101379 w 344221"/>
                  <a:gd name="connsiteY8" fmla="*/ 404388 h 522764"/>
                  <a:gd name="connsiteX9" fmla="*/ 101268 w 344221"/>
                  <a:gd name="connsiteY9" fmla="*/ 404038 h 522764"/>
                  <a:gd name="connsiteX10" fmla="*/ 105162 w 344221"/>
                  <a:gd name="connsiteY10" fmla="*/ 414742 h 522764"/>
                  <a:gd name="connsiteX11" fmla="*/ 104128 w 344221"/>
                  <a:gd name="connsiteY11" fmla="*/ 413026 h 522764"/>
                  <a:gd name="connsiteX12" fmla="*/ 105162 w 344221"/>
                  <a:gd name="connsiteY12" fmla="*/ 414742 h 522764"/>
                  <a:gd name="connsiteX13" fmla="*/ 110292 w 344221"/>
                  <a:gd name="connsiteY13" fmla="*/ 421054 h 522764"/>
                  <a:gd name="connsiteX14" fmla="*/ 108613 w 344221"/>
                  <a:gd name="connsiteY14" fmla="*/ 419744 h 522764"/>
                  <a:gd name="connsiteX15" fmla="*/ 110292 w 344221"/>
                  <a:gd name="connsiteY15" fmla="*/ 421054 h 522764"/>
                  <a:gd name="connsiteX16" fmla="*/ 27998 w 344221"/>
                  <a:gd name="connsiteY16" fmla="*/ 495450 h 522764"/>
                  <a:gd name="connsiteX17" fmla="*/ 27887 w 344221"/>
                  <a:gd name="connsiteY17" fmla="*/ 495376 h 522764"/>
                  <a:gd name="connsiteX18" fmla="*/ 29364 w 344221"/>
                  <a:gd name="connsiteY18" fmla="*/ 496687 h 522764"/>
                  <a:gd name="connsiteX19" fmla="*/ 27998 w 344221"/>
                  <a:gd name="connsiteY19" fmla="*/ 495450 h 522764"/>
                  <a:gd name="connsiteX20" fmla="*/ 15559 w 344221"/>
                  <a:gd name="connsiteY20" fmla="*/ 479965 h 522764"/>
                  <a:gd name="connsiteX21" fmla="*/ 16315 w 344221"/>
                  <a:gd name="connsiteY21" fmla="*/ 481202 h 522764"/>
                  <a:gd name="connsiteX22" fmla="*/ 15559 w 344221"/>
                  <a:gd name="connsiteY22" fmla="*/ 479965 h 522764"/>
                  <a:gd name="connsiteX23" fmla="*/ 1864 w 344221"/>
                  <a:gd name="connsiteY23" fmla="*/ 440783 h 522764"/>
                  <a:gd name="connsiteX24" fmla="*/ 2215 w 344221"/>
                  <a:gd name="connsiteY24" fmla="*/ 442924 h 522764"/>
                  <a:gd name="connsiteX25" fmla="*/ 1864 w 344221"/>
                  <a:gd name="connsiteY25" fmla="*/ 440783 h 522764"/>
                  <a:gd name="connsiteX26" fmla="*/ 1476 w 344221"/>
                  <a:gd name="connsiteY26" fmla="*/ 438236 h 522764"/>
                  <a:gd name="connsiteX27" fmla="*/ 2676 w 344221"/>
                  <a:gd name="connsiteY27" fmla="*/ 445600 h 522764"/>
                  <a:gd name="connsiteX28" fmla="*/ 6220 w 344221"/>
                  <a:gd name="connsiteY28" fmla="*/ 459719 h 522764"/>
                  <a:gd name="connsiteX29" fmla="*/ 7567 w 344221"/>
                  <a:gd name="connsiteY29" fmla="*/ 464093 h 522764"/>
                  <a:gd name="connsiteX30" fmla="*/ 14451 w 344221"/>
                  <a:gd name="connsiteY30" fmla="*/ 478212 h 522764"/>
                  <a:gd name="connsiteX31" fmla="*/ 17238 w 344221"/>
                  <a:gd name="connsiteY31" fmla="*/ 482715 h 522764"/>
                  <a:gd name="connsiteX32" fmla="*/ 26872 w 344221"/>
                  <a:gd name="connsiteY32" fmla="*/ 494416 h 522764"/>
                  <a:gd name="connsiteX33" fmla="*/ 27869 w 344221"/>
                  <a:gd name="connsiteY33" fmla="*/ 495616 h 522764"/>
                  <a:gd name="connsiteX34" fmla="*/ 32925 w 344221"/>
                  <a:gd name="connsiteY34" fmla="*/ 499787 h 522764"/>
                  <a:gd name="connsiteX35" fmla="*/ 34827 w 344221"/>
                  <a:gd name="connsiteY35" fmla="*/ 501374 h 522764"/>
                  <a:gd name="connsiteX36" fmla="*/ 41581 w 344221"/>
                  <a:gd name="connsiteY36" fmla="*/ 505951 h 522764"/>
                  <a:gd name="connsiteX37" fmla="*/ 44092 w 344221"/>
                  <a:gd name="connsiteY37" fmla="*/ 507465 h 522764"/>
                  <a:gd name="connsiteX38" fmla="*/ 50939 w 344221"/>
                  <a:gd name="connsiteY38" fmla="*/ 511008 h 522764"/>
                  <a:gd name="connsiteX39" fmla="*/ 53929 w 344221"/>
                  <a:gd name="connsiteY39" fmla="*/ 512356 h 522764"/>
                  <a:gd name="connsiteX40" fmla="*/ 60850 w 344221"/>
                  <a:gd name="connsiteY40" fmla="*/ 515069 h 522764"/>
                  <a:gd name="connsiteX41" fmla="*/ 64079 w 344221"/>
                  <a:gd name="connsiteY41" fmla="*/ 516139 h 522764"/>
                  <a:gd name="connsiteX42" fmla="*/ 71314 w 344221"/>
                  <a:gd name="connsiteY42" fmla="*/ 518169 h 522764"/>
                  <a:gd name="connsiteX43" fmla="*/ 74100 w 344221"/>
                  <a:gd name="connsiteY43" fmla="*/ 518797 h 522764"/>
                  <a:gd name="connsiteX44" fmla="*/ 82055 w 344221"/>
                  <a:gd name="connsiteY44" fmla="*/ 520421 h 522764"/>
                  <a:gd name="connsiteX45" fmla="*/ 83439 w 344221"/>
                  <a:gd name="connsiteY45" fmla="*/ 520624 h 522764"/>
                  <a:gd name="connsiteX46" fmla="*/ 111123 w 344221"/>
                  <a:gd name="connsiteY46" fmla="*/ 522765 h 522764"/>
                  <a:gd name="connsiteX47" fmla="*/ 120997 w 344221"/>
                  <a:gd name="connsiteY47" fmla="*/ 522525 h 522764"/>
                  <a:gd name="connsiteX48" fmla="*/ 344112 w 344221"/>
                  <a:gd name="connsiteY48" fmla="*/ 510473 h 522764"/>
                  <a:gd name="connsiteX49" fmla="*/ 344221 w 344221"/>
                  <a:gd name="connsiteY49" fmla="*/ 510436 h 522764"/>
                  <a:gd name="connsiteX50" fmla="*/ 344221 w 344221"/>
                  <a:gd name="connsiteY50" fmla="*/ 428529 h 522764"/>
                  <a:gd name="connsiteX51" fmla="*/ 143458 w 344221"/>
                  <a:gd name="connsiteY51" fmla="*/ 428529 h 522764"/>
                  <a:gd name="connsiteX52" fmla="*/ 142351 w 344221"/>
                  <a:gd name="connsiteY52" fmla="*/ 428529 h 522764"/>
                  <a:gd name="connsiteX53" fmla="*/ 114261 w 344221"/>
                  <a:gd name="connsiteY53" fmla="*/ 423952 h 522764"/>
                  <a:gd name="connsiteX54" fmla="*/ 108207 w 344221"/>
                  <a:gd name="connsiteY54" fmla="*/ 419061 h 522764"/>
                  <a:gd name="connsiteX55" fmla="*/ 107765 w 344221"/>
                  <a:gd name="connsiteY55" fmla="*/ 418470 h 522764"/>
                  <a:gd name="connsiteX56" fmla="*/ 103870 w 344221"/>
                  <a:gd name="connsiteY56" fmla="*/ 412140 h 522764"/>
                  <a:gd name="connsiteX57" fmla="*/ 103519 w 344221"/>
                  <a:gd name="connsiteY57" fmla="*/ 411032 h 522764"/>
                  <a:gd name="connsiteX58" fmla="*/ 100382 w 344221"/>
                  <a:gd name="connsiteY58" fmla="*/ 391654 h 522764"/>
                  <a:gd name="connsiteX59" fmla="*/ 100382 w 344221"/>
                  <a:gd name="connsiteY59" fmla="*/ 310780 h 522764"/>
                  <a:gd name="connsiteX60" fmla="*/ 311924 w 344221"/>
                  <a:gd name="connsiteY60" fmla="*/ 304376 h 522764"/>
                  <a:gd name="connsiteX61" fmla="*/ 312034 w 344221"/>
                  <a:gd name="connsiteY61" fmla="*/ 304376 h 522764"/>
                  <a:gd name="connsiteX62" fmla="*/ 312034 w 344221"/>
                  <a:gd name="connsiteY62" fmla="*/ 221711 h 522764"/>
                  <a:gd name="connsiteX63" fmla="*/ 100382 w 344221"/>
                  <a:gd name="connsiteY63" fmla="*/ 214624 h 522764"/>
                  <a:gd name="connsiteX64" fmla="*/ 100382 w 344221"/>
                  <a:gd name="connsiteY64" fmla="*/ 133713 h 522764"/>
                  <a:gd name="connsiteX65" fmla="*/ 137423 w 344221"/>
                  <a:gd name="connsiteY65" fmla="*/ 94015 h 522764"/>
                  <a:gd name="connsiteX66" fmla="*/ 344221 w 344221"/>
                  <a:gd name="connsiteY66" fmla="*/ 94015 h 522764"/>
                  <a:gd name="connsiteX67" fmla="*/ 344221 w 344221"/>
                  <a:gd name="connsiteY67" fmla="*/ 11406 h 522764"/>
                  <a:gd name="connsiteX68" fmla="*/ 344112 w 344221"/>
                  <a:gd name="connsiteY68" fmla="*/ 11406 h 522764"/>
                  <a:gd name="connsiteX69" fmla="*/ 113800 w 344221"/>
                  <a:gd name="connsiteY69" fmla="*/ 37 h 522764"/>
                  <a:gd name="connsiteX70" fmla="*/ 111142 w 344221"/>
                  <a:gd name="connsiteY70" fmla="*/ 0 h 522764"/>
                  <a:gd name="connsiteX71" fmla="*/ 75263 w 344221"/>
                  <a:gd name="connsiteY71" fmla="*/ 4023 h 522764"/>
                  <a:gd name="connsiteX72" fmla="*/ 65629 w 344221"/>
                  <a:gd name="connsiteY72" fmla="*/ 6681 h 522764"/>
                  <a:gd name="connsiteX73" fmla="*/ 65556 w 344221"/>
                  <a:gd name="connsiteY73" fmla="*/ 6718 h 522764"/>
                  <a:gd name="connsiteX74" fmla="*/ 32187 w 344221"/>
                  <a:gd name="connsiteY74" fmla="*/ 25100 h 522764"/>
                  <a:gd name="connsiteX75" fmla="*/ 30046 w 344221"/>
                  <a:gd name="connsiteY75" fmla="*/ 26927 h 522764"/>
                  <a:gd name="connsiteX76" fmla="*/ 28053 w 344221"/>
                  <a:gd name="connsiteY76" fmla="*/ 28644 h 522764"/>
                  <a:gd name="connsiteX77" fmla="*/ 26337 w 344221"/>
                  <a:gd name="connsiteY77" fmla="*/ 30784 h 522764"/>
                  <a:gd name="connsiteX78" fmla="*/ 16463 w 344221"/>
                  <a:gd name="connsiteY78" fmla="*/ 43113 h 522764"/>
                  <a:gd name="connsiteX79" fmla="*/ 14562 w 344221"/>
                  <a:gd name="connsiteY79" fmla="*/ 46620 h 522764"/>
                  <a:gd name="connsiteX80" fmla="*/ 8471 w 344221"/>
                  <a:gd name="connsiteY80" fmla="*/ 59391 h 522764"/>
                  <a:gd name="connsiteX81" fmla="*/ 6644 w 344221"/>
                  <a:gd name="connsiteY81" fmla="*/ 63931 h 522764"/>
                  <a:gd name="connsiteX82" fmla="*/ 2510 w 344221"/>
                  <a:gd name="connsiteY82" fmla="*/ 80800 h 522764"/>
                  <a:gd name="connsiteX83" fmla="*/ 1513 w 344221"/>
                  <a:gd name="connsiteY83" fmla="*/ 87758 h 522764"/>
                  <a:gd name="connsiteX84" fmla="*/ 314 w 344221"/>
                  <a:gd name="connsiteY84" fmla="*/ 104018 h 522764"/>
                  <a:gd name="connsiteX85" fmla="*/ 0 w 344221"/>
                  <a:gd name="connsiteY85" fmla="*/ 108152 h 522764"/>
                  <a:gd name="connsiteX86" fmla="*/ 0 w 344221"/>
                  <a:gd name="connsiteY86" fmla="*/ 417935 h 522764"/>
                  <a:gd name="connsiteX87" fmla="*/ 351 w 344221"/>
                  <a:gd name="connsiteY87" fmla="*/ 422623 h 522764"/>
                  <a:gd name="connsiteX88" fmla="*/ 1476 w 344221"/>
                  <a:gd name="connsiteY88" fmla="*/ 438236 h 52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44221" h="522764">
                    <a:moveTo>
                      <a:pt x="2141" y="83144"/>
                    </a:moveTo>
                    <a:cubicBezTo>
                      <a:pt x="2067" y="83661"/>
                      <a:pt x="1974" y="84215"/>
                      <a:pt x="1901" y="84731"/>
                    </a:cubicBezTo>
                    <a:cubicBezTo>
                      <a:pt x="1993" y="84178"/>
                      <a:pt x="2067" y="83661"/>
                      <a:pt x="2141" y="83144"/>
                    </a:cubicBezTo>
                    <a:moveTo>
                      <a:pt x="28163" y="28810"/>
                    </a:moveTo>
                    <a:cubicBezTo>
                      <a:pt x="28200" y="28773"/>
                      <a:pt x="28237" y="28736"/>
                      <a:pt x="28274" y="28699"/>
                    </a:cubicBezTo>
                    <a:cubicBezTo>
                      <a:pt x="28200" y="28810"/>
                      <a:pt x="28108" y="28902"/>
                      <a:pt x="28034" y="28976"/>
                    </a:cubicBezTo>
                    <a:cubicBezTo>
                      <a:pt x="28090" y="28939"/>
                      <a:pt x="28127" y="28847"/>
                      <a:pt x="28163" y="28810"/>
                    </a:cubicBezTo>
                    <a:moveTo>
                      <a:pt x="101268" y="404038"/>
                    </a:moveTo>
                    <a:cubicBezTo>
                      <a:pt x="101305" y="404148"/>
                      <a:pt x="101342" y="404278"/>
                      <a:pt x="101379" y="404388"/>
                    </a:cubicBezTo>
                    <a:cubicBezTo>
                      <a:pt x="101360" y="404278"/>
                      <a:pt x="101305" y="404148"/>
                      <a:pt x="101268" y="404038"/>
                    </a:cubicBezTo>
                    <a:moveTo>
                      <a:pt x="105162" y="414742"/>
                    </a:moveTo>
                    <a:cubicBezTo>
                      <a:pt x="104848" y="414152"/>
                      <a:pt x="104405" y="413672"/>
                      <a:pt x="104128" y="413026"/>
                    </a:cubicBezTo>
                    <a:cubicBezTo>
                      <a:pt x="104424" y="413653"/>
                      <a:pt x="104848" y="414133"/>
                      <a:pt x="105162" y="414742"/>
                    </a:cubicBezTo>
                    <a:moveTo>
                      <a:pt x="110292" y="421054"/>
                    </a:moveTo>
                    <a:cubicBezTo>
                      <a:pt x="109776" y="420574"/>
                      <a:pt x="109149" y="420260"/>
                      <a:pt x="108613" y="419744"/>
                    </a:cubicBezTo>
                    <a:cubicBezTo>
                      <a:pt x="109149" y="420223"/>
                      <a:pt x="109776" y="420574"/>
                      <a:pt x="110292" y="421054"/>
                    </a:cubicBezTo>
                    <a:moveTo>
                      <a:pt x="27998" y="495450"/>
                    </a:moveTo>
                    <a:cubicBezTo>
                      <a:pt x="27961" y="495450"/>
                      <a:pt x="27924" y="495413"/>
                      <a:pt x="27887" y="495376"/>
                    </a:cubicBezTo>
                    <a:cubicBezTo>
                      <a:pt x="28367" y="495819"/>
                      <a:pt x="28883" y="496244"/>
                      <a:pt x="29364" y="496687"/>
                    </a:cubicBezTo>
                    <a:cubicBezTo>
                      <a:pt x="28920" y="496281"/>
                      <a:pt x="28404" y="495838"/>
                      <a:pt x="27998" y="495450"/>
                    </a:cubicBezTo>
                    <a:moveTo>
                      <a:pt x="15559" y="479965"/>
                    </a:moveTo>
                    <a:cubicBezTo>
                      <a:pt x="15798" y="480408"/>
                      <a:pt x="16038" y="480796"/>
                      <a:pt x="16315" y="481202"/>
                    </a:cubicBezTo>
                    <a:cubicBezTo>
                      <a:pt x="16038" y="480796"/>
                      <a:pt x="15798" y="480408"/>
                      <a:pt x="15559" y="479965"/>
                    </a:cubicBezTo>
                    <a:moveTo>
                      <a:pt x="1864" y="440783"/>
                    </a:moveTo>
                    <a:cubicBezTo>
                      <a:pt x="1974" y="441503"/>
                      <a:pt x="2104" y="442223"/>
                      <a:pt x="2215" y="442924"/>
                    </a:cubicBezTo>
                    <a:cubicBezTo>
                      <a:pt x="2104" y="442223"/>
                      <a:pt x="1993" y="441503"/>
                      <a:pt x="1864" y="440783"/>
                    </a:cubicBezTo>
                    <a:moveTo>
                      <a:pt x="1476" y="438236"/>
                    </a:moveTo>
                    <a:cubicBezTo>
                      <a:pt x="1791" y="440746"/>
                      <a:pt x="2196" y="443164"/>
                      <a:pt x="2676" y="445600"/>
                    </a:cubicBezTo>
                    <a:cubicBezTo>
                      <a:pt x="3599" y="450621"/>
                      <a:pt x="4780" y="455308"/>
                      <a:pt x="6220" y="459719"/>
                    </a:cubicBezTo>
                    <a:cubicBezTo>
                      <a:pt x="6662" y="461196"/>
                      <a:pt x="7050" y="462709"/>
                      <a:pt x="7567" y="464093"/>
                    </a:cubicBezTo>
                    <a:cubicBezTo>
                      <a:pt x="9524" y="469261"/>
                      <a:pt x="11868" y="473875"/>
                      <a:pt x="14451" y="478212"/>
                    </a:cubicBezTo>
                    <a:cubicBezTo>
                      <a:pt x="15318" y="479762"/>
                      <a:pt x="16278" y="481239"/>
                      <a:pt x="17238" y="482715"/>
                    </a:cubicBezTo>
                    <a:cubicBezTo>
                      <a:pt x="20173" y="487016"/>
                      <a:pt x="23366" y="490947"/>
                      <a:pt x="26872" y="494416"/>
                    </a:cubicBezTo>
                    <a:cubicBezTo>
                      <a:pt x="27223" y="494767"/>
                      <a:pt x="27462" y="495247"/>
                      <a:pt x="27869" y="495616"/>
                    </a:cubicBezTo>
                    <a:cubicBezTo>
                      <a:pt x="29456" y="497166"/>
                      <a:pt x="31209" y="498440"/>
                      <a:pt x="32925" y="499787"/>
                    </a:cubicBezTo>
                    <a:cubicBezTo>
                      <a:pt x="33553" y="500341"/>
                      <a:pt x="34198" y="500895"/>
                      <a:pt x="34827" y="501374"/>
                    </a:cubicBezTo>
                    <a:cubicBezTo>
                      <a:pt x="37023" y="503054"/>
                      <a:pt x="39274" y="504549"/>
                      <a:pt x="41581" y="505951"/>
                    </a:cubicBezTo>
                    <a:cubicBezTo>
                      <a:pt x="42412" y="506468"/>
                      <a:pt x="43261" y="506985"/>
                      <a:pt x="44092" y="507465"/>
                    </a:cubicBezTo>
                    <a:cubicBezTo>
                      <a:pt x="46325" y="508775"/>
                      <a:pt x="48632" y="509938"/>
                      <a:pt x="50939" y="511008"/>
                    </a:cubicBezTo>
                    <a:cubicBezTo>
                      <a:pt x="51935" y="511488"/>
                      <a:pt x="52932" y="511968"/>
                      <a:pt x="53929" y="512356"/>
                    </a:cubicBezTo>
                    <a:cubicBezTo>
                      <a:pt x="56199" y="513352"/>
                      <a:pt x="58543" y="514220"/>
                      <a:pt x="60850" y="515069"/>
                    </a:cubicBezTo>
                    <a:cubicBezTo>
                      <a:pt x="61956" y="515419"/>
                      <a:pt x="62990" y="515788"/>
                      <a:pt x="64079" y="516139"/>
                    </a:cubicBezTo>
                    <a:cubicBezTo>
                      <a:pt x="66496" y="516859"/>
                      <a:pt x="68896" y="517579"/>
                      <a:pt x="71314" y="518169"/>
                    </a:cubicBezTo>
                    <a:cubicBezTo>
                      <a:pt x="72237" y="518409"/>
                      <a:pt x="73141" y="518612"/>
                      <a:pt x="74100" y="518797"/>
                    </a:cubicBezTo>
                    <a:cubicBezTo>
                      <a:pt x="76758" y="519424"/>
                      <a:pt x="79398" y="519941"/>
                      <a:pt x="82055" y="520421"/>
                    </a:cubicBezTo>
                    <a:cubicBezTo>
                      <a:pt x="82535" y="520458"/>
                      <a:pt x="82978" y="520532"/>
                      <a:pt x="83439" y="520624"/>
                    </a:cubicBezTo>
                    <a:cubicBezTo>
                      <a:pt x="92944" y="522100"/>
                      <a:pt x="102376" y="522765"/>
                      <a:pt x="111123" y="522765"/>
                    </a:cubicBezTo>
                    <a:cubicBezTo>
                      <a:pt x="114501" y="522765"/>
                      <a:pt x="117804" y="522691"/>
                      <a:pt x="120997" y="522525"/>
                    </a:cubicBezTo>
                    <a:cubicBezTo>
                      <a:pt x="122824" y="522451"/>
                      <a:pt x="303822" y="516047"/>
                      <a:pt x="344112" y="510473"/>
                    </a:cubicBezTo>
                    <a:lnTo>
                      <a:pt x="344221" y="510436"/>
                    </a:lnTo>
                    <a:lnTo>
                      <a:pt x="344221" y="428529"/>
                    </a:lnTo>
                    <a:lnTo>
                      <a:pt x="143458" y="428529"/>
                    </a:lnTo>
                    <a:lnTo>
                      <a:pt x="142351" y="428529"/>
                    </a:lnTo>
                    <a:cubicBezTo>
                      <a:pt x="132366" y="428529"/>
                      <a:pt x="122142" y="428363"/>
                      <a:pt x="114261" y="423952"/>
                    </a:cubicBezTo>
                    <a:cubicBezTo>
                      <a:pt x="111954" y="422641"/>
                      <a:pt x="109961" y="421017"/>
                      <a:pt x="108207" y="419061"/>
                    </a:cubicBezTo>
                    <a:cubicBezTo>
                      <a:pt x="108041" y="418895"/>
                      <a:pt x="107930" y="418618"/>
                      <a:pt x="107765" y="418470"/>
                    </a:cubicBezTo>
                    <a:cubicBezTo>
                      <a:pt x="106251" y="416606"/>
                      <a:pt x="104903" y="414576"/>
                      <a:pt x="103870" y="412140"/>
                    </a:cubicBezTo>
                    <a:cubicBezTo>
                      <a:pt x="103704" y="411826"/>
                      <a:pt x="103630" y="411383"/>
                      <a:pt x="103519" y="411032"/>
                    </a:cubicBezTo>
                    <a:cubicBezTo>
                      <a:pt x="101453" y="405828"/>
                      <a:pt x="100382" y="399460"/>
                      <a:pt x="100382" y="391654"/>
                    </a:cubicBezTo>
                    <a:lnTo>
                      <a:pt x="100382" y="310780"/>
                    </a:lnTo>
                    <a:lnTo>
                      <a:pt x="311924" y="304376"/>
                    </a:lnTo>
                    <a:lnTo>
                      <a:pt x="312034" y="304376"/>
                    </a:lnTo>
                    <a:lnTo>
                      <a:pt x="312034" y="221711"/>
                    </a:lnTo>
                    <a:lnTo>
                      <a:pt x="100382" y="214624"/>
                    </a:lnTo>
                    <a:lnTo>
                      <a:pt x="100382" y="133713"/>
                    </a:lnTo>
                    <a:cubicBezTo>
                      <a:pt x="100382" y="114224"/>
                      <a:pt x="100382" y="94015"/>
                      <a:pt x="137423" y="94015"/>
                    </a:cubicBezTo>
                    <a:lnTo>
                      <a:pt x="344221" y="94015"/>
                    </a:lnTo>
                    <a:lnTo>
                      <a:pt x="344221" y="11406"/>
                    </a:lnTo>
                    <a:lnTo>
                      <a:pt x="344112" y="11406"/>
                    </a:lnTo>
                    <a:cubicBezTo>
                      <a:pt x="298894" y="5038"/>
                      <a:pt x="115663" y="74"/>
                      <a:pt x="113800" y="37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6" y="0"/>
                      <a:pt x="87832" y="1070"/>
                      <a:pt x="75263" y="4023"/>
                    </a:cubicBezTo>
                    <a:cubicBezTo>
                      <a:pt x="71996" y="4780"/>
                      <a:pt x="68822" y="5647"/>
                      <a:pt x="65629" y="6681"/>
                    </a:cubicBezTo>
                    <a:cubicBezTo>
                      <a:pt x="65593" y="6681"/>
                      <a:pt x="65556" y="6718"/>
                      <a:pt x="65556" y="6718"/>
                    </a:cubicBezTo>
                    <a:cubicBezTo>
                      <a:pt x="53707" y="10538"/>
                      <a:pt x="42246" y="16426"/>
                      <a:pt x="32187" y="25100"/>
                    </a:cubicBezTo>
                    <a:cubicBezTo>
                      <a:pt x="31467" y="25727"/>
                      <a:pt x="30711" y="26300"/>
                      <a:pt x="30046" y="26927"/>
                    </a:cubicBezTo>
                    <a:cubicBezTo>
                      <a:pt x="29401" y="27518"/>
                      <a:pt x="28699" y="27998"/>
                      <a:pt x="28053" y="28644"/>
                    </a:cubicBezTo>
                    <a:cubicBezTo>
                      <a:pt x="27370" y="29271"/>
                      <a:pt x="26983" y="30120"/>
                      <a:pt x="26337" y="30784"/>
                    </a:cubicBezTo>
                    <a:cubicBezTo>
                      <a:pt x="22793" y="34476"/>
                      <a:pt x="19453" y="38499"/>
                      <a:pt x="16463" y="43113"/>
                    </a:cubicBezTo>
                    <a:cubicBezTo>
                      <a:pt x="15743" y="44220"/>
                      <a:pt x="15189" y="45457"/>
                      <a:pt x="14562" y="46620"/>
                    </a:cubicBezTo>
                    <a:cubicBezTo>
                      <a:pt x="12292" y="50551"/>
                      <a:pt x="10262" y="54814"/>
                      <a:pt x="8471" y="59391"/>
                    </a:cubicBezTo>
                    <a:cubicBezTo>
                      <a:pt x="7881" y="60905"/>
                      <a:pt x="7198" y="62326"/>
                      <a:pt x="6644" y="63931"/>
                    </a:cubicBezTo>
                    <a:cubicBezTo>
                      <a:pt x="4928" y="69099"/>
                      <a:pt x="3580" y="74784"/>
                      <a:pt x="2510" y="80800"/>
                    </a:cubicBezTo>
                    <a:cubicBezTo>
                      <a:pt x="2104" y="83070"/>
                      <a:pt x="1791" y="85414"/>
                      <a:pt x="1513" y="87758"/>
                    </a:cubicBezTo>
                    <a:cubicBezTo>
                      <a:pt x="831" y="92889"/>
                      <a:pt x="443" y="98296"/>
                      <a:pt x="314" y="104018"/>
                    </a:cubicBezTo>
                    <a:cubicBezTo>
                      <a:pt x="277" y="105457"/>
                      <a:pt x="0" y="106675"/>
                      <a:pt x="0" y="108152"/>
                    </a:cubicBezTo>
                    <a:lnTo>
                      <a:pt x="0" y="417935"/>
                    </a:lnTo>
                    <a:cubicBezTo>
                      <a:pt x="0" y="419614"/>
                      <a:pt x="314" y="420999"/>
                      <a:pt x="351" y="422623"/>
                    </a:cubicBezTo>
                    <a:cubicBezTo>
                      <a:pt x="479" y="428104"/>
                      <a:pt x="831" y="433346"/>
                      <a:pt x="1476" y="43823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7" name="Freeform: Shape 152">
                <a:extLst>
                  <a:ext uri="{FF2B5EF4-FFF2-40B4-BE49-F238E27FC236}">
                    <a16:creationId xmlns:a16="http://schemas.microsoft.com/office/drawing/2014/main" id="{2E32125D-18E2-A013-B9A2-CACC191E5CAA}"/>
                  </a:ext>
                </a:extLst>
              </p:cNvPr>
              <p:cNvSpPr/>
              <p:nvPr/>
            </p:nvSpPr>
            <p:spPr>
              <a:xfrm>
                <a:off x="9709305" y="4219836"/>
                <a:ext cx="387907" cy="520402"/>
              </a:xfrm>
              <a:custGeom>
                <a:avLst/>
                <a:gdLst>
                  <a:gd name="connsiteX0" fmla="*/ 288504 w 387907"/>
                  <a:gd name="connsiteY0" fmla="*/ 8933 h 520402"/>
                  <a:gd name="connsiteX1" fmla="*/ 288024 w 387907"/>
                  <a:gd name="connsiteY1" fmla="*/ 8730 h 520402"/>
                  <a:gd name="connsiteX2" fmla="*/ 288504 w 387907"/>
                  <a:gd name="connsiteY2" fmla="*/ 8933 h 520402"/>
                  <a:gd name="connsiteX3" fmla="*/ 251075 w 387907"/>
                  <a:gd name="connsiteY3" fmla="*/ 228854 h 520402"/>
                  <a:gd name="connsiteX4" fmla="*/ 250041 w 387907"/>
                  <a:gd name="connsiteY4" fmla="*/ 229334 h 520402"/>
                  <a:gd name="connsiteX5" fmla="*/ 251075 w 387907"/>
                  <a:gd name="connsiteY5" fmla="*/ 228854 h 520402"/>
                  <a:gd name="connsiteX6" fmla="*/ 258273 w 387907"/>
                  <a:gd name="connsiteY6" fmla="*/ 222450 h 520402"/>
                  <a:gd name="connsiteX7" fmla="*/ 257830 w 387907"/>
                  <a:gd name="connsiteY7" fmla="*/ 222856 h 520402"/>
                  <a:gd name="connsiteX8" fmla="*/ 258273 w 387907"/>
                  <a:gd name="connsiteY8" fmla="*/ 222450 h 520402"/>
                  <a:gd name="connsiteX9" fmla="*/ 242160 w 387907"/>
                  <a:gd name="connsiteY9" fmla="*/ 92151 h 520402"/>
                  <a:gd name="connsiteX10" fmla="*/ 257073 w 387907"/>
                  <a:gd name="connsiteY10" fmla="*/ 103169 h 520402"/>
                  <a:gd name="connsiteX11" fmla="*/ 271026 w 387907"/>
                  <a:gd name="connsiteY11" fmla="*/ 162191 h 520402"/>
                  <a:gd name="connsiteX12" fmla="*/ 219626 w 387907"/>
                  <a:gd name="connsiteY12" fmla="*/ 235258 h 520402"/>
                  <a:gd name="connsiteX13" fmla="*/ 101046 w 387907"/>
                  <a:gd name="connsiteY13" fmla="*/ 235258 h 520402"/>
                  <a:gd name="connsiteX14" fmla="*/ 101046 w 387907"/>
                  <a:gd name="connsiteY14" fmla="*/ 88367 h 520402"/>
                  <a:gd name="connsiteX15" fmla="*/ 219626 w 387907"/>
                  <a:gd name="connsiteY15" fmla="*/ 88367 h 520402"/>
                  <a:gd name="connsiteX16" fmla="*/ 241829 w 387907"/>
                  <a:gd name="connsiteY16" fmla="*/ 91984 h 520402"/>
                  <a:gd name="connsiteX17" fmla="*/ 242160 w 387907"/>
                  <a:gd name="connsiteY17" fmla="*/ 92151 h 520402"/>
                  <a:gd name="connsiteX18" fmla="*/ 100364 w 387907"/>
                  <a:gd name="connsiteY18" fmla="*/ 313659 h 520402"/>
                  <a:gd name="connsiteX19" fmla="*/ 188067 w 387907"/>
                  <a:gd name="connsiteY19" fmla="*/ 323477 h 520402"/>
                  <a:gd name="connsiteX20" fmla="*/ 274588 w 387907"/>
                  <a:gd name="connsiteY20" fmla="*/ 520329 h 520402"/>
                  <a:gd name="connsiteX21" fmla="*/ 274662 w 387907"/>
                  <a:gd name="connsiteY21" fmla="*/ 520402 h 520402"/>
                  <a:gd name="connsiteX22" fmla="*/ 387907 w 387907"/>
                  <a:gd name="connsiteY22" fmla="*/ 520402 h 520402"/>
                  <a:gd name="connsiteX23" fmla="*/ 288467 w 387907"/>
                  <a:gd name="connsiteY23" fmla="*/ 315708 h 520402"/>
                  <a:gd name="connsiteX24" fmla="*/ 289334 w 387907"/>
                  <a:gd name="connsiteY24" fmla="*/ 315431 h 520402"/>
                  <a:gd name="connsiteX25" fmla="*/ 341805 w 387907"/>
                  <a:gd name="connsiteY25" fmla="*/ 283003 h 520402"/>
                  <a:gd name="connsiteX26" fmla="*/ 346972 w 387907"/>
                  <a:gd name="connsiteY26" fmla="*/ 275603 h 520402"/>
                  <a:gd name="connsiteX27" fmla="*/ 347489 w 387907"/>
                  <a:gd name="connsiteY27" fmla="*/ 274883 h 520402"/>
                  <a:gd name="connsiteX28" fmla="*/ 352214 w 387907"/>
                  <a:gd name="connsiteY28" fmla="*/ 266578 h 520402"/>
                  <a:gd name="connsiteX29" fmla="*/ 353561 w 387907"/>
                  <a:gd name="connsiteY29" fmla="*/ 263994 h 520402"/>
                  <a:gd name="connsiteX30" fmla="*/ 357418 w 387907"/>
                  <a:gd name="connsiteY30" fmla="*/ 255246 h 520402"/>
                  <a:gd name="connsiteX31" fmla="*/ 358894 w 387907"/>
                  <a:gd name="connsiteY31" fmla="*/ 251499 h 520402"/>
                  <a:gd name="connsiteX32" fmla="*/ 362161 w 387907"/>
                  <a:gd name="connsiteY32" fmla="*/ 241754 h 520402"/>
                  <a:gd name="connsiteX33" fmla="*/ 363398 w 387907"/>
                  <a:gd name="connsiteY33" fmla="*/ 237546 h 520402"/>
                  <a:gd name="connsiteX34" fmla="*/ 366185 w 387907"/>
                  <a:gd name="connsiteY34" fmla="*/ 225735 h 520402"/>
                  <a:gd name="connsiteX35" fmla="*/ 366979 w 387907"/>
                  <a:gd name="connsiteY35" fmla="*/ 222080 h 520402"/>
                  <a:gd name="connsiteX36" fmla="*/ 369397 w 387907"/>
                  <a:gd name="connsiteY36" fmla="*/ 206374 h 520402"/>
                  <a:gd name="connsiteX37" fmla="*/ 369599 w 387907"/>
                  <a:gd name="connsiteY37" fmla="*/ 204935 h 520402"/>
                  <a:gd name="connsiteX38" fmla="*/ 372109 w 387907"/>
                  <a:gd name="connsiteY38" fmla="*/ 162172 h 520402"/>
                  <a:gd name="connsiteX39" fmla="*/ 365908 w 387907"/>
                  <a:gd name="connsiteY39" fmla="*/ 101545 h 520402"/>
                  <a:gd name="connsiteX40" fmla="*/ 364764 w 387907"/>
                  <a:gd name="connsiteY40" fmla="*/ 97281 h 520402"/>
                  <a:gd name="connsiteX41" fmla="*/ 361386 w 387907"/>
                  <a:gd name="connsiteY41" fmla="*/ 85063 h 520402"/>
                  <a:gd name="connsiteX42" fmla="*/ 359430 w 387907"/>
                  <a:gd name="connsiteY42" fmla="*/ 79822 h 520402"/>
                  <a:gd name="connsiteX43" fmla="*/ 355573 w 387907"/>
                  <a:gd name="connsiteY43" fmla="*/ 70004 h 520402"/>
                  <a:gd name="connsiteX44" fmla="*/ 353542 w 387907"/>
                  <a:gd name="connsiteY44" fmla="*/ 66017 h 520402"/>
                  <a:gd name="connsiteX45" fmla="*/ 348449 w 387907"/>
                  <a:gd name="connsiteY45" fmla="*/ 56309 h 520402"/>
                  <a:gd name="connsiteX46" fmla="*/ 347969 w 387907"/>
                  <a:gd name="connsiteY46" fmla="*/ 55589 h 520402"/>
                  <a:gd name="connsiteX47" fmla="*/ 331377 w 387907"/>
                  <a:gd name="connsiteY47" fmla="*/ 34383 h 520402"/>
                  <a:gd name="connsiteX48" fmla="*/ 329513 w 387907"/>
                  <a:gd name="connsiteY48" fmla="*/ 32944 h 520402"/>
                  <a:gd name="connsiteX49" fmla="*/ 314397 w 387907"/>
                  <a:gd name="connsiteY49" fmla="*/ 21298 h 520402"/>
                  <a:gd name="connsiteX50" fmla="*/ 310411 w 387907"/>
                  <a:gd name="connsiteY50" fmla="*/ 18640 h 520402"/>
                  <a:gd name="connsiteX51" fmla="*/ 291641 w 387907"/>
                  <a:gd name="connsiteY51" fmla="*/ 10040 h 520402"/>
                  <a:gd name="connsiteX52" fmla="*/ 286308 w 387907"/>
                  <a:gd name="connsiteY52" fmla="*/ 8084 h 520402"/>
                  <a:gd name="connsiteX53" fmla="*/ 264198 w 387907"/>
                  <a:gd name="connsiteY53" fmla="*/ 2916 h 520402"/>
                  <a:gd name="connsiteX54" fmla="*/ 258864 w 387907"/>
                  <a:gd name="connsiteY54" fmla="*/ 1993 h 520402"/>
                  <a:gd name="connsiteX55" fmla="*/ 231733 w 387907"/>
                  <a:gd name="connsiteY55" fmla="*/ 203 h 520402"/>
                  <a:gd name="connsiteX56" fmla="*/ 228947 w 387907"/>
                  <a:gd name="connsiteY56" fmla="*/ 0 h 520402"/>
                  <a:gd name="connsiteX57" fmla="*/ 0 w 387907"/>
                  <a:gd name="connsiteY57" fmla="*/ 0 h 520402"/>
                  <a:gd name="connsiteX58" fmla="*/ 0 w 387907"/>
                  <a:gd name="connsiteY58" fmla="*/ 520365 h 520402"/>
                  <a:gd name="connsiteX59" fmla="*/ 100364 w 387907"/>
                  <a:gd name="connsiteY59" fmla="*/ 520365 h 520402"/>
                  <a:gd name="connsiteX60" fmla="*/ 100364 w 387907"/>
                  <a:gd name="connsiteY60" fmla="*/ 313659 h 52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87907" h="520402">
                    <a:moveTo>
                      <a:pt x="288504" y="8933"/>
                    </a:moveTo>
                    <a:cubicBezTo>
                      <a:pt x="288337" y="8896"/>
                      <a:pt x="288190" y="8822"/>
                      <a:pt x="288024" y="8730"/>
                    </a:cubicBezTo>
                    <a:cubicBezTo>
                      <a:pt x="288190" y="8822"/>
                      <a:pt x="288337" y="8896"/>
                      <a:pt x="288504" y="8933"/>
                    </a:cubicBezTo>
                    <a:moveTo>
                      <a:pt x="251075" y="228854"/>
                    </a:moveTo>
                    <a:cubicBezTo>
                      <a:pt x="250761" y="229057"/>
                      <a:pt x="250356" y="229131"/>
                      <a:pt x="250041" y="229334"/>
                    </a:cubicBezTo>
                    <a:cubicBezTo>
                      <a:pt x="250356" y="229131"/>
                      <a:pt x="250761" y="229057"/>
                      <a:pt x="251075" y="228854"/>
                    </a:cubicBezTo>
                    <a:moveTo>
                      <a:pt x="258273" y="222450"/>
                    </a:moveTo>
                    <a:cubicBezTo>
                      <a:pt x="258163" y="222616"/>
                      <a:pt x="257959" y="222727"/>
                      <a:pt x="257830" y="222856"/>
                    </a:cubicBezTo>
                    <a:cubicBezTo>
                      <a:pt x="257959" y="222727"/>
                      <a:pt x="258163" y="222616"/>
                      <a:pt x="258273" y="222450"/>
                    </a:cubicBezTo>
                    <a:moveTo>
                      <a:pt x="242160" y="92151"/>
                    </a:moveTo>
                    <a:cubicBezTo>
                      <a:pt x="248215" y="94624"/>
                      <a:pt x="253105" y="98241"/>
                      <a:pt x="257073" y="103169"/>
                    </a:cubicBezTo>
                    <a:cubicBezTo>
                      <a:pt x="266468" y="114814"/>
                      <a:pt x="271026" y="134156"/>
                      <a:pt x="271026" y="162191"/>
                    </a:cubicBezTo>
                    <a:cubicBezTo>
                      <a:pt x="271026" y="224332"/>
                      <a:pt x="254434" y="235258"/>
                      <a:pt x="219626" y="235258"/>
                    </a:cubicBezTo>
                    <a:lnTo>
                      <a:pt x="101046" y="235258"/>
                    </a:lnTo>
                    <a:lnTo>
                      <a:pt x="101046" y="88367"/>
                    </a:lnTo>
                    <a:lnTo>
                      <a:pt x="219626" y="88367"/>
                    </a:lnTo>
                    <a:cubicBezTo>
                      <a:pt x="228300" y="88367"/>
                      <a:pt x="235609" y="89511"/>
                      <a:pt x="241829" y="91984"/>
                    </a:cubicBezTo>
                    <a:cubicBezTo>
                      <a:pt x="241958" y="92021"/>
                      <a:pt x="242087" y="92114"/>
                      <a:pt x="242160" y="92151"/>
                    </a:cubicBezTo>
                    <a:moveTo>
                      <a:pt x="100364" y="313659"/>
                    </a:moveTo>
                    <a:lnTo>
                      <a:pt x="188067" y="323477"/>
                    </a:lnTo>
                    <a:lnTo>
                      <a:pt x="274588" y="520329"/>
                    </a:lnTo>
                    <a:lnTo>
                      <a:pt x="274662" y="520402"/>
                    </a:lnTo>
                    <a:lnTo>
                      <a:pt x="387907" y="520402"/>
                    </a:lnTo>
                    <a:lnTo>
                      <a:pt x="288467" y="315708"/>
                    </a:lnTo>
                    <a:lnTo>
                      <a:pt x="289334" y="315431"/>
                    </a:lnTo>
                    <a:cubicBezTo>
                      <a:pt x="304283" y="310743"/>
                      <a:pt x="324825" y="304302"/>
                      <a:pt x="341805" y="283003"/>
                    </a:cubicBezTo>
                    <a:cubicBezTo>
                      <a:pt x="343668" y="280696"/>
                      <a:pt x="345311" y="278150"/>
                      <a:pt x="346972" y="275603"/>
                    </a:cubicBezTo>
                    <a:cubicBezTo>
                      <a:pt x="347176" y="275326"/>
                      <a:pt x="347323" y="275123"/>
                      <a:pt x="347489" y="274883"/>
                    </a:cubicBezTo>
                    <a:cubicBezTo>
                      <a:pt x="349150" y="272262"/>
                      <a:pt x="350719" y="269475"/>
                      <a:pt x="352214" y="266578"/>
                    </a:cubicBezTo>
                    <a:cubicBezTo>
                      <a:pt x="352656" y="265747"/>
                      <a:pt x="353137" y="264898"/>
                      <a:pt x="353561" y="263994"/>
                    </a:cubicBezTo>
                    <a:cubicBezTo>
                      <a:pt x="354908" y="261207"/>
                      <a:pt x="356219" y="258272"/>
                      <a:pt x="357418" y="255246"/>
                    </a:cubicBezTo>
                    <a:cubicBezTo>
                      <a:pt x="357935" y="254009"/>
                      <a:pt x="358415" y="252828"/>
                      <a:pt x="358894" y="251499"/>
                    </a:cubicBezTo>
                    <a:cubicBezTo>
                      <a:pt x="360095" y="248399"/>
                      <a:pt x="361128" y="245095"/>
                      <a:pt x="362161" y="241754"/>
                    </a:cubicBezTo>
                    <a:cubicBezTo>
                      <a:pt x="362567" y="240315"/>
                      <a:pt x="362992" y="238968"/>
                      <a:pt x="363398" y="237546"/>
                    </a:cubicBezTo>
                    <a:cubicBezTo>
                      <a:pt x="364431" y="233763"/>
                      <a:pt x="365354" y="229795"/>
                      <a:pt x="366185" y="225735"/>
                    </a:cubicBezTo>
                    <a:cubicBezTo>
                      <a:pt x="366425" y="224498"/>
                      <a:pt x="366702" y="223317"/>
                      <a:pt x="366979" y="222080"/>
                    </a:cubicBezTo>
                    <a:cubicBezTo>
                      <a:pt x="367938" y="217023"/>
                      <a:pt x="368731" y="211782"/>
                      <a:pt x="369397" y="206374"/>
                    </a:cubicBezTo>
                    <a:cubicBezTo>
                      <a:pt x="369470" y="205895"/>
                      <a:pt x="369562" y="205415"/>
                      <a:pt x="369599" y="204935"/>
                    </a:cubicBezTo>
                    <a:cubicBezTo>
                      <a:pt x="371186" y="191776"/>
                      <a:pt x="372109" y="177602"/>
                      <a:pt x="372109" y="162172"/>
                    </a:cubicBezTo>
                    <a:cubicBezTo>
                      <a:pt x="372109" y="139619"/>
                      <a:pt x="370005" y="119447"/>
                      <a:pt x="365908" y="101545"/>
                    </a:cubicBezTo>
                    <a:cubicBezTo>
                      <a:pt x="365595" y="100068"/>
                      <a:pt x="365151" y="98721"/>
                      <a:pt x="364764" y="97281"/>
                    </a:cubicBezTo>
                    <a:cubicBezTo>
                      <a:pt x="363730" y="93110"/>
                      <a:pt x="362659" y="88976"/>
                      <a:pt x="361386" y="85063"/>
                    </a:cubicBezTo>
                    <a:cubicBezTo>
                      <a:pt x="360796" y="83236"/>
                      <a:pt x="360076" y="81557"/>
                      <a:pt x="359430" y="79822"/>
                    </a:cubicBezTo>
                    <a:cubicBezTo>
                      <a:pt x="358193" y="76481"/>
                      <a:pt x="357013" y="73104"/>
                      <a:pt x="355573" y="70004"/>
                    </a:cubicBezTo>
                    <a:cubicBezTo>
                      <a:pt x="354945" y="68619"/>
                      <a:pt x="354225" y="67383"/>
                      <a:pt x="353542" y="66017"/>
                    </a:cubicBezTo>
                    <a:cubicBezTo>
                      <a:pt x="351918" y="62676"/>
                      <a:pt x="350276" y="59373"/>
                      <a:pt x="348449" y="56309"/>
                    </a:cubicBezTo>
                    <a:cubicBezTo>
                      <a:pt x="348282" y="56032"/>
                      <a:pt x="348135" y="55829"/>
                      <a:pt x="347969" y="55589"/>
                    </a:cubicBezTo>
                    <a:cubicBezTo>
                      <a:pt x="343115" y="47672"/>
                      <a:pt x="337670" y="40548"/>
                      <a:pt x="331377" y="34383"/>
                    </a:cubicBezTo>
                    <a:cubicBezTo>
                      <a:pt x="330823" y="33867"/>
                      <a:pt x="330067" y="33516"/>
                      <a:pt x="329513" y="32944"/>
                    </a:cubicBezTo>
                    <a:cubicBezTo>
                      <a:pt x="324825" y="28533"/>
                      <a:pt x="319731" y="24713"/>
                      <a:pt x="314397" y="21298"/>
                    </a:cubicBezTo>
                    <a:cubicBezTo>
                      <a:pt x="313050" y="20431"/>
                      <a:pt x="311814" y="19434"/>
                      <a:pt x="310411" y="18640"/>
                    </a:cubicBezTo>
                    <a:cubicBezTo>
                      <a:pt x="304486" y="15226"/>
                      <a:pt x="298156" y="12476"/>
                      <a:pt x="291641" y="10040"/>
                    </a:cubicBezTo>
                    <a:cubicBezTo>
                      <a:pt x="289851" y="9412"/>
                      <a:pt x="288135" y="8656"/>
                      <a:pt x="286308" y="8084"/>
                    </a:cubicBezTo>
                    <a:cubicBezTo>
                      <a:pt x="279313" y="5814"/>
                      <a:pt x="271875" y="4190"/>
                      <a:pt x="264198" y="2916"/>
                    </a:cubicBezTo>
                    <a:cubicBezTo>
                      <a:pt x="262407" y="2639"/>
                      <a:pt x="260690" y="2233"/>
                      <a:pt x="258864" y="1993"/>
                    </a:cubicBezTo>
                    <a:cubicBezTo>
                      <a:pt x="250152" y="849"/>
                      <a:pt x="241091" y="277"/>
                      <a:pt x="231733" y="203"/>
                    </a:cubicBezTo>
                    <a:cubicBezTo>
                      <a:pt x="230736" y="166"/>
                      <a:pt x="229943" y="0"/>
                      <a:pt x="2289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4" y="520365"/>
                    </a:lnTo>
                    <a:lnTo>
                      <a:pt x="100364" y="313659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55" name="Freeform: Shape 90">
              <a:extLst>
                <a:ext uri="{FF2B5EF4-FFF2-40B4-BE49-F238E27FC236}">
                  <a16:creationId xmlns:a16="http://schemas.microsoft.com/office/drawing/2014/main" id="{1364C95E-315D-FA74-D716-2C6B4787C492}"/>
                </a:ext>
              </a:extLst>
            </p:cNvPr>
            <p:cNvSpPr/>
            <p:nvPr/>
          </p:nvSpPr>
          <p:spPr>
            <a:xfrm>
              <a:off x="10156253" y="4219892"/>
              <a:ext cx="460826" cy="520365"/>
            </a:xfrm>
            <a:custGeom>
              <a:avLst/>
              <a:gdLst>
                <a:gd name="connsiteX0" fmla="*/ 293191 w 460826"/>
                <a:gd name="connsiteY0" fmla="*/ 316907 h 520365"/>
                <a:gd name="connsiteX1" fmla="*/ 171917 w 460826"/>
                <a:gd name="connsiteY1" fmla="*/ 316907 h 520365"/>
                <a:gd name="connsiteX2" fmla="*/ 234722 w 460826"/>
                <a:gd name="connsiteY2" fmla="*/ 131222 h 520365"/>
                <a:gd name="connsiteX3" fmla="*/ 293191 w 460826"/>
                <a:gd name="connsiteY3" fmla="*/ 316907 h 520365"/>
                <a:gd name="connsiteX4" fmla="*/ 354059 w 460826"/>
                <a:gd name="connsiteY4" fmla="*/ 520365 h 520365"/>
                <a:gd name="connsiteX5" fmla="*/ 460827 w 460826"/>
                <a:gd name="connsiteY5" fmla="*/ 520365 h 520365"/>
                <a:gd name="connsiteX6" fmla="*/ 290570 w 460826"/>
                <a:gd name="connsiteY6" fmla="*/ 74 h 520365"/>
                <a:gd name="connsiteX7" fmla="*/ 290570 w 460826"/>
                <a:gd name="connsiteY7" fmla="*/ 0 h 520365"/>
                <a:gd name="connsiteX8" fmla="*/ 176679 w 460826"/>
                <a:gd name="connsiteY8" fmla="*/ 0 h 520365"/>
                <a:gd name="connsiteX9" fmla="*/ 37 w 460826"/>
                <a:gd name="connsiteY9" fmla="*/ 520199 h 520365"/>
                <a:gd name="connsiteX10" fmla="*/ 0 w 460826"/>
                <a:gd name="connsiteY10" fmla="*/ 520365 h 520365"/>
                <a:gd name="connsiteX11" fmla="*/ 107469 w 460826"/>
                <a:gd name="connsiteY11" fmla="*/ 520365 h 520365"/>
                <a:gd name="connsiteX12" fmla="*/ 145378 w 460826"/>
                <a:gd name="connsiteY12" fmla="*/ 405256 h 520365"/>
                <a:gd name="connsiteX13" fmla="*/ 316814 w 460826"/>
                <a:gd name="connsiteY13" fmla="*/ 405256 h 520365"/>
                <a:gd name="connsiteX14" fmla="*/ 354040 w 460826"/>
                <a:gd name="connsiteY14" fmla="*/ 520292 h 520365"/>
                <a:gd name="connsiteX15" fmla="*/ 354040 w 460826"/>
                <a:gd name="connsiteY15" fmla="*/ 520365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26" h="520365">
                  <a:moveTo>
                    <a:pt x="293191" y="316907"/>
                  </a:moveTo>
                  <a:lnTo>
                    <a:pt x="171917" y="316907"/>
                  </a:lnTo>
                  <a:lnTo>
                    <a:pt x="234722" y="131222"/>
                  </a:lnTo>
                  <a:lnTo>
                    <a:pt x="293191" y="316907"/>
                  </a:lnTo>
                  <a:close/>
                  <a:moveTo>
                    <a:pt x="354059" y="520365"/>
                  </a:moveTo>
                  <a:lnTo>
                    <a:pt x="460827" y="520365"/>
                  </a:lnTo>
                  <a:lnTo>
                    <a:pt x="290570" y="74"/>
                  </a:lnTo>
                  <a:lnTo>
                    <a:pt x="290570" y="0"/>
                  </a:lnTo>
                  <a:lnTo>
                    <a:pt x="176679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469" y="520365"/>
                  </a:lnTo>
                  <a:lnTo>
                    <a:pt x="145378" y="405256"/>
                  </a:lnTo>
                  <a:lnTo>
                    <a:pt x="316814" y="405256"/>
                  </a:lnTo>
                  <a:lnTo>
                    <a:pt x="354040" y="520292"/>
                  </a:lnTo>
                  <a:lnTo>
                    <a:pt x="354040" y="520365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91">
              <a:extLst>
                <a:ext uri="{FF2B5EF4-FFF2-40B4-BE49-F238E27FC236}">
                  <a16:creationId xmlns:a16="http://schemas.microsoft.com/office/drawing/2014/main" id="{0D7A80FB-EBAF-F39E-A63B-785AF44DA01C}"/>
                </a:ext>
              </a:extLst>
            </p:cNvPr>
            <p:cNvSpPr/>
            <p:nvPr/>
          </p:nvSpPr>
          <p:spPr>
            <a:xfrm>
              <a:off x="10606080" y="4219892"/>
              <a:ext cx="387113" cy="520365"/>
            </a:xfrm>
            <a:custGeom>
              <a:avLst/>
              <a:gdLst>
                <a:gd name="connsiteX0" fmla="*/ 141649 w 387113"/>
                <a:gd name="connsiteY0" fmla="*/ 520365 h 520365"/>
                <a:gd name="connsiteX1" fmla="*/ 241976 w 387113"/>
                <a:gd name="connsiteY1" fmla="*/ 520365 h 520365"/>
                <a:gd name="connsiteX2" fmla="*/ 241976 w 387113"/>
                <a:gd name="connsiteY2" fmla="*/ 91892 h 520365"/>
                <a:gd name="connsiteX3" fmla="*/ 387114 w 387113"/>
                <a:gd name="connsiteY3" fmla="*/ 91892 h 520365"/>
                <a:gd name="connsiteX4" fmla="*/ 387114 w 387113"/>
                <a:gd name="connsiteY4" fmla="*/ 0 h 520365"/>
                <a:gd name="connsiteX5" fmla="*/ 0 w 387113"/>
                <a:gd name="connsiteY5" fmla="*/ 0 h 520365"/>
                <a:gd name="connsiteX6" fmla="*/ 0 w 387113"/>
                <a:gd name="connsiteY6" fmla="*/ 91892 h 520365"/>
                <a:gd name="connsiteX7" fmla="*/ 141649 w 387113"/>
                <a:gd name="connsiteY7" fmla="*/ 91892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113" h="520365">
                  <a:moveTo>
                    <a:pt x="141649" y="520365"/>
                  </a:moveTo>
                  <a:lnTo>
                    <a:pt x="241976" y="520365"/>
                  </a:lnTo>
                  <a:lnTo>
                    <a:pt x="241976" y="91892"/>
                  </a:lnTo>
                  <a:lnTo>
                    <a:pt x="387114" y="91892"/>
                  </a:lnTo>
                  <a:lnTo>
                    <a:pt x="387114" y="0"/>
                  </a:lnTo>
                  <a:lnTo>
                    <a:pt x="0" y="0"/>
                  </a:lnTo>
                  <a:lnTo>
                    <a:pt x="0" y="91892"/>
                  </a:lnTo>
                  <a:lnTo>
                    <a:pt x="141649" y="91892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reeform: Shape 92">
              <a:extLst>
                <a:ext uri="{FF2B5EF4-FFF2-40B4-BE49-F238E27FC236}">
                  <a16:creationId xmlns:a16="http://schemas.microsoft.com/office/drawing/2014/main" id="{17617237-6F57-8499-8C76-E4818F7CC52F}"/>
                </a:ext>
              </a:extLst>
            </p:cNvPr>
            <p:cNvSpPr/>
            <p:nvPr/>
          </p:nvSpPr>
          <p:spPr>
            <a:xfrm>
              <a:off x="11076762" y="4219910"/>
              <a:ext cx="100326" cy="520365"/>
            </a:xfrm>
            <a:custGeom>
              <a:avLst/>
              <a:gdLst>
                <a:gd name="connsiteX0" fmla="*/ 0 w 100326"/>
                <a:gd name="connsiteY0" fmla="*/ 0 h 520365"/>
                <a:gd name="connsiteX1" fmla="*/ 100326 w 100326"/>
                <a:gd name="connsiteY1" fmla="*/ 0 h 520365"/>
                <a:gd name="connsiteX2" fmla="*/ 100326 w 100326"/>
                <a:gd name="connsiteY2" fmla="*/ 520366 h 520365"/>
                <a:gd name="connsiteX3" fmla="*/ 0 w 100326"/>
                <a:gd name="connsiteY3" fmla="*/ 520366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26" h="520365">
                  <a:moveTo>
                    <a:pt x="0" y="0"/>
                  </a:moveTo>
                  <a:lnTo>
                    <a:pt x="100326" y="0"/>
                  </a:lnTo>
                  <a:lnTo>
                    <a:pt x="100326" y="520366"/>
                  </a:lnTo>
                  <a:lnTo>
                    <a:pt x="0" y="520366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8" name="Graphic 4">
              <a:extLst>
                <a:ext uri="{FF2B5EF4-FFF2-40B4-BE49-F238E27FC236}">
                  <a16:creationId xmlns:a16="http://schemas.microsoft.com/office/drawing/2014/main" id="{C665B543-D675-DCBF-9D9B-D9CF5212D8D1}"/>
                </a:ext>
              </a:extLst>
            </p:cNvPr>
            <p:cNvGrpSpPr/>
            <p:nvPr/>
          </p:nvGrpSpPr>
          <p:grpSpPr>
            <a:xfrm>
              <a:off x="11269091" y="4216367"/>
              <a:ext cx="420703" cy="526732"/>
              <a:chOff x="11269091" y="4216367"/>
              <a:chExt cx="420703" cy="526732"/>
            </a:xfrm>
            <a:solidFill>
              <a:srgbClr val="9C9B9B"/>
            </a:solidFill>
          </p:grpSpPr>
          <p:sp>
            <p:nvSpPr>
              <p:cNvPr id="98" name="Freeform: Shape 133">
                <a:extLst>
                  <a:ext uri="{FF2B5EF4-FFF2-40B4-BE49-F238E27FC236}">
                    <a16:creationId xmlns:a16="http://schemas.microsoft.com/office/drawing/2014/main" id="{13EAC1D5-B003-B577-9DAC-6DCE5C6632FA}"/>
                  </a:ext>
                </a:extLst>
              </p:cNvPr>
              <p:cNvSpPr/>
              <p:nvPr/>
            </p:nvSpPr>
            <p:spPr>
              <a:xfrm>
                <a:off x="11605026" y="4239381"/>
                <a:ext cx="8157" cy="5056"/>
              </a:xfrm>
              <a:custGeom>
                <a:avLst/>
                <a:gdLst>
                  <a:gd name="connsiteX0" fmla="*/ 0 w 8157"/>
                  <a:gd name="connsiteY0" fmla="*/ 0 h 5056"/>
                  <a:gd name="connsiteX1" fmla="*/ 8157 w 8157"/>
                  <a:gd name="connsiteY1" fmla="*/ 5057 h 5056"/>
                  <a:gd name="connsiteX2" fmla="*/ 0 w 8157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57" h="5056">
                    <a:moveTo>
                      <a:pt x="0" y="0"/>
                    </a:moveTo>
                    <a:cubicBezTo>
                      <a:pt x="2824" y="1587"/>
                      <a:pt x="5537" y="3267"/>
                      <a:pt x="8157" y="5057"/>
                    </a:cubicBezTo>
                    <a:cubicBezTo>
                      <a:pt x="5556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" name="Freeform: Shape 134">
                <a:extLst>
                  <a:ext uri="{FF2B5EF4-FFF2-40B4-BE49-F238E27FC236}">
                    <a16:creationId xmlns:a16="http://schemas.microsoft.com/office/drawing/2014/main" id="{5B266B6C-206C-3274-E7FB-3DBC978BC7F1}"/>
                  </a:ext>
                </a:extLst>
              </p:cNvPr>
              <p:cNvSpPr/>
              <p:nvPr/>
            </p:nvSpPr>
            <p:spPr>
              <a:xfrm>
                <a:off x="11579114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74" y="37"/>
                      <a:pt x="166" y="37"/>
                    </a:cubicBezTo>
                    <a:cubicBezTo>
                      <a:pt x="74" y="55"/>
                      <a:pt x="37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" name="Freeform: Shape 135">
                <a:extLst>
                  <a:ext uri="{FF2B5EF4-FFF2-40B4-BE49-F238E27FC236}">
                    <a16:creationId xmlns:a16="http://schemas.microsoft.com/office/drawing/2014/main" id="{EA87A1DD-FCD8-0FDF-A5EF-68BD8682DDCF}"/>
                  </a:ext>
                </a:extLst>
              </p:cNvPr>
              <p:cNvSpPr/>
              <p:nvPr/>
            </p:nvSpPr>
            <p:spPr>
              <a:xfrm>
                <a:off x="11269091" y="4216367"/>
                <a:ext cx="420703" cy="526732"/>
              </a:xfrm>
              <a:custGeom>
                <a:avLst/>
                <a:gdLst>
                  <a:gd name="connsiteX0" fmla="*/ 389273 w 420703"/>
                  <a:gd name="connsiteY0" fmla="*/ 81132 h 526732"/>
                  <a:gd name="connsiteX1" fmla="*/ 387649 w 420703"/>
                  <a:gd name="connsiteY1" fmla="*/ 77626 h 526732"/>
                  <a:gd name="connsiteX2" fmla="*/ 389273 w 420703"/>
                  <a:gd name="connsiteY2" fmla="*/ 81132 h 526732"/>
                  <a:gd name="connsiteX3" fmla="*/ 399922 w 420703"/>
                  <a:gd name="connsiteY3" fmla="*/ 106878 h 526732"/>
                  <a:gd name="connsiteX4" fmla="*/ 397578 w 420703"/>
                  <a:gd name="connsiteY4" fmla="*/ 99791 h 526732"/>
                  <a:gd name="connsiteX5" fmla="*/ 399922 w 420703"/>
                  <a:gd name="connsiteY5" fmla="*/ 106878 h 526732"/>
                  <a:gd name="connsiteX6" fmla="*/ 413690 w 420703"/>
                  <a:gd name="connsiteY6" fmla="*/ 165199 h 526732"/>
                  <a:gd name="connsiteX7" fmla="*/ 412251 w 420703"/>
                  <a:gd name="connsiteY7" fmla="*/ 155104 h 526732"/>
                  <a:gd name="connsiteX8" fmla="*/ 413690 w 420703"/>
                  <a:gd name="connsiteY8" fmla="*/ 165199 h 526732"/>
                  <a:gd name="connsiteX9" fmla="*/ 417307 w 420703"/>
                  <a:gd name="connsiteY9" fmla="*/ 194341 h 526732"/>
                  <a:gd name="connsiteX10" fmla="*/ 416920 w 420703"/>
                  <a:gd name="connsiteY10" fmla="*/ 188971 h 526732"/>
                  <a:gd name="connsiteX11" fmla="*/ 417307 w 420703"/>
                  <a:gd name="connsiteY11" fmla="*/ 194341 h 526732"/>
                  <a:gd name="connsiteX12" fmla="*/ 407950 w 420703"/>
                  <a:gd name="connsiteY12" fmla="*/ 135116 h 526732"/>
                  <a:gd name="connsiteX13" fmla="*/ 405754 w 420703"/>
                  <a:gd name="connsiteY13" fmla="*/ 125482 h 526732"/>
                  <a:gd name="connsiteX14" fmla="*/ 407950 w 420703"/>
                  <a:gd name="connsiteY14" fmla="*/ 135116 h 526732"/>
                  <a:gd name="connsiteX15" fmla="*/ 412656 w 420703"/>
                  <a:gd name="connsiteY15" fmla="*/ 373548 h 526732"/>
                  <a:gd name="connsiteX16" fmla="*/ 413284 w 420703"/>
                  <a:gd name="connsiteY16" fmla="*/ 369137 h 526732"/>
                  <a:gd name="connsiteX17" fmla="*/ 412656 w 420703"/>
                  <a:gd name="connsiteY17" fmla="*/ 373548 h 526732"/>
                  <a:gd name="connsiteX18" fmla="*/ 406455 w 420703"/>
                  <a:gd name="connsiteY18" fmla="*/ 401989 h 526732"/>
                  <a:gd name="connsiteX19" fmla="*/ 407600 w 420703"/>
                  <a:gd name="connsiteY19" fmla="*/ 396858 h 526732"/>
                  <a:gd name="connsiteX20" fmla="*/ 406455 w 420703"/>
                  <a:gd name="connsiteY20" fmla="*/ 401989 h 526732"/>
                  <a:gd name="connsiteX21" fmla="*/ 398538 w 420703"/>
                  <a:gd name="connsiteY21" fmla="*/ 426812 h 526732"/>
                  <a:gd name="connsiteX22" fmla="*/ 399682 w 420703"/>
                  <a:gd name="connsiteY22" fmla="*/ 423306 h 526732"/>
                  <a:gd name="connsiteX23" fmla="*/ 398538 w 420703"/>
                  <a:gd name="connsiteY23" fmla="*/ 426812 h 526732"/>
                  <a:gd name="connsiteX24" fmla="*/ 388867 w 420703"/>
                  <a:gd name="connsiteY24" fmla="*/ 448369 h 526732"/>
                  <a:gd name="connsiteX25" fmla="*/ 389181 w 420703"/>
                  <a:gd name="connsiteY25" fmla="*/ 447686 h 526732"/>
                  <a:gd name="connsiteX26" fmla="*/ 388867 w 420703"/>
                  <a:gd name="connsiteY26" fmla="*/ 448369 h 526732"/>
                  <a:gd name="connsiteX27" fmla="*/ 12218 w 420703"/>
                  <a:gd name="connsiteY27" fmla="*/ 139287 h 526732"/>
                  <a:gd name="connsiteX28" fmla="*/ 15522 w 420703"/>
                  <a:gd name="connsiteY28" fmla="*/ 125039 h 526732"/>
                  <a:gd name="connsiteX29" fmla="*/ 12218 w 420703"/>
                  <a:gd name="connsiteY29" fmla="*/ 139287 h 526732"/>
                  <a:gd name="connsiteX30" fmla="*/ 6681 w 420703"/>
                  <a:gd name="connsiteY30" fmla="*/ 169370 h 526732"/>
                  <a:gd name="connsiteX31" fmla="*/ 8822 w 420703"/>
                  <a:gd name="connsiteY31" fmla="*/ 154661 h 526732"/>
                  <a:gd name="connsiteX32" fmla="*/ 6681 w 420703"/>
                  <a:gd name="connsiteY32" fmla="*/ 169370 h 526732"/>
                  <a:gd name="connsiteX33" fmla="*/ 3193 w 420703"/>
                  <a:gd name="connsiteY33" fmla="*/ 198641 h 526732"/>
                  <a:gd name="connsiteX34" fmla="*/ 3987 w 420703"/>
                  <a:gd name="connsiteY34" fmla="*/ 188731 h 526732"/>
                  <a:gd name="connsiteX35" fmla="*/ 3193 w 420703"/>
                  <a:gd name="connsiteY35" fmla="*/ 198641 h 526732"/>
                  <a:gd name="connsiteX36" fmla="*/ 20173 w 420703"/>
                  <a:gd name="connsiteY36" fmla="*/ 110662 h 526732"/>
                  <a:gd name="connsiteX37" fmla="*/ 23956 w 420703"/>
                  <a:gd name="connsiteY37" fmla="*/ 99478 h 526732"/>
                  <a:gd name="connsiteX38" fmla="*/ 20173 w 420703"/>
                  <a:gd name="connsiteY38" fmla="*/ 110662 h 526732"/>
                  <a:gd name="connsiteX39" fmla="*/ 34089 w 420703"/>
                  <a:gd name="connsiteY39" fmla="*/ 77515 h 526732"/>
                  <a:gd name="connsiteX40" fmla="*/ 30951 w 420703"/>
                  <a:gd name="connsiteY40" fmla="*/ 84122 h 526732"/>
                  <a:gd name="connsiteX41" fmla="*/ 34089 w 420703"/>
                  <a:gd name="connsiteY41" fmla="*/ 77515 h 526732"/>
                  <a:gd name="connsiteX42" fmla="*/ 86392 w 420703"/>
                  <a:gd name="connsiteY42" fmla="*/ 506431 h 526732"/>
                  <a:gd name="connsiteX43" fmla="*/ 84251 w 420703"/>
                  <a:gd name="connsiteY43" fmla="*/ 505158 h 526732"/>
                  <a:gd name="connsiteX44" fmla="*/ 86392 w 420703"/>
                  <a:gd name="connsiteY44" fmla="*/ 506431 h 526732"/>
                  <a:gd name="connsiteX45" fmla="*/ 103353 w 420703"/>
                  <a:gd name="connsiteY45" fmla="*/ 513592 h 526732"/>
                  <a:gd name="connsiteX46" fmla="*/ 99257 w 420703"/>
                  <a:gd name="connsiteY46" fmla="*/ 511913 h 526732"/>
                  <a:gd name="connsiteX47" fmla="*/ 103353 w 420703"/>
                  <a:gd name="connsiteY47" fmla="*/ 513592 h 526732"/>
                  <a:gd name="connsiteX48" fmla="*/ 121404 w 420703"/>
                  <a:gd name="connsiteY48" fmla="*/ 518852 h 526732"/>
                  <a:gd name="connsiteX49" fmla="*/ 119576 w 420703"/>
                  <a:gd name="connsiteY49" fmla="*/ 518372 h 526732"/>
                  <a:gd name="connsiteX50" fmla="*/ 121404 w 420703"/>
                  <a:gd name="connsiteY50" fmla="*/ 518852 h 526732"/>
                  <a:gd name="connsiteX51" fmla="*/ 296975 w 420703"/>
                  <a:gd name="connsiteY51" fmla="*/ 403539 h 526732"/>
                  <a:gd name="connsiteX52" fmla="*/ 294151 w 420703"/>
                  <a:gd name="connsiteY52" fmla="*/ 407157 h 526732"/>
                  <a:gd name="connsiteX53" fmla="*/ 291088 w 420703"/>
                  <a:gd name="connsiteY53" fmla="*/ 410903 h 526732"/>
                  <a:gd name="connsiteX54" fmla="*/ 288337 w 420703"/>
                  <a:gd name="connsiteY54" fmla="*/ 413561 h 526732"/>
                  <a:gd name="connsiteX55" fmla="*/ 283373 w 420703"/>
                  <a:gd name="connsiteY55" fmla="*/ 417861 h 526732"/>
                  <a:gd name="connsiteX56" fmla="*/ 280752 w 420703"/>
                  <a:gd name="connsiteY56" fmla="*/ 419725 h 526732"/>
                  <a:gd name="connsiteX57" fmla="*/ 275215 w 420703"/>
                  <a:gd name="connsiteY57" fmla="*/ 423103 h 526732"/>
                  <a:gd name="connsiteX58" fmla="*/ 270952 w 420703"/>
                  <a:gd name="connsiteY58" fmla="*/ 425207 h 526732"/>
                  <a:gd name="connsiteX59" fmla="*/ 266744 w 420703"/>
                  <a:gd name="connsiteY59" fmla="*/ 426960 h 526732"/>
                  <a:gd name="connsiteX60" fmla="*/ 258716 w 420703"/>
                  <a:gd name="connsiteY60" fmla="*/ 429618 h 526732"/>
                  <a:gd name="connsiteX61" fmla="*/ 257239 w 420703"/>
                  <a:gd name="connsiteY61" fmla="*/ 430024 h 526732"/>
                  <a:gd name="connsiteX62" fmla="*/ 210380 w 420703"/>
                  <a:gd name="connsiteY62" fmla="*/ 434841 h 526732"/>
                  <a:gd name="connsiteX63" fmla="*/ 157319 w 420703"/>
                  <a:gd name="connsiteY63" fmla="*/ 429193 h 526732"/>
                  <a:gd name="connsiteX64" fmla="*/ 156802 w 420703"/>
                  <a:gd name="connsiteY64" fmla="*/ 429082 h 526732"/>
                  <a:gd name="connsiteX65" fmla="*/ 121846 w 420703"/>
                  <a:gd name="connsiteY65" fmla="*/ 404333 h 526732"/>
                  <a:gd name="connsiteX66" fmla="*/ 108392 w 420703"/>
                  <a:gd name="connsiteY66" fmla="*/ 371389 h 526732"/>
                  <a:gd name="connsiteX67" fmla="*/ 108226 w 420703"/>
                  <a:gd name="connsiteY67" fmla="*/ 370799 h 526732"/>
                  <a:gd name="connsiteX68" fmla="*/ 100345 w 420703"/>
                  <a:gd name="connsiteY68" fmla="*/ 267261 h 526732"/>
                  <a:gd name="connsiteX69" fmla="*/ 126405 w 420703"/>
                  <a:gd name="connsiteY69" fmla="*/ 117491 h 526732"/>
                  <a:gd name="connsiteX70" fmla="*/ 210380 w 420703"/>
                  <a:gd name="connsiteY70" fmla="*/ 91837 h 526732"/>
                  <a:gd name="connsiteX71" fmla="*/ 295110 w 420703"/>
                  <a:gd name="connsiteY71" fmla="*/ 118801 h 526732"/>
                  <a:gd name="connsiteX72" fmla="*/ 320413 w 420703"/>
                  <a:gd name="connsiteY72" fmla="*/ 267242 h 526732"/>
                  <a:gd name="connsiteX73" fmla="*/ 296975 w 420703"/>
                  <a:gd name="connsiteY73" fmla="*/ 403539 h 526732"/>
                  <a:gd name="connsiteX74" fmla="*/ 45992 w 420703"/>
                  <a:gd name="connsiteY74" fmla="*/ 58708 h 526732"/>
                  <a:gd name="connsiteX75" fmla="*/ 45826 w 420703"/>
                  <a:gd name="connsiteY75" fmla="*/ 58911 h 526732"/>
                  <a:gd name="connsiteX76" fmla="*/ 45992 w 420703"/>
                  <a:gd name="connsiteY76" fmla="*/ 58708 h 526732"/>
                  <a:gd name="connsiteX77" fmla="*/ 36155 w 420703"/>
                  <a:gd name="connsiteY77" fmla="*/ 73787 h 526732"/>
                  <a:gd name="connsiteX78" fmla="*/ 34882 w 420703"/>
                  <a:gd name="connsiteY78" fmla="*/ 75817 h 526732"/>
                  <a:gd name="connsiteX79" fmla="*/ 24861 w 420703"/>
                  <a:gd name="connsiteY79" fmla="*/ 96931 h 526732"/>
                  <a:gd name="connsiteX80" fmla="*/ 24657 w 420703"/>
                  <a:gd name="connsiteY80" fmla="*/ 97374 h 526732"/>
                  <a:gd name="connsiteX81" fmla="*/ 0 w 420703"/>
                  <a:gd name="connsiteY81" fmla="*/ 267261 h 526732"/>
                  <a:gd name="connsiteX82" fmla="*/ 8434 w 420703"/>
                  <a:gd name="connsiteY82" fmla="*/ 378513 h 526732"/>
                  <a:gd name="connsiteX83" fmla="*/ 9302 w 420703"/>
                  <a:gd name="connsiteY83" fmla="*/ 382647 h 526732"/>
                  <a:gd name="connsiteX84" fmla="*/ 14673 w 420703"/>
                  <a:gd name="connsiteY84" fmla="*/ 406714 h 526732"/>
                  <a:gd name="connsiteX85" fmla="*/ 16739 w 420703"/>
                  <a:gd name="connsiteY85" fmla="*/ 413284 h 526732"/>
                  <a:gd name="connsiteX86" fmla="*/ 22701 w 420703"/>
                  <a:gd name="connsiteY86" fmla="*/ 431463 h 526732"/>
                  <a:gd name="connsiteX87" fmla="*/ 25654 w 420703"/>
                  <a:gd name="connsiteY87" fmla="*/ 438107 h 526732"/>
                  <a:gd name="connsiteX88" fmla="*/ 32501 w 420703"/>
                  <a:gd name="connsiteY88" fmla="*/ 452872 h 526732"/>
                  <a:gd name="connsiteX89" fmla="*/ 35528 w 420703"/>
                  <a:gd name="connsiteY89" fmla="*/ 457726 h 526732"/>
                  <a:gd name="connsiteX90" fmla="*/ 56881 w 420703"/>
                  <a:gd name="connsiteY90" fmla="*/ 485761 h 526732"/>
                  <a:gd name="connsiteX91" fmla="*/ 210380 w 420703"/>
                  <a:gd name="connsiteY91" fmla="*/ 526733 h 526732"/>
                  <a:gd name="connsiteX92" fmla="*/ 249838 w 420703"/>
                  <a:gd name="connsiteY92" fmla="*/ 525293 h 526732"/>
                  <a:gd name="connsiteX93" fmla="*/ 261336 w 420703"/>
                  <a:gd name="connsiteY93" fmla="*/ 524297 h 526732"/>
                  <a:gd name="connsiteX94" fmla="*/ 274108 w 420703"/>
                  <a:gd name="connsiteY94" fmla="*/ 522783 h 526732"/>
                  <a:gd name="connsiteX95" fmla="*/ 296975 w 420703"/>
                  <a:gd name="connsiteY95" fmla="*/ 518483 h 526732"/>
                  <a:gd name="connsiteX96" fmla="*/ 300869 w 420703"/>
                  <a:gd name="connsiteY96" fmla="*/ 517339 h 526732"/>
                  <a:gd name="connsiteX97" fmla="*/ 303526 w 420703"/>
                  <a:gd name="connsiteY97" fmla="*/ 516545 h 526732"/>
                  <a:gd name="connsiteX98" fmla="*/ 311278 w 420703"/>
                  <a:gd name="connsiteY98" fmla="*/ 514164 h 526732"/>
                  <a:gd name="connsiteX99" fmla="*/ 318162 w 420703"/>
                  <a:gd name="connsiteY99" fmla="*/ 511820 h 526732"/>
                  <a:gd name="connsiteX100" fmla="*/ 324844 w 420703"/>
                  <a:gd name="connsiteY100" fmla="*/ 509237 h 526732"/>
                  <a:gd name="connsiteX101" fmla="*/ 321373 w 420703"/>
                  <a:gd name="connsiteY101" fmla="*/ 510381 h 526732"/>
                  <a:gd name="connsiteX102" fmla="*/ 348190 w 420703"/>
                  <a:gd name="connsiteY102" fmla="*/ 495948 h 526732"/>
                  <a:gd name="connsiteX103" fmla="*/ 346639 w 420703"/>
                  <a:gd name="connsiteY103" fmla="*/ 497259 h 526732"/>
                  <a:gd name="connsiteX104" fmla="*/ 348744 w 420703"/>
                  <a:gd name="connsiteY104" fmla="*/ 495635 h 526732"/>
                  <a:gd name="connsiteX105" fmla="*/ 350367 w 420703"/>
                  <a:gd name="connsiteY105" fmla="*/ 494361 h 526732"/>
                  <a:gd name="connsiteX106" fmla="*/ 360555 w 420703"/>
                  <a:gd name="connsiteY106" fmla="*/ 485816 h 526732"/>
                  <a:gd name="connsiteX107" fmla="*/ 357732 w 420703"/>
                  <a:gd name="connsiteY107" fmla="*/ 488123 h 526732"/>
                  <a:gd name="connsiteX108" fmla="*/ 361589 w 420703"/>
                  <a:gd name="connsiteY108" fmla="*/ 484856 h 526732"/>
                  <a:gd name="connsiteX109" fmla="*/ 360555 w 420703"/>
                  <a:gd name="connsiteY109" fmla="*/ 485816 h 526732"/>
                  <a:gd name="connsiteX110" fmla="*/ 363822 w 420703"/>
                  <a:gd name="connsiteY110" fmla="*/ 483103 h 526732"/>
                  <a:gd name="connsiteX111" fmla="*/ 387889 w 420703"/>
                  <a:gd name="connsiteY111" fmla="*/ 450399 h 526732"/>
                  <a:gd name="connsiteX112" fmla="*/ 387999 w 420703"/>
                  <a:gd name="connsiteY112" fmla="*/ 450159 h 526732"/>
                  <a:gd name="connsiteX113" fmla="*/ 397467 w 420703"/>
                  <a:gd name="connsiteY113" fmla="*/ 429710 h 526732"/>
                  <a:gd name="connsiteX114" fmla="*/ 397745 w 420703"/>
                  <a:gd name="connsiteY114" fmla="*/ 429027 h 526732"/>
                  <a:gd name="connsiteX115" fmla="*/ 420704 w 420703"/>
                  <a:gd name="connsiteY115" fmla="*/ 267261 h 526732"/>
                  <a:gd name="connsiteX116" fmla="*/ 405145 w 420703"/>
                  <a:gd name="connsiteY116" fmla="*/ 122824 h 526732"/>
                  <a:gd name="connsiteX117" fmla="*/ 404868 w 420703"/>
                  <a:gd name="connsiteY117" fmla="*/ 121902 h 526732"/>
                  <a:gd name="connsiteX118" fmla="*/ 396877 w 420703"/>
                  <a:gd name="connsiteY118" fmla="*/ 97632 h 526732"/>
                  <a:gd name="connsiteX119" fmla="*/ 395640 w 420703"/>
                  <a:gd name="connsiteY119" fmla="*/ 94919 h 526732"/>
                  <a:gd name="connsiteX120" fmla="*/ 386800 w 420703"/>
                  <a:gd name="connsiteY120" fmla="*/ 75909 h 526732"/>
                  <a:gd name="connsiteX121" fmla="*/ 384844 w 420703"/>
                  <a:gd name="connsiteY121" fmla="*/ 72735 h 526732"/>
                  <a:gd name="connsiteX122" fmla="*/ 375025 w 420703"/>
                  <a:gd name="connsiteY122" fmla="*/ 57379 h 526732"/>
                  <a:gd name="connsiteX123" fmla="*/ 374822 w 420703"/>
                  <a:gd name="connsiteY123" fmla="*/ 57103 h 526732"/>
                  <a:gd name="connsiteX124" fmla="*/ 361902 w 420703"/>
                  <a:gd name="connsiteY124" fmla="*/ 42190 h 526732"/>
                  <a:gd name="connsiteX125" fmla="*/ 354945 w 420703"/>
                  <a:gd name="connsiteY125" fmla="*/ 36303 h 526732"/>
                  <a:gd name="connsiteX126" fmla="*/ 358489 w 420703"/>
                  <a:gd name="connsiteY126" fmla="*/ 39440 h 526732"/>
                  <a:gd name="connsiteX127" fmla="*/ 348983 w 420703"/>
                  <a:gd name="connsiteY127" fmla="*/ 31486 h 526732"/>
                  <a:gd name="connsiteX128" fmla="*/ 350497 w 420703"/>
                  <a:gd name="connsiteY128" fmla="*/ 32556 h 526732"/>
                  <a:gd name="connsiteX129" fmla="*/ 344056 w 420703"/>
                  <a:gd name="connsiteY129" fmla="*/ 28016 h 526732"/>
                  <a:gd name="connsiteX130" fmla="*/ 344776 w 420703"/>
                  <a:gd name="connsiteY130" fmla="*/ 28533 h 526732"/>
                  <a:gd name="connsiteX131" fmla="*/ 333684 w 420703"/>
                  <a:gd name="connsiteY131" fmla="*/ 21815 h 526732"/>
                  <a:gd name="connsiteX132" fmla="*/ 335917 w 420703"/>
                  <a:gd name="connsiteY132" fmla="*/ 23015 h 526732"/>
                  <a:gd name="connsiteX133" fmla="*/ 331266 w 420703"/>
                  <a:gd name="connsiteY133" fmla="*/ 20357 h 526732"/>
                  <a:gd name="connsiteX134" fmla="*/ 331155 w 420703"/>
                  <a:gd name="connsiteY134" fmla="*/ 20320 h 526732"/>
                  <a:gd name="connsiteX135" fmla="*/ 329162 w 420703"/>
                  <a:gd name="connsiteY135" fmla="*/ 19453 h 526732"/>
                  <a:gd name="connsiteX136" fmla="*/ 329402 w 420703"/>
                  <a:gd name="connsiteY136" fmla="*/ 19563 h 526732"/>
                  <a:gd name="connsiteX137" fmla="*/ 319768 w 420703"/>
                  <a:gd name="connsiteY137" fmla="*/ 15466 h 526732"/>
                  <a:gd name="connsiteX138" fmla="*/ 321798 w 420703"/>
                  <a:gd name="connsiteY138" fmla="*/ 16223 h 526732"/>
                  <a:gd name="connsiteX139" fmla="*/ 310189 w 420703"/>
                  <a:gd name="connsiteY139" fmla="*/ 11812 h 526732"/>
                  <a:gd name="connsiteX140" fmla="*/ 310706 w 420703"/>
                  <a:gd name="connsiteY140" fmla="*/ 12015 h 526732"/>
                  <a:gd name="connsiteX141" fmla="*/ 308602 w 420703"/>
                  <a:gd name="connsiteY141" fmla="*/ 11424 h 526732"/>
                  <a:gd name="connsiteX142" fmla="*/ 310042 w 420703"/>
                  <a:gd name="connsiteY142" fmla="*/ 11775 h 526732"/>
                  <a:gd name="connsiteX143" fmla="*/ 295443 w 420703"/>
                  <a:gd name="connsiteY143" fmla="*/ 7475 h 526732"/>
                  <a:gd name="connsiteX144" fmla="*/ 210398 w 420703"/>
                  <a:gd name="connsiteY144" fmla="*/ 0 h 526732"/>
                  <a:gd name="connsiteX145" fmla="*/ 60167 w 420703"/>
                  <a:gd name="connsiteY145" fmla="*/ 42209 h 526732"/>
                  <a:gd name="connsiteX146" fmla="*/ 47598 w 420703"/>
                  <a:gd name="connsiteY146" fmla="*/ 56531 h 526732"/>
                  <a:gd name="connsiteX147" fmla="*/ 46841 w 420703"/>
                  <a:gd name="connsiteY147" fmla="*/ 57398 h 526732"/>
                  <a:gd name="connsiteX148" fmla="*/ 36155 w 420703"/>
                  <a:gd name="connsiteY148" fmla="*/ 73787 h 52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420703" h="526732">
                    <a:moveTo>
                      <a:pt x="389273" y="81132"/>
                    </a:moveTo>
                    <a:cubicBezTo>
                      <a:pt x="388719" y="80025"/>
                      <a:pt x="388239" y="78715"/>
                      <a:pt x="387649" y="77626"/>
                    </a:cubicBezTo>
                    <a:cubicBezTo>
                      <a:pt x="388221" y="78715"/>
                      <a:pt x="388701" y="80025"/>
                      <a:pt x="389273" y="81132"/>
                    </a:cubicBezTo>
                    <a:moveTo>
                      <a:pt x="399922" y="106878"/>
                    </a:moveTo>
                    <a:cubicBezTo>
                      <a:pt x="399129" y="104571"/>
                      <a:pt x="398446" y="102025"/>
                      <a:pt x="397578" y="99791"/>
                    </a:cubicBezTo>
                    <a:cubicBezTo>
                      <a:pt x="398446" y="102025"/>
                      <a:pt x="399129" y="104571"/>
                      <a:pt x="399922" y="106878"/>
                    </a:cubicBezTo>
                    <a:moveTo>
                      <a:pt x="413690" y="165199"/>
                    </a:moveTo>
                    <a:cubicBezTo>
                      <a:pt x="413211" y="161896"/>
                      <a:pt x="412823" y="158315"/>
                      <a:pt x="412251" y="155104"/>
                    </a:cubicBezTo>
                    <a:cubicBezTo>
                      <a:pt x="412804" y="158315"/>
                      <a:pt x="413211" y="161896"/>
                      <a:pt x="413690" y="165199"/>
                    </a:cubicBezTo>
                    <a:moveTo>
                      <a:pt x="417307" y="194341"/>
                    </a:moveTo>
                    <a:cubicBezTo>
                      <a:pt x="417141" y="192625"/>
                      <a:pt x="417068" y="190687"/>
                      <a:pt x="416920" y="188971"/>
                    </a:cubicBezTo>
                    <a:cubicBezTo>
                      <a:pt x="417068" y="190687"/>
                      <a:pt x="417141" y="192606"/>
                      <a:pt x="417307" y="194341"/>
                    </a:cubicBezTo>
                    <a:moveTo>
                      <a:pt x="407950" y="135116"/>
                    </a:moveTo>
                    <a:cubicBezTo>
                      <a:pt x="407230" y="131979"/>
                      <a:pt x="406603" y="128509"/>
                      <a:pt x="405754" y="125482"/>
                    </a:cubicBezTo>
                    <a:cubicBezTo>
                      <a:pt x="406603" y="128564"/>
                      <a:pt x="407249" y="131942"/>
                      <a:pt x="407950" y="135116"/>
                    </a:cubicBezTo>
                    <a:moveTo>
                      <a:pt x="412656" y="373548"/>
                    </a:moveTo>
                    <a:cubicBezTo>
                      <a:pt x="412897" y="372164"/>
                      <a:pt x="413063" y="370559"/>
                      <a:pt x="413284" y="369137"/>
                    </a:cubicBezTo>
                    <a:cubicBezTo>
                      <a:pt x="413045" y="370559"/>
                      <a:pt x="412897" y="372146"/>
                      <a:pt x="412656" y="373548"/>
                    </a:cubicBezTo>
                    <a:moveTo>
                      <a:pt x="406455" y="401989"/>
                    </a:moveTo>
                    <a:cubicBezTo>
                      <a:pt x="406899" y="400365"/>
                      <a:pt x="407212" y="398519"/>
                      <a:pt x="407600" y="396858"/>
                    </a:cubicBezTo>
                    <a:cubicBezTo>
                      <a:pt x="407212" y="398519"/>
                      <a:pt x="406880" y="400347"/>
                      <a:pt x="406455" y="401989"/>
                    </a:cubicBezTo>
                    <a:moveTo>
                      <a:pt x="398538" y="426812"/>
                    </a:moveTo>
                    <a:cubicBezTo>
                      <a:pt x="398981" y="425742"/>
                      <a:pt x="399295" y="424431"/>
                      <a:pt x="399682" y="423306"/>
                    </a:cubicBezTo>
                    <a:cubicBezTo>
                      <a:pt x="399295" y="424413"/>
                      <a:pt x="398962" y="425687"/>
                      <a:pt x="398538" y="426812"/>
                    </a:cubicBezTo>
                    <a:moveTo>
                      <a:pt x="388867" y="448369"/>
                    </a:moveTo>
                    <a:cubicBezTo>
                      <a:pt x="388978" y="448166"/>
                      <a:pt x="389070" y="447889"/>
                      <a:pt x="389181" y="447686"/>
                    </a:cubicBezTo>
                    <a:cubicBezTo>
                      <a:pt x="389070" y="447889"/>
                      <a:pt x="388978" y="448166"/>
                      <a:pt x="388867" y="448369"/>
                    </a:cubicBezTo>
                    <a:moveTo>
                      <a:pt x="12218" y="139287"/>
                    </a:moveTo>
                    <a:cubicBezTo>
                      <a:pt x="13289" y="134470"/>
                      <a:pt x="14285" y="129542"/>
                      <a:pt x="15522" y="125039"/>
                    </a:cubicBezTo>
                    <a:cubicBezTo>
                      <a:pt x="14322" y="129505"/>
                      <a:pt x="13326" y="134489"/>
                      <a:pt x="12218" y="139287"/>
                    </a:cubicBezTo>
                    <a:moveTo>
                      <a:pt x="6681" y="169370"/>
                    </a:moveTo>
                    <a:cubicBezTo>
                      <a:pt x="7401" y="164442"/>
                      <a:pt x="7992" y="159349"/>
                      <a:pt x="8822" y="154661"/>
                    </a:cubicBezTo>
                    <a:cubicBezTo>
                      <a:pt x="7992" y="159312"/>
                      <a:pt x="7401" y="164479"/>
                      <a:pt x="6681" y="169370"/>
                    </a:cubicBezTo>
                    <a:moveTo>
                      <a:pt x="3193" y="198641"/>
                    </a:moveTo>
                    <a:cubicBezTo>
                      <a:pt x="3506" y="195375"/>
                      <a:pt x="3673" y="191886"/>
                      <a:pt x="3987" y="188731"/>
                    </a:cubicBezTo>
                    <a:cubicBezTo>
                      <a:pt x="3654" y="191850"/>
                      <a:pt x="3506" y="195375"/>
                      <a:pt x="3193" y="198641"/>
                    </a:cubicBezTo>
                    <a:moveTo>
                      <a:pt x="20173" y="110662"/>
                    </a:moveTo>
                    <a:cubicBezTo>
                      <a:pt x="21409" y="106915"/>
                      <a:pt x="22554" y="102984"/>
                      <a:pt x="23956" y="99478"/>
                    </a:cubicBezTo>
                    <a:cubicBezTo>
                      <a:pt x="22591" y="102984"/>
                      <a:pt x="21409" y="106915"/>
                      <a:pt x="20173" y="110662"/>
                    </a:cubicBezTo>
                    <a:moveTo>
                      <a:pt x="34089" y="77515"/>
                    </a:moveTo>
                    <a:cubicBezTo>
                      <a:pt x="32981" y="79545"/>
                      <a:pt x="32021" y="81926"/>
                      <a:pt x="30951" y="84122"/>
                    </a:cubicBezTo>
                    <a:cubicBezTo>
                      <a:pt x="32021" y="81944"/>
                      <a:pt x="32944" y="79582"/>
                      <a:pt x="34089" y="77515"/>
                    </a:cubicBezTo>
                    <a:moveTo>
                      <a:pt x="86392" y="506431"/>
                    </a:moveTo>
                    <a:cubicBezTo>
                      <a:pt x="85635" y="506025"/>
                      <a:pt x="85008" y="505564"/>
                      <a:pt x="84251" y="505158"/>
                    </a:cubicBezTo>
                    <a:cubicBezTo>
                      <a:pt x="85008" y="505564"/>
                      <a:pt x="85635" y="506044"/>
                      <a:pt x="86392" y="506431"/>
                    </a:cubicBezTo>
                    <a:moveTo>
                      <a:pt x="103353" y="513592"/>
                    </a:moveTo>
                    <a:cubicBezTo>
                      <a:pt x="101969" y="513112"/>
                      <a:pt x="100696" y="512448"/>
                      <a:pt x="99257" y="511913"/>
                    </a:cubicBezTo>
                    <a:cubicBezTo>
                      <a:pt x="100641" y="512448"/>
                      <a:pt x="101951" y="513131"/>
                      <a:pt x="103353" y="513592"/>
                    </a:cubicBezTo>
                    <a:moveTo>
                      <a:pt x="121404" y="518852"/>
                    </a:moveTo>
                    <a:cubicBezTo>
                      <a:pt x="120776" y="518741"/>
                      <a:pt x="120203" y="518502"/>
                      <a:pt x="119576" y="518372"/>
                    </a:cubicBezTo>
                    <a:cubicBezTo>
                      <a:pt x="120166" y="518502"/>
                      <a:pt x="120776" y="518723"/>
                      <a:pt x="121404" y="518852"/>
                    </a:cubicBezTo>
                    <a:moveTo>
                      <a:pt x="296975" y="403539"/>
                    </a:moveTo>
                    <a:cubicBezTo>
                      <a:pt x="296107" y="404776"/>
                      <a:pt x="295110" y="405920"/>
                      <a:pt x="294151" y="407157"/>
                    </a:cubicBezTo>
                    <a:cubicBezTo>
                      <a:pt x="293117" y="408430"/>
                      <a:pt x="292158" y="409741"/>
                      <a:pt x="291088" y="410903"/>
                    </a:cubicBezTo>
                    <a:cubicBezTo>
                      <a:pt x="290220" y="411826"/>
                      <a:pt x="289260" y="412693"/>
                      <a:pt x="288337" y="413561"/>
                    </a:cubicBezTo>
                    <a:cubicBezTo>
                      <a:pt x="286750" y="415074"/>
                      <a:pt x="285107" y="416551"/>
                      <a:pt x="283373" y="417861"/>
                    </a:cubicBezTo>
                    <a:cubicBezTo>
                      <a:pt x="282542" y="418489"/>
                      <a:pt x="281656" y="419135"/>
                      <a:pt x="280752" y="419725"/>
                    </a:cubicBezTo>
                    <a:cubicBezTo>
                      <a:pt x="278998" y="420925"/>
                      <a:pt x="277135" y="422032"/>
                      <a:pt x="275215" y="423103"/>
                    </a:cubicBezTo>
                    <a:cubicBezTo>
                      <a:pt x="273868" y="423822"/>
                      <a:pt x="272428" y="424542"/>
                      <a:pt x="270952" y="425207"/>
                    </a:cubicBezTo>
                    <a:cubicBezTo>
                      <a:pt x="269605" y="425834"/>
                      <a:pt x="268165" y="426406"/>
                      <a:pt x="266744" y="426960"/>
                    </a:cubicBezTo>
                    <a:cubicBezTo>
                      <a:pt x="264197" y="427920"/>
                      <a:pt x="261613" y="428824"/>
                      <a:pt x="258716" y="429618"/>
                    </a:cubicBezTo>
                    <a:cubicBezTo>
                      <a:pt x="258236" y="429728"/>
                      <a:pt x="257719" y="429895"/>
                      <a:pt x="257239" y="430024"/>
                    </a:cubicBezTo>
                    <a:cubicBezTo>
                      <a:pt x="245298" y="433087"/>
                      <a:pt x="230146" y="434841"/>
                      <a:pt x="210380" y="434841"/>
                    </a:cubicBezTo>
                    <a:cubicBezTo>
                      <a:pt x="189617" y="434841"/>
                      <a:pt x="171991" y="433567"/>
                      <a:pt x="157319" y="429193"/>
                    </a:cubicBezTo>
                    <a:cubicBezTo>
                      <a:pt x="157152" y="429156"/>
                      <a:pt x="157004" y="429119"/>
                      <a:pt x="156802" y="429082"/>
                    </a:cubicBezTo>
                    <a:cubicBezTo>
                      <a:pt x="142093" y="424634"/>
                      <a:pt x="130465" y="417031"/>
                      <a:pt x="121846" y="404333"/>
                    </a:cubicBezTo>
                    <a:cubicBezTo>
                      <a:pt x="116125" y="395862"/>
                      <a:pt x="111695" y="385231"/>
                      <a:pt x="108392" y="371389"/>
                    </a:cubicBezTo>
                    <a:cubicBezTo>
                      <a:pt x="108318" y="371186"/>
                      <a:pt x="108281" y="370983"/>
                      <a:pt x="108226" y="370799"/>
                    </a:cubicBezTo>
                    <a:cubicBezTo>
                      <a:pt x="102689" y="347323"/>
                      <a:pt x="100345" y="314545"/>
                      <a:pt x="100345" y="267261"/>
                    </a:cubicBezTo>
                    <a:cubicBezTo>
                      <a:pt x="100345" y="185962"/>
                      <a:pt x="108133" y="141206"/>
                      <a:pt x="126405" y="117491"/>
                    </a:cubicBezTo>
                    <a:cubicBezTo>
                      <a:pt x="144694" y="93738"/>
                      <a:pt x="174021" y="91837"/>
                      <a:pt x="210380" y="91837"/>
                    </a:cubicBezTo>
                    <a:cubicBezTo>
                      <a:pt x="252311" y="91837"/>
                      <a:pt x="278205" y="96137"/>
                      <a:pt x="295110" y="118801"/>
                    </a:cubicBezTo>
                    <a:cubicBezTo>
                      <a:pt x="312847" y="142591"/>
                      <a:pt x="320413" y="186977"/>
                      <a:pt x="320413" y="267242"/>
                    </a:cubicBezTo>
                    <a:cubicBezTo>
                      <a:pt x="320413" y="339184"/>
                      <a:pt x="313401" y="379953"/>
                      <a:pt x="296975" y="403539"/>
                    </a:cubicBezTo>
                    <a:moveTo>
                      <a:pt x="45992" y="58708"/>
                    </a:moveTo>
                    <a:cubicBezTo>
                      <a:pt x="45918" y="58782"/>
                      <a:pt x="45881" y="58875"/>
                      <a:pt x="45826" y="58911"/>
                    </a:cubicBezTo>
                    <a:cubicBezTo>
                      <a:pt x="45863" y="58875"/>
                      <a:pt x="45900" y="58782"/>
                      <a:pt x="45992" y="58708"/>
                    </a:cubicBezTo>
                    <a:moveTo>
                      <a:pt x="36155" y="73787"/>
                    </a:moveTo>
                    <a:cubicBezTo>
                      <a:pt x="35749" y="74507"/>
                      <a:pt x="35288" y="75097"/>
                      <a:pt x="34882" y="75817"/>
                    </a:cubicBezTo>
                    <a:cubicBezTo>
                      <a:pt x="31227" y="82332"/>
                      <a:pt x="27924" y="89419"/>
                      <a:pt x="24861" y="96931"/>
                    </a:cubicBezTo>
                    <a:cubicBezTo>
                      <a:pt x="24787" y="97097"/>
                      <a:pt x="24750" y="97208"/>
                      <a:pt x="24657" y="97374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4" y="347341"/>
                      <a:pt x="8434" y="378513"/>
                    </a:cubicBezTo>
                    <a:cubicBezTo>
                      <a:pt x="8675" y="379990"/>
                      <a:pt x="9025" y="381226"/>
                      <a:pt x="9302" y="382647"/>
                    </a:cubicBezTo>
                    <a:cubicBezTo>
                      <a:pt x="10889" y="391045"/>
                      <a:pt x="12643" y="399202"/>
                      <a:pt x="14673" y="406714"/>
                    </a:cubicBezTo>
                    <a:cubicBezTo>
                      <a:pt x="15300" y="409058"/>
                      <a:pt x="16057" y="411051"/>
                      <a:pt x="16739" y="413284"/>
                    </a:cubicBezTo>
                    <a:cubicBezTo>
                      <a:pt x="18604" y="419578"/>
                      <a:pt x="20486" y="425779"/>
                      <a:pt x="22701" y="431463"/>
                    </a:cubicBezTo>
                    <a:cubicBezTo>
                      <a:pt x="23624" y="433807"/>
                      <a:pt x="24694" y="435837"/>
                      <a:pt x="25654" y="438107"/>
                    </a:cubicBezTo>
                    <a:cubicBezTo>
                      <a:pt x="27850" y="443201"/>
                      <a:pt x="30028" y="448295"/>
                      <a:pt x="32501" y="452872"/>
                    </a:cubicBezTo>
                    <a:cubicBezTo>
                      <a:pt x="33460" y="454625"/>
                      <a:pt x="34531" y="456046"/>
                      <a:pt x="35528" y="457726"/>
                    </a:cubicBezTo>
                    <a:cubicBezTo>
                      <a:pt x="41858" y="468431"/>
                      <a:pt x="48816" y="477972"/>
                      <a:pt x="56881" y="485761"/>
                    </a:cubicBezTo>
                    <a:cubicBezTo>
                      <a:pt x="92206" y="519886"/>
                      <a:pt x="141760" y="526733"/>
                      <a:pt x="210380" y="526733"/>
                    </a:cubicBezTo>
                    <a:cubicBezTo>
                      <a:pt x="223594" y="526733"/>
                      <a:pt x="236753" y="526216"/>
                      <a:pt x="249838" y="525293"/>
                    </a:cubicBezTo>
                    <a:cubicBezTo>
                      <a:pt x="253732" y="525016"/>
                      <a:pt x="257553" y="524703"/>
                      <a:pt x="261336" y="524297"/>
                    </a:cubicBezTo>
                    <a:cubicBezTo>
                      <a:pt x="265637" y="523854"/>
                      <a:pt x="269881" y="523374"/>
                      <a:pt x="274108" y="522783"/>
                    </a:cubicBezTo>
                    <a:cubicBezTo>
                      <a:pt x="281989" y="521639"/>
                      <a:pt x="289666" y="520273"/>
                      <a:pt x="296975" y="518483"/>
                    </a:cubicBezTo>
                    <a:cubicBezTo>
                      <a:pt x="298285" y="518132"/>
                      <a:pt x="299596" y="517689"/>
                      <a:pt x="300869" y="517339"/>
                    </a:cubicBezTo>
                    <a:cubicBezTo>
                      <a:pt x="301792" y="517099"/>
                      <a:pt x="302660" y="516785"/>
                      <a:pt x="303526" y="516545"/>
                    </a:cubicBezTo>
                    <a:cubicBezTo>
                      <a:pt x="306277" y="515788"/>
                      <a:pt x="308769" y="514995"/>
                      <a:pt x="311278" y="514164"/>
                    </a:cubicBezTo>
                    <a:cubicBezTo>
                      <a:pt x="313622" y="513408"/>
                      <a:pt x="315929" y="512651"/>
                      <a:pt x="318162" y="511820"/>
                    </a:cubicBezTo>
                    <a:cubicBezTo>
                      <a:pt x="320432" y="510990"/>
                      <a:pt x="322739" y="510104"/>
                      <a:pt x="324844" y="509237"/>
                    </a:cubicBezTo>
                    <a:cubicBezTo>
                      <a:pt x="323736" y="509717"/>
                      <a:pt x="322500" y="509956"/>
                      <a:pt x="321373" y="510381"/>
                    </a:cubicBezTo>
                    <a:cubicBezTo>
                      <a:pt x="330879" y="506487"/>
                      <a:pt x="339903" y="501836"/>
                      <a:pt x="348190" y="495948"/>
                    </a:cubicBezTo>
                    <a:cubicBezTo>
                      <a:pt x="347673" y="496354"/>
                      <a:pt x="347157" y="496871"/>
                      <a:pt x="346639" y="497259"/>
                    </a:cubicBezTo>
                    <a:cubicBezTo>
                      <a:pt x="347396" y="496742"/>
                      <a:pt x="347987" y="496151"/>
                      <a:pt x="348744" y="495635"/>
                    </a:cubicBezTo>
                    <a:cubicBezTo>
                      <a:pt x="349298" y="495228"/>
                      <a:pt x="349851" y="494767"/>
                      <a:pt x="350367" y="494361"/>
                    </a:cubicBezTo>
                    <a:cubicBezTo>
                      <a:pt x="354059" y="491574"/>
                      <a:pt x="357455" y="488714"/>
                      <a:pt x="360555" y="485816"/>
                    </a:cubicBezTo>
                    <a:cubicBezTo>
                      <a:pt x="359632" y="486647"/>
                      <a:pt x="358655" y="487329"/>
                      <a:pt x="357732" y="488123"/>
                    </a:cubicBezTo>
                    <a:cubicBezTo>
                      <a:pt x="359005" y="487016"/>
                      <a:pt x="360352" y="486019"/>
                      <a:pt x="361589" y="484856"/>
                    </a:cubicBezTo>
                    <a:cubicBezTo>
                      <a:pt x="361238" y="485170"/>
                      <a:pt x="360870" y="485484"/>
                      <a:pt x="360555" y="485816"/>
                    </a:cubicBezTo>
                    <a:cubicBezTo>
                      <a:pt x="361589" y="484856"/>
                      <a:pt x="362788" y="484136"/>
                      <a:pt x="363822" y="483103"/>
                    </a:cubicBezTo>
                    <a:cubicBezTo>
                      <a:pt x="373013" y="473986"/>
                      <a:pt x="380968" y="463060"/>
                      <a:pt x="387889" y="450399"/>
                    </a:cubicBezTo>
                    <a:cubicBezTo>
                      <a:pt x="387926" y="450325"/>
                      <a:pt x="387962" y="450233"/>
                      <a:pt x="387999" y="450159"/>
                    </a:cubicBezTo>
                    <a:cubicBezTo>
                      <a:pt x="391469" y="443829"/>
                      <a:pt x="394570" y="437000"/>
                      <a:pt x="397467" y="429710"/>
                    </a:cubicBezTo>
                    <a:cubicBezTo>
                      <a:pt x="397541" y="429470"/>
                      <a:pt x="397671" y="429267"/>
                      <a:pt x="397745" y="429027"/>
                    </a:cubicBezTo>
                    <a:cubicBezTo>
                      <a:pt x="413211" y="389734"/>
                      <a:pt x="420704" y="336784"/>
                      <a:pt x="420704" y="267261"/>
                    </a:cubicBezTo>
                    <a:cubicBezTo>
                      <a:pt x="420704" y="208072"/>
                      <a:pt x="415572" y="160530"/>
                      <a:pt x="405145" y="122824"/>
                    </a:cubicBezTo>
                    <a:cubicBezTo>
                      <a:pt x="405071" y="122511"/>
                      <a:pt x="404942" y="122234"/>
                      <a:pt x="404868" y="121902"/>
                    </a:cubicBezTo>
                    <a:cubicBezTo>
                      <a:pt x="402451" y="113301"/>
                      <a:pt x="399811" y="105199"/>
                      <a:pt x="396877" y="97632"/>
                    </a:cubicBezTo>
                    <a:cubicBezTo>
                      <a:pt x="396470" y="96672"/>
                      <a:pt x="396046" y="95879"/>
                      <a:pt x="395640" y="94919"/>
                    </a:cubicBezTo>
                    <a:cubicBezTo>
                      <a:pt x="392890" y="88238"/>
                      <a:pt x="390030" y="81797"/>
                      <a:pt x="386800" y="75909"/>
                    </a:cubicBezTo>
                    <a:cubicBezTo>
                      <a:pt x="386210" y="74765"/>
                      <a:pt x="385490" y="73842"/>
                      <a:pt x="384844" y="72735"/>
                    </a:cubicBezTo>
                    <a:cubicBezTo>
                      <a:pt x="381706" y="67327"/>
                      <a:pt x="378513" y="62067"/>
                      <a:pt x="375025" y="57379"/>
                    </a:cubicBezTo>
                    <a:cubicBezTo>
                      <a:pt x="374951" y="57269"/>
                      <a:pt x="374859" y="57213"/>
                      <a:pt x="374822" y="57103"/>
                    </a:cubicBezTo>
                    <a:cubicBezTo>
                      <a:pt x="370762" y="51732"/>
                      <a:pt x="366516" y="46675"/>
                      <a:pt x="361902" y="42190"/>
                    </a:cubicBezTo>
                    <a:cubicBezTo>
                      <a:pt x="359762" y="40086"/>
                      <a:pt x="357288" y="38296"/>
                      <a:pt x="354945" y="36303"/>
                    </a:cubicBezTo>
                    <a:cubicBezTo>
                      <a:pt x="356145" y="37336"/>
                      <a:pt x="357325" y="38370"/>
                      <a:pt x="358489" y="39440"/>
                    </a:cubicBezTo>
                    <a:cubicBezTo>
                      <a:pt x="355388" y="36617"/>
                      <a:pt x="352250" y="33904"/>
                      <a:pt x="348983" y="31486"/>
                    </a:cubicBezTo>
                    <a:cubicBezTo>
                      <a:pt x="349464" y="31837"/>
                      <a:pt x="350017" y="32206"/>
                      <a:pt x="350497" y="32556"/>
                    </a:cubicBezTo>
                    <a:cubicBezTo>
                      <a:pt x="348430" y="30969"/>
                      <a:pt x="346234" y="29493"/>
                      <a:pt x="344056" y="28016"/>
                    </a:cubicBezTo>
                    <a:lnTo>
                      <a:pt x="344776" y="28533"/>
                    </a:lnTo>
                    <a:cubicBezTo>
                      <a:pt x="341195" y="26115"/>
                      <a:pt x="337504" y="23882"/>
                      <a:pt x="333684" y="21815"/>
                    </a:cubicBezTo>
                    <a:cubicBezTo>
                      <a:pt x="334440" y="22221"/>
                      <a:pt x="335197" y="22609"/>
                      <a:pt x="335917" y="23015"/>
                    </a:cubicBezTo>
                    <a:cubicBezTo>
                      <a:pt x="334366" y="22147"/>
                      <a:pt x="332853" y="21187"/>
                      <a:pt x="331266" y="20357"/>
                    </a:cubicBezTo>
                    <a:cubicBezTo>
                      <a:pt x="331229" y="20357"/>
                      <a:pt x="331192" y="20320"/>
                      <a:pt x="331155" y="20320"/>
                    </a:cubicBezTo>
                    <a:cubicBezTo>
                      <a:pt x="330527" y="20006"/>
                      <a:pt x="329808" y="19766"/>
                      <a:pt x="329162" y="19453"/>
                    </a:cubicBezTo>
                    <a:cubicBezTo>
                      <a:pt x="329236" y="19490"/>
                      <a:pt x="329328" y="19526"/>
                      <a:pt x="329402" y="19563"/>
                    </a:cubicBezTo>
                    <a:cubicBezTo>
                      <a:pt x="326265" y="18013"/>
                      <a:pt x="322998" y="16739"/>
                      <a:pt x="319768" y="15466"/>
                    </a:cubicBezTo>
                    <a:cubicBezTo>
                      <a:pt x="320413" y="15706"/>
                      <a:pt x="321152" y="15946"/>
                      <a:pt x="321798" y="16223"/>
                    </a:cubicBezTo>
                    <a:cubicBezTo>
                      <a:pt x="318052" y="14636"/>
                      <a:pt x="314195" y="13122"/>
                      <a:pt x="310189" y="11812"/>
                    </a:cubicBezTo>
                    <a:cubicBezTo>
                      <a:pt x="310392" y="11886"/>
                      <a:pt x="310503" y="11978"/>
                      <a:pt x="310706" y="12015"/>
                    </a:cubicBezTo>
                    <a:cubicBezTo>
                      <a:pt x="310023" y="11812"/>
                      <a:pt x="309322" y="11609"/>
                      <a:pt x="308602" y="11424"/>
                    </a:cubicBezTo>
                    <a:cubicBezTo>
                      <a:pt x="309045" y="11535"/>
                      <a:pt x="309599" y="11664"/>
                      <a:pt x="310042" y="11775"/>
                    </a:cubicBezTo>
                    <a:cubicBezTo>
                      <a:pt x="305317" y="10225"/>
                      <a:pt x="300573" y="8674"/>
                      <a:pt x="295443" y="7475"/>
                    </a:cubicBezTo>
                    <a:cubicBezTo>
                      <a:pt x="273204" y="2233"/>
                      <a:pt x="247753" y="0"/>
                      <a:pt x="210398" y="0"/>
                    </a:cubicBezTo>
                    <a:cubicBezTo>
                      <a:pt x="146392" y="0"/>
                      <a:pt x="96358" y="7161"/>
                      <a:pt x="60167" y="42209"/>
                    </a:cubicBezTo>
                    <a:cubicBezTo>
                      <a:pt x="55663" y="46546"/>
                      <a:pt x="51566" y="51437"/>
                      <a:pt x="47598" y="56531"/>
                    </a:cubicBezTo>
                    <a:cubicBezTo>
                      <a:pt x="47358" y="56844"/>
                      <a:pt x="47082" y="57084"/>
                      <a:pt x="46841" y="57398"/>
                    </a:cubicBezTo>
                    <a:cubicBezTo>
                      <a:pt x="43003" y="62455"/>
                      <a:pt x="39496" y="68010"/>
                      <a:pt x="36155" y="7378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" name="Freeform: Shape 136">
                <a:extLst>
                  <a:ext uri="{FF2B5EF4-FFF2-40B4-BE49-F238E27FC236}">
                    <a16:creationId xmlns:a16="http://schemas.microsoft.com/office/drawing/2014/main" id="{C4840C32-18DB-D362-DFA7-EC699C6E3615}"/>
                  </a:ext>
                </a:extLst>
              </p:cNvPr>
              <p:cNvSpPr/>
              <p:nvPr/>
            </p:nvSpPr>
            <p:spPr>
              <a:xfrm>
                <a:off x="11590889" y="4232590"/>
                <a:ext cx="7364" cy="3229"/>
              </a:xfrm>
              <a:custGeom>
                <a:avLst/>
                <a:gdLst>
                  <a:gd name="connsiteX0" fmla="*/ 0 w 7364"/>
                  <a:gd name="connsiteY0" fmla="*/ 0 h 3229"/>
                  <a:gd name="connsiteX1" fmla="*/ 7364 w 7364"/>
                  <a:gd name="connsiteY1" fmla="*/ 3230 h 3229"/>
                  <a:gd name="connsiteX2" fmla="*/ 0 w 7364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4" h="3229">
                    <a:moveTo>
                      <a:pt x="0" y="0"/>
                    </a:moveTo>
                    <a:cubicBezTo>
                      <a:pt x="2474" y="1033"/>
                      <a:pt x="4965" y="2067"/>
                      <a:pt x="7364" y="3230"/>
                    </a:cubicBezTo>
                    <a:cubicBezTo>
                      <a:pt x="5020" y="2104"/>
                      <a:pt x="2511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" name="Freeform: Shape 137">
                <a:extLst>
                  <a:ext uri="{FF2B5EF4-FFF2-40B4-BE49-F238E27FC236}">
                    <a16:creationId xmlns:a16="http://schemas.microsoft.com/office/drawing/2014/main" id="{E1B9381C-4DF9-FCE8-4894-3331FD1F9886}"/>
                  </a:ext>
                </a:extLst>
              </p:cNvPr>
              <p:cNvSpPr/>
              <p:nvPr/>
            </p:nvSpPr>
            <p:spPr>
              <a:xfrm>
                <a:off x="11619625" y="4248923"/>
                <a:ext cx="4447" cy="3746"/>
              </a:xfrm>
              <a:custGeom>
                <a:avLst/>
                <a:gdLst>
                  <a:gd name="connsiteX0" fmla="*/ 0 w 4447"/>
                  <a:gd name="connsiteY0" fmla="*/ 0 h 3746"/>
                  <a:gd name="connsiteX1" fmla="*/ 4447 w 4447"/>
                  <a:gd name="connsiteY1" fmla="*/ 3747 h 3746"/>
                  <a:gd name="connsiteX2" fmla="*/ 0 w 4447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47" y="3747"/>
                    </a:cubicBezTo>
                    <a:cubicBezTo>
                      <a:pt x="2990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59" name="Freeform: Shape 94">
              <a:extLst>
                <a:ext uri="{FF2B5EF4-FFF2-40B4-BE49-F238E27FC236}">
                  <a16:creationId xmlns:a16="http://schemas.microsoft.com/office/drawing/2014/main" id="{AF4B84C5-FD80-9405-94DF-458153E4CF0E}"/>
                </a:ext>
              </a:extLst>
            </p:cNvPr>
            <p:cNvSpPr/>
            <p:nvPr/>
          </p:nvSpPr>
          <p:spPr>
            <a:xfrm>
              <a:off x="11781908" y="4219910"/>
              <a:ext cx="409260" cy="520365"/>
            </a:xfrm>
            <a:custGeom>
              <a:avLst/>
              <a:gdLst>
                <a:gd name="connsiteX0" fmla="*/ 308897 w 409260"/>
                <a:gd name="connsiteY0" fmla="*/ 0 h 520365"/>
                <a:gd name="connsiteX1" fmla="*/ 308897 w 409260"/>
                <a:gd name="connsiteY1" fmla="*/ 335787 h 520365"/>
                <a:gd name="connsiteX2" fmla="*/ 101674 w 409260"/>
                <a:gd name="connsiteY2" fmla="*/ 0 h 520365"/>
                <a:gd name="connsiteX3" fmla="*/ 0 w 409260"/>
                <a:gd name="connsiteY3" fmla="*/ 0 h 520365"/>
                <a:gd name="connsiteX4" fmla="*/ 0 w 409260"/>
                <a:gd name="connsiteY4" fmla="*/ 520365 h 520365"/>
                <a:gd name="connsiteX5" fmla="*/ 101028 w 409260"/>
                <a:gd name="connsiteY5" fmla="*/ 520365 h 520365"/>
                <a:gd name="connsiteX6" fmla="*/ 101028 w 409260"/>
                <a:gd name="connsiteY6" fmla="*/ 188103 h 520365"/>
                <a:gd name="connsiteX7" fmla="*/ 309027 w 409260"/>
                <a:gd name="connsiteY7" fmla="*/ 520365 h 520365"/>
                <a:gd name="connsiteX8" fmla="*/ 409261 w 409260"/>
                <a:gd name="connsiteY8" fmla="*/ 520365 h 520365"/>
                <a:gd name="connsiteX9" fmla="*/ 409261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897" y="0"/>
                  </a:moveTo>
                  <a:lnTo>
                    <a:pt x="308897" y="335787"/>
                  </a:ln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28" y="520365"/>
                  </a:lnTo>
                  <a:lnTo>
                    <a:pt x="101028" y="188103"/>
                  </a:lnTo>
                  <a:lnTo>
                    <a:pt x="309027" y="520365"/>
                  </a:lnTo>
                  <a:lnTo>
                    <a:pt x="409261" y="520365"/>
                  </a:lnTo>
                  <a:lnTo>
                    <a:pt x="409261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form: Shape 95">
              <a:extLst>
                <a:ext uri="{FF2B5EF4-FFF2-40B4-BE49-F238E27FC236}">
                  <a16:creationId xmlns:a16="http://schemas.microsoft.com/office/drawing/2014/main" id="{B313FEA2-E433-0E71-00A2-7FF5A692FB0D}"/>
                </a:ext>
              </a:extLst>
            </p:cNvPr>
            <p:cNvSpPr/>
            <p:nvPr/>
          </p:nvSpPr>
          <p:spPr>
            <a:xfrm>
              <a:off x="3288517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3 w 100603"/>
                <a:gd name="connsiteY1" fmla="*/ 0 h 522598"/>
                <a:gd name="connsiteX2" fmla="*/ 100603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3" y="0"/>
                  </a:lnTo>
                  <a:lnTo>
                    <a:pt x="100603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" name="Freeform: Shape 96">
              <a:extLst>
                <a:ext uri="{FF2B5EF4-FFF2-40B4-BE49-F238E27FC236}">
                  <a16:creationId xmlns:a16="http://schemas.microsoft.com/office/drawing/2014/main" id="{E6AB1F1E-2209-9DCF-92B1-F86BC3E664DB}"/>
                </a:ext>
              </a:extLst>
            </p:cNvPr>
            <p:cNvSpPr/>
            <p:nvPr/>
          </p:nvSpPr>
          <p:spPr>
            <a:xfrm>
              <a:off x="3486328" y="5067703"/>
              <a:ext cx="410257" cy="522598"/>
            </a:xfrm>
            <a:custGeom>
              <a:avLst/>
              <a:gdLst>
                <a:gd name="connsiteX0" fmla="*/ 309654 w 410257"/>
                <a:gd name="connsiteY0" fmla="*/ 0 h 522598"/>
                <a:gd name="connsiteX1" fmla="*/ 309654 w 410257"/>
                <a:gd name="connsiteY1" fmla="*/ 337246 h 522598"/>
                <a:gd name="connsiteX2" fmla="*/ 101895 w 410257"/>
                <a:gd name="connsiteY2" fmla="*/ 0 h 522598"/>
                <a:gd name="connsiteX3" fmla="*/ 0 w 410257"/>
                <a:gd name="connsiteY3" fmla="*/ 0 h 522598"/>
                <a:gd name="connsiteX4" fmla="*/ 0 w 410257"/>
                <a:gd name="connsiteY4" fmla="*/ 522599 h 522598"/>
                <a:gd name="connsiteX5" fmla="*/ 101305 w 410257"/>
                <a:gd name="connsiteY5" fmla="*/ 522599 h 522598"/>
                <a:gd name="connsiteX6" fmla="*/ 101305 w 410257"/>
                <a:gd name="connsiteY6" fmla="*/ 188915 h 522598"/>
                <a:gd name="connsiteX7" fmla="*/ 309783 w 410257"/>
                <a:gd name="connsiteY7" fmla="*/ 522599 h 522598"/>
                <a:gd name="connsiteX8" fmla="*/ 410257 w 410257"/>
                <a:gd name="connsiteY8" fmla="*/ 522599 h 522598"/>
                <a:gd name="connsiteX9" fmla="*/ 410257 w 410257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7" h="522598">
                  <a:moveTo>
                    <a:pt x="309654" y="0"/>
                  </a:moveTo>
                  <a:lnTo>
                    <a:pt x="309654" y="337246"/>
                  </a:lnTo>
                  <a:lnTo>
                    <a:pt x="101895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05" y="522599"/>
                  </a:lnTo>
                  <a:lnTo>
                    <a:pt x="101305" y="188915"/>
                  </a:lnTo>
                  <a:lnTo>
                    <a:pt x="309783" y="522599"/>
                  </a:lnTo>
                  <a:lnTo>
                    <a:pt x="410257" y="522599"/>
                  </a:lnTo>
                  <a:lnTo>
                    <a:pt x="410257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62" name="Graphic 4">
              <a:extLst>
                <a:ext uri="{FF2B5EF4-FFF2-40B4-BE49-F238E27FC236}">
                  <a16:creationId xmlns:a16="http://schemas.microsoft.com/office/drawing/2014/main" id="{953903E9-8995-A53C-7F86-42FAFAE0FB33}"/>
                </a:ext>
              </a:extLst>
            </p:cNvPr>
            <p:cNvGrpSpPr/>
            <p:nvPr/>
          </p:nvGrpSpPr>
          <p:grpSpPr>
            <a:xfrm>
              <a:off x="4142732" y="5061963"/>
              <a:ext cx="785725" cy="534059"/>
              <a:chOff x="4142732" y="5061963"/>
              <a:chExt cx="785725" cy="534059"/>
            </a:xfrm>
            <a:solidFill>
              <a:srgbClr val="9C9B9B"/>
            </a:solidFill>
          </p:grpSpPr>
          <p:sp>
            <p:nvSpPr>
              <p:cNvPr id="96" name="Freeform: Shape 131">
                <a:extLst>
                  <a:ext uri="{FF2B5EF4-FFF2-40B4-BE49-F238E27FC236}">
                    <a16:creationId xmlns:a16="http://schemas.microsoft.com/office/drawing/2014/main" id="{23EAD421-6F73-7ACD-4889-3937794A725A}"/>
                  </a:ext>
                </a:extLst>
              </p:cNvPr>
              <p:cNvSpPr/>
              <p:nvPr/>
            </p:nvSpPr>
            <p:spPr>
              <a:xfrm>
                <a:off x="4142732" y="5063273"/>
                <a:ext cx="363656" cy="532749"/>
              </a:xfrm>
              <a:custGeom>
                <a:avLst/>
                <a:gdLst>
                  <a:gd name="connsiteX0" fmla="*/ 298396 w 363656"/>
                  <a:gd name="connsiteY0" fmla="*/ 518040 h 532749"/>
                  <a:gd name="connsiteX1" fmla="*/ 298433 w 363656"/>
                  <a:gd name="connsiteY1" fmla="*/ 518003 h 532749"/>
                  <a:gd name="connsiteX2" fmla="*/ 298396 w 363656"/>
                  <a:gd name="connsiteY2" fmla="*/ 518040 h 532749"/>
                  <a:gd name="connsiteX3" fmla="*/ 100751 w 363656"/>
                  <a:gd name="connsiteY3" fmla="*/ 315578 h 532749"/>
                  <a:gd name="connsiteX4" fmla="*/ 96728 w 363656"/>
                  <a:gd name="connsiteY4" fmla="*/ 314988 h 532749"/>
                  <a:gd name="connsiteX5" fmla="*/ 100751 w 363656"/>
                  <a:gd name="connsiteY5" fmla="*/ 315578 h 532749"/>
                  <a:gd name="connsiteX6" fmla="*/ 79693 w 363656"/>
                  <a:gd name="connsiteY6" fmla="*/ 310688 h 532749"/>
                  <a:gd name="connsiteX7" fmla="*/ 83513 w 363656"/>
                  <a:gd name="connsiteY7" fmla="*/ 311758 h 532749"/>
                  <a:gd name="connsiteX8" fmla="*/ 79693 w 363656"/>
                  <a:gd name="connsiteY8" fmla="*/ 310688 h 532749"/>
                  <a:gd name="connsiteX9" fmla="*/ 64504 w 363656"/>
                  <a:gd name="connsiteY9" fmla="*/ 304837 h 532749"/>
                  <a:gd name="connsiteX10" fmla="*/ 67734 w 363656"/>
                  <a:gd name="connsiteY10" fmla="*/ 306184 h 532749"/>
                  <a:gd name="connsiteX11" fmla="*/ 64504 w 363656"/>
                  <a:gd name="connsiteY11" fmla="*/ 304837 h 532749"/>
                  <a:gd name="connsiteX12" fmla="*/ 51068 w 363656"/>
                  <a:gd name="connsiteY12" fmla="*/ 297473 h 532749"/>
                  <a:gd name="connsiteX13" fmla="*/ 53578 w 363656"/>
                  <a:gd name="connsiteY13" fmla="*/ 298949 h 532749"/>
                  <a:gd name="connsiteX14" fmla="*/ 51068 w 363656"/>
                  <a:gd name="connsiteY14" fmla="*/ 297473 h 532749"/>
                  <a:gd name="connsiteX15" fmla="*/ 39293 w 363656"/>
                  <a:gd name="connsiteY15" fmla="*/ 288651 h 532749"/>
                  <a:gd name="connsiteX16" fmla="*/ 40917 w 363656"/>
                  <a:gd name="connsiteY16" fmla="*/ 289998 h 532749"/>
                  <a:gd name="connsiteX17" fmla="*/ 39293 w 363656"/>
                  <a:gd name="connsiteY17" fmla="*/ 288651 h 532749"/>
                  <a:gd name="connsiteX18" fmla="*/ 29179 w 363656"/>
                  <a:gd name="connsiteY18" fmla="*/ 278463 h 532749"/>
                  <a:gd name="connsiteX19" fmla="*/ 29345 w 363656"/>
                  <a:gd name="connsiteY19" fmla="*/ 278629 h 532749"/>
                  <a:gd name="connsiteX20" fmla="*/ 29179 w 363656"/>
                  <a:gd name="connsiteY20" fmla="*/ 278463 h 532749"/>
                  <a:gd name="connsiteX21" fmla="*/ 23144 w 363656"/>
                  <a:gd name="connsiteY21" fmla="*/ 48391 h 532749"/>
                  <a:gd name="connsiteX22" fmla="*/ 22387 w 363656"/>
                  <a:gd name="connsiteY22" fmla="*/ 49591 h 532749"/>
                  <a:gd name="connsiteX23" fmla="*/ 23144 w 363656"/>
                  <a:gd name="connsiteY23" fmla="*/ 48391 h 532749"/>
                  <a:gd name="connsiteX24" fmla="*/ 138494 w 363656"/>
                  <a:gd name="connsiteY24" fmla="*/ 93387 h 532749"/>
                  <a:gd name="connsiteX25" fmla="*/ 141206 w 363656"/>
                  <a:gd name="connsiteY25" fmla="*/ 93036 h 532749"/>
                  <a:gd name="connsiteX26" fmla="*/ 138494 w 363656"/>
                  <a:gd name="connsiteY26" fmla="*/ 93387 h 532749"/>
                  <a:gd name="connsiteX27" fmla="*/ 125962 w 363656"/>
                  <a:gd name="connsiteY27" fmla="*/ 96174 h 532749"/>
                  <a:gd name="connsiteX28" fmla="*/ 129543 w 363656"/>
                  <a:gd name="connsiteY28" fmla="*/ 94974 h 532749"/>
                  <a:gd name="connsiteX29" fmla="*/ 125962 w 363656"/>
                  <a:gd name="connsiteY29" fmla="*/ 96174 h 532749"/>
                  <a:gd name="connsiteX30" fmla="*/ 116051 w 363656"/>
                  <a:gd name="connsiteY30" fmla="*/ 101102 h 532749"/>
                  <a:gd name="connsiteX31" fmla="*/ 119429 w 363656"/>
                  <a:gd name="connsiteY31" fmla="*/ 98758 h 532749"/>
                  <a:gd name="connsiteX32" fmla="*/ 116051 w 363656"/>
                  <a:gd name="connsiteY32" fmla="*/ 101102 h 532749"/>
                  <a:gd name="connsiteX33" fmla="*/ 110090 w 363656"/>
                  <a:gd name="connsiteY33" fmla="*/ 106343 h 532749"/>
                  <a:gd name="connsiteX34" fmla="*/ 111050 w 363656"/>
                  <a:gd name="connsiteY34" fmla="*/ 105107 h 532749"/>
                  <a:gd name="connsiteX35" fmla="*/ 110090 w 363656"/>
                  <a:gd name="connsiteY35" fmla="*/ 106343 h 532749"/>
                  <a:gd name="connsiteX36" fmla="*/ 104719 w 363656"/>
                  <a:gd name="connsiteY36" fmla="*/ 115571 h 532749"/>
                  <a:gd name="connsiteX37" fmla="*/ 105513 w 363656"/>
                  <a:gd name="connsiteY37" fmla="*/ 113707 h 532749"/>
                  <a:gd name="connsiteX38" fmla="*/ 104719 w 363656"/>
                  <a:gd name="connsiteY38" fmla="*/ 115571 h 532749"/>
                  <a:gd name="connsiteX39" fmla="*/ 101582 w 363656"/>
                  <a:gd name="connsiteY39" fmla="*/ 127346 h 532749"/>
                  <a:gd name="connsiteX40" fmla="*/ 101859 w 363656"/>
                  <a:gd name="connsiteY40" fmla="*/ 125962 h 532749"/>
                  <a:gd name="connsiteX41" fmla="*/ 101582 w 363656"/>
                  <a:gd name="connsiteY41" fmla="*/ 127346 h 532749"/>
                  <a:gd name="connsiteX42" fmla="*/ 271949 w 363656"/>
                  <a:gd name="connsiteY42" fmla="*/ 221785 h 532749"/>
                  <a:gd name="connsiteX43" fmla="*/ 270158 w 363656"/>
                  <a:gd name="connsiteY43" fmla="*/ 221508 h 532749"/>
                  <a:gd name="connsiteX44" fmla="*/ 271949 w 363656"/>
                  <a:gd name="connsiteY44" fmla="*/ 221785 h 532749"/>
                  <a:gd name="connsiteX45" fmla="*/ 8896 w 363656"/>
                  <a:gd name="connsiteY45" fmla="*/ 76758 h 532749"/>
                  <a:gd name="connsiteX46" fmla="*/ 10575 w 363656"/>
                  <a:gd name="connsiteY46" fmla="*/ 71702 h 532749"/>
                  <a:gd name="connsiteX47" fmla="*/ 8896 w 363656"/>
                  <a:gd name="connsiteY47" fmla="*/ 76758 h 532749"/>
                  <a:gd name="connsiteX48" fmla="*/ 5112 w 363656"/>
                  <a:gd name="connsiteY48" fmla="*/ 89733 h 532749"/>
                  <a:gd name="connsiteX49" fmla="*/ 5980 w 363656"/>
                  <a:gd name="connsiteY49" fmla="*/ 85635 h 532749"/>
                  <a:gd name="connsiteX50" fmla="*/ 5112 w 363656"/>
                  <a:gd name="connsiteY50" fmla="*/ 89733 h 532749"/>
                  <a:gd name="connsiteX51" fmla="*/ 14396 w 363656"/>
                  <a:gd name="connsiteY51" fmla="*/ 63396 h 532749"/>
                  <a:gd name="connsiteX52" fmla="*/ 16297 w 363656"/>
                  <a:gd name="connsiteY52" fmla="*/ 59373 h 532749"/>
                  <a:gd name="connsiteX53" fmla="*/ 14396 w 363656"/>
                  <a:gd name="connsiteY53" fmla="*/ 63396 h 532749"/>
                  <a:gd name="connsiteX54" fmla="*/ 286621 w 363656"/>
                  <a:gd name="connsiteY54" fmla="*/ 225679 h 532749"/>
                  <a:gd name="connsiteX55" fmla="*/ 283834 w 363656"/>
                  <a:gd name="connsiteY55" fmla="*/ 224886 h 532749"/>
                  <a:gd name="connsiteX56" fmla="*/ 286621 w 363656"/>
                  <a:gd name="connsiteY56" fmla="*/ 225679 h 532749"/>
                  <a:gd name="connsiteX57" fmla="*/ 299872 w 363656"/>
                  <a:gd name="connsiteY57" fmla="*/ 231013 h 532749"/>
                  <a:gd name="connsiteX58" fmla="*/ 297159 w 363656"/>
                  <a:gd name="connsiteY58" fmla="*/ 229869 h 532749"/>
                  <a:gd name="connsiteX59" fmla="*/ 299872 w 363656"/>
                  <a:gd name="connsiteY59" fmla="*/ 231013 h 532749"/>
                  <a:gd name="connsiteX60" fmla="*/ 311721 w 363656"/>
                  <a:gd name="connsiteY60" fmla="*/ 237731 h 532749"/>
                  <a:gd name="connsiteX61" fmla="*/ 309617 w 363656"/>
                  <a:gd name="connsiteY61" fmla="*/ 236458 h 532749"/>
                  <a:gd name="connsiteX62" fmla="*/ 311721 w 363656"/>
                  <a:gd name="connsiteY62" fmla="*/ 237731 h 532749"/>
                  <a:gd name="connsiteX63" fmla="*/ 322296 w 363656"/>
                  <a:gd name="connsiteY63" fmla="*/ 245722 h 532749"/>
                  <a:gd name="connsiteX64" fmla="*/ 321263 w 363656"/>
                  <a:gd name="connsiteY64" fmla="*/ 244929 h 532749"/>
                  <a:gd name="connsiteX65" fmla="*/ 322296 w 363656"/>
                  <a:gd name="connsiteY65" fmla="*/ 245722 h 532749"/>
                  <a:gd name="connsiteX66" fmla="*/ 324843 w 363656"/>
                  <a:gd name="connsiteY66" fmla="*/ 247956 h 532749"/>
                  <a:gd name="connsiteX67" fmla="*/ 323976 w 363656"/>
                  <a:gd name="connsiteY67" fmla="*/ 247033 h 532749"/>
                  <a:gd name="connsiteX68" fmla="*/ 315191 w 363656"/>
                  <a:gd name="connsiteY68" fmla="*/ 240038 h 532749"/>
                  <a:gd name="connsiteX69" fmla="*/ 313641 w 363656"/>
                  <a:gd name="connsiteY69" fmla="*/ 238838 h 532749"/>
                  <a:gd name="connsiteX70" fmla="*/ 303730 w 363656"/>
                  <a:gd name="connsiteY70" fmla="*/ 232914 h 532749"/>
                  <a:gd name="connsiteX71" fmla="*/ 301976 w 363656"/>
                  <a:gd name="connsiteY71" fmla="*/ 231917 h 532749"/>
                  <a:gd name="connsiteX72" fmla="*/ 290552 w 363656"/>
                  <a:gd name="connsiteY72" fmla="*/ 226990 h 532749"/>
                  <a:gd name="connsiteX73" fmla="*/ 288836 w 363656"/>
                  <a:gd name="connsiteY73" fmla="*/ 226307 h 532749"/>
                  <a:gd name="connsiteX74" fmla="*/ 275068 w 363656"/>
                  <a:gd name="connsiteY74" fmla="*/ 222376 h 532749"/>
                  <a:gd name="connsiteX75" fmla="*/ 274274 w 363656"/>
                  <a:gd name="connsiteY75" fmla="*/ 222173 h 532749"/>
                  <a:gd name="connsiteX76" fmla="*/ 239466 w 363656"/>
                  <a:gd name="connsiteY76" fmla="*/ 218518 h 532749"/>
                  <a:gd name="connsiteX77" fmla="*/ 156341 w 363656"/>
                  <a:gd name="connsiteY77" fmla="*/ 218518 h 532749"/>
                  <a:gd name="connsiteX78" fmla="*/ 124283 w 363656"/>
                  <a:gd name="connsiteY78" fmla="*/ 214698 h 532749"/>
                  <a:gd name="connsiteX79" fmla="*/ 121570 w 363656"/>
                  <a:gd name="connsiteY79" fmla="*/ 213904 h 532749"/>
                  <a:gd name="connsiteX80" fmla="*/ 115405 w 363656"/>
                  <a:gd name="connsiteY80" fmla="*/ 210398 h 532749"/>
                  <a:gd name="connsiteX81" fmla="*/ 113892 w 363656"/>
                  <a:gd name="connsiteY81" fmla="*/ 209475 h 532749"/>
                  <a:gd name="connsiteX82" fmla="*/ 100530 w 363656"/>
                  <a:gd name="connsiteY82" fmla="*/ 168632 h 532749"/>
                  <a:gd name="connsiteX83" fmla="*/ 100530 w 363656"/>
                  <a:gd name="connsiteY83" fmla="*/ 142941 h 532749"/>
                  <a:gd name="connsiteX84" fmla="*/ 100881 w 363656"/>
                  <a:gd name="connsiteY84" fmla="*/ 136371 h 532749"/>
                  <a:gd name="connsiteX85" fmla="*/ 101397 w 363656"/>
                  <a:gd name="connsiteY85" fmla="*/ 129136 h 532749"/>
                  <a:gd name="connsiteX86" fmla="*/ 102634 w 363656"/>
                  <a:gd name="connsiteY86" fmla="*/ 123046 h 532749"/>
                  <a:gd name="connsiteX87" fmla="*/ 104221 w 363656"/>
                  <a:gd name="connsiteY87" fmla="*/ 117325 h 532749"/>
                  <a:gd name="connsiteX88" fmla="*/ 106251 w 363656"/>
                  <a:gd name="connsiteY88" fmla="*/ 112470 h 532749"/>
                  <a:gd name="connsiteX89" fmla="*/ 108835 w 363656"/>
                  <a:gd name="connsiteY89" fmla="*/ 108336 h 532749"/>
                  <a:gd name="connsiteX90" fmla="*/ 111769 w 363656"/>
                  <a:gd name="connsiteY90" fmla="*/ 104553 h 532749"/>
                  <a:gd name="connsiteX91" fmla="*/ 113763 w 363656"/>
                  <a:gd name="connsiteY91" fmla="*/ 102929 h 532749"/>
                  <a:gd name="connsiteX92" fmla="*/ 120370 w 363656"/>
                  <a:gd name="connsiteY92" fmla="*/ 98389 h 532749"/>
                  <a:gd name="connsiteX93" fmla="*/ 123028 w 363656"/>
                  <a:gd name="connsiteY93" fmla="*/ 97318 h 532749"/>
                  <a:gd name="connsiteX94" fmla="*/ 131185 w 363656"/>
                  <a:gd name="connsiteY94" fmla="*/ 94698 h 532749"/>
                  <a:gd name="connsiteX95" fmla="*/ 134175 w 363656"/>
                  <a:gd name="connsiteY95" fmla="*/ 94144 h 532749"/>
                  <a:gd name="connsiteX96" fmla="*/ 144362 w 363656"/>
                  <a:gd name="connsiteY96" fmla="*/ 92834 h 532749"/>
                  <a:gd name="connsiteX97" fmla="*/ 146559 w 363656"/>
                  <a:gd name="connsiteY97" fmla="*/ 92723 h 532749"/>
                  <a:gd name="connsiteX98" fmla="*/ 159847 w 363656"/>
                  <a:gd name="connsiteY98" fmla="*/ 92317 h 532749"/>
                  <a:gd name="connsiteX99" fmla="*/ 169241 w 363656"/>
                  <a:gd name="connsiteY99" fmla="*/ 92391 h 532749"/>
                  <a:gd name="connsiteX100" fmla="*/ 344905 w 363656"/>
                  <a:gd name="connsiteY100" fmla="*/ 99514 h 532749"/>
                  <a:gd name="connsiteX101" fmla="*/ 345016 w 363656"/>
                  <a:gd name="connsiteY101" fmla="*/ 99551 h 532749"/>
                  <a:gd name="connsiteX102" fmla="*/ 345016 w 363656"/>
                  <a:gd name="connsiteY102" fmla="*/ 20837 h 532749"/>
                  <a:gd name="connsiteX103" fmla="*/ 344905 w 363656"/>
                  <a:gd name="connsiteY103" fmla="*/ 20800 h 532749"/>
                  <a:gd name="connsiteX104" fmla="*/ 170884 w 363656"/>
                  <a:gd name="connsiteY104" fmla="*/ 203 h 532749"/>
                  <a:gd name="connsiteX105" fmla="*/ 170330 w 363656"/>
                  <a:gd name="connsiteY105" fmla="*/ 203 h 532749"/>
                  <a:gd name="connsiteX106" fmla="*/ 155252 w 363656"/>
                  <a:gd name="connsiteY106" fmla="*/ 0 h 532749"/>
                  <a:gd name="connsiteX107" fmla="*/ 142000 w 363656"/>
                  <a:gd name="connsiteY107" fmla="*/ 111 h 532749"/>
                  <a:gd name="connsiteX108" fmla="*/ 138217 w 363656"/>
                  <a:gd name="connsiteY108" fmla="*/ 388 h 532749"/>
                  <a:gd name="connsiteX109" fmla="*/ 112766 w 363656"/>
                  <a:gd name="connsiteY109" fmla="*/ 2215 h 532749"/>
                  <a:gd name="connsiteX110" fmla="*/ 106842 w 363656"/>
                  <a:gd name="connsiteY110" fmla="*/ 3137 h 532749"/>
                  <a:gd name="connsiteX111" fmla="*/ 85433 w 363656"/>
                  <a:gd name="connsiteY111" fmla="*/ 7512 h 532749"/>
                  <a:gd name="connsiteX112" fmla="*/ 80025 w 363656"/>
                  <a:gd name="connsiteY112" fmla="*/ 9265 h 532749"/>
                  <a:gd name="connsiteX113" fmla="*/ 61643 w 363656"/>
                  <a:gd name="connsiteY113" fmla="*/ 16352 h 532749"/>
                  <a:gd name="connsiteX114" fmla="*/ 57509 w 363656"/>
                  <a:gd name="connsiteY114" fmla="*/ 18659 h 532749"/>
                  <a:gd name="connsiteX115" fmla="*/ 42800 w 363656"/>
                  <a:gd name="connsiteY115" fmla="*/ 28090 h 532749"/>
                  <a:gd name="connsiteX116" fmla="*/ 40843 w 363656"/>
                  <a:gd name="connsiteY116" fmla="*/ 29326 h 532749"/>
                  <a:gd name="connsiteX117" fmla="*/ 0 w 363656"/>
                  <a:gd name="connsiteY117" fmla="*/ 135134 h 532749"/>
                  <a:gd name="connsiteX118" fmla="*/ 0 w 363656"/>
                  <a:gd name="connsiteY118" fmla="*/ 180075 h 532749"/>
                  <a:gd name="connsiteX119" fmla="*/ 20173 w 363656"/>
                  <a:gd name="connsiteY119" fmla="*/ 266467 h 532749"/>
                  <a:gd name="connsiteX120" fmla="*/ 25820 w 363656"/>
                  <a:gd name="connsiteY120" fmla="*/ 274219 h 532749"/>
                  <a:gd name="connsiteX121" fmla="*/ 28016 w 363656"/>
                  <a:gd name="connsiteY121" fmla="*/ 277208 h 532749"/>
                  <a:gd name="connsiteX122" fmla="*/ 34421 w 363656"/>
                  <a:gd name="connsiteY122" fmla="*/ 284055 h 532749"/>
                  <a:gd name="connsiteX123" fmla="*/ 37724 w 363656"/>
                  <a:gd name="connsiteY123" fmla="*/ 287396 h 532749"/>
                  <a:gd name="connsiteX124" fmla="*/ 45236 w 363656"/>
                  <a:gd name="connsiteY124" fmla="*/ 293450 h 532749"/>
                  <a:gd name="connsiteX125" fmla="*/ 49130 w 363656"/>
                  <a:gd name="connsiteY125" fmla="*/ 296347 h 532749"/>
                  <a:gd name="connsiteX126" fmla="*/ 58044 w 363656"/>
                  <a:gd name="connsiteY126" fmla="*/ 301644 h 532749"/>
                  <a:gd name="connsiteX127" fmla="*/ 62252 w 363656"/>
                  <a:gd name="connsiteY127" fmla="*/ 303914 h 532749"/>
                  <a:gd name="connsiteX128" fmla="*/ 73067 w 363656"/>
                  <a:gd name="connsiteY128" fmla="*/ 308491 h 532749"/>
                  <a:gd name="connsiteX129" fmla="*/ 77238 w 363656"/>
                  <a:gd name="connsiteY129" fmla="*/ 310041 h 532749"/>
                  <a:gd name="connsiteX130" fmla="*/ 90877 w 363656"/>
                  <a:gd name="connsiteY130" fmla="*/ 313825 h 532749"/>
                  <a:gd name="connsiteX131" fmla="*/ 94144 w 363656"/>
                  <a:gd name="connsiteY131" fmla="*/ 314619 h 532749"/>
                  <a:gd name="connsiteX132" fmla="*/ 135559 w 363656"/>
                  <a:gd name="connsiteY132" fmla="*/ 318679 h 532749"/>
                  <a:gd name="connsiteX133" fmla="*/ 215861 w 363656"/>
                  <a:gd name="connsiteY133" fmla="*/ 318679 h 532749"/>
                  <a:gd name="connsiteX134" fmla="*/ 263034 w 363656"/>
                  <a:gd name="connsiteY134" fmla="*/ 367809 h 532749"/>
                  <a:gd name="connsiteX135" fmla="*/ 263034 w 363656"/>
                  <a:gd name="connsiteY135" fmla="*/ 395622 h 532749"/>
                  <a:gd name="connsiteX136" fmla="*/ 261927 w 363656"/>
                  <a:gd name="connsiteY136" fmla="*/ 406400 h 532749"/>
                  <a:gd name="connsiteX137" fmla="*/ 261724 w 363656"/>
                  <a:gd name="connsiteY137" fmla="*/ 408153 h 532749"/>
                  <a:gd name="connsiteX138" fmla="*/ 258863 w 363656"/>
                  <a:gd name="connsiteY138" fmla="*/ 415794 h 532749"/>
                  <a:gd name="connsiteX139" fmla="*/ 257664 w 363656"/>
                  <a:gd name="connsiteY139" fmla="*/ 418692 h 532749"/>
                  <a:gd name="connsiteX140" fmla="*/ 251942 w 363656"/>
                  <a:gd name="connsiteY140" fmla="*/ 425963 h 532749"/>
                  <a:gd name="connsiteX141" fmla="*/ 251223 w 363656"/>
                  <a:gd name="connsiteY141" fmla="*/ 426757 h 532749"/>
                  <a:gd name="connsiteX142" fmla="*/ 242105 w 363656"/>
                  <a:gd name="connsiteY142" fmla="*/ 432995 h 532749"/>
                  <a:gd name="connsiteX143" fmla="*/ 198623 w 363656"/>
                  <a:gd name="connsiteY143" fmla="*/ 440506 h 532749"/>
                  <a:gd name="connsiteX144" fmla="*/ 15854 w 363656"/>
                  <a:gd name="connsiteY144" fmla="*/ 432626 h 532749"/>
                  <a:gd name="connsiteX145" fmla="*/ 15743 w 363656"/>
                  <a:gd name="connsiteY145" fmla="*/ 432626 h 532749"/>
                  <a:gd name="connsiteX146" fmla="*/ 15743 w 363656"/>
                  <a:gd name="connsiteY146" fmla="*/ 511304 h 532749"/>
                  <a:gd name="connsiteX147" fmla="*/ 15817 w 363656"/>
                  <a:gd name="connsiteY147" fmla="*/ 511341 h 532749"/>
                  <a:gd name="connsiteX148" fmla="*/ 218721 w 363656"/>
                  <a:gd name="connsiteY148" fmla="*/ 532749 h 532749"/>
                  <a:gd name="connsiteX149" fmla="*/ 222302 w 363656"/>
                  <a:gd name="connsiteY149" fmla="*/ 532583 h 532749"/>
                  <a:gd name="connsiteX150" fmla="*/ 246683 w 363656"/>
                  <a:gd name="connsiteY150" fmla="*/ 531273 h 532749"/>
                  <a:gd name="connsiteX151" fmla="*/ 252330 w 363656"/>
                  <a:gd name="connsiteY151" fmla="*/ 530590 h 532749"/>
                  <a:gd name="connsiteX152" fmla="*/ 273296 w 363656"/>
                  <a:gd name="connsiteY152" fmla="*/ 526770 h 532749"/>
                  <a:gd name="connsiteX153" fmla="*/ 278593 w 363656"/>
                  <a:gd name="connsiteY153" fmla="*/ 525293 h 532749"/>
                  <a:gd name="connsiteX154" fmla="*/ 296735 w 363656"/>
                  <a:gd name="connsiteY154" fmla="*/ 518889 h 532749"/>
                  <a:gd name="connsiteX155" fmla="*/ 301312 w 363656"/>
                  <a:gd name="connsiteY155" fmla="*/ 516582 h 532749"/>
                  <a:gd name="connsiteX156" fmla="*/ 315800 w 363656"/>
                  <a:gd name="connsiteY156" fmla="*/ 508037 h 532749"/>
                  <a:gd name="connsiteX157" fmla="*/ 317830 w 363656"/>
                  <a:gd name="connsiteY157" fmla="*/ 506838 h 532749"/>
                  <a:gd name="connsiteX158" fmla="*/ 333942 w 363656"/>
                  <a:gd name="connsiteY158" fmla="*/ 491371 h 532749"/>
                  <a:gd name="connsiteX159" fmla="*/ 336803 w 363656"/>
                  <a:gd name="connsiteY159" fmla="*/ 488068 h 532749"/>
                  <a:gd name="connsiteX160" fmla="*/ 341527 w 363656"/>
                  <a:gd name="connsiteY160" fmla="*/ 481110 h 532749"/>
                  <a:gd name="connsiteX161" fmla="*/ 344757 w 363656"/>
                  <a:gd name="connsiteY161" fmla="*/ 476090 h 532749"/>
                  <a:gd name="connsiteX162" fmla="*/ 348578 w 363656"/>
                  <a:gd name="connsiteY162" fmla="*/ 468578 h 532749"/>
                  <a:gd name="connsiteX163" fmla="*/ 351365 w 363656"/>
                  <a:gd name="connsiteY163" fmla="*/ 462691 h 532749"/>
                  <a:gd name="connsiteX164" fmla="*/ 354668 w 363656"/>
                  <a:gd name="connsiteY164" fmla="*/ 453537 h 532749"/>
                  <a:gd name="connsiteX165" fmla="*/ 356532 w 363656"/>
                  <a:gd name="connsiteY165" fmla="*/ 447852 h 532749"/>
                  <a:gd name="connsiteX166" fmla="*/ 359559 w 363656"/>
                  <a:gd name="connsiteY166" fmla="*/ 434970 h 532749"/>
                  <a:gd name="connsiteX167" fmla="*/ 360315 w 363656"/>
                  <a:gd name="connsiteY167" fmla="*/ 431556 h 532749"/>
                  <a:gd name="connsiteX168" fmla="*/ 363656 w 363656"/>
                  <a:gd name="connsiteY168" fmla="*/ 392060 h 532749"/>
                  <a:gd name="connsiteX169" fmla="*/ 363656 w 363656"/>
                  <a:gd name="connsiteY169" fmla="*/ 357104 h 532749"/>
                  <a:gd name="connsiteX170" fmla="*/ 340346 w 363656"/>
                  <a:gd name="connsiteY170" fmla="*/ 266135 h 532749"/>
                  <a:gd name="connsiteX171" fmla="*/ 324843 w 363656"/>
                  <a:gd name="connsiteY171" fmla="*/ 247956 h 53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363656" h="532749">
                    <a:moveTo>
                      <a:pt x="298396" y="518040"/>
                    </a:moveTo>
                    <a:lnTo>
                      <a:pt x="298433" y="518003"/>
                    </a:lnTo>
                    <a:lnTo>
                      <a:pt x="298396" y="518040"/>
                    </a:lnTo>
                    <a:close/>
                    <a:moveTo>
                      <a:pt x="100751" y="315578"/>
                    </a:moveTo>
                    <a:cubicBezTo>
                      <a:pt x="99441" y="315339"/>
                      <a:pt x="98038" y="315228"/>
                      <a:pt x="96728" y="314988"/>
                    </a:cubicBezTo>
                    <a:cubicBezTo>
                      <a:pt x="98001" y="315228"/>
                      <a:pt x="99422" y="315339"/>
                      <a:pt x="100751" y="315578"/>
                    </a:cubicBezTo>
                    <a:moveTo>
                      <a:pt x="79693" y="310688"/>
                    </a:moveTo>
                    <a:cubicBezTo>
                      <a:pt x="80930" y="311094"/>
                      <a:pt x="82240" y="311407"/>
                      <a:pt x="83513" y="311758"/>
                    </a:cubicBezTo>
                    <a:cubicBezTo>
                      <a:pt x="82240" y="311407"/>
                      <a:pt x="80930" y="311094"/>
                      <a:pt x="79693" y="310688"/>
                    </a:cubicBezTo>
                    <a:moveTo>
                      <a:pt x="64504" y="304837"/>
                    </a:moveTo>
                    <a:cubicBezTo>
                      <a:pt x="65537" y="305317"/>
                      <a:pt x="66645" y="305760"/>
                      <a:pt x="67734" y="306184"/>
                    </a:cubicBezTo>
                    <a:cubicBezTo>
                      <a:pt x="66663" y="305760"/>
                      <a:pt x="65537" y="305317"/>
                      <a:pt x="64504" y="304837"/>
                    </a:cubicBezTo>
                    <a:moveTo>
                      <a:pt x="51068" y="297473"/>
                    </a:moveTo>
                    <a:cubicBezTo>
                      <a:pt x="51861" y="297990"/>
                      <a:pt x="52747" y="298470"/>
                      <a:pt x="53578" y="298949"/>
                    </a:cubicBezTo>
                    <a:cubicBezTo>
                      <a:pt x="52729" y="298470"/>
                      <a:pt x="51861" y="297990"/>
                      <a:pt x="51068" y="297473"/>
                    </a:cubicBezTo>
                    <a:moveTo>
                      <a:pt x="39293" y="288651"/>
                    </a:moveTo>
                    <a:cubicBezTo>
                      <a:pt x="39810" y="289131"/>
                      <a:pt x="40400" y="289519"/>
                      <a:pt x="40917" y="289998"/>
                    </a:cubicBezTo>
                    <a:cubicBezTo>
                      <a:pt x="40400" y="289519"/>
                      <a:pt x="39810" y="289131"/>
                      <a:pt x="39293" y="288651"/>
                    </a:cubicBezTo>
                    <a:moveTo>
                      <a:pt x="29179" y="278463"/>
                    </a:moveTo>
                    <a:cubicBezTo>
                      <a:pt x="29216" y="278537"/>
                      <a:pt x="29253" y="278574"/>
                      <a:pt x="29345" y="278629"/>
                    </a:cubicBezTo>
                    <a:cubicBezTo>
                      <a:pt x="29271" y="278592"/>
                      <a:pt x="29216" y="278556"/>
                      <a:pt x="29179" y="278463"/>
                    </a:cubicBezTo>
                    <a:moveTo>
                      <a:pt x="23144" y="48391"/>
                    </a:moveTo>
                    <a:cubicBezTo>
                      <a:pt x="22867" y="48797"/>
                      <a:pt x="22627" y="49222"/>
                      <a:pt x="22387" y="49591"/>
                    </a:cubicBezTo>
                    <a:cubicBezTo>
                      <a:pt x="22627" y="49240"/>
                      <a:pt x="22867" y="48797"/>
                      <a:pt x="23144" y="48391"/>
                    </a:cubicBezTo>
                    <a:moveTo>
                      <a:pt x="138494" y="93387"/>
                    </a:moveTo>
                    <a:cubicBezTo>
                      <a:pt x="139361" y="93276"/>
                      <a:pt x="140247" y="93110"/>
                      <a:pt x="141206" y="93036"/>
                    </a:cubicBezTo>
                    <a:cubicBezTo>
                      <a:pt x="140247" y="93110"/>
                      <a:pt x="139416" y="93258"/>
                      <a:pt x="138494" y="93387"/>
                    </a:cubicBezTo>
                    <a:moveTo>
                      <a:pt x="125962" y="96174"/>
                    </a:moveTo>
                    <a:cubicBezTo>
                      <a:pt x="127106" y="95768"/>
                      <a:pt x="128269" y="95306"/>
                      <a:pt x="129543" y="94974"/>
                    </a:cubicBezTo>
                    <a:cubicBezTo>
                      <a:pt x="128306" y="95288"/>
                      <a:pt x="127125" y="95768"/>
                      <a:pt x="125962" y="96174"/>
                    </a:cubicBezTo>
                    <a:moveTo>
                      <a:pt x="116051" y="101102"/>
                    </a:moveTo>
                    <a:cubicBezTo>
                      <a:pt x="117158" y="100308"/>
                      <a:pt x="118192" y="99422"/>
                      <a:pt x="119429" y="98758"/>
                    </a:cubicBezTo>
                    <a:cubicBezTo>
                      <a:pt x="118210" y="99422"/>
                      <a:pt x="117177" y="100308"/>
                      <a:pt x="116051" y="101102"/>
                    </a:cubicBezTo>
                    <a:moveTo>
                      <a:pt x="110090" y="106343"/>
                    </a:moveTo>
                    <a:cubicBezTo>
                      <a:pt x="110404" y="105937"/>
                      <a:pt x="110680" y="105513"/>
                      <a:pt x="111050" y="105107"/>
                    </a:cubicBezTo>
                    <a:cubicBezTo>
                      <a:pt x="110680" y="105513"/>
                      <a:pt x="110404" y="105955"/>
                      <a:pt x="110090" y="106343"/>
                    </a:cubicBezTo>
                    <a:moveTo>
                      <a:pt x="104719" y="115571"/>
                    </a:moveTo>
                    <a:cubicBezTo>
                      <a:pt x="104996" y="114944"/>
                      <a:pt x="105236" y="114298"/>
                      <a:pt x="105513" y="113707"/>
                    </a:cubicBezTo>
                    <a:cubicBezTo>
                      <a:pt x="105236" y="114316"/>
                      <a:pt x="104996" y="114944"/>
                      <a:pt x="104719" y="115571"/>
                    </a:cubicBezTo>
                    <a:moveTo>
                      <a:pt x="101582" y="127346"/>
                    </a:moveTo>
                    <a:cubicBezTo>
                      <a:pt x="101656" y="126866"/>
                      <a:pt x="101785" y="126423"/>
                      <a:pt x="101859" y="125962"/>
                    </a:cubicBezTo>
                    <a:cubicBezTo>
                      <a:pt x="101785" y="126442"/>
                      <a:pt x="101656" y="126885"/>
                      <a:pt x="101582" y="127346"/>
                    </a:cubicBezTo>
                    <a:moveTo>
                      <a:pt x="271949" y="221785"/>
                    </a:moveTo>
                    <a:cubicBezTo>
                      <a:pt x="271358" y="221675"/>
                      <a:pt x="270712" y="221619"/>
                      <a:pt x="270158" y="221508"/>
                    </a:cubicBezTo>
                    <a:cubicBezTo>
                      <a:pt x="270749" y="221619"/>
                      <a:pt x="271339" y="221675"/>
                      <a:pt x="271949" y="221785"/>
                    </a:cubicBezTo>
                    <a:moveTo>
                      <a:pt x="8896" y="76758"/>
                    </a:moveTo>
                    <a:cubicBezTo>
                      <a:pt x="9450" y="75079"/>
                      <a:pt x="9930" y="73344"/>
                      <a:pt x="10575" y="71702"/>
                    </a:cubicBezTo>
                    <a:cubicBezTo>
                      <a:pt x="9930" y="73344"/>
                      <a:pt x="9450" y="75079"/>
                      <a:pt x="8896" y="76758"/>
                    </a:cubicBezTo>
                    <a:moveTo>
                      <a:pt x="5112" y="89733"/>
                    </a:moveTo>
                    <a:cubicBezTo>
                      <a:pt x="5426" y="88385"/>
                      <a:pt x="5666" y="86946"/>
                      <a:pt x="5980" y="85635"/>
                    </a:cubicBezTo>
                    <a:cubicBezTo>
                      <a:pt x="5685" y="86946"/>
                      <a:pt x="5445" y="88367"/>
                      <a:pt x="5112" y="89733"/>
                    </a:cubicBezTo>
                    <a:moveTo>
                      <a:pt x="14396" y="63396"/>
                    </a:moveTo>
                    <a:cubicBezTo>
                      <a:pt x="15023" y="62049"/>
                      <a:pt x="15632" y="60646"/>
                      <a:pt x="16297" y="59373"/>
                    </a:cubicBezTo>
                    <a:cubicBezTo>
                      <a:pt x="15614" y="60646"/>
                      <a:pt x="15023" y="62031"/>
                      <a:pt x="14396" y="63396"/>
                    </a:cubicBezTo>
                    <a:moveTo>
                      <a:pt x="286621" y="225679"/>
                    </a:moveTo>
                    <a:cubicBezTo>
                      <a:pt x="285698" y="225366"/>
                      <a:pt x="284757" y="225163"/>
                      <a:pt x="283834" y="224886"/>
                    </a:cubicBezTo>
                    <a:cubicBezTo>
                      <a:pt x="284757" y="225163"/>
                      <a:pt x="285717" y="225366"/>
                      <a:pt x="286621" y="225679"/>
                    </a:cubicBezTo>
                    <a:moveTo>
                      <a:pt x="299872" y="231013"/>
                    </a:moveTo>
                    <a:cubicBezTo>
                      <a:pt x="299005" y="230607"/>
                      <a:pt x="298082" y="230256"/>
                      <a:pt x="297159" y="229869"/>
                    </a:cubicBezTo>
                    <a:cubicBezTo>
                      <a:pt x="298082" y="230256"/>
                      <a:pt x="298986" y="230607"/>
                      <a:pt x="299872" y="231013"/>
                    </a:cubicBezTo>
                    <a:moveTo>
                      <a:pt x="311721" y="237731"/>
                    </a:moveTo>
                    <a:cubicBezTo>
                      <a:pt x="311038" y="237288"/>
                      <a:pt x="310337" y="236901"/>
                      <a:pt x="309617" y="236458"/>
                    </a:cubicBezTo>
                    <a:cubicBezTo>
                      <a:pt x="310337" y="236901"/>
                      <a:pt x="311038" y="237251"/>
                      <a:pt x="311721" y="237731"/>
                    </a:cubicBezTo>
                    <a:moveTo>
                      <a:pt x="322296" y="245722"/>
                    </a:moveTo>
                    <a:cubicBezTo>
                      <a:pt x="321946" y="245446"/>
                      <a:pt x="321576" y="245206"/>
                      <a:pt x="321263" y="244929"/>
                    </a:cubicBezTo>
                    <a:cubicBezTo>
                      <a:pt x="321595" y="245206"/>
                      <a:pt x="321946" y="245446"/>
                      <a:pt x="322296" y="245722"/>
                    </a:cubicBezTo>
                    <a:moveTo>
                      <a:pt x="324843" y="247956"/>
                    </a:moveTo>
                    <a:cubicBezTo>
                      <a:pt x="324530" y="247679"/>
                      <a:pt x="324253" y="247365"/>
                      <a:pt x="323976" y="247033"/>
                    </a:cubicBezTo>
                    <a:cubicBezTo>
                      <a:pt x="321189" y="244523"/>
                      <a:pt x="318255" y="242216"/>
                      <a:pt x="315191" y="240038"/>
                    </a:cubicBezTo>
                    <a:cubicBezTo>
                      <a:pt x="314674" y="239632"/>
                      <a:pt x="314194" y="239244"/>
                      <a:pt x="313641" y="238838"/>
                    </a:cubicBezTo>
                    <a:cubicBezTo>
                      <a:pt x="310503" y="236698"/>
                      <a:pt x="307163" y="234741"/>
                      <a:pt x="303730" y="232914"/>
                    </a:cubicBezTo>
                    <a:cubicBezTo>
                      <a:pt x="303139" y="232600"/>
                      <a:pt x="302586" y="232231"/>
                      <a:pt x="301976" y="231917"/>
                    </a:cubicBezTo>
                    <a:cubicBezTo>
                      <a:pt x="298322" y="230053"/>
                      <a:pt x="294502" y="228448"/>
                      <a:pt x="290552" y="226990"/>
                    </a:cubicBezTo>
                    <a:cubicBezTo>
                      <a:pt x="289962" y="226787"/>
                      <a:pt x="289445" y="226510"/>
                      <a:pt x="288836" y="226307"/>
                    </a:cubicBezTo>
                    <a:cubicBezTo>
                      <a:pt x="284425" y="224757"/>
                      <a:pt x="279848" y="223446"/>
                      <a:pt x="275068" y="222376"/>
                    </a:cubicBezTo>
                    <a:cubicBezTo>
                      <a:pt x="274791" y="222302"/>
                      <a:pt x="274551" y="222209"/>
                      <a:pt x="274274" y="222173"/>
                    </a:cubicBezTo>
                    <a:cubicBezTo>
                      <a:pt x="263570" y="219792"/>
                      <a:pt x="252035" y="218518"/>
                      <a:pt x="239466" y="218518"/>
                    </a:cubicBezTo>
                    <a:lnTo>
                      <a:pt x="156341" y="218518"/>
                    </a:lnTo>
                    <a:cubicBezTo>
                      <a:pt x="143126" y="218518"/>
                      <a:pt x="132625" y="217522"/>
                      <a:pt x="124283" y="214698"/>
                    </a:cubicBezTo>
                    <a:cubicBezTo>
                      <a:pt x="123415" y="214421"/>
                      <a:pt x="122418" y="214218"/>
                      <a:pt x="121570" y="213904"/>
                    </a:cubicBezTo>
                    <a:cubicBezTo>
                      <a:pt x="119300" y="212945"/>
                      <a:pt x="117306" y="211708"/>
                      <a:pt x="115405" y="210398"/>
                    </a:cubicBezTo>
                    <a:cubicBezTo>
                      <a:pt x="114925" y="210047"/>
                      <a:pt x="114335" y="209844"/>
                      <a:pt x="113892" y="209475"/>
                    </a:cubicBezTo>
                    <a:cubicBezTo>
                      <a:pt x="104830" y="202314"/>
                      <a:pt x="100530" y="189857"/>
                      <a:pt x="100530" y="168632"/>
                    </a:cubicBezTo>
                    <a:lnTo>
                      <a:pt x="100530" y="142941"/>
                    </a:lnTo>
                    <a:cubicBezTo>
                      <a:pt x="100530" y="140560"/>
                      <a:pt x="100770" y="138567"/>
                      <a:pt x="100881" y="136371"/>
                    </a:cubicBezTo>
                    <a:cubicBezTo>
                      <a:pt x="101046" y="133898"/>
                      <a:pt x="101120" y="131351"/>
                      <a:pt x="101397" y="129136"/>
                    </a:cubicBezTo>
                    <a:cubicBezTo>
                      <a:pt x="101711" y="126940"/>
                      <a:pt x="102191" y="125039"/>
                      <a:pt x="102634" y="123046"/>
                    </a:cubicBezTo>
                    <a:cubicBezTo>
                      <a:pt x="103114" y="121016"/>
                      <a:pt x="103593" y="119059"/>
                      <a:pt x="104221" y="117325"/>
                    </a:cubicBezTo>
                    <a:cubicBezTo>
                      <a:pt x="104811" y="115608"/>
                      <a:pt x="105494" y="113984"/>
                      <a:pt x="106251" y="112470"/>
                    </a:cubicBezTo>
                    <a:cubicBezTo>
                      <a:pt x="107008" y="110957"/>
                      <a:pt x="107930" y="109647"/>
                      <a:pt x="108835" y="108336"/>
                    </a:cubicBezTo>
                    <a:cubicBezTo>
                      <a:pt x="109794" y="107026"/>
                      <a:pt x="110662" y="105679"/>
                      <a:pt x="111769" y="104553"/>
                    </a:cubicBezTo>
                    <a:cubicBezTo>
                      <a:pt x="112360" y="103926"/>
                      <a:pt x="113117" y="103483"/>
                      <a:pt x="113763" y="102929"/>
                    </a:cubicBezTo>
                    <a:cubicBezTo>
                      <a:pt x="115793" y="101176"/>
                      <a:pt x="117897" y="99588"/>
                      <a:pt x="120370" y="98389"/>
                    </a:cubicBezTo>
                    <a:cubicBezTo>
                      <a:pt x="121201" y="97946"/>
                      <a:pt x="122160" y="97669"/>
                      <a:pt x="123028" y="97318"/>
                    </a:cubicBezTo>
                    <a:cubicBezTo>
                      <a:pt x="125574" y="96285"/>
                      <a:pt x="128232" y="95325"/>
                      <a:pt x="131185" y="94698"/>
                    </a:cubicBezTo>
                    <a:cubicBezTo>
                      <a:pt x="132145" y="94457"/>
                      <a:pt x="133178" y="94347"/>
                      <a:pt x="134175" y="94144"/>
                    </a:cubicBezTo>
                    <a:cubicBezTo>
                      <a:pt x="137405" y="93590"/>
                      <a:pt x="140782" y="93110"/>
                      <a:pt x="144362" y="92834"/>
                    </a:cubicBezTo>
                    <a:cubicBezTo>
                      <a:pt x="145082" y="92797"/>
                      <a:pt x="145839" y="92760"/>
                      <a:pt x="146559" y="92723"/>
                    </a:cubicBezTo>
                    <a:cubicBezTo>
                      <a:pt x="150767" y="92483"/>
                      <a:pt x="155159" y="92317"/>
                      <a:pt x="159847" y="92317"/>
                    </a:cubicBezTo>
                    <a:cubicBezTo>
                      <a:pt x="162911" y="92317"/>
                      <a:pt x="166012" y="92354"/>
                      <a:pt x="169241" y="92391"/>
                    </a:cubicBezTo>
                    <a:cubicBezTo>
                      <a:pt x="194747" y="92391"/>
                      <a:pt x="298433" y="95214"/>
                      <a:pt x="344905" y="99514"/>
                    </a:cubicBezTo>
                    <a:lnTo>
                      <a:pt x="345016" y="99551"/>
                    </a:lnTo>
                    <a:lnTo>
                      <a:pt x="345016" y="20837"/>
                    </a:lnTo>
                    <a:lnTo>
                      <a:pt x="344905" y="20800"/>
                    </a:lnTo>
                    <a:cubicBezTo>
                      <a:pt x="301238" y="8065"/>
                      <a:pt x="228596" y="1273"/>
                      <a:pt x="170884" y="203"/>
                    </a:cubicBezTo>
                    <a:cubicBezTo>
                      <a:pt x="170718" y="203"/>
                      <a:pt x="170533" y="203"/>
                      <a:pt x="170330" y="203"/>
                    </a:cubicBezTo>
                    <a:cubicBezTo>
                      <a:pt x="165236" y="129"/>
                      <a:pt x="160068" y="0"/>
                      <a:pt x="155252" y="0"/>
                    </a:cubicBezTo>
                    <a:cubicBezTo>
                      <a:pt x="150712" y="0"/>
                      <a:pt x="146263" y="37"/>
                      <a:pt x="142000" y="111"/>
                    </a:cubicBezTo>
                    <a:cubicBezTo>
                      <a:pt x="140690" y="148"/>
                      <a:pt x="139583" y="351"/>
                      <a:pt x="138217" y="388"/>
                    </a:cubicBezTo>
                    <a:cubicBezTo>
                      <a:pt x="129506" y="628"/>
                      <a:pt x="120997" y="1181"/>
                      <a:pt x="112766" y="2215"/>
                    </a:cubicBezTo>
                    <a:cubicBezTo>
                      <a:pt x="110736" y="2455"/>
                      <a:pt x="108835" y="2805"/>
                      <a:pt x="106842" y="3137"/>
                    </a:cubicBezTo>
                    <a:cubicBezTo>
                      <a:pt x="99441" y="4245"/>
                      <a:pt x="92280" y="5648"/>
                      <a:pt x="85433" y="7512"/>
                    </a:cubicBezTo>
                    <a:cubicBezTo>
                      <a:pt x="83569" y="8029"/>
                      <a:pt x="81852" y="8656"/>
                      <a:pt x="80025" y="9265"/>
                    </a:cubicBezTo>
                    <a:cubicBezTo>
                      <a:pt x="73621" y="11258"/>
                      <a:pt x="67420" y="13565"/>
                      <a:pt x="61643" y="16352"/>
                    </a:cubicBezTo>
                    <a:cubicBezTo>
                      <a:pt x="60204" y="17072"/>
                      <a:pt x="58856" y="17902"/>
                      <a:pt x="57509" y="18659"/>
                    </a:cubicBezTo>
                    <a:cubicBezTo>
                      <a:pt x="52304" y="21446"/>
                      <a:pt x="47414" y="24547"/>
                      <a:pt x="42800" y="28090"/>
                    </a:cubicBezTo>
                    <a:cubicBezTo>
                      <a:pt x="42246" y="28570"/>
                      <a:pt x="41452" y="28883"/>
                      <a:pt x="40843" y="29326"/>
                    </a:cubicBezTo>
                    <a:cubicBezTo>
                      <a:pt x="13325" y="51640"/>
                      <a:pt x="0" y="86245"/>
                      <a:pt x="0" y="135134"/>
                    </a:cubicBezTo>
                    <a:lnTo>
                      <a:pt x="0" y="180075"/>
                    </a:lnTo>
                    <a:cubicBezTo>
                      <a:pt x="0" y="203255"/>
                      <a:pt x="2067" y="237473"/>
                      <a:pt x="20173" y="266467"/>
                    </a:cubicBezTo>
                    <a:cubicBezTo>
                      <a:pt x="21889" y="269254"/>
                      <a:pt x="23864" y="271672"/>
                      <a:pt x="25820" y="274219"/>
                    </a:cubicBezTo>
                    <a:cubicBezTo>
                      <a:pt x="26540" y="275178"/>
                      <a:pt x="27204" y="276212"/>
                      <a:pt x="28016" y="277208"/>
                    </a:cubicBezTo>
                    <a:cubicBezTo>
                      <a:pt x="29972" y="279626"/>
                      <a:pt x="32188" y="281822"/>
                      <a:pt x="34421" y="284055"/>
                    </a:cubicBezTo>
                    <a:cubicBezTo>
                      <a:pt x="35528" y="285163"/>
                      <a:pt x="36524" y="286325"/>
                      <a:pt x="37724" y="287396"/>
                    </a:cubicBezTo>
                    <a:cubicBezTo>
                      <a:pt x="40105" y="289537"/>
                      <a:pt x="42652" y="291493"/>
                      <a:pt x="45236" y="293450"/>
                    </a:cubicBezTo>
                    <a:cubicBezTo>
                      <a:pt x="46509" y="294409"/>
                      <a:pt x="47783" y="295443"/>
                      <a:pt x="49130" y="296347"/>
                    </a:cubicBezTo>
                    <a:cubicBezTo>
                      <a:pt x="51954" y="298248"/>
                      <a:pt x="54980" y="299965"/>
                      <a:pt x="58044" y="301644"/>
                    </a:cubicBezTo>
                    <a:cubicBezTo>
                      <a:pt x="59483" y="302401"/>
                      <a:pt x="60794" y="303194"/>
                      <a:pt x="62252" y="303914"/>
                    </a:cubicBezTo>
                    <a:cubicBezTo>
                      <a:pt x="65722" y="305631"/>
                      <a:pt x="69376" y="307088"/>
                      <a:pt x="73067" y="308491"/>
                    </a:cubicBezTo>
                    <a:cubicBezTo>
                      <a:pt x="74507" y="309008"/>
                      <a:pt x="75817" y="309562"/>
                      <a:pt x="77238" y="310041"/>
                    </a:cubicBezTo>
                    <a:cubicBezTo>
                      <a:pt x="81612" y="311518"/>
                      <a:pt x="86190" y="312699"/>
                      <a:pt x="90877" y="313825"/>
                    </a:cubicBezTo>
                    <a:cubicBezTo>
                      <a:pt x="91985" y="314065"/>
                      <a:pt x="93018" y="314379"/>
                      <a:pt x="94144" y="314619"/>
                    </a:cubicBezTo>
                    <a:cubicBezTo>
                      <a:pt x="106786" y="317239"/>
                      <a:pt x="120517" y="318679"/>
                      <a:pt x="135559" y="318679"/>
                    </a:cubicBezTo>
                    <a:lnTo>
                      <a:pt x="215861" y="318679"/>
                    </a:lnTo>
                    <a:cubicBezTo>
                      <a:pt x="255006" y="318679"/>
                      <a:pt x="263034" y="338335"/>
                      <a:pt x="263034" y="367809"/>
                    </a:cubicBezTo>
                    <a:lnTo>
                      <a:pt x="263034" y="395622"/>
                    </a:lnTo>
                    <a:cubicBezTo>
                      <a:pt x="263034" y="399516"/>
                      <a:pt x="262554" y="403023"/>
                      <a:pt x="261927" y="406400"/>
                    </a:cubicBezTo>
                    <a:cubicBezTo>
                      <a:pt x="261853" y="406917"/>
                      <a:pt x="261853" y="407637"/>
                      <a:pt x="261724" y="408153"/>
                    </a:cubicBezTo>
                    <a:cubicBezTo>
                      <a:pt x="261096" y="410977"/>
                      <a:pt x="259971" y="413358"/>
                      <a:pt x="258863" y="415794"/>
                    </a:cubicBezTo>
                    <a:cubicBezTo>
                      <a:pt x="258420" y="416717"/>
                      <a:pt x="258144" y="417824"/>
                      <a:pt x="257664" y="418692"/>
                    </a:cubicBezTo>
                    <a:cubicBezTo>
                      <a:pt x="256113" y="421405"/>
                      <a:pt x="254157" y="423786"/>
                      <a:pt x="251942" y="425963"/>
                    </a:cubicBezTo>
                    <a:cubicBezTo>
                      <a:pt x="251702" y="426203"/>
                      <a:pt x="251499" y="426517"/>
                      <a:pt x="251223" y="426757"/>
                    </a:cubicBezTo>
                    <a:cubicBezTo>
                      <a:pt x="248639" y="429175"/>
                      <a:pt x="245612" y="431260"/>
                      <a:pt x="242105" y="432995"/>
                    </a:cubicBezTo>
                    <a:cubicBezTo>
                      <a:pt x="229020" y="439639"/>
                      <a:pt x="211985" y="440506"/>
                      <a:pt x="198623" y="440506"/>
                    </a:cubicBezTo>
                    <a:cubicBezTo>
                      <a:pt x="130613" y="440506"/>
                      <a:pt x="43501" y="435376"/>
                      <a:pt x="15854" y="432626"/>
                    </a:cubicBezTo>
                    <a:lnTo>
                      <a:pt x="15743" y="432626"/>
                    </a:lnTo>
                    <a:lnTo>
                      <a:pt x="15743" y="511304"/>
                    </a:lnTo>
                    <a:lnTo>
                      <a:pt x="15817" y="511341"/>
                    </a:lnTo>
                    <a:cubicBezTo>
                      <a:pt x="69191" y="526733"/>
                      <a:pt x="126128" y="532749"/>
                      <a:pt x="218721" y="532749"/>
                    </a:cubicBezTo>
                    <a:cubicBezTo>
                      <a:pt x="219995" y="532749"/>
                      <a:pt x="221028" y="532583"/>
                      <a:pt x="222302" y="532583"/>
                    </a:cubicBezTo>
                    <a:cubicBezTo>
                      <a:pt x="230460" y="532473"/>
                      <a:pt x="238617" y="532104"/>
                      <a:pt x="246683" y="531273"/>
                    </a:cubicBezTo>
                    <a:cubicBezTo>
                      <a:pt x="248584" y="531070"/>
                      <a:pt x="250466" y="530830"/>
                      <a:pt x="252330" y="530590"/>
                    </a:cubicBezTo>
                    <a:cubicBezTo>
                      <a:pt x="259454" y="529667"/>
                      <a:pt x="266449" y="528449"/>
                      <a:pt x="273296" y="526770"/>
                    </a:cubicBezTo>
                    <a:cubicBezTo>
                      <a:pt x="275123" y="526327"/>
                      <a:pt x="276839" y="525810"/>
                      <a:pt x="278593" y="525293"/>
                    </a:cubicBezTo>
                    <a:cubicBezTo>
                      <a:pt x="284831" y="523540"/>
                      <a:pt x="290921" y="521473"/>
                      <a:pt x="296735" y="518889"/>
                    </a:cubicBezTo>
                    <a:cubicBezTo>
                      <a:pt x="298322" y="518169"/>
                      <a:pt x="299799" y="517339"/>
                      <a:pt x="301312" y="516582"/>
                    </a:cubicBezTo>
                    <a:cubicBezTo>
                      <a:pt x="306369" y="514072"/>
                      <a:pt x="311223" y="511285"/>
                      <a:pt x="315800" y="508037"/>
                    </a:cubicBezTo>
                    <a:cubicBezTo>
                      <a:pt x="316428" y="507594"/>
                      <a:pt x="317240" y="507317"/>
                      <a:pt x="317830" y="506838"/>
                    </a:cubicBezTo>
                    <a:cubicBezTo>
                      <a:pt x="323828" y="502389"/>
                      <a:pt x="329088" y="497093"/>
                      <a:pt x="333942" y="491371"/>
                    </a:cubicBezTo>
                    <a:cubicBezTo>
                      <a:pt x="334865" y="490264"/>
                      <a:pt x="335898" y="489230"/>
                      <a:pt x="336803" y="488068"/>
                    </a:cubicBezTo>
                    <a:cubicBezTo>
                      <a:pt x="338519" y="485871"/>
                      <a:pt x="339977" y="483490"/>
                      <a:pt x="341527" y="481110"/>
                    </a:cubicBezTo>
                    <a:cubicBezTo>
                      <a:pt x="342598" y="479486"/>
                      <a:pt x="343761" y="477880"/>
                      <a:pt x="344757" y="476090"/>
                    </a:cubicBezTo>
                    <a:cubicBezTo>
                      <a:pt x="346141" y="473709"/>
                      <a:pt x="347341" y="471125"/>
                      <a:pt x="348578" y="468578"/>
                    </a:cubicBezTo>
                    <a:cubicBezTo>
                      <a:pt x="349537" y="466622"/>
                      <a:pt x="350534" y="464758"/>
                      <a:pt x="351365" y="462691"/>
                    </a:cubicBezTo>
                    <a:cubicBezTo>
                      <a:pt x="352601" y="459793"/>
                      <a:pt x="353635" y="456637"/>
                      <a:pt x="354668" y="453537"/>
                    </a:cubicBezTo>
                    <a:cubicBezTo>
                      <a:pt x="355259" y="451635"/>
                      <a:pt x="355979" y="449845"/>
                      <a:pt x="356532" y="447852"/>
                    </a:cubicBezTo>
                    <a:cubicBezTo>
                      <a:pt x="357732" y="443755"/>
                      <a:pt x="358673" y="439381"/>
                      <a:pt x="359559" y="434970"/>
                    </a:cubicBezTo>
                    <a:cubicBezTo>
                      <a:pt x="359799" y="433826"/>
                      <a:pt x="360076" y="432737"/>
                      <a:pt x="360315" y="431556"/>
                    </a:cubicBezTo>
                    <a:cubicBezTo>
                      <a:pt x="362457" y="419430"/>
                      <a:pt x="363656" y="406345"/>
                      <a:pt x="363656" y="392060"/>
                    </a:cubicBezTo>
                    <a:lnTo>
                      <a:pt x="363656" y="357104"/>
                    </a:lnTo>
                    <a:cubicBezTo>
                      <a:pt x="363656" y="331690"/>
                      <a:pt x="359633" y="295295"/>
                      <a:pt x="340346" y="266135"/>
                    </a:cubicBezTo>
                    <a:cubicBezTo>
                      <a:pt x="335825" y="259288"/>
                      <a:pt x="330583" y="253326"/>
                      <a:pt x="324843" y="24795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" name="Freeform: Shape 132">
                <a:extLst>
                  <a:ext uri="{FF2B5EF4-FFF2-40B4-BE49-F238E27FC236}">
                    <a16:creationId xmlns:a16="http://schemas.microsoft.com/office/drawing/2014/main" id="{D6574044-5809-1320-5333-B0137698428B}"/>
                  </a:ext>
                </a:extLst>
              </p:cNvPr>
              <p:cNvSpPr/>
              <p:nvPr/>
            </p:nvSpPr>
            <p:spPr>
              <a:xfrm>
                <a:off x="4566961" y="5061963"/>
                <a:ext cx="361496" cy="532786"/>
              </a:xfrm>
              <a:custGeom>
                <a:avLst/>
                <a:gdLst>
                  <a:gd name="connsiteX0" fmla="*/ 83402 w 361496"/>
                  <a:gd name="connsiteY0" fmla="*/ 506431 h 532786"/>
                  <a:gd name="connsiteX1" fmla="*/ 79231 w 361496"/>
                  <a:gd name="connsiteY1" fmla="*/ 503847 h 532786"/>
                  <a:gd name="connsiteX2" fmla="*/ 83402 w 361496"/>
                  <a:gd name="connsiteY2" fmla="*/ 506431 h 532786"/>
                  <a:gd name="connsiteX3" fmla="*/ 64633 w 361496"/>
                  <a:gd name="connsiteY3" fmla="*/ 491796 h 532786"/>
                  <a:gd name="connsiteX4" fmla="*/ 64946 w 361496"/>
                  <a:gd name="connsiteY4" fmla="*/ 492035 h 532786"/>
                  <a:gd name="connsiteX5" fmla="*/ 64633 w 361496"/>
                  <a:gd name="connsiteY5" fmla="*/ 491796 h 532786"/>
                  <a:gd name="connsiteX6" fmla="*/ 100954 w 361496"/>
                  <a:gd name="connsiteY6" fmla="*/ 516268 h 532786"/>
                  <a:gd name="connsiteX7" fmla="*/ 95620 w 361496"/>
                  <a:gd name="connsiteY7" fmla="*/ 513887 h 532786"/>
                  <a:gd name="connsiteX8" fmla="*/ 100954 w 361496"/>
                  <a:gd name="connsiteY8" fmla="*/ 516268 h 532786"/>
                  <a:gd name="connsiteX9" fmla="*/ 117620 w 361496"/>
                  <a:gd name="connsiteY9" fmla="*/ 522949 h 532786"/>
                  <a:gd name="connsiteX10" fmla="*/ 113836 w 361496"/>
                  <a:gd name="connsiteY10" fmla="*/ 521842 h 532786"/>
                  <a:gd name="connsiteX11" fmla="*/ 117620 w 361496"/>
                  <a:gd name="connsiteY11" fmla="*/ 522949 h 532786"/>
                  <a:gd name="connsiteX12" fmla="*/ 178598 w 361496"/>
                  <a:gd name="connsiteY12" fmla="*/ 0 h 532786"/>
                  <a:gd name="connsiteX13" fmla="*/ 130188 w 361496"/>
                  <a:gd name="connsiteY13" fmla="*/ 4651 h 532786"/>
                  <a:gd name="connsiteX14" fmla="*/ 126774 w 361496"/>
                  <a:gd name="connsiteY14" fmla="*/ 5518 h 532786"/>
                  <a:gd name="connsiteX15" fmla="*/ 109831 w 361496"/>
                  <a:gd name="connsiteY15" fmla="*/ 10132 h 532786"/>
                  <a:gd name="connsiteX16" fmla="*/ 101600 w 361496"/>
                  <a:gd name="connsiteY16" fmla="*/ 13473 h 532786"/>
                  <a:gd name="connsiteX17" fmla="*/ 91302 w 361496"/>
                  <a:gd name="connsiteY17" fmla="*/ 17773 h 532786"/>
                  <a:gd name="connsiteX18" fmla="*/ 82830 w 361496"/>
                  <a:gd name="connsiteY18" fmla="*/ 22738 h 532786"/>
                  <a:gd name="connsiteX19" fmla="*/ 74562 w 361496"/>
                  <a:gd name="connsiteY19" fmla="*/ 27702 h 532786"/>
                  <a:gd name="connsiteX20" fmla="*/ 68324 w 361496"/>
                  <a:gd name="connsiteY20" fmla="*/ 32722 h 532786"/>
                  <a:gd name="connsiteX21" fmla="*/ 59613 w 361496"/>
                  <a:gd name="connsiteY21" fmla="*/ 39957 h 532786"/>
                  <a:gd name="connsiteX22" fmla="*/ 57509 w 361496"/>
                  <a:gd name="connsiteY22" fmla="*/ 42227 h 532786"/>
                  <a:gd name="connsiteX23" fmla="*/ 35749 w 361496"/>
                  <a:gd name="connsiteY23" fmla="*/ 70151 h 532786"/>
                  <a:gd name="connsiteX24" fmla="*/ 19047 w 361496"/>
                  <a:gd name="connsiteY24" fmla="*/ 108023 h 532786"/>
                  <a:gd name="connsiteX25" fmla="*/ 18604 w 361496"/>
                  <a:gd name="connsiteY25" fmla="*/ 109536 h 532786"/>
                  <a:gd name="connsiteX26" fmla="*/ 12993 w 361496"/>
                  <a:gd name="connsiteY26" fmla="*/ 129192 h 532786"/>
                  <a:gd name="connsiteX27" fmla="*/ 11922 w 361496"/>
                  <a:gd name="connsiteY27" fmla="*/ 134396 h 532786"/>
                  <a:gd name="connsiteX28" fmla="*/ 8176 w 361496"/>
                  <a:gd name="connsiteY28" fmla="*/ 152446 h 532786"/>
                  <a:gd name="connsiteX29" fmla="*/ 7106 w 361496"/>
                  <a:gd name="connsiteY29" fmla="*/ 159404 h 532786"/>
                  <a:gd name="connsiteX30" fmla="*/ 4522 w 361496"/>
                  <a:gd name="connsiteY30" fmla="*/ 178137 h 532786"/>
                  <a:gd name="connsiteX31" fmla="*/ 3931 w 361496"/>
                  <a:gd name="connsiteY31" fmla="*/ 183858 h 532786"/>
                  <a:gd name="connsiteX32" fmla="*/ 0 w 361496"/>
                  <a:gd name="connsiteY32" fmla="*/ 265599 h 532786"/>
                  <a:gd name="connsiteX33" fmla="*/ 39533 w 361496"/>
                  <a:gd name="connsiteY33" fmla="*/ 460660 h 532786"/>
                  <a:gd name="connsiteX34" fmla="*/ 178635 w 361496"/>
                  <a:gd name="connsiteY34" fmla="*/ 532583 h 532786"/>
                  <a:gd name="connsiteX35" fmla="*/ 198715 w 361496"/>
                  <a:gd name="connsiteY35" fmla="*/ 532786 h 532786"/>
                  <a:gd name="connsiteX36" fmla="*/ 204806 w 361496"/>
                  <a:gd name="connsiteY36" fmla="*/ 532620 h 532786"/>
                  <a:gd name="connsiteX37" fmla="*/ 237787 w 361496"/>
                  <a:gd name="connsiteY37" fmla="*/ 531790 h 532786"/>
                  <a:gd name="connsiteX38" fmla="*/ 252939 w 361496"/>
                  <a:gd name="connsiteY38" fmla="*/ 530959 h 532786"/>
                  <a:gd name="connsiteX39" fmla="*/ 283170 w 361496"/>
                  <a:gd name="connsiteY39" fmla="*/ 528302 h 532786"/>
                  <a:gd name="connsiteX40" fmla="*/ 295775 w 361496"/>
                  <a:gd name="connsiteY40" fmla="*/ 526677 h 532786"/>
                  <a:gd name="connsiteX41" fmla="*/ 323976 w 361496"/>
                  <a:gd name="connsiteY41" fmla="*/ 522063 h 532786"/>
                  <a:gd name="connsiteX42" fmla="*/ 333315 w 361496"/>
                  <a:gd name="connsiteY42" fmla="*/ 519959 h 532786"/>
                  <a:gd name="connsiteX43" fmla="*/ 356698 w 361496"/>
                  <a:gd name="connsiteY43" fmla="*/ 513869 h 532786"/>
                  <a:gd name="connsiteX44" fmla="*/ 361423 w 361496"/>
                  <a:gd name="connsiteY44" fmla="*/ 512632 h 532786"/>
                  <a:gd name="connsiteX45" fmla="*/ 361496 w 361496"/>
                  <a:gd name="connsiteY45" fmla="*/ 512596 h 532786"/>
                  <a:gd name="connsiteX46" fmla="*/ 361496 w 361496"/>
                  <a:gd name="connsiteY46" fmla="*/ 434638 h 532786"/>
                  <a:gd name="connsiteX47" fmla="*/ 361386 w 361496"/>
                  <a:gd name="connsiteY47" fmla="*/ 434638 h 532786"/>
                  <a:gd name="connsiteX48" fmla="*/ 202240 w 361496"/>
                  <a:gd name="connsiteY48" fmla="*/ 440322 h 532786"/>
                  <a:gd name="connsiteX49" fmla="*/ 120573 w 361496"/>
                  <a:gd name="connsiteY49" fmla="*/ 397596 h 532786"/>
                  <a:gd name="connsiteX50" fmla="*/ 100566 w 361496"/>
                  <a:gd name="connsiteY50" fmla="*/ 267039 h 532786"/>
                  <a:gd name="connsiteX51" fmla="*/ 123766 w 361496"/>
                  <a:gd name="connsiteY51" fmla="*/ 120222 h 532786"/>
                  <a:gd name="connsiteX52" fmla="*/ 202240 w 361496"/>
                  <a:gd name="connsiteY52" fmla="*/ 92298 h 532786"/>
                  <a:gd name="connsiteX53" fmla="*/ 359116 w 361496"/>
                  <a:gd name="connsiteY53" fmla="*/ 102043 h 532786"/>
                  <a:gd name="connsiteX54" fmla="*/ 361386 w 361496"/>
                  <a:gd name="connsiteY54" fmla="*/ 102283 h 532786"/>
                  <a:gd name="connsiteX55" fmla="*/ 361496 w 361496"/>
                  <a:gd name="connsiteY55" fmla="*/ 102283 h 532786"/>
                  <a:gd name="connsiteX56" fmla="*/ 361496 w 361496"/>
                  <a:gd name="connsiteY56" fmla="*/ 23568 h 532786"/>
                  <a:gd name="connsiteX57" fmla="*/ 361423 w 361496"/>
                  <a:gd name="connsiteY57" fmla="*/ 23531 h 532786"/>
                  <a:gd name="connsiteX58" fmla="*/ 178598 w 361496"/>
                  <a:gd name="connsiteY58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61496" h="532786">
                    <a:moveTo>
                      <a:pt x="83402" y="506431"/>
                    </a:moveTo>
                    <a:cubicBezTo>
                      <a:pt x="82055" y="505564"/>
                      <a:pt x="80579" y="504807"/>
                      <a:pt x="79231" y="503847"/>
                    </a:cubicBezTo>
                    <a:cubicBezTo>
                      <a:pt x="80579" y="504807"/>
                      <a:pt x="82055" y="505564"/>
                      <a:pt x="83402" y="506431"/>
                    </a:cubicBezTo>
                    <a:moveTo>
                      <a:pt x="64633" y="491796"/>
                    </a:moveTo>
                    <a:cubicBezTo>
                      <a:pt x="64744" y="491870"/>
                      <a:pt x="64836" y="491906"/>
                      <a:pt x="64946" y="492035"/>
                    </a:cubicBezTo>
                    <a:cubicBezTo>
                      <a:pt x="64836" y="491925"/>
                      <a:pt x="64744" y="491870"/>
                      <a:pt x="64633" y="491796"/>
                    </a:cubicBezTo>
                    <a:moveTo>
                      <a:pt x="100954" y="516268"/>
                    </a:moveTo>
                    <a:cubicBezTo>
                      <a:pt x="99201" y="515438"/>
                      <a:pt x="97337" y="514755"/>
                      <a:pt x="95620" y="513887"/>
                    </a:cubicBezTo>
                    <a:cubicBezTo>
                      <a:pt x="97318" y="514755"/>
                      <a:pt x="99201" y="515419"/>
                      <a:pt x="100954" y="516268"/>
                    </a:cubicBezTo>
                    <a:moveTo>
                      <a:pt x="117620" y="522949"/>
                    </a:moveTo>
                    <a:cubicBezTo>
                      <a:pt x="116420" y="522543"/>
                      <a:pt x="115073" y="522266"/>
                      <a:pt x="113836" y="521842"/>
                    </a:cubicBezTo>
                    <a:cubicBezTo>
                      <a:pt x="115036" y="522266"/>
                      <a:pt x="116420" y="522543"/>
                      <a:pt x="117620" y="522949"/>
                    </a:cubicBezTo>
                    <a:moveTo>
                      <a:pt x="178598" y="0"/>
                    </a:moveTo>
                    <a:cubicBezTo>
                      <a:pt x="161010" y="0"/>
                      <a:pt x="144953" y="1587"/>
                      <a:pt x="130188" y="4651"/>
                    </a:cubicBezTo>
                    <a:cubicBezTo>
                      <a:pt x="128951" y="4891"/>
                      <a:pt x="127918" y="5278"/>
                      <a:pt x="126774" y="5518"/>
                    </a:cubicBezTo>
                    <a:cubicBezTo>
                      <a:pt x="120923" y="6866"/>
                      <a:pt x="115202" y="8305"/>
                      <a:pt x="109831" y="10132"/>
                    </a:cubicBezTo>
                    <a:cubicBezTo>
                      <a:pt x="106934" y="11092"/>
                      <a:pt x="104350" y="12365"/>
                      <a:pt x="101600" y="13473"/>
                    </a:cubicBezTo>
                    <a:cubicBezTo>
                      <a:pt x="98130" y="14857"/>
                      <a:pt x="94568" y="16130"/>
                      <a:pt x="91302" y="17773"/>
                    </a:cubicBezTo>
                    <a:cubicBezTo>
                      <a:pt x="88312" y="19286"/>
                      <a:pt x="85654" y="21077"/>
                      <a:pt x="82830" y="22738"/>
                    </a:cubicBezTo>
                    <a:cubicBezTo>
                      <a:pt x="80043" y="24362"/>
                      <a:pt x="77183" y="25875"/>
                      <a:pt x="74562" y="27702"/>
                    </a:cubicBezTo>
                    <a:cubicBezTo>
                      <a:pt x="72366" y="29252"/>
                      <a:pt x="70428" y="31043"/>
                      <a:pt x="68324" y="32722"/>
                    </a:cubicBezTo>
                    <a:cubicBezTo>
                      <a:pt x="65389" y="35066"/>
                      <a:pt x="62363" y="37336"/>
                      <a:pt x="59613" y="39957"/>
                    </a:cubicBezTo>
                    <a:cubicBezTo>
                      <a:pt x="58856" y="40677"/>
                      <a:pt x="58266" y="41507"/>
                      <a:pt x="57509" y="42227"/>
                    </a:cubicBezTo>
                    <a:cubicBezTo>
                      <a:pt x="49351" y="50385"/>
                      <a:pt x="41987" y="59576"/>
                      <a:pt x="35749" y="70151"/>
                    </a:cubicBezTo>
                    <a:cubicBezTo>
                      <a:pt x="29271" y="81206"/>
                      <a:pt x="23734" y="93867"/>
                      <a:pt x="19047" y="108023"/>
                    </a:cubicBezTo>
                    <a:cubicBezTo>
                      <a:pt x="18880" y="108503"/>
                      <a:pt x="18770" y="109019"/>
                      <a:pt x="18604" y="109536"/>
                    </a:cubicBezTo>
                    <a:cubicBezTo>
                      <a:pt x="16573" y="115774"/>
                      <a:pt x="14709" y="122308"/>
                      <a:pt x="12993" y="129192"/>
                    </a:cubicBezTo>
                    <a:cubicBezTo>
                      <a:pt x="12587" y="130908"/>
                      <a:pt x="12273" y="132698"/>
                      <a:pt x="11922" y="134396"/>
                    </a:cubicBezTo>
                    <a:cubicBezTo>
                      <a:pt x="10575" y="140247"/>
                      <a:pt x="9302" y="146171"/>
                      <a:pt x="8176" y="152446"/>
                    </a:cubicBezTo>
                    <a:cubicBezTo>
                      <a:pt x="7825" y="154716"/>
                      <a:pt x="7493" y="157097"/>
                      <a:pt x="7106" y="159404"/>
                    </a:cubicBezTo>
                    <a:cubicBezTo>
                      <a:pt x="6183" y="165494"/>
                      <a:pt x="5278" y="171622"/>
                      <a:pt x="4522" y="178137"/>
                    </a:cubicBezTo>
                    <a:cubicBezTo>
                      <a:pt x="4282" y="180001"/>
                      <a:pt x="4116" y="181957"/>
                      <a:pt x="3931" y="183858"/>
                    </a:cubicBezTo>
                    <a:cubicBezTo>
                      <a:pt x="1384" y="208128"/>
                      <a:pt x="0" y="235092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2" y="532675"/>
                      <a:pt x="204806" y="532620"/>
                    </a:cubicBezTo>
                    <a:cubicBezTo>
                      <a:pt x="216174" y="532583"/>
                      <a:pt x="227119" y="532214"/>
                      <a:pt x="237787" y="531790"/>
                    </a:cubicBezTo>
                    <a:cubicBezTo>
                      <a:pt x="242917" y="531550"/>
                      <a:pt x="247974" y="531273"/>
                      <a:pt x="252939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520" y="525367"/>
                      <a:pt x="315025" y="523853"/>
                      <a:pt x="323976" y="522063"/>
                    </a:cubicBezTo>
                    <a:cubicBezTo>
                      <a:pt x="327206" y="521436"/>
                      <a:pt x="330214" y="520624"/>
                      <a:pt x="333315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2" y="513426"/>
                      <a:pt x="359965" y="513112"/>
                      <a:pt x="361423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6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914" y="440322"/>
                      <a:pt x="135928" y="426757"/>
                      <a:pt x="120573" y="397596"/>
                    </a:cubicBezTo>
                    <a:cubicBezTo>
                      <a:pt x="106731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66" y="120222"/>
                    </a:cubicBezTo>
                    <a:cubicBezTo>
                      <a:pt x="139638" y="96875"/>
                      <a:pt x="164572" y="92298"/>
                      <a:pt x="202240" y="92298"/>
                    </a:cubicBezTo>
                    <a:cubicBezTo>
                      <a:pt x="257848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56" y="6792"/>
                      <a:pt x="250669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63" name="Freeform: Shape 98">
              <a:extLst>
                <a:ext uri="{FF2B5EF4-FFF2-40B4-BE49-F238E27FC236}">
                  <a16:creationId xmlns:a16="http://schemas.microsoft.com/office/drawing/2014/main" id="{012724DC-3D36-4575-3775-6596A2E4245C}"/>
                </a:ext>
              </a:extLst>
            </p:cNvPr>
            <p:cNvSpPr/>
            <p:nvPr/>
          </p:nvSpPr>
          <p:spPr>
            <a:xfrm>
              <a:off x="5014222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4 w 100603"/>
                <a:gd name="connsiteY1" fmla="*/ 0 h 522598"/>
                <a:gd name="connsiteX2" fmla="*/ 100604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4" y="0"/>
                  </a:lnTo>
                  <a:lnTo>
                    <a:pt x="100604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form: Shape 99">
              <a:extLst>
                <a:ext uri="{FF2B5EF4-FFF2-40B4-BE49-F238E27FC236}">
                  <a16:creationId xmlns:a16="http://schemas.microsoft.com/office/drawing/2014/main" id="{801FE4E2-8D25-464D-9E12-BE5F76A8AC90}"/>
                </a:ext>
              </a:extLst>
            </p:cNvPr>
            <p:cNvSpPr/>
            <p:nvPr/>
          </p:nvSpPr>
          <p:spPr>
            <a:xfrm>
              <a:off x="5203821" y="5067666"/>
              <a:ext cx="344996" cy="524979"/>
            </a:xfrm>
            <a:custGeom>
              <a:avLst/>
              <a:gdLst>
                <a:gd name="connsiteX0" fmla="*/ 105328 w 344996"/>
                <a:gd name="connsiteY0" fmla="*/ 416293 h 524979"/>
                <a:gd name="connsiteX1" fmla="*/ 104405 w 344996"/>
                <a:gd name="connsiteY1" fmla="*/ 414816 h 524979"/>
                <a:gd name="connsiteX2" fmla="*/ 105328 w 344996"/>
                <a:gd name="connsiteY2" fmla="*/ 416293 h 524979"/>
                <a:gd name="connsiteX3" fmla="*/ 110293 w 344996"/>
                <a:gd name="connsiteY3" fmla="*/ 422660 h 524979"/>
                <a:gd name="connsiteX4" fmla="*/ 108946 w 344996"/>
                <a:gd name="connsiteY4" fmla="*/ 421553 h 524979"/>
                <a:gd name="connsiteX5" fmla="*/ 110293 w 344996"/>
                <a:gd name="connsiteY5" fmla="*/ 422660 h 524979"/>
                <a:gd name="connsiteX6" fmla="*/ 28071 w 344996"/>
                <a:gd name="connsiteY6" fmla="*/ 497610 h 524979"/>
                <a:gd name="connsiteX7" fmla="*/ 27961 w 344996"/>
                <a:gd name="connsiteY7" fmla="*/ 497443 h 524979"/>
                <a:gd name="connsiteX8" fmla="*/ 29825 w 344996"/>
                <a:gd name="connsiteY8" fmla="*/ 499160 h 524979"/>
                <a:gd name="connsiteX9" fmla="*/ 28071 w 344996"/>
                <a:gd name="connsiteY9" fmla="*/ 497610 h 524979"/>
                <a:gd name="connsiteX10" fmla="*/ 15540 w 344996"/>
                <a:gd name="connsiteY10" fmla="*/ 482014 h 524979"/>
                <a:gd name="connsiteX11" fmla="*/ 16370 w 344996"/>
                <a:gd name="connsiteY11" fmla="*/ 483325 h 524979"/>
                <a:gd name="connsiteX12" fmla="*/ 15540 w 344996"/>
                <a:gd name="connsiteY12" fmla="*/ 482014 h 524979"/>
                <a:gd name="connsiteX13" fmla="*/ 1864 w 344996"/>
                <a:gd name="connsiteY13" fmla="*/ 442629 h 524979"/>
                <a:gd name="connsiteX14" fmla="*/ 2270 w 344996"/>
                <a:gd name="connsiteY14" fmla="*/ 444936 h 524979"/>
                <a:gd name="connsiteX15" fmla="*/ 1864 w 344996"/>
                <a:gd name="connsiteY15" fmla="*/ 442629 h 524979"/>
                <a:gd name="connsiteX16" fmla="*/ 2141 w 344996"/>
                <a:gd name="connsiteY16" fmla="*/ 83440 h 524979"/>
                <a:gd name="connsiteX17" fmla="*/ 1901 w 344996"/>
                <a:gd name="connsiteY17" fmla="*/ 85119 h 524979"/>
                <a:gd name="connsiteX18" fmla="*/ 2141 w 344996"/>
                <a:gd name="connsiteY18" fmla="*/ 83440 h 524979"/>
                <a:gd name="connsiteX19" fmla="*/ 28311 w 344996"/>
                <a:gd name="connsiteY19" fmla="*/ 28828 h 524979"/>
                <a:gd name="connsiteX20" fmla="*/ 28514 w 344996"/>
                <a:gd name="connsiteY20" fmla="*/ 28662 h 524979"/>
                <a:gd name="connsiteX21" fmla="*/ 28108 w 344996"/>
                <a:gd name="connsiteY21" fmla="*/ 29068 h 524979"/>
                <a:gd name="connsiteX22" fmla="*/ 28311 w 344996"/>
                <a:gd name="connsiteY22" fmla="*/ 28828 h 524979"/>
                <a:gd name="connsiteX23" fmla="*/ 114076 w 344996"/>
                <a:gd name="connsiteY23" fmla="*/ 37 h 524979"/>
                <a:gd name="connsiteX24" fmla="*/ 111326 w 344996"/>
                <a:gd name="connsiteY24" fmla="*/ 0 h 524979"/>
                <a:gd name="connsiteX25" fmla="*/ 75411 w 344996"/>
                <a:gd name="connsiteY25" fmla="*/ 4024 h 524979"/>
                <a:gd name="connsiteX26" fmla="*/ 75374 w 344996"/>
                <a:gd name="connsiteY26" fmla="*/ 4061 h 524979"/>
                <a:gd name="connsiteX27" fmla="*/ 65795 w 344996"/>
                <a:gd name="connsiteY27" fmla="*/ 6681 h 524979"/>
                <a:gd name="connsiteX28" fmla="*/ 65592 w 344996"/>
                <a:gd name="connsiteY28" fmla="*/ 6755 h 524979"/>
                <a:gd name="connsiteX29" fmla="*/ 32335 w 344996"/>
                <a:gd name="connsiteY29" fmla="*/ 25137 h 524979"/>
                <a:gd name="connsiteX30" fmla="*/ 30064 w 344996"/>
                <a:gd name="connsiteY30" fmla="*/ 27038 h 524979"/>
                <a:gd name="connsiteX31" fmla="*/ 28108 w 344996"/>
                <a:gd name="connsiteY31" fmla="*/ 28662 h 524979"/>
                <a:gd name="connsiteX32" fmla="*/ 26429 w 344996"/>
                <a:gd name="connsiteY32" fmla="*/ 30803 h 524979"/>
                <a:gd name="connsiteX33" fmla="*/ 16481 w 344996"/>
                <a:gd name="connsiteY33" fmla="*/ 43206 h 524979"/>
                <a:gd name="connsiteX34" fmla="*/ 14580 w 344996"/>
                <a:gd name="connsiteY34" fmla="*/ 46749 h 524979"/>
                <a:gd name="connsiteX35" fmla="*/ 8489 w 344996"/>
                <a:gd name="connsiteY35" fmla="*/ 59520 h 524979"/>
                <a:gd name="connsiteX36" fmla="*/ 6625 w 344996"/>
                <a:gd name="connsiteY36" fmla="*/ 64171 h 524979"/>
                <a:gd name="connsiteX37" fmla="*/ 2491 w 344996"/>
                <a:gd name="connsiteY37" fmla="*/ 81040 h 524979"/>
                <a:gd name="connsiteX38" fmla="*/ 1458 w 344996"/>
                <a:gd name="connsiteY38" fmla="*/ 88164 h 524979"/>
                <a:gd name="connsiteX39" fmla="*/ 314 w 344996"/>
                <a:gd name="connsiteY39" fmla="*/ 104313 h 524979"/>
                <a:gd name="connsiteX40" fmla="*/ 0 w 344996"/>
                <a:gd name="connsiteY40" fmla="*/ 108613 h 524979"/>
                <a:gd name="connsiteX41" fmla="*/ 0 w 344996"/>
                <a:gd name="connsiteY41" fmla="*/ 419744 h 524979"/>
                <a:gd name="connsiteX42" fmla="*/ 351 w 344996"/>
                <a:gd name="connsiteY42" fmla="*/ 424635 h 524979"/>
                <a:gd name="connsiteX43" fmla="*/ 1458 w 344996"/>
                <a:gd name="connsiteY43" fmla="*/ 440027 h 524979"/>
                <a:gd name="connsiteX44" fmla="*/ 2658 w 344996"/>
                <a:gd name="connsiteY44" fmla="*/ 447539 h 524979"/>
                <a:gd name="connsiteX45" fmla="*/ 6164 w 344996"/>
                <a:gd name="connsiteY45" fmla="*/ 461454 h 524979"/>
                <a:gd name="connsiteX46" fmla="*/ 7751 w 344996"/>
                <a:gd name="connsiteY46" fmla="*/ 466382 h 524979"/>
                <a:gd name="connsiteX47" fmla="*/ 14432 w 344996"/>
                <a:gd name="connsiteY47" fmla="*/ 480187 h 524979"/>
                <a:gd name="connsiteX48" fmla="*/ 17330 w 344996"/>
                <a:gd name="connsiteY48" fmla="*/ 484838 h 524979"/>
                <a:gd name="connsiteX49" fmla="*/ 26872 w 344996"/>
                <a:gd name="connsiteY49" fmla="*/ 496484 h 524979"/>
                <a:gd name="connsiteX50" fmla="*/ 27905 w 344996"/>
                <a:gd name="connsiteY50" fmla="*/ 497720 h 524979"/>
                <a:gd name="connsiteX51" fmla="*/ 33036 w 344996"/>
                <a:gd name="connsiteY51" fmla="*/ 501984 h 524979"/>
                <a:gd name="connsiteX52" fmla="*/ 34863 w 344996"/>
                <a:gd name="connsiteY52" fmla="*/ 503497 h 524979"/>
                <a:gd name="connsiteX53" fmla="*/ 41673 w 344996"/>
                <a:gd name="connsiteY53" fmla="*/ 508111 h 524979"/>
                <a:gd name="connsiteX54" fmla="*/ 44220 w 344996"/>
                <a:gd name="connsiteY54" fmla="*/ 509624 h 524979"/>
                <a:gd name="connsiteX55" fmla="*/ 50975 w 344996"/>
                <a:gd name="connsiteY55" fmla="*/ 513131 h 524979"/>
                <a:gd name="connsiteX56" fmla="*/ 54113 w 344996"/>
                <a:gd name="connsiteY56" fmla="*/ 514570 h 524979"/>
                <a:gd name="connsiteX57" fmla="*/ 60923 w 344996"/>
                <a:gd name="connsiteY57" fmla="*/ 517228 h 524979"/>
                <a:gd name="connsiteX58" fmla="*/ 64337 w 344996"/>
                <a:gd name="connsiteY58" fmla="*/ 518336 h 524979"/>
                <a:gd name="connsiteX59" fmla="*/ 71332 w 344996"/>
                <a:gd name="connsiteY59" fmla="*/ 520329 h 524979"/>
                <a:gd name="connsiteX60" fmla="*/ 74433 w 344996"/>
                <a:gd name="connsiteY60" fmla="*/ 521049 h 524979"/>
                <a:gd name="connsiteX61" fmla="*/ 82147 w 344996"/>
                <a:gd name="connsiteY61" fmla="*/ 522599 h 524979"/>
                <a:gd name="connsiteX62" fmla="*/ 83864 w 344996"/>
                <a:gd name="connsiteY62" fmla="*/ 522876 h 524979"/>
                <a:gd name="connsiteX63" fmla="*/ 111474 w 344996"/>
                <a:gd name="connsiteY63" fmla="*/ 524980 h 524979"/>
                <a:gd name="connsiteX64" fmla="*/ 121255 w 344996"/>
                <a:gd name="connsiteY64" fmla="*/ 524777 h 524979"/>
                <a:gd name="connsiteX65" fmla="*/ 344923 w 344996"/>
                <a:gd name="connsiteY65" fmla="*/ 512596 h 524979"/>
                <a:gd name="connsiteX66" fmla="*/ 344997 w 344996"/>
                <a:gd name="connsiteY66" fmla="*/ 512596 h 524979"/>
                <a:gd name="connsiteX67" fmla="*/ 344997 w 344996"/>
                <a:gd name="connsiteY67" fmla="*/ 430301 h 524979"/>
                <a:gd name="connsiteX68" fmla="*/ 143716 w 344996"/>
                <a:gd name="connsiteY68" fmla="*/ 430301 h 524979"/>
                <a:gd name="connsiteX69" fmla="*/ 114445 w 344996"/>
                <a:gd name="connsiteY69" fmla="*/ 425687 h 524979"/>
                <a:gd name="connsiteX70" fmla="*/ 108447 w 344996"/>
                <a:gd name="connsiteY70" fmla="*/ 420833 h 524979"/>
                <a:gd name="connsiteX71" fmla="*/ 108004 w 344996"/>
                <a:gd name="connsiteY71" fmla="*/ 420150 h 524979"/>
                <a:gd name="connsiteX72" fmla="*/ 104110 w 344996"/>
                <a:gd name="connsiteY72" fmla="*/ 413857 h 524979"/>
                <a:gd name="connsiteX73" fmla="*/ 103630 w 344996"/>
                <a:gd name="connsiteY73" fmla="*/ 412472 h 524979"/>
                <a:gd name="connsiteX74" fmla="*/ 100566 w 344996"/>
                <a:gd name="connsiteY74" fmla="*/ 393296 h 524979"/>
                <a:gd name="connsiteX75" fmla="*/ 100566 w 344996"/>
                <a:gd name="connsiteY75" fmla="*/ 312127 h 524979"/>
                <a:gd name="connsiteX76" fmla="*/ 312625 w 344996"/>
                <a:gd name="connsiteY76" fmla="*/ 305723 h 524979"/>
                <a:gd name="connsiteX77" fmla="*/ 312736 w 344996"/>
                <a:gd name="connsiteY77" fmla="*/ 305723 h 524979"/>
                <a:gd name="connsiteX78" fmla="*/ 312736 w 344996"/>
                <a:gd name="connsiteY78" fmla="*/ 222671 h 524979"/>
                <a:gd name="connsiteX79" fmla="*/ 100566 w 344996"/>
                <a:gd name="connsiteY79" fmla="*/ 215547 h 524979"/>
                <a:gd name="connsiteX80" fmla="*/ 100566 w 344996"/>
                <a:gd name="connsiteY80" fmla="*/ 134286 h 524979"/>
                <a:gd name="connsiteX81" fmla="*/ 137718 w 344996"/>
                <a:gd name="connsiteY81" fmla="*/ 94476 h 524979"/>
                <a:gd name="connsiteX82" fmla="*/ 344997 w 344996"/>
                <a:gd name="connsiteY82" fmla="*/ 94476 h 524979"/>
                <a:gd name="connsiteX83" fmla="*/ 344997 w 344996"/>
                <a:gd name="connsiteY83" fmla="*/ 11462 h 524979"/>
                <a:gd name="connsiteX84" fmla="*/ 344923 w 344996"/>
                <a:gd name="connsiteY84" fmla="*/ 11425 h 524979"/>
                <a:gd name="connsiteX85" fmla="*/ 114076 w 344996"/>
                <a:gd name="connsiteY85" fmla="*/ 37 h 52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44996" h="524979">
                  <a:moveTo>
                    <a:pt x="105328" y="416293"/>
                  </a:moveTo>
                  <a:cubicBezTo>
                    <a:pt x="105014" y="415776"/>
                    <a:pt x="104701" y="415370"/>
                    <a:pt x="104405" y="414816"/>
                  </a:cubicBezTo>
                  <a:cubicBezTo>
                    <a:pt x="104645" y="415388"/>
                    <a:pt x="105014" y="415776"/>
                    <a:pt x="105328" y="416293"/>
                  </a:cubicBezTo>
                  <a:moveTo>
                    <a:pt x="110293" y="422660"/>
                  </a:moveTo>
                  <a:cubicBezTo>
                    <a:pt x="109850" y="422254"/>
                    <a:pt x="109333" y="421977"/>
                    <a:pt x="108946" y="421553"/>
                  </a:cubicBezTo>
                  <a:cubicBezTo>
                    <a:pt x="109352" y="421996"/>
                    <a:pt x="109905" y="422272"/>
                    <a:pt x="110293" y="422660"/>
                  </a:cubicBezTo>
                  <a:moveTo>
                    <a:pt x="28071" y="497610"/>
                  </a:moveTo>
                  <a:cubicBezTo>
                    <a:pt x="28034" y="497573"/>
                    <a:pt x="27998" y="497536"/>
                    <a:pt x="27961" y="497443"/>
                  </a:cubicBezTo>
                  <a:cubicBezTo>
                    <a:pt x="28551" y="498034"/>
                    <a:pt x="29234" y="498551"/>
                    <a:pt x="29825" y="499160"/>
                  </a:cubicBezTo>
                  <a:cubicBezTo>
                    <a:pt x="29271" y="498643"/>
                    <a:pt x="28588" y="498126"/>
                    <a:pt x="28071" y="497610"/>
                  </a:cubicBezTo>
                  <a:moveTo>
                    <a:pt x="15540" y="482014"/>
                  </a:moveTo>
                  <a:cubicBezTo>
                    <a:pt x="15816" y="482457"/>
                    <a:pt x="16094" y="482882"/>
                    <a:pt x="16370" y="483325"/>
                  </a:cubicBezTo>
                  <a:cubicBezTo>
                    <a:pt x="16112" y="482882"/>
                    <a:pt x="15835" y="482457"/>
                    <a:pt x="15540" y="482014"/>
                  </a:cubicBezTo>
                  <a:moveTo>
                    <a:pt x="1864" y="442629"/>
                  </a:moveTo>
                  <a:cubicBezTo>
                    <a:pt x="1974" y="443386"/>
                    <a:pt x="2141" y="444180"/>
                    <a:pt x="2270" y="444936"/>
                  </a:cubicBezTo>
                  <a:cubicBezTo>
                    <a:pt x="2141" y="444143"/>
                    <a:pt x="1974" y="443386"/>
                    <a:pt x="1864" y="442629"/>
                  </a:cubicBezTo>
                  <a:moveTo>
                    <a:pt x="2141" y="83440"/>
                  </a:moveTo>
                  <a:cubicBezTo>
                    <a:pt x="2067" y="83993"/>
                    <a:pt x="1974" y="84547"/>
                    <a:pt x="1901" y="85119"/>
                  </a:cubicBezTo>
                  <a:cubicBezTo>
                    <a:pt x="1974" y="84565"/>
                    <a:pt x="2067" y="83993"/>
                    <a:pt x="2141" y="83440"/>
                  </a:cubicBezTo>
                  <a:moveTo>
                    <a:pt x="28311" y="28828"/>
                  </a:moveTo>
                  <a:cubicBezTo>
                    <a:pt x="28348" y="28791"/>
                    <a:pt x="28422" y="28718"/>
                    <a:pt x="28514" y="28662"/>
                  </a:cubicBezTo>
                  <a:cubicBezTo>
                    <a:pt x="28348" y="28773"/>
                    <a:pt x="28237" y="28939"/>
                    <a:pt x="28108" y="29068"/>
                  </a:cubicBezTo>
                  <a:cubicBezTo>
                    <a:pt x="28201" y="28995"/>
                    <a:pt x="28237" y="28902"/>
                    <a:pt x="28311" y="28828"/>
                  </a:cubicBezTo>
                  <a:moveTo>
                    <a:pt x="114076" y="37"/>
                  </a:moveTo>
                  <a:cubicBezTo>
                    <a:pt x="113209" y="0"/>
                    <a:pt x="112286" y="0"/>
                    <a:pt x="111326" y="0"/>
                  </a:cubicBezTo>
                  <a:cubicBezTo>
                    <a:pt x="100474" y="0"/>
                    <a:pt x="88016" y="1071"/>
                    <a:pt x="75411" y="4024"/>
                  </a:cubicBezTo>
                  <a:lnTo>
                    <a:pt x="75374" y="4061"/>
                  </a:lnTo>
                  <a:cubicBezTo>
                    <a:pt x="72144" y="4817"/>
                    <a:pt x="68970" y="5685"/>
                    <a:pt x="65795" y="6681"/>
                  </a:cubicBezTo>
                  <a:cubicBezTo>
                    <a:pt x="65721" y="6718"/>
                    <a:pt x="65684" y="6755"/>
                    <a:pt x="65592" y="6755"/>
                  </a:cubicBezTo>
                  <a:cubicBezTo>
                    <a:pt x="53817" y="10576"/>
                    <a:pt x="42356" y="16463"/>
                    <a:pt x="32335" y="25137"/>
                  </a:cubicBezTo>
                  <a:cubicBezTo>
                    <a:pt x="31578" y="25765"/>
                    <a:pt x="30784" y="26374"/>
                    <a:pt x="30064" y="27038"/>
                  </a:cubicBezTo>
                  <a:cubicBezTo>
                    <a:pt x="29437" y="27629"/>
                    <a:pt x="28754" y="28072"/>
                    <a:pt x="28108" y="28662"/>
                  </a:cubicBezTo>
                  <a:cubicBezTo>
                    <a:pt x="27481" y="29290"/>
                    <a:pt x="27038" y="30139"/>
                    <a:pt x="26429" y="30803"/>
                  </a:cubicBezTo>
                  <a:cubicBezTo>
                    <a:pt x="22848" y="34550"/>
                    <a:pt x="19471" y="38555"/>
                    <a:pt x="16481" y="43206"/>
                  </a:cubicBezTo>
                  <a:cubicBezTo>
                    <a:pt x="15761" y="44313"/>
                    <a:pt x="15208" y="45587"/>
                    <a:pt x="14580" y="46749"/>
                  </a:cubicBezTo>
                  <a:cubicBezTo>
                    <a:pt x="12273" y="50680"/>
                    <a:pt x="10280" y="54943"/>
                    <a:pt x="8489" y="59520"/>
                  </a:cubicBezTo>
                  <a:cubicBezTo>
                    <a:pt x="7899" y="61071"/>
                    <a:pt x="7179" y="62547"/>
                    <a:pt x="6625" y="64171"/>
                  </a:cubicBezTo>
                  <a:cubicBezTo>
                    <a:pt x="4872" y="69339"/>
                    <a:pt x="3562" y="75024"/>
                    <a:pt x="2491" y="81040"/>
                  </a:cubicBezTo>
                  <a:cubicBezTo>
                    <a:pt x="2085" y="83347"/>
                    <a:pt x="1735" y="85728"/>
                    <a:pt x="1458" y="88164"/>
                  </a:cubicBezTo>
                  <a:cubicBezTo>
                    <a:pt x="830" y="93258"/>
                    <a:pt x="424" y="98629"/>
                    <a:pt x="314" y="104313"/>
                  </a:cubicBezTo>
                  <a:cubicBezTo>
                    <a:pt x="277" y="105790"/>
                    <a:pt x="0" y="107100"/>
                    <a:pt x="0" y="108613"/>
                  </a:cubicBezTo>
                  <a:lnTo>
                    <a:pt x="0" y="419744"/>
                  </a:lnTo>
                  <a:cubicBezTo>
                    <a:pt x="0" y="421497"/>
                    <a:pt x="314" y="422974"/>
                    <a:pt x="351" y="424635"/>
                  </a:cubicBezTo>
                  <a:cubicBezTo>
                    <a:pt x="517" y="430042"/>
                    <a:pt x="830" y="435210"/>
                    <a:pt x="1458" y="440027"/>
                  </a:cubicBezTo>
                  <a:cubicBezTo>
                    <a:pt x="1772" y="442611"/>
                    <a:pt x="2215" y="445121"/>
                    <a:pt x="2658" y="447539"/>
                  </a:cubicBezTo>
                  <a:cubicBezTo>
                    <a:pt x="3617" y="452466"/>
                    <a:pt x="4724" y="457117"/>
                    <a:pt x="6164" y="461454"/>
                  </a:cubicBezTo>
                  <a:cubicBezTo>
                    <a:pt x="6681" y="463079"/>
                    <a:pt x="7161" y="464795"/>
                    <a:pt x="7751" y="466382"/>
                  </a:cubicBezTo>
                  <a:cubicBezTo>
                    <a:pt x="9652" y="471439"/>
                    <a:pt x="11922" y="475924"/>
                    <a:pt x="14432" y="480187"/>
                  </a:cubicBezTo>
                  <a:cubicBezTo>
                    <a:pt x="15355" y="481774"/>
                    <a:pt x="16296" y="483325"/>
                    <a:pt x="17330" y="484838"/>
                  </a:cubicBezTo>
                  <a:cubicBezTo>
                    <a:pt x="20265" y="489101"/>
                    <a:pt x="23420" y="493033"/>
                    <a:pt x="26872" y="496484"/>
                  </a:cubicBezTo>
                  <a:cubicBezTo>
                    <a:pt x="27278" y="496835"/>
                    <a:pt x="27499" y="497351"/>
                    <a:pt x="27905" y="497720"/>
                  </a:cubicBezTo>
                  <a:cubicBezTo>
                    <a:pt x="29530" y="499270"/>
                    <a:pt x="31320" y="500581"/>
                    <a:pt x="33036" y="501984"/>
                  </a:cubicBezTo>
                  <a:cubicBezTo>
                    <a:pt x="33664" y="502463"/>
                    <a:pt x="34272" y="503017"/>
                    <a:pt x="34863" y="503497"/>
                  </a:cubicBezTo>
                  <a:cubicBezTo>
                    <a:pt x="37059" y="505177"/>
                    <a:pt x="39366" y="506671"/>
                    <a:pt x="41673" y="508111"/>
                  </a:cubicBezTo>
                  <a:cubicBezTo>
                    <a:pt x="42541" y="508628"/>
                    <a:pt x="43353" y="509145"/>
                    <a:pt x="44220" y="509624"/>
                  </a:cubicBezTo>
                  <a:cubicBezTo>
                    <a:pt x="46417" y="510898"/>
                    <a:pt x="48668" y="512042"/>
                    <a:pt x="50975" y="513131"/>
                  </a:cubicBezTo>
                  <a:cubicBezTo>
                    <a:pt x="52009" y="513648"/>
                    <a:pt x="53079" y="514128"/>
                    <a:pt x="54113" y="514570"/>
                  </a:cubicBezTo>
                  <a:cubicBezTo>
                    <a:pt x="56383" y="515530"/>
                    <a:pt x="58616" y="516435"/>
                    <a:pt x="60923" y="517228"/>
                  </a:cubicBezTo>
                  <a:cubicBezTo>
                    <a:pt x="62030" y="517634"/>
                    <a:pt x="63193" y="517985"/>
                    <a:pt x="64337" y="518336"/>
                  </a:cubicBezTo>
                  <a:cubicBezTo>
                    <a:pt x="66681" y="519056"/>
                    <a:pt x="68988" y="519775"/>
                    <a:pt x="71332" y="520329"/>
                  </a:cubicBezTo>
                  <a:cubicBezTo>
                    <a:pt x="72366" y="520606"/>
                    <a:pt x="73399" y="520846"/>
                    <a:pt x="74433" y="521049"/>
                  </a:cubicBezTo>
                  <a:cubicBezTo>
                    <a:pt x="76980" y="521639"/>
                    <a:pt x="79563" y="522156"/>
                    <a:pt x="82147" y="522599"/>
                  </a:cubicBezTo>
                  <a:cubicBezTo>
                    <a:pt x="82701" y="522710"/>
                    <a:pt x="83255" y="522802"/>
                    <a:pt x="83864" y="522876"/>
                  </a:cubicBezTo>
                  <a:cubicBezTo>
                    <a:pt x="93331" y="524352"/>
                    <a:pt x="102726" y="524980"/>
                    <a:pt x="111474" y="524980"/>
                  </a:cubicBezTo>
                  <a:cubicBezTo>
                    <a:pt x="114851" y="524980"/>
                    <a:pt x="118118" y="524906"/>
                    <a:pt x="121255" y="524777"/>
                  </a:cubicBezTo>
                  <a:cubicBezTo>
                    <a:pt x="123083" y="524703"/>
                    <a:pt x="304505" y="518262"/>
                    <a:pt x="344923" y="512596"/>
                  </a:cubicBezTo>
                  <a:lnTo>
                    <a:pt x="344997" y="512596"/>
                  </a:lnTo>
                  <a:lnTo>
                    <a:pt x="344997" y="430301"/>
                  </a:lnTo>
                  <a:lnTo>
                    <a:pt x="143716" y="430301"/>
                  </a:lnTo>
                  <a:cubicBezTo>
                    <a:pt x="133326" y="430301"/>
                    <a:pt x="122677" y="430338"/>
                    <a:pt x="114445" y="425687"/>
                  </a:cubicBezTo>
                  <a:cubicBezTo>
                    <a:pt x="112138" y="424413"/>
                    <a:pt x="110145" y="422789"/>
                    <a:pt x="108447" y="420833"/>
                  </a:cubicBezTo>
                  <a:cubicBezTo>
                    <a:pt x="108244" y="420630"/>
                    <a:pt x="108170" y="420353"/>
                    <a:pt x="108004" y="420150"/>
                  </a:cubicBezTo>
                  <a:cubicBezTo>
                    <a:pt x="106454" y="418323"/>
                    <a:pt x="105143" y="416256"/>
                    <a:pt x="104110" y="413857"/>
                  </a:cubicBezTo>
                  <a:cubicBezTo>
                    <a:pt x="103907" y="413450"/>
                    <a:pt x="103833" y="412897"/>
                    <a:pt x="103630" y="412472"/>
                  </a:cubicBezTo>
                  <a:cubicBezTo>
                    <a:pt x="101637" y="407305"/>
                    <a:pt x="100566" y="401011"/>
                    <a:pt x="100566" y="393296"/>
                  </a:cubicBezTo>
                  <a:lnTo>
                    <a:pt x="100566" y="312127"/>
                  </a:lnTo>
                  <a:lnTo>
                    <a:pt x="312625" y="305723"/>
                  </a:lnTo>
                  <a:lnTo>
                    <a:pt x="312736" y="305723"/>
                  </a:lnTo>
                  <a:lnTo>
                    <a:pt x="312736" y="222671"/>
                  </a:lnTo>
                  <a:lnTo>
                    <a:pt x="100566" y="215547"/>
                  </a:lnTo>
                  <a:lnTo>
                    <a:pt x="100566" y="134286"/>
                  </a:lnTo>
                  <a:cubicBezTo>
                    <a:pt x="100566" y="114722"/>
                    <a:pt x="100566" y="94476"/>
                    <a:pt x="137718" y="94476"/>
                  </a:cubicBezTo>
                  <a:lnTo>
                    <a:pt x="344997" y="94476"/>
                  </a:lnTo>
                  <a:lnTo>
                    <a:pt x="344997" y="11462"/>
                  </a:lnTo>
                  <a:lnTo>
                    <a:pt x="344923" y="11425"/>
                  </a:lnTo>
                  <a:cubicBezTo>
                    <a:pt x="299595" y="5075"/>
                    <a:pt x="115903" y="74"/>
                    <a:pt x="114076" y="37"/>
                  </a:cubicBezTo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form: Shape 100">
              <a:extLst>
                <a:ext uri="{FF2B5EF4-FFF2-40B4-BE49-F238E27FC236}">
                  <a16:creationId xmlns:a16="http://schemas.microsoft.com/office/drawing/2014/main" id="{B083C7CA-1228-1D17-932B-F7064C3C1FB3}"/>
                </a:ext>
              </a:extLst>
            </p:cNvPr>
            <p:cNvSpPr/>
            <p:nvPr/>
          </p:nvSpPr>
          <p:spPr>
            <a:xfrm>
              <a:off x="5619430" y="5067703"/>
              <a:ext cx="410275" cy="522598"/>
            </a:xfrm>
            <a:custGeom>
              <a:avLst/>
              <a:gdLst>
                <a:gd name="connsiteX0" fmla="*/ 309672 w 410275"/>
                <a:gd name="connsiteY0" fmla="*/ 0 h 522598"/>
                <a:gd name="connsiteX1" fmla="*/ 309672 w 410275"/>
                <a:gd name="connsiteY1" fmla="*/ 337246 h 522598"/>
                <a:gd name="connsiteX2" fmla="*/ 101877 w 410275"/>
                <a:gd name="connsiteY2" fmla="*/ 0 h 522598"/>
                <a:gd name="connsiteX3" fmla="*/ 0 w 410275"/>
                <a:gd name="connsiteY3" fmla="*/ 0 h 522598"/>
                <a:gd name="connsiteX4" fmla="*/ 0 w 410275"/>
                <a:gd name="connsiteY4" fmla="*/ 522599 h 522598"/>
                <a:gd name="connsiteX5" fmla="*/ 101323 w 410275"/>
                <a:gd name="connsiteY5" fmla="*/ 522599 h 522598"/>
                <a:gd name="connsiteX6" fmla="*/ 101323 w 410275"/>
                <a:gd name="connsiteY6" fmla="*/ 188915 h 522598"/>
                <a:gd name="connsiteX7" fmla="*/ 309783 w 410275"/>
                <a:gd name="connsiteY7" fmla="*/ 522599 h 522598"/>
                <a:gd name="connsiteX8" fmla="*/ 410276 w 410275"/>
                <a:gd name="connsiteY8" fmla="*/ 522599 h 522598"/>
                <a:gd name="connsiteX9" fmla="*/ 410276 w 410275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75" h="522598">
                  <a:moveTo>
                    <a:pt x="309672" y="0"/>
                  </a:moveTo>
                  <a:lnTo>
                    <a:pt x="309672" y="337246"/>
                  </a:lnTo>
                  <a:lnTo>
                    <a:pt x="101877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23" y="522599"/>
                  </a:lnTo>
                  <a:lnTo>
                    <a:pt x="101323" y="188915"/>
                  </a:lnTo>
                  <a:lnTo>
                    <a:pt x="309783" y="522599"/>
                  </a:lnTo>
                  <a:lnTo>
                    <a:pt x="410276" y="522599"/>
                  </a:lnTo>
                  <a:lnTo>
                    <a:pt x="41027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66" name="Graphic 4">
              <a:extLst>
                <a:ext uri="{FF2B5EF4-FFF2-40B4-BE49-F238E27FC236}">
                  <a16:creationId xmlns:a16="http://schemas.microsoft.com/office/drawing/2014/main" id="{A4CDE0A7-97B2-A426-0354-17834B89B0DE}"/>
                </a:ext>
              </a:extLst>
            </p:cNvPr>
            <p:cNvGrpSpPr/>
            <p:nvPr/>
          </p:nvGrpSpPr>
          <p:grpSpPr>
            <a:xfrm>
              <a:off x="6098860" y="5061963"/>
              <a:ext cx="1521102" cy="532786"/>
              <a:chOff x="6098860" y="5061963"/>
              <a:chExt cx="1521102" cy="532786"/>
            </a:xfrm>
            <a:solidFill>
              <a:srgbClr val="9C9B9B"/>
            </a:solidFill>
          </p:grpSpPr>
          <p:sp>
            <p:nvSpPr>
              <p:cNvPr id="93" name="Freeform: Shape 128">
                <a:extLst>
                  <a:ext uri="{FF2B5EF4-FFF2-40B4-BE49-F238E27FC236}">
                    <a16:creationId xmlns:a16="http://schemas.microsoft.com/office/drawing/2014/main" id="{3C484366-2FDA-8C5E-EE95-7D36A4D155BC}"/>
                  </a:ext>
                </a:extLst>
              </p:cNvPr>
              <p:cNvSpPr/>
              <p:nvPr/>
            </p:nvSpPr>
            <p:spPr>
              <a:xfrm>
                <a:off x="6098860" y="5061963"/>
                <a:ext cx="361514" cy="532786"/>
              </a:xfrm>
              <a:custGeom>
                <a:avLst/>
                <a:gdLst>
                  <a:gd name="connsiteX0" fmla="*/ 117472 w 361514"/>
                  <a:gd name="connsiteY0" fmla="*/ 522913 h 532786"/>
                  <a:gd name="connsiteX1" fmla="*/ 113892 w 361514"/>
                  <a:gd name="connsiteY1" fmla="*/ 521842 h 532786"/>
                  <a:gd name="connsiteX2" fmla="*/ 117472 w 361514"/>
                  <a:gd name="connsiteY2" fmla="*/ 522913 h 532786"/>
                  <a:gd name="connsiteX3" fmla="*/ 82941 w 361514"/>
                  <a:gd name="connsiteY3" fmla="*/ 506117 h 532786"/>
                  <a:gd name="connsiteX4" fmla="*/ 79287 w 361514"/>
                  <a:gd name="connsiteY4" fmla="*/ 503884 h 532786"/>
                  <a:gd name="connsiteX5" fmla="*/ 82941 w 361514"/>
                  <a:gd name="connsiteY5" fmla="*/ 506117 h 532786"/>
                  <a:gd name="connsiteX6" fmla="*/ 100677 w 361514"/>
                  <a:gd name="connsiteY6" fmla="*/ 516102 h 532786"/>
                  <a:gd name="connsiteX7" fmla="*/ 95657 w 361514"/>
                  <a:gd name="connsiteY7" fmla="*/ 513869 h 532786"/>
                  <a:gd name="connsiteX8" fmla="*/ 100677 w 361514"/>
                  <a:gd name="connsiteY8" fmla="*/ 516102 h 532786"/>
                  <a:gd name="connsiteX9" fmla="*/ 178598 w 361514"/>
                  <a:gd name="connsiteY9" fmla="*/ 0 h 532786"/>
                  <a:gd name="connsiteX10" fmla="*/ 130151 w 361514"/>
                  <a:gd name="connsiteY10" fmla="*/ 4651 h 532786"/>
                  <a:gd name="connsiteX11" fmla="*/ 126922 w 361514"/>
                  <a:gd name="connsiteY11" fmla="*/ 5481 h 532786"/>
                  <a:gd name="connsiteX12" fmla="*/ 109776 w 361514"/>
                  <a:gd name="connsiteY12" fmla="*/ 10132 h 532786"/>
                  <a:gd name="connsiteX13" fmla="*/ 101619 w 361514"/>
                  <a:gd name="connsiteY13" fmla="*/ 13436 h 532786"/>
                  <a:gd name="connsiteX14" fmla="*/ 91283 w 361514"/>
                  <a:gd name="connsiteY14" fmla="*/ 17773 h 532786"/>
                  <a:gd name="connsiteX15" fmla="*/ 82738 w 361514"/>
                  <a:gd name="connsiteY15" fmla="*/ 22793 h 532786"/>
                  <a:gd name="connsiteX16" fmla="*/ 74543 w 361514"/>
                  <a:gd name="connsiteY16" fmla="*/ 27721 h 532786"/>
                  <a:gd name="connsiteX17" fmla="*/ 68065 w 361514"/>
                  <a:gd name="connsiteY17" fmla="*/ 32925 h 532786"/>
                  <a:gd name="connsiteX18" fmla="*/ 59594 w 361514"/>
                  <a:gd name="connsiteY18" fmla="*/ 39920 h 532786"/>
                  <a:gd name="connsiteX19" fmla="*/ 56973 w 361514"/>
                  <a:gd name="connsiteY19" fmla="*/ 42781 h 532786"/>
                  <a:gd name="connsiteX20" fmla="*/ 35730 w 361514"/>
                  <a:gd name="connsiteY20" fmla="*/ 70151 h 532786"/>
                  <a:gd name="connsiteX21" fmla="*/ 19102 w 361514"/>
                  <a:gd name="connsiteY21" fmla="*/ 107820 h 532786"/>
                  <a:gd name="connsiteX22" fmla="*/ 18234 w 361514"/>
                  <a:gd name="connsiteY22" fmla="*/ 110680 h 532786"/>
                  <a:gd name="connsiteX23" fmla="*/ 13067 w 361514"/>
                  <a:gd name="connsiteY23" fmla="*/ 128970 h 532786"/>
                  <a:gd name="connsiteX24" fmla="*/ 11627 w 361514"/>
                  <a:gd name="connsiteY24" fmla="*/ 135485 h 532786"/>
                  <a:gd name="connsiteX25" fmla="*/ 8213 w 361514"/>
                  <a:gd name="connsiteY25" fmla="*/ 152188 h 532786"/>
                  <a:gd name="connsiteX26" fmla="*/ 6939 w 361514"/>
                  <a:gd name="connsiteY26" fmla="*/ 160696 h 532786"/>
                  <a:gd name="connsiteX27" fmla="*/ 4559 w 361514"/>
                  <a:gd name="connsiteY27" fmla="*/ 177768 h 532786"/>
                  <a:gd name="connsiteX28" fmla="*/ 3765 w 361514"/>
                  <a:gd name="connsiteY28" fmla="*/ 185648 h 532786"/>
                  <a:gd name="connsiteX29" fmla="*/ 1938 w 361514"/>
                  <a:gd name="connsiteY29" fmla="*/ 205968 h 532786"/>
                  <a:gd name="connsiteX30" fmla="*/ 1864 w 361514"/>
                  <a:gd name="connsiteY30" fmla="*/ 207962 h 532786"/>
                  <a:gd name="connsiteX31" fmla="*/ 0 w 361514"/>
                  <a:gd name="connsiteY31" fmla="*/ 265599 h 532786"/>
                  <a:gd name="connsiteX32" fmla="*/ 39533 w 361514"/>
                  <a:gd name="connsiteY32" fmla="*/ 460660 h 532786"/>
                  <a:gd name="connsiteX33" fmla="*/ 178635 w 361514"/>
                  <a:gd name="connsiteY33" fmla="*/ 532583 h 532786"/>
                  <a:gd name="connsiteX34" fmla="*/ 198715 w 361514"/>
                  <a:gd name="connsiteY34" fmla="*/ 532786 h 532786"/>
                  <a:gd name="connsiteX35" fmla="*/ 204806 w 361514"/>
                  <a:gd name="connsiteY35" fmla="*/ 532620 h 532786"/>
                  <a:gd name="connsiteX36" fmla="*/ 237786 w 361514"/>
                  <a:gd name="connsiteY36" fmla="*/ 531790 h 532786"/>
                  <a:gd name="connsiteX37" fmla="*/ 252902 w 361514"/>
                  <a:gd name="connsiteY37" fmla="*/ 530959 h 532786"/>
                  <a:gd name="connsiteX38" fmla="*/ 283170 w 361514"/>
                  <a:gd name="connsiteY38" fmla="*/ 528302 h 532786"/>
                  <a:gd name="connsiteX39" fmla="*/ 295775 w 361514"/>
                  <a:gd name="connsiteY39" fmla="*/ 526677 h 532786"/>
                  <a:gd name="connsiteX40" fmla="*/ 323976 w 361514"/>
                  <a:gd name="connsiteY40" fmla="*/ 522063 h 532786"/>
                  <a:gd name="connsiteX41" fmla="*/ 333370 w 361514"/>
                  <a:gd name="connsiteY41" fmla="*/ 519959 h 532786"/>
                  <a:gd name="connsiteX42" fmla="*/ 356550 w 361514"/>
                  <a:gd name="connsiteY42" fmla="*/ 513906 h 532786"/>
                  <a:gd name="connsiteX43" fmla="*/ 361441 w 361514"/>
                  <a:gd name="connsiteY43" fmla="*/ 512632 h 532786"/>
                  <a:gd name="connsiteX44" fmla="*/ 361515 w 361514"/>
                  <a:gd name="connsiteY44" fmla="*/ 512596 h 532786"/>
                  <a:gd name="connsiteX45" fmla="*/ 361515 w 361514"/>
                  <a:gd name="connsiteY45" fmla="*/ 434638 h 532786"/>
                  <a:gd name="connsiteX46" fmla="*/ 361405 w 361514"/>
                  <a:gd name="connsiteY46" fmla="*/ 434638 h 532786"/>
                  <a:gd name="connsiteX47" fmla="*/ 202258 w 361514"/>
                  <a:gd name="connsiteY47" fmla="*/ 440322 h 532786"/>
                  <a:gd name="connsiteX48" fmla="*/ 120554 w 361514"/>
                  <a:gd name="connsiteY48" fmla="*/ 397596 h 532786"/>
                  <a:gd name="connsiteX49" fmla="*/ 100585 w 361514"/>
                  <a:gd name="connsiteY49" fmla="*/ 267039 h 532786"/>
                  <a:gd name="connsiteX50" fmla="*/ 123766 w 361514"/>
                  <a:gd name="connsiteY50" fmla="*/ 120222 h 532786"/>
                  <a:gd name="connsiteX51" fmla="*/ 202240 w 361514"/>
                  <a:gd name="connsiteY51" fmla="*/ 92298 h 532786"/>
                  <a:gd name="connsiteX52" fmla="*/ 359116 w 361514"/>
                  <a:gd name="connsiteY52" fmla="*/ 102043 h 532786"/>
                  <a:gd name="connsiteX53" fmla="*/ 361386 w 361514"/>
                  <a:gd name="connsiteY53" fmla="*/ 102283 h 532786"/>
                  <a:gd name="connsiteX54" fmla="*/ 361496 w 361514"/>
                  <a:gd name="connsiteY54" fmla="*/ 102283 h 532786"/>
                  <a:gd name="connsiteX55" fmla="*/ 361496 w 361514"/>
                  <a:gd name="connsiteY55" fmla="*/ 23568 h 532786"/>
                  <a:gd name="connsiteX56" fmla="*/ 361423 w 361514"/>
                  <a:gd name="connsiteY56" fmla="*/ 23531 h 532786"/>
                  <a:gd name="connsiteX57" fmla="*/ 178598 w 361514"/>
                  <a:gd name="connsiteY57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61514" h="532786">
                    <a:moveTo>
                      <a:pt x="117472" y="522913"/>
                    </a:moveTo>
                    <a:cubicBezTo>
                      <a:pt x="116309" y="522506"/>
                      <a:pt x="114999" y="522229"/>
                      <a:pt x="113892" y="521842"/>
                    </a:cubicBezTo>
                    <a:cubicBezTo>
                      <a:pt x="114999" y="522229"/>
                      <a:pt x="116309" y="522506"/>
                      <a:pt x="117472" y="522913"/>
                    </a:cubicBezTo>
                    <a:moveTo>
                      <a:pt x="82941" y="506117"/>
                    </a:moveTo>
                    <a:cubicBezTo>
                      <a:pt x="81741" y="505361"/>
                      <a:pt x="80468" y="504678"/>
                      <a:pt x="79287" y="503884"/>
                    </a:cubicBezTo>
                    <a:cubicBezTo>
                      <a:pt x="80468" y="504678"/>
                      <a:pt x="81741" y="505361"/>
                      <a:pt x="82941" y="506117"/>
                    </a:cubicBezTo>
                    <a:moveTo>
                      <a:pt x="100677" y="516102"/>
                    </a:moveTo>
                    <a:cubicBezTo>
                      <a:pt x="99053" y="515345"/>
                      <a:pt x="97263" y="514718"/>
                      <a:pt x="95657" y="513869"/>
                    </a:cubicBezTo>
                    <a:cubicBezTo>
                      <a:pt x="97263" y="514718"/>
                      <a:pt x="99053" y="515345"/>
                      <a:pt x="100677" y="516102"/>
                    </a:cubicBezTo>
                    <a:moveTo>
                      <a:pt x="178598" y="0"/>
                    </a:moveTo>
                    <a:cubicBezTo>
                      <a:pt x="161010" y="0"/>
                      <a:pt x="144916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4" y="6829"/>
                      <a:pt x="115220" y="8268"/>
                      <a:pt x="109776" y="10132"/>
                    </a:cubicBezTo>
                    <a:cubicBezTo>
                      <a:pt x="106915" y="11092"/>
                      <a:pt x="104368" y="12328"/>
                      <a:pt x="101619" y="13436"/>
                    </a:cubicBezTo>
                    <a:cubicBezTo>
                      <a:pt x="98149" y="14820"/>
                      <a:pt x="94587" y="16149"/>
                      <a:pt x="91283" y="17773"/>
                    </a:cubicBezTo>
                    <a:cubicBezTo>
                      <a:pt x="88256" y="19286"/>
                      <a:pt x="85562" y="21077"/>
                      <a:pt x="82738" y="22793"/>
                    </a:cubicBezTo>
                    <a:cubicBezTo>
                      <a:pt x="79988" y="24417"/>
                      <a:pt x="77127" y="25894"/>
                      <a:pt x="74543" y="27721"/>
                    </a:cubicBezTo>
                    <a:cubicBezTo>
                      <a:pt x="72236" y="29308"/>
                      <a:pt x="70207" y="31227"/>
                      <a:pt x="68065" y="32925"/>
                    </a:cubicBezTo>
                    <a:cubicBezTo>
                      <a:pt x="65205" y="35232"/>
                      <a:pt x="62252" y="37373"/>
                      <a:pt x="59594" y="39920"/>
                    </a:cubicBezTo>
                    <a:cubicBezTo>
                      <a:pt x="58672" y="40787"/>
                      <a:pt x="57878" y="41876"/>
                      <a:pt x="56973" y="42781"/>
                    </a:cubicBezTo>
                    <a:cubicBezTo>
                      <a:pt x="49019" y="50809"/>
                      <a:pt x="41858" y="59797"/>
                      <a:pt x="35730" y="70151"/>
                    </a:cubicBezTo>
                    <a:cubicBezTo>
                      <a:pt x="29289" y="81169"/>
                      <a:pt x="23753" y="93738"/>
                      <a:pt x="19102" y="107820"/>
                    </a:cubicBezTo>
                    <a:cubicBezTo>
                      <a:pt x="18788" y="108779"/>
                      <a:pt x="18548" y="109776"/>
                      <a:pt x="18234" y="110680"/>
                    </a:cubicBezTo>
                    <a:cubicBezTo>
                      <a:pt x="16407" y="116531"/>
                      <a:pt x="14617" y="122566"/>
                      <a:pt x="13067" y="128970"/>
                    </a:cubicBezTo>
                    <a:cubicBezTo>
                      <a:pt x="12550" y="131074"/>
                      <a:pt x="12107" y="133344"/>
                      <a:pt x="11627" y="135485"/>
                    </a:cubicBezTo>
                    <a:cubicBezTo>
                      <a:pt x="10427" y="140892"/>
                      <a:pt x="9246" y="146337"/>
                      <a:pt x="8213" y="152188"/>
                    </a:cubicBezTo>
                    <a:cubicBezTo>
                      <a:pt x="7733" y="154938"/>
                      <a:pt x="7382" y="157872"/>
                      <a:pt x="6939" y="160696"/>
                    </a:cubicBezTo>
                    <a:cubicBezTo>
                      <a:pt x="6072" y="166269"/>
                      <a:pt x="5223" y="171825"/>
                      <a:pt x="4559" y="177768"/>
                    </a:cubicBezTo>
                    <a:cubicBezTo>
                      <a:pt x="4245" y="180315"/>
                      <a:pt x="4042" y="183064"/>
                      <a:pt x="3765" y="185648"/>
                    </a:cubicBezTo>
                    <a:cubicBezTo>
                      <a:pt x="3082" y="192292"/>
                      <a:pt x="2418" y="198937"/>
                      <a:pt x="1938" y="205968"/>
                    </a:cubicBezTo>
                    <a:cubicBezTo>
                      <a:pt x="1901" y="206596"/>
                      <a:pt x="1901" y="207279"/>
                      <a:pt x="1864" y="207962"/>
                    </a:cubicBezTo>
                    <a:cubicBezTo>
                      <a:pt x="664" y="225790"/>
                      <a:pt x="0" y="244836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1" y="532675"/>
                      <a:pt x="204806" y="532620"/>
                    </a:cubicBezTo>
                    <a:cubicBezTo>
                      <a:pt x="216174" y="532583"/>
                      <a:pt x="227119" y="532214"/>
                      <a:pt x="237786" y="531790"/>
                    </a:cubicBezTo>
                    <a:cubicBezTo>
                      <a:pt x="242880" y="531550"/>
                      <a:pt x="247974" y="531273"/>
                      <a:pt x="252902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206" y="521381"/>
                      <a:pt x="330214" y="520624"/>
                      <a:pt x="333370" y="519959"/>
                    </a:cubicBezTo>
                    <a:cubicBezTo>
                      <a:pt x="341361" y="518132"/>
                      <a:pt x="349113" y="516139"/>
                      <a:pt x="356550" y="513906"/>
                    </a:cubicBezTo>
                    <a:cubicBezTo>
                      <a:pt x="358101" y="513426"/>
                      <a:pt x="359928" y="513112"/>
                      <a:pt x="361441" y="512632"/>
                    </a:cubicBezTo>
                    <a:lnTo>
                      <a:pt x="361515" y="512596"/>
                    </a:lnTo>
                    <a:lnTo>
                      <a:pt x="361515" y="434638"/>
                    </a:lnTo>
                    <a:lnTo>
                      <a:pt x="361405" y="434638"/>
                    </a:lnTo>
                    <a:cubicBezTo>
                      <a:pt x="360574" y="434675"/>
                      <a:pt x="276673" y="440322"/>
                      <a:pt x="202258" y="440322"/>
                    </a:cubicBezTo>
                    <a:cubicBezTo>
                      <a:pt x="161877" y="440322"/>
                      <a:pt x="135946" y="426757"/>
                      <a:pt x="120554" y="397596"/>
                    </a:cubicBezTo>
                    <a:cubicBezTo>
                      <a:pt x="106712" y="371389"/>
                      <a:pt x="100585" y="331137"/>
                      <a:pt x="100585" y="267039"/>
                    </a:cubicBezTo>
                    <a:cubicBezTo>
                      <a:pt x="100585" y="188084"/>
                      <a:pt x="107506" y="144215"/>
                      <a:pt x="123766" y="120222"/>
                    </a:cubicBezTo>
                    <a:cubicBezTo>
                      <a:pt x="139638" y="96875"/>
                      <a:pt x="164535" y="92298"/>
                      <a:pt x="202240" y="92298"/>
                    </a:cubicBezTo>
                    <a:cubicBezTo>
                      <a:pt x="257811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19" y="6792"/>
                      <a:pt x="250687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" name="Freeform: Shape 129">
                <a:extLst>
                  <a:ext uri="{FF2B5EF4-FFF2-40B4-BE49-F238E27FC236}">
                    <a16:creationId xmlns:a16="http://schemas.microsoft.com/office/drawing/2014/main" id="{E0D490F6-2421-454E-4230-B8B13686C45D}"/>
                  </a:ext>
                </a:extLst>
              </p:cNvPr>
              <p:cNvSpPr/>
              <p:nvPr/>
            </p:nvSpPr>
            <p:spPr>
              <a:xfrm>
                <a:off x="6526651" y="5067666"/>
                <a:ext cx="345015" cy="524961"/>
              </a:xfrm>
              <a:custGeom>
                <a:avLst/>
                <a:gdLst>
                  <a:gd name="connsiteX0" fmla="*/ 101526 w 345015"/>
                  <a:gd name="connsiteY0" fmla="*/ 405791 h 524961"/>
                  <a:gd name="connsiteX1" fmla="*/ 101526 w 345015"/>
                  <a:gd name="connsiteY1" fmla="*/ 405828 h 524961"/>
                  <a:gd name="connsiteX2" fmla="*/ 101526 w 345015"/>
                  <a:gd name="connsiteY2" fmla="*/ 405791 h 524961"/>
                  <a:gd name="connsiteX3" fmla="*/ 105346 w 345015"/>
                  <a:gd name="connsiteY3" fmla="*/ 416385 h 524961"/>
                  <a:gd name="connsiteX4" fmla="*/ 104387 w 345015"/>
                  <a:gd name="connsiteY4" fmla="*/ 414834 h 524961"/>
                  <a:gd name="connsiteX5" fmla="*/ 105346 w 345015"/>
                  <a:gd name="connsiteY5" fmla="*/ 416385 h 524961"/>
                  <a:gd name="connsiteX6" fmla="*/ 110348 w 345015"/>
                  <a:gd name="connsiteY6" fmla="*/ 422697 h 524961"/>
                  <a:gd name="connsiteX7" fmla="*/ 108909 w 345015"/>
                  <a:gd name="connsiteY7" fmla="*/ 421553 h 524961"/>
                  <a:gd name="connsiteX8" fmla="*/ 110348 w 345015"/>
                  <a:gd name="connsiteY8" fmla="*/ 422697 h 524961"/>
                  <a:gd name="connsiteX9" fmla="*/ 28090 w 345015"/>
                  <a:gd name="connsiteY9" fmla="*/ 497610 h 524961"/>
                  <a:gd name="connsiteX10" fmla="*/ 27924 w 345015"/>
                  <a:gd name="connsiteY10" fmla="*/ 497443 h 524961"/>
                  <a:gd name="connsiteX11" fmla="*/ 30028 w 345015"/>
                  <a:gd name="connsiteY11" fmla="*/ 499307 h 524961"/>
                  <a:gd name="connsiteX12" fmla="*/ 28090 w 345015"/>
                  <a:gd name="connsiteY12" fmla="*/ 497610 h 524961"/>
                  <a:gd name="connsiteX13" fmla="*/ 15521 w 345015"/>
                  <a:gd name="connsiteY13" fmla="*/ 481977 h 524961"/>
                  <a:gd name="connsiteX14" fmla="*/ 16389 w 345015"/>
                  <a:gd name="connsiteY14" fmla="*/ 483362 h 524961"/>
                  <a:gd name="connsiteX15" fmla="*/ 15521 w 345015"/>
                  <a:gd name="connsiteY15" fmla="*/ 481977 h 524961"/>
                  <a:gd name="connsiteX16" fmla="*/ 1883 w 345015"/>
                  <a:gd name="connsiteY16" fmla="*/ 442555 h 524961"/>
                  <a:gd name="connsiteX17" fmla="*/ 2289 w 345015"/>
                  <a:gd name="connsiteY17" fmla="*/ 444973 h 524961"/>
                  <a:gd name="connsiteX18" fmla="*/ 1883 w 345015"/>
                  <a:gd name="connsiteY18" fmla="*/ 442555 h 524961"/>
                  <a:gd name="connsiteX19" fmla="*/ 2196 w 345015"/>
                  <a:gd name="connsiteY19" fmla="*/ 83366 h 524961"/>
                  <a:gd name="connsiteX20" fmla="*/ 1919 w 345015"/>
                  <a:gd name="connsiteY20" fmla="*/ 85193 h 524961"/>
                  <a:gd name="connsiteX21" fmla="*/ 2196 w 345015"/>
                  <a:gd name="connsiteY21" fmla="*/ 83366 h 524961"/>
                  <a:gd name="connsiteX22" fmla="*/ 28330 w 345015"/>
                  <a:gd name="connsiteY22" fmla="*/ 28828 h 524961"/>
                  <a:gd name="connsiteX23" fmla="*/ 28533 w 345015"/>
                  <a:gd name="connsiteY23" fmla="*/ 28662 h 524961"/>
                  <a:gd name="connsiteX24" fmla="*/ 28127 w 345015"/>
                  <a:gd name="connsiteY24" fmla="*/ 29068 h 524961"/>
                  <a:gd name="connsiteX25" fmla="*/ 28330 w 345015"/>
                  <a:gd name="connsiteY25" fmla="*/ 28828 h 524961"/>
                  <a:gd name="connsiteX26" fmla="*/ 114094 w 345015"/>
                  <a:gd name="connsiteY26" fmla="*/ 37 h 524961"/>
                  <a:gd name="connsiteX27" fmla="*/ 111344 w 345015"/>
                  <a:gd name="connsiteY27" fmla="*/ 0 h 524961"/>
                  <a:gd name="connsiteX28" fmla="*/ 75466 w 345015"/>
                  <a:gd name="connsiteY28" fmla="*/ 4024 h 524961"/>
                  <a:gd name="connsiteX29" fmla="*/ 75392 w 345015"/>
                  <a:gd name="connsiteY29" fmla="*/ 4061 h 524961"/>
                  <a:gd name="connsiteX30" fmla="*/ 65814 w 345015"/>
                  <a:gd name="connsiteY30" fmla="*/ 6681 h 524961"/>
                  <a:gd name="connsiteX31" fmla="*/ 65574 w 345015"/>
                  <a:gd name="connsiteY31" fmla="*/ 6755 h 524961"/>
                  <a:gd name="connsiteX32" fmla="*/ 32353 w 345015"/>
                  <a:gd name="connsiteY32" fmla="*/ 25137 h 524961"/>
                  <a:gd name="connsiteX33" fmla="*/ 30083 w 345015"/>
                  <a:gd name="connsiteY33" fmla="*/ 27038 h 524961"/>
                  <a:gd name="connsiteX34" fmla="*/ 28127 w 345015"/>
                  <a:gd name="connsiteY34" fmla="*/ 28662 h 524961"/>
                  <a:gd name="connsiteX35" fmla="*/ 26447 w 345015"/>
                  <a:gd name="connsiteY35" fmla="*/ 30803 h 524961"/>
                  <a:gd name="connsiteX36" fmla="*/ 16536 w 345015"/>
                  <a:gd name="connsiteY36" fmla="*/ 43206 h 524961"/>
                  <a:gd name="connsiteX37" fmla="*/ 14543 w 345015"/>
                  <a:gd name="connsiteY37" fmla="*/ 46786 h 524961"/>
                  <a:gd name="connsiteX38" fmla="*/ 8489 w 345015"/>
                  <a:gd name="connsiteY38" fmla="*/ 59484 h 524961"/>
                  <a:gd name="connsiteX39" fmla="*/ 6625 w 345015"/>
                  <a:gd name="connsiteY39" fmla="*/ 64208 h 524961"/>
                  <a:gd name="connsiteX40" fmla="*/ 2491 w 345015"/>
                  <a:gd name="connsiteY40" fmla="*/ 80948 h 524961"/>
                  <a:gd name="connsiteX41" fmla="*/ 1421 w 345015"/>
                  <a:gd name="connsiteY41" fmla="*/ 88220 h 524961"/>
                  <a:gd name="connsiteX42" fmla="*/ 314 w 345015"/>
                  <a:gd name="connsiteY42" fmla="*/ 104092 h 524961"/>
                  <a:gd name="connsiteX43" fmla="*/ 0 w 345015"/>
                  <a:gd name="connsiteY43" fmla="*/ 108595 h 524961"/>
                  <a:gd name="connsiteX44" fmla="*/ 0 w 345015"/>
                  <a:gd name="connsiteY44" fmla="*/ 419726 h 524961"/>
                  <a:gd name="connsiteX45" fmla="*/ 351 w 345015"/>
                  <a:gd name="connsiteY45" fmla="*/ 424856 h 524961"/>
                  <a:gd name="connsiteX46" fmla="*/ 1458 w 345015"/>
                  <a:gd name="connsiteY46" fmla="*/ 439972 h 524961"/>
                  <a:gd name="connsiteX47" fmla="*/ 2694 w 345015"/>
                  <a:gd name="connsiteY47" fmla="*/ 447612 h 524961"/>
                  <a:gd name="connsiteX48" fmla="*/ 6109 w 345015"/>
                  <a:gd name="connsiteY48" fmla="*/ 461344 h 524961"/>
                  <a:gd name="connsiteX49" fmla="*/ 7788 w 345015"/>
                  <a:gd name="connsiteY49" fmla="*/ 466548 h 524961"/>
                  <a:gd name="connsiteX50" fmla="*/ 14395 w 345015"/>
                  <a:gd name="connsiteY50" fmla="*/ 480150 h 524961"/>
                  <a:gd name="connsiteX51" fmla="*/ 17385 w 345015"/>
                  <a:gd name="connsiteY51" fmla="*/ 484875 h 524961"/>
                  <a:gd name="connsiteX52" fmla="*/ 26890 w 345015"/>
                  <a:gd name="connsiteY52" fmla="*/ 496447 h 524961"/>
                  <a:gd name="connsiteX53" fmla="*/ 27924 w 345015"/>
                  <a:gd name="connsiteY53" fmla="*/ 497720 h 524961"/>
                  <a:gd name="connsiteX54" fmla="*/ 33128 w 345015"/>
                  <a:gd name="connsiteY54" fmla="*/ 502020 h 524961"/>
                  <a:gd name="connsiteX55" fmla="*/ 34882 w 345015"/>
                  <a:gd name="connsiteY55" fmla="*/ 503460 h 524961"/>
                  <a:gd name="connsiteX56" fmla="*/ 41766 w 345015"/>
                  <a:gd name="connsiteY56" fmla="*/ 508111 h 524961"/>
                  <a:gd name="connsiteX57" fmla="*/ 44183 w 345015"/>
                  <a:gd name="connsiteY57" fmla="*/ 509624 h 524961"/>
                  <a:gd name="connsiteX58" fmla="*/ 51031 w 345015"/>
                  <a:gd name="connsiteY58" fmla="*/ 513168 h 524961"/>
                  <a:gd name="connsiteX59" fmla="*/ 54131 w 345015"/>
                  <a:gd name="connsiteY59" fmla="*/ 514552 h 524961"/>
                  <a:gd name="connsiteX60" fmla="*/ 60978 w 345015"/>
                  <a:gd name="connsiteY60" fmla="*/ 517210 h 524961"/>
                  <a:gd name="connsiteX61" fmla="*/ 64319 w 345015"/>
                  <a:gd name="connsiteY61" fmla="*/ 518317 h 524961"/>
                  <a:gd name="connsiteX62" fmla="*/ 71406 w 345015"/>
                  <a:gd name="connsiteY62" fmla="*/ 520347 h 524961"/>
                  <a:gd name="connsiteX63" fmla="*/ 74433 w 345015"/>
                  <a:gd name="connsiteY63" fmla="*/ 521030 h 524961"/>
                  <a:gd name="connsiteX64" fmla="*/ 82184 w 345015"/>
                  <a:gd name="connsiteY64" fmla="*/ 522581 h 524961"/>
                  <a:gd name="connsiteX65" fmla="*/ 83808 w 345015"/>
                  <a:gd name="connsiteY65" fmla="*/ 522857 h 524961"/>
                  <a:gd name="connsiteX66" fmla="*/ 111455 w 345015"/>
                  <a:gd name="connsiteY66" fmla="*/ 524961 h 524961"/>
                  <a:gd name="connsiteX67" fmla="*/ 121237 w 345015"/>
                  <a:gd name="connsiteY67" fmla="*/ 524758 h 524961"/>
                  <a:gd name="connsiteX68" fmla="*/ 344942 w 345015"/>
                  <a:gd name="connsiteY68" fmla="*/ 512578 h 524961"/>
                  <a:gd name="connsiteX69" fmla="*/ 345015 w 345015"/>
                  <a:gd name="connsiteY69" fmla="*/ 512578 h 524961"/>
                  <a:gd name="connsiteX70" fmla="*/ 345015 w 345015"/>
                  <a:gd name="connsiteY70" fmla="*/ 430282 h 524961"/>
                  <a:gd name="connsiteX71" fmla="*/ 143735 w 345015"/>
                  <a:gd name="connsiteY71" fmla="*/ 430282 h 524961"/>
                  <a:gd name="connsiteX72" fmla="*/ 142535 w 345015"/>
                  <a:gd name="connsiteY72" fmla="*/ 430282 h 524961"/>
                  <a:gd name="connsiteX73" fmla="*/ 114445 w 345015"/>
                  <a:gd name="connsiteY73" fmla="*/ 425668 h 524961"/>
                  <a:gd name="connsiteX74" fmla="*/ 108392 w 345015"/>
                  <a:gd name="connsiteY74" fmla="*/ 420814 h 524961"/>
                  <a:gd name="connsiteX75" fmla="*/ 107986 w 345015"/>
                  <a:gd name="connsiteY75" fmla="*/ 420224 h 524961"/>
                  <a:gd name="connsiteX76" fmla="*/ 104054 w 345015"/>
                  <a:gd name="connsiteY76" fmla="*/ 413857 h 524961"/>
                  <a:gd name="connsiteX77" fmla="*/ 103648 w 345015"/>
                  <a:gd name="connsiteY77" fmla="*/ 412657 h 524961"/>
                  <a:gd name="connsiteX78" fmla="*/ 100511 w 345015"/>
                  <a:gd name="connsiteY78" fmla="*/ 393278 h 524961"/>
                  <a:gd name="connsiteX79" fmla="*/ 100511 w 345015"/>
                  <a:gd name="connsiteY79" fmla="*/ 312127 h 524961"/>
                  <a:gd name="connsiteX80" fmla="*/ 312607 w 345015"/>
                  <a:gd name="connsiteY80" fmla="*/ 305723 h 524961"/>
                  <a:gd name="connsiteX81" fmla="*/ 312718 w 345015"/>
                  <a:gd name="connsiteY81" fmla="*/ 305723 h 524961"/>
                  <a:gd name="connsiteX82" fmla="*/ 312718 w 345015"/>
                  <a:gd name="connsiteY82" fmla="*/ 222671 h 524961"/>
                  <a:gd name="connsiteX83" fmla="*/ 100511 w 345015"/>
                  <a:gd name="connsiteY83" fmla="*/ 215547 h 524961"/>
                  <a:gd name="connsiteX84" fmla="*/ 100511 w 345015"/>
                  <a:gd name="connsiteY84" fmla="*/ 134286 h 524961"/>
                  <a:gd name="connsiteX85" fmla="*/ 137700 w 345015"/>
                  <a:gd name="connsiteY85" fmla="*/ 94476 h 524961"/>
                  <a:gd name="connsiteX86" fmla="*/ 344978 w 345015"/>
                  <a:gd name="connsiteY86" fmla="*/ 94476 h 524961"/>
                  <a:gd name="connsiteX87" fmla="*/ 344978 w 345015"/>
                  <a:gd name="connsiteY87" fmla="*/ 11462 h 524961"/>
                  <a:gd name="connsiteX88" fmla="*/ 344905 w 345015"/>
                  <a:gd name="connsiteY88" fmla="*/ 11425 h 524961"/>
                  <a:gd name="connsiteX89" fmla="*/ 114094 w 345015"/>
                  <a:gd name="connsiteY89" fmla="*/ 37 h 52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5015" h="524961">
                    <a:moveTo>
                      <a:pt x="101526" y="405791"/>
                    </a:moveTo>
                    <a:lnTo>
                      <a:pt x="101526" y="405828"/>
                    </a:lnTo>
                    <a:lnTo>
                      <a:pt x="101526" y="405791"/>
                    </a:lnTo>
                    <a:close/>
                    <a:moveTo>
                      <a:pt x="105346" y="416385"/>
                    </a:moveTo>
                    <a:cubicBezTo>
                      <a:pt x="105070" y="415831"/>
                      <a:pt x="104664" y="415425"/>
                      <a:pt x="104387" y="414834"/>
                    </a:cubicBezTo>
                    <a:cubicBezTo>
                      <a:pt x="104664" y="415388"/>
                      <a:pt x="105070" y="415831"/>
                      <a:pt x="105346" y="416385"/>
                    </a:cubicBezTo>
                    <a:moveTo>
                      <a:pt x="110348" y="422697"/>
                    </a:moveTo>
                    <a:cubicBezTo>
                      <a:pt x="109868" y="422254"/>
                      <a:pt x="109352" y="421977"/>
                      <a:pt x="108909" y="421553"/>
                    </a:cubicBezTo>
                    <a:cubicBezTo>
                      <a:pt x="109315" y="421996"/>
                      <a:pt x="109923" y="422272"/>
                      <a:pt x="110348" y="422697"/>
                    </a:cubicBezTo>
                    <a:moveTo>
                      <a:pt x="28090" y="497610"/>
                    </a:moveTo>
                    <a:cubicBezTo>
                      <a:pt x="28016" y="497573"/>
                      <a:pt x="28016" y="497499"/>
                      <a:pt x="27924" y="497443"/>
                    </a:cubicBezTo>
                    <a:cubicBezTo>
                      <a:pt x="28644" y="498071"/>
                      <a:pt x="29363" y="498680"/>
                      <a:pt x="30028" y="499307"/>
                    </a:cubicBezTo>
                    <a:cubicBezTo>
                      <a:pt x="29400" y="498754"/>
                      <a:pt x="28699" y="498163"/>
                      <a:pt x="28090" y="497610"/>
                    </a:cubicBezTo>
                    <a:moveTo>
                      <a:pt x="15521" y="481977"/>
                    </a:moveTo>
                    <a:cubicBezTo>
                      <a:pt x="15835" y="482420"/>
                      <a:pt x="16112" y="482937"/>
                      <a:pt x="16389" y="483362"/>
                    </a:cubicBezTo>
                    <a:cubicBezTo>
                      <a:pt x="16130" y="482882"/>
                      <a:pt x="15853" y="482402"/>
                      <a:pt x="15521" y="481977"/>
                    </a:cubicBezTo>
                    <a:moveTo>
                      <a:pt x="1883" y="442555"/>
                    </a:moveTo>
                    <a:cubicBezTo>
                      <a:pt x="1993" y="443386"/>
                      <a:pt x="2159" y="444180"/>
                      <a:pt x="2289" y="444973"/>
                    </a:cubicBezTo>
                    <a:cubicBezTo>
                      <a:pt x="2159" y="444180"/>
                      <a:pt x="2011" y="443386"/>
                      <a:pt x="1883" y="442555"/>
                    </a:cubicBezTo>
                    <a:moveTo>
                      <a:pt x="2196" y="83366"/>
                    </a:moveTo>
                    <a:cubicBezTo>
                      <a:pt x="2085" y="83957"/>
                      <a:pt x="1993" y="84602"/>
                      <a:pt x="1919" y="85193"/>
                    </a:cubicBezTo>
                    <a:cubicBezTo>
                      <a:pt x="2011" y="84565"/>
                      <a:pt x="2085" y="83957"/>
                      <a:pt x="2196" y="83366"/>
                    </a:cubicBezTo>
                    <a:moveTo>
                      <a:pt x="28330" y="28828"/>
                    </a:moveTo>
                    <a:cubicBezTo>
                      <a:pt x="28367" y="28791"/>
                      <a:pt x="28440" y="28718"/>
                      <a:pt x="28533" y="28662"/>
                    </a:cubicBezTo>
                    <a:cubicBezTo>
                      <a:pt x="28367" y="28773"/>
                      <a:pt x="28256" y="28939"/>
                      <a:pt x="28127" y="29068"/>
                    </a:cubicBezTo>
                    <a:cubicBezTo>
                      <a:pt x="28219" y="28995"/>
                      <a:pt x="28256" y="28902"/>
                      <a:pt x="28330" y="28828"/>
                    </a:cubicBezTo>
                    <a:moveTo>
                      <a:pt x="114094" y="37"/>
                    </a:moveTo>
                    <a:cubicBezTo>
                      <a:pt x="113227" y="0"/>
                      <a:pt x="112304" y="0"/>
                      <a:pt x="111344" y="0"/>
                    </a:cubicBezTo>
                    <a:cubicBezTo>
                      <a:pt x="100493" y="0"/>
                      <a:pt x="88035" y="1071"/>
                      <a:pt x="75466" y="4024"/>
                    </a:cubicBezTo>
                    <a:cubicBezTo>
                      <a:pt x="75429" y="4024"/>
                      <a:pt x="75392" y="4061"/>
                      <a:pt x="75392" y="4061"/>
                    </a:cubicBezTo>
                    <a:cubicBezTo>
                      <a:pt x="72162" y="4817"/>
                      <a:pt x="69025" y="5685"/>
                      <a:pt x="65814" y="6681"/>
                    </a:cubicBezTo>
                    <a:cubicBezTo>
                      <a:pt x="65740" y="6718"/>
                      <a:pt x="65647" y="6755"/>
                      <a:pt x="65574" y="6755"/>
                    </a:cubicBezTo>
                    <a:cubicBezTo>
                      <a:pt x="53836" y="10576"/>
                      <a:pt x="42375" y="16463"/>
                      <a:pt x="32353" y="25137"/>
                    </a:cubicBezTo>
                    <a:cubicBezTo>
                      <a:pt x="31596" y="25765"/>
                      <a:pt x="30803" y="26374"/>
                      <a:pt x="30083" y="27038"/>
                    </a:cubicBezTo>
                    <a:cubicBezTo>
                      <a:pt x="29456" y="27629"/>
                      <a:pt x="28773" y="28072"/>
                      <a:pt x="28127" y="28662"/>
                    </a:cubicBezTo>
                    <a:cubicBezTo>
                      <a:pt x="27499" y="29290"/>
                      <a:pt x="27056" y="30139"/>
                      <a:pt x="26447" y="30803"/>
                    </a:cubicBezTo>
                    <a:cubicBezTo>
                      <a:pt x="22867" y="34550"/>
                      <a:pt x="19489" y="38555"/>
                      <a:pt x="16536" y="43206"/>
                    </a:cubicBezTo>
                    <a:cubicBezTo>
                      <a:pt x="15779" y="44313"/>
                      <a:pt x="15226" y="45587"/>
                      <a:pt x="14543" y="46786"/>
                    </a:cubicBezTo>
                    <a:cubicBezTo>
                      <a:pt x="12273" y="50680"/>
                      <a:pt x="10280" y="54906"/>
                      <a:pt x="8489" y="59484"/>
                    </a:cubicBezTo>
                    <a:cubicBezTo>
                      <a:pt x="7899" y="61034"/>
                      <a:pt x="7179" y="62547"/>
                      <a:pt x="6625" y="64208"/>
                    </a:cubicBezTo>
                    <a:cubicBezTo>
                      <a:pt x="4909" y="69339"/>
                      <a:pt x="3562" y="74987"/>
                      <a:pt x="2491" y="80948"/>
                    </a:cubicBezTo>
                    <a:cubicBezTo>
                      <a:pt x="2085" y="83329"/>
                      <a:pt x="1735" y="85765"/>
                      <a:pt x="1421" y="88220"/>
                    </a:cubicBezTo>
                    <a:cubicBezTo>
                      <a:pt x="830" y="93239"/>
                      <a:pt x="461" y="98518"/>
                      <a:pt x="314" y="104092"/>
                    </a:cubicBezTo>
                    <a:cubicBezTo>
                      <a:pt x="277" y="105642"/>
                      <a:pt x="0" y="106990"/>
                      <a:pt x="0" y="108595"/>
                    </a:cubicBezTo>
                    <a:lnTo>
                      <a:pt x="0" y="419726"/>
                    </a:lnTo>
                    <a:cubicBezTo>
                      <a:pt x="0" y="421553"/>
                      <a:pt x="314" y="423103"/>
                      <a:pt x="351" y="424856"/>
                    </a:cubicBezTo>
                    <a:cubicBezTo>
                      <a:pt x="517" y="430153"/>
                      <a:pt x="867" y="435191"/>
                      <a:pt x="1458" y="439972"/>
                    </a:cubicBezTo>
                    <a:cubicBezTo>
                      <a:pt x="1772" y="442555"/>
                      <a:pt x="2215" y="445102"/>
                      <a:pt x="2694" y="447612"/>
                    </a:cubicBezTo>
                    <a:cubicBezTo>
                      <a:pt x="3617" y="452466"/>
                      <a:pt x="4724" y="457043"/>
                      <a:pt x="6109" y="461344"/>
                    </a:cubicBezTo>
                    <a:cubicBezTo>
                      <a:pt x="6662" y="463060"/>
                      <a:pt x="7142" y="464887"/>
                      <a:pt x="7788" y="466548"/>
                    </a:cubicBezTo>
                    <a:cubicBezTo>
                      <a:pt x="9689" y="471476"/>
                      <a:pt x="11959" y="475979"/>
                      <a:pt x="14395" y="480150"/>
                    </a:cubicBezTo>
                    <a:cubicBezTo>
                      <a:pt x="15355" y="481737"/>
                      <a:pt x="16296" y="483325"/>
                      <a:pt x="17385" y="484875"/>
                    </a:cubicBezTo>
                    <a:cubicBezTo>
                      <a:pt x="20283" y="489138"/>
                      <a:pt x="23439" y="493033"/>
                      <a:pt x="26890" y="496447"/>
                    </a:cubicBezTo>
                    <a:cubicBezTo>
                      <a:pt x="27241" y="496853"/>
                      <a:pt x="27518" y="497370"/>
                      <a:pt x="27924" y="497720"/>
                    </a:cubicBezTo>
                    <a:cubicBezTo>
                      <a:pt x="29548" y="499307"/>
                      <a:pt x="31394" y="500618"/>
                      <a:pt x="33128" y="502020"/>
                    </a:cubicBezTo>
                    <a:cubicBezTo>
                      <a:pt x="33682" y="502500"/>
                      <a:pt x="34272" y="503017"/>
                      <a:pt x="34882" y="503460"/>
                    </a:cubicBezTo>
                    <a:cubicBezTo>
                      <a:pt x="37078" y="505177"/>
                      <a:pt x="39422" y="506690"/>
                      <a:pt x="41766" y="508111"/>
                    </a:cubicBezTo>
                    <a:cubicBezTo>
                      <a:pt x="42559" y="508628"/>
                      <a:pt x="43353" y="509145"/>
                      <a:pt x="44183" y="509624"/>
                    </a:cubicBezTo>
                    <a:cubicBezTo>
                      <a:pt x="46417" y="510898"/>
                      <a:pt x="48687" y="512042"/>
                      <a:pt x="51031" y="513168"/>
                    </a:cubicBezTo>
                    <a:cubicBezTo>
                      <a:pt x="52064" y="513648"/>
                      <a:pt x="53061" y="514128"/>
                      <a:pt x="54131" y="514552"/>
                    </a:cubicBezTo>
                    <a:cubicBezTo>
                      <a:pt x="56364" y="515512"/>
                      <a:pt x="58635" y="516416"/>
                      <a:pt x="60978" y="517210"/>
                    </a:cubicBezTo>
                    <a:cubicBezTo>
                      <a:pt x="62086" y="517616"/>
                      <a:pt x="63212" y="517967"/>
                      <a:pt x="64319" y="518317"/>
                    </a:cubicBezTo>
                    <a:cubicBezTo>
                      <a:pt x="66663" y="519037"/>
                      <a:pt x="69007" y="519757"/>
                      <a:pt x="71406" y="520347"/>
                    </a:cubicBezTo>
                    <a:cubicBezTo>
                      <a:pt x="72403" y="520587"/>
                      <a:pt x="73436" y="520827"/>
                      <a:pt x="74433" y="521030"/>
                    </a:cubicBezTo>
                    <a:cubicBezTo>
                      <a:pt x="77017" y="521621"/>
                      <a:pt x="79600" y="522138"/>
                      <a:pt x="82184" y="522581"/>
                    </a:cubicBezTo>
                    <a:cubicBezTo>
                      <a:pt x="82738" y="522691"/>
                      <a:pt x="83291" y="522747"/>
                      <a:pt x="83808" y="522857"/>
                    </a:cubicBezTo>
                    <a:cubicBezTo>
                      <a:pt x="93313" y="524334"/>
                      <a:pt x="102744" y="524961"/>
                      <a:pt x="111455" y="524961"/>
                    </a:cubicBezTo>
                    <a:cubicBezTo>
                      <a:pt x="114833" y="524961"/>
                      <a:pt x="118100" y="524888"/>
                      <a:pt x="121237" y="524758"/>
                    </a:cubicBezTo>
                    <a:cubicBezTo>
                      <a:pt x="123064" y="524684"/>
                      <a:pt x="304523" y="518243"/>
                      <a:pt x="344942" y="512578"/>
                    </a:cubicBezTo>
                    <a:lnTo>
                      <a:pt x="345015" y="512578"/>
                    </a:lnTo>
                    <a:lnTo>
                      <a:pt x="345015" y="430282"/>
                    </a:lnTo>
                    <a:lnTo>
                      <a:pt x="143735" y="430282"/>
                    </a:lnTo>
                    <a:lnTo>
                      <a:pt x="142535" y="430282"/>
                    </a:lnTo>
                    <a:cubicBezTo>
                      <a:pt x="132550" y="430282"/>
                      <a:pt x="122363" y="430116"/>
                      <a:pt x="114445" y="425668"/>
                    </a:cubicBezTo>
                    <a:cubicBezTo>
                      <a:pt x="112138" y="424395"/>
                      <a:pt x="110108" y="422771"/>
                      <a:pt x="108392" y="420814"/>
                    </a:cubicBezTo>
                    <a:cubicBezTo>
                      <a:pt x="108225" y="420611"/>
                      <a:pt x="108152" y="420371"/>
                      <a:pt x="107986" y="420224"/>
                    </a:cubicBezTo>
                    <a:cubicBezTo>
                      <a:pt x="106435" y="418360"/>
                      <a:pt x="105088" y="416293"/>
                      <a:pt x="104054" y="413857"/>
                    </a:cubicBezTo>
                    <a:cubicBezTo>
                      <a:pt x="103888" y="413506"/>
                      <a:pt x="103815" y="413026"/>
                      <a:pt x="103648" y="412657"/>
                    </a:cubicBezTo>
                    <a:cubicBezTo>
                      <a:pt x="101618" y="407452"/>
                      <a:pt x="100511" y="401085"/>
                      <a:pt x="100511" y="393278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905" y="11425"/>
                    </a:lnTo>
                    <a:cubicBezTo>
                      <a:pt x="299577" y="5075"/>
                      <a:pt x="115921" y="74"/>
                      <a:pt x="114094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" name="Freeform: Shape 130">
                <a:extLst>
                  <a:ext uri="{FF2B5EF4-FFF2-40B4-BE49-F238E27FC236}">
                    <a16:creationId xmlns:a16="http://schemas.microsoft.com/office/drawing/2014/main" id="{83ABE431-8E28-5AA8-FA1A-B04D99F24F41}"/>
                  </a:ext>
                </a:extLst>
              </p:cNvPr>
              <p:cNvSpPr/>
              <p:nvPr/>
            </p:nvSpPr>
            <p:spPr>
              <a:xfrm>
                <a:off x="7163250" y="5064475"/>
                <a:ext cx="456712" cy="529369"/>
              </a:xfrm>
              <a:custGeom>
                <a:avLst/>
                <a:gdLst>
                  <a:gd name="connsiteX0" fmla="*/ 222489 w 456712"/>
                  <a:gd name="connsiteY0" fmla="*/ 511634 h 529369"/>
                  <a:gd name="connsiteX1" fmla="*/ 223079 w 456712"/>
                  <a:gd name="connsiteY1" fmla="*/ 511283 h 529369"/>
                  <a:gd name="connsiteX2" fmla="*/ 222489 w 456712"/>
                  <a:gd name="connsiteY2" fmla="*/ 511634 h 529369"/>
                  <a:gd name="connsiteX3" fmla="*/ 199695 w 456712"/>
                  <a:gd name="connsiteY3" fmla="*/ 521434 h 529369"/>
                  <a:gd name="connsiteX4" fmla="*/ 201929 w 456712"/>
                  <a:gd name="connsiteY4" fmla="*/ 520677 h 529369"/>
                  <a:gd name="connsiteX5" fmla="*/ 199695 w 456712"/>
                  <a:gd name="connsiteY5" fmla="*/ 521434 h 529369"/>
                  <a:gd name="connsiteX6" fmla="*/ 175500 w 456712"/>
                  <a:gd name="connsiteY6" fmla="*/ 527192 h 529369"/>
                  <a:gd name="connsiteX7" fmla="*/ 177124 w 456712"/>
                  <a:gd name="connsiteY7" fmla="*/ 526952 h 529369"/>
                  <a:gd name="connsiteX8" fmla="*/ 175500 w 456712"/>
                  <a:gd name="connsiteY8" fmla="*/ 527192 h 529369"/>
                  <a:gd name="connsiteX9" fmla="*/ 130486 w 456712"/>
                  <a:gd name="connsiteY9" fmla="*/ 527912 h 529369"/>
                  <a:gd name="connsiteX10" fmla="*/ 129249 w 456712"/>
                  <a:gd name="connsiteY10" fmla="*/ 527672 h 529369"/>
                  <a:gd name="connsiteX11" fmla="*/ 131206 w 456712"/>
                  <a:gd name="connsiteY11" fmla="*/ 527949 h 529369"/>
                  <a:gd name="connsiteX12" fmla="*/ 130486 w 456712"/>
                  <a:gd name="connsiteY12" fmla="*/ 527912 h 529369"/>
                  <a:gd name="connsiteX13" fmla="*/ 113414 w 456712"/>
                  <a:gd name="connsiteY13" fmla="*/ 524738 h 529369"/>
                  <a:gd name="connsiteX14" fmla="*/ 116034 w 456712"/>
                  <a:gd name="connsiteY14" fmla="*/ 525365 h 529369"/>
                  <a:gd name="connsiteX15" fmla="*/ 113414 w 456712"/>
                  <a:gd name="connsiteY15" fmla="*/ 524738 h 529369"/>
                  <a:gd name="connsiteX16" fmla="*/ 98335 w 456712"/>
                  <a:gd name="connsiteY16" fmla="*/ 520308 h 529369"/>
                  <a:gd name="connsiteX17" fmla="*/ 101233 w 456712"/>
                  <a:gd name="connsiteY17" fmla="*/ 521305 h 529369"/>
                  <a:gd name="connsiteX18" fmla="*/ 98335 w 456712"/>
                  <a:gd name="connsiteY18" fmla="*/ 520308 h 529369"/>
                  <a:gd name="connsiteX19" fmla="*/ 84179 w 456712"/>
                  <a:gd name="connsiteY19" fmla="*/ 514457 h 529369"/>
                  <a:gd name="connsiteX20" fmla="*/ 86930 w 456712"/>
                  <a:gd name="connsiteY20" fmla="*/ 515731 h 529369"/>
                  <a:gd name="connsiteX21" fmla="*/ 84179 w 456712"/>
                  <a:gd name="connsiteY21" fmla="*/ 514457 h 529369"/>
                  <a:gd name="connsiteX22" fmla="*/ 70891 w 456712"/>
                  <a:gd name="connsiteY22" fmla="*/ 507315 h 529369"/>
                  <a:gd name="connsiteX23" fmla="*/ 73235 w 456712"/>
                  <a:gd name="connsiteY23" fmla="*/ 508755 h 529369"/>
                  <a:gd name="connsiteX24" fmla="*/ 70891 w 456712"/>
                  <a:gd name="connsiteY24" fmla="*/ 507315 h 529369"/>
                  <a:gd name="connsiteX25" fmla="*/ 58489 w 456712"/>
                  <a:gd name="connsiteY25" fmla="*/ 498715 h 529369"/>
                  <a:gd name="connsiteX26" fmla="*/ 60482 w 456712"/>
                  <a:gd name="connsiteY26" fmla="*/ 500265 h 529369"/>
                  <a:gd name="connsiteX27" fmla="*/ 58489 w 456712"/>
                  <a:gd name="connsiteY27" fmla="*/ 498715 h 529369"/>
                  <a:gd name="connsiteX28" fmla="*/ 47102 w 456712"/>
                  <a:gd name="connsiteY28" fmla="*/ 488896 h 529369"/>
                  <a:gd name="connsiteX29" fmla="*/ 48652 w 456712"/>
                  <a:gd name="connsiteY29" fmla="*/ 490446 h 529369"/>
                  <a:gd name="connsiteX30" fmla="*/ 47102 w 456712"/>
                  <a:gd name="connsiteY30" fmla="*/ 488896 h 529369"/>
                  <a:gd name="connsiteX31" fmla="*/ 65797 w 456712"/>
                  <a:gd name="connsiteY31" fmla="*/ 153921 h 529369"/>
                  <a:gd name="connsiteX32" fmla="*/ 65521 w 456712"/>
                  <a:gd name="connsiteY32" fmla="*/ 153515 h 529369"/>
                  <a:gd name="connsiteX33" fmla="*/ 65797 w 456712"/>
                  <a:gd name="connsiteY33" fmla="*/ 153921 h 529369"/>
                  <a:gd name="connsiteX34" fmla="*/ 60316 w 456712"/>
                  <a:gd name="connsiteY34" fmla="*/ 143309 h 529369"/>
                  <a:gd name="connsiteX35" fmla="*/ 58839 w 456712"/>
                  <a:gd name="connsiteY35" fmla="*/ 140245 h 529369"/>
                  <a:gd name="connsiteX36" fmla="*/ 60316 w 456712"/>
                  <a:gd name="connsiteY36" fmla="*/ 143309 h 529369"/>
                  <a:gd name="connsiteX37" fmla="*/ 54115 w 456712"/>
                  <a:gd name="connsiteY37" fmla="*/ 126882 h 529369"/>
                  <a:gd name="connsiteX38" fmla="*/ 55259 w 456712"/>
                  <a:gd name="connsiteY38" fmla="*/ 130500 h 529369"/>
                  <a:gd name="connsiteX39" fmla="*/ 54115 w 456712"/>
                  <a:gd name="connsiteY39" fmla="*/ 126882 h 529369"/>
                  <a:gd name="connsiteX40" fmla="*/ 51328 w 456712"/>
                  <a:gd name="connsiteY40" fmla="*/ 113465 h 529369"/>
                  <a:gd name="connsiteX41" fmla="*/ 52011 w 456712"/>
                  <a:gd name="connsiteY41" fmla="*/ 117563 h 529369"/>
                  <a:gd name="connsiteX42" fmla="*/ 51328 w 456712"/>
                  <a:gd name="connsiteY42" fmla="*/ 113465 h 529369"/>
                  <a:gd name="connsiteX43" fmla="*/ 50405 w 456712"/>
                  <a:gd name="connsiteY43" fmla="*/ 100269 h 529369"/>
                  <a:gd name="connsiteX44" fmla="*/ 50516 w 456712"/>
                  <a:gd name="connsiteY44" fmla="*/ 104570 h 529369"/>
                  <a:gd name="connsiteX45" fmla="*/ 50405 w 456712"/>
                  <a:gd name="connsiteY45" fmla="*/ 100269 h 529369"/>
                  <a:gd name="connsiteX46" fmla="*/ 51328 w 456712"/>
                  <a:gd name="connsiteY46" fmla="*/ 87498 h 529369"/>
                  <a:gd name="connsiteX47" fmla="*/ 50848 w 456712"/>
                  <a:gd name="connsiteY47" fmla="*/ 91484 h 529369"/>
                  <a:gd name="connsiteX48" fmla="*/ 51328 w 456712"/>
                  <a:gd name="connsiteY48" fmla="*/ 87498 h 529369"/>
                  <a:gd name="connsiteX49" fmla="*/ 53912 w 456712"/>
                  <a:gd name="connsiteY49" fmla="*/ 75206 h 529369"/>
                  <a:gd name="connsiteX50" fmla="*/ 53118 w 456712"/>
                  <a:gd name="connsiteY50" fmla="*/ 78270 h 529369"/>
                  <a:gd name="connsiteX51" fmla="*/ 53912 w 456712"/>
                  <a:gd name="connsiteY51" fmla="*/ 75206 h 529369"/>
                  <a:gd name="connsiteX52" fmla="*/ 57769 w 456712"/>
                  <a:gd name="connsiteY52" fmla="*/ 63874 h 529369"/>
                  <a:gd name="connsiteX53" fmla="*/ 58120 w 456712"/>
                  <a:gd name="connsiteY53" fmla="*/ 63154 h 529369"/>
                  <a:gd name="connsiteX54" fmla="*/ 57326 w 456712"/>
                  <a:gd name="connsiteY54" fmla="*/ 65147 h 529369"/>
                  <a:gd name="connsiteX55" fmla="*/ 57769 w 456712"/>
                  <a:gd name="connsiteY55" fmla="*/ 63874 h 529369"/>
                  <a:gd name="connsiteX56" fmla="*/ 63694 w 456712"/>
                  <a:gd name="connsiteY56" fmla="*/ 52099 h 529369"/>
                  <a:gd name="connsiteX57" fmla="*/ 62900 w 456712"/>
                  <a:gd name="connsiteY57" fmla="*/ 53575 h 529369"/>
                  <a:gd name="connsiteX58" fmla="*/ 63694 w 456712"/>
                  <a:gd name="connsiteY58" fmla="*/ 52099 h 529369"/>
                  <a:gd name="connsiteX59" fmla="*/ 70541 w 456712"/>
                  <a:gd name="connsiteY59" fmla="*/ 41912 h 529369"/>
                  <a:gd name="connsiteX60" fmla="*/ 69987 w 456712"/>
                  <a:gd name="connsiteY60" fmla="*/ 42668 h 529369"/>
                  <a:gd name="connsiteX61" fmla="*/ 70541 w 456712"/>
                  <a:gd name="connsiteY61" fmla="*/ 41912 h 529369"/>
                  <a:gd name="connsiteX62" fmla="*/ 78569 w 456712"/>
                  <a:gd name="connsiteY62" fmla="*/ 32573 h 529369"/>
                  <a:gd name="connsiteX63" fmla="*/ 78255 w 456712"/>
                  <a:gd name="connsiteY63" fmla="*/ 32886 h 529369"/>
                  <a:gd name="connsiteX64" fmla="*/ 78569 w 456712"/>
                  <a:gd name="connsiteY64" fmla="*/ 32573 h 529369"/>
                  <a:gd name="connsiteX65" fmla="*/ 87594 w 456712"/>
                  <a:gd name="connsiteY65" fmla="*/ 24249 h 529369"/>
                  <a:gd name="connsiteX66" fmla="*/ 87483 w 456712"/>
                  <a:gd name="connsiteY66" fmla="*/ 24360 h 529369"/>
                  <a:gd name="connsiteX67" fmla="*/ 87594 w 456712"/>
                  <a:gd name="connsiteY67" fmla="*/ 24249 h 529369"/>
                  <a:gd name="connsiteX68" fmla="*/ 177419 w 456712"/>
                  <a:gd name="connsiteY68" fmla="*/ 96652 h 529369"/>
                  <a:gd name="connsiteX69" fmla="*/ 179320 w 456712"/>
                  <a:gd name="connsiteY69" fmla="*/ 95729 h 529369"/>
                  <a:gd name="connsiteX70" fmla="*/ 177419 w 456712"/>
                  <a:gd name="connsiteY70" fmla="*/ 96652 h 529369"/>
                  <a:gd name="connsiteX71" fmla="*/ 168339 w 456712"/>
                  <a:gd name="connsiteY71" fmla="*/ 102539 h 529369"/>
                  <a:gd name="connsiteX72" fmla="*/ 169963 w 456712"/>
                  <a:gd name="connsiteY72" fmla="*/ 100675 h 529369"/>
                  <a:gd name="connsiteX73" fmla="*/ 168339 w 456712"/>
                  <a:gd name="connsiteY73" fmla="*/ 102539 h 529369"/>
                  <a:gd name="connsiteX74" fmla="*/ 163965 w 456712"/>
                  <a:gd name="connsiteY74" fmla="*/ 111361 h 529369"/>
                  <a:gd name="connsiteX75" fmla="*/ 164721 w 456712"/>
                  <a:gd name="connsiteY75" fmla="*/ 107670 h 529369"/>
                  <a:gd name="connsiteX76" fmla="*/ 163965 w 456712"/>
                  <a:gd name="connsiteY76" fmla="*/ 111361 h 529369"/>
                  <a:gd name="connsiteX77" fmla="*/ 164260 w 456712"/>
                  <a:gd name="connsiteY77" fmla="*/ 121309 h 529369"/>
                  <a:gd name="connsiteX78" fmla="*/ 163430 w 456712"/>
                  <a:gd name="connsiteY78" fmla="*/ 117415 h 529369"/>
                  <a:gd name="connsiteX79" fmla="*/ 164260 w 456712"/>
                  <a:gd name="connsiteY79" fmla="*/ 121309 h 529369"/>
                  <a:gd name="connsiteX80" fmla="*/ 167748 w 456712"/>
                  <a:gd name="connsiteY80" fmla="*/ 132253 h 529369"/>
                  <a:gd name="connsiteX81" fmla="*/ 166586 w 456712"/>
                  <a:gd name="connsiteY81" fmla="*/ 129836 h 529369"/>
                  <a:gd name="connsiteX82" fmla="*/ 167748 w 456712"/>
                  <a:gd name="connsiteY82" fmla="*/ 132253 h 529369"/>
                  <a:gd name="connsiteX83" fmla="*/ 185208 w 456712"/>
                  <a:gd name="connsiteY83" fmla="*/ 429376 h 529369"/>
                  <a:gd name="connsiteX84" fmla="*/ 183934 w 456712"/>
                  <a:gd name="connsiteY84" fmla="*/ 430095 h 529369"/>
                  <a:gd name="connsiteX85" fmla="*/ 185208 w 456712"/>
                  <a:gd name="connsiteY85" fmla="*/ 429376 h 529369"/>
                  <a:gd name="connsiteX86" fmla="*/ 173709 w 456712"/>
                  <a:gd name="connsiteY86" fmla="*/ 434562 h 529369"/>
                  <a:gd name="connsiteX87" fmla="*/ 172436 w 456712"/>
                  <a:gd name="connsiteY87" fmla="*/ 435005 h 529369"/>
                  <a:gd name="connsiteX88" fmla="*/ 173709 w 456712"/>
                  <a:gd name="connsiteY88" fmla="*/ 434562 h 529369"/>
                  <a:gd name="connsiteX89" fmla="*/ 152430 w 456712"/>
                  <a:gd name="connsiteY89" fmla="*/ 435835 h 529369"/>
                  <a:gd name="connsiteX90" fmla="*/ 147613 w 456712"/>
                  <a:gd name="connsiteY90" fmla="*/ 434876 h 529369"/>
                  <a:gd name="connsiteX91" fmla="*/ 152430 w 456712"/>
                  <a:gd name="connsiteY91" fmla="*/ 435835 h 529369"/>
                  <a:gd name="connsiteX92" fmla="*/ 141024 w 456712"/>
                  <a:gd name="connsiteY92" fmla="*/ 432679 h 529369"/>
                  <a:gd name="connsiteX93" fmla="*/ 136004 w 456712"/>
                  <a:gd name="connsiteY93" fmla="*/ 430483 h 529369"/>
                  <a:gd name="connsiteX94" fmla="*/ 141024 w 456712"/>
                  <a:gd name="connsiteY94" fmla="*/ 432679 h 529369"/>
                  <a:gd name="connsiteX95" fmla="*/ 129803 w 456712"/>
                  <a:gd name="connsiteY95" fmla="*/ 426995 h 529369"/>
                  <a:gd name="connsiteX96" fmla="*/ 125392 w 456712"/>
                  <a:gd name="connsiteY96" fmla="*/ 423857 h 529369"/>
                  <a:gd name="connsiteX97" fmla="*/ 129803 w 456712"/>
                  <a:gd name="connsiteY97" fmla="*/ 426995 h 529369"/>
                  <a:gd name="connsiteX98" fmla="*/ 119430 w 456712"/>
                  <a:gd name="connsiteY98" fmla="*/ 419114 h 529369"/>
                  <a:gd name="connsiteX99" fmla="*/ 115647 w 456712"/>
                  <a:gd name="connsiteY99" fmla="*/ 415220 h 529369"/>
                  <a:gd name="connsiteX100" fmla="*/ 119430 w 456712"/>
                  <a:gd name="connsiteY100" fmla="*/ 419114 h 529369"/>
                  <a:gd name="connsiteX101" fmla="*/ 101639 w 456712"/>
                  <a:gd name="connsiteY101" fmla="*/ 348317 h 529369"/>
                  <a:gd name="connsiteX102" fmla="*/ 102229 w 456712"/>
                  <a:gd name="connsiteY102" fmla="*/ 347007 h 529369"/>
                  <a:gd name="connsiteX103" fmla="*/ 101639 w 456712"/>
                  <a:gd name="connsiteY103" fmla="*/ 348317 h 529369"/>
                  <a:gd name="connsiteX104" fmla="*/ 186481 w 456712"/>
                  <a:gd name="connsiteY104" fmla="*/ 428379 h 529369"/>
                  <a:gd name="connsiteX105" fmla="*/ 181830 w 456712"/>
                  <a:gd name="connsiteY105" fmla="*/ 431000 h 529369"/>
                  <a:gd name="connsiteX106" fmla="*/ 175869 w 456712"/>
                  <a:gd name="connsiteY106" fmla="*/ 433621 h 529369"/>
                  <a:gd name="connsiteX107" fmla="*/ 171052 w 456712"/>
                  <a:gd name="connsiteY107" fmla="*/ 435171 h 529369"/>
                  <a:gd name="connsiteX108" fmla="*/ 165238 w 456712"/>
                  <a:gd name="connsiteY108" fmla="*/ 436038 h 529369"/>
                  <a:gd name="connsiteX109" fmla="*/ 160218 w 456712"/>
                  <a:gd name="connsiteY109" fmla="*/ 436555 h 529369"/>
                  <a:gd name="connsiteX110" fmla="*/ 160107 w 456712"/>
                  <a:gd name="connsiteY110" fmla="*/ 436555 h 529369"/>
                  <a:gd name="connsiteX111" fmla="*/ 155143 w 456712"/>
                  <a:gd name="connsiteY111" fmla="*/ 436075 h 529369"/>
                  <a:gd name="connsiteX112" fmla="*/ 145878 w 456712"/>
                  <a:gd name="connsiteY112" fmla="*/ 434285 h 529369"/>
                  <a:gd name="connsiteX113" fmla="*/ 143294 w 456712"/>
                  <a:gd name="connsiteY113" fmla="*/ 433418 h 529369"/>
                  <a:gd name="connsiteX114" fmla="*/ 133752 w 456712"/>
                  <a:gd name="connsiteY114" fmla="*/ 429209 h 529369"/>
                  <a:gd name="connsiteX115" fmla="*/ 131686 w 456712"/>
                  <a:gd name="connsiteY115" fmla="*/ 428065 h 529369"/>
                  <a:gd name="connsiteX116" fmla="*/ 122014 w 456712"/>
                  <a:gd name="connsiteY116" fmla="*/ 421181 h 529369"/>
                  <a:gd name="connsiteX117" fmla="*/ 120815 w 456712"/>
                  <a:gd name="connsiteY117" fmla="*/ 420222 h 529369"/>
                  <a:gd name="connsiteX118" fmla="*/ 111033 w 456712"/>
                  <a:gd name="connsiteY118" fmla="*/ 410034 h 529369"/>
                  <a:gd name="connsiteX119" fmla="*/ 98944 w 456712"/>
                  <a:gd name="connsiteY119" fmla="*/ 389825 h 529369"/>
                  <a:gd name="connsiteX120" fmla="*/ 98317 w 456712"/>
                  <a:gd name="connsiteY120" fmla="*/ 387868 h 529369"/>
                  <a:gd name="connsiteX121" fmla="*/ 96047 w 456712"/>
                  <a:gd name="connsiteY121" fmla="*/ 379711 h 529369"/>
                  <a:gd name="connsiteX122" fmla="*/ 95973 w 456712"/>
                  <a:gd name="connsiteY122" fmla="*/ 378677 h 529369"/>
                  <a:gd name="connsiteX123" fmla="*/ 95382 w 456712"/>
                  <a:gd name="connsiteY123" fmla="*/ 369763 h 529369"/>
                  <a:gd name="connsiteX124" fmla="*/ 123233 w 456712"/>
                  <a:gd name="connsiteY124" fmla="*/ 323106 h 529369"/>
                  <a:gd name="connsiteX125" fmla="*/ 160384 w 456712"/>
                  <a:gd name="connsiteY125" fmla="*/ 290365 h 529369"/>
                  <a:gd name="connsiteX126" fmla="*/ 232658 w 456712"/>
                  <a:gd name="connsiteY126" fmla="*/ 385783 h 529369"/>
                  <a:gd name="connsiteX127" fmla="*/ 196226 w 456712"/>
                  <a:gd name="connsiteY127" fmla="*/ 420702 h 529369"/>
                  <a:gd name="connsiteX128" fmla="*/ 193236 w 456712"/>
                  <a:gd name="connsiteY128" fmla="*/ 423174 h 529369"/>
                  <a:gd name="connsiteX129" fmla="*/ 186481 w 456712"/>
                  <a:gd name="connsiteY129" fmla="*/ 428379 h 529369"/>
                  <a:gd name="connsiteX130" fmla="*/ 232197 w 456712"/>
                  <a:gd name="connsiteY130" fmla="*/ 1936 h 529369"/>
                  <a:gd name="connsiteX131" fmla="*/ 233636 w 456712"/>
                  <a:gd name="connsiteY131" fmla="*/ 2047 h 529369"/>
                  <a:gd name="connsiteX132" fmla="*/ 232197 w 456712"/>
                  <a:gd name="connsiteY132" fmla="*/ 1936 h 529369"/>
                  <a:gd name="connsiteX133" fmla="*/ 385621 w 456712"/>
                  <a:gd name="connsiteY133" fmla="*/ 363783 h 529369"/>
                  <a:gd name="connsiteX134" fmla="*/ 428623 w 456712"/>
                  <a:gd name="connsiteY134" fmla="*/ 287412 h 529369"/>
                  <a:gd name="connsiteX135" fmla="*/ 428660 w 456712"/>
                  <a:gd name="connsiteY135" fmla="*/ 287302 h 529369"/>
                  <a:gd name="connsiteX136" fmla="*/ 393501 w 456712"/>
                  <a:gd name="connsiteY136" fmla="*/ 245185 h 529369"/>
                  <a:gd name="connsiteX137" fmla="*/ 393427 w 456712"/>
                  <a:gd name="connsiteY137" fmla="*/ 245111 h 529369"/>
                  <a:gd name="connsiteX138" fmla="*/ 306721 w 456712"/>
                  <a:gd name="connsiteY138" fmla="*/ 326447 h 529369"/>
                  <a:gd name="connsiteX139" fmla="*/ 185595 w 456712"/>
                  <a:gd name="connsiteY139" fmla="*/ 161691 h 529369"/>
                  <a:gd name="connsiteX140" fmla="*/ 166308 w 456712"/>
                  <a:gd name="connsiteY140" fmla="*/ 128673 h 529369"/>
                  <a:gd name="connsiteX141" fmla="*/ 165515 w 456712"/>
                  <a:gd name="connsiteY141" fmla="*/ 125738 h 529369"/>
                  <a:gd name="connsiteX142" fmla="*/ 163522 w 456712"/>
                  <a:gd name="connsiteY142" fmla="*/ 116750 h 529369"/>
                  <a:gd name="connsiteX143" fmla="*/ 163799 w 456712"/>
                  <a:gd name="connsiteY143" fmla="*/ 113520 h 529369"/>
                  <a:gd name="connsiteX144" fmla="*/ 165072 w 456712"/>
                  <a:gd name="connsiteY144" fmla="*/ 107227 h 529369"/>
                  <a:gd name="connsiteX145" fmla="*/ 167213 w 456712"/>
                  <a:gd name="connsiteY145" fmla="*/ 104164 h 529369"/>
                  <a:gd name="connsiteX146" fmla="*/ 170553 w 456712"/>
                  <a:gd name="connsiteY146" fmla="*/ 100380 h 529369"/>
                  <a:gd name="connsiteX147" fmla="*/ 173543 w 456712"/>
                  <a:gd name="connsiteY147" fmla="*/ 98756 h 529369"/>
                  <a:gd name="connsiteX148" fmla="*/ 180298 w 456712"/>
                  <a:gd name="connsiteY148" fmla="*/ 95526 h 529369"/>
                  <a:gd name="connsiteX149" fmla="*/ 180778 w 456712"/>
                  <a:gd name="connsiteY149" fmla="*/ 95452 h 529369"/>
                  <a:gd name="connsiteX150" fmla="*/ 211323 w 456712"/>
                  <a:gd name="connsiteY150" fmla="*/ 91945 h 529369"/>
                  <a:gd name="connsiteX151" fmla="*/ 329016 w 456712"/>
                  <a:gd name="connsiteY151" fmla="*/ 91945 h 529369"/>
                  <a:gd name="connsiteX152" fmla="*/ 329016 w 456712"/>
                  <a:gd name="connsiteY152" fmla="*/ 18915 h 529369"/>
                  <a:gd name="connsiteX153" fmla="*/ 328906 w 456712"/>
                  <a:gd name="connsiteY153" fmla="*/ 18915 h 529369"/>
                  <a:gd name="connsiteX154" fmla="*/ 130301 w 456712"/>
                  <a:gd name="connsiteY154" fmla="*/ 4630 h 529369"/>
                  <a:gd name="connsiteX155" fmla="*/ 89975 w 456712"/>
                  <a:gd name="connsiteY155" fmla="*/ 22293 h 529369"/>
                  <a:gd name="connsiteX156" fmla="*/ 89532 w 456712"/>
                  <a:gd name="connsiteY156" fmla="*/ 22569 h 529369"/>
                  <a:gd name="connsiteX157" fmla="*/ 81577 w 456712"/>
                  <a:gd name="connsiteY157" fmla="*/ 29454 h 529369"/>
                  <a:gd name="connsiteX158" fmla="*/ 80433 w 456712"/>
                  <a:gd name="connsiteY158" fmla="*/ 30561 h 529369"/>
                  <a:gd name="connsiteX159" fmla="*/ 73623 w 456712"/>
                  <a:gd name="connsiteY159" fmla="*/ 37925 h 529369"/>
                  <a:gd name="connsiteX160" fmla="*/ 72239 w 456712"/>
                  <a:gd name="connsiteY160" fmla="*/ 39605 h 529369"/>
                  <a:gd name="connsiteX161" fmla="*/ 66425 w 456712"/>
                  <a:gd name="connsiteY161" fmla="*/ 47688 h 529369"/>
                  <a:gd name="connsiteX162" fmla="*/ 65115 w 456712"/>
                  <a:gd name="connsiteY162" fmla="*/ 49589 h 529369"/>
                  <a:gd name="connsiteX163" fmla="*/ 60261 w 456712"/>
                  <a:gd name="connsiteY163" fmla="*/ 58411 h 529369"/>
                  <a:gd name="connsiteX164" fmla="*/ 59264 w 456712"/>
                  <a:gd name="connsiteY164" fmla="*/ 60404 h 529369"/>
                  <a:gd name="connsiteX165" fmla="*/ 57548 w 456712"/>
                  <a:gd name="connsiteY165" fmla="*/ 63782 h 529369"/>
                  <a:gd name="connsiteX166" fmla="*/ 55555 w 456712"/>
                  <a:gd name="connsiteY166" fmla="*/ 69669 h 529369"/>
                  <a:gd name="connsiteX167" fmla="*/ 54632 w 456712"/>
                  <a:gd name="connsiteY167" fmla="*/ 72290 h 529369"/>
                  <a:gd name="connsiteX168" fmla="*/ 52085 w 456712"/>
                  <a:gd name="connsiteY168" fmla="*/ 82275 h 529369"/>
                  <a:gd name="connsiteX169" fmla="*/ 51642 w 456712"/>
                  <a:gd name="connsiteY169" fmla="*/ 84415 h 529369"/>
                  <a:gd name="connsiteX170" fmla="*/ 50442 w 456712"/>
                  <a:gd name="connsiteY170" fmla="*/ 95268 h 529369"/>
                  <a:gd name="connsiteX171" fmla="*/ 50332 w 456712"/>
                  <a:gd name="connsiteY171" fmla="*/ 97169 h 529369"/>
                  <a:gd name="connsiteX172" fmla="*/ 50645 w 456712"/>
                  <a:gd name="connsiteY172" fmla="*/ 108463 h 529369"/>
                  <a:gd name="connsiteX173" fmla="*/ 50811 w 456712"/>
                  <a:gd name="connsiteY173" fmla="*/ 110568 h 529369"/>
                  <a:gd name="connsiteX174" fmla="*/ 52768 w 456712"/>
                  <a:gd name="connsiteY174" fmla="*/ 121899 h 529369"/>
                  <a:gd name="connsiteX175" fmla="*/ 53321 w 456712"/>
                  <a:gd name="connsiteY175" fmla="*/ 124280 h 529369"/>
                  <a:gd name="connsiteX176" fmla="*/ 57068 w 456712"/>
                  <a:gd name="connsiteY176" fmla="*/ 135982 h 529369"/>
                  <a:gd name="connsiteX177" fmla="*/ 57825 w 456712"/>
                  <a:gd name="connsiteY177" fmla="*/ 138011 h 529369"/>
                  <a:gd name="connsiteX178" fmla="*/ 73586 w 456712"/>
                  <a:gd name="connsiteY178" fmla="*/ 166046 h 529369"/>
                  <a:gd name="connsiteX179" fmla="*/ 110110 w 456712"/>
                  <a:gd name="connsiteY179" fmla="*/ 218793 h 529369"/>
                  <a:gd name="connsiteX180" fmla="*/ 60740 w 456712"/>
                  <a:gd name="connsiteY180" fmla="*/ 262239 h 529369"/>
                  <a:gd name="connsiteX181" fmla="*/ 2346 w 456712"/>
                  <a:gd name="connsiteY181" fmla="*/ 358302 h 529369"/>
                  <a:gd name="connsiteX182" fmla="*/ 28480 w 456712"/>
                  <a:gd name="connsiteY182" fmla="*/ 467247 h 529369"/>
                  <a:gd name="connsiteX183" fmla="*/ 50553 w 456712"/>
                  <a:gd name="connsiteY183" fmla="*/ 492273 h 529369"/>
                  <a:gd name="connsiteX184" fmla="*/ 52860 w 456712"/>
                  <a:gd name="connsiteY184" fmla="*/ 494230 h 529369"/>
                  <a:gd name="connsiteX185" fmla="*/ 62845 w 456712"/>
                  <a:gd name="connsiteY185" fmla="*/ 502110 h 529369"/>
                  <a:gd name="connsiteX186" fmla="*/ 66111 w 456712"/>
                  <a:gd name="connsiteY186" fmla="*/ 504307 h 529369"/>
                  <a:gd name="connsiteX187" fmla="*/ 76207 w 456712"/>
                  <a:gd name="connsiteY187" fmla="*/ 510508 h 529369"/>
                  <a:gd name="connsiteX188" fmla="*/ 79621 w 456712"/>
                  <a:gd name="connsiteY188" fmla="*/ 512298 h 529369"/>
                  <a:gd name="connsiteX189" fmla="*/ 90362 w 456712"/>
                  <a:gd name="connsiteY189" fmla="*/ 517355 h 529369"/>
                  <a:gd name="connsiteX190" fmla="*/ 93703 w 456712"/>
                  <a:gd name="connsiteY190" fmla="*/ 518665 h 529369"/>
                  <a:gd name="connsiteX191" fmla="*/ 105035 w 456712"/>
                  <a:gd name="connsiteY191" fmla="*/ 522597 h 529369"/>
                  <a:gd name="connsiteX192" fmla="*/ 108375 w 456712"/>
                  <a:gd name="connsiteY192" fmla="*/ 523557 h 529369"/>
                  <a:gd name="connsiteX193" fmla="*/ 119947 w 456712"/>
                  <a:gd name="connsiteY193" fmla="*/ 526270 h 529369"/>
                  <a:gd name="connsiteX194" fmla="*/ 123694 w 456712"/>
                  <a:gd name="connsiteY194" fmla="*/ 526897 h 529369"/>
                  <a:gd name="connsiteX195" fmla="*/ 130449 w 456712"/>
                  <a:gd name="connsiteY195" fmla="*/ 528097 h 529369"/>
                  <a:gd name="connsiteX196" fmla="*/ 134343 w 456712"/>
                  <a:gd name="connsiteY196" fmla="*/ 528336 h 529369"/>
                  <a:gd name="connsiteX197" fmla="*/ 143848 w 456712"/>
                  <a:gd name="connsiteY197" fmla="*/ 528927 h 529369"/>
                  <a:gd name="connsiteX198" fmla="*/ 150769 w 456712"/>
                  <a:gd name="connsiteY198" fmla="*/ 529370 h 529369"/>
                  <a:gd name="connsiteX199" fmla="*/ 153519 w 456712"/>
                  <a:gd name="connsiteY199" fmla="*/ 529167 h 529369"/>
                  <a:gd name="connsiteX200" fmla="*/ 172048 w 456712"/>
                  <a:gd name="connsiteY200" fmla="*/ 527691 h 529369"/>
                  <a:gd name="connsiteX201" fmla="*/ 179412 w 456712"/>
                  <a:gd name="connsiteY201" fmla="*/ 526620 h 529369"/>
                  <a:gd name="connsiteX202" fmla="*/ 197315 w 456712"/>
                  <a:gd name="connsiteY202" fmla="*/ 522246 h 529369"/>
                  <a:gd name="connsiteX203" fmla="*/ 204439 w 456712"/>
                  <a:gd name="connsiteY203" fmla="*/ 519828 h 529369"/>
                  <a:gd name="connsiteX204" fmla="*/ 220901 w 456712"/>
                  <a:gd name="connsiteY204" fmla="*/ 512593 h 529369"/>
                  <a:gd name="connsiteX205" fmla="*/ 225755 w 456712"/>
                  <a:gd name="connsiteY205" fmla="*/ 509696 h 529369"/>
                  <a:gd name="connsiteX206" fmla="*/ 239671 w 456712"/>
                  <a:gd name="connsiteY206" fmla="*/ 499951 h 529369"/>
                  <a:gd name="connsiteX207" fmla="*/ 241461 w 456712"/>
                  <a:gd name="connsiteY207" fmla="*/ 498678 h 529369"/>
                  <a:gd name="connsiteX208" fmla="*/ 288007 w 456712"/>
                  <a:gd name="connsiteY208" fmla="*/ 457429 h 529369"/>
                  <a:gd name="connsiteX209" fmla="*/ 338890 w 456712"/>
                  <a:gd name="connsiteY209" fmla="*/ 525845 h 529369"/>
                  <a:gd name="connsiteX210" fmla="*/ 456713 w 456712"/>
                  <a:gd name="connsiteY210" fmla="*/ 525845 h 529369"/>
                  <a:gd name="connsiteX211" fmla="*/ 359137 w 456712"/>
                  <a:gd name="connsiteY211" fmla="*/ 395140 h 529369"/>
                  <a:gd name="connsiteX212" fmla="*/ 385621 w 456712"/>
                  <a:gd name="connsiteY212" fmla="*/ 363783 h 52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456712" h="529369">
                    <a:moveTo>
                      <a:pt x="222489" y="511634"/>
                    </a:moveTo>
                    <a:cubicBezTo>
                      <a:pt x="222691" y="511523"/>
                      <a:pt x="222895" y="511394"/>
                      <a:pt x="223079" y="511283"/>
                    </a:cubicBezTo>
                    <a:cubicBezTo>
                      <a:pt x="222876" y="511412"/>
                      <a:pt x="222691" y="511523"/>
                      <a:pt x="222489" y="511634"/>
                    </a:cubicBezTo>
                    <a:moveTo>
                      <a:pt x="199695" y="521434"/>
                    </a:moveTo>
                    <a:cubicBezTo>
                      <a:pt x="200452" y="521194"/>
                      <a:pt x="201172" y="520954"/>
                      <a:pt x="201929" y="520677"/>
                    </a:cubicBezTo>
                    <a:cubicBezTo>
                      <a:pt x="201172" y="520954"/>
                      <a:pt x="200452" y="521194"/>
                      <a:pt x="199695" y="521434"/>
                    </a:cubicBezTo>
                    <a:moveTo>
                      <a:pt x="175500" y="527192"/>
                    </a:moveTo>
                    <a:cubicBezTo>
                      <a:pt x="176053" y="527118"/>
                      <a:pt x="176607" y="527081"/>
                      <a:pt x="177124" y="526952"/>
                    </a:cubicBezTo>
                    <a:cubicBezTo>
                      <a:pt x="176625" y="527081"/>
                      <a:pt x="176072" y="527118"/>
                      <a:pt x="175500" y="527192"/>
                    </a:cubicBezTo>
                    <a:moveTo>
                      <a:pt x="130486" y="527912"/>
                    </a:moveTo>
                    <a:cubicBezTo>
                      <a:pt x="130043" y="527838"/>
                      <a:pt x="129655" y="527746"/>
                      <a:pt x="129249" y="527672"/>
                    </a:cubicBezTo>
                    <a:cubicBezTo>
                      <a:pt x="129895" y="527746"/>
                      <a:pt x="130523" y="527875"/>
                      <a:pt x="131206" y="527949"/>
                    </a:cubicBezTo>
                    <a:cubicBezTo>
                      <a:pt x="130965" y="527912"/>
                      <a:pt x="130726" y="527912"/>
                      <a:pt x="130486" y="527912"/>
                    </a:cubicBezTo>
                    <a:moveTo>
                      <a:pt x="113414" y="524738"/>
                    </a:moveTo>
                    <a:cubicBezTo>
                      <a:pt x="114281" y="524978"/>
                      <a:pt x="115167" y="525180"/>
                      <a:pt x="116034" y="525365"/>
                    </a:cubicBezTo>
                    <a:cubicBezTo>
                      <a:pt x="115167" y="525162"/>
                      <a:pt x="114281" y="524959"/>
                      <a:pt x="113414" y="524738"/>
                    </a:cubicBezTo>
                    <a:moveTo>
                      <a:pt x="98335" y="520308"/>
                    </a:moveTo>
                    <a:cubicBezTo>
                      <a:pt x="99295" y="520622"/>
                      <a:pt x="100236" y="520991"/>
                      <a:pt x="101233" y="521305"/>
                    </a:cubicBezTo>
                    <a:cubicBezTo>
                      <a:pt x="100255" y="520991"/>
                      <a:pt x="99295" y="520640"/>
                      <a:pt x="98335" y="520308"/>
                    </a:cubicBezTo>
                    <a:moveTo>
                      <a:pt x="84179" y="514457"/>
                    </a:moveTo>
                    <a:cubicBezTo>
                      <a:pt x="85102" y="514900"/>
                      <a:pt x="85970" y="515325"/>
                      <a:pt x="86930" y="515731"/>
                    </a:cubicBezTo>
                    <a:cubicBezTo>
                      <a:pt x="85970" y="515343"/>
                      <a:pt x="85102" y="514900"/>
                      <a:pt x="84179" y="514457"/>
                    </a:cubicBezTo>
                    <a:moveTo>
                      <a:pt x="70891" y="507315"/>
                    </a:moveTo>
                    <a:cubicBezTo>
                      <a:pt x="71685" y="507795"/>
                      <a:pt x="72442" y="508275"/>
                      <a:pt x="73235" y="508755"/>
                    </a:cubicBezTo>
                    <a:cubicBezTo>
                      <a:pt x="72442" y="508256"/>
                      <a:pt x="71685" y="507777"/>
                      <a:pt x="70891" y="507315"/>
                    </a:cubicBezTo>
                    <a:moveTo>
                      <a:pt x="58489" y="498715"/>
                    </a:moveTo>
                    <a:cubicBezTo>
                      <a:pt x="59172" y="499231"/>
                      <a:pt x="59799" y="499785"/>
                      <a:pt x="60482" y="500265"/>
                    </a:cubicBezTo>
                    <a:cubicBezTo>
                      <a:pt x="59799" y="499785"/>
                      <a:pt x="59154" y="499231"/>
                      <a:pt x="58489" y="498715"/>
                    </a:cubicBezTo>
                    <a:moveTo>
                      <a:pt x="47102" y="488896"/>
                    </a:moveTo>
                    <a:cubicBezTo>
                      <a:pt x="47619" y="489413"/>
                      <a:pt x="48135" y="489966"/>
                      <a:pt x="48652" y="490446"/>
                    </a:cubicBezTo>
                    <a:cubicBezTo>
                      <a:pt x="48135" y="489966"/>
                      <a:pt x="47619" y="489413"/>
                      <a:pt x="47102" y="488896"/>
                    </a:cubicBezTo>
                    <a:moveTo>
                      <a:pt x="65797" y="153921"/>
                    </a:moveTo>
                    <a:cubicBezTo>
                      <a:pt x="65724" y="153810"/>
                      <a:pt x="65595" y="153644"/>
                      <a:pt x="65521" y="153515"/>
                    </a:cubicBezTo>
                    <a:cubicBezTo>
                      <a:pt x="65595" y="153644"/>
                      <a:pt x="65724" y="153810"/>
                      <a:pt x="65797" y="153921"/>
                    </a:cubicBezTo>
                    <a:moveTo>
                      <a:pt x="60316" y="143309"/>
                    </a:moveTo>
                    <a:cubicBezTo>
                      <a:pt x="59836" y="142275"/>
                      <a:pt x="59282" y="141278"/>
                      <a:pt x="58839" y="140245"/>
                    </a:cubicBezTo>
                    <a:cubicBezTo>
                      <a:pt x="59282" y="141278"/>
                      <a:pt x="59836" y="142275"/>
                      <a:pt x="60316" y="143309"/>
                    </a:cubicBezTo>
                    <a:moveTo>
                      <a:pt x="54115" y="126882"/>
                    </a:moveTo>
                    <a:cubicBezTo>
                      <a:pt x="54466" y="128082"/>
                      <a:pt x="54909" y="129300"/>
                      <a:pt x="55259" y="130500"/>
                    </a:cubicBezTo>
                    <a:cubicBezTo>
                      <a:pt x="54909" y="129300"/>
                      <a:pt x="54466" y="128064"/>
                      <a:pt x="54115" y="126882"/>
                    </a:cubicBezTo>
                    <a:moveTo>
                      <a:pt x="51328" y="113465"/>
                    </a:moveTo>
                    <a:cubicBezTo>
                      <a:pt x="51531" y="114813"/>
                      <a:pt x="51771" y="116178"/>
                      <a:pt x="52011" y="117563"/>
                    </a:cubicBezTo>
                    <a:cubicBezTo>
                      <a:pt x="51753" y="116215"/>
                      <a:pt x="51531" y="114831"/>
                      <a:pt x="51328" y="113465"/>
                    </a:cubicBezTo>
                    <a:moveTo>
                      <a:pt x="50405" y="100269"/>
                    </a:moveTo>
                    <a:cubicBezTo>
                      <a:pt x="50405" y="101709"/>
                      <a:pt x="50442" y="103130"/>
                      <a:pt x="50516" y="104570"/>
                    </a:cubicBezTo>
                    <a:cubicBezTo>
                      <a:pt x="50442" y="103130"/>
                      <a:pt x="50405" y="101690"/>
                      <a:pt x="50405" y="100269"/>
                    </a:cubicBezTo>
                    <a:moveTo>
                      <a:pt x="51328" y="87498"/>
                    </a:moveTo>
                    <a:cubicBezTo>
                      <a:pt x="51125" y="88808"/>
                      <a:pt x="51014" y="90118"/>
                      <a:pt x="50848" y="91484"/>
                    </a:cubicBezTo>
                    <a:cubicBezTo>
                      <a:pt x="51014" y="90118"/>
                      <a:pt x="51125" y="88808"/>
                      <a:pt x="51328" y="87498"/>
                    </a:cubicBezTo>
                    <a:moveTo>
                      <a:pt x="53912" y="75206"/>
                    </a:moveTo>
                    <a:cubicBezTo>
                      <a:pt x="53598" y="76202"/>
                      <a:pt x="53358" y="77236"/>
                      <a:pt x="53118" y="78270"/>
                    </a:cubicBezTo>
                    <a:cubicBezTo>
                      <a:pt x="53358" y="77236"/>
                      <a:pt x="53598" y="76202"/>
                      <a:pt x="53912" y="75206"/>
                    </a:cubicBezTo>
                    <a:moveTo>
                      <a:pt x="57769" y="63874"/>
                    </a:moveTo>
                    <a:cubicBezTo>
                      <a:pt x="57880" y="63634"/>
                      <a:pt x="58046" y="63394"/>
                      <a:pt x="58120" y="63154"/>
                    </a:cubicBezTo>
                    <a:cubicBezTo>
                      <a:pt x="57843" y="63837"/>
                      <a:pt x="57603" y="64502"/>
                      <a:pt x="57326" y="65147"/>
                    </a:cubicBezTo>
                    <a:cubicBezTo>
                      <a:pt x="57492" y="64741"/>
                      <a:pt x="57566" y="64298"/>
                      <a:pt x="57769" y="63874"/>
                    </a:cubicBezTo>
                    <a:moveTo>
                      <a:pt x="63694" y="52099"/>
                    </a:moveTo>
                    <a:cubicBezTo>
                      <a:pt x="63417" y="52579"/>
                      <a:pt x="63177" y="53096"/>
                      <a:pt x="62900" y="53575"/>
                    </a:cubicBezTo>
                    <a:cubicBezTo>
                      <a:pt x="63177" y="53096"/>
                      <a:pt x="63417" y="52616"/>
                      <a:pt x="63694" y="52099"/>
                    </a:cubicBezTo>
                    <a:moveTo>
                      <a:pt x="70541" y="41912"/>
                    </a:moveTo>
                    <a:cubicBezTo>
                      <a:pt x="70337" y="42151"/>
                      <a:pt x="70190" y="42428"/>
                      <a:pt x="69987" y="42668"/>
                    </a:cubicBezTo>
                    <a:cubicBezTo>
                      <a:pt x="70172" y="42428"/>
                      <a:pt x="70337" y="42151"/>
                      <a:pt x="70541" y="41912"/>
                    </a:cubicBezTo>
                    <a:moveTo>
                      <a:pt x="78569" y="32573"/>
                    </a:moveTo>
                    <a:cubicBezTo>
                      <a:pt x="78458" y="32684"/>
                      <a:pt x="78329" y="32813"/>
                      <a:pt x="78255" y="32886"/>
                    </a:cubicBezTo>
                    <a:cubicBezTo>
                      <a:pt x="78329" y="32794"/>
                      <a:pt x="78458" y="32684"/>
                      <a:pt x="78569" y="32573"/>
                    </a:cubicBezTo>
                    <a:moveTo>
                      <a:pt x="87594" y="24249"/>
                    </a:moveTo>
                    <a:cubicBezTo>
                      <a:pt x="87557" y="24286"/>
                      <a:pt x="87520" y="24323"/>
                      <a:pt x="87483" y="24360"/>
                    </a:cubicBezTo>
                    <a:cubicBezTo>
                      <a:pt x="87520" y="24323"/>
                      <a:pt x="87557" y="24286"/>
                      <a:pt x="87594" y="24249"/>
                    </a:cubicBezTo>
                    <a:moveTo>
                      <a:pt x="177419" y="96652"/>
                    </a:moveTo>
                    <a:cubicBezTo>
                      <a:pt x="178102" y="96375"/>
                      <a:pt x="178563" y="96024"/>
                      <a:pt x="179320" y="95729"/>
                    </a:cubicBezTo>
                    <a:cubicBezTo>
                      <a:pt x="178563" y="96006"/>
                      <a:pt x="178102" y="96375"/>
                      <a:pt x="177419" y="96652"/>
                    </a:cubicBezTo>
                    <a:moveTo>
                      <a:pt x="168339" y="102539"/>
                    </a:moveTo>
                    <a:cubicBezTo>
                      <a:pt x="168893" y="101948"/>
                      <a:pt x="169299" y="101229"/>
                      <a:pt x="169963" y="100675"/>
                    </a:cubicBezTo>
                    <a:cubicBezTo>
                      <a:pt x="169299" y="101229"/>
                      <a:pt x="168911" y="101930"/>
                      <a:pt x="168339" y="102539"/>
                    </a:cubicBezTo>
                    <a:moveTo>
                      <a:pt x="163965" y="111361"/>
                    </a:moveTo>
                    <a:cubicBezTo>
                      <a:pt x="164205" y="110125"/>
                      <a:pt x="164279" y="108778"/>
                      <a:pt x="164721" y="107670"/>
                    </a:cubicBezTo>
                    <a:cubicBezTo>
                      <a:pt x="164297" y="108778"/>
                      <a:pt x="164205" y="110125"/>
                      <a:pt x="163965" y="111361"/>
                    </a:cubicBezTo>
                    <a:moveTo>
                      <a:pt x="164260" y="121309"/>
                    </a:moveTo>
                    <a:cubicBezTo>
                      <a:pt x="164020" y="120035"/>
                      <a:pt x="163540" y="118596"/>
                      <a:pt x="163430" y="117415"/>
                    </a:cubicBezTo>
                    <a:cubicBezTo>
                      <a:pt x="163540" y="118596"/>
                      <a:pt x="164020" y="120035"/>
                      <a:pt x="164260" y="121309"/>
                    </a:cubicBezTo>
                    <a:moveTo>
                      <a:pt x="167748" y="132253"/>
                    </a:moveTo>
                    <a:cubicBezTo>
                      <a:pt x="167434" y="131496"/>
                      <a:pt x="166881" y="130574"/>
                      <a:pt x="166586" y="129836"/>
                    </a:cubicBezTo>
                    <a:cubicBezTo>
                      <a:pt x="166881" y="130574"/>
                      <a:pt x="167434" y="131496"/>
                      <a:pt x="167748" y="132253"/>
                    </a:cubicBezTo>
                    <a:moveTo>
                      <a:pt x="185208" y="429376"/>
                    </a:moveTo>
                    <a:cubicBezTo>
                      <a:pt x="184801" y="429652"/>
                      <a:pt x="184377" y="429856"/>
                      <a:pt x="183934" y="430095"/>
                    </a:cubicBezTo>
                    <a:cubicBezTo>
                      <a:pt x="184377" y="429856"/>
                      <a:pt x="184820" y="429652"/>
                      <a:pt x="185208" y="429376"/>
                    </a:cubicBezTo>
                    <a:moveTo>
                      <a:pt x="173709" y="434562"/>
                    </a:moveTo>
                    <a:cubicBezTo>
                      <a:pt x="173303" y="434728"/>
                      <a:pt x="172879" y="434876"/>
                      <a:pt x="172436" y="435005"/>
                    </a:cubicBezTo>
                    <a:cubicBezTo>
                      <a:pt x="172879" y="434876"/>
                      <a:pt x="173322" y="434709"/>
                      <a:pt x="173709" y="434562"/>
                    </a:cubicBezTo>
                    <a:moveTo>
                      <a:pt x="152430" y="435835"/>
                    </a:moveTo>
                    <a:cubicBezTo>
                      <a:pt x="150806" y="435558"/>
                      <a:pt x="149200" y="435319"/>
                      <a:pt x="147613" y="434876"/>
                    </a:cubicBezTo>
                    <a:cubicBezTo>
                      <a:pt x="149255" y="435319"/>
                      <a:pt x="150843" y="435540"/>
                      <a:pt x="152430" y="435835"/>
                    </a:cubicBezTo>
                    <a:moveTo>
                      <a:pt x="141024" y="432679"/>
                    </a:moveTo>
                    <a:cubicBezTo>
                      <a:pt x="139308" y="432052"/>
                      <a:pt x="137647" y="431295"/>
                      <a:pt x="136004" y="430483"/>
                    </a:cubicBezTo>
                    <a:cubicBezTo>
                      <a:pt x="137684" y="431295"/>
                      <a:pt x="139345" y="432052"/>
                      <a:pt x="141024" y="432679"/>
                    </a:cubicBezTo>
                    <a:moveTo>
                      <a:pt x="129803" y="426995"/>
                    </a:moveTo>
                    <a:cubicBezTo>
                      <a:pt x="128252" y="426035"/>
                      <a:pt x="126813" y="424965"/>
                      <a:pt x="125392" y="423857"/>
                    </a:cubicBezTo>
                    <a:cubicBezTo>
                      <a:pt x="126813" y="424965"/>
                      <a:pt x="128289" y="426035"/>
                      <a:pt x="129803" y="426995"/>
                    </a:cubicBezTo>
                    <a:moveTo>
                      <a:pt x="119430" y="419114"/>
                    </a:moveTo>
                    <a:cubicBezTo>
                      <a:pt x="118083" y="417878"/>
                      <a:pt x="116921" y="416530"/>
                      <a:pt x="115647" y="415220"/>
                    </a:cubicBezTo>
                    <a:cubicBezTo>
                      <a:pt x="116921" y="416530"/>
                      <a:pt x="118102" y="417933"/>
                      <a:pt x="119430" y="419114"/>
                    </a:cubicBezTo>
                    <a:moveTo>
                      <a:pt x="101639" y="348317"/>
                    </a:moveTo>
                    <a:cubicBezTo>
                      <a:pt x="101879" y="347874"/>
                      <a:pt x="101990" y="347450"/>
                      <a:pt x="102229" y="347007"/>
                    </a:cubicBezTo>
                    <a:cubicBezTo>
                      <a:pt x="102008" y="347450"/>
                      <a:pt x="101879" y="347874"/>
                      <a:pt x="101639" y="348317"/>
                    </a:cubicBezTo>
                    <a:moveTo>
                      <a:pt x="186481" y="428379"/>
                    </a:moveTo>
                    <a:cubicBezTo>
                      <a:pt x="184968" y="429376"/>
                      <a:pt x="183417" y="430206"/>
                      <a:pt x="181830" y="431000"/>
                    </a:cubicBezTo>
                    <a:cubicBezTo>
                      <a:pt x="179837" y="432033"/>
                      <a:pt x="177843" y="432901"/>
                      <a:pt x="175869" y="433621"/>
                    </a:cubicBezTo>
                    <a:cubicBezTo>
                      <a:pt x="174282" y="434174"/>
                      <a:pt x="172695" y="434765"/>
                      <a:pt x="171052" y="435171"/>
                    </a:cubicBezTo>
                    <a:cubicBezTo>
                      <a:pt x="169151" y="435651"/>
                      <a:pt x="167195" y="435854"/>
                      <a:pt x="165238" y="436038"/>
                    </a:cubicBezTo>
                    <a:cubicBezTo>
                      <a:pt x="163559" y="436241"/>
                      <a:pt x="161935" y="436555"/>
                      <a:pt x="160218" y="436555"/>
                    </a:cubicBezTo>
                    <a:cubicBezTo>
                      <a:pt x="160181" y="436555"/>
                      <a:pt x="160144" y="436555"/>
                      <a:pt x="160107" y="436555"/>
                    </a:cubicBezTo>
                    <a:cubicBezTo>
                      <a:pt x="158428" y="436555"/>
                      <a:pt x="156767" y="436241"/>
                      <a:pt x="155143" y="436075"/>
                    </a:cubicBezTo>
                    <a:cubicBezTo>
                      <a:pt x="152042" y="435724"/>
                      <a:pt x="148942" y="435208"/>
                      <a:pt x="145878" y="434285"/>
                    </a:cubicBezTo>
                    <a:cubicBezTo>
                      <a:pt x="145011" y="434008"/>
                      <a:pt x="144161" y="433731"/>
                      <a:pt x="143294" y="433418"/>
                    </a:cubicBezTo>
                    <a:cubicBezTo>
                      <a:pt x="140064" y="432310"/>
                      <a:pt x="136890" y="430907"/>
                      <a:pt x="133752" y="429209"/>
                    </a:cubicBezTo>
                    <a:cubicBezTo>
                      <a:pt x="133033" y="428804"/>
                      <a:pt x="132368" y="428453"/>
                      <a:pt x="131686" y="428065"/>
                    </a:cubicBezTo>
                    <a:cubicBezTo>
                      <a:pt x="128345" y="426072"/>
                      <a:pt x="125115" y="423765"/>
                      <a:pt x="122014" y="421181"/>
                    </a:cubicBezTo>
                    <a:cubicBezTo>
                      <a:pt x="121608" y="420867"/>
                      <a:pt x="121221" y="420591"/>
                      <a:pt x="120815" y="420222"/>
                    </a:cubicBezTo>
                    <a:cubicBezTo>
                      <a:pt x="117308" y="417158"/>
                      <a:pt x="114005" y="413781"/>
                      <a:pt x="111033" y="410034"/>
                    </a:cubicBezTo>
                    <a:cubicBezTo>
                      <a:pt x="105496" y="403150"/>
                      <a:pt x="101528" y="396432"/>
                      <a:pt x="98944" y="389825"/>
                    </a:cubicBezTo>
                    <a:cubicBezTo>
                      <a:pt x="98668" y="389197"/>
                      <a:pt x="98538" y="388514"/>
                      <a:pt x="98317" y="387868"/>
                    </a:cubicBezTo>
                    <a:cubicBezTo>
                      <a:pt x="97357" y="385118"/>
                      <a:pt x="96527" y="382424"/>
                      <a:pt x="96047" y="379711"/>
                    </a:cubicBezTo>
                    <a:cubicBezTo>
                      <a:pt x="95973" y="379360"/>
                      <a:pt x="96010" y="378991"/>
                      <a:pt x="95973" y="378677"/>
                    </a:cubicBezTo>
                    <a:cubicBezTo>
                      <a:pt x="95530" y="375687"/>
                      <a:pt x="95253" y="372716"/>
                      <a:pt x="95382" y="369763"/>
                    </a:cubicBezTo>
                    <a:cubicBezTo>
                      <a:pt x="96102" y="353854"/>
                      <a:pt x="105478" y="338185"/>
                      <a:pt x="123233" y="323106"/>
                    </a:cubicBezTo>
                    <a:lnTo>
                      <a:pt x="160384" y="290365"/>
                    </a:lnTo>
                    <a:lnTo>
                      <a:pt x="232658" y="385783"/>
                    </a:lnTo>
                    <a:lnTo>
                      <a:pt x="196226" y="420702"/>
                    </a:lnTo>
                    <a:cubicBezTo>
                      <a:pt x="195229" y="421624"/>
                      <a:pt x="194233" y="422289"/>
                      <a:pt x="193236" y="423174"/>
                    </a:cubicBezTo>
                    <a:cubicBezTo>
                      <a:pt x="190984" y="425131"/>
                      <a:pt x="188751" y="426958"/>
                      <a:pt x="186481" y="428379"/>
                    </a:cubicBezTo>
                    <a:moveTo>
                      <a:pt x="232197" y="1936"/>
                    </a:moveTo>
                    <a:cubicBezTo>
                      <a:pt x="232676" y="2010"/>
                      <a:pt x="233156" y="2010"/>
                      <a:pt x="233636" y="2047"/>
                    </a:cubicBezTo>
                    <a:cubicBezTo>
                      <a:pt x="233138" y="2010"/>
                      <a:pt x="232676" y="2010"/>
                      <a:pt x="232197" y="1936"/>
                    </a:cubicBezTo>
                    <a:moveTo>
                      <a:pt x="385621" y="363783"/>
                    </a:moveTo>
                    <a:lnTo>
                      <a:pt x="428623" y="287412"/>
                    </a:lnTo>
                    <a:lnTo>
                      <a:pt x="428660" y="287302"/>
                    </a:lnTo>
                    <a:lnTo>
                      <a:pt x="393501" y="245185"/>
                    </a:lnTo>
                    <a:lnTo>
                      <a:pt x="393427" y="245111"/>
                    </a:lnTo>
                    <a:lnTo>
                      <a:pt x="306721" y="326447"/>
                    </a:lnTo>
                    <a:lnTo>
                      <a:pt x="185595" y="161691"/>
                    </a:lnTo>
                    <a:cubicBezTo>
                      <a:pt x="176053" y="148568"/>
                      <a:pt x="169686" y="137698"/>
                      <a:pt x="166308" y="128673"/>
                    </a:cubicBezTo>
                    <a:cubicBezTo>
                      <a:pt x="165902" y="127639"/>
                      <a:pt x="165829" y="126772"/>
                      <a:pt x="165515" y="125738"/>
                    </a:cubicBezTo>
                    <a:cubicBezTo>
                      <a:pt x="164481" y="122509"/>
                      <a:pt x="163688" y="119445"/>
                      <a:pt x="163522" y="116750"/>
                    </a:cubicBezTo>
                    <a:cubicBezTo>
                      <a:pt x="163448" y="115551"/>
                      <a:pt x="163725" y="114609"/>
                      <a:pt x="163799" y="113520"/>
                    </a:cubicBezTo>
                    <a:cubicBezTo>
                      <a:pt x="163965" y="111250"/>
                      <a:pt x="164242" y="109073"/>
                      <a:pt x="165072" y="107227"/>
                    </a:cubicBezTo>
                    <a:cubicBezTo>
                      <a:pt x="165589" y="106083"/>
                      <a:pt x="166456" y="105160"/>
                      <a:pt x="167213" y="104164"/>
                    </a:cubicBezTo>
                    <a:cubicBezTo>
                      <a:pt x="168209" y="102853"/>
                      <a:pt x="169077" y="101451"/>
                      <a:pt x="170553" y="100380"/>
                    </a:cubicBezTo>
                    <a:cubicBezTo>
                      <a:pt x="171347" y="99752"/>
                      <a:pt x="172584" y="99309"/>
                      <a:pt x="173543" y="98756"/>
                    </a:cubicBezTo>
                    <a:cubicBezTo>
                      <a:pt x="175610" y="97612"/>
                      <a:pt x="177604" y="96412"/>
                      <a:pt x="180298" y="95526"/>
                    </a:cubicBezTo>
                    <a:cubicBezTo>
                      <a:pt x="180464" y="95489"/>
                      <a:pt x="180612" y="95489"/>
                      <a:pt x="180778" y="95452"/>
                    </a:cubicBezTo>
                    <a:cubicBezTo>
                      <a:pt x="188382" y="93108"/>
                      <a:pt x="198477" y="91945"/>
                      <a:pt x="211323" y="91945"/>
                    </a:cubicBezTo>
                    <a:lnTo>
                      <a:pt x="329016" y="91945"/>
                    </a:lnTo>
                    <a:lnTo>
                      <a:pt x="329016" y="18915"/>
                    </a:lnTo>
                    <a:lnTo>
                      <a:pt x="328906" y="18915"/>
                    </a:lnTo>
                    <a:cubicBezTo>
                      <a:pt x="278705" y="7104"/>
                      <a:pt x="216176" y="-7661"/>
                      <a:pt x="130301" y="4630"/>
                    </a:cubicBezTo>
                    <a:cubicBezTo>
                      <a:pt x="116053" y="6587"/>
                      <a:pt x="102138" y="12991"/>
                      <a:pt x="89975" y="22293"/>
                    </a:cubicBezTo>
                    <a:cubicBezTo>
                      <a:pt x="89809" y="22367"/>
                      <a:pt x="89698" y="22496"/>
                      <a:pt x="89532" y="22569"/>
                    </a:cubicBezTo>
                    <a:cubicBezTo>
                      <a:pt x="86745" y="24711"/>
                      <a:pt x="84124" y="27018"/>
                      <a:pt x="81577" y="29454"/>
                    </a:cubicBezTo>
                    <a:cubicBezTo>
                      <a:pt x="81227" y="29860"/>
                      <a:pt x="80784" y="30173"/>
                      <a:pt x="80433" y="30561"/>
                    </a:cubicBezTo>
                    <a:cubicBezTo>
                      <a:pt x="78052" y="32868"/>
                      <a:pt x="75819" y="35378"/>
                      <a:pt x="73623" y="37925"/>
                    </a:cubicBezTo>
                    <a:cubicBezTo>
                      <a:pt x="73180" y="38516"/>
                      <a:pt x="72663" y="39032"/>
                      <a:pt x="72239" y="39605"/>
                    </a:cubicBezTo>
                    <a:cubicBezTo>
                      <a:pt x="70135" y="42188"/>
                      <a:pt x="68252" y="44901"/>
                      <a:pt x="66425" y="47688"/>
                    </a:cubicBezTo>
                    <a:cubicBezTo>
                      <a:pt x="65982" y="48316"/>
                      <a:pt x="65558" y="48925"/>
                      <a:pt x="65115" y="49589"/>
                    </a:cubicBezTo>
                    <a:cubicBezTo>
                      <a:pt x="63325" y="52450"/>
                      <a:pt x="61737" y="55403"/>
                      <a:pt x="60261" y="58411"/>
                    </a:cubicBezTo>
                    <a:cubicBezTo>
                      <a:pt x="59947" y="59094"/>
                      <a:pt x="59578" y="59721"/>
                      <a:pt x="59264" y="60404"/>
                    </a:cubicBezTo>
                    <a:cubicBezTo>
                      <a:pt x="58711" y="61549"/>
                      <a:pt x="58064" y="62638"/>
                      <a:pt x="57548" y="63782"/>
                    </a:cubicBezTo>
                    <a:cubicBezTo>
                      <a:pt x="56754" y="65738"/>
                      <a:pt x="56237" y="67713"/>
                      <a:pt x="55555" y="69669"/>
                    </a:cubicBezTo>
                    <a:cubicBezTo>
                      <a:pt x="55241" y="70537"/>
                      <a:pt x="54927" y="71386"/>
                      <a:pt x="54632" y="72290"/>
                    </a:cubicBezTo>
                    <a:cubicBezTo>
                      <a:pt x="53598" y="75594"/>
                      <a:pt x="52768" y="78934"/>
                      <a:pt x="52085" y="82275"/>
                    </a:cubicBezTo>
                    <a:cubicBezTo>
                      <a:pt x="51974" y="82995"/>
                      <a:pt x="51808" y="83714"/>
                      <a:pt x="51642" y="84415"/>
                    </a:cubicBezTo>
                    <a:cubicBezTo>
                      <a:pt x="51051" y="88033"/>
                      <a:pt x="50645" y="91650"/>
                      <a:pt x="50442" y="95268"/>
                    </a:cubicBezTo>
                    <a:cubicBezTo>
                      <a:pt x="50405" y="95895"/>
                      <a:pt x="50368" y="96541"/>
                      <a:pt x="50332" y="97169"/>
                    </a:cubicBezTo>
                    <a:cubicBezTo>
                      <a:pt x="50221" y="100952"/>
                      <a:pt x="50295" y="104680"/>
                      <a:pt x="50645" y="108463"/>
                    </a:cubicBezTo>
                    <a:cubicBezTo>
                      <a:pt x="50682" y="109147"/>
                      <a:pt x="50756" y="109848"/>
                      <a:pt x="50811" y="110568"/>
                    </a:cubicBezTo>
                    <a:cubicBezTo>
                      <a:pt x="51254" y="114351"/>
                      <a:pt x="51882" y="118116"/>
                      <a:pt x="52768" y="121899"/>
                    </a:cubicBezTo>
                    <a:cubicBezTo>
                      <a:pt x="52971" y="122693"/>
                      <a:pt x="53118" y="123487"/>
                      <a:pt x="53321" y="124280"/>
                    </a:cubicBezTo>
                    <a:cubicBezTo>
                      <a:pt x="54318" y="128175"/>
                      <a:pt x="55591" y="132124"/>
                      <a:pt x="57068" y="135982"/>
                    </a:cubicBezTo>
                    <a:cubicBezTo>
                      <a:pt x="57345" y="136664"/>
                      <a:pt x="57548" y="137329"/>
                      <a:pt x="57825" y="138011"/>
                    </a:cubicBezTo>
                    <a:cubicBezTo>
                      <a:pt x="61682" y="147553"/>
                      <a:pt x="66813" y="156947"/>
                      <a:pt x="73586" y="166046"/>
                    </a:cubicBezTo>
                    <a:lnTo>
                      <a:pt x="110110" y="218793"/>
                    </a:lnTo>
                    <a:lnTo>
                      <a:pt x="60740" y="262239"/>
                    </a:lnTo>
                    <a:cubicBezTo>
                      <a:pt x="29679" y="289203"/>
                      <a:pt x="8953" y="323291"/>
                      <a:pt x="2346" y="358302"/>
                    </a:cubicBezTo>
                    <a:cubicBezTo>
                      <a:pt x="-4741" y="396007"/>
                      <a:pt x="4303" y="433676"/>
                      <a:pt x="28480" y="467247"/>
                    </a:cubicBezTo>
                    <a:cubicBezTo>
                      <a:pt x="34847" y="476549"/>
                      <a:pt x="42321" y="484873"/>
                      <a:pt x="50553" y="492273"/>
                    </a:cubicBezTo>
                    <a:cubicBezTo>
                      <a:pt x="51310" y="492956"/>
                      <a:pt x="52103" y="493547"/>
                      <a:pt x="52860" y="494230"/>
                    </a:cubicBezTo>
                    <a:cubicBezTo>
                      <a:pt x="56090" y="497017"/>
                      <a:pt x="59375" y="499638"/>
                      <a:pt x="62845" y="502110"/>
                    </a:cubicBezTo>
                    <a:cubicBezTo>
                      <a:pt x="63915" y="502867"/>
                      <a:pt x="64985" y="503587"/>
                      <a:pt x="66111" y="504307"/>
                    </a:cubicBezTo>
                    <a:cubicBezTo>
                      <a:pt x="69378" y="506503"/>
                      <a:pt x="72755" y="508607"/>
                      <a:pt x="76207" y="510508"/>
                    </a:cubicBezTo>
                    <a:cubicBezTo>
                      <a:pt x="77369" y="511136"/>
                      <a:pt x="78477" y="511708"/>
                      <a:pt x="79621" y="512298"/>
                    </a:cubicBezTo>
                    <a:cubicBezTo>
                      <a:pt x="83128" y="514125"/>
                      <a:pt x="86708" y="515842"/>
                      <a:pt x="90362" y="517355"/>
                    </a:cubicBezTo>
                    <a:cubicBezTo>
                      <a:pt x="91470" y="517835"/>
                      <a:pt x="92595" y="518223"/>
                      <a:pt x="93703" y="518665"/>
                    </a:cubicBezTo>
                    <a:cubicBezTo>
                      <a:pt x="97394" y="520142"/>
                      <a:pt x="101178" y="521452"/>
                      <a:pt x="105035" y="522597"/>
                    </a:cubicBezTo>
                    <a:cubicBezTo>
                      <a:pt x="106142" y="522910"/>
                      <a:pt x="107268" y="523224"/>
                      <a:pt x="108375" y="523557"/>
                    </a:cubicBezTo>
                    <a:cubicBezTo>
                      <a:pt x="112159" y="524590"/>
                      <a:pt x="116016" y="525513"/>
                      <a:pt x="119947" y="526270"/>
                    </a:cubicBezTo>
                    <a:cubicBezTo>
                      <a:pt x="121184" y="526509"/>
                      <a:pt x="122421" y="526712"/>
                      <a:pt x="123694" y="526897"/>
                    </a:cubicBezTo>
                    <a:cubicBezTo>
                      <a:pt x="125964" y="527303"/>
                      <a:pt x="128142" y="527820"/>
                      <a:pt x="130449" y="528097"/>
                    </a:cubicBezTo>
                    <a:cubicBezTo>
                      <a:pt x="131759" y="528262"/>
                      <a:pt x="133033" y="528207"/>
                      <a:pt x="134343" y="528336"/>
                    </a:cubicBezTo>
                    <a:cubicBezTo>
                      <a:pt x="137517" y="528687"/>
                      <a:pt x="140673" y="528816"/>
                      <a:pt x="143848" y="528927"/>
                    </a:cubicBezTo>
                    <a:cubicBezTo>
                      <a:pt x="146155" y="529038"/>
                      <a:pt x="148462" y="529370"/>
                      <a:pt x="150769" y="529370"/>
                    </a:cubicBezTo>
                    <a:cubicBezTo>
                      <a:pt x="151728" y="529370"/>
                      <a:pt x="152596" y="529167"/>
                      <a:pt x="153519" y="529167"/>
                    </a:cubicBezTo>
                    <a:cubicBezTo>
                      <a:pt x="159757" y="529056"/>
                      <a:pt x="165976" y="528484"/>
                      <a:pt x="172048" y="527691"/>
                    </a:cubicBezTo>
                    <a:cubicBezTo>
                      <a:pt x="174522" y="527377"/>
                      <a:pt x="176976" y="527063"/>
                      <a:pt x="179412" y="526620"/>
                    </a:cubicBezTo>
                    <a:cubicBezTo>
                      <a:pt x="185577" y="525513"/>
                      <a:pt x="191538" y="524036"/>
                      <a:pt x="197315" y="522246"/>
                    </a:cubicBezTo>
                    <a:cubicBezTo>
                      <a:pt x="199788" y="521489"/>
                      <a:pt x="202095" y="520659"/>
                      <a:pt x="204439" y="519828"/>
                    </a:cubicBezTo>
                    <a:cubicBezTo>
                      <a:pt x="210215" y="517724"/>
                      <a:pt x="215734" y="515325"/>
                      <a:pt x="220901" y="512593"/>
                    </a:cubicBezTo>
                    <a:cubicBezTo>
                      <a:pt x="222618" y="511671"/>
                      <a:pt x="224131" y="510637"/>
                      <a:pt x="225755" y="509696"/>
                    </a:cubicBezTo>
                    <a:cubicBezTo>
                      <a:pt x="230720" y="506706"/>
                      <a:pt x="235426" y="503532"/>
                      <a:pt x="239671" y="499951"/>
                    </a:cubicBezTo>
                    <a:cubicBezTo>
                      <a:pt x="240225" y="499508"/>
                      <a:pt x="240945" y="499158"/>
                      <a:pt x="241461" y="498678"/>
                    </a:cubicBezTo>
                    <a:lnTo>
                      <a:pt x="288007" y="457429"/>
                    </a:lnTo>
                    <a:lnTo>
                      <a:pt x="338890" y="525845"/>
                    </a:lnTo>
                    <a:lnTo>
                      <a:pt x="456713" y="525845"/>
                    </a:lnTo>
                    <a:lnTo>
                      <a:pt x="359137" y="395140"/>
                    </a:lnTo>
                    <a:lnTo>
                      <a:pt x="385621" y="36378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67" name="Freeform: Shape 102">
              <a:extLst>
                <a:ext uri="{FF2B5EF4-FFF2-40B4-BE49-F238E27FC236}">
                  <a16:creationId xmlns:a16="http://schemas.microsoft.com/office/drawing/2014/main" id="{B3E385FF-4731-FFE8-5CF4-41843CFB87C7}"/>
                </a:ext>
              </a:extLst>
            </p:cNvPr>
            <p:cNvSpPr/>
            <p:nvPr/>
          </p:nvSpPr>
          <p:spPr>
            <a:xfrm>
              <a:off x="7760781" y="5067703"/>
              <a:ext cx="388073" cy="522598"/>
            </a:xfrm>
            <a:custGeom>
              <a:avLst/>
              <a:gdLst>
                <a:gd name="connsiteX0" fmla="*/ 0 w 388073"/>
                <a:gd name="connsiteY0" fmla="*/ 0 h 522598"/>
                <a:gd name="connsiteX1" fmla="*/ 0 w 388073"/>
                <a:gd name="connsiteY1" fmla="*/ 92261 h 522598"/>
                <a:gd name="connsiteX2" fmla="*/ 141964 w 388073"/>
                <a:gd name="connsiteY2" fmla="*/ 92261 h 522598"/>
                <a:gd name="connsiteX3" fmla="*/ 141964 w 388073"/>
                <a:gd name="connsiteY3" fmla="*/ 522599 h 522598"/>
                <a:gd name="connsiteX4" fmla="*/ 242530 w 388073"/>
                <a:gd name="connsiteY4" fmla="*/ 522599 h 522598"/>
                <a:gd name="connsiteX5" fmla="*/ 242530 w 388073"/>
                <a:gd name="connsiteY5" fmla="*/ 92261 h 522598"/>
                <a:gd name="connsiteX6" fmla="*/ 388073 w 388073"/>
                <a:gd name="connsiteY6" fmla="*/ 92261 h 522598"/>
                <a:gd name="connsiteX7" fmla="*/ 388073 w 388073"/>
                <a:gd name="connsiteY7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073" h="522598">
                  <a:moveTo>
                    <a:pt x="0" y="0"/>
                  </a:moveTo>
                  <a:lnTo>
                    <a:pt x="0" y="92261"/>
                  </a:lnTo>
                  <a:lnTo>
                    <a:pt x="141964" y="92261"/>
                  </a:lnTo>
                  <a:lnTo>
                    <a:pt x="141964" y="522599"/>
                  </a:lnTo>
                  <a:lnTo>
                    <a:pt x="242530" y="522599"/>
                  </a:lnTo>
                  <a:lnTo>
                    <a:pt x="242530" y="92261"/>
                  </a:lnTo>
                  <a:lnTo>
                    <a:pt x="388073" y="92261"/>
                  </a:lnTo>
                  <a:lnTo>
                    <a:pt x="38807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68" name="Graphic 4">
              <a:extLst>
                <a:ext uri="{FF2B5EF4-FFF2-40B4-BE49-F238E27FC236}">
                  <a16:creationId xmlns:a16="http://schemas.microsoft.com/office/drawing/2014/main" id="{51B6D61A-AE77-3CCD-879A-EA0702B27251}"/>
                </a:ext>
              </a:extLst>
            </p:cNvPr>
            <p:cNvGrpSpPr/>
            <p:nvPr/>
          </p:nvGrpSpPr>
          <p:grpSpPr>
            <a:xfrm>
              <a:off x="8197929" y="5061963"/>
              <a:ext cx="763485" cy="532786"/>
              <a:chOff x="8197929" y="5061963"/>
              <a:chExt cx="763485" cy="532786"/>
            </a:xfrm>
            <a:solidFill>
              <a:srgbClr val="9C9B9B"/>
            </a:solidFill>
          </p:grpSpPr>
          <p:sp>
            <p:nvSpPr>
              <p:cNvPr id="91" name="Freeform: Shape 126">
                <a:extLst>
                  <a:ext uri="{FF2B5EF4-FFF2-40B4-BE49-F238E27FC236}">
                    <a16:creationId xmlns:a16="http://schemas.microsoft.com/office/drawing/2014/main" id="{3C34920B-32A8-65AC-B942-64695D80361B}"/>
                  </a:ext>
                </a:extLst>
              </p:cNvPr>
              <p:cNvSpPr/>
              <p:nvPr/>
            </p:nvSpPr>
            <p:spPr>
              <a:xfrm>
                <a:off x="8197929" y="5067666"/>
                <a:ext cx="344996" cy="525035"/>
              </a:xfrm>
              <a:custGeom>
                <a:avLst/>
                <a:gdLst>
                  <a:gd name="connsiteX0" fmla="*/ 105254 w 344996"/>
                  <a:gd name="connsiteY0" fmla="*/ 416256 h 525035"/>
                  <a:gd name="connsiteX1" fmla="*/ 104387 w 344996"/>
                  <a:gd name="connsiteY1" fmla="*/ 414816 h 525035"/>
                  <a:gd name="connsiteX2" fmla="*/ 105254 w 344996"/>
                  <a:gd name="connsiteY2" fmla="*/ 416256 h 525035"/>
                  <a:gd name="connsiteX3" fmla="*/ 110218 w 344996"/>
                  <a:gd name="connsiteY3" fmla="*/ 422623 h 525035"/>
                  <a:gd name="connsiteX4" fmla="*/ 108908 w 344996"/>
                  <a:gd name="connsiteY4" fmla="*/ 421553 h 525035"/>
                  <a:gd name="connsiteX5" fmla="*/ 110218 w 344996"/>
                  <a:gd name="connsiteY5" fmla="*/ 422623 h 525035"/>
                  <a:gd name="connsiteX6" fmla="*/ 28126 w 344996"/>
                  <a:gd name="connsiteY6" fmla="*/ 497610 h 525035"/>
                  <a:gd name="connsiteX7" fmla="*/ 28089 w 344996"/>
                  <a:gd name="connsiteY7" fmla="*/ 497573 h 525035"/>
                  <a:gd name="connsiteX8" fmla="*/ 28607 w 344996"/>
                  <a:gd name="connsiteY8" fmla="*/ 498052 h 525035"/>
                  <a:gd name="connsiteX9" fmla="*/ 28126 w 344996"/>
                  <a:gd name="connsiteY9" fmla="*/ 497610 h 525035"/>
                  <a:gd name="connsiteX10" fmla="*/ 15632 w 344996"/>
                  <a:gd name="connsiteY10" fmla="*/ 482125 h 525035"/>
                  <a:gd name="connsiteX11" fmla="*/ 16315 w 344996"/>
                  <a:gd name="connsiteY11" fmla="*/ 483232 h 525035"/>
                  <a:gd name="connsiteX12" fmla="*/ 15632 w 344996"/>
                  <a:gd name="connsiteY12" fmla="*/ 482125 h 525035"/>
                  <a:gd name="connsiteX13" fmla="*/ 1919 w 344996"/>
                  <a:gd name="connsiteY13" fmla="*/ 442759 h 525035"/>
                  <a:gd name="connsiteX14" fmla="*/ 2233 w 344996"/>
                  <a:gd name="connsiteY14" fmla="*/ 444825 h 525035"/>
                  <a:gd name="connsiteX15" fmla="*/ 1919 w 344996"/>
                  <a:gd name="connsiteY15" fmla="*/ 442759 h 525035"/>
                  <a:gd name="connsiteX16" fmla="*/ 2140 w 344996"/>
                  <a:gd name="connsiteY16" fmla="*/ 83532 h 525035"/>
                  <a:gd name="connsiteX17" fmla="*/ 1938 w 344996"/>
                  <a:gd name="connsiteY17" fmla="*/ 84971 h 525035"/>
                  <a:gd name="connsiteX18" fmla="*/ 2140 w 344996"/>
                  <a:gd name="connsiteY18" fmla="*/ 83532 h 525035"/>
                  <a:gd name="connsiteX19" fmla="*/ 28330 w 344996"/>
                  <a:gd name="connsiteY19" fmla="*/ 28828 h 525035"/>
                  <a:gd name="connsiteX20" fmla="*/ 28440 w 344996"/>
                  <a:gd name="connsiteY20" fmla="*/ 28755 h 525035"/>
                  <a:gd name="connsiteX21" fmla="*/ 28200 w 344996"/>
                  <a:gd name="connsiteY21" fmla="*/ 28995 h 525035"/>
                  <a:gd name="connsiteX22" fmla="*/ 28330 w 344996"/>
                  <a:gd name="connsiteY22" fmla="*/ 28828 h 525035"/>
                  <a:gd name="connsiteX23" fmla="*/ 114076 w 344996"/>
                  <a:gd name="connsiteY23" fmla="*/ 37 h 525035"/>
                  <a:gd name="connsiteX24" fmla="*/ 111363 w 344996"/>
                  <a:gd name="connsiteY24" fmla="*/ 0 h 525035"/>
                  <a:gd name="connsiteX25" fmla="*/ 75522 w 344996"/>
                  <a:gd name="connsiteY25" fmla="*/ 4024 h 525035"/>
                  <a:gd name="connsiteX26" fmla="*/ 75245 w 344996"/>
                  <a:gd name="connsiteY26" fmla="*/ 4061 h 525035"/>
                  <a:gd name="connsiteX27" fmla="*/ 65850 w 344996"/>
                  <a:gd name="connsiteY27" fmla="*/ 6681 h 525035"/>
                  <a:gd name="connsiteX28" fmla="*/ 65371 w 344996"/>
                  <a:gd name="connsiteY28" fmla="*/ 6848 h 525035"/>
                  <a:gd name="connsiteX29" fmla="*/ 32593 w 344996"/>
                  <a:gd name="connsiteY29" fmla="*/ 24898 h 525035"/>
                  <a:gd name="connsiteX30" fmla="*/ 29972 w 344996"/>
                  <a:gd name="connsiteY30" fmla="*/ 27131 h 525035"/>
                  <a:gd name="connsiteX31" fmla="*/ 28145 w 344996"/>
                  <a:gd name="connsiteY31" fmla="*/ 28681 h 525035"/>
                  <a:gd name="connsiteX32" fmla="*/ 26521 w 344996"/>
                  <a:gd name="connsiteY32" fmla="*/ 30711 h 525035"/>
                  <a:gd name="connsiteX33" fmla="*/ 16463 w 344996"/>
                  <a:gd name="connsiteY33" fmla="*/ 43280 h 525035"/>
                  <a:gd name="connsiteX34" fmla="*/ 14635 w 344996"/>
                  <a:gd name="connsiteY34" fmla="*/ 46583 h 525035"/>
                  <a:gd name="connsiteX35" fmla="*/ 8434 w 344996"/>
                  <a:gd name="connsiteY35" fmla="*/ 59668 h 525035"/>
                  <a:gd name="connsiteX36" fmla="*/ 6680 w 344996"/>
                  <a:gd name="connsiteY36" fmla="*/ 64116 h 525035"/>
                  <a:gd name="connsiteX37" fmla="*/ 2510 w 344996"/>
                  <a:gd name="connsiteY37" fmla="*/ 81133 h 525035"/>
                  <a:gd name="connsiteX38" fmla="*/ 1476 w 344996"/>
                  <a:gd name="connsiteY38" fmla="*/ 88054 h 525035"/>
                  <a:gd name="connsiteX39" fmla="*/ 277 w 344996"/>
                  <a:gd name="connsiteY39" fmla="*/ 104683 h 525035"/>
                  <a:gd name="connsiteX40" fmla="*/ 0 w 344996"/>
                  <a:gd name="connsiteY40" fmla="*/ 108613 h 525035"/>
                  <a:gd name="connsiteX41" fmla="*/ 0 w 344996"/>
                  <a:gd name="connsiteY41" fmla="*/ 419744 h 525035"/>
                  <a:gd name="connsiteX42" fmla="*/ 314 w 344996"/>
                  <a:gd name="connsiteY42" fmla="*/ 424192 h 525035"/>
                  <a:gd name="connsiteX43" fmla="*/ 1458 w 344996"/>
                  <a:gd name="connsiteY43" fmla="*/ 440138 h 525035"/>
                  <a:gd name="connsiteX44" fmla="*/ 2658 w 344996"/>
                  <a:gd name="connsiteY44" fmla="*/ 447465 h 525035"/>
                  <a:gd name="connsiteX45" fmla="*/ 6238 w 344996"/>
                  <a:gd name="connsiteY45" fmla="*/ 461713 h 525035"/>
                  <a:gd name="connsiteX46" fmla="*/ 7622 w 344996"/>
                  <a:gd name="connsiteY46" fmla="*/ 466161 h 525035"/>
                  <a:gd name="connsiteX47" fmla="*/ 14469 w 344996"/>
                  <a:gd name="connsiteY47" fmla="*/ 480280 h 525035"/>
                  <a:gd name="connsiteX48" fmla="*/ 17293 w 344996"/>
                  <a:gd name="connsiteY48" fmla="*/ 484820 h 525035"/>
                  <a:gd name="connsiteX49" fmla="*/ 26927 w 344996"/>
                  <a:gd name="connsiteY49" fmla="*/ 496557 h 525035"/>
                  <a:gd name="connsiteX50" fmla="*/ 27924 w 344996"/>
                  <a:gd name="connsiteY50" fmla="*/ 497757 h 525035"/>
                  <a:gd name="connsiteX51" fmla="*/ 32944 w 344996"/>
                  <a:gd name="connsiteY51" fmla="*/ 501891 h 525035"/>
                  <a:gd name="connsiteX52" fmla="*/ 34973 w 344996"/>
                  <a:gd name="connsiteY52" fmla="*/ 503571 h 525035"/>
                  <a:gd name="connsiteX53" fmla="*/ 41618 w 344996"/>
                  <a:gd name="connsiteY53" fmla="*/ 508074 h 525035"/>
                  <a:gd name="connsiteX54" fmla="*/ 44275 w 344996"/>
                  <a:gd name="connsiteY54" fmla="*/ 509698 h 525035"/>
                  <a:gd name="connsiteX55" fmla="*/ 50957 w 344996"/>
                  <a:gd name="connsiteY55" fmla="*/ 513168 h 525035"/>
                  <a:gd name="connsiteX56" fmla="*/ 54186 w 344996"/>
                  <a:gd name="connsiteY56" fmla="*/ 514644 h 525035"/>
                  <a:gd name="connsiteX57" fmla="*/ 60942 w 344996"/>
                  <a:gd name="connsiteY57" fmla="*/ 517228 h 525035"/>
                  <a:gd name="connsiteX58" fmla="*/ 64355 w 344996"/>
                  <a:gd name="connsiteY58" fmla="*/ 518391 h 525035"/>
                  <a:gd name="connsiteX59" fmla="*/ 71350 w 344996"/>
                  <a:gd name="connsiteY59" fmla="*/ 520384 h 525035"/>
                  <a:gd name="connsiteX60" fmla="*/ 74414 w 344996"/>
                  <a:gd name="connsiteY60" fmla="*/ 521104 h 525035"/>
                  <a:gd name="connsiteX61" fmla="*/ 82166 w 344996"/>
                  <a:gd name="connsiteY61" fmla="*/ 522654 h 525035"/>
                  <a:gd name="connsiteX62" fmla="*/ 83790 w 344996"/>
                  <a:gd name="connsiteY62" fmla="*/ 522931 h 525035"/>
                  <a:gd name="connsiteX63" fmla="*/ 111437 w 344996"/>
                  <a:gd name="connsiteY63" fmla="*/ 525035 h 525035"/>
                  <a:gd name="connsiteX64" fmla="*/ 121218 w 344996"/>
                  <a:gd name="connsiteY64" fmla="*/ 524832 h 525035"/>
                  <a:gd name="connsiteX65" fmla="*/ 344886 w 344996"/>
                  <a:gd name="connsiteY65" fmla="*/ 512651 h 525035"/>
                  <a:gd name="connsiteX66" fmla="*/ 344996 w 344996"/>
                  <a:gd name="connsiteY66" fmla="*/ 512651 h 525035"/>
                  <a:gd name="connsiteX67" fmla="*/ 344996 w 344996"/>
                  <a:gd name="connsiteY67" fmla="*/ 430356 h 525035"/>
                  <a:gd name="connsiteX68" fmla="*/ 143716 w 344996"/>
                  <a:gd name="connsiteY68" fmla="*/ 430356 h 525035"/>
                  <a:gd name="connsiteX69" fmla="*/ 142516 w 344996"/>
                  <a:gd name="connsiteY69" fmla="*/ 430356 h 525035"/>
                  <a:gd name="connsiteX70" fmla="*/ 114390 w 344996"/>
                  <a:gd name="connsiteY70" fmla="*/ 425742 h 525035"/>
                  <a:gd name="connsiteX71" fmla="*/ 108392 w 344996"/>
                  <a:gd name="connsiteY71" fmla="*/ 420888 h 525035"/>
                  <a:gd name="connsiteX72" fmla="*/ 107911 w 344996"/>
                  <a:gd name="connsiteY72" fmla="*/ 420168 h 525035"/>
                  <a:gd name="connsiteX73" fmla="*/ 104054 w 344996"/>
                  <a:gd name="connsiteY73" fmla="*/ 413930 h 525035"/>
                  <a:gd name="connsiteX74" fmla="*/ 103574 w 344996"/>
                  <a:gd name="connsiteY74" fmla="*/ 412490 h 525035"/>
                  <a:gd name="connsiteX75" fmla="*/ 100511 w 344996"/>
                  <a:gd name="connsiteY75" fmla="*/ 393352 h 525035"/>
                  <a:gd name="connsiteX76" fmla="*/ 100511 w 344996"/>
                  <a:gd name="connsiteY76" fmla="*/ 312127 h 525035"/>
                  <a:gd name="connsiteX77" fmla="*/ 312607 w 344996"/>
                  <a:gd name="connsiteY77" fmla="*/ 305723 h 525035"/>
                  <a:gd name="connsiteX78" fmla="*/ 312718 w 344996"/>
                  <a:gd name="connsiteY78" fmla="*/ 305723 h 525035"/>
                  <a:gd name="connsiteX79" fmla="*/ 312718 w 344996"/>
                  <a:gd name="connsiteY79" fmla="*/ 222671 h 525035"/>
                  <a:gd name="connsiteX80" fmla="*/ 100511 w 344996"/>
                  <a:gd name="connsiteY80" fmla="*/ 215547 h 525035"/>
                  <a:gd name="connsiteX81" fmla="*/ 100511 w 344996"/>
                  <a:gd name="connsiteY81" fmla="*/ 134286 h 525035"/>
                  <a:gd name="connsiteX82" fmla="*/ 137700 w 344996"/>
                  <a:gd name="connsiteY82" fmla="*/ 94476 h 525035"/>
                  <a:gd name="connsiteX83" fmla="*/ 344978 w 344996"/>
                  <a:gd name="connsiteY83" fmla="*/ 94476 h 525035"/>
                  <a:gd name="connsiteX84" fmla="*/ 344978 w 344996"/>
                  <a:gd name="connsiteY84" fmla="*/ 11462 h 525035"/>
                  <a:gd name="connsiteX85" fmla="*/ 344868 w 344996"/>
                  <a:gd name="connsiteY85" fmla="*/ 11425 h 525035"/>
                  <a:gd name="connsiteX86" fmla="*/ 114076 w 344996"/>
                  <a:gd name="connsiteY86" fmla="*/ 37 h 525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996" h="525035">
                    <a:moveTo>
                      <a:pt x="105254" y="416256"/>
                    </a:moveTo>
                    <a:cubicBezTo>
                      <a:pt x="104977" y="415776"/>
                      <a:pt x="104664" y="415388"/>
                      <a:pt x="104387" y="414816"/>
                    </a:cubicBezTo>
                    <a:cubicBezTo>
                      <a:pt x="104608" y="415388"/>
                      <a:pt x="104977" y="415776"/>
                      <a:pt x="105254" y="416256"/>
                    </a:cubicBezTo>
                    <a:moveTo>
                      <a:pt x="110218" y="422623"/>
                    </a:moveTo>
                    <a:cubicBezTo>
                      <a:pt x="109813" y="422217"/>
                      <a:pt x="109296" y="421996"/>
                      <a:pt x="108908" y="421553"/>
                    </a:cubicBezTo>
                    <a:cubicBezTo>
                      <a:pt x="109315" y="421940"/>
                      <a:pt x="109831" y="422235"/>
                      <a:pt x="110218" y="422623"/>
                    </a:cubicBezTo>
                    <a:moveTo>
                      <a:pt x="28126" y="497610"/>
                    </a:moveTo>
                    <a:cubicBezTo>
                      <a:pt x="28089" y="497610"/>
                      <a:pt x="28089" y="497610"/>
                      <a:pt x="28089" y="497573"/>
                    </a:cubicBezTo>
                    <a:cubicBezTo>
                      <a:pt x="28256" y="497739"/>
                      <a:pt x="28440" y="497886"/>
                      <a:pt x="28607" y="498052"/>
                    </a:cubicBezTo>
                    <a:cubicBezTo>
                      <a:pt x="28477" y="497886"/>
                      <a:pt x="28237" y="497757"/>
                      <a:pt x="28126" y="497610"/>
                    </a:cubicBezTo>
                    <a:moveTo>
                      <a:pt x="15632" y="482125"/>
                    </a:moveTo>
                    <a:cubicBezTo>
                      <a:pt x="15872" y="482476"/>
                      <a:pt x="16112" y="482882"/>
                      <a:pt x="16315" y="483232"/>
                    </a:cubicBezTo>
                    <a:cubicBezTo>
                      <a:pt x="16075" y="482882"/>
                      <a:pt x="15872" y="482494"/>
                      <a:pt x="15632" y="482125"/>
                    </a:cubicBezTo>
                    <a:moveTo>
                      <a:pt x="1919" y="442759"/>
                    </a:moveTo>
                    <a:cubicBezTo>
                      <a:pt x="2030" y="443441"/>
                      <a:pt x="2122" y="444106"/>
                      <a:pt x="2233" y="444825"/>
                    </a:cubicBezTo>
                    <a:cubicBezTo>
                      <a:pt x="2140" y="444106"/>
                      <a:pt x="2030" y="443423"/>
                      <a:pt x="1919" y="442759"/>
                    </a:cubicBezTo>
                    <a:moveTo>
                      <a:pt x="2140" y="83532"/>
                    </a:moveTo>
                    <a:cubicBezTo>
                      <a:pt x="2066" y="84012"/>
                      <a:pt x="1974" y="84491"/>
                      <a:pt x="1938" y="84971"/>
                    </a:cubicBezTo>
                    <a:cubicBezTo>
                      <a:pt x="1993" y="84473"/>
                      <a:pt x="2066" y="83993"/>
                      <a:pt x="2140" y="83532"/>
                    </a:cubicBezTo>
                    <a:moveTo>
                      <a:pt x="28330" y="28828"/>
                    </a:moveTo>
                    <a:cubicBezTo>
                      <a:pt x="28366" y="28791"/>
                      <a:pt x="28403" y="28791"/>
                      <a:pt x="28440" y="28755"/>
                    </a:cubicBezTo>
                    <a:cubicBezTo>
                      <a:pt x="28366" y="28828"/>
                      <a:pt x="28274" y="28921"/>
                      <a:pt x="28200" y="28995"/>
                    </a:cubicBezTo>
                    <a:cubicBezTo>
                      <a:pt x="28237" y="28939"/>
                      <a:pt x="28274" y="28865"/>
                      <a:pt x="28330" y="28828"/>
                    </a:cubicBezTo>
                    <a:moveTo>
                      <a:pt x="114076" y="37"/>
                    </a:moveTo>
                    <a:cubicBezTo>
                      <a:pt x="113209" y="0"/>
                      <a:pt x="112286" y="0"/>
                      <a:pt x="111363" y="0"/>
                    </a:cubicBezTo>
                    <a:cubicBezTo>
                      <a:pt x="100511" y="0"/>
                      <a:pt x="88053" y="1071"/>
                      <a:pt x="75522" y="4024"/>
                    </a:cubicBezTo>
                    <a:cubicBezTo>
                      <a:pt x="75411" y="4024"/>
                      <a:pt x="75319" y="4061"/>
                      <a:pt x="75245" y="4061"/>
                    </a:cubicBezTo>
                    <a:cubicBezTo>
                      <a:pt x="72107" y="4817"/>
                      <a:pt x="69006" y="5685"/>
                      <a:pt x="65850" y="6681"/>
                    </a:cubicBezTo>
                    <a:cubicBezTo>
                      <a:pt x="65684" y="6718"/>
                      <a:pt x="65537" y="6792"/>
                      <a:pt x="65371" y="6848"/>
                    </a:cubicBezTo>
                    <a:cubicBezTo>
                      <a:pt x="53762" y="10631"/>
                      <a:pt x="42541" y="16389"/>
                      <a:pt x="32593" y="24898"/>
                    </a:cubicBezTo>
                    <a:cubicBezTo>
                      <a:pt x="31726" y="25617"/>
                      <a:pt x="30803" y="26337"/>
                      <a:pt x="29972" y="27131"/>
                    </a:cubicBezTo>
                    <a:cubicBezTo>
                      <a:pt x="29382" y="27684"/>
                      <a:pt x="28699" y="28127"/>
                      <a:pt x="28145" y="28681"/>
                    </a:cubicBezTo>
                    <a:cubicBezTo>
                      <a:pt x="27517" y="29271"/>
                      <a:pt x="27112" y="30120"/>
                      <a:pt x="26521" y="30711"/>
                    </a:cubicBezTo>
                    <a:cubicBezTo>
                      <a:pt x="22903" y="34531"/>
                      <a:pt x="19490" y="38592"/>
                      <a:pt x="16463" y="43280"/>
                    </a:cubicBezTo>
                    <a:cubicBezTo>
                      <a:pt x="15835" y="44350"/>
                      <a:pt x="15318" y="45513"/>
                      <a:pt x="14635" y="46583"/>
                    </a:cubicBezTo>
                    <a:cubicBezTo>
                      <a:pt x="12328" y="50607"/>
                      <a:pt x="10262" y="54980"/>
                      <a:pt x="8434" y="59668"/>
                    </a:cubicBezTo>
                    <a:cubicBezTo>
                      <a:pt x="7881" y="61182"/>
                      <a:pt x="7198" y="62566"/>
                      <a:pt x="6680" y="64116"/>
                    </a:cubicBezTo>
                    <a:cubicBezTo>
                      <a:pt x="4928" y="69358"/>
                      <a:pt x="3580" y="75098"/>
                      <a:pt x="2510" y="81133"/>
                    </a:cubicBezTo>
                    <a:cubicBezTo>
                      <a:pt x="2103" y="83403"/>
                      <a:pt x="1790" y="85710"/>
                      <a:pt x="1476" y="88054"/>
                    </a:cubicBezTo>
                    <a:cubicBezTo>
                      <a:pt x="849" y="93295"/>
                      <a:pt x="406" y="98832"/>
                      <a:pt x="277" y="104683"/>
                    </a:cubicBezTo>
                    <a:cubicBezTo>
                      <a:pt x="240" y="106067"/>
                      <a:pt x="0" y="107229"/>
                      <a:pt x="0" y="108613"/>
                    </a:cubicBezTo>
                    <a:lnTo>
                      <a:pt x="0" y="419744"/>
                    </a:lnTo>
                    <a:cubicBezTo>
                      <a:pt x="0" y="421331"/>
                      <a:pt x="277" y="422641"/>
                      <a:pt x="314" y="424192"/>
                    </a:cubicBezTo>
                    <a:cubicBezTo>
                      <a:pt x="479" y="429802"/>
                      <a:pt x="830" y="435136"/>
                      <a:pt x="1458" y="440138"/>
                    </a:cubicBezTo>
                    <a:cubicBezTo>
                      <a:pt x="1772" y="442648"/>
                      <a:pt x="2177" y="445066"/>
                      <a:pt x="2658" y="447465"/>
                    </a:cubicBezTo>
                    <a:cubicBezTo>
                      <a:pt x="3617" y="452522"/>
                      <a:pt x="4762" y="457246"/>
                      <a:pt x="6238" y="461713"/>
                    </a:cubicBezTo>
                    <a:cubicBezTo>
                      <a:pt x="6680" y="463189"/>
                      <a:pt x="7106" y="464739"/>
                      <a:pt x="7622" y="466161"/>
                    </a:cubicBezTo>
                    <a:cubicBezTo>
                      <a:pt x="9579" y="471328"/>
                      <a:pt x="11922" y="475942"/>
                      <a:pt x="14469" y="480280"/>
                    </a:cubicBezTo>
                    <a:cubicBezTo>
                      <a:pt x="15392" y="481793"/>
                      <a:pt x="16297" y="483343"/>
                      <a:pt x="17293" y="484820"/>
                    </a:cubicBezTo>
                    <a:cubicBezTo>
                      <a:pt x="20228" y="489120"/>
                      <a:pt x="23420" y="493051"/>
                      <a:pt x="26927" y="496557"/>
                    </a:cubicBezTo>
                    <a:cubicBezTo>
                      <a:pt x="27277" y="496908"/>
                      <a:pt x="27554" y="497388"/>
                      <a:pt x="27924" y="497757"/>
                    </a:cubicBezTo>
                    <a:cubicBezTo>
                      <a:pt x="29511" y="499270"/>
                      <a:pt x="31264" y="500544"/>
                      <a:pt x="32944" y="501891"/>
                    </a:cubicBezTo>
                    <a:cubicBezTo>
                      <a:pt x="33626" y="502445"/>
                      <a:pt x="34254" y="503035"/>
                      <a:pt x="34973" y="503571"/>
                    </a:cubicBezTo>
                    <a:cubicBezTo>
                      <a:pt x="37115" y="505195"/>
                      <a:pt x="39348" y="506671"/>
                      <a:pt x="41618" y="508074"/>
                    </a:cubicBezTo>
                    <a:cubicBezTo>
                      <a:pt x="42486" y="508628"/>
                      <a:pt x="43371" y="509181"/>
                      <a:pt x="44275" y="509698"/>
                    </a:cubicBezTo>
                    <a:cubicBezTo>
                      <a:pt x="46472" y="510935"/>
                      <a:pt x="48687" y="512079"/>
                      <a:pt x="50957" y="513168"/>
                    </a:cubicBezTo>
                    <a:cubicBezTo>
                      <a:pt x="52027" y="513648"/>
                      <a:pt x="53098" y="514164"/>
                      <a:pt x="54186" y="514644"/>
                    </a:cubicBezTo>
                    <a:cubicBezTo>
                      <a:pt x="56420" y="515604"/>
                      <a:pt x="58635" y="516471"/>
                      <a:pt x="60942" y="517228"/>
                    </a:cubicBezTo>
                    <a:cubicBezTo>
                      <a:pt x="62048" y="517671"/>
                      <a:pt x="63212" y="518022"/>
                      <a:pt x="64355" y="518391"/>
                    </a:cubicBezTo>
                    <a:cubicBezTo>
                      <a:pt x="66699" y="519147"/>
                      <a:pt x="69006" y="519831"/>
                      <a:pt x="71350" y="520384"/>
                    </a:cubicBezTo>
                    <a:cubicBezTo>
                      <a:pt x="72384" y="520661"/>
                      <a:pt x="73417" y="520901"/>
                      <a:pt x="74414" y="521104"/>
                    </a:cubicBezTo>
                    <a:cubicBezTo>
                      <a:pt x="76998" y="521695"/>
                      <a:pt x="79581" y="522211"/>
                      <a:pt x="82166" y="522654"/>
                    </a:cubicBezTo>
                    <a:cubicBezTo>
                      <a:pt x="82682" y="522765"/>
                      <a:pt x="83237" y="522820"/>
                      <a:pt x="83790" y="522931"/>
                    </a:cubicBezTo>
                    <a:cubicBezTo>
                      <a:pt x="93294" y="524408"/>
                      <a:pt x="102688" y="525035"/>
                      <a:pt x="111437" y="525035"/>
                    </a:cubicBezTo>
                    <a:cubicBezTo>
                      <a:pt x="114814" y="525035"/>
                      <a:pt x="118081" y="524961"/>
                      <a:pt x="121218" y="524832"/>
                    </a:cubicBezTo>
                    <a:cubicBezTo>
                      <a:pt x="123046" y="524758"/>
                      <a:pt x="304504" y="518317"/>
                      <a:pt x="344886" y="512651"/>
                    </a:cubicBezTo>
                    <a:lnTo>
                      <a:pt x="344996" y="512651"/>
                    </a:lnTo>
                    <a:lnTo>
                      <a:pt x="344996" y="430356"/>
                    </a:lnTo>
                    <a:lnTo>
                      <a:pt x="143716" y="430356"/>
                    </a:lnTo>
                    <a:lnTo>
                      <a:pt x="142516" y="430356"/>
                    </a:lnTo>
                    <a:cubicBezTo>
                      <a:pt x="132532" y="430356"/>
                      <a:pt x="122308" y="430190"/>
                      <a:pt x="114390" y="425742"/>
                    </a:cubicBezTo>
                    <a:cubicBezTo>
                      <a:pt x="112120" y="424469"/>
                      <a:pt x="110090" y="422844"/>
                      <a:pt x="108392" y="420888"/>
                    </a:cubicBezTo>
                    <a:cubicBezTo>
                      <a:pt x="108225" y="420685"/>
                      <a:pt x="108078" y="420371"/>
                      <a:pt x="107911" y="420168"/>
                    </a:cubicBezTo>
                    <a:cubicBezTo>
                      <a:pt x="106398" y="418341"/>
                      <a:pt x="105088" y="416311"/>
                      <a:pt x="104054" y="413930"/>
                    </a:cubicBezTo>
                    <a:cubicBezTo>
                      <a:pt x="103852" y="413524"/>
                      <a:pt x="103778" y="412970"/>
                      <a:pt x="103574" y="412490"/>
                    </a:cubicBezTo>
                    <a:cubicBezTo>
                      <a:pt x="101582" y="407323"/>
                      <a:pt x="100511" y="401066"/>
                      <a:pt x="100511" y="393352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868" y="11425"/>
                    </a:lnTo>
                    <a:cubicBezTo>
                      <a:pt x="299559" y="5075"/>
                      <a:pt x="115959" y="74"/>
                      <a:pt x="114076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" name="Freeform: Shape 127">
                <a:extLst>
                  <a:ext uri="{FF2B5EF4-FFF2-40B4-BE49-F238E27FC236}">
                    <a16:creationId xmlns:a16="http://schemas.microsoft.com/office/drawing/2014/main" id="{6482DD39-769D-DBF7-40DB-6F30B8225091}"/>
                  </a:ext>
                </a:extLst>
              </p:cNvPr>
              <p:cNvSpPr/>
              <p:nvPr/>
            </p:nvSpPr>
            <p:spPr>
              <a:xfrm>
                <a:off x="8599918" y="5061963"/>
                <a:ext cx="361495" cy="532786"/>
              </a:xfrm>
              <a:custGeom>
                <a:avLst/>
                <a:gdLst>
                  <a:gd name="connsiteX0" fmla="*/ 84012 w 361495"/>
                  <a:gd name="connsiteY0" fmla="*/ 506800 h 532786"/>
                  <a:gd name="connsiteX1" fmla="*/ 79194 w 361495"/>
                  <a:gd name="connsiteY1" fmla="*/ 503810 h 532786"/>
                  <a:gd name="connsiteX2" fmla="*/ 84012 w 361495"/>
                  <a:gd name="connsiteY2" fmla="*/ 506800 h 532786"/>
                  <a:gd name="connsiteX3" fmla="*/ 64596 w 361495"/>
                  <a:gd name="connsiteY3" fmla="*/ 491759 h 532786"/>
                  <a:gd name="connsiteX4" fmla="*/ 65702 w 361495"/>
                  <a:gd name="connsiteY4" fmla="*/ 492626 h 532786"/>
                  <a:gd name="connsiteX5" fmla="*/ 64596 w 361495"/>
                  <a:gd name="connsiteY5" fmla="*/ 491759 h 532786"/>
                  <a:gd name="connsiteX6" fmla="*/ 101397 w 361495"/>
                  <a:gd name="connsiteY6" fmla="*/ 516453 h 532786"/>
                  <a:gd name="connsiteX7" fmla="*/ 95583 w 361495"/>
                  <a:gd name="connsiteY7" fmla="*/ 513869 h 532786"/>
                  <a:gd name="connsiteX8" fmla="*/ 101397 w 361495"/>
                  <a:gd name="connsiteY8" fmla="*/ 516453 h 532786"/>
                  <a:gd name="connsiteX9" fmla="*/ 118025 w 361495"/>
                  <a:gd name="connsiteY9" fmla="*/ 523060 h 532786"/>
                  <a:gd name="connsiteX10" fmla="*/ 113855 w 361495"/>
                  <a:gd name="connsiteY10" fmla="*/ 521824 h 532786"/>
                  <a:gd name="connsiteX11" fmla="*/ 118025 w 361495"/>
                  <a:gd name="connsiteY11" fmla="*/ 523060 h 532786"/>
                  <a:gd name="connsiteX12" fmla="*/ 178598 w 361495"/>
                  <a:gd name="connsiteY12" fmla="*/ 0 h 532786"/>
                  <a:gd name="connsiteX13" fmla="*/ 130151 w 361495"/>
                  <a:gd name="connsiteY13" fmla="*/ 4651 h 532786"/>
                  <a:gd name="connsiteX14" fmla="*/ 126922 w 361495"/>
                  <a:gd name="connsiteY14" fmla="*/ 5481 h 532786"/>
                  <a:gd name="connsiteX15" fmla="*/ 109776 w 361495"/>
                  <a:gd name="connsiteY15" fmla="*/ 10132 h 532786"/>
                  <a:gd name="connsiteX16" fmla="*/ 101692 w 361495"/>
                  <a:gd name="connsiteY16" fmla="*/ 13436 h 532786"/>
                  <a:gd name="connsiteX17" fmla="*/ 91264 w 361495"/>
                  <a:gd name="connsiteY17" fmla="*/ 17773 h 532786"/>
                  <a:gd name="connsiteX18" fmla="*/ 82793 w 361495"/>
                  <a:gd name="connsiteY18" fmla="*/ 22738 h 532786"/>
                  <a:gd name="connsiteX19" fmla="*/ 74525 w 361495"/>
                  <a:gd name="connsiteY19" fmla="*/ 27702 h 532786"/>
                  <a:gd name="connsiteX20" fmla="*/ 68157 w 361495"/>
                  <a:gd name="connsiteY20" fmla="*/ 32833 h 532786"/>
                  <a:gd name="connsiteX21" fmla="*/ 59557 w 361495"/>
                  <a:gd name="connsiteY21" fmla="*/ 39920 h 532786"/>
                  <a:gd name="connsiteX22" fmla="*/ 57084 w 361495"/>
                  <a:gd name="connsiteY22" fmla="*/ 42633 h 532786"/>
                  <a:gd name="connsiteX23" fmla="*/ 35730 w 361495"/>
                  <a:gd name="connsiteY23" fmla="*/ 70151 h 532786"/>
                  <a:gd name="connsiteX24" fmla="*/ 19101 w 361495"/>
                  <a:gd name="connsiteY24" fmla="*/ 107820 h 532786"/>
                  <a:gd name="connsiteX25" fmla="*/ 18178 w 361495"/>
                  <a:gd name="connsiteY25" fmla="*/ 110810 h 532786"/>
                  <a:gd name="connsiteX26" fmla="*/ 13011 w 361495"/>
                  <a:gd name="connsiteY26" fmla="*/ 128988 h 532786"/>
                  <a:gd name="connsiteX27" fmla="*/ 11627 w 361495"/>
                  <a:gd name="connsiteY27" fmla="*/ 135466 h 532786"/>
                  <a:gd name="connsiteX28" fmla="*/ 8212 w 361495"/>
                  <a:gd name="connsiteY28" fmla="*/ 152206 h 532786"/>
                  <a:gd name="connsiteX29" fmla="*/ 6939 w 361495"/>
                  <a:gd name="connsiteY29" fmla="*/ 160604 h 532786"/>
                  <a:gd name="connsiteX30" fmla="*/ 4521 w 361495"/>
                  <a:gd name="connsiteY30" fmla="*/ 177823 h 532786"/>
                  <a:gd name="connsiteX31" fmla="*/ 3765 w 361495"/>
                  <a:gd name="connsiteY31" fmla="*/ 185464 h 532786"/>
                  <a:gd name="connsiteX32" fmla="*/ 1938 w 361495"/>
                  <a:gd name="connsiteY32" fmla="*/ 206061 h 532786"/>
                  <a:gd name="connsiteX33" fmla="*/ 1864 w 361495"/>
                  <a:gd name="connsiteY33" fmla="*/ 207408 h 532786"/>
                  <a:gd name="connsiteX34" fmla="*/ 0 w 361495"/>
                  <a:gd name="connsiteY34" fmla="*/ 265599 h 532786"/>
                  <a:gd name="connsiteX35" fmla="*/ 39533 w 361495"/>
                  <a:gd name="connsiteY35" fmla="*/ 460660 h 532786"/>
                  <a:gd name="connsiteX36" fmla="*/ 178598 w 361495"/>
                  <a:gd name="connsiteY36" fmla="*/ 532583 h 532786"/>
                  <a:gd name="connsiteX37" fmla="*/ 198641 w 361495"/>
                  <a:gd name="connsiteY37" fmla="*/ 532786 h 532786"/>
                  <a:gd name="connsiteX38" fmla="*/ 204768 w 361495"/>
                  <a:gd name="connsiteY38" fmla="*/ 532620 h 532786"/>
                  <a:gd name="connsiteX39" fmla="*/ 237786 w 361495"/>
                  <a:gd name="connsiteY39" fmla="*/ 531790 h 532786"/>
                  <a:gd name="connsiteX40" fmla="*/ 252865 w 361495"/>
                  <a:gd name="connsiteY40" fmla="*/ 530959 h 532786"/>
                  <a:gd name="connsiteX41" fmla="*/ 283169 w 361495"/>
                  <a:gd name="connsiteY41" fmla="*/ 528302 h 532786"/>
                  <a:gd name="connsiteX42" fmla="*/ 295701 w 361495"/>
                  <a:gd name="connsiteY42" fmla="*/ 526677 h 532786"/>
                  <a:gd name="connsiteX43" fmla="*/ 323976 w 361495"/>
                  <a:gd name="connsiteY43" fmla="*/ 522063 h 532786"/>
                  <a:gd name="connsiteX44" fmla="*/ 333277 w 361495"/>
                  <a:gd name="connsiteY44" fmla="*/ 519959 h 532786"/>
                  <a:gd name="connsiteX45" fmla="*/ 356698 w 361495"/>
                  <a:gd name="connsiteY45" fmla="*/ 513869 h 532786"/>
                  <a:gd name="connsiteX46" fmla="*/ 361422 w 361495"/>
                  <a:gd name="connsiteY46" fmla="*/ 512632 h 532786"/>
                  <a:gd name="connsiteX47" fmla="*/ 361496 w 361495"/>
                  <a:gd name="connsiteY47" fmla="*/ 512596 h 532786"/>
                  <a:gd name="connsiteX48" fmla="*/ 361496 w 361495"/>
                  <a:gd name="connsiteY48" fmla="*/ 434638 h 532786"/>
                  <a:gd name="connsiteX49" fmla="*/ 361385 w 361495"/>
                  <a:gd name="connsiteY49" fmla="*/ 434638 h 532786"/>
                  <a:gd name="connsiteX50" fmla="*/ 202240 w 361495"/>
                  <a:gd name="connsiteY50" fmla="*/ 440322 h 532786"/>
                  <a:gd name="connsiteX51" fmla="*/ 120535 w 361495"/>
                  <a:gd name="connsiteY51" fmla="*/ 397596 h 532786"/>
                  <a:gd name="connsiteX52" fmla="*/ 100566 w 361495"/>
                  <a:gd name="connsiteY52" fmla="*/ 267039 h 532786"/>
                  <a:gd name="connsiteX53" fmla="*/ 123747 w 361495"/>
                  <a:gd name="connsiteY53" fmla="*/ 120222 h 532786"/>
                  <a:gd name="connsiteX54" fmla="*/ 202222 w 361495"/>
                  <a:gd name="connsiteY54" fmla="*/ 92298 h 532786"/>
                  <a:gd name="connsiteX55" fmla="*/ 359023 w 361495"/>
                  <a:gd name="connsiteY55" fmla="*/ 102043 h 532786"/>
                  <a:gd name="connsiteX56" fmla="*/ 361367 w 361495"/>
                  <a:gd name="connsiteY56" fmla="*/ 102283 h 532786"/>
                  <a:gd name="connsiteX57" fmla="*/ 361478 w 361495"/>
                  <a:gd name="connsiteY57" fmla="*/ 102283 h 532786"/>
                  <a:gd name="connsiteX58" fmla="*/ 361478 w 361495"/>
                  <a:gd name="connsiteY58" fmla="*/ 23568 h 532786"/>
                  <a:gd name="connsiteX59" fmla="*/ 361367 w 361495"/>
                  <a:gd name="connsiteY59" fmla="*/ 23531 h 532786"/>
                  <a:gd name="connsiteX60" fmla="*/ 178598 w 361495"/>
                  <a:gd name="connsiteY60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61495" h="532786">
                    <a:moveTo>
                      <a:pt x="84012" y="506800"/>
                    </a:moveTo>
                    <a:cubicBezTo>
                      <a:pt x="82424" y="505767"/>
                      <a:pt x="80745" y="504900"/>
                      <a:pt x="79194" y="503810"/>
                    </a:cubicBezTo>
                    <a:cubicBezTo>
                      <a:pt x="80745" y="504881"/>
                      <a:pt x="82424" y="505767"/>
                      <a:pt x="84012" y="506800"/>
                    </a:cubicBezTo>
                    <a:moveTo>
                      <a:pt x="64596" y="491759"/>
                    </a:moveTo>
                    <a:cubicBezTo>
                      <a:pt x="64946" y="492072"/>
                      <a:pt x="65352" y="492312"/>
                      <a:pt x="65702" y="492626"/>
                    </a:cubicBezTo>
                    <a:cubicBezTo>
                      <a:pt x="65352" y="492312"/>
                      <a:pt x="64964" y="492072"/>
                      <a:pt x="64596" y="491759"/>
                    </a:cubicBezTo>
                    <a:moveTo>
                      <a:pt x="101397" y="516453"/>
                    </a:moveTo>
                    <a:cubicBezTo>
                      <a:pt x="99495" y="515530"/>
                      <a:pt x="97465" y="514829"/>
                      <a:pt x="95583" y="513869"/>
                    </a:cubicBezTo>
                    <a:cubicBezTo>
                      <a:pt x="97447" y="514829"/>
                      <a:pt x="99477" y="515548"/>
                      <a:pt x="101397" y="516453"/>
                    </a:cubicBezTo>
                    <a:moveTo>
                      <a:pt x="118025" y="523060"/>
                    </a:moveTo>
                    <a:cubicBezTo>
                      <a:pt x="116641" y="522580"/>
                      <a:pt x="115165" y="522303"/>
                      <a:pt x="113855" y="521824"/>
                    </a:cubicBezTo>
                    <a:cubicBezTo>
                      <a:pt x="115165" y="522303"/>
                      <a:pt x="116623" y="522580"/>
                      <a:pt x="118025" y="523060"/>
                    </a:cubicBezTo>
                    <a:moveTo>
                      <a:pt x="178598" y="0"/>
                    </a:moveTo>
                    <a:cubicBezTo>
                      <a:pt x="161009" y="0"/>
                      <a:pt x="144953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3" y="6829"/>
                      <a:pt x="115220" y="8268"/>
                      <a:pt x="109776" y="10132"/>
                    </a:cubicBezTo>
                    <a:cubicBezTo>
                      <a:pt x="106952" y="11092"/>
                      <a:pt x="104405" y="12328"/>
                      <a:pt x="101692" y="13436"/>
                    </a:cubicBezTo>
                    <a:cubicBezTo>
                      <a:pt x="98185" y="14820"/>
                      <a:pt x="94568" y="16149"/>
                      <a:pt x="91264" y="17773"/>
                    </a:cubicBezTo>
                    <a:cubicBezTo>
                      <a:pt x="88274" y="19286"/>
                      <a:pt x="85617" y="21077"/>
                      <a:pt x="82793" y="22738"/>
                    </a:cubicBezTo>
                    <a:cubicBezTo>
                      <a:pt x="80006" y="24362"/>
                      <a:pt x="77146" y="25875"/>
                      <a:pt x="74525" y="27702"/>
                    </a:cubicBezTo>
                    <a:cubicBezTo>
                      <a:pt x="72255" y="29289"/>
                      <a:pt x="70261" y="31116"/>
                      <a:pt x="68157" y="32833"/>
                    </a:cubicBezTo>
                    <a:cubicBezTo>
                      <a:pt x="65260" y="35140"/>
                      <a:pt x="62270" y="37373"/>
                      <a:pt x="59557" y="39920"/>
                    </a:cubicBezTo>
                    <a:cubicBezTo>
                      <a:pt x="58690" y="40751"/>
                      <a:pt x="57933" y="41784"/>
                      <a:pt x="57084" y="42633"/>
                    </a:cubicBezTo>
                    <a:cubicBezTo>
                      <a:pt x="49092" y="50717"/>
                      <a:pt x="41858" y="59742"/>
                      <a:pt x="35730" y="70151"/>
                    </a:cubicBezTo>
                    <a:cubicBezTo>
                      <a:pt x="29252" y="81169"/>
                      <a:pt x="23752" y="93738"/>
                      <a:pt x="19101" y="107820"/>
                    </a:cubicBezTo>
                    <a:cubicBezTo>
                      <a:pt x="18751" y="108779"/>
                      <a:pt x="18511" y="109813"/>
                      <a:pt x="18178" y="110810"/>
                    </a:cubicBezTo>
                    <a:cubicBezTo>
                      <a:pt x="16352" y="116623"/>
                      <a:pt x="14561" y="122621"/>
                      <a:pt x="13011" y="128988"/>
                    </a:cubicBezTo>
                    <a:cubicBezTo>
                      <a:pt x="12532" y="131093"/>
                      <a:pt x="12088" y="133326"/>
                      <a:pt x="11627" y="135466"/>
                    </a:cubicBezTo>
                    <a:cubicBezTo>
                      <a:pt x="10390" y="140911"/>
                      <a:pt x="9209" y="146411"/>
                      <a:pt x="8212" y="152206"/>
                    </a:cubicBezTo>
                    <a:cubicBezTo>
                      <a:pt x="7733" y="154956"/>
                      <a:pt x="7382" y="157817"/>
                      <a:pt x="6939" y="160604"/>
                    </a:cubicBezTo>
                    <a:cubicBezTo>
                      <a:pt x="6072" y="166214"/>
                      <a:pt x="5222" y="171862"/>
                      <a:pt x="4521" y="177823"/>
                    </a:cubicBezTo>
                    <a:cubicBezTo>
                      <a:pt x="4245" y="180296"/>
                      <a:pt x="4005" y="182917"/>
                      <a:pt x="3765" y="185464"/>
                    </a:cubicBezTo>
                    <a:cubicBezTo>
                      <a:pt x="3082" y="192182"/>
                      <a:pt x="2417" y="198900"/>
                      <a:pt x="1938" y="206061"/>
                    </a:cubicBezTo>
                    <a:cubicBezTo>
                      <a:pt x="1901" y="206503"/>
                      <a:pt x="1901" y="206983"/>
                      <a:pt x="1864" y="207408"/>
                    </a:cubicBezTo>
                    <a:cubicBezTo>
                      <a:pt x="664" y="225384"/>
                      <a:pt x="0" y="244634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29" y="508351"/>
                      <a:pt x="114186" y="531900"/>
                      <a:pt x="178598" y="532583"/>
                    </a:cubicBezTo>
                    <a:cubicBezTo>
                      <a:pt x="185408" y="532749"/>
                      <a:pt x="192126" y="532786"/>
                      <a:pt x="198641" y="532786"/>
                    </a:cubicBezTo>
                    <a:cubicBezTo>
                      <a:pt x="200782" y="532786"/>
                      <a:pt x="202664" y="532675"/>
                      <a:pt x="204768" y="532620"/>
                    </a:cubicBezTo>
                    <a:cubicBezTo>
                      <a:pt x="216192" y="532583"/>
                      <a:pt x="227118" y="532214"/>
                      <a:pt x="237786" y="531790"/>
                    </a:cubicBezTo>
                    <a:cubicBezTo>
                      <a:pt x="242880" y="531550"/>
                      <a:pt x="247937" y="531273"/>
                      <a:pt x="252865" y="530959"/>
                    </a:cubicBezTo>
                    <a:cubicBezTo>
                      <a:pt x="263329" y="530277"/>
                      <a:pt x="273462" y="529409"/>
                      <a:pt x="283169" y="528302"/>
                    </a:cubicBezTo>
                    <a:cubicBezTo>
                      <a:pt x="287469" y="527822"/>
                      <a:pt x="291604" y="527268"/>
                      <a:pt x="295701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150" y="521436"/>
                      <a:pt x="330177" y="520624"/>
                      <a:pt x="333277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1" y="513389"/>
                      <a:pt x="359965" y="513112"/>
                      <a:pt x="361422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5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858" y="440322"/>
                      <a:pt x="135891" y="426757"/>
                      <a:pt x="120535" y="397596"/>
                    </a:cubicBezTo>
                    <a:cubicBezTo>
                      <a:pt x="106730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47" y="120222"/>
                    </a:cubicBezTo>
                    <a:cubicBezTo>
                      <a:pt x="139582" y="96875"/>
                      <a:pt x="164516" y="92298"/>
                      <a:pt x="202222" y="92298"/>
                    </a:cubicBezTo>
                    <a:cubicBezTo>
                      <a:pt x="257663" y="92298"/>
                      <a:pt x="324252" y="98389"/>
                      <a:pt x="359023" y="102043"/>
                    </a:cubicBezTo>
                    <a:cubicBezTo>
                      <a:pt x="360703" y="102209"/>
                      <a:pt x="361293" y="102283"/>
                      <a:pt x="361367" y="102283"/>
                    </a:cubicBezTo>
                    <a:lnTo>
                      <a:pt x="361478" y="102283"/>
                    </a:lnTo>
                    <a:lnTo>
                      <a:pt x="361478" y="23568"/>
                    </a:lnTo>
                    <a:lnTo>
                      <a:pt x="361367" y="23531"/>
                    </a:lnTo>
                    <a:cubicBezTo>
                      <a:pt x="303618" y="6792"/>
                      <a:pt x="250631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69" name="Freeform: Shape 104">
              <a:extLst>
                <a:ext uri="{FF2B5EF4-FFF2-40B4-BE49-F238E27FC236}">
                  <a16:creationId xmlns:a16="http://schemas.microsoft.com/office/drawing/2014/main" id="{C8DC2A30-38DE-E9A7-E55B-C3C889D12659}"/>
                </a:ext>
              </a:extLst>
            </p:cNvPr>
            <p:cNvSpPr/>
            <p:nvPr/>
          </p:nvSpPr>
          <p:spPr>
            <a:xfrm>
              <a:off x="9029886" y="5067703"/>
              <a:ext cx="380912" cy="522598"/>
            </a:xfrm>
            <a:custGeom>
              <a:avLst/>
              <a:gdLst>
                <a:gd name="connsiteX0" fmla="*/ 280272 w 380912"/>
                <a:gd name="connsiteY0" fmla="*/ 0 h 522598"/>
                <a:gd name="connsiteX1" fmla="*/ 280272 w 380912"/>
                <a:gd name="connsiteY1" fmla="*/ 224037 h 522598"/>
                <a:gd name="connsiteX2" fmla="*/ 100604 w 380912"/>
                <a:gd name="connsiteY2" fmla="*/ 224037 h 522598"/>
                <a:gd name="connsiteX3" fmla="*/ 100604 w 380912"/>
                <a:gd name="connsiteY3" fmla="*/ 0 h 522598"/>
                <a:gd name="connsiteX4" fmla="*/ 0 w 380912"/>
                <a:gd name="connsiteY4" fmla="*/ 0 h 522598"/>
                <a:gd name="connsiteX5" fmla="*/ 0 w 380912"/>
                <a:gd name="connsiteY5" fmla="*/ 522599 h 522598"/>
                <a:gd name="connsiteX6" fmla="*/ 100604 w 380912"/>
                <a:gd name="connsiteY6" fmla="*/ 522599 h 522598"/>
                <a:gd name="connsiteX7" fmla="*/ 100604 w 380912"/>
                <a:gd name="connsiteY7" fmla="*/ 315597 h 522598"/>
                <a:gd name="connsiteX8" fmla="*/ 280272 w 380912"/>
                <a:gd name="connsiteY8" fmla="*/ 315597 h 522598"/>
                <a:gd name="connsiteX9" fmla="*/ 280272 w 380912"/>
                <a:gd name="connsiteY9" fmla="*/ 522599 h 522598"/>
                <a:gd name="connsiteX10" fmla="*/ 380913 w 380912"/>
                <a:gd name="connsiteY10" fmla="*/ 522599 h 522598"/>
                <a:gd name="connsiteX11" fmla="*/ 380913 w 380912"/>
                <a:gd name="connsiteY11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0912" h="522598">
                  <a:moveTo>
                    <a:pt x="280272" y="0"/>
                  </a:moveTo>
                  <a:lnTo>
                    <a:pt x="280272" y="224037"/>
                  </a:lnTo>
                  <a:lnTo>
                    <a:pt x="100604" y="224037"/>
                  </a:lnTo>
                  <a:lnTo>
                    <a:pt x="100604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0604" y="522599"/>
                  </a:lnTo>
                  <a:lnTo>
                    <a:pt x="100604" y="315597"/>
                  </a:lnTo>
                  <a:lnTo>
                    <a:pt x="280272" y="315597"/>
                  </a:lnTo>
                  <a:lnTo>
                    <a:pt x="280272" y="522599"/>
                  </a:lnTo>
                  <a:lnTo>
                    <a:pt x="380913" y="522599"/>
                  </a:lnTo>
                  <a:lnTo>
                    <a:pt x="38091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105">
              <a:extLst>
                <a:ext uri="{FF2B5EF4-FFF2-40B4-BE49-F238E27FC236}">
                  <a16:creationId xmlns:a16="http://schemas.microsoft.com/office/drawing/2014/main" id="{83FBBB75-EECF-5BF9-60C3-5A1D2F505FF5}"/>
                </a:ext>
              </a:extLst>
            </p:cNvPr>
            <p:cNvSpPr/>
            <p:nvPr/>
          </p:nvSpPr>
          <p:spPr>
            <a:xfrm>
              <a:off x="9492799" y="5067703"/>
              <a:ext cx="410256" cy="522598"/>
            </a:xfrm>
            <a:custGeom>
              <a:avLst/>
              <a:gdLst>
                <a:gd name="connsiteX0" fmla="*/ 309709 w 410256"/>
                <a:gd name="connsiteY0" fmla="*/ 0 h 522598"/>
                <a:gd name="connsiteX1" fmla="*/ 309709 w 410256"/>
                <a:gd name="connsiteY1" fmla="*/ 337246 h 522598"/>
                <a:gd name="connsiteX2" fmla="*/ 101876 w 410256"/>
                <a:gd name="connsiteY2" fmla="*/ 0 h 522598"/>
                <a:gd name="connsiteX3" fmla="*/ 0 w 410256"/>
                <a:gd name="connsiteY3" fmla="*/ 0 h 522598"/>
                <a:gd name="connsiteX4" fmla="*/ 0 w 410256"/>
                <a:gd name="connsiteY4" fmla="*/ 522599 h 522598"/>
                <a:gd name="connsiteX5" fmla="*/ 101267 w 410256"/>
                <a:gd name="connsiteY5" fmla="*/ 522599 h 522598"/>
                <a:gd name="connsiteX6" fmla="*/ 101267 w 410256"/>
                <a:gd name="connsiteY6" fmla="*/ 188915 h 522598"/>
                <a:gd name="connsiteX7" fmla="*/ 309819 w 410256"/>
                <a:gd name="connsiteY7" fmla="*/ 522599 h 522598"/>
                <a:gd name="connsiteX8" fmla="*/ 410256 w 410256"/>
                <a:gd name="connsiteY8" fmla="*/ 522599 h 522598"/>
                <a:gd name="connsiteX9" fmla="*/ 410256 w 410256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6" h="522598">
                  <a:moveTo>
                    <a:pt x="309709" y="0"/>
                  </a:moveTo>
                  <a:lnTo>
                    <a:pt x="309709" y="337246"/>
                  </a:lnTo>
                  <a:lnTo>
                    <a:pt x="101876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267" y="522599"/>
                  </a:lnTo>
                  <a:lnTo>
                    <a:pt x="101267" y="188915"/>
                  </a:lnTo>
                  <a:lnTo>
                    <a:pt x="309819" y="522599"/>
                  </a:lnTo>
                  <a:lnTo>
                    <a:pt x="410256" y="522599"/>
                  </a:lnTo>
                  <a:lnTo>
                    <a:pt x="41025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71" name="Graphic 4">
              <a:extLst>
                <a:ext uri="{FF2B5EF4-FFF2-40B4-BE49-F238E27FC236}">
                  <a16:creationId xmlns:a16="http://schemas.microsoft.com/office/drawing/2014/main" id="{B7BFD9A4-D0E2-47F2-175D-55F9AE07D7B0}"/>
                </a:ext>
              </a:extLst>
            </p:cNvPr>
            <p:cNvGrpSpPr/>
            <p:nvPr/>
          </p:nvGrpSpPr>
          <p:grpSpPr>
            <a:xfrm>
              <a:off x="9977950" y="5061963"/>
              <a:ext cx="1719430" cy="532122"/>
              <a:chOff x="9977950" y="5061963"/>
              <a:chExt cx="1719430" cy="532122"/>
            </a:xfrm>
            <a:solidFill>
              <a:srgbClr val="9C9B9B"/>
            </a:solidFill>
          </p:grpSpPr>
          <p:sp>
            <p:nvSpPr>
              <p:cNvPr id="80" name="Freeform: Shape 115">
                <a:extLst>
                  <a:ext uri="{FF2B5EF4-FFF2-40B4-BE49-F238E27FC236}">
                    <a16:creationId xmlns:a16="http://schemas.microsoft.com/office/drawing/2014/main" id="{0626365B-3E9E-CD4F-D05E-E27CF132B29B}"/>
                  </a:ext>
                </a:extLst>
              </p:cNvPr>
              <p:cNvSpPr/>
              <p:nvPr/>
            </p:nvSpPr>
            <p:spPr>
              <a:xfrm>
                <a:off x="10329333" y="5096826"/>
                <a:ext cx="4448" cy="3746"/>
              </a:xfrm>
              <a:custGeom>
                <a:avLst/>
                <a:gdLst>
                  <a:gd name="connsiteX0" fmla="*/ 0 w 4448"/>
                  <a:gd name="connsiteY0" fmla="*/ 0 h 3746"/>
                  <a:gd name="connsiteX1" fmla="*/ 4448 w 4448"/>
                  <a:gd name="connsiteY1" fmla="*/ 3747 h 3746"/>
                  <a:gd name="connsiteX2" fmla="*/ 0 w 4448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8" h="3746">
                    <a:moveTo>
                      <a:pt x="0" y="0"/>
                    </a:moveTo>
                    <a:cubicBezTo>
                      <a:pt x="1550" y="1200"/>
                      <a:pt x="2990" y="2510"/>
                      <a:pt x="4448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" name="Freeform: Shape 116">
                <a:extLst>
                  <a:ext uri="{FF2B5EF4-FFF2-40B4-BE49-F238E27FC236}">
                    <a16:creationId xmlns:a16="http://schemas.microsoft.com/office/drawing/2014/main" id="{7F21930A-D5FB-4F34-77B1-AC10CB6F974D}"/>
                  </a:ext>
                </a:extLst>
              </p:cNvPr>
              <p:cNvSpPr/>
              <p:nvPr/>
            </p:nvSpPr>
            <p:spPr>
              <a:xfrm>
                <a:off x="9977950" y="5064104"/>
                <a:ext cx="421737" cy="529040"/>
              </a:xfrm>
              <a:custGeom>
                <a:avLst/>
                <a:gdLst>
                  <a:gd name="connsiteX0" fmla="*/ 389827 w 421737"/>
                  <a:gd name="connsiteY0" fmla="*/ 450325 h 529040"/>
                  <a:gd name="connsiteX1" fmla="*/ 390030 w 421737"/>
                  <a:gd name="connsiteY1" fmla="*/ 449882 h 529040"/>
                  <a:gd name="connsiteX2" fmla="*/ 389827 w 421737"/>
                  <a:gd name="connsiteY2" fmla="*/ 450325 h 529040"/>
                  <a:gd name="connsiteX3" fmla="*/ 309045 w 421737"/>
                  <a:gd name="connsiteY3" fmla="*/ 11388 h 529040"/>
                  <a:gd name="connsiteX4" fmla="*/ 311555 w 421737"/>
                  <a:gd name="connsiteY4" fmla="*/ 12144 h 529040"/>
                  <a:gd name="connsiteX5" fmla="*/ 309045 w 421737"/>
                  <a:gd name="connsiteY5" fmla="*/ 11388 h 529040"/>
                  <a:gd name="connsiteX6" fmla="*/ 121607 w 421737"/>
                  <a:gd name="connsiteY6" fmla="*/ 521141 h 529040"/>
                  <a:gd name="connsiteX7" fmla="*/ 120407 w 421737"/>
                  <a:gd name="connsiteY7" fmla="*/ 520827 h 529040"/>
                  <a:gd name="connsiteX8" fmla="*/ 121607 w 421737"/>
                  <a:gd name="connsiteY8" fmla="*/ 521141 h 529040"/>
                  <a:gd name="connsiteX9" fmla="*/ 86522 w 421737"/>
                  <a:gd name="connsiteY9" fmla="*/ 508646 h 529040"/>
                  <a:gd name="connsiteX10" fmla="*/ 84971 w 421737"/>
                  <a:gd name="connsiteY10" fmla="*/ 507723 h 529040"/>
                  <a:gd name="connsiteX11" fmla="*/ 86522 w 421737"/>
                  <a:gd name="connsiteY11" fmla="*/ 508646 h 529040"/>
                  <a:gd name="connsiteX12" fmla="*/ 103520 w 421737"/>
                  <a:gd name="connsiteY12" fmla="*/ 515844 h 529040"/>
                  <a:gd name="connsiteX13" fmla="*/ 100142 w 421737"/>
                  <a:gd name="connsiteY13" fmla="*/ 514460 h 529040"/>
                  <a:gd name="connsiteX14" fmla="*/ 103520 w 421737"/>
                  <a:gd name="connsiteY14" fmla="*/ 515844 h 529040"/>
                  <a:gd name="connsiteX15" fmla="*/ 106860 w 421737"/>
                  <a:gd name="connsiteY15" fmla="*/ 13768 h 529040"/>
                  <a:gd name="connsiteX16" fmla="*/ 107063 w 421737"/>
                  <a:gd name="connsiteY16" fmla="*/ 13731 h 529040"/>
                  <a:gd name="connsiteX17" fmla="*/ 106860 w 421737"/>
                  <a:gd name="connsiteY17" fmla="*/ 13768 h 529040"/>
                  <a:gd name="connsiteX18" fmla="*/ 291863 w 421737"/>
                  <a:gd name="connsiteY18" fmla="*/ 412620 h 529040"/>
                  <a:gd name="connsiteX19" fmla="*/ 288873 w 421737"/>
                  <a:gd name="connsiteY19" fmla="*/ 415554 h 529040"/>
                  <a:gd name="connsiteX20" fmla="*/ 284148 w 421737"/>
                  <a:gd name="connsiteY20" fmla="*/ 419652 h 529040"/>
                  <a:gd name="connsiteX21" fmla="*/ 281361 w 421737"/>
                  <a:gd name="connsiteY21" fmla="*/ 421645 h 529040"/>
                  <a:gd name="connsiteX22" fmla="*/ 275916 w 421737"/>
                  <a:gd name="connsiteY22" fmla="*/ 424948 h 529040"/>
                  <a:gd name="connsiteX23" fmla="*/ 271579 w 421737"/>
                  <a:gd name="connsiteY23" fmla="*/ 427144 h 529040"/>
                  <a:gd name="connsiteX24" fmla="*/ 267409 w 421737"/>
                  <a:gd name="connsiteY24" fmla="*/ 428861 h 529040"/>
                  <a:gd name="connsiteX25" fmla="*/ 259325 w 421737"/>
                  <a:gd name="connsiteY25" fmla="*/ 431574 h 529040"/>
                  <a:gd name="connsiteX26" fmla="*/ 257811 w 421737"/>
                  <a:gd name="connsiteY26" fmla="*/ 431980 h 529040"/>
                  <a:gd name="connsiteX27" fmla="*/ 210841 w 421737"/>
                  <a:gd name="connsiteY27" fmla="*/ 436797 h 529040"/>
                  <a:gd name="connsiteX28" fmla="*/ 169241 w 421737"/>
                  <a:gd name="connsiteY28" fmla="*/ 433900 h 529040"/>
                  <a:gd name="connsiteX29" fmla="*/ 168891 w 421737"/>
                  <a:gd name="connsiteY29" fmla="*/ 433826 h 529040"/>
                  <a:gd name="connsiteX30" fmla="*/ 158223 w 421737"/>
                  <a:gd name="connsiteY30" fmla="*/ 431315 h 529040"/>
                  <a:gd name="connsiteX31" fmla="*/ 157152 w 421737"/>
                  <a:gd name="connsiteY31" fmla="*/ 431039 h 529040"/>
                  <a:gd name="connsiteX32" fmla="*/ 122197 w 421737"/>
                  <a:gd name="connsiteY32" fmla="*/ 406179 h 529040"/>
                  <a:gd name="connsiteX33" fmla="*/ 100604 w 421737"/>
                  <a:gd name="connsiteY33" fmla="*/ 268516 h 529040"/>
                  <a:gd name="connsiteX34" fmla="*/ 126774 w 421737"/>
                  <a:gd name="connsiteY34" fmla="*/ 118081 h 529040"/>
                  <a:gd name="connsiteX35" fmla="*/ 210859 w 421737"/>
                  <a:gd name="connsiteY35" fmla="*/ 92354 h 529040"/>
                  <a:gd name="connsiteX36" fmla="*/ 295830 w 421737"/>
                  <a:gd name="connsiteY36" fmla="*/ 119447 h 529040"/>
                  <a:gd name="connsiteX37" fmla="*/ 321170 w 421737"/>
                  <a:gd name="connsiteY37" fmla="*/ 268534 h 529040"/>
                  <a:gd name="connsiteX38" fmla="*/ 297695 w 421737"/>
                  <a:gd name="connsiteY38" fmla="*/ 405404 h 529040"/>
                  <a:gd name="connsiteX39" fmla="*/ 294391 w 421737"/>
                  <a:gd name="connsiteY39" fmla="*/ 409611 h 529040"/>
                  <a:gd name="connsiteX40" fmla="*/ 291863 w 421737"/>
                  <a:gd name="connsiteY40" fmla="*/ 412620 h 529040"/>
                  <a:gd name="connsiteX41" fmla="*/ 390620 w 421737"/>
                  <a:gd name="connsiteY41" fmla="*/ 82425 h 529040"/>
                  <a:gd name="connsiteX42" fmla="*/ 388517 w 421737"/>
                  <a:gd name="connsiteY42" fmla="*/ 77847 h 529040"/>
                  <a:gd name="connsiteX43" fmla="*/ 390620 w 421737"/>
                  <a:gd name="connsiteY43" fmla="*/ 82425 h 529040"/>
                  <a:gd name="connsiteX44" fmla="*/ 401122 w 421737"/>
                  <a:gd name="connsiteY44" fmla="*/ 108134 h 529040"/>
                  <a:gd name="connsiteX45" fmla="*/ 398501 w 421737"/>
                  <a:gd name="connsiteY45" fmla="*/ 100142 h 529040"/>
                  <a:gd name="connsiteX46" fmla="*/ 401122 w 421737"/>
                  <a:gd name="connsiteY46" fmla="*/ 108134 h 529040"/>
                  <a:gd name="connsiteX47" fmla="*/ 414816 w 421737"/>
                  <a:gd name="connsiteY47" fmla="*/ 166952 h 529040"/>
                  <a:gd name="connsiteX48" fmla="*/ 413229 w 421737"/>
                  <a:gd name="connsiteY48" fmla="*/ 155695 h 529040"/>
                  <a:gd name="connsiteX49" fmla="*/ 414816 w 421737"/>
                  <a:gd name="connsiteY49" fmla="*/ 166952 h 529040"/>
                  <a:gd name="connsiteX50" fmla="*/ 418434 w 421737"/>
                  <a:gd name="connsiteY50" fmla="*/ 197073 h 529040"/>
                  <a:gd name="connsiteX51" fmla="*/ 417879 w 421737"/>
                  <a:gd name="connsiteY51" fmla="*/ 189672 h 529040"/>
                  <a:gd name="connsiteX52" fmla="*/ 418434 w 421737"/>
                  <a:gd name="connsiteY52" fmla="*/ 197073 h 529040"/>
                  <a:gd name="connsiteX53" fmla="*/ 409113 w 421737"/>
                  <a:gd name="connsiteY53" fmla="*/ 136519 h 529040"/>
                  <a:gd name="connsiteX54" fmla="*/ 406733 w 421737"/>
                  <a:gd name="connsiteY54" fmla="*/ 125943 h 529040"/>
                  <a:gd name="connsiteX55" fmla="*/ 409113 w 421737"/>
                  <a:gd name="connsiteY55" fmla="*/ 136519 h 529040"/>
                  <a:gd name="connsiteX56" fmla="*/ 413617 w 421737"/>
                  <a:gd name="connsiteY56" fmla="*/ 375265 h 529040"/>
                  <a:gd name="connsiteX57" fmla="*/ 414373 w 421737"/>
                  <a:gd name="connsiteY57" fmla="*/ 370023 h 529040"/>
                  <a:gd name="connsiteX58" fmla="*/ 413617 w 421737"/>
                  <a:gd name="connsiteY58" fmla="*/ 375265 h 529040"/>
                  <a:gd name="connsiteX59" fmla="*/ 407452 w 421737"/>
                  <a:gd name="connsiteY59" fmla="*/ 403742 h 529040"/>
                  <a:gd name="connsiteX60" fmla="*/ 408651 w 421737"/>
                  <a:gd name="connsiteY60" fmla="*/ 398372 h 529040"/>
                  <a:gd name="connsiteX61" fmla="*/ 407452 w 421737"/>
                  <a:gd name="connsiteY61" fmla="*/ 403742 h 529040"/>
                  <a:gd name="connsiteX62" fmla="*/ 399497 w 421737"/>
                  <a:gd name="connsiteY62" fmla="*/ 428695 h 529040"/>
                  <a:gd name="connsiteX63" fmla="*/ 400642 w 421737"/>
                  <a:gd name="connsiteY63" fmla="*/ 425225 h 529040"/>
                  <a:gd name="connsiteX64" fmla="*/ 399497 w 421737"/>
                  <a:gd name="connsiteY64" fmla="*/ 428695 h 529040"/>
                  <a:gd name="connsiteX65" fmla="*/ 421737 w 421737"/>
                  <a:gd name="connsiteY65" fmla="*/ 268460 h 529040"/>
                  <a:gd name="connsiteX66" fmla="*/ 406142 w 421737"/>
                  <a:gd name="connsiteY66" fmla="*/ 123267 h 529040"/>
                  <a:gd name="connsiteX67" fmla="*/ 406068 w 421737"/>
                  <a:gd name="connsiteY67" fmla="*/ 123101 h 529040"/>
                  <a:gd name="connsiteX68" fmla="*/ 397800 w 421737"/>
                  <a:gd name="connsiteY68" fmla="*/ 97964 h 529040"/>
                  <a:gd name="connsiteX69" fmla="*/ 396970 w 421737"/>
                  <a:gd name="connsiteY69" fmla="*/ 96137 h 529040"/>
                  <a:gd name="connsiteX70" fmla="*/ 387742 w 421737"/>
                  <a:gd name="connsiteY70" fmla="*/ 76168 h 529040"/>
                  <a:gd name="connsiteX71" fmla="*/ 386431 w 421737"/>
                  <a:gd name="connsiteY71" fmla="*/ 74027 h 529040"/>
                  <a:gd name="connsiteX72" fmla="*/ 362844 w 421737"/>
                  <a:gd name="connsiteY72" fmla="*/ 42412 h 529040"/>
                  <a:gd name="connsiteX73" fmla="*/ 355849 w 421737"/>
                  <a:gd name="connsiteY73" fmla="*/ 36487 h 529040"/>
                  <a:gd name="connsiteX74" fmla="*/ 360021 w 421737"/>
                  <a:gd name="connsiteY74" fmla="*/ 40179 h 529040"/>
                  <a:gd name="connsiteX75" fmla="*/ 349722 w 421737"/>
                  <a:gd name="connsiteY75" fmla="*/ 31541 h 529040"/>
                  <a:gd name="connsiteX76" fmla="*/ 351383 w 421737"/>
                  <a:gd name="connsiteY76" fmla="*/ 32685 h 529040"/>
                  <a:gd name="connsiteX77" fmla="*/ 344905 w 421737"/>
                  <a:gd name="connsiteY77" fmla="*/ 28108 h 529040"/>
                  <a:gd name="connsiteX78" fmla="*/ 345828 w 421737"/>
                  <a:gd name="connsiteY78" fmla="*/ 28791 h 529040"/>
                  <a:gd name="connsiteX79" fmla="*/ 334403 w 421737"/>
                  <a:gd name="connsiteY79" fmla="*/ 21870 h 529040"/>
                  <a:gd name="connsiteX80" fmla="*/ 336821 w 421737"/>
                  <a:gd name="connsiteY80" fmla="*/ 23144 h 529040"/>
                  <a:gd name="connsiteX81" fmla="*/ 329826 w 421737"/>
                  <a:gd name="connsiteY81" fmla="*/ 19453 h 529040"/>
                  <a:gd name="connsiteX82" fmla="*/ 330270 w 421737"/>
                  <a:gd name="connsiteY82" fmla="*/ 19693 h 529040"/>
                  <a:gd name="connsiteX83" fmla="*/ 320359 w 421737"/>
                  <a:gd name="connsiteY83" fmla="*/ 15429 h 529040"/>
                  <a:gd name="connsiteX84" fmla="*/ 322831 w 421737"/>
                  <a:gd name="connsiteY84" fmla="*/ 16389 h 529040"/>
                  <a:gd name="connsiteX85" fmla="*/ 296144 w 421737"/>
                  <a:gd name="connsiteY85" fmla="*/ 7475 h 529040"/>
                  <a:gd name="connsiteX86" fmla="*/ 210859 w 421737"/>
                  <a:gd name="connsiteY86" fmla="*/ 0 h 529040"/>
                  <a:gd name="connsiteX87" fmla="*/ 60258 w 421737"/>
                  <a:gd name="connsiteY87" fmla="*/ 42412 h 529040"/>
                  <a:gd name="connsiteX88" fmla="*/ 35565 w 421737"/>
                  <a:gd name="connsiteY88" fmla="*/ 75226 h 529040"/>
                  <a:gd name="connsiteX89" fmla="*/ 35011 w 421737"/>
                  <a:gd name="connsiteY89" fmla="*/ 76057 h 529040"/>
                  <a:gd name="connsiteX90" fmla="*/ 0 w 421737"/>
                  <a:gd name="connsiteY90" fmla="*/ 268460 h 529040"/>
                  <a:gd name="connsiteX91" fmla="*/ 8435 w 421737"/>
                  <a:gd name="connsiteY91" fmla="*/ 380266 h 529040"/>
                  <a:gd name="connsiteX92" fmla="*/ 9265 w 421737"/>
                  <a:gd name="connsiteY92" fmla="*/ 384161 h 529040"/>
                  <a:gd name="connsiteX93" fmla="*/ 14710 w 421737"/>
                  <a:gd name="connsiteY93" fmla="*/ 408541 h 529040"/>
                  <a:gd name="connsiteX94" fmla="*/ 16777 w 421737"/>
                  <a:gd name="connsiteY94" fmla="*/ 415112 h 529040"/>
                  <a:gd name="connsiteX95" fmla="*/ 22738 w 421737"/>
                  <a:gd name="connsiteY95" fmla="*/ 433327 h 529040"/>
                  <a:gd name="connsiteX96" fmla="*/ 25764 w 421737"/>
                  <a:gd name="connsiteY96" fmla="*/ 440174 h 529040"/>
                  <a:gd name="connsiteX97" fmla="*/ 32575 w 421737"/>
                  <a:gd name="connsiteY97" fmla="*/ 454847 h 529040"/>
                  <a:gd name="connsiteX98" fmla="*/ 35639 w 421737"/>
                  <a:gd name="connsiteY98" fmla="*/ 459775 h 529040"/>
                  <a:gd name="connsiteX99" fmla="*/ 57029 w 421737"/>
                  <a:gd name="connsiteY99" fmla="*/ 487902 h 529040"/>
                  <a:gd name="connsiteX100" fmla="*/ 210841 w 421737"/>
                  <a:gd name="connsiteY100" fmla="*/ 529040 h 529040"/>
                  <a:gd name="connsiteX101" fmla="*/ 250503 w 421737"/>
                  <a:gd name="connsiteY101" fmla="*/ 527564 h 529040"/>
                  <a:gd name="connsiteX102" fmla="*/ 261872 w 421737"/>
                  <a:gd name="connsiteY102" fmla="*/ 526604 h 529040"/>
                  <a:gd name="connsiteX103" fmla="*/ 274754 w 421737"/>
                  <a:gd name="connsiteY103" fmla="*/ 525053 h 529040"/>
                  <a:gd name="connsiteX104" fmla="*/ 297067 w 421737"/>
                  <a:gd name="connsiteY104" fmla="*/ 520882 h 529040"/>
                  <a:gd name="connsiteX105" fmla="*/ 301515 w 421737"/>
                  <a:gd name="connsiteY105" fmla="*/ 519646 h 529040"/>
                  <a:gd name="connsiteX106" fmla="*/ 304302 w 421737"/>
                  <a:gd name="connsiteY106" fmla="*/ 518778 h 529040"/>
                  <a:gd name="connsiteX107" fmla="*/ 312016 w 421737"/>
                  <a:gd name="connsiteY107" fmla="*/ 516435 h 529040"/>
                  <a:gd name="connsiteX108" fmla="*/ 318937 w 421737"/>
                  <a:gd name="connsiteY108" fmla="*/ 514054 h 529040"/>
                  <a:gd name="connsiteX109" fmla="*/ 325545 w 421737"/>
                  <a:gd name="connsiteY109" fmla="*/ 511507 h 529040"/>
                  <a:gd name="connsiteX110" fmla="*/ 322038 w 421737"/>
                  <a:gd name="connsiteY110" fmla="*/ 512706 h 529040"/>
                  <a:gd name="connsiteX111" fmla="*/ 349039 w 421737"/>
                  <a:gd name="connsiteY111" fmla="*/ 498145 h 529040"/>
                  <a:gd name="connsiteX112" fmla="*/ 347526 w 421737"/>
                  <a:gd name="connsiteY112" fmla="*/ 499381 h 529040"/>
                  <a:gd name="connsiteX113" fmla="*/ 349519 w 421737"/>
                  <a:gd name="connsiteY113" fmla="*/ 497831 h 529040"/>
                  <a:gd name="connsiteX114" fmla="*/ 351383 w 421737"/>
                  <a:gd name="connsiteY114" fmla="*/ 496391 h 529040"/>
                  <a:gd name="connsiteX115" fmla="*/ 361238 w 421737"/>
                  <a:gd name="connsiteY115" fmla="*/ 488086 h 529040"/>
                  <a:gd name="connsiteX116" fmla="*/ 358526 w 421737"/>
                  <a:gd name="connsiteY116" fmla="*/ 490320 h 529040"/>
                  <a:gd name="connsiteX117" fmla="*/ 362272 w 421737"/>
                  <a:gd name="connsiteY117" fmla="*/ 487145 h 529040"/>
                  <a:gd name="connsiteX118" fmla="*/ 361238 w 421737"/>
                  <a:gd name="connsiteY118" fmla="*/ 488104 h 529040"/>
                  <a:gd name="connsiteX119" fmla="*/ 364709 w 421737"/>
                  <a:gd name="connsiteY119" fmla="*/ 485244 h 529040"/>
                  <a:gd name="connsiteX120" fmla="*/ 398557 w 421737"/>
                  <a:gd name="connsiteY120" fmla="*/ 431352 h 529040"/>
                  <a:gd name="connsiteX121" fmla="*/ 398722 w 421737"/>
                  <a:gd name="connsiteY121" fmla="*/ 431039 h 529040"/>
                  <a:gd name="connsiteX122" fmla="*/ 421737 w 421737"/>
                  <a:gd name="connsiteY122" fmla="*/ 268460 h 5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421737" h="529040">
                    <a:moveTo>
                      <a:pt x="389827" y="450325"/>
                    </a:moveTo>
                    <a:cubicBezTo>
                      <a:pt x="389864" y="450159"/>
                      <a:pt x="389938" y="450012"/>
                      <a:pt x="390030" y="449882"/>
                    </a:cubicBezTo>
                    <a:cubicBezTo>
                      <a:pt x="389956" y="450012"/>
                      <a:pt x="389864" y="450178"/>
                      <a:pt x="389827" y="450325"/>
                    </a:cubicBezTo>
                    <a:moveTo>
                      <a:pt x="309045" y="11388"/>
                    </a:moveTo>
                    <a:cubicBezTo>
                      <a:pt x="309839" y="11627"/>
                      <a:pt x="310762" y="11867"/>
                      <a:pt x="311555" y="12144"/>
                    </a:cubicBezTo>
                    <a:cubicBezTo>
                      <a:pt x="310706" y="11867"/>
                      <a:pt x="309839" y="11664"/>
                      <a:pt x="309045" y="11388"/>
                    </a:cubicBezTo>
                    <a:moveTo>
                      <a:pt x="121607" y="521141"/>
                    </a:moveTo>
                    <a:cubicBezTo>
                      <a:pt x="121200" y="521067"/>
                      <a:pt x="120850" y="520901"/>
                      <a:pt x="120407" y="520827"/>
                    </a:cubicBezTo>
                    <a:cubicBezTo>
                      <a:pt x="120813" y="520901"/>
                      <a:pt x="121219" y="521049"/>
                      <a:pt x="121607" y="521141"/>
                    </a:cubicBezTo>
                    <a:moveTo>
                      <a:pt x="86522" y="508646"/>
                    </a:moveTo>
                    <a:cubicBezTo>
                      <a:pt x="86005" y="508369"/>
                      <a:pt x="85525" y="508019"/>
                      <a:pt x="84971" y="507723"/>
                    </a:cubicBezTo>
                    <a:cubicBezTo>
                      <a:pt x="85525" y="508000"/>
                      <a:pt x="86005" y="508369"/>
                      <a:pt x="86522" y="508646"/>
                    </a:cubicBezTo>
                    <a:moveTo>
                      <a:pt x="103520" y="515844"/>
                    </a:moveTo>
                    <a:cubicBezTo>
                      <a:pt x="102376" y="515438"/>
                      <a:pt x="101287" y="514884"/>
                      <a:pt x="100142" y="514460"/>
                    </a:cubicBezTo>
                    <a:cubicBezTo>
                      <a:pt x="101287" y="514884"/>
                      <a:pt x="102357" y="515438"/>
                      <a:pt x="103520" y="515844"/>
                    </a:cubicBezTo>
                    <a:moveTo>
                      <a:pt x="106860" y="13768"/>
                    </a:moveTo>
                    <a:cubicBezTo>
                      <a:pt x="106934" y="13768"/>
                      <a:pt x="106971" y="13731"/>
                      <a:pt x="107063" y="13731"/>
                    </a:cubicBezTo>
                    <a:cubicBezTo>
                      <a:pt x="106971" y="13731"/>
                      <a:pt x="106934" y="13768"/>
                      <a:pt x="106860" y="13768"/>
                    </a:cubicBezTo>
                    <a:moveTo>
                      <a:pt x="291863" y="412620"/>
                    </a:moveTo>
                    <a:cubicBezTo>
                      <a:pt x="290903" y="413653"/>
                      <a:pt x="289869" y="414576"/>
                      <a:pt x="288873" y="415554"/>
                    </a:cubicBezTo>
                    <a:cubicBezTo>
                      <a:pt x="287323" y="416994"/>
                      <a:pt x="285773" y="418378"/>
                      <a:pt x="284148" y="419652"/>
                    </a:cubicBezTo>
                    <a:cubicBezTo>
                      <a:pt x="283281" y="420334"/>
                      <a:pt x="282321" y="420999"/>
                      <a:pt x="281361" y="421645"/>
                    </a:cubicBezTo>
                    <a:cubicBezTo>
                      <a:pt x="279608" y="422844"/>
                      <a:pt x="277781" y="423915"/>
                      <a:pt x="275916" y="424948"/>
                    </a:cubicBezTo>
                    <a:cubicBezTo>
                      <a:pt x="274532" y="425705"/>
                      <a:pt x="273130" y="426425"/>
                      <a:pt x="271579" y="427144"/>
                    </a:cubicBezTo>
                    <a:cubicBezTo>
                      <a:pt x="270232" y="427735"/>
                      <a:pt x="268830" y="428289"/>
                      <a:pt x="267409" y="428861"/>
                    </a:cubicBezTo>
                    <a:cubicBezTo>
                      <a:pt x="264862" y="429821"/>
                      <a:pt x="262278" y="430762"/>
                      <a:pt x="259325" y="431574"/>
                    </a:cubicBezTo>
                    <a:cubicBezTo>
                      <a:pt x="258845" y="431685"/>
                      <a:pt x="258328" y="431851"/>
                      <a:pt x="257811" y="431980"/>
                    </a:cubicBezTo>
                    <a:cubicBezTo>
                      <a:pt x="245834" y="435081"/>
                      <a:pt x="230681" y="436797"/>
                      <a:pt x="210841" y="436797"/>
                    </a:cubicBezTo>
                    <a:cubicBezTo>
                      <a:pt x="195246" y="436797"/>
                      <a:pt x="181404" y="436077"/>
                      <a:pt x="169241" y="433900"/>
                    </a:cubicBezTo>
                    <a:cubicBezTo>
                      <a:pt x="169131" y="433863"/>
                      <a:pt x="169002" y="433863"/>
                      <a:pt x="168891" y="433826"/>
                    </a:cubicBezTo>
                    <a:cubicBezTo>
                      <a:pt x="165144" y="433143"/>
                      <a:pt x="161656" y="432275"/>
                      <a:pt x="158223" y="431315"/>
                    </a:cubicBezTo>
                    <a:cubicBezTo>
                      <a:pt x="157909" y="431205"/>
                      <a:pt x="157467" y="431113"/>
                      <a:pt x="157152" y="431039"/>
                    </a:cubicBezTo>
                    <a:cubicBezTo>
                      <a:pt x="142443" y="426536"/>
                      <a:pt x="130780" y="418913"/>
                      <a:pt x="122197" y="406179"/>
                    </a:cubicBezTo>
                    <a:cubicBezTo>
                      <a:pt x="106676" y="383183"/>
                      <a:pt x="100604" y="344609"/>
                      <a:pt x="100604" y="268516"/>
                    </a:cubicBezTo>
                    <a:cubicBezTo>
                      <a:pt x="100604" y="186848"/>
                      <a:pt x="108448" y="141908"/>
                      <a:pt x="126774" y="118081"/>
                    </a:cubicBezTo>
                    <a:cubicBezTo>
                      <a:pt x="145101" y="94255"/>
                      <a:pt x="174428" y="92354"/>
                      <a:pt x="210859" y="92354"/>
                    </a:cubicBezTo>
                    <a:cubicBezTo>
                      <a:pt x="252902" y="92354"/>
                      <a:pt x="278925" y="96691"/>
                      <a:pt x="295830" y="119447"/>
                    </a:cubicBezTo>
                    <a:cubicBezTo>
                      <a:pt x="313566" y="143311"/>
                      <a:pt x="321170" y="187900"/>
                      <a:pt x="321170" y="268534"/>
                    </a:cubicBezTo>
                    <a:cubicBezTo>
                      <a:pt x="321170" y="340771"/>
                      <a:pt x="314139" y="381706"/>
                      <a:pt x="297695" y="405404"/>
                    </a:cubicBezTo>
                    <a:cubicBezTo>
                      <a:pt x="296661" y="406880"/>
                      <a:pt x="295499" y="408227"/>
                      <a:pt x="294391" y="409611"/>
                    </a:cubicBezTo>
                    <a:cubicBezTo>
                      <a:pt x="293524" y="410589"/>
                      <a:pt x="292730" y="411660"/>
                      <a:pt x="291863" y="412620"/>
                    </a:cubicBezTo>
                    <a:moveTo>
                      <a:pt x="390620" y="82425"/>
                    </a:moveTo>
                    <a:cubicBezTo>
                      <a:pt x="389901" y="80948"/>
                      <a:pt x="389273" y="79287"/>
                      <a:pt x="388517" y="77847"/>
                    </a:cubicBezTo>
                    <a:cubicBezTo>
                      <a:pt x="389273" y="79324"/>
                      <a:pt x="389901" y="80966"/>
                      <a:pt x="390620" y="82425"/>
                    </a:cubicBezTo>
                    <a:moveTo>
                      <a:pt x="401122" y="108134"/>
                    </a:moveTo>
                    <a:cubicBezTo>
                      <a:pt x="400254" y="105513"/>
                      <a:pt x="399442" y="102652"/>
                      <a:pt x="398501" y="100142"/>
                    </a:cubicBezTo>
                    <a:cubicBezTo>
                      <a:pt x="399460" y="102671"/>
                      <a:pt x="400254" y="105495"/>
                      <a:pt x="401122" y="108134"/>
                    </a:cubicBezTo>
                    <a:moveTo>
                      <a:pt x="414816" y="166952"/>
                    </a:moveTo>
                    <a:cubicBezTo>
                      <a:pt x="414299" y="163261"/>
                      <a:pt x="413820" y="159238"/>
                      <a:pt x="413229" y="155695"/>
                    </a:cubicBezTo>
                    <a:cubicBezTo>
                      <a:pt x="413857" y="159275"/>
                      <a:pt x="414281" y="163224"/>
                      <a:pt x="414816" y="166952"/>
                    </a:cubicBezTo>
                    <a:moveTo>
                      <a:pt x="418434" y="197073"/>
                    </a:moveTo>
                    <a:cubicBezTo>
                      <a:pt x="418231" y="194692"/>
                      <a:pt x="418120" y="192016"/>
                      <a:pt x="417879" y="189672"/>
                    </a:cubicBezTo>
                    <a:cubicBezTo>
                      <a:pt x="418101" y="192016"/>
                      <a:pt x="418231" y="194673"/>
                      <a:pt x="418434" y="197073"/>
                    </a:cubicBezTo>
                    <a:moveTo>
                      <a:pt x="409113" y="136519"/>
                    </a:moveTo>
                    <a:cubicBezTo>
                      <a:pt x="408320" y="133012"/>
                      <a:pt x="407600" y="129284"/>
                      <a:pt x="406733" y="125943"/>
                    </a:cubicBezTo>
                    <a:cubicBezTo>
                      <a:pt x="407656" y="129284"/>
                      <a:pt x="408320" y="133031"/>
                      <a:pt x="409113" y="136519"/>
                    </a:cubicBezTo>
                    <a:moveTo>
                      <a:pt x="413617" y="375265"/>
                    </a:moveTo>
                    <a:cubicBezTo>
                      <a:pt x="413931" y="373586"/>
                      <a:pt x="414096" y="371722"/>
                      <a:pt x="414373" y="370023"/>
                    </a:cubicBezTo>
                    <a:cubicBezTo>
                      <a:pt x="414096" y="371722"/>
                      <a:pt x="413931" y="373604"/>
                      <a:pt x="413617" y="375265"/>
                    </a:cubicBezTo>
                    <a:moveTo>
                      <a:pt x="407452" y="403742"/>
                    </a:moveTo>
                    <a:cubicBezTo>
                      <a:pt x="407895" y="402063"/>
                      <a:pt x="408209" y="400088"/>
                      <a:pt x="408651" y="398372"/>
                    </a:cubicBezTo>
                    <a:cubicBezTo>
                      <a:pt x="408209" y="400125"/>
                      <a:pt x="407876" y="402045"/>
                      <a:pt x="407452" y="403742"/>
                    </a:cubicBezTo>
                    <a:moveTo>
                      <a:pt x="399497" y="428695"/>
                    </a:moveTo>
                    <a:cubicBezTo>
                      <a:pt x="399904" y="427624"/>
                      <a:pt x="400217" y="426351"/>
                      <a:pt x="400642" y="425225"/>
                    </a:cubicBezTo>
                    <a:cubicBezTo>
                      <a:pt x="400217" y="426351"/>
                      <a:pt x="399922" y="427569"/>
                      <a:pt x="399497" y="428695"/>
                    </a:cubicBezTo>
                    <a:moveTo>
                      <a:pt x="421737" y="268460"/>
                    </a:moveTo>
                    <a:cubicBezTo>
                      <a:pt x="421737" y="208921"/>
                      <a:pt x="416606" y="161176"/>
                      <a:pt x="406142" y="123267"/>
                    </a:cubicBezTo>
                    <a:cubicBezTo>
                      <a:pt x="406105" y="123230"/>
                      <a:pt x="406105" y="123193"/>
                      <a:pt x="406068" y="123101"/>
                    </a:cubicBezTo>
                    <a:cubicBezTo>
                      <a:pt x="403650" y="114187"/>
                      <a:pt x="400901" y="105790"/>
                      <a:pt x="397800" y="97964"/>
                    </a:cubicBezTo>
                    <a:cubicBezTo>
                      <a:pt x="397560" y="97337"/>
                      <a:pt x="397246" y="96764"/>
                      <a:pt x="396970" y="96137"/>
                    </a:cubicBezTo>
                    <a:cubicBezTo>
                      <a:pt x="394145" y="89105"/>
                      <a:pt x="391118" y="82332"/>
                      <a:pt x="387742" y="76168"/>
                    </a:cubicBezTo>
                    <a:cubicBezTo>
                      <a:pt x="387335" y="75411"/>
                      <a:pt x="386874" y="74784"/>
                      <a:pt x="386431" y="74027"/>
                    </a:cubicBezTo>
                    <a:cubicBezTo>
                      <a:pt x="379546" y="61901"/>
                      <a:pt x="371832" y="51197"/>
                      <a:pt x="362844" y="42412"/>
                    </a:cubicBezTo>
                    <a:cubicBezTo>
                      <a:pt x="360648" y="40271"/>
                      <a:pt x="358193" y="38481"/>
                      <a:pt x="355849" y="36487"/>
                    </a:cubicBezTo>
                    <a:cubicBezTo>
                      <a:pt x="357289" y="37687"/>
                      <a:pt x="358674" y="38905"/>
                      <a:pt x="360021" y="40179"/>
                    </a:cubicBezTo>
                    <a:cubicBezTo>
                      <a:pt x="356680" y="37078"/>
                      <a:pt x="353303" y="34180"/>
                      <a:pt x="349722" y="31541"/>
                    </a:cubicBezTo>
                    <a:cubicBezTo>
                      <a:pt x="350276" y="31947"/>
                      <a:pt x="350867" y="32298"/>
                      <a:pt x="351383" y="32685"/>
                    </a:cubicBezTo>
                    <a:cubicBezTo>
                      <a:pt x="349316" y="31098"/>
                      <a:pt x="347083" y="29622"/>
                      <a:pt x="344905" y="28108"/>
                    </a:cubicBezTo>
                    <a:cubicBezTo>
                      <a:pt x="345219" y="28349"/>
                      <a:pt x="345496" y="28551"/>
                      <a:pt x="345828" y="28791"/>
                    </a:cubicBezTo>
                    <a:cubicBezTo>
                      <a:pt x="342137" y="26244"/>
                      <a:pt x="338316" y="23974"/>
                      <a:pt x="334403" y="21870"/>
                    </a:cubicBezTo>
                    <a:cubicBezTo>
                      <a:pt x="335197" y="22313"/>
                      <a:pt x="336028" y="22701"/>
                      <a:pt x="336821" y="23144"/>
                    </a:cubicBezTo>
                    <a:cubicBezTo>
                      <a:pt x="334551" y="21870"/>
                      <a:pt x="332244" y="20634"/>
                      <a:pt x="329826" y="19453"/>
                    </a:cubicBezTo>
                    <a:cubicBezTo>
                      <a:pt x="329993" y="19527"/>
                      <a:pt x="330141" y="19619"/>
                      <a:pt x="330270" y="19693"/>
                    </a:cubicBezTo>
                    <a:cubicBezTo>
                      <a:pt x="327095" y="18142"/>
                      <a:pt x="323699" y="16795"/>
                      <a:pt x="320359" y="15429"/>
                    </a:cubicBezTo>
                    <a:cubicBezTo>
                      <a:pt x="321152" y="15743"/>
                      <a:pt x="322019" y="16057"/>
                      <a:pt x="322831" y="16389"/>
                    </a:cubicBezTo>
                    <a:cubicBezTo>
                      <a:pt x="314526" y="12882"/>
                      <a:pt x="305815" y="9745"/>
                      <a:pt x="296144" y="7475"/>
                    </a:cubicBezTo>
                    <a:cubicBezTo>
                      <a:pt x="273868" y="2233"/>
                      <a:pt x="248380" y="0"/>
                      <a:pt x="210859" y="0"/>
                    </a:cubicBezTo>
                    <a:cubicBezTo>
                      <a:pt x="146707" y="0"/>
                      <a:pt x="96543" y="7198"/>
                      <a:pt x="60258" y="42412"/>
                    </a:cubicBezTo>
                    <a:cubicBezTo>
                      <a:pt x="50828" y="51529"/>
                      <a:pt x="42725" y="62584"/>
                      <a:pt x="35565" y="75226"/>
                    </a:cubicBezTo>
                    <a:cubicBezTo>
                      <a:pt x="35399" y="75504"/>
                      <a:pt x="35159" y="75743"/>
                      <a:pt x="35011" y="76057"/>
                    </a:cubicBezTo>
                    <a:cubicBezTo>
                      <a:pt x="11350" y="118506"/>
                      <a:pt x="0" y="180942"/>
                      <a:pt x="0" y="268460"/>
                    </a:cubicBezTo>
                    <a:cubicBezTo>
                      <a:pt x="0" y="311979"/>
                      <a:pt x="2824" y="348891"/>
                      <a:pt x="8435" y="380266"/>
                    </a:cubicBezTo>
                    <a:cubicBezTo>
                      <a:pt x="8675" y="381614"/>
                      <a:pt x="9025" y="382814"/>
                      <a:pt x="9265" y="384161"/>
                    </a:cubicBezTo>
                    <a:cubicBezTo>
                      <a:pt x="10889" y="392669"/>
                      <a:pt x="12643" y="400900"/>
                      <a:pt x="14710" y="408541"/>
                    </a:cubicBezTo>
                    <a:cubicBezTo>
                      <a:pt x="15337" y="410848"/>
                      <a:pt x="16094" y="412878"/>
                      <a:pt x="16777" y="415112"/>
                    </a:cubicBezTo>
                    <a:cubicBezTo>
                      <a:pt x="18641" y="421405"/>
                      <a:pt x="20560" y="427643"/>
                      <a:pt x="22738" y="433327"/>
                    </a:cubicBezTo>
                    <a:cubicBezTo>
                      <a:pt x="23698" y="435745"/>
                      <a:pt x="24805" y="437867"/>
                      <a:pt x="25764" y="440174"/>
                    </a:cubicBezTo>
                    <a:cubicBezTo>
                      <a:pt x="27961" y="445231"/>
                      <a:pt x="30102" y="450270"/>
                      <a:pt x="32575" y="454847"/>
                    </a:cubicBezTo>
                    <a:cubicBezTo>
                      <a:pt x="33534" y="456600"/>
                      <a:pt x="34642" y="458077"/>
                      <a:pt x="35639" y="459775"/>
                    </a:cubicBezTo>
                    <a:cubicBezTo>
                      <a:pt x="41969" y="470479"/>
                      <a:pt x="48927" y="480058"/>
                      <a:pt x="57029" y="487902"/>
                    </a:cubicBezTo>
                    <a:cubicBezTo>
                      <a:pt x="92391" y="522156"/>
                      <a:pt x="142111" y="529040"/>
                      <a:pt x="210841" y="529040"/>
                    </a:cubicBezTo>
                    <a:cubicBezTo>
                      <a:pt x="224129" y="529040"/>
                      <a:pt x="237381" y="528523"/>
                      <a:pt x="250503" y="527564"/>
                    </a:cubicBezTo>
                    <a:cubicBezTo>
                      <a:pt x="254360" y="527323"/>
                      <a:pt x="258144" y="526973"/>
                      <a:pt x="261872" y="526604"/>
                    </a:cubicBezTo>
                    <a:cubicBezTo>
                      <a:pt x="266209" y="526161"/>
                      <a:pt x="270509" y="525681"/>
                      <a:pt x="274754" y="525053"/>
                    </a:cubicBezTo>
                    <a:cubicBezTo>
                      <a:pt x="282432" y="523946"/>
                      <a:pt x="289906" y="522635"/>
                      <a:pt x="297067" y="520882"/>
                    </a:cubicBezTo>
                    <a:cubicBezTo>
                      <a:pt x="298544" y="520532"/>
                      <a:pt x="300002" y="520052"/>
                      <a:pt x="301515" y="519646"/>
                    </a:cubicBezTo>
                    <a:cubicBezTo>
                      <a:pt x="302475" y="519369"/>
                      <a:pt x="303343" y="519055"/>
                      <a:pt x="304302" y="518778"/>
                    </a:cubicBezTo>
                    <a:cubicBezTo>
                      <a:pt x="307015" y="518058"/>
                      <a:pt x="309507" y="517265"/>
                      <a:pt x="312016" y="516435"/>
                    </a:cubicBezTo>
                    <a:cubicBezTo>
                      <a:pt x="314323" y="515678"/>
                      <a:pt x="316667" y="514921"/>
                      <a:pt x="318937" y="514054"/>
                    </a:cubicBezTo>
                    <a:cubicBezTo>
                      <a:pt x="321207" y="513223"/>
                      <a:pt x="323441" y="512374"/>
                      <a:pt x="325545" y="511507"/>
                    </a:cubicBezTo>
                    <a:cubicBezTo>
                      <a:pt x="324437" y="511987"/>
                      <a:pt x="323164" y="512227"/>
                      <a:pt x="322038" y="512706"/>
                    </a:cubicBezTo>
                    <a:cubicBezTo>
                      <a:pt x="331617" y="508775"/>
                      <a:pt x="340697" y="504069"/>
                      <a:pt x="349039" y="498145"/>
                    </a:cubicBezTo>
                    <a:cubicBezTo>
                      <a:pt x="348523" y="498495"/>
                      <a:pt x="348042" y="499012"/>
                      <a:pt x="347526" y="499381"/>
                    </a:cubicBezTo>
                    <a:cubicBezTo>
                      <a:pt x="348245" y="498864"/>
                      <a:pt x="348836" y="498348"/>
                      <a:pt x="349519" y="497831"/>
                    </a:cubicBezTo>
                    <a:cubicBezTo>
                      <a:pt x="350147" y="497388"/>
                      <a:pt x="350756" y="496871"/>
                      <a:pt x="351383" y="496391"/>
                    </a:cubicBezTo>
                    <a:cubicBezTo>
                      <a:pt x="354926" y="493678"/>
                      <a:pt x="358230" y="490910"/>
                      <a:pt x="361238" y="488086"/>
                    </a:cubicBezTo>
                    <a:cubicBezTo>
                      <a:pt x="360371" y="488880"/>
                      <a:pt x="359412" y="489563"/>
                      <a:pt x="358526" y="490320"/>
                    </a:cubicBezTo>
                    <a:cubicBezTo>
                      <a:pt x="359762" y="489249"/>
                      <a:pt x="361072" y="488289"/>
                      <a:pt x="362272" y="487145"/>
                    </a:cubicBezTo>
                    <a:cubicBezTo>
                      <a:pt x="361958" y="487459"/>
                      <a:pt x="361589" y="487772"/>
                      <a:pt x="361238" y="488104"/>
                    </a:cubicBezTo>
                    <a:cubicBezTo>
                      <a:pt x="362346" y="487071"/>
                      <a:pt x="363619" y="486314"/>
                      <a:pt x="364709" y="485244"/>
                    </a:cubicBezTo>
                    <a:cubicBezTo>
                      <a:pt x="378680" y="471402"/>
                      <a:pt x="389845" y="453463"/>
                      <a:pt x="398557" y="431352"/>
                    </a:cubicBezTo>
                    <a:cubicBezTo>
                      <a:pt x="398594" y="431242"/>
                      <a:pt x="398667" y="431150"/>
                      <a:pt x="398722" y="431039"/>
                    </a:cubicBezTo>
                    <a:cubicBezTo>
                      <a:pt x="414244" y="391506"/>
                      <a:pt x="421737" y="338316"/>
                      <a:pt x="421737" y="26846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" name="Freeform: Shape 117">
                <a:extLst>
                  <a:ext uri="{FF2B5EF4-FFF2-40B4-BE49-F238E27FC236}">
                    <a16:creationId xmlns:a16="http://schemas.microsoft.com/office/drawing/2014/main" id="{2A118E30-BC91-8C95-ECD2-76A0410FA851}"/>
                  </a:ext>
                </a:extLst>
              </p:cNvPr>
              <p:cNvSpPr/>
              <p:nvPr/>
            </p:nvSpPr>
            <p:spPr>
              <a:xfrm>
                <a:off x="10300744" y="5080511"/>
                <a:ext cx="7031" cy="3100"/>
              </a:xfrm>
              <a:custGeom>
                <a:avLst/>
                <a:gdLst>
                  <a:gd name="connsiteX0" fmla="*/ 0 w 7031"/>
                  <a:gd name="connsiteY0" fmla="*/ 0 h 3100"/>
                  <a:gd name="connsiteX1" fmla="*/ 7032 w 7031"/>
                  <a:gd name="connsiteY1" fmla="*/ 3100 h 3100"/>
                  <a:gd name="connsiteX2" fmla="*/ 0 w 7031"/>
                  <a:gd name="connsiteY2" fmla="*/ 0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31" h="3100">
                    <a:moveTo>
                      <a:pt x="0" y="0"/>
                    </a:moveTo>
                    <a:cubicBezTo>
                      <a:pt x="2381" y="996"/>
                      <a:pt x="4781" y="1993"/>
                      <a:pt x="7032" y="3100"/>
                    </a:cubicBezTo>
                    <a:cubicBezTo>
                      <a:pt x="4818" y="2030"/>
                      <a:pt x="2418" y="978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" name="Freeform: Shape 118">
                <a:extLst>
                  <a:ext uri="{FF2B5EF4-FFF2-40B4-BE49-F238E27FC236}">
                    <a16:creationId xmlns:a16="http://schemas.microsoft.com/office/drawing/2014/main" id="{3C3F6CED-1121-1CB8-90ED-1DD5ADA4C9AE}"/>
                  </a:ext>
                </a:extLst>
              </p:cNvPr>
              <p:cNvSpPr/>
              <p:nvPr/>
            </p:nvSpPr>
            <p:spPr>
              <a:xfrm>
                <a:off x="10314771" y="5087285"/>
                <a:ext cx="8065" cy="4964"/>
              </a:xfrm>
              <a:custGeom>
                <a:avLst/>
                <a:gdLst>
                  <a:gd name="connsiteX0" fmla="*/ 0 w 8065"/>
                  <a:gd name="connsiteY0" fmla="*/ 0 h 4964"/>
                  <a:gd name="connsiteX1" fmla="*/ 8065 w 8065"/>
                  <a:gd name="connsiteY1" fmla="*/ 4965 h 4964"/>
                  <a:gd name="connsiteX2" fmla="*/ 0 w 8065"/>
                  <a:gd name="connsiteY2" fmla="*/ 0 h 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5" h="4964">
                    <a:moveTo>
                      <a:pt x="0" y="0"/>
                    </a:moveTo>
                    <a:cubicBezTo>
                      <a:pt x="2750" y="1550"/>
                      <a:pt x="5445" y="3230"/>
                      <a:pt x="8065" y="4965"/>
                    </a:cubicBezTo>
                    <a:cubicBezTo>
                      <a:pt x="5482" y="3267"/>
                      <a:pt x="2824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" name="Freeform: Shape 119">
                <a:extLst>
                  <a:ext uri="{FF2B5EF4-FFF2-40B4-BE49-F238E27FC236}">
                    <a16:creationId xmlns:a16="http://schemas.microsoft.com/office/drawing/2014/main" id="{3956F1A7-5F2A-B13D-B2D5-D6984F5B0BD4}"/>
                  </a:ext>
                </a:extLst>
              </p:cNvPr>
              <p:cNvSpPr/>
              <p:nvPr/>
            </p:nvSpPr>
            <p:spPr>
              <a:xfrm>
                <a:off x="10473825" y="5067703"/>
                <a:ext cx="324935" cy="522617"/>
              </a:xfrm>
              <a:custGeom>
                <a:avLst/>
                <a:gdLst>
                  <a:gd name="connsiteX0" fmla="*/ 101545 w 324935"/>
                  <a:gd name="connsiteY0" fmla="*/ 405773 h 522617"/>
                  <a:gd name="connsiteX1" fmla="*/ 101582 w 324935"/>
                  <a:gd name="connsiteY1" fmla="*/ 405884 h 522617"/>
                  <a:gd name="connsiteX2" fmla="*/ 101545 w 324935"/>
                  <a:gd name="connsiteY2" fmla="*/ 405773 h 522617"/>
                  <a:gd name="connsiteX3" fmla="*/ 105402 w 324935"/>
                  <a:gd name="connsiteY3" fmla="*/ 416385 h 522617"/>
                  <a:gd name="connsiteX4" fmla="*/ 104405 w 324935"/>
                  <a:gd name="connsiteY4" fmla="*/ 414761 h 522617"/>
                  <a:gd name="connsiteX5" fmla="*/ 105402 w 324935"/>
                  <a:gd name="connsiteY5" fmla="*/ 416385 h 522617"/>
                  <a:gd name="connsiteX6" fmla="*/ 110403 w 324935"/>
                  <a:gd name="connsiteY6" fmla="*/ 422678 h 522617"/>
                  <a:gd name="connsiteX7" fmla="*/ 108927 w 324935"/>
                  <a:gd name="connsiteY7" fmla="*/ 421479 h 522617"/>
                  <a:gd name="connsiteX8" fmla="*/ 110403 w 324935"/>
                  <a:gd name="connsiteY8" fmla="*/ 422678 h 522617"/>
                  <a:gd name="connsiteX9" fmla="*/ 142590 w 324935"/>
                  <a:gd name="connsiteY9" fmla="*/ 430319 h 522617"/>
                  <a:gd name="connsiteX10" fmla="*/ 114464 w 324935"/>
                  <a:gd name="connsiteY10" fmla="*/ 425705 h 522617"/>
                  <a:gd name="connsiteX11" fmla="*/ 108466 w 324935"/>
                  <a:gd name="connsiteY11" fmla="*/ 420814 h 522617"/>
                  <a:gd name="connsiteX12" fmla="*/ 108115 w 324935"/>
                  <a:gd name="connsiteY12" fmla="*/ 420297 h 522617"/>
                  <a:gd name="connsiteX13" fmla="*/ 104091 w 324935"/>
                  <a:gd name="connsiteY13" fmla="*/ 413856 h 522617"/>
                  <a:gd name="connsiteX14" fmla="*/ 103778 w 324935"/>
                  <a:gd name="connsiteY14" fmla="*/ 412786 h 522617"/>
                  <a:gd name="connsiteX15" fmla="*/ 100603 w 324935"/>
                  <a:gd name="connsiteY15" fmla="*/ 393333 h 522617"/>
                  <a:gd name="connsiteX16" fmla="*/ 100603 w 324935"/>
                  <a:gd name="connsiteY16" fmla="*/ 0 h 522617"/>
                  <a:gd name="connsiteX17" fmla="*/ 0 w 324935"/>
                  <a:gd name="connsiteY17" fmla="*/ 0 h 522617"/>
                  <a:gd name="connsiteX18" fmla="*/ 0 w 324935"/>
                  <a:gd name="connsiteY18" fmla="*/ 421165 h 522617"/>
                  <a:gd name="connsiteX19" fmla="*/ 203 w 324935"/>
                  <a:gd name="connsiteY19" fmla="*/ 423786 h 522617"/>
                  <a:gd name="connsiteX20" fmla="*/ 1864 w 324935"/>
                  <a:gd name="connsiteY20" fmla="*/ 443958 h 522617"/>
                  <a:gd name="connsiteX21" fmla="*/ 2418 w 324935"/>
                  <a:gd name="connsiteY21" fmla="*/ 448018 h 522617"/>
                  <a:gd name="connsiteX22" fmla="*/ 7752 w 324935"/>
                  <a:gd name="connsiteY22" fmla="*/ 466825 h 522617"/>
                  <a:gd name="connsiteX23" fmla="*/ 8858 w 324935"/>
                  <a:gd name="connsiteY23" fmla="*/ 469926 h 522617"/>
                  <a:gd name="connsiteX24" fmla="*/ 17810 w 324935"/>
                  <a:gd name="connsiteY24" fmla="*/ 485669 h 522617"/>
                  <a:gd name="connsiteX25" fmla="*/ 19397 w 324935"/>
                  <a:gd name="connsiteY25" fmla="*/ 487976 h 522617"/>
                  <a:gd name="connsiteX26" fmla="*/ 32242 w 324935"/>
                  <a:gd name="connsiteY26" fmla="*/ 500821 h 522617"/>
                  <a:gd name="connsiteX27" fmla="*/ 33276 w 324935"/>
                  <a:gd name="connsiteY27" fmla="*/ 501855 h 522617"/>
                  <a:gd name="connsiteX28" fmla="*/ 35232 w 324935"/>
                  <a:gd name="connsiteY28" fmla="*/ 503054 h 522617"/>
                  <a:gd name="connsiteX29" fmla="*/ 45900 w 324935"/>
                  <a:gd name="connsiteY29" fmla="*/ 509532 h 522617"/>
                  <a:gd name="connsiteX30" fmla="*/ 49481 w 324935"/>
                  <a:gd name="connsiteY30" fmla="*/ 511359 h 522617"/>
                  <a:gd name="connsiteX31" fmla="*/ 63212 w 324935"/>
                  <a:gd name="connsiteY31" fmla="*/ 516416 h 522617"/>
                  <a:gd name="connsiteX32" fmla="*/ 67623 w 324935"/>
                  <a:gd name="connsiteY32" fmla="*/ 517726 h 522617"/>
                  <a:gd name="connsiteX33" fmla="*/ 82978 w 324935"/>
                  <a:gd name="connsiteY33" fmla="*/ 520661 h 522617"/>
                  <a:gd name="connsiteX34" fmla="*/ 88182 w 324935"/>
                  <a:gd name="connsiteY34" fmla="*/ 521418 h 522617"/>
                  <a:gd name="connsiteX35" fmla="*/ 105365 w 324935"/>
                  <a:gd name="connsiteY35" fmla="*/ 522377 h 522617"/>
                  <a:gd name="connsiteX36" fmla="*/ 109056 w 324935"/>
                  <a:gd name="connsiteY36" fmla="*/ 522617 h 522617"/>
                  <a:gd name="connsiteX37" fmla="*/ 324936 w 324935"/>
                  <a:gd name="connsiteY37" fmla="*/ 522617 h 522617"/>
                  <a:gd name="connsiteX38" fmla="*/ 324936 w 324935"/>
                  <a:gd name="connsiteY38" fmla="*/ 430301 h 522617"/>
                  <a:gd name="connsiteX39" fmla="*/ 143754 w 324935"/>
                  <a:gd name="connsiteY39" fmla="*/ 430301 h 522617"/>
                  <a:gd name="connsiteX40" fmla="*/ 142590 w 324935"/>
                  <a:gd name="connsiteY40" fmla="*/ 430301 h 52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4935" h="522617">
                    <a:moveTo>
                      <a:pt x="101545" y="405773"/>
                    </a:moveTo>
                    <a:cubicBezTo>
                      <a:pt x="101545" y="405810"/>
                      <a:pt x="101545" y="405847"/>
                      <a:pt x="101582" y="405884"/>
                    </a:cubicBezTo>
                    <a:cubicBezTo>
                      <a:pt x="101545" y="405847"/>
                      <a:pt x="101545" y="405810"/>
                      <a:pt x="101545" y="405773"/>
                    </a:cubicBezTo>
                    <a:moveTo>
                      <a:pt x="105402" y="416385"/>
                    </a:moveTo>
                    <a:cubicBezTo>
                      <a:pt x="105088" y="415831"/>
                      <a:pt x="104682" y="415388"/>
                      <a:pt x="104405" y="414761"/>
                    </a:cubicBezTo>
                    <a:cubicBezTo>
                      <a:pt x="104682" y="415351"/>
                      <a:pt x="105070" y="415831"/>
                      <a:pt x="105402" y="416385"/>
                    </a:cubicBezTo>
                    <a:moveTo>
                      <a:pt x="110403" y="422678"/>
                    </a:moveTo>
                    <a:cubicBezTo>
                      <a:pt x="109924" y="422272"/>
                      <a:pt x="109370" y="421959"/>
                      <a:pt x="108927" y="421479"/>
                    </a:cubicBezTo>
                    <a:cubicBezTo>
                      <a:pt x="109370" y="421959"/>
                      <a:pt x="109924" y="422272"/>
                      <a:pt x="110403" y="422678"/>
                    </a:cubicBezTo>
                    <a:moveTo>
                      <a:pt x="142590" y="430319"/>
                    </a:moveTo>
                    <a:cubicBezTo>
                      <a:pt x="132606" y="430319"/>
                      <a:pt x="122418" y="430153"/>
                      <a:pt x="114464" y="425705"/>
                    </a:cubicBezTo>
                    <a:cubicBezTo>
                      <a:pt x="112157" y="424395"/>
                      <a:pt x="110163" y="422771"/>
                      <a:pt x="108466" y="420814"/>
                    </a:cubicBezTo>
                    <a:cubicBezTo>
                      <a:pt x="108300" y="420648"/>
                      <a:pt x="108226" y="420464"/>
                      <a:pt x="108115" y="420297"/>
                    </a:cubicBezTo>
                    <a:cubicBezTo>
                      <a:pt x="106527" y="418434"/>
                      <a:pt x="105180" y="416311"/>
                      <a:pt x="104091" y="413856"/>
                    </a:cubicBezTo>
                    <a:cubicBezTo>
                      <a:pt x="103981" y="413543"/>
                      <a:pt x="103889" y="413137"/>
                      <a:pt x="103778" y="412786"/>
                    </a:cubicBezTo>
                    <a:cubicBezTo>
                      <a:pt x="101710" y="407581"/>
                      <a:pt x="100603" y="401177"/>
                      <a:pt x="100603" y="393333"/>
                    </a:cubicBezTo>
                    <a:lnTo>
                      <a:pt x="100603" y="0"/>
                    </a:lnTo>
                    <a:lnTo>
                      <a:pt x="0" y="0"/>
                    </a:lnTo>
                    <a:lnTo>
                      <a:pt x="0" y="421165"/>
                    </a:lnTo>
                    <a:cubicBezTo>
                      <a:pt x="0" y="422088"/>
                      <a:pt x="203" y="422881"/>
                      <a:pt x="203" y="423786"/>
                    </a:cubicBezTo>
                    <a:cubicBezTo>
                      <a:pt x="314" y="431020"/>
                      <a:pt x="923" y="437665"/>
                      <a:pt x="1864" y="443958"/>
                    </a:cubicBezTo>
                    <a:cubicBezTo>
                      <a:pt x="2067" y="445268"/>
                      <a:pt x="2141" y="446708"/>
                      <a:pt x="2418" y="448018"/>
                    </a:cubicBezTo>
                    <a:cubicBezTo>
                      <a:pt x="3654" y="454902"/>
                      <a:pt x="5518" y="461067"/>
                      <a:pt x="7752" y="466825"/>
                    </a:cubicBezTo>
                    <a:cubicBezTo>
                      <a:pt x="8157" y="467821"/>
                      <a:pt x="8434" y="468929"/>
                      <a:pt x="8858" y="469926"/>
                    </a:cubicBezTo>
                    <a:cubicBezTo>
                      <a:pt x="11369" y="475776"/>
                      <a:pt x="14395" y="480944"/>
                      <a:pt x="17810" y="485669"/>
                    </a:cubicBezTo>
                    <a:cubicBezTo>
                      <a:pt x="18327" y="486425"/>
                      <a:pt x="18843" y="487256"/>
                      <a:pt x="19397" y="487976"/>
                    </a:cubicBezTo>
                    <a:cubicBezTo>
                      <a:pt x="23218" y="492866"/>
                      <a:pt x="27518" y="497130"/>
                      <a:pt x="32242" y="500821"/>
                    </a:cubicBezTo>
                    <a:cubicBezTo>
                      <a:pt x="32593" y="501134"/>
                      <a:pt x="32870" y="501577"/>
                      <a:pt x="33276" y="501855"/>
                    </a:cubicBezTo>
                    <a:cubicBezTo>
                      <a:pt x="33867" y="502334"/>
                      <a:pt x="34623" y="502611"/>
                      <a:pt x="35232" y="503054"/>
                    </a:cubicBezTo>
                    <a:cubicBezTo>
                      <a:pt x="38610" y="505472"/>
                      <a:pt x="42190" y="507631"/>
                      <a:pt x="45900" y="509532"/>
                    </a:cubicBezTo>
                    <a:cubicBezTo>
                      <a:pt x="47137" y="510123"/>
                      <a:pt x="48244" y="510805"/>
                      <a:pt x="49481" y="511359"/>
                    </a:cubicBezTo>
                    <a:cubicBezTo>
                      <a:pt x="53855" y="513389"/>
                      <a:pt x="58469" y="515013"/>
                      <a:pt x="63212" y="516416"/>
                    </a:cubicBezTo>
                    <a:cubicBezTo>
                      <a:pt x="64688" y="516859"/>
                      <a:pt x="66109" y="517339"/>
                      <a:pt x="67623" y="517726"/>
                    </a:cubicBezTo>
                    <a:cubicBezTo>
                      <a:pt x="72587" y="519000"/>
                      <a:pt x="77718" y="519959"/>
                      <a:pt x="82978" y="520661"/>
                    </a:cubicBezTo>
                    <a:cubicBezTo>
                      <a:pt x="84695" y="520901"/>
                      <a:pt x="86392" y="521215"/>
                      <a:pt x="88182" y="521418"/>
                    </a:cubicBezTo>
                    <a:cubicBezTo>
                      <a:pt x="93793" y="522008"/>
                      <a:pt x="99551" y="522285"/>
                      <a:pt x="105365" y="522377"/>
                    </a:cubicBezTo>
                    <a:cubicBezTo>
                      <a:pt x="106638" y="522414"/>
                      <a:pt x="107746" y="522617"/>
                      <a:pt x="109056" y="522617"/>
                    </a:cubicBezTo>
                    <a:lnTo>
                      <a:pt x="324936" y="522617"/>
                    </a:lnTo>
                    <a:lnTo>
                      <a:pt x="324936" y="430301"/>
                    </a:lnTo>
                    <a:lnTo>
                      <a:pt x="143754" y="430301"/>
                    </a:lnTo>
                    <a:lnTo>
                      <a:pt x="142590" y="43030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form: Shape 120">
                <a:extLst>
                  <a:ext uri="{FF2B5EF4-FFF2-40B4-BE49-F238E27FC236}">
                    <a16:creationId xmlns:a16="http://schemas.microsoft.com/office/drawing/2014/main" id="{43605FA2-89BC-1721-EBED-008643CF71F5}"/>
                  </a:ext>
                </a:extLst>
              </p:cNvPr>
              <p:cNvSpPr/>
              <p:nvPr/>
            </p:nvSpPr>
            <p:spPr>
              <a:xfrm>
                <a:off x="10837831" y="5064048"/>
                <a:ext cx="421755" cy="529095"/>
              </a:xfrm>
              <a:custGeom>
                <a:avLst/>
                <a:gdLst>
                  <a:gd name="connsiteX0" fmla="*/ 19895 w 421755"/>
                  <a:gd name="connsiteY0" fmla="*/ 112120 h 529095"/>
                  <a:gd name="connsiteX1" fmla="*/ 24067 w 421755"/>
                  <a:gd name="connsiteY1" fmla="*/ 99828 h 529095"/>
                  <a:gd name="connsiteX2" fmla="*/ 19895 w 421755"/>
                  <a:gd name="connsiteY2" fmla="*/ 112120 h 529095"/>
                  <a:gd name="connsiteX3" fmla="*/ 12014 w 421755"/>
                  <a:gd name="connsiteY3" fmla="*/ 140856 h 529095"/>
                  <a:gd name="connsiteX4" fmla="*/ 15596 w 421755"/>
                  <a:gd name="connsiteY4" fmla="*/ 125500 h 529095"/>
                  <a:gd name="connsiteX5" fmla="*/ 12014 w 421755"/>
                  <a:gd name="connsiteY5" fmla="*/ 140856 h 529095"/>
                  <a:gd name="connsiteX6" fmla="*/ 6570 w 421755"/>
                  <a:gd name="connsiteY6" fmla="*/ 171087 h 529095"/>
                  <a:gd name="connsiteX7" fmla="*/ 8877 w 421755"/>
                  <a:gd name="connsiteY7" fmla="*/ 155289 h 529095"/>
                  <a:gd name="connsiteX8" fmla="*/ 6570 w 421755"/>
                  <a:gd name="connsiteY8" fmla="*/ 171087 h 529095"/>
                  <a:gd name="connsiteX9" fmla="*/ 3119 w 421755"/>
                  <a:gd name="connsiteY9" fmla="*/ 200838 h 529095"/>
                  <a:gd name="connsiteX10" fmla="*/ 4042 w 421755"/>
                  <a:gd name="connsiteY10" fmla="*/ 189506 h 529095"/>
                  <a:gd name="connsiteX11" fmla="*/ 3119 w 421755"/>
                  <a:gd name="connsiteY11" fmla="*/ 200838 h 529095"/>
                  <a:gd name="connsiteX12" fmla="*/ 30470 w 421755"/>
                  <a:gd name="connsiteY12" fmla="*/ 85673 h 529095"/>
                  <a:gd name="connsiteX13" fmla="*/ 34254 w 421755"/>
                  <a:gd name="connsiteY13" fmla="*/ 77755 h 529095"/>
                  <a:gd name="connsiteX14" fmla="*/ 30470 w 421755"/>
                  <a:gd name="connsiteY14" fmla="*/ 85673 h 529095"/>
                  <a:gd name="connsiteX15" fmla="*/ 46158 w 421755"/>
                  <a:gd name="connsiteY15" fmla="*/ 58912 h 529095"/>
                  <a:gd name="connsiteX16" fmla="*/ 44921 w 421755"/>
                  <a:gd name="connsiteY16" fmla="*/ 60868 h 529095"/>
                  <a:gd name="connsiteX17" fmla="*/ 46158 w 421755"/>
                  <a:gd name="connsiteY17" fmla="*/ 58912 h 529095"/>
                  <a:gd name="connsiteX18" fmla="*/ 309008 w 421755"/>
                  <a:gd name="connsiteY18" fmla="*/ 11443 h 529095"/>
                  <a:gd name="connsiteX19" fmla="*/ 311629 w 421755"/>
                  <a:gd name="connsiteY19" fmla="*/ 12200 h 529095"/>
                  <a:gd name="connsiteX20" fmla="*/ 309008 w 421755"/>
                  <a:gd name="connsiteY20" fmla="*/ 11443 h 529095"/>
                  <a:gd name="connsiteX21" fmla="*/ 121643 w 421755"/>
                  <a:gd name="connsiteY21" fmla="*/ 521196 h 529095"/>
                  <a:gd name="connsiteX22" fmla="*/ 120443 w 421755"/>
                  <a:gd name="connsiteY22" fmla="*/ 520845 h 529095"/>
                  <a:gd name="connsiteX23" fmla="*/ 121643 w 421755"/>
                  <a:gd name="connsiteY23" fmla="*/ 521196 h 529095"/>
                  <a:gd name="connsiteX24" fmla="*/ 86558 w 421755"/>
                  <a:gd name="connsiteY24" fmla="*/ 508702 h 529095"/>
                  <a:gd name="connsiteX25" fmla="*/ 85008 w 421755"/>
                  <a:gd name="connsiteY25" fmla="*/ 507779 h 529095"/>
                  <a:gd name="connsiteX26" fmla="*/ 86558 w 421755"/>
                  <a:gd name="connsiteY26" fmla="*/ 508702 h 529095"/>
                  <a:gd name="connsiteX27" fmla="*/ 103556 w 421755"/>
                  <a:gd name="connsiteY27" fmla="*/ 515899 h 529095"/>
                  <a:gd name="connsiteX28" fmla="*/ 100087 w 421755"/>
                  <a:gd name="connsiteY28" fmla="*/ 514460 h 529095"/>
                  <a:gd name="connsiteX29" fmla="*/ 103556 w 421755"/>
                  <a:gd name="connsiteY29" fmla="*/ 515899 h 529095"/>
                  <a:gd name="connsiteX30" fmla="*/ 106971 w 421755"/>
                  <a:gd name="connsiteY30" fmla="*/ 13842 h 529095"/>
                  <a:gd name="connsiteX31" fmla="*/ 107045 w 421755"/>
                  <a:gd name="connsiteY31" fmla="*/ 13768 h 529095"/>
                  <a:gd name="connsiteX32" fmla="*/ 106971 w 421755"/>
                  <a:gd name="connsiteY32" fmla="*/ 13842 h 529095"/>
                  <a:gd name="connsiteX33" fmla="*/ 291863 w 421755"/>
                  <a:gd name="connsiteY33" fmla="*/ 412731 h 529095"/>
                  <a:gd name="connsiteX34" fmla="*/ 288964 w 421755"/>
                  <a:gd name="connsiteY34" fmla="*/ 415554 h 529095"/>
                  <a:gd name="connsiteX35" fmla="*/ 284111 w 421755"/>
                  <a:gd name="connsiteY35" fmla="*/ 419762 h 529095"/>
                  <a:gd name="connsiteX36" fmla="*/ 281453 w 421755"/>
                  <a:gd name="connsiteY36" fmla="*/ 421663 h 529095"/>
                  <a:gd name="connsiteX37" fmla="*/ 275916 w 421755"/>
                  <a:gd name="connsiteY37" fmla="*/ 425041 h 529095"/>
                  <a:gd name="connsiteX38" fmla="*/ 271653 w 421755"/>
                  <a:gd name="connsiteY38" fmla="*/ 427145 h 529095"/>
                  <a:gd name="connsiteX39" fmla="*/ 267390 w 421755"/>
                  <a:gd name="connsiteY39" fmla="*/ 428898 h 529095"/>
                  <a:gd name="connsiteX40" fmla="*/ 259398 w 421755"/>
                  <a:gd name="connsiteY40" fmla="*/ 431556 h 529095"/>
                  <a:gd name="connsiteX41" fmla="*/ 257811 w 421755"/>
                  <a:gd name="connsiteY41" fmla="*/ 431999 h 529095"/>
                  <a:gd name="connsiteX42" fmla="*/ 210914 w 421755"/>
                  <a:gd name="connsiteY42" fmla="*/ 436816 h 529095"/>
                  <a:gd name="connsiteX43" fmla="*/ 169222 w 421755"/>
                  <a:gd name="connsiteY43" fmla="*/ 433881 h 529095"/>
                  <a:gd name="connsiteX44" fmla="*/ 168872 w 421755"/>
                  <a:gd name="connsiteY44" fmla="*/ 433844 h 529095"/>
                  <a:gd name="connsiteX45" fmla="*/ 158297 w 421755"/>
                  <a:gd name="connsiteY45" fmla="*/ 431334 h 529095"/>
                  <a:gd name="connsiteX46" fmla="*/ 157134 w 421755"/>
                  <a:gd name="connsiteY46" fmla="*/ 431020 h 529095"/>
                  <a:gd name="connsiteX47" fmla="*/ 122216 w 421755"/>
                  <a:gd name="connsiteY47" fmla="*/ 406197 h 529095"/>
                  <a:gd name="connsiteX48" fmla="*/ 108540 w 421755"/>
                  <a:gd name="connsiteY48" fmla="*/ 372626 h 529095"/>
                  <a:gd name="connsiteX49" fmla="*/ 108540 w 421755"/>
                  <a:gd name="connsiteY49" fmla="*/ 372589 h 529095"/>
                  <a:gd name="connsiteX50" fmla="*/ 100622 w 421755"/>
                  <a:gd name="connsiteY50" fmla="*/ 268534 h 529095"/>
                  <a:gd name="connsiteX51" fmla="*/ 126756 w 421755"/>
                  <a:gd name="connsiteY51" fmla="*/ 118100 h 529095"/>
                  <a:gd name="connsiteX52" fmla="*/ 210914 w 421755"/>
                  <a:gd name="connsiteY52" fmla="*/ 92372 h 529095"/>
                  <a:gd name="connsiteX53" fmla="*/ 295830 w 421755"/>
                  <a:gd name="connsiteY53" fmla="*/ 119465 h 529095"/>
                  <a:gd name="connsiteX54" fmla="*/ 321170 w 421755"/>
                  <a:gd name="connsiteY54" fmla="*/ 268553 h 529095"/>
                  <a:gd name="connsiteX55" fmla="*/ 297694 w 421755"/>
                  <a:gd name="connsiteY55" fmla="*/ 405385 h 529095"/>
                  <a:gd name="connsiteX56" fmla="*/ 294594 w 421755"/>
                  <a:gd name="connsiteY56" fmla="*/ 409408 h 529095"/>
                  <a:gd name="connsiteX57" fmla="*/ 291863 w 421755"/>
                  <a:gd name="connsiteY57" fmla="*/ 412731 h 529095"/>
                  <a:gd name="connsiteX58" fmla="*/ 390306 w 421755"/>
                  <a:gd name="connsiteY58" fmla="*/ 81741 h 529095"/>
                  <a:gd name="connsiteX59" fmla="*/ 388590 w 421755"/>
                  <a:gd name="connsiteY59" fmla="*/ 78050 h 529095"/>
                  <a:gd name="connsiteX60" fmla="*/ 390306 w 421755"/>
                  <a:gd name="connsiteY60" fmla="*/ 81741 h 529095"/>
                  <a:gd name="connsiteX61" fmla="*/ 400882 w 421755"/>
                  <a:gd name="connsiteY61" fmla="*/ 107322 h 529095"/>
                  <a:gd name="connsiteX62" fmla="*/ 398575 w 421755"/>
                  <a:gd name="connsiteY62" fmla="*/ 100327 h 529095"/>
                  <a:gd name="connsiteX63" fmla="*/ 400882 w 421755"/>
                  <a:gd name="connsiteY63" fmla="*/ 107322 h 529095"/>
                  <a:gd name="connsiteX64" fmla="*/ 414650 w 421755"/>
                  <a:gd name="connsiteY64" fmla="*/ 165384 h 529095"/>
                  <a:gd name="connsiteX65" fmla="*/ 413265 w 421755"/>
                  <a:gd name="connsiteY65" fmla="*/ 155953 h 529095"/>
                  <a:gd name="connsiteX66" fmla="*/ 414650 w 421755"/>
                  <a:gd name="connsiteY66" fmla="*/ 165384 h 529095"/>
                  <a:gd name="connsiteX67" fmla="*/ 418267 w 421755"/>
                  <a:gd name="connsiteY67" fmla="*/ 194471 h 529095"/>
                  <a:gd name="connsiteX68" fmla="*/ 417953 w 421755"/>
                  <a:gd name="connsiteY68" fmla="*/ 189967 h 529095"/>
                  <a:gd name="connsiteX69" fmla="*/ 418267 w 421755"/>
                  <a:gd name="connsiteY69" fmla="*/ 194471 h 529095"/>
                  <a:gd name="connsiteX70" fmla="*/ 408928 w 421755"/>
                  <a:gd name="connsiteY70" fmla="*/ 135430 h 529095"/>
                  <a:gd name="connsiteX71" fmla="*/ 406825 w 421755"/>
                  <a:gd name="connsiteY71" fmla="*/ 126165 h 529095"/>
                  <a:gd name="connsiteX72" fmla="*/ 408928 w 421755"/>
                  <a:gd name="connsiteY72" fmla="*/ 135430 h 529095"/>
                  <a:gd name="connsiteX73" fmla="*/ 413690 w 421755"/>
                  <a:gd name="connsiteY73" fmla="*/ 375136 h 529095"/>
                  <a:gd name="connsiteX74" fmla="*/ 414170 w 421755"/>
                  <a:gd name="connsiteY74" fmla="*/ 371869 h 529095"/>
                  <a:gd name="connsiteX75" fmla="*/ 413690 w 421755"/>
                  <a:gd name="connsiteY75" fmla="*/ 375136 h 529095"/>
                  <a:gd name="connsiteX76" fmla="*/ 407489 w 421755"/>
                  <a:gd name="connsiteY76" fmla="*/ 403687 h 529095"/>
                  <a:gd name="connsiteX77" fmla="*/ 408412 w 421755"/>
                  <a:gd name="connsiteY77" fmla="*/ 399553 h 529095"/>
                  <a:gd name="connsiteX78" fmla="*/ 407489 w 421755"/>
                  <a:gd name="connsiteY78" fmla="*/ 403687 h 529095"/>
                  <a:gd name="connsiteX79" fmla="*/ 399534 w 421755"/>
                  <a:gd name="connsiteY79" fmla="*/ 428676 h 529095"/>
                  <a:gd name="connsiteX80" fmla="*/ 400457 w 421755"/>
                  <a:gd name="connsiteY80" fmla="*/ 425963 h 529095"/>
                  <a:gd name="connsiteX81" fmla="*/ 399534 w 421755"/>
                  <a:gd name="connsiteY81" fmla="*/ 428676 h 529095"/>
                  <a:gd name="connsiteX82" fmla="*/ 389863 w 421755"/>
                  <a:gd name="connsiteY82" fmla="*/ 450362 h 529095"/>
                  <a:gd name="connsiteX83" fmla="*/ 389900 w 421755"/>
                  <a:gd name="connsiteY83" fmla="*/ 450251 h 529095"/>
                  <a:gd name="connsiteX84" fmla="*/ 389863 w 421755"/>
                  <a:gd name="connsiteY84" fmla="*/ 450362 h 529095"/>
                  <a:gd name="connsiteX85" fmla="*/ 398187 w 421755"/>
                  <a:gd name="connsiteY85" fmla="*/ 432331 h 529095"/>
                  <a:gd name="connsiteX86" fmla="*/ 398814 w 421755"/>
                  <a:gd name="connsiteY86" fmla="*/ 430891 h 529095"/>
                  <a:gd name="connsiteX87" fmla="*/ 406806 w 421755"/>
                  <a:gd name="connsiteY87" fmla="*/ 406622 h 529095"/>
                  <a:gd name="connsiteX88" fmla="*/ 406843 w 421755"/>
                  <a:gd name="connsiteY88" fmla="*/ 406418 h 529095"/>
                  <a:gd name="connsiteX89" fmla="*/ 421755 w 421755"/>
                  <a:gd name="connsiteY89" fmla="*/ 268516 h 529095"/>
                  <a:gd name="connsiteX90" fmla="*/ 406160 w 421755"/>
                  <a:gd name="connsiteY90" fmla="*/ 123452 h 529095"/>
                  <a:gd name="connsiteX91" fmla="*/ 405846 w 421755"/>
                  <a:gd name="connsiteY91" fmla="*/ 122455 h 529095"/>
                  <a:gd name="connsiteX92" fmla="*/ 397855 w 421755"/>
                  <a:gd name="connsiteY92" fmla="*/ 98112 h 529095"/>
                  <a:gd name="connsiteX93" fmla="*/ 396748 w 421755"/>
                  <a:gd name="connsiteY93" fmla="*/ 95639 h 529095"/>
                  <a:gd name="connsiteX94" fmla="*/ 387797 w 421755"/>
                  <a:gd name="connsiteY94" fmla="*/ 76260 h 529095"/>
                  <a:gd name="connsiteX95" fmla="*/ 386117 w 421755"/>
                  <a:gd name="connsiteY95" fmla="*/ 73603 h 529095"/>
                  <a:gd name="connsiteX96" fmla="*/ 362844 w 421755"/>
                  <a:gd name="connsiteY96" fmla="*/ 42412 h 529095"/>
                  <a:gd name="connsiteX97" fmla="*/ 355812 w 421755"/>
                  <a:gd name="connsiteY97" fmla="*/ 36487 h 529095"/>
                  <a:gd name="connsiteX98" fmla="*/ 359780 w 421755"/>
                  <a:gd name="connsiteY98" fmla="*/ 40031 h 529095"/>
                  <a:gd name="connsiteX99" fmla="*/ 349758 w 421755"/>
                  <a:gd name="connsiteY99" fmla="*/ 31597 h 529095"/>
                  <a:gd name="connsiteX100" fmla="*/ 351420 w 421755"/>
                  <a:gd name="connsiteY100" fmla="*/ 32796 h 529095"/>
                  <a:gd name="connsiteX101" fmla="*/ 344850 w 421755"/>
                  <a:gd name="connsiteY101" fmla="*/ 28182 h 529095"/>
                  <a:gd name="connsiteX102" fmla="*/ 345772 w 421755"/>
                  <a:gd name="connsiteY102" fmla="*/ 28810 h 529095"/>
                  <a:gd name="connsiteX103" fmla="*/ 334348 w 421755"/>
                  <a:gd name="connsiteY103" fmla="*/ 21926 h 529095"/>
                  <a:gd name="connsiteX104" fmla="*/ 336821 w 421755"/>
                  <a:gd name="connsiteY104" fmla="*/ 23236 h 529095"/>
                  <a:gd name="connsiteX105" fmla="*/ 329826 w 421755"/>
                  <a:gd name="connsiteY105" fmla="*/ 19490 h 529095"/>
                  <a:gd name="connsiteX106" fmla="*/ 330270 w 421755"/>
                  <a:gd name="connsiteY106" fmla="*/ 19730 h 529095"/>
                  <a:gd name="connsiteX107" fmla="*/ 320322 w 421755"/>
                  <a:gd name="connsiteY107" fmla="*/ 15466 h 529095"/>
                  <a:gd name="connsiteX108" fmla="*/ 322831 w 421755"/>
                  <a:gd name="connsiteY108" fmla="*/ 16426 h 529095"/>
                  <a:gd name="connsiteX109" fmla="*/ 296181 w 421755"/>
                  <a:gd name="connsiteY109" fmla="*/ 7512 h 529095"/>
                  <a:gd name="connsiteX110" fmla="*/ 210896 w 421755"/>
                  <a:gd name="connsiteY110" fmla="*/ 0 h 529095"/>
                  <a:gd name="connsiteX111" fmla="*/ 60222 w 421755"/>
                  <a:gd name="connsiteY111" fmla="*/ 42393 h 529095"/>
                  <a:gd name="connsiteX112" fmla="*/ 35288 w 421755"/>
                  <a:gd name="connsiteY112" fmla="*/ 75614 h 529095"/>
                  <a:gd name="connsiteX113" fmla="*/ 35047 w 421755"/>
                  <a:gd name="connsiteY113" fmla="*/ 76057 h 529095"/>
                  <a:gd name="connsiteX114" fmla="*/ 0 w 421755"/>
                  <a:gd name="connsiteY114" fmla="*/ 268497 h 529095"/>
                  <a:gd name="connsiteX115" fmla="*/ 8434 w 421755"/>
                  <a:gd name="connsiteY115" fmla="*/ 380303 h 529095"/>
                  <a:gd name="connsiteX116" fmla="*/ 9265 w 421755"/>
                  <a:gd name="connsiteY116" fmla="*/ 384124 h 529095"/>
                  <a:gd name="connsiteX117" fmla="*/ 14710 w 421755"/>
                  <a:gd name="connsiteY117" fmla="*/ 408633 h 529095"/>
                  <a:gd name="connsiteX118" fmla="*/ 16702 w 421755"/>
                  <a:gd name="connsiteY118" fmla="*/ 414927 h 529095"/>
                  <a:gd name="connsiteX119" fmla="*/ 22756 w 421755"/>
                  <a:gd name="connsiteY119" fmla="*/ 433420 h 529095"/>
                  <a:gd name="connsiteX120" fmla="*/ 25709 w 421755"/>
                  <a:gd name="connsiteY120" fmla="*/ 440027 h 529095"/>
                  <a:gd name="connsiteX121" fmla="*/ 32593 w 421755"/>
                  <a:gd name="connsiteY121" fmla="*/ 454902 h 529095"/>
                  <a:gd name="connsiteX122" fmla="*/ 35657 w 421755"/>
                  <a:gd name="connsiteY122" fmla="*/ 459830 h 529095"/>
                  <a:gd name="connsiteX123" fmla="*/ 57066 w 421755"/>
                  <a:gd name="connsiteY123" fmla="*/ 487957 h 529095"/>
                  <a:gd name="connsiteX124" fmla="*/ 210933 w 421755"/>
                  <a:gd name="connsiteY124" fmla="*/ 529096 h 529095"/>
                  <a:gd name="connsiteX125" fmla="*/ 250558 w 421755"/>
                  <a:gd name="connsiteY125" fmla="*/ 527619 h 529095"/>
                  <a:gd name="connsiteX126" fmla="*/ 261927 w 421755"/>
                  <a:gd name="connsiteY126" fmla="*/ 526659 h 529095"/>
                  <a:gd name="connsiteX127" fmla="*/ 274772 w 421755"/>
                  <a:gd name="connsiteY127" fmla="*/ 525109 h 529095"/>
                  <a:gd name="connsiteX128" fmla="*/ 297252 w 421755"/>
                  <a:gd name="connsiteY128" fmla="*/ 520901 h 529095"/>
                  <a:gd name="connsiteX129" fmla="*/ 301478 w 421755"/>
                  <a:gd name="connsiteY129" fmla="*/ 519757 h 529095"/>
                  <a:gd name="connsiteX130" fmla="*/ 304431 w 421755"/>
                  <a:gd name="connsiteY130" fmla="*/ 518834 h 529095"/>
                  <a:gd name="connsiteX131" fmla="*/ 311869 w 421755"/>
                  <a:gd name="connsiteY131" fmla="*/ 516564 h 529095"/>
                  <a:gd name="connsiteX132" fmla="*/ 319103 w 421755"/>
                  <a:gd name="connsiteY132" fmla="*/ 514054 h 529095"/>
                  <a:gd name="connsiteX133" fmla="*/ 325582 w 421755"/>
                  <a:gd name="connsiteY133" fmla="*/ 511544 h 529095"/>
                  <a:gd name="connsiteX134" fmla="*/ 322167 w 421755"/>
                  <a:gd name="connsiteY134" fmla="*/ 512688 h 529095"/>
                  <a:gd name="connsiteX135" fmla="*/ 349168 w 421755"/>
                  <a:gd name="connsiteY135" fmla="*/ 498126 h 529095"/>
                  <a:gd name="connsiteX136" fmla="*/ 347618 w 421755"/>
                  <a:gd name="connsiteY136" fmla="*/ 499400 h 529095"/>
                  <a:gd name="connsiteX137" fmla="*/ 349685 w 421755"/>
                  <a:gd name="connsiteY137" fmla="*/ 497812 h 529095"/>
                  <a:gd name="connsiteX138" fmla="*/ 351346 w 421755"/>
                  <a:gd name="connsiteY138" fmla="*/ 496502 h 529095"/>
                  <a:gd name="connsiteX139" fmla="*/ 361441 w 421755"/>
                  <a:gd name="connsiteY139" fmla="*/ 487994 h 529095"/>
                  <a:gd name="connsiteX140" fmla="*/ 358729 w 421755"/>
                  <a:gd name="connsiteY140" fmla="*/ 490227 h 529095"/>
                  <a:gd name="connsiteX141" fmla="*/ 362420 w 421755"/>
                  <a:gd name="connsiteY141" fmla="*/ 487090 h 529095"/>
                  <a:gd name="connsiteX142" fmla="*/ 361423 w 421755"/>
                  <a:gd name="connsiteY142" fmla="*/ 488013 h 529095"/>
                  <a:gd name="connsiteX143" fmla="*/ 364727 w 421755"/>
                  <a:gd name="connsiteY143" fmla="*/ 485263 h 529095"/>
                  <a:gd name="connsiteX144" fmla="*/ 388443 w 421755"/>
                  <a:gd name="connsiteY144" fmla="*/ 453075 h 529095"/>
                  <a:gd name="connsiteX145" fmla="*/ 389033 w 421755"/>
                  <a:gd name="connsiteY145" fmla="*/ 452115 h 529095"/>
                  <a:gd name="connsiteX146" fmla="*/ 398187 w 421755"/>
                  <a:gd name="connsiteY146" fmla="*/ 432331 h 52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1755" h="529095">
                    <a:moveTo>
                      <a:pt x="19895" y="112120"/>
                    </a:moveTo>
                    <a:cubicBezTo>
                      <a:pt x="21242" y="108023"/>
                      <a:pt x="22554" y="103686"/>
                      <a:pt x="24067" y="99828"/>
                    </a:cubicBezTo>
                    <a:cubicBezTo>
                      <a:pt x="22572" y="103704"/>
                      <a:pt x="21242" y="107986"/>
                      <a:pt x="19895" y="112120"/>
                    </a:cubicBezTo>
                    <a:moveTo>
                      <a:pt x="12014" y="140856"/>
                    </a:moveTo>
                    <a:cubicBezTo>
                      <a:pt x="13215" y="135688"/>
                      <a:pt x="14284" y="130355"/>
                      <a:pt x="15596" y="125500"/>
                    </a:cubicBezTo>
                    <a:cubicBezTo>
                      <a:pt x="14284" y="130299"/>
                      <a:pt x="13215" y="135670"/>
                      <a:pt x="12014" y="140856"/>
                    </a:cubicBezTo>
                    <a:moveTo>
                      <a:pt x="6570" y="171087"/>
                    </a:moveTo>
                    <a:cubicBezTo>
                      <a:pt x="7327" y="165790"/>
                      <a:pt x="7955" y="160309"/>
                      <a:pt x="8877" y="155289"/>
                    </a:cubicBezTo>
                    <a:cubicBezTo>
                      <a:pt x="8010" y="160253"/>
                      <a:pt x="7327" y="165790"/>
                      <a:pt x="6570" y="171087"/>
                    </a:cubicBezTo>
                    <a:moveTo>
                      <a:pt x="3119" y="200838"/>
                    </a:moveTo>
                    <a:cubicBezTo>
                      <a:pt x="3433" y="197091"/>
                      <a:pt x="3636" y="193123"/>
                      <a:pt x="4042" y="189506"/>
                    </a:cubicBezTo>
                    <a:cubicBezTo>
                      <a:pt x="3636" y="193068"/>
                      <a:pt x="3433" y="197128"/>
                      <a:pt x="3119" y="200838"/>
                    </a:cubicBezTo>
                    <a:moveTo>
                      <a:pt x="30470" y="85673"/>
                    </a:moveTo>
                    <a:cubicBezTo>
                      <a:pt x="31782" y="83052"/>
                      <a:pt x="32888" y="80228"/>
                      <a:pt x="34254" y="77755"/>
                    </a:cubicBezTo>
                    <a:cubicBezTo>
                      <a:pt x="32907" y="80228"/>
                      <a:pt x="31745" y="83052"/>
                      <a:pt x="30470" y="85673"/>
                    </a:cubicBezTo>
                    <a:moveTo>
                      <a:pt x="46158" y="58912"/>
                    </a:moveTo>
                    <a:cubicBezTo>
                      <a:pt x="45715" y="59502"/>
                      <a:pt x="45365" y="60222"/>
                      <a:pt x="44921" y="60868"/>
                    </a:cubicBezTo>
                    <a:cubicBezTo>
                      <a:pt x="45346" y="60222"/>
                      <a:pt x="45715" y="59502"/>
                      <a:pt x="46158" y="58912"/>
                    </a:cubicBezTo>
                    <a:moveTo>
                      <a:pt x="309008" y="11443"/>
                    </a:moveTo>
                    <a:cubicBezTo>
                      <a:pt x="309875" y="11683"/>
                      <a:pt x="310798" y="11922"/>
                      <a:pt x="311629" y="12200"/>
                    </a:cubicBezTo>
                    <a:cubicBezTo>
                      <a:pt x="310798" y="11922"/>
                      <a:pt x="309875" y="11738"/>
                      <a:pt x="309008" y="11443"/>
                    </a:cubicBezTo>
                    <a:moveTo>
                      <a:pt x="121643" y="521196"/>
                    </a:moveTo>
                    <a:cubicBezTo>
                      <a:pt x="121256" y="521085"/>
                      <a:pt x="120850" y="520956"/>
                      <a:pt x="120443" y="520845"/>
                    </a:cubicBezTo>
                    <a:cubicBezTo>
                      <a:pt x="120850" y="520956"/>
                      <a:pt x="121256" y="521085"/>
                      <a:pt x="121643" y="521196"/>
                    </a:cubicBezTo>
                    <a:moveTo>
                      <a:pt x="86558" y="508702"/>
                    </a:moveTo>
                    <a:cubicBezTo>
                      <a:pt x="86005" y="508424"/>
                      <a:pt x="85562" y="508074"/>
                      <a:pt x="85008" y="507779"/>
                    </a:cubicBezTo>
                    <a:cubicBezTo>
                      <a:pt x="85562" y="508074"/>
                      <a:pt x="86005" y="508424"/>
                      <a:pt x="86558" y="508702"/>
                    </a:cubicBezTo>
                    <a:moveTo>
                      <a:pt x="103556" y="515899"/>
                    </a:moveTo>
                    <a:cubicBezTo>
                      <a:pt x="102357" y="515493"/>
                      <a:pt x="101286" y="514939"/>
                      <a:pt x="100087" y="514460"/>
                    </a:cubicBezTo>
                    <a:cubicBezTo>
                      <a:pt x="101286" y="514958"/>
                      <a:pt x="102357" y="515512"/>
                      <a:pt x="103556" y="515899"/>
                    </a:cubicBezTo>
                    <a:moveTo>
                      <a:pt x="106971" y="13842"/>
                    </a:moveTo>
                    <a:cubicBezTo>
                      <a:pt x="107008" y="13805"/>
                      <a:pt x="107045" y="13805"/>
                      <a:pt x="107045" y="13768"/>
                    </a:cubicBezTo>
                    <a:cubicBezTo>
                      <a:pt x="107045" y="13805"/>
                      <a:pt x="107008" y="13805"/>
                      <a:pt x="106971" y="13842"/>
                    </a:cubicBezTo>
                    <a:moveTo>
                      <a:pt x="291863" y="412731"/>
                    </a:moveTo>
                    <a:cubicBezTo>
                      <a:pt x="290940" y="413727"/>
                      <a:pt x="289961" y="414595"/>
                      <a:pt x="288964" y="415554"/>
                    </a:cubicBezTo>
                    <a:cubicBezTo>
                      <a:pt x="287414" y="417031"/>
                      <a:pt x="285828" y="418452"/>
                      <a:pt x="284111" y="419762"/>
                    </a:cubicBezTo>
                    <a:cubicBezTo>
                      <a:pt x="283280" y="420390"/>
                      <a:pt x="282357" y="421036"/>
                      <a:pt x="281453" y="421663"/>
                    </a:cubicBezTo>
                    <a:cubicBezTo>
                      <a:pt x="279700" y="422863"/>
                      <a:pt x="277836" y="423970"/>
                      <a:pt x="275916" y="425041"/>
                    </a:cubicBezTo>
                    <a:cubicBezTo>
                      <a:pt x="274569" y="425761"/>
                      <a:pt x="273129" y="426480"/>
                      <a:pt x="271653" y="427145"/>
                    </a:cubicBezTo>
                    <a:cubicBezTo>
                      <a:pt x="270306" y="427772"/>
                      <a:pt x="268830" y="428344"/>
                      <a:pt x="267390" y="428898"/>
                    </a:cubicBezTo>
                    <a:cubicBezTo>
                      <a:pt x="264880" y="429858"/>
                      <a:pt x="262259" y="430762"/>
                      <a:pt x="259398" y="431556"/>
                    </a:cubicBezTo>
                    <a:cubicBezTo>
                      <a:pt x="258882" y="431722"/>
                      <a:pt x="258328" y="431869"/>
                      <a:pt x="257811" y="431999"/>
                    </a:cubicBezTo>
                    <a:cubicBezTo>
                      <a:pt x="245834" y="435099"/>
                      <a:pt x="230717" y="436816"/>
                      <a:pt x="210914" y="436816"/>
                    </a:cubicBezTo>
                    <a:cubicBezTo>
                      <a:pt x="195246" y="436816"/>
                      <a:pt x="181404" y="436096"/>
                      <a:pt x="169222" y="433881"/>
                    </a:cubicBezTo>
                    <a:cubicBezTo>
                      <a:pt x="169112" y="433881"/>
                      <a:pt x="168983" y="433881"/>
                      <a:pt x="168872" y="433844"/>
                    </a:cubicBezTo>
                    <a:cubicBezTo>
                      <a:pt x="165181" y="433162"/>
                      <a:pt x="161674" y="432294"/>
                      <a:pt x="158297" y="431334"/>
                    </a:cubicBezTo>
                    <a:cubicBezTo>
                      <a:pt x="157890" y="431224"/>
                      <a:pt x="157503" y="431131"/>
                      <a:pt x="157134" y="431020"/>
                    </a:cubicBezTo>
                    <a:cubicBezTo>
                      <a:pt x="142424" y="426573"/>
                      <a:pt x="130798" y="418932"/>
                      <a:pt x="122216" y="406197"/>
                    </a:cubicBezTo>
                    <a:cubicBezTo>
                      <a:pt x="116401" y="397560"/>
                      <a:pt x="111917" y="386745"/>
                      <a:pt x="108540" y="372626"/>
                    </a:cubicBezTo>
                    <a:lnTo>
                      <a:pt x="108540" y="372589"/>
                    </a:lnTo>
                    <a:cubicBezTo>
                      <a:pt x="103003" y="349002"/>
                      <a:pt x="100622" y="316058"/>
                      <a:pt x="100622" y="268534"/>
                    </a:cubicBezTo>
                    <a:cubicBezTo>
                      <a:pt x="100622" y="186866"/>
                      <a:pt x="108410" y="141890"/>
                      <a:pt x="126756" y="118100"/>
                    </a:cubicBezTo>
                    <a:cubicBezTo>
                      <a:pt x="145101" y="94273"/>
                      <a:pt x="174446" y="92372"/>
                      <a:pt x="210914" y="92372"/>
                    </a:cubicBezTo>
                    <a:cubicBezTo>
                      <a:pt x="252920" y="92372"/>
                      <a:pt x="278888" y="96673"/>
                      <a:pt x="295830" y="119465"/>
                    </a:cubicBezTo>
                    <a:cubicBezTo>
                      <a:pt x="313566" y="143329"/>
                      <a:pt x="321170" y="187919"/>
                      <a:pt x="321170" y="268553"/>
                    </a:cubicBezTo>
                    <a:cubicBezTo>
                      <a:pt x="321170" y="340789"/>
                      <a:pt x="314139" y="381725"/>
                      <a:pt x="297694" y="405385"/>
                    </a:cubicBezTo>
                    <a:cubicBezTo>
                      <a:pt x="296734" y="406769"/>
                      <a:pt x="295628" y="408098"/>
                      <a:pt x="294594" y="409408"/>
                    </a:cubicBezTo>
                    <a:cubicBezTo>
                      <a:pt x="293689" y="410498"/>
                      <a:pt x="292803" y="411697"/>
                      <a:pt x="291863" y="412731"/>
                    </a:cubicBezTo>
                    <a:moveTo>
                      <a:pt x="390306" y="81741"/>
                    </a:moveTo>
                    <a:cubicBezTo>
                      <a:pt x="389716" y="80542"/>
                      <a:pt x="389199" y="79195"/>
                      <a:pt x="388590" y="78050"/>
                    </a:cubicBezTo>
                    <a:cubicBezTo>
                      <a:pt x="389199" y="79195"/>
                      <a:pt x="389716" y="80542"/>
                      <a:pt x="390306" y="81741"/>
                    </a:cubicBezTo>
                    <a:moveTo>
                      <a:pt x="400882" y="107322"/>
                    </a:moveTo>
                    <a:cubicBezTo>
                      <a:pt x="400088" y="105015"/>
                      <a:pt x="399405" y="102504"/>
                      <a:pt x="398575" y="100327"/>
                    </a:cubicBezTo>
                    <a:cubicBezTo>
                      <a:pt x="399405" y="102504"/>
                      <a:pt x="400088" y="105015"/>
                      <a:pt x="400882" y="107322"/>
                    </a:cubicBezTo>
                    <a:moveTo>
                      <a:pt x="414650" y="165384"/>
                    </a:moveTo>
                    <a:cubicBezTo>
                      <a:pt x="414133" y="162320"/>
                      <a:pt x="413820" y="158943"/>
                      <a:pt x="413265" y="155953"/>
                    </a:cubicBezTo>
                    <a:cubicBezTo>
                      <a:pt x="413820" y="158943"/>
                      <a:pt x="414133" y="162283"/>
                      <a:pt x="414650" y="165384"/>
                    </a:cubicBezTo>
                    <a:moveTo>
                      <a:pt x="418267" y="194471"/>
                    </a:moveTo>
                    <a:cubicBezTo>
                      <a:pt x="418101" y="193031"/>
                      <a:pt x="418064" y="191407"/>
                      <a:pt x="417953" y="189967"/>
                    </a:cubicBezTo>
                    <a:cubicBezTo>
                      <a:pt x="418064" y="191407"/>
                      <a:pt x="418156" y="192994"/>
                      <a:pt x="418267" y="194471"/>
                    </a:cubicBezTo>
                    <a:moveTo>
                      <a:pt x="408928" y="135430"/>
                    </a:moveTo>
                    <a:cubicBezTo>
                      <a:pt x="408172" y="132403"/>
                      <a:pt x="407581" y="129063"/>
                      <a:pt x="406825" y="126165"/>
                    </a:cubicBezTo>
                    <a:cubicBezTo>
                      <a:pt x="407563" y="129118"/>
                      <a:pt x="408172" y="132366"/>
                      <a:pt x="408928" y="135430"/>
                    </a:cubicBezTo>
                    <a:moveTo>
                      <a:pt x="413690" y="375136"/>
                    </a:moveTo>
                    <a:cubicBezTo>
                      <a:pt x="413893" y="374102"/>
                      <a:pt x="413967" y="372940"/>
                      <a:pt x="414170" y="371869"/>
                    </a:cubicBezTo>
                    <a:cubicBezTo>
                      <a:pt x="413967" y="372940"/>
                      <a:pt x="413893" y="374102"/>
                      <a:pt x="413690" y="375136"/>
                    </a:cubicBezTo>
                    <a:moveTo>
                      <a:pt x="407489" y="403687"/>
                    </a:moveTo>
                    <a:cubicBezTo>
                      <a:pt x="407840" y="402377"/>
                      <a:pt x="408079" y="400864"/>
                      <a:pt x="408412" y="399553"/>
                    </a:cubicBezTo>
                    <a:cubicBezTo>
                      <a:pt x="408079" y="400919"/>
                      <a:pt x="407840" y="402377"/>
                      <a:pt x="407489" y="403687"/>
                    </a:cubicBezTo>
                    <a:moveTo>
                      <a:pt x="399534" y="428676"/>
                    </a:moveTo>
                    <a:cubicBezTo>
                      <a:pt x="399848" y="427846"/>
                      <a:pt x="400125" y="426849"/>
                      <a:pt x="400457" y="425963"/>
                    </a:cubicBezTo>
                    <a:cubicBezTo>
                      <a:pt x="400125" y="426849"/>
                      <a:pt x="399848" y="427846"/>
                      <a:pt x="399534" y="428676"/>
                    </a:cubicBezTo>
                    <a:moveTo>
                      <a:pt x="389863" y="450362"/>
                    </a:moveTo>
                    <a:cubicBezTo>
                      <a:pt x="389900" y="450325"/>
                      <a:pt x="389900" y="450288"/>
                      <a:pt x="389900" y="450251"/>
                    </a:cubicBezTo>
                    <a:cubicBezTo>
                      <a:pt x="389900" y="450270"/>
                      <a:pt x="389900" y="450307"/>
                      <a:pt x="389863" y="450362"/>
                    </a:cubicBezTo>
                    <a:moveTo>
                      <a:pt x="398187" y="432331"/>
                    </a:moveTo>
                    <a:cubicBezTo>
                      <a:pt x="398390" y="431851"/>
                      <a:pt x="398630" y="431408"/>
                      <a:pt x="398814" y="430891"/>
                    </a:cubicBezTo>
                    <a:cubicBezTo>
                      <a:pt x="401749" y="423343"/>
                      <a:pt x="404425" y="415222"/>
                      <a:pt x="406806" y="406622"/>
                    </a:cubicBezTo>
                    <a:cubicBezTo>
                      <a:pt x="406806" y="406548"/>
                      <a:pt x="406843" y="406511"/>
                      <a:pt x="406843" y="406418"/>
                    </a:cubicBezTo>
                    <a:cubicBezTo>
                      <a:pt x="416828" y="370190"/>
                      <a:pt x="421755" y="324788"/>
                      <a:pt x="421755" y="268516"/>
                    </a:cubicBezTo>
                    <a:cubicBezTo>
                      <a:pt x="421755" y="209051"/>
                      <a:pt x="416588" y="161324"/>
                      <a:pt x="406160" y="123452"/>
                    </a:cubicBezTo>
                    <a:cubicBezTo>
                      <a:pt x="406086" y="123102"/>
                      <a:pt x="405957" y="122824"/>
                      <a:pt x="405846" y="122455"/>
                    </a:cubicBezTo>
                    <a:cubicBezTo>
                      <a:pt x="403465" y="113855"/>
                      <a:pt x="400790" y="105716"/>
                      <a:pt x="397855" y="98112"/>
                    </a:cubicBezTo>
                    <a:cubicBezTo>
                      <a:pt x="397504" y="97245"/>
                      <a:pt x="397099" y="96525"/>
                      <a:pt x="396748" y="95639"/>
                    </a:cubicBezTo>
                    <a:cubicBezTo>
                      <a:pt x="393961" y="88829"/>
                      <a:pt x="391063" y="82277"/>
                      <a:pt x="387797" y="76260"/>
                    </a:cubicBezTo>
                    <a:cubicBezTo>
                      <a:pt x="387279" y="75300"/>
                      <a:pt x="386652" y="74507"/>
                      <a:pt x="386117" y="73603"/>
                    </a:cubicBezTo>
                    <a:cubicBezTo>
                      <a:pt x="379307" y="61662"/>
                      <a:pt x="371685" y="51123"/>
                      <a:pt x="362844" y="42412"/>
                    </a:cubicBezTo>
                    <a:cubicBezTo>
                      <a:pt x="360648" y="40271"/>
                      <a:pt x="358156" y="38481"/>
                      <a:pt x="355812" y="36487"/>
                    </a:cubicBezTo>
                    <a:cubicBezTo>
                      <a:pt x="357160" y="37632"/>
                      <a:pt x="358470" y="38831"/>
                      <a:pt x="359780" y="40031"/>
                    </a:cubicBezTo>
                    <a:cubicBezTo>
                      <a:pt x="356550" y="37041"/>
                      <a:pt x="353210" y="34180"/>
                      <a:pt x="349758" y="31597"/>
                    </a:cubicBezTo>
                    <a:cubicBezTo>
                      <a:pt x="350276" y="32003"/>
                      <a:pt x="350903" y="32353"/>
                      <a:pt x="351420" y="32796"/>
                    </a:cubicBezTo>
                    <a:cubicBezTo>
                      <a:pt x="349279" y="31172"/>
                      <a:pt x="347046" y="29659"/>
                      <a:pt x="344850" y="28182"/>
                    </a:cubicBezTo>
                    <a:cubicBezTo>
                      <a:pt x="345126" y="28385"/>
                      <a:pt x="345440" y="28625"/>
                      <a:pt x="345772" y="28810"/>
                    </a:cubicBezTo>
                    <a:cubicBezTo>
                      <a:pt x="342081" y="26300"/>
                      <a:pt x="338297" y="23993"/>
                      <a:pt x="334348" y="21926"/>
                    </a:cubicBezTo>
                    <a:cubicBezTo>
                      <a:pt x="335178" y="22369"/>
                      <a:pt x="336009" y="22756"/>
                      <a:pt x="336821" y="23236"/>
                    </a:cubicBezTo>
                    <a:cubicBezTo>
                      <a:pt x="334551" y="21926"/>
                      <a:pt x="332207" y="20653"/>
                      <a:pt x="329826" y="19490"/>
                    </a:cubicBezTo>
                    <a:cubicBezTo>
                      <a:pt x="329992" y="19563"/>
                      <a:pt x="330140" y="19656"/>
                      <a:pt x="330270" y="19730"/>
                    </a:cubicBezTo>
                    <a:cubicBezTo>
                      <a:pt x="327040" y="18142"/>
                      <a:pt x="323662" y="16832"/>
                      <a:pt x="320322" y="15466"/>
                    </a:cubicBezTo>
                    <a:cubicBezTo>
                      <a:pt x="321115" y="15780"/>
                      <a:pt x="322037" y="16094"/>
                      <a:pt x="322831" y="16426"/>
                    </a:cubicBezTo>
                    <a:cubicBezTo>
                      <a:pt x="314526" y="12919"/>
                      <a:pt x="305815" y="9782"/>
                      <a:pt x="296181" y="7512"/>
                    </a:cubicBezTo>
                    <a:cubicBezTo>
                      <a:pt x="273868" y="2270"/>
                      <a:pt x="248324" y="0"/>
                      <a:pt x="210896" y="0"/>
                    </a:cubicBezTo>
                    <a:cubicBezTo>
                      <a:pt x="146743" y="0"/>
                      <a:pt x="96543" y="7198"/>
                      <a:pt x="60222" y="42393"/>
                    </a:cubicBezTo>
                    <a:cubicBezTo>
                      <a:pt x="50717" y="51658"/>
                      <a:pt x="42523" y="62806"/>
                      <a:pt x="35288" y="75614"/>
                    </a:cubicBezTo>
                    <a:cubicBezTo>
                      <a:pt x="35214" y="75780"/>
                      <a:pt x="35121" y="75891"/>
                      <a:pt x="35047" y="76057"/>
                    </a:cubicBezTo>
                    <a:cubicBezTo>
                      <a:pt x="11350" y="118506"/>
                      <a:pt x="0" y="180942"/>
                      <a:pt x="0" y="268497"/>
                    </a:cubicBezTo>
                    <a:cubicBezTo>
                      <a:pt x="0" y="311979"/>
                      <a:pt x="2823" y="348965"/>
                      <a:pt x="8434" y="380303"/>
                    </a:cubicBezTo>
                    <a:cubicBezTo>
                      <a:pt x="8675" y="381614"/>
                      <a:pt x="8988" y="382814"/>
                      <a:pt x="9265" y="384124"/>
                    </a:cubicBezTo>
                    <a:cubicBezTo>
                      <a:pt x="10889" y="392669"/>
                      <a:pt x="12643" y="400956"/>
                      <a:pt x="14710" y="408633"/>
                    </a:cubicBezTo>
                    <a:cubicBezTo>
                      <a:pt x="15300" y="410867"/>
                      <a:pt x="16057" y="412768"/>
                      <a:pt x="16702" y="414927"/>
                    </a:cubicBezTo>
                    <a:cubicBezTo>
                      <a:pt x="18567" y="421331"/>
                      <a:pt x="20523" y="427661"/>
                      <a:pt x="22756" y="433420"/>
                    </a:cubicBezTo>
                    <a:cubicBezTo>
                      <a:pt x="23623" y="435764"/>
                      <a:pt x="24750" y="437794"/>
                      <a:pt x="25709" y="440027"/>
                    </a:cubicBezTo>
                    <a:cubicBezTo>
                      <a:pt x="27906" y="445158"/>
                      <a:pt x="30083" y="450288"/>
                      <a:pt x="32593" y="454902"/>
                    </a:cubicBezTo>
                    <a:cubicBezTo>
                      <a:pt x="33553" y="456656"/>
                      <a:pt x="34660" y="458132"/>
                      <a:pt x="35657" y="459830"/>
                    </a:cubicBezTo>
                    <a:cubicBezTo>
                      <a:pt x="41987" y="470535"/>
                      <a:pt x="48945" y="480113"/>
                      <a:pt x="57066" y="487957"/>
                    </a:cubicBezTo>
                    <a:cubicBezTo>
                      <a:pt x="92428" y="522211"/>
                      <a:pt x="142148" y="529096"/>
                      <a:pt x="210933" y="529096"/>
                    </a:cubicBezTo>
                    <a:cubicBezTo>
                      <a:pt x="224185" y="529096"/>
                      <a:pt x="237418" y="528579"/>
                      <a:pt x="250558" y="527619"/>
                    </a:cubicBezTo>
                    <a:cubicBezTo>
                      <a:pt x="254378" y="527342"/>
                      <a:pt x="258199" y="527028"/>
                      <a:pt x="261927" y="526659"/>
                    </a:cubicBezTo>
                    <a:cubicBezTo>
                      <a:pt x="266264" y="526216"/>
                      <a:pt x="270564" y="525736"/>
                      <a:pt x="274772" y="525109"/>
                    </a:cubicBezTo>
                    <a:cubicBezTo>
                      <a:pt x="282524" y="524002"/>
                      <a:pt x="290054" y="522636"/>
                      <a:pt x="297252" y="520901"/>
                    </a:cubicBezTo>
                    <a:cubicBezTo>
                      <a:pt x="298691" y="520550"/>
                      <a:pt x="300075" y="520107"/>
                      <a:pt x="301478" y="519757"/>
                    </a:cubicBezTo>
                    <a:cubicBezTo>
                      <a:pt x="302475" y="519480"/>
                      <a:pt x="303435" y="519129"/>
                      <a:pt x="304431" y="518834"/>
                    </a:cubicBezTo>
                    <a:cubicBezTo>
                      <a:pt x="307052" y="518114"/>
                      <a:pt x="309433" y="517320"/>
                      <a:pt x="311869" y="516564"/>
                    </a:cubicBezTo>
                    <a:cubicBezTo>
                      <a:pt x="314286" y="515770"/>
                      <a:pt x="316759" y="514976"/>
                      <a:pt x="319103" y="514054"/>
                    </a:cubicBezTo>
                    <a:cubicBezTo>
                      <a:pt x="321299" y="513223"/>
                      <a:pt x="323551" y="512430"/>
                      <a:pt x="325582" y="511544"/>
                    </a:cubicBezTo>
                    <a:cubicBezTo>
                      <a:pt x="324474" y="512024"/>
                      <a:pt x="323275" y="512263"/>
                      <a:pt x="322167" y="512688"/>
                    </a:cubicBezTo>
                    <a:cubicBezTo>
                      <a:pt x="331746" y="508757"/>
                      <a:pt x="340826" y="504051"/>
                      <a:pt x="349168" y="498126"/>
                    </a:cubicBezTo>
                    <a:cubicBezTo>
                      <a:pt x="348615" y="498532"/>
                      <a:pt x="348171" y="499049"/>
                      <a:pt x="347618" y="499400"/>
                    </a:cubicBezTo>
                    <a:cubicBezTo>
                      <a:pt x="348374" y="498883"/>
                      <a:pt x="348965" y="498329"/>
                      <a:pt x="349685" y="497812"/>
                    </a:cubicBezTo>
                    <a:cubicBezTo>
                      <a:pt x="350239" y="497406"/>
                      <a:pt x="350792" y="496945"/>
                      <a:pt x="351346" y="496502"/>
                    </a:cubicBezTo>
                    <a:cubicBezTo>
                      <a:pt x="355000" y="493715"/>
                      <a:pt x="358378" y="490891"/>
                      <a:pt x="361441" y="487994"/>
                    </a:cubicBezTo>
                    <a:cubicBezTo>
                      <a:pt x="360574" y="488788"/>
                      <a:pt x="359614" y="489470"/>
                      <a:pt x="358729" y="490227"/>
                    </a:cubicBezTo>
                    <a:cubicBezTo>
                      <a:pt x="359965" y="489157"/>
                      <a:pt x="361238" y="488197"/>
                      <a:pt x="362420" y="487090"/>
                    </a:cubicBezTo>
                    <a:cubicBezTo>
                      <a:pt x="362106" y="487403"/>
                      <a:pt x="361737" y="487680"/>
                      <a:pt x="361423" y="488013"/>
                    </a:cubicBezTo>
                    <a:cubicBezTo>
                      <a:pt x="362494" y="487016"/>
                      <a:pt x="363693" y="486296"/>
                      <a:pt x="364727" y="485263"/>
                    </a:cubicBezTo>
                    <a:cubicBezTo>
                      <a:pt x="373788" y="476274"/>
                      <a:pt x="381595" y="465496"/>
                      <a:pt x="388443" y="453075"/>
                    </a:cubicBezTo>
                    <a:cubicBezTo>
                      <a:pt x="388646" y="452762"/>
                      <a:pt x="388848" y="452485"/>
                      <a:pt x="389033" y="452115"/>
                    </a:cubicBezTo>
                    <a:cubicBezTo>
                      <a:pt x="392374" y="446025"/>
                      <a:pt x="395364" y="439344"/>
                      <a:pt x="398187" y="43233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reeform: Shape 121">
                <a:extLst>
                  <a:ext uri="{FF2B5EF4-FFF2-40B4-BE49-F238E27FC236}">
                    <a16:creationId xmlns:a16="http://schemas.microsoft.com/office/drawing/2014/main" id="{776B24E1-58B8-338C-9A1C-B4449FD09873}"/>
                  </a:ext>
                </a:extLst>
              </p:cNvPr>
              <p:cNvSpPr/>
              <p:nvPr/>
            </p:nvSpPr>
            <p:spPr>
              <a:xfrm>
                <a:off x="11189269" y="5096845"/>
                <a:ext cx="4374" cy="3691"/>
              </a:xfrm>
              <a:custGeom>
                <a:avLst/>
                <a:gdLst>
                  <a:gd name="connsiteX0" fmla="*/ 0 w 4374"/>
                  <a:gd name="connsiteY0" fmla="*/ 0 h 3691"/>
                  <a:gd name="connsiteX1" fmla="*/ 4374 w 4374"/>
                  <a:gd name="connsiteY1" fmla="*/ 3691 h 3691"/>
                  <a:gd name="connsiteX2" fmla="*/ 0 w 4374"/>
                  <a:gd name="connsiteY2" fmla="*/ 0 h 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74" h="3691">
                    <a:moveTo>
                      <a:pt x="0" y="0"/>
                    </a:moveTo>
                    <a:cubicBezTo>
                      <a:pt x="1513" y="1144"/>
                      <a:pt x="2934" y="2473"/>
                      <a:pt x="4374" y="3691"/>
                    </a:cubicBezTo>
                    <a:cubicBezTo>
                      <a:pt x="2934" y="2473"/>
                      <a:pt x="1495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reeform: Shape 122">
                <a:extLst>
                  <a:ext uri="{FF2B5EF4-FFF2-40B4-BE49-F238E27FC236}">
                    <a16:creationId xmlns:a16="http://schemas.microsoft.com/office/drawing/2014/main" id="{1354F5A0-F7E3-C1A0-F21F-10E5314F9DAE}"/>
                  </a:ext>
                </a:extLst>
              </p:cNvPr>
              <p:cNvSpPr/>
              <p:nvPr/>
            </p:nvSpPr>
            <p:spPr>
              <a:xfrm>
                <a:off x="11174689" y="5087303"/>
                <a:ext cx="7991" cy="4927"/>
              </a:xfrm>
              <a:custGeom>
                <a:avLst/>
                <a:gdLst>
                  <a:gd name="connsiteX0" fmla="*/ 0 w 7991"/>
                  <a:gd name="connsiteY0" fmla="*/ 0 h 4927"/>
                  <a:gd name="connsiteX1" fmla="*/ 7992 w 7991"/>
                  <a:gd name="connsiteY1" fmla="*/ 4928 h 4927"/>
                  <a:gd name="connsiteX2" fmla="*/ 0 w 7991"/>
                  <a:gd name="connsiteY2" fmla="*/ 0 h 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91" h="4927">
                    <a:moveTo>
                      <a:pt x="0" y="0"/>
                    </a:moveTo>
                    <a:cubicBezTo>
                      <a:pt x="2749" y="1550"/>
                      <a:pt x="5408" y="3230"/>
                      <a:pt x="7992" y="4928"/>
                    </a:cubicBezTo>
                    <a:cubicBezTo>
                      <a:pt x="5500" y="3211"/>
                      <a:pt x="2786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form: Shape 123">
                <a:extLst>
                  <a:ext uri="{FF2B5EF4-FFF2-40B4-BE49-F238E27FC236}">
                    <a16:creationId xmlns:a16="http://schemas.microsoft.com/office/drawing/2014/main" id="{3816CAFE-BA02-147A-94B0-6C8940814342}"/>
                  </a:ext>
                </a:extLst>
              </p:cNvPr>
              <p:cNvSpPr/>
              <p:nvPr/>
            </p:nvSpPr>
            <p:spPr>
              <a:xfrm>
                <a:off x="11160699" y="5080511"/>
                <a:ext cx="6957" cy="3063"/>
              </a:xfrm>
              <a:custGeom>
                <a:avLst/>
                <a:gdLst>
                  <a:gd name="connsiteX0" fmla="*/ 0 w 6957"/>
                  <a:gd name="connsiteY0" fmla="*/ 0 h 3063"/>
                  <a:gd name="connsiteX1" fmla="*/ 6958 w 6957"/>
                  <a:gd name="connsiteY1" fmla="*/ 3064 h 3063"/>
                  <a:gd name="connsiteX2" fmla="*/ 0 w 6957"/>
                  <a:gd name="connsiteY2" fmla="*/ 0 h 3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57" h="3063">
                    <a:moveTo>
                      <a:pt x="0" y="0"/>
                    </a:moveTo>
                    <a:cubicBezTo>
                      <a:pt x="2344" y="996"/>
                      <a:pt x="4725" y="1956"/>
                      <a:pt x="6958" y="3064"/>
                    </a:cubicBezTo>
                    <a:cubicBezTo>
                      <a:pt x="4762" y="1993"/>
                      <a:pt x="2381" y="996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form: Shape 124">
                <a:extLst>
                  <a:ext uri="{FF2B5EF4-FFF2-40B4-BE49-F238E27FC236}">
                    <a16:creationId xmlns:a16="http://schemas.microsoft.com/office/drawing/2014/main" id="{7646963E-D31F-042F-CC4D-A8A921F1F5F6}"/>
                  </a:ext>
                </a:extLst>
              </p:cNvPr>
              <p:cNvSpPr/>
              <p:nvPr/>
            </p:nvSpPr>
            <p:spPr>
              <a:xfrm>
                <a:off x="11316523" y="5061963"/>
                <a:ext cx="380856" cy="532122"/>
              </a:xfrm>
              <a:custGeom>
                <a:avLst/>
                <a:gdLst>
                  <a:gd name="connsiteX0" fmla="*/ 156839 w 380856"/>
                  <a:gd name="connsiteY0" fmla="*/ 531605 h 532122"/>
                  <a:gd name="connsiteX1" fmla="*/ 167377 w 380856"/>
                  <a:gd name="connsiteY1" fmla="*/ 531771 h 532122"/>
                  <a:gd name="connsiteX2" fmla="*/ 160898 w 380856"/>
                  <a:gd name="connsiteY2" fmla="*/ 531882 h 532122"/>
                  <a:gd name="connsiteX3" fmla="*/ 156839 w 380856"/>
                  <a:gd name="connsiteY3" fmla="*/ 531605 h 532122"/>
                  <a:gd name="connsiteX4" fmla="*/ 127087 w 380856"/>
                  <a:gd name="connsiteY4" fmla="*/ 528947 h 532122"/>
                  <a:gd name="connsiteX5" fmla="*/ 134248 w 380856"/>
                  <a:gd name="connsiteY5" fmla="*/ 529981 h 532122"/>
                  <a:gd name="connsiteX6" fmla="*/ 127087 w 380856"/>
                  <a:gd name="connsiteY6" fmla="*/ 528947 h 532122"/>
                  <a:gd name="connsiteX7" fmla="*/ 101858 w 380856"/>
                  <a:gd name="connsiteY7" fmla="*/ 522580 h 532122"/>
                  <a:gd name="connsiteX8" fmla="*/ 105641 w 380856"/>
                  <a:gd name="connsiteY8" fmla="*/ 523688 h 532122"/>
                  <a:gd name="connsiteX9" fmla="*/ 101858 w 380856"/>
                  <a:gd name="connsiteY9" fmla="*/ 522580 h 532122"/>
                  <a:gd name="connsiteX10" fmla="*/ 76998 w 380856"/>
                  <a:gd name="connsiteY10" fmla="*/ 510326 h 532122"/>
                  <a:gd name="connsiteX11" fmla="*/ 79471 w 380856"/>
                  <a:gd name="connsiteY11" fmla="*/ 512005 h 532122"/>
                  <a:gd name="connsiteX12" fmla="*/ 76998 w 380856"/>
                  <a:gd name="connsiteY12" fmla="*/ 510326 h 532122"/>
                  <a:gd name="connsiteX13" fmla="*/ 2177 w 380856"/>
                  <a:gd name="connsiteY13" fmla="*/ 202332 h 532122"/>
                  <a:gd name="connsiteX14" fmla="*/ 2103 w 380856"/>
                  <a:gd name="connsiteY14" fmla="*/ 203292 h 532122"/>
                  <a:gd name="connsiteX15" fmla="*/ 2177 w 380856"/>
                  <a:gd name="connsiteY15" fmla="*/ 202332 h 532122"/>
                  <a:gd name="connsiteX16" fmla="*/ 5204 w 380856"/>
                  <a:gd name="connsiteY16" fmla="*/ 171622 h 532122"/>
                  <a:gd name="connsiteX17" fmla="*/ 4373 w 380856"/>
                  <a:gd name="connsiteY17" fmla="*/ 178137 h 532122"/>
                  <a:gd name="connsiteX18" fmla="*/ 5204 w 380856"/>
                  <a:gd name="connsiteY18" fmla="*/ 171622 h 532122"/>
                  <a:gd name="connsiteX19" fmla="*/ 9339 w 380856"/>
                  <a:gd name="connsiteY19" fmla="*/ 145119 h 532122"/>
                  <a:gd name="connsiteX20" fmla="*/ 7548 w 380856"/>
                  <a:gd name="connsiteY20" fmla="*/ 154753 h 532122"/>
                  <a:gd name="connsiteX21" fmla="*/ 9339 w 380856"/>
                  <a:gd name="connsiteY21" fmla="*/ 145119 h 532122"/>
                  <a:gd name="connsiteX22" fmla="*/ 14506 w 380856"/>
                  <a:gd name="connsiteY22" fmla="*/ 122382 h 532122"/>
                  <a:gd name="connsiteX23" fmla="*/ 11886 w 380856"/>
                  <a:gd name="connsiteY23" fmla="*/ 132569 h 532122"/>
                  <a:gd name="connsiteX24" fmla="*/ 14506 w 380856"/>
                  <a:gd name="connsiteY24" fmla="*/ 122382 h 532122"/>
                  <a:gd name="connsiteX25" fmla="*/ 20449 w 380856"/>
                  <a:gd name="connsiteY25" fmla="*/ 103076 h 532122"/>
                  <a:gd name="connsiteX26" fmla="*/ 17496 w 380856"/>
                  <a:gd name="connsiteY26" fmla="*/ 111511 h 532122"/>
                  <a:gd name="connsiteX27" fmla="*/ 20449 w 380856"/>
                  <a:gd name="connsiteY27" fmla="*/ 103076 h 532122"/>
                  <a:gd name="connsiteX28" fmla="*/ 26004 w 380856"/>
                  <a:gd name="connsiteY28" fmla="*/ 88681 h 532122"/>
                  <a:gd name="connsiteX29" fmla="*/ 24491 w 380856"/>
                  <a:gd name="connsiteY29" fmla="*/ 91948 h 532122"/>
                  <a:gd name="connsiteX30" fmla="*/ 26004 w 380856"/>
                  <a:gd name="connsiteY30" fmla="*/ 88681 h 532122"/>
                  <a:gd name="connsiteX31" fmla="*/ 56161 w 380856"/>
                  <a:gd name="connsiteY31" fmla="*/ 42061 h 532122"/>
                  <a:gd name="connsiteX32" fmla="*/ 55995 w 380856"/>
                  <a:gd name="connsiteY32" fmla="*/ 42227 h 532122"/>
                  <a:gd name="connsiteX33" fmla="*/ 56161 w 380856"/>
                  <a:gd name="connsiteY33" fmla="*/ 42061 h 532122"/>
                  <a:gd name="connsiteX34" fmla="*/ 71867 w 380856"/>
                  <a:gd name="connsiteY34" fmla="*/ 28459 h 532122"/>
                  <a:gd name="connsiteX35" fmla="*/ 70353 w 380856"/>
                  <a:gd name="connsiteY35" fmla="*/ 29456 h 532122"/>
                  <a:gd name="connsiteX36" fmla="*/ 71867 w 380856"/>
                  <a:gd name="connsiteY36" fmla="*/ 28459 h 532122"/>
                  <a:gd name="connsiteX37" fmla="*/ 89142 w 380856"/>
                  <a:gd name="connsiteY37" fmla="*/ 17810 h 532122"/>
                  <a:gd name="connsiteX38" fmla="*/ 86632 w 380856"/>
                  <a:gd name="connsiteY38" fmla="*/ 19010 h 532122"/>
                  <a:gd name="connsiteX39" fmla="*/ 89142 w 380856"/>
                  <a:gd name="connsiteY39" fmla="*/ 17810 h 532122"/>
                  <a:gd name="connsiteX40" fmla="*/ 107672 w 380856"/>
                  <a:gd name="connsiteY40" fmla="*/ 9929 h 532122"/>
                  <a:gd name="connsiteX41" fmla="*/ 104885 w 380856"/>
                  <a:gd name="connsiteY41" fmla="*/ 10760 h 532122"/>
                  <a:gd name="connsiteX42" fmla="*/ 107672 w 380856"/>
                  <a:gd name="connsiteY42" fmla="*/ 9929 h 532122"/>
                  <a:gd name="connsiteX43" fmla="*/ 126497 w 380856"/>
                  <a:gd name="connsiteY43" fmla="*/ 4669 h 532122"/>
                  <a:gd name="connsiteX44" fmla="*/ 125224 w 380856"/>
                  <a:gd name="connsiteY44" fmla="*/ 4872 h 532122"/>
                  <a:gd name="connsiteX45" fmla="*/ 126497 w 380856"/>
                  <a:gd name="connsiteY45" fmla="*/ 4669 h 532122"/>
                  <a:gd name="connsiteX46" fmla="*/ 304210 w 380856"/>
                  <a:gd name="connsiteY46" fmla="*/ 232010 h 532122"/>
                  <a:gd name="connsiteX47" fmla="*/ 322629 w 380856"/>
                  <a:gd name="connsiteY47" fmla="*/ 231567 h 532122"/>
                  <a:gd name="connsiteX48" fmla="*/ 304210 w 380856"/>
                  <a:gd name="connsiteY48" fmla="*/ 232010 h 532122"/>
                  <a:gd name="connsiteX49" fmla="*/ 268534 w 380856"/>
                  <a:gd name="connsiteY49" fmla="*/ 234501 h 532122"/>
                  <a:gd name="connsiteX50" fmla="*/ 289408 w 380856"/>
                  <a:gd name="connsiteY50" fmla="*/ 232674 h 532122"/>
                  <a:gd name="connsiteX51" fmla="*/ 268534 w 380856"/>
                  <a:gd name="connsiteY51" fmla="*/ 234501 h 532122"/>
                  <a:gd name="connsiteX52" fmla="*/ 236918 w 380856"/>
                  <a:gd name="connsiteY52" fmla="*/ 239595 h 532122"/>
                  <a:gd name="connsiteX53" fmla="*/ 259065 w 380856"/>
                  <a:gd name="connsiteY53" fmla="*/ 235572 h 532122"/>
                  <a:gd name="connsiteX54" fmla="*/ 236918 w 380856"/>
                  <a:gd name="connsiteY54" fmla="*/ 239595 h 532122"/>
                  <a:gd name="connsiteX55" fmla="*/ 209549 w 380856"/>
                  <a:gd name="connsiteY55" fmla="*/ 247753 h 532122"/>
                  <a:gd name="connsiteX56" fmla="*/ 230865 w 380856"/>
                  <a:gd name="connsiteY56" fmla="*/ 240906 h 532122"/>
                  <a:gd name="connsiteX57" fmla="*/ 209549 w 380856"/>
                  <a:gd name="connsiteY57" fmla="*/ 247753 h 532122"/>
                  <a:gd name="connsiteX58" fmla="*/ 332022 w 380856"/>
                  <a:gd name="connsiteY58" fmla="*/ 231198 h 532122"/>
                  <a:gd name="connsiteX59" fmla="*/ 207242 w 380856"/>
                  <a:gd name="connsiteY59" fmla="*/ 248343 h 532122"/>
                  <a:gd name="connsiteX60" fmla="*/ 207168 w 380856"/>
                  <a:gd name="connsiteY60" fmla="*/ 248380 h 532122"/>
                  <a:gd name="connsiteX61" fmla="*/ 207168 w 380856"/>
                  <a:gd name="connsiteY61" fmla="*/ 312071 h 532122"/>
                  <a:gd name="connsiteX62" fmla="*/ 280272 w 380856"/>
                  <a:gd name="connsiteY62" fmla="*/ 312071 h 532122"/>
                  <a:gd name="connsiteX63" fmla="*/ 280346 w 380856"/>
                  <a:gd name="connsiteY63" fmla="*/ 405385 h 532122"/>
                  <a:gd name="connsiteX64" fmla="*/ 191646 w 380856"/>
                  <a:gd name="connsiteY64" fmla="*/ 438200 h 532122"/>
                  <a:gd name="connsiteX65" fmla="*/ 190096 w 380856"/>
                  <a:gd name="connsiteY65" fmla="*/ 438200 h 532122"/>
                  <a:gd name="connsiteX66" fmla="*/ 117694 w 380856"/>
                  <a:gd name="connsiteY66" fmla="*/ 402488 h 532122"/>
                  <a:gd name="connsiteX67" fmla="*/ 100585 w 380856"/>
                  <a:gd name="connsiteY67" fmla="*/ 265618 h 532122"/>
                  <a:gd name="connsiteX68" fmla="*/ 118044 w 380856"/>
                  <a:gd name="connsiteY68" fmla="*/ 128712 h 532122"/>
                  <a:gd name="connsiteX69" fmla="*/ 195098 w 380856"/>
                  <a:gd name="connsiteY69" fmla="*/ 88736 h 532122"/>
                  <a:gd name="connsiteX70" fmla="*/ 361921 w 380856"/>
                  <a:gd name="connsiteY70" fmla="*/ 99755 h 532122"/>
                  <a:gd name="connsiteX71" fmla="*/ 372865 w 380856"/>
                  <a:gd name="connsiteY71" fmla="*/ 100825 h 532122"/>
                  <a:gd name="connsiteX72" fmla="*/ 372976 w 380856"/>
                  <a:gd name="connsiteY72" fmla="*/ 100825 h 532122"/>
                  <a:gd name="connsiteX73" fmla="*/ 372976 w 380856"/>
                  <a:gd name="connsiteY73" fmla="*/ 22867 h 532122"/>
                  <a:gd name="connsiteX74" fmla="*/ 372865 w 380856"/>
                  <a:gd name="connsiteY74" fmla="*/ 22867 h 532122"/>
                  <a:gd name="connsiteX75" fmla="*/ 171437 w 380856"/>
                  <a:gd name="connsiteY75" fmla="*/ 0 h 532122"/>
                  <a:gd name="connsiteX76" fmla="*/ 123267 w 380856"/>
                  <a:gd name="connsiteY76" fmla="*/ 5205 h 532122"/>
                  <a:gd name="connsiteX77" fmla="*/ 122030 w 380856"/>
                  <a:gd name="connsiteY77" fmla="*/ 5555 h 532122"/>
                  <a:gd name="connsiteX78" fmla="*/ 103095 w 380856"/>
                  <a:gd name="connsiteY78" fmla="*/ 11332 h 532122"/>
                  <a:gd name="connsiteX79" fmla="*/ 99920 w 380856"/>
                  <a:gd name="connsiteY79" fmla="*/ 12771 h 532122"/>
                  <a:gd name="connsiteX80" fmla="*/ 85045 w 380856"/>
                  <a:gd name="connsiteY80" fmla="*/ 19766 h 532122"/>
                  <a:gd name="connsiteX81" fmla="*/ 81298 w 380856"/>
                  <a:gd name="connsiteY81" fmla="*/ 22147 h 532122"/>
                  <a:gd name="connsiteX82" fmla="*/ 68933 w 380856"/>
                  <a:gd name="connsiteY82" fmla="*/ 30452 h 532122"/>
                  <a:gd name="connsiteX83" fmla="*/ 65666 w 380856"/>
                  <a:gd name="connsiteY83" fmla="*/ 33350 h 532122"/>
                  <a:gd name="connsiteX84" fmla="*/ 54685 w 380856"/>
                  <a:gd name="connsiteY84" fmla="*/ 43408 h 532122"/>
                  <a:gd name="connsiteX85" fmla="*/ 53005 w 380856"/>
                  <a:gd name="connsiteY85" fmla="*/ 45438 h 532122"/>
                  <a:gd name="connsiteX86" fmla="*/ 32131 w 380856"/>
                  <a:gd name="connsiteY86" fmla="*/ 75079 h 532122"/>
                  <a:gd name="connsiteX87" fmla="*/ 0 w 380856"/>
                  <a:gd name="connsiteY87" fmla="*/ 264178 h 532122"/>
                  <a:gd name="connsiteX88" fmla="*/ 16315 w 380856"/>
                  <a:gd name="connsiteY88" fmla="*/ 420390 h 532122"/>
                  <a:gd name="connsiteX89" fmla="*/ 16149 w 380856"/>
                  <a:gd name="connsiteY89" fmla="*/ 419633 h 532122"/>
                  <a:gd name="connsiteX90" fmla="*/ 48373 w 380856"/>
                  <a:gd name="connsiteY90" fmla="*/ 484875 h 532122"/>
                  <a:gd name="connsiteX91" fmla="*/ 44146 w 380856"/>
                  <a:gd name="connsiteY91" fmla="*/ 480021 h 532122"/>
                  <a:gd name="connsiteX92" fmla="*/ 50994 w 380856"/>
                  <a:gd name="connsiteY92" fmla="*/ 488289 h 532122"/>
                  <a:gd name="connsiteX93" fmla="*/ 53135 w 380856"/>
                  <a:gd name="connsiteY93" fmla="*/ 490522 h 532122"/>
                  <a:gd name="connsiteX94" fmla="*/ 55127 w 380856"/>
                  <a:gd name="connsiteY94" fmla="*/ 492552 h 532122"/>
                  <a:gd name="connsiteX95" fmla="*/ 54371 w 380856"/>
                  <a:gd name="connsiteY95" fmla="*/ 491722 h 532122"/>
                  <a:gd name="connsiteX96" fmla="*/ 60185 w 380856"/>
                  <a:gd name="connsiteY96" fmla="*/ 497295 h 532122"/>
                  <a:gd name="connsiteX97" fmla="*/ 58321 w 380856"/>
                  <a:gd name="connsiteY97" fmla="*/ 495856 h 532122"/>
                  <a:gd name="connsiteX98" fmla="*/ 55146 w 380856"/>
                  <a:gd name="connsiteY98" fmla="*/ 492552 h 532122"/>
                  <a:gd name="connsiteX99" fmla="*/ 58173 w 380856"/>
                  <a:gd name="connsiteY99" fmla="*/ 496022 h 532122"/>
                  <a:gd name="connsiteX100" fmla="*/ 61790 w 380856"/>
                  <a:gd name="connsiteY100" fmla="*/ 498846 h 532122"/>
                  <a:gd name="connsiteX101" fmla="*/ 73436 w 380856"/>
                  <a:gd name="connsiteY101" fmla="*/ 507834 h 532122"/>
                  <a:gd name="connsiteX102" fmla="*/ 80763 w 380856"/>
                  <a:gd name="connsiteY102" fmla="*/ 512891 h 532122"/>
                  <a:gd name="connsiteX103" fmla="*/ 100418 w 380856"/>
                  <a:gd name="connsiteY103" fmla="*/ 522193 h 532122"/>
                  <a:gd name="connsiteX104" fmla="*/ 111511 w 380856"/>
                  <a:gd name="connsiteY104" fmla="*/ 525367 h 532122"/>
                  <a:gd name="connsiteX105" fmla="*/ 124670 w 380856"/>
                  <a:gd name="connsiteY105" fmla="*/ 528634 h 532122"/>
                  <a:gd name="connsiteX106" fmla="*/ 137828 w 380856"/>
                  <a:gd name="connsiteY106" fmla="*/ 530461 h 532122"/>
                  <a:gd name="connsiteX107" fmla="*/ 152390 w 380856"/>
                  <a:gd name="connsiteY107" fmla="*/ 531531 h 532122"/>
                  <a:gd name="connsiteX108" fmla="*/ 160898 w 380856"/>
                  <a:gd name="connsiteY108" fmla="*/ 532122 h 532122"/>
                  <a:gd name="connsiteX109" fmla="*/ 170718 w 380856"/>
                  <a:gd name="connsiteY109" fmla="*/ 531919 h 532122"/>
                  <a:gd name="connsiteX110" fmla="*/ 281822 w 380856"/>
                  <a:gd name="connsiteY110" fmla="*/ 493457 h 532122"/>
                  <a:gd name="connsiteX111" fmla="*/ 309063 w 380856"/>
                  <a:gd name="connsiteY111" fmla="*/ 528339 h 532122"/>
                  <a:gd name="connsiteX112" fmla="*/ 380857 w 380856"/>
                  <a:gd name="connsiteY112" fmla="*/ 528339 h 532122"/>
                  <a:gd name="connsiteX113" fmla="*/ 380857 w 380856"/>
                  <a:gd name="connsiteY113" fmla="*/ 232674 h 532122"/>
                  <a:gd name="connsiteX114" fmla="*/ 380746 w 380856"/>
                  <a:gd name="connsiteY114" fmla="*/ 232674 h 532122"/>
                  <a:gd name="connsiteX115" fmla="*/ 332022 w 380856"/>
                  <a:gd name="connsiteY115" fmla="*/ 231198 h 53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380856" h="532122">
                    <a:moveTo>
                      <a:pt x="156839" y="531605"/>
                    </a:moveTo>
                    <a:cubicBezTo>
                      <a:pt x="160345" y="531642"/>
                      <a:pt x="163723" y="531845"/>
                      <a:pt x="167377" y="531771"/>
                    </a:cubicBezTo>
                    <a:cubicBezTo>
                      <a:pt x="165181" y="531808"/>
                      <a:pt x="163003" y="531882"/>
                      <a:pt x="160898" y="531882"/>
                    </a:cubicBezTo>
                    <a:cubicBezTo>
                      <a:pt x="159459" y="531882"/>
                      <a:pt x="158278" y="531605"/>
                      <a:pt x="156839" y="531605"/>
                    </a:cubicBezTo>
                    <a:moveTo>
                      <a:pt x="127087" y="528947"/>
                    </a:moveTo>
                    <a:cubicBezTo>
                      <a:pt x="129394" y="529354"/>
                      <a:pt x="131812" y="529667"/>
                      <a:pt x="134248" y="529981"/>
                    </a:cubicBezTo>
                    <a:cubicBezTo>
                      <a:pt x="131812" y="529649"/>
                      <a:pt x="129394" y="529335"/>
                      <a:pt x="127087" y="528947"/>
                    </a:cubicBezTo>
                    <a:moveTo>
                      <a:pt x="101858" y="522580"/>
                    </a:moveTo>
                    <a:cubicBezTo>
                      <a:pt x="103058" y="523023"/>
                      <a:pt x="104405" y="523300"/>
                      <a:pt x="105641" y="523688"/>
                    </a:cubicBezTo>
                    <a:cubicBezTo>
                      <a:pt x="104405" y="523282"/>
                      <a:pt x="103095" y="523005"/>
                      <a:pt x="101858" y="522580"/>
                    </a:cubicBezTo>
                    <a:moveTo>
                      <a:pt x="76998" y="510326"/>
                    </a:moveTo>
                    <a:cubicBezTo>
                      <a:pt x="77829" y="510842"/>
                      <a:pt x="78586" y="511470"/>
                      <a:pt x="79471" y="512005"/>
                    </a:cubicBezTo>
                    <a:cubicBezTo>
                      <a:pt x="78604" y="511470"/>
                      <a:pt x="77847" y="510842"/>
                      <a:pt x="76998" y="510326"/>
                    </a:cubicBezTo>
                    <a:moveTo>
                      <a:pt x="2177" y="202332"/>
                    </a:moveTo>
                    <a:cubicBezTo>
                      <a:pt x="2140" y="202646"/>
                      <a:pt x="2103" y="202960"/>
                      <a:pt x="2103" y="203292"/>
                    </a:cubicBezTo>
                    <a:cubicBezTo>
                      <a:pt x="2103" y="202960"/>
                      <a:pt x="2140" y="202646"/>
                      <a:pt x="2177" y="202332"/>
                    </a:cubicBezTo>
                    <a:moveTo>
                      <a:pt x="5204" y="171622"/>
                    </a:moveTo>
                    <a:cubicBezTo>
                      <a:pt x="4928" y="173818"/>
                      <a:pt x="4614" y="175959"/>
                      <a:pt x="4373" y="178137"/>
                    </a:cubicBezTo>
                    <a:cubicBezTo>
                      <a:pt x="4614" y="175922"/>
                      <a:pt x="4928" y="173800"/>
                      <a:pt x="5204" y="171622"/>
                    </a:cubicBezTo>
                    <a:moveTo>
                      <a:pt x="9339" y="145119"/>
                    </a:moveTo>
                    <a:cubicBezTo>
                      <a:pt x="8748" y="148293"/>
                      <a:pt x="8065" y="151487"/>
                      <a:pt x="7548" y="154753"/>
                    </a:cubicBezTo>
                    <a:cubicBezTo>
                      <a:pt x="8120" y="151450"/>
                      <a:pt x="8748" y="148312"/>
                      <a:pt x="9339" y="145119"/>
                    </a:cubicBezTo>
                    <a:moveTo>
                      <a:pt x="14506" y="122382"/>
                    </a:moveTo>
                    <a:cubicBezTo>
                      <a:pt x="13583" y="125759"/>
                      <a:pt x="12679" y="129099"/>
                      <a:pt x="11886" y="132569"/>
                    </a:cubicBezTo>
                    <a:cubicBezTo>
                      <a:pt x="12679" y="129062"/>
                      <a:pt x="13601" y="125722"/>
                      <a:pt x="14506" y="122382"/>
                    </a:cubicBezTo>
                    <a:moveTo>
                      <a:pt x="20449" y="103076"/>
                    </a:moveTo>
                    <a:cubicBezTo>
                      <a:pt x="19453" y="105900"/>
                      <a:pt x="18419" y="108613"/>
                      <a:pt x="17496" y="111511"/>
                    </a:cubicBezTo>
                    <a:cubicBezTo>
                      <a:pt x="18419" y="108613"/>
                      <a:pt x="19453" y="105863"/>
                      <a:pt x="20449" y="103076"/>
                    </a:cubicBezTo>
                    <a:moveTo>
                      <a:pt x="26004" y="88681"/>
                    </a:moveTo>
                    <a:cubicBezTo>
                      <a:pt x="25525" y="89788"/>
                      <a:pt x="24971" y="90822"/>
                      <a:pt x="24491" y="91948"/>
                    </a:cubicBezTo>
                    <a:cubicBezTo>
                      <a:pt x="24971" y="90785"/>
                      <a:pt x="25543" y="89806"/>
                      <a:pt x="26004" y="88681"/>
                    </a:cubicBezTo>
                    <a:moveTo>
                      <a:pt x="56161" y="42061"/>
                    </a:moveTo>
                    <a:cubicBezTo>
                      <a:pt x="56124" y="42135"/>
                      <a:pt x="56087" y="42172"/>
                      <a:pt x="55995" y="42227"/>
                    </a:cubicBezTo>
                    <a:cubicBezTo>
                      <a:pt x="56087" y="42190"/>
                      <a:pt x="56124" y="42153"/>
                      <a:pt x="56161" y="42061"/>
                    </a:cubicBezTo>
                    <a:moveTo>
                      <a:pt x="71867" y="28459"/>
                    </a:moveTo>
                    <a:cubicBezTo>
                      <a:pt x="71387" y="28809"/>
                      <a:pt x="70871" y="29087"/>
                      <a:pt x="70353" y="29456"/>
                    </a:cubicBezTo>
                    <a:cubicBezTo>
                      <a:pt x="70889" y="29105"/>
                      <a:pt x="71406" y="28828"/>
                      <a:pt x="71867" y="28459"/>
                    </a:cubicBezTo>
                    <a:moveTo>
                      <a:pt x="89142" y="17810"/>
                    </a:moveTo>
                    <a:cubicBezTo>
                      <a:pt x="88348" y="18253"/>
                      <a:pt x="87425" y="18567"/>
                      <a:pt x="86632" y="19010"/>
                    </a:cubicBezTo>
                    <a:cubicBezTo>
                      <a:pt x="87425" y="18548"/>
                      <a:pt x="88348" y="18234"/>
                      <a:pt x="89142" y="17810"/>
                    </a:cubicBezTo>
                    <a:moveTo>
                      <a:pt x="107672" y="9929"/>
                    </a:moveTo>
                    <a:cubicBezTo>
                      <a:pt x="106749" y="10243"/>
                      <a:pt x="105808" y="10446"/>
                      <a:pt x="104885" y="10760"/>
                    </a:cubicBezTo>
                    <a:cubicBezTo>
                      <a:pt x="105808" y="10446"/>
                      <a:pt x="106768" y="10243"/>
                      <a:pt x="107672" y="9929"/>
                    </a:cubicBezTo>
                    <a:moveTo>
                      <a:pt x="126497" y="4669"/>
                    </a:moveTo>
                    <a:cubicBezTo>
                      <a:pt x="126054" y="4743"/>
                      <a:pt x="125666" y="4780"/>
                      <a:pt x="125224" y="4872"/>
                    </a:cubicBezTo>
                    <a:cubicBezTo>
                      <a:pt x="125648" y="4762"/>
                      <a:pt x="126054" y="4762"/>
                      <a:pt x="126497" y="4669"/>
                    </a:cubicBezTo>
                    <a:moveTo>
                      <a:pt x="304210" y="232010"/>
                    </a:moveTo>
                    <a:cubicBezTo>
                      <a:pt x="310134" y="231770"/>
                      <a:pt x="316261" y="231604"/>
                      <a:pt x="322629" y="231567"/>
                    </a:cubicBezTo>
                    <a:cubicBezTo>
                      <a:pt x="316353" y="231604"/>
                      <a:pt x="310226" y="231770"/>
                      <a:pt x="304210" y="232010"/>
                    </a:cubicBezTo>
                    <a:moveTo>
                      <a:pt x="268534" y="234501"/>
                    </a:moveTo>
                    <a:cubicBezTo>
                      <a:pt x="275178" y="233781"/>
                      <a:pt x="282099" y="233154"/>
                      <a:pt x="289408" y="232674"/>
                    </a:cubicBezTo>
                    <a:cubicBezTo>
                      <a:pt x="282209" y="233154"/>
                      <a:pt x="275251" y="233744"/>
                      <a:pt x="268534" y="234501"/>
                    </a:cubicBezTo>
                    <a:moveTo>
                      <a:pt x="236918" y="239595"/>
                    </a:moveTo>
                    <a:cubicBezTo>
                      <a:pt x="243839" y="238045"/>
                      <a:pt x="251075" y="236698"/>
                      <a:pt x="259065" y="235572"/>
                    </a:cubicBezTo>
                    <a:cubicBezTo>
                      <a:pt x="251278" y="236661"/>
                      <a:pt x="243913" y="238045"/>
                      <a:pt x="236918" y="239595"/>
                    </a:cubicBezTo>
                    <a:moveTo>
                      <a:pt x="209549" y="247753"/>
                    </a:moveTo>
                    <a:cubicBezTo>
                      <a:pt x="216027" y="245169"/>
                      <a:pt x="223076" y="242862"/>
                      <a:pt x="230865" y="240906"/>
                    </a:cubicBezTo>
                    <a:cubicBezTo>
                      <a:pt x="223261" y="242825"/>
                      <a:pt x="216137" y="245132"/>
                      <a:pt x="209549" y="247753"/>
                    </a:cubicBezTo>
                    <a:moveTo>
                      <a:pt x="332022" y="231198"/>
                    </a:moveTo>
                    <a:cubicBezTo>
                      <a:pt x="274975" y="231198"/>
                      <a:pt x="235368" y="236642"/>
                      <a:pt x="207242" y="248343"/>
                    </a:cubicBezTo>
                    <a:lnTo>
                      <a:pt x="207168" y="248380"/>
                    </a:lnTo>
                    <a:lnTo>
                      <a:pt x="207168" y="312071"/>
                    </a:lnTo>
                    <a:lnTo>
                      <a:pt x="280272" y="312071"/>
                    </a:lnTo>
                    <a:lnTo>
                      <a:pt x="280346" y="405385"/>
                    </a:lnTo>
                    <a:cubicBezTo>
                      <a:pt x="279902" y="405699"/>
                      <a:pt x="239817" y="438200"/>
                      <a:pt x="191646" y="438200"/>
                    </a:cubicBezTo>
                    <a:lnTo>
                      <a:pt x="190096" y="438200"/>
                    </a:lnTo>
                    <a:cubicBezTo>
                      <a:pt x="151265" y="437849"/>
                      <a:pt x="130317" y="427495"/>
                      <a:pt x="117694" y="402488"/>
                    </a:cubicBezTo>
                    <a:cubicBezTo>
                      <a:pt x="105567" y="378421"/>
                      <a:pt x="100585" y="338722"/>
                      <a:pt x="100585" y="265618"/>
                    </a:cubicBezTo>
                    <a:cubicBezTo>
                      <a:pt x="100585" y="193824"/>
                      <a:pt x="105641" y="154163"/>
                      <a:pt x="118044" y="128712"/>
                    </a:cubicBezTo>
                    <a:cubicBezTo>
                      <a:pt x="131536" y="101065"/>
                      <a:pt x="155307" y="88736"/>
                      <a:pt x="195098" y="88736"/>
                    </a:cubicBezTo>
                    <a:cubicBezTo>
                      <a:pt x="261557" y="88736"/>
                      <a:pt x="334477" y="96727"/>
                      <a:pt x="361921" y="99755"/>
                    </a:cubicBezTo>
                    <a:cubicBezTo>
                      <a:pt x="368251" y="100437"/>
                      <a:pt x="372016" y="100825"/>
                      <a:pt x="372865" y="100825"/>
                    </a:cubicBezTo>
                    <a:lnTo>
                      <a:pt x="372976" y="100825"/>
                    </a:lnTo>
                    <a:lnTo>
                      <a:pt x="372976" y="22867"/>
                    </a:lnTo>
                    <a:lnTo>
                      <a:pt x="372865" y="22867"/>
                    </a:lnTo>
                    <a:cubicBezTo>
                      <a:pt x="300241" y="5131"/>
                      <a:pt x="255043" y="0"/>
                      <a:pt x="171437" y="0"/>
                    </a:cubicBezTo>
                    <a:cubicBezTo>
                      <a:pt x="153904" y="0"/>
                      <a:pt x="137939" y="1790"/>
                      <a:pt x="123267" y="5205"/>
                    </a:cubicBezTo>
                    <a:cubicBezTo>
                      <a:pt x="122824" y="5315"/>
                      <a:pt x="122473" y="5444"/>
                      <a:pt x="122030" y="5555"/>
                    </a:cubicBezTo>
                    <a:cubicBezTo>
                      <a:pt x="115461" y="7142"/>
                      <a:pt x="109111" y="9025"/>
                      <a:pt x="103095" y="11332"/>
                    </a:cubicBezTo>
                    <a:cubicBezTo>
                      <a:pt x="101987" y="11775"/>
                      <a:pt x="100990" y="12292"/>
                      <a:pt x="99920" y="12771"/>
                    </a:cubicBezTo>
                    <a:cubicBezTo>
                      <a:pt x="94790" y="14876"/>
                      <a:pt x="89732" y="17109"/>
                      <a:pt x="85045" y="19766"/>
                    </a:cubicBezTo>
                    <a:cubicBezTo>
                      <a:pt x="83734" y="20486"/>
                      <a:pt x="82571" y="21354"/>
                      <a:pt x="81298" y="22147"/>
                    </a:cubicBezTo>
                    <a:cubicBezTo>
                      <a:pt x="77035" y="24731"/>
                      <a:pt x="72827" y="27388"/>
                      <a:pt x="68933" y="30452"/>
                    </a:cubicBezTo>
                    <a:cubicBezTo>
                      <a:pt x="67789" y="31320"/>
                      <a:pt x="66792" y="32409"/>
                      <a:pt x="65666" y="33350"/>
                    </a:cubicBezTo>
                    <a:cubicBezTo>
                      <a:pt x="61845" y="36524"/>
                      <a:pt x="58154" y="39791"/>
                      <a:pt x="54685" y="43408"/>
                    </a:cubicBezTo>
                    <a:cubicBezTo>
                      <a:pt x="54094" y="44036"/>
                      <a:pt x="53614" y="44793"/>
                      <a:pt x="53005" y="45438"/>
                    </a:cubicBezTo>
                    <a:cubicBezTo>
                      <a:pt x="45161" y="54113"/>
                      <a:pt x="38129" y="63857"/>
                      <a:pt x="32131" y="75079"/>
                    </a:cubicBezTo>
                    <a:cubicBezTo>
                      <a:pt x="9892" y="116955"/>
                      <a:pt x="0" y="175276"/>
                      <a:pt x="0" y="264178"/>
                    </a:cubicBezTo>
                    <a:cubicBezTo>
                      <a:pt x="0" y="317239"/>
                      <a:pt x="2713" y="373401"/>
                      <a:pt x="16315" y="420390"/>
                    </a:cubicBezTo>
                    <a:cubicBezTo>
                      <a:pt x="16278" y="420150"/>
                      <a:pt x="16241" y="419873"/>
                      <a:pt x="16149" y="419633"/>
                    </a:cubicBezTo>
                    <a:cubicBezTo>
                      <a:pt x="23384" y="445010"/>
                      <a:pt x="33811" y="467083"/>
                      <a:pt x="48373" y="484875"/>
                    </a:cubicBezTo>
                    <a:cubicBezTo>
                      <a:pt x="47026" y="483195"/>
                      <a:pt x="45420" y="481774"/>
                      <a:pt x="44146" y="480021"/>
                    </a:cubicBezTo>
                    <a:cubicBezTo>
                      <a:pt x="46417" y="483011"/>
                      <a:pt x="48687" y="485705"/>
                      <a:pt x="50994" y="488289"/>
                    </a:cubicBezTo>
                    <a:cubicBezTo>
                      <a:pt x="51714" y="489046"/>
                      <a:pt x="52470" y="489765"/>
                      <a:pt x="53135" y="490522"/>
                    </a:cubicBezTo>
                    <a:cubicBezTo>
                      <a:pt x="53762" y="491242"/>
                      <a:pt x="54445" y="491870"/>
                      <a:pt x="55127" y="492552"/>
                    </a:cubicBezTo>
                    <a:cubicBezTo>
                      <a:pt x="54851" y="492276"/>
                      <a:pt x="54611" y="491999"/>
                      <a:pt x="54371" y="491722"/>
                    </a:cubicBezTo>
                    <a:cubicBezTo>
                      <a:pt x="56198" y="493678"/>
                      <a:pt x="58191" y="495468"/>
                      <a:pt x="60185" y="497295"/>
                    </a:cubicBezTo>
                    <a:cubicBezTo>
                      <a:pt x="59594" y="496779"/>
                      <a:pt x="58874" y="496428"/>
                      <a:pt x="58321" y="495856"/>
                    </a:cubicBezTo>
                    <a:cubicBezTo>
                      <a:pt x="57250" y="494822"/>
                      <a:pt x="56180" y="493623"/>
                      <a:pt x="55146" y="492552"/>
                    </a:cubicBezTo>
                    <a:cubicBezTo>
                      <a:pt x="56180" y="493660"/>
                      <a:pt x="57047" y="494970"/>
                      <a:pt x="58173" y="496022"/>
                    </a:cubicBezTo>
                    <a:cubicBezTo>
                      <a:pt x="59280" y="497092"/>
                      <a:pt x="60646" y="497812"/>
                      <a:pt x="61790" y="498846"/>
                    </a:cubicBezTo>
                    <a:cubicBezTo>
                      <a:pt x="65445" y="502113"/>
                      <a:pt x="69358" y="505047"/>
                      <a:pt x="73436" y="507834"/>
                    </a:cubicBezTo>
                    <a:cubicBezTo>
                      <a:pt x="75854" y="509514"/>
                      <a:pt x="78161" y="511378"/>
                      <a:pt x="80763" y="512891"/>
                    </a:cubicBezTo>
                    <a:cubicBezTo>
                      <a:pt x="86854" y="516471"/>
                      <a:pt x="93368" y="519572"/>
                      <a:pt x="100418" y="522193"/>
                    </a:cubicBezTo>
                    <a:cubicBezTo>
                      <a:pt x="103926" y="523466"/>
                      <a:pt x="107783" y="524333"/>
                      <a:pt x="111511" y="525367"/>
                    </a:cubicBezTo>
                    <a:cubicBezTo>
                      <a:pt x="115774" y="526567"/>
                      <a:pt x="120056" y="527748"/>
                      <a:pt x="124670" y="528634"/>
                    </a:cubicBezTo>
                    <a:cubicBezTo>
                      <a:pt x="128933" y="529427"/>
                      <a:pt x="133344" y="529981"/>
                      <a:pt x="137828" y="530461"/>
                    </a:cubicBezTo>
                    <a:cubicBezTo>
                      <a:pt x="142516" y="530978"/>
                      <a:pt x="147371" y="531328"/>
                      <a:pt x="152390" y="531531"/>
                    </a:cubicBezTo>
                    <a:cubicBezTo>
                      <a:pt x="155325" y="531642"/>
                      <a:pt x="157872" y="532122"/>
                      <a:pt x="160898" y="532122"/>
                    </a:cubicBezTo>
                    <a:cubicBezTo>
                      <a:pt x="164073" y="532122"/>
                      <a:pt x="167377" y="532048"/>
                      <a:pt x="170718" y="531919"/>
                    </a:cubicBezTo>
                    <a:cubicBezTo>
                      <a:pt x="230902" y="529778"/>
                      <a:pt x="258697" y="514976"/>
                      <a:pt x="281822" y="493457"/>
                    </a:cubicBezTo>
                    <a:lnTo>
                      <a:pt x="309063" y="528339"/>
                    </a:lnTo>
                    <a:lnTo>
                      <a:pt x="380857" y="528339"/>
                    </a:lnTo>
                    <a:lnTo>
                      <a:pt x="380857" y="232674"/>
                    </a:lnTo>
                    <a:lnTo>
                      <a:pt x="380746" y="232674"/>
                    </a:lnTo>
                    <a:cubicBezTo>
                      <a:pt x="363526" y="231198"/>
                      <a:pt x="346768" y="231198"/>
                      <a:pt x="332022" y="231198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Freeform: Shape 125">
                <a:extLst>
                  <a:ext uri="{FF2B5EF4-FFF2-40B4-BE49-F238E27FC236}">
                    <a16:creationId xmlns:a16="http://schemas.microsoft.com/office/drawing/2014/main" id="{F67F731B-5564-0490-466A-D756074843C6}"/>
                  </a:ext>
                </a:extLst>
              </p:cNvPr>
              <p:cNvSpPr/>
              <p:nvPr/>
            </p:nvSpPr>
            <p:spPr>
              <a:xfrm>
                <a:off x="11332857" y="5482371"/>
                <a:ext cx="4447" cy="14284"/>
              </a:xfrm>
              <a:custGeom>
                <a:avLst/>
                <a:gdLst>
                  <a:gd name="connsiteX0" fmla="*/ 0 w 4447"/>
                  <a:gd name="connsiteY0" fmla="*/ 0 h 14284"/>
                  <a:gd name="connsiteX1" fmla="*/ 4447 w 4447"/>
                  <a:gd name="connsiteY1" fmla="*/ 14285 h 14284"/>
                  <a:gd name="connsiteX2" fmla="*/ 0 w 4447"/>
                  <a:gd name="connsiteY2" fmla="*/ 0 h 1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14284">
                    <a:moveTo>
                      <a:pt x="0" y="0"/>
                    </a:moveTo>
                    <a:cubicBezTo>
                      <a:pt x="1439" y="5057"/>
                      <a:pt x="2897" y="9818"/>
                      <a:pt x="4447" y="14285"/>
                    </a:cubicBezTo>
                    <a:cubicBezTo>
                      <a:pt x="2768" y="9671"/>
                      <a:pt x="1420" y="481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72" name="Freeform: Shape 107">
              <a:extLst>
                <a:ext uri="{FF2B5EF4-FFF2-40B4-BE49-F238E27FC236}">
                  <a16:creationId xmlns:a16="http://schemas.microsoft.com/office/drawing/2014/main" id="{A622B18F-4221-D5D6-F3EE-31A3EBADF9CA}"/>
                </a:ext>
              </a:extLst>
            </p:cNvPr>
            <p:cNvSpPr/>
            <p:nvPr/>
          </p:nvSpPr>
          <p:spPr>
            <a:xfrm>
              <a:off x="11757897" y="5067703"/>
              <a:ext cx="433345" cy="522598"/>
            </a:xfrm>
            <a:custGeom>
              <a:avLst/>
              <a:gdLst>
                <a:gd name="connsiteX0" fmla="*/ 324105 w 433345"/>
                <a:gd name="connsiteY0" fmla="*/ 0 h 522598"/>
                <a:gd name="connsiteX1" fmla="*/ 211616 w 433345"/>
                <a:gd name="connsiteY1" fmla="*/ 250318 h 522598"/>
                <a:gd name="connsiteX2" fmla="*/ 109278 w 433345"/>
                <a:gd name="connsiteY2" fmla="*/ 55 h 522598"/>
                <a:gd name="connsiteX3" fmla="*/ 109186 w 433345"/>
                <a:gd name="connsiteY3" fmla="*/ 0 h 522598"/>
                <a:gd name="connsiteX4" fmla="*/ 0 w 433345"/>
                <a:gd name="connsiteY4" fmla="*/ 0 h 522598"/>
                <a:gd name="connsiteX5" fmla="*/ 159958 w 433345"/>
                <a:gd name="connsiteY5" fmla="*/ 360519 h 522598"/>
                <a:gd name="connsiteX6" fmla="*/ 159958 w 433345"/>
                <a:gd name="connsiteY6" fmla="*/ 522599 h 522598"/>
                <a:gd name="connsiteX7" fmla="*/ 260506 w 433345"/>
                <a:gd name="connsiteY7" fmla="*/ 522599 h 522598"/>
                <a:gd name="connsiteX8" fmla="*/ 260506 w 433345"/>
                <a:gd name="connsiteY8" fmla="*/ 360556 h 522598"/>
                <a:gd name="connsiteX9" fmla="*/ 433253 w 433345"/>
                <a:gd name="connsiteY9" fmla="*/ 166 h 522598"/>
                <a:gd name="connsiteX10" fmla="*/ 433345 w 433345"/>
                <a:gd name="connsiteY10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345" h="522598">
                  <a:moveTo>
                    <a:pt x="324105" y="0"/>
                  </a:moveTo>
                  <a:lnTo>
                    <a:pt x="211616" y="250318"/>
                  </a:lnTo>
                  <a:lnTo>
                    <a:pt x="109278" y="55"/>
                  </a:lnTo>
                  <a:lnTo>
                    <a:pt x="109186" y="0"/>
                  </a:lnTo>
                  <a:lnTo>
                    <a:pt x="0" y="0"/>
                  </a:lnTo>
                  <a:lnTo>
                    <a:pt x="159958" y="360519"/>
                  </a:lnTo>
                  <a:lnTo>
                    <a:pt x="159958" y="522599"/>
                  </a:lnTo>
                  <a:lnTo>
                    <a:pt x="260506" y="522599"/>
                  </a:lnTo>
                  <a:lnTo>
                    <a:pt x="260506" y="360556"/>
                  </a:lnTo>
                  <a:lnTo>
                    <a:pt x="433253" y="166"/>
                  </a:lnTo>
                  <a:lnTo>
                    <a:pt x="43334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73" name="Graphic 4">
              <a:extLst>
                <a:ext uri="{FF2B5EF4-FFF2-40B4-BE49-F238E27FC236}">
                  <a16:creationId xmlns:a16="http://schemas.microsoft.com/office/drawing/2014/main" id="{2BAE41BF-E407-E467-03C7-1236F4AC86DE}"/>
                </a:ext>
              </a:extLst>
            </p:cNvPr>
            <p:cNvGrpSpPr/>
            <p:nvPr/>
          </p:nvGrpSpPr>
          <p:grpSpPr>
            <a:xfrm>
              <a:off x="0" y="1262271"/>
              <a:ext cx="12174706" cy="2942856"/>
              <a:chOff x="0" y="1262271"/>
              <a:chExt cx="12174706" cy="2942856"/>
            </a:xfrm>
          </p:grpSpPr>
          <p:sp>
            <p:nvSpPr>
              <p:cNvPr id="74" name="Freeform: Shape 109">
                <a:extLst>
                  <a:ext uri="{FF2B5EF4-FFF2-40B4-BE49-F238E27FC236}">
                    <a16:creationId xmlns:a16="http://schemas.microsoft.com/office/drawing/2014/main" id="{A277C1A0-3F04-B882-2E16-E6EC0F9B85B4}"/>
                  </a:ext>
                </a:extLst>
              </p:cNvPr>
              <p:cNvSpPr/>
              <p:nvPr/>
            </p:nvSpPr>
            <p:spPr>
              <a:xfrm>
                <a:off x="3288536" y="1920871"/>
                <a:ext cx="1974860" cy="1645938"/>
              </a:xfrm>
              <a:custGeom>
                <a:avLst/>
                <a:gdLst>
                  <a:gd name="connsiteX0" fmla="*/ 0 w 1974860"/>
                  <a:gd name="connsiteY0" fmla="*/ 168337 h 1645938"/>
                  <a:gd name="connsiteX1" fmla="*/ 0 w 1974860"/>
                  <a:gd name="connsiteY1" fmla="*/ 1477565 h 1645938"/>
                  <a:gd name="connsiteX2" fmla="*/ 168337 w 1974860"/>
                  <a:gd name="connsiteY2" fmla="*/ 1645939 h 1645938"/>
                  <a:gd name="connsiteX3" fmla="*/ 1974861 w 1974860"/>
                  <a:gd name="connsiteY3" fmla="*/ 1645939 h 1645938"/>
                  <a:gd name="connsiteX4" fmla="*/ 1974861 w 1974860"/>
                  <a:gd name="connsiteY4" fmla="*/ 1316297 h 1645938"/>
                  <a:gd name="connsiteX5" fmla="*/ 329107 w 1974860"/>
                  <a:gd name="connsiteY5" fmla="*/ 1316297 h 1645938"/>
                  <a:gd name="connsiteX6" fmla="*/ 329107 w 1974860"/>
                  <a:gd name="connsiteY6" fmla="*/ 329439 h 1645938"/>
                  <a:gd name="connsiteX7" fmla="*/ 1974861 w 1974860"/>
                  <a:gd name="connsiteY7" fmla="*/ 329439 h 1645938"/>
                  <a:gd name="connsiteX8" fmla="*/ 1974861 w 1974860"/>
                  <a:gd name="connsiteY8" fmla="*/ 0 h 1645938"/>
                  <a:gd name="connsiteX9" fmla="*/ 168337 w 1974860"/>
                  <a:gd name="connsiteY9" fmla="*/ 0 h 1645938"/>
                  <a:gd name="connsiteX10" fmla="*/ 0 w 1974860"/>
                  <a:gd name="connsiteY10" fmla="*/ 168337 h 164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4860" h="1645938">
                    <a:moveTo>
                      <a:pt x="0" y="168337"/>
                    </a:moveTo>
                    <a:lnTo>
                      <a:pt x="0" y="1477565"/>
                    </a:lnTo>
                    <a:cubicBezTo>
                      <a:pt x="0" y="1570398"/>
                      <a:pt x="75540" y="1645939"/>
                      <a:pt x="168337" y="1645939"/>
                    </a:cubicBezTo>
                    <a:lnTo>
                      <a:pt x="1974861" y="1645939"/>
                    </a:lnTo>
                    <a:lnTo>
                      <a:pt x="1974861" y="1316297"/>
                    </a:lnTo>
                    <a:lnTo>
                      <a:pt x="329107" y="1316297"/>
                    </a:lnTo>
                    <a:lnTo>
                      <a:pt x="329107" y="329439"/>
                    </a:lnTo>
                    <a:lnTo>
                      <a:pt x="1974861" y="329439"/>
                    </a:lnTo>
                    <a:lnTo>
                      <a:pt x="1974861" y="0"/>
                    </a:lnTo>
                    <a:lnTo>
                      <a:pt x="168337" y="0"/>
                    </a:lnTo>
                    <a:cubicBezTo>
                      <a:pt x="75540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: Shape 110">
                <a:extLst>
                  <a:ext uri="{FF2B5EF4-FFF2-40B4-BE49-F238E27FC236}">
                    <a16:creationId xmlns:a16="http://schemas.microsoft.com/office/drawing/2014/main" id="{B39B6D80-E8D0-AF25-E4B3-2EE9FB6DB81B}"/>
                  </a:ext>
                </a:extLst>
              </p:cNvPr>
              <p:cNvSpPr/>
              <p:nvPr/>
            </p:nvSpPr>
            <p:spPr>
              <a:xfrm>
                <a:off x="10200012" y="1262271"/>
                <a:ext cx="1974693" cy="2304409"/>
              </a:xfrm>
              <a:custGeom>
                <a:avLst/>
                <a:gdLst>
                  <a:gd name="connsiteX0" fmla="*/ 1974694 w 1974693"/>
                  <a:gd name="connsiteY0" fmla="*/ 988021 h 2304409"/>
                  <a:gd name="connsiteX1" fmla="*/ 1974694 w 1974693"/>
                  <a:gd name="connsiteY1" fmla="*/ 658582 h 2304409"/>
                  <a:gd name="connsiteX2" fmla="*/ 329235 w 1974693"/>
                  <a:gd name="connsiteY2" fmla="*/ 658582 h 2304409"/>
                  <a:gd name="connsiteX3" fmla="*/ 329235 w 1974693"/>
                  <a:gd name="connsiteY3" fmla="*/ 0 h 2304409"/>
                  <a:gd name="connsiteX4" fmla="*/ 0 w 1974693"/>
                  <a:gd name="connsiteY4" fmla="*/ 0 h 2304409"/>
                  <a:gd name="connsiteX5" fmla="*/ 0 w 1974693"/>
                  <a:gd name="connsiteY5" fmla="*/ 2136073 h 2304409"/>
                  <a:gd name="connsiteX6" fmla="*/ 168374 w 1974693"/>
                  <a:gd name="connsiteY6" fmla="*/ 2304410 h 2304409"/>
                  <a:gd name="connsiteX7" fmla="*/ 1974694 w 1974693"/>
                  <a:gd name="connsiteY7" fmla="*/ 2304410 h 2304409"/>
                  <a:gd name="connsiteX8" fmla="*/ 1974694 w 1974693"/>
                  <a:gd name="connsiteY8" fmla="*/ 1975008 h 2304409"/>
                  <a:gd name="connsiteX9" fmla="*/ 329235 w 1974693"/>
                  <a:gd name="connsiteY9" fmla="*/ 1975008 h 2304409"/>
                  <a:gd name="connsiteX10" fmla="*/ 329235 w 1974693"/>
                  <a:gd name="connsiteY10" fmla="*/ 988021 h 2304409"/>
                  <a:gd name="connsiteX11" fmla="*/ 1974694 w 1974693"/>
                  <a:gd name="connsiteY11" fmla="*/ 988021 h 230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74693" h="2304409">
                    <a:moveTo>
                      <a:pt x="1974694" y="988021"/>
                    </a:moveTo>
                    <a:lnTo>
                      <a:pt x="1974694" y="658582"/>
                    </a:lnTo>
                    <a:lnTo>
                      <a:pt x="329235" y="658582"/>
                    </a:lnTo>
                    <a:lnTo>
                      <a:pt x="329235" y="0"/>
                    </a:lnTo>
                    <a:lnTo>
                      <a:pt x="0" y="0"/>
                    </a:lnTo>
                    <a:lnTo>
                      <a:pt x="0" y="2136073"/>
                    </a:lnTo>
                    <a:cubicBezTo>
                      <a:pt x="0" y="2228870"/>
                      <a:pt x="75540" y="2304410"/>
                      <a:pt x="168374" y="2304410"/>
                    </a:cubicBezTo>
                    <a:lnTo>
                      <a:pt x="1974694" y="2304410"/>
                    </a:lnTo>
                    <a:lnTo>
                      <a:pt x="1974694" y="1975008"/>
                    </a:lnTo>
                    <a:lnTo>
                      <a:pt x="329235" y="1975008"/>
                    </a:lnTo>
                    <a:lnTo>
                      <a:pt x="329235" y="988021"/>
                    </a:lnTo>
                    <a:lnTo>
                      <a:pt x="1974694" y="98802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: Shape 111">
                <a:extLst>
                  <a:ext uri="{FF2B5EF4-FFF2-40B4-BE49-F238E27FC236}">
                    <a16:creationId xmlns:a16="http://schemas.microsoft.com/office/drawing/2014/main" id="{95113240-C332-5CE6-6063-177215D1915F}"/>
                  </a:ext>
                </a:extLst>
              </p:cNvPr>
              <p:cNvSpPr/>
              <p:nvPr/>
            </p:nvSpPr>
            <p:spPr>
              <a:xfrm>
                <a:off x="7895934" y="1920871"/>
                <a:ext cx="1975027" cy="1645957"/>
              </a:xfrm>
              <a:custGeom>
                <a:avLst/>
                <a:gdLst>
                  <a:gd name="connsiteX0" fmla="*/ 0 w 1975027"/>
                  <a:gd name="connsiteY0" fmla="*/ 168337 h 1645957"/>
                  <a:gd name="connsiteX1" fmla="*/ 0 w 1975027"/>
                  <a:gd name="connsiteY1" fmla="*/ 819297 h 1645957"/>
                  <a:gd name="connsiteX2" fmla="*/ 168338 w 1975027"/>
                  <a:gd name="connsiteY2" fmla="*/ 987670 h 1645957"/>
                  <a:gd name="connsiteX3" fmla="*/ 1645902 w 1975027"/>
                  <a:gd name="connsiteY3" fmla="*/ 987670 h 1645957"/>
                  <a:gd name="connsiteX4" fmla="*/ 1645902 w 1975027"/>
                  <a:gd name="connsiteY4" fmla="*/ 1316315 h 1645957"/>
                  <a:gd name="connsiteX5" fmla="*/ 0 w 1975027"/>
                  <a:gd name="connsiteY5" fmla="*/ 1316315 h 1645957"/>
                  <a:gd name="connsiteX6" fmla="*/ 0 w 1975027"/>
                  <a:gd name="connsiteY6" fmla="*/ 1645957 h 1645957"/>
                  <a:gd name="connsiteX7" fmla="*/ 1806691 w 1975027"/>
                  <a:gd name="connsiteY7" fmla="*/ 1645957 h 1645957"/>
                  <a:gd name="connsiteX8" fmla="*/ 1975027 w 1975027"/>
                  <a:gd name="connsiteY8" fmla="*/ 1477583 h 1645957"/>
                  <a:gd name="connsiteX9" fmla="*/ 1975027 w 1975027"/>
                  <a:gd name="connsiteY9" fmla="*/ 826605 h 1645957"/>
                  <a:gd name="connsiteX10" fmla="*/ 1806691 w 1975027"/>
                  <a:gd name="connsiteY10" fmla="*/ 658231 h 1645957"/>
                  <a:gd name="connsiteX11" fmla="*/ 329125 w 1975027"/>
                  <a:gd name="connsiteY11" fmla="*/ 658231 h 1645957"/>
                  <a:gd name="connsiteX12" fmla="*/ 329125 w 1975027"/>
                  <a:gd name="connsiteY12" fmla="*/ 329439 h 1645957"/>
                  <a:gd name="connsiteX13" fmla="*/ 1975027 w 1975027"/>
                  <a:gd name="connsiteY13" fmla="*/ 329439 h 1645957"/>
                  <a:gd name="connsiteX14" fmla="*/ 1975027 w 1975027"/>
                  <a:gd name="connsiteY14" fmla="*/ 0 h 1645957"/>
                  <a:gd name="connsiteX15" fmla="*/ 168338 w 1975027"/>
                  <a:gd name="connsiteY15" fmla="*/ 0 h 1645957"/>
                  <a:gd name="connsiteX16" fmla="*/ 0 w 1975027"/>
                  <a:gd name="connsiteY16" fmla="*/ 168337 h 1645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5027" h="1645957">
                    <a:moveTo>
                      <a:pt x="0" y="168337"/>
                    </a:moveTo>
                    <a:lnTo>
                      <a:pt x="0" y="819297"/>
                    </a:lnTo>
                    <a:cubicBezTo>
                      <a:pt x="0" y="912130"/>
                      <a:pt x="75541" y="987670"/>
                      <a:pt x="168338" y="987670"/>
                    </a:cubicBezTo>
                    <a:lnTo>
                      <a:pt x="1645902" y="987670"/>
                    </a:lnTo>
                    <a:lnTo>
                      <a:pt x="1645902" y="1316315"/>
                    </a:lnTo>
                    <a:lnTo>
                      <a:pt x="0" y="1316315"/>
                    </a:lnTo>
                    <a:lnTo>
                      <a:pt x="0" y="1645957"/>
                    </a:lnTo>
                    <a:lnTo>
                      <a:pt x="1806691" y="1645957"/>
                    </a:lnTo>
                    <a:cubicBezTo>
                      <a:pt x="1899524" y="1645957"/>
                      <a:pt x="1975027" y="1570417"/>
                      <a:pt x="1975027" y="1477583"/>
                    </a:cubicBezTo>
                    <a:lnTo>
                      <a:pt x="1975027" y="826605"/>
                    </a:lnTo>
                    <a:cubicBezTo>
                      <a:pt x="1975027" y="733772"/>
                      <a:pt x="1899524" y="658231"/>
                      <a:pt x="1806691" y="658231"/>
                    </a:cubicBezTo>
                    <a:lnTo>
                      <a:pt x="329125" y="658231"/>
                    </a:lnTo>
                    <a:lnTo>
                      <a:pt x="329125" y="329439"/>
                    </a:lnTo>
                    <a:lnTo>
                      <a:pt x="1975027" y="329439"/>
                    </a:lnTo>
                    <a:lnTo>
                      <a:pt x="1975027" y="0"/>
                    </a:lnTo>
                    <a:lnTo>
                      <a:pt x="168338" y="0"/>
                    </a:lnTo>
                    <a:cubicBezTo>
                      <a:pt x="75541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" name="Freeform: Shape 112">
                <a:extLst>
                  <a:ext uri="{FF2B5EF4-FFF2-40B4-BE49-F238E27FC236}">
                    <a16:creationId xmlns:a16="http://schemas.microsoft.com/office/drawing/2014/main" id="{532F50C3-C6F8-0125-0A03-6A4856598F8E}"/>
                  </a:ext>
                </a:extLst>
              </p:cNvPr>
              <p:cNvSpPr/>
              <p:nvPr/>
            </p:nvSpPr>
            <p:spPr>
              <a:xfrm>
                <a:off x="5592466" y="1920853"/>
                <a:ext cx="1974934" cy="1645827"/>
              </a:xfrm>
              <a:custGeom>
                <a:avLst/>
                <a:gdLst>
                  <a:gd name="connsiteX0" fmla="*/ 1645329 w 1974934"/>
                  <a:gd name="connsiteY0" fmla="*/ 1316555 h 1645827"/>
                  <a:gd name="connsiteX1" fmla="*/ 329051 w 1974934"/>
                  <a:gd name="connsiteY1" fmla="*/ 1316555 h 1645827"/>
                  <a:gd name="connsiteX2" fmla="*/ 329051 w 1974934"/>
                  <a:gd name="connsiteY2" fmla="*/ 329476 h 1645827"/>
                  <a:gd name="connsiteX3" fmla="*/ 1645329 w 1974934"/>
                  <a:gd name="connsiteY3" fmla="*/ 329476 h 1645827"/>
                  <a:gd name="connsiteX4" fmla="*/ 1645329 w 1974934"/>
                  <a:gd name="connsiteY4" fmla="*/ 1316555 h 1645827"/>
                  <a:gd name="connsiteX5" fmla="*/ 1806598 w 1974934"/>
                  <a:gd name="connsiteY5" fmla="*/ 0 h 1645827"/>
                  <a:gd name="connsiteX6" fmla="*/ 168337 w 1974934"/>
                  <a:gd name="connsiteY6" fmla="*/ 0 h 1645827"/>
                  <a:gd name="connsiteX7" fmla="*/ 0 w 1974934"/>
                  <a:gd name="connsiteY7" fmla="*/ 168337 h 1645827"/>
                  <a:gd name="connsiteX8" fmla="*/ 0 w 1974934"/>
                  <a:gd name="connsiteY8" fmla="*/ 1477491 h 1645827"/>
                  <a:gd name="connsiteX9" fmla="*/ 168337 w 1974934"/>
                  <a:gd name="connsiteY9" fmla="*/ 1645828 h 1645827"/>
                  <a:gd name="connsiteX10" fmla="*/ 1806598 w 1974934"/>
                  <a:gd name="connsiteY10" fmla="*/ 1645828 h 1645827"/>
                  <a:gd name="connsiteX11" fmla="*/ 1974934 w 1974934"/>
                  <a:gd name="connsiteY11" fmla="*/ 1477491 h 1645827"/>
                  <a:gd name="connsiteX12" fmla="*/ 1974934 w 1974934"/>
                  <a:gd name="connsiteY12" fmla="*/ 168337 h 1645827"/>
                  <a:gd name="connsiteX13" fmla="*/ 1806598 w 1974934"/>
                  <a:gd name="connsiteY13" fmla="*/ 0 h 164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4934" h="1645827">
                    <a:moveTo>
                      <a:pt x="1645329" y="1316555"/>
                    </a:moveTo>
                    <a:lnTo>
                      <a:pt x="329051" y="1316555"/>
                    </a:lnTo>
                    <a:lnTo>
                      <a:pt x="329051" y="329476"/>
                    </a:lnTo>
                    <a:lnTo>
                      <a:pt x="1645329" y="329476"/>
                    </a:lnTo>
                    <a:lnTo>
                      <a:pt x="1645329" y="1316555"/>
                    </a:lnTo>
                    <a:close/>
                    <a:moveTo>
                      <a:pt x="1806598" y="0"/>
                    </a:moveTo>
                    <a:lnTo>
                      <a:pt x="168337" y="0"/>
                    </a:lnTo>
                    <a:cubicBezTo>
                      <a:pt x="75504" y="0"/>
                      <a:pt x="0" y="75503"/>
                      <a:pt x="0" y="168337"/>
                    </a:cubicBezTo>
                    <a:lnTo>
                      <a:pt x="0" y="1477491"/>
                    </a:lnTo>
                    <a:cubicBezTo>
                      <a:pt x="0" y="1570324"/>
                      <a:pt x="75504" y="1645828"/>
                      <a:pt x="168337" y="1645828"/>
                    </a:cubicBezTo>
                    <a:lnTo>
                      <a:pt x="1806598" y="1645828"/>
                    </a:lnTo>
                    <a:cubicBezTo>
                      <a:pt x="1899394" y="1645828"/>
                      <a:pt x="1974934" y="1570324"/>
                      <a:pt x="1974934" y="1477491"/>
                    </a:cubicBezTo>
                    <a:lnTo>
                      <a:pt x="1974934" y="168337"/>
                    </a:lnTo>
                    <a:cubicBezTo>
                      <a:pt x="1974934" y="75503"/>
                      <a:pt x="1899394" y="0"/>
                      <a:pt x="1806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" name="Freeform: Shape 113">
                <a:extLst>
                  <a:ext uri="{FF2B5EF4-FFF2-40B4-BE49-F238E27FC236}">
                    <a16:creationId xmlns:a16="http://schemas.microsoft.com/office/drawing/2014/main" id="{252F9F73-132E-B1F3-D794-C2B960D58248}"/>
                  </a:ext>
                </a:extLst>
              </p:cNvPr>
              <p:cNvSpPr/>
              <p:nvPr/>
            </p:nvSpPr>
            <p:spPr>
              <a:xfrm>
                <a:off x="0" y="2752921"/>
                <a:ext cx="2626964" cy="1452206"/>
              </a:xfrm>
              <a:custGeom>
                <a:avLst/>
                <a:gdLst>
                  <a:gd name="connsiteX0" fmla="*/ 2626466 w 2626964"/>
                  <a:gd name="connsiteY0" fmla="*/ 445582 h 1452206"/>
                  <a:gd name="connsiteX1" fmla="*/ 1309247 w 2626964"/>
                  <a:gd name="connsiteY1" fmla="*/ 1106360 h 1452206"/>
                  <a:gd name="connsiteX2" fmla="*/ 322684 w 2626964"/>
                  <a:gd name="connsiteY2" fmla="*/ 611962 h 1452206"/>
                  <a:gd name="connsiteX3" fmla="*/ 322684 w 2626964"/>
                  <a:gd name="connsiteY3" fmla="*/ 0 h 1452206"/>
                  <a:gd name="connsiteX4" fmla="*/ 0 w 2626964"/>
                  <a:gd name="connsiteY4" fmla="*/ 197091 h 1452206"/>
                  <a:gd name="connsiteX5" fmla="*/ 0 w 2626964"/>
                  <a:gd name="connsiteY5" fmla="*/ 707029 h 1452206"/>
                  <a:gd name="connsiteX6" fmla="*/ 24971 w 2626964"/>
                  <a:gd name="connsiteY6" fmla="*/ 795248 h 1452206"/>
                  <a:gd name="connsiteX7" fmla="*/ 92390 w 2626964"/>
                  <a:gd name="connsiteY7" fmla="*/ 857297 h 1452206"/>
                  <a:gd name="connsiteX8" fmla="*/ 1233725 w 2626964"/>
                  <a:gd name="connsiteY8" fmla="*/ 1434194 h 1452206"/>
                  <a:gd name="connsiteX9" fmla="*/ 1309653 w 2626964"/>
                  <a:gd name="connsiteY9" fmla="*/ 1452207 h 1452206"/>
                  <a:gd name="connsiteX10" fmla="*/ 1384879 w 2626964"/>
                  <a:gd name="connsiteY10" fmla="*/ 1434581 h 1452206"/>
                  <a:gd name="connsiteX11" fmla="*/ 2533762 w 2626964"/>
                  <a:gd name="connsiteY11" fmla="*/ 861025 h 1452206"/>
                  <a:gd name="connsiteX12" fmla="*/ 2601865 w 2626964"/>
                  <a:gd name="connsiteY12" fmla="*/ 798810 h 1452206"/>
                  <a:gd name="connsiteX13" fmla="*/ 2626965 w 2626964"/>
                  <a:gd name="connsiteY13" fmla="*/ 710074 h 1452206"/>
                  <a:gd name="connsiteX14" fmla="*/ 2626448 w 2626964"/>
                  <a:gd name="connsiteY14" fmla="*/ 445748 h 1452206"/>
                  <a:gd name="connsiteX15" fmla="*/ 2626448 w 2626964"/>
                  <a:gd name="connsiteY15" fmla="*/ 445582 h 14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26964" h="1452206">
                    <a:moveTo>
                      <a:pt x="2626466" y="445582"/>
                    </a:moveTo>
                    <a:lnTo>
                      <a:pt x="1309247" y="1106360"/>
                    </a:lnTo>
                    <a:lnTo>
                      <a:pt x="322684" y="611962"/>
                    </a:lnTo>
                    <a:lnTo>
                      <a:pt x="322684" y="0"/>
                    </a:lnTo>
                    <a:lnTo>
                      <a:pt x="0" y="197091"/>
                    </a:lnTo>
                    <a:lnTo>
                      <a:pt x="0" y="707029"/>
                    </a:lnTo>
                    <a:cubicBezTo>
                      <a:pt x="0" y="738220"/>
                      <a:pt x="8637" y="768727"/>
                      <a:pt x="24971" y="795248"/>
                    </a:cubicBezTo>
                    <a:cubicBezTo>
                      <a:pt x="41286" y="821788"/>
                      <a:pt x="64596" y="843216"/>
                      <a:pt x="92390" y="857297"/>
                    </a:cubicBezTo>
                    <a:lnTo>
                      <a:pt x="1233725" y="1434194"/>
                    </a:lnTo>
                    <a:cubicBezTo>
                      <a:pt x="1257478" y="1446208"/>
                      <a:pt x="1283574" y="1452207"/>
                      <a:pt x="1309653" y="1452207"/>
                    </a:cubicBezTo>
                    <a:cubicBezTo>
                      <a:pt x="1335472" y="1452207"/>
                      <a:pt x="1361292" y="1446319"/>
                      <a:pt x="1384879" y="1434581"/>
                    </a:cubicBezTo>
                    <a:lnTo>
                      <a:pt x="2533762" y="861025"/>
                    </a:lnTo>
                    <a:cubicBezTo>
                      <a:pt x="2561852" y="847017"/>
                      <a:pt x="2585402" y="825498"/>
                      <a:pt x="2601865" y="798810"/>
                    </a:cubicBezTo>
                    <a:cubicBezTo>
                      <a:pt x="2618327" y="772123"/>
                      <a:pt x="2627038" y="741413"/>
                      <a:pt x="2626965" y="710074"/>
                    </a:cubicBezTo>
                    <a:lnTo>
                      <a:pt x="2626448" y="445748"/>
                    </a:lnTo>
                    <a:lnTo>
                      <a:pt x="2626448" y="445582"/>
                    </a:lnTo>
                    <a:close/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" name="Freeform: Shape 114">
                <a:extLst>
                  <a:ext uri="{FF2B5EF4-FFF2-40B4-BE49-F238E27FC236}">
                    <a16:creationId xmlns:a16="http://schemas.microsoft.com/office/drawing/2014/main" id="{89168945-DE2B-4F61-161B-CEAF86E77E37}"/>
                  </a:ext>
                </a:extLst>
              </p:cNvPr>
              <p:cNvSpPr/>
              <p:nvPr/>
            </p:nvSpPr>
            <p:spPr>
              <a:xfrm>
                <a:off x="0" y="1282398"/>
                <a:ext cx="2626964" cy="1452213"/>
              </a:xfrm>
              <a:custGeom>
                <a:avLst/>
                <a:gdLst>
                  <a:gd name="connsiteX0" fmla="*/ 2602031 w 2626964"/>
                  <a:gd name="connsiteY0" fmla="*/ 656984 h 1452213"/>
                  <a:gd name="connsiteX1" fmla="*/ 2534574 w 2626964"/>
                  <a:gd name="connsiteY1" fmla="*/ 594935 h 1452213"/>
                  <a:gd name="connsiteX2" fmla="*/ 1393240 w 2626964"/>
                  <a:gd name="connsiteY2" fmla="*/ 18039 h 1452213"/>
                  <a:gd name="connsiteX3" fmla="*/ 1242123 w 2626964"/>
                  <a:gd name="connsiteY3" fmla="*/ 17633 h 1452213"/>
                  <a:gd name="connsiteX4" fmla="*/ 93203 w 2626964"/>
                  <a:gd name="connsiteY4" fmla="*/ 591152 h 1452213"/>
                  <a:gd name="connsiteX5" fmla="*/ 25100 w 2626964"/>
                  <a:gd name="connsiteY5" fmla="*/ 653367 h 1452213"/>
                  <a:gd name="connsiteX6" fmla="*/ 0 w 2626964"/>
                  <a:gd name="connsiteY6" fmla="*/ 742103 h 1452213"/>
                  <a:gd name="connsiteX7" fmla="*/ 517 w 2626964"/>
                  <a:gd name="connsiteY7" fmla="*/ 1006466 h 1452213"/>
                  <a:gd name="connsiteX8" fmla="*/ 517 w 2626964"/>
                  <a:gd name="connsiteY8" fmla="*/ 1006632 h 1452213"/>
                  <a:gd name="connsiteX9" fmla="*/ 1317700 w 2626964"/>
                  <a:gd name="connsiteY9" fmla="*/ 345854 h 1452213"/>
                  <a:gd name="connsiteX10" fmla="*/ 2304299 w 2626964"/>
                  <a:gd name="connsiteY10" fmla="*/ 840289 h 1452213"/>
                  <a:gd name="connsiteX11" fmla="*/ 2304299 w 2626964"/>
                  <a:gd name="connsiteY11" fmla="*/ 1452214 h 1452213"/>
                  <a:gd name="connsiteX12" fmla="*/ 2626965 w 2626964"/>
                  <a:gd name="connsiteY12" fmla="*/ 1255160 h 1452213"/>
                  <a:gd name="connsiteX13" fmla="*/ 2626965 w 2626964"/>
                  <a:gd name="connsiteY13" fmla="*/ 745167 h 1452213"/>
                  <a:gd name="connsiteX14" fmla="*/ 2602031 w 2626964"/>
                  <a:gd name="connsiteY14" fmla="*/ 656984 h 1452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6964" h="1452213">
                    <a:moveTo>
                      <a:pt x="2602031" y="656984"/>
                    </a:moveTo>
                    <a:cubicBezTo>
                      <a:pt x="2585679" y="630444"/>
                      <a:pt x="2562369" y="608980"/>
                      <a:pt x="2534574" y="594935"/>
                    </a:cubicBezTo>
                    <a:lnTo>
                      <a:pt x="1393240" y="18039"/>
                    </a:lnTo>
                    <a:cubicBezTo>
                      <a:pt x="1345993" y="-5861"/>
                      <a:pt x="1289462" y="-6028"/>
                      <a:pt x="1242123" y="17633"/>
                    </a:cubicBezTo>
                    <a:lnTo>
                      <a:pt x="93203" y="591152"/>
                    </a:lnTo>
                    <a:cubicBezTo>
                      <a:pt x="65113" y="605197"/>
                      <a:pt x="41563" y="626679"/>
                      <a:pt x="25100" y="653367"/>
                    </a:cubicBezTo>
                    <a:cubicBezTo>
                      <a:pt x="8638" y="680054"/>
                      <a:pt x="-37" y="710765"/>
                      <a:pt x="0" y="742103"/>
                    </a:cubicBezTo>
                    <a:lnTo>
                      <a:pt x="517" y="1006466"/>
                    </a:lnTo>
                    <a:lnTo>
                      <a:pt x="517" y="1006632"/>
                    </a:lnTo>
                    <a:lnTo>
                      <a:pt x="1317700" y="345854"/>
                    </a:lnTo>
                    <a:lnTo>
                      <a:pt x="2304299" y="840289"/>
                    </a:lnTo>
                    <a:lnTo>
                      <a:pt x="2304299" y="1452214"/>
                    </a:lnTo>
                    <a:lnTo>
                      <a:pt x="2626965" y="1255160"/>
                    </a:lnTo>
                    <a:lnTo>
                      <a:pt x="2626965" y="745167"/>
                    </a:lnTo>
                    <a:cubicBezTo>
                      <a:pt x="2626965" y="714013"/>
                      <a:pt x="2618346" y="683505"/>
                      <a:pt x="2602031" y="656984"/>
                    </a:cubicBezTo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129" name="7 Imagen" descr="Logotipo.png">
            <a:extLst>
              <a:ext uri="{FF2B5EF4-FFF2-40B4-BE49-F238E27FC236}">
                <a16:creationId xmlns:a16="http://schemas.microsoft.com/office/drawing/2014/main" id="{32F1B965-5026-870C-4C8C-538E6D4F4B6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0543" t="32893" r="32247" b="32851"/>
          <a:stretch>
            <a:fillRect/>
          </a:stretch>
        </p:blipFill>
        <p:spPr>
          <a:xfrm>
            <a:off x="18150409" y="10006616"/>
            <a:ext cx="1708378" cy="105362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9">
            <a:extLst>
              <a:ext uri="{FF2B5EF4-FFF2-40B4-BE49-F238E27FC236}">
                <a16:creationId xmlns:a16="http://schemas.microsoft.com/office/drawing/2014/main" id="{DE556B45-55F9-43C6-9548-BCC7DA627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48" y="9338543"/>
            <a:ext cx="2336745" cy="16913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Image 10">
            <a:extLst>
              <a:ext uri="{FF2B5EF4-FFF2-40B4-BE49-F238E27FC236}">
                <a16:creationId xmlns:a16="http://schemas.microsoft.com/office/drawing/2014/main" id="{DFE27B7A-3E18-B7D4-0728-F8183F263B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5429" y="10336052"/>
            <a:ext cx="2110627" cy="634992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A4219C0-EFC6-4FB4-AE0D-E85FAE0F1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pc="-10" dirty="0" err="1"/>
              <a:t>Collaborative</a:t>
            </a:r>
            <a:r>
              <a:rPr lang="es-ES" spc="-60" dirty="0"/>
              <a:t> </a:t>
            </a:r>
            <a:r>
              <a:rPr lang="es-ES" dirty="0" err="1"/>
              <a:t>activities</a:t>
            </a:r>
            <a:r>
              <a:rPr lang="es-ES" spc="-55" dirty="0"/>
              <a:t> </a:t>
            </a:r>
            <a:r>
              <a:rPr lang="es-ES" dirty="0"/>
              <a:t>&amp;</a:t>
            </a:r>
            <a:r>
              <a:rPr lang="es-ES" spc="-55" dirty="0"/>
              <a:t> </a:t>
            </a:r>
            <a:r>
              <a:rPr lang="es-ES" spc="-10" dirty="0" err="1"/>
              <a:t>tools</a:t>
            </a:r>
            <a:endParaRPr lang="es-ES" dirty="0">
              <a:solidFill>
                <a:srgbClr val="067494"/>
              </a:solidFill>
            </a:endParaRP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22BF9071-57AE-4FB4-B9E4-4871BF04D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4809009"/>
          </a:xfrm>
        </p:spPr>
        <p:txBody>
          <a:bodyPr/>
          <a:lstStyle/>
          <a:p>
            <a:r>
              <a:rPr lang="en-US" sz="3200" spc="105" dirty="0"/>
              <a:t>Also,</a:t>
            </a:r>
          </a:p>
          <a:p>
            <a:endParaRPr lang="en-US" sz="3200" spc="105" dirty="0"/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n-US" sz="3200" spc="105" dirty="0"/>
              <a:t>Webinars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n-US" sz="3200" spc="105" dirty="0"/>
              <a:t>Mailing lists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n-US" sz="3200" spc="105" dirty="0"/>
              <a:t>Detailed information of members on website, including research interest, emails etc.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n-US" sz="3200" spc="105" dirty="0"/>
              <a:t>Job offers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n-US" sz="3200" spc="105" dirty="0" smtClean="0"/>
              <a:t>Forum</a:t>
            </a:r>
            <a:endParaRPr lang="en-US" sz="2800" b="1" dirty="0"/>
          </a:p>
          <a:p>
            <a:endParaRPr lang="es-ES" dirty="0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6D19EC9C-1048-4348-AB57-786E9FEADE21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es-ES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601ACB8F-7955-4E6B-B6B9-40E5F3CEF7D4}"/>
              </a:ext>
            </a:extLst>
          </p:cNvPr>
          <p:cNvGrpSpPr>
            <a:grpSpLocks noChangeAspect="1"/>
          </p:cNvGrpSpPr>
          <p:nvPr/>
        </p:nvGrpSpPr>
        <p:grpSpPr>
          <a:xfrm>
            <a:off x="9342895" y="2601150"/>
            <a:ext cx="9756000" cy="8001725"/>
            <a:chOff x="6703706" y="3286"/>
            <a:chExt cx="13395668" cy="10986915"/>
          </a:xfrm>
        </p:grpSpPr>
        <p:grpSp>
          <p:nvGrpSpPr>
            <p:cNvPr id="41" name="object 13">
              <a:extLst>
                <a:ext uri="{FF2B5EF4-FFF2-40B4-BE49-F238E27FC236}">
                  <a16:creationId xmlns:a16="http://schemas.microsoft.com/office/drawing/2014/main" id="{C98FBFD6-CC69-4E0D-AFBC-2ABF750DD7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03706" y="3286"/>
              <a:ext cx="13395668" cy="9399121"/>
              <a:chOff x="6703705" y="3285"/>
              <a:chExt cx="13400405" cy="9402445"/>
            </a:xfrm>
          </p:grpSpPr>
          <p:sp>
            <p:nvSpPr>
              <p:cNvPr id="42" name="object 14">
                <a:extLst>
                  <a:ext uri="{FF2B5EF4-FFF2-40B4-BE49-F238E27FC236}">
                    <a16:creationId xmlns:a16="http://schemas.microsoft.com/office/drawing/2014/main" id="{4697BD00-7663-40DC-ACEB-74C7B6CDE7F1}"/>
                  </a:ext>
                </a:extLst>
              </p:cNvPr>
              <p:cNvSpPr/>
              <p:nvPr/>
            </p:nvSpPr>
            <p:spPr>
              <a:xfrm>
                <a:off x="9977812" y="8450846"/>
                <a:ext cx="698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6984" h="11429">
                    <a:moveTo>
                      <a:pt x="6785" y="0"/>
                    </a:moveTo>
                    <a:lnTo>
                      <a:pt x="0" y="0"/>
                    </a:lnTo>
                    <a:lnTo>
                      <a:pt x="2806" y="7863"/>
                    </a:lnTo>
                    <a:lnTo>
                      <a:pt x="5664" y="11015"/>
                    </a:lnTo>
                    <a:lnTo>
                      <a:pt x="6680" y="6230"/>
                    </a:lnTo>
                    <a:lnTo>
                      <a:pt x="6366" y="4073"/>
                    </a:lnTo>
                    <a:lnTo>
                      <a:pt x="6785" y="0"/>
                    </a:lnTo>
                    <a:close/>
                  </a:path>
                </a:pathLst>
              </a:custGeom>
              <a:solidFill>
                <a:srgbClr val="C9C9C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15">
                <a:extLst>
                  <a:ext uri="{FF2B5EF4-FFF2-40B4-BE49-F238E27FC236}">
                    <a16:creationId xmlns:a16="http://schemas.microsoft.com/office/drawing/2014/main" id="{F4B3B483-3E1E-4261-8F75-10D16FAD9306}"/>
                  </a:ext>
                </a:extLst>
              </p:cNvPr>
              <p:cNvSpPr/>
              <p:nvPr/>
            </p:nvSpPr>
            <p:spPr>
              <a:xfrm>
                <a:off x="12592670" y="8461611"/>
                <a:ext cx="55244" cy="49530"/>
              </a:xfrm>
              <a:custGeom>
                <a:avLst/>
                <a:gdLst/>
                <a:ahLst/>
                <a:cxnLst/>
                <a:rect l="l" t="t" r="r" b="b"/>
                <a:pathLst>
                  <a:path w="55245" h="49529">
                    <a:moveTo>
                      <a:pt x="27705" y="14784"/>
                    </a:moveTo>
                    <a:lnTo>
                      <a:pt x="25444" y="15004"/>
                    </a:lnTo>
                    <a:lnTo>
                      <a:pt x="23433" y="15685"/>
                    </a:lnTo>
                    <a:lnTo>
                      <a:pt x="21611" y="16816"/>
                    </a:lnTo>
                    <a:lnTo>
                      <a:pt x="19789" y="18481"/>
                    </a:lnTo>
                    <a:lnTo>
                      <a:pt x="21297" y="20334"/>
                    </a:lnTo>
                    <a:lnTo>
                      <a:pt x="22114" y="23193"/>
                    </a:lnTo>
                    <a:lnTo>
                      <a:pt x="22742" y="29559"/>
                    </a:lnTo>
                    <a:lnTo>
                      <a:pt x="22742" y="35140"/>
                    </a:lnTo>
                    <a:lnTo>
                      <a:pt x="23182" y="35998"/>
                    </a:lnTo>
                    <a:lnTo>
                      <a:pt x="25213" y="37119"/>
                    </a:lnTo>
                    <a:lnTo>
                      <a:pt x="25664" y="37663"/>
                    </a:lnTo>
                    <a:lnTo>
                      <a:pt x="28302" y="41935"/>
                    </a:lnTo>
                    <a:lnTo>
                      <a:pt x="34459" y="45401"/>
                    </a:lnTo>
                    <a:lnTo>
                      <a:pt x="41349" y="47611"/>
                    </a:lnTo>
                    <a:lnTo>
                      <a:pt x="46270" y="48103"/>
                    </a:lnTo>
                    <a:lnTo>
                      <a:pt x="46899" y="48501"/>
                    </a:lnTo>
                    <a:lnTo>
                      <a:pt x="49192" y="49443"/>
                    </a:lnTo>
                    <a:lnTo>
                      <a:pt x="49192" y="47223"/>
                    </a:lnTo>
                    <a:lnTo>
                      <a:pt x="49904" y="45715"/>
                    </a:lnTo>
                    <a:lnTo>
                      <a:pt x="52134" y="43181"/>
                    </a:lnTo>
                    <a:lnTo>
                      <a:pt x="54396" y="43181"/>
                    </a:lnTo>
                    <a:lnTo>
                      <a:pt x="54867" y="41464"/>
                    </a:lnTo>
                    <a:lnTo>
                      <a:pt x="54302" y="37056"/>
                    </a:lnTo>
                    <a:lnTo>
                      <a:pt x="52134" y="33454"/>
                    </a:lnTo>
                    <a:lnTo>
                      <a:pt x="48019" y="31674"/>
                    </a:lnTo>
                    <a:lnTo>
                      <a:pt x="47255" y="31506"/>
                    </a:lnTo>
                    <a:lnTo>
                      <a:pt x="47251" y="29559"/>
                    </a:lnTo>
                    <a:lnTo>
                      <a:pt x="47098" y="27915"/>
                    </a:lnTo>
                    <a:lnTo>
                      <a:pt x="46375" y="26522"/>
                    </a:lnTo>
                    <a:lnTo>
                      <a:pt x="42208" y="25004"/>
                    </a:lnTo>
                    <a:lnTo>
                      <a:pt x="37402" y="20784"/>
                    </a:lnTo>
                    <a:lnTo>
                      <a:pt x="35025" y="19810"/>
                    </a:lnTo>
                    <a:lnTo>
                      <a:pt x="23706" y="18481"/>
                    </a:lnTo>
                    <a:lnTo>
                      <a:pt x="25559" y="16805"/>
                    </a:lnTo>
                    <a:lnTo>
                      <a:pt x="26397" y="16365"/>
                    </a:lnTo>
                    <a:lnTo>
                      <a:pt x="27705" y="16125"/>
                    </a:lnTo>
                    <a:lnTo>
                      <a:pt x="27705" y="14784"/>
                    </a:lnTo>
                    <a:close/>
                  </a:path>
                  <a:path w="55245" h="49529">
                    <a:moveTo>
                      <a:pt x="54396" y="43181"/>
                    </a:moveTo>
                    <a:lnTo>
                      <a:pt x="52134" y="43181"/>
                    </a:lnTo>
                    <a:lnTo>
                      <a:pt x="54092" y="44291"/>
                    </a:lnTo>
                    <a:lnTo>
                      <a:pt x="54396" y="43181"/>
                    </a:lnTo>
                    <a:close/>
                  </a:path>
                  <a:path w="55245" h="49529">
                    <a:moveTo>
                      <a:pt x="10439" y="0"/>
                    </a:moveTo>
                    <a:lnTo>
                      <a:pt x="1685" y="1361"/>
                    </a:lnTo>
                    <a:lnTo>
                      <a:pt x="0" y="1958"/>
                    </a:lnTo>
                    <a:lnTo>
                      <a:pt x="104" y="3476"/>
                    </a:lnTo>
                    <a:lnTo>
                      <a:pt x="628" y="5444"/>
                    </a:lnTo>
                    <a:lnTo>
                      <a:pt x="178" y="7392"/>
                    </a:lnTo>
                    <a:lnTo>
                      <a:pt x="2502" y="8942"/>
                    </a:lnTo>
                    <a:lnTo>
                      <a:pt x="5329" y="10177"/>
                    </a:lnTo>
                    <a:lnTo>
                      <a:pt x="8271" y="11004"/>
                    </a:lnTo>
                    <a:lnTo>
                      <a:pt x="10931" y="11214"/>
                    </a:lnTo>
                    <a:lnTo>
                      <a:pt x="13444" y="10627"/>
                    </a:lnTo>
                    <a:lnTo>
                      <a:pt x="17287" y="8837"/>
                    </a:lnTo>
                    <a:lnTo>
                      <a:pt x="19789" y="8743"/>
                    </a:lnTo>
                    <a:lnTo>
                      <a:pt x="21538" y="7434"/>
                    </a:lnTo>
                    <a:lnTo>
                      <a:pt x="18763" y="4429"/>
                    </a:lnTo>
                    <a:lnTo>
                      <a:pt x="14146" y="1403"/>
                    </a:lnTo>
                    <a:lnTo>
                      <a:pt x="10439" y="0"/>
                    </a:lnTo>
                    <a:close/>
                  </a:path>
                </a:pathLst>
              </a:custGeom>
              <a:solidFill>
                <a:srgbClr val="FF795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5" name="object 16">
                <a:extLst>
                  <a:ext uri="{FF2B5EF4-FFF2-40B4-BE49-F238E27FC236}">
                    <a16:creationId xmlns:a16="http://schemas.microsoft.com/office/drawing/2014/main" id="{E3235083-54E5-41C6-B55A-791C94DA9CE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260708" y="6861302"/>
                <a:ext cx="3750835" cy="1740455"/>
              </a:xfrm>
              <a:prstGeom prst="rect">
                <a:avLst/>
              </a:prstGeom>
            </p:spPr>
          </p:pic>
          <p:pic>
            <p:nvPicPr>
              <p:cNvPr id="46" name="object 17">
                <a:extLst>
                  <a:ext uri="{FF2B5EF4-FFF2-40B4-BE49-F238E27FC236}">
                    <a16:creationId xmlns:a16="http://schemas.microsoft.com/office/drawing/2014/main" id="{D8BD9B71-2FDF-4CFF-AB90-3ED9ACFBDCE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0633295" y="5199344"/>
                <a:ext cx="2207670" cy="2110573"/>
              </a:xfrm>
              <a:prstGeom prst="rect">
                <a:avLst/>
              </a:prstGeom>
            </p:spPr>
          </p:pic>
          <p:sp>
            <p:nvSpPr>
              <p:cNvPr id="48" name="object 18">
                <a:extLst>
                  <a:ext uri="{FF2B5EF4-FFF2-40B4-BE49-F238E27FC236}">
                    <a16:creationId xmlns:a16="http://schemas.microsoft.com/office/drawing/2014/main" id="{6F9046B3-BD5E-443B-A272-E2C6F83FF944}"/>
                  </a:ext>
                </a:extLst>
              </p:cNvPr>
              <p:cNvSpPr/>
              <p:nvPr/>
            </p:nvSpPr>
            <p:spPr>
              <a:xfrm>
                <a:off x="14730223" y="4892456"/>
                <a:ext cx="2708910" cy="1625600"/>
              </a:xfrm>
              <a:custGeom>
                <a:avLst/>
                <a:gdLst/>
                <a:ahLst/>
                <a:cxnLst/>
                <a:rect l="l" t="t" r="r" b="b"/>
                <a:pathLst>
                  <a:path w="2708909" h="1625600">
                    <a:moveTo>
                      <a:pt x="995739" y="1612900"/>
                    </a:moveTo>
                    <a:lnTo>
                      <a:pt x="955845" y="1612900"/>
                    </a:lnTo>
                    <a:lnTo>
                      <a:pt x="968295" y="1625600"/>
                    </a:lnTo>
                    <a:lnTo>
                      <a:pt x="996168" y="1625600"/>
                    </a:lnTo>
                    <a:lnTo>
                      <a:pt x="995739" y="1612900"/>
                    </a:lnTo>
                    <a:close/>
                  </a:path>
                  <a:path w="2708909" h="1625600">
                    <a:moveTo>
                      <a:pt x="1145127" y="1600200"/>
                    </a:moveTo>
                    <a:lnTo>
                      <a:pt x="1129567" y="1600200"/>
                    </a:lnTo>
                    <a:lnTo>
                      <a:pt x="1132091" y="1612900"/>
                    </a:lnTo>
                    <a:lnTo>
                      <a:pt x="1132866" y="1625600"/>
                    </a:lnTo>
                    <a:lnTo>
                      <a:pt x="1141504" y="1625600"/>
                    </a:lnTo>
                    <a:lnTo>
                      <a:pt x="1143221" y="1612900"/>
                    </a:lnTo>
                    <a:lnTo>
                      <a:pt x="1145472" y="1612900"/>
                    </a:lnTo>
                    <a:lnTo>
                      <a:pt x="1145127" y="1600200"/>
                    </a:lnTo>
                    <a:close/>
                  </a:path>
                  <a:path w="2708909" h="1625600">
                    <a:moveTo>
                      <a:pt x="1059360" y="1587500"/>
                    </a:moveTo>
                    <a:lnTo>
                      <a:pt x="923846" y="1587500"/>
                    </a:lnTo>
                    <a:lnTo>
                      <a:pt x="928296" y="1600200"/>
                    </a:lnTo>
                    <a:lnTo>
                      <a:pt x="931217" y="1612900"/>
                    </a:lnTo>
                    <a:lnTo>
                      <a:pt x="1034575" y="1612900"/>
                    </a:lnTo>
                    <a:lnTo>
                      <a:pt x="1042292" y="1600200"/>
                    </a:lnTo>
                    <a:lnTo>
                      <a:pt x="1058805" y="1600200"/>
                    </a:lnTo>
                    <a:lnTo>
                      <a:pt x="1059360" y="1587500"/>
                    </a:lnTo>
                    <a:close/>
                  </a:path>
                  <a:path w="2708909" h="1625600">
                    <a:moveTo>
                      <a:pt x="1143326" y="1587500"/>
                    </a:moveTo>
                    <a:lnTo>
                      <a:pt x="1117452" y="1587500"/>
                    </a:lnTo>
                    <a:lnTo>
                      <a:pt x="1124468" y="1600200"/>
                    </a:lnTo>
                    <a:lnTo>
                      <a:pt x="1144562" y="1600200"/>
                    </a:lnTo>
                    <a:lnTo>
                      <a:pt x="1143326" y="1587500"/>
                    </a:lnTo>
                    <a:close/>
                  </a:path>
                  <a:path w="2708909" h="1625600">
                    <a:moveTo>
                      <a:pt x="917301" y="1574800"/>
                    </a:moveTo>
                    <a:lnTo>
                      <a:pt x="911574" y="1574800"/>
                    </a:lnTo>
                    <a:lnTo>
                      <a:pt x="913595" y="1587500"/>
                    </a:lnTo>
                    <a:lnTo>
                      <a:pt x="917301" y="1574800"/>
                    </a:lnTo>
                    <a:close/>
                  </a:path>
                  <a:path w="2708909" h="1625600">
                    <a:moveTo>
                      <a:pt x="1125180" y="1574800"/>
                    </a:moveTo>
                    <a:lnTo>
                      <a:pt x="917301" y="1574800"/>
                    </a:lnTo>
                    <a:lnTo>
                      <a:pt x="921699" y="1587500"/>
                    </a:lnTo>
                    <a:lnTo>
                      <a:pt x="1126468" y="1587500"/>
                    </a:lnTo>
                    <a:lnTo>
                      <a:pt x="1125180" y="1574800"/>
                    </a:lnTo>
                    <a:close/>
                  </a:path>
                  <a:path w="2708909" h="1625600">
                    <a:moveTo>
                      <a:pt x="1132876" y="1574800"/>
                    </a:moveTo>
                    <a:lnTo>
                      <a:pt x="1130091" y="1574800"/>
                    </a:lnTo>
                    <a:lnTo>
                      <a:pt x="1130373" y="1587500"/>
                    </a:lnTo>
                    <a:lnTo>
                      <a:pt x="1133316" y="1587500"/>
                    </a:lnTo>
                    <a:lnTo>
                      <a:pt x="1132876" y="1574800"/>
                    </a:lnTo>
                    <a:close/>
                  </a:path>
                  <a:path w="2708909" h="1625600">
                    <a:moveTo>
                      <a:pt x="1138331" y="1574800"/>
                    </a:moveTo>
                    <a:lnTo>
                      <a:pt x="1135012" y="1574800"/>
                    </a:lnTo>
                    <a:lnTo>
                      <a:pt x="1134248" y="1587500"/>
                    </a:lnTo>
                    <a:lnTo>
                      <a:pt x="1139022" y="1587500"/>
                    </a:lnTo>
                    <a:lnTo>
                      <a:pt x="1138331" y="1574800"/>
                    </a:lnTo>
                    <a:close/>
                  </a:path>
                  <a:path w="2708909" h="1625600">
                    <a:moveTo>
                      <a:pt x="1144153" y="1574800"/>
                    </a:moveTo>
                    <a:lnTo>
                      <a:pt x="1140708" y="1574800"/>
                    </a:lnTo>
                    <a:lnTo>
                      <a:pt x="1140007" y="1587500"/>
                    </a:lnTo>
                    <a:lnTo>
                      <a:pt x="1145242" y="1587500"/>
                    </a:lnTo>
                    <a:lnTo>
                      <a:pt x="1144153" y="1574800"/>
                    </a:lnTo>
                    <a:close/>
                  </a:path>
                  <a:path w="2708909" h="1625600">
                    <a:moveTo>
                      <a:pt x="932966" y="1562100"/>
                    </a:moveTo>
                    <a:lnTo>
                      <a:pt x="922244" y="1562100"/>
                    </a:lnTo>
                    <a:lnTo>
                      <a:pt x="914244" y="1574800"/>
                    </a:lnTo>
                    <a:lnTo>
                      <a:pt x="944233" y="1574800"/>
                    </a:lnTo>
                    <a:lnTo>
                      <a:pt x="932966" y="1562100"/>
                    </a:lnTo>
                    <a:close/>
                  </a:path>
                  <a:path w="2708909" h="1625600">
                    <a:moveTo>
                      <a:pt x="1127724" y="1562100"/>
                    </a:moveTo>
                    <a:lnTo>
                      <a:pt x="957698" y="1562100"/>
                    </a:lnTo>
                    <a:lnTo>
                      <a:pt x="957028" y="1574800"/>
                    </a:lnTo>
                    <a:lnTo>
                      <a:pt x="1126771" y="1574800"/>
                    </a:lnTo>
                    <a:lnTo>
                      <a:pt x="1127724" y="1562100"/>
                    </a:lnTo>
                    <a:close/>
                  </a:path>
                  <a:path w="2708909" h="1625600">
                    <a:moveTo>
                      <a:pt x="1122489" y="1524000"/>
                    </a:moveTo>
                    <a:lnTo>
                      <a:pt x="957342" y="1524000"/>
                    </a:lnTo>
                    <a:lnTo>
                      <a:pt x="953855" y="1536700"/>
                    </a:lnTo>
                    <a:lnTo>
                      <a:pt x="958421" y="1536700"/>
                    </a:lnTo>
                    <a:lnTo>
                      <a:pt x="959269" y="1549400"/>
                    </a:lnTo>
                    <a:lnTo>
                      <a:pt x="958295" y="1549400"/>
                    </a:lnTo>
                    <a:lnTo>
                      <a:pt x="957415" y="1562100"/>
                    </a:lnTo>
                    <a:lnTo>
                      <a:pt x="1120458" y="1562100"/>
                    </a:lnTo>
                    <a:lnTo>
                      <a:pt x="1121913" y="1549400"/>
                    </a:lnTo>
                    <a:lnTo>
                      <a:pt x="1121578" y="1536700"/>
                    </a:lnTo>
                    <a:lnTo>
                      <a:pt x="1122489" y="1524000"/>
                    </a:lnTo>
                    <a:close/>
                  </a:path>
                  <a:path w="2708909" h="1625600">
                    <a:moveTo>
                      <a:pt x="1138101" y="1549400"/>
                    </a:moveTo>
                    <a:lnTo>
                      <a:pt x="1134206" y="1562100"/>
                    </a:lnTo>
                    <a:lnTo>
                      <a:pt x="1136206" y="1562100"/>
                    </a:lnTo>
                    <a:lnTo>
                      <a:pt x="1138101" y="1549400"/>
                    </a:lnTo>
                    <a:close/>
                  </a:path>
                  <a:path w="2708909" h="1625600">
                    <a:moveTo>
                      <a:pt x="1150425" y="1536700"/>
                    </a:moveTo>
                    <a:lnTo>
                      <a:pt x="1142300" y="1536700"/>
                    </a:lnTo>
                    <a:lnTo>
                      <a:pt x="1142101" y="1549400"/>
                    </a:lnTo>
                    <a:lnTo>
                      <a:pt x="1148174" y="1549400"/>
                    </a:lnTo>
                    <a:lnTo>
                      <a:pt x="1150425" y="1536700"/>
                    </a:lnTo>
                    <a:close/>
                  </a:path>
                  <a:path w="2708909" h="1625600">
                    <a:moveTo>
                      <a:pt x="1187230" y="1514670"/>
                    </a:moveTo>
                    <a:lnTo>
                      <a:pt x="1172048" y="1522844"/>
                    </a:lnTo>
                    <a:lnTo>
                      <a:pt x="1171953" y="1524000"/>
                    </a:lnTo>
                    <a:lnTo>
                      <a:pt x="1169901" y="1524000"/>
                    </a:lnTo>
                    <a:lnTo>
                      <a:pt x="1167325" y="1536700"/>
                    </a:lnTo>
                    <a:lnTo>
                      <a:pt x="1153472" y="1536700"/>
                    </a:lnTo>
                    <a:lnTo>
                      <a:pt x="1152279" y="1549400"/>
                    </a:lnTo>
                    <a:lnTo>
                      <a:pt x="1153179" y="1549400"/>
                    </a:lnTo>
                    <a:lnTo>
                      <a:pt x="1168299" y="1536700"/>
                    </a:lnTo>
                    <a:lnTo>
                      <a:pt x="1179213" y="1524000"/>
                    </a:lnTo>
                    <a:lnTo>
                      <a:pt x="1170048" y="1524000"/>
                    </a:lnTo>
                    <a:lnTo>
                      <a:pt x="1179273" y="1523930"/>
                    </a:lnTo>
                    <a:lnTo>
                      <a:pt x="1187230" y="1514670"/>
                    </a:lnTo>
                    <a:close/>
                  </a:path>
                  <a:path w="2708909" h="1625600">
                    <a:moveTo>
                      <a:pt x="1158519" y="1524000"/>
                    </a:moveTo>
                    <a:lnTo>
                      <a:pt x="1134426" y="1524000"/>
                    </a:lnTo>
                    <a:lnTo>
                      <a:pt x="1137818" y="1536700"/>
                    </a:lnTo>
                    <a:lnTo>
                      <a:pt x="1160812" y="1536700"/>
                    </a:lnTo>
                    <a:lnTo>
                      <a:pt x="1158519" y="1524000"/>
                    </a:lnTo>
                    <a:close/>
                  </a:path>
                  <a:path w="2708909" h="1625600">
                    <a:moveTo>
                      <a:pt x="1125588" y="1511300"/>
                    </a:moveTo>
                    <a:lnTo>
                      <a:pt x="968253" y="1511300"/>
                    </a:lnTo>
                    <a:lnTo>
                      <a:pt x="965823" y="1524000"/>
                    </a:lnTo>
                    <a:lnTo>
                      <a:pt x="1125431" y="1524000"/>
                    </a:lnTo>
                    <a:lnTo>
                      <a:pt x="1125588" y="1511300"/>
                    </a:lnTo>
                    <a:close/>
                  </a:path>
                  <a:path w="2708909" h="1625600">
                    <a:moveTo>
                      <a:pt x="1159702" y="1511300"/>
                    </a:moveTo>
                    <a:lnTo>
                      <a:pt x="1133913" y="1511300"/>
                    </a:lnTo>
                    <a:lnTo>
                      <a:pt x="1134824" y="1524000"/>
                    </a:lnTo>
                    <a:lnTo>
                      <a:pt x="1155629" y="1524000"/>
                    </a:lnTo>
                    <a:lnTo>
                      <a:pt x="1159702" y="1511300"/>
                    </a:lnTo>
                    <a:close/>
                  </a:path>
                  <a:path w="2708909" h="1625600">
                    <a:moveTo>
                      <a:pt x="1172048" y="1522844"/>
                    </a:moveTo>
                    <a:lnTo>
                      <a:pt x="1170030" y="1523930"/>
                    </a:lnTo>
                    <a:lnTo>
                      <a:pt x="1171953" y="1524000"/>
                    </a:lnTo>
                    <a:lnTo>
                      <a:pt x="1172048" y="1522844"/>
                    </a:lnTo>
                    <a:close/>
                  </a:path>
                  <a:path w="2708909" h="1625600">
                    <a:moveTo>
                      <a:pt x="1909146" y="1447800"/>
                    </a:moveTo>
                    <a:lnTo>
                      <a:pt x="1837535" y="1447800"/>
                    </a:lnTo>
                    <a:lnTo>
                      <a:pt x="1839985" y="1460500"/>
                    </a:lnTo>
                    <a:lnTo>
                      <a:pt x="1844896" y="1460500"/>
                    </a:lnTo>
                    <a:lnTo>
                      <a:pt x="1848404" y="1473200"/>
                    </a:lnTo>
                    <a:lnTo>
                      <a:pt x="1897837" y="1473200"/>
                    </a:lnTo>
                    <a:lnTo>
                      <a:pt x="1900999" y="1485900"/>
                    </a:lnTo>
                    <a:lnTo>
                      <a:pt x="1900999" y="1498600"/>
                    </a:lnTo>
                    <a:lnTo>
                      <a:pt x="1901711" y="1511300"/>
                    </a:lnTo>
                    <a:lnTo>
                      <a:pt x="1913973" y="1511300"/>
                    </a:lnTo>
                    <a:lnTo>
                      <a:pt x="1920988" y="1524000"/>
                    </a:lnTo>
                    <a:lnTo>
                      <a:pt x="1933689" y="1524000"/>
                    </a:lnTo>
                    <a:lnTo>
                      <a:pt x="1927124" y="1511300"/>
                    </a:lnTo>
                    <a:lnTo>
                      <a:pt x="1919135" y="1485900"/>
                    </a:lnTo>
                    <a:lnTo>
                      <a:pt x="1915899" y="1485900"/>
                    </a:lnTo>
                    <a:lnTo>
                      <a:pt x="1914528" y="1473200"/>
                    </a:lnTo>
                    <a:lnTo>
                      <a:pt x="1909146" y="1447800"/>
                    </a:lnTo>
                    <a:close/>
                  </a:path>
                  <a:path w="2708909" h="1625600">
                    <a:moveTo>
                      <a:pt x="1172990" y="1511300"/>
                    </a:moveTo>
                    <a:lnTo>
                      <a:pt x="1166812" y="1511300"/>
                    </a:lnTo>
                    <a:lnTo>
                      <a:pt x="1170030" y="1523930"/>
                    </a:lnTo>
                    <a:lnTo>
                      <a:pt x="1172048" y="1522844"/>
                    </a:lnTo>
                    <a:lnTo>
                      <a:pt x="1172990" y="1511300"/>
                    </a:lnTo>
                    <a:close/>
                  </a:path>
                  <a:path w="2708909" h="1625600">
                    <a:moveTo>
                      <a:pt x="1201041" y="1498600"/>
                    </a:moveTo>
                    <a:lnTo>
                      <a:pt x="1187230" y="1514670"/>
                    </a:lnTo>
                    <a:lnTo>
                      <a:pt x="1193492" y="1511300"/>
                    </a:lnTo>
                    <a:lnTo>
                      <a:pt x="1201041" y="1498600"/>
                    </a:lnTo>
                    <a:close/>
                  </a:path>
                  <a:path w="2708909" h="1625600">
                    <a:moveTo>
                      <a:pt x="1126719" y="1498600"/>
                    </a:moveTo>
                    <a:lnTo>
                      <a:pt x="982231" y="1498600"/>
                    </a:lnTo>
                    <a:lnTo>
                      <a:pt x="982169" y="1511300"/>
                    </a:lnTo>
                    <a:lnTo>
                      <a:pt x="1127211" y="1511300"/>
                    </a:lnTo>
                    <a:lnTo>
                      <a:pt x="1126719" y="1498600"/>
                    </a:lnTo>
                    <a:close/>
                  </a:path>
                  <a:path w="2708909" h="1625600">
                    <a:moveTo>
                      <a:pt x="1171032" y="1498600"/>
                    </a:moveTo>
                    <a:lnTo>
                      <a:pt x="1130028" y="1498600"/>
                    </a:lnTo>
                    <a:lnTo>
                      <a:pt x="1133127" y="1511300"/>
                    </a:lnTo>
                    <a:lnTo>
                      <a:pt x="1169901" y="1511300"/>
                    </a:lnTo>
                    <a:lnTo>
                      <a:pt x="1171032" y="1498600"/>
                    </a:lnTo>
                    <a:close/>
                  </a:path>
                  <a:path w="2708909" h="1625600">
                    <a:moveTo>
                      <a:pt x="1176163" y="1498600"/>
                    </a:moveTo>
                    <a:lnTo>
                      <a:pt x="1172969" y="1498600"/>
                    </a:lnTo>
                    <a:lnTo>
                      <a:pt x="1171953" y="1511300"/>
                    </a:lnTo>
                    <a:lnTo>
                      <a:pt x="1175849" y="1511300"/>
                    </a:lnTo>
                    <a:lnTo>
                      <a:pt x="1176163" y="1498600"/>
                    </a:lnTo>
                    <a:close/>
                  </a:path>
                  <a:path w="2708909" h="1625600">
                    <a:moveTo>
                      <a:pt x="1198727" y="1485900"/>
                    </a:moveTo>
                    <a:lnTo>
                      <a:pt x="993749" y="1485900"/>
                    </a:lnTo>
                    <a:lnTo>
                      <a:pt x="993540" y="1498600"/>
                    </a:lnTo>
                    <a:lnTo>
                      <a:pt x="1198005" y="1498600"/>
                    </a:lnTo>
                    <a:lnTo>
                      <a:pt x="1198727" y="1485900"/>
                    </a:lnTo>
                    <a:close/>
                  </a:path>
                  <a:path w="2708909" h="1625600">
                    <a:moveTo>
                      <a:pt x="1256359" y="1447800"/>
                    </a:moveTo>
                    <a:lnTo>
                      <a:pt x="1023015" y="1447800"/>
                    </a:lnTo>
                    <a:lnTo>
                      <a:pt x="1025686" y="1460500"/>
                    </a:lnTo>
                    <a:lnTo>
                      <a:pt x="1021633" y="1460500"/>
                    </a:lnTo>
                    <a:lnTo>
                      <a:pt x="995435" y="1473200"/>
                    </a:lnTo>
                    <a:lnTo>
                      <a:pt x="991163" y="1473200"/>
                    </a:lnTo>
                    <a:lnTo>
                      <a:pt x="991037" y="1485900"/>
                    </a:lnTo>
                    <a:lnTo>
                      <a:pt x="1202434" y="1485900"/>
                    </a:lnTo>
                    <a:lnTo>
                      <a:pt x="1203293" y="1498600"/>
                    </a:lnTo>
                    <a:lnTo>
                      <a:pt x="1212905" y="1498600"/>
                    </a:lnTo>
                    <a:lnTo>
                      <a:pt x="1221397" y="1485900"/>
                    </a:lnTo>
                    <a:lnTo>
                      <a:pt x="1237899" y="1460500"/>
                    </a:lnTo>
                    <a:lnTo>
                      <a:pt x="1256359" y="1447800"/>
                    </a:lnTo>
                    <a:close/>
                  </a:path>
                  <a:path w="2708909" h="1625600">
                    <a:moveTo>
                      <a:pt x="1618337" y="1456366"/>
                    </a:moveTo>
                    <a:lnTo>
                      <a:pt x="1619898" y="1460500"/>
                    </a:lnTo>
                    <a:lnTo>
                      <a:pt x="1621596" y="1457020"/>
                    </a:lnTo>
                    <a:lnTo>
                      <a:pt x="1618337" y="1456366"/>
                    </a:lnTo>
                    <a:close/>
                  </a:path>
                  <a:path w="2708909" h="1625600">
                    <a:moveTo>
                      <a:pt x="1631083" y="1458926"/>
                    </a:moveTo>
                    <a:lnTo>
                      <a:pt x="1631280" y="1460500"/>
                    </a:lnTo>
                    <a:lnTo>
                      <a:pt x="1638913" y="1460500"/>
                    </a:lnTo>
                    <a:lnTo>
                      <a:pt x="1631083" y="1458926"/>
                    </a:lnTo>
                    <a:close/>
                  </a:path>
                  <a:path w="2708909" h="1625600">
                    <a:moveTo>
                      <a:pt x="1629688" y="1447800"/>
                    </a:moveTo>
                    <a:lnTo>
                      <a:pt x="1626097" y="1447800"/>
                    </a:lnTo>
                    <a:lnTo>
                      <a:pt x="1621596" y="1457020"/>
                    </a:lnTo>
                    <a:lnTo>
                      <a:pt x="1631083" y="1458926"/>
                    </a:lnTo>
                    <a:lnTo>
                      <a:pt x="1629688" y="1447800"/>
                    </a:lnTo>
                    <a:close/>
                  </a:path>
                  <a:path w="2708909" h="1625600">
                    <a:moveTo>
                      <a:pt x="1615102" y="1447800"/>
                    </a:moveTo>
                    <a:lnTo>
                      <a:pt x="1575700" y="1447800"/>
                    </a:lnTo>
                    <a:lnTo>
                      <a:pt x="1618337" y="1456366"/>
                    </a:lnTo>
                    <a:lnTo>
                      <a:pt x="1615102" y="1447800"/>
                    </a:lnTo>
                    <a:close/>
                  </a:path>
                  <a:path w="2708909" h="1625600">
                    <a:moveTo>
                      <a:pt x="1260736" y="1435100"/>
                    </a:moveTo>
                    <a:lnTo>
                      <a:pt x="1023801" y="1435100"/>
                    </a:lnTo>
                    <a:lnTo>
                      <a:pt x="1022659" y="1447800"/>
                    </a:lnTo>
                    <a:lnTo>
                      <a:pt x="1257762" y="1447800"/>
                    </a:lnTo>
                    <a:lnTo>
                      <a:pt x="1260736" y="1435100"/>
                    </a:lnTo>
                    <a:close/>
                  </a:path>
                  <a:path w="2708909" h="1625600">
                    <a:moveTo>
                      <a:pt x="1571020" y="1435100"/>
                    </a:moveTo>
                    <a:lnTo>
                      <a:pt x="1528079" y="1435100"/>
                    </a:lnTo>
                    <a:lnTo>
                      <a:pt x="1558277" y="1447800"/>
                    </a:lnTo>
                    <a:lnTo>
                      <a:pt x="1569460" y="1447800"/>
                    </a:lnTo>
                    <a:lnTo>
                      <a:pt x="1571020" y="1435100"/>
                    </a:lnTo>
                    <a:close/>
                  </a:path>
                  <a:path w="2708909" h="1625600">
                    <a:moveTo>
                      <a:pt x="1682639" y="1435100"/>
                    </a:moveTo>
                    <a:lnTo>
                      <a:pt x="1679006" y="1435100"/>
                    </a:lnTo>
                    <a:lnTo>
                      <a:pt x="1676503" y="1447800"/>
                    </a:lnTo>
                    <a:lnTo>
                      <a:pt x="1679592" y="1447800"/>
                    </a:lnTo>
                    <a:lnTo>
                      <a:pt x="1682639" y="1435100"/>
                    </a:lnTo>
                    <a:close/>
                  </a:path>
                  <a:path w="2708909" h="1625600">
                    <a:moveTo>
                      <a:pt x="1712722" y="1435100"/>
                    </a:moveTo>
                    <a:lnTo>
                      <a:pt x="1686639" y="1435100"/>
                    </a:lnTo>
                    <a:lnTo>
                      <a:pt x="1690639" y="1447800"/>
                    </a:lnTo>
                    <a:lnTo>
                      <a:pt x="1716722" y="1447800"/>
                    </a:lnTo>
                    <a:lnTo>
                      <a:pt x="1712722" y="1435100"/>
                    </a:lnTo>
                    <a:close/>
                  </a:path>
                  <a:path w="2708909" h="1625600">
                    <a:moveTo>
                      <a:pt x="1906224" y="1435100"/>
                    </a:moveTo>
                    <a:lnTo>
                      <a:pt x="1793359" y="1435100"/>
                    </a:lnTo>
                    <a:lnTo>
                      <a:pt x="1798960" y="1447800"/>
                    </a:lnTo>
                    <a:lnTo>
                      <a:pt x="1906999" y="1447800"/>
                    </a:lnTo>
                    <a:lnTo>
                      <a:pt x="1906224" y="1435100"/>
                    </a:lnTo>
                    <a:close/>
                  </a:path>
                  <a:path w="2708909" h="1625600">
                    <a:moveTo>
                      <a:pt x="1947909" y="1435100"/>
                    </a:moveTo>
                    <a:lnTo>
                      <a:pt x="1935982" y="1435100"/>
                    </a:lnTo>
                    <a:lnTo>
                      <a:pt x="1931208" y="1447800"/>
                    </a:lnTo>
                    <a:lnTo>
                      <a:pt x="1942757" y="1447800"/>
                    </a:lnTo>
                    <a:lnTo>
                      <a:pt x="1947909" y="1435100"/>
                    </a:lnTo>
                    <a:close/>
                  </a:path>
                  <a:path w="2708909" h="1625600">
                    <a:moveTo>
                      <a:pt x="1266537" y="1422400"/>
                    </a:moveTo>
                    <a:lnTo>
                      <a:pt x="1034156" y="1422400"/>
                    </a:lnTo>
                    <a:lnTo>
                      <a:pt x="1032376" y="1435100"/>
                    </a:lnTo>
                    <a:lnTo>
                      <a:pt x="1264411" y="1435100"/>
                    </a:lnTo>
                    <a:lnTo>
                      <a:pt x="1266537" y="1422400"/>
                    </a:lnTo>
                    <a:close/>
                  </a:path>
                  <a:path w="2708909" h="1625600">
                    <a:moveTo>
                      <a:pt x="1502813" y="1432199"/>
                    </a:moveTo>
                    <a:lnTo>
                      <a:pt x="1504257" y="1435100"/>
                    </a:lnTo>
                    <a:lnTo>
                      <a:pt x="1505640" y="1435100"/>
                    </a:lnTo>
                    <a:lnTo>
                      <a:pt x="1502813" y="1432199"/>
                    </a:lnTo>
                    <a:close/>
                  </a:path>
                  <a:path w="2708909" h="1625600">
                    <a:moveTo>
                      <a:pt x="1636410" y="1422400"/>
                    </a:moveTo>
                    <a:lnTo>
                      <a:pt x="1519796" y="1422400"/>
                    </a:lnTo>
                    <a:lnTo>
                      <a:pt x="1520456" y="1435100"/>
                    </a:lnTo>
                    <a:lnTo>
                      <a:pt x="1637772" y="1435100"/>
                    </a:lnTo>
                    <a:lnTo>
                      <a:pt x="1636410" y="1422400"/>
                    </a:lnTo>
                    <a:close/>
                  </a:path>
                  <a:path w="2708909" h="1625600">
                    <a:moveTo>
                      <a:pt x="1662200" y="1422400"/>
                    </a:moveTo>
                    <a:lnTo>
                      <a:pt x="1636410" y="1422400"/>
                    </a:lnTo>
                    <a:lnTo>
                      <a:pt x="1645185" y="1435100"/>
                    </a:lnTo>
                    <a:lnTo>
                      <a:pt x="1659195" y="1435100"/>
                    </a:lnTo>
                    <a:lnTo>
                      <a:pt x="1662200" y="1422400"/>
                    </a:lnTo>
                    <a:close/>
                  </a:path>
                  <a:path w="2708909" h="1625600">
                    <a:moveTo>
                      <a:pt x="1915700" y="1409700"/>
                    </a:moveTo>
                    <a:lnTo>
                      <a:pt x="1668210" y="1409700"/>
                    </a:lnTo>
                    <a:lnTo>
                      <a:pt x="1666755" y="1435100"/>
                    </a:lnTo>
                    <a:lnTo>
                      <a:pt x="1732125" y="1435100"/>
                    </a:lnTo>
                    <a:lnTo>
                      <a:pt x="1733779" y="1422400"/>
                    </a:lnTo>
                    <a:lnTo>
                      <a:pt x="1909187" y="1422400"/>
                    </a:lnTo>
                    <a:lnTo>
                      <a:pt x="1915700" y="1409700"/>
                    </a:lnTo>
                    <a:close/>
                  </a:path>
                  <a:path w="2708909" h="1625600">
                    <a:moveTo>
                      <a:pt x="1905051" y="1422400"/>
                    </a:moveTo>
                    <a:lnTo>
                      <a:pt x="1767056" y="1422400"/>
                    </a:lnTo>
                    <a:lnTo>
                      <a:pt x="1774762" y="1435100"/>
                    </a:lnTo>
                    <a:lnTo>
                      <a:pt x="1905345" y="1435100"/>
                    </a:lnTo>
                    <a:lnTo>
                      <a:pt x="1905051" y="1422400"/>
                    </a:lnTo>
                    <a:close/>
                  </a:path>
                  <a:path w="2708909" h="1625600">
                    <a:moveTo>
                      <a:pt x="1972997" y="1409700"/>
                    </a:moveTo>
                    <a:lnTo>
                      <a:pt x="1967646" y="1409700"/>
                    </a:lnTo>
                    <a:lnTo>
                      <a:pt x="1963531" y="1422400"/>
                    </a:lnTo>
                    <a:lnTo>
                      <a:pt x="1955783" y="1422400"/>
                    </a:lnTo>
                    <a:lnTo>
                      <a:pt x="1940087" y="1435100"/>
                    </a:lnTo>
                    <a:lnTo>
                      <a:pt x="1961165" y="1435100"/>
                    </a:lnTo>
                    <a:lnTo>
                      <a:pt x="1964882" y="1422400"/>
                    </a:lnTo>
                    <a:lnTo>
                      <a:pt x="1972997" y="1409700"/>
                    </a:lnTo>
                    <a:close/>
                  </a:path>
                  <a:path w="2708909" h="1625600">
                    <a:moveTo>
                      <a:pt x="1443128" y="1409700"/>
                    </a:moveTo>
                    <a:lnTo>
                      <a:pt x="1425255" y="1409700"/>
                    </a:lnTo>
                    <a:lnTo>
                      <a:pt x="1473651" y="1422400"/>
                    </a:lnTo>
                    <a:lnTo>
                      <a:pt x="1493263" y="1422400"/>
                    </a:lnTo>
                    <a:lnTo>
                      <a:pt x="1502813" y="1432199"/>
                    </a:lnTo>
                    <a:lnTo>
                      <a:pt x="1497933" y="1422400"/>
                    </a:lnTo>
                    <a:lnTo>
                      <a:pt x="1443128" y="1409700"/>
                    </a:lnTo>
                    <a:close/>
                  </a:path>
                  <a:path w="2708909" h="1625600">
                    <a:moveTo>
                      <a:pt x="1284641" y="1397000"/>
                    </a:moveTo>
                    <a:lnTo>
                      <a:pt x="1022827" y="1397000"/>
                    </a:lnTo>
                    <a:lnTo>
                      <a:pt x="1021769" y="1409700"/>
                    </a:lnTo>
                    <a:lnTo>
                      <a:pt x="1024440" y="1409700"/>
                    </a:lnTo>
                    <a:lnTo>
                      <a:pt x="1033329" y="1422400"/>
                    </a:lnTo>
                    <a:lnTo>
                      <a:pt x="1269783" y="1422400"/>
                    </a:lnTo>
                    <a:lnTo>
                      <a:pt x="1280306" y="1409700"/>
                    </a:lnTo>
                    <a:lnTo>
                      <a:pt x="1284641" y="1397000"/>
                    </a:lnTo>
                    <a:close/>
                  </a:path>
                  <a:path w="2708909" h="1625600">
                    <a:moveTo>
                      <a:pt x="1668210" y="1409700"/>
                    </a:moveTo>
                    <a:lnTo>
                      <a:pt x="1494341" y="1409700"/>
                    </a:lnTo>
                    <a:lnTo>
                      <a:pt x="1499975" y="1422400"/>
                    </a:lnTo>
                    <a:lnTo>
                      <a:pt x="1664734" y="1422400"/>
                    </a:lnTo>
                    <a:lnTo>
                      <a:pt x="1668210" y="1409700"/>
                    </a:lnTo>
                    <a:close/>
                  </a:path>
                  <a:path w="2708909" h="1625600">
                    <a:moveTo>
                      <a:pt x="1418138" y="1405844"/>
                    </a:moveTo>
                    <a:lnTo>
                      <a:pt x="1419213" y="1409700"/>
                    </a:lnTo>
                    <a:lnTo>
                      <a:pt x="1419569" y="1409700"/>
                    </a:lnTo>
                    <a:lnTo>
                      <a:pt x="1418138" y="1405844"/>
                    </a:lnTo>
                    <a:close/>
                  </a:path>
                  <a:path w="2708909" h="1625600">
                    <a:moveTo>
                      <a:pt x="1958631" y="1384300"/>
                    </a:moveTo>
                    <a:lnTo>
                      <a:pt x="1452552" y="1384300"/>
                    </a:lnTo>
                    <a:lnTo>
                      <a:pt x="1449568" y="1397000"/>
                    </a:lnTo>
                    <a:lnTo>
                      <a:pt x="1465463" y="1397000"/>
                    </a:lnTo>
                    <a:lnTo>
                      <a:pt x="1477892" y="1409700"/>
                    </a:lnTo>
                    <a:lnTo>
                      <a:pt x="1944684" y="1409700"/>
                    </a:lnTo>
                    <a:lnTo>
                      <a:pt x="1949699" y="1397000"/>
                    </a:lnTo>
                    <a:lnTo>
                      <a:pt x="1958631" y="1384300"/>
                    </a:lnTo>
                    <a:close/>
                  </a:path>
                  <a:path w="2708909" h="1625600">
                    <a:moveTo>
                      <a:pt x="1983342" y="1397000"/>
                    </a:moveTo>
                    <a:lnTo>
                      <a:pt x="1977185" y="1397000"/>
                    </a:lnTo>
                    <a:lnTo>
                      <a:pt x="1972798" y="1409700"/>
                    </a:lnTo>
                    <a:lnTo>
                      <a:pt x="1976159" y="1409700"/>
                    </a:lnTo>
                    <a:lnTo>
                      <a:pt x="1983342" y="1397000"/>
                    </a:lnTo>
                    <a:close/>
                  </a:path>
                  <a:path w="2708909" h="1625600">
                    <a:moveTo>
                      <a:pt x="1415674" y="1397000"/>
                    </a:moveTo>
                    <a:lnTo>
                      <a:pt x="1414857" y="1397000"/>
                    </a:lnTo>
                    <a:lnTo>
                      <a:pt x="1418138" y="1405844"/>
                    </a:lnTo>
                    <a:lnTo>
                      <a:pt x="1415674" y="1397000"/>
                    </a:lnTo>
                    <a:close/>
                  </a:path>
                  <a:path w="2708909" h="1625600">
                    <a:moveTo>
                      <a:pt x="1061789" y="1371600"/>
                    </a:moveTo>
                    <a:lnTo>
                      <a:pt x="1019717" y="1371600"/>
                    </a:lnTo>
                    <a:lnTo>
                      <a:pt x="1020932" y="1384300"/>
                    </a:lnTo>
                    <a:lnTo>
                      <a:pt x="1023570" y="1397000"/>
                    </a:lnTo>
                    <a:lnTo>
                      <a:pt x="1284191" y="1397000"/>
                    </a:lnTo>
                    <a:lnTo>
                      <a:pt x="1280756" y="1384300"/>
                    </a:lnTo>
                    <a:lnTo>
                      <a:pt x="1060449" y="1384300"/>
                    </a:lnTo>
                    <a:lnTo>
                      <a:pt x="1061789" y="1371600"/>
                    </a:lnTo>
                    <a:close/>
                  </a:path>
                  <a:path w="2708909" h="1625600">
                    <a:moveTo>
                      <a:pt x="1410805" y="1384300"/>
                    </a:moveTo>
                    <a:lnTo>
                      <a:pt x="1408260" y="1384300"/>
                    </a:lnTo>
                    <a:lnTo>
                      <a:pt x="1409601" y="1397000"/>
                    </a:lnTo>
                    <a:lnTo>
                      <a:pt x="1413276" y="1397000"/>
                    </a:lnTo>
                    <a:lnTo>
                      <a:pt x="1410805" y="1384300"/>
                    </a:lnTo>
                    <a:close/>
                  </a:path>
                  <a:path w="2708909" h="1625600">
                    <a:moveTo>
                      <a:pt x="1980222" y="1384300"/>
                    </a:moveTo>
                    <a:lnTo>
                      <a:pt x="1973615" y="1384300"/>
                    </a:lnTo>
                    <a:lnTo>
                      <a:pt x="1977248" y="1397000"/>
                    </a:lnTo>
                    <a:lnTo>
                      <a:pt x="1980222" y="1384300"/>
                    </a:lnTo>
                    <a:close/>
                  </a:path>
                  <a:path w="2708909" h="1625600">
                    <a:moveTo>
                      <a:pt x="1984947" y="1394162"/>
                    </a:moveTo>
                    <a:lnTo>
                      <a:pt x="1983342" y="1397000"/>
                    </a:lnTo>
                    <a:lnTo>
                      <a:pt x="1984819" y="1397000"/>
                    </a:lnTo>
                    <a:lnTo>
                      <a:pt x="1984947" y="1394162"/>
                    </a:lnTo>
                    <a:close/>
                  </a:path>
                  <a:path w="2708909" h="1625600">
                    <a:moveTo>
                      <a:pt x="1990525" y="1384300"/>
                    </a:moveTo>
                    <a:lnTo>
                      <a:pt x="1985395" y="1384300"/>
                    </a:lnTo>
                    <a:lnTo>
                      <a:pt x="1984947" y="1394162"/>
                    </a:lnTo>
                    <a:lnTo>
                      <a:pt x="1990525" y="1384300"/>
                    </a:lnTo>
                    <a:close/>
                  </a:path>
                  <a:path w="2708909" h="1625600">
                    <a:moveTo>
                      <a:pt x="1115337" y="1371600"/>
                    </a:moveTo>
                    <a:lnTo>
                      <a:pt x="1072627" y="1371600"/>
                    </a:lnTo>
                    <a:lnTo>
                      <a:pt x="1070805" y="1384300"/>
                    </a:lnTo>
                    <a:lnTo>
                      <a:pt x="1117411" y="1384300"/>
                    </a:lnTo>
                    <a:lnTo>
                      <a:pt x="1115337" y="1371600"/>
                    </a:lnTo>
                    <a:close/>
                  </a:path>
                  <a:path w="2708909" h="1625600">
                    <a:moveTo>
                      <a:pt x="1152111" y="1371600"/>
                    </a:moveTo>
                    <a:lnTo>
                      <a:pt x="1129222" y="1371600"/>
                    </a:lnTo>
                    <a:lnTo>
                      <a:pt x="1129965" y="1384300"/>
                    </a:lnTo>
                    <a:lnTo>
                      <a:pt x="1152823" y="1384300"/>
                    </a:lnTo>
                    <a:lnTo>
                      <a:pt x="1152111" y="1371600"/>
                    </a:lnTo>
                    <a:close/>
                  </a:path>
                  <a:path w="2708909" h="1625600">
                    <a:moveTo>
                      <a:pt x="1298180" y="1371600"/>
                    </a:moveTo>
                    <a:lnTo>
                      <a:pt x="1201879" y="1371600"/>
                    </a:lnTo>
                    <a:lnTo>
                      <a:pt x="1198214" y="1384300"/>
                    </a:lnTo>
                    <a:lnTo>
                      <a:pt x="1292002" y="1384300"/>
                    </a:lnTo>
                    <a:lnTo>
                      <a:pt x="1298180" y="1371600"/>
                    </a:lnTo>
                    <a:close/>
                  </a:path>
                  <a:path w="2708909" h="1625600">
                    <a:moveTo>
                      <a:pt x="1964882" y="1371600"/>
                    </a:moveTo>
                    <a:lnTo>
                      <a:pt x="1490677" y="1371600"/>
                    </a:lnTo>
                    <a:lnTo>
                      <a:pt x="1491923" y="1384300"/>
                    </a:lnTo>
                    <a:lnTo>
                      <a:pt x="1963688" y="1384300"/>
                    </a:lnTo>
                    <a:lnTo>
                      <a:pt x="1964882" y="1371600"/>
                    </a:lnTo>
                    <a:close/>
                  </a:path>
                  <a:path w="2708909" h="1625600">
                    <a:moveTo>
                      <a:pt x="2000347" y="1371600"/>
                    </a:moveTo>
                    <a:lnTo>
                      <a:pt x="1973144" y="1371600"/>
                    </a:lnTo>
                    <a:lnTo>
                      <a:pt x="1972254" y="1384300"/>
                    </a:lnTo>
                    <a:lnTo>
                      <a:pt x="1998033" y="1384300"/>
                    </a:lnTo>
                    <a:lnTo>
                      <a:pt x="2000347" y="1371600"/>
                    </a:lnTo>
                    <a:close/>
                  </a:path>
                  <a:path w="2708909" h="1625600">
                    <a:moveTo>
                      <a:pt x="1061946" y="1346200"/>
                    </a:moveTo>
                    <a:lnTo>
                      <a:pt x="1056302" y="1346200"/>
                    </a:lnTo>
                    <a:lnTo>
                      <a:pt x="1043109" y="1358900"/>
                    </a:lnTo>
                    <a:lnTo>
                      <a:pt x="1023707" y="1358900"/>
                    </a:lnTo>
                    <a:lnTo>
                      <a:pt x="1020649" y="1371600"/>
                    </a:lnTo>
                    <a:lnTo>
                      <a:pt x="1063046" y="1371600"/>
                    </a:lnTo>
                    <a:lnTo>
                      <a:pt x="1062920" y="1358900"/>
                    </a:lnTo>
                    <a:lnTo>
                      <a:pt x="1061946" y="1346200"/>
                    </a:lnTo>
                    <a:close/>
                  </a:path>
                  <a:path w="2708909" h="1625600">
                    <a:moveTo>
                      <a:pt x="1080050" y="1358900"/>
                    </a:moveTo>
                    <a:lnTo>
                      <a:pt x="1077946" y="1358900"/>
                    </a:lnTo>
                    <a:lnTo>
                      <a:pt x="1075297" y="1371600"/>
                    </a:lnTo>
                    <a:lnTo>
                      <a:pt x="1083579" y="1371600"/>
                    </a:lnTo>
                    <a:lnTo>
                      <a:pt x="1080050" y="1358900"/>
                    </a:lnTo>
                    <a:close/>
                  </a:path>
                  <a:path w="2708909" h="1625600">
                    <a:moveTo>
                      <a:pt x="1104112" y="1358900"/>
                    </a:moveTo>
                    <a:lnTo>
                      <a:pt x="1094699" y="1358900"/>
                    </a:lnTo>
                    <a:lnTo>
                      <a:pt x="1088155" y="1371600"/>
                    </a:lnTo>
                    <a:lnTo>
                      <a:pt x="1103275" y="1371600"/>
                    </a:lnTo>
                    <a:lnTo>
                      <a:pt x="1104112" y="1358900"/>
                    </a:lnTo>
                    <a:close/>
                  </a:path>
                  <a:path w="2708909" h="1625600">
                    <a:moveTo>
                      <a:pt x="1141085" y="1358900"/>
                    </a:moveTo>
                    <a:lnTo>
                      <a:pt x="1139159" y="1358900"/>
                    </a:lnTo>
                    <a:lnTo>
                      <a:pt x="1139106" y="1371600"/>
                    </a:lnTo>
                    <a:lnTo>
                      <a:pt x="1148991" y="1371600"/>
                    </a:lnTo>
                    <a:lnTo>
                      <a:pt x="1141085" y="1358900"/>
                    </a:lnTo>
                    <a:close/>
                  </a:path>
                  <a:path w="2708909" h="1625600">
                    <a:moveTo>
                      <a:pt x="1300201" y="1358900"/>
                    </a:moveTo>
                    <a:lnTo>
                      <a:pt x="1184225" y="1358900"/>
                    </a:lnTo>
                    <a:lnTo>
                      <a:pt x="1191126" y="1371600"/>
                    </a:lnTo>
                    <a:lnTo>
                      <a:pt x="1301332" y="1371600"/>
                    </a:lnTo>
                    <a:lnTo>
                      <a:pt x="1300201" y="1358900"/>
                    </a:lnTo>
                    <a:close/>
                  </a:path>
                  <a:path w="2708909" h="1625600">
                    <a:moveTo>
                      <a:pt x="1435307" y="1358900"/>
                    </a:moveTo>
                    <a:lnTo>
                      <a:pt x="1432082" y="1358900"/>
                    </a:lnTo>
                    <a:lnTo>
                      <a:pt x="1435526" y="1371600"/>
                    </a:lnTo>
                    <a:lnTo>
                      <a:pt x="1435307" y="1358900"/>
                    </a:lnTo>
                    <a:close/>
                  </a:path>
                  <a:path w="2708909" h="1625600">
                    <a:moveTo>
                      <a:pt x="1962264" y="1358900"/>
                    </a:moveTo>
                    <a:lnTo>
                      <a:pt x="1469201" y="1358900"/>
                    </a:lnTo>
                    <a:lnTo>
                      <a:pt x="1475808" y="1371600"/>
                    </a:lnTo>
                    <a:lnTo>
                      <a:pt x="1963762" y="1371600"/>
                    </a:lnTo>
                    <a:lnTo>
                      <a:pt x="1962264" y="1358900"/>
                    </a:lnTo>
                    <a:close/>
                  </a:path>
                  <a:path w="2708909" h="1625600">
                    <a:moveTo>
                      <a:pt x="2010116" y="1358900"/>
                    </a:moveTo>
                    <a:lnTo>
                      <a:pt x="1968023" y="1358900"/>
                    </a:lnTo>
                    <a:lnTo>
                      <a:pt x="1969950" y="1371600"/>
                    </a:lnTo>
                    <a:lnTo>
                      <a:pt x="2007258" y="1371600"/>
                    </a:lnTo>
                    <a:lnTo>
                      <a:pt x="2010116" y="1358900"/>
                    </a:lnTo>
                    <a:close/>
                  </a:path>
                  <a:path w="2708909" h="1625600">
                    <a:moveTo>
                      <a:pt x="1295541" y="1346200"/>
                    </a:moveTo>
                    <a:lnTo>
                      <a:pt x="1169503" y="1346200"/>
                    </a:lnTo>
                    <a:lnTo>
                      <a:pt x="1176131" y="1358900"/>
                    </a:lnTo>
                    <a:lnTo>
                      <a:pt x="1296054" y="1358900"/>
                    </a:lnTo>
                    <a:lnTo>
                      <a:pt x="1295541" y="1346200"/>
                    </a:lnTo>
                    <a:close/>
                  </a:path>
                  <a:path w="2708909" h="1625600">
                    <a:moveTo>
                      <a:pt x="1408742" y="1333500"/>
                    </a:moveTo>
                    <a:lnTo>
                      <a:pt x="1411171" y="1346200"/>
                    </a:lnTo>
                    <a:lnTo>
                      <a:pt x="1428752" y="1358900"/>
                    </a:lnTo>
                    <a:lnTo>
                      <a:pt x="1487661" y="1358900"/>
                    </a:lnTo>
                    <a:lnTo>
                      <a:pt x="1474688" y="1346200"/>
                    </a:lnTo>
                    <a:lnTo>
                      <a:pt x="1413548" y="1346200"/>
                    </a:lnTo>
                    <a:lnTo>
                      <a:pt x="1408742" y="1333500"/>
                    </a:lnTo>
                    <a:close/>
                  </a:path>
                  <a:path w="2708909" h="1625600">
                    <a:moveTo>
                      <a:pt x="1496331" y="1346200"/>
                    </a:moveTo>
                    <a:lnTo>
                      <a:pt x="1487661" y="1358900"/>
                    </a:lnTo>
                    <a:lnTo>
                      <a:pt x="1499409" y="1358900"/>
                    </a:lnTo>
                    <a:lnTo>
                      <a:pt x="1496331" y="1346200"/>
                    </a:lnTo>
                    <a:close/>
                  </a:path>
                  <a:path w="2708909" h="1625600">
                    <a:moveTo>
                      <a:pt x="2044890" y="1333500"/>
                    </a:moveTo>
                    <a:lnTo>
                      <a:pt x="1564329" y="1333500"/>
                    </a:lnTo>
                    <a:lnTo>
                      <a:pt x="1552442" y="1340958"/>
                    </a:lnTo>
                    <a:lnTo>
                      <a:pt x="1548099" y="1346200"/>
                    </a:lnTo>
                    <a:lnTo>
                      <a:pt x="1543984" y="1346200"/>
                    </a:lnTo>
                    <a:lnTo>
                      <a:pt x="1546790" y="1358900"/>
                    </a:lnTo>
                    <a:lnTo>
                      <a:pt x="2027875" y="1358900"/>
                    </a:lnTo>
                    <a:lnTo>
                      <a:pt x="2032775" y="1346200"/>
                    </a:lnTo>
                    <a:lnTo>
                      <a:pt x="2044890" y="1333500"/>
                    </a:lnTo>
                    <a:close/>
                  </a:path>
                  <a:path w="2708909" h="1625600">
                    <a:moveTo>
                      <a:pt x="1321258" y="1333500"/>
                    </a:moveTo>
                    <a:lnTo>
                      <a:pt x="1174550" y="1333500"/>
                    </a:lnTo>
                    <a:lnTo>
                      <a:pt x="1172812" y="1346200"/>
                    </a:lnTo>
                    <a:lnTo>
                      <a:pt x="1312378" y="1346200"/>
                    </a:lnTo>
                    <a:lnTo>
                      <a:pt x="1321258" y="1333500"/>
                    </a:lnTo>
                    <a:close/>
                  </a:path>
                  <a:path w="2708909" h="1625600">
                    <a:moveTo>
                      <a:pt x="1508163" y="1333500"/>
                    </a:moveTo>
                    <a:lnTo>
                      <a:pt x="1500341" y="1333500"/>
                    </a:lnTo>
                    <a:lnTo>
                      <a:pt x="1502477" y="1346200"/>
                    </a:lnTo>
                    <a:lnTo>
                      <a:pt x="1504624" y="1346200"/>
                    </a:lnTo>
                    <a:lnTo>
                      <a:pt x="1508163" y="1333500"/>
                    </a:lnTo>
                    <a:close/>
                  </a:path>
                  <a:path w="2708909" h="1625600">
                    <a:moveTo>
                      <a:pt x="1558622" y="1333500"/>
                    </a:moveTo>
                    <a:lnTo>
                      <a:pt x="1523094" y="1333500"/>
                    </a:lnTo>
                    <a:lnTo>
                      <a:pt x="1533084" y="1346200"/>
                    </a:lnTo>
                    <a:lnTo>
                      <a:pt x="1544089" y="1346200"/>
                    </a:lnTo>
                    <a:lnTo>
                      <a:pt x="1552442" y="1340958"/>
                    </a:lnTo>
                    <a:lnTo>
                      <a:pt x="1558622" y="1333500"/>
                    </a:lnTo>
                    <a:close/>
                  </a:path>
                  <a:path w="2708909" h="1625600">
                    <a:moveTo>
                      <a:pt x="1564329" y="1333500"/>
                    </a:moveTo>
                    <a:lnTo>
                      <a:pt x="1558622" y="1333500"/>
                    </a:lnTo>
                    <a:lnTo>
                      <a:pt x="1552442" y="1340958"/>
                    </a:lnTo>
                    <a:lnTo>
                      <a:pt x="1564329" y="1333500"/>
                    </a:lnTo>
                    <a:close/>
                  </a:path>
                  <a:path w="2708909" h="1625600">
                    <a:moveTo>
                      <a:pt x="1396763" y="1320800"/>
                    </a:moveTo>
                    <a:lnTo>
                      <a:pt x="1171880" y="1320800"/>
                    </a:lnTo>
                    <a:lnTo>
                      <a:pt x="1171786" y="1333500"/>
                    </a:lnTo>
                    <a:lnTo>
                      <a:pt x="1394910" y="1333500"/>
                    </a:lnTo>
                    <a:lnTo>
                      <a:pt x="1396763" y="1320800"/>
                    </a:lnTo>
                    <a:close/>
                  </a:path>
                  <a:path w="2708909" h="1625600">
                    <a:moveTo>
                      <a:pt x="1420825" y="1320800"/>
                    </a:moveTo>
                    <a:lnTo>
                      <a:pt x="1405245" y="1320800"/>
                    </a:lnTo>
                    <a:lnTo>
                      <a:pt x="1406449" y="1333500"/>
                    </a:lnTo>
                    <a:lnTo>
                      <a:pt x="1419349" y="1333500"/>
                    </a:lnTo>
                    <a:lnTo>
                      <a:pt x="1420825" y="1320800"/>
                    </a:lnTo>
                    <a:close/>
                  </a:path>
                  <a:path w="2708909" h="1625600">
                    <a:moveTo>
                      <a:pt x="1463117" y="1320800"/>
                    </a:moveTo>
                    <a:lnTo>
                      <a:pt x="1433652" y="1320800"/>
                    </a:lnTo>
                    <a:lnTo>
                      <a:pt x="1448301" y="1333500"/>
                    </a:lnTo>
                    <a:lnTo>
                      <a:pt x="1461348" y="1333500"/>
                    </a:lnTo>
                    <a:lnTo>
                      <a:pt x="1463117" y="1320800"/>
                    </a:lnTo>
                    <a:close/>
                  </a:path>
                  <a:path w="2708909" h="1625600">
                    <a:moveTo>
                      <a:pt x="1576067" y="1320800"/>
                    </a:moveTo>
                    <a:lnTo>
                      <a:pt x="1483975" y="1320800"/>
                    </a:lnTo>
                    <a:lnTo>
                      <a:pt x="1486048" y="1333500"/>
                    </a:lnTo>
                    <a:lnTo>
                      <a:pt x="1571973" y="1333500"/>
                    </a:lnTo>
                    <a:lnTo>
                      <a:pt x="1576067" y="1320800"/>
                    </a:lnTo>
                    <a:close/>
                  </a:path>
                  <a:path w="2708909" h="1625600">
                    <a:moveTo>
                      <a:pt x="2068879" y="1320800"/>
                    </a:moveTo>
                    <a:lnTo>
                      <a:pt x="1577868" y="1320800"/>
                    </a:lnTo>
                    <a:lnTo>
                      <a:pt x="1575700" y="1333500"/>
                    </a:lnTo>
                    <a:lnTo>
                      <a:pt x="2049277" y="1333500"/>
                    </a:lnTo>
                    <a:lnTo>
                      <a:pt x="2068879" y="1320800"/>
                    </a:lnTo>
                    <a:close/>
                  </a:path>
                  <a:path w="2708909" h="1625600">
                    <a:moveTo>
                      <a:pt x="2126395" y="1320800"/>
                    </a:moveTo>
                    <a:lnTo>
                      <a:pt x="2120396" y="1320800"/>
                    </a:lnTo>
                    <a:lnTo>
                      <a:pt x="2120228" y="1333500"/>
                    </a:lnTo>
                    <a:lnTo>
                      <a:pt x="2125485" y="1333500"/>
                    </a:lnTo>
                    <a:lnTo>
                      <a:pt x="2126395" y="1320800"/>
                    </a:lnTo>
                    <a:close/>
                  </a:path>
                  <a:path w="2708909" h="1625600">
                    <a:moveTo>
                      <a:pt x="1407245" y="1308100"/>
                    </a:moveTo>
                    <a:lnTo>
                      <a:pt x="1174990" y="1308100"/>
                    </a:lnTo>
                    <a:lnTo>
                      <a:pt x="1173754" y="1320800"/>
                    </a:lnTo>
                    <a:lnTo>
                      <a:pt x="1404449" y="1320800"/>
                    </a:lnTo>
                    <a:lnTo>
                      <a:pt x="1407245" y="1308100"/>
                    </a:lnTo>
                    <a:close/>
                  </a:path>
                  <a:path w="2708909" h="1625600">
                    <a:moveTo>
                      <a:pt x="1462311" y="1282700"/>
                    </a:moveTo>
                    <a:lnTo>
                      <a:pt x="1425255" y="1282700"/>
                    </a:lnTo>
                    <a:lnTo>
                      <a:pt x="1420462" y="1291494"/>
                    </a:lnTo>
                    <a:lnTo>
                      <a:pt x="1420124" y="1295400"/>
                    </a:lnTo>
                    <a:lnTo>
                      <a:pt x="1416553" y="1295400"/>
                    </a:lnTo>
                    <a:lnTo>
                      <a:pt x="1414438" y="1308100"/>
                    </a:lnTo>
                    <a:lnTo>
                      <a:pt x="1406135" y="1320800"/>
                    </a:lnTo>
                    <a:lnTo>
                      <a:pt x="1467955" y="1320800"/>
                    </a:lnTo>
                    <a:lnTo>
                      <a:pt x="1467515" y="1308100"/>
                    </a:lnTo>
                    <a:lnTo>
                      <a:pt x="1468039" y="1308100"/>
                    </a:lnTo>
                    <a:lnTo>
                      <a:pt x="1462384" y="1295400"/>
                    </a:lnTo>
                    <a:lnTo>
                      <a:pt x="1462311" y="1282700"/>
                    </a:lnTo>
                    <a:close/>
                  </a:path>
                  <a:path w="2708909" h="1625600">
                    <a:moveTo>
                      <a:pt x="2139421" y="1308100"/>
                    </a:moveTo>
                    <a:lnTo>
                      <a:pt x="1478792" y="1308100"/>
                    </a:lnTo>
                    <a:lnTo>
                      <a:pt x="1479598" y="1320800"/>
                    </a:lnTo>
                    <a:lnTo>
                      <a:pt x="2129265" y="1320800"/>
                    </a:lnTo>
                    <a:lnTo>
                      <a:pt x="2139421" y="1308100"/>
                    </a:lnTo>
                    <a:close/>
                  </a:path>
                  <a:path w="2708909" h="1625600">
                    <a:moveTo>
                      <a:pt x="2206812" y="1308100"/>
                    </a:moveTo>
                    <a:lnTo>
                      <a:pt x="2204215" y="1308100"/>
                    </a:lnTo>
                    <a:lnTo>
                      <a:pt x="2202425" y="1320800"/>
                    </a:lnTo>
                    <a:lnTo>
                      <a:pt x="2205723" y="1320800"/>
                    </a:lnTo>
                    <a:lnTo>
                      <a:pt x="2206812" y="1308100"/>
                    </a:lnTo>
                    <a:close/>
                  </a:path>
                  <a:path w="2708909" h="1625600">
                    <a:moveTo>
                      <a:pt x="1401779" y="1295400"/>
                    </a:moveTo>
                    <a:lnTo>
                      <a:pt x="1174100" y="1295400"/>
                    </a:lnTo>
                    <a:lnTo>
                      <a:pt x="1174770" y="1308100"/>
                    </a:lnTo>
                    <a:lnTo>
                      <a:pt x="1403098" y="1308100"/>
                    </a:lnTo>
                    <a:lnTo>
                      <a:pt x="1401779" y="1295400"/>
                    </a:lnTo>
                    <a:close/>
                  </a:path>
                  <a:path w="2708909" h="1625600">
                    <a:moveTo>
                      <a:pt x="1410438" y="1295400"/>
                    </a:moveTo>
                    <a:lnTo>
                      <a:pt x="1406836" y="1295400"/>
                    </a:lnTo>
                    <a:lnTo>
                      <a:pt x="1408742" y="1308100"/>
                    </a:lnTo>
                    <a:lnTo>
                      <a:pt x="1410438" y="1295400"/>
                    </a:lnTo>
                    <a:close/>
                  </a:path>
                  <a:path w="2708909" h="1625600">
                    <a:moveTo>
                      <a:pt x="2162415" y="1295400"/>
                    </a:moveTo>
                    <a:lnTo>
                      <a:pt x="1473651" y="1295400"/>
                    </a:lnTo>
                    <a:lnTo>
                      <a:pt x="1475148" y="1308100"/>
                    </a:lnTo>
                    <a:lnTo>
                      <a:pt x="2156196" y="1308100"/>
                    </a:lnTo>
                    <a:lnTo>
                      <a:pt x="2162415" y="1295400"/>
                    </a:lnTo>
                    <a:close/>
                  </a:path>
                  <a:path w="2708909" h="1625600">
                    <a:moveTo>
                      <a:pt x="2211262" y="1295400"/>
                    </a:moveTo>
                    <a:lnTo>
                      <a:pt x="2197566" y="1295400"/>
                    </a:lnTo>
                    <a:lnTo>
                      <a:pt x="2203011" y="1308100"/>
                    </a:lnTo>
                    <a:lnTo>
                      <a:pt x="2208320" y="1308100"/>
                    </a:lnTo>
                    <a:lnTo>
                      <a:pt x="2211262" y="1295400"/>
                    </a:lnTo>
                    <a:close/>
                  </a:path>
                  <a:path w="2708909" h="1625600">
                    <a:moveTo>
                      <a:pt x="1421223" y="1282700"/>
                    </a:moveTo>
                    <a:lnTo>
                      <a:pt x="1171315" y="1282700"/>
                    </a:lnTo>
                    <a:lnTo>
                      <a:pt x="1171692" y="1295400"/>
                    </a:lnTo>
                    <a:lnTo>
                      <a:pt x="1418333" y="1295400"/>
                    </a:lnTo>
                    <a:lnTo>
                      <a:pt x="1420462" y="1291494"/>
                    </a:lnTo>
                    <a:lnTo>
                      <a:pt x="1421223" y="1282700"/>
                    </a:lnTo>
                    <a:close/>
                  </a:path>
                  <a:path w="2708909" h="1625600">
                    <a:moveTo>
                      <a:pt x="1420462" y="1291494"/>
                    </a:moveTo>
                    <a:lnTo>
                      <a:pt x="1418333" y="1295400"/>
                    </a:lnTo>
                    <a:lnTo>
                      <a:pt x="1420124" y="1295400"/>
                    </a:lnTo>
                    <a:lnTo>
                      <a:pt x="1420462" y="1291494"/>
                    </a:lnTo>
                    <a:close/>
                  </a:path>
                  <a:path w="2708909" h="1625600">
                    <a:moveTo>
                      <a:pt x="2216833" y="1282700"/>
                    </a:moveTo>
                    <a:lnTo>
                      <a:pt x="1475839" y="1282700"/>
                    </a:lnTo>
                    <a:lnTo>
                      <a:pt x="1473054" y="1295400"/>
                    </a:lnTo>
                    <a:lnTo>
                      <a:pt x="2211943" y="1295400"/>
                    </a:lnTo>
                    <a:lnTo>
                      <a:pt x="2216833" y="1282700"/>
                    </a:lnTo>
                    <a:close/>
                  </a:path>
                  <a:path w="2708909" h="1625600">
                    <a:moveTo>
                      <a:pt x="1477127" y="1270000"/>
                    </a:moveTo>
                    <a:lnTo>
                      <a:pt x="1142415" y="1270000"/>
                    </a:lnTo>
                    <a:lnTo>
                      <a:pt x="1145169" y="1282700"/>
                    </a:lnTo>
                    <a:lnTo>
                      <a:pt x="1474373" y="1282700"/>
                    </a:lnTo>
                    <a:lnTo>
                      <a:pt x="1477127" y="1270000"/>
                    </a:lnTo>
                    <a:close/>
                  </a:path>
                  <a:path w="2708909" h="1625600">
                    <a:moveTo>
                      <a:pt x="2236591" y="1270000"/>
                    </a:moveTo>
                    <a:lnTo>
                      <a:pt x="1483001" y="1270000"/>
                    </a:lnTo>
                    <a:lnTo>
                      <a:pt x="1479881" y="1282700"/>
                    </a:lnTo>
                    <a:lnTo>
                      <a:pt x="2231659" y="1282700"/>
                    </a:lnTo>
                    <a:lnTo>
                      <a:pt x="2236591" y="1270000"/>
                    </a:lnTo>
                    <a:close/>
                  </a:path>
                  <a:path w="2708909" h="1625600">
                    <a:moveTo>
                      <a:pt x="1477871" y="1257300"/>
                    </a:moveTo>
                    <a:lnTo>
                      <a:pt x="1125504" y="1257300"/>
                    </a:lnTo>
                    <a:lnTo>
                      <a:pt x="1126792" y="1270000"/>
                    </a:lnTo>
                    <a:lnTo>
                      <a:pt x="1478541" y="1270000"/>
                    </a:lnTo>
                    <a:lnTo>
                      <a:pt x="1477871" y="1257300"/>
                    </a:lnTo>
                    <a:close/>
                  </a:path>
                  <a:path w="2708909" h="1625600">
                    <a:moveTo>
                      <a:pt x="2265208" y="1257300"/>
                    </a:moveTo>
                    <a:lnTo>
                      <a:pt x="1483630" y="1257300"/>
                    </a:lnTo>
                    <a:lnTo>
                      <a:pt x="1483755" y="1270000"/>
                    </a:lnTo>
                    <a:lnTo>
                      <a:pt x="2258308" y="1270000"/>
                    </a:lnTo>
                    <a:lnTo>
                      <a:pt x="2265208" y="1257300"/>
                    </a:lnTo>
                    <a:close/>
                  </a:path>
                  <a:path w="2708909" h="1625600">
                    <a:moveTo>
                      <a:pt x="2306484" y="1231900"/>
                    </a:moveTo>
                    <a:lnTo>
                      <a:pt x="1466583" y="1231900"/>
                    </a:lnTo>
                    <a:lnTo>
                      <a:pt x="1462384" y="1244600"/>
                    </a:lnTo>
                    <a:lnTo>
                      <a:pt x="1477954" y="1244600"/>
                    </a:lnTo>
                    <a:lnTo>
                      <a:pt x="1473494" y="1257300"/>
                    </a:lnTo>
                    <a:lnTo>
                      <a:pt x="2278318" y="1257300"/>
                    </a:lnTo>
                    <a:lnTo>
                      <a:pt x="2281616" y="1270000"/>
                    </a:lnTo>
                    <a:lnTo>
                      <a:pt x="2286778" y="1270000"/>
                    </a:lnTo>
                    <a:lnTo>
                      <a:pt x="2290715" y="1257300"/>
                    </a:lnTo>
                    <a:lnTo>
                      <a:pt x="2306484" y="1231900"/>
                    </a:lnTo>
                    <a:close/>
                  </a:path>
                  <a:path w="2708909" h="1625600">
                    <a:moveTo>
                      <a:pt x="1474688" y="1244600"/>
                    </a:moveTo>
                    <a:lnTo>
                      <a:pt x="1117871" y="1244600"/>
                    </a:lnTo>
                    <a:lnTo>
                      <a:pt x="1116751" y="1257300"/>
                    </a:lnTo>
                    <a:lnTo>
                      <a:pt x="1470269" y="1257300"/>
                    </a:lnTo>
                    <a:lnTo>
                      <a:pt x="1474688" y="1244600"/>
                    </a:lnTo>
                    <a:close/>
                  </a:path>
                  <a:path w="2708909" h="1625600">
                    <a:moveTo>
                      <a:pt x="1459295" y="1231900"/>
                    </a:moveTo>
                    <a:lnTo>
                      <a:pt x="1122468" y="1231900"/>
                    </a:lnTo>
                    <a:lnTo>
                      <a:pt x="1121327" y="1244600"/>
                    </a:lnTo>
                    <a:lnTo>
                      <a:pt x="1458206" y="1244600"/>
                    </a:lnTo>
                    <a:lnTo>
                      <a:pt x="1459295" y="1231900"/>
                    </a:lnTo>
                    <a:close/>
                  </a:path>
                  <a:path w="2708909" h="1625600">
                    <a:moveTo>
                      <a:pt x="2405560" y="1231900"/>
                    </a:moveTo>
                    <a:lnTo>
                      <a:pt x="2403780" y="1231900"/>
                    </a:lnTo>
                    <a:lnTo>
                      <a:pt x="2400429" y="1244600"/>
                    </a:lnTo>
                    <a:lnTo>
                      <a:pt x="2405560" y="1231900"/>
                    </a:lnTo>
                    <a:close/>
                  </a:path>
                  <a:path w="2708909" h="1625600">
                    <a:moveTo>
                      <a:pt x="1463735" y="1219200"/>
                    </a:moveTo>
                    <a:lnTo>
                      <a:pt x="1104112" y="1219200"/>
                    </a:lnTo>
                    <a:lnTo>
                      <a:pt x="1108699" y="1231900"/>
                    </a:lnTo>
                    <a:lnTo>
                      <a:pt x="1462562" y="1231900"/>
                    </a:lnTo>
                    <a:lnTo>
                      <a:pt x="1463735" y="1219200"/>
                    </a:lnTo>
                    <a:close/>
                  </a:path>
                  <a:path w="2708909" h="1625600">
                    <a:moveTo>
                      <a:pt x="2363310" y="1219200"/>
                    </a:moveTo>
                    <a:lnTo>
                      <a:pt x="1464950" y="1219200"/>
                    </a:lnTo>
                    <a:lnTo>
                      <a:pt x="1467128" y="1231900"/>
                    </a:lnTo>
                    <a:lnTo>
                      <a:pt x="2347111" y="1231900"/>
                    </a:lnTo>
                    <a:lnTo>
                      <a:pt x="2363310" y="1219200"/>
                    </a:lnTo>
                    <a:close/>
                  </a:path>
                  <a:path w="2708909" h="1625600">
                    <a:moveTo>
                      <a:pt x="2378493" y="1219200"/>
                    </a:moveTo>
                    <a:lnTo>
                      <a:pt x="2363310" y="1219200"/>
                    </a:lnTo>
                    <a:lnTo>
                      <a:pt x="2376744" y="1231900"/>
                    </a:lnTo>
                    <a:lnTo>
                      <a:pt x="2378493" y="1219200"/>
                    </a:lnTo>
                    <a:close/>
                  </a:path>
                  <a:path w="2708909" h="1625600">
                    <a:moveTo>
                      <a:pt x="2393361" y="1219200"/>
                    </a:moveTo>
                    <a:lnTo>
                      <a:pt x="2378493" y="1219200"/>
                    </a:lnTo>
                    <a:lnTo>
                      <a:pt x="2382325" y="1231900"/>
                    </a:lnTo>
                    <a:lnTo>
                      <a:pt x="2389466" y="1231900"/>
                    </a:lnTo>
                    <a:lnTo>
                      <a:pt x="2393361" y="1219200"/>
                    </a:lnTo>
                    <a:close/>
                  </a:path>
                  <a:path w="2708909" h="1625600">
                    <a:moveTo>
                      <a:pt x="2416732" y="1219200"/>
                    </a:moveTo>
                    <a:lnTo>
                      <a:pt x="2394942" y="1219200"/>
                    </a:lnTo>
                    <a:lnTo>
                      <a:pt x="2399864" y="1231900"/>
                    </a:lnTo>
                    <a:lnTo>
                      <a:pt x="2413675" y="1231900"/>
                    </a:lnTo>
                    <a:lnTo>
                      <a:pt x="2416732" y="1219200"/>
                    </a:lnTo>
                    <a:close/>
                  </a:path>
                  <a:path w="2708909" h="1625600">
                    <a:moveTo>
                      <a:pt x="1443935" y="1193800"/>
                    </a:moveTo>
                    <a:lnTo>
                      <a:pt x="1113044" y="1193800"/>
                    </a:lnTo>
                    <a:lnTo>
                      <a:pt x="1114594" y="1206500"/>
                    </a:lnTo>
                    <a:lnTo>
                      <a:pt x="1113725" y="1219200"/>
                    </a:lnTo>
                    <a:lnTo>
                      <a:pt x="1454919" y="1219200"/>
                    </a:lnTo>
                    <a:lnTo>
                      <a:pt x="1455023" y="1206500"/>
                    </a:lnTo>
                    <a:lnTo>
                      <a:pt x="1446825" y="1206500"/>
                    </a:lnTo>
                    <a:lnTo>
                      <a:pt x="1443935" y="1193800"/>
                    </a:lnTo>
                    <a:close/>
                  </a:path>
                  <a:path w="2708909" h="1625600">
                    <a:moveTo>
                      <a:pt x="2413779" y="1206500"/>
                    </a:moveTo>
                    <a:lnTo>
                      <a:pt x="1457798" y="1206500"/>
                    </a:lnTo>
                    <a:lnTo>
                      <a:pt x="1458280" y="1219200"/>
                    </a:lnTo>
                    <a:lnTo>
                      <a:pt x="2414450" y="1219200"/>
                    </a:lnTo>
                    <a:lnTo>
                      <a:pt x="2413779" y="1206500"/>
                    </a:lnTo>
                    <a:close/>
                  </a:path>
                  <a:path w="2708909" h="1625600">
                    <a:moveTo>
                      <a:pt x="2417622" y="1193800"/>
                    </a:moveTo>
                    <a:lnTo>
                      <a:pt x="1446217" y="1193800"/>
                    </a:lnTo>
                    <a:lnTo>
                      <a:pt x="1455097" y="1206500"/>
                    </a:lnTo>
                    <a:lnTo>
                      <a:pt x="2414764" y="1206500"/>
                    </a:lnTo>
                    <a:lnTo>
                      <a:pt x="2417622" y="1193800"/>
                    </a:lnTo>
                    <a:close/>
                  </a:path>
                  <a:path w="2708909" h="1625600">
                    <a:moveTo>
                      <a:pt x="2429402" y="1181100"/>
                    </a:moveTo>
                    <a:lnTo>
                      <a:pt x="1118887" y="1181100"/>
                    </a:lnTo>
                    <a:lnTo>
                      <a:pt x="1119023" y="1193800"/>
                    </a:lnTo>
                    <a:lnTo>
                      <a:pt x="2428983" y="1193800"/>
                    </a:lnTo>
                    <a:lnTo>
                      <a:pt x="2429402" y="1181100"/>
                    </a:lnTo>
                    <a:close/>
                  </a:path>
                  <a:path w="2708909" h="1625600">
                    <a:moveTo>
                      <a:pt x="1104112" y="1168400"/>
                    </a:moveTo>
                    <a:lnTo>
                      <a:pt x="1086553" y="1168400"/>
                    </a:lnTo>
                    <a:lnTo>
                      <a:pt x="1086616" y="1181100"/>
                    </a:lnTo>
                    <a:lnTo>
                      <a:pt x="1102563" y="1181100"/>
                    </a:lnTo>
                    <a:lnTo>
                      <a:pt x="1104112" y="1168400"/>
                    </a:lnTo>
                    <a:close/>
                  </a:path>
                  <a:path w="2708909" h="1625600">
                    <a:moveTo>
                      <a:pt x="2414753" y="1168400"/>
                    </a:moveTo>
                    <a:lnTo>
                      <a:pt x="1115484" y="1168400"/>
                    </a:lnTo>
                    <a:lnTo>
                      <a:pt x="1117505" y="1181100"/>
                    </a:lnTo>
                    <a:lnTo>
                      <a:pt x="2412827" y="1181100"/>
                    </a:lnTo>
                    <a:lnTo>
                      <a:pt x="2414753" y="1168400"/>
                    </a:lnTo>
                    <a:close/>
                  </a:path>
                  <a:path w="2708909" h="1625600">
                    <a:moveTo>
                      <a:pt x="2422941" y="1155700"/>
                    </a:moveTo>
                    <a:lnTo>
                      <a:pt x="1075841" y="1155700"/>
                    </a:lnTo>
                    <a:lnTo>
                      <a:pt x="1077056" y="1168400"/>
                    </a:lnTo>
                    <a:lnTo>
                      <a:pt x="2419256" y="1168400"/>
                    </a:lnTo>
                    <a:lnTo>
                      <a:pt x="2422941" y="1155700"/>
                    </a:lnTo>
                    <a:close/>
                  </a:path>
                  <a:path w="2708909" h="1625600">
                    <a:moveTo>
                      <a:pt x="1062187" y="1143000"/>
                    </a:moveTo>
                    <a:lnTo>
                      <a:pt x="1056480" y="1143000"/>
                    </a:lnTo>
                    <a:lnTo>
                      <a:pt x="1059213" y="1155700"/>
                    </a:lnTo>
                    <a:lnTo>
                      <a:pt x="1060763" y="1155700"/>
                    </a:lnTo>
                    <a:lnTo>
                      <a:pt x="1062187" y="1143000"/>
                    </a:lnTo>
                    <a:close/>
                  </a:path>
                  <a:path w="2708909" h="1625600">
                    <a:moveTo>
                      <a:pt x="2428271" y="1117600"/>
                    </a:moveTo>
                    <a:lnTo>
                      <a:pt x="1051465" y="1117600"/>
                    </a:lnTo>
                    <a:lnTo>
                      <a:pt x="1049496" y="1130300"/>
                    </a:lnTo>
                    <a:lnTo>
                      <a:pt x="1051444" y="1143000"/>
                    </a:lnTo>
                    <a:lnTo>
                      <a:pt x="1066805" y="1143000"/>
                    </a:lnTo>
                    <a:lnTo>
                      <a:pt x="1069517" y="1155700"/>
                    </a:lnTo>
                    <a:lnTo>
                      <a:pt x="2423800" y="1155700"/>
                    </a:lnTo>
                    <a:lnTo>
                      <a:pt x="2423297" y="1143000"/>
                    </a:lnTo>
                    <a:lnTo>
                      <a:pt x="2425413" y="1130300"/>
                    </a:lnTo>
                    <a:lnTo>
                      <a:pt x="2428271" y="1117600"/>
                    </a:lnTo>
                    <a:close/>
                  </a:path>
                  <a:path w="2708909" h="1625600">
                    <a:moveTo>
                      <a:pt x="2468668" y="1104900"/>
                    </a:moveTo>
                    <a:lnTo>
                      <a:pt x="1059213" y="1104900"/>
                    </a:lnTo>
                    <a:lnTo>
                      <a:pt x="1055318" y="1117600"/>
                    </a:lnTo>
                    <a:lnTo>
                      <a:pt x="2437224" y="1117600"/>
                    </a:lnTo>
                    <a:lnTo>
                      <a:pt x="2468668" y="1104900"/>
                    </a:lnTo>
                    <a:close/>
                  </a:path>
                  <a:path w="2708909" h="1625600">
                    <a:moveTo>
                      <a:pt x="2480856" y="1092200"/>
                    </a:moveTo>
                    <a:lnTo>
                      <a:pt x="1060627" y="1092200"/>
                    </a:lnTo>
                    <a:lnTo>
                      <a:pt x="1060763" y="1104900"/>
                    </a:lnTo>
                    <a:lnTo>
                      <a:pt x="2475296" y="1104900"/>
                    </a:lnTo>
                    <a:lnTo>
                      <a:pt x="2480856" y="1092200"/>
                    </a:lnTo>
                    <a:close/>
                  </a:path>
                  <a:path w="2708909" h="1625600">
                    <a:moveTo>
                      <a:pt x="470142" y="1041400"/>
                    </a:moveTo>
                    <a:lnTo>
                      <a:pt x="378114" y="1041400"/>
                    </a:lnTo>
                    <a:lnTo>
                      <a:pt x="379129" y="1054100"/>
                    </a:lnTo>
                    <a:lnTo>
                      <a:pt x="382606" y="1054100"/>
                    </a:lnTo>
                    <a:lnTo>
                      <a:pt x="387674" y="1066800"/>
                    </a:lnTo>
                    <a:lnTo>
                      <a:pt x="403872" y="1066800"/>
                    </a:lnTo>
                    <a:lnTo>
                      <a:pt x="408940" y="1079500"/>
                    </a:lnTo>
                    <a:lnTo>
                      <a:pt x="412458" y="1092200"/>
                    </a:lnTo>
                    <a:lnTo>
                      <a:pt x="415275" y="1092200"/>
                    </a:lnTo>
                    <a:lnTo>
                      <a:pt x="433431" y="1079500"/>
                    </a:lnTo>
                    <a:lnTo>
                      <a:pt x="449127" y="1079500"/>
                    </a:lnTo>
                    <a:lnTo>
                      <a:pt x="463713" y="1054100"/>
                    </a:lnTo>
                    <a:lnTo>
                      <a:pt x="470142" y="1041400"/>
                    </a:lnTo>
                    <a:close/>
                  </a:path>
                  <a:path w="2708909" h="1625600">
                    <a:moveTo>
                      <a:pt x="2497379" y="1079500"/>
                    </a:moveTo>
                    <a:lnTo>
                      <a:pt x="1065904" y="1079500"/>
                    </a:lnTo>
                    <a:lnTo>
                      <a:pt x="1061444" y="1092200"/>
                    </a:lnTo>
                    <a:lnTo>
                      <a:pt x="2496154" y="1092200"/>
                    </a:lnTo>
                    <a:lnTo>
                      <a:pt x="2497379" y="1079500"/>
                    </a:lnTo>
                    <a:close/>
                  </a:path>
                  <a:path w="2708909" h="1625600">
                    <a:moveTo>
                      <a:pt x="2509044" y="1054100"/>
                    </a:moveTo>
                    <a:lnTo>
                      <a:pt x="1064522" y="1054100"/>
                    </a:lnTo>
                    <a:lnTo>
                      <a:pt x="1061747" y="1066800"/>
                    </a:lnTo>
                    <a:lnTo>
                      <a:pt x="1060020" y="1066800"/>
                    </a:lnTo>
                    <a:lnTo>
                      <a:pt x="1065213" y="1079500"/>
                    </a:lnTo>
                    <a:lnTo>
                      <a:pt x="2500028" y="1079500"/>
                    </a:lnTo>
                    <a:lnTo>
                      <a:pt x="2503819" y="1066800"/>
                    </a:lnTo>
                    <a:lnTo>
                      <a:pt x="2509044" y="1054100"/>
                    </a:lnTo>
                    <a:close/>
                  </a:path>
                  <a:path w="2708909" h="1625600">
                    <a:moveTo>
                      <a:pt x="2582476" y="1054100"/>
                    </a:moveTo>
                    <a:lnTo>
                      <a:pt x="2540320" y="1054100"/>
                    </a:lnTo>
                    <a:lnTo>
                      <a:pt x="2548404" y="1066800"/>
                    </a:lnTo>
                    <a:lnTo>
                      <a:pt x="2560518" y="1066800"/>
                    </a:lnTo>
                    <a:lnTo>
                      <a:pt x="2582476" y="1054100"/>
                    </a:lnTo>
                    <a:close/>
                  </a:path>
                  <a:path w="2708909" h="1625600">
                    <a:moveTo>
                      <a:pt x="2650976" y="1054100"/>
                    </a:moveTo>
                    <a:lnTo>
                      <a:pt x="2585544" y="1054100"/>
                    </a:lnTo>
                    <a:lnTo>
                      <a:pt x="2590570" y="1066800"/>
                    </a:lnTo>
                    <a:lnTo>
                      <a:pt x="2648495" y="1066800"/>
                    </a:lnTo>
                    <a:lnTo>
                      <a:pt x="2650976" y="1054100"/>
                    </a:lnTo>
                    <a:close/>
                  </a:path>
                  <a:path w="2708909" h="1625600">
                    <a:moveTo>
                      <a:pt x="2651280" y="1041400"/>
                    </a:moveTo>
                    <a:lnTo>
                      <a:pt x="1056585" y="1041400"/>
                    </a:lnTo>
                    <a:lnTo>
                      <a:pt x="1057779" y="1054100"/>
                    </a:lnTo>
                    <a:lnTo>
                      <a:pt x="2651961" y="1054100"/>
                    </a:lnTo>
                    <a:lnTo>
                      <a:pt x="2651280" y="1041400"/>
                    </a:lnTo>
                    <a:close/>
                  </a:path>
                  <a:path w="2708909" h="1625600">
                    <a:moveTo>
                      <a:pt x="117650" y="1028700"/>
                    </a:moveTo>
                    <a:lnTo>
                      <a:pt x="106373" y="1028700"/>
                    </a:lnTo>
                    <a:lnTo>
                      <a:pt x="111902" y="1041400"/>
                    </a:lnTo>
                    <a:lnTo>
                      <a:pt x="114949" y="1041400"/>
                    </a:lnTo>
                    <a:lnTo>
                      <a:pt x="117650" y="1028700"/>
                    </a:lnTo>
                    <a:close/>
                  </a:path>
                  <a:path w="2708909" h="1625600">
                    <a:moveTo>
                      <a:pt x="277132" y="1028700"/>
                    </a:moveTo>
                    <a:lnTo>
                      <a:pt x="249981" y="1028700"/>
                    </a:lnTo>
                    <a:lnTo>
                      <a:pt x="257782" y="1041400"/>
                    </a:lnTo>
                    <a:lnTo>
                      <a:pt x="262023" y="1041400"/>
                    </a:lnTo>
                    <a:lnTo>
                      <a:pt x="277132" y="1028700"/>
                    </a:lnTo>
                    <a:close/>
                  </a:path>
                  <a:path w="2708909" h="1625600">
                    <a:moveTo>
                      <a:pt x="342041" y="1028700"/>
                    </a:moveTo>
                    <a:lnTo>
                      <a:pt x="284347" y="1028700"/>
                    </a:lnTo>
                    <a:lnTo>
                      <a:pt x="291823" y="1041400"/>
                    </a:lnTo>
                    <a:lnTo>
                      <a:pt x="338597" y="1041400"/>
                    </a:lnTo>
                    <a:lnTo>
                      <a:pt x="342041" y="1028700"/>
                    </a:lnTo>
                    <a:close/>
                  </a:path>
                  <a:path w="2708909" h="1625600">
                    <a:moveTo>
                      <a:pt x="553784" y="1028700"/>
                    </a:moveTo>
                    <a:lnTo>
                      <a:pt x="344942" y="1028700"/>
                    </a:lnTo>
                    <a:lnTo>
                      <a:pt x="353507" y="1041400"/>
                    </a:lnTo>
                    <a:lnTo>
                      <a:pt x="543878" y="1041400"/>
                    </a:lnTo>
                    <a:lnTo>
                      <a:pt x="553784" y="1028700"/>
                    </a:lnTo>
                    <a:close/>
                  </a:path>
                  <a:path w="2708909" h="1625600">
                    <a:moveTo>
                      <a:pt x="1041025" y="1028700"/>
                    </a:moveTo>
                    <a:lnTo>
                      <a:pt x="1019057" y="1028700"/>
                    </a:lnTo>
                    <a:lnTo>
                      <a:pt x="1024398" y="1041400"/>
                    </a:lnTo>
                    <a:lnTo>
                      <a:pt x="1034439" y="1041400"/>
                    </a:lnTo>
                    <a:lnTo>
                      <a:pt x="1041025" y="1028700"/>
                    </a:lnTo>
                    <a:close/>
                  </a:path>
                  <a:path w="2708909" h="1625600">
                    <a:moveTo>
                      <a:pt x="2654076" y="1028700"/>
                    </a:moveTo>
                    <a:lnTo>
                      <a:pt x="1054093" y="1028700"/>
                    </a:lnTo>
                    <a:lnTo>
                      <a:pt x="1055266" y="1041400"/>
                    </a:lnTo>
                    <a:lnTo>
                      <a:pt x="2653741" y="1041400"/>
                    </a:lnTo>
                    <a:lnTo>
                      <a:pt x="2654076" y="1028700"/>
                    </a:lnTo>
                    <a:close/>
                  </a:path>
                  <a:path w="2708909" h="1625600">
                    <a:moveTo>
                      <a:pt x="145168" y="1003300"/>
                    </a:moveTo>
                    <a:lnTo>
                      <a:pt x="104897" y="1003300"/>
                    </a:lnTo>
                    <a:lnTo>
                      <a:pt x="106907" y="1016000"/>
                    </a:lnTo>
                    <a:lnTo>
                      <a:pt x="107954" y="1016000"/>
                    </a:lnTo>
                    <a:lnTo>
                      <a:pt x="107682" y="1028700"/>
                    </a:lnTo>
                    <a:lnTo>
                      <a:pt x="139775" y="1028700"/>
                    </a:lnTo>
                    <a:lnTo>
                      <a:pt x="141796" y="1016000"/>
                    </a:lnTo>
                    <a:lnTo>
                      <a:pt x="145168" y="1003300"/>
                    </a:lnTo>
                    <a:close/>
                  </a:path>
                  <a:path w="2708909" h="1625600">
                    <a:moveTo>
                      <a:pt x="611845" y="1016000"/>
                    </a:moveTo>
                    <a:lnTo>
                      <a:pt x="181010" y="1016000"/>
                    </a:lnTo>
                    <a:lnTo>
                      <a:pt x="184392" y="1028700"/>
                    </a:lnTo>
                    <a:lnTo>
                      <a:pt x="608515" y="1028700"/>
                    </a:lnTo>
                    <a:lnTo>
                      <a:pt x="611845" y="1016000"/>
                    </a:lnTo>
                    <a:close/>
                  </a:path>
                  <a:path w="2708909" h="1625600">
                    <a:moveTo>
                      <a:pt x="2648935" y="1016000"/>
                    </a:moveTo>
                    <a:lnTo>
                      <a:pt x="1007697" y="1016000"/>
                    </a:lnTo>
                    <a:lnTo>
                      <a:pt x="1010168" y="1028700"/>
                    </a:lnTo>
                    <a:lnTo>
                      <a:pt x="2650160" y="1028700"/>
                    </a:lnTo>
                    <a:lnTo>
                      <a:pt x="2648935" y="1016000"/>
                    </a:lnTo>
                    <a:close/>
                  </a:path>
                  <a:path w="2708909" h="1625600">
                    <a:moveTo>
                      <a:pt x="619436" y="1003300"/>
                    </a:moveTo>
                    <a:lnTo>
                      <a:pt x="167659" y="1003300"/>
                    </a:lnTo>
                    <a:lnTo>
                      <a:pt x="173837" y="1016000"/>
                    </a:lnTo>
                    <a:lnTo>
                      <a:pt x="617625" y="1016000"/>
                    </a:lnTo>
                    <a:lnTo>
                      <a:pt x="619436" y="1003300"/>
                    </a:lnTo>
                    <a:close/>
                  </a:path>
                  <a:path w="2708909" h="1625600">
                    <a:moveTo>
                      <a:pt x="955227" y="1003300"/>
                    </a:moveTo>
                    <a:lnTo>
                      <a:pt x="950609" y="1003300"/>
                    </a:lnTo>
                    <a:lnTo>
                      <a:pt x="953656" y="1016000"/>
                    </a:lnTo>
                    <a:lnTo>
                      <a:pt x="955227" y="1003300"/>
                    </a:lnTo>
                    <a:close/>
                  </a:path>
                  <a:path w="2708909" h="1625600">
                    <a:moveTo>
                      <a:pt x="2659018" y="1003300"/>
                    </a:moveTo>
                    <a:lnTo>
                      <a:pt x="1003529" y="1003300"/>
                    </a:lnTo>
                    <a:lnTo>
                      <a:pt x="1005948" y="1016000"/>
                    </a:lnTo>
                    <a:lnTo>
                      <a:pt x="2661311" y="1016000"/>
                    </a:lnTo>
                    <a:lnTo>
                      <a:pt x="2659018" y="1003300"/>
                    </a:lnTo>
                    <a:close/>
                  </a:path>
                  <a:path w="2708909" h="1625600">
                    <a:moveTo>
                      <a:pt x="624190" y="990600"/>
                    </a:moveTo>
                    <a:lnTo>
                      <a:pt x="67652" y="990600"/>
                    </a:lnTo>
                    <a:lnTo>
                      <a:pt x="70207" y="1003300"/>
                    </a:lnTo>
                    <a:lnTo>
                      <a:pt x="621750" y="1003300"/>
                    </a:lnTo>
                    <a:lnTo>
                      <a:pt x="624190" y="990600"/>
                    </a:lnTo>
                    <a:close/>
                  </a:path>
                  <a:path w="2708909" h="1625600">
                    <a:moveTo>
                      <a:pt x="959625" y="990600"/>
                    </a:moveTo>
                    <a:lnTo>
                      <a:pt x="944557" y="990600"/>
                    </a:lnTo>
                    <a:lnTo>
                      <a:pt x="948829" y="1003300"/>
                    </a:lnTo>
                    <a:lnTo>
                      <a:pt x="956881" y="1003300"/>
                    </a:lnTo>
                    <a:lnTo>
                      <a:pt x="959625" y="990600"/>
                    </a:lnTo>
                    <a:close/>
                  </a:path>
                  <a:path w="2708909" h="1625600">
                    <a:moveTo>
                      <a:pt x="2668735" y="977900"/>
                    </a:moveTo>
                    <a:lnTo>
                      <a:pt x="934526" y="977900"/>
                    </a:lnTo>
                    <a:lnTo>
                      <a:pt x="932359" y="990600"/>
                    </a:lnTo>
                    <a:lnTo>
                      <a:pt x="997477" y="990600"/>
                    </a:lnTo>
                    <a:lnTo>
                      <a:pt x="1001686" y="1003300"/>
                    </a:lnTo>
                    <a:lnTo>
                      <a:pt x="2661133" y="1003300"/>
                    </a:lnTo>
                    <a:lnTo>
                      <a:pt x="2668735" y="977900"/>
                    </a:lnTo>
                    <a:close/>
                  </a:path>
                  <a:path w="2708909" h="1625600">
                    <a:moveTo>
                      <a:pt x="669340" y="965200"/>
                    </a:moveTo>
                    <a:lnTo>
                      <a:pt x="52385" y="965200"/>
                    </a:lnTo>
                    <a:lnTo>
                      <a:pt x="63537" y="990600"/>
                    </a:lnTo>
                    <a:lnTo>
                      <a:pt x="625781" y="990600"/>
                    </a:lnTo>
                    <a:lnTo>
                      <a:pt x="625572" y="977900"/>
                    </a:lnTo>
                    <a:lnTo>
                      <a:pt x="650399" y="977900"/>
                    </a:lnTo>
                    <a:lnTo>
                      <a:pt x="669340" y="965200"/>
                    </a:lnTo>
                    <a:close/>
                  </a:path>
                  <a:path w="2708909" h="1625600">
                    <a:moveTo>
                      <a:pt x="925846" y="965200"/>
                    </a:moveTo>
                    <a:lnTo>
                      <a:pt x="909501" y="965200"/>
                    </a:lnTo>
                    <a:lnTo>
                      <a:pt x="910045" y="977900"/>
                    </a:lnTo>
                    <a:lnTo>
                      <a:pt x="923291" y="977900"/>
                    </a:lnTo>
                    <a:lnTo>
                      <a:pt x="925846" y="965200"/>
                    </a:lnTo>
                    <a:close/>
                  </a:path>
                  <a:path w="2708909" h="1625600">
                    <a:moveTo>
                      <a:pt x="2681342" y="965200"/>
                    </a:moveTo>
                    <a:lnTo>
                      <a:pt x="935343" y="965200"/>
                    </a:lnTo>
                    <a:lnTo>
                      <a:pt x="936913" y="977900"/>
                    </a:lnTo>
                    <a:lnTo>
                      <a:pt x="2678766" y="977900"/>
                    </a:lnTo>
                    <a:lnTo>
                      <a:pt x="2681342" y="965200"/>
                    </a:lnTo>
                    <a:close/>
                  </a:path>
                  <a:path w="2708909" h="1625600">
                    <a:moveTo>
                      <a:pt x="676649" y="952500"/>
                    </a:moveTo>
                    <a:lnTo>
                      <a:pt x="26334" y="952500"/>
                    </a:lnTo>
                    <a:lnTo>
                      <a:pt x="33695" y="965200"/>
                    </a:lnTo>
                    <a:lnTo>
                      <a:pt x="674995" y="965200"/>
                    </a:lnTo>
                    <a:lnTo>
                      <a:pt x="676649" y="952500"/>
                    </a:lnTo>
                    <a:close/>
                  </a:path>
                  <a:path w="2708909" h="1625600">
                    <a:moveTo>
                      <a:pt x="699141" y="952500"/>
                    </a:moveTo>
                    <a:lnTo>
                      <a:pt x="691654" y="952500"/>
                    </a:lnTo>
                    <a:lnTo>
                      <a:pt x="694460" y="965200"/>
                    </a:lnTo>
                    <a:lnTo>
                      <a:pt x="697434" y="965200"/>
                    </a:lnTo>
                    <a:lnTo>
                      <a:pt x="699141" y="952500"/>
                    </a:lnTo>
                    <a:close/>
                  </a:path>
                  <a:path w="2708909" h="1625600">
                    <a:moveTo>
                      <a:pt x="2657049" y="952500"/>
                    </a:moveTo>
                    <a:lnTo>
                      <a:pt x="895543" y="952500"/>
                    </a:lnTo>
                    <a:lnTo>
                      <a:pt x="896360" y="965200"/>
                    </a:lnTo>
                    <a:lnTo>
                      <a:pt x="2667405" y="965200"/>
                    </a:lnTo>
                    <a:lnTo>
                      <a:pt x="2657049" y="952500"/>
                    </a:lnTo>
                    <a:close/>
                  </a:path>
                  <a:path w="2708909" h="1625600">
                    <a:moveTo>
                      <a:pt x="2678295" y="952500"/>
                    </a:moveTo>
                    <a:lnTo>
                      <a:pt x="2670452" y="965200"/>
                    </a:lnTo>
                    <a:lnTo>
                      <a:pt x="2681530" y="965200"/>
                    </a:lnTo>
                    <a:lnTo>
                      <a:pt x="2678295" y="952500"/>
                    </a:lnTo>
                    <a:close/>
                  </a:path>
                  <a:path w="2708909" h="1625600">
                    <a:moveTo>
                      <a:pt x="698010" y="939800"/>
                    </a:moveTo>
                    <a:lnTo>
                      <a:pt x="24920" y="939800"/>
                    </a:lnTo>
                    <a:lnTo>
                      <a:pt x="24920" y="952500"/>
                    </a:lnTo>
                    <a:lnTo>
                      <a:pt x="698889" y="952500"/>
                    </a:lnTo>
                    <a:lnTo>
                      <a:pt x="698010" y="939800"/>
                    </a:lnTo>
                    <a:close/>
                  </a:path>
                  <a:path w="2708909" h="1625600">
                    <a:moveTo>
                      <a:pt x="2669897" y="939800"/>
                    </a:moveTo>
                    <a:lnTo>
                      <a:pt x="867251" y="939800"/>
                    </a:lnTo>
                    <a:lnTo>
                      <a:pt x="870538" y="952500"/>
                    </a:lnTo>
                    <a:lnTo>
                      <a:pt x="2667290" y="952500"/>
                    </a:lnTo>
                    <a:lnTo>
                      <a:pt x="2669897" y="939800"/>
                    </a:lnTo>
                    <a:close/>
                  </a:path>
                  <a:path w="2708909" h="1625600">
                    <a:moveTo>
                      <a:pt x="807043" y="914400"/>
                    </a:moveTo>
                    <a:lnTo>
                      <a:pt x="136" y="914400"/>
                    </a:lnTo>
                    <a:lnTo>
                      <a:pt x="0" y="927100"/>
                    </a:lnTo>
                    <a:lnTo>
                      <a:pt x="3549" y="939800"/>
                    </a:lnTo>
                    <a:lnTo>
                      <a:pt x="3978" y="939800"/>
                    </a:lnTo>
                    <a:lnTo>
                      <a:pt x="5465" y="927100"/>
                    </a:lnTo>
                    <a:lnTo>
                      <a:pt x="803598" y="927100"/>
                    </a:lnTo>
                    <a:lnTo>
                      <a:pt x="807043" y="914400"/>
                    </a:lnTo>
                    <a:close/>
                  </a:path>
                  <a:path w="2708909" h="1625600">
                    <a:moveTo>
                      <a:pt x="777316" y="927100"/>
                    </a:moveTo>
                    <a:lnTo>
                      <a:pt x="15507" y="927100"/>
                    </a:lnTo>
                    <a:lnTo>
                      <a:pt x="20878" y="939800"/>
                    </a:lnTo>
                    <a:lnTo>
                      <a:pt x="768374" y="939800"/>
                    </a:lnTo>
                    <a:lnTo>
                      <a:pt x="777316" y="927100"/>
                    </a:lnTo>
                    <a:close/>
                  </a:path>
                  <a:path w="2708909" h="1625600">
                    <a:moveTo>
                      <a:pt x="2664390" y="914400"/>
                    </a:moveTo>
                    <a:lnTo>
                      <a:pt x="822215" y="914400"/>
                    </a:lnTo>
                    <a:lnTo>
                      <a:pt x="822529" y="927100"/>
                    </a:lnTo>
                    <a:lnTo>
                      <a:pt x="859031" y="927100"/>
                    </a:lnTo>
                    <a:lnTo>
                      <a:pt x="861282" y="939800"/>
                    </a:lnTo>
                    <a:lnTo>
                      <a:pt x="2670704" y="939800"/>
                    </a:lnTo>
                    <a:lnTo>
                      <a:pt x="2669112" y="927100"/>
                    </a:lnTo>
                    <a:lnTo>
                      <a:pt x="2664390" y="914400"/>
                    </a:lnTo>
                    <a:close/>
                  </a:path>
                  <a:path w="2708909" h="1625600">
                    <a:moveTo>
                      <a:pt x="2664589" y="901700"/>
                    </a:moveTo>
                    <a:lnTo>
                      <a:pt x="575" y="901700"/>
                    </a:lnTo>
                    <a:lnTo>
                      <a:pt x="2324" y="914400"/>
                    </a:lnTo>
                    <a:lnTo>
                      <a:pt x="2664945" y="914400"/>
                    </a:lnTo>
                    <a:lnTo>
                      <a:pt x="2664589" y="901700"/>
                    </a:lnTo>
                    <a:close/>
                  </a:path>
                  <a:path w="2708909" h="1625600">
                    <a:moveTo>
                      <a:pt x="2659960" y="889000"/>
                    </a:moveTo>
                    <a:lnTo>
                      <a:pt x="3141" y="889000"/>
                    </a:lnTo>
                    <a:lnTo>
                      <a:pt x="879" y="901700"/>
                    </a:lnTo>
                    <a:lnTo>
                      <a:pt x="2662924" y="901700"/>
                    </a:lnTo>
                    <a:lnTo>
                      <a:pt x="2659960" y="889000"/>
                    </a:lnTo>
                    <a:close/>
                  </a:path>
                  <a:path w="2708909" h="1625600">
                    <a:moveTo>
                      <a:pt x="2640066" y="850900"/>
                    </a:moveTo>
                    <a:lnTo>
                      <a:pt x="29266" y="850900"/>
                    </a:lnTo>
                    <a:lnTo>
                      <a:pt x="29454" y="863600"/>
                    </a:lnTo>
                    <a:lnTo>
                      <a:pt x="28491" y="863600"/>
                    </a:lnTo>
                    <a:lnTo>
                      <a:pt x="26669" y="876300"/>
                    </a:lnTo>
                    <a:lnTo>
                      <a:pt x="15455" y="876300"/>
                    </a:lnTo>
                    <a:lnTo>
                      <a:pt x="13884" y="889000"/>
                    </a:lnTo>
                    <a:lnTo>
                      <a:pt x="2630883" y="889000"/>
                    </a:lnTo>
                    <a:lnTo>
                      <a:pt x="2640066" y="850900"/>
                    </a:lnTo>
                    <a:close/>
                  </a:path>
                  <a:path w="2708909" h="1625600">
                    <a:moveTo>
                      <a:pt x="2651552" y="838200"/>
                    </a:moveTo>
                    <a:lnTo>
                      <a:pt x="34658" y="838200"/>
                    </a:lnTo>
                    <a:lnTo>
                      <a:pt x="34983" y="850900"/>
                    </a:lnTo>
                    <a:lnTo>
                      <a:pt x="2648547" y="850900"/>
                    </a:lnTo>
                    <a:lnTo>
                      <a:pt x="2651552" y="838200"/>
                    </a:lnTo>
                    <a:close/>
                  </a:path>
                  <a:path w="2708909" h="1625600">
                    <a:moveTo>
                      <a:pt x="2687645" y="838200"/>
                    </a:moveTo>
                    <a:lnTo>
                      <a:pt x="2658285" y="838200"/>
                    </a:lnTo>
                    <a:lnTo>
                      <a:pt x="2674934" y="850900"/>
                    </a:lnTo>
                    <a:lnTo>
                      <a:pt x="2680986" y="850900"/>
                    </a:lnTo>
                    <a:lnTo>
                      <a:pt x="2687645" y="838200"/>
                    </a:lnTo>
                    <a:close/>
                  </a:path>
                  <a:path w="2708909" h="1625600">
                    <a:moveTo>
                      <a:pt x="2692787" y="825500"/>
                    </a:moveTo>
                    <a:lnTo>
                      <a:pt x="35464" y="825500"/>
                    </a:lnTo>
                    <a:lnTo>
                      <a:pt x="34470" y="838200"/>
                    </a:lnTo>
                    <a:lnTo>
                      <a:pt x="2692630" y="838200"/>
                    </a:lnTo>
                    <a:lnTo>
                      <a:pt x="2692787" y="825500"/>
                    </a:lnTo>
                    <a:close/>
                  </a:path>
                  <a:path w="2708909" h="1625600">
                    <a:moveTo>
                      <a:pt x="2645552" y="812800"/>
                    </a:moveTo>
                    <a:lnTo>
                      <a:pt x="42375" y="812800"/>
                    </a:lnTo>
                    <a:lnTo>
                      <a:pt x="42197" y="825500"/>
                    </a:lnTo>
                    <a:lnTo>
                      <a:pt x="2646746" y="825500"/>
                    </a:lnTo>
                    <a:lnTo>
                      <a:pt x="2645552" y="812800"/>
                    </a:lnTo>
                    <a:close/>
                  </a:path>
                  <a:path w="2708909" h="1625600">
                    <a:moveTo>
                      <a:pt x="2636799" y="787400"/>
                    </a:moveTo>
                    <a:lnTo>
                      <a:pt x="107389" y="787400"/>
                    </a:lnTo>
                    <a:lnTo>
                      <a:pt x="109829" y="800100"/>
                    </a:lnTo>
                    <a:lnTo>
                      <a:pt x="47506" y="800100"/>
                    </a:lnTo>
                    <a:lnTo>
                      <a:pt x="44239" y="812800"/>
                    </a:lnTo>
                    <a:lnTo>
                      <a:pt x="2637752" y="812800"/>
                    </a:lnTo>
                    <a:lnTo>
                      <a:pt x="2635720" y="800100"/>
                    </a:lnTo>
                    <a:lnTo>
                      <a:pt x="2636799" y="787400"/>
                    </a:lnTo>
                    <a:close/>
                  </a:path>
                  <a:path w="2708909" h="1625600">
                    <a:moveTo>
                      <a:pt x="97829" y="787400"/>
                    </a:moveTo>
                    <a:lnTo>
                      <a:pt x="58888" y="787400"/>
                    </a:lnTo>
                    <a:lnTo>
                      <a:pt x="58186" y="800100"/>
                    </a:lnTo>
                    <a:lnTo>
                      <a:pt x="99494" y="800100"/>
                    </a:lnTo>
                    <a:lnTo>
                      <a:pt x="97829" y="787400"/>
                    </a:lnTo>
                    <a:close/>
                  </a:path>
                  <a:path w="2708909" h="1625600">
                    <a:moveTo>
                      <a:pt x="67306" y="774700"/>
                    </a:moveTo>
                    <a:lnTo>
                      <a:pt x="64291" y="774700"/>
                    </a:lnTo>
                    <a:lnTo>
                      <a:pt x="61129" y="787400"/>
                    </a:lnTo>
                    <a:lnTo>
                      <a:pt x="72940" y="787400"/>
                    </a:lnTo>
                    <a:lnTo>
                      <a:pt x="67306" y="774700"/>
                    </a:lnTo>
                    <a:close/>
                  </a:path>
                  <a:path w="2708909" h="1625600">
                    <a:moveTo>
                      <a:pt x="2673593" y="774700"/>
                    </a:moveTo>
                    <a:lnTo>
                      <a:pt x="108289" y="774700"/>
                    </a:lnTo>
                    <a:lnTo>
                      <a:pt x="106928" y="787400"/>
                    </a:lnTo>
                    <a:lnTo>
                      <a:pt x="2673196" y="787400"/>
                    </a:lnTo>
                    <a:lnTo>
                      <a:pt x="2673593" y="774700"/>
                    </a:lnTo>
                    <a:close/>
                  </a:path>
                  <a:path w="2708909" h="1625600">
                    <a:moveTo>
                      <a:pt x="2681635" y="762000"/>
                    </a:moveTo>
                    <a:lnTo>
                      <a:pt x="92552" y="762000"/>
                    </a:lnTo>
                    <a:lnTo>
                      <a:pt x="96949" y="774700"/>
                    </a:lnTo>
                    <a:lnTo>
                      <a:pt x="2677510" y="774700"/>
                    </a:lnTo>
                    <a:lnTo>
                      <a:pt x="2681635" y="762000"/>
                    </a:lnTo>
                    <a:close/>
                  </a:path>
                  <a:path w="2708909" h="1625600">
                    <a:moveTo>
                      <a:pt x="2698357" y="749300"/>
                    </a:moveTo>
                    <a:lnTo>
                      <a:pt x="85662" y="749300"/>
                    </a:lnTo>
                    <a:lnTo>
                      <a:pt x="83285" y="762000"/>
                    </a:lnTo>
                    <a:lnTo>
                      <a:pt x="2693383" y="762000"/>
                    </a:lnTo>
                    <a:lnTo>
                      <a:pt x="2698357" y="749300"/>
                    </a:lnTo>
                    <a:close/>
                  </a:path>
                  <a:path w="2708909" h="1625600">
                    <a:moveTo>
                      <a:pt x="2705990" y="736600"/>
                    </a:moveTo>
                    <a:lnTo>
                      <a:pt x="90321" y="736600"/>
                    </a:lnTo>
                    <a:lnTo>
                      <a:pt x="87787" y="749300"/>
                    </a:lnTo>
                    <a:lnTo>
                      <a:pt x="2704839" y="749300"/>
                    </a:lnTo>
                    <a:lnTo>
                      <a:pt x="2705990" y="736600"/>
                    </a:lnTo>
                    <a:close/>
                  </a:path>
                  <a:path w="2708909" h="1625600">
                    <a:moveTo>
                      <a:pt x="2694022" y="698500"/>
                    </a:moveTo>
                    <a:lnTo>
                      <a:pt x="82144" y="698500"/>
                    </a:lnTo>
                    <a:lnTo>
                      <a:pt x="84112" y="711200"/>
                    </a:lnTo>
                    <a:lnTo>
                      <a:pt x="88855" y="711200"/>
                    </a:lnTo>
                    <a:lnTo>
                      <a:pt x="90887" y="736600"/>
                    </a:lnTo>
                    <a:lnTo>
                      <a:pt x="2706137" y="736600"/>
                    </a:lnTo>
                    <a:lnTo>
                      <a:pt x="2708315" y="723900"/>
                    </a:lnTo>
                    <a:lnTo>
                      <a:pt x="2706954" y="723900"/>
                    </a:lnTo>
                    <a:lnTo>
                      <a:pt x="2699928" y="711200"/>
                    </a:lnTo>
                    <a:lnTo>
                      <a:pt x="2694022" y="698500"/>
                    </a:lnTo>
                    <a:close/>
                  </a:path>
                  <a:path w="2708909" h="1625600">
                    <a:moveTo>
                      <a:pt x="2692860" y="673100"/>
                    </a:moveTo>
                    <a:lnTo>
                      <a:pt x="76343" y="673100"/>
                    </a:lnTo>
                    <a:lnTo>
                      <a:pt x="79233" y="685800"/>
                    </a:lnTo>
                    <a:lnTo>
                      <a:pt x="80238" y="685800"/>
                    </a:lnTo>
                    <a:lnTo>
                      <a:pt x="81170" y="698500"/>
                    </a:lnTo>
                    <a:lnTo>
                      <a:pt x="2690850" y="698500"/>
                    </a:lnTo>
                    <a:lnTo>
                      <a:pt x="2689949" y="685800"/>
                    </a:lnTo>
                    <a:lnTo>
                      <a:pt x="2692860" y="673100"/>
                    </a:lnTo>
                    <a:close/>
                  </a:path>
                  <a:path w="2708909" h="1625600">
                    <a:moveTo>
                      <a:pt x="2621836" y="635000"/>
                    </a:moveTo>
                    <a:lnTo>
                      <a:pt x="100070" y="635000"/>
                    </a:lnTo>
                    <a:lnTo>
                      <a:pt x="96834" y="647700"/>
                    </a:lnTo>
                    <a:lnTo>
                      <a:pt x="91484" y="647700"/>
                    </a:lnTo>
                    <a:lnTo>
                      <a:pt x="80091" y="673100"/>
                    </a:lnTo>
                    <a:lnTo>
                      <a:pt x="2651814" y="673100"/>
                    </a:lnTo>
                    <a:lnTo>
                      <a:pt x="2644003" y="660400"/>
                    </a:lnTo>
                    <a:lnTo>
                      <a:pt x="2628045" y="660400"/>
                    </a:lnTo>
                    <a:lnTo>
                      <a:pt x="2624213" y="647700"/>
                    </a:lnTo>
                    <a:lnTo>
                      <a:pt x="2621836" y="635000"/>
                    </a:lnTo>
                    <a:close/>
                  </a:path>
                  <a:path w="2708909" h="1625600">
                    <a:moveTo>
                      <a:pt x="2704346" y="660400"/>
                    </a:moveTo>
                    <a:lnTo>
                      <a:pt x="2680797" y="660400"/>
                    </a:lnTo>
                    <a:lnTo>
                      <a:pt x="2671887" y="673100"/>
                    </a:lnTo>
                    <a:lnTo>
                      <a:pt x="2703634" y="673100"/>
                    </a:lnTo>
                    <a:lnTo>
                      <a:pt x="2704346" y="660400"/>
                    </a:lnTo>
                    <a:close/>
                  </a:path>
                  <a:path w="2708909" h="1625600">
                    <a:moveTo>
                      <a:pt x="2573649" y="622300"/>
                    </a:moveTo>
                    <a:lnTo>
                      <a:pt x="113504" y="622300"/>
                    </a:lnTo>
                    <a:lnTo>
                      <a:pt x="104237" y="635000"/>
                    </a:lnTo>
                    <a:lnTo>
                      <a:pt x="2578005" y="635000"/>
                    </a:lnTo>
                    <a:lnTo>
                      <a:pt x="2573649" y="622300"/>
                    </a:lnTo>
                    <a:close/>
                  </a:path>
                  <a:path w="2708909" h="1625600">
                    <a:moveTo>
                      <a:pt x="2601104" y="622300"/>
                    </a:moveTo>
                    <a:lnTo>
                      <a:pt x="2595449" y="622300"/>
                    </a:lnTo>
                    <a:lnTo>
                      <a:pt x="2589617" y="635000"/>
                    </a:lnTo>
                    <a:lnTo>
                      <a:pt x="2606559" y="635000"/>
                    </a:lnTo>
                    <a:lnTo>
                      <a:pt x="2601104" y="622300"/>
                    </a:lnTo>
                    <a:close/>
                  </a:path>
                  <a:path w="2708909" h="1625600">
                    <a:moveTo>
                      <a:pt x="2561901" y="596900"/>
                    </a:moveTo>
                    <a:lnTo>
                      <a:pt x="2549440" y="596900"/>
                    </a:lnTo>
                    <a:lnTo>
                      <a:pt x="2544718" y="609600"/>
                    </a:lnTo>
                    <a:lnTo>
                      <a:pt x="120938" y="609600"/>
                    </a:lnTo>
                    <a:lnTo>
                      <a:pt x="120247" y="622300"/>
                    </a:lnTo>
                    <a:lnTo>
                      <a:pt x="2570214" y="622300"/>
                    </a:lnTo>
                    <a:lnTo>
                      <a:pt x="2561901" y="596900"/>
                    </a:lnTo>
                    <a:close/>
                  </a:path>
                  <a:path w="2708909" h="1625600">
                    <a:moveTo>
                      <a:pt x="2376147" y="571500"/>
                    </a:moveTo>
                    <a:lnTo>
                      <a:pt x="145534" y="571500"/>
                    </a:lnTo>
                    <a:lnTo>
                      <a:pt x="129252" y="596900"/>
                    </a:lnTo>
                    <a:lnTo>
                      <a:pt x="122959" y="609600"/>
                    </a:lnTo>
                    <a:lnTo>
                      <a:pt x="2517357" y="609600"/>
                    </a:lnTo>
                    <a:lnTo>
                      <a:pt x="2512248" y="596900"/>
                    </a:lnTo>
                    <a:lnTo>
                      <a:pt x="2384241" y="596900"/>
                    </a:lnTo>
                    <a:lnTo>
                      <a:pt x="2383560" y="584200"/>
                    </a:lnTo>
                    <a:lnTo>
                      <a:pt x="2381037" y="584200"/>
                    </a:lnTo>
                    <a:lnTo>
                      <a:pt x="2376147" y="571500"/>
                    </a:lnTo>
                    <a:close/>
                  </a:path>
                  <a:path w="2708909" h="1625600">
                    <a:moveTo>
                      <a:pt x="2487463" y="584200"/>
                    </a:moveTo>
                    <a:lnTo>
                      <a:pt x="2394188" y="584200"/>
                    </a:lnTo>
                    <a:lnTo>
                      <a:pt x="2384241" y="596900"/>
                    </a:lnTo>
                    <a:lnTo>
                      <a:pt x="2496562" y="596900"/>
                    </a:lnTo>
                    <a:lnTo>
                      <a:pt x="2487463" y="584200"/>
                    </a:lnTo>
                    <a:close/>
                  </a:path>
                  <a:path w="2708909" h="1625600">
                    <a:moveTo>
                      <a:pt x="2431381" y="558800"/>
                    </a:moveTo>
                    <a:lnTo>
                      <a:pt x="2408837" y="558800"/>
                    </a:lnTo>
                    <a:lnTo>
                      <a:pt x="2409937" y="571500"/>
                    </a:lnTo>
                    <a:lnTo>
                      <a:pt x="2409151" y="584200"/>
                    </a:lnTo>
                    <a:lnTo>
                      <a:pt x="2458940" y="584200"/>
                    </a:lnTo>
                    <a:lnTo>
                      <a:pt x="2453475" y="571500"/>
                    </a:lnTo>
                    <a:lnTo>
                      <a:pt x="2435894" y="571500"/>
                    </a:lnTo>
                    <a:lnTo>
                      <a:pt x="2431381" y="558800"/>
                    </a:lnTo>
                    <a:close/>
                  </a:path>
                  <a:path w="2708909" h="1625600">
                    <a:moveTo>
                      <a:pt x="2469861" y="571500"/>
                    </a:moveTo>
                    <a:lnTo>
                      <a:pt x="2458940" y="584200"/>
                    </a:lnTo>
                    <a:lnTo>
                      <a:pt x="2477264" y="584200"/>
                    </a:lnTo>
                    <a:lnTo>
                      <a:pt x="2469861" y="571500"/>
                    </a:lnTo>
                    <a:close/>
                  </a:path>
                  <a:path w="2708909" h="1625600">
                    <a:moveTo>
                      <a:pt x="2484008" y="571500"/>
                    </a:moveTo>
                    <a:lnTo>
                      <a:pt x="2480018" y="571500"/>
                    </a:lnTo>
                    <a:lnTo>
                      <a:pt x="2478678" y="584200"/>
                    </a:lnTo>
                    <a:lnTo>
                      <a:pt x="2485285" y="584200"/>
                    </a:lnTo>
                    <a:lnTo>
                      <a:pt x="2484008" y="571500"/>
                    </a:lnTo>
                    <a:close/>
                  </a:path>
                  <a:path w="2708909" h="1625600">
                    <a:moveTo>
                      <a:pt x="2328861" y="520700"/>
                    </a:moveTo>
                    <a:lnTo>
                      <a:pt x="195878" y="520700"/>
                    </a:lnTo>
                    <a:lnTo>
                      <a:pt x="161534" y="558800"/>
                    </a:lnTo>
                    <a:lnTo>
                      <a:pt x="157010" y="571500"/>
                    </a:lnTo>
                    <a:lnTo>
                      <a:pt x="2371540" y="571500"/>
                    </a:lnTo>
                    <a:lnTo>
                      <a:pt x="2366409" y="558800"/>
                    </a:lnTo>
                    <a:lnTo>
                      <a:pt x="2348630" y="558800"/>
                    </a:lnTo>
                    <a:lnTo>
                      <a:pt x="2343258" y="546100"/>
                    </a:lnTo>
                    <a:lnTo>
                      <a:pt x="2328861" y="520700"/>
                    </a:lnTo>
                    <a:close/>
                  </a:path>
                  <a:path w="2708909" h="1625600">
                    <a:moveTo>
                      <a:pt x="2163557" y="508000"/>
                    </a:moveTo>
                    <a:lnTo>
                      <a:pt x="210873" y="508000"/>
                    </a:lnTo>
                    <a:lnTo>
                      <a:pt x="202653" y="520700"/>
                    </a:lnTo>
                    <a:lnTo>
                      <a:pt x="2164007" y="520700"/>
                    </a:lnTo>
                    <a:lnTo>
                      <a:pt x="2163557" y="508000"/>
                    </a:lnTo>
                    <a:close/>
                  </a:path>
                  <a:path w="2708909" h="1625600">
                    <a:moveTo>
                      <a:pt x="2230926" y="482600"/>
                    </a:moveTo>
                    <a:lnTo>
                      <a:pt x="2221010" y="482600"/>
                    </a:lnTo>
                    <a:lnTo>
                      <a:pt x="2211178" y="495300"/>
                    </a:lnTo>
                    <a:lnTo>
                      <a:pt x="2186237" y="508000"/>
                    </a:lnTo>
                    <a:lnTo>
                      <a:pt x="2182907" y="508000"/>
                    </a:lnTo>
                    <a:lnTo>
                      <a:pt x="2180499" y="520700"/>
                    </a:lnTo>
                    <a:lnTo>
                      <a:pt x="2322808" y="520700"/>
                    </a:lnTo>
                    <a:lnTo>
                      <a:pt x="2324316" y="508000"/>
                    </a:lnTo>
                    <a:lnTo>
                      <a:pt x="2323960" y="495300"/>
                    </a:lnTo>
                    <a:lnTo>
                      <a:pt x="2241701" y="495300"/>
                    </a:lnTo>
                    <a:lnTo>
                      <a:pt x="2230926" y="482600"/>
                    </a:lnTo>
                    <a:close/>
                  </a:path>
                  <a:path w="2708909" h="1625600">
                    <a:moveTo>
                      <a:pt x="2104815" y="469900"/>
                    </a:moveTo>
                    <a:lnTo>
                      <a:pt x="2051445" y="469900"/>
                    </a:lnTo>
                    <a:lnTo>
                      <a:pt x="2049759" y="482600"/>
                    </a:lnTo>
                    <a:lnTo>
                      <a:pt x="231165" y="482600"/>
                    </a:lnTo>
                    <a:lnTo>
                      <a:pt x="229176" y="495300"/>
                    </a:lnTo>
                    <a:lnTo>
                      <a:pt x="227092" y="495300"/>
                    </a:lnTo>
                    <a:lnTo>
                      <a:pt x="215239" y="508000"/>
                    </a:lnTo>
                    <a:lnTo>
                      <a:pt x="2127537" y="508000"/>
                    </a:lnTo>
                    <a:lnTo>
                      <a:pt x="2124092" y="495300"/>
                    </a:lnTo>
                    <a:lnTo>
                      <a:pt x="2109098" y="482600"/>
                    </a:lnTo>
                    <a:lnTo>
                      <a:pt x="2104815" y="469900"/>
                    </a:lnTo>
                    <a:close/>
                  </a:path>
                  <a:path w="2708909" h="1625600">
                    <a:moveTo>
                      <a:pt x="2151693" y="495300"/>
                    </a:moveTo>
                    <a:lnTo>
                      <a:pt x="2134688" y="495300"/>
                    </a:lnTo>
                    <a:lnTo>
                      <a:pt x="2131118" y="508000"/>
                    </a:lnTo>
                    <a:lnTo>
                      <a:pt x="2155819" y="508000"/>
                    </a:lnTo>
                    <a:lnTo>
                      <a:pt x="2151693" y="495300"/>
                    </a:lnTo>
                    <a:close/>
                  </a:path>
                  <a:path w="2708909" h="1625600">
                    <a:moveTo>
                      <a:pt x="2306055" y="482600"/>
                    </a:moveTo>
                    <a:lnTo>
                      <a:pt x="2263533" y="482600"/>
                    </a:lnTo>
                    <a:lnTo>
                      <a:pt x="2241701" y="495300"/>
                    </a:lnTo>
                    <a:lnTo>
                      <a:pt x="2319311" y="495300"/>
                    </a:lnTo>
                    <a:lnTo>
                      <a:pt x="2306055" y="482600"/>
                    </a:lnTo>
                    <a:close/>
                  </a:path>
                  <a:path w="2708909" h="1625600">
                    <a:moveTo>
                      <a:pt x="2018137" y="469900"/>
                    </a:moveTo>
                    <a:lnTo>
                      <a:pt x="269845" y="469900"/>
                    </a:lnTo>
                    <a:lnTo>
                      <a:pt x="242610" y="482600"/>
                    </a:lnTo>
                    <a:lnTo>
                      <a:pt x="2019069" y="482600"/>
                    </a:lnTo>
                    <a:lnTo>
                      <a:pt x="2018137" y="469900"/>
                    </a:lnTo>
                    <a:close/>
                  </a:path>
                  <a:path w="2708909" h="1625600">
                    <a:moveTo>
                      <a:pt x="2301584" y="469900"/>
                    </a:moveTo>
                    <a:lnTo>
                      <a:pt x="2276778" y="469900"/>
                    </a:lnTo>
                    <a:lnTo>
                      <a:pt x="2267983" y="482600"/>
                    </a:lnTo>
                    <a:lnTo>
                      <a:pt x="2303615" y="482600"/>
                    </a:lnTo>
                    <a:lnTo>
                      <a:pt x="2301584" y="469900"/>
                    </a:lnTo>
                    <a:close/>
                  </a:path>
                  <a:path w="2708909" h="1625600">
                    <a:moveTo>
                      <a:pt x="2014671" y="457200"/>
                    </a:moveTo>
                    <a:lnTo>
                      <a:pt x="281719" y="457200"/>
                    </a:lnTo>
                    <a:lnTo>
                      <a:pt x="281028" y="469900"/>
                    </a:lnTo>
                    <a:lnTo>
                      <a:pt x="2016755" y="469900"/>
                    </a:lnTo>
                    <a:lnTo>
                      <a:pt x="2014671" y="457200"/>
                    </a:lnTo>
                    <a:close/>
                  </a:path>
                  <a:path w="2708909" h="1625600">
                    <a:moveTo>
                      <a:pt x="2003865" y="406400"/>
                    </a:moveTo>
                    <a:lnTo>
                      <a:pt x="292996" y="406400"/>
                    </a:lnTo>
                    <a:lnTo>
                      <a:pt x="296849" y="419100"/>
                    </a:lnTo>
                    <a:lnTo>
                      <a:pt x="293362" y="431800"/>
                    </a:lnTo>
                    <a:lnTo>
                      <a:pt x="294891" y="431800"/>
                    </a:lnTo>
                    <a:lnTo>
                      <a:pt x="295970" y="444500"/>
                    </a:lnTo>
                    <a:lnTo>
                      <a:pt x="291834" y="444500"/>
                    </a:lnTo>
                    <a:lnTo>
                      <a:pt x="282148" y="457200"/>
                    </a:lnTo>
                    <a:lnTo>
                      <a:pt x="2000483" y="457200"/>
                    </a:lnTo>
                    <a:lnTo>
                      <a:pt x="1997310" y="444500"/>
                    </a:lnTo>
                    <a:lnTo>
                      <a:pt x="1990169" y="419100"/>
                    </a:lnTo>
                    <a:lnTo>
                      <a:pt x="1992243" y="419100"/>
                    </a:lnTo>
                    <a:lnTo>
                      <a:pt x="2003865" y="406400"/>
                    </a:lnTo>
                    <a:close/>
                  </a:path>
                  <a:path w="2708909" h="1625600">
                    <a:moveTo>
                      <a:pt x="2000577" y="393700"/>
                    </a:moveTo>
                    <a:lnTo>
                      <a:pt x="292734" y="393700"/>
                    </a:lnTo>
                    <a:lnTo>
                      <a:pt x="291823" y="406400"/>
                    </a:lnTo>
                    <a:lnTo>
                      <a:pt x="2000085" y="406400"/>
                    </a:lnTo>
                    <a:lnTo>
                      <a:pt x="2000577" y="393700"/>
                    </a:lnTo>
                    <a:close/>
                  </a:path>
                  <a:path w="2708909" h="1625600">
                    <a:moveTo>
                      <a:pt x="1997928" y="381000"/>
                    </a:moveTo>
                    <a:lnTo>
                      <a:pt x="284441" y="381000"/>
                    </a:lnTo>
                    <a:lnTo>
                      <a:pt x="284441" y="393700"/>
                    </a:lnTo>
                    <a:lnTo>
                      <a:pt x="1999300" y="393700"/>
                    </a:lnTo>
                    <a:lnTo>
                      <a:pt x="1997928" y="381000"/>
                    </a:lnTo>
                    <a:close/>
                  </a:path>
                  <a:path w="2708909" h="1625600">
                    <a:moveTo>
                      <a:pt x="1990169" y="368300"/>
                    </a:moveTo>
                    <a:lnTo>
                      <a:pt x="276033" y="368300"/>
                    </a:lnTo>
                    <a:lnTo>
                      <a:pt x="274190" y="381000"/>
                    </a:lnTo>
                    <a:lnTo>
                      <a:pt x="1990462" y="381000"/>
                    </a:lnTo>
                    <a:lnTo>
                      <a:pt x="1990169" y="368300"/>
                    </a:lnTo>
                    <a:close/>
                  </a:path>
                  <a:path w="2708909" h="1625600">
                    <a:moveTo>
                      <a:pt x="1982861" y="342900"/>
                    </a:moveTo>
                    <a:lnTo>
                      <a:pt x="277447" y="342900"/>
                    </a:lnTo>
                    <a:lnTo>
                      <a:pt x="287603" y="355600"/>
                    </a:lnTo>
                    <a:lnTo>
                      <a:pt x="300126" y="368300"/>
                    </a:lnTo>
                    <a:lnTo>
                      <a:pt x="1985782" y="368300"/>
                    </a:lnTo>
                    <a:lnTo>
                      <a:pt x="1984714" y="355600"/>
                    </a:lnTo>
                    <a:lnTo>
                      <a:pt x="1982861" y="342900"/>
                    </a:lnTo>
                    <a:close/>
                  </a:path>
                  <a:path w="2708909" h="1625600">
                    <a:moveTo>
                      <a:pt x="1975814" y="330200"/>
                    </a:moveTo>
                    <a:lnTo>
                      <a:pt x="273803" y="330200"/>
                    </a:lnTo>
                    <a:lnTo>
                      <a:pt x="274222" y="342900"/>
                    </a:lnTo>
                    <a:lnTo>
                      <a:pt x="1975814" y="342900"/>
                    </a:lnTo>
                    <a:lnTo>
                      <a:pt x="1975814" y="330200"/>
                    </a:lnTo>
                    <a:close/>
                  </a:path>
                  <a:path w="2708909" h="1625600">
                    <a:moveTo>
                      <a:pt x="1985457" y="317500"/>
                    </a:moveTo>
                    <a:lnTo>
                      <a:pt x="266169" y="317500"/>
                    </a:lnTo>
                    <a:lnTo>
                      <a:pt x="267929" y="330200"/>
                    </a:lnTo>
                    <a:lnTo>
                      <a:pt x="1986756" y="330200"/>
                    </a:lnTo>
                    <a:lnTo>
                      <a:pt x="1985457" y="317500"/>
                    </a:lnTo>
                    <a:close/>
                  </a:path>
                  <a:path w="2708909" h="1625600">
                    <a:moveTo>
                      <a:pt x="1947134" y="279400"/>
                    </a:moveTo>
                    <a:lnTo>
                      <a:pt x="1918329" y="279400"/>
                    </a:lnTo>
                    <a:lnTo>
                      <a:pt x="1905994" y="292100"/>
                    </a:lnTo>
                    <a:lnTo>
                      <a:pt x="260054" y="292100"/>
                    </a:lnTo>
                    <a:lnTo>
                      <a:pt x="261740" y="304800"/>
                    </a:lnTo>
                    <a:lnTo>
                      <a:pt x="260913" y="304800"/>
                    </a:lnTo>
                    <a:lnTo>
                      <a:pt x="264861" y="317500"/>
                    </a:lnTo>
                    <a:lnTo>
                      <a:pt x="1954987" y="317500"/>
                    </a:lnTo>
                    <a:lnTo>
                      <a:pt x="1952013" y="304800"/>
                    </a:lnTo>
                    <a:lnTo>
                      <a:pt x="1948307" y="292100"/>
                    </a:lnTo>
                    <a:lnTo>
                      <a:pt x="1947134" y="279400"/>
                    </a:lnTo>
                    <a:close/>
                  </a:path>
                  <a:path w="2708909" h="1625600">
                    <a:moveTo>
                      <a:pt x="1878288" y="279400"/>
                    </a:moveTo>
                    <a:lnTo>
                      <a:pt x="245270" y="279400"/>
                    </a:lnTo>
                    <a:lnTo>
                      <a:pt x="252913" y="292100"/>
                    </a:lnTo>
                    <a:lnTo>
                      <a:pt x="1879722" y="292100"/>
                    </a:lnTo>
                    <a:lnTo>
                      <a:pt x="1878288" y="279400"/>
                    </a:lnTo>
                    <a:close/>
                  </a:path>
                  <a:path w="2708909" h="1625600">
                    <a:moveTo>
                      <a:pt x="1235470" y="254000"/>
                    </a:moveTo>
                    <a:lnTo>
                      <a:pt x="230998" y="254000"/>
                    </a:lnTo>
                    <a:lnTo>
                      <a:pt x="233563" y="266700"/>
                    </a:lnTo>
                    <a:lnTo>
                      <a:pt x="241887" y="279400"/>
                    </a:lnTo>
                    <a:lnTo>
                      <a:pt x="1262055" y="279400"/>
                    </a:lnTo>
                    <a:lnTo>
                      <a:pt x="1260370" y="266700"/>
                    </a:lnTo>
                    <a:lnTo>
                      <a:pt x="1237480" y="266700"/>
                    </a:lnTo>
                    <a:lnTo>
                      <a:pt x="1235470" y="254000"/>
                    </a:lnTo>
                    <a:close/>
                  </a:path>
                  <a:path w="2708909" h="1625600">
                    <a:moveTo>
                      <a:pt x="1811086" y="266700"/>
                    </a:moveTo>
                    <a:lnTo>
                      <a:pt x="1265741" y="266700"/>
                    </a:lnTo>
                    <a:lnTo>
                      <a:pt x="1265553" y="279400"/>
                    </a:lnTo>
                    <a:lnTo>
                      <a:pt x="1821902" y="279400"/>
                    </a:lnTo>
                    <a:lnTo>
                      <a:pt x="1811086" y="266700"/>
                    </a:lnTo>
                    <a:close/>
                  </a:path>
                  <a:path w="2708909" h="1625600">
                    <a:moveTo>
                      <a:pt x="1844603" y="266700"/>
                    </a:moveTo>
                    <a:lnTo>
                      <a:pt x="1833776" y="266700"/>
                    </a:lnTo>
                    <a:lnTo>
                      <a:pt x="1828164" y="279400"/>
                    </a:lnTo>
                    <a:lnTo>
                      <a:pt x="1860309" y="279400"/>
                    </a:lnTo>
                    <a:lnTo>
                      <a:pt x="1844603" y="266700"/>
                    </a:lnTo>
                    <a:close/>
                  </a:path>
                  <a:path w="2708909" h="1625600">
                    <a:moveTo>
                      <a:pt x="1825766" y="254000"/>
                    </a:moveTo>
                    <a:lnTo>
                      <a:pt x="1269249" y="254000"/>
                    </a:lnTo>
                    <a:lnTo>
                      <a:pt x="1268840" y="266700"/>
                    </a:lnTo>
                    <a:lnTo>
                      <a:pt x="1819797" y="266700"/>
                    </a:lnTo>
                    <a:lnTo>
                      <a:pt x="1825766" y="254000"/>
                    </a:lnTo>
                    <a:close/>
                  </a:path>
                  <a:path w="2708909" h="1625600">
                    <a:moveTo>
                      <a:pt x="1231428" y="241300"/>
                    </a:moveTo>
                    <a:lnTo>
                      <a:pt x="227637" y="241300"/>
                    </a:lnTo>
                    <a:lnTo>
                      <a:pt x="225574" y="254000"/>
                    </a:lnTo>
                    <a:lnTo>
                      <a:pt x="1230171" y="254000"/>
                    </a:lnTo>
                    <a:lnTo>
                      <a:pt x="1231428" y="241300"/>
                    </a:lnTo>
                    <a:close/>
                  </a:path>
                  <a:path w="2708909" h="1625600">
                    <a:moveTo>
                      <a:pt x="1811253" y="228600"/>
                    </a:moveTo>
                    <a:lnTo>
                      <a:pt x="1275667" y="228600"/>
                    </a:lnTo>
                    <a:lnTo>
                      <a:pt x="1277144" y="241300"/>
                    </a:lnTo>
                    <a:lnTo>
                      <a:pt x="1278023" y="254000"/>
                    </a:lnTo>
                    <a:lnTo>
                      <a:pt x="1829535" y="254000"/>
                    </a:lnTo>
                    <a:lnTo>
                      <a:pt x="1828247" y="241300"/>
                    </a:lnTo>
                    <a:lnTo>
                      <a:pt x="1810478" y="241300"/>
                    </a:lnTo>
                    <a:lnTo>
                      <a:pt x="1811253" y="228600"/>
                    </a:lnTo>
                    <a:close/>
                  </a:path>
                  <a:path w="2708909" h="1625600">
                    <a:moveTo>
                      <a:pt x="989519" y="228600"/>
                    </a:moveTo>
                    <a:lnTo>
                      <a:pt x="233888" y="228600"/>
                    </a:lnTo>
                    <a:lnTo>
                      <a:pt x="235113" y="241300"/>
                    </a:lnTo>
                    <a:lnTo>
                      <a:pt x="991100" y="241300"/>
                    </a:lnTo>
                    <a:lnTo>
                      <a:pt x="989519" y="228600"/>
                    </a:lnTo>
                    <a:close/>
                  </a:path>
                  <a:path w="2708909" h="1625600">
                    <a:moveTo>
                      <a:pt x="1073339" y="228600"/>
                    </a:moveTo>
                    <a:lnTo>
                      <a:pt x="993791" y="228600"/>
                    </a:lnTo>
                    <a:lnTo>
                      <a:pt x="991100" y="241300"/>
                    </a:lnTo>
                    <a:lnTo>
                      <a:pt x="1074616" y="241300"/>
                    </a:lnTo>
                    <a:lnTo>
                      <a:pt x="1073339" y="228600"/>
                    </a:lnTo>
                    <a:close/>
                  </a:path>
                  <a:path w="2708909" h="1625600">
                    <a:moveTo>
                      <a:pt x="1228297" y="228600"/>
                    </a:moveTo>
                    <a:lnTo>
                      <a:pt x="1106311" y="228600"/>
                    </a:lnTo>
                    <a:lnTo>
                      <a:pt x="1104112" y="241300"/>
                    </a:lnTo>
                    <a:lnTo>
                      <a:pt x="1230213" y="241300"/>
                    </a:lnTo>
                    <a:lnTo>
                      <a:pt x="1228297" y="228600"/>
                    </a:lnTo>
                    <a:close/>
                  </a:path>
                  <a:path w="2708909" h="1625600">
                    <a:moveTo>
                      <a:pt x="974033" y="203200"/>
                    </a:moveTo>
                    <a:lnTo>
                      <a:pt x="849639" y="203200"/>
                    </a:lnTo>
                    <a:lnTo>
                      <a:pt x="842613" y="215900"/>
                    </a:lnTo>
                    <a:lnTo>
                      <a:pt x="227542" y="215900"/>
                    </a:lnTo>
                    <a:lnTo>
                      <a:pt x="227783" y="228600"/>
                    </a:lnTo>
                    <a:lnTo>
                      <a:pt x="977352" y="228600"/>
                    </a:lnTo>
                    <a:lnTo>
                      <a:pt x="976389" y="215900"/>
                    </a:lnTo>
                    <a:lnTo>
                      <a:pt x="974033" y="203200"/>
                    </a:lnTo>
                    <a:close/>
                  </a:path>
                  <a:path w="2708909" h="1625600">
                    <a:moveTo>
                      <a:pt x="1065067" y="215900"/>
                    </a:moveTo>
                    <a:lnTo>
                      <a:pt x="994210" y="215900"/>
                    </a:lnTo>
                    <a:lnTo>
                      <a:pt x="994535" y="228600"/>
                    </a:lnTo>
                    <a:lnTo>
                      <a:pt x="1066082" y="228600"/>
                    </a:lnTo>
                    <a:lnTo>
                      <a:pt x="1065067" y="215900"/>
                    </a:lnTo>
                    <a:close/>
                  </a:path>
                  <a:path w="2708909" h="1625600">
                    <a:moveTo>
                      <a:pt x="1139515" y="215900"/>
                    </a:moveTo>
                    <a:lnTo>
                      <a:pt x="1119484" y="215900"/>
                    </a:lnTo>
                    <a:lnTo>
                      <a:pt x="1117232" y="228600"/>
                    </a:lnTo>
                    <a:lnTo>
                      <a:pt x="1140834" y="228600"/>
                    </a:lnTo>
                    <a:lnTo>
                      <a:pt x="1139515" y="215900"/>
                    </a:lnTo>
                    <a:close/>
                  </a:path>
                  <a:path w="2708909" h="1625600">
                    <a:moveTo>
                      <a:pt x="1166571" y="215900"/>
                    </a:moveTo>
                    <a:lnTo>
                      <a:pt x="1163126" y="215900"/>
                    </a:lnTo>
                    <a:lnTo>
                      <a:pt x="1160582" y="228600"/>
                    </a:lnTo>
                    <a:lnTo>
                      <a:pt x="1168980" y="228600"/>
                    </a:lnTo>
                    <a:lnTo>
                      <a:pt x="1166571" y="215900"/>
                    </a:lnTo>
                    <a:close/>
                  </a:path>
                  <a:path w="2708909" h="1625600">
                    <a:moveTo>
                      <a:pt x="1212968" y="215900"/>
                    </a:moveTo>
                    <a:lnTo>
                      <a:pt x="1170854" y="215900"/>
                    </a:lnTo>
                    <a:lnTo>
                      <a:pt x="1168980" y="228600"/>
                    </a:lnTo>
                    <a:lnTo>
                      <a:pt x="1218591" y="228600"/>
                    </a:lnTo>
                    <a:lnTo>
                      <a:pt x="1212968" y="215900"/>
                    </a:lnTo>
                    <a:close/>
                  </a:path>
                  <a:path w="2708909" h="1625600">
                    <a:moveTo>
                      <a:pt x="1815452" y="215900"/>
                    </a:moveTo>
                    <a:lnTo>
                      <a:pt x="1271301" y="215900"/>
                    </a:lnTo>
                    <a:lnTo>
                      <a:pt x="1270170" y="228600"/>
                    </a:lnTo>
                    <a:lnTo>
                      <a:pt x="1815012" y="228600"/>
                    </a:lnTo>
                    <a:lnTo>
                      <a:pt x="1815452" y="215900"/>
                    </a:lnTo>
                    <a:close/>
                  </a:path>
                  <a:path w="2708909" h="1625600">
                    <a:moveTo>
                      <a:pt x="837293" y="190500"/>
                    </a:moveTo>
                    <a:lnTo>
                      <a:pt x="220317" y="190500"/>
                    </a:lnTo>
                    <a:lnTo>
                      <a:pt x="224391" y="203200"/>
                    </a:lnTo>
                    <a:lnTo>
                      <a:pt x="221668" y="203200"/>
                    </a:lnTo>
                    <a:lnTo>
                      <a:pt x="222673" y="215900"/>
                    </a:lnTo>
                    <a:lnTo>
                      <a:pt x="831136" y="215900"/>
                    </a:lnTo>
                    <a:lnTo>
                      <a:pt x="836110" y="203200"/>
                    </a:lnTo>
                    <a:lnTo>
                      <a:pt x="837293" y="190500"/>
                    </a:lnTo>
                    <a:close/>
                  </a:path>
                  <a:path w="2708909" h="1625600">
                    <a:moveTo>
                      <a:pt x="1065883" y="203200"/>
                    </a:moveTo>
                    <a:lnTo>
                      <a:pt x="997571" y="203200"/>
                    </a:lnTo>
                    <a:lnTo>
                      <a:pt x="994618" y="215900"/>
                    </a:lnTo>
                    <a:lnTo>
                      <a:pt x="1066480" y="215900"/>
                    </a:lnTo>
                    <a:lnTo>
                      <a:pt x="1065883" y="203200"/>
                    </a:lnTo>
                    <a:close/>
                  </a:path>
                  <a:path w="2708909" h="1625600">
                    <a:moveTo>
                      <a:pt x="1816761" y="203200"/>
                    </a:moveTo>
                    <a:lnTo>
                      <a:pt x="1268516" y="203200"/>
                    </a:lnTo>
                    <a:lnTo>
                      <a:pt x="1270076" y="215900"/>
                    </a:lnTo>
                    <a:lnTo>
                      <a:pt x="1817096" y="215900"/>
                    </a:lnTo>
                    <a:lnTo>
                      <a:pt x="1816761" y="203200"/>
                    </a:lnTo>
                    <a:close/>
                  </a:path>
                  <a:path w="2708909" h="1625600">
                    <a:moveTo>
                      <a:pt x="871983" y="190500"/>
                    </a:moveTo>
                    <a:lnTo>
                      <a:pt x="850529" y="190500"/>
                    </a:lnTo>
                    <a:lnTo>
                      <a:pt x="850602" y="203200"/>
                    </a:lnTo>
                    <a:lnTo>
                      <a:pt x="874800" y="203200"/>
                    </a:lnTo>
                    <a:lnTo>
                      <a:pt x="871983" y="190500"/>
                    </a:lnTo>
                    <a:close/>
                  </a:path>
                  <a:path w="2708909" h="1625600">
                    <a:moveTo>
                      <a:pt x="929291" y="190500"/>
                    </a:moveTo>
                    <a:lnTo>
                      <a:pt x="898757" y="190500"/>
                    </a:lnTo>
                    <a:lnTo>
                      <a:pt x="895145" y="203200"/>
                    </a:lnTo>
                    <a:lnTo>
                      <a:pt x="930893" y="203200"/>
                    </a:lnTo>
                    <a:lnTo>
                      <a:pt x="929291" y="190500"/>
                    </a:lnTo>
                    <a:close/>
                  </a:path>
                  <a:path w="2708909" h="1625600">
                    <a:moveTo>
                      <a:pt x="954976" y="190500"/>
                    </a:moveTo>
                    <a:lnTo>
                      <a:pt x="947007" y="190500"/>
                    </a:lnTo>
                    <a:lnTo>
                      <a:pt x="939521" y="203200"/>
                    </a:lnTo>
                    <a:lnTo>
                      <a:pt x="968452" y="203200"/>
                    </a:lnTo>
                    <a:lnTo>
                      <a:pt x="954976" y="190500"/>
                    </a:lnTo>
                    <a:close/>
                  </a:path>
                  <a:path w="2708909" h="1625600">
                    <a:moveTo>
                      <a:pt x="1059119" y="190500"/>
                    </a:moveTo>
                    <a:lnTo>
                      <a:pt x="1028973" y="190500"/>
                    </a:lnTo>
                    <a:lnTo>
                      <a:pt x="1025026" y="203200"/>
                    </a:lnTo>
                    <a:lnTo>
                      <a:pt x="1064135" y="203200"/>
                    </a:lnTo>
                    <a:lnTo>
                      <a:pt x="1059119" y="190500"/>
                    </a:lnTo>
                    <a:close/>
                  </a:path>
                  <a:path w="2708909" h="1625600">
                    <a:moveTo>
                      <a:pt x="1807232" y="190500"/>
                    </a:moveTo>
                    <a:lnTo>
                      <a:pt x="1260631" y="190500"/>
                    </a:lnTo>
                    <a:lnTo>
                      <a:pt x="1260631" y="203200"/>
                    </a:lnTo>
                    <a:lnTo>
                      <a:pt x="1813557" y="203200"/>
                    </a:lnTo>
                    <a:lnTo>
                      <a:pt x="1807232" y="190500"/>
                    </a:lnTo>
                    <a:close/>
                  </a:path>
                  <a:path w="2708909" h="1625600">
                    <a:moveTo>
                      <a:pt x="263258" y="177800"/>
                    </a:moveTo>
                    <a:lnTo>
                      <a:pt x="221427" y="177800"/>
                    </a:lnTo>
                    <a:lnTo>
                      <a:pt x="219605" y="190500"/>
                    </a:lnTo>
                    <a:lnTo>
                      <a:pt x="267468" y="190500"/>
                    </a:lnTo>
                    <a:lnTo>
                      <a:pt x="263258" y="177800"/>
                    </a:lnTo>
                    <a:close/>
                  </a:path>
                  <a:path w="2708909" h="1625600">
                    <a:moveTo>
                      <a:pt x="758542" y="165100"/>
                    </a:moveTo>
                    <a:lnTo>
                      <a:pt x="300210" y="165100"/>
                    </a:lnTo>
                    <a:lnTo>
                      <a:pt x="277750" y="190500"/>
                    </a:lnTo>
                    <a:lnTo>
                      <a:pt x="770353" y="190500"/>
                    </a:lnTo>
                    <a:lnTo>
                      <a:pt x="772583" y="177800"/>
                    </a:lnTo>
                    <a:lnTo>
                      <a:pt x="759736" y="177800"/>
                    </a:lnTo>
                    <a:lnTo>
                      <a:pt x="758542" y="165100"/>
                    </a:lnTo>
                    <a:close/>
                  </a:path>
                  <a:path w="2708909" h="1625600">
                    <a:moveTo>
                      <a:pt x="808310" y="177800"/>
                    </a:moveTo>
                    <a:lnTo>
                      <a:pt x="800268" y="177800"/>
                    </a:lnTo>
                    <a:lnTo>
                      <a:pt x="796090" y="190500"/>
                    </a:lnTo>
                    <a:lnTo>
                      <a:pt x="824582" y="190500"/>
                    </a:lnTo>
                    <a:lnTo>
                      <a:pt x="808310" y="177800"/>
                    </a:lnTo>
                    <a:close/>
                  </a:path>
                  <a:path w="2708909" h="1625600">
                    <a:moveTo>
                      <a:pt x="918914" y="177800"/>
                    </a:moveTo>
                    <a:lnTo>
                      <a:pt x="906569" y="177800"/>
                    </a:lnTo>
                    <a:lnTo>
                      <a:pt x="903637" y="190500"/>
                    </a:lnTo>
                    <a:lnTo>
                      <a:pt x="919061" y="190500"/>
                    </a:lnTo>
                    <a:lnTo>
                      <a:pt x="918914" y="177800"/>
                    </a:lnTo>
                    <a:close/>
                  </a:path>
                  <a:path w="2708909" h="1625600">
                    <a:moveTo>
                      <a:pt x="1050470" y="177800"/>
                    </a:moveTo>
                    <a:lnTo>
                      <a:pt x="1038408" y="177800"/>
                    </a:lnTo>
                    <a:lnTo>
                      <a:pt x="1035403" y="190500"/>
                    </a:lnTo>
                    <a:lnTo>
                      <a:pt x="1054093" y="190500"/>
                    </a:lnTo>
                    <a:lnTo>
                      <a:pt x="1050470" y="177800"/>
                    </a:lnTo>
                    <a:close/>
                  </a:path>
                  <a:path w="2708909" h="1625600">
                    <a:moveTo>
                      <a:pt x="1804196" y="177800"/>
                    </a:moveTo>
                    <a:lnTo>
                      <a:pt x="1263825" y="177800"/>
                    </a:lnTo>
                    <a:lnTo>
                      <a:pt x="1259511" y="190500"/>
                    </a:lnTo>
                    <a:lnTo>
                      <a:pt x="1804866" y="190500"/>
                    </a:lnTo>
                    <a:lnTo>
                      <a:pt x="1804196" y="177800"/>
                    </a:lnTo>
                    <a:close/>
                  </a:path>
                  <a:path w="2708909" h="1625600">
                    <a:moveTo>
                      <a:pt x="1802374" y="165100"/>
                    </a:moveTo>
                    <a:lnTo>
                      <a:pt x="1268662" y="165100"/>
                    </a:lnTo>
                    <a:lnTo>
                      <a:pt x="1266903" y="177800"/>
                    </a:lnTo>
                    <a:lnTo>
                      <a:pt x="1796542" y="177800"/>
                    </a:lnTo>
                    <a:lnTo>
                      <a:pt x="1802374" y="165100"/>
                    </a:lnTo>
                    <a:close/>
                  </a:path>
                  <a:path w="2708909" h="1625600">
                    <a:moveTo>
                      <a:pt x="643729" y="127000"/>
                    </a:moveTo>
                    <a:lnTo>
                      <a:pt x="327361" y="127000"/>
                    </a:lnTo>
                    <a:lnTo>
                      <a:pt x="325047" y="139700"/>
                    </a:lnTo>
                    <a:lnTo>
                      <a:pt x="321477" y="152400"/>
                    </a:lnTo>
                    <a:lnTo>
                      <a:pt x="317246" y="165100"/>
                    </a:lnTo>
                    <a:lnTo>
                      <a:pt x="758605" y="165100"/>
                    </a:lnTo>
                    <a:lnTo>
                      <a:pt x="759003" y="152400"/>
                    </a:lnTo>
                    <a:lnTo>
                      <a:pt x="709517" y="152400"/>
                    </a:lnTo>
                    <a:lnTo>
                      <a:pt x="681110" y="139700"/>
                    </a:lnTo>
                    <a:lnTo>
                      <a:pt x="644064" y="139700"/>
                    </a:lnTo>
                    <a:lnTo>
                      <a:pt x="643729" y="127000"/>
                    </a:lnTo>
                    <a:close/>
                  </a:path>
                  <a:path w="2708909" h="1625600">
                    <a:moveTo>
                      <a:pt x="1845158" y="139700"/>
                    </a:moveTo>
                    <a:lnTo>
                      <a:pt x="1280201" y="139700"/>
                    </a:lnTo>
                    <a:lnTo>
                      <a:pt x="1276840" y="152400"/>
                    </a:lnTo>
                    <a:lnTo>
                      <a:pt x="1277081" y="152400"/>
                    </a:lnTo>
                    <a:lnTo>
                      <a:pt x="1276861" y="165100"/>
                    </a:lnTo>
                    <a:lnTo>
                      <a:pt x="1839703" y="165100"/>
                    </a:lnTo>
                    <a:lnTo>
                      <a:pt x="1845378" y="152400"/>
                    </a:lnTo>
                    <a:lnTo>
                      <a:pt x="1845158" y="139700"/>
                    </a:lnTo>
                    <a:close/>
                  </a:path>
                  <a:path w="2708909" h="1625600">
                    <a:moveTo>
                      <a:pt x="1835336" y="127000"/>
                    </a:moveTo>
                    <a:lnTo>
                      <a:pt x="1283196" y="127000"/>
                    </a:lnTo>
                    <a:lnTo>
                      <a:pt x="1282233" y="139700"/>
                    </a:lnTo>
                    <a:lnTo>
                      <a:pt x="1841106" y="139700"/>
                    </a:lnTo>
                    <a:lnTo>
                      <a:pt x="1835336" y="127000"/>
                    </a:lnTo>
                    <a:close/>
                  </a:path>
                  <a:path w="2708909" h="1625600">
                    <a:moveTo>
                      <a:pt x="593217" y="114300"/>
                    </a:moveTo>
                    <a:lnTo>
                      <a:pt x="339267" y="114300"/>
                    </a:lnTo>
                    <a:lnTo>
                      <a:pt x="336094" y="127000"/>
                    </a:lnTo>
                    <a:lnTo>
                      <a:pt x="602913" y="127000"/>
                    </a:lnTo>
                    <a:lnTo>
                      <a:pt x="593217" y="114300"/>
                    </a:lnTo>
                    <a:close/>
                  </a:path>
                  <a:path w="2708909" h="1625600">
                    <a:moveTo>
                      <a:pt x="1818394" y="114300"/>
                    </a:moveTo>
                    <a:lnTo>
                      <a:pt x="1292892" y="114300"/>
                    </a:lnTo>
                    <a:lnTo>
                      <a:pt x="1292473" y="127000"/>
                    </a:lnTo>
                    <a:lnTo>
                      <a:pt x="1818342" y="127000"/>
                    </a:lnTo>
                    <a:lnTo>
                      <a:pt x="1818394" y="114300"/>
                    </a:lnTo>
                    <a:close/>
                  </a:path>
                  <a:path w="2708909" h="1625600">
                    <a:moveTo>
                      <a:pt x="1824729" y="114300"/>
                    </a:moveTo>
                    <a:lnTo>
                      <a:pt x="1822949" y="114300"/>
                    </a:lnTo>
                    <a:lnTo>
                      <a:pt x="1820122" y="127000"/>
                    </a:lnTo>
                    <a:lnTo>
                      <a:pt x="1827410" y="127000"/>
                    </a:lnTo>
                    <a:lnTo>
                      <a:pt x="1824729" y="114300"/>
                    </a:lnTo>
                    <a:close/>
                  </a:path>
                  <a:path w="2708909" h="1625600">
                    <a:moveTo>
                      <a:pt x="458363" y="101600"/>
                    </a:moveTo>
                    <a:lnTo>
                      <a:pt x="444740" y="101600"/>
                    </a:lnTo>
                    <a:lnTo>
                      <a:pt x="431222" y="114300"/>
                    </a:lnTo>
                    <a:lnTo>
                      <a:pt x="483702" y="114300"/>
                    </a:lnTo>
                    <a:lnTo>
                      <a:pt x="458363" y="101600"/>
                    </a:lnTo>
                    <a:close/>
                  </a:path>
                  <a:path w="2708909" h="1625600">
                    <a:moveTo>
                      <a:pt x="1808154" y="101600"/>
                    </a:moveTo>
                    <a:lnTo>
                      <a:pt x="1302703" y="101600"/>
                    </a:lnTo>
                    <a:lnTo>
                      <a:pt x="1303112" y="114300"/>
                    </a:lnTo>
                    <a:lnTo>
                      <a:pt x="1813714" y="114300"/>
                    </a:lnTo>
                    <a:lnTo>
                      <a:pt x="1808154" y="101600"/>
                    </a:lnTo>
                    <a:close/>
                  </a:path>
                  <a:path w="2708909" h="1625600">
                    <a:moveTo>
                      <a:pt x="1798343" y="88900"/>
                    </a:moveTo>
                    <a:lnTo>
                      <a:pt x="1314473" y="88900"/>
                    </a:lnTo>
                    <a:lnTo>
                      <a:pt x="1314190" y="101600"/>
                    </a:lnTo>
                    <a:lnTo>
                      <a:pt x="1798835" y="101600"/>
                    </a:lnTo>
                    <a:lnTo>
                      <a:pt x="1798343" y="88900"/>
                    </a:lnTo>
                    <a:close/>
                  </a:path>
                  <a:path w="2708909" h="1625600">
                    <a:moveTo>
                      <a:pt x="1466405" y="76200"/>
                    </a:moveTo>
                    <a:lnTo>
                      <a:pt x="1320315" y="76200"/>
                    </a:lnTo>
                    <a:lnTo>
                      <a:pt x="1319876" y="88900"/>
                    </a:lnTo>
                    <a:lnTo>
                      <a:pt x="1469169" y="88900"/>
                    </a:lnTo>
                    <a:lnTo>
                      <a:pt x="1466405" y="76200"/>
                    </a:lnTo>
                    <a:close/>
                  </a:path>
                  <a:path w="2708909" h="1625600">
                    <a:moveTo>
                      <a:pt x="1792552" y="76200"/>
                    </a:moveTo>
                    <a:lnTo>
                      <a:pt x="1479703" y="76200"/>
                    </a:lnTo>
                    <a:lnTo>
                      <a:pt x="1471703" y="88900"/>
                    </a:lnTo>
                    <a:lnTo>
                      <a:pt x="1793400" y="88900"/>
                    </a:lnTo>
                    <a:lnTo>
                      <a:pt x="1792552" y="76200"/>
                    </a:lnTo>
                    <a:close/>
                  </a:path>
                  <a:path w="2708909" h="1625600">
                    <a:moveTo>
                      <a:pt x="1461400" y="63500"/>
                    </a:moveTo>
                    <a:lnTo>
                      <a:pt x="1378115" y="63500"/>
                    </a:lnTo>
                    <a:lnTo>
                      <a:pt x="1375089" y="76200"/>
                    </a:lnTo>
                    <a:lnTo>
                      <a:pt x="1464908" y="76200"/>
                    </a:lnTo>
                    <a:lnTo>
                      <a:pt x="1461400" y="63500"/>
                    </a:lnTo>
                    <a:close/>
                  </a:path>
                  <a:path w="2708909" h="1625600">
                    <a:moveTo>
                      <a:pt x="1786448" y="38100"/>
                    </a:moveTo>
                    <a:lnTo>
                      <a:pt x="1530539" y="38100"/>
                    </a:lnTo>
                    <a:lnTo>
                      <a:pt x="1528717" y="50800"/>
                    </a:lnTo>
                    <a:lnTo>
                      <a:pt x="1524361" y="63500"/>
                    </a:lnTo>
                    <a:lnTo>
                      <a:pt x="1517692" y="76200"/>
                    </a:lnTo>
                    <a:lnTo>
                      <a:pt x="1792175" y="76200"/>
                    </a:lnTo>
                    <a:lnTo>
                      <a:pt x="1791673" y="63500"/>
                    </a:lnTo>
                    <a:lnTo>
                      <a:pt x="1794249" y="63500"/>
                    </a:lnTo>
                    <a:lnTo>
                      <a:pt x="1794207" y="50800"/>
                    </a:lnTo>
                    <a:lnTo>
                      <a:pt x="1788992" y="50800"/>
                    </a:lnTo>
                    <a:lnTo>
                      <a:pt x="1786448" y="38100"/>
                    </a:lnTo>
                    <a:close/>
                  </a:path>
                  <a:path w="2708909" h="1625600">
                    <a:moveTo>
                      <a:pt x="1612013" y="25400"/>
                    </a:moveTo>
                    <a:lnTo>
                      <a:pt x="1537775" y="25400"/>
                    </a:lnTo>
                    <a:lnTo>
                      <a:pt x="1536927" y="38100"/>
                    </a:lnTo>
                    <a:lnTo>
                      <a:pt x="1616474" y="38100"/>
                    </a:lnTo>
                    <a:lnTo>
                      <a:pt x="1612013" y="25400"/>
                    </a:lnTo>
                    <a:close/>
                  </a:path>
                  <a:path w="2708909" h="1625600">
                    <a:moveTo>
                      <a:pt x="1706974" y="12700"/>
                    </a:moveTo>
                    <a:lnTo>
                      <a:pt x="1637405" y="12700"/>
                    </a:lnTo>
                    <a:lnTo>
                      <a:pt x="1621898" y="25400"/>
                    </a:lnTo>
                    <a:lnTo>
                      <a:pt x="1619207" y="38100"/>
                    </a:lnTo>
                    <a:lnTo>
                      <a:pt x="1774794" y="38100"/>
                    </a:lnTo>
                    <a:lnTo>
                      <a:pt x="1771056" y="25400"/>
                    </a:lnTo>
                    <a:lnTo>
                      <a:pt x="1709529" y="25400"/>
                    </a:lnTo>
                    <a:lnTo>
                      <a:pt x="1706974" y="12700"/>
                    </a:lnTo>
                    <a:close/>
                  </a:path>
                  <a:path w="2708909" h="1625600">
                    <a:moveTo>
                      <a:pt x="1562025" y="12700"/>
                    </a:moveTo>
                    <a:lnTo>
                      <a:pt x="1535754" y="12700"/>
                    </a:lnTo>
                    <a:lnTo>
                      <a:pt x="1533639" y="25400"/>
                    </a:lnTo>
                    <a:lnTo>
                      <a:pt x="1591626" y="25400"/>
                    </a:lnTo>
                    <a:lnTo>
                      <a:pt x="1562025" y="12700"/>
                    </a:lnTo>
                    <a:close/>
                  </a:path>
                  <a:path w="2708909" h="1625600">
                    <a:moveTo>
                      <a:pt x="1753705" y="0"/>
                    </a:moveTo>
                    <a:lnTo>
                      <a:pt x="1736261" y="0"/>
                    </a:lnTo>
                    <a:lnTo>
                      <a:pt x="1723078" y="12700"/>
                    </a:lnTo>
                    <a:lnTo>
                      <a:pt x="1712775" y="25400"/>
                    </a:lnTo>
                    <a:lnTo>
                      <a:pt x="1768228" y="25400"/>
                    </a:lnTo>
                    <a:lnTo>
                      <a:pt x="1761914" y="12700"/>
                    </a:lnTo>
                    <a:lnTo>
                      <a:pt x="1755391" y="12700"/>
                    </a:lnTo>
                    <a:lnTo>
                      <a:pt x="1753705" y="0"/>
                    </a:lnTo>
                    <a:close/>
                  </a:path>
                  <a:path w="2708909" h="1625600">
                    <a:moveTo>
                      <a:pt x="1689414" y="0"/>
                    </a:moveTo>
                    <a:lnTo>
                      <a:pt x="1657939" y="0"/>
                    </a:lnTo>
                    <a:lnTo>
                      <a:pt x="1654054" y="12700"/>
                    </a:lnTo>
                    <a:lnTo>
                      <a:pt x="1693540" y="12700"/>
                    </a:lnTo>
                    <a:lnTo>
                      <a:pt x="1689414" y="0"/>
                    </a:lnTo>
                    <a:close/>
                  </a:path>
                  <a:path w="2708909" h="1625600">
                    <a:moveTo>
                      <a:pt x="1705099" y="0"/>
                    </a:moveTo>
                    <a:lnTo>
                      <a:pt x="1702806" y="0"/>
                    </a:lnTo>
                    <a:lnTo>
                      <a:pt x="1700775" y="12700"/>
                    </a:lnTo>
                    <a:lnTo>
                      <a:pt x="1707927" y="12700"/>
                    </a:lnTo>
                    <a:lnTo>
                      <a:pt x="1705099" y="0"/>
                    </a:lnTo>
                    <a:close/>
                  </a:path>
                </a:pathLst>
              </a:custGeom>
              <a:solidFill>
                <a:srgbClr val="C9C9C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9" name="object 19">
                <a:extLst>
                  <a:ext uri="{FF2B5EF4-FFF2-40B4-BE49-F238E27FC236}">
                    <a16:creationId xmlns:a16="http://schemas.microsoft.com/office/drawing/2014/main" id="{569B46EF-3F0F-4C62-BA91-784C257B4B07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703705" y="3285"/>
                <a:ext cx="13400390" cy="9401914"/>
              </a:xfrm>
              <a:prstGeom prst="rect">
                <a:avLst/>
              </a:prstGeom>
            </p:spPr>
          </p:pic>
          <p:sp>
            <p:nvSpPr>
              <p:cNvPr id="50" name="object 20">
                <a:extLst>
                  <a:ext uri="{FF2B5EF4-FFF2-40B4-BE49-F238E27FC236}">
                    <a16:creationId xmlns:a16="http://schemas.microsoft.com/office/drawing/2014/main" id="{7EE10C47-D86C-4E8F-B580-9A7D7AB50F2E}"/>
                  </a:ext>
                </a:extLst>
              </p:cNvPr>
              <p:cNvSpPr/>
              <p:nvPr/>
            </p:nvSpPr>
            <p:spPr>
              <a:xfrm>
                <a:off x="10156137" y="1361399"/>
                <a:ext cx="2660650" cy="3562350"/>
              </a:xfrm>
              <a:custGeom>
                <a:avLst/>
                <a:gdLst/>
                <a:ahLst/>
                <a:cxnLst/>
                <a:rect l="l" t="t" r="r" b="b"/>
                <a:pathLst>
                  <a:path w="2660650" h="3562350">
                    <a:moveTo>
                      <a:pt x="0" y="0"/>
                    </a:moveTo>
                    <a:lnTo>
                      <a:pt x="976831" y="287555"/>
                    </a:lnTo>
                    <a:lnTo>
                      <a:pt x="1534669" y="518639"/>
                    </a:lnTo>
                    <a:lnTo>
                      <a:pt x="1882519" y="814962"/>
                    </a:lnTo>
                    <a:lnTo>
                      <a:pt x="2229387" y="1298232"/>
                    </a:lnTo>
                    <a:lnTo>
                      <a:pt x="2528721" y="1999184"/>
                    </a:lnTo>
                    <a:lnTo>
                      <a:pt x="2646386" y="2738759"/>
                    </a:lnTo>
                    <a:lnTo>
                      <a:pt x="2660038" y="3324004"/>
                    </a:lnTo>
                    <a:lnTo>
                      <a:pt x="2647333" y="3561964"/>
                    </a:lnTo>
                  </a:path>
                </a:pathLst>
              </a:custGeom>
              <a:ln w="4188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21">
                <a:extLst>
                  <a:ext uri="{FF2B5EF4-FFF2-40B4-BE49-F238E27FC236}">
                    <a16:creationId xmlns:a16="http://schemas.microsoft.com/office/drawing/2014/main" id="{6B1C5E13-8DEB-470A-8664-533B7DD672B3}"/>
                  </a:ext>
                </a:extLst>
              </p:cNvPr>
              <p:cNvSpPr/>
              <p:nvPr/>
            </p:nvSpPr>
            <p:spPr>
              <a:xfrm>
                <a:off x="12746701" y="4845150"/>
                <a:ext cx="127635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180975">
                    <a:moveTo>
                      <a:pt x="0" y="0"/>
                    </a:moveTo>
                    <a:lnTo>
                      <a:pt x="47024" y="180874"/>
                    </a:lnTo>
                    <a:lnTo>
                      <a:pt x="127252" y="120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22">
                <a:extLst>
                  <a:ext uri="{FF2B5EF4-FFF2-40B4-BE49-F238E27FC236}">
                    <a16:creationId xmlns:a16="http://schemas.microsoft.com/office/drawing/2014/main" id="{F1CF0D36-9598-4C33-A363-55F136F96571}"/>
                  </a:ext>
                </a:extLst>
              </p:cNvPr>
              <p:cNvSpPr/>
              <p:nvPr/>
            </p:nvSpPr>
            <p:spPr>
              <a:xfrm>
                <a:off x="15095390" y="2000604"/>
                <a:ext cx="1270000" cy="4418965"/>
              </a:xfrm>
              <a:custGeom>
                <a:avLst/>
                <a:gdLst/>
                <a:ahLst/>
                <a:cxnLst/>
                <a:rect l="l" t="t" r="r" b="b"/>
                <a:pathLst>
                  <a:path w="1270000" h="4418965">
                    <a:moveTo>
                      <a:pt x="416060" y="0"/>
                    </a:moveTo>
                    <a:lnTo>
                      <a:pt x="949574" y="867323"/>
                    </a:lnTo>
                    <a:lnTo>
                      <a:pt x="1209503" y="1412319"/>
                    </a:lnTo>
                    <a:lnTo>
                      <a:pt x="1269728" y="1865285"/>
                    </a:lnTo>
                    <a:lnTo>
                      <a:pt x="1204130" y="2456522"/>
                    </a:lnTo>
                    <a:lnTo>
                      <a:pt x="957551" y="3177731"/>
                    </a:lnTo>
                    <a:lnTo>
                      <a:pt x="550124" y="3806083"/>
                    </a:lnTo>
                    <a:lnTo>
                      <a:pt x="168667" y="4250144"/>
                    </a:lnTo>
                    <a:lnTo>
                      <a:pt x="0" y="4418483"/>
                    </a:lnTo>
                  </a:path>
                </a:pathLst>
              </a:custGeom>
              <a:ln w="4188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23">
                <a:extLst>
                  <a:ext uri="{FF2B5EF4-FFF2-40B4-BE49-F238E27FC236}">
                    <a16:creationId xmlns:a16="http://schemas.microsoft.com/office/drawing/2014/main" id="{F9B34901-B4CD-4F40-A1D0-16F0749D22B3}"/>
                  </a:ext>
                </a:extLst>
              </p:cNvPr>
              <p:cNvSpPr/>
              <p:nvPr/>
            </p:nvSpPr>
            <p:spPr>
              <a:xfrm>
                <a:off x="15019452" y="6322960"/>
                <a:ext cx="172720" cy="166370"/>
              </a:xfrm>
              <a:custGeom>
                <a:avLst/>
                <a:gdLst/>
                <a:ahLst/>
                <a:cxnLst/>
                <a:rect l="l" t="t" r="r" b="b"/>
                <a:pathLst>
                  <a:path w="172719" h="166370">
                    <a:moveTo>
                      <a:pt x="86081" y="0"/>
                    </a:moveTo>
                    <a:lnTo>
                      <a:pt x="0" y="165890"/>
                    </a:lnTo>
                    <a:lnTo>
                      <a:pt x="172560" y="94122"/>
                    </a:lnTo>
                    <a:lnTo>
                      <a:pt x="860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24">
                <a:extLst>
                  <a:ext uri="{FF2B5EF4-FFF2-40B4-BE49-F238E27FC236}">
                    <a16:creationId xmlns:a16="http://schemas.microsoft.com/office/drawing/2014/main" id="{32ED0C18-834B-4B37-8E77-80AE5DFD2506}"/>
                  </a:ext>
                </a:extLst>
              </p:cNvPr>
              <p:cNvSpPr/>
              <p:nvPr/>
            </p:nvSpPr>
            <p:spPr>
              <a:xfrm>
                <a:off x="10152334" y="6436915"/>
                <a:ext cx="1277620" cy="997585"/>
              </a:xfrm>
              <a:custGeom>
                <a:avLst/>
                <a:gdLst/>
                <a:ahLst/>
                <a:cxnLst/>
                <a:rect l="l" t="t" r="r" b="b"/>
                <a:pathLst>
                  <a:path w="1277620" h="997584">
                    <a:moveTo>
                      <a:pt x="0" y="997413"/>
                    </a:moveTo>
                    <a:lnTo>
                      <a:pt x="24418" y="967490"/>
                    </a:lnTo>
                    <a:lnTo>
                      <a:pt x="47635" y="918591"/>
                    </a:lnTo>
                    <a:lnTo>
                      <a:pt x="77360" y="851345"/>
                    </a:lnTo>
                    <a:lnTo>
                      <a:pt x="94921" y="812131"/>
                    </a:lnTo>
                    <a:lnTo>
                      <a:pt x="114418" y="769877"/>
                    </a:lnTo>
                    <a:lnTo>
                      <a:pt x="135953" y="725099"/>
                    </a:lnTo>
                    <a:lnTo>
                      <a:pt x="159629" y="678312"/>
                    </a:lnTo>
                    <a:lnTo>
                      <a:pt x="185550" y="630033"/>
                    </a:lnTo>
                    <a:lnTo>
                      <a:pt x="213818" y="580777"/>
                    </a:lnTo>
                    <a:lnTo>
                      <a:pt x="244535" y="531059"/>
                    </a:lnTo>
                    <a:lnTo>
                      <a:pt x="277804" y="481396"/>
                    </a:lnTo>
                    <a:lnTo>
                      <a:pt x="313730" y="432303"/>
                    </a:lnTo>
                    <a:lnTo>
                      <a:pt x="352413" y="384295"/>
                    </a:lnTo>
                    <a:lnTo>
                      <a:pt x="393957" y="337888"/>
                    </a:lnTo>
                    <a:lnTo>
                      <a:pt x="438465" y="293599"/>
                    </a:lnTo>
                    <a:lnTo>
                      <a:pt x="486039" y="251942"/>
                    </a:lnTo>
                    <a:lnTo>
                      <a:pt x="536783" y="213434"/>
                    </a:lnTo>
                    <a:lnTo>
                      <a:pt x="590798" y="178589"/>
                    </a:lnTo>
                    <a:lnTo>
                      <a:pt x="870351" y="50188"/>
                    </a:lnTo>
                    <a:lnTo>
                      <a:pt x="1087212" y="2516"/>
                    </a:lnTo>
                    <a:lnTo>
                      <a:pt x="1227505" y="0"/>
                    </a:lnTo>
                    <a:lnTo>
                      <a:pt x="1277353" y="7066"/>
                    </a:lnTo>
                  </a:path>
                </a:pathLst>
              </a:custGeom>
              <a:ln w="4188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25">
                <a:extLst>
                  <a:ext uri="{FF2B5EF4-FFF2-40B4-BE49-F238E27FC236}">
                    <a16:creationId xmlns:a16="http://schemas.microsoft.com/office/drawing/2014/main" id="{71E39FF0-4B8B-4731-8123-D79FB1F4EE76}"/>
                  </a:ext>
                </a:extLst>
              </p:cNvPr>
              <p:cNvSpPr/>
              <p:nvPr/>
            </p:nvSpPr>
            <p:spPr>
              <a:xfrm>
                <a:off x="11343885" y="6364432"/>
                <a:ext cx="186055" cy="124460"/>
              </a:xfrm>
              <a:custGeom>
                <a:avLst/>
                <a:gdLst/>
                <a:ahLst/>
                <a:cxnLst/>
                <a:rect l="l" t="t" r="r" b="b"/>
                <a:pathLst>
                  <a:path w="186054" h="124460">
                    <a:moveTo>
                      <a:pt x="30899" y="0"/>
                    </a:moveTo>
                    <a:lnTo>
                      <a:pt x="0" y="124038"/>
                    </a:lnTo>
                    <a:lnTo>
                      <a:pt x="185868" y="104478"/>
                    </a:lnTo>
                    <a:lnTo>
                      <a:pt x="3089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26">
                <a:extLst>
                  <a:ext uri="{FF2B5EF4-FFF2-40B4-BE49-F238E27FC236}">
                    <a16:creationId xmlns:a16="http://schemas.microsoft.com/office/drawing/2014/main" id="{5B1BE536-9F16-43D4-A2FE-9463D650F38F}"/>
                  </a:ext>
                </a:extLst>
              </p:cNvPr>
              <p:cNvSpPr/>
              <p:nvPr/>
            </p:nvSpPr>
            <p:spPr>
              <a:xfrm>
                <a:off x="15094240" y="6930912"/>
                <a:ext cx="1576705" cy="474345"/>
              </a:xfrm>
              <a:custGeom>
                <a:avLst/>
                <a:gdLst/>
                <a:ahLst/>
                <a:cxnLst/>
                <a:rect l="l" t="t" r="r" b="b"/>
                <a:pathLst>
                  <a:path w="1576705" h="474345">
                    <a:moveTo>
                      <a:pt x="0" y="118068"/>
                    </a:moveTo>
                    <a:lnTo>
                      <a:pt x="7079" y="121159"/>
                    </a:lnTo>
                    <a:lnTo>
                      <a:pt x="20063" y="120958"/>
                    </a:lnTo>
                    <a:lnTo>
                      <a:pt x="38620" y="117874"/>
                    </a:lnTo>
                    <a:lnTo>
                      <a:pt x="62415" y="112313"/>
                    </a:lnTo>
                    <a:lnTo>
                      <a:pt x="91118" y="104683"/>
                    </a:lnTo>
                    <a:lnTo>
                      <a:pt x="124395" y="95392"/>
                    </a:lnTo>
                    <a:lnTo>
                      <a:pt x="161915" y="84845"/>
                    </a:lnTo>
                    <a:lnTo>
                      <a:pt x="203343" y="73452"/>
                    </a:lnTo>
                    <a:lnTo>
                      <a:pt x="248349" y="61619"/>
                    </a:lnTo>
                    <a:lnTo>
                      <a:pt x="296598" y="49754"/>
                    </a:lnTo>
                    <a:lnTo>
                      <a:pt x="347760" y="38263"/>
                    </a:lnTo>
                    <a:lnTo>
                      <a:pt x="401501" y="27554"/>
                    </a:lnTo>
                    <a:lnTo>
                      <a:pt x="457488" y="18035"/>
                    </a:lnTo>
                    <a:lnTo>
                      <a:pt x="515390" y="10113"/>
                    </a:lnTo>
                    <a:lnTo>
                      <a:pt x="574874" y="4194"/>
                    </a:lnTo>
                    <a:lnTo>
                      <a:pt x="635606" y="688"/>
                    </a:lnTo>
                    <a:lnTo>
                      <a:pt x="697255" y="0"/>
                    </a:lnTo>
                    <a:lnTo>
                      <a:pt x="759489" y="2537"/>
                    </a:lnTo>
                    <a:lnTo>
                      <a:pt x="821974" y="8709"/>
                    </a:lnTo>
                    <a:lnTo>
                      <a:pt x="884378" y="18921"/>
                    </a:lnTo>
                    <a:lnTo>
                      <a:pt x="946368" y="33581"/>
                    </a:lnTo>
                    <a:lnTo>
                      <a:pt x="1007613" y="53096"/>
                    </a:lnTo>
                    <a:lnTo>
                      <a:pt x="1284505" y="187136"/>
                    </a:lnTo>
                    <a:lnTo>
                      <a:pt x="1459230" y="324151"/>
                    </a:lnTo>
                    <a:lnTo>
                      <a:pt x="1550409" y="430805"/>
                    </a:lnTo>
                    <a:lnTo>
                      <a:pt x="1576664" y="473764"/>
                    </a:lnTo>
                  </a:path>
                </a:pathLst>
              </a:custGeom>
              <a:ln w="4188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27">
                <a:extLst>
                  <a:ext uri="{FF2B5EF4-FFF2-40B4-BE49-F238E27FC236}">
                    <a16:creationId xmlns:a16="http://schemas.microsoft.com/office/drawing/2014/main" id="{57557072-6F78-4C18-8B5A-D705ED9628E0}"/>
                  </a:ext>
                </a:extLst>
              </p:cNvPr>
              <p:cNvSpPr/>
              <p:nvPr/>
            </p:nvSpPr>
            <p:spPr>
              <a:xfrm>
                <a:off x="16582011" y="7311710"/>
                <a:ext cx="133350" cy="186055"/>
              </a:xfrm>
              <a:custGeom>
                <a:avLst/>
                <a:gdLst/>
                <a:ahLst/>
                <a:cxnLst/>
                <a:rect l="l" t="t" r="r" b="b"/>
                <a:pathLst>
                  <a:path w="133350" h="186054">
                    <a:moveTo>
                      <a:pt x="115357" y="0"/>
                    </a:moveTo>
                    <a:lnTo>
                      <a:pt x="0" y="55055"/>
                    </a:lnTo>
                    <a:lnTo>
                      <a:pt x="133315" y="186036"/>
                    </a:lnTo>
                    <a:lnTo>
                      <a:pt x="11535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28">
                <a:extLst>
                  <a:ext uri="{FF2B5EF4-FFF2-40B4-BE49-F238E27FC236}">
                    <a16:creationId xmlns:a16="http://schemas.microsoft.com/office/drawing/2014/main" id="{9BCE854E-291E-4841-A8AA-742F48FD3DEF}"/>
                  </a:ext>
                </a:extLst>
              </p:cNvPr>
              <p:cNvSpPr/>
              <p:nvPr/>
            </p:nvSpPr>
            <p:spPr>
              <a:xfrm>
                <a:off x="10249033" y="2839506"/>
                <a:ext cx="2268220" cy="1887220"/>
              </a:xfrm>
              <a:custGeom>
                <a:avLst/>
                <a:gdLst/>
                <a:ahLst/>
                <a:cxnLst/>
                <a:rect l="l" t="t" r="r" b="b"/>
                <a:pathLst>
                  <a:path w="2268220" h="1887220">
                    <a:moveTo>
                      <a:pt x="0" y="1887178"/>
                    </a:moveTo>
                    <a:lnTo>
                      <a:pt x="34242" y="1847229"/>
                    </a:lnTo>
                    <a:lnTo>
                      <a:pt x="52954" y="1808248"/>
                    </a:lnTo>
                    <a:lnTo>
                      <a:pt x="74050" y="1758054"/>
                    </a:lnTo>
                    <a:lnTo>
                      <a:pt x="98524" y="1697742"/>
                    </a:lnTo>
                    <a:lnTo>
                      <a:pt x="112337" y="1664134"/>
                    </a:lnTo>
                    <a:lnTo>
                      <a:pt x="127367" y="1628407"/>
                    </a:lnTo>
                    <a:lnTo>
                      <a:pt x="143738" y="1590698"/>
                    </a:lnTo>
                    <a:lnTo>
                      <a:pt x="161573" y="1551144"/>
                    </a:lnTo>
                    <a:lnTo>
                      <a:pt x="180998" y="1509881"/>
                    </a:lnTo>
                    <a:lnTo>
                      <a:pt x="202135" y="1467046"/>
                    </a:lnTo>
                    <a:lnTo>
                      <a:pt x="225109" y="1422777"/>
                    </a:lnTo>
                    <a:lnTo>
                      <a:pt x="250044" y="1377210"/>
                    </a:lnTo>
                    <a:lnTo>
                      <a:pt x="277065" y="1330481"/>
                    </a:lnTo>
                    <a:lnTo>
                      <a:pt x="306295" y="1282728"/>
                    </a:lnTo>
                    <a:lnTo>
                      <a:pt x="337858" y="1234087"/>
                    </a:lnTo>
                    <a:lnTo>
                      <a:pt x="371879" y="1184696"/>
                    </a:lnTo>
                    <a:lnTo>
                      <a:pt x="408481" y="1134691"/>
                    </a:lnTo>
                    <a:lnTo>
                      <a:pt x="447789" y="1084208"/>
                    </a:lnTo>
                    <a:lnTo>
                      <a:pt x="489927" y="1033386"/>
                    </a:lnTo>
                    <a:lnTo>
                      <a:pt x="535018" y="982359"/>
                    </a:lnTo>
                    <a:lnTo>
                      <a:pt x="583188" y="931267"/>
                    </a:lnTo>
                    <a:lnTo>
                      <a:pt x="634560" y="880244"/>
                    </a:lnTo>
                    <a:lnTo>
                      <a:pt x="689257" y="829428"/>
                    </a:lnTo>
                    <a:lnTo>
                      <a:pt x="747406" y="778956"/>
                    </a:lnTo>
                    <a:lnTo>
                      <a:pt x="809128" y="728965"/>
                    </a:lnTo>
                    <a:lnTo>
                      <a:pt x="874549" y="679591"/>
                    </a:lnTo>
                    <a:lnTo>
                      <a:pt x="1395175" y="352813"/>
                    </a:lnTo>
                    <a:lnTo>
                      <a:pt x="1840493" y="143714"/>
                    </a:lnTo>
                    <a:lnTo>
                      <a:pt x="2151185" y="32655"/>
                    </a:lnTo>
                    <a:lnTo>
                      <a:pt x="2267930" y="0"/>
                    </a:lnTo>
                  </a:path>
                </a:pathLst>
              </a:custGeom>
              <a:ln w="4188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29">
                <a:extLst>
                  <a:ext uri="{FF2B5EF4-FFF2-40B4-BE49-F238E27FC236}">
                    <a16:creationId xmlns:a16="http://schemas.microsoft.com/office/drawing/2014/main" id="{F84690FB-DDF4-4EE2-AAC7-F27CAF7AF215}"/>
                  </a:ext>
                </a:extLst>
              </p:cNvPr>
              <p:cNvSpPr/>
              <p:nvPr/>
            </p:nvSpPr>
            <p:spPr>
              <a:xfrm>
                <a:off x="12431888" y="2793633"/>
                <a:ext cx="186055" cy="125095"/>
              </a:xfrm>
              <a:custGeom>
                <a:avLst/>
                <a:gdLst/>
                <a:ahLst/>
                <a:cxnLst/>
                <a:rect l="l" t="t" r="r" b="b"/>
                <a:pathLst>
                  <a:path w="186054" h="125094">
                    <a:moveTo>
                      <a:pt x="0" y="0"/>
                    </a:moveTo>
                    <a:lnTo>
                      <a:pt x="28899" y="124509"/>
                    </a:lnTo>
                    <a:lnTo>
                      <a:pt x="185533" y="225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30">
                <a:extLst>
                  <a:ext uri="{FF2B5EF4-FFF2-40B4-BE49-F238E27FC236}">
                    <a16:creationId xmlns:a16="http://schemas.microsoft.com/office/drawing/2014/main" id="{B014A2B8-008E-4DF2-BFBD-D2DC42D7E67C}"/>
                  </a:ext>
                </a:extLst>
              </p:cNvPr>
              <p:cNvSpPr/>
              <p:nvPr/>
            </p:nvSpPr>
            <p:spPr>
              <a:xfrm>
                <a:off x="11890507" y="5240800"/>
                <a:ext cx="2536190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2536190" h="1508125">
                    <a:moveTo>
                      <a:pt x="0" y="0"/>
                    </a:moveTo>
                    <a:lnTo>
                      <a:pt x="49086" y="18942"/>
                    </a:lnTo>
                    <a:lnTo>
                      <a:pt x="92077" y="23569"/>
                    </a:lnTo>
                    <a:lnTo>
                      <a:pt x="146434" y="26700"/>
                    </a:lnTo>
                    <a:lnTo>
                      <a:pt x="211454" y="29638"/>
                    </a:lnTo>
                    <a:lnTo>
                      <a:pt x="247745" y="31441"/>
                    </a:lnTo>
                    <a:lnTo>
                      <a:pt x="286439" y="33683"/>
                    </a:lnTo>
                    <a:lnTo>
                      <a:pt x="327450" y="36528"/>
                    </a:lnTo>
                    <a:lnTo>
                      <a:pt x="370689" y="40137"/>
                    </a:lnTo>
                    <a:lnTo>
                      <a:pt x="416068" y="44674"/>
                    </a:lnTo>
                    <a:lnTo>
                      <a:pt x="463501" y="50300"/>
                    </a:lnTo>
                    <a:lnTo>
                      <a:pt x="512900" y="57180"/>
                    </a:lnTo>
                    <a:lnTo>
                      <a:pt x="564177" y="65474"/>
                    </a:lnTo>
                    <a:lnTo>
                      <a:pt x="617245" y="75347"/>
                    </a:lnTo>
                    <a:lnTo>
                      <a:pt x="672016" y="86960"/>
                    </a:lnTo>
                    <a:lnTo>
                      <a:pt x="728402" y="100476"/>
                    </a:lnTo>
                    <a:lnTo>
                      <a:pt x="786317" y="116059"/>
                    </a:lnTo>
                    <a:lnTo>
                      <a:pt x="845672" y="133869"/>
                    </a:lnTo>
                    <a:lnTo>
                      <a:pt x="906380" y="154071"/>
                    </a:lnTo>
                    <a:lnTo>
                      <a:pt x="968354" y="176827"/>
                    </a:lnTo>
                    <a:lnTo>
                      <a:pt x="1031506" y="202299"/>
                    </a:lnTo>
                    <a:lnTo>
                      <a:pt x="1095748" y="230650"/>
                    </a:lnTo>
                    <a:lnTo>
                      <a:pt x="1160992" y="262043"/>
                    </a:lnTo>
                    <a:lnTo>
                      <a:pt x="1227152" y="296641"/>
                    </a:lnTo>
                    <a:lnTo>
                      <a:pt x="1294140" y="334605"/>
                    </a:lnTo>
                    <a:lnTo>
                      <a:pt x="1361868" y="376099"/>
                    </a:lnTo>
                    <a:lnTo>
                      <a:pt x="1430249" y="421285"/>
                    </a:lnTo>
                    <a:lnTo>
                      <a:pt x="1912066" y="802972"/>
                    </a:lnTo>
                    <a:lnTo>
                      <a:pt x="2257825" y="1152951"/>
                    </a:lnTo>
                    <a:lnTo>
                      <a:pt x="2466229" y="1408752"/>
                    </a:lnTo>
                    <a:lnTo>
                      <a:pt x="2535985" y="1507901"/>
                    </a:lnTo>
                  </a:path>
                </a:pathLst>
              </a:custGeom>
              <a:ln w="4188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31">
                <a:extLst>
                  <a:ext uri="{FF2B5EF4-FFF2-40B4-BE49-F238E27FC236}">
                    <a16:creationId xmlns:a16="http://schemas.microsoft.com/office/drawing/2014/main" id="{3CDA5B54-209F-4B87-B12E-7969E4EE6CFB}"/>
                  </a:ext>
                </a:extLst>
              </p:cNvPr>
              <p:cNvSpPr/>
              <p:nvPr/>
            </p:nvSpPr>
            <p:spPr>
              <a:xfrm>
                <a:off x="14333607" y="6653193"/>
                <a:ext cx="14859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8590" h="182879">
                    <a:moveTo>
                      <a:pt x="107724" y="0"/>
                    </a:moveTo>
                    <a:lnTo>
                      <a:pt x="0" y="68783"/>
                    </a:lnTo>
                    <a:lnTo>
                      <a:pt x="148393" y="182413"/>
                    </a:lnTo>
                    <a:lnTo>
                      <a:pt x="1077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32">
                <a:extLst>
                  <a:ext uri="{FF2B5EF4-FFF2-40B4-BE49-F238E27FC236}">
                    <a16:creationId xmlns:a16="http://schemas.microsoft.com/office/drawing/2014/main" id="{2F56857D-8EA9-4C1A-945F-A10E254AB04C}"/>
                  </a:ext>
                </a:extLst>
              </p:cNvPr>
              <p:cNvSpPr/>
              <p:nvPr/>
            </p:nvSpPr>
            <p:spPr>
              <a:xfrm>
                <a:off x="11331634" y="6238050"/>
                <a:ext cx="1321435" cy="1198245"/>
              </a:xfrm>
              <a:custGeom>
                <a:avLst/>
                <a:gdLst/>
                <a:ahLst/>
                <a:cxnLst/>
                <a:rect l="l" t="t" r="r" b="b"/>
                <a:pathLst>
                  <a:path w="1321434" h="1198245">
                    <a:moveTo>
                      <a:pt x="0" y="1197638"/>
                    </a:moveTo>
                    <a:lnTo>
                      <a:pt x="33203" y="1178555"/>
                    </a:lnTo>
                    <a:lnTo>
                      <a:pt x="83179" y="1165323"/>
                    </a:lnTo>
                    <a:lnTo>
                      <a:pt x="151553" y="1149724"/>
                    </a:lnTo>
                    <a:lnTo>
                      <a:pt x="191602" y="1140512"/>
                    </a:lnTo>
                    <a:lnTo>
                      <a:pt x="235005" y="1130078"/>
                    </a:lnTo>
                    <a:lnTo>
                      <a:pt x="281349" y="1118212"/>
                    </a:lnTo>
                    <a:lnTo>
                      <a:pt x="330217" y="1104705"/>
                    </a:lnTo>
                    <a:lnTo>
                      <a:pt x="381194" y="1089346"/>
                    </a:lnTo>
                    <a:lnTo>
                      <a:pt x="433867" y="1071925"/>
                    </a:lnTo>
                    <a:lnTo>
                      <a:pt x="487819" y="1052232"/>
                    </a:lnTo>
                    <a:lnTo>
                      <a:pt x="542636" y="1030057"/>
                    </a:lnTo>
                    <a:lnTo>
                      <a:pt x="597903" y="1005191"/>
                    </a:lnTo>
                    <a:lnTo>
                      <a:pt x="653204" y="977424"/>
                    </a:lnTo>
                    <a:lnTo>
                      <a:pt x="708125" y="946544"/>
                    </a:lnTo>
                    <a:lnTo>
                      <a:pt x="762252" y="912343"/>
                    </a:lnTo>
                    <a:lnTo>
                      <a:pt x="815167" y="874611"/>
                    </a:lnTo>
                    <a:lnTo>
                      <a:pt x="866458" y="833137"/>
                    </a:lnTo>
                    <a:lnTo>
                      <a:pt x="915709" y="787711"/>
                    </a:lnTo>
                    <a:lnTo>
                      <a:pt x="962504" y="738124"/>
                    </a:lnTo>
                    <a:lnTo>
                      <a:pt x="1165457" y="455452"/>
                    </a:lnTo>
                    <a:lnTo>
                      <a:pt x="1272359" y="220315"/>
                    </a:lnTo>
                    <a:lnTo>
                      <a:pt x="1313953" y="59551"/>
                    </a:lnTo>
                    <a:lnTo>
                      <a:pt x="1320985" y="0"/>
                    </a:lnTo>
                  </a:path>
                </a:pathLst>
              </a:custGeom>
              <a:ln w="4188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33">
                <a:extLst>
                  <a:ext uri="{FF2B5EF4-FFF2-40B4-BE49-F238E27FC236}">
                    <a16:creationId xmlns:a16="http://schemas.microsoft.com/office/drawing/2014/main" id="{095A9BCB-0C90-4C8E-9152-6AD01ACB07F8}"/>
                  </a:ext>
                </a:extLst>
              </p:cNvPr>
              <p:cNvSpPr/>
              <p:nvPr/>
            </p:nvSpPr>
            <p:spPr>
              <a:xfrm>
                <a:off x="12586572" y="6134965"/>
                <a:ext cx="12827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28270" h="177800">
                    <a:moveTo>
                      <a:pt x="69118" y="0"/>
                    </a:moveTo>
                    <a:lnTo>
                      <a:pt x="0" y="173638"/>
                    </a:lnTo>
                    <a:lnTo>
                      <a:pt x="127776" y="177450"/>
                    </a:lnTo>
                    <a:lnTo>
                      <a:pt x="69118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34">
                <a:extLst>
                  <a:ext uri="{FF2B5EF4-FFF2-40B4-BE49-F238E27FC236}">
                    <a16:creationId xmlns:a16="http://schemas.microsoft.com/office/drawing/2014/main" id="{A2AE0946-4CDD-45DA-9B3C-BD70321C7F1C}"/>
                  </a:ext>
                </a:extLst>
              </p:cNvPr>
              <p:cNvSpPr/>
              <p:nvPr/>
            </p:nvSpPr>
            <p:spPr>
              <a:xfrm>
                <a:off x="13620685" y="4522624"/>
                <a:ext cx="1127125" cy="1382395"/>
              </a:xfrm>
              <a:custGeom>
                <a:avLst/>
                <a:gdLst/>
                <a:ahLst/>
                <a:cxnLst/>
                <a:rect l="l" t="t" r="r" b="b"/>
                <a:pathLst>
                  <a:path w="1127125" h="1382395">
                    <a:moveTo>
                      <a:pt x="1126876" y="0"/>
                    </a:moveTo>
                    <a:lnTo>
                      <a:pt x="1109560" y="34156"/>
                    </a:lnTo>
                    <a:lnTo>
                      <a:pt x="1098964" y="84756"/>
                    </a:lnTo>
                    <a:lnTo>
                      <a:pt x="1086965" y="153854"/>
                    </a:lnTo>
                    <a:lnTo>
                      <a:pt x="1079862" y="194331"/>
                    </a:lnTo>
                    <a:lnTo>
                      <a:pt x="1071714" y="238222"/>
                    </a:lnTo>
                    <a:lnTo>
                      <a:pt x="1062290" y="285124"/>
                    </a:lnTo>
                    <a:lnTo>
                      <a:pt x="1051359" y="334632"/>
                    </a:lnTo>
                    <a:lnTo>
                      <a:pt x="1038689" y="386345"/>
                    </a:lnTo>
                    <a:lnTo>
                      <a:pt x="1024048" y="439858"/>
                    </a:lnTo>
                    <a:lnTo>
                      <a:pt x="1007206" y="494768"/>
                    </a:lnTo>
                    <a:lnTo>
                      <a:pt x="987930" y="550671"/>
                    </a:lnTo>
                    <a:lnTo>
                      <a:pt x="965990" y="607164"/>
                    </a:lnTo>
                    <a:lnTo>
                      <a:pt x="941154" y="663844"/>
                    </a:lnTo>
                    <a:lnTo>
                      <a:pt x="913191" y="720307"/>
                    </a:lnTo>
                    <a:lnTo>
                      <a:pt x="881869" y="776150"/>
                    </a:lnTo>
                    <a:lnTo>
                      <a:pt x="846957" y="830968"/>
                    </a:lnTo>
                    <a:lnTo>
                      <a:pt x="808223" y="884360"/>
                    </a:lnTo>
                    <a:lnTo>
                      <a:pt x="765436" y="935920"/>
                    </a:lnTo>
                    <a:lnTo>
                      <a:pt x="718365" y="985247"/>
                    </a:lnTo>
                    <a:lnTo>
                      <a:pt x="446701" y="1202705"/>
                    </a:lnTo>
                    <a:lnTo>
                      <a:pt x="217476" y="1321762"/>
                    </a:lnTo>
                    <a:lnTo>
                      <a:pt x="59104" y="1371712"/>
                    </a:lnTo>
                    <a:lnTo>
                      <a:pt x="0" y="1381853"/>
                    </a:lnTo>
                  </a:path>
                </a:pathLst>
              </a:custGeom>
              <a:ln w="4188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35">
                <a:extLst>
                  <a:ext uri="{FF2B5EF4-FFF2-40B4-BE49-F238E27FC236}">
                    <a16:creationId xmlns:a16="http://schemas.microsoft.com/office/drawing/2014/main" id="{263AD1F6-B442-4BC4-BCFA-02090B167EE1}"/>
                  </a:ext>
                </a:extLst>
              </p:cNvPr>
              <p:cNvSpPr/>
              <p:nvPr/>
            </p:nvSpPr>
            <p:spPr>
              <a:xfrm>
                <a:off x="13517918" y="5834838"/>
                <a:ext cx="180340" cy="127635"/>
              </a:xfrm>
              <a:custGeom>
                <a:avLst/>
                <a:gdLst/>
                <a:ahLst/>
                <a:cxnLst/>
                <a:rect l="l" t="t" r="r" b="b"/>
                <a:pathLst>
                  <a:path w="180340" h="127635">
                    <a:moveTo>
                      <a:pt x="169785" y="0"/>
                    </a:moveTo>
                    <a:lnTo>
                      <a:pt x="0" y="78102"/>
                    </a:lnTo>
                    <a:lnTo>
                      <a:pt x="180277" y="127388"/>
                    </a:lnTo>
                    <a:lnTo>
                      <a:pt x="16978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36">
                <a:extLst>
                  <a:ext uri="{FF2B5EF4-FFF2-40B4-BE49-F238E27FC236}">
                    <a16:creationId xmlns:a16="http://schemas.microsoft.com/office/drawing/2014/main" id="{F9761FB8-E940-463E-824F-84055BF2BE95}"/>
                  </a:ext>
                </a:extLst>
              </p:cNvPr>
              <p:cNvSpPr/>
              <p:nvPr/>
            </p:nvSpPr>
            <p:spPr>
              <a:xfrm>
                <a:off x="11165651" y="4806201"/>
                <a:ext cx="1547495" cy="908685"/>
              </a:xfrm>
              <a:custGeom>
                <a:avLst/>
                <a:gdLst/>
                <a:ahLst/>
                <a:cxnLst/>
                <a:rect l="l" t="t" r="r" b="b"/>
                <a:pathLst>
                  <a:path w="1547495" h="908685">
                    <a:moveTo>
                      <a:pt x="1547230" y="908079"/>
                    </a:moveTo>
                    <a:lnTo>
                      <a:pt x="1518822" y="882395"/>
                    </a:lnTo>
                    <a:lnTo>
                      <a:pt x="1490795" y="838952"/>
                    </a:lnTo>
                    <a:lnTo>
                      <a:pt x="1454831" y="778743"/>
                    </a:lnTo>
                    <a:lnTo>
                      <a:pt x="1433693" y="743500"/>
                    </a:lnTo>
                    <a:lnTo>
                      <a:pt x="1410358" y="705444"/>
                    </a:lnTo>
                    <a:lnTo>
                      <a:pt x="1384752" y="665035"/>
                    </a:lnTo>
                    <a:lnTo>
                      <a:pt x="1356804" y="622732"/>
                    </a:lnTo>
                    <a:lnTo>
                      <a:pt x="1326443" y="578995"/>
                    </a:lnTo>
                    <a:lnTo>
                      <a:pt x="1293598" y="534283"/>
                    </a:lnTo>
                    <a:lnTo>
                      <a:pt x="1258197" y="489057"/>
                    </a:lnTo>
                    <a:lnTo>
                      <a:pt x="1220169" y="443775"/>
                    </a:lnTo>
                    <a:lnTo>
                      <a:pt x="1179442" y="398898"/>
                    </a:lnTo>
                    <a:lnTo>
                      <a:pt x="1135944" y="354884"/>
                    </a:lnTo>
                    <a:lnTo>
                      <a:pt x="1089605" y="312194"/>
                    </a:lnTo>
                    <a:lnTo>
                      <a:pt x="1040352" y="271286"/>
                    </a:lnTo>
                    <a:lnTo>
                      <a:pt x="988115" y="232622"/>
                    </a:lnTo>
                    <a:lnTo>
                      <a:pt x="932822" y="196659"/>
                    </a:lnTo>
                    <a:lnTo>
                      <a:pt x="874401" y="163858"/>
                    </a:lnTo>
                    <a:lnTo>
                      <a:pt x="812781" y="134679"/>
                    </a:lnTo>
                    <a:lnTo>
                      <a:pt x="481227" y="29008"/>
                    </a:lnTo>
                    <a:lnTo>
                      <a:pt x="224562" y="0"/>
                    </a:lnTo>
                    <a:lnTo>
                      <a:pt x="58811" y="10120"/>
                    </a:lnTo>
                    <a:lnTo>
                      <a:pt x="0" y="21834"/>
                    </a:lnTo>
                  </a:path>
                </a:pathLst>
              </a:custGeom>
              <a:ln w="4188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37">
                <a:extLst>
                  <a:ext uri="{FF2B5EF4-FFF2-40B4-BE49-F238E27FC236}">
                    <a16:creationId xmlns:a16="http://schemas.microsoft.com/office/drawing/2014/main" id="{9F7ABF54-910D-4B74-AB4E-72CAB47C12E2}"/>
                  </a:ext>
                </a:extLst>
              </p:cNvPr>
              <p:cNvSpPr/>
              <p:nvPr/>
            </p:nvSpPr>
            <p:spPr>
              <a:xfrm>
                <a:off x="11066664" y="4746363"/>
                <a:ext cx="186690" cy="123189"/>
              </a:xfrm>
              <a:custGeom>
                <a:avLst/>
                <a:gdLst/>
                <a:ahLst/>
                <a:cxnLst/>
                <a:rect l="l" t="t" r="r" b="b"/>
                <a:pathLst>
                  <a:path w="186690" h="123189">
                    <a:moveTo>
                      <a:pt x="150644" y="0"/>
                    </a:moveTo>
                    <a:lnTo>
                      <a:pt x="0" y="110614"/>
                    </a:lnTo>
                    <a:lnTo>
                      <a:pt x="186496" y="122676"/>
                    </a:lnTo>
                    <a:lnTo>
                      <a:pt x="15064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8">
                <a:extLst>
                  <a:ext uri="{FF2B5EF4-FFF2-40B4-BE49-F238E27FC236}">
                    <a16:creationId xmlns:a16="http://schemas.microsoft.com/office/drawing/2014/main" id="{EEA177F9-245E-4E53-B8C3-346ED57B87E1}"/>
                  </a:ext>
                </a:extLst>
              </p:cNvPr>
              <p:cNvSpPr/>
              <p:nvPr/>
            </p:nvSpPr>
            <p:spPr>
              <a:xfrm>
                <a:off x="13284533" y="7136618"/>
                <a:ext cx="2594610" cy="923925"/>
              </a:xfrm>
              <a:custGeom>
                <a:avLst/>
                <a:gdLst/>
                <a:ahLst/>
                <a:cxnLst/>
                <a:rect l="l" t="t" r="r" b="b"/>
                <a:pathLst>
                  <a:path w="2594609" h="923925">
                    <a:moveTo>
                      <a:pt x="2594308" y="796708"/>
                    </a:moveTo>
                    <a:lnTo>
                      <a:pt x="2589347" y="792761"/>
                    </a:lnTo>
                    <a:lnTo>
                      <a:pt x="2580477" y="790495"/>
                    </a:lnTo>
                    <a:lnTo>
                      <a:pt x="2567838" y="789789"/>
                    </a:lnTo>
                    <a:lnTo>
                      <a:pt x="2551570" y="790519"/>
                    </a:lnTo>
                    <a:lnTo>
                      <a:pt x="2508706" y="795804"/>
                    </a:lnTo>
                    <a:lnTo>
                      <a:pt x="2453004" y="805374"/>
                    </a:lnTo>
                    <a:lnTo>
                      <a:pt x="2385585" y="818252"/>
                    </a:lnTo>
                    <a:lnTo>
                      <a:pt x="2347832" y="825627"/>
                    </a:lnTo>
                    <a:lnTo>
                      <a:pt x="2307569" y="833463"/>
                    </a:lnTo>
                    <a:lnTo>
                      <a:pt x="2264937" y="841637"/>
                    </a:lnTo>
                    <a:lnTo>
                      <a:pt x="2220075" y="850029"/>
                    </a:lnTo>
                    <a:lnTo>
                      <a:pt x="2173124" y="858516"/>
                    </a:lnTo>
                    <a:lnTo>
                      <a:pt x="2124224" y="866976"/>
                    </a:lnTo>
                    <a:lnTo>
                      <a:pt x="2073514" y="875286"/>
                    </a:lnTo>
                    <a:lnTo>
                      <a:pt x="2021135" y="883326"/>
                    </a:lnTo>
                    <a:lnTo>
                      <a:pt x="1967226" y="890972"/>
                    </a:lnTo>
                    <a:lnTo>
                      <a:pt x="1911928" y="898104"/>
                    </a:lnTo>
                    <a:lnTo>
                      <a:pt x="1855380" y="904598"/>
                    </a:lnTo>
                    <a:lnTo>
                      <a:pt x="1797723" y="910333"/>
                    </a:lnTo>
                    <a:lnTo>
                      <a:pt x="1739096" y="915187"/>
                    </a:lnTo>
                    <a:lnTo>
                      <a:pt x="1679640" y="919037"/>
                    </a:lnTo>
                    <a:lnTo>
                      <a:pt x="1619494" y="921763"/>
                    </a:lnTo>
                    <a:lnTo>
                      <a:pt x="1558799" y="923241"/>
                    </a:lnTo>
                    <a:lnTo>
                      <a:pt x="1497693" y="923349"/>
                    </a:lnTo>
                    <a:lnTo>
                      <a:pt x="1436319" y="921967"/>
                    </a:lnTo>
                    <a:lnTo>
                      <a:pt x="1374814" y="918971"/>
                    </a:lnTo>
                    <a:lnTo>
                      <a:pt x="1313320" y="914240"/>
                    </a:lnTo>
                    <a:lnTo>
                      <a:pt x="1251977" y="907651"/>
                    </a:lnTo>
                    <a:lnTo>
                      <a:pt x="1190923" y="899083"/>
                    </a:lnTo>
                    <a:lnTo>
                      <a:pt x="1130300" y="888414"/>
                    </a:lnTo>
                    <a:lnTo>
                      <a:pt x="1070248" y="875521"/>
                    </a:lnTo>
                    <a:lnTo>
                      <a:pt x="1010905" y="860282"/>
                    </a:lnTo>
                    <a:lnTo>
                      <a:pt x="952413" y="842576"/>
                    </a:lnTo>
                    <a:lnTo>
                      <a:pt x="894911" y="822281"/>
                    </a:lnTo>
                    <a:lnTo>
                      <a:pt x="838539" y="799274"/>
                    </a:lnTo>
                    <a:lnTo>
                      <a:pt x="409559" y="543976"/>
                    </a:lnTo>
                    <a:lnTo>
                      <a:pt x="154418" y="283716"/>
                    </a:lnTo>
                    <a:lnTo>
                      <a:pt x="31702" y="81416"/>
                    </a:lnTo>
                    <a:lnTo>
                      <a:pt x="0" y="0"/>
                    </a:lnTo>
                  </a:path>
                </a:pathLst>
              </a:custGeom>
              <a:ln w="4188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9">
                <a:extLst>
                  <a:ext uri="{FF2B5EF4-FFF2-40B4-BE49-F238E27FC236}">
                    <a16:creationId xmlns:a16="http://schemas.microsoft.com/office/drawing/2014/main" id="{2B9CB8D4-53E1-4B6D-93C2-C8DF477DC89A}"/>
                  </a:ext>
                </a:extLst>
              </p:cNvPr>
              <p:cNvSpPr/>
              <p:nvPr/>
            </p:nvSpPr>
            <p:spPr>
              <a:xfrm>
                <a:off x="13241727" y="7037053"/>
                <a:ext cx="123825" cy="186690"/>
              </a:xfrm>
              <a:custGeom>
                <a:avLst/>
                <a:gdLst/>
                <a:ahLst/>
                <a:cxnLst/>
                <a:rect l="l" t="t" r="r" b="b"/>
                <a:pathLst>
                  <a:path w="123825" h="186690">
                    <a:moveTo>
                      <a:pt x="15947" y="0"/>
                    </a:moveTo>
                    <a:lnTo>
                      <a:pt x="0" y="186214"/>
                    </a:lnTo>
                    <a:lnTo>
                      <a:pt x="123409" y="152906"/>
                    </a:lnTo>
                    <a:lnTo>
                      <a:pt x="1594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70" name="object 41">
              <a:extLst>
                <a:ext uri="{FF2B5EF4-FFF2-40B4-BE49-F238E27FC236}">
                  <a16:creationId xmlns:a16="http://schemas.microsoft.com/office/drawing/2014/main" id="{D35052DF-1960-4F33-AC0D-A74C6E9EBE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232681" y="9093485"/>
              <a:ext cx="1661829" cy="1896716"/>
              <a:chOff x="15232561" y="9093486"/>
              <a:chExt cx="1662415" cy="1897388"/>
            </a:xfrm>
          </p:grpSpPr>
          <p:sp>
            <p:nvSpPr>
              <p:cNvPr id="71" name="object 42">
                <a:extLst>
                  <a:ext uri="{FF2B5EF4-FFF2-40B4-BE49-F238E27FC236}">
                    <a16:creationId xmlns:a16="http://schemas.microsoft.com/office/drawing/2014/main" id="{EE698221-FDB5-41D2-A02D-2F17F3B874C6}"/>
                  </a:ext>
                </a:extLst>
              </p:cNvPr>
              <p:cNvSpPr/>
              <p:nvPr/>
            </p:nvSpPr>
            <p:spPr>
              <a:xfrm>
                <a:off x="16462556" y="9428278"/>
                <a:ext cx="257810" cy="577215"/>
              </a:xfrm>
              <a:custGeom>
                <a:avLst/>
                <a:gdLst/>
                <a:ahLst/>
                <a:cxnLst/>
                <a:rect l="l" t="t" r="r" b="b"/>
                <a:pathLst>
                  <a:path w="257809" h="577215">
                    <a:moveTo>
                      <a:pt x="111514" y="0"/>
                    </a:moveTo>
                    <a:lnTo>
                      <a:pt x="100734" y="14677"/>
                    </a:lnTo>
                    <a:lnTo>
                      <a:pt x="89188" y="28889"/>
                    </a:lnTo>
                    <a:lnTo>
                      <a:pt x="77121" y="42404"/>
                    </a:lnTo>
                    <a:lnTo>
                      <a:pt x="64385" y="55432"/>
                    </a:lnTo>
                    <a:lnTo>
                      <a:pt x="66804" y="57464"/>
                    </a:lnTo>
                    <a:lnTo>
                      <a:pt x="69463" y="59767"/>
                    </a:lnTo>
                    <a:lnTo>
                      <a:pt x="72783" y="65579"/>
                    </a:lnTo>
                    <a:lnTo>
                      <a:pt x="73777" y="69851"/>
                    </a:lnTo>
                    <a:lnTo>
                      <a:pt x="69798" y="76678"/>
                    </a:lnTo>
                    <a:lnTo>
                      <a:pt x="59642" y="80290"/>
                    </a:lnTo>
                    <a:lnTo>
                      <a:pt x="55924" y="82280"/>
                    </a:lnTo>
                    <a:lnTo>
                      <a:pt x="49160" y="88834"/>
                    </a:lnTo>
                    <a:lnTo>
                      <a:pt x="46438" y="90813"/>
                    </a:lnTo>
                    <a:lnTo>
                      <a:pt x="44323" y="92290"/>
                    </a:lnTo>
                    <a:lnTo>
                      <a:pt x="42899" y="94039"/>
                    </a:lnTo>
                    <a:lnTo>
                      <a:pt x="40825" y="98468"/>
                    </a:lnTo>
                    <a:lnTo>
                      <a:pt x="38616" y="100991"/>
                    </a:lnTo>
                    <a:lnTo>
                      <a:pt x="32103" y="104216"/>
                    </a:lnTo>
                    <a:lnTo>
                      <a:pt x="29465" y="107420"/>
                    </a:lnTo>
                    <a:lnTo>
                      <a:pt x="29245" y="118865"/>
                    </a:lnTo>
                    <a:lnTo>
                      <a:pt x="27098" y="122205"/>
                    </a:lnTo>
                    <a:lnTo>
                      <a:pt x="24857" y="124530"/>
                    </a:lnTo>
                    <a:lnTo>
                      <a:pt x="23507" y="126278"/>
                    </a:lnTo>
                    <a:lnTo>
                      <a:pt x="0" y="142896"/>
                    </a:lnTo>
                    <a:lnTo>
                      <a:pt x="345" y="146571"/>
                    </a:lnTo>
                    <a:lnTo>
                      <a:pt x="3514" y="177083"/>
                    </a:lnTo>
                    <a:lnTo>
                      <a:pt x="7384" y="207101"/>
                    </a:lnTo>
                    <a:lnTo>
                      <a:pt x="12031" y="237216"/>
                    </a:lnTo>
                    <a:lnTo>
                      <a:pt x="19536" y="278925"/>
                    </a:lnTo>
                    <a:lnTo>
                      <a:pt x="20810" y="290755"/>
                    </a:lnTo>
                    <a:lnTo>
                      <a:pt x="20341" y="302389"/>
                    </a:lnTo>
                    <a:lnTo>
                      <a:pt x="17224" y="313519"/>
                    </a:lnTo>
                    <a:lnTo>
                      <a:pt x="16512" y="315131"/>
                    </a:lnTo>
                    <a:lnTo>
                      <a:pt x="15664" y="316890"/>
                    </a:lnTo>
                    <a:lnTo>
                      <a:pt x="16585" y="320084"/>
                    </a:lnTo>
                    <a:lnTo>
                      <a:pt x="17947" y="321100"/>
                    </a:lnTo>
                    <a:lnTo>
                      <a:pt x="22460" y="328335"/>
                    </a:lnTo>
                    <a:lnTo>
                      <a:pt x="14156" y="334953"/>
                    </a:lnTo>
                    <a:lnTo>
                      <a:pt x="13601" y="349591"/>
                    </a:lnTo>
                    <a:lnTo>
                      <a:pt x="22721" y="354020"/>
                    </a:lnTo>
                    <a:lnTo>
                      <a:pt x="26889" y="363727"/>
                    </a:lnTo>
                    <a:lnTo>
                      <a:pt x="27339" y="369528"/>
                    </a:lnTo>
                    <a:lnTo>
                      <a:pt x="29420" y="391476"/>
                    </a:lnTo>
                    <a:lnTo>
                      <a:pt x="32227" y="413690"/>
                    </a:lnTo>
                    <a:lnTo>
                      <a:pt x="35595" y="435117"/>
                    </a:lnTo>
                    <a:lnTo>
                      <a:pt x="39684" y="456771"/>
                    </a:lnTo>
                    <a:lnTo>
                      <a:pt x="37318" y="462603"/>
                    </a:lnTo>
                    <a:lnTo>
                      <a:pt x="40930" y="469734"/>
                    </a:lnTo>
                    <a:lnTo>
                      <a:pt x="42302" y="479430"/>
                    </a:lnTo>
                    <a:lnTo>
                      <a:pt x="41757" y="482938"/>
                    </a:lnTo>
                    <a:lnTo>
                      <a:pt x="41517" y="486424"/>
                    </a:lnTo>
                    <a:lnTo>
                      <a:pt x="41530" y="496138"/>
                    </a:lnTo>
                    <a:lnTo>
                      <a:pt x="42570" y="505818"/>
                    </a:lnTo>
                    <a:lnTo>
                      <a:pt x="44083" y="515484"/>
                    </a:lnTo>
                    <a:lnTo>
                      <a:pt x="45516" y="525156"/>
                    </a:lnTo>
                    <a:lnTo>
                      <a:pt x="46208" y="530727"/>
                    </a:lnTo>
                    <a:lnTo>
                      <a:pt x="46595" y="536423"/>
                    </a:lnTo>
                    <a:lnTo>
                      <a:pt x="44553" y="545899"/>
                    </a:lnTo>
                    <a:lnTo>
                      <a:pt x="42899" y="549669"/>
                    </a:lnTo>
                    <a:lnTo>
                      <a:pt x="39443" y="556454"/>
                    </a:lnTo>
                    <a:lnTo>
                      <a:pt x="37663" y="559574"/>
                    </a:lnTo>
                    <a:lnTo>
                      <a:pt x="36333" y="566516"/>
                    </a:lnTo>
                    <a:lnTo>
                      <a:pt x="37004" y="570485"/>
                    </a:lnTo>
                    <a:lnTo>
                      <a:pt x="41663" y="574537"/>
                    </a:lnTo>
                    <a:lnTo>
                      <a:pt x="51192" y="576359"/>
                    </a:lnTo>
                    <a:lnTo>
                      <a:pt x="56144" y="576945"/>
                    </a:lnTo>
                    <a:lnTo>
                      <a:pt x="61202" y="571961"/>
                    </a:lnTo>
                    <a:lnTo>
                      <a:pt x="61757" y="568998"/>
                    </a:lnTo>
                    <a:lnTo>
                      <a:pt x="62375" y="566255"/>
                    </a:lnTo>
                    <a:lnTo>
                      <a:pt x="78395" y="535449"/>
                    </a:lnTo>
                    <a:lnTo>
                      <a:pt x="82500" y="527020"/>
                    </a:lnTo>
                    <a:lnTo>
                      <a:pt x="81976" y="520214"/>
                    </a:lnTo>
                    <a:lnTo>
                      <a:pt x="87379" y="507073"/>
                    </a:lnTo>
                    <a:lnTo>
                      <a:pt x="94520" y="502120"/>
                    </a:lnTo>
                    <a:lnTo>
                      <a:pt x="100646" y="487639"/>
                    </a:lnTo>
                    <a:lnTo>
                      <a:pt x="99263" y="479084"/>
                    </a:lnTo>
                    <a:lnTo>
                      <a:pt x="104520" y="467388"/>
                    </a:lnTo>
                    <a:lnTo>
                      <a:pt x="108289" y="463713"/>
                    </a:lnTo>
                    <a:lnTo>
                      <a:pt x="111022" y="455462"/>
                    </a:lnTo>
                    <a:lnTo>
                      <a:pt x="110886" y="451546"/>
                    </a:lnTo>
                    <a:lnTo>
                      <a:pt x="115472" y="441337"/>
                    </a:lnTo>
                    <a:lnTo>
                      <a:pt x="124174" y="438730"/>
                    </a:lnTo>
                    <a:lnTo>
                      <a:pt x="127996" y="432290"/>
                    </a:lnTo>
                    <a:lnTo>
                      <a:pt x="130151" y="423392"/>
                    </a:lnTo>
                    <a:lnTo>
                      <a:pt x="128882" y="413346"/>
                    </a:lnTo>
                    <a:lnTo>
                      <a:pt x="127529" y="403888"/>
                    </a:lnTo>
                    <a:lnTo>
                      <a:pt x="129137" y="394689"/>
                    </a:lnTo>
                    <a:lnTo>
                      <a:pt x="132268" y="388208"/>
                    </a:lnTo>
                    <a:lnTo>
                      <a:pt x="140048" y="384459"/>
                    </a:lnTo>
                    <a:lnTo>
                      <a:pt x="143513" y="371402"/>
                    </a:lnTo>
                    <a:lnTo>
                      <a:pt x="140069" y="364355"/>
                    </a:lnTo>
                    <a:lnTo>
                      <a:pt x="146833" y="352324"/>
                    </a:lnTo>
                    <a:lnTo>
                      <a:pt x="150979" y="346670"/>
                    </a:lnTo>
                    <a:lnTo>
                      <a:pt x="155660" y="335015"/>
                    </a:lnTo>
                    <a:lnTo>
                      <a:pt x="170778" y="309438"/>
                    </a:lnTo>
                    <a:lnTo>
                      <a:pt x="175544" y="304325"/>
                    </a:lnTo>
                    <a:lnTo>
                      <a:pt x="179408" y="299310"/>
                    </a:lnTo>
                    <a:lnTo>
                      <a:pt x="181565" y="293090"/>
                    </a:lnTo>
                    <a:lnTo>
                      <a:pt x="188989" y="284787"/>
                    </a:lnTo>
                    <a:lnTo>
                      <a:pt x="193261" y="282211"/>
                    </a:lnTo>
                    <a:lnTo>
                      <a:pt x="200297" y="272462"/>
                    </a:lnTo>
                    <a:lnTo>
                      <a:pt x="200538" y="264703"/>
                    </a:lnTo>
                    <a:lnTo>
                      <a:pt x="203742" y="256850"/>
                    </a:lnTo>
                    <a:lnTo>
                      <a:pt x="204307" y="255699"/>
                    </a:lnTo>
                    <a:lnTo>
                      <a:pt x="206265" y="253657"/>
                    </a:lnTo>
                    <a:lnTo>
                      <a:pt x="207721" y="252997"/>
                    </a:lnTo>
                    <a:lnTo>
                      <a:pt x="209082" y="252233"/>
                    </a:lnTo>
                    <a:lnTo>
                      <a:pt x="214581" y="247794"/>
                    </a:lnTo>
                    <a:lnTo>
                      <a:pt x="218520" y="241911"/>
                    </a:lnTo>
                    <a:lnTo>
                      <a:pt x="220628" y="235152"/>
                    </a:lnTo>
                    <a:lnTo>
                      <a:pt x="220632" y="228087"/>
                    </a:lnTo>
                    <a:lnTo>
                      <a:pt x="220286" y="225993"/>
                    </a:lnTo>
                    <a:lnTo>
                      <a:pt x="221846" y="224516"/>
                    </a:lnTo>
                    <a:lnTo>
                      <a:pt x="225584" y="222506"/>
                    </a:lnTo>
                    <a:lnTo>
                      <a:pt x="227741" y="222087"/>
                    </a:lnTo>
                    <a:lnTo>
                      <a:pt x="233783" y="218757"/>
                    </a:lnTo>
                    <a:lnTo>
                      <a:pt x="235772" y="213867"/>
                    </a:lnTo>
                    <a:lnTo>
                      <a:pt x="237657" y="206517"/>
                    </a:lnTo>
                    <a:lnTo>
                      <a:pt x="238181" y="203606"/>
                    </a:lnTo>
                    <a:lnTo>
                      <a:pt x="236799" y="198936"/>
                    </a:lnTo>
                    <a:lnTo>
                      <a:pt x="235553" y="197240"/>
                    </a:lnTo>
                    <a:lnTo>
                      <a:pt x="233919" y="193732"/>
                    </a:lnTo>
                    <a:lnTo>
                      <a:pt x="230694" y="181366"/>
                    </a:lnTo>
                    <a:lnTo>
                      <a:pt x="230191" y="177083"/>
                    </a:lnTo>
                    <a:lnTo>
                      <a:pt x="230652" y="174162"/>
                    </a:lnTo>
                    <a:lnTo>
                      <a:pt x="231636" y="169544"/>
                    </a:lnTo>
                    <a:lnTo>
                      <a:pt x="232097" y="167722"/>
                    </a:lnTo>
                    <a:lnTo>
                      <a:pt x="233940" y="165241"/>
                    </a:lnTo>
                    <a:lnTo>
                      <a:pt x="245845" y="156215"/>
                    </a:lnTo>
                    <a:lnTo>
                      <a:pt x="249311" y="153408"/>
                    </a:lnTo>
                    <a:lnTo>
                      <a:pt x="251112" y="145032"/>
                    </a:lnTo>
                    <a:lnTo>
                      <a:pt x="251304" y="144864"/>
                    </a:lnTo>
                    <a:lnTo>
                      <a:pt x="181093" y="144864"/>
                    </a:lnTo>
                    <a:lnTo>
                      <a:pt x="173757" y="140257"/>
                    </a:lnTo>
                    <a:lnTo>
                      <a:pt x="149388" y="140257"/>
                    </a:lnTo>
                    <a:lnTo>
                      <a:pt x="146498" y="140194"/>
                    </a:lnTo>
                    <a:lnTo>
                      <a:pt x="131880" y="130048"/>
                    </a:lnTo>
                    <a:lnTo>
                      <a:pt x="133891" y="125189"/>
                    </a:lnTo>
                    <a:lnTo>
                      <a:pt x="134948" y="122425"/>
                    </a:lnTo>
                    <a:lnTo>
                      <a:pt x="135077" y="120603"/>
                    </a:lnTo>
                    <a:lnTo>
                      <a:pt x="135069" y="118865"/>
                    </a:lnTo>
                    <a:lnTo>
                      <a:pt x="134194" y="114907"/>
                    </a:lnTo>
                    <a:lnTo>
                      <a:pt x="133964" y="113965"/>
                    </a:lnTo>
                    <a:lnTo>
                      <a:pt x="134372" y="109525"/>
                    </a:lnTo>
                    <a:lnTo>
                      <a:pt x="158829" y="75966"/>
                    </a:lnTo>
                    <a:lnTo>
                      <a:pt x="154288" y="75966"/>
                    </a:lnTo>
                    <a:lnTo>
                      <a:pt x="149943" y="75086"/>
                    </a:lnTo>
                    <a:lnTo>
                      <a:pt x="148665" y="74395"/>
                    </a:lnTo>
                    <a:lnTo>
                      <a:pt x="147136" y="72489"/>
                    </a:lnTo>
                    <a:lnTo>
                      <a:pt x="141838" y="55129"/>
                    </a:lnTo>
                    <a:lnTo>
                      <a:pt x="141671" y="51453"/>
                    </a:lnTo>
                    <a:lnTo>
                      <a:pt x="142917" y="44815"/>
                    </a:lnTo>
                    <a:lnTo>
                      <a:pt x="144110" y="34396"/>
                    </a:lnTo>
                    <a:lnTo>
                      <a:pt x="143168" y="28889"/>
                    </a:lnTo>
                    <a:lnTo>
                      <a:pt x="141891" y="26700"/>
                    </a:lnTo>
                    <a:lnTo>
                      <a:pt x="136844" y="26700"/>
                    </a:lnTo>
                    <a:lnTo>
                      <a:pt x="135231" y="26376"/>
                    </a:lnTo>
                    <a:lnTo>
                      <a:pt x="134728" y="26156"/>
                    </a:lnTo>
                    <a:lnTo>
                      <a:pt x="133660" y="25266"/>
                    </a:lnTo>
                    <a:lnTo>
                      <a:pt x="134823" y="22962"/>
                    </a:lnTo>
                    <a:lnTo>
                      <a:pt x="134676" y="20878"/>
                    </a:lnTo>
                    <a:lnTo>
                      <a:pt x="134318" y="20303"/>
                    </a:lnTo>
                    <a:lnTo>
                      <a:pt x="120205" y="20303"/>
                    </a:lnTo>
                    <a:lnTo>
                      <a:pt x="119608" y="20114"/>
                    </a:lnTo>
                    <a:lnTo>
                      <a:pt x="118205" y="18889"/>
                    </a:lnTo>
                    <a:lnTo>
                      <a:pt x="118301" y="16826"/>
                    </a:lnTo>
                    <a:lnTo>
                      <a:pt x="113965" y="16826"/>
                    </a:lnTo>
                    <a:lnTo>
                      <a:pt x="111242" y="15580"/>
                    </a:lnTo>
                    <a:lnTo>
                      <a:pt x="110802" y="13790"/>
                    </a:lnTo>
                    <a:lnTo>
                      <a:pt x="111378" y="11465"/>
                    </a:lnTo>
                    <a:lnTo>
                      <a:pt x="112698" y="9455"/>
                    </a:lnTo>
                    <a:lnTo>
                      <a:pt x="113462" y="8240"/>
                    </a:lnTo>
                    <a:lnTo>
                      <a:pt x="114342" y="6355"/>
                    </a:lnTo>
                    <a:lnTo>
                      <a:pt x="114080" y="3088"/>
                    </a:lnTo>
                    <a:lnTo>
                      <a:pt x="112802" y="1120"/>
                    </a:lnTo>
                    <a:lnTo>
                      <a:pt x="111514" y="0"/>
                    </a:lnTo>
                    <a:close/>
                  </a:path>
                  <a:path w="257809" h="577215">
                    <a:moveTo>
                      <a:pt x="219658" y="132320"/>
                    </a:moveTo>
                    <a:lnTo>
                      <a:pt x="214590" y="133838"/>
                    </a:lnTo>
                    <a:lnTo>
                      <a:pt x="209815" y="137032"/>
                    </a:lnTo>
                    <a:lnTo>
                      <a:pt x="206182" y="139692"/>
                    </a:lnTo>
                    <a:lnTo>
                      <a:pt x="202496" y="141503"/>
                    </a:lnTo>
                    <a:lnTo>
                      <a:pt x="189617" y="143807"/>
                    </a:lnTo>
                    <a:lnTo>
                      <a:pt x="181093" y="144864"/>
                    </a:lnTo>
                    <a:lnTo>
                      <a:pt x="251304" y="144864"/>
                    </a:lnTo>
                    <a:lnTo>
                      <a:pt x="254222" y="142320"/>
                    </a:lnTo>
                    <a:lnTo>
                      <a:pt x="256496" y="133838"/>
                    </a:lnTo>
                    <a:lnTo>
                      <a:pt x="256615" y="132362"/>
                    </a:lnTo>
                    <a:lnTo>
                      <a:pt x="227061" y="132362"/>
                    </a:lnTo>
                    <a:lnTo>
                      <a:pt x="219658" y="132320"/>
                    </a:lnTo>
                    <a:close/>
                  </a:path>
                  <a:path w="257809" h="577215">
                    <a:moveTo>
                      <a:pt x="166340" y="136100"/>
                    </a:moveTo>
                    <a:lnTo>
                      <a:pt x="154100" y="139493"/>
                    </a:lnTo>
                    <a:lnTo>
                      <a:pt x="149388" y="140257"/>
                    </a:lnTo>
                    <a:lnTo>
                      <a:pt x="173757" y="140257"/>
                    </a:lnTo>
                    <a:lnTo>
                      <a:pt x="170937" y="138268"/>
                    </a:lnTo>
                    <a:lnTo>
                      <a:pt x="166340" y="136100"/>
                    </a:lnTo>
                    <a:close/>
                  </a:path>
                  <a:path w="257809" h="577215">
                    <a:moveTo>
                      <a:pt x="247322" y="120603"/>
                    </a:moveTo>
                    <a:lnTo>
                      <a:pt x="236987" y="122027"/>
                    </a:lnTo>
                    <a:lnTo>
                      <a:pt x="232149" y="125273"/>
                    </a:lnTo>
                    <a:lnTo>
                      <a:pt x="228726" y="131147"/>
                    </a:lnTo>
                    <a:lnTo>
                      <a:pt x="227061" y="132362"/>
                    </a:lnTo>
                    <a:lnTo>
                      <a:pt x="256615" y="132362"/>
                    </a:lnTo>
                    <a:lnTo>
                      <a:pt x="256840" y="129587"/>
                    </a:lnTo>
                    <a:lnTo>
                      <a:pt x="257207" y="126027"/>
                    </a:lnTo>
                    <a:lnTo>
                      <a:pt x="256599" y="126027"/>
                    </a:lnTo>
                    <a:lnTo>
                      <a:pt x="252850" y="122415"/>
                    </a:lnTo>
                    <a:lnTo>
                      <a:pt x="247322" y="120603"/>
                    </a:lnTo>
                    <a:close/>
                  </a:path>
                  <a:path w="257809" h="577215">
                    <a:moveTo>
                      <a:pt x="257280" y="125326"/>
                    </a:moveTo>
                    <a:lnTo>
                      <a:pt x="256599" y="126027"/>
                    </a:lnTo>
                    <a:lnTo>
                      <a:pt x="257207" y="126027"/>
                    </a:lnTo>
                    <a:lnTo>
                      <a:pt x="257280" y="125326"/>
                    </a:lnTo>
                    <a:close/>
                  </a:path>
                  <a:path w="257809" h="577215">
                    <a:moveTo>
                      <a:pt x="159188" y="75107"/>
                    </a:moveTo>
                    <a:lnTo>
                      <a:pt x="156770" y="75735"/>
                    </a:lnTo>
                    <a:lnTo>
                      <a:pt x="154288" y="75966"/>
                    </a:lnTo>
                    <a:lnTo>
                      <a:pt x="158829" y="75966"/>
                    </a:lnTo>
                    <a:lnTo>
                      <a:pt x="159188" y="75107"/>
                    </a:lnTo>
                    <a:close/>
                  </a:path>
                  <a:path w="257809" h="577215">
                    <a:moveTo>
                      <a:pt x="140006" y="25360"/>
                    </a:moveTo>
                    <a:lnTo>
                      <a:pt x="139304" y="25810"/>
                    </a:lnTo>
                    <a:lnTo>
                      <a:pt x="138006" y="26438"/>
                    </a:lnTo>
                    <a:lnTo>
                      <a:pt x="136844" y="26700"/>
                    </a:lnTo>
                    <a:lnTo>
                      <a:pt x="141891" y="26700"/>
                    </a:lnTo>
                    <a:lnTo>
                      <a:pt x="140006" y="25360"/>
                    </a:lnTo>
                    <a:close/>
                  </a:path>
                  <a:path w="257809" h="577215">
                    <a:moveTo>
                      <a:pt x="125744" y="15434"/>
                    </a:moveTo>
                    <a:lnTo>
                      <a:pt x="124466" y="16826"/>
                    </a:lnTo>
                    <a:lnTo>
                      <a:pt x="123535" y="18533"/>
                    </a:lnTo>
                    <a:lnTo>
                      <a:pt x="122614" y="19685"/>
                    </a:lnTo>
                    <a:lnTo>
                      <a:pt x="121724" y="20177"/>
                    </a:lnTo>
                    <a:lnTo>
                      <a:pt x="120205" y="20303"/>
                    </a:lnTo>
                    <a:lnTo>
                      <a:pt x="134318" y="20303"/>
                    </a:lnTo>
                    <a:lnTo>
                      <a:pt x="132687" y="17674"/>
                    </a:lnTo>
                    <a:lnTo>
                      <a:pt x="130990" y="16449"/>
                    </a:lnTo>
                    <a:lnTo>
                      <a:pt x="128980" y="15884"/>
                    </a:lnTo>
                    <a:lnTo>
                      <a:pt x="127587" y="15465"/>
                    </a:lnTo>
                    <a:lnTo>
                      <a:pt x="125744" y="15434"/>
                    </a:lnTo>
                    <a:close/>
                  </a:path>
                  <a:path w="257809" h="577215">
                    <a:moveTo>
                      <a:pt x="117944" y="15266"/>
                    </a:moveTo>
                    <a:lnTo>
                      <a:pt x="117332" y="15465"/>
                    </a:lnTo>
                    <a:lnTo>
                      <a:pt x="113965" y="16826"/>
                    </a:lnTo>
                    <a:lnTo>
                      <a:pt x="118301" y="16826"/>
                    </a:lnTo>
                    <a:lnTo>
                      <a:pt x="118352" y="15727"/>
                    </a:lnTo>
                    <a:lnTo>
                      <a:pt x="117944" y="15266"/>
                    </a:lnTo>
                    <a:close/>
                  </a:path>
                </a:pathLst>
              </a:custGeom>
              <a:solidFill>
                <a:srgbClr val="FFC9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2" name="object 43">
                <a:extLst>
                  <a:ext uri="{FF2B5EF4-FFF2-40B4-BE49-F238E27FC236}">
                    <a16:creationId xmlns:a16="http://schemas.microsoft.com/office/drawing/2014/main" id="{C5E6CC3D-6CCB-4EA1-9394-26493D6235C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6452849" y="9485131"/>
                <a:ext cx="80992" cy="83903"/>
              </a:xfrm>
              <a:prstGeom prst="rect">
                <a:avLst/>
              </a:prstGeom>
            </p:spPr>
          </p:pic>
          <p:pic>
            <p:nvPicPr>
              <p:cNvPr id="73" name="object 44">
                <a:extLst>
                  <a:ext uri="{FF2B5EF4-FFF2-40B4-BE49-F238E27FC236}">
                    <a16:creationId xmlns:a16="http://schemas.microsoft.com/office/drawing/2014/main" id="{E8DFA43D-FB4F-492A-AF67-AC273116DF4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6641337" y="9205652"/>
                <a:ext cx="72238" cy="121577"/>
              </a:xfrm>
              <a:prstGeom prst="rect">
                <a:avLst/>
              </a:prstGeom>
            </p:spPr>
          </p:pic>
          <p:sp>
            <p:nvSpPr>
              <p:cNvPr id="74" name="object 45">
                <a:extLst>
                  <a:ext uri="{FF2B5EF4-FFF2-40B4-BE49-F238E27FC236}">
                    <a16:creationId xmlns:a16="http://schemas.microsoft.com/office/drawing/2014/main" id="{C69C3EAC-7CD9-4374-92A1-15E85105B028}"/>
                  </a:ext>
                </a:extLst>
              </p:cNvPr>
              <p:cNvSpPr/>
              <p:nvPr/>
            </p:nvSpPr>
            <p:spPr>
              <a:xfrm>
                <a:off x="16573031" y="9093486"/>
                <a:ext cx="321945" cy="480059"/>
              </a:xfrm>
              <a:custGeom>
                <a:avLst/>
                <a:gdLst/>
                <a:ahLst/>
                <a:cxnLst/>
                <a:rect l="l" t="t" r="r" b="b"/>
                <a:pathLst>
                  <a:path w="321944" h="480059">
                    <a:moveTo>
                      <a:pt x="278168" y="5854"/>
                    </a:moveTo>
                    <a:lnTo>
                      <a:pt x="277749" y="5676"/>
                    </a:lnTo>
                    <a:lnTo>
                      <a:pt x="275742" y="4203"/>
                    </a:lnTo>
                    <a:lnTo>
                      <a:pt x="276656" y="2755"/>
                    </a:lnTo>
                    <a:lnTo>
                      <a:pt x="275539" y="127"/>
                    </a:lnTo>
                    <a:lnTo>
                      <a:pt x="271729" y="0"/>
                    </a:lnTo>
                    <a:lnTo>
                      <a:pt x="266636" y="2540"/>
                    </a:lnTo>
                    <a:lnTo>
                      <a:pt x="264528" y="4724"/>
                    </a:lnTo>
                    <a:lnTo>
                      <a:pt x="260426" y="5854"/>
                    </a:lnTo>
                    <a:lnTo>
                      <a:pt x="278168" y="5854"/>
                    </a:lnTo>
                    <a:close/>
                  </a:path>
                  <a:path w="321944" h="480059">
                    <a:moveTo>
                      <a:pt x="321513" y="9779"/>
                    </a:moveTo>
                    <a:lnTo>
                      <a:pt x="318008" y="3543"/>
                    </a:lnTo>
                    <a:lnTo>
                      <a:pt x="313677" y="4292"/>
                    </a:lnTo>
                    <a:lnTo>
                      <a:pt x="310642" y="7289"/>
                    </a:lnTo>
                    <a:lnTo>
                      <a:pt x="309524" y="11684"/>
                    </a:lnTo>
                    <a:lnTo>
                      <a:pt x="305219" y="19050"/>
                    </a:lnTo>
                    <a:lnTo>
                      <a:pt x="300875" y="22313"/>
                    </a:lnTo>
                    <a:lnTo>
                      <a:pt x="294805" y="19799"/>
                    </a:lnTo>
                    <a:lnTo>
                      <a:pt x="290906" y="14668"/>
                    </a:lnTo>
                    <a:lnTo>
                      <a:pt x="289941" y="15455"/>
                    </a:lnTo>
                    <a:lnTo>
                      <a:pt x="289013" y="17183"/>
                    </a:lnTo>
                    <a:lnTo>
                      <a:pt x="288163" y="22212"/>
                    </a:lnTo>
                    <a:lnTo>
                      <a:pt x="286931" y="24218"/>
                    </a:lnTo>
                    <a:lnTo>
                      <a:pt x="285559" y="24980"/>
                    </a:lnTo>
                    <a:lnTo>
                      <a:pt x="282790" y="24307"/>
                    </a:lnTo>
                    <a:lnTo>
                      <a:pt x="280403" y="26365"/>
                    </a:lnTo>
                    <a:lnTo>
                      <a:pt x="277749" y="27686"/>
                    </a:lnTo>
                    <a:lnTo>
                      <a:pt x="276453" y="29629"/>
                    </a:lnTo>
                    <a:lnTo>
                      <a:pt x="274916" y="30568"/>
                    </a:lnTo>
                    <a:lnTo>
                      <a:pt x="270954" y="29794"/>
                    </a:lnTo>
                    <a:lnTo>
                      <a:pt x="270586" y="29857"/>
                    </a:lnTo>
                    <a:lnTo>
                      <a:pt x="270586" y="42468"/>
                    </a:lnTo>
                    <a:lnTo>
                      <a:pt x="269532" y="42608"/>
                    </a:lnTo>
                    <a:lnTo>
                      <a:pt x="269532" y="44640"/>
                    </a:lnTo>
                    <a:lnTo>
                      <a:pt x="265696" y="45085"/>
                    </a:lnTo>
                    <a:lnTo>
                      <a:pt x="263753" y="44627"/>
                    </a:lnTo>
                    <a:lnTo>
                      <a:pt x="265696" y="45072"/>
                    </a:lnTo>
                    <a:lnTo>
                      <a:pt x="269532" y="44640"/>
                    </a:lnTo>
                    <a:lnTo>
                      <a:pt x="269532" y="42608"/>
                    </a:lnTo>
                    <a:lnTo>
                      <a:pt x="268274" y="42735"/>
                    </a:lnTo>
                    <a:lnTo>
                      <a:pt x="270586" y="42468"/>
                    </a:lnTo>
                    <a:lnTo>
                      <a:pt x="270586" y="29857"/>
                    </a:lnTo>
                    <a:lnTo>
                      <a:pt x="269646" y="29984"/>
                    </a:lnTo>
                    <a:lnTo>
                      <a:pt x="268058" y="32448"/>
                    </a:lnTo>
                    <a:lnTo>
                      <a:pt x="267487" y="33070"/>
                    </a:lnTo>
                    <a:lnTo>
                      <a:pt x="261099" y="35191"/>
                    </a:lnTo>
                    <a:lnTo>
                      <a:pt x="261099" y="75907"/>
                    </a:lnTo>
                    <a:lnTo>
                      <a:pt x="260743" y="72161"/>
                    </a:lnTo>
                    <a:lnTo>
                      <a:pt x="260604" y="68402"/>
                    </a:lnTo>
                    <a:lnTo>
                      <a:pt x="261099" y="75907"/>
                    </a:lnTo>
                    <a:lnTo>
                      <a:pt x="261099" y="35191"/>
                    </a:lnTo>
                    <a:lnTo>
                      <a:pt x="260743" y="35306"/>
                    </a:lnTo>
                    <a:lnTo>
                      <a:pt x="259613" y="35991"/>
                    </a:lnTo>
                    <a:lnTo>
                      <a:pt x="259029" y="36906"/>
                    </a:lnTo>
                    <a:lnTo>
                      <a:pt x="259029" y="75742"/>
                    </a:lnTo>
                    <a:lnTo>
                      <a:pt x="258445" y="77851"/>
                    </a:lnTo>
                    <a:lnTo>
                      <a:pt x="255435" y="80924"/>
                    </a:lnTo>
                    <a:lnTo>
                      <a:pt x="255435" y="89090"/>
                    </a:lnTo>
                    <a:lnTo>
                      <a:pt x="255231" y="91871"/>
                    </a:lnTo>
                    <a:lnTo>
                      <a:pt x="252349" y="95377"/>
                    </a:lnTo>
                    <a:lnTo>
                      <a:pt x="255219" y="91871"/>
                    </a:lnTo>
                    <a:lnTo>
                      <a:pt x="255270" y="85496"/>
                    </a:lnTo>
                    <a:lnTo>
                      <a:pt x="255435" y="89090"/>
                    </a:lnTo>
                    <a:lnTo>
                      <a:pt x="255435" y="80924"/>
                    </a:lnTo>
                    <a:lnTo>
                      <a:pt x="253873" y="82499"/>
                    </a:lnTo>
                    <a:lnTo>
                      <a:pt x="258445" y="77851"/>
                    </a:lnTo>
                    <a:lnTo>
                      <a:pt x="259016" y="75742"/>
                    </a:lnTo>
                    <a:lnTo>
                      <a:pt x="259029" y="36906"/>
                    </a:lnTo>
                    <a:lnTo>
                      <a:pt x="258978" y="75323"/>
                    </a:lnTo>
                    <a:lnTo>
                      <a:pt x="258737" y="72923"/>
                    </a:lnTo>
                    <a:lnTo>
                      <a:pt x="258686" y="71920"/>
                    </a:lnTo>
                    <a:lnTo>
                      <a:pt x="258546" y="67919"/>
                    </a:lnTo>
                    <a:lnTo>
                      <a:pt x="258978" y="75323"/>
                    </a:lnTo>
                    <a:lnTo>
                      <a:pt x="258978" y="36982"/>
                    </a:lnTo>
                    <a:lnTo>
                      <a:pt x="258660" y="37477"/>
                    </a:lnTo>
                    <a:lnTo>
                      <a:pt x="256819" y="36626"/>
                    </a:lnTo>
                    <a:lnTo>
                      <a:pt x="263410" y="32169"/>
                    </a:lnTo>
                    <a:lnTo>
                      <a:pt x="265010" y="31737"/>
                    </a:lnTo>
                    <a:lnTo>
                      <a:pt x="266331" y="31305"/>
                    </a:lnTo>
                    <a:lnTo>
                      <a:pt x="266712" y="30911"/>
                    </a:lnTo>
                    <a:lnTo>
                      <a:pt x="267246" y="29845"/>
                    </a:lnTo>
                    <a:lnTo>
                      <a:pt x="269036" y="27355"/>
                    </a:lnTo>
                    <a:lnTo>
                      <a:pt x="274523" y="28422"/>
                    </a:lnTo>
                    <a:lnTo>
                      <a:pt x="274967" y="28130"/>
                    </a:lnTo>
                    <a:lnTo>
                      <a:pt x="275463" y="27355"/>
                    </a:lnTo>
                    <a:lnTo>
                      <a:pt x="275615" y="27114"/>
                    </a:lnTo>
                    <a:lnTo>
                      <a:pt x="276415" y="26073"/>
                    </a:lnTo>
                    <a:lnTo>
                      <a:pt x="279323" y="24625"/>
                    </a:lnTo>
                    <a:lnTo>
                      <a:pt x="279946" y="24142"/>
                    </a:lnTo>
                    <a:lnTo>
                      <a:pt x="281444" y="22758"/>
                    </a:lnTo>
                    <a:lnTo>
                      <a:pt x="282003" y="22250"/>
                    </a:lnTo>
                    <a:lnTo>
                      <a:pt x="283768" y="22288"/>
                    </a:lnTo>
                    <a:lnTo>
                      <a:pt x="285330" y="22771"/>
                    </a:lnTo>
                    <a:lnTo>
                      <a:pt x="285521" y="22656"/>
                    </a:lnTo>
                    <a:lnTo>
                      <a:pt x="285762" y="22250"/>
                    </a:lnTo>
                    <a:lnTo>
                      <a:pt x="286219" y="21513"/>
                    </a:lnTo>
                    <a:lnTo>
                      <a:pt x="286766" y="18008"/>
                    </a:lnTo>
                    <a:lnTo>
                      <a:pt x="287045" y="16598"/>
                    </a:lnTo>
                    <a:lnTo>
                      <a:pt x="288099" y="14427"/>
                    </a:lnTo>
                    <a:lnTo>
                      <a:pt x="289509" y="13195"/>
                    </a:lnTo>
                    <a:lnTo>
                      <a:pt x="286588" y="10287"/>
                    </a:lnTo>
                    <a:lnTo>
                      <a:pt x="283121" y="7937"/>
                    </a:lnTo>
                    <a:lnTo>
                      <a:pt x="278218" y="5880"/>
                    </a:lnTo>
                    <a:lnTo>
                      <a:pt x="260337" y="5880"/>
                    </a:lnTo>
                    <a:lnTo>
                      <a:pt x="258737" y="5880"/>
                    </a:lnTo>
                    <a:lnTo>
                      <a:pt x="256413" y="6705"/>
                    </a:lnTo>
                    <a:lnTo>
                      <a:pt x="256413" y="34137"/>
                    </a:lnTo>
                    <a:lnTo>
                      <a:pt x="255066" y="33096"/>
                    </a:lnTo>
                    <a:lnTo>
                      <a:pt x="256413" y="34137"/>
                    </a:lnTo>
                    <a:lnTo>
                      <a:pt x="256413" y="6705"/>
                    </a:lnTo>
                    <a:lnTo>
                      <a:pt x="253415" y="7772"/>
                    </a:lnTo>
                    <a:lnTo>
                      <a:pt x="253415" y="88925"/>
                    </a:lnTo>
                    <a:lnTo>
                      <a:pt x="253238" y="91071"/>
                    </a:lnTo>
                    <a:lnTo>
                      <a:pt x="253403" y="88900"/>
                    </a:lnTo>
                    <a:lnTo>
                      <a:pt x="253415" y="7772"/>
                    </a:lnTo>
                    <a:lnTo>
                      <a:pt x="252450" y="8102"/>
                    </a:lnTo>
                    <a:lnTo>
                      <a:pt x="251802" y="14617"/>
                    </a:lnTo>
                    <a:lnTo>
                      <a:pt x="250583" y="16992"/>
                    </a:lnTo>
                    <a:lnTo>
                      <a:pt x="250583" y="34264"/>
                    </a:lnTo>
                    <a:lnTo>
                      <a:pt x="249910" y="34721"/>
                    </a:lnTo>
                    <a:lnTo>
                      <a:pt x="249910" y="112814"/>
                    </a:lnTo>
                    <a:lnTo>
                      <a:pt x="248018" y="102908"/>
                    </a:lnTo>
                    <a:lnTo>
                      <a:pt x="248742" y="100888"/>
                    </a:lnTo>
                    <a:lnTo>
                      <a:pt x="248031" y="102908"/>
                    </a:lnTo>
                    <a:lnTo>
                      <a:pt x="249910" y="112814"/>
                    </a:lnTo>
                    <a:lnTo>
                      <a:pt x="249910" y="34721"/>
                    </a:lnTo>
                    <a:lnTo>
                      <a:pt x="248310" y="35775"/>
                    </a:lnTo>
                    <a:lnTo>
                      <a:pt x="246938" y="37604"/>
                    </a:lnTo>
                    <a:lnTo>
                      <a:pt x="248310" y="35763"/>
                    </a:lnTo>
                    <a:lnTo>
                      <a:pt x="250583" y="34264"/>
                    </a:lnTo>
                    <a:lnTo>
                      <a:pt x="250583" y="16992"/>
                    </a:lnTo>
                    <a:lnTo>
                      <a:pt x="250482" y="17183"/>
                    </a:lnTo>
                    <a:lnTo>
                      <a:pt x="250482" y="32169"/>
                    </a:lnTo>
                    <a:lnTo>
                      <a:pt x="247421" y="33553"/>
                    </a:lnTo>
                    <a:lnTo>
                      <a:pt x="250482" y="32169"/>
                    </a:lnTo>
                    <a:lnTo>
                      <a:pt x="250482" y="17183"/>
                    </a:lnTo>
                    <a:lnTo>
                      <a:pt x="248945" y="20167"/>
                    </a:lnTo>
                    <a:lnTo>
                      <a:pt x="248348" y="21069"/>
                    </a:lnTo>
                    <a:lnTo>
                      <a:pt x="245173" y="22758"/>
                    </a:lnTo>
                    <a:lnTo>
                      <a:pt x="244995" y="22618"/>
                    </a:lnTo>
                    <a:lnTo>
                      <a:pt x="244995" y="139471"/>
                    </a:lnTo>
                    <a:lnTo>
                      <a:pt x="243738" y="132232"/>
                    </a:lnTo>
                    <a:lnTo>
                      <a:pt x="244030" y="128054"/>
                    </a:lnTo>
                    <a:lnTo>
                      <a:pt x="243738" y="132232"/>
                    </a:lnTo>
                    <a:lnTo>
                      <a:pt x="244995" y="139471"/>
                    </a:lnTo>
                    <a:lnTo>
                      <a:pt x="244995" y="22618"/>
                    </a:lnTo>
                    <a:lnTo>
                      <a:pt x="242595" y="20726"/>
                    </a:lnTo>
                    <a:lnTo>
                      <a:pt x="241376" y="20281"/>
                    </a:lnTo>
                    <a:lnTo>
                      <a:pt x="241376" y="155498"/>
                    </a:lnTo>
                    <a:lnTo>
                      <a:pt x="240157" y="153098"/>
                    </a:lnTo>
                    <a:lnTo>
                      <a:pt x="241376" y="155498"/>
                    </a:lnTo>
                    <a:lnTo>
                      <a:pt x="241376" y="20281"/>
                    </a:lnTo>
                    <a:lnTo>
                      <a:pt x="239636" y="19646"/>
                    </a:lnTo>
                    <a:lnTo>
                      <a:pt x="239636" y="53568"/>
                    </a:lnTo>
                    <a:lnTo>
                      <a:pt x="239636" y="56540"/>
                    </a:lnTo>
                    <a:lnTo>
                      <a:pt x="239153" y="56870"/>
                    </a:lnTo>
                    <a:lnTo>
                      <a:pt x="239636" y="56540"/>
                    </a:lnTo>
                    <a:lnTo>
                      <a:pt x="239636" y="53581"/>
                    </a:lnTo>
                    <a:lnTo>
                      <a:pt x="238975" y="54279"/>
                    </a:lnTo>
                    <a:lnTo>
                      <a:pt x="239636" y="53568"/>
                    </a:lnTo>
                    <a:lnTo>
                      <a:pt x="239636" y="19646"/>
                    </a:lnTo>
                    <a:lnTo>
                      <a:pt x="237921" y="19011"/>
                    </a:lnTo>
                    <a:lnTo>
                      <a:pt x="237921" y="55232"/>
                    </a:lnTo>
                    <a:lnTo>
                      <a:pt x="234556" y="57518"/>
                    </a:lnTo>
                    <a:lnTo>
                      <a:pt x="237197" y="55702"/>
                    </a:lnTo>
                    <a:lnTo>
                      <a:pt x="237921" y="55232"/>
                    </a:lnTo>
                    <a:lnTo>
                      <a:pt x="237921" y="19011"/>
                    </a:lnTo>
                    <a:lnTo>
                      <a:pt x="235889" y="18262"/>
                    </a:lnTo>
                    <a:lnTo>
                      <a:pt x="232181" y="19939"/>
                    </a:lnTo>
                    <a:lnTo>
                      <a:pt x="232181" y="63906"/>
                    </a:lnTo>
                    <a:lnTo>
                      <a:pt x="231673" y="69913"/>
                    </a:lnTo>
                    <a:lnTo>
                      <a:pt x="232181" y="63906"/>
                    </a:lnTo>
                    <a:lnTo>
                      <a:pt x="232181" y="19939"/>
                    </a:lnTo>
                    <a:lnTo>
                      <a:pt x="231013" y="20459"/>
                    </a:lnTo>
                    <a:lnTo>
                      <a:pt x="229133" y="22491"/>
                    </a:lnTo>
                    <a:lnTo>
                      <a:pt x="229133" y="69799"/>
                    </a:lnTo>
                    <a:lnTo>
                      <a:pt x="229133" y="22491"/>
                    </a:lnTo>
                    <a:lnTo>
                      <a:pt x="224828" y="27114"/>
                    </a:lnTo>
                    <a:lnTo>
                      <a:pt x="223545" y="30226"/>
                    </a:lnTo>
                    <a:lnTo>
                      <a:pt x="223545" y="69799"/>
                    </a:lnTo>
                    <a:lnTo>
                      <a:pt x="211493" y="72466"/>
                    </a:lnTo>
                    <a:lnTo>
                      <a:pt x="211493" y="74549"/>
                    </a:lnTo>
                    <a:lnTo>
                      <a:pt x="202209" y="75323"/>
                    </a:lnTo>
                    <a:lnTo>
                      <a:pt x="211480" y="74549"/>
                    </a:lnTo>
                    <a:lnTo>
                      <a:pt x="211493" y="72466"/>
                    </a:lnTo>
                    <a:lnTo>
                      <a:pt x="211188" y="72529"/>
                    </a:lnTo>
                    <a:lnTo>
                      <a:pt x="206997" y="72885"/>
                    </a:lnTo>
                    <a:lnTo>
                      <a:pt x="211175" y="72529"/>
                    </a:lnTo>
                    <a:lnTo>
                      <a:pt x="223545" y="69799"/>
                    </a:lnTo>
                    <a:lnTo>
                      <a:pt x="223545" y="30226"/>
                    </a:lnTo>
                    <a:lnTo>
                      <a:pt x="223050" y="31419"/>
                    </a:lnTo>
                    <a:lnTo>
                      <a:pt x="220472" y="36322"/>
                    </a:lnTo>
                    <a:lnTo>
                      <a:pt x="219964" y="37211"/>
                    </a:lnTo>
                    <a:lnTo>
                      <a:pt x="218198" y="38506"/>
                    </a:lnTo>
                    <a:lnTo>
                      <a:pt x="216903" y="38646"/>
                    </a:lnTo>
                    <a:lnTo>
                      <a:pt x="211010" y="38290"/>
                    </a:lnTo>
                    <a:lnTo>
                      <a:pt x="207683" y="35915"/>
                    </a:lnTo>
                    <a:lnTo>
                      <a:pt x="206794" y="35280"/>
                    </a:lnTo>
                    <a:lnTo>
                      <a:pt x="199796" y="35204"/>
                    </a:lnTo>
                    <a:lnTo>
                      <a:pt x="197472" y="35915"/>
                    </a:lnTo>
                    <a:lnTo>
                      <a:pt x="194208" y="35318"/>
                    </a:lnTo>
                    <a:lnTo>
                      <a:pt x="194208" y="72910"/>
                    </a:lnTo>
                    <a:lnTo>
                      <a:pt x="192214" y="66903"/>
                    </a:lnTo>
                    <a:lnTo>
                      <a:pt x="192214" y="239306"/>
                    </a:lnTo>
                    <a:lnTo>
                      <a:pt x="191770" y="239255"/>
                    </a:lnTo>
                    <a:lnTo>
                      <a:pt x="190538" y="238887"/>
                    </a:lnTo>
                    <a:lnTo>
                      <a:pt x="192214" y="239306"/>
                    </a:lnTo>
                    <a:lnTo>
                      <a:pt x="192214" y="66903"/>
                    </a:lnTo>
                    <a:lnTo>
                      <a:pt x="191846" y="65798"/>
                    </a:lnTo>
                    <a:lnTo>
                      <a:pt x="191846" y="236905"/>
                    </a:lnTo>
                    <a:lnTo>
                      <a:pt x="191846" y="237147"/>
                    </a:lnTo>
                    <a:lnTo>
                      <a:pt x="191846" y="236905"/>
                    </a:lnTo>
                    <a:lnTo>
                      <a:pt x="191846" y="65798"/>
                    </a:lnTo>
                    <a:lnTo>
                      <a:pt x="191490" y="64592"/>
                    </a:lnTo>
                    <a:lnTo>
                      <a:pt x="194208" y="72910"/>
                    </a:lnTo>
                    <a:lnTo>
                      <a:pt x="194208" y="35318"/>
                    </a:lnTo>
                    <a:lnTo>
                      <a:pt x="191401" y="34798"/>
                    </a:lnTo>
                    <a:lnTo>
                      <a:pt x="190931" y="34150"/>
                    </a:lnTo>
                    <a:lnTo>
                      <a:pt x="190931" y="63855"/>
                    </a:lnTo>
                    <a:lnTo>
                      <a:pt x="190284" y="63322"/>
                    </a:lnTo>
                    <a:lnTo>
                      <a:pt x="190931" y="63855"/>
                    </a:lnTo>
                    <a:lnTo>
                      <a:pt x="190931" y="34150"/>
                    </a:lnTo>
                    <a:lnTo>
                      <a:pt x="190106" y="32981"/>
                    </a:lnTo>
                    <a:lnTo>
                      <a:pt x="190106" y="63334"/>
                    </a:lnTo>
                    <a:lnTo>
                      <a:pt x="189052" y="63449"/>
                    </a:lnTo>
                    <a:lnTo>
                      <a:pt x="189052" y="234276"/>
                    </a:lnTo>
                    <a:lnTo>
                      <a:pt x="186448" y="233692"/>
                    </a:lnTo>
                    <a:lnTo>
                      <a:pt x="187706" y="233870"/>
                    </a:lnTo>
                    <a:lnTo>
                      <a:pt x="189052" y="234276"/>
                    </a:lnTo>
                    <a:lnTo>
                      <a:pt x="189052" y="63449"/>
                    </a:lnTo>
                    <a:lnTo>
                      <a:pt x="187553" y="63588"/>
                    </a:lnTo>
                    <a:lnTo>
                      <a:pt x="183769" y="63931"/>
                    </a:lnTo>
                    <a:lnTo>
                      <a:pt x="190106" y="63334"/>
                    </a:lnTo>
                    <a:lnTo>
                      <a:pt x="190106" y="32981"/>
                    </a:lnTo>
                    <a:lnTo>
                      <a:pt x="188912" y="31305"/>
                    </a:lnTo>
                    <a:lnTo>
                      <a:pt x="182943" y="26428"/>
                    </a:lnTo>
                    <a:lnTo>
                      <a:pt x="181127" y="26085"/>
                    </a:lnTo>
                    <a:lnTo>
                      <a:pt x="181127" y="217855"/>
                    </a:lnTo>
                    <a:lnTo>
                      <a:pt x="179412" y="222948"/>
                    </a:lnTo>
                    <a:lnTo>
                      <a:pt x="181114" y="217855"/>
                    </a:lnTo>
                    <a:lnTo>
                      <a:pt x="181127" y="26085"/>
                    </a:lnTo>
                    <a:lnTo>
                      <a:pt x="177698" y="25412"/>
                    </a:lnTo>
                    <a:lnTo>
                      <a:pt x="174891" y="30403"/>
                    </a:lnTo>
                    <a:lnTo>
                      <a:pt x="175158" y="32575"/>
                    </a:lnTo>
                    <a:lnTo>
                      <a:pt x="174840" y="33032"/>
                    </a:lnTo>
                    <a:lnTo>
                      <a:pt x="174840" y="215430"/>
                    </a:lnTo>
                    <a:lnTo>
                      <a:pt x="173990" y="214147"/>
                    </a:lnTo>
                    <a:lnTo>
                      <a:pt x="173850" y="211582"/>
                    </a:lnTo>
                    <a:lnTo>
                      <a:pt x="173901" y="211963"/>
                    </a:lnTo>
                    <a:lnTo>
                      <a:pt x="173990" y="214147"/>
                    </a:lnTo>
                    <a:lnTo>
                      <a:pt x="174840" y="215430"/>
                    </a:lnTo>
                    <a:lnTo>
                      <a:pt x="174840" y="33032"/>
                    </a:lnTo>
                    <a:lnTo>
                      <a:pt x="172681" y="36131"/>
                    </a:lnTo>
                    <a:lnTo>
                      <a:pt x="171970" y="36131"/>
                    </a:lnTo>
                    <a:lnTo>
                      <a:pt x="171970" y="57962"/>
                    </a:lnTo>
                    <a:lnTo>
                      <a:pt x="171945" y="60109"/>
                    </a:lnTo>
                    <a:lnTo>
                      <a:pt x="171259" y="60109"/>
                    </a:lnTo>
                    <a:lnTo>
                      <a:pt x="171259" y="206603"/>
                    </a:lnTo>
                    <a:lnTo>
                      <a:pt x="169989" y="206400"/>
                    </a:lnTo>
                    <a:lnTo>
                      <a:pt x="169989" y="208457"/>
                    </a:lnTo>
                    <a:lnTo>
                      <a:pt x="164922" y="207746"/>
                    </a:lnTo>
                    <a:lnTo>
                      <a:pt x="168249" y="208064"/>
                    </a:lnTo>
                    <a:lnTo>
                      <a:pt x="169989" y="208457"/>
                    </a:lnTo>
                    <a:lnTo>
                      <a:pt x="169989" y="206400"/>
                    </a:lnTo>
                    <a:lnTo>
                      <a:pt x="167335" y="205917"/>
                    </a:lnTo>
                    <a:lnTo>
                      <a:pt x="168198" y="205981"/>
                    </a:lnTo>
                    <a:lnTo>
                      <a:pt x="171259" y="206603"/>
                    </a:lnTo>
                    <a:lnTo>
                      <a:pt x="171259" y="60109"/>
                    </a:lnTo>
                    <a:lnTo>
                      <a:pt x="164934" y="60109"/>
                    </a:lnTo>
                    <a:lnTo>
                      <a:pt x="164934" y="205092"/>
                    </a:lnTo>
                    <a:lnTo>
                      <a:pt x="163969" y="203200"/>
                    </a:lnTo>
                    <a:lnTo>
                      <a:pt x="164160" y="203492"/>
                    </a:lnTo>
                    <a:lnTo>
                      <a:pt x="164934" y="205092"/>
                    </a:lnTo>
                    <a:lnTo>
                      <a:pt x="164934" y="60109"/>
                    </a:lnTo>
                    <a:lnTo>
                      <a:pt x="160159" y="60109"/>
                    </a:lnTo>
                    <a:lnTo>
                      <a:pt x="158800" y="60109"/>
                    </a:lnTo>
                    <a:lnTo>
                      <a:pt x="166954" y="59575"/>
                    </a:lnTo>
                    <a:lnTo>
                      <a:pt x="160159" y="60109"/>
                    </a:lnTo>
                    <a:lnTo>
                      <a:pt x="171919" y="60096"/>
                    </a:lnTo>
                    <a:lnTo>
                      <a:pt x="171945" y="57975"/>
                    </a:lnTo>
                    <a:lnTo>
                      <a:pt x="171551" y="57937"/>
                    </a:lnTo>
                    <a:lnTo>
                      <a:pt x="171551" y="59969"/>
                    </a:lnTo>
                    <a:lnTo>
                      <a:pt x="167030" y="59575"/>
                    </a:lnTo>
                    <a:lnTo>
                      <a:pt x="171551" y="59969"/>
                    </a:lnTo>
                    <a:lnTo>
                      <a:pt x="171551" y="57937"/>
                    </a:lnTo>
                    <a:lnTo>
                      <a:pt x="167043" y="57518"/>
                    </a:lnTo>
                    <a:lnTo>
                      <a:pt x="171970" y="57962"/>
                    </a:lnTo>
                    <a:lnTo>
                      <a:pt x="171970" y="36131"/>
                    </a:lnTo>
                    <a:lnTo>
                      <a:pt x="169735" y="36131"/>
                    </a:lnTo>
                    <a:lnTo>
                      <a:pt x="163639" y="39420"/>
                    </a:lnTo>
                    <a:lnTo>
                      <a:pt x="162839" y="45008"/>
                    </a:lnTo>
                    <a:lnTo>
                      <a:pt x="156667" y="49187"/>
                    </a:lnTo>
                    <a:lnTo>
                      <a:pt x="153162" y="49276"/>
                    </a:lnTo>
                    <a:lnTo>
                      <a:pt x="151244" y="51562"/>
                    </a:lnTo>
                    <a:lnTo>
                      <a:pt x="149326" y="53606"/>
                    </a:lnTo>
                    <a:lnTo>
                      <a:pt x="149771" y="55702"/>
                    </a:lnTo>
                    <a:lnTo>
                      <a:pt x="149809" y="56705"/>
                    </a:lnTo>
                    <a:lnTo>
                      <a:pt x="149720" y="57302"/>
                    </a:lnTo>
                    <a:lnTo>
                      <a:pt x="153619" y="58737"/>
                    </a:lnTo>
                    <a:lnTo>
                      <a:pt x="156083" y="58407"/>
                    </a:lnTo>
                    <a:lnTo>
                      <a:pt x="154470" y="58635"/>
                    </a:lnTo>
                    <a:lnTo>
                      <a:pt x="154470" y="199859"/>
                    </a:lnTo>
                    <a:lnTo>
                      <a:pt x="149301" y="199936"/>
                    </a:lnTo>
                    <a:lnTo>
                      <a:pt x="146862" y="197827"/>
                    </a:lnTo>
                    <a:lnTo>
                      <a:pt x="146862" y="459498"/>
                    </a:lnTo>
                    <a:lnTo>
                      <a:pt x="146850" y="459701"/>
                    </a:lnTo>
                    <a:lnTo>
                      <a:pt x="146812" y="460019"/>
                    </a:lnTo>
                    <a:lnTo>
                      <a:pt x="146862" y="459498"/>
                    </a:lnTo>
                    <a:lnTo>
                      <a:pt x="146862" y="197827"/>
                    </a:lnTo>
                    <a:lnTo>
                      <a:pt x="146634" y="197624"/>
                    </a:lnTo>
                    <a:lnTo>
                      <a:pt x="149301" y="199923"/>
                    </a:lnTo>
                    <a:lnTo>
                      <a:pt x="154470" y="199859"/>
                    </a:lnTo>
                    <a:lnTo>
                      <a:pt x="154470" y="58635"/>
                    </a:lnTo>
                    <a:lnTo>
                      <a:pt x="153619" y="58750"/>
                    </a:lnTo>
                    <a:lnTo>
                      <a:pt x="149720" y="57302"/>
                    </a:lnTo>
                    <a:lnTo>
                      <a:pt x="149364" y="57175"/>
                    </a:lnTo>
                    <a:lnTo>
                      <a:pt x="149199" y="57099"/>
                    </a:lnTo>
                    <a:lnTo>
                      <a:pt x="148386" y="58978"/>
                    </a:lnTo>
                    <a:lnTo>
                      <a:pt x="148653" y="59093"/>
                    </a:lnTo>
                    <a:lnTo>
                      <a:pt x="148932" y="59194"/>
                    </a:lnTo>
                    <a:lnTo>
                      <a:pt x="149212" y="59283"/>
                    </a:lnTo>
                    <a:lnTo>
                      <a:pt x="147396" y="64096"/>
                    </a:lnTo>
                    <a:lnTo>
                      <a:pt x="146392" y="64630"/>
                    </a:lnTo>
                    <a:lnTo>
                      <a:pt x="146392" y="197205"/>
                    </a:lnTo>
                    <a:lnTo>
                      <a:pt x="144386" y="193548"/>
                    </a:lnTo>
                    <a:lnTo>
                      <a:pt x="143192" y="191973"/>
                    </a:lnTo>
                    <a:lnTo>
                      <a:pt x="143814" y="192747"/>
                    </a:lnTo>
                    <a:lnTo>
                      <a:pt x="144386" y="193548"/>
                    </a:lnTo>
                    <a:lnTo>
                      <a:pt x="145072" y="194729"/>
                    </a:lnTo>
                    <a:lnTo>
                      <a:pt x="146392" y="197205"/>
                    </a:lnTo>
                    <a:lnTo>
                      <a:pt x="146392" y="64630"/>
                    </a:lnTo>
                    <a:lnTo>
                      <a:pt x="143332" y="66255"/>
                    </a:lnTo>
                    <a:lnTo>
                      <a:pt x="143179" y="66649"/>
                    </a:lnTo>
                    <a:lnTo>
                      <a:pt x="143179" y="191960"/>
                    </a:lnTo>
                    <a:lnTo>
                      <a:pt x="142773" y="191490"/>
                    </a:lnTo>
                    <a:lnTo>
                      <a:pt x="142773" y="455155"/>
                    </a:lnTo>
                    <a:lnTo>
                      <a:pt x="139839" y="454253"/>
                    </a:lnTo>
                    <a:lnTo>
                      <a:pt x="142773" y="455155"/>
                    </a:lnTo>
                    <a:lnTo>
                      <a:pt x="142773" y="191490"/>
                    </a:lnTo>
                    <a:lnTo>
                      <a:pt x="142379" y="191008"/>
                    </a:lnTo>
                    <a:lnTo>
                      <a:pt x="142379" y="193814"/>
                    </a:lnTo>
                    <a:lnTo>
                      <a:pt x="141986" y="193738"/>
                    </a:lnTo>
                    <a:lnTo>
                      <a:pt x="142125" y="193738"/>
                    </a:lnTo>
                    <a:lnTo>
                      <a:pt x="142278" y="193763"/>
                    </a:lnTo>
                    <a:lnTo>
                      <a:pt x="142379" y="191008"/>
                    </a:lnTo>
                    <a:lnTo>
                      <a:pt x="142201" y="190779"/>
                    </a:lnTo>
                    <a:lnTo>
                      <a:pt x="142201" y="191554"/>
                    </a:lnTo>
                    <a:lnTo>
                      <a:pt x="141338" y="191668"/>
                    </a:lnTo>
                    <a:lnTo>
                      <a:pt x="142201" y="191554"/>
                    </a:lnTo>
                    <a:lnTo>
                      <a:pt x="142201" y="190779"/>
                    </a:lnTo>
                    <a:lnTo>
                      <a:pt x="141058" y="189357"/>
                    </a:lnTo>
                    <a:lnTo>
                      <a:pt x="143154" y="191909"/>
                    </a:lnTo>
                    <a:lnTo>
                      <a:pt x="143179" y="66649"/>
                    </a:lnTo>
                    <a:lnTo>
                      <a:pt x="141122" y="71843"/>
                    </a:lnTo>
                    <a:lnTo>
                      <a:pt x="141122" y="74549"/>
                    </a:lnTo>
                    <a:lnTo>
                      <a:pt x="140893" y="75780"/>
                    </a:lnTo>
                    <a:lnTo>
                      <a:pt x="140893" y="193979"/>
                    </a:lnTo>
                    <a:lnTo>
                      <a:pt x="138049" y="197065"/>
                    </a:lnTo>
                    <a:lnTo>
                      <a:pt x="140131" y="194754"/>
                    </a:lnTo>
                    <a:lnTo>
                      <a:pt x="140893" y="193979"/>
                    </a:lnTo>
                    <a:lnTo>
                      <a:pt x="140893" y="75780"/>
                    </a:lnTo>
                    <a:lnTo>
                      <a:pt x="139395" y="83781"/>
                    </a:lnTo>
                    <a:lnTo>
                      <a:pt x="137121" y="85699"/>
                    </a:lnTo>
                    <a:lnTo>
                      <a:pt x="137121" y="141706"/>
                    </a:lnTo>
                    <a:lnTo>
                      <a:pt x="137071" y="143065"/>
                    </a:lnTo>
                    <a:lnTo>
                      <a:pt x="136309" y="144716"/>
                    </a:lnTo>
                    <a:lnTo>
                      <a:pt x="137058" y="143065"/>
                    </a:lnTo>
                    <a:lnTo>
                      <a:pt x="137121" y="141706"/>
                    </a:lnTo>
                    <a:lnTo>
                      <a:pt x="137121" y="85699"/>
                    </a:lnTo>
                    <a:lnTo>
                      <a:pt x="135890" y="86728"/>
                    </a:lnTo>
                    <a:lnTo>
                      <a:pt x="135890" y="132689"/>
                    </a:lnTo>
                    <a:lnTo>
                      <a:pt x="135699" y="133032"/>
                    </a:lnTo>
                    <a:lnTo>
                      <a:pt x="134861" y="134327"/>
                    </a:lnTo>
                    <a:lnTo>
                      <a:pt x="135890" y="132689"/>
                    </a:lnTo>
                    <a:lnTo>
                      <a:pt x="135890" y="86728"/>
                    </a:lnTo>
                    <a:lnTo>
                      <a:pt x="132016" y="89966"/>
                    </a:lnTo>
                    <a:lnTo>
                      <a:pt x="133946" y="99885"/>
                    </a:lnTo>
                    <a:lnTo>
                      <a:pt x="135445" y="102209"/>
                    </a:lnTo>
                    <a:lnTo>
                      <a:pt x="135280" y="106959"/>
                    </a:lnTo>
                    <a:lnTo>
                      <a:pt x="132041" y="111963"/>
                    </a:lnTo>
                    <a:lnTo>
                      <a:pt x="131216" y="113182"/>
                    </a:lnTo>
                    <a:lnTo>
                      <a:pt x="130327" y="114363"/>
                    </a:lnTo>
                    <a:lnTo>
                      <a:pt x="134886" y="120053"/>
                    </a:lnTo>
                    <a:lnTo>
                      <a:pt x="130314" y="114376"/>
                    </a:lnTo>
                    <a:lnTo>
                      <a:pt x="130213" y="114211"/>
                    </a:lnTo>
                    <a:lnTo>
                      <a:pt x="128574" y="115443"/>
                    </a:lnTo>
                    <a:lnTo>
                      <a:pt x="128866" y="115811"/>
                    </a:lnTo>
                    <a:lnTo>
                      <a:pt x="129019" y="116001"/>
                    </a:lnTo>
                    <a:lnTo>
                      <a:pt x="133172" y="121221"/>
                    </a:lnTo>
                    <a:lnTo>
                      <a:pt x="135331" y="126593"/>
                    </a:lnTo>
                    <a:lnTo>
                      <a:pt x="135305" y="129578"/>
                    </a:lnTo>
                    <a:lnTo>
                      <a:pt x="134112" y="131699"/>
                    </a:lnTo>
                    <a:lnTo>
                      <a:pt x="132118" y="134810"/>
                    </a:lnTo>
                    <a:lnTo>
                      <a:pt x="132257" y="137591"/>
                    </a:lnTo>
                    <a:lnTo>
                      <a:pt x="134531" y="140627"/>
                    </a:lnTo>
                    <a:lnTo>
                      <a:pt x="135026" y="141922"/>
                    </a:lnTo>
                    <a:lnTo>
                      <a:pt x="134975" y="142722"/>
                    </a:lnTo>
                    <a:lnTo>
                      <a:pt x="133946" y="145021"/>
                    </a:lnTo>
                    <a:lnTo>
                      <a:pt x="132194" y="146469"/>
                    </a:lnTo>
                    <a:lnTo>
                      <a:pt x="130962" y="146850"/>
                    </a:lnTo>
                    <a:lnTo>
                      <a:pt x="130962" y="149085"/>
                    </a:lnTo>
                    <a:lnTo>
                      <a:pt x="130073" y="149415"/>
                    </a:lnTo>
                    <a:lnTo>
                      <a:pt x="126568" y="150406"/>
                    </a:lnTo>
                    <a:lnTo>
                      <a:pt x="126568" y="185686"/>
                    </a:lnTo>
                    <a:lnTo>
                      <a:pt x="121729" y="189166"/>
                    </a:lnTo>
                    <a:lnTo>
                      <a:pt x="120777" y="189357"/>
                    </a:lnTo>
                    <a:lnTo>
                      <a:pt x="121716" y="189166"/>
                    </a:lnTo>
                    <a:lnTo>
                      <a:pt x="123190" y="188074"/>
                    </a:lnTo>
                    <a:lnTo>
                      <a:pt x="126568" y="185686"/>
                    </a:lnTo>
                    <a:lnTo>
                      <a:pt x="126568" y="150406"/>
                    </a:lnTo>
                    <a:lnTo>
                      <a:pt x="123774" y="151193"/>
                    </a:lnTo>
                    <a:lnTo>
                      <a:pt x="130962" y="149085"/>
                    </a:lnTo>
                    <a:lnTo>
                      <a:pt x="130962" y="146850"/>
                    </a:lnTo>
                    <a:lnTo>
                      <a:pt x="122682" y="149377"/>
                    </a:lnTo>
                    <a:lnTo>
                      <a:pt x="121475" y="150647"/>
                    </a:lnTo>
                    <a:lnTo>
                      <a:pt x="121475" y="165214"/>
                    </a:lnTo>
                    <a:lnTo>
                      <a:pt x="114528" y="173482"/>
                    </a:lnTo>
                    <a:lnTo>
                      <a:pt x="113487" y="175577"/>
                    </a:lnTo>
                    <a:lnTo>
                      <a:pt x="114515" y="173482"/>
                    </a:lnTo>
                    <a:lnTo>
                      <a:pt x="121475" y="165214"/>
                    </a:lnTo>
                    <a:lnTo>
                      <a:pt x="121475" y="150647"/>
                    </a:lnTo>
                    <a:lnTo>
                      <a:pt x="119405" y="152793"/>
                    </a:lnTo>
                    <a:lnTo>
                      <a:pt x="118618" y="154838"/>
                    </a:lnTo>
                    <a:lnTo>
                      <a:pt x="118694" y="157797"/>
                    </a:lnTo>
                    <a:lnTo>
                      <a:pt x="119354" y="160959"/>
                    </a:lnTo>
                    <a:lnTo>
                      <a:pt x="119418" y="164477"/>
                    </a:lnTo>
                    <a:lnTo>
                      <a:pt x="112801" y="172364"/>
                    </a:lnTo>
                    <a:lnTo>
                      <a:pt x="112572" y="172834"/>
                    </a:lnTo>
                    <a:lnTo>
                      <a:pt x="112572" y="177457"/>
                    </a:lnTo>
                    <a:lnTo>
                      <a:pt x="112547" y="179755"/>
                    </a:lnTo>
                    <a:lnTo>
                      <a:pt x="112547" y="177533"/>
                    </a:lnTo>
                    <a:lnTo>
                      <a:pt x="112572" y="172834"/>
                    </a:lnTo>
                    <a:lnTo>
                      <a:pt x="110451" y="177165"/>
                    </a:lnTo>
                    <a:lnTo>
                      <a:pt x="110439" y="180759"/>
                    </a:lnTo>
                    <a:lnTo>
                      <a:pt x="113207" y="187413"/>
                    </a:lnTo>
                    <a:lnTo>
                      <a:pt x="115785" y="189928"/>
                    </a:lnTo>
                    <a:lnTo>
                      <a:pt x="120573" y="191477"/>
                    </a:lnTo>
                    <a:lnTo>
                      <a:pt x="122567" y="191071"/>
                    </a:lnTo>
                    <a:lnTo>
                      <a:pt x="127228" y="187718"/>
                    </a:lnTo>
                    <a:lnTo>
                      <a:pt x="131216" y="187210"/>
                    </a:lnTo>
                    <a:lnTo>
                      <a:pt x="136906" y="189090"/>
                    </a:lnTo>
                    <a:lnTo>
                      <a:pt x="138874" y="190360"/>
                    </a:lnTo>
                    <a:lnTo>
                      <a:pt x="140538" y="192036"/>
                    </a:lnTo>
                    <a:lnTo>
                      <a:pt x="139344" y="192608"/>
                    </a:lnTo>
                    <a:lnTo>
                      <a:pt x="135597" y="196735"/>
                    </a:lnTo>
                    <a:lnTo>
                      <a:pt x="135293" y="196900"/>
                    </a:lnTo>
                    <a:lnTo>
                      <a:pt x="135293" y="199212"/>
                    </a:lnTo>
                    <a:lnTo>
                      <a:pt x="134277" y="199771"/>
                    </a:lnTo>
                    <a:lnTo>
                      <a:pt x="128574" y="199986"/>
                    </a:lnTo>
                    <a:lnTo>
                      <a:pt x="126441" y="201002"/>
                    </a:lnTo>
                    <a:lnTo>
                      <a:pt x="125615" y="201968"/>
                    </a:lnTo>
                    <a:lnTo>
                      <a:pt x="125615" y="454888"/>
                    </a:lnTo>
                    <a:lnTo>
                      <a:pt x="120218" y="458520"/>
                    </a:lnTo>
                    <a:lnTo>
                      <a:pt x="116700" y="464553"/>
                    </a:lnTo>
                    <a:lnTo>
                      <a:pt x="120218" y="458508"/>
                    </a:lnTo>
                    <a:lnTo>
                      <a:pt x="125615" y="454888"/>
                    </a:lnTo>
                    <a:lnTo>
                      <a:pt x="125615" y="201968"/>
                    </a:lnTo>
                    <a:lnTo>
                      <a:pt x="124383" y="203390"/>
                    </a:lnTo>
                    <a:lnTo>
                      <a:pt x="126441" y="200990"/>
                    </a:lnTo>
                    <a:lnTo>
                      <a:pt x="128574" y="199986"/>
                    </a:lnTo>
                    <a:lnTo>
                      <a:pt x="134277" y="199758"/>
                    </a:lnTo>
                    <a:lnTo>
                      <a:pt x="135293" y="199212"/>
                    </a:lnTo>
                    <a:lnTo>
                      <a:pt x="135293" y="196900"/>
                    </a:lnTo>
                    <a:lnTo>
                      <a:pt x="133718" y="197739"/>
                    </a:lnTo>
                    <a:lnTo>
                      <a:pt x="128079" y="197967"/>
                    </a:lnTo>
                    <a:lnTo>
                      <a:pt x="125171" y="199339"/>
                    </a:lnTo>
                    <a:lnTo>
                      <a:pt x="122364" y="202641"/>
                    </a:lnTo>
                    <a:lnTo>
                      <a:pt x="122364" y="205752"/>
                    </a:lnTo>
                    <a:lnTo>
                      <a:pt x="119418" y="206768"/>
                    </a:lnTo>
                    <a:lnTo>
                      <a:pt x="119684" y="206667"/>
                    </a:lnTo>
                    <a:lnTo>
                      <a:pt x="122364" y="205752"/>
                    </a:lnTo>
                    <a:lnTo>
                      <a:pt x="122364" y="202641"/>
                    </a:lnTo>
                    <a:lnTo>
                      <a:pt x="121183" y="204012"/>
                    </a:lnTo>
                    <a:lnTo>
                      <a:pt x="119100" y="204724"/>
                    </a:lnTo>
                    <a:lnTo>
                      <a:pt x="114731" y="204635"/>
                    </a:lnTo>
                    <a:lnTo>
                      <a:pt x="114731" y="206667"/>
                    </a:lnTo>
                    <a:lnTo>
                      <a:pt x="112458" y="207924"/>
                    </a:lnTo>
                    <a:lnTo>
                      <a:pt x="111023" y="213220"/>
                    </a:lnTo>
                    <a:lnTo>
                      <a:pt x="112445" y="207911"/>
                    </a:lnTo>
                    <a:lnTo>
                      <a:pt x="114731" y="206667"/>
                    </a:lnTo>
                    <a:lnTo>
                      <a:pt x="114731" y="204635"/>
                    </a:lnTo>
                    <a:lnTo>
                      <a:pt x="114236" y="204622"/>
                    </a:lnTo>
                    <a:lnTo>
                      <a:pt x="110705" y="206540"/>
                    </a:lnTo>
                    <a:lnTo>
                      <a:pt x="110502" y="207302"/>
                    </a:lnTo>
                    <a:lnTo>
                      <a:pt x="110502" y="379095"/>
                    </a:lnTo>
                    <a:lnTo>
                      <a:pt x="109867" y="382993"/>
                    </a:lnTo>
                    <a:lnTo>
                      <a:pt x="110490" y="379095"/>
                    </a:lnTo>
                    <a:lnTo>
                      <a:pt x="110502" y="207302"/>
                    </a:lnTo>
                    <a:lnTo>
                      <a:pt x="110083" y="208876"/>
                    </a:lnTo>
                    <a:lnTo>
                      <a:pt x="110083" y="377494"/>
                    </a:lnTo>
                    <a:lnTo>
                      <a:pt x="108788" y="375983"/>
                    </a:lnTo>
                    <a:lnTo>
                      <a:pt x="108788" y="465074"/>
                    </a:lnTo>
                    <a:lnTo>
                      <a:pt x="104571" y="466356"/>
                    </a:lnTo>
                    <a:lnTo>
                      <a:pt x="108788" y="465074"/>
                    </a:lnTo>
                    <a:lnTo>
                      <a:pt x="108788" y="375983"/>
                    </a:lnTo>
                    <a:lnTo>
                      <a:pt x="108559" y="375704"/>
                    </a:lnTo>
                    <a:lnTo>
                      <a:pt x="110083" y="377494"/>
                    </a:lnTo>
                    <a:lnTo>
                      <a:pt x="110083" y="208876"/>
                    </a:lnTo>
                    <a:lnTo>
                      <a:pt x="108470" y="214896"/>
                    </a:lnTo>
                    <a:lnTo>
                      <a:pt x="107162" y="215607"/>
                    </a:lnTo>
                    <a:lnTo>
                      <a:pt x="107162" y="377202"/>
                    </a:lnTo>
                    <a:lnTo>
                      <a:pt x="104444" y="375196"/>
                    </a:lnTo>
                    <a:lnTo>
                      <a:pt x="107162" y="377202"/>
                    </a:lnTo>
                    <a:lnTo>
                      <a:pt x="107162" y="215607"/>
                    </a:lnTo>
                    <a:lnTo>
                      <a:pt x="107010" y="215696"/>
                    </a:lnTo>
                    <a:lnTo>
                      <a:pt x="107010" y="218008"/>
                    </a:lnTo>
                    <a:lnTo>
                      <a:pt x="105308" y="218198"/>
                    </a:lnTo>
                    <a:lnTo>
                      <a:pt x="105308" y="369747"/>
                    </a:lnTo>
                    <a:lnTo>
                      <a:pt x="104343" y="366877"/>
                    </a:lnTo>
                    <a:lnTo>
                      <a:pt x="105308" y="369747"/>
                    </a:lnTo>
                    <a:lnTo>
                      <a:pt x="105308" y="218198"/>
                    </a:lnTo>
                    <a:lnTo>
                      <a:pt x="103466" y="218401"/>
                    </a:lnTo>
                    <a:lnTo>
                      <a:pt x="103466" y="373214"/>
                    </a:lnTo>
                    <a:lnTo>
                      <a:pt x="103289" y="370141"/>
                    </a:lnTo>
                    <a:lnTo>
                      <a:pt x="102450" y="367639"/>
                    </a:lnTo>
                    <a:lnTo>
                      <a:pt x="96799" y="366674"/>
                    </a:lnTo>
                    <a:lnTo>
                      <a:pt x="98183" y="366788"/>
                    </a:lnTo>
                    <a:lnTo>
                      <a:pt x="99707" y="367030"/>
                    </a:lnTo>
                    <a:lnTo>
                      <a:pt x="102450" y="367626"/>
                    </a:lnTo>
                    <a:lnTo>
                      <a:pt x="103301" y="370128"/>
                    </a:lnTo>
                    <a:lnTo>
                      <a:pt x="103466" y="373214"/>
                    </a:lnTo>
                    <a:lnTo>
                      <a:pt x="103466" y="218401"/>
                    </a:lnTo>
                    <a:lnTo>
                      <a:pt x="103035" y="218440"/>
                    </a:lnTo>
                    <a:lnTo>
                      <a:pt x="100761" y="219811"/>
                    </a:lnTo>
                    <a:lnTo>
                      <a:pt x="101384" y="231114"/>
                    </a:lnTo>
                    <a:lnTo>
                      <a:pt x="100774" y="221805"/>
                    </a:lnTo>
                    <a:lnTo>
                      <a:pt x="100749" y="219798"/>
                    </a:lnTo>
                    <a:lnTo>
                      <a:pt x="103035" y="218440"/>
                    </a:lnTo>
                    <a:lnTo>
                      <a:pt x="106997" y="218008"/>
                    </a:lnTo>
                    <a:lnTo>
                      <a:pt x="107010" y="215696"/>
                    </a:lnTo>
                    <a:lnTo>
                      <a:pt x="106400" y="216014"/>
                    </a:lnTo>
                    <a:lnTo>
                      <a:pt x="102374" y="216446"/>
                    </a:lnTo>
                    <a:lnTo>
                      <a:pt x="99618" y="218109"/>
                    </a:lnTo>
                    <a:lnTo>
                      <a:pt x="99618" y="364972"/>
                    </a:lnTo>
                    <a:lnTo>
                      <a:pt x="99199" y="364896"/>
                    </a:lnTo>
                    <a:lnTo>
                      <a:pt x="99618" y="364972"/>
                    </a:lnTo>
                    <a:lnTo>
                      <a:pt x="99618" y="218109"/>
                    </a:lnTo>
                    <a:lnTo>
                      <a:pt x="98526" y="218757"/>
                    </a:lnTo>
                    <a:lnTo>
                      <a:pt x="99288" y="230187"/>
                    </a:lnTo>
                    <a:lnTo>
                      <a:pt x="97409" y="231686"/>
                    </a:lnTo>
                    <a:lnTo>
                      <a:pt x="97383" y="246418"/>
                    </a:lnTo>
                    <a:lnTo>
                      <a:pt x="96659" y="244322"/>
                    </a:lnTo>
                    <a:lnTo>
                      <a:pt x="96659" y="252310"/>
                    </a:lnTo>
                    <a:lnTo>
                      <a:pt x="94284" y="254241"/>
                    </a:lnTo>
                    <a:lnTo>
                      <a:pt x="94284" y="364401"/>
                    </a:lnTo>
                    <a:lnTo>
                      <a:pt x="91376" y="363283"/>
                    </a:lnTo>
                    <a:lnTo>
                      <a:pt x="91376" y="474345"/>
                    </a:lnTo>
                    <a:lnTo>
                      <a:pt x="79171" y="476529"/>
                    </a:lnTo>
                    <a:lnTo>
                      <a:pt x="91363" y="474345"/>
                    </a:lnTo>
                    <a:lnTo>
                      <a:pt x="91376" y="363283"/>
                    </a:lnTo>
                    <a:lnTo>
                      <a:pt x="90424" y="362902"/>
                    </a:lnTo>
                    <a:lnTo>
                      <a:pt x="88519" y="359956"/>
                    </a:lnTo>
                    <a:lnTo>
                      <a:pt x="86601" y="356717"/>
                    </a:lnTo>
                    <a:lnTo>
                      <a:pt x="86169" y="355981"/>
                    </a:lnTo>
                    <a:lnTo>
                      <a:pt x="90436" y="362889"/>
                    </a:lnTo>
                    <a:lnTo>
                      <a:pt x="94284" y="364401"/>
                    </a:lnTo>
                    <a:lnTo>
                      <a:pt x="94284" y="254241"/>
                    </a:lnTo>
                    <a:lnTo>
                      <a:pt x="86639" y="260375"/>
                    </a:lnTo>
                    <a:lnTo>
                      <a:pt x="85293" y="263525"/>
                    </a:lnTo>
                    <a:lnTo>
                      <a:pt x="85293" y="387667"/>
                    </a:lnTo>
                    <a:lnTo>
                      <a:pt x="81851" y="388721"/>
                    </a:lnTo>
                    <a:lnTo>
                      <a:pt x="85293" y="387667"/>
                    </a:lnTo>
                    <a:lnTo>
                      <a:pt x="85293" y="263525"/>
                    </a:lnTo>
                    <a:lnTo>
                      <a:pt x="86626" y="260375"/>
                    </a:lnTo>
                    <a:lnTo>
                      <a:pt x="96659" y="252310"/>
                    </a:lnTo>
                    <a:lnTo>
                      <a:pt x="96659" y="244322"/>
                    </a:lnTo>
                    <a:lnTo>
                      <a:pt x="95605" y="241249"/>
                    </a:lnTo>
                    <a:lnTo>
                      <a:pt x="94818" y="238518"/>
                    </a:lnTo>
                    <a:lnTo>
                      <a:pt x="97383" y="246418"/>
                    </a:lnTo>
                    <a:lnTo>
                      <a:pt x="97383" y="231698"/>
                    </a:lnTo>
                    <a:lnTo>
                      <a:pt x="95618" y="232575"/>
                    </a:lnTo>
                    <a:lnTo>
                      <a:pt x="94830" y="233172"/>
                    </a:lnTo>
                    <a:lnTo>
                      <a:pt x="94322" y="233756"/>
                    </a:lnTo>
                    <a:lnTo>
                      <a:pt x="94894" y="235470"/>
                    </a:lnTo>
                    <a:lnTo>
                      <a:pt x="94932" y="235661"/>
                    </a:lnTo>
                    <a:lnTo>
                      <a:pt x="96697" y="234315"/>
                    </a:lnTo>
                    <a:lnTo>
                      <a:pt x="97193" y="234073"/>
                    </a:lnTo>
                    <a:lnTo>
                      <a:pt x="94932" y="235661"/>
                    </a:lnTo>
                    <a:lnTo>
                      <a:pt x="94742" y="235800"/>
                    </a:lnTo>
                    <a:lnTo>
                      <a:pt x="94754" y="236512"/>
                    </a:lnTo>
                    <a:lnTo>
                      <a:pt x="93116" y="236880"/>
                    </a:lnTo>
                    <a:lnTo>
                      <a:pt x="93002" y="239585"/>
                    </a:lnTo>
                    <a:lnTo>
                      <a:pt x="92887" y="238074"/>
                    </a:lnTo>
                    <a:lnTo>
                      <a:pt x="93065" y="236880"/>
                    </a:lnTo>
                    <a:lnTo>
                      <a:pt x="93091" y="236740"/>
                    </a:lnTo>
                    <a:lnTo>
                      <a:pt x="92646" y="234835"/>
                    </a:lnTo>
                    <a:lnTo>
                      <a:pt x="89776" y="228003"/>
                    </a:lnTo>
                    <a:lnTo>
                      <a:pt x="88798" y="223812"/>
                    </a:lnTo>
                    <a:lnTo>
                      <a:pt x="87693" y="222948"/>
                    </a:lnTo>
                    <a:lnTo>
                      <a:pt x="85026" y="222453"/>
                    </a:lnTo>
                    <a:lnTo>
                      <a:pt x="85026" y="385610"/>
                    </a:lnTo>
                    <a:lnTo>
                      <a:pt x="80911" y="386867"/>
                    </a:lnTo>
                    <a:lnTo>
                      <a:pt x="85026" y="385610"/>
                    </a:lnTo>
                    <a:lnTo>
                      <a:pt x="85026" y="222453"/>
                    </a:lnTo>
                    <a:lnTo>
                      <a:pt x="83489" y="222161"/>
                    </a:lnTo>
                    <a:lnTo>
                      <a:pt x="83489" y="356717"/>
                    </a:lnTo>
                    <a:lnTo>
                      <a:pt x="77050" y="360121"/>
                    </a:lnTo>
                    <a:lnTo>
                      <a:pt x="81597" y="357670"/>
                    </a:lnTo>
                    <a:lnTo>
                      <a:pt x="82372" y="357251"/>
                    </a:lnTo>
                    <a:lnTo>
                      <a:pt x="83489" y="356717"/>
                    </a:lnTo>
                    <a:lnTo>
                      <a:pt x="83489" y="222161"/>
                    </a:lnTo>
                    <a:lnTo>
                      <a:pt x="83477" y="354342"/>
                    </a:lnTo>
                    <a:lnTo>
                      <a:pt x="78206" y="357187"/>
                    </a:lnTo>
                    <a:lnTo>
                      <a:pt x="77177" y="357670"/>
                    </a:lnTo>
                    <a:lnTo>
                      <a:pt x="83477" y="354342"/>
                    </a:lnTo>
                    <a:lnTo>
                      <a:pt x="83477" y="222161"/>
                    </a:lnTo>
                    <a:lnTo>
                      <a:pt x="81534" y="221792"/>
                    </a:lnTo>
                    <a:lnTo>
                      <a:pt x="81534" y="268986"/>
                    </a:lnTo>
                    <a:lnTo>
                      <a:pt x="81419" y="269151"/>
                    </a:lnTo>
                    <a:lnTo>
                      <a:pt x="81419" y="272110"/>
                    </a:lnTo>
                    <a:lnTo>
                      <a:pt x="81330" y="287261"/>
                    </a:lnTo>
                    <a:lnTo>
                      <a:pt x="80352" y="292506"/>
                    </a:lnTo>
                    <a:lnTo>
                      <a:pt x="80581" y="290537"/>
                    </a:lnTo>
                    <a:lnTo>
                      <a:pt x="81330" y="287261"/>
                    </a:lnTo>
                    <a:lnTo>
                      <a:pt x="81330" y="272224"/>
                    </a:lnTo>
                    <a:lnTo>
                      <a:pt x="80645" y="273062"/>
                    </a:lnTo>
                    <a:lnTo>
                      <a:pt x="80962" y="272580"/>
                    </a:lnTo>
                    <a:lnTo>
                      <a:pt x="81419" y="272110"/>
                    </a:lnTo>
                    <a:lnTo>
                      <a:pt x="81419" y="269151"/>
                    </a:lnTo>
                    <a:lnTo>
                      <a:pt x="81229" y="269417"/>
                    </a:lnTo>
                    <a:lnTo>
                      <a:pt x="79375" y="271284"/>
                    </a:lnTo>
                    <a:lnTo>
                      <a:pt x="79375" y="286219"/>
                    </a:lnTo>
                    <a:lnTo>
                      <a:pt x="79375" y="286702"/>
                    </a:lnTo>
                    <a:lnTo>
                      <a:pt x="79298" y="287045"/>
                    </a:lnTo>
                    <a:lnTo>
                      <a:pt x="79362" y="286689"/>
                    </a:lnTo>
                    <a:lnTo>
                      <a:pt x="79375" y="286219"/>
                    </a:lnTo>
                    <a:lnTo>
                      <a:pt x="79375" y="271284"/>
                    </a:lnTo>
                    <a:lnTo>
                      <a:pt x="77152" y="274662"/>
                    </a:lnTo>
                    <a:lnTo>
                      <a:pt x="79273" y="283375"/>
                    </a:lnTo>
                    <a:lnTo>
                      <a:pt x="78816" y="281508"/>
                    </a:lnTo>
                    <a:lnTo>
                      <a:pt x="78816" y="299250"/>
                    </a:lnTo>
                    <a:lnTo>
                      <a:pt x="78295" y="292569"/>
                    </a:lnTo>
                    <a:lnTo>
                      <a:pt x="78333" y="292315"/>
                    </a:lnTo>
                    <a:lnTo>
                      <a:pt x="78308" y="292620"/>
                    </a:lnTo>
                    <a:lnTo>
                      <a:pt x="78816" y="299250"/>
                    </a:lnTo>
                    <a:lnTo>
                      <a:pt x="78816" y="281508"/>
                    </a:lnTo>
                    <a:lnTo>
                      <a:pt x="78219" y="279082"/>
                    </a:lnTo>
                    <a:lnTo>
                      <a:pt x="78219" y="342226"/>
                    </a:lnTo>
                    <a:lnTo>
                      <a:pt x="76974" y="346163"/>
                    </a:lnTo>
                    <a:lnTo>
                      <a:pt x="76746" y="346252"/>
                    </a:lnTo>
                    <a:lnTo>
                      <a:pt x="76962" y="346163"/>
                    </a:lnTo>
                    <a:lnTo>
                      <a:pt x="77152" y="345541"/>
                    </a:lnTo>
                    <a:lnTo>
                      <a:pt x="78219" y="342226"/>
                    </a:lnTo>
                    <a:lnTo>
                      <a:pt x="78219" y="279082"/>
                    </a:lnTo>
                    <a:lnTo>
                      <a:pt x="77139" y="274662"/>
                    </a:lnTo>
                    <a:lnTo>
                      <a:pt x="79375" y="271284"/>
                    </a:lnTo>
                    <a:lnTo>
                      <a:pt x="81534" y="268986"/>
                    </a:lnTo>
                    <a:lnTo>
                      <a:pt x="81534" y="221792"/>
                    </a:lnTo>
                    <a:lnTo>
                      <a:pt x="76784" y="220891"/>
                    </a:lnTo>
                    <a:lnTo>
                      <a:pt x="76784" y="319684"/>
                    </a:lnTo>
                    <a:lnTo>
                      <a:pt x="76695" y="319265"/>
                    </a:lnTo>
                    <a:lnTo>
                      <a:pt x="76695" y="319963"/>
                    </a:lnTo>
                    <a:lnTo>
                      <a:pt x="76390" y="320903"/>
                    </a:lnTo>
                    <a:lnTo>
                      <a:pt x="76390" y="357098"/>
                    </a:lnTo>
                    <a:lnTo>
                      <a:pt x="76212" y="356958"/>
                    </a:lnTo>
                    <a:lnTo>
                      <a:pt x="75742" y="356298"/>
                    </a:lnTo>
                    <a:lnTo>
                      <a:pt x="75272" y="355650"/>
                    </a:lnTo>
                    <a:lnTo>
                      <a:pt x="76390" y="357098"/>
                    </a:lnTo>
                    <a:lnTo>
                      <a:pt x="76390" y="320903"/>
                    </a:lnTo>
                    <a:lnTo>
                      <a:pt x="75666" y="323100"/>
                    </a:lnTo>
                    <a:lnTo>
                      <a:pt x="75666" y="340106"/>
                    </a:lnTo>
                    <a:lnTo>
                      <a:pt x="75184" y="338302"/>
                    </a:lnTo>
                    <a:lnTo>
                      <a:pt x="75184" y="355523"/>
                    </a:lnTo>
                    <a:lnTo>
                      <a:pt x="74726" y="355193"/>
                    </a:lnTo>
                    <a:lnTo>
                      <a:pt x="74726" y="358406"/>
                    </a:lnTo>
                    <a:lnTo>
                      <a:pt x="73482" y="356781"/>
                    </a:lnTo>
                    <a:lnTo>
                      <a:pt x="73710" y="356958"/>
                    </a:lnTo>
                    <a:lnTo>
                      <a:pt x="74726" y="358406"/>
                    </a:lnTo>
                    <a:lnTo>
                      <a:pt x="74726" y="355193"/>
                    </a:lnTo>
                    <a:lnTo>
                      <a:pt x="73240" y="354025"/>
                    </a:lnTo>
                    <a:lnTo>
                      <a:pt x="75184" y="355523"/>
                    </a:lnTo>
                    <a:lnTo>
                      <a:pt x="75184" y="338302"/>
                    </a:lnTo>
                    <a:lnTo>
                      <a:pt x="72974" y="329971"/>
                    </a:lnTo>
                    <a:lnTo>
                      <a:pt x="72974" y="347586"/>
                    </a:lnTo>
                    <a:lnTo>
                      <a:pt x="72910" y="392201"/>
                    </a:lnTo>
                    <a:lnTo>
                      <a:pt x="72517" y="392341"/>
                    </a:lnTo>
                    <a:lnTo>
                      <a:pt x="70065" y="393026"/>
                    </a:lnTo>
                    <a:lnTo>
                      <a:pt x="72910" y="392201"/>
                    </a:lnTo>
                    <a:lnTo>
                      <a:pt x="72910" y="347599"/>
                    </a:lnTo>
                    <a:lnTo>
                      <a:pt x="72872" y="356298"/>
                    </a:lnTo>
                    <a:lnTo>
                      <a:pt x="68122" y="357657"/>
                    </a:lnTo>
                    <a:lnTo>
                      <a:pt x="68122" y="394017"/>
                    </a:lnTo>
                    <a:lnTo>
                      <a:pt x="67106" y="394741"/>
                    </a:lnTo>
                    <a:lnTo>
                      <a:pt x="65265" y="397230"/>
                    </a:lnTo>
                    <a:lnTo>
                      <a:pt x="63487" y="399516"/>
                    </a:lnTo>
                    <a:lnTo>
                      <a:pt x="67106" y="394728"/>
                    </a:lnTo>
                    <a:lnTo>
                      <a:pt x="68122" y="394017"/>
                    </a:lnTo>
                    <a:lnTo>
                      <a:pt x="68122" y="357657"/>
                    </a:lnTo>
                    <a:lnTo>
                      <a:pt x="67906" y="357708"/>
                    </a:lnTo>
                    <a:lnTo>
                      <a:pt x="71983" y="356514"/>
                    </a:lnTo>
                    <a:lnTo>
                      <a:pt x="72872" y="356298"/>
                    </a:lnTo>
                    <a:lnTo>
                      <a:pt x="72872" y="347599"/>
                    </a:lnTo>
                    <a:lnTo>
                      <a:pt x="70904" y="347637"/>
                    </a:lnTo>
                    <a:lnTo>
                      <a:pt x="72047" y="347535"/>
                    </a:lnTo>
                    <a:lnTo>
                      <a:pt x="72974" y="347586"/>
                    </a:lnTo>
                    <a:lnTo>
                      <a:pt x="72974" y="329971"/>
                    </a:lnTo>
                    <a:lnTo>
                      <a:pt x="72390" y="327761"/>
                    </a:lnTo>
                    <a:lnTo>
                      <a:pt x="74726" y="335813"/>
                    </a:lnTo>
                    <a:lnTo>
                      <a:pt x="75666" y="340106"/>
                    </a:lnTo>
                    <a:lnTo>
                      <a:pt x="75666" y="323100"/>
                    </a:lnTo>
                    <a:lnTo>
                      <a:pt x="75044" y="324993"/>
                    </a:lnTo>
                    <a:lnTo>
                      <a:pt x="75184" y="324370"/>
                    </a:lnTo>
                    <a:lnTo>
                      <a:pt x="76695" y="319963"/>
                    </a:lnTo>
                    <a:lnTo>
                      <a:pt x="76695" y="319265"/>
                    </a:lnTo>
                    <a:lnTo>
                      <a:pt x="76784" y="319684"/>
                    </a:lnTo>
                    <a:lnTo>
                      <a:pt x="76784" y="220891"/>
                    </a:lnTo>
                    <a:lnTo>
                      <a:pt x="74980" y="220548"/>
                    </a:lnTo>
                    <a:lnTo>
                      <a:pt x="74980" y="314363"/>
                    </a:lnTo>
                    <a:lnTo>
                      <a:pt x="74828" y="313778"/>
                    </a:lnTo>
                    <a:lnTo>
                      <a:pt x="74980" y="314363"/>
                    </a:lnTo>
                    <a:lnTo>
                      <a:pt x="74980" y="220548"/>
                    </a:lnTo>
                    <a:lnTo>
                      <a:pt x="73063" y="218998"/>
                    </a:lnTo>
                    <a:lnTo>
                      <a:pt x="73063" y="315074"/>
                    </a:lnTo>
                    <a:lnTo>
                      <a:pt x="72034" y="311061"/>
                    </a:lnTo>
                    <a:lnTo>
                      <a:pt x="73063" y="315074"/>
                    </a:lnTo>
                    <a:lnTo>
                      <a:pt x="73063" y="218998"/>
                    </a:lnTo>
                    <a:lnTo>
                      <a:pt x="71640" y="217830"/>
                    </a:lnTo>
                    <a:lnTo>
                      <a:pt x="69786" y="214236"/>
                    </a:lnTo>
                    <a:lnTo>
                      <a:pt x="69786" y="347738"/>
                    </a:lnTo>
                    <a:lnTo>
                      <a:pt x="69646" y="347827"/>
                    </a:lnTo>
                    <a:lnTo>
                      <a:pt x="69773" y="347738"/>
                    </a:lnTo>
                    <a:lnTo>
                      <a:pt x="69786" y="214236"/>
                    </a:lnTo>
                    <a:lnTo>
                      <a:pt x="69024" y="212763"/>
                    </a:lnTo>
                    <a:lnTo>
                      <a:pt x="69024" y="346367"/>
                    </a:lnTo>
                    <a:lnTo>
                      <a:pt x="68846" y="346062"/>
                    </a:lnTo>
                    <a:lnTo>
                      <a:pt x="69024" y="346367"/>
                    </a:lnTo>
                    <a:lnTo>
                      <a:pt x="69024" y="212763"/>
                    </a:lnTo>
                    <a:lnTo>
                      <a:pt x="68821" y="212356"/>
                    </a:lnTo>
                    <a:lnTo>
                      <a:pt x="68414" y="211874"/>
                    </a:lnTo>
                    <a:lnTo>
                      <a:pt x="68414" y="346163"/>
                    </a:lnTo>
                    <a:lnTo>
                      <a:pt x="68173" y="346303"/>
                    </a:lnTo>
                    <a:lnTo>
                      <a:pt x="67741" y="346633"/>
                    </a:lnTo>
                    <a:lnTo>
                      <a:pt x="68173" y="346290"/>
                    </a:lnTo>
                    <a:lnTo>
                      <a:pt x="68414" y="346163"/>
                    </a:lnTo>
                    <a:lnTo>
                      <a:pt x="68414" y="211874"/>
                    </a:lnTo>
                    <a:lnTo>
                      <a:pt x="68122" y="211518"/>
                    </a:lnTo>
                    <a:lnTo>
                      <a:pt x="67678" y="214515"/>
                    </a:lnTo>
                    <a:lnTo>
                      <a:pt x="67678" y="355460"/>
                    </a:lnTo>
                    <a:lnTo>
                      <a:pt x="66611" y="355092"/>
                    </a:lnTo>
                    <a:lnTo>
                      <a:pt x="66319" y="354596"/>
                    </a:lnTo>
                    <a:lnTo>
                      <a:pt x="65938" y="353606"/>
                    </a:lnTo>
                    <a:lnTo>
                      <a:pt x="66624" y="355079"/>
                    </a:lnTo>
                    <a:lnTo>
                      <a:pt x="67678" y="355460"/>
                    </a:lnTo>
                    <a:lnTo>
                      <a:pt x="67678" y="214515"/>
                    </a:lnTo>
                    <a:lnTo>
                      <a:pt x="66992" y="219113"/>
                    </a:lnTo>
                    <a:lnTo>
                      <a:pt x="65684" y="220662"/>
                    </a:lnTo>
                    <a:lnTo>
                      <a:pt x="65684" y="348843"/>
                    </a:lnTo>
                    <a:lnTo>
                      <a:pt x="65595" y="348970"/>
                    </a:lnTo>
                    <a:lnTo>
                      <a:pt x="65443" y="348907"/>
                    </a:lnTo>
                    <a:lnTo>
                      <a:pt x="64871" y="347052"/>
                    </a:lnTo>
                    <a:lnTo>
                      <a:pt x="65443" y="348894"/>
                    </a:lnTo>
                    <a:lnTo>
                      <a:pt x="65608" y="348856"/>
                    </a:lnTo>
                    <a:lnTo>
                      <a:pt x="65684" y="220662"/>
                    </a:lnTo>
                    <a:lnTo>
                      <a:pt x="62674" y="224205"/>
                    </a:lnTo>
                    <a:lnTo>
                      <a:pt x="62674" y="400278"/>
                    </a:lnTo>
                    <a:lnTo>
                      <a:pt x="60109" y="401955"/>
                    </a:lnTo>
                    <a:lnTo>
                      <a:pt x="56261" y="404342"/>
                    </a:lnTo>
                    <a:lnTo>
                      <a:pt x="56261" y="406742"/>
                    </a:lnTo>
                    <a:lnTo>
                      <a:pt x="56045" y="406869"/>
                    </a:lnTo>
                    <a:lnTo>
                      <a:pt x="56045" y="468718"/>
                    </a:lnTo>
                    <a:lnTo>
                      <a:pt x="43180" y="472300"/>
                    </a:lnTo>
                    <a:lnTo>
                      <a:pt x="56045" y="468718"/>
                    </a:lnTo>
                    <a:lnTo>
                      <a:pt x="56045" y="406869"/>
                    </a:lnTo>
                    <a:lnTo>
                      <a:pt x="53822" y="408089"/>
                    </a:lnTo>
                    <a:lnTo>
                      <a:pt x="53251" y="408305"/>
                    </a:lnTo>
                    <a:lnTo>
                      <a:pt x="53809" y="408089"/>
                    </a:lnTo>
                    <a:lnTo>
                      <a:pt x="56248" y="406742"/>
                    </a:lnTo>
                    <a:lnTo>
                      <a:pt x="56261" y="404342"/>
                    </a:lnTo>
                    <a:lnTo>
                      <a:pt x="53848" y="405828"/>
                    </a:lnTo>
                    <a:lnTo>
                      <a:pt x="62674" y="400278"/>
                    </a:lnTo>
                    <a:lnTo>
                      <a:pt x="62674" y="224205"/>
                    </a:lnTo>
                    <a:lnTo>
                      <a:pt x="61379" y="225729"/>
                    </a:lnTo>
                    <a:lnTo>
                      <a:pt x="61277" y="225882"/>
                    </a:lnTo>
                    <a:lnTo>
                      <a:pt x="61277" y="347040"/>
                    </a:lnTo>
                    <a:lnTo>
                      <a:pt x="59397" y="347789"/>
                    </a:lnTo>
                    <a:lnTo>
                      <a:pt x="57378" y="349631"/>
                    </a:lnTo>
                    <a:lnTo>
                      <a:pt x="57378" y="352374"/>
                    </a:lnTo>
                    <a:lnTo>
                      <a:pt x="55257" y="353834"/>
                    </a:lnTo>
                    <a:lnTo>
                      <a:pt x="53454" y="354749"/>
                    </a:lnTo>
                    <a:lnTo>
                      <a:pt x="55257" y="353822"/>
                    </a:lnTo>
                    <a:lnTo>
                      <a:pt x="57365" y="352374"/>
                    </a:lnTo>
                    <a:lnTo>
                      <a:pt x="57378" y="349631"/>
                    </a:lnTo>
                    <a:lnTo>
                      <a:pt x="56146" y="350735"/>
                    </a:lnTo>
                    <a:lnTo>
                      <a:pt x="54178" y="352094"/>
                    </a:lnTo>
                    <a:lnTo>
                      <a:pt x="52920" y="352717"/>
                    </a:lnTo>
                    <a:lnTo>
                      <a:pt x="52920" y="355015"/>
                    </a:lnTo>
                    <a:lnTo>
                      <a:pt x="52133" y="355409"/>
                    </a:lnTo>
                    <a:lnTo>
                      <a:pt x="51117" y="355790"/>
                    </a:lnTo>
                    <a:lnTo>
                      <a:pt x="52920" y="355015"/>
                    </a:lnTo>
                    <a:lnTo>
                      <a:pt x="52920" y="352717"/>
                    </a:lnTo>
                    <a:lnTo>
                      <a:pt x="51015" y="353631"/>
                    </a:lnTo>
                    <a:lnTo>
                      <a:pt x="54165" y="352094"/>
                    </a:lnTo>
                    <a:lnTo>
                      <a:pt x="56134" y="350735"/>
                    </a:lnTo>
                    <a:lnTo>
                      <a:pt x="59397" y="347776"/>
                    </a:lnTo>
                    <a:lnTo>
                      <a:pt x="61277" y="347040"/>
                    </a:lnTo>
                    <a:lnTo>
                      <a:pt x="61277" y="225882"/>
                    </a:lnTo>
                    <a:lnTo>
                      <a:pt x="56908" y="232283"/>
                    </a:lnTo>
                    <a:lnTo>
                      <a:pt x="52616" y="239242"/>
                    </a:lnTo>
                    <a:lnTo>
                      <a:pt x="50571" y="243128"/>
                    </a:lnTo>
                    <a:lnTo>
                      <a:pt x="50571" y="353529"/>
                    </a:lnTo>
                    <a:lnTo>
                      <a:pt x="50380" y="353479"/>
                    </a:lnTo>
                    <a:lnTo>
                      <a:pt x="49758" y="352971"/>
                    </a:lnTo>
                    <a:lnTo>
                      <a:pt x="50571" y="353529"/>
                    </a:lnTo>
                    <a:lnTo>
                      <a:pt x="50571" y="243128"/>
                    </a:lnTo>
                    <a:lnTo>
                      <a:pt x="48806" y="246481"/>
                    </a:lnTo>
                    <a:lnTo>
                      <a:pt x="47193" y="249948"/>
                    </a:lnTo>
                    <a:lnTo>
                      <a:pt x="47193" y="351193"/>
                    </a:lnTo>
                    <a:lnTo>
                      <a:pt x="46494" y="351421"/>
                    </a:lnTo>
                    <a:lnTo>
                      <a:pt x="47193" y="351193"/>
                    </a:lnTo>
                    <a:lnTo>
                      <a:pt x="47193" y="249948"/>
                    </a:lnTo>
                    <a:lnTo>
                      <a:pt x="45478" y="253631"/>
                    </a:lnTo>
                    <a:lnTo>
                      <a:pt x="45478" y="353974"/>
                    </a:lnTo>
                    <a:lnTo>
                      <a:pt x="41529" y="357009"/>
                    </a:lnTo>
                    <a:lnTo>
                      <a:pt x="44538" y="354609"/>
                    </a:lnTo>
                    <a:lnTo>
                      <a:pt x="45478" y="353974"/>
                    </a:lnTo>
                    <a:lnTo>
                      <a:pt x="45478" y="253631"/>
                    </a:lnTo>
                    <a:lnTo>
                      <a:pt x="40449" y="264414"/>
                    </a:lnTo>
                    <a:lnTo>
                      <a:pt x="40449" y="355257"/>
                    </a:lnTo>
                    <a:lnTo>
                      <a:pt x="38938" y="355955"/>
                    </a:lnTo>
                    <a:lnTo>
                      <a:pt x="38938" y="358190"/>
                    </a:lnTo>
                    <a:lnTo>
                      <a:pt x="35687" y="358317"/>
                    </a:lnTo>
                    <a:lnTo>
                      <a:pt x="35687" y="369138"/>
                    </a:lnTo>
                    <a:lnTo>
                      <a:pt x="35013" y="375069"/>
                    </a:lnTo>
                    <a:lnTo>
                      <a:pt x="34455" y="379920"/>
                    </a:lnTo>
                    <a:lnTo>
                      <a:pt x="35687" y="369138"/>
                    </a:lnTo>
                    <a:lnTo>
                      <a:pt x="35687" y="358317"/>
                    </a:lnTo>
                    <a:lnTo>
                      <a:pt x="32816" y="358419"/>
                    </a:lnTo>
                    <a:lnTo>
                      <a:pt x="38938" y="358190"/>
                    </a:lnTo>
                    <a:lnTo>
                      <a:pt x="38938" y="355955"/>
                    </a:lnTo>
                    <a:lnTo>
                      <a:pt x="38455" y="356171"/>
                    </a:lnTo>
                    <a:lnTo>
                      <a:pt x="40436" y="355257"/>
                    </a:lnTo>
                    <a:lnTo>
                      <a:pt x="40449" y="264414"/>
                    </a:lnTo>
                    <a:lnTo>
                      <a:pt x="36068" y="273812"/>
                    </a:lnTo>
                    <a:lnTo>
                      <a:pt x="29387" y="287032"/>
                    </a:lnTo>
                    <a:lnTo>
                      <a:pt x="29387" y="360057"/>
                    </a:lnTo>
                    <a:lnTo>
                      <a:pt x="29248" y="359956"/>
                    </a:lnTo>
                    <a:lnTo>
                      <a:pt x="29387" y="360057"/>
                    </a:lnTo>
                    <a:lnTo>
                      <a:pt x="29387" y="287032"/>
                    </a:lnTo>
                    <a:lnTo>
                      <a:pt x="29311" y="287185"/>
                    </a:lnTo>
                    <a:lnTo>
                      <a:pt x="29311" y="357911"/>
                    </a:lnTo>
                    <a:lnTo>
                      <a:pt x="28041" y="358736"/>
                    </a:lnTo>
                    <a:lnTo>
                      <a:pt x="27000" y="359232"/>
                    </a:lnTo>
                    <a:lnTo>
                      <a:pt x="26327" y="359384"/>
                    </a:lnTo>
                    <a:lnTo>
                      <a:pt x="29311" y="357911"/>
                    </a:lnTo>
                    <a:lnTo>
                      <a:pt x="29311" y="287185"/>
                    </a:lnTo>
                    <a:lnTo>
                      <a:pt x="27419" y="290918"/>
                    </a:lnTo>
                    <a:lnTo>
                      <a:pt x="26403" y="292811"/>
                    </a:lnTo>
                    <a:lnTo>
                      <a:pt x="26403" y="357263"/>
                    </a:lnTo>
                    <a:lnTo>
                      <a:pt x="26250" y="356184"/>
                    </a:lnTo>
                    <a:lnTo>
                      <a:pt x="26250" y="359384"/>
                    </a:lnTo>
                    <a:lnTo>
                      <a:pt x="25755" y="359308"/>
                    </a:lnTo>
                    <a:lnTo>
                      <a:pt x="26200" y="357911"/>
                    </a:lnTo>
                    <a:lnTo>
                      <a:pt x="25768" y="359295"/>
                    </a:lnTo>
                    <a:lnTo>
                      <a:pt x="26250" y="359384"/>
                    </a:lnTo>
                    <a:lnTo>
                      <a:pt x="26250" y="356184"/>
                    </a:lnTo>
                    <a:lnTo>
                      <a:pt x="26085" y="354876"/>
                    </a:lnTo>
                    <a:lnTo>
                      <a:pt x="26403" y="357263"/>
                    </a:lnTo>
                    <a:lnTo>
                      <a:pt x="26403" y="292811"/>
                    </a:lnTo>
                    <a:lnTo>
                      <a:pt x="21590" y="301752"/>
                    </a:lnTo>
                    <a:lnTo>
                      <a:pt x="16510" y="310616"/>
                    </a:lnTo>
                    <a:lnTo>
                      <a:pt x="16510" y="347992"/>
                    </a:lnTo>
                    <a:lnTo>
                      <a:pt x="14147" y="348449"/>
                    </a:lnTo>
                    <a:lnTo>
                      <a:pt x="12344" y="350405"/>
                    </a:lnTo>
                    <a:lnTo>
                      <a:pt x="11785" y="351307"/>
                    </a:lnTo>
                    <a:lnTo>
                      <a:pt x="12344" y="350405"/>
                    </a:lnTo>
                    <a:lnTo>
                      <a:pt x="14147" y="348437"/>
                    </a:lnTo>
                    <a:lnTo>
                      <a:pt x="16510" y="347992"/>
                    </a:lnTo>
                    <a:lnTo>
                      <a:pt x="16510" y="310616"/>
                    </a:lnTo>
                    <a:lnTo>
                      <a:pt x="15468" y="312420"/>
                    </a:lnTo>
                    <a:lnTo>
                      <a:pt x="10871" y="319722"/>
                    </a:lnTo>
                    <a:lnTo>
                      <a:pt x="10871" y="352793"/>
                    </a:lnTo>
                    <a:lnTo>
                      <a:pt x="10515" y="352983"/>
                    </a:lnTo>
                    <a:lnTo>
                      <a:pt x="10325" y="352983"/>
                    </a:lnTo>
                    <a:lnTo>
                      <a:pt x="10871" y="352793"/>
                    </a:lnTo>
                    <a:lnTo>
                      <a:pt x="10871" y="319722"/>
                    </a:lnTo>
                    <a:lnTo>
                      <a:pt x="10121" y="320903"/>
                    </a:lnTo>
                    <a:lnTo>
                      <a:pt x="10121" y="352983"/>
                    </a:lnTo>
                    <a:lnTo>
                      <a:pt x="9994" y="352971"/>
                    </a:lnTo>
                    <a:lnTo>
                      <a:pt x="9804" y="352806"/>
                    </a:lnTo>
                    <a:lnTo>
                      <a:pt x="10121" y="352983"/>
                    </a:lnTo>
                    <a:lnTo>
                      <a:pt x="10121" y="320903"/>
                    </a:lnTo>
                    <a:lnTo>
                      <a:pt x="5905" y="327596"/>
                    </a:lnTo>
                    <a:lnTo>
                      <a:pt x="5905" y="341020"/>
                    </a:lnTo>
                    <a:lnTo>
                      <a:pt x="5283" y="343217"/>
                    </a:lnTo>
                    <a:lnTo>
                      <a:pt x="2794" y="347103"/>
                    </a:lnTo>
                    <a:lnTo>
                      <a:pt x="5270" y="343217"/>
                    </a:lnTo>
                    <a:lnTo>
                      <a:pt x="5892" y="341020"/>
                    </a:lnTo>
                    <a:lnTo>
                      <a:pt x="5575" y="337096"/>
                    </a:lnTo>
                    <a:lnTo>
                      <a:pt x="5727" y="338975"/>
                    </a:lnTo>
                    <a:lnTo>
                      <a:pt x="5892" y="341020"/>
                    </a:lnTo>
                    <a:lnTo>
                      <a:pt x="5905" y="327596"/>
                    </a:lnTo>
                    <a:lnTo>
                      <a:pt x="4533" y="329768"/>
                    </a:lnTo>
                    <a:lnTo>
                      <a:pt x="2209" y="333146"/>
                    </a:lnTo>
                    <a:lnTo>
                      <a:pt x="1993" y="333463"/>
                    </a:lnTo>
                    <a:lnTo>
                      <a:pt x="2209" y="333146"/>
                    </a:lnTo>
                    <a:lnTo>
                      <a:pt x="1752" y="332765"/>
                    </a:lnTo>
                    <a:lnTo>
                      <a:pt x="1270" y="332435"/>
                    </a:lnTo>
                    <a:lnTo>
                      <a:pt x="800" y="332232"/>
                    </a:lnTo>
                    <a:lnTo>
                      <a:pt x="0" y="334098"/>
                    </a:lnTo>
                    <a:lnTo>
                      <a:pt x="330" y="334238"/>
                    </a:lnTo>
                    <a:lnTo>
                      <a:pt x="673" y="334505"/>
                    </a:lnTo>
                    <a:lnTo>
                      <a:pt x="1028" y="334810"/>
                    </a:lnTo>
                    <a:lnTo>
                      <a:pt x="2324" y="335915"/>
                    </a:lnTo>
                    <a:lnTo>
                      <a:pt x="3594" y="337896"/>
                    </a:lnTo>
                    <a:lnTo>
                      <a:pt x="3860" y="341160"/>
                    </a:lnTo>
                    <a:lnTo>
                      <a:pt x="2984" y="343039"/>
                    </a:lnTo>
                    <a:lnTo>
                      <a:pt x="2222" y="344258"/>
                    </a:lnTo>
                    <a:lnTo>
                      <a:pt x="901" y="346265"/>
                    </a:lnTo>
                    <a:lnTo>
                      <a:pt x="317" y="348589"/>
                    </a:lnTo>
                    <a:lnTo>
                      <a:pt x="762" y="350380"/>
                    </a:lnTo>
                    <a:lnTo>
                      <a:pt x="3492" y="351624"/>
                    </a:lnTo>
                    <a:lnTo>
                      <a:pt x="7467" y="350062"/>
                    </a:lnTo>
                    <a:lnTo>
                      <a:pt x="7874" y="350532"/>
                    </a:lnTo>
                    <a:lnTo>
                      <a:pt x="7721" y="353695"/>
                    </a:lnTo>
                    <a:lnTo>
                      <a:pt x="9131" y="354914"/>
                    </a:lnTo>
                    <a:lnTo>
                      <a:pt x="9728" y="355104"/>
                    </a:lnTo>
                    <a:lnTo>
                      <a:pt x="11239" y="354965"/>
                    </a:lnTo>
                    <a:lnTo>
                      <a:pt x="12128" y="354482"/>
                    </a:lnTo>
                    <a:lnTo>
                      <a:pt x="13068" y="353339"/>
                    </a:lnTo>
                    <a:lnTo>
                      <a:pt x="14008" y="351612"/>
                    </a:lnTo>
                    <a:lnTo>
                      <a:pt x="15265" y="350240"/>
                    </a:lnTo>
                    <a:lnTo>
                      <a:pt x="24345" y="357759"/>
                    </a:lnTo>
                    <a:lnTo>
                      <a:pt x="23190" y="360070"/>
                    </a:lnTo>
                    <a:lnTo>
                      <a:pt x="24244" y="360959"/>
                    </a:lnTo>
                    <a:lnTo>
                      <a:pt x="26365" y="361505"/>
                    </a:lnTo>
                    <a:lnTo>
                      <a:pt x="27533" y="361238"/>
                    </a:lnTo>
                    <a:lnTo>
                      <a:pt x="29514" y="360159"/>
                    </a:lnTo>
                    <a:lnTo>
                      <a:pt x="29705" y="360045"/>
                    </a:lnTo>
                    <a:lnTo>
                      <a:pt x="29883" y="359956"/>
                    </a:lnTo>
                    <a:lnTo>
                      <a:pt x="30962" y="359257"/>
                    </a:lnTo>
                    <a:lnTo>
                      <a:pt x="31419" y="359041"/>
                    </a:lnTo>
                    <a:lnTo>
                      <a:pt x="33324" y="360667"/>
                    </a:lnTo>
                    <a:lnTo>
                      <a:pt x="31419" y="359041"/>
                    </a:lnTo>
                    <a:lnTo>
                      <a:pt x="30962" y="359270"/>
                    </a:lnTo>
                    <a:lnTo>
                      <a:pt x="29883" y="359956"/>
                    </a:lnTo>
                    <a:lnTo>
                      <a:pt x="29527" y="360159"/>
                    </a:lnTo>
                    <a:lnTo>
                      <a:pt x="31369" y="361429"/>
                    </a:lnTo>
                    <a:lnTo>
                      <a:pt x="32689" y="363689"/>
                    </a:lnTo>
                    <a:lnTo>
                      <a:pt x="33616" y="369138"/>
                    </a:lnTo>
                    <a:lnTo>
                      <a:pt x="33528" y="370128"/>
                    </a:lnTo>
                    <a:lnTo>
                      <a:pt x="32486" y="379095"/>
                    </a:lnTo>
                    <a:lnTo>
                      <a:pt x="32372" y="379920"/>
                    </a:lnTo>
                    <a:lnTo>
                      <a:pt x="31305" y="385622"/>
                    </a:lnTo>
                    <a:lnTo>
                      <a:pt x="31254" y="387667"/>
                    </a:lnTo>
                    <a:lnTo>
                      <a:pt x="43802" y="410768"/>
                    </a:lnTo>
                    <a:lnTo>
                      <a:pt x="46291" y="410540"/>
                    </a:lnTo>
                    <a:lnTo>
                      <a:pt x="48717" y="409905"/>
                    </a:lnTo>
                    <a:lnTo>
                      <a:pt x="40843" y="428675"/>
                    </a:lnTo>
                    <a:lnTo>
                      <a:pt x="38608" y="432663"/>
                    </a:lnTo>
                    <a:lnTo>
                      <a:pt x="38608" y="436816"/>
                    </a:lnTo>
                    <a:lnTo>
                      <a:pt x="36614" y="439889"/>
                    </a:lnTo>
                    <a:lnTo>
                      <a:pt x="36436" y="439991"/>
                    </a:lnTo>
                    <a:lnTo>
                      <a:pt x="36601" y="439889"/>
                    </a:lnTo>
                    <a:lnTo>
                      <a:pt x="38608" y="436816"/>
                    </a:lnTo>
                    <a:lnTo>
                      <a:pt x="38608" y="432663"/>
                    </a:lnTo>
                    <a:lnTo>
                      <a:pt x="36957" y="435597"/>
                    </a:lnTo>
                    <a:lnTo>
                      <a:pt x="35153" y="438404"/>
                    </a:lnTo>
                    <a:lnTo>
                      <a:pt x="31775" y="440334"/>
                    </a:lnTo>
                    <a:lnTo>
                      <a:pt x="31775" y="442671"/>
                    </a:lnTo>
                    <a:lnTo>
                      <a:pt x="30797" y="443230"/>
                    </a:lnTo>
                    <a:lnTo>
                      <a:pt x="25819" y="445668"/>
                    </a:lnTo>
                    <a:lnTo>
                      <a:pt x="25552" y="448614"/>
                    </a:lnTo>
                    <a:lnTo>
                      <a:pt x="26758" y="454050"/>
                    </a:lnTo>
                    <a:lnTo>
                      <a:pt x="26504" y="457581"/>
                    </a:lnTo>
                    <a:lnTo>
                      <a:pt x="26758" y="454050"/>
                    </a:lnTo>
                    <a:lnTo>
                      <a:pt x="25539" y="448614"/>
                    </a:lnTo>
                    <a:lnTo>
                      <a:pt x="25819" y="445655"/>
                    </a:lnTo>
                    <a:lnTo>
                      <a:pt x="31775" y="442671"/>
                    </a:lnTo>
                    <a:lnTo>
                      <a:pt x="31775" y="440334"/>
                    </a:lnTo>
                    <a:lnTo>
                      <a:pt x="29895" y="441401"/>
                    </a:lnTo>
                    <a:lnTo>
                      <a:pt x="23901" y="444322"/>
                    </a:lnTo>
                    <a:lnTo>
                      <a:pt x="23482" y="448754"/>
                    </a:lnTo>
                    <a:lnTo>
                      <a:pt x="24688" y="454101"/>
                    </a:lnTo>
                    <a:lnTo>
                      <a:pt x="24460" y="457225"/>
                    </a:lnTo>
                    <a:lnTo>
                      <a:pt x="21399" y="464845"/>
                    </a:lnTo>
                    <a:lnTo>
                      <a:pt x="22301" y="468718"/>
                    </a:lnTo>
                    <a:lnTo>
                      <a:pt x="23660" y="470268"/>
                    </a:lnTo>
                    <a:lnTo>
                      <a:pt x="28282" y="472973"/>
                    </a:lnTo>
                    <a:lnTo>
                      <a:pt x="30708" y="473900"/>
                    </a:lnTo>
                    <a:lnTo>
                      <a:pt x="36004" y="474992"/>
                    </a:lnTo>
                    <a:lnTo>
                      <a:pt x="38912" y="475056"/>
                    </a:lnTo>
                    <a:lnTo>
                      <a:pt x="43624" y="474294"/>
                    </a:lnTo>
                    <a:lnTo>
                      <a:pt x="55867" y="470903"/>
                    </a:lnTo>
                    <a:lnTo>
                      <a:pt x="60464" y="473075"/>
                    </a:lnTo>
                    <a:lnTo>
                      <a:pt x="63754" y="475361"/>
                    </a:lnTo>
                    <a:lnTo>
                      <a:pt x="70612" y="479666"/>
                    </a:lnTo>
                    <a:lnTo>
                      <a:pt x="79146" y="478612"/>
                    </a:lnTo>
                    <a:lnTo>
                      <a:pt x="92011" y="476300"/>
                    </a:lnTo>
                    <a:lnTo>
                      <a:pt x="95707" y="474497"/>
                    </a:lnTo>
                    <a:lnTo>
                      <a:pt x="104114" y="468642"/>
                    </a:lnTo>
                    <a:lnTo>
                      <a:pt x="109181" y="467106"/>
                    </a:lnTo>
                    <a:lnTo>
                      <a:pt x="116586" y="467156"/>
                    </a:lnTo>
                    <a:lnTo>
                      <a:pt x="118237" y="465937"/>
                    </a:lnTo>
                    <a:lnTo>
                      <a:pt x="121678" y="460070"/>
                    </a:lnTo>
                    <a:lnTo>
                      <a:pt x="126504" y="456831"/>
                    </a:lnTo>
                    <a:lnTo>
                      <a:pt x="136829" y="455409"/>
                    </a:lnTo>
                    <a:lnTo>
                      <a:pt x="142379" y="457212"/>
                    </a:lnTo>
                    <a:lnTo>
                      <a:pt x="146126" y="460832"/>
                    </a:lnTo>
                    <a:lnTo>
                      <a:pt x="146799" y="460133"/>
                    </a:lnTo>
                    <a:lnTo>
                      <a:pt x="147535" y="459359"/>
                    </a:lnTo>
                    <a:lnTo>
                      <a:pt x="147345" y="459168"/>
                    </a:lnTo>
                    <a:lnTo>
                      <a:pt x="147129" y="459028"/>
                    </a:lnTo>
                    <a:lnTo>
                      <a:pt x="146939" y="458851"/>
                    </a:lnTo>
                    <a:lnTo>
                      <a:pt x="148602" y="447878"/>
                    </a:lnTo>
                    <a:lnTo>
                      <a:pt x="156616" y="425272"/>
                    </a:lnTo>
                    <a:lnTo>
                      <a:pt x="162140" y="416509"/>
                    </a:lnTo>
                    <a:lnTo>
                      <a:pt x="165811" y="412826"/>
                    </a:lnTo>
                    <a:lnTo>
                      <a:pt x="172326" y="404660"/>
                    </a:lnTo>
                    <a:lnTo>
                      <a:pt x="175158" y="400177"/>
                    </a:lnTo>
                    <a:lnTo>
                      <a:pt x="178231" y="393700"/>
                    </a:lnTo>
                    <a:lnTo>
                      <a:pt x="177800" y="391566"/>
                    </a:lnTo>
                    <a:lnTo>
                      <a:pt x="176593" y="390817"/>
                    </a:lnTo>
                    <a:lnTo>
                      <a:pt x="173596" y="387299"/>
                    </a:lnTo>
                    <a:lnTo>
                      <a:pt x="174345" y="383387"/>
                    </a:lnTo>
                    <a:lnTo>
                      <a:pt x="177190" y="377317"/>
                    </a:lnTo>
                    <a:lnTo>
                      <a:pt x="179222" y="374357"/>
                    </a:lnTo>
                    <a:lnTo>
                      <a:pt x="179285" y="368211"/>
                    </a:lnTo>
                    <a:lnTo>
                      <a:pt x="177914" y="365607"/>
                    </a:lnTo>
                    <a:lnTo>
                      <a:pt x="176199" y="360299"/>
                    </a:lnTo>
                    <a:lnTo>
                      <a:pt x="175945" y="357060"/>
                    </a:lnTo>
                    <a:lnTo>
                      <a:pt x="179057" y="353656"/>
                    </a:lnTo>
                    <a:lnTo>
                      <a:pt x="180949" y="353098"/>
                    </a:lnTo>
                    <a:lnTo>
                      <a:pt x="183692" y="350735"/>
                    </a:lnTo>
                    <a:lnTo>
                      <a:pt x="184302" y="348195"/>
                    </a:lnTo>
                    <a:lnTo>
                      <a:pt x="182740" y="347281"/>
                    </a:lnTo>
                    <a:lnTo>
                      <a:pt x="182981" y="345897"/>
                    </a:lnTo>
                    <a:lnTo>
                      <a:pt x="182791" y="344144"/>
                    </a:lnTo>
                    <a:lnTo>
                      <a:pt x="183692" y="338569"/>
                    </a:lnTo>
                    <a:lnTo>
                      <a:pt x="182016" y="334708"/>
                    </a:lnTo>
                    <a:lnTo>
                      <a:pt x="180009" y="333349"/>
                    </a:lnTo>
                    <a:lnTo>
                      <a:pt x="179006" y="330250"/>
                    </a:lnTo>
                    <a:lnTo>
                      <a:pt x="179565" y="325945"/>
                    </a:lnTo>
                    <a:lnTo>
                      <a:pt x="180378" y="323926"/>
                    </a:lnTo>
                    <a:lnTo>
                      <a:pt x="182575" y="320751"/>
                    </a:lnTo>
                    <a:lnTo>
                      <a:pt x="188048" y="314769"/>
                    </a:lnTo>
                    <a:lnTo>
                      <a:pt x="190538" y="310794"/>
                    </a:lnTo>
                    <a:lnTo>
                      <a:pt x="193154" y="304292"/>
                    </a:lnTo>
                    <a:lnTo>
                      <a:pt x="194602" y="301917"/>
                    </a:lnTo>
                    <a:lnTo>
                      <a:pt x="195795" y="300799"/>
                    </a:lnTo>
                    <a:lnTo>
                      <a:pt x="197142" y="297954"/>
                    </a:lnTo>
                    <a:lnTo>
                      <a:pt x="197904" y="293090"/>
                    </a:lnTo>
                    <a:lnTo>
                      <a:pt x="200850" y="283679"/>
                    </a:lnTo>
                    <a:lnTo>
                      <a:pt x="201930" y="277355"/>
                    </a:lnTo>
                    <a:lnTo>
                      <a:pt x="202387" y="266192"/>
                    </a:lnTo>
                    <a:lnTo>
                      <a:pt x="204889" y="262077"/>
                    </a:lnTo>
                    <a:lnTo>
                      <a:pt x="208178" y="253606"/>
                    </a:lnTo>
                    <a:lnTo>
                      <a:pt x="208394" y="247815"/>
                    </a:lnTo>
                    <a:lnTo>
                      <a:pt x="206438" y="244170"/>
                    </a:lnTo>
                    <a:lnTo>
                      <a:pt x="205651" y="240639"/>
                    </a:lnTo>
                    <a:lnTo>
                      <a:pt x="205854" y="240639"/>
                    </a:lnTo>
                    <a:lnTo>
                      <a:pt x="206057" y="238607"/>
                    </a:lnTo>
                    <a:lnTo>
                      <a:pt x="205346" y="238544"/>
                    </a:lnTo>
                    <a:lnTo>
                      <a:pt x="205384" y="236270"/>
                    </a:lnTo>
                    <a:lnTo>
                      <a:pt x="207162" y="231711"/>
                    </a:lnTo>
                    <a:lnTo>
                      <a:pt x="211048" y="229730"/>
                    </a:lnTo>
                    <a:lnTo>
                      <a:pt x="214083" y="221018"/>
                    </a:lnTo>
                    <a:lnTo>
                      <a:pt x="209054" y="215734"/>
                    </a:lnTo>
                    <a:lnTo>
                      <a:pt x="209054" y="215277"/>
                    </a:lnTo>
                    <a:lnTo>
                      <a:pt x="209156" y="207162"/>
                    </a:lnTo>
                    <a:lnTo>
                      <a:pt x="210845" y="204203"/>
                    </a:lnTo>
                    <a:lnTo>
                      <a:pt x="214909" y="201752"/>
                    </a:lnTo>
                    <a:lnTo>
                      <a:pt x="216662" y="201282"/>
                    </a:lnTo>
                    <a:lnTo>
                      <a:pt x="218109" y="199783"/>
                    </a:lnTo>
                    <a:lnTo>
                      <a:pt x="221322" y="196430"/>
                    </a:lnTo>
                    <a:lnTo>
                      <a:pt x="217462" y="190474"/>
                    </a:lnTo>
                    <a:lnTo>
                      <a:pt x="218414" y="185051"/>
                    </a:lnTo>
                    <a:lnTo>
                      <a:pt x="238747" y="174802"/>
                    </a:lnTo>
                    <a:lnTo>
                      <a:pt x="238721" y="175006"/>
                    </a:lnTo>
                    <a:lnTo>
                      <a:pt x="238671" y="175247"/>
                    </a:lnTo>
                    <a:lnTo>
                      <a:pt x="238620" y="175475"/>
                    </a:lnTo>
                    <a:lnTo>
                      <a:pt x="240601" y="175907"/>
                    </a:lnTo>
                    <a:lnTo>
                      <a:pt x="240779" y="175094"/>
                    </a:lnTo>
                    <a:lnTo>
                      <a:pt x="240880" y="174701"/>
                    </a:lnTo>
                    <a:lnTo>
                      <a:pt x="240614" y="174701"/>
                    </a:lnTo>
                    <a:lnTo>
                      <a:pt x="240880" y="174688"/>
                    </a:lnTo>
                    <a:lnTo>
                      <a:pt x="243763" y="161391"/>
                    </a:lnTo>
                    <a:lnTo>
                      <a:pt x="244360" y="158686"/>
                    </a:lnTo>
                    <a:lnTo>
                      <a:pt x="240880" y="174688"/>
                    </a:lnTo>
                    <a:lnTo>
                      <a:pt x="243293" y="174726"/>
                    </a:lnTo>
                    <a:lnTo>
                      <a:pt x="244970" y="175006"/>
                    </a:lnTo>
                    <a:lnTo>
                      <a:pt x="250596" y="174015"/>
                    </a:lnTo>
                    <a:lnTo>
                      <a:pt x="253276" y="170307"/>
                    </a:lnTo>
                    <a:lnTo>
                      <a:pt x="262864" y="165277"/>
                    </a:lnTo>
                    <a:lnTo>
                      <a:pt x="271602" y="167106"/>
                    </a:lnTo>
                    <a:lnTo>
                      <a:pt x="277609" y="158851"/>
                    </a:lnTo>
                    <a:lnTo>
                      <a:pt x="277799" y="154800"/>
                    </a:lnTo>
                    <a:lnTo>
                      <a:pt x="282168" y="151523"/>
                    </a:lnTo>
                    <a:lnTo>
                      <a:pt x="284327" y="151320"/>
                    </a:lnTo>
                    <a:lnTo>
                      <a:pt x="291388" y="147129"/>
                    </a:lnTo>
                    <a:lnTo>
                      <a:pt x="290220" y="138417"/>
                    </a:lnTo>
                    <a:lnTo>
                      <a:pt x="297789" y="132003"/>
                    </a:lnTo>
                    <a:lnTo>
                      <a:pt x="302450" y="131635"/>
                    </a:lnTo>
                    <a:lnTo>
                      <a:pt x="304711" y="127038"/>
                    </a:lnTo>
                    <a:lnTo>
                      <a:pt x="304800" y="125526"/>
                    </a:lnTo>
                    <a:lnTo>
                      <a:pt x="306565" y="123482"/>
                    </a:lnTo>
                    <a:lnTo>
                      <a:pt x="308063" y="123024"/>
                    </a:lnTo>
                    <a:lnTo>
                      <a:pt x="309105" y="120294"/>
                    </a:lnTo>
                    <a:lnTo>
                      <a:pt x="307721" y="118745"/>
                    </a:lnTo>
                    <a:lnTo>
                      <a:pt x="304850" y="117246"/>
                    </a:lnTo>
                    <a:lnTo>
                      <a:pt x="303149" y="116751"/>
                    </a:lnTo>
                    <a:lnTo>
                      <a:pt x="301256" y="113766"/>
                    </a:lnTo>
                    <a:lnTo>
                      <a:pt x="301866" y="111658"/>
                    </a:lnTo>
                    <a:lnTo>
                      <a:pt x="302425" y="107848"/>
                    </a:lnTo>
                    <a:lnTo>
                      <a:pt x="301942" y="105359"/>
                    </a:lnTo>
                    <a:lnTo>
                      <a:pt x="300062" y="104927"/>
                    </a:lnTo>
                    <a:lnTo>
                      <a:pt x="298983" y="99326"/>
                    </a:lnTo>
                    <a:lnTo>
                      <a:pt x="299288" y="91516"/>
                    </a:lnTo>
                    <a:lnTo>
                      <a:pt x="306920" y="84810"/>
                    </a:lnTo>
                    <a:lnTo>
                      <a:pt x="312483" y="84683"/>
                    </a:lnTo>
                    <a:lnTo>
                      <a:pt x="316420" y="78320"/>
                    </a:lnTo>
                    <a:lnTo>
                      <a:pt x="315874" y="74930"/>
                    </a:lnTo>
                    <a:lnTo>
                      <a:pt x="313220" y="69494"/>
                    </a:lnTo>
                    <a:lnTo>
                      <a:pt x="311213" y="67170"/>
                    </a:lnTo>
                    <a:lnTo>
                      <a:pt x="307213" y="59359"/>
                    </a:lnTo>
                    <a:lnTo>
                      <a:pt x="307009" y="53301"/>
                    </a:lnTo>
                    <a:lnTo>
                      <a:pt x="308305" y="44945"/>
                    </a:lnTo>
                    <a:lnTo>
                      <a:pt x="307149" y="41440"/>
                    </a:lnTo>
                    <a:lnTo>
                      <a:pt x="304469" y="40132"/>
                    </a:lnTo>
                    <a:lnTo>
                      <a:pt x="303453" y="34671"/>
                    </a:lnTo>
                    <a:lnTo>
                      <a:pt x="307047" y="32461"/>
                    </a:lnTo>
                    <a:lnTo>
                      <a:pt x="309219" y="26162"/>
                    </a:lnTo>
                    <a:lnTo>
                      <a:pt x="307073" y="22186"/>
                    </a:lnTo>
                    <a:lnTo>
                      <a:pt x="310743" y="15748"/>
                    </a:lnTo>
                    <a:lnTo>
                      <a:pt x="316052" y="16040"/>
                    </a:lnTo>
                    <a:lnTo>
                      <a:pt x="318617" y="13081"/>
                    </a:lnTo>
                    <a:lnTo>
                      <a:pt x="321513" y="9779"/>
                    </a:lnTo>
                    <a:close/>
                  </a:path>
                </a:pathLst>
              </a:custGeom>
              <a:solidFill>
                <a:srgbClr val="FFC9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5" name="object 46">
                <a:extLst>
                  <a:ext uri="{FF2B5EF4-FFF2-40B4-BE49-F238E27FC236}">
                    <a16:creationId xmlns:a16="http://schemas.microsoft.com/office/drawing/2014/main" id="{4C21FE51-1281-44E4-86D2-DFC8DCAD61A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461504" y="9483438"/>
                <a:ext cx="74822" cy="87785"/>
              </a:xfrm>
              <a:prstGeom prst="rect">
                <a:avLst/>
              </a:prstGeom>
            </p:spPr>
          </p:pic>
          <p:sp>
            <p:nvSpPr>
              <p:cNvPr id="76" name="object 47">
                <a:extLst>
                  <a:ext uri="{FF2B5EF4-FFF2-40B4-BE49-F238E27FC236}">
                    <a16:creationId xmlns:a16="http://schemas.microsoft.com/office/drawing/2014/main" id="{B9AF733D-5CD4-4412-A78C-625BF447D4D0}"/>
                  </a:ext>
                </a:extLst>
              </p:cNvPr>
              <p:cNvSpPr/>
              <p:nvPr/>
            </p:nvSpPr>
            <p:spPr>
              <a:xfrm>
                <a:off x="16639934" y="9105982"/>
                <a:ext cx="224790" cy="224790"/>
              </a:xfrm>
              <a:custGeom>
                <a:avLst/>
                <a:gdLst/>
                <a:ahLst/>
                <a:cxnLst/>
                <a:rect l="l" t="t" r="r" b="b"/>
                <a:pathLst>
                  <a:path w="224790" h="224790">
                    <a:moveTo>
                      <a:pt x="28206" y="223939"/>
                    </a:moveTo>
                    <a:lnTo>
                      <a:pt x="24828" y="214896"/>
                    </a:lnTo>
                    <a:lnTo>
                      <a:pt x="23774" y="210210"/>
                    </a:lnTo>
                    <a:lnTo>
                      <a:pt x="21666" y="208534"/>
                    </a:lnTo>
                    <a:lnTo>
                      <a:pt x="8953" y="206133"/>
                    </a:lnTo>
                    <a:lnTo>
                      <a:pt x="6362" y="204025"/>
                    </a:lnTo>
                    <a:lnTo>
                      <a:pt x="3035" y="197599"/>
                    </a:lnTo>
                    <a:lnTo>
                      <a:pt x="1384" y="196405"/>
                    </a:lnTo>
                    <a:lnTo>
                      <a:pt x="1206" y="196240"/>
                    </a:lnTo>
                    <a:lnTo>
                      <a:pt x="0" y="197878"/>
                    </a:lnTo>
                    <a:lnTo>
                      <a:pt x="457" y="198183"/>
                    </a:lnTo>
                    <a:lnTo>
                      <a:pt x="850" y="198589"/>
                    </a:lnTo>
                    <a:lnTo>
                      <a:pt x="1206" y="199009"/>
                    </a:lnTo>
                    <a:lnTo>
                      <a:pt x="1917" y="199859"/>
                    </a:lnTo>
                    <a:lnTo>
                      <a:pt x="4749" y="205333"/>
                    </a:lnTo>
                    <a:lnTo>
                      <a:pt x="6223" y="206540"/>
                    </a:lnTo>
                    <a:lnTo>
                      <a:pt x="8064" y="208051"/>
                    </a:lnTo>
                    <a:lnTo>
                      <a:pt x="20777" y="210451"/>
                    </a:lnTo>
                    <a:lnTo>
                      <a:pt x="21894" y="211315"/>
                    </a:lnTo>
                    <a:lnTo>
                      <a:pt x="22872" y="215506"/>
                    </a:lnTo>
                    <a:lnTo>
                      <a:pt x="25730" y="222338"/>
                    </a:lnTo>
                    <a:lnTo>
                      <a:pt x="26187" y="224243"/>
                    </a:lnTo>
                    <a:lnTo>
                      <a:pt x="26212" y="224383"/>
                    </a:lnTo>
                    <a:lnTo>
                      <a:pt x="28206" y="223939"/>
                    </a:lnTo>
                    <a:close/>
                  </a:path>
                  <a:path w="224790" h="224790">
                    <a:moveTo>
                      <a:pt x="224002" y="2171"/>
                    </a:moveTo>
                    <a:lnTo>
                      <a:pt x="222605" y="685"/>
                    </a:lnTo>
                    <a:lnTo>
                      <a:pt x="221195" y="1930"/>
                    </a:lnTo>
                    <a:lnTo>
                      <a:pt x="220141" y="4089"/>
                    </a:lnTo>
                    <a:lnTo>
                      <a:pt x="219684" y="6667"/>
                    </a:lnTo>
                    <a:lnTo>
                      <a:pt x="219316" y="9017"/>
                    </a:lnTo>
                    <a:lnTo>
                      <a:pt x="218554" y="10210"/>
                    </a:lnTo>
                    <a:lnTo>
                      <a:pt x="218427" y="10287"/>
                    </a:lnTo>
                    <a:lnTo>
                      <a:pt x="216877" y="9779"/>
                    </a:lnTo>
                    <a:lnTo>
                      <a:pt x="215099" y="9753"/>
                    </a:lnTo>
                    <a:lnTo>
                      <a:pt x="212813" y="11823"/>
                    </a:lnTo>
                    <a:lnTo>
                      <a:pt x="212420" y="12128"/>
                    </a:lnTo>
                    <a:lnTo>
                      <a:pt x="209511" y="13576"/>
                    </a:lnTo>
                    <a:lnTo>
                      <a:pt x="208064" y="15646"/>
                    </a:lnTo>
                    <a:lnTo>
                      <a:pt x="207632" y="15925"/>
                    </a:lnTo>
                    <a:lnTo>
                      <a:pt x="202133" y="14846"/>
                    </a:lnTo>
                    <a:lnTo>
                      <a:pt x="200342" y="17348"/>
                    </a:lnTo>
                    <a:lnTo>
                      <a:pt x="199809" y="18415"/>
                    </a:lnTo>
                    <a:lnTo>
                      <a:pt x="199428" y="18821"/>
                    </a:lnTo>
                    <a:lnTo>
                      <a:pt x="194983" y="20078"/>
                    </a:lnTo>
                    <a:lnTo>
                      <a:pt x="192900" y="20980"/>
                    </a:lnTo>
                    <a:lnTo>
                      <a:pt x="189915" y="24130"/>
                    </a:lnTo>
                    <a:lnTo>
                      <a:pt x="191757" y="24980"/>
                    </a:lnTo>
                    <a:lnTo>
                      <a:pt x="191820" y="24828"/>
                    </a:lnTo>
                    <a:lnTo>
                      <a:pt x="191935" y="24701"/>
                    </a:lnTo>
                    <a:lnTo>
                      <a:pt x="199821" y="20840"/>
                    </a:lnTo>
                    <a:lnTo>
                      <a:pt x="200583" y="20574"/>
                    </a:lnTo>
                    <a:lnTo>
                      <a:pt x="201498" y="19596"/>
                    </a:lnTo>
                    <a:lnTo>
                      <a:pt x="202057" y="18453"/>
                    </a:lnTo>
                    <a:lnTo>
                      <a:pt x="202742" y="17487"/>
                    </a:lnTo>
                    <a:lnTo>
                      <a:pt x="204050" y="17297"/>
                    </a:lnTo>
                    <a:lnTo>
                      <a:pt x="208000" y="18072"/>
                    </a:lnTo>
                    <a:lnTo>
                      <a:pt x="209550" y="17132"/>
                    </a:lnTo>
                    <a:lnTo>
                      <a:pt x="210439" y="15735"/>
                    </a:lnTo>
                    <a:lnTo>
                      <a:pt x="210845" y="15189"/>
                    </a:lnTo>
                    <a:lnTo>
                      <a:pt x="213499" y="13868"/>
                    </a:lnTo>
                    <a:lnTo>
                      <a:pt x="215874" y="11811"/>
                    </a:lnTo>
                    <a:lnTo>
                      <a:pt x="216547" y="11811"/>
                    </a:lnTo>
                    <a:lnTo>
                      <a:pt x="218668" y="12484"/>
                    </a:lnTo>
                    <a:lnTo>
                      <a:pt x="220027" y="11722"/>
                    </a:lnTo>
                    <a:lnTo>
                      <a:pt x="221259" y="9715"/>
                    </a:lnTo>
                    <a:lnTo>
                      <a:pt x="222110" y="4686"/>
                    </a:lnTo>
                    <a:lnTo>
                      <a:pt x="223037" y="2959"/>
                    </a:lnTo>
                    <a:lnTo>
                      <a:pt x="224002" y="2171"/>
                    </a:lnTo>
                    <a:close/>
                  </a:path>
                  <a:path w="224790" h="224790">
                    <a:moveTo>
                      <a:pt x="224472" y="1854"/>
                    </a:moveTo>
                    <a:lnTo>
                      <a:pt x="223621" y="0"/>
                    </a:lnTo>
                    <a:lnTo>
                      <a:pt x="223278" y="165"/>
                    </a:lnTo>
                    <a:lnTo>
                      <a:pt x="222935" y="419"/>
                    </a:lnTo>
                    <a:lnTo>
                      <a:pt x="222618" y="698"/>
                    </a:lnTo>
                    <a:lnTo>
                      <a:pt x="223100" y="1168"/>
                    </a:lnTo>
                    <a:lnTo>
                      <a:pt x="223558" y="1663"/>
                    </a:lnTo>
                    <a:lnTo>
                      <a:pt x="224002" y="2159"/>
                    </a:lnTo>
                    <a:lnTo>
                      <a:pt x="224167" y="2044"/>
                    </a:lnTo>
                    <a:lnTo>
                      <a:pt x="224320" y="1917"/>
                    </a:lnTo>
                    <a:lnTo>
                      <a:pt x="224472" y="1854"/>
                    </a:lnTo>
                    <a:close/>
                  </a:path>
                </a:pathLst>
              </a:custGeom>
              <a:solidFill>
                <a:srgbClr val="FFC9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48">
                <a:extLst>
                  <a:ext uri="{FF2B5EF4-FFF2-40B4-BE49-F238E27FC236}">
                    <a16:creationId xmlns:a16="http://schemas.microsoft.com/office/drawing/2014/main" id="{43E313C7-1CC6-472D-B699-0B888F855609}"/>
                  </a:ext>
                </a:extLst>
              </p:cNvPr>
              <p:cNvSpPr/>
              <p:nvPr/>
            </p:nvSpPr>
            <p:spPr>
              <a:xfrm>
                <a:off x="15232561" y="9860530"/>
                <a:ext cx="1229995" cy="1130344"/>
              </a:xfrm>
              <a:custGeom>
                <a:avLst/>
                <a:gdLst/>
                <a:ahLst/>
                <a:cxnLst/>
                <a:rect l="l" t="t" r="r" b="b"/>
                <a:pathLst>
                  <a:path w="1229994" h="1229995">
                    <a:moveTo>
                      <a:pt x="614944" y="0"/>
                    </a:moveTo>
                    <a:lnTo>
                      <a:pt x="566881" y="1850"/>
                    </a:lnTo>
                    <a:lnTo>
                      <a:pt x="519831" y="7310"/>
                    </a:lnTo>
                    <a:lnTo>
                      <a:pt x="473930" y="16243"/>
                    </a:lnTo>
                    <a:lnTo>
                      <a:pt x="429315" y="28512"/>
                    </a:lnTo>
                    <a:lnTo>
                      <a:pt x="386123" y="43980"/>
                    </a:lnTo>
                    <a:lnTo>
                      <a:pt x="344489" y="62511"/>
                    </a:lnTo>
                    <a:lnTo>
                      <a:pt x="304552" y="83967"/>
                    </a:lnTo>
                    <a:lnTo>
                      <a:pt x="266447" y="108212"/>
                    </a:lnTo>
                    <a:lnTo>
                      <a:pt x="230311" y="135110"/>
                    </a:lnTo>
                    <a:lnTo>
                      <a:pt x="196280" y="164522"/>
                    </a:lnTo>
                    <a:lnTo>
                      <a:pt x="164492" y="196313"/>
                    </a:lnTo>
                    <a:lnTo>
                      <a:pt x="135083" y="230346"/>
                    </a:lnTo>
                    <a:lnTo>
                      <a:pt x="108190" y="266483"/>
                    </a:lnTo>
                    <a:lnTo>
                      <a:pt x="83948" y="304589"/>
                    </a:lnTo>
                    <a:lnTo>
                      <a:pt x="62496" y="344526"/>
                    </a:lnTo>
                    <a:lnTo>
                      <a:pt x="43969" y="386157"/>
                    </a:lnTo>
                    <a:lnTo>
                      <a:pt x="28504" y="429347"/>
                    </a:lnTo>
                    <a:lnTo>
                      <a:pt x="16238" y="473957"/>
                    </a:lnTo>
                    <a:lnTo>
                      <a:pt x="7308" y="519851"/>
                    </a:lnTo>
                    <a:lnTo>
                      <a:pt x="1849" y="566892"/>
                    </a:lnTo>
                    <a:lnTo>
                      <a:pt x="0" y="614944"/>
                    </a:lnTo>
                    <a:lnTo>
                      <a:pt x="1849" y="662996"/>
                    </a:lnTo>
                    <a:lnTo>
                      <a:pt x="7308" y="710038"/>
                    </a:lnTo>
                    <a:lnTo>
                      <a:pt x="16238" y="755932"/>
                    </a:lnTo>
                    <a:lnTo>
                      <a:pt x="28504" y="800542"/>
                    </a:lnTo>
                    <a:lnTo>
                      <a:pt x="43969" y="843731"/>
                    </a:lnTo>
                    <a:lnTo>
                      <a:pt x="62496" y="885362"/>
                    </a:lnTo>
                    <a:lnTo>
                      <a:pt x="83948" y="925299"/>
                    </a:lnTo>
                    <a:lnTo>
                      <a:pt x="108190" y="963405"/>
                    </a:lnTo>
                    <a:lnTo>
                      <a:pt x="135083" y="999542"/>
                    </a:lnTo>
                    <a:lnTo>
                      <a:pt x="164492" y="1033575"/>
                    </a:lnTo>
                    <a:lnTo>
                      <a:pt x="196280" y="1065366"/>
                    </a:lnTo>
                    <a:lnTo>
                      <a:pt x="230311" y="1094779"/>
                    </a:lnTo>
                    <a:lnTo>
                      <a:pt x="266447" y="1121676"/>
                    </a:lnTo>
                    <a:lnTo>
                      <a:pt x="304552" y="1145921"/>
                    </a:lnTo>
                    <a:lnTo>
                      <a:pt x="344489" y="1167378"/>
                    </a:lnTo>
                    <a:lnTo>
                      <a:pt x="386123" y="1185908"/>
                    </a:lnTo>
                    <a:lnTo>
                      <a:pt x="429315" y="1201376"/>
                    </a:lnTo>
                    <a:lnTo>
                      <a:pt x="473930" y="1213645"/>
                    </a:lnTo>
                    <a:lnTo>
                      <a:pt x="519831" y="1222578"/>
                    </a:lnTo>
                    <a:lnTo>
                      <a:pt x="566881" y="1228038"/>
                    </a:lnTo>
                    <a:lnTo>
                      <a:pt x="614944" y="1229889"/>
                    </a:lnTo>
                    <a:lnTo>
                      <a:pt x="662996" y="1228039"/>
                    </a:lnTo>
                    <a:lnTo>
                      <a:pt x="710038" y="1222580"/>
                    </a:lnTo>
                    <a:lnTo>
                      <a:pt x="755932" y="1213650"/>
                    </a:lnTo>
                    <a:lnTo>
                      <a:pt x="800542" y="1201384"/>
                    </a:lnTo>
                    <a:lnTo>
                      <a:pt x="843731" y="1185919"/>
                    </a:lnTo>
                    <a:lnTo>
                      <a:pt x="885362" y="1167392"/>
                    </a:lnTo>
                    <a:lnTo>
                      <a:pt x="925299" y="1145940"/>
                    </a:lnTo>
                    <a:lnTo>
                      <a:pt x="963405" y="1121699"/>
                    </a:lnTo>
                    <a:lnTo>
                      <a:pt x="999542" y="1094805"/>
                    </a:lnTo>
                    <a:lnTo>
                      <a:pt x="1033575" y="1065396"/>
                    </a:lnTo>
                    <a:lnTo>
                      <a:pt x="1065366" y="1033608"/>
                    </a:lnTo>
                    <a:lnTo>
                      <a:pt x="1094779" y="999578"/>
                    </a:lnTo>
                    <a:lnTo>
                      <a:pt x="1121676" y="963442"/>
                    </a:lnTo>
                    <a:lnTo>
                      <a:pt x="1145921" y="925336"/>
                    </a:lnTo>
                    <a:lnTo>
                      <a:pt x="1167378" y="885399"/>
                    </a:lnTo>
                    <a:lnTo>
                      <a:pt x="1185908" y="843766"/>
                    </a:lnTo>
                    <a:lnTo>
                      <a:pt x="1201376" y="800573"/>
                    </a:lnTo>
                    <a:lnTo>
                      <a:pt x="1213645" y="755958"/>
                    </a:lnTo>
                    <a:lnTo>
                      <a:pt x="1222578" y="710057"/>
                    </a:lnTo>
                    <a:lnTo>
                      <a:pt x="1228038" y="663007"/>
                    </a:lnTo>
                    <a:lnTo>
                      <a:pt x="1229889" y="614944"/>
                    </a:lnTo>
                    <a:lnTo>
                      <a:pt x="1228039" y="566881"/>
                    </a:lnTo>
                    <a:lnTo>
                      <a:pt x="1222580" y="519831"/>
                    </a:lnTo>
                    <a:lnTo>
                      <a:pt x="1213650" y="473930"/>
                    </a:lnTo>
                    <a:lnTo>
                      <a:pt x="1201384" y="429315"/>
                    </a:lnTo>
                    <a:lnTo>
                      <a:pt x="1185919" y="386123"/>
                    </a:lnTo>
                    <a:lnTo>
                      <a:pt x="1167392" y="344489"/>
                    </a:lnTo>
                    <a:lnTo>
                      <a:pt x="1145940" y="304552"/>
                    </a:lnTo>
                    <a:lnTo>
                      <a:pt x="1121699" y="266447"/>
                    </a:lnTo>
                    <a:lnTo>
                      <a:pt x="1094805" y="230311"/>
                    </a:lnTo>
                    <a:lnTo>
                      <a:pt x="1065396" y="196280"/>
                    </a:lnTo>
                    <a:lnTo>
                      <a:pt x="1033608" y="164492"/>
                    </a:lnTo>
                    <a:lnTo>
                      <a:pt x="999578" y="135083"/>
                    </a:lnTo>
                    <a:lnTo>
                      <a:pt x="963442" y="108190"/>
                    </a:lnTo>
                    <a:lnTo>
                      <a:pt x="925336" y="83948"/>
                    </a:lnTo>
                    <a:lnTo>
                      <a:pt x="885399" y="62496"/>
                    </a:lnTo>
                    <a:lnTo>
                      <a:pt x="843766" y="43969"/>
                    </a:lnTo>
                    <a:lnTo>
                      <a:pt x="800573" y="28504"/>
                    </a:lnTo>
                    <a:lnTo>
                      <a:pt x="755958" y="16238"/>
                    </a:lnTo>
                    <a:lnTo>
                      <a:pt x="710057" y="7308"/>
                    </a:lnTo>
                    <a:lnTo>
                      <a:pt x="663007" y="1849"/>
                    </a:lnTo>
                    <a:lnTo>
                      <a:pt x="614944" y="0"/>
                    </a:lnTo>
                    <a:close/>
                  </a:path>
                  <a:path w="1229994" h="1229995">
                    <a:moveTo>
                      <a:pt x="614944" y="68343"/>
                    </a:moveTo>
                    <a:lnTo>
                      <a:pt x="567785" y="70349"/>
                    </a:lnTo>
                    <a:lnTo>
                      <a:pt x="521739" y="76259"/>
                    </a:lnTo>
                    <a:lnTo>
                      <a:pt x="476970" y="85909"/>
                    </a:lnTo>
                    <a:lnTo>
                      <a:pt x="433643" y="99134"/>
                    </a:lnTo>
                    <a:lnTo>
                      <a:pt x="391922" y="115769"/>
                    </a:lnTo>
                    <a:lnTo>
                      <a:pt x="351971" y="135652"/>
                    </a:lnTo>
                    <a:lnTo>
                      <a:pt x="313953" y="158618"/>
                    </a:lnTo>
                    <a:lnTo>
                      <a:pt x="278034" y="184503"/>
                    </a:lnTo>
                    <a:lnTo>
                      <a:pt x="244377" y="213143"/>
                    </a:lnTo>
                    <a:lnTo>
                      <a:pt x="213146" y="244373"/>
                    </a:lnTo>
                    <a:lnTo>
                      <a:pt x="184506" y="278029"/>
                    </a:lnTo>
                    <a:lnTo>
                      <a:pt x="158621" y="313949"/>
                    </a:lnTo>
                    <a:lnTo>
                      <a:pt x="135655" y="351966"/>
                    </a:lnTo>
                    <a:lnTo>
                      <a:pt x="115771" y="391917"/>
                    </a:lnTo>
                    <a:lnTo>
                      <a:pt x="99135" y="433639"/>
                    </a:lnTo>
                    <a:lnTo>
                      <a:pt x="85909" y="476967"/>
                    </a:lnTo>
                    <a:lnTo>
                      <a:pt x="76260" y="521736"/>
                    </a:lnTo>
                    <a:lnTo>
                      <a:pt x="70350" y="567783"/>
                    </a:lnTo>
                    <a:lnTo>
                      <a:pt x="68343" y="614944"/>
                    </a:lnTo>
                    <a:lnTo>
                      <a:pt x="70350" y="662103"/>
                    </a:lnTo>
                    <a:lnTo>
                      <a:pt x="76260" y="708149"/>
                    </a:lnTo>
                    <a:lnTo>
                      <a:pt x="85909" y="752918"/>
                    </a:lnTo>
                    <a:lnTo>
                      <a:pt x="99135" y="796245"/>
                    </a:lnTo>
                    <a:lnTo>
                      <a:pt x="115771" y="837966"/>
                    </a:lnTo>
                    <a:lnTo>
                      <a:pt x="135655" y="877918"/>
                    </a:lnTo>
                    <a:lnTo>
                      <a:pt x="158621" y="915935"/>
                    </a:lnTo>
                    <a:lnTo>
                      <a:pt x="184506" y="951854"/>
                    </a:lnTo>
                    <a:lnTo>
                      <a:pt x="213146" y="985511"/>
                    </a:lnTo>
                    <a:lnTo>
                      <a:pt x="244377" y="1016742"/>
                    </a:lnTo>
                    <a:lnTo>
                      <a:pt x="278034" y="1045382"/>
                    </a:lnTo>
                    <a:lnTo>
                      <a:pt x="313953" y="1071267"/>
                    </a:lnTo>
                    <a:lnTo>
                      <a:pt x="351971" y="1094234"/>
                    </a:lnTo>
                    <a:lnTo>
                      <a:pt x="391922" y="1114117"/>
                    </a:lnTo>
                    <a:lnTo>
                      <a:pt x="433643" y="1130754"/>
                    </a:lnTo>
                    <a:lnTo>
                      <a:pt x="476970" y="1143979"/>
                    </a:lnTo>
                    <a:lnTo>
                      <a:pt x="521739" y="1153629"/>
                    </a:lnTo>
                    <a:lnTo>
                      <a:pt x="567785" y="1159539"/>
                    </a:lnTo>
                    <a:lnTo>
                      <a:pt x="614944" y="1161545"/>
                    </a:lnTo>
                    <a:lnTo>
                      <a:pt x="662103" y="1159539"/>
                    </a:lnTo>
                    <a:lnTo>
                      <a:pt x="708149" y="1153629"/>
                    </a:lnTo>
                    <a:lnTo>
                      <a:pt x="752918" y="1143979"/>
                    </a:lnTo>
                    <a:lnTo>
                      <a:pt x="796245" y="1130754"/>
                    </a:lnTo>
                    <a:lnTo>
                      <a:pt x="837966" y="1114117"/>
                    </a:lnTo>
                    <a:lnTo>
                      <a:pt x="877918" y="1094234"/>
                    </a:lnTo>
                    <a:lnTo>
                      <a:pt x="915935" y="1071267"/>
                    </a:lnTo>
                    <a:lnTo>
                      <a:pt x="951854" y="1045382"/>
                    </a:lnTo>
                    <a:lnTo>
                      <a:pt x="985511" y="1016742"/>
                    </a:lnTo>
                    <a:lnTo>
                      <a:pt x="1016742" y="985511"/>
                    </a:lnTo>
                    <a:lnTo>
                      <a:pt x="1045382" y="951854"/>
                    </a:lnTo>
                    <a:lnTo>
                      <a:pt x="1071267" y="915935"/>
                    </a:lnTo>
                    <a:lnTo>
                      <a:pt x="1094234" y="877918"/>
                    </a:lnTo>
                    <a:lnTo>
                      <a:pt x="1114117" y="837966"/>
                    </a:lnTo>
                    <a:lnTo>
                      <a:pt x="1130754" y="796245"/>
                    </a:lnTo>
                    <a:lnTo>
                      <a:pt x="1143979" y="752918"/>
                    </a:lnTo>
                    <a:lnTo>
                      <a:pt x="1153629" y="708149"/>
                    </a:lnTo>
                    <a:lnTo>
                      <a:pt x="1159539" y="662103"/>
                    </a:lnTo>
                    <a:lnTo>
                      <a:pt x="1161545" y="614944"/>
                    </a:lnTo>
                    <a:lnTo>
                      <a:pt x="1159550" y="567783"/>
                    </a:lnTo>
                    <a:lnTo>
                      <a:pt x="1153650" y="521736"/>
                    </a:lnTo>
                    <a:lnTo>
                      <a:pt x="1144009" y="476967"/>
                    </a:lnTo>
                    <a:lnTo>
                      <a:pt x="1130791" y="433639"/>
                    </a:lnTo>
                    <a:lnTo>
                      <a:pt x="1114161" y="391917"/>
                    </a:lnTo>
                    <a:lnTo>
                      <a:pt x="1094283" y="351966"/>
                    </a:lnTo>
                    <a:lnTo>
                      <a:pt x="1071321" y="313949"/>
                    </a:lnTo>
                    <a:lnTo>
                      <a:pt x="1045439" y="278029"/>
                    </a:lnTo>
                    <a:lnTo>
                      <a:pt x="1016800" y="244373"/>
                    </a:lnTo>
                    <a:lnTo>
                      <a:pt x="985570" y="213143"/>
                    </a:lnTo>
                    <a:lnTo>
                      <a:pt x="951912" y="184503"/>
                    </a:lnTo>
                    <a:lnTo>
                      <a:pt x="915991" y="158618"/>
                    </a:lnTo>
                    <a:lnTo>
                      <a:pt x="877970" y="135652"/>
                    </a:lnTo>
                    <a:lnTo>
                      <a:pt x="838013" y="115769"/>
                    </a:lnTo>
                    <a:lnTo>
                      <a:pt x="796286" y="99134"/>
                    </a:lnTo>
                    <a:lnTo>
                      <a:pt x="752951" y="85909"/>
                    </a:lnTo>
                    <a:lnTo>
                      <a:pt x="708173" y="76259"/>
                    </a:lnTo>
                    <a:lnTo>
                      <a:pt x="662116" y="70349"/>
                    </a:lnTo>
                    <a:lnTo>
                      <a:pt x="614944" y="68343"/>
                    </a:lnTo>
                    <a:close/>
                  </a:path>
                  <a:path w="1229994" h="1229995">
                    <a:moveTo>
                      <a:pt x="614944" y="136686"/>
                    </a:moveTo>
                    <a:lnTo>
                      <a:pt x="566044" y="139156"/>
                    </a:lnTo>
                    <a:lnTo>
                      <a:pt x="518557" y="146403"/>
                    </a:lnTo>
                    <a:lnTo>
                      <a:pt x="472723" y="158188"/>
                    </a:lnTo>
                    <a:lnTo>
                      <a:pt x="428783" y="174270"/>
                    </a:lnTo>
                    <a:lnTo>
                      <a:pt x="386976" y="194409"/>
                    </a:lnTo>
                    <a:lnTo>
                      <a:pt x="347544" y="218364"/>
                    </a:lnTo>
                    <a:lnTo>
                      <a:pt x="310726" y="245896"/>
                    </a:lnTo>
                    <a:lnTo>
                      <a:pt x="276763" y="276763"/>
                    </a:lnTo>
                    <a:lnTo>
                      <a:pt x="245896" y="310726"/>
                    </a:lnTo>
                    <a:lnTo>
                      <a:pt x="218364" y="347544"/>
                    </a:lnTo>
                    <a:lnTo>
                      <a:pt x="194409" y="386976"/>
                    </a:lnTo>
                    <a:lnTo>
                      <a:pt x="174270" y="428783"/>
                    </a:lnTo>
                    <a:lnTo>
                      <a:pt x="158188" y="472723"/>
                    </a:lnTo>
                    <a:lnTo>
                      <a:pt x="146403" y="518557"/>
                    </a:lnTo>
                    <a:lnTo>
                      <a:pt x="139156" y="566044"/>
                    </a:lnTo>
                    <a:lnTo>
                      <a:pt x="136686" y="614944"/>
                    </a:lnTo>
                    <a:lnTo>
                      <a:pt x="139156" y="663844"/>
                    </a:lnTo>
                    <a:lnTo>
                      <a:pt x="146403" y="711330"/>
                    </a:lnTo>
                    <a:lnTo>
                      <a:pt x="158188" y="757164"/>
                    </a:lnTo>
                    <a:lnTo>
                      <a:pt x="174270" y="801104"/>
                    </a:lnTo>
                    <a:lnTo>
                      <a:pt x="194409" y="842910"/>
                    </a:lnTo>
                    <a:lnTo>
                      <a:pt x="218364" y="882341"/>
                    </a:lnTo>
                    <a:lnTo>
                      <a:pt x="245896" y="919158"/>
                    </a:lnTo>
                    <a:lnTo>
                      <a:pt x="276763" y="953120"/>
                    </a:lnTo>
                    <a:lnTo>
                      <a:pt x="310726" y="983986"/>
                    </a:lnTo>
                    <a:lnTo>
                      <a:pt x="347544" y="1011517"/>
                    </a:lnTo>
                    <a:lnTo>
                      <a:pt x="386976" y="1035471"/>
                    </a:lnTo>
                    <a:lnTo>
                      <a:pt x="428783" y="1055610"/>
                    </a:lnTo>
                    <a:lnTo>
                      <a:pt x="472723" y="1071691"/>
                    </a:lnTo>
                    <a:lnTo>
                      <a:pt x="518557" y="1083475"/>
                    </a:lnTo>
                    <a:lnTo>
                      <a:pt x="566044" y="1090722"/>
                    </a:lnTo>
                    <a:lnTo>
                      <a:pt x="614944" y="1093191"/>
                    </a:lnTo>
                    <a:lnTo>
                      <a:pt x="663844" y="1090722"/>
                    </a:lnTo>
                    <a:lnTo>
                      <a:pt x="711330" y="1083475"/>
                    </a:lnTo>
                    <a:lnTo>
                      <a:pt x="757164" y="1071691"/>
                    </a:lnTo>
                    <a:lnTo>
                      <a:pt x="801104" y="1055610"/>
                    </a:lnTo>
                    <a:lnTo>
                      <a:pt x="842910" y="1035471"/>
                    </a:lnTo>
                    <a:lnTo>
                      <a:pt x="882341" y="1011517"/>
                    </a:lnTo>
                    <a:lnTo>
                      <a:pt x="919158" y="983986"/>
                    </a:lnTo>
                    <a:lnTo>
                      <a:pt x="953120" y="953120"/>
                    </a:lnTo>
                    <a:lnTo>
                      <a:pt x="983986" y="919158"/>
                    </a:lnTo>
                    <a:lnTo>
                      <a:pt x="1011517" y="882341"/>
                    </a:lnTo>
                    <a:lnTo>
                      <a:pt x="1035471" y="842910"/>
                    </a:lnTo>
                    <a:lnTo>
                      <a:pt x="1055610" y="801104"/>
                    </a:lnTo>
                    <a:lnTo>
                      <a:pt x="1071691" y="757164"/>
                    </a:lnTo>
                    <a:lnTo>
                      <a:pt x="1083475" y="711330"/>
                    </a:lnTo>
                    <a:lnTo>
                      <a:pt x="1090722" y="663844"/>
                    </a:lnTo>
                    <a:lnTo>
                      <a:pt x="1093191" y="614944"/>
                    </a:lnTo>
                    <a:lnTo>
                      <a:pt x="1090723" y="566044"/>
                    </a:lnTo>
                    <a:lnTo>
                      <a:pt x="1083479" y="518557"/>
                    </a:lnTo>
                    <a:lnTo>
                      <a:pt x="1071698" y="472723"/>
                    </a:lnTo>
                    <a:lnTo>
                      <a:pt x="1055621" y="428783"/>
                    </a:lnTo>
                    <a:lnTo>
                      <a:pt x="1035488" y="386976"/>
                    </a:lnTo>
                    <a:lnTo>
                      <a:pt x="1011539" y="347544"/>
                    </a:lnTo>
                    <a:lnTo>
                      <a:pt x="984013" y="310726"/>
                    </a:lnTo>
                    <a:lnTo>
                      <a:pt x="953151" y="276763"/>
                    </a:lnTo>
                    <a:lnTo>
                      <a:pt x="919193" y="245896"/>
                    </a:lnTo>
                    <a:lnTo>
                      <a:pt x="882378" y="218364"/>
                    </a:lnTo>
                    <a:lnTo>
                      <a:pt x="842947" y="194409"/>
                    </a:lnTo>
                    <a:lnTo>
                      <a:pt x="801139" y="174270"/>
                    </a:lnTo>
                    <a:lnTo>
                      <a:pt x="757195" y="158188"/>
                    </a:lnTo>
                    <a:lnTo>
                      <a:pt x="711355" y="146403"/>
                    </a:lnTo>
                    <a:lnTo>
                      <a:pt x="663858" y="139156"/>
                    </a:lnTo>
                    <a:lnTo>
                      <a:pt x="614944" y="136686"/>
                    </a:lnTo>
                    <a:close/>
                  </a:path>
                  <a:path w="1229994" h="1229995">
                    <a:moveTo>
                      <a:pt x="614944" y="204957"/>
                    </a:moveTo>
                    <a:lnTo>
                      <a:pt x="567134" y="207715"/>
                    </a:lnTo>
                    <a:lnTo>
                      <a:pt x="520943" y="215786"/>
                    </a:lnTo>
                    <a:lnTo>
                      <a:pt x="476679" y="228860"/>
                    </a:lnTo>
                    <a:lnTo>
                      <a:pt x="434650" y="246631"/>
                    </a:lnTo>
                    <a:lnTo>
                      <a:pt x="395163" y="268791"/>
                    </a:lnTo>
                    <a:lnTo>
                      <a:pt x="358525" y="295032"/>
                    </a:lnTo>
                    <a:lnTo>
                      <a:pt x="325046" y="325046"/>
                    </a:lnTo>
                    <a:lnTo>
                      <a:pt x="295032" y="358525"/>
                    </a:lnTo>
                    <a:lnTo>
                      <a:pt x="268791" y="395163"/>
                    </a:lnTo>
                    <a:lnTo>
                      <a:pt x="246631" y="434650"/>
                    </a:lnTo>
                    <a:lnTo>
                      <a:pt x="228860" y="476679"/>
                    </a:lnTo>
                    <a:lnTo>
                      <a:pt x="215786" y="520943"/>
                    </a:lnTo>
                    <a:lnTo>
                      <a:pt x="207715" y="567134"/>
                    </a:lnTo>
                    <a:lnTo>
                      <a:pt x="204957" y="614944"/>
                    </a:lnTo>
                    <a:lnTo>
                      <a:pt x="207715" y="662754"/>
                    </a:lnTo>
                    <a:lnTo>
                      <a:pt x="215786" y="708945"/>
                    </a:lnTo>
                    <a:lnTo>
                      <a:pt x="228860" y="753209"/>
                    </a:lnTo>
                    <a:lnTo>
                      <a:pt x="246631" y="795238"/>
                    </a:lnTo>
                    <a:lnTo>
                      <a:pt x="268791" y="834726"/>
                    </a:lnTo>
                    <a:lnTo>
                      <a:pt x="295032" y="871363"/>
                    </a:lnTo>
                    <a:lnTo>
                      <a:pt x="325046" y="904842"/>
                    </a:lnTo>
                    <a:lnTo>
                      <a:pt x="358525" y="934856"/>
                    </a:lnTo>
                    <a:lnTo>
                      <a:pt x="395163" y="961097"/>
                    </a:lnTo>
                    <a:lnTo>
                      <a:pt x="434650" y="983257"/>
                    </a:lnTo>
                    <a:lnTo>
                      <a:pt x="476679" y="1001028"/>
                    </a:lnTo>
                    <a:lnTo>
                      <a:pt x="520943" y="1014103"/>
                    </a:lnTo>
                    <a:lnTo>
                      <a:pt x="567134" y="1022173"/>
                    </a:lnTo>
                    <a:lnTo>
                      <a:pt x="614944" y="1024932"/>
                    </a:lnTo>
                    <a:lnTo>
                      <a:pt x="662754" y="1022173"/>
                    </a:lnTo>
                    <a:lnTo>
                      <a:pt x="708945" y="1014103"/>
                    </a:lnTo>
                    <a:lnTo>
                      <a:pt x="753209" y="1001028"/>
                    </a:lnTo>
                    <a:lnTo>
                      <a:pt x="795238" y="983257"/>
                    </a:lnTo>
                    <a:lnTo>
                      <a:pt x="834726" y="961097"/>
                    </a:lnTo>
                    <a:lnTo>
                      <a:pt x="871363" y="934856"/>
                    </a:lnTo>
                    <a:lnTo>
                      <a:pt x="904842" y="904842"/>
                    </a:lnTo>
                    <a:lnTo>
                      <a:pt x="934856" y="871363"/>
                    </a:lnTo>
                    <a:lnTo>
                      <a:pt x="961097" y="834726"/>
                    </a:lnTo>
                    <a:lnTo>
                      <a:pt x="983257" y="795238"/>
                    </a:lnTo>
                    <a:lnTo>
                      <a:pt x="1001028" y="753209"/>
                    </a:lnTo>
                    <a:lnTo>
                      <a:pt x="1014103" y="708945"/>
                    </a:lnTo>
                    <a:lnTo>
                      <a:pt x="1022173" y="662754"/>
                    </a:lnTo>
                    <a:lnTo>
                      <a:pt x="1024932" y="614944"/>
                    </a:lnTo>
                    <a:lnTo>
                      <a:pt x="1022173" y="567134"/>
                    </a:lnTo>
                    <a:lnTo>
                      <a:pt x="1014103" y="520943"/>
                    </a:lnTo>
                    <a:lnTo>
                      <a:pt x="1001028" y="476679"/>
                    </a:lnTo>
                    <a:lnTo>
                      <a:pt x="983257" y="434650"/>
                    </a:lnTo>
                    <a:lnTo>
                      <a:pt x="961097" y="395163"/>
                    </a:lnTo>
                    <a:lnTo>
                      <a:pt x="934856" y="358525"/>
                    </a:lnTo>
                    <a:lnTo>
                      <a:pt x="904842" y="325046"/>
                    </a:lnTo>
                    <a:lnTo>
                      <a:pt x="871363" y="295032"/>
                    </a:lnTo>
                    <a:lnTo>
                      <a:pt x="834726" y="268791"/>
                    </a:lnTo>
                    <a:lnTo>
                      <a:pt x="795238" y="246631"/>
                    </a:lnTo>
                    <a:lnTo>
                      <a:pt x="753209" y="228860"/>
                    </a:lnTo>
                    <a:lnTo>
                      <a:pt x="708945" y="215786"/>
                    </a:lnTo>
                    <a:lnTo>
                      <a:pt x="662754" y="207715"/>
                    </a:lnTo>
                    <a:lnTo>
                      <a:pt x="614944" y="204957"/>
                    </a:lnTo>
                    <a:close/>
                  </a:path>
                  <a:path w="1229994" h="1229995">
                    <a:moveTo>
                      <a:pt x="614944" y="273300"/>
                    </a:moveTo>
                    <a:lnTo>
                      <a:pt x="568583" y="276419"/>
                    </a:lnTo>
                    <a:lnTo>
                      <a:pt x="524118" y="285503"/>
                    </a:lnTo>
                    <a:lnTo>
                      <a:pt x="481956" y="300147"/>
                    </a:lnTo>
                    <a:lnTo>
                      <a:pt x="442505" y="319942"/>
                    </a:lnTo>
                    <a:lnTo>
                      <a:pt x="406171" y="344483"/>
                    </a:lnTo>
                    <a:lnTo>
                      <a:pt x="373361" y="373361"/>
                    </a:lnTo>
                    <a:lnTo>
                      <a:pt x="344483" y="406171"/>
                    </a:lnTo>
                    <a:lnTo>
                      <a:pt x="319942" y="442505"/>
                    </a:lnTo>
                    <a:lnTo>
                      <a:pt x="300147" y="481956"/>
                    </a:lnTo>
                    <a:lnTo>
                      <a:pt x="285503" y="524118"/>
                    </a:lnTo>
                    <a:lnTo>
                      <a:pt x="276419" y="568583"/>
                    </a:lnTo>
                    <a:lnTo>
                      <a:pt x="273300" y="614944"/>
                    </a:lnTo>
                    <a:lnTo>
                      <a:pt x="276419" y="661306"/>
                    </a:lnTo>
                    <a:lnTo>
                      <a:pt x="285503" y="705770"/>
                    </a:lnTo>
                    <a:lnTo>
                      <a:pt x="300147" y="747932"/>
                    </a:lnTo>
                    <a:lnTo>
                      <a:pt x="319942" y="787383"/>
                    </a:lnTo>
                    <a:lnTo>
                      <a:pt x="344483" y="823717"/>
                    </a:lnTo>
                    <a:lnTo>
                      <a:pt x="373361" y="856527"/>
                    </a:lnTo>
                    <a:lnTo>
                      <a:pt x="406171" y="885406"/>
                    </a:lnTo>
                    <a:lnTo>
                      <a:pt x="442505" y="909946"/>
                    </a:lnTo>
                    <a:lnTo>
                      <a:pt x="481956" y="929742"/>
                    </a:lnTo>
                    <a:lnTo>
                      <a:pt x="524118" y="944385"/>
                    </a:lnTo>
                    <a:lnTo>
                      <a:pt x="568583" y="953470"/>
                    </a:lnTo>
                    <a:lnTo>
                      <a:pt x="614944" y="956588"/>
                    </a:lnTo>
                    <a:lnTo>
                      <a:pt x="661306" y="953470"/>
                    </a:lnTo>
                    <a:lnTo>
                      <a:pt x="705770" y="944385"/>
                    </a:lnTo>
                    <a:lnTo>
                      <a:pt x="747932" y="929742"/>
                    </a:lnTo>
                    <a:lnTo>
                      <a:pt x="787383" y="909946"/>
                    </a:lnTo>
                    <a:lnTo>
                      <a:pt x="823717" y="885406"/>
                    </a:lnTo>
                    <a:lnTo>
                      <a:pt x="856527" y="856527"/>
                    </a:lnTo>
                    <a:lnTo>
                      <a:pt x="885406" y="823717"/>
                    </a:lnTo>
                    <a:lnTo>
                      <a:pt x="909946" y="787383"/>
                    </a:lnTo>
                    <a:lnTo>
                      <a:pt x="929742" y="747932"/>
                    </a:lnTo>
                    <a:lnTo>
                      <a:pt x="944385" y="705770"/>
                    </a:lnTo>
                    <a:lnTo>
                      <a:pt x="953470" y="661306"/>
                    </a:lnTo>
                    <a:lnTo>
                      <a:pt x="956588" y="614944"/>
                    </a:lnTo>
                    <a:lnTo>
                      <a:pt x="953470" y="568583"/>
                    </a:lnTo>
                    <a:lnTo>
                      <a:pt x="944385" y="524118"/>
                    </a:lnTo>
                    <a:lnTo>
                      <a:pt x="929742" y="481956"/>
                    </a:lnTo>
                    <a:lnTo>
                      <a:pt x="909946" y="442505"/>
                    </a:lnTo>
                    <a:lnTo>
                      <a:pt x="885406" y="406171"/>
                    </a:lnTo>
                    <a:lnTo>
                      <a:pt x="856527" y="373361"/>
                    </a:lnTo>
                    <a:lnTo>
                      <a:pt x="823717" y="344483"/>
                    </a:lnTo>
                    <a:lnTo>
                      <a:pt x="787383" y="319942"/>
                    </a:lnTo>
                    <a:lnTo>
                      <a:pt x="747932" y="300147"/>
                    </a:lnTo>
                    <a:lnTo>
                      <a:pt x="705770" y="285503"/>
                    </a:lnTo>
                    <a:lnTo>
                      <a:pt x="661306" y="276419"/>
                    </a:lnTo>
                    <a:lnTo>
                      <a:pt x="614944" y="273300"/>
                    </a:lnTo>
                    <a:close/>
                  </a:path>
                  <a:path w="1229994" h="1229995">
                    <a:moveTo>
                      <a:pt x="614944" y="341644"/>
                    </a:moveTo>
                    <a:lnTo>
                      <a:pt x="565810" y="346046"/>
                    </a:lnTo>
                    <a:lnTo>
                      <a:pt x="519569" y="358739"/>
                    </a:lnTo>
                    <a:lnTo>
                      <a:pt x="476991" y="378951"/>
                    </a:lnTo>
                    <a:lnTo>
                      <a:pt x="438848" y="405911"/>
                    </a:lnTo>
                    <a:lnTo>
                      <a:pt x="405911" y="438848"/>
                    </a:lnTo>
                    <a:lnTo>
                      <a:pt x="378951" y="476991"/>
                    </a:lnTo>
                    <a:lnTo>
                      <a:pt x="358739" y="519569"/>
                    </a:lnTo>
                    <a:lnTo>
                      <a:pt x="346046" y="565810"/>
                    </a:lnTo>
                    <a:lnTo>
                      <a:pt x="341644" y="614944"/>
                    </a:lnTo>
                    <a:lnTo>
                      <a:pt x="346046" y="664078"/>
                    </a:lnTo>
                    <a:lnTo>
                      <a:pt x="358739" y="710319"/>
                    </a:lnTo>
                    <a:lnTo>
                      <a:pt x="378951" y="752897"/>
                    </a:lnTo>
                    <a:lnTo>
                      <a:pt x="405911" y="791040"/>
                    </a:lnTo>
                    <a:lnTo>
                      <a:pt x="438848" y="823978"/>
                    </a:lnTo>
                    <a:lnTo>
                      <a:pt x="476991" y="850938"/>
                    </a:lnTo>
                    <a:lnTo>
                      <a:pt x="519569" y="871150"/>
                    </a:lnTo>
                    <a:lnTo>
                      <a:pt x="565810" y="883842"/>
                    </a:lnTo>
                    <a:lnTo>
                      <a:pt x="614944" y="888245"/>
                    </a:lnTo>
                    <a:lnTo>
                      <a:pt x="664078" y="883842"/>
                    </a:lnTo>
                    <a:lnTo>
                      <a:pt x="710319" y="871150"/>
                    </a:lnTo>
                    <a:lnTo>
                      <a:pt x="752897" y="850938"/>
                    </a:lnTo>
                    <a:lnTo>
                      <a:pt x="791040" y="823978"/>
                    </a:lnTo>
                    <a:lnTo>
                      <a:pt x="823978" y="791040"/>
                    </a:lnTo>
                    <a:lnTo>
                      <a:pt x="850938" y="752897"/>
                    </a:lnTo>
                    <a:lnTo>
                      <a:pt x="871150" y="710319"/>
                    </a:lnTo>
                    <a:lnTo>
                      <a:pt x="883842" y="664078"/>
                    </a:lnTo>
                    <a:lnTo>
                      <a:pt x="888245" y="614944"/>
                    </a:lnTo>
                    <a:lnTo>
                      <a:pt x="883842" y="565810"/>
                    </a:lnTo>
                    <a:lnTo>
                      <a:pt x="871150" y="519569"/>
                    </a:lnTo>
                    <a:lnTo>
                      <a:pt x="850938" y="476991"/>
                    </a:lnTo>
                    <a:lnTo>
                      <a:pt x="823978" y="438848"/>
                    </a:lnTo>
                    <a:lnTo>
                      <a:pt x="791040" y="405911"/>
                    </a:lnTo>
                    <a:lnTo>
                      <a:pt x="752897" y="378951"/>
                    </a:lnTo>
                    <a:lnTo>
                      <a:pt x="710319" y="358739"/>
                    </a:lnTo>
                    <a:lnTo>
                      <a:pt x="664078" y="346046"/>
                    </a:lnTo>
                    <a:lnTo>
                      <a:pt x="614944" y="341644"/>
                    </a:lnTo>
                    <a:close/>
                  </a:path>
                  <a:path w="1229994" h="1229995">
                    <a:moveTo>
                      <a:pt x="614944" y="409987"/>
                    </a:moveTo>
                    <a:lnTo>
                      <a:pt x="567931" y="415401"/>
                    </a:lnTo>
                    <a:lnTo>
                      <a:pt x="524784" y="430824"/>
                    </a:lnTo>
                    <a:lnTo>
                      <a:pt x="486729" y="455022"/>
                    </a:lnTo>
                    <a:lnTo>
                      <a:pt x="454995" y="486765"/>
                    </a:lnTo>
                    <a:lnTo>
                      <a:pt x="430809" y="524820"/>
                    </a:lnTo>
                    <a:lnTo>
                      <a:pt x="415397" y="567957"/>
                    </a:lnTo>
                    <a:lnTo>
                      <a:pt x="409987" y="614944"/>
                    </a:lnTo>
                    <a:lnTo>
                      <a:pt x="415401" y="661957"/>
                    </a:lnTo>
                    <a:lnTo>
                      <a:pt x="430824" y="705105"/>
                    </a:lnTo>
                    <a:lnTo>
                      <a:pt x="455022" y="743159"/>
                    </a:lnTo>
                    <a:lnTo>
                      <a:pt x="486765" y="774893"/>
                    </a:lnTo>
                    <a:lnTo>
                      <a:pt x="524820" y="799079"/>
                    </a:lnTo>
                    <a:lnTo>
                      <a:pt x="567957" y="814491"/>
                    </a:lnTo>
                    <a:lnTo>
                      <a:pt x="614944" y="819901"/>
                    </a:lnTo>
                    <a:lnTo>
                      <a:pt x="661931" y="814487"/>
                    </a:lnTo>
                    <a:lnTo>
                      <a:pt x="705068" y="799065"/>
                    </a:lnTo>
                    <a:lnTo>
                      <a:pt x="743124" y="774866"/>
                    </a:lnTo>
                    <a:lnTo>
                      <a:pt x="774866" y="743124"/>
                    </a:lnTo>
                    <a:lnTo>
                      <a:pt x="799065" y="705068"/>
                    </a:lnTo>
                    <a:lnTo>
                      <a:pt x="814487" y="661931"/>
                    </a:lnTo>
                    <a:lnTo>
                      <a:pt x="819901" y="614944"/>
                    </a:lnTo>
                    <a:lnTo>
                      <a:pt x="814517" y="567957"/>
                    </a:lnTo>
                    <a:lnTo>
                      <a:pt x="799114" y="524820"/>
                    </a:lnTo>
                    <a:lnTo>
                      <a:pt x="774925" y="486765"/>
                    </a:lnTo>
                    <a:lnTo>
                      <a:pt x="743181" y="455022"/>
                    </a:lnTo>
                    <a:lnTo>
                      <a:pt x="705115" y="430824"/>
                    </a:lnTo>
                    <a:lnTo>
                      <a:pt x="661958" y="415401"/>
                    </a:lnTo>
                    <a:lnTo>
                      <a:pt x="614944" y="409987"/>
                    </a:lnTo>
                    <a:close/>
                  </a:path>
                  <a:path w="1229994" h="1229995">
                    <a:moveTo>
                      <a:pt x="614944" y="478257"/>
                    </a:moveTo>
                    <a:lnTo>
                      <a:pt x="571759" y="485222"/>
                    </a:lnTo>
                    <a:lnTo>
                      <a:pt x="534239" y="504619"/>
                    </a:lnTo>
                    <a:lnTo>
                      <a:pt x="504643" y="534203"/>
                    </a:lnTo>
                    <a:lnTo>
                      <a:pt x="485230" y="571727"/>
                    </a:lnTo>
                    <a:lnTo>
                      <a:pt x="478257" y="614944"/>
                    </a:lnTo>
                    <a:lnTo>
                      <a:pt x="485222" y="658130"/>
                    </a:lnTo>
                    <a:lnTo>
                      <a:pt x="504619" y="695649"/>
                    </a:lnTo>
                    <a:lnTo>
                      <a:pt x="534203" y="725245"/>
                    </a:lnTo>
                    <a:lnTo>
                      <a:pt x="571727" y="744658"/>
                    </a:lnTo>
                    <a:lnTo>
                      <a:pt x="614944" y="751631"/>
                    </a:lnTo>
                    <a:lnTo>
                      <a:pt x="658130" y="744666"/>
                    </a:lnTo>
                    <a:lnTo>
                      <a:pt x="695649" y="725269"/>
                    </a:lnTo>
                    <a:lnTo>
                      <a:pt x="725245" y="695685"/>
                    </a:lnTo>
                    <a:lnTo>
                      <a:pt x="744658" y="658162"/>
                    </a:lnTo>
                    <a:lnTo>
                      <a:pt x="751631" y="614944"/>
                    </a:lnTo>
                    <a:lnTo>
                      <a:pt x="744666" y="571759"/>
                    </a:lnTo>
                    <a:lnTo>
                      <a:pt x="725269" y="534239"/>
                    </a:lnTo>
                    <a:lnTo>
                      <a:pt x="695685" y="504643"/>
                    </a:lnTo>
                    <a:lnTo>
                      <a:pt x="658162" y="485230"/>
                    </a:lnTo>
                    <a:lnTo>
                      <a:pt x="614944" y="478257"/>
                    </a:lnTo>
                    <a:close/>
                  </a:path>
                </a:pathLst>
              </a:custGeom>
              <a:ln w="4334">
                <a:solidFill>
                  <a:srgbClr val="FF795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8" name="object 49">
                <a:extLst>
                  <a:ext uri="{FF2B5EF4-FFF2-40B4-BE49-F238E27FC236}">
                    <a16:creationId xmlns:a16="http://schemas.microsoft.com/office/drawing/2014/main" id="{5D3BED27-9D2B-42BD-AED1-DF1ABB05E45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6089866" y="9987615"/>
                <a:ext cx="141021" cy="141021"/>
              </a:xfrm>
              <a:prstGeom prst="rect">
                <a:avLst/>
              </a:prstGeom>
            </p:spPr>
          </p:pic>
        </p:grpSp>
      </p:grpSp>
      <p:sp>
        <p:nvSpPr>
          <p:cNvPr id="79" name="ZoneTexte 46">
            <a:extLst>
              <a:ext uri="{FF2B5EF4-FFF2-40B4-BE49-F238E27FC236}">
                <a16:creationId xmlns:a16="http://schemas.microsoft.com/office/drawing/2014/main" id="{9F776813-C053-490A-B97C-6DA269C8B511}"/>
              </a:ext>
            </a:extLst>
          </p:cNvPr>
          <p:cNvSpPr txBox="1"/>
          <p:nvPr/>
        </p:nvSpPr>
        <p:spPr>
          <a:xfrm>
            <a:off x="10628861" y="9301923"/>
            <a:ext cx="3610085" cy="562630"/>
          </a:xfrm>
          <a:prstGeom prst="roundRect">
            <a:avLst>
              <a:gd name="adj" fmla="val 50000"/>
            </a:avLst>
          </a:prstGeom>
          <a:noFill/>
          <a:ln w="28575"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>
                <a:solidFill>
                  <a:srgbClr val="292929"/>
                </a:solidFill>
                <a:latin typeface="EffraTrial-SemiBold" panose="020B0604020202020204" charset="0"/>
                <a:cs typeface="EffraTrial-SemiBold" panose="020B0604020202020204" charset="0"/>
              </a:rPr>
              <a:t>See </a:t>
            </a:r>
            <a:r>
              <a:rPr lang="en-US" sz="2000" b="1" dirty="0" err="1">
                <a:solidFill>
                  <a:srgbClr val="292929"/>
                </a:solidFill>
                <a:latin typeface="EffraTrial-SemiBold" panose="020B0604020202020204" charset="0"/>
                <a:cs typeface="EffraTrial-SemiBold" panose="020B0604020202020204" charset="0"/>
              </a:rPr>
              <a:t>proteocure.eu</a:t>
            </a:r>
            <a:r>
              <a:rPr lang="en-US" sz="2000" b="1" dirty="0">
                <a:solidFill>
                  <a:srgbClr val="292929"/>
                </a:solidFill>
                <a:latin typeface="EffraTrial-SemiBold" panose="020B0604020202020204" charset="0"/>
                <a:cs typeface="EffraTrial-SemiBold" panose="020B0604020202020204" charset="0"/>
              </a:rPr>
              <a:t> </a:t>
            </a:r>
            <a:r>
              <a:rPr lang="en-US" sz="2000" dirty="0">
                <a:solidFill>
                  <a:srgbClr val="292929"/>
                </a:solidFill>
                <a:latin typeface="EffraTrial-SemiBold" panose="020B0604020202020204" charset="0"/>
                <a:cs typeface="EffraTrial-SemiBold" panose="020B0604020202020204" charset="0"/>
              </a:rPr>
              <a:t>for details</a:t>
            </a:r>
          </a:p>
        </p:txBody>
      </p:sp>
    </p:spTree>
    <p:extLst>
      <p:ext uri="{BB962C8B-B14F-4D97-AF65-F5344CB8AC3E}">
        <p14:creationId xmlns:p14="http://schemas.microsoft.com/office/powerpoint/2010/main" val="975063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0980" y="1842944"/>
            <a:ext cx="1757045" cy="591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700" b="1" dirty="0">
                <a:solidFill>
                  <a:srgbClr val="706F6F"/>
                </a:solidFill>
                <a:latin typeface="EffraTrial-SemiBold"/>
                <a:cs typeface="EffraTrial-SemiBold"/>
              </a:rPr>
              <a:t>30</a:t>
            </a:r>
            <a:r>
              <a:rPr sz="3700" b="1" spc="125" dirty="0">
                <a:solidFill>
                  <a:srgbClr val="706F6F"/>
                </a:solidFill>
                <a:latin typeface="EffraTrial-SemiBold"/>
                <a:cs typeface="EffraTrial-SemiBold"/>
              </a:rPr>
              <a:t> </a:t>
            </a:r>
            <a:r>
              <a:rPr sz="1950" b="1" spc="80" dirty="0">
                <a:solidFill>
                  <a:srgbClr val="706F6F"/>
                </a:solidFill>
                <a:latin typeface="EffraTrial-SemiBold"/>
                <a:cs typeface="EffraTrial-SemiBold"/>
              </a:rPr>
              <a:t>Members</a:t>
            </a:r>
            <a:endParaRPr sz="1950">
              <a:latin typeface="EffraTrial-SemiBold"/>
              <a:cs typeface="EffraTrial-Semi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1450" y="2759075"/>
            <a:ext cx="2531238" cy="5417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54075">
              <a:lnSpc>
                <a:spcPct val="119800"/>
              </a:lnSpc>
              <a:spcBef>
                <a:spcPts val="95"/>
              </a:spcBef>
            </a:pPr>
            <a:r>
              <a:rPr sz="1950" spc="90" dirty="0">
                <a:latin typeface="EffraTrial-Thin"/>
                <a:cs typeface="EffraTrial-Thin"/>
              </a:rPr>
              <a:t>Austria Belgium </a:t>
            </a:r>
            <a:r>
              <a:rPr sz="1950" spc="85" dirty="0">
                <a:latin typeface="EffraTrial-Thin"/>
                <a:cs typeface="EffraTrial-Thin"/>
              </a:rPr>
              <a:t>Croatia </a:t>
            </a:r>
            <a:r>
              <a:rPr sz="1950" spc="80" dirty="0">
                <a:latin typeface="EffraTrial-Thin"/>
                <a:cs typeface="EffraTrial-Thin"/>
              </a:rPr>
              <a:t>Cyprus</a:t>
            </a:r>
            <a:endParaRPr sz="1950" dirty="0">
              <a:latin typeface="EffraTrial-Thin"/>
              <a:cs typeface="EffraTrial-Thin"/>
            </a:endParaRPr>
          </a:p>
          <a:p>
            <a:pPr marL="12700" marR="5080">
              <a:lnSpc>
                <a:spcPct val="119800"/>
              </a:lnSpc>
            </a:pPr>
            <a:r>
              <a:rPr sz="1950" spc="70" dirty="0">
                <a:latin typeface="EffraTrial-Thin"/>
                <a:cs typeface="EffraTrial-Thin"/>
              </a:rPr>
              <a:t>Czech</a:t>
            </a:r>
            <a:r>
              <a:rPr sz="1950" spc="200" dirty="0">
                <a:latin typeface="EffraTrial-Thin"/>
                <a:cs typeface="EffraTrial-Thin"/>
              </a:rPr>
              <a:t> </a:t>
            </a:r>
            <a:r>
              <a:rPr sz="1950" spc="85" dirty="0">
                <a:latin typeface="EffraTrial-Thin"/>
                <a:cs typeface="EffraTrial-Thin"/>
              </a:rPr>
              <a:t>Republic </a:t>
            </a:r>
            <a:r>
              <a:rPr sz="1950" spc="95" dirty="0">
                <a:latin typeface="EffraTrial-Thin"/>
                <a:cs typeface="EffraTrial-Thin"/>
              </a:rPr>
              <a:t>Denmark</a:t>
            </a:r>
            <a:endParaRPr sz="1950" dirty="0">
              <a:latin typeface="EffraTrial-Thin"/>
              <a:cs typeface="EffraTrial-Thin"/>
            </a:endParaRPr>
          </a:p>
          <a:p>
            <a:pPr marL="12700" marR="920115" algn="just">
              <a:lnSpc>
                <a:spcPct val="119800"/>
              </a:lnSpc>
            </a:pPr>
            <a:r>
              <a:rPr sz="1950" spc="85" dirty="0">
                <a:latin typeface="EffraTrial-Thin"/>
                <a:cs typeface="EffraTrial-Thin"/>
              </a:rPr>
              <a:t>Estonia </a:t>
            </a:r>
            <a:r>
              <a:rPr sz="1950" spc="90" dirty="0">
                <a:latin typeface="EffraTrial-Thin"/>
                <a:cs typeface="EffraTrial-Thin"/>
              </a:rPr>
              <a:t>Finland </a:t>
            </a:r>
            <a:r>
              <a:rPr sz="1950" spc="50" dirty="0">
                <a:latin typeface="EffraTrial-Thin"/>
                <a:cs typeface="EffraTrial-Thin"/>
              </a:rPr>
              <a:t>France</a:t>
            </a:r>
            <a:endParaRPr sz="1950" dirty="0">
              <a:latin typeface="EffraTrial-Thin"/>
              <a:cs typeface="EffraTrial-Thin"/>
            </a:endParaRPr>
          </a:p>
          <a:p>
            <a:pPr marL="12700" marR="739775">
              <a:lnSpc>
                <a:spcPct val="119800"/>
              </a:lnSpc>
            </a:pPr>
            <a:r>
              <a:rPr sz="1950" spc="75" dirty="0">
                <a:latin typeface="EffraTrial-Thin"/>
                <a:cs typeface="EffraTrial-Thin"/>
              </a:rPr>
              <a:t>Germany </a:t>
            </a:r>
            <a:r>
              <a:rPr sz="1950" spc="65" dirty="0">
                <a:latin typeface="EffraTrial-Thin"/>
                <a:cs typeface="EffraTrial-Thin"/>
              </a:rPr>
              <a:t>Greece</a:t>
            </a:r>
            <a:endParaRPr sz="1950" dirty="0">
              <a:latin typeface="EffraTrial-Thin"/>
              <a:cs typeface="EffraTrial-Thin"/>
            </a:endParaRPr>
          </a:p>
          <a:p>
            <a:pPr marL="12700" marR="956310" algn="just">
              <a:lnSpc>
                <a:spcPct val="119800"/>
              </a:lnSpc>
            </a:pPr>
            <a:r>
              <a:rPr sz="1950" spc="85" dirty="0">
                <a:latin typeface="EffraTrial-Thin"/>
                <a:cs typeface="EffraTrial-Thin"/>
              </a:rPr>
              <a:t>Iceland Ireland </a:t>
            </a:r>
            <a:endParaRPr lang="es-ES" sz="1950" spc="85" dirty="0" smtClean="0">
              <a:latin typeface="EffraTrial-Thin"/>
              <a:cs typeface="EffraTrial-Thin"/>
            </a:endParaRPr>
          </a:p>
          <a:p>
            <a:pPr marL="12700" marR="956310" algn="just">
              <a:lnSpc>
                <a:spcPct val="119800"/>
              </a:lnSpc>
            </a:pPr>
            <a:r>
              <a:rPr sz="1950" spc="75" dirty="0" smtClean="0">
                <a:latin typeface="EffraTrial-Thin"/>
                <a:cs typeface="EffraTrial-Thin"/>
              </a:rPr>
              <a:t>Italy</a:t>
            </a:r>
            <a:endParaRPr sz="1950" dirty="0">
              <a:latin typeface="EffraTrial-Thin"/>
              <a:cs typeface="EffraTrial-Thin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950" spc="90" dirty="0">
                <a:latin typeface="EffraTrial-Thin"/>
                <a:cs typeface="EffraTrial-Thin"/>
              </a:rPr>
              <a:t>Lithuania</a:t>
            </a:r>
            <a:endParaRPr sz="1950" dirty="0">
              <a:latin typeface="EffraTrial-Thin"/>
              <a:cs typeface="EffraTrial-Thi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16985" y="2721994"/>
            <a:ext cx="3339665" cy="5420843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950" spc="75" dirty="0">
                <a:latin typeface="EffraTrial-Thin"/>
                <a:cs typeface="EffraTrial-Thin"/>
              </a:rPr>
              <a:t>Luxembourg</a:t>
            </a:r>
            <a:endParaRPr sz="1950" dirty="0">
              <a:latin typeface="EffraTrial-Thin"/>
              <a:cs typeface="EffraTrial-Thin"/>
            </a:endParaRPr>
          </a:p>
          <a:p>
            <a:pPr marL="12700" marR="5080">
              <a:lnSpc>
                <a:spcPct val="119800"/>
              </a:lnSpc>
            </a:pPr>
            <a:r>
              <a:rPr sz="1950" spc="70" dirty="0">
                <a:latin typeface="EffraTrial-Thin"/>
                <a:cs typeface="EffraTrial-Thin"/>
              </a:rPr>
              <a:t>The</a:t>
            </a:r>
            <a:r>
              <a:rPr sz="1950" spc="215" dirty="0">
                <a:latin typeface="EffraTrial-Thin"/>
                <a:cs typeface="EffraTrial-Thin"/>
              </a:rPr>
              <a:t> </a:t>
            </a:r>
            <a:r>
              <a:rPr sz="1950" spc="80" dirty="0">
                <a:latin typeface="EffraTrial-Thin"/>
                <a:cs typeface="EffraTrial-Thin"/>
              </a:rPr>
              <a:t>Republic</a:t>
            </a:r>
            <a:r>
              <a:rPr sz="1950" spc="215" dirty="0">
                <a:latin typeface="EffraTrial-Thin"/>
                <a:cs typeface="EffraTrial-Thin"/>
              </a:rPr>
              <a:t> </a:t>
            </a:r>
            <a:r>
              <a:rPr sz="1950" spc="55" dirty="0">
                <a:latin typeface="EffraTrial-Thin"/>
                <a:cs typeface="EffraTrial-Thin"/>
              </a:rPr>
              <a:t>of</a:t>
            </a:r>
            <a:r>
              <a:rPr sz="1950" spc="215" dirty="0">
                <a:latin typeface="EffraTrial-Thin"/>
                <a:cs typeface="EffraTrial-Thin"/>
              </a:rPr>
              <a:t> </a:t>
            </a:r>
            <a:r>
              <a:rPr sz="1950" spc="65" dirty="0">
                <a:latin typeface="EffraTrial-Thin"/>
                <a:cs typeface="EffraTrial-Thin"/>
              </a:rPr>
              <a:t>Moldova </a:t>
            </a:r>
            <a:r>
              <a:rPr sz="1950" spc="70" dirty="0">
                <a:latin typeface="EffraTrial-Thin"/>
                <a:cs typeface="EffraTrial-Thin"/>
              </a:rPr>
              <a:t>The</a:t>
            </a:r>
            <a:r>
              <a:rPr sz="1950" spc="210" dirty="0">
                <a:latin typeface="EffraTrial-Thin"/>
                <a:cs typeface="EffraTrial-Thin"/>
              </a:rPr>
              <a:t> </a:t>
            </a:r>
            <a:r>
              <a:rPr sz="1950" spc="90" dirty="0">
                <a:latin typeface="EffraTrial-Thin"/>
                <a:cs typeface="EffraTrial-Thin"/>
              </a:rPr>
              <a:t>Netherlands</a:t>
            </a:r>
            <a:endParaRPr sz="1950" dirty="0">
              <a:latin typeface="EffraTrial-Thin"/>
              <a:cs typeface="EffraTrial-Thin"/>
            </a:endParaRPr>
          </a:p>
          <a:p>
            <a:pPr marL="12700" marR="1839595">
              <a:lnSpc>
                <a:spcPct val="119800"/>
              </a:lnSpc>
              <a:spcBef>
                <a:spcPts val="5"/>
              </a:spcBef>
            </a:pPr>
            <a:r>
              <a:rPr sz="1950" spc="75" dirty="0">
                <a:latin typeface="EffraTrial-Thin"/>
                <a:cs typeface="EffraTrial-Thin"/>
              </a:rPr>
              <a:t>Norway </a:t>
            </a:r>
            <a:r>
              <a:rPr sz="1950" spc="80" dirty="0">
                <a:latin typeface="EffraTrial-Thin"/>
                <a:cs typeface="EffraTrial-Thin"/>
              </a:rPr>
              <a:t>Poland </a:t>
            </a:r>
            <a:r>
              <a:rPr sz="1950" spc="85" dirty="0">
                <a:latin typeface="EffraTrial-Thin"/>
                <a:cs typeface="EffraTrial-Thin"/>
              </a:rPr>
              <a:t>Portugal Romania </a:t>
            </a:r>
            <a:r>
              <a:rPr sz="1950" spc="90" dirty="0">
                <a:latin typeface="EffraTrial-Thin"/>
                <a:cs typeface="EffraTrial-Thin"/>
              </a:rPr>
              <a:t>Serbia</a:t>
            </a:r>
            <a:endParaRPr sz="1950" dirty="0">
              <a:latin typeface="EffraTrial-Thin"/>
              <a:cs typeface="EffraTrial-Thin"/>
            </a:endParaRPr>
          </a:p>
          <a:p>
            <a:pPr marL="12700" marR="1873885">
              <a:lnSpc>
                <a:spcPct val="119800"/>
              </a:lnSpc>
            </a:pPr>
            <a:r>
              <a:rPr sz="1950" spc="80" dirty="0">
                <a:latin typeface="EffraTrial-Thin"/>
                <a:cs typeface="EffraTrial-Thin"/>
              </a:rPr>
              <a:t>Slovenia </a:t>
            </a:r>
            <a:r>
              <a:rPr sz="1950" spc="90" dirty="0">
                <a:latin typeface="EffraTrial-Thin"/>
                <a:cs typeface="EffraTrial-Thin"/>
              </a:rPr>
              <a:t>Spain </a:t>
            </a:r>
            <a:r>
              <a:rPr sz="1950" spc="80" dirty="0">
                <a:latin typeface="EffraTrial-Thin"/>
                <a:cs typeface="EffraTrial-Thin"/>
              </a:rPr>
              <a:t>Sweden</a:t>
            </a:r>
            <a:endParaRPr sz="1950" dirty="0">
              <a:latin typeface="EffraTrial-Thin"/>
              <a:cs typeface="EffraTrial-Thin"/>
            </a:endParaRPr>
          </a:p>
          <a:p>
            <a:pPr marL="12700" marR="1487170">
              <a:lnSpc>
                <a:spcPct val="119800"/>
              </a:lnSpc>
            </a:pPr>
            <a:r>
              <a:rPr sz="1950" spc="85" dirty="0">
                <a:latin typeface="EffraTrial-Thin"/>
                <a:cs typeface="EffraTrial-Thin"/>
              </a:rPr>
              <a:t>Switzerland </a:t>
            </a:r>
            <a:r>
              <a:rPr sz="1950" spc="-10" dirty="0">
                <a:latin typeface="EffraTrial-Thin"/>
                <a:cs typeface="EffraTrial-Thin"/>
              </a:rPr>
              <a:t>Turkey</a:t>
            </a:r>
            <a:endParaRPr sz="1950" dirty="0">
              <a:latin typeface="EffraTrial-Thin"/>
              <a:cs typeface="EffraTrial-Thin"/>
            </a:endParaRPr>
          </a:p>
          <a:p>
            <a:pPr marL="12700">
              <a:lnSpc>
                <a:spcPct val="100000"/>
              </a:lnSpc>
              <a:spcBef>
                <a:spcPts val="464"/>
              </a:spcBef>
            </a:pPr>
            <a:r>
              <a:rPr sz="1950" spc="80" dirty="0">
                <a:latin typeface="EffraTrial-Thin"/>
                <a:cs typeface="EffraTrial-Thin"/>
              </a:rPr>
              <a:t>United</a:t>
            </a:r>
            <a:r>
              <a:rPr sz="1950" spc="204" dirty="0">
                <a:latin typeface="EffraTrial-Thin"/>
                <a:cs typeface="EffraTrial-Thin"/>
              </a:rPr>
              <a:t> </a:t>
            </a:r>
            <a:r>
              <a:rPr sz="1950" spc="95" dirty="0">
                <a:latin typeface="EffraTrial-Thin"/>
                <a:cs typeface="EffraTrial-Thin"/>
              </a:rPr>
              <a:t>Kingdom</a:t>
            </a:r>
            <a:endParaRPr lang="es-ES" sz="1950" spc="95" dirty="0">
              <a:latin typeface="EffraTrial-Thin"/>
              <a:cs typeface="EffraTrial-Thin"/>
            </a:endParaRPr>
          </a:p>
          <a:p>
            <a:pPr marL="12700">
              <a:lnSpc>
                <a:spcPct val="100000"/>
              </a:lnSpc>
              <a:spcBef>
                <a:spcPts val="464"/>
              </a:spcBef>
            </a:pPr>
            <a:r>
              <a:rPr lang="es-ES" sz="1950" spc="95" dirty="0">
                <a:latin typeface="EffraTrial-Thin"/>
                <a:cs typeface="EffraTrial-Thin"/>
              </a:rPr>
              <a:t>Israel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04354" y="8855847"/>
            <a:ext cx="7583805" cy="591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sz="3700" b="1" dirty="0">
                <a:solidFill>
                  <a:srgbClr val="706F6F"/>
                </a:solidFill>
                <a:latin typeface="EffraTrial-SemiBold"/>
                <a:cs typeface="EffraTrial-SemiBold"/>
              </a:rPr>
              <a:t>318</a:t>
            </a:r>
            <a:r>
              <a:rPr sz="3700" b="1" spc="5" dirty="0">
                <a:solidFill>
                  <a:srgbClr val="706F6F"/>
                </a:solidFill>
                <a:latin typeface="EffraTrial-SemiBold"/>
                <a:cs typeface="EffraTrial-SemiBold"/>
              </a:rPr>
              <a:t> </a:t>
            </a:r>
            <a:r>
              <a:rPr sz="1950" b="1" spc="90" dirty="0">
                <a:solidFill>
                  <a:srgbClr val="706F6F"/>
                </a:solidFill>
                <a:latin typeface="EffraTrial-SemiBold"/>
                <a:cs typeface="EffraTrial-SemiBold"/>
              </a:rPr>
              <a:t>Participating</a:t>
            </a:r>
            <a:r>
              <a:rPr sz="1950" b="1" spc="254" dirty="0">
                <a:solidFill>
                  <a:srgbClr val="706F6F"/>
                </a:solidFill>
                <a:latin typeface="EffraTrial-SemiBold"/>
                <a:cs typeface="EffraTrial-SemiBold"/>
              </a:rPr>
              <a:t> </a:t>
            </a:r>
            <a:r>
              <a:rPr sz="1950" b="1" spc="60" dirty="0">
                <a:solidFill>
                  <a:srgbClr val="706F6F"/>
                </a:solidFill>
                <a:latin typeface="EffraTrial-SemiBold"/>
                <a:cs typeface="EffraTrial-SemiBold"/>
              </a:rPr>
              <a:t>Teams</a:t>
            </a:r>
            <a:endParaRPr sz="1950" dirty="0">
              <a:latin typeface="EffraTrial-SemiBold"/>
              <a:cs typeface="EffraTrial-SemiBol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30" dirty="0"/>
              <a:t>PROTEOCURE</a:t>
            </a:r>
            <a:r>
              <a:rPr spc="-95" dirty="0"/>
              <a:t> </a:t>
            </a:r>
            <a:r>
              <a:rPr spc="-10" dirty="0"/>
              <a:t>Membership</a:t>
            </a:r>
          </a:p>
        </p:txBody>
      </p:sp>
      <p:sp>
        <p:nvSpPr>
          <p:cNvPr id="7" name="object 7"/>
          <p:cNvSpPr/>
          <p:nvPr/>
        </p:nvSpPr>
        <p:spPr>
          <a:xfrm>
            <a:off x="1109913" y="8648500"/>
            <a:ext cx="7583805" cy="0"/>
          </a:xfrm>
          <a:custGeom>
            <a:avLst/>
            <a:gdLst/>
            <a:ahLst/>
            <a:cxnLst/>
            <a:rect l="l" t="t" r="r" b="b"/>
            <a:pathLst>
              <a:path w="7583805">
                <a:moveTo>
                  <a:pt x="0" y="0"/>
                </a:moveTo>
                <a:lnTo>
                  <a:pt x="7583496" y="0"/>
                </a:lnTo>
              </a:path>
            </a:pathLst>
          </a:custGeom>
          <a:ln w="20941">
            <a:solidFill>
              <a:srgbClr val="706F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901418" y="9159432"/>
            <a:ext cx="4703831" cy="134947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65" dirty="0">
                <a:latin typeface="EffraTrial-Thin"/>
                <a:cs typeface="EffraTrial-Thin"/>
              </a:rPr>
              <a:t>COST</a:t>
            </a:r>
            <a:r>
              <a:rPr sz="1950" spc="225" dirty="0">
                <a:latin typeface="EffraTrial-Thin"/>
                <a:cs typeface="EffraTrial-Thin"/>
              </a:rPr>
              <a:t> </a:t>
            </a:r>
            <a:r>
              <a:rPr sz="1950" spc="85" dirty="0">
                <a:latin typeface="EffraTrial-Thin"/>
                <a:cs typeface="EffraTrial-Thin"/>
              </a:rPr>
              <a:t>Members</a:t>
            </a:r>
            <a:r>
              <a:rPr sz="1950" spc="225" dirty="0">
                <a:latin typeface="EffraTrial-Thin"/>
                <a:cs typeface="EffraTrial-Thin"/>
              </a:rPr>
              <a:t> </a:t>
            </a:r>
            <a:r>
              <a:rPr sz="1950" spc="105" dirty="0">
                <a:latin typeface="EffraTrial-Thin"/>
                <a:cs typeface="EffraTrial-Thin"/>
              </a:rPr>
              <a:t>non-</a:t>
            </a:r>
            <a:r>
              <a:rPr sz="1950" spc="65" dirty="0">
                <a:latin typeface="EffraTrial-Thin"/>
                <a:cs typeface="EffraTrial-Thin"/>
              </a:rPr>
              <a:t>ITCs</a:t>
            </a:r>
            <a:endParaRPr sz="1950" dirty="0">
              <a:latin typeface="EffraTrial-Thin"/>
              <a:cs typeface="EffraTrial-Thin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950" spc="90" dirty="0">
                <a:latin typeface="EffraTrial-Thin"/>
                <a:cs typeface="EffraTrial-Thin"/>
              </a:rPr>
              <a:t>(Inclusiveness</a:t>
            </a:r>
            <a:r>
              <a:rPr sz="1950" spc="360" dirty="0">
                <a:latin typeface="EffraTrial-Thin"/>
                <a:cs typeface="EffraTrial-Thin"/>
              </a:rPr>
              <a:t> </a:t>
            </a:r>
            <a:r>
              <a:rPr sz="1950" dirty="0">
                <a:latin typeface="EffraTrial-Thin"/>
                <a:cs typeface="EffraTrial-Thin"/>
              </a:rPr>
              <a:t>Target</a:t>
            </a:r>
            <a:r>
              <a:rPr sz="1950" spc="365" dirty="0">
                <a:latin typeface="EffraTrial-Thin"/>
                <a:cs typeface="EffraTrial-Thin"/>
              </a:rPr>
              <a:t> </a:t>
            </a:r>
            <a:r>
              <a:rPr sz="1950" spc="90" dirty="0">
                <a:latin typeface="EffraTrial-Thin"/>
                <a:cs typeface="EffraTrial-Thin"/>
              </a:rPr>
              <a:t>Countries)</a:t>
            </a:r>
            <a:endParaRPr sz="1950" dirty="0">
              <a:latin typeface="EffraTrial-Thin"/>
              <a:cs typeface="EffraTrial-Thin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950" spc="65" dirty="0">
                <a:latin typeface="EffraTrial-Thin"/>
                <a:cs typeface="EffraTrial-Thin"/>
              </a:rPr>
              <a:t>COST</a:t>
            </a:r>
            <a:r>
              <a:rPr sz="1950" spc="220" dirty="0">
                <a:latin typeface="EffraTrial-Thin"/>
                <a:cs typeface="EffraTrial-Thin"/>
              </a:rPr>
              <a:t> </a:t>
            </a:r>
            <a:r>
              <a:rPr sz="1950" spc="85" dirty="0">
                <a:latin typeface="EffraTrial-Thin"/>
                <a:cs typeface="EffraTrial-Thin"/>
              </a:rPr>
              <a:t>Members</a:t>
            </a:r>
            <a:r>
              <a:rPr sz="1950" spc="225" dirty="0">
                <a:latin typeface="EffraTrial-Thin"/>
                <a:cs typeface="EffraTrial-Thin"/>
              </a:rPr>
              <a:t> </a:t>
            </a:r>
            <a:r>
              <a:rPr sz="1950" spc="65" dirty="0">
                <a:latin typeface="EffraTrial-Thin"/>
                <a:cs typeface="EffraTrial-Thin"/>
              </a:rPr>
              <a:t>ITCs</a:t>
            </a:r>
            <a:endParaRPr sz="1950" dirty="0">
              <a:latin typeface="EffraTrial-Thin"/>
              <a:cs typeface="EffraTrial-Thin"/>
            </a:endParaRPr>
          </a:p>
          <a:p>
            <a:pPr marL="12700" marR="496570">
              <a:lnSpc>
                <a:spcPct val="122600"/>
              </a:lnSpc>
            </a:pPr>
            <a:r>
              <a:rPr sz="1950" spc="65" dirty="0">
                <a:latin typeface="EffraTrial-Thin"/>
                <a:cs typeface="EffraTrial-Thin"/>
              </a:rPr>
              <a:t>COST</a:t>
            </a:r>
            <a:r>
              <a:rPr sz="1950" spc="229" dirty="0">
                <a:latin typeface="EffraTrial-Thin"/>
                <a:cs typeface="EffraTrial-Thin"/>
              </a:rPr>
              <a:t> </a:t>
            </a:r>
            <a:r>
              <a:rPr sz="1950" spc="85" dirty="0">
                <a:latin typeface="EffraTrial-Thin"/>
                <a:cs typeface="EffraTrial-Thin"/>
              </a:rPr>
              <a:t>Cooperating</a:t>
            </a:r>
            <a:r>
              <a:rPr sz="1950" spc="229" dirty="0">
                <a:latin typeface="EffraTrial-Thin"/>
                <a:cs typeface="EffraTrial-Thin"/>
              </a:rPr>
              <a:t> </a:t>
            </a:r>
            <a:r>
              <a:rPr sz="1950" spc="95" dirty="0">
                <a:latin typeface="EffraTrial-Thin"/>
                <a:cs typeface="EffraTrial-Thin"/>
              </a:rPr>
              <a:t>Member</a:t>
            </a:r>
            <a:endParaRPr sz="1950" dirty="0">
              <a:latin typeface="EffraTrial-Thin"/>
              <a:cs typeface="EffraTrial-Thin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43320" y="10309710"/>
            <a:ext cx="135171" cy="13516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42829" y="9936419"/>
            <a:ext cx="136121" cy="13612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3680" y="2879493"/>
            <a:ext cx="136121" cy="13612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76064" y="2879493"/>
            <a:ext cx="136121" cy="13612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3680" y="3249901"/>
            <a:ext cx="136121" cy="13612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76064" y="3249901"/>
            <a:ext cx="136121" cy="13612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93680" y="3605460"/>
            <a:ext cx="136121" cy="13612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76064" y="3605460"/>
            <a:ext cx="136121" cy="13612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93680" y="3961031"/>
            <a:ext cx="136121" cy="13612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76064" y="3961031"/>
            <a:ext cx="136121" cy="13612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93680" y="4316592"/>
            <a:ext cx="136121" cy="13612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76064" y="4316592"/>
            <a:ext cx="136121" cy="13612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3680" y="4672162"/>
            <a:ext cx="136121" cy="136121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76064" y="4672162"/>
            <a:ext cx="136121" cy="13612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93680" y="5027722"/>
            <a:ext cx="136121" cy="136121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76064" y="5027722"/>
            <a:ext cx="136121" cy="136121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3680" y="5383292"/>
            <a:ext cx="136121" cy="136121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76064" y="5383292"/>
            <a:ext cx="136121" cy="136121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3680" y="5738852"/>
            <a:ext cx="136121" cy="13612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76064" y="5738852"/>
            <a:ext cx="136121" cy="136121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93680" y="6094413"/>
            <a:ext cx="136121" cy="136121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76064" y="6094413"/>
            <a:ext cx="136121" cy="136121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93680" y="6449983"/>
            <a:ext cx="136121" cy="136121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76064" y="6449983"/>
            <a:ext cx="136121" cy="136121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93680" y="6805543"/>
            <a:ext cx="136121" cy="136121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76064" y="6805543"/>
            <a:ext cx="136121" cy="136121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93680" y="7161114"/>
            <a:ext cx="136121" cy="136121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76064" y="7161114"/>
            <a:ext cx="136121" cy="136121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3680" y="7516674"/>
            <a:ext cx="136121" cy="136121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76064" y="7516674"/>
            <a:ext cx="136121" cy="136121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93680" y="7872245"/>
            <a:ext cx="136121" cy="136121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42830" y="9271672"/>
            <a:ext cx="136121" cy="136121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9977812" y="8450846"/>
            <a:ext cx="6985" cy="11430"/>
          </a:xfrm>
          <a:custGeom>
            <a:avLst/>
            <a:gdLst/>
            <a:ahLst/>
            <a:cxnLst/>
            <a:rect l="l" t="t" r="r" b="b"/>
            <a:pathLst>
              <a:path w="6984" h="11429">
                <a:moveTo>
                  <a:pt x="6785" y="0"/>
                </a:moveTo>
                <a:lnTo>
                  <a:pt x="0" y="0"/>
                </a:lnTo>
                <a:lnTo>
                  <a:pt x="2806" y="7863"/>
                </a:lnTo>
                <a:lnTo>
                  <a:pt x="5664" y="11015"/>
                </a:lnTo>
                <a:lnTo>
                  <a:pt x="6680" y="6230"/>
                </a:lnTo>
                <a:lnTo>
                  <a:pt x="6366" y="4073"/>
                </a:lnTo>
                <a:lnTo>
                  <a:pt x="6785" y="0"/>
                </a:lnTo>
                <a:close/>
              </a:path>
            </a:pathLst>
          </a:custGeom>
          <a:solidFill>
            <a:srgbClr val="C9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2592670" y="8461611"/>
            <a:ext cx="55244" cy="49530"/>
          </a:xfrm>
          <a:custGeom>
            <a:avLst/>
            <a:gdLst/>
            <a:ahLst/>
            <a:cxnLst/>
            <a:rect l="l" t="t" r="r" b="b"/>
            <a:pathLst>
              <a:path w="55245" h="49529">
                <a:moveTo>
                  <a:pt x="27705" y="14784"/>
                </a:moveTo>
                <a:lnTo>
                  <a:pt x="25444" y="15004"/>
                </a:lnTo>
                <a:lnTo>
                  <a:pt x="23433" y="15685"/>
                </a:lnTo>
                <a:lnTo>
                  <a:pt x="21611" y="16816"/>
                </a:lnTo>
                <a:lnTo>
                  <a:pt x="19789" y="18481"/>
                </a:lnTo>
                <a:lnTo>
                  <a:pt x="21297" y="20334"/>
                </a:lnTo>
                <a:lnTo>
                  <a:pt x="22114" y="23193"/>
                </a:lnTo>
                <a:lnTo>
                  <a:pt x="22742" y="29559"/>
                </a:lnTo>
                <a:lnTo>
                  <a:pt x="22742" y="35140"/>
                </a:lnTo>
                <a:lnTo>
                  <a:pt x="23182" y="35998"/>
                </a:lnTo>
                <a:lnTo>
                  <a:pt x="25213" y="37119"/>
                </a:lnTo>
                <a:lnTo>
                  <a:pt x="25664" y="37663"/>
                </a:lnTo>
                <a:lnTo>
                  <a:pt x="28302" y="41935"/>
                </a:lnTo>
                <a:lnTo>
                  <a:pt x="34459" y="45401"/>
                </a:lnTo>
                <a:lnTo>
                  <a:pt x="41349" y="47611"/>
                </a:lnTo>
                <a:lnTo>
                  <a:pt x="46270" y="48103"/>
                </a:lnTo>
                <a:lnTo>
                  <a:pt x="46899" y="48501"/>
                </a:lnTo>
                <a:lnTo>
                  <a:pt x="49192" y="49443"/>
                </a:lnTo>
                <a:lnTo>
                  <a:pt x="49192" y="47223"/>
                </a:lnTo>
                <a:lnTo>
                  <a:pt x="49904" y="45715"/>
                </a:lnTo>
                <a:lnTo>
                  <a:pt x="52134" y="43181"/>
                </a:lnTo>
                <a:lnTo>
                  <a:pt x="54396" y="43181"/>
                </a:lnTo>
                <a:lnTo>
                  <a:pt x="54867" y="41464"/>
                </a:lnTo>
                <a:lnTo>
                  <a:pt x="54302" y="37056"/>
                </a:lnTo>
                <a:lnTo>
                  <a:pt x="52134" y="33454"/>
                </a:lnTo>
                <a:lnTo>
                  <a:pt x="48019" y="31674"/>
                </a:lnTo>
                <a:lnTo>
                  <a:pt x="47255" y="31506"/>
                </a:lnTo>
                <a:lnTo>
                  <a:pt x="47251" y="29559"/>
                </a:lnTo>
                <a:lnTo>
                  <a:pt x="47098" y="27915"/>
                </a:lnTo>
                <a:lnTo>
                  <a:pt x="46375" y="26522"/>
                </a:lnTo>
                <a:lnTo>
                  <a:pt x="42208" y="25004"/>
                </a:lnTo>
                <a:lnTo>
                  <a:pt x="37402" y="20784"/>
                </a:lnTo>
                <a:lnTo>
                  <a:pt x="35025" y="19810"/>
                </a:lnTo>
                <a:lnTo>
                  <a:pt x="23706" y="18481"/>
                </a:lnTo>
                <a:lnTo>
                  <a:pt x="25559" y="16805"/>
                </a:lnTo>
                <a:lnTo>
                  <a:pt x="26397" y="16365"/>
                </a:lnTo>
                <a:lnTo>
                  <a:pt x="27705" y="16125"/>
                </a:lnTo>
                <a:lnTo>
                  <a:pt x="27705" y="14784"/>
                </a:lnTo>
                <a:close/>
              </a:path>
              <a:path w="55245" h="49529">
                <a:moveTo>
                  <a:pt x="54396" y="43181"/>
                </a:moveTo>
                <a:lnTo>
                  <a:pt x="52134" y="43181"/>
                </a:lnTo>
                <a:lnTo>
                  <a:pt x="54092" y="44291"/>
                </a:lnTo>
                <a:lnTo>
                  <a:pt x="54396" y="43181"/>
                </a:lnTo>
                <a:close/>
              </a:path>
              <a:path w="55245" h="49529">
                <a:moveTo>
                  <a:pt x="10439" y="0"/>
                </a:moveTo>
                <a:lnTo>
                  <a:pt x="1685" y="1361"/>
                </a:lnTo>
                <a:lnTo>
                  <a:pt x="0" y="1958"/>
                </a:lnTo>
                <a:lnTo>
                  <a:pt x="104" y="3476"/>
                </a:lnTo>
                <a:lnTo>
                  <a:pt x="628" y="5444"/>
                </a:lnTo>
                <a:lnTo>
                  <a:pt x="178" y="7392"/>
                </a:lnTo>
                <a:lnTo>
                  <a:pt x="2502" y="8942"/>
                </a:lnTo>
                <a:lnTo>
                  <a:pt x="5329" y="10177"/>
                </a:lnTo>
                <a:lnTo>
                  <a:pt x="8271" y="11004"/>
                </a:lnTo>
                <a:lnTo>
                  <a:pt x="10931" y="11214"/>
                </a:lnTo>
                <a:lnTo>
                  <a:pt x="13444" y="10627"/>
                </a:lnTo>
                <a:lnTo>
                  <a:pt x="17287" y="8837"/>
                </a:lnTo>
                <a:lnTo>
                  <a:pt x="19789" y="8743"/>
                </a:lnTo>
                <a:lnTo>
                  <a:pt x="21538" y="7434"/>
                </a:lnTo>
                <a:lnTo>
                  <a:pt x="18763" y="4429"/>
                </a:lnTo>
                <a:lnTo>
                  <a:pt x="14146" y="1403"/>
                </a:lnTo>
                <a:lnTo>
                  <a:pt x="10439" y="0"/>
                </a:lnTo>
                <a:close/>
              </a:path>
            </a:pathLst>
          </a:custGeom>
          <a:solidFill>
            <a:srgbClr val="FF795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object 4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260709" y="6861301"/>
            <a:ext cx="3753165" cy="1740455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633296" y="5199343"/>
            <a:ext cx="2207670" cy="2110573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347312" y="2565188"/>
            <a:ext cx="2323374" cy="3082200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14730224" y="4892456"/>
            <a:ext cx="2708910" cy="1625600"/>
          </a:xfrm>
          <a:custGeom>
            <a:avLst/>
            <a:gdLst/>
            <a:ahLst/>
            <a:cxnLst/>
            <a:rect l="l" t="t" r="r" b="b"/>
            <a:pathLst>
              <a:path w="2708909" h="1625600">
                <a:moveTo>
                  <a:pt x="995739" y="1612900"/>
                </a:moveTo>
                <a:lnTo>
                  <a:pt x="955845" y="1612900"/>
                </a:lnTo>
                <a:lnTo>
                  <a:pt x="968295" y="1625600"/>
                </a:lnTo>
                <a:lnTo>
                  <a:pt x="996168" y="1625600"/>
                </a:lnTo>
                <a:lnTo>
                  <a:pt x="995739" y="1612900"/>
                </a:lnTo>
                <a:close/>
              </a:path>
              <a:path w="2708909" h="1625600">
                <a:moveTo>
                  <a:pt x="1145127" y="1600200"/>
                </a:moveTo>
                <a:lnTo>
                  <a:pt x="1129567" y="1600200"/>
                </a:lnTo>
                <a:lnTo>
                  <a:pt x="1132091" y="1612900"/>
                </a:lnTo>
                <a:lnTo>
                  <a:pt x="1132866" y="1625600"/>
                </a:lnTo>
                <a:lnTo>
                  <a:pt x="1141504" y="1625600"/>
                </a:lnTo>
                <a:lnTo>
                  <a:pt x="1143221" y="1612900"/>
                </a:lnTo>
                <a:lnTo>
                  <a:pt x="1145472" y="1612900"/>
                </a:lnTo>
                <a:lnTo>
                  <a:pt x="1145127" y="1600200"/>
                </a:lnTo>
                <a:close/>
              </a:path>
              <a:path w="2708909" h="1625600">
                <a:moveTo>
                  <a:pt x="1059360" y="1587500"/>
                </a:moveTo>
                <a:lnTo>
                  <a:pt x="923846" y="1587500"/>
                </a:lnTo>
                <a:lnTo>
                  <a:pt x="928296" y="1600200"/>
                </a:lnTo>
                <a:lnTo>
                  <a:pt x="931217" y="1612900"/>
                </a:lnTo>
                <a:lnTo>
                  <a:pt x="1034575" y="1612900"/>
                </a:lnTo>
                <a:lnTo>
                  <a:pt x="1042292" y="1600200"/>
                </a:lnTo>
                <a:lnTo>
                  <a:pt x="1058805" y="1600200"/>
                </a:lnTo>
                <a:lnTo>
                  <a:pt x="1059360" y="1587500"/>
                </a:lnTo>
                <a:close/>
              </a:path>
              <a:path w="2708909" h="1625600">
                <a:moveTo>
                  <a:pt x="1143326" y="1587500"/>
                </a:moveTo>
                <a:lnTo>
                  <a:pt x="1117452" y="1587500"/>
                </a:lnTo>
                <a:lnTo>
                  <a:pt x="1124468" y="1600200"/>
                </a:lnTo>
                <a:lnTo>
                  <a:pt x="1144562" y="1600200"/>
                </a:lnTo>
                <a:lnTo>
                  <a:pt x="1143326" y="1587500"/>
                </a:lnTo>
                <a:close/>
              </a:path>
              <a:path w="2708909" h="1625600">
                <a:moveTo>
                  <a:pt x="917301" y="1574800"/>
                </a:moveTo>
                <a:lnTo>
                  <a:pt x="911574" y="1574800"/>
                </a:lnTo>
                <a:lnTo>
                  <a:pt x="913595" y="1587500"/>
                </a:lnTo>
                <a:lnTo>
                  <a:pt x="917301" y="1574800"/>
                </a:lnTo>
                <a:close/>
              </a:path>
              <a:path w="2708909" h="1625600">
                <a:moveTo>
                  <a:pt x="1125180" y="1574800"/>
                </a:moveTo>
                <a:lnTo>
                  <a:pt x="917301" y="1574800"/>
                </a:lnTo>
                <a:lnTo>
                  <a:pt x="921699" y="1587500"/>
                </a:lnTo>
                <a:lnTo>
                  <a:pt x="1126468" y="1587500"/>
                </a:lnTo>
                <a:lnTo>
                  <a:pt x="1125180" y="1574800"/>
                </a:lnTo>
                <a:close/>
              </a:path>
              <a:path w="2708909" h="1625600">
                <a:moveTo>
                  <a:pt x="1132876" y="1574800"/>
                </a:moveTo>
                <a:lnTo>
                  <a:pt x="1130091" y="1574800"/>
                </a:lnTo>
                <a:lnTo>
                  <a:pt x="1130373" y="1587500"/>
                </a:lnTo>
                <a:lnTo>
                  <a:pt x="1133316" y="1587500"/>
                </a:lnTo>
                <a:lnTo>
                  <a:pt x="1132876" y="1574800"/>
                </a:lnTo>
                <a:close/>
              </a:path>
              <a:path w="2708909" h="1625600">
                <a:moveTo>
                  <a:pt x="1138331" y="1574800"/>
                </a:moveTo>
                <a:lnTo>
                  <a:pt x="1135012" y="1574800"/>
                </a:lnTo>
                <a:lnTo>
                  <a:pt x="1134248" y="1587500"/>
                </a:lnTo>
                <a:lnTo>
                  <a:pt x="1139022" y="1587500"/>
                </a:lnTo>
                <a:lnTo>
                  <a:pt x="1138331" y="1574800"/>
                </a:lnTo>
                <a:close/>
              </a:path>
              <a:path w="2708909" h="1625600">
                <a:moveTo>
                  <a:pt x="1144153" y="1574800"/>
                </a:moveTo>
                <a:lnTo>
                  <a:pt x="1140708" y="1574800"/>
                </a:lnTo>
                <a:lnTo>
                  <a:pt x="1140007" y="1587500"/>
                </a:lnTo>
                <a:lnTo>
                  <a:pt x="1145242" y="1587500"/>
                </a:lnTo>
                <a:lnTo>
                  <a:pt x="1144153" y="1574800"/>
                </a:lnTo>
                <a:close/>
              </a:path>
              <a:path w="2708909" h="1625600">
                <a:moveTo>
                  <a:pt x="932966" y="1562100"/>
                </a:moveTo>
                <a:lnTo>
                  <a:pt x="922244" y="1562100"/>
                </a:lnTo>
                <a:lnTo>
                  <a:pt x="914244" y="1574800"/>
                </a:lnTo>
                <a:lnTo>
                  <a:pt x="944233" y="1574800"/>
                </a:lnTo>
                <a:lnTo>
                  <a:pt x="932966" y="1562100"/>
                </a:lnTo>
                <a:close/>
              </a:path>
              <a:path w="2708909" h="1625600">
                <a:moveTo>
                  <a:pt x="1127724" y="1562100"/>
                </a:moveTo>
                <a:lnTo>
                  <a:pt x="957698" y="1562100"/>
                </a:lnTo>
                <a:lnTo>
                  <a:pt x="957028" y="1574800"/>
                </a:lnTo>
                <a:lnTo>
                  <a:pt x="1126771" y="1574800"/>
                </a:lnTo>
                <a:lnTo>
                  <a:pt x="1127724" y="1562100"/>
                </a:lnTo>
                <a:close/>
              </a:path>
              <a:path w="2708909" h="1625600">
                <a:moveTo>
                  <a:pt x="1122489" y="1524000"/>
                </a:moveTo>
                <a:lnTo>
                  <a:pt x="957342" y="1524000"/>
                </a:lnTo>
                <a:lnTo>
                  <a:pt x="953855" y="1536700"/>
                </a:lnTo>
                <a:lnTo>
                  <a:pt x="958421" y="1536700"/>
                </a:lnTo>
                <a:lnTo>
                  <a:pt x="959269" y="1549400"/>
                </a:lnTo>
                <a:lnTo>
                  <a:pt x="958295" y="1549400"/>
                </a:lnTo>
                <a:lnTo>
                  <a:pt x="957415" y="1562100"/>
                </a:lnTo>
                <a:lnTo>
                  <a:pt x="1120458" y="1562100"/>
                </a:lnTo>
                <a:lnTo>
                  <a:pt x="1121913" y="1549400"/>
                </a:lnTo>
                <a:lnTo>
                  <a:pt x="1121578" y="1536700"/>
                </a:lnTo>
                <a:lnTo>
                  <a:pt x="1122489" y="1524000"/>
                </a:lnTo>
                <a:close/>
              </a:path>
              <a:path w="2708909" h="1625600">
                <a:moveTo>
                  <a:pt x="1138101" y="1549400"/>
                </a:moveTo>
                <a:lnTo>
                  <a:pt x="1134206" y="1562100"/>
                </a:lnTo>
                <a:lnTo>
                  <a:pt x="1136206" y="1562100"/>
                </a:lnTo>
                <a:lnTo>
                  <a:pt x="1138101" y="1549400"/>
                </a:lnTo>
                <a:close/>
              </a:path>
              <a:path w="2708909" h="1625600">
                <a:moveTo>
                  <a:pt x="1150425" y="1536700"/>
                </a:moveTo>
                <a:lnTo>
                  <a:pt x="1142300" y="1536700"/>
                </a:lnTo>
                <a:lnTo>
                  <a:pt x="1142101" y="1549400"/>
                </a:lnTo>
                <a:lnTo>
                  <a:pt x="1148174" y="1549400"/>
                </a:lnTo>
                <a:lnTo>
                  <a:pt x="1150425" y="1536700"/>
                </a:lnTo>
                <a:close/>
              </a:path>
              <a:path w="2708909" h="1625600">
                <a:moveTo>
                  <a:pt x="1187230" y="1514670"/>
                </a:moveTo>
                <a:lnTo>
                  <a:pt x="1172048" y="1522844"/>
                </a:lnTo>
                <a:lnTo>
                  <a:pt x="1171953" y="1524000"/>
                </a:lnTo>
                <a:lnTo>
                  <a:pt x="1169901" y="1524000"/>
                </a:lnTo>
                <a:lnTo>
                  <a:pt x="1167325" y="1536700"/>
                </a:lnTo>
                <a:lnTo>
                  <a:pt x="1153472" y="1536700"/>
                </a:lnTo>
                <a:lnTo>
                  <a:pt x="1152279" y="1549400"/>
                </a:lnTo>
                <a:lnTo>
                  <a:pt x="1153179" y="1549400"/>
                </a:lnTo>
                <a:lnTo>
                  <a:pt x="1168299" y="1536700"/>
                </a:lnTo>
                <a:lnTo>
                  <a:pt x="1179213" y="1524000"/>
                </a:lnTo>
                <a:lnTo>
                  <a:pt x="1170048" y="1524000"/>
                </a:lnTo>
                <a:lnTo>
                  <a:pt x="1179273" y="1523930"/>
                </a:lnTo>
                <a:lnTo>
                  <a:pt x="1187230" y="1514670"/>
                </a:lnTo>
                <a:close/>
              </a:path>
              <a:path w="2708909" h="1625600">
                <a:moveTo>
                  <a:pt x="1158519" y="1524000"/>
                </a:moveTo>
                <a:lnTo>
                  <a:pt x="1134426" y="1524000"/>
                </a:lnTo>
                <a:lnTo>
                  <a:pt x="1137818" y="1536700"/>
                </a:lnTo>
                <a:lnTo>
                  <a:pt x="1160812" y="1536700"/>
                </a:lnTo>
                <a:lnTo>
                  <a:pt x="1158519" y="1524000"/>
                </a:lnTo>
                <a:close/>
              </a:path>
              <a:path w="2708909" h="1625600">
                <a:moveTo>
                  <a:pt x="1125588" y="1511300"/>
                </a:moveTo>
                <a:lnTo>
                  <a:pt x="968253" y="1511300"/>
                </a:lnTo>
                <a:lnTo>
                  <a:pt x="965823" y="1524000"/>
                </a:lnTo>
                <a:lnTo>
                  <a:pt x="1125431" y="1524000"/>
                </a:lnTo>
                <a:lnTo>
                  <a:pt x="1125588" y="1511300"/>
                </a:lnTo>
                <a:close/>
              </a:path>
              <a:path w="2708909" h="1625600">
                <a:moveTo>
                  <a:pt x="1159702" y="1511300"/>
                </a:moveTo>
                <a:lnTo>
                  <a:pt x="1133913" y="1511300"/>
                </a:lnTo>
                <a:lnTo>
                  <a:pt x="1134824" y="1524000"/>
                </a:lnTo>
                <a:lnTo>
                  <a:pt x="1155629" y="1524000"/>
                </a:lnTo>
                <a:lnTo>
                  <a:pt x="1159702" y="1511300"/>
                </a:lnTo>
                <a:close/>
              </a:path>
              <a:path w="2708909" h="1625600">
                <a:moveTo>
                  <a:pt x="1172048" y="1522844"/>
                </a:moveTo>
                <a:lnTo>
                  <a:pt x="1170030" y="1523930"/>
                </a:lnTo>
                <a:lnTo>
                  <a:pt x="1171953" y="1524000"/>
                </a:lnTo>
                <a:lnTo>
                  <a:pt x="1172048" y="1522844"/>
                </a:lnTo>
                <a:close/>
              </a:path>
              <a:path w="2708909" h="1625600">
                <a:moveTo>
                  <a:pt x="1909146" y="1447800"/>
                </a:moveTo>
                <a:lnTo>
                  <a:pt x="1837535" y="1447800"/>
                </a:lnTo>
                <a:lnTo>
                  <a:pt x="1839985" y="1460500"/>
                </a:lnTo>
                <a:lnTo>
                  <a:pt x="1844896" y="1460500"/>
                </a:lnTo>
                <a:lnTo>
                  <a:pt x="1848404" y="1473200"/>
                </a:lnTo>
                <a:lnTo>
                  <a:pt x="1897837" y="1473200"/>
                </a:lnTo>
                <a:lnTo>
                  <a:pt x="1900999" y="1485900"/>
                </a:lnTo>
                <a:lnTo>
                  <a:pt x="1900999" y="1498600"/>
                </a:lnTo>
                <a:lnTo>
                  <a:pt x="1901711" y="1511300"/>
                </a:lnTo>
                <a:lnTo>
                  <a:pt x="1913973" y="1511300"/>
                </a:lnTo>
                <a:lnTo>
                  <a:pt x="1920988" y="1524000"/>
                </a:lnTo>
                <a:lnTo>
                  <a:pt x="1933689" y="1524000"/>
                </a:lnTo>
                <a:lnTo>
                  <a:pt x="1927124" y="1511300"/>
                </a:lnTo>
                <a:lnTo>
                  <a:pt x="1919135" y="1485900"/>
                </a:lnTo>
                <a:lnTo>
                  <a:pt x="1915899" y="1485900"/>
                </a:lnTo>
                <a:lnTo>
                  <a:pt x="1914528" y="1473200"/>
                </a:lnTo>
                <a:lnTo>
                  <a:pt x="1909146" y="1447800"/>
                </a:lnTo>
                <a:close/>
              </a:path>
              <a:path w="2708909" h="1625600">
                <a:moveTo>
                  <a:pt x="1172990" y="1511300"/>
                </a:moveTo>
                <a:lnTo>
                  <a:pt x="1166812" y="1511300"/>
                </a:lnTo>
                <a:lnTo>
                  <a:pt x="1170030" y="1523930"/>
                </a:lnTo>
                <a:lnTo>
                  <a:pt x="1172048" y="1522844"/>
                </a:lnTo>
                <a:lnTo>
                  <a:pt x="1172990" y="1511300"/>
                </a:lnTo>
                <a:close/>
              </a:path>
              <a:path w="2708909" h="1625600">
                <a:moveTo>
                  <a:pt x="1201041" y="1498600"/>
                </a:moveTo>
                <a:lnTo>
                  <a:pt x="1187230" y="1514670"/>
                </a:lnTo>
                <a:lnTo>
                  <a:pt x="1193492" y="1511300"/>
                </a:lnTo>
                <a:lnTo>
                  <a:pt x="1201041" y="1498600"/>
                </a:lnTo>
                <a:close/>
              </a:path>
              <a:path w="2708909" h="1625600">
                <a:moveTo>
                  <a:pt x="1126719" y="1498600"/>
                </a:moveTo>
                <a:lnTo>
                  <a:pt x="982231" y="1498600"/>
                </a:lnTo>
                <a:lnTo>
                  <a:pt x="982169" y="1511300"/>
                </a:lnTo>
                <a:lnTo>
                  <a:pt x="1127211" y="1511300"/>
                </a:lnTo>
                <a:lnTo>
                  <a:pt x="1126719" y="1498600"/>
                </a:lnTo>
                <a:close/>
              </a:path>
              <a:path w="2708909" h="1625600">
                <a:moveTo>
                  <a:pt x="1171032" y="1498600"/>
                </a:moveTo>
                <a:lnTo>
                  <a:pt x="1130028" y="1498600"/>
                </a:lnTo>
                <a:lnTo>
                  <a:pt x="1133127" y="1511300"/>
                </a:lnTo>
                <a:lnTo>
                  <a:pt x="1169901" y="1511300"/>
                </a:lnTo>
                <a:lnTo>
                  <a:pt x="1171032" y="1498600"/>
                </a:lnTo>
                <a:close/>
              </a:path>
              <a:path w="2708909" h="1625600">
                <a:moveTo>
                  <a:pt x="1176163" y="1498600"/>
                </a:moveTo>
                <a:lnTo>
                  <a:pt x="1172969" y="1498600"/>
                </a:lnTo>
                <a:lnTo>
                  <a:pt x="1171953" y="1511300"/>
                </a:lnTo>
                <a:lnTo>
                  <a:pt x="1175849" y="1511300"/>
                </a:lnTo>
                <a:lnTo>
                  <a:pt x="1176163" y="1498600"/>
                </a:lnTo>
                <a:close/>
              </a:path>
              <a:path w="2708909" h="1625600">
                <a:moveTo>
                  <a:pt x="1198727" y="1485900"/>
                </a:moveTo>
                <a:lnTo>
                  <a:pt x="993749" y="1485900"/>
                </a:lnTo>
                <a:lnTo>
                  <a:pt x="993540" y="1498600"/>
                </a:lnTo>
                <a:lnTo>
                  <a:pt x="1198005" y="1498600"/>
                </a:lnTo>
                <a:lnTo>
                  <a:pt x="1198727" y="1485900"/>
                </a:lnTo>
                <a:close/>
              </a:path>
              <a:path w="2708909" h="1625600">
                <a:moveTo>
                  <a:pt x="1256359" y="1447800"/>
                </a:moveTo>
                <a:lnTo>
                  <a:pt x="1023015" y="1447800"/>
                </a:lnTo>
                <a:lnTo>
                  <a:pt x="1025686" y="1460500"/>
                </a:lnTo>
                <a:lnTo>
                  <a:pt x="1021633" y="1460500"/>
                </a:lnTo>
                <a:lnTo>
                  <a:pt x="995435" y="1473200"/>
                </a:lnTo>
                <a:lnTo>
                  <a:pt x="991163" y="1473200"/>
                </a:lnTo>
                <a:lnTo>
                  <a:pt x="991037" y="1485900"/>
                </a:lnTo>
                <a:lnTo>
                  <a:pt x="1202434" y="1485900"/>
                </a:lnTo>
                <a:lnTo>
                  <a:pt x="1203293" y="1498600"/>
                </a:lnTo>
                <a:lnTo>
                  <a:pt x="1212905" y="1498600"/>
                </a:lnTo>
                <a:lnTo>
                  <a:pt x="1221397" y="1485900"/>
                </a:lnTo>
                <a:lnTo>
                  <a:pt x="1237899" y="1460500"/>
                </a:lnTo>
                <a:lnTo>
                  <a:pt x="1256359" y="1447800"/>
                </a:lnTo>
                <a:close/>
              </a:path>
              <a:path w="2708909" h="1625600">
                <a:moveTo>
                  <a:pt x="1618337" y="1456366"/>
                </a:moveTo>
                <a:lnTo>
                  <a:pt x="1619898" y="1460500"/>
                </a:lnTo>
                <a:lnTo>
                  <a:pt x="1621596" y="1457020"/>
                </a:lnTo>
                <a:lnTo>
                  <a:pt x="1618337" y="1456366"/>
                </a:lnTo>
                <a:close/>
              </a:path>
              <a:path w="2708909" h="1625600">
                <a:moveTo>
                  <a:pt x="1631083" y="1458926"/>
                </a:moveTo>
                <a:lnTo>
                  <a:pt x="1631280" y="1460500"/>
                </a:lnTo>
                <a:lnTo>
                  <a:pt x="1638913" y="1460500"/>
                </a:lnTo>
                <a:lnTo>
                  <a:pt x="1631083" y="1458926"/>
                </a:lnTo>
                <a:close/>
              </a:path>
              <a:path w="2708909" h="1625600">
                <a:moveTo>
                  <a:pt x="1629688" y="1447800"/>
                </a:moveTo>
                <a:lnTo>
                  <a:pt x="1626097" y="1447800"/>
                </a:lnTo>
                <a:lnTo>
                  <a:pt x="1621596" y="1457020"/>
                </a:lnTo>
                <a:lnTo>
                  <a:pt x="1631083" y="1458926"/>
                </a:lnTo>
                <a:lnTo>
                  <a:pt x="1629688" y="1447800"/>
                </a:lnTo>
                <a:close/>
              </a:path>
              <a:path w="2708909" h="1625600">
                <a:moveTo>
                  <a:pt x="1615102" y="1447800"/>
                </a:moveTo>
                <a:lnTo>
                  <a:pt x="1575700" y="1447800"/>
                </a:lnTo>
                <a:lnTo>
                  <a:pt x="1618337" y="1456366"/>
                </a:lnTo>
                <a:lnTo>
                  <a:pt x="1615102" y="1447800"/>
                </a:lnTo>
                <a:close/>
              </a:path>
              <a:path w="2708909" h="1625600">
                <a:moveTo>
                  <a:pt x="1260736" y="1435100"/>
                </a:moveTo>
                <a:lnTo>
                  <a:pt x="1023801" y="1435100"/>
                </a:lnTo>
                <a:lnTo>
                  <a:pt x="1022659" y="1447800"/>
                </a:lnTo>
                <a:lnTo>
                  <a:pt x="1257762" y="1447800"/>
                </a:lnTo>
                <a:lnTo>
                  <a:pt x="1260736" y="1435100"/>
                </a:lnTo>
                <a:close/>
              </a:path>
              <a:path w="2708909" h="1625600">
                <a:moveTo>
                  <a:pt x="1571020" y="1435100"/>
                </a:moveTo>
                <a:lnTo>
                  <a:pt x="1528079" y="1435100"/>
                </a:lnTo>
                <a:lnTo>
                  <a:pt x="1558277" y="1447800"/>
                </a:lnTo>
                <a:lnTo>
                  <a:pt x="1569460" y="1447800"/>
                </a:lnTo>
                <a:lnTo>
                  <a:pt x="1571020" y="1435100"/>
                </a:lnTo>
                <a:close/>
              </a:path>
              <a:path w="2708909" h="1625600">
                <a:moveTo>
                  <a:pt x="1682639" y="1435100"/>
                </a:moveTo>
                <a:lnTo>
                  <a:pt x="1679006" y="1435100"/>
                </a:lnTo>
                <a:lnTo>
                  <a:pt x="1676503" y="1447800"/>
                </a:lnTo>
                <a:lnTo>
                  <a:pt x="1679592" y="1447800"/>
                </a:lnTo>
                <a:lnTo>
                  <a:pt x="1682639" y="1435100"/>
                </a:lnTo>
                <a:close/>
              </a:path>
              <a:path w="2708909" h="1625600">
                <a:moveTo>
                  <a:pt x="1712722" y="1435100"/>
                </a:moveTo>
                <a:lnTo>
                  <a:pt x="1686639" y="1435100"/>
                </a:lnTo>
                <a:lnTo>
                  <a:pt x="1690639" y="1447800"/>
                </a:lnTo>
                <a:lnTo>
                  <a:pt x="1716722" y="1447800"/>
                </a:lnTo>
                <a:lnTo>
                  <a:pt x="1712722" y="1435100"/>
                </a:lnTo>
                <a:close/>
              </a:path>
              <a:path w="2708909" h="1625600">
                <a:moveTo>
                  <a:pt x="1906224" y="1435100"/>
                </a:moveTo>
                <a:lnTo>
                  <a:pt x="1793359" y="1435100"/>
                </a:lnTo>
                <a:lnTo>
                  <a:pt x="1798960" y="1447800"/>
                </a:lnTo>
                <a:lnTo>
                  <a:pt x="1906999" y="1447800"/>
                </a:lnTo>
                <a:lnTo>
                  <a:pt x="1906224" y="1435100"/>
                </a:lnTo>
                <a:close/>
              </a:path>
              <a:path w="2708909" h="1625600">
                <a:moveTo>
                  <a:pt x="1947909" y="1435100"/>
                </a:moveTo>
                <a:lnTo>
                  <a:pt x="1935982" y="1435100"/>
                </a:lnTo>
                <a:lnTo>
                  <a:pt x="1931208" y="1447800"/>
                </a:lnTo>
                <a:lnTo>
                  <a:pt x="1942757" y="1447800"/>
                </a:lnTo>
                <a:lnTo>
                  <a:pt x="1947909" y="1435100"/>
                </a:lnTo>
                <a:close/>
              </a:path>
              <a:path w="2708909" h="1625600">
                <a:moveTo>
                  <a:pt x="1266537" y="1422400"/>
                </a:moveTo>
                <a:lnTo>
                  <a:pt x="1034156" y="1422400"/>
                </a:lnTo>
                <a:lnTo>
                  <a:pt x="1032376" y="1435100"/>
                </a:lnTo>
                <a:lnTo>
                  <a:pt x="1264411" y="1435100"/>
                </a:lnTo>
                <a:lnTo>
                  <a:pt x="1266537" y="1422400"/>
                </a:lnTo>
                <a:close/>
              </a:path>
              <a:path w="2708909" h="1625600">
                <a:moveTo>
                  <a:pt x="1502813" y="1432199"/>
                </a:moveTo>
                <a:lnTo>
                  <a:pt x="1504257" y="1435100"/>
                </a:lnTo>
                <a:lnTo>
                  <a:pt x="1505640" y="1435100"/>
                </a:lnTo>
                <a:lnTo>
                  <a:pt x="1502813" y="1432199"/>
                </a:lnTo>
                <a:close/>
              </a:path>
              <a:path w="2708909" h="1625600">
                <a:moveTo>
                  <a:pt x="1636410" y="1422400"/>
                </a:moveTo>
                <a:lnTo>
                  <a:pt x="1519796" y="1422400"/>
                </a:lnTo>
                <a:lnTo>
                  <a:pt x="1520456" y="1435100"/>
                </a:lnTo>
                <a:lnTo>
                  <a:pt x="1637772" y="1435100"/>
                </a:lnTo>
                <a:lnTo>
                  <a:pt x="1636410" y="1422400"/>
                </a:lnTo>
                <a:close/>
              </a:path>
              <a:path w="2708909" h="1625600">
                <a:moveTo>
                  <a:pt x="1662200" y="1422400"/>
                </a:moveTo>
                <a:lnTo>
                  <a:pt x="1636410" y="1422400"/>
                </a:lnTo>
                <a:lnTo>
                  <a:pt x="1645185" y="1435100"/>
                </a:lnTo>
                <a:lnTo>
                  <a:pt x="1659195" y="1435100"/>
                </a:lnTo>
                <a:lnTo>
                  <a:pt x="1662200" y="1422400"/>
                </a:lnTo>
                <a:close/>
              </a:path>
              <a:path w="2708909" h="1625600">
                <a:moveTo>
                  <a:pt x="1915700" y="1409700"/>
                </a:moveTo>
                <a:lnTo>
                  <a:pt x="1668210" y="1409700"/>
                </a:lnTo>
                <a:lnTo>
                  <a:pt x="1666755" y="1435100"/>
                </a:lnTo>
                <a:lnTo>
                  <a:pt x="1732125" y="1435100"/>
                </a:lnTo>
                <a:lnTo>
                  <a:pt x="1733779" y="1422400"/>
                </a:lnTo>
                <a:lnTo>
                  <a:pt x="1909187" y="1422400"/>
                </a:lnTo>
                <a:lnTo>
                  <a:pt x="1915700" y="1409700"/>
                </a:lnTo>
                <a:close/>
              </a:path>
              <a:path w="2708909" h="1625600">
                <a:moveTo>
                  <a:pt x="1905051" y="1422400"/>
                </a:moveTo>
                <a:lnTo>
                  <a:pt x="1767056" y="1422400"/>
                </a:lnTo>
                <a:lnTo>
                  <a:pt x="1774762" y="1435100"/>
                </a:lnTo>
                <a:lnTo>
                  <a:pt x="1905345" y="1435100"/>
                </a:lnTo>
                <a:lnTo>
                  <a:pt x="1905051" y="1422400"/>
                </a:lnTo>
                <a:close/>
              </a:path>
              <a:path w="2708909" h="1625600">
                <a:moveTo>
                  <a:pt x="1972997" y="1409700"/>
                </a:moveTo>
                <a:lnTo>
                  <a:pt x="1967646" y="1409700"/>
                </a:lnTo>
                <a:lnTo>
                  <a:pt x="1963531" y="1422400"/>
                </a:lnTo>
                <a:lnTo>
                  <a:pt x="1955783" y="1422400"/>
                </a:lnTo>
                <a:lnTo>
                  <a:pt x="1940087" y="1435100"/>
                </a:lnTo>
                <a:lnTo>
                  <a:pt x="1961165" y="1435100"/>
                </a:lnTo>
                <a:lnTo>
                  <a:pt x="1964882" y="1422400"/>
                </a:lnTo>
                <a:lnTo>
                  <a:pt x="1972997" y="1409700"/>
                </a:lnTo>
                <a:close/>
              </a:path>
              <a:path w="2708909" h="1625600">
                <a:moveTo>
                  <a:pt x="1443128" y="1409700"/>
                </a:moveTo>
                <a:lnTo>
                  <a:pt x="1425255" y="1409700"/>
                </a:lnTo>
                <a:lnTo>
                  <a:pt x="1473651" y="1422400"/>
                </a:lnTo>
                <a:lnTo>
                  <a:pt x="1493263" y="1422400"/>
                </a:lnTo>
                <a:lnTo>
                  <a:pt x="1502813" y="1432199"/>
                </a:lnTo>
                <a:lnTo>
                  <a:pt x="1497933" y="1422400"/>
                </a:lnTo>
                <a:lnTo>
                  <a:pt x="1443128" y="1409700"/>
                </a:lnTo>
                <a:close/>
              </a:path>
              <a:path w="2708909" h="1625600">
                <a:moveTo>
                  <a:pt x="1284641" y="1397000"/>
                </a:moveTo>
                <a:lnTo>
                  <a:pt x="1022827" y="1397000"/>
                </a:lnTo>
                <a:lnTo>
                  <a:pt x="1021769" y="1409700"/>
                </a:lnTo>
                <a:lnTo>
                  <a:pt x="1024440" y="1409700"/>
                </a:lnTo>
                <a:lnTo>
                  <a:pt x="1033329" y="1422400"/>
                </a:lnTo>
                <a:lnTo>
                  <a:pt x="1269783" y="1422400"/>
                </a:lnTo>
                <a:lnTo>
                  <a:pt x="1280306" y="1409700"/>
                </a:lnTo>
                <a:lnTo>
                  <a:pt x="1284641" y="1397000"/>
                </a:lnTo>
                <a:close/>
              </a:path>
              <a:path w="2708909" h="1625600">
                <a:moveTo>
                  <a:pt x="1668210" y="1409700"/>
                </a:moveTo>
                <a:lnTo>
                  <a:pt x="1494341" y="1409700"/>
                </a:lnTo>
                <a:lnTo>
                  <a:pt x="1499975" y="1422400"/>
                </a:lnTo>
                <a:lnTo>
                  <a:pt x="1664734" y="1422400"/>
                </a:lnTo>
                <a:lnTo>
                  <a:pt x="1668210" y="1409700"/>
                </a:lnTo>
                <a:close/>
              </a:path>
              <a:path w="2708909" h="1625600">
                <a:moveTo>
                  <a:pt x="1418138" y="1405844"/>
                </a:moveTo>
                <a:lnTo>
                  <a:pt x="1419213" y="1409700"/>
                </a:lnTo>
                <a:lnTo>
                  <a:pt x="1419569" y="1409700"/>
                </a:lnTo>
                <a:lnTo>
                  <a:pt x="1418138" y="1405844"/>
                </a:lnTo>
                <a:close/>
              </a:path>
              <a:path w="2708909" h="1625600">
                <a:moveTo>
                  <a:pt x="1958631" y="1384300"/>
                </a:moveTo>
                <a:lnTo>
                  <a:pt x="1452552" y="1384300"/>
                </a:lnTo>
                <a:lnTo>
                  <a:pt x="1449568" y="1397000"/>
                </a:lnTo>
                <a:lnTo>
                  <a:pt x="1465463" y="1397000"/>
                </a:lnTo>
                <a:lnTo>
                  <a:pt x="1477892" y="1409700"/>
                </a:lnTo>
                <a:lnTo>
                  <a:pt x="1944684" y="1409700"/>
                </a:lnTo>
                <a:lnTo>
                  <a:pt x="1949699" y="1397000"/>
                </a:lnTo>
                <a:lnTo>
                  <a:pt x="1958631" y="1384300"/>
                </a:lnTo>
                <a:close/>
              </a:path>
              <a:path w="2708909" h="1625600">
                <a:moveTo>
                  <a:pt x="1983342" y="1397000"/>
                </a:moveTo>
                <a:lnTo>
                  <a:pt x="1977185" y="1397000"/>
                </a:lnTo>
                <a:lnTo>
                  <a:pt x="1972798" y="1409700"/>
                </a:lnTo>
                <a:lnTo>
                  <a:pt x="1976159" y="1409700"/>
                </a:lnTo>
                <a:lnTo>
                  <a:pt x="1983342" y="1397000"/>
                </a:lnTo>
                <a:close/>
              </a:path>
              <a:path w="2708909" h="1625600">
                <a:moveTo>
                  <a:pt x="1415674" y="1397000"/>
                </a:moveTo>
                <a:lnTo>
                  <a:pt x="1414857" y="1397000"/>
                </a:lnTo>
                <a:lnTo>
                  <a:pt x="1418138" y="1405844"/>
                </a:lnTo>
                <a:lnTo>
                  <a:pt x="1415674" y="1397000"/>
                </a:lnTo>
                <a:close/>
              </a:path>
              <a:path w="2708909" h="1625600">
                <a:moveTo>
                  <a:pt x="1061789" y="1371600"/>
                </a:moveTo>
                <a:lnTo>
                  <a:pt x="1019717" y="1371600"/>
                </a:lnTo>
                <a:lnTo>
                  <a:pt x="1020932" y="1384300"/>
                </a:lnTo>
                <a:lnTo>
                  <a:pt x="1023570" y="1397000"/>
                </a:lnTo>
                <a:lnTo>
                  <a:pt x="1284191" y="1397000"/>
                </a:lnTo>
                <a:lnTo>
                  <a:pt x="1280756" y="1384300"/>
                </a:lnTo>
                <a:lnTo>
                  <a:pt x="1060449" y="1384300"/>
                </a:lnTo>
                <a:lnTo>
                  <a:pt x="1061789" y="1371600"/>
                </a:lnTo>
                <a:close/>
              </a:path>
              <a:path w="2708909" h="1625600">
                <a:moveTo>
                  <a:pt x="1410805" y="1384300"/>
                </a:moveTo>
                <a:lnTo>
                  <a:pt x="1408260" y="1384300"/>
                </a:lnTo>
                <a:lnTo>
                  <a:pt x="1409601" y="1397000"/>
                </a:lnTo>
                <a:lnTo>
                  <a:pt x="1413276" y="1397000"/>
                </a:lnTo>
                <a:lnTo>
                  <a:pt x="1410805" y="1384300"/>
                </a:lnTo>
                <a:close/>
              </a:path>
              <a:path w="2708909" h="1625600">
                <a:moveTo>
                  <a:pt x="1980222" y="1384300"/>
                </a:moveTo>
                <a:lnTo>
                  <a:pt x="1973615" y="1384300"/>
                </a:lnTo>
                <a:lnTo>
                  <a:pt x="1977248" y="1397000"/>
                </a:lnTo>
                <a:lnTo>
                  <a:pt x="1980222" y="1384300"/>
                </a:lnTo>
                <a:close/>
              </a:path>
              <a:path w="2708909" h="1625600">
                <a:moveTo>
                  <a:pt x="1984947" y="1394162"/>
                </a:moveTo>
                <a:lnTo>
                  <a:pt x="1983342" y="1397000"/>
                </a:lnTo>
                <a:lnTo>
                  <a:pt x="1984819" y="1397000"/>
                </a:lnTo>
                <a:lnTo>
                  <a:pt x="1984947" y="1394162"/>
                </a:lnTo>
                <a:close/>
              </a:path>
              <a:path w="2708909" h="1625600">
                <a:moveTo>
                  <a:pt x="1990525" y="1384300"/>
                </a:moveTo>
                <a:lnTo>
                  <a:pt x="1985395" y="1384300"/>
                </a:lnTo>
                <a:lnTo>
                  <a:pt x="1984947" y="1394162"/>
                </a:lnTo>
                <a:lnTo>
                  <a:pt x="1990525" y="1384300"/>
                </a:lnTo>
                <a:close/>
              </a:path>
              <a:path w="2708909" h="1625600">
                <a:moveTo>
                  <a:pt x="1115337" y="1371600"/>
                </a:moveTo>
                <a:lnTo>
                  <a:pt x="1072627" y="1371600"/>
                </a:lnTo>
                <a:lnTo>
                  <a:pt x="1070805" y="1384300"/>
                </a:lnTo>
                <a:lnTo>
                  <a:pt x="1117411" y="1384300"/>
                </a:lnTo>
                <a:lnTo>
                  <a:pt x="1115337" y="1371600"/>
                </a:lnTo>
                <a:close/>
              </a:path>
              <a:path w="2708909" h="1625600">
                <a:moveTo>
                  <a:pt x="1152111" y="1371600"/>
                </a:moveTo>
                <a:lnTo>
                  <a:pt x="1129222" y="1371600"/>
                </a:lnTo>
                <a:lnTo>
                  <a:pt x="1129965" y="1384300"/>
                </a:lnTo>
                <a:lnTo>
                  <a:pt x="1152823" y="1384300"/>
                </a:lnTo>
                <a:lnTo>
                  <a:pt x="1152111" y="1371600"/>
                </a:lnTo>
                <a:close/>
              </a:path>
              <a:path w="2708909" h="1625600">
                <a:moveTo>
                  <a:pt x="1298180" y="1371600"/>
                </a:moveTo>
                <a:lnTo>
                  <a:pt x="1201879" y="1371600"/>
                </a:lnTo>
                <a:lnTo>
                  <a:pt x="1198214" y="1384300"/>
                </a:lnTo>
                <a:lnTo>
                  <a:pt x="1292002" y="1384300"/>
                </a:lnTo>
                <a:lnTo>
                  <a:pt x="1298180" y="1371600"/>
                </a:lnTo>
                <a:close/>
              </a:path>
              <a:path w="2708909" h="1625600">
                <a:moveTo>
                  <a:pt x="1964882" y="1371600"/>
                </a:moveTo>
                <a:lnTo>
                  <a:pt x="1490677" y="1371600"/>
                </a:lnTo>
                <a:lnTo>
                  <a:pt x="1491923" y="1384300"/>
                </a:lnTo>
                <a:lnTo>
                  <a:pt x="1963688" y="1384300"/>
                </a:lnTo>
                <a:lnTo>
                  <a:pt x="1964882" y="1371600"/>
                </a:lnTo>
                <a:close/>
              </a:path>
              <a:path w="2708909" h="1625600">
                <a:moveTo>
                  <a:pt x="2000347" y="1371600"/>
                </a:moveTo>
                <a:lnTo>
                  <a:pt x="1973144" y="1371600"/>
                </a:lnTo>
                <a:lnTo>
                  <a:pt x="1972254" y="1384300"/>
                </a:lnTo>
                <a:lnTo>
                  <a:pt x="1998033" y="1384300"/>
                </a:lnTo>
                <a:lnTo>
                  <a:pt x="2000347" y="1371600"/>
                </a:lnTo>
                <a:close/>
              </a:path>
              <a:path w="2708909" h="1625600">
                <a:moveTo>
                  <a:pt x="1061946" y="1346200"/>
                </a:moveTo>
                <a:lnTo>
                  <a:pt x="1056302" y="1346200"/>
                </a:lnTo>
                <a:lnTo>
                  <a:pt x="1043109" y="1358900"/>
                </a:lnTo>
                <a:lnTo>
                  <a:pt x="1023707" y="1358900"/>
                </a:lnTo>
                <a:lnTo>
                  <a:pt x="1020649" y="1371600"/>
                </a:lnTo>
                <a:lnTo>
                  <a:pt x="1063046" y="1371600"/>
                </a:lnTo>
                <a:lnTo>
                  <a:pt x="1062920" y="1358900"/>
                </a:lnTo>
                <a:lnTo>
                  <a:pt x="1061946" y="1346200"/>
                </a:lnTo>
                <a:close/>
              </a:path>
              <a:path w="2708909" h="1625600">
                <a:moveTo>
                  <a:pt x="1080050" y="1358900"/>
                </a:moveTo>
                <a:lnTo>
                  <a:pt x="1077946" y="1358900"/>
                </a:lnTo>
                <a:lnTo>
                  <a:pt x="1075297" y="1371600"/>
                </a:lnTo>
                <a:lnTo>
                  <a:pt x="1083579" y="1371600"/>
                </a:lnTo>
                <a:lnTo>
                  <a:pt x="1080050" y="1358900"/>
                </a:lnTo>
                <a:close/>
              </a:path>
              <a:path w="2708909" h="1625600">
                <a:moveTo>
                  <a:pt x="1104112" y="1358900"/>
                </a:moveTo>
                <a:lnTo>
                  <a:pt x="1094699" y="1358900"/>
                </a:lnTo>
                <a:lnTo>
                  <a:pt x="1088155" y="1371600"/>
                </a:lnTo>
                <a:lnTo>
                  <a:pt x="1103275" y="1371600"/>
                </a:lnTo>
                <a:lnTo>
                  <a:pt x="1104112" y="1358900"/>
                </a:lnTo>
                <a:close/>
              </a:path>
              <a:path w="2708909" h="1625600">
                <a:moveTo>
                  <a:pt x="1141085" y="1358900"/>
                </a:moveTo>
                <a:lnTo>
                  <a:pt x="1139159" y="1358900"/>
                </a:lnTo>
                <a:lnTo>
                  <a:pt x="1139106" y="1371600"/>
                </a:lnTo>
                <a:lnTo>
                  <a:pt x="1148991" y="1371600"/>
                </a:lnTo>
                <a:lnTo>
                  <a:pt x="1141085" y="1358900"/>
                </a:lnTo>
                <a:close/>
              </a:path>
              <a:path w="2708909" h="1625600">
                <a:moveTo>
                  <a:pt x="1300201" y="1358900"/>
                </a:moveTo>
                <a:lnTo>
                  <a:pt x="1184225" y="1358900"/>
                </a:lnTo>
                <a:lnTo>
                  <a:pt x="1191126" y="1371600"/>
                </a:lnTo>
                <a:lnTo>
                  <a:pt x="1301332" y="1371600"/>
                </a:lnTo>
                <a:lnTo>
                  <a:pt x="1300201" y="1358900"/>
                </a:lnTo>
                <a:close/>
              </a:path>
              <a:path w="2708909" h="1625600">
                <a:moveTo>
                  <a:pt x="1435307" y="1358900"/>
                </a:moveTo>
                <a:lnTo>
                  <a:pt x="1432082" y="1358900"/>
                </a:lnTo>
                <a:lnTo>
                  <a:pt x="1435526" y="1371600"/>
                </a:lnTo>
                <a:lnTo>
                  <a:pt x="1435307" y="1358900"/>
                </a:lnTo>
                <a:close/>
              </a:path>
              <a:path w="2708909" h="1625600">
                <a:moveTo>
                  <a:pt x="1962264" y="1358900"/>
                </a:moveTo>
                <a:lnTo>
                  <a:pt x="1469201" y="1358900"/>
                </a:lnTo>
                <a:lnTo>
                  <a:pt x="1475808" y="1371600"/>
                </a:lnTo>
                <a:lnTo>
                  <a:pt x="1963762" y="1371600"/>
                </a:lnTo>
                <a:lnTo>
                  <a:pt x="1962264" y="1358900"/>
                </a:lnTo>
                <a:close/>
              </a:path>
              <a:path w="2708909" h="1625600">
                <a:moveTo>
                  <a:pt x="2010116" y="1358900"/>
                </a:moveTo>
                <a:lnTo>
                  <a:pt x="1968023" y="1358900"/>
                </a:lnTo>
                <a:lnTo>
                  <a:pt x="1969950" y="1371600"/>
                </a:lnTo>
                <a:lnTo>
                  <a:pt x="2007258" y="1371600"/>
                </a:lnTo>
                <a:lnTo>
                  <a:pt x="2010116" y="1358900"/>
                </a:lnTo>
                <a:close/>
              </a:path>
              <a:path w="2708909" h="1625600">
                <a:moveTo>
                  <a:pt x="1295541" y="1346200"/>
                </a:moveTo>
                <a:lnTo>
                  <a:pt x="1169503" y="1346200"/>
                </a:lnTo>
                <a:lnTo>
                  <a:pt x="1176131" y="1358900"/>
                </a:lnTo>
                <a:lnTo>
                  <a:pt x="1296054" y="1358900"/>
                </a:lnTo>
                <a:lnTo>
                  <a:pt x="1295541" y="1346200"/>
                </a:lnTo>
                <a:close/>
              </a:path>
              <a:path w="2708909" h="1625600">
                <a:moveTo>
                  <a:pt x="1408742" y="1333500"/>
                </a:moveTo>
                <a:lnTo>
                  <a:pt x="1411171" y="1346200"/>
                </a:lnTo>
                <a:lnTo>
                  <a:pt x="1428752" y="1358900"/>
                </a:lnTo>
                <a:lnTo>
                  <a:pt x="1487661" y="1358900"/>
                </a:lnTo>
                <a:lnTo>
                  <a:pt x="1474688" y="1346200"/>
                </a:lnTo>
                <a:lnTo>
                  <a:pt x="1413548" y="1346200"/>
                </a:lnTo>
                <a:lnTo>
                  <a:pt x="1408742" y="1333500"/>
                </a:lnTo>
                <a:close/>
              </a:path>
              <a:path w="2708909" h="1625600">
                <a:moveTo>
                  <a:pt x="1496331" y="1346200"/>
                </a:moveTo>
                <a:lnTo>
                  <a:pt x="1487661" y="1358900"/>
                </a:lnTo>
                <a:lnTo>
                  <a:pt x="1499409" y="1358900"/>
                </a:lnTo>
                <a:lnTo>
                  <a:pt x="1496331" y="1346200"/>
                </a:lnTo>
                <a:close/>
              </a:path>
              <a:path w="2708909" h="1625600">
                <a:moveTo>
                  <a:pt x="2044890" y="1333500"/>
                </a:moveTo>
                <a:lnTo>
                  <a:pt x="1564329" y="1333500"/>
                </a:lnTo>
                <a:lnTo>
                  <a:pt x="1552442" y="1340958"/>
                </a:lnTo>
                <a:lnTo>
                  <a:pt x="1548099" y="1346200"/>
                </a:lnTo>
                <a:lnTo>
                  <a:pt x="1543984" y="1346200"/>
                </a:lnTo>
                <a:lnTo>
                  <a:pt x="1546790" y="1358900"/>
                </a:lnTo>
                <a:lnTo>
                  <a:pt x="2027875" y="1358900"/>
                </a:lnTo>
                <a:lnTo>
                  <a:pt x="2032775" y="1346200"/>
                </a:lnTo>
                <a:lnTo>
                  <a:pt x="2044890" y="1333500"/>
                </a:lnTo>
                <a:close/>
              </a:path>
              <a:path w="2708909" h="1625600">
                <a:moveTo>
                  <a:pt x="1321258" y="1333500"/>
                </a:moveTo>
                <a:lnTo>
                  <a:pt x="1174550" y="1333500"/>
                </a:lnTo>
                <a:lnTo>
                  <a:pt x="1172812" y="1346200"/>
                </a:lnTo>
                <a:lnTo>
                  <a:pt x="1312378" y="1346200"/>
                </a:lnTo>
                <a:lnTo>
                  <a:pt x="1321258" y="1333500"/>
                </a:lnTo>
                <a:close/>
              </a:path>
              <a:path w="2708909" h="1625600">
                <a:moveTo>
                  <a:pt x="1508163" y="1333500"/>
                </a:moveTo>
                <a:lnTo>
                  <a:pt x="1500341" y="1333500"/>
                </a:lnTo>
                <a:lnTo>
                  <a:pt x="1502477" y="1346200"/>
                </a:lnTo>
                <a:lnTo>
                  <a:pt x="1504624" y="1346200"/>
                </a:lnTo>
                <a:lnTo>
                  <a:pt x="1508163" y="1333500"/>
                </a:lnTo>
                <a:close/>
              </a:path>
              <a:path w="2708909" h="1625600">
                <a:moveTo>
                  <a:pt x="1558622" y="1333500"/>
                </a:moveTo>
                <a:lnTo>
                  <a:pt x="1523094" y="1333500"/>
                </a:lnTo>
                <a:lnTo>
                  <a:pt x="1533084" y="1346200"/>
                </a:lnTo>
                <a:lnTo>
                  <a:pt x="1544089" y="1346200"/>
                </a:lnTo>
                <a:lnTo>
                  <a:pt x="1552442" y="1340958"/>
                </a:lnTo>
                <a:lnTo>
                  <a:pt x="1558622" y="1333500"/>
                </a:lnTo>
                <a:close/>
              </a:path>
              <a:path w="2708909" h="1625600">
                <a:moveTo>
                  <a:pt x="1564329" y="1333500"/>
                </a:moveTo>
                <a:lnTo>
                  <a:pt x="1558622" y="1333500"/>
                </a:lnTo>
                <a:lnTo>
                  <a:pt x="1552442" y="1340958"/>
                </a:lnTo>
                <a:lnTo>
                  <a:pt x="1564329" y="1333500"/>
                </a:lnTo>
                <a:close/>
              </a:path>
              <a:path w="2708909" h="1625600">
                <a:moveTo>
                  <a:pt x="1396763" y="1320800"/>
                </a:moveTo>
                <a:lnTo>
                  <a:pt x="1171880" y="1320800"/>
                </a:lnTo>
                <a:lnTo>
                  <a:pt x="1171786" y="1333500"/>
                </a:lnTo>
                <a:lnTo>
                  <a:pt x="1394910" y="1333500"/>
                </a:lnTo>
                <a:lnTo>
                  <a:pt x="1396763" y="1320800"/>
                </a:lnTo>
                <a:close/>
              </a:path>
              <a:path w="2708909" h="1625600">
                <a:moveTo>
                  <a:pt x="1420825" y="1320800"/>
                </a:moveTo>
                <a:lnTo>
                  <a:pt x="1405245" y="1320800"/>
                </a:lnTo>
                <a:lnTo>
                  <a:pt x="1406449" y="1333500"/>
                </a:lnTo>
                <a:lnTo>
                  <a:pt x="1419349" y="1333500"/>
                </a:lnTo>
                <a:lnTo>
                  <a:pt x="1420825" y="1320800"/>
                </a:lnTo>
                <a:close/>
              </a:path>
              <a:path w="2708909" h="1625600">
                <a:moveTo>
                  <a:pt x="1463117" y="1320800"/>
                </a:moveTo>
                <a:lnTo>
                  <a:pt x="1433652" y="1320800"/>
                </a:lnTo>
                <a:lnTo>
                  <a:pt x="1448301" y="1333500"/>
                </a:lnTo>
                <a:lnTo>
                  <a:pt x="1461348" y="1333500"/>
                </a:lnTo>
                <a:lnTo>
                  <a:pt x="1463117" y="1320800"/>
                </a:lnTo>
                <a:close/>
              </a:path>
              <a:path w="2708909" h="1625600">
                <a:moveTo>
                  <a:pt x="1576067" y="1320800"/>
                </a:moveTo>
                <a:lnTo>
                  <a:pt x="1483975" y="1320800"/>
                </a:lnTo>
                <a:lnTo>
                  <a:pt x="1486048" y="1333500"/>
                </a:lnTo>
                <a:lnTo>
                  <a:pt x="1571973" y="1333500"/>
                </a:lnTo>
                <a:lnTo>
                  <a:pt x="1576067" y="1320800"/>
                </a:lnTo>
                <a:close/>
              </a:path>
              <a:path w="2708909" h="1625600">
                <a:moveTo>
                  <a:pt x="2068879" y="1320800"/>
                </a:moveTo>
                <a:lnTo>
                  <a:pt x="1577868" y="1320800"/>
                </a:lnTo>
                <a:lnTo>
                  <a:pt x="1575700" y="1333500"/>
                </a:lnTo>
                <a:lnTo>
                  <a:pt x="2049277" y="1333500"/>
                </a:lnTo>
                <a:lnTo>
                  <a:pt x="2068879" y="1320800"/>
                </a:lnTo>
                <a:close/>
              </a:path>
              <a:path w="2708909" h="1625600">
                <a:moveTo>
                  <a:pt x="2126395" y="1320800"/>
                </a:moveTo>
                <a:lnTo>
                  <a:pt x="2120396" y="1320800"/>
                </a:lnTo>
                <a:lnTo>
                  <a:pt x="2120228" y="1333500"/>
                </a:lnTo>
                <a:lnTo>
                  <a:pt x="2125485" y="1333500"/>
                </a:lnTo>
                <a:lnTo>
                  <a:pt x="2126395" y="1320800"/>
                </a:lnTo>
                <a:close/>
              </a:path>
              <a:path w="2708909" h="1625600">
                <a:moveTo>
                  <a:pt x="1407245" y="1308100"/>
                </a:moveTo>
                <a:lnTo>
                  <a:pt x="1174990" y="1308100"/>
                </a:lnTo>
                <a:lnTo>
                  <a:pt x="1173754" y="1320800"/>
                </a:lnTo>
                <a:lnTo>
                  <a:pt x="1404449" y="1320800"/>
                </a:lnTo>
                <a:lnTo>
                  <a:pt x="1407245" y="1308100"/>
                </a:lnTo>
                <a:close/>
              </a:path>
              <a:path w="2708909" h="1625600">
                <a:moveTo>
                  <a:pt x="1462311" y="1282700"/>
                </a:moveTo>
                <a:lnTo>
                  <a:pt x="1425255" y="1282700"/>
                </a:lnTo>
                <a:lnTo>
                  <a:pt x="1420462" y="1291494"/>
                </a:lnTo>
                <a:lnTo>
                  <a:pt x="1420124" y="1295400"/>
                </a:lnTo>
                <a:lnTo>
                  <a:pt x="1416553" y="1295400"/>
                </a:lnTo>
                <a:lnTo>
                  <a:pt x="1414438" y="1308100"/>
                </a:lnTo>
                <a:lnTo>
                  <a:pt x="1406135" y="1320800"/>
                </a:lnTo>
                <a:lnTo>
                  <a:pt x="1467955" y="1320800"/>
                </a:lnTo>
                <a:lnTo>
                  <a:pt x="1467515" y="1308100"/>
                </a:lnTo>
                <a:lnTo>
                  <a:pt x="1468039" y="1308100"/>
                </a:lnTo>
                <a:lnTo>
                  <a:pt x="1462384" y="1295400"/>
                </a:lnTo>
                <a:lnTo>
                  <a:pt x="1462311" y="1282700"/>
                </a:lnTo>
                <a:close/>
              </a:path>
              <a:path w="2708909" h="1625600">
                <a:moveTo>
                  <a:pt x="2139421" y="1308100"/>
                </a:moveTo>
                <a:lnTo>
                  <a:pt x="1478792" y="1308100"/>
                </a:lnTo>
                <a:lnTo>
                  <a:pt x="1479598" y="1320800"/>
                </a:lnTo>
                <a:lnTo>
                  <a:pt x="2129265" y="1320800"/>
                </a:lnTo>
                <a:lnTo>
                  <a:pt x="2139421" y="1308100"/>
                </a:lnTo>
                <a:close/>
              </a:path>
              <a:path w="2708909" h="1625600">
                <a:moveTo>
                  <a:pt x="2206812" y="1308100"/>
                </a:moveTo>
                <a:lnTo>
                  <a:pt x="2204215" y="1308100"/>
                </a:lnTo>
                <a:lnTo>
                  <a:pt x="2202425" y="1320800"/>
                </a:lnTo>
                <a:lnTo>
                  <a:pt x="2205723" y="1320800"/>
                </a:lnTo>
                <a:lnTo>
                  <a:pt x="2206812" y="1308100"/>
                </a:lnTo>
                <a:close/>
              </a:path>
              <a:path w="2708909" h="1625600">
                <a:moveTo>
                  <a:pt x="1401779" y="1295400"/>
                </a:moveTo>
                <a:lnTo>
                  <a:pt x="1174100" y="1295400"/>
                </a:lnTo>
                <a:lnTo>
                  <a:pt x="1174770" y="1308100"/>
                </a:lnTo>
                <a:lnTo>
                  <a:pt x="1403098" y="1308100"/>
                </a:lnTo>
                <a:lnTo>
                  <a:pt x="1401779" y="1295400"/>
                </a:lnTo>
                <a:close/>
              </a:path>
              <a:path w="2708909" h="1625600">
                <a:moveTo>
                  <a:pt x="1410438" y="1295400"/>
                </a:moveTo>
                <a:lnTo>
                  <a:pt x="1406836" y="1295400"/>
                </a:lnTo>
                <a:lnTo>
                  <a:pt x="1408742" y="1308100"/>
                </a:lnTo>
                <a:lnTo>
                  <a:pt x="1410438" y="1295400"/>
                </a:lnTo>
                <a:close/>
              </a:path>
              <a:path w="2708909" h="1625600">
                <a:moveTo>
                  <a:pt x="2162415" y="1295400"/>
                </a:moveTo>
                <a:lnTo>
                  <a:pt x="1473651" y="1295400"/>
                </a:lnTo>
                <a:lnTo>
                  <a:pt x="1475148" y="1308100"/>
                </a:lnTo>
                <a:lnTo>
                  <a:pt x="2156196" y="1308100"/>
                </a:lnTo>
                <a:lnTo>
                  <a:pt x="2162415" y="1295400"/>
                </a:lnTo>
                <a:close/>
              </a:path>
              <a:path w="2708909" h="1625600">
                <a:moveTo>
                  <a:pt x="2211262" y="1295400"/>
                </a:moveTo>
                <a:lnTo>
                  <a:pt x="2197566" y="1295400"/>
                </a:lnTo>
                <a:lnTo>
                  <a:pt x="2203011" y="1308100"/>
                </a:lnTo>
                <a:lnTo>
                  <a:pt x="2208320" y="1308100"/>
                </a:lnTo>
                <a:lnTo>
                  <a:pt x="2211262" y="1295400"/>
                </a:lnTo>
                <a:close/>
              </a:path>
              <a:path w="2708909" h="1625600">
                <a:moveTo>
                  <a:pt x="1421223" y="1282700"/>
                </a:moveTo>
                <a:lnTo>
                  <a:pt x="1171315" y="1282700"/>
                </a:lnTo>
                <a:lnTo>
                  <a:pt x="1171692" y="1295400"/>
                </a:lnTo>
                <a:lnTo>
                  <a:pt x="1418333" y="1295400"/>
                </a:lnTo>
                <a:lnTo>
                  <a:pt x="1420462" y="1291494"/>
                </a:lnTo>
                <a:lnTo>
                  <a:pt x="1421223" y="1282700"/>
                </a:lnTo>
                <a:close/>
              </a:path>
              <a:path w="2708909" h="1625600">
                <a:moveTo>
                  <a:pt x="1420462" y="1291494"/>
                </a:moveTo>
                <a:lnTo>
                  <a:pt x="1418333" y="1295400"/>
                </a:lnTo>
                <a:lnTo>
                  <a:pt x="1420124" y="1295400"/>
                </a:lnTo>
                <a:lnTo>
                  <a:pt x="1420462" y="1291494"/>
                </a:lnTo>
                <a:close/>
              </a:path>
              <a:path w="2708909" h="1625600">
                <a:moveTo>
                  <a:pt x="2216833" y="1282700"/>
                </a:moveTo>
                <a:lnTo>
                  <a:pt x="1475839" y="1282700"/>
                </a:lnTo>
                <a:lnTo>
                  <a:pt x="1473054" y="1295400"/>
                </a:lnTo>
                <a:lnTo>
                  <a:pt x="2211943" y="1295400"/>
                </a:lnTo>
                <a:lnTo>
                  <a:pt x="2216833" y="1282700"/>
                </a:lnTo>
                <a:close/>
              </a:path>
              <a:path w="2708909" h="1625600">
                <a:moveTo>
                  <a:pt x="1477127" y="1270000"/>
                </a:moveTo>
                <a:lnTo>
                  <a:pt x="1142415" y="1270000"/>
                </a:lnTo>
                <a:lnTo>
                  <a:pt x="1145169" y="1282700"/>
                </a:lnTo>
                <a:lnTo>
                  <a:pt x="1474373" y="1282700"/>
                </a:lnTo>
                <a:lnTo>
                  <a:pt x="1477127" y="1270000"/>
                </a:lnTo>
                <a:close/>
              </a:path>
              <a:path w="2708909" h="1625600">
                <a:moveTo>
                  <a:pt x="2236591" y="1270000"/>
                </a:moveTo>
                <a:lnTo>
                  <a:pt x="1483001" y="1270000"/>
                </a:lnTo>
                <a:lnTo>
                  <a:pt x="1479881" y="1282700"/>
                </a:lnTo>
                <a:lnTo>
                  <a:pt x="2231659" y="1282700"/>
                </a:lnTo>
                <a:lnTo>
                  <a:pt x="2236591" y="1270000"/>
                </a:lnTo>
                <a:close/>
              </a:path>
              <a:path w="2708909" h="1625600">
                <a:moveTo>
                  <a:pt x="1477871" y="1257300"/>
                </a:moveTo>
                <a:lnTo>
                  <a:pt x="1125504" y="1257300"/>
                </a:lnTo>
                <a:lnTo>
                  <a:pt x="1126792" y="1270000"/>
                </a:lnTo>
                <a:lnTo>
                  <a:pt x="1478541" y="1270000"/>
                </a:lnTo>
                <a:lnTo>
                  <a:pt x="1477871" y="1257300"/>
                </a:lnTo>
                <a:close/>
              </a:path>
              <a:path w="2708909" h="1625600">
                <a:moveTo>
                  <a:pt x="2265208" y="1257300"/>
                </a:moveTo>
                <a:lnTo>
                  <a:pt x="1483630" y="1257300"/>
                </a:lnTo>
                <a:lnTo>
                  <a:pt x="1483755" y="1270000"/>
                </a:lnTo>
                <a:lnTo>
                  <a:pt x="2258308" y="1270000"/>
                </a:lnTo>
                <a:lnTo>
                  <a:pt x="2265208" y="1257300"/>
                </a:lnTo>
                <a:close/>
              </a:path>
              <a:path w="2708909" h="1625600">
                <a:moveTo>
                  <a:pt x="2306484" y="1231900"/>
                </a:moveTo>
                <a:lnTo>
                  <a:pt x="1466583" y="1231900"/>
                </a:lnTo>
                <a:lnTo>
                  <a:pt x="1462384" y="1244600"/>
                </a:lnTo>
                <a:lnTo>
                  <a:pt x="1477954" y="1244600"/>
                </a:lnTo>
                <a:lnTo>
                  <a:pt x="1473494" y="1257300"/>
                </a:lnTo>
                <a:lnTo>
                  <a:pt x="2278318" y="1257300"/>
                </a:lnTo>
                <a:lnTo>
                  <a:pt x="2281616" y="1270000"/>
                </a:lnTo>
                <a:lnTo>
                  <a:pt x="2286778" y="1270000"/>
                </a:lnTo>
                <a:lnTo>
                  <a:pt x="2290715" y="1257300"/>
                </a:lnTo>
                <a:lnTo>
                  <a:pt x="2306484" y="1231900"/>
                </a:lnTo>
                <a:close/>
              </a:path>
              <a:path w="2708909" h="1625600">
                <a:moveTo>
                  <a:pt x="1474688" y="1244600"/>
                </a:moveTo>
                <a:lnTo>
                  <a:pt x="1117871" y="1244600"/>
                </a:lnTo>
                <a:lnTo>
                  <a:pt x="1116751" y="1257300"/>
                </a:lnTo>
                <a:lnTo>
                  <a:pt x="1470269" y="1257300"/>
                </a:lnTo>
                <a:lnTo>
                  <a:pt x="1474688" y="1244600"/>
                </a:lnTo>
                <a:close/>
              </a:path>
              <a:path w="2708909" h="1625600">
                <a:moveTo>
                  <a:pt x="1459295" y="1231900"/>
                </a:moveTo>
                <a:lnTo>
                  <a:pt x="1122468" y="1231900"/>
                </a:lnTo>
                <a:lnTo>
                  <a:pt x="1121327" y="1244600"/>
                </a:lnTo>
                <a:lnTo>
                  <a:pt x="1458206" y="1244600"/>
                </a:lnTo>
                <a:lnTo>
                  <a:pt x="1459295" y="1231900"/>
                </a:lnTo>
                <a:close/>
              </a:path>
              <a:path w="2708909" h="1625600">
                <a:moveTo>
                  <a:pt x="2405560" y="1231900"/>
                </a:moveTo>
                <a:lnTo>
                  <a:pt x="2403780" y="1231900"/>
                </a:lnTo>
                <a:lnTo>
                  <a:pt x="2400429" y="1244600"/>
                </a:lnTo>
                <a:lnTo>
                  <a:pt x="2405560" y="1231900"/>
                </a:lnTo>
                <a:close/>
              </a:path>
              <a:path w="2708909" h="1625600">
                <a:moveTo>
                  <a:pt x="1463735" y="1219200"/>
                </a:moveTo>
                <a:lnTo>
                  <a:pt x="1104112" y="1219200"/>
                </a:lnTo>
                <a:lnTo>
                  <a:pt x="1108699" y="1231900"/>
                </a:lnTo>
                <a:lnTo>
                  <a:pt x="1462562" y="1231900"/>
                </a:lnTo>
                <a:lnTo>
                  <a:pt x="1463735" y="1219200"/>
                </a:lnTo>
                <a:close/>
              </a:path>
              <a:path w="2708909" h="1625600">
                <a:moveTo>
                  <a:pt x="2363310" y="1219200"/>
                </a:moveTo>
                <a:lnTo>
                  <a:pt x="1464950" y="1219200"/>
                </a:lnTo>
                <a:lnTo>
                  <a:pt x="1467128" y="1231900"/>
                </a:lnTo>
                <a:lnTo>
                  <a:pt x="2347111" y="1231900"/>
                </a:lnTo>
                <a:lnTo>
                  <a:pt x="2363310" y="1219200"/>
                </a:lnTo>
                <a:close/>
              </a:path>
              <a:path w="2708909" h="1625600">
                <a:moveTo>
                  <a:pt x="2378493" y="1219200"/>
                </a:moveTo>
                <a:lnTo>
                  <a:pt x="2363310" y="1219200"/>
                </a:lnTo>
                <a:lnTo>
                  <a:pt x="2376744" y="1231900"/>
                </a:lnTo>
                <a:lnTo>
                  <a:pt x="2378493" y="1219200"/>
                </a:lnTo>
                <a:close/>
              </a:path>
              <a:path w="2708909" h="1625600">
                <a:moveTo>
                  <a:pt x="2393361" y="1219200"/>
                </a:moveTo>
                <a:lnTo>
                  <a:pt x="2378493" y="1219200"/>
                </a:lnTo>
                <a:lnTo>
                  <a:pt x="2382325" y="1231900"/>
                </a:lnTo>
                <a:lnTo>
                  <a:pt x="2389466" y="1231900"/>
                </a:lnTo>
                <a:lnTo>
                  <a:pt x="2393361" y="1219200"/>
                </a:lnTo>
                <a:close/>
              </a:path>
              <a:path w="2708909" h="1625600">
                <a:moveTo>
                  <a:pt x="2416732" y="1219200"/>
                </a:moveTo>
                <a:lnTo>
                  <a:pt x="2394942" y="1219200"/>
                </a:lnTo>
                <a:lnTo>
                  <a:pt x="2399864" y="1231900"/>
                </a:lnTo>
                <a:lnTo>
                  <a:pt x="2413675" y="1231900"/>
                </a:lnTo>
                <a:lnTo>
                  <a:pt x="2416732" y="1219200"/>
                </a:lnTo>
                <a:close/>
              </a:path>
              <a:path w="2708909" h="1625600">
                <a:moveTo>
                  <a:pt x="1443935" y="1193800"/>
                </a:moveTo>
                <a:lnTo>
                  <a:pt x="1113044" y="1193800"/>
                </a:lnTo>
                <a:lnTo>
                  <a:pt x="1114594" y="1206500"/>
                </a:lnTo>
                <a:lnTo>
                  <a:pt x="1113725" y="1219200"/>
                </a:lnTo>
                <a:lnTo>
                  <a:pt x="1454919" y="1219200"/>
                </a:lnTo>
                <a:lnTo>
                  <a:pt x="1455023" y="1206500"/>
                </a:lnTo>
                <a:lnTo>
                  <a:pt x="1446825" y="1206500"/>
                </a:lnTo>
                <a:lnTo>
                  <a:pt x="1443935" y="1193800"/>
                </a:lnTo>
                <a:close/>
              </a:path>
              <a:path w="2708909" h="1625600">
                <a:moveTo>
                  <a:pt x="2413779" y="1206500"/>
                </a:moveTo>
                <a:lnTo>
                  <a:pt x="1457798" y="1206500"/>
                </a:lnTo>
                <a:lnTo>
                  <a:pt x="1458280" y="1219200"/>
                </a:lnTo>
                <a:lnTo>
                  <a:pt x="2414450" y="1219200"/>
                </a:lnTo>
                <a:lnTo>
                  <a:pt x="2413779" y="1206500"/>
                </a:lnTo>
                <a:close/>
              </a:path>
              <a:path w="2708909" h="1625600">
                <a:moveTo>
                  <a:pt x="2417622" y="1193800"/>
                </a:moveTo>
                <a:lnTo>
                  <a:pt x="1446217" y="1193800"/>
                </a:lnTo>
                <a:lnTo>
                  <a:pt x="1455097" y="1206500"/>
                </a:lnTo>
                <a:lnTo>
                  <a:pt x="2414764" y="1206500"/>
                </a:lnTo>
                <a:lnTo>
                  <a:pt x="2417622" y="1193800"/>
                </a:lnTo>
                <a:close/>
              </a:path>
              <a:path w="2708909" h="1625600">
                <a:moveTo>
                  <a:pt x="2429402" y="1181100"/>
                </a:moveTo>
                <a:lnTo>
                  <a:pt x="1118887" y="1181100"/>
                </a:lnTo>
                <a:lnTo>
                  <a:pt x="1119023" y="1193800"/>
                </a:lnTo>
                <a:lnTo>
                  <a:pt x="2428983" y="1193800"/>
                </a:lnTo>
                <a:lnTo>
                  <a:pt x="2429402" y="1181100"/>
                </a:lnTo>
                <a:close/>
              </a:path>
              <a:path w="2708909" h="1625600">
                <a:moveTo>
                  <a:pt x="1104112" y="1168400"/>
                </a:moveTo>
                <a:lnTo>
                  <a:pt x="1086553" y="1168400"/>
                </a:lnTo>
                <a:lnTo>
                  <a:pt x="1086616" y="1181100"/>
                </a:lnTo>
                <a:lnTo>
                  <a:pt x="1102563" y="1181100"/>
                </a:lnTo>
                <a:lnTo>
                  <a:pt x="1104112" y="1168400"/>
                </a:lnTo>
                <a:close/>
              </a:path>
              <a:path w="2708909" h="1625600">
                <a:moveTo>
                  <a:pt x="2414753" y="1168400"/>
                </a:moveTo>
                <a:lnTo>
                  <a:pt x="1115484" y="1168400"/>
                </a:lnTo>
                <a:lnTo>
                  <a:pt x="1117505" y="1181100"/>
                </a:lnTo>
                <a:lnTo>
                  <a:pt x="2412827" y="1181100"/>
                </a:lnTo>
                <a:lnTo>
                  <a:pt x="2414753" y="1168400"/>
                </a:lnTo>
                <a:close/>
              </a:path>
              <a:path w="2708909" h="1625600">
                <a:moveTo>
                  <a:pt x="2422941" y="1155700"/>
                </a:moveTo>
                <a:lnTo>
                  <a:pt x="1075841" y="1155700"/>
                </a:lnTo>
                <a:lnTo>
                  <a:pt x="1077056" y="1168400"/>
                </a:lnTo>
                <a:lnTo>
                  <a:pt x="2419256" y="1168400"/>
                </a:lnTo>
                <a:lnTo>
                  <a:pt x="2422941" y="1155700"/>
                </a:lnTo>
                <a:close/>
              </a:path>
              <a:path w="2708909" h="1625600">
                <a:moveTo>
                  <a:pt x="1062187" y="1143000"/>
                </a:moveTo>
                <a:lnTo>
                  <a:pt x="1056480" y="1143000"/>
                </a:lnTo>
                <a:lnTo>
                  <a:pt x="1059213" y="1155700"/>
                </a:lnTo>
                <a:lnTo>
                  <a:pt x="1060763" y="1155700"/>
                </a:lnTo>
                <a:lnTo>
                  <a:pt x="1062187" y="1143000"/>
                </a:lnTo>
                <a:close/>
              </a:path>
              <a:path w="2708909" h="1625600">
                <a:moveTo>
                  <a:pt x="2428271" y="1117600"/>
                </a:moveTo>
                <a:lnTo>
                  <a:pt x="1051465" y="1117600"/>
                </a:lnTo>
                <a:lnTo>
                  <a:pt x="1049496" y="1130300"/>
                </a:lnTo>
                <a:lnTo>
                  <a:pt x="1051444" y="1143000"/>
                </a:lnTo>
                <a:lnTo>
                  <a:pt x="1066805" y="1143000"/>
                </a:lnTo>
                <a:lnTo>
                  <a:pt x="1069517" y="1155700"/>
                </a:lnTo>
                <a:lnTo>
                  <a:pt x="2423800" y="1155700"/>
                </a:lnTo>
                <a:lnTo>
                  <a:pt x="2423297" y="1143000"/>
                </a:lnTo>
                <a:lnTo>
                  <a:pt x="2425413" y="1130300"/>
                </a:lnTo>
                <a:lnTo>
                  <a:pt x="2428271" y="1117600"/>
                </a:lnTo>
                <a:close/>
              </a:path>
              <a:path w="2708909" h="1625600">
                <a:moveTo>
                  <a:pt x="2468668" y="1104900"/>
                </a:moveTo>
                <a:lnTo>
                  <a:pt x="1059213" y="1104900"/>
                </a:lnTo>
                <a:lnTo>
                  <a:pt x="1055318" y="1117600"/>
                </a:lnTo>
                <a:lnTo>
                  <a:pt x="2437224" y="1117600"/>
                </a:lnTo>
                <a:lnTo>
                  <a:pt x="2468668" y="1104900"/>
                </a:lnTo>
                <a:close/>
              </a:path>
              <a:path w="2708909" h="1625600">
                <a:moveTo>
                  <a:pt x="2480856" y="1092200"/>
                </a:moveTo>
                <a:lnTo>
                  <a:pt x="1060627" y="1092200"/>
                </a:lnTo>
                <a:lnTo>
                  <a:pt x="1060763" y="1104900"/>
                </a:lnTo>
                <a:lnTo>
                  <a:pt x="2475296" y="1104900"/>
                </a:lnTo>
                <a:lnTo>
                  <a:pt x="2480856" y="1092200"/>
                </a:lnTo>
                <a:close/>
              </a:path>
              <a:path w="2708909" h="1625600">
                <a:moveTo>
                  <a:pt x="470142" y="1041400"/>
                </a:moveTo>
                <a:lnTo>
                  <a:pt x="378114" y="1041400"/>
                </a:lnTo>
                <a:lnTo>
                  <a:pt x="379129" y="1054100"/>
                </a:lnTo>
                <a:lnTo>
                  <a:pt x="382606" y="1054100"/>
                </a:lnTo>
                <a:lnTo>
                  <a:pt x="387674" y="1066800"/>
                </a:lnTo>
                <a:lnTo>
                  <a:pt x="403872" y="1066800"/>
                </a:lnTo>
                <a:lnTo>
                  <a:pt x="408940" y="1079500"/>
                </a:lnTo>
                <a:lnTo>
                  <a:pt x="412458" y="1092200"/>
                </a:lnTo>
                <a:lnTo>
                  <a:pt x="415275" y="1092200"/>
                </a:lnTo>
                <a:lnTo>
                  <a:pt x="433431" y="1079500"/>
                </a:lnTo>
                <a:lnTo>
                  <a:pt x="449127" y="1079500"/>
                </a:lnTo>
                <a:lnTo>
                  <a:pt x="463713" y="1054100"/>
                </a:lnTo>
                <a:lnTo>
                  <a:pt x="470142" y="1041400"/>
                </a:lnTo>
                <a:close/>
              </a:path>
              <a:path w="2708909" h="1625600">
                <a:moveTo>
                  <a:pt x="2497379" y="1079500"/>
                </a:moveTo>
                <a:lnTo>
                  <a:pt x="1065904" y="1079500"/>
                </a:lnTo>
                <a:lnTo>
                  <a:pt x="1061444" y="1092200"/>
                </a:lnTo>
                <a:lnTo>
                  <a:pt x="2496154" y="1092200"/>
                </a:lnTo>
                <a:lnTo>
                  <a:pt x="2497379" y="1079500"/>
                </a:lnTo>
                <a:close/>
              </a:path>
              <a:path w="2708909" h="1625600">
                <a:moveTo>
                  <a:pt x="2509044" y="1054100"/>
                </a:moveTo>
                <a:lnTo>
                  <a:pt x="1064522" y="1054100"/>
                </a:lnTo>
                <a:lnTo>
                  <a:pt x="1061747" y="1066800"/>
                </a:lnTo>
                <a:lnTo>
                  <a:pt x="1060020" y="1066800"/>
                </a:lnTo>
                <a:lnTo>
                  <a:pt x="1065213" y="1079500"/>
                </a:lnTo>
                <a:lnTo>
                  <a:pt x="2500028" y="1079500"/>
                </a:lnTo>
                <a:lnTo>
                  <a:pt x="2503819" y="1066800"/>
                </a:lnTo>
                <a:lnTo>
                  <a:pt x="2509044" y="1054100"/>
                </a:lnTo>
                <a:close/>
              </a:path>
              <a:path w="2708909" h="1625600">
                <a:moveTo>
                  <a:pt x="2582476" y="1054100"/>
                </a:moveTo>
                <a:lnTo>
                  <a:pt x="2540320" y="1054100"/>
                </a:lnTo>
                <a:lnTo>
                  <a:pt x="2548404" y="1066800"/>
                </a:lnTo>
                <a:lnTo>
                  <a:pt x="2560518" y="1066800"/>
                </a:lnTo>
                <a:lnTo>
                  <a:pt x="2582476" y="1054100"/>
                </a:lnTo>
                <a:close/>
              </a:path>
              <a:path w="2708909" h="1625600">
                <a:moveTo>
                  <a:pt x="2650976" y="1054100"/>
                </a:moveTo>
                <a:lnTo>
                  <a:pt x="2585544" y="1054100"/>
                </a:lnTo>
                <a:lnTo>
                  <a:pt x="2590570" y="1066800"/>
                </a:lnTo>
                <a:lnTo>
                  <a:pt x="2648495" y="1066800"/>
                </a:lnTo>
                <a:lnTo>
                  <a:pt x="2650976" y="1054100"/>
                </a:lnTo>
                <a:close/>
              </a:path>
              <a:path w="2708909" h="1625600">
                <a:moveTo>
                  <a:pt x="2651280" y="1041400"/>
                </a:moveTo>
                <a:lnTo>
                  <a:pt x="1056585" y="1041400"/>
                </a:lnTo>
                <a:lnTo>
                  <a:pt x="1057779" y="1054100"/>
                </a:lnTo>
                <a:lnTo>
                  <a:pt x="2651961" y="1054100"/>
                </a:lnTo>
                <a:lnTo>
                  <a:pt x="2651280" y="1041400"/>
                </a:lnTo>
                <a:close/>
              </a:path>
              <a:path w="2708909" h="1625600">
                <a:moveTo>
                  <a:pt x="117650" y="1028700"/>
                </a:moveTo>
                <a:lnTo>
                  <a:pt x="106373" y="1028700"/>
                </a:lnTo>
                <a:lnTo>
                  <a:pt x="111902" y="1041400"/>
                </a:lnTo>
                <a:lnTo>
                  <a:pt x="114949" y="1041400"/>
                </a:lnTo>
                <a:lnTo>
                  <a:pt x="117650" y="1028700"/>
                </a:lnTo>
                <a:close/>
              </a:path>
              <a:path w="2708909" h="1625600">
                <a:moveTo>
                  <a:pt x="277132" y="1028700"/>
                </a:moveTo>
                <a:lnTo>
                  <a:pt x="249981" y="1028700"/>
                </a:lnTo>
                <a:lnTo>
                  <a:pt x="257782" y="1041400"/>
                </a:lnTo>
                <a:lnTo>
                  <a:pt x="262023" y="1041400"/>
                </a:lnTo>
                <a:lnTo>
                  <a:pt x="277132" y="1028700"/>
                </a:lnTo>
                <a:close/>
              </a:path>
              <a:path w="2708909" h="1625600">
                <a:moveTo>
                  <a:pt x="342041" y="1028700"/>
                </a:moveTo>
                <a:lnTo>
                  <a:pt x="284347" y="1028700"/>
                </a:lnTo>
                <a:lnTo>
                  <a:pt x="291823" y="1041400"/>
                </a:lnTo>
                <a:lnTo>
                  <a:pt x="338597" y="1041400"/>
                </a:lnTo>
                <a:lnTo>
                  <a:pt x="342041" y="1028700"/>
                </a:lnTo>
                <a:close/>
              </a:path>
              <a:path w="2708909" h="1625600">
                <a:moveTo>
                  <a:pt x="553784" y="1028700"/>
                </a:moveTo>
                <a:lnTo>
                  <a:pt x="344942" y="1028700"/>
                </a:lnTo>
                <a:lnTo>
                  <a:pt x="353507" y="1041400"/>
                </a:lnTo>
                <a:lnTo>
                  <a:pt x="543878" y="1041400"/>
                </a:lnTo>
                <a:lnTo>
                  <a:pt x="553784" y="1028700"/>
                </a:lnTo>
                <a:close/>
              </a:path>
              <a:path w="2708909" h="1625600">
                <a:moveTo>
                  <a:pt x="1041025" y="1028700"/>
                </a:moveTo>
                <a:lnTo>
                  <a:pt x="1019057" y="1028700"/>
                </a:lnTo>
                <a:lnTo>
                  <a:pt x="1024398" y="1041400"/>
                </a:lnTo>
                <a:lnTo>
                  <a:pt x="1034439" y="1041400"/>
                </a:lnTo>
                <a:lnTo>
                  <a:pt x="1041025" y="1028700"/>
                </a:lnTo>
                <a:close/>
              </a:path>
              <a:path w="2708909" h="1625600">
                <a:moveTo>
                  <a:pt x="2654076" y="1028700"/>
                </a:moveTo>
                <a:lnTo>
                  <a:pt x="1054093" y="1028700"/>
                </a:lnTo>
                <a:lnTo>
                  <a:pt x="1055266" y="1041400"/>
                </a:lnTo>
                <a:lnTo>
                  <a:pt x="2653741" y="1041400"/>
                </a:lnTo>
                <a:lnTo>
                  <a:pt x="2654076" y="1028700"/>
                </a:lnTo>
                <a:close/>
              </a:path>
              <a:path w="2708909" h="1625600">
                <a:moveTo>
                  <a:pt x="145168" y="1003300"/>
                </a:moveTo>
                <a:lnTo>
                  <a:pt x="104897" y="1003300"/>
                </a:lnTo>
                <a:lnTo>
                  <a:pt x="106907" y="1016000"/>
                </a:lnTo>
                <a:lnTo>
                  <a:pt x="107954" y="1016000"/>
                </a:lnTo>
                <a:lnTo>
                  <a:pt x="107682" y="1028700"/>
                </a:lnTo>
                <a:lnTo>
                  <a:pt x="139775" y="1028700"/>
                </a:lnTo>
                <a:lnTo>
                  <a:pt x="141796" y="1016000"/>
                </a:lnTo>
                <a:lnTo>
                  <a:pt x="145168" y="1003300"/>
                </a:lnTo>
                <a:close/>
              </a:path>
              <a:path w="2708909" h="1625600">
                <a:moveTo>
                  <a:pt x="611845" y="1016000"/>
                </a:moveTo>
                <a:lnTo>
                  <a:pt x="181010" y="1016000"/>
                </a:lnTo>
                <a:lnTo>
                  <a:pt x="184392" y="1028700"/>
                </a:lnTo>
                <a:lnTo>
                  <a:pt x="608515" y="1028700"/>
                </a:lnTo>
                <a:lnTo>
                  <a:pt x="611845" y="1016000"/>
                </a:lnTo>
                <a:close/>
              </a:path>
              <a:path w="2708909" h="1625600">
                <a:moveTo>
                  <a:pt x="2648935" y="1016000"/>
                </a:moveTo>
                <a:lnTo>
                  <a:pt x="1007697" y="1016000"/>
                </a:lnTo>
                <a:lnTo>
                  <a:pt x="1010168" y="1028700"/>
                </a:lnTo>
                <a:lnTo>
                  <a:pt x="2650160" y="1028700"/>
                </a:lnTo>
                <a:lnTo>
                  <a:pt x="2648935" y="1016000"/>
                </a:lnTo>
                <a:close/>
              </a:path>
              <a:path w="2708909" h="1625600">
                <a:moveTo>
                  <a:pt x="619436" y="1003300"/>
                </a:moveTo>
                <a:lnTo>
                  <a:pt x="167659" y="1003300"/>
                </a:lnTo>
                <a:lnTo>
                  <a:pt x="173837" y="1016000"/>
                </a:lnTo>
                <a:lnTo>
                  <a:pt x="617625" y="1016000"/>
                </a:lnTo>
                <a:lnTo>
                  <a:pt x="619436" y="1003300"/>
                </a:lnTo>
                <a:close/>
              </a:path>
              <a:path w="2708909" h="1625600">
                <a:moveTo>
                  <a:pt x="955227" y="1003300"/>
                </a:moveTo>
                <a:lnTo>
                  <a:pt x="950609" y="1003300"/>
                </a:lnTo>
                <a:lnTo>
                  <a:pt x="953656" y="1016000"/>
                </a:lnTo>
                <a:lnTo>
                  <a:pt x="955227" y="1003300"/>
                </a:lnTo>
                <a:close/>
              </a:path>
              <a:path w="2708909" h="1625600">
                <a:moveTo>
                  <a:pt x="2659018" y="1003300"/>
                </a:moveTo>
                <a:lnTo>
                  <a:pt x="1003529" y="1003300"/>
                </a:lnTo>
                <a:lnTo>
                  <a:pt x="1005948" y="1016000"/>
                </a:lnTo>
                <a:lnTo>
                  <a:pt x="2661311" y="1016000"/>
                </a:lnTo>
                <a:lnTo>
                  <a:pt x="2659018" y="1003300"/>
                </a:lnTo>
                <a:close/>
              </a:path>
              <a:path w="2708909" h="1625600">
                <a:moveTo>
                  <a:pt x="624190" y="990600"/>
                </a:moveTo>
                <a:lnTo>
                  <a:pt x="67652" y="990600"/>
                </a:lnTo>
                <a:lnTo>
                  <a:pt x="70207" y="1003300"/>
                </a:lnTo>
                <a:lnTo>
                  <a:pt x="621750" y="1003300"/>
                </a:lnTo>
                <a:lnTo>
                  <a:pt x="624190" y="990600"/>
                </a:lnTo>
                <a:close/>
              </a:path>
              <a:path w="2708909" h="1625600">
                <a:moveTo>
                  <a:pt x="959625" y="990600"/>
                </a:moveTo>
                <a:lnTo>
                  <a:pt x="944557" y="990600"/>
                </a:lnTo>
                <a:lnTo>
                  <a:pt x="948829" y="1003300"/>
                </a:lnTo>
                <a:lnTo>
                  <a:pt x="956881" y="1003300"/>
                </a:lnTo>
                <a:lnTo>
                  <a:pt x="959625" y="990600"/>
                </a:lnTo>
                <a:close/>
              </a:path>
              <a:path w="2708909" h="1625600">
                <a:moveTo>
                  <a:pt x="2668735" y="977900"/>
                </a:moveTo>
                <a:lnTo>
                  <a:pt x="934526" y="977900"/>
                </a:lnTo>
                <a:lnTo>
                  <a:pt x="932359" y="990600"/>
                </a:lnTo>
                <a:lnTo>
                  <a:pt x="997477" y="990600"/>
                </a:lnTo>
                <a:lnTo>
                  <a:pt x="1001686" y="1003300"/>
                </a:lnTo>
                <a:lnTo>
                  <a:pt x="2661133" y="1003300"/>
                </a:lnTo>
                <a:lnTo>
                  <a:pt x="2668735" y="977900"/>
                </a:lnTo>
                <a:close/>
              </a:path>
              <a:path w="2708909" h="1625600">
                <a:moveTo>
                  <a:pt x="669340" y="965200"/>
                </a:moveTo>
                <a:lnTo>
                  <a:pt x="52385" y="965200"/>
                </a:lnTo>
                <a:lnTo>
                  <a:pt x="63537" y="990600"/>
                </a:lnTo>
                <a:lnTo>
                  <a:pt x="625781" y="990600"/>
                </a:lnTo>
                <a:lnTo>
                  <a:pt x="625572" y="977900"/>
                </a:lnTo>
                <a:lnTo>
                  <a:pt x="650399" y="977900"/>
                </a:lnTo>
                <a:lnTo>
                  <a:pt x="669340" y="965200"/>
                </a:lnTo>
                <a:close/>
              </a:path>
              <a:path w="2708909" h="1625600">
                <a:moveTo>
                  <a:pt x="925846" y="965200"/>
                </a:moveTo>
                <a:lnTo>
                  <a:pt x="909501" y="965200"/>
                </a:lnTo>
                <a:lnTo>
                  <a:pt x="910045" y="977900"/>
                </a:lnTo>
                <a:lnTo>
                  <a:pt x="923291" y="977900"/>
                </a:lnTo>
                <a:lnTo>
                  <a:pt x="925846" y="965200"/>
                </a:lnTo>
                <a:close/>
              </a:path>
              <a:path w="2708909" h="1625600">
                <a:moveTo>
                  <a:pt x="2681342" y="965200"/>
                </a:moveTo>
                <a:lnTo>
                  <a:pt x="935343" y="965200"/>
                </a:lnTo>
                <a:lnTo>
                  <a:pt x="936913" y="977900"/>
                </a:lnTo>
                <a:lnTo>
                  <a:pt x="2678766" y="977900"/>
                </a:lnTo>
                <a:lnTo>
                  <a:pt x="2681342" y="965200"/>
                </a:lnTo>
                <a:close/>
              </a:path>
              <a:path w="2708909" h="1625600">
                <a:moveTo>
                  <a:pt x="676649" y="952500"/>
                </a:moveTo>
                <a:lnTo>
                  <a:pt x="26334" y="952500"/>
                </a:lnTo>
                <a:lnTo>
                  <a:pt x="33695" y="965200"/>
                </a:lnTo>
                <a:lnTo>
                  <a:pt x="674995" y="965200"/>
                </a:lnTo>
                <a:lnTo>
                  <a:pt x="676649" y="952500"/>
                </a:lnTo>
                <a:close/>
              </a:path>
              <a:path w="2708909" h="1625600">
                <a:moveTo>
                  <a:pt x="699141" y="952500"/>
                </a:moveTo>
                <a:lnTo>
                  <a:pt x="691654" y="952500"/>
                </a:lnTo>
                <a:lnTo>
                  <a:pt x="694460" y="965200"/>
                </a:lnTo>
                <a:lnTo>
                  <a:pt x="697434" y="965200"/>
                </a:lnTo>
                <a:lnTo>
                  <a:pt x="699141" y="952500"/>
                </a:lnTo>
                <a:close/>
              </a:path>
              <a:path w="2708909" h="1625600">
                <a:moveTo>
                  <a:pt x="2657049" y="952500"/>
                </a:moveTo>
                <a:lnTo>
                  <a:pt x="895543" y="952500"/>
                </a:lnTo>
                <a:lnTo>
                  <a:pt x="896360" y="965200"/>
                </a:lnTo>
                <a:lnTo>
                  <a:pt x="2667405" y="965200"/>
                </a:lnTo>
                <a:lnTo>
                  <a:pt x="2657049" y="952500"/>
                </a:lnTo>
                <a:close/>
              </a:path>
              <a:path w="2708909" h="1625600">
                <a:moveTo>
                  <a:pt x="2678295" y="952500"/>
                </a:moveTo>
                <a:lnTo>
                  <a:pt x="2670452" y="965200"/>
                </a:lnTo>
                <a:lnTo>
                  <a:pt x="2681530" y="965200"/>
                </a:lnTo>
                <a:lnTo>
                  <a:pt x="2678295" y="952500"/>
                </a:lnTo>
                <a:close/>
              </a:path>
              <a:path w="2708909" h="1625600">
                <a:moveTo>
                  <a:pt x="698010" y="939800"/>
                </a:moveTo>
                <a:lnTo>
                  <a:pt x="24920" y="939800"/>
                </a:lnTo>
                <a:lnTo>
                  <a:pt x="24920" y="952500"/>
                </a:lnTo>
                <a:lnTo>
                  <a:pt x="698889" y="952500"/>
                </a:lnTo>
                <a:lnTo>
                  <a:pt x="698010" y="939800"/>
                </a:lnTo>
                <a:close/>
              </a:path>
              <a:path w="2708909" h="1625600">
                <a:moveTo>
                  <a:pt x="2669897" y="939800"/>
                </a:moveTo>
                <a:lnTo>
                  <a:pt x="867251" y="939800"/>
                </a:lnTo>
                <a:lnTo>
                  <a:pt x="870538" y="952500"/>
                </a:lnTo>
                <a:lnTo>
                  <a:pt x="2667290" y="952500"/>
                </a:lnTo>
                <a:lnTo>
                  <a:pt x="2669897" y="939800"/>
                </a:lnTo>
                <a:close/>
              </a:path>
              <a:path w="2708909" h="1625600">
                <a:moveTo>
                  <a:pt x="807043" y="914400"/>
                </a:moveTo>
                <a:lnTo>
                  <a:pt x="136" y="914400"/>
                </a:lnTo>
                <a:lnTo>
                  <a:pt x="0" y="927100"/>
                </a:lnTo>
                <a:lnTo>
                  <a:pt x="3549" y="939800"/>
                </a:lnTo>
                <a:lnTo>
                  <a:pt x="3978" y="939800"/>
                </a:lnTo>
                <a:lnTo>
                  <a:pt x="5465" y="927100"/>
                </a:lnTo>
                <a:lnTo>
                  <a:pt x="803598" y="927100"/>
                </a:lnTo>
                <a:lnTo>
                  <a:pt x="807043" y="914400"/>
                </a:lnTo>
                <a:close/>
              </a:path>
              <a:path w="2708909" h="1625600">
                <a:moveTo>
                  <a:pt x="777316" y="927100"/>
                </a:moveTo>
                <a:lnTo>
                  <a:pt x="15507" y="927100"/>
                </a:lnTo>
                <a:lnTo>
                  <a:pt x="20878" y="939800"/>
                </a:lnTo>
                <a:lnTo>
                  <a:pt x="768374" y="939800"/>
                </a:lnTo>
                <a:lnTo>
                  <a:pt x="777316" y="927100"/>
                </a:lnTo>
                <a:close/>
              </a:path>
              <a:path w="2708909" h="1625600">
                <a:moveTo>
                  <a:pt x="2664390" y="914400"/>
                </a:moveTo>
                <a:lnTo>
                  <a:pt x="822215" y="914400"/>
                </a:lnTo>
                <a:lnTo>
                  <a:pt x="822529" y="927100"/>
                </a:lnTo>
                <a:lnTo>
                  <a:pt x="859031" y="927100"/>
                </a:lnTo>
                <a:lnTo>
                  <a:pt x="861282" y="939800"/>
                </a:lnTo>
                <a:lnTo>
                  <a:pt x="2670704" y="939800"/>
                </a:lnTo>
                <a:lnTo>
                  <a:pt x="2669112" y="927100"/>
                </a:lnTo>
                <a:lnTo>
                  <a:pt x="2664390" y="914400"/>
                </a:lnTo>
                <a:close/>
              </a:path>
              <a:path w="2708909" h="1625600">
                <a:moveTo>
                  <a:pt x="2664589" y="901700"/>
                </a:moveTo>
                <a:lnTo>
                  <a:pt x="575" y="901700"/>
                </a:lnTo>
                <a:lnTo>
                  <a:pt x="2324" y="914400"/>
                </a:lnTo>
                <a:lnTo>
                  <a:pt x="2664945" y="914400"/>
                </a:lnTo>
                <a:lnTo>
                  <a:pt x="2664589" y="901700"/>
                </a:lnTo>
                <a:close/>
              </a:path>
              <a:path w="2708909" h="1625600">
                <a:moveTo>
                  <a:pt x="2659960" y="889000"/>
                </a:moveTo>
                <a:lnTo>
                  <a:pt x="3141" y="889000"/>
                </a:lnTo>
                <a:lnTo>
                  <a:pt x="879" y="901700"/>
                </a:lnTo>
                <a:lnTo>
                  <a:pt x="2662924" y="901700"/>
                </a:lnTo>
                <a:lnTo>
                  <a:pt x="2659960" y="889000"/>
                </a:lnTo>
                <a:close/>
              </a:path>
              <a:path w="2708909" h="1625600">
                <a:moveTo>
                  <a:pt x="2640066" y="850900"/>
                </a:moveTo>
                <a:lnTo>
                  <a:pt x="29266" y="850900"/>
                </a:lnTo>
                <a:lnTo>
                  <a:pt x="29454" y="863600"/>
                </a:lnTo>
                <a:lnTo>
                  <a:pt x="28491" y="863600"/>
                </a:lnTo>
                <a:lnTo>
                  <a:pt x="26669" y="876300"/>
                </a:lnTo>
                <a:lnTo>
                  <a:pt x="15455" y="876300"/>
                </a:lnTo>
                <a:lnTo>
                  <a:pt x="13884" y="889000"/>
                </a:lnTo>
                <a:lnTo>
                  <a:pt x="2630883" y="889000"/>
                </a:lnTo>
                <a:lnTo>
                  <a:pt x="2640066" y="850900"/>
                </a:lnTo>
                <a:close/>
              </a:path>
              <a:path w="2708909" h="1625600">
                <a:moveTo>
                  <a:pt x="2651552" y="838200"/>
                </a:moveTo>
                <a:lnTo>
                  <a:pt x="34658" y="838200"/>
                </a:lnTo>
                <a:lnTo>
                  <a:pt x="34983" y="850900"/>
                </a:lnTo>
                <a:lnTo>
                  <a:pt x="2648547" y="850900"/>
                </a:lnTo>
                <a:lnTo>
                  <a:pt x="2651552" y="838200"/>
                </a:lnTo>
                <a:close/>
              </a:path>
              <a:path w="2708909" h="1625600">
                <a:moveTo>
                  <a:pt x="2687645" y="838200"/>
                </a:moveTo>
                <a:lnTo>
                  <a:pt x="2658285" y="838200"/>
                </a:lnTo>
                <a:lnTo>
                  <a:pt x="2674934" y="850900"/>
                </a:lnTo>
                <a:lnTo>
                  <a:pt x="2680986" y="850900"/>
                </a:lnTo>
                <a:lnTo>
                  <a:pt x="2687645" y="838200"/>
                </a:lnTo>
                <a:close/>
              </a:path>
              <a:path w="2708909" h="1625600">
                <a:moveTo>
                  <a:pt x="2692787" y="825500"/>
                </a:moveTo>
                <a:lnTo>
                  <a:pt x="35464" y="825500"/>
                </a:lnTo>
                <a:lnTo>
                  <a:pt x="34470" y="838200"/>
                </a:lnTo>
                <a:lnTo>
                  <a:pt x="2692630" y="838200"/>
                </a:lnTo>
                <a:lnTo>
                  <a:pt x="2692787" y="825500"/>
                </a:lnTo>
                <a:close/>
              </a:path>
              <a:path w="2708909" h="1625600">
                <a:moveTo>
                  <a:pt x="2645552" y="812800"/>
                </a:moveTo>
                <a:lnTo>
                  <a:pt x="42375" y="812800"/>
                </a:lnTo>
                <a:lnTo>
                  <a:pt x="42197" y="825500"/>
                </a:lnTo>
                <a:lnTo>
                  <a:pt x="2646746" y="825500"/>
                </a:lnTo>
                <a:lnTo>
                  <a:pt x="2645552" y="812800"/>
                </a:lnTo>
                <a:close/>
              </a:path>
              <a:path w="2708909" h="1625600">
                <a:moveTo>
                  <a:pt x="2636799" y="787400"/>
                </a:moveTo>
                <a:lnTo>
                  <a:pt x="107389" y="787400"/>
                </a:lnTo>
                <a:lnTo>
                  <a:pt x="109829" y="800100"/>
                </a:lnTo>
                <a:lnTo>
                  <a:pt x="47506" y="800100"/>
                </a:lnTo>
                <a:lnTo>
                  <a:pt x="44239" y="812800"/>
                </a:lnTo>
                <a:lnTo>
                  <a:pt x="2637752" y="812800"/>
                </a:lnTo>
                <a:lnTo>
                  <a:pt x="2635720" y="800100"/>
                </a:lnTo>
                <a:lnTo>
                  <a:pt x="2636799" y="787400"/>
                </a:lnTo>
                <a:close/>
              </a:path>
              <a:path w="2708909" h="1625600">
                <a:moveTo>
                  <a:pt x="97829" y="787400"/>
                </a:moveTo>
                <a:lnTo>
                  <a:pt x="58888" y="787400"/>
                </a:lnTo>
                <a:lnTo>
                  <a:pt x="58186" y="800100"/>
                </a:lnTo>
                <a:lnTo>
                  <a:pt x="99494" y="800100"/>
                </a:lnTo>
                <a:lnTo>
                  <a:pt x="97829" y="787400"/>
                </a:lnTo>
                <a:close/>
              </a:path>
              <a:path w="2708909" h="1625600">
                <a:moveTo>
                  <a:pt x="67306" y="774700"/>
                </a:moveTo>
                <a:lnTo>
                  <a:pt x="64291" y="774700"/>
                </a:lnTo>
                <a:lnTo>
                  <a:pt x="61129" y="787400"/>
                </a:lnTo>
                <a:lnTo>
                  <a:pt x="72940" y="787400"/>
                </a:lnTo>
                <a:lnTo>
                  <a:pt x="67306" y="774700"/>
                </a:lnTo>
                <a:close/>
              </a:path>
              <a:path w="2708909" h="1625600">
                <a:moveTo>
                  <a:pt x="2673593" y="774700"/>
                </a:moveTo>
                <a:lnTo>
                  <a:pt x="108289" y="774700"/>
                </a:lnTo>
                <a:lnTo>
                  <a:pt x="106928" y="787400"/>
                </a:lnTo>
                <a:lnTo>
                  <a:pt x="2673196" y="787400"/>
                </a:lnTo>
                <a:lnTo>
                  <a:pt x="2673593" y="774700"/>
                </a:lnTo>
                <a:close/>
              </a:path>
              <a:path w="2708909" h="1625600">
                <a:moveTo>
                  <a:pt x="2681635" y="762000"/>
                </a:moveTo>
                <a:lnTo>
                  <a:pt x="92552" y="762000"/>
                </a:lnTo>
                <a:lnTo>
                  <a:pt x="96949" y="774700"/>
                </a:lnTo>
                <a:lnTo>
                  <a:pt x="2677510" y="774700"/>
                </a:lnTo>
                <a:lnTo>
                  <a:pt x="2681635" y="762000"/>
                </a:lnTo>
                <a:close/>
              </a:path>
              <a:path w="2708909" h="1625600">
                <a:moveTo>
                  <a:pt x="2698357" y="749300"/>
                </a:moveTo>
                <a:lnTo>
                  <a:pt x="85662" y="749300"/>
                </a:lnTo>
                <a:lnTo>
                  <a:pt x="83285" y="762000"/>
                </a:lnTo>
                <a:lnTo>
                  <a:pt x="2693383" y="762000"/>
                </a:lnTo>
                <a:lnTo>
                  <a:pt x="2698357" y="749300"/>
                </a:lnTo>
                <a:close/>
              </a:path>
              <a:path w="2708909" h="1625600">
                <a:moveTo>
                  <a:pt x="2705990" y="736600"/>
                </a:moveTo>
                <a:lnTo>
                  <a:pt x="90321" y="736600"/>
                </a:lnTo>
                <a:lnTo>
                  <a:pt x="87787" y="749300"/>
                </a:lnTo>
                <a:lnTo>
                  <a:pt x="2704839" y="749300"/>
                </a:lnTo>
                <a:lnTo>
                  <a:pt x="2705990" y="736600"/>
                </a:lnTo>
                <a:close/>
              </a:path>
              <a:path w="2708909" h="1625600">
                <a:moveTo>
                  <a:pt x="2694022" y="698500"/>
                </a:moveTo>
                <a:lnTo>
                  <a:pt x="82144" y="698500"/>
                </a:lnTo>
                <a:lnTo>
                  <a:pt x="84112" y="711200"/>
                </a:lnTo>
                <a:lnTo>
                  <a:pt x="88855" y="711200"/>
                </a:lnTo>
                <a:lnTo>
                  <a:pt x="90887" y="736600"/>
                </a:lnTo>
                <a:lnTo>
                  <a:pt x="2706137" y="736600"/>
                </a:lnTo>
                <a:lnTo>
                  <a:pt x="2708315" y="723900"/>
                </a:lnTo>
                <a:lnTo>
                  <a:pt x="2706954" y="723900"/>
                </a:lnTo>
                <a:lnTo>
                  <a:pt x="2699928" y="711200"/>
                </a:lnTo>
                <a:lnTo>
                  <a:pt x="2694022" y="698500"/>
                </a:lnTo>
                <a:close/>
              </a:path>
              <a:path w="2708909" h="1625600">
                <a:moveTo>
                  <a:pt x="2692860" y="673100"/>
                </a:moveTo>
                <a:lnTo>
                  <a:pt x="76343" y="673100"/>
                </a:lnTo>
                <a:lnTo>
                  <a:pt x="79233" y="685800"/>
                </a:lnTo>
                <a:lnTo>
                  <a:pt x="80238" y="685800"/>
                </a:lnTo>
                <a:lnTo>
                  <a:pt x="81170" y="698500"/>
                </a:lnTo>
                <a:lnTo>
                  <a:pt x="2690850" y="698500"/>
                </a:lnTo>
                <a:lnTo>
                  <a:pt x="2689949" y="685800"/>
                </a:lnTo>
                <a:lnTo>
                  <a:pt x="2692860" y="673100"/>
                </a:lnTo>
                <a:close/>
              </a:path>
              <a:path w="2708909" h="1625600">
                <a:moveTo>
                  <a:pt x="2621836" y="635000"/>
                </a:moveTo>
                <a:lnTo>
                  <a:pt x="100070" y="635000"/>
                </a:lnTo>
                <a:lnTo>
                  <a:pt x="96834" y="647700"/>
                </a:lnTo>
                <a:lnTo>
                  <a:pt x="91484" y="647700"/>
                </a:lnTo>
                <a:lnTo>
                  <a:pt x="80091" y="673100"/>
                </a:lnTo>
                <a:lnTo>
                  <a:pt x="2651814" y="673100"/>
                </a:lnTo>
                <a:lnTo>
                  <a:pt x="2644003" y="660400"/>
                </a:lnTo>
                <a:lnTo>
                  <a:pt x="2628045" y="660400"/>
                </a:lnTo>
                <a:lnTo>
                  <a:pt x="2624213" y="647700"/>
                </a:lnTo>
                <a:lnTo>
                  <a:pt x="2621836" y="635000"/>
                </a:lnTo>
                <a:close/>
              </a:path>
              <a:path w="2708909" h="1625600">
                <a:moveTo>
                  <a:pt x="2704346" y="660400"/>
                </a:moveTo>
                <a:lnTo>
                  <a:pt x="2680797" y="660400"/>
                </a:lnTo>
                <a:lnTo>
                  <a:pt x="2671887" y="673100"/>
                </a:lnTo>
                <a:lnTo>
                  <a:pt x="2703634" y="673100"/>
                </a:lnTo>
                <a:lnTo>
                  <a:pt x="2704346" y="660400"/>
                </a:lnTo>
                <a:close/>
              </a:path>
              <a:path w="2708909" h="1625600">
                <a:moveTo>
                  <a:pt x="2573649" y="622300"/>
                </a:moveTo>
                <a:lnTo>
                  <a:pt x="113504" y="622300"/>
                </a:lnTo>
                <a:lnTo>
                  <a:pt x="104237" y="635000"/>
                </a:lnTo>
                <a:lnTo>
                  <a:pt x="2578005" y="635000"/>
                </a:lnTo>
                <a:lnTo>
                  <a:pt x="2573649" y="622300"/>
                </a:lnTo>
                <a:close/>
              </a:path>
              <a:path w="2708909" h="1625600">
                <a:moveTo>
                  <a:pt x="2601104" y="622300"/>
                </a:moveTo>
                <a:lnTo>
                  <a:pt x="2595449" y="622300"/>
                </a:lnTo>
                <a:lnTo>
                  <a:pt x="2589617" y="635000"/>
                </a:lnTo>
                <a:lnTo>
                  <a:pt x="2606559" y="635000"/>
                </a:lnTo>
                <a:lnTo>
                  <a:pt x="2601104" y="622300"/>
                </a:lnTo>
                <a:close/>
              </a:path>
              <a:path w="2708909" h="1625600">
                <a:moveTo>
                  <a:pt x="2561901" y="596900"/>
                </a:moveTo>
                <a:lnTo>
                  <a:pt x="2549440" y="596900"/>
                </a:lnTo>
                <a:lnTo>
                  <a:pt x="2544718" y="609600"/>
                </a:lnTo>
                <a:lnTo>
                  <a:pt x="120938" y="609600"/>
                </a:lnTo>
                <a:lnTo>
                  <a:pt x="120247" y="622300"/>
                </a:lnTo>
                <a:lnTo>
                  <a:pt x="2570214" y="622300"/>
                </a:lnTo>
                <a:lnTo>
                  <a:pt x="2561901" y="596900"/>
                </a:lnTo>
                <a:close/>
              </a:path>
              <a:path w="2708909" h="1625600">
                <a:moveTo>
                  <a:pt x="2376147" y="571500"/>
                </a:moveTo>
                <a:lnTo>
                  <a:pt x="145534" y="571500"/>
                </a:lnTo>
                <a:lnTo>
                  <a:pt x="129252" y="596900"/>
                </a:lnTo>
                <a:lnTo>
                  <a:pt x="122959" y="609600"/>
                </a:lnTo>
                <a:lnTo>
                  <a:pt x="2517357" y="609600"/>
                </a:lnTo>
                <a:lnTo>
                  <a:pt x="2512248" y="596900"/>
                </a:lnTo>
                <a:lnTo>
                  <a:pt x="2384241" y="596900"/>
                </a:lnTo>
                <a:lnTo>
                  <a:pt x="2383560" y="584200"/>
                </a:lnTo>
                <a:lnTo>
                  <a:pt x="2381037" y="584200"/>
                </a:lnTo>
                <a:lnTo>
                  <a:pt x="2376147" y="571500"/>
                </a:lnTo>
                <a:close/>
              </a:path>
              <a:path w="2708909" h="1625600">
                <a:moveTo>
                  <a:pt x="2487463" y="584200"/>
                </a:moveTo>
                <a:lnTo>
                  <a:pt x="2394188" y="584200"/>
                </a:lnTo>
                <a:lnTo>
                  <a:pt x="2384241" y="596900"/>
                </a:lnTo>
                <a:lnTo>
                  <a:pt x="2496562" y="596900"/>
                </a:lnTo>
                <a:lnTo>
                  <a:pt x="2487463" y="584200"/>
                </a:lnTo>
                <a:close/>
              </a:path>
              <a:path w="2708909" h="1625600">
                <a:moveTo>
                  <a:pt x="2431381" y="558800"/>
                </a:moveTo>
                <a:lnTo>
                  <a:pt x="2408837" y="558800"/>
                </a:lnTo>
                <a:lnTo>
                  <a:pt x="2409937" y="571500"/>
                </a:lnTo>
                <a:lnTo>
                  <a:pt x="2409151" y="584200"/>
                </a:lnTo>
                <a:lnTo>
                  <a:pt x="2458940" y="584200"/>
                </a:lnTo>
                <a:lnTo>
                  <a:pt x="2453475" y="571500"/>
                </a:lnTo>
                <a:lnTo>
                  <a:pt x="2435894" y="571500"/>
                </a:lnTo>
                <a:lnTo>
                  <a:pt x="2431381" y="558800"/>
                </a:lnTo>
                <a:close/>
              </a:path>
              <a:path w="2708909" h="1625600">
                <a:moveTo>
                  <a:pt x="2469861" y="571500"/>
                </a:moveTo>
                <a:lnTo>
                  <a:pt x="2458940" y="584200"/>
                </a:lnTo>
                <a:lnTo>
                  <a:pt x="2477264" y="584200"/>
                </a:lnTo>
                <a:lnTo>
                  <a:pt x="2469861" y="571500"/>
                </a:lnTo>
                <a:close/>
              </a:path>
              <a:path w="2708909" h="1625600">
                <a:moveTo>
                  <a:pt x="2484008" y="571500"/>
                </a:moveTo>
                <a:lnTo>
                  <a:pt x="2480018" y="571500"/>
                </a:lnTo>
                <a:lnTo>
                  <a:pt x="2478678" y="584200"/>
                </a:lnTo>
                <a:lnTo>
                  <a:pt x="2485285" y="584200"/>
                </a:lnTo>
                <a:lnTo>
                  <a:pt x="2484008" y="571500"/>
                </a:lnTo>
                <a:close/>
              </a:path>
              <a:path w="2708909" h="1625600">
                <a:moveTo>
                  <a:pt x="2328861" y="520700"/>
                </a:moveTo>
                <a:lnTo>
                  <a:pt x="195878" y="520700"/>
                </a:lnTo>
                <a:lnTo>
                  <a:pt x="161534" y="558800"/>
                </a:lnTo>
                <a:lnTo>
                  <a:pt x="157010" y="571500"/>
                </a:lnTo>
                <a:lnTo>
                  <a:pt x="2371540" y="571500"/>
                </a:lnTo>
                <a:lnTo>
                  <a:pt x="2366409" y="558800"/>
                </a:lnTo>
                <a:lnTo>
                  <a:pt x="2348630" y="558800"/>
                </a:lnTo>
                <a:lnTo>
                  <a:pt x="2343258" y="546100"/>
                </a:lnTo>
                <a:lnTo>
                  <a:pt x="2328861" y="520700"/>
                </a:lnTo>
                <a:close/>
              </a:path>
              <a:path w="2708909" h="1625600">
                <a:moveTo>
                  <a:pt x="2163557" y="508000"/>
                </a:moveTo>
                <a:lnTo>
                  <a:pt x="210873" y="508000"/>
                </a:lnTo>
                <a:lnTo>
                  <a:pt x="202653" y="520700"/>
                </a:lnTo>
                <a:lnTo>
                  <a:pt x="2164007" y="520700"/>
                </a:lnTo>
                <a:lnTo>
                  <a:pt x="2163557" y="508000"/>
                </a:lnTo>
                <a:close/>
              </a:path>
              <a:path w="2708909" h="1625600">
                <a:moveTo>
                  <a:pt x="2230926" y="482600"/>
                </a:moveTo>
                <a:lnTo>
                  <a:pt x="2221010" y="482600"/>
                </a:lnTo>
                <a:lnTo>
                  <a:pt x="2211178" y="495300"/>
                </a:lnTo>
                <a:lnTo>
                  <a:pt x="2186237" y="508000"/>
                </a:lnTo>
                <a:lnTo>
                  <a:pt x="2182907" y="508000"/>
                </a:lnTo>
                <a:lnTo>
                  <a:pt x="2180499" y="520700"/>
                </a:lnTo>
                <a:lnTo>
                  <a:pt x="2322808" y="520700"/>
                </a:lnTo>
                <a:lnTo>
                  <a:pt x="2324316" y="508000"/>
                </a:lnTo>
                <a:lnTo>
                  <a:pt x="2323960" y="495300"/>
                </a:lnTo>
                <a:lnTo>
                  <a:pt x="2241701" y="495300"/>
                </a:lnTo>
                <a:lnTo>
                  <a:pt x="2230926" y="482600"/>
                </a:lnTo>
                <a:close/>
              </a:path>
              <a:path w="2708909" h="1625600">
                <a:moveTo>
                  <a:pt x="2104815" y="469900"/>
                </a:moveTo>
                <a:lnTo>
                  <a:pt x="2051445" y="469900"/>
                </a:lnTo>
                <a:lnTo>
                  <a:pt x="2049759" y="482600"/>
                </a:lnTo>
                <a:lnTo>
                  <a:pt x="231165" y="482600"/>
                </a:lnTo>
                <a:lnTo>
                  <a:pt x="229176" y="495300"/>
                </a:lnTo>
                <a:lnTo>
                  <a:pt x="227092" y="495300"/>
                </a:lnTo>
                <a:lnTo>
                  <a:pt x="215239" y="508000"/>
                </a:lnTo>
                <a:lnTo>
                  <a:pt x="2127537" y="508000"/>
                </a:lnTo>
                <a:lnTo>
                  <a:pt x="2124092" y="495300"/>
                </a:lnTo>
                <a:lnTo>
                  <a:pt x="2109098" y="482600"/>
                </a:lnTo>
                <a:lnTo>
                  <a:pt x="2104815" y="469900"/>
                </a:lnTo>
                <a:close/>
              </a:path>
              <a:path w="2708909" h="1625600">
                <a:moveTo>
                  <a:pt x="2151693" y="495300"/>
                </a:moveTo>
                <a:lnTo>
                  <a:pt x="2134688" y="495300"/>
                </a:lnTo>
                <a:lnTo>
                  <a:pt x="2131118" y="508000"/>
                </a:lnTo>
                <a:lnTo>
                  <a:pt x="2155819" y="508000"/>
                </a:lnTo>
                <a:lnTo>
                  <a:pt x="2151693" y="495300"/>
                </a:lnTo>
                <a:close/>
              </a:path>
              <a:path w="2708909" h="1625600">
                <a:moveTo>
                  <a:pt x="2306055" y="482600"/>
                </a:moveTo>
                <a:lnTo>
                  <a:pt x="2263533" y="482600"/>
                </a:lnTo>
                <a:lnTo>
                  <a:pt x="2241701" y="495300"/>
                </a:lnTo>
                <a:lnTo>
                  <a:pt x="2319311" y="495300"/>
                </a:lnTo>
                <a:lnTo>
                  <a:pt x="2306055" y="482600"/>
                </a:lnTo>
                <a:close/>
              </a:path>
              <a:path w="2708909" h="1625600">
                <a:moveTo>
                  <a:pt x="2018137" y="469900"/>
                </a:moveTo>
                <a:lnTo>
                  <a:pt x="269845" y="469900"/>
                </a:lnTo>
                <a:lnTo>
                  <a:pt x="242610" y="482600"/>
                </a:lnTo>
                <a:lnTo>
                  <a:pt x="2019069" y="482600"/>
                </a:lnTo>
                <a:lnTo>
                  <a:pt x="2018137" y="469900"/>
                </a:lnTo>
                <a:close/>
              </a:path>
              <a:path w="2708909" h="1625600">
                <a:moveTo>
                  <a:pt x="2301584" y="469900"/>
                </a:moveTo>
                <a:lnTo>
                  <a:pt x="2276778" y="469900"/>
                </a:lnTo>
                <a:lnTo>
                  <a:pt x="2267983" y="482600"/>
                </a:lnTo>
                <a:lnTo>
                  <a:pt x="2303615" y="482600"/>
                </a:lnTo>
                <a:lnTo>
                  <a:pt x="2301584" y="469900"/>
                </a:lnTo>
                <a:close/>
              </a:path>
              <a:path w="2708909" h="1625600">
                <a:moveTo>
                  <a:pt x="2014671" y="457200"/>
                </a:moveTo>
                <a:lnTo>
                  <a:pt x="281719" y="457200"/>
                </a:lnTo>
                <a:lnTo>
                  <a:pt x="281028" y="469900"/>
                </a:lnTo>
                <a:lnTo>
                  <a:pt x="2016755" y="469900"/>
                </a:lnTo>
                <a:lnTo>
                  <a:pt x="2014671" y="457200"/>
                </a:lnTo>
                <a:close/>
              </a:path>
              <a:path w="2708909" h="1625600">
                <a:moveTo>
                  <a:pt x="2003865" y="406400"/>
                </a:moveTo>
                <a:lnTo>
                  <a:pt x="292996" y="406400"/>
                </a:lnTo>
                <a:lnTo>
                  <a:pt x="296849" y="419100"/>
                </a:lnTo>
                <a:lnTo>
                  <a:pt x="293362" y="431800"/>
                </a:lnTo>
                <a:lnTo>
                  <a:pt x="294891" y="431800"/>
                </a:lnTo>
                <a:lnTo>
                  <a:pt x="295970" y="444500"/>
                </a:lnTo>
                <a:lnTo>
                  <a:pt x="291834" y="444500"/>
                </a:lnTo>
                <a:lnTo>
                  <a:pt x="282148" y="457200"/>
                </a:lnTo>
                <a:lnTo>
                  <a:pt x="2000483" y="457200"/>
                </a:lnTo>
                <a:lnTo>
                  <a:pt x="1997310" y="444500"/>
                </a:lnTo>
                <a:lnTo>
                  <a:pt x="1990169" y="419100"/>
                </a:lnTo>
                <a:lnTo>
                  <a:pt x="1992243" y="419100"/>
                </a:lnTo>
                <a:lnTo>
                  <a:pt x="2003865" y="406400"/>
                </a:lnTo>
                <a:close/>
              </a:path>
              <a:path w="2708909" h="1625600">
                <a:moveTo>
                  <a:pt x="2000577" y="393700"/>
                </a:moveTo>
                <a:lnTo>
                  <a:pt x="292734" y="393700"/>
                </a:lnTo>
                <a:lnTo>
                  <a:pt x="291823" y="406400"/>
                </a:lnTo>
                <a:lnTo>
                  <a:pt x="2000085" y="406400"/>
                </a:lnTo>
                <a:lnTo>
                  <a:pt x="2000577" y="393700"/>
                </a:lnTo>
                <a:close/>
              </a:path>
              <a:path w="2708909" h="1625600">
                <a:moveTo>
                  <a:pt x="1997928" y="381000"/>
                </a:moveTo>
                <a:lnTo>
                  <a:pt x="284441" y="381000"/>
                </a:lnTo>
                <a:lnTo>
                  <a:pt x="284441" y="393700"/>
                </a:lnTo>
                <a:lnTo>
                  <a:pt x="1999300" y="393700"/>
                </a:lnTo>
                <a:lnTo>
                  <a:pt x="1997928" y="381000"/>
                </a:lnTo>
                <a:close/>
              </a:path>
              <a:path w="2708909" h="1625600">
                <a:moveTo>
                  <a:pt x="1990169" y="368300"/>
                </a:moveTo>
                <a:lnTo>
                  <a:pt x="276033" y="368300"/>
                </a:lnTo>
                <a:lnTo>
                  <a:pt x="274190" y="381000"/>
                </a:lnTo>
                <a:lnTo>
                  <a:pt x="1990462" y="381000"/>
                </a:lnTo>
                <a:lnTo>
                  <a:pt x="1990169" y="368300"/>
                </a:lnTo>
                <a:close/>
              </a:path>
              <a:path w="2708909" h="1625600">
                <a:moveTo>
                  <a:pt x="1982861" y="342900"/>
                </a:moveTo>
                <a:lnTo>
                  <a:pt x="277447" y="342900"/>
                </a:lnTo>
                <a:lnTo>
                  <a:pt x="287603" y="355600"/>
                </a:lnTo>
                <a:lnTo>
                  <a:pt x="300126" y="368300"/>
                </a:lnTo>
                <a:lnTo>
                  <a:pt x="1985782" y="368300"/>
                </a:lnTo>
                <a:lnTo>
                  <a:pt x="1984714" y="355600"/>
                </a:lnTo>
                <a:lnTo>
                  <a:pt x="1982861" y="342900"/>
                </a:lnTo>
                <a:close/>
              </a:path>
              <a:path w="2708909" h="1625600">
                <a:moveTo>
                  <a:pt x="1975814" y="330200"/>
                </a:moveTo>
                <a:lnTo>
                  <a:pt x="273803" y="330200"/>
                </a:lnTo>
                <a:lnTo>
                  <a:pt x="274222" y="342900"/>
                </a:lnTo>
                <a:lnTo>
                  <a:pt x="1975814" y="342900"/>
                </a:lnTo>
                <a:lnTo>
                  <a:pt x="1975814" y="330200"/>
                </a:lnTo>
                <a:close/>
              </a:path>
              <a:path w="2708909" h="1625600">
                <a:moveTo>
                  <a:pt x="1985457" y="317500"/>
                </a:moveTo>
                <a:lnTo>
                  <a:pt x="266169" y="317500"/>
                </a:lnTo>
                <a:lnTo>
                  <a:pt x="267929" y="330200"/>
                </a:lnTo>
                <a:lnTo>
                  <a:pt x="1986756" y="330200"/>
                </a:lnTo>
                <a:lnTo>
                  <a:pt x="1985457" y="317500"/>
                </a:lnTo>
                <a:close/>
              </a:path>
              <a:path w="2708909" h="1625600">
                <a:moveTo>
                  <a:pt x="1947134" y="279400"/>
                </a:moveTo>
                <a:lnTo>
                  <a:pt x="1918329" y="279400"/>
                </a:lnTo>
                <a:lnTo>
                  <a:pt x="1905994" y="292100"/>
                </a:lnTo>
                <a:lnTo>
                  <a:pt x="260054" y="292100"/>
                </a:lnTo>
                <a:lnTo>
                  <a:pt x="261740" y="304800"/>
                </a:lnTo>
                <a:lnTo>
                  <a:pt x="260913" y="304800"/>
                </a:lnTo>
                <a:lnTo>
                  <a:pt x="264861" y="317500"/>
                </a:lnTo>
                <a:lnTo>
                  <a:pt x="1954987" y="317500"/>
                </a:lnTo>
                <a:lnTo>
                  <a:pt x="1952013" y="304800"/>
                </a:lnTo>
                <a:lnTo>
                  <a:pt x="1948307" y="292100"/>
                </a:lnTo>
                <a:lnTo>
                  <a:pt x="1947134" y="279400"/>
                </a:lnTo>
                <a:close/>
              </a:path>
              <a:path w="2708909" h="1625600">
                <a:moveTo>
                  <a:pt x="1878288" y="279400"/>
                </a:moveTo>
                <a:lnTo>
                  <a:pt x="245270" y="279400"/>
                </a:lnTo>
                <a:lnTo>
                  <a:pt x="252913" y="292100"/>
                </a:lnTo>
                <a:lnTo>
                  <a:pt x="1879722" y="292100"/>
                </a:lnTo>
                <a:lnTo>
                  <a:pt x="1878288" y="279400"/>
                </a:lnTo>
                <a:close/>
              </a:path>
              <a:path w="2708909" h="1625600">
                <a:moveTo>
                  <a:pt x="1235470" y="254000"/>
                </a:moveTo>
                <a:lnTo>
                  <a:pt x="230998" y="254000"/>
                </a:lnTo>
                <a:lnTo>
                  <a:pt x="233563" y="266700"/>
                </a:lnTo>
                <a:lnTo>
                  <a:pt x="241887" y="279400"/>
                </a:lnTo>
                <a:lnTo>
                  <a:pt x="1262055" y="279400"/>
                </a:lnTo>
                <a:lnTo>
                  <a:pt x="1260370" y="266700"/>
                </a:lnTo>
                <a:lnTo>
                  <a:pt x="1237480" y="266700"/>
                </a:lnTo>
                <a:lnTo>
                  <a:pt x="1235470" y="254000"/>
                </a:lnTo>
                <a:close/>
              </a:path>
              <a:path w="2708909" h="1625600">
                <a:moveTo>
                  <a:pt x="1811086" y="266700"/>
                </a:moveTo>
                <a:lnTo>
                  <a:pt x="1265741" y="266700"/>
                </a:lnTo>
                <a:lnTo>
                  <a:pt x="1265553" y="279400"/>
                </a:lnTo>
                <a:lnTo>
                  <a:pt x="1821902" y="279400"/>
                </a:lnTo>
                <a:lnTo>
                  <a:pt x="1811086" y="266700"/>
                </a:lnTo>
                <a:close/>
              </a:path>
              <a:path w="2708909" h="1625600">
                <a:moveTo>
                  <a:pt x="1844603" y="266700"/>
                </a:moveTo>
                <a:lnTo>
                  <a:pt x="1833776" y="266700"/>
                </a:lnTo>
                <a:lnTo>
                  <a:pt x="1828164" y="279400"/>
                </a:lnTo>
                <a:lnTo>
                  <a:pt x="1860309" y="279400"/>
                </a:lnTo>
                <a:lnTo>
                  <a:pt x="1844603" y="266700"/>
                </a:lnTo>
                <a:close/>
              </a:path>
              <a:path w="2708909" h="1625600">
                <a:moveTo>
                  <a:pt x="1825766" y="254000"/>
                </a:moveTo>
                <a:lnTo>
                  <a:pt x="1269249" y="254000"/>
                </a:lnTo>
                <a:lnTo>
                  <a:pt x="1268840" y="266700"/>
                </a:lnTo>
                <a:lnTo>
                  <a:pt x="1819797" y="266700"/>
                </a:lnTo>
                <a:lnTo>
                  <a:pt x="1825766" y="254000"/>
                </a:lnTo>
                <a:close/>
              </a:path>
              <a:path w="2708909" h="1625600">
                <a:moveTo>
                  <a:pt x="1231428" y="241300"/>
                </a:moveTo>
                <a:lnTo>
                  <a:pt x="227637" y="241300"/>
                </a:lnTo>
                <a:lnTo>
                  <a:pt x="225574" y="254000"/>
                </a:lnTo>
                <a:lnTo>
                  <a:pt x="1230171" y="254000"/>
                </a:lnTo>
                <a:lnTo>
                  <a:pt x="1231428" y="241300"/>
                </a:lnTo>
                <a:close/>
              </a:path>
              <a:path w="2708909" h="1625600">
                <a:moveTo>
                  <a:pt x="1811253" y="228600"/>
                </a:moveTo>
                <a:lnTo>
                  <a:pt x="1275667" y="228600"/>
                </a:lnTo>
                <a:lnTo>
                  <a:pt x="1277144" y="241300"/>
                </a:lnTo>
                <a:lnTo>
                  <a:pt x="1278023" y="254000"/>
                </a:lnTo>
                <a:lnTo>
                  <a:pt x="1829535" y="254000"/>
                </a:lnTo>
                <a:lnTo>
                  <a:pt x="1828247" y="241300"/>
                </a:lnTo>
                <a:lnTo>
                  <a:pt x="1810478" y="241300"/>
                </a:lnTo>
                <a:lnTo>
                  <a:pt x="1811253" y="228600"/>
                </a:lnTo>
                <a:close/>
              </a:path>
              <a:path w="2708909" h="1625600">
                <a:moveTo>
                  <a:pt x="989519" y="228600"/>
                </a:moveTo>
                <a:lnTo>
                  <a:pt x="233888" y="228600"/>
                </a:lnTo>
                <a:lnTo>
                  <a:pt x="235113" y="241300"/>
                </a:lnTo>
                <a:lnTo>
                  <a:pt x="991100" y="241300"/>
                </a:lnTo>
                <a:lnTo>
                  <a:pt x="989519" y="228600"/>
                </a:lnTo>
                <a:close/>
              </a:path>
              <a:path w="2708909" h="1625600">
                <a:moveTo>
                  <a:pt x="1073339" y="228600"/>
                </a:moveTo>
                <a:lnTo>
                  <a:pt x="993791" y="228600"/>
                </a:lnTo>
                <a:lnTo>
                  <a:pt x="991100" y="241300"/>
                </a:lnTo>
                <a:lnTo>
                  <a:pt x="1074616" y="241300"/>
                </a:lnTo>
                <a:lnTo>
                  <a:pt x="1073339" y="228600"/>
                </a:lnTo>
                <a:close/>
              </a:path>
              <a:path w="2708909" h="1625600">
                <a:moveTo>
                  <a:pt x="1228297" y="228600"/>
                </a:moveTo>
                <a:lnTo>
                  <a:pt x="1106311" y="228600"/>
                </a:lnTo>
                <a:lnTo>
                  <a:pt x="1104112" y="241300"/>
                </a:lnTo>
                <a:lnTo>
                  <a:pt x="1230213" y="241300"/>
                </a:lnTo>
                <a:lnTo>
                  <a:pt x="1228297" y="228600"/>
                </a:lnTo>
                <a:close/>
              </a:path>
              <a:path w="2708909" h="1625600">
                <a:moveTo>
                  <a:pt x="974033" y="203200"/>
                </a:moveTo>
                <a:lnTo>
                  <a:pt x="849639" y="203200"/>
                </a:lnTo>
                <a:lnTo>
                  <a:pt x="842613" y="215900"/>
                </a:lnTo>
                <a:lnTo>
                  <a:pt x="227542" y="215900"/>
                </a:lnTo>
                <a:lnTo>
                  <a:pt x="227783" y="228600"/>
                </a:lnTo>
                <a:lnTo>
                  <a:pt x="977352" y="228600"/>
                </a:lnTo>
                <a:lnTo>
                  <a:pt x="976389" y="215900"/>
                </a:lnTo>
                <a:lnTo>
                  <a:pt x="974033" y="203200"/>
                </a:lnTo>
                <a:close/>
              </a:path>
              <a:path w="2708909" h="1625600">
                <a:moveTo>
                  <a:pt x="1065067" y="215900"/>
                </a:moveTo>
                <a:lnTo>
                  <a:pt x="994210" y="215900"/>
                </a:lnTo>
                <a:lnTo>
                  <a:pt x="994535" y="228600"/>
                </a:lnTo>
                <a:lnTo>
                  <a:pt x="1066082" y="228600"/>
                </a:lnTo>
                <a:lnTo>
                  <a:pt x="1065067" y="215900"/>
                </a:lnTo>
                <a:close/>
              </a:path>
              <a:path w="2708909" h="1625600">
                <a:moveTo>
                  <a:pt x="1139515" y="215900"/>
                </a:moveTo>
                <a:lnTo>
                  <a:pt x="1119484" y="215900"/>
                </a:lnTo>
                <a:lnTo>
                  <a:pt x="1117232" y="228600"/>
                </a:lnTo>
                <a:lnTo>
                  <a:pt x="1140834" y="228600"/>
                </a:lnTo>
                <a:lnTo>
                  <a:pt x="1139515" y="215900"/>
                </a:lnTo>
                <a:close/>
              </a:path>
              <a:path w="2708909" h="1625600">
                <a:moveTo>
                  <a:pt x="1166571" y="215900"/>
                </a:moveTo>
                <a:lnTo>
                  <a:pt x="1163126" y="215900"/>
                </a:lnTo>
                <a:lnTo>
                  <a:pt x="1160582" y="228600"/>
                </a:lnTo>
                <a:lnTo>
                  <a:pt x="1168980" y="228600"/>
                </a:lnTo>
                <a:lnTo>
                  <a:pt x="1166571" y="215900"/>
                </a:lnTo>
                <a:close/>
              </a:path>
              <a:path w="2708909" h="1625600">
                <a:moveTo>
                  <a:pt x="1212968" y="215900"/>
                </a:moveTo>
                <a:lnTo>
                  <a:pt x="1170854" y="215900"/>
                </a:lnTo>
                <a:lnTo>
                  <a:pt x="1168980" y="228600"/>
                </a:lnTo>
                <a:lnTo>
                  <a:pt x="1218591" y="228600"/>
                </a:lnTo>
                <a:lnTo>
                  <a:pt x="1212968" y="215900"/>
                </a:lnTo>
                <a:close/>
              </a:path>
              <a:path w="2708909" h="1625600">
                <a:moveTo>
                  <a:pt x="1815452" y="215900"/>
                </a:moveTo>
                <a:lnTo>
                  <a:pt x="1271301" y="215900"/>
                </a:lnTo>
                <a:lnTo>
                  <a:pt x="1270170" y="228600"/>
                </a:lnTo>
                <a:lnTo>
                  <a:pt x="1815012" y="228600"/>
                </a:lnTo>
                <a:lnTo>
                  <a:pt x="1815452" y="215900"/>
                </a:lnTo>
                <a:close/>
              </a:path>
              <a:path w="2708909" h="1625600">
                <a:moveTo>
                  <a:pt x="837293" y="190500"/>
                </a:moveTo>
                <a:lnTo>
                  <a:pt x="220317" y="190500"/>
                </a:lnTo>
                <a:lnTo>
                  <a:pt x="224391" y="203200"/>
                </a:lnTo>
                <a:lnTo>
                  <a:pt x="221668" y="203200"/>
                </a:lnTo>
                <a:lnTo>
                  <a:pt x="222673" y="215900"/>
                </a:lnTo>
                <a:lnTo>
                  <a:pt x="831136" y="215900"/>
                </a:lnTo>
                <a:lnTo>
                  <a:pt x="836110" y="203200"/>
                </a:lnTo>
                <a:lnTo>
                  <a:pt x="837293" y="190500"/>
                </a:lnTo>
                <a:close/>
              </a:path>
              <a:path w="2708909" h="1625600">
                <a:moveTo>
                  <a:pt x="1065883" y="203200"/>
                </a:moveTo>
                <a:lnTo>
                  <a:pt x="997571" y="203200"/>
                </a:lnTo>
                <a:lnTo>
                  <a:pt x="994618" y="215900"/>
                </a:lnTo>
                <a:lnTo>
                  <a:pt x="1066480" y="215900"/>
                </a:lnTo>
                <a:lnTo>
                  <a:pt x="1065883" y="203200"/>
                </a:lnTo>
                <a:close/>
              </a:path>
              <a:path w="2708909" h="1625600">
                <a:moveTo>
                  <a:pt x="1816761" y="203200"/>
                </a:moveTo>
                <a:lnTo>
                  <a:pt x="1268516" y="203200"/>
                </a:lnTo>
                <a:lnTo>
                  <a:pt x="1270076" y="215900"/>
                </a:lnTo>
                <a:lnTo>
                  <a:pt x="1817096" y="215900"/>
                </a:lnTo>
                <a:lnTo>
                  <a:pt x="1816761" y="203200"/>
                </a:lnTo>
                <a:close/>
              </a:path>
              <a:path w="2708909" h="1625600">
                <a:moveTo>
                  <a:pt x="871983" y="190500"/>
                </a:moveTo>
                <a:lnTo>
                  <a:pt x="850529" y="190500"/>
                </a:lnTo>
                <a:lnTo>
                  <a:pt x="850602" y="203200"/>
                </a:lnTo>
                <a:lnTo>
                  <a:pt x="874800" y="203200"/>
                </a:lnTo>
                <a:lnTo>
                  <a:pt x="871983" y="190500"/>
                </a:lnTo>
                <a:close/>
              </a:path>
              <a:path w="2708909" h="1625600">
                <a:moveTo>
                  <a:pt x="929291" y="190500"/>
                </a:moveTo>
                <a:lnTo>
                  <a:pt x="898757" y="190500"/>
                </a:lnTo>
                <a:lnTo>
                  <a:pt x="895145" y="203200"/>
                </a:lnTo>
                <a:lnTo>
                  <a:pt x="930893" y="203200"/>
                </a:lnTo>
                <a:lnTo>
                  <a:pt x="929291" y="190500"/>
                </a:lnTo>
                <a:close/>
              </a:path>
              <a:path w="2708909" h="1625600">
                <a:moveTo>
                  <a:pt x="954976" y="190500"/>
                </a:moveTo>
                <a:lnTo>
                  <a:pt x="947007" y="190500"/>
                </a:lnTo>
                <a:lnTo>
                  <a:pt x="939521" y="203200"/>
                </a:lnTo>
                <a:lnTo>
                  <a:pt x="968452" y="203200"/>
                </a:lnTo>
                <a:lnTo>
                  <a:pt x="954976" y="190500"/>
                </a:lnTo>
                <a:close/>
              </a:path>
              <a:path w="2708909" h="1625600">
                <a:moveTo>
                  <a:pt x="1059119" y="190500"/>
                </a:moveTo>
                <a:lnTo>
                  <a:pt x="1028973" y="190500"/>
                </a:lnTo>
                <a:lnTo>
                  <a:pt x="1025026" y="203200"/>
                </a:lnTo>
                <a:lnTo>
                  <a:pt x="1064135" y="203200"/>
                </a:lnTo>
                <a:lnTo>
                  <a:pt x="1059119" y="190500"/>
                </a:lnTo>
                <a:close/>
              </a:path>
              <a:path w="2708909" h="1625600">
                <a:moveTo>
                  <a:pt x="1807232" y="190500"/>
                </a:moveTo>
                <a:lnTo>
                  <a:pt x="1260631" y="190500"/>
                </a:lnTo>
                <a:lnTo>
                  <a:pt x="1260631" y="203200"/>
                </a:lnTo>
                <a:lnTo>
                  <a:pt x="1813557" y="203200"/>
                </a:lnTo>
                <a:lnTo>
                  <a:pt x="1807232" y="190500"/>
                </a:lnTo>
                <a:close/>
              </a:path>
              <a:path w="2708909" h="1625600">
                <a:moveTo>
                  <a:pt x="263258" y="177800"/>
                </a:moveTo>
                <a:lnTo>
                  <a:pt x="221427" y="177800"/>
                </a:lnTo>
                <a:lnTo>
                  <a:pt x="219605" y="190500"/>
                </a:lnTo>
                <a:lnTo>
                  <a:pt x="267468" y="190500"/>
                </a:lnTo>
                <a:lnTo>
                  <a:pt x="263258" y="177800"/>
                </a:lnTo>
                <a:close/>
              </a:path>
              <a:path w="2708909" h="1625600">
                <a:moveTo>
                  <a:pt x="758542" y="165100"/>
                </a:moveTo>
                <a:lnTo>
                  <a:pt x="300210" y="165100"/>
                </a:lnTo>
                <a:lnTo>
                  <a:pt x="277750" y="190500"/>
                </a:lnTo>
                <a:lnTo>
                  <a:pt x="770353" y="190500"/>
                </a:lnTo>
                <a:lnTo>
                  <a:pt x="772583" y="177800"/>
                </a:lnTo>
                <a:lnTo>
                  <a:pt x="759736" y="177800"/>
                </a:lnTo>
                <a:lnTo>
                  <a:pt x="758542" y="165100"/>
                </a:lnTo>
                <a:close/>
              </a:path>
              <a:path w="2708909" h="1625600">
                <a:moveTo>
                  <a:pt x="808310" y="177800"/>
                </a:moveTo>
                <a:lnTo>
                  <a:pt x="800268" y="177800"/>
                </a:lnTo>
                <a:lnTo>
                  <a:pt x="796090" y="190500"/>
                </a:lnTo>
                <a:lnTo>
                  <a:pt x="824582" y="190500"/>
                </a:lnTo>
                <a:lnTo>
                  <a:pt x="808310" y="177800"/>
                </a:lnTo>
                <a:close/>
              </a:path>
              <a:path w="2708909" h="1625600">
                <a:moveTo>
                  <a:pt x="918914" y="177800"/>
                </a:moveTo>
                <a:lnTo>
                  <a:pt x="906569" y="177800"/>
                </a:lnTo>
                <a:lnTo>
                  <a:pt x="903637" y="190500"/>
                </a:lnTo>
                <a:lnTo>
                  <a:pt x="919061" y="190500"/>
                </a:lnTo>
                <a:lnTo>
                  <a:pt x="918914" y="177800"/>
                </a:lnTo>
                <a:close/>
              </a:path>
              <a:path w="2708909" h="1625600">
                <a:moveTo>
                  <a:pt x="1050470" y="177800"/>
                </a:moveTo>
                <a:lnTo>
                  <a:pt x="1038408" y="177800"/>
                </a:lnTo>
                <a:lnTo>
                  <a:pt x="1035403" y="190500"/>
                </a:lnTo>
                <a:lnTo>
                  <a:pt x="1054093" y="190500"/>
                </a:lnTo>
                <a:lnTo>
                  <a:pt x="1050470" y="177800"/>
                </a:lnTo>
                <a:close/>
              </a:path>
              <a:path w="2708909" h="1625600">
                <a:moveTo>
                  <a:pt x="1804196" y="177800"/>
                </a:moveTo>
                <a:lnTo>
                  <a:pt x="1263825" y="177800"/>
                </a:lnTo>
                <a:lnTo>
                  <a:pt x="1259511" y="190500"/>
                </a:lnTo>
                <a:lnTo>
                  <a:pt x="1804866" y="190500"/>
                </a:lnTo>
                <a:lnTo>
                  <a:pt x="1804196" y="177800"/>
                </a:lnTo>
                <a:close/>
              </a:path>
              <a:path w="2708909" h="1625600">
                <a:moveTo>
                  <a:pt x="1802374" y="165100"/>
                </a:moveTo>
                <a:lnTo>
                  <a:pt x="1268662" y="165100"/>
                </a:lnTo>
                <a:lnTo>
                  <a:pt x="1266903" y="177800"/>
                </a:lnTo>
                <a:lnTo>
                  <a:pt x="1796542" y="177800"/>
                </a:lnTo>
                <a:lnTo>
                  <a:pt x="1802374" y="165100"/>
                </a:lnTo>
                <a:close/>
              </a:path>
              <a:path w="2708909" h="1625600">
                <a:moveTo>
                  <a:pt x="643729" y="127000"/>
                </a:moveTo>
                <a:lnTo>
                  <a:pt x="327361" y="127000"/>
                </a:lnTo>
                <a:lnTo>
                  <a:pt x="325047" y="139700"/>
                </a:lnTo>
                <a:lnTo>
                  <a:pt x="321477" y="152400"/>
                </a:lnTo>
                <a:lnTo>
                  <a:pt x="317246" y="165100"/>
                </a:lnTo>
                <a:lnTo>
                  <a:pt x="758605" y="165100"/>
                </a:lnTo>
                <a:lnTo>
                  <a:pt x="759003" y="152400"/>
                </a:lnTo>
                <a:lnTo>
                  <a:pt x="709517" y="152400"/>
                </a:lnTo>
                <a:lnTo>
                  <a:pt x="681110" y="139700"/>
                </a:lnTo>
                <a:lnTo>
                  <a:pt x="644064" y="139700"/>
                </a:lnTo>
                <a:lnTo>
                  <a:pt x="643729" y="127000"/>
                </a:lnTo>
                <a:close/>
              </a:path>
              <a:path w="2708909" h="1625600">
                <a:moveTo>
                  <a:pt x="1845158" y="139700"/>
                </a:moveTo>
                <a:lnTo>
                  <a:pt x="1280201" y="139700"/>
                </a:lnTo>
                <a:lnTo>
                  <a:pt x="1276840" y="152400"/>
                </a:lnTo>
                <a:lnTo>
                  <a:pt x="1277081" y="152400"/>
                </a:lnTo>
                <a:lnTo>
                  <a:pt x="1276861" y="165100"/>
                </a:lnTo>
                <a:lnTo>
                  <a:pt x="1839703" y="165100"/>
                </a:lnTo>
                <a:lnTo>
                  <a:pt x="1845378" y="152400"/>
                </a:lnTo>
                <a:lnTo>
                  <a:pt x="1845158" y="139700"/>
                </a:lnTo>
                <a:close/>
              </a:path>
              <a:path w="2708909" h="1625600">
                <a:moveTo>
                  <a:pt x="1835336" y="127000"/>
                </a:moveTo>
                <a:lnTo>
                  <a:pt x="1283196" y="127000"/>
                </a:lnTo>
                <a:lnTo>
                  <a:pt x="1282233" y="139700"/>
                </a:lnTo>
                <a:lnTo>
                  <a:pt x="1841106" y="139700"/>
                </a:lnTo>
                <a:lnTo>
                  <a:pt x="1835336" y="127000"/>
                </a:lnTo>
                <a:close/>
              </a:path>
              <a:path w="2708909" h="1625600">
                <a:moveTo>
                  <a:pt x="593217" y="114300"/>
                </a:moveTo>
                <a:lnTo>
                  <a:pt x="339267" y="114300"/>
                </a:lnTo>
                <a:lnTo>
                  <a:pt x="336094" y="127000"/>
                </a:lnTo>
                <a:lnTo>
                  <a:pt x="602913" y="127000"/>
                </a:lnTo>
                <a:lnTo>
                  <a:pt x="593217" y="114300"/>
                </a:lnTo>
                <a:close/>
              </a:path>
              <a:path w="2708909" h="1625600">
                <a:moveTo>
                  <a:pt x="1818394" y="114300"/>
                </a:moveTo>
                <a:lnTo>
                  <a:pt x="1292892" y="114300"/>
                </a:lnTo>
                <a:lnTo>
                  <a:pt x="1292473" y="127000"/>
                </a:lnTo>
                <a:lnTo>
                  <a:pt x="1818342" y="127000"/>
                </a:lnTo>
                <a:lnTo>
                  <a:pt x="1818394" y="114300"/>
                </a:lnTo>
                <a:close/>
              </a:path>
              <a:path w="2708909" h="1625600">
                <a:moveTo>
                  <a:pt x="1824729" y="114300"/>
                </a:moveTo>
                <a:lnTo>
                  <a:pt x="1822949" y="114300"/>
                </a:lnTo>
                <a:lnTo>
                  <a:pt x="1820122" y="127000"/>
                </a:lnTo>
                <a:lnTo>
                  <a:pt x="1827410" y="127000"/>
                </a:lnTo>
                <a:lnTo>
                  <a:pt x="1824729" y="114300"/>
                </a:lnTo>
                <a:close/>
              </a:path>
              <a:path w="2708909" h="1625600">
                <a:moveTo>
                  <a:pt x="458363" y="101600"/>
                </a:moveTo>
                <a:lnTo>
                  <a:pt x="444740" y="101600"/>
                </a:lnTo>
                <a:lnTo>
                  <a:pt x="431222" y="114300"/>
                </a:lnTo>
                <a:lnTo>
                  <a:pt x="483702" y="114300"/>
                </a:lnTo>
                <a:lnTo>
                  <a:pt x="458363" y="101600"/>
                </a:lnTo>
                <a:close/>
              </a:path>
              <a:path w="2708909" h="1625600">
                <a:moveTo>
                  <a:pt x="1808154" y="101600"/>
                </a:moveTo>
                <a:lnTo>
                  <a:pt x="1302703" y="101600"/>
                </a:lnTo>
                <a:lnTo>
                  <a:pt x="1303112" y="114300"/>
                </a:lnTo>
                <a:lnTo>
                  <a:pt x="1813714" y="114300"/>
                </a:lnTo>
                <a:lnTo>
                  <a:pt x="1808154" y="101600"/>
                </a:lnTo>
                <a:close/>
              </a:path>
              <a:path w="2708909" h="1625600">
                <a:moveTo>
                  <a:pt x="1798343" y="88900"/>
                </a:moveTo>
                <a:lnTo>
                  <a:pt x="1314473" y="88900"/>
                </a:lnTo>
                <a:lnTo>
                  <a:pt x="1314190" y="101600"/>
                </a:lnTo>
                <a:lnTo>
                  <a:pt x="1798835" y="101600"/>
                </a:lnTo>
                <a:lnTo>
                  <a:pt x="1798343" y="88900"/>
                </a:lnTo>
                <a:close/>
              </a:path>
              <a:path w="2708909" h="1625600">
                <a:moveTo>
                  <a:pt x="1466405" y="76200"/>
                </a:moveTo>
                <a:lnTo>
                  <a:pt x="1320315" y="76200"/>
                </a:lnTo>
                <a:lnTo>
                  <a:pt x="1319876" y="88900"/>
                </a:lnTo>
                <a:lnTo>
                  <a:pt x="1469169" y="88900"/>
                </a:lnTo>
                <a:lnTo>
                  <a:pt x="1466405" y="76200"/>
                </a:lnTo>
                <a:close/>
              </a:path>
              <a:path w="2708909" h="1625600">
                <a:moveTo>
                  <a:pt x="1792552" y="76200"/>
                </a:moveTo>
                <a:lnTo>
                  <a:pt x="1479703" y="76200"/>
                </a:lnTo>
                <a:lnTo>
                  <a:pt x="1471703" y="88900"/>
                </a:lnTo>
                <a:lnTo>
                  <a:pt x="1793400" y="88900"/>
                </a:lnTo>
                <a:lnTo>
                  <a:pt x="1792552" y="76200"/>
                </a:lnTo>
                <a:close/>
              </a:path>
              <a:path w="2708909" h="1625600">
                <a:moveTo>
                  <a:pt x="1461400" y="63500"/>
                </a:moveTo>
                <a:lnTo>
                  <a:pt x="1378115" y="63500"/>
                </a:lnTo>
                <a:lnTo>
                  <a:pt x="1375089" y="76200"/>
                </a:lnTo>
                <a:lnTo>
                  <a:pt x="1464908" y="76200"/>
                </a:lnTo>
                <a:lnTo>
                  <a:pt x="1461400" y="63500"/>
                </a:lnTo>
                <a:close/>
              </a:path>
              <a:path w="2708909" h="1625600">
                <a:moveTo>
                  <a:pt x="1786448" y="38100"/>
                </a:moveTo>
                <a:lnTo>
                  <a:pt x="1530539" y="38100"/>
                </a:lnTo>
                <a:lnTo>
                  <a:pt x="1528717" y="50800"/>
                </a:lnTo>
                <a:lnTo>
                  <a:pt x="1524361" y="63500"/>
                </a:lnTo>
                <a:lnTo>
                  <a:pt x="1517692" y="76200"/>
                </a:lnTo>
                <a:lnTo>
                  <a:pt x="1792175" y="76200"/>
                </a:lnTo>
                <a:lnTo>
                  <a:pt x="1791673" y="63500"/>
                </a:lnTo>
                <a:lnTo>
                  <a:pt x="1794249" y="63500"/>
                </a:lnTo>
                <a:lnTo>
                  <a:pt x="1794207" y="50800"/>
                </a:lnTo>
                <a:lnTo>
                  <a:pt x="1788992" y="50800"/>
                </a:lnTo>
                <a:lnTo>
                  <a:pt x="1786448" y="38100"/>
                </a:lnTo>
                <a:close/>
              </a:path>
              <a:path w="2708909" h="1625600">
                <a:moveTo>
                  <a:pt x="1612013" y="25400"/>
                </a:moveTo>
                <a:lnTo>
                  <a:pt x="1537775" y="25400"/>
                </a:lnTo>
                <a:lnTo>
                  <a:pt x="1536927" y="38100"/>
                </a:lnTo>
                <a:lnTo>
                  <a:pt x="1616474" y="38100"/>
                </a:lnTo>
                <a:lnTo>
                  <a:pt x="1612013" y="25400"/>
                </a:lnTo>
                <a:close/>
              </a:path>
              <a:path w="2708909" h="1625600">
                <a:moveTo>
                  <a:pt x="1706974" y="12700"/>
                </a:moveTo>
                <a:lnTo>
                  <a:pt x="1637405" y="12700"/>
                </a:lnTo>
                <a:lnTo>
                  <a:pt x="1621898" y="25400"/>
                </a:lnTo>
                <a:lnTo>
                  <a:pt x="1619207" y="38100"/>
                </a:lnTo>
                <a:lnTo>
                  <a:pt x="1774794" y="38100"/>
                </a:lnTo>
                <a:lnTo>
                  <a:pt x="1771056" y="25400"/>
                </a:lnTo>
                <a:lnTo>
                  <a:pt x="1709529" y="25400"/>
                </a:lnTo>
                <a:lnTo>
                  <a:pt x="1706974" y="12700"/>
                </a:lnTo>
                <a:close/>
              </a:path>
              <a:path w="2708909" h="1625600">
                <a:moveTo>
                  <a:pt x="1562025" y="12700"/>
                </a:moveTo>
                <a:lnTo>
                  <a:pt x="1535754" y="12700"/>
                </a:lnTo>
                <a:lnTo>
                  <a:pt x="1533639" y="25400"/>
                </a:lnTo>
                <a:lnTo>
                  <a:pt x="1591626" y="25400"/>
                </a:lnTo>
                <a:lnTo>
                  <a:pt x="1562025" y="12700"/>
                </a:lnTo>
                <a:close/>
              </a:path>
              <a:path w="2708909" h="1625600">
                <a:moveTo>
                  <a:pt x="1753705" y="0"/>
                </a:moveTo>
                <a:lnTo>
                  <a:pt x="1736261" y="0"/>
                </a:lnTo>
                <a:lnTo>
                  <a:pt x="1723078" y="12700"/>
                </a:lnTo>
                <a:lnTo>
                  <a:pt x="1712775" y="25400"/>
                </a:lnTo>
                <a:lnTo>
                  <a:pt x="1768228" y="25400"/>
                </a:lnTo>
                <a:lnTo>
                  <a:pt x="1761914" y="12700"/>
                </a:lnTo>
                <a:lnTo>
                  <a:pt x="1755391" y="12700"/>
                </a:lnTo>
                <a:lnTo>
                  <a:pt x="1753705" y="0"/>
                </a:lnTo>
                <a:close/>
              </a:path>
              <a:path w="2708909" h="1625600">
                <a:moveTo>
                  <a:pt x="1689414" y="0"/>
                </a:moveTo>
                <a:lnTo>
                  <a:pt x="1657939" y="0"/>
                </a:lnTo>
                <a:lnTo>
                  <a:pt x="1654054" y="12700"/>
                </a:lnTo>
                <a:lnTo>
                  <a:pt x="1693540" y="12700"/>
                </a:lnTo>
                <a:lnTo>
                  <a:pt x="1689414" y="0"/>
                </a:lnTo>
                <a:close/>
              </a:path>
              <a:path w="2708909" h="1625600">
                <a:moveTo>
                  <a:pt x="1705099" y="0"/>
                </a:moveTo>
                <a:lnTo>
                  <a:pt x="1702806" y="0"/>
                </a:lnTo>
                <a:lnTo>
                  <a:pt x="1700775" y="12700"/>
                </a:lnTo>
                <a:lnTo>
                  <a:pt x="1707927" y="12700"/>
                </a:lnTo>
                <a:lnTo>
                  <a:pt x="1705099" y="0"/>
                </a:lnTo>
                <a:close/>
              </a:path>
            </a:pathLst>
          </a:custGeom>
          <a:solidFill>
            <a:srgbClr val="C9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783481" y="-2329"/>
            <a:ext cx="8322948" cy="8559247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703705" y="6826941"/>
            <a:ext cx="5352539" cy="2578258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177077" y="730662"/>
            <a:ext cx="1658410" cy="1125220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255946" y="2075809"/>
            <a:ext cx="205616" cy="319325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543265" y="9093480"/>
            <a:ext cx="1351283" cy="1581758"/>
          </a:xfrm>
          <a:prstGeom prst="rect">
            <a:avLst/>
          </a:prstGeom>
        </p:spPr>
      </p:pic>
      <p:sp>
        <p:nvSpPr>
          <p:cNvPr id="55" name="object 55"/>
          <p:cNvSpPr/>
          <p:nvPr/>
        </p:nvSpPr>
        <p:spPr>
          <a:xfrm>
            <a:off x="5981738" y="9541842"/>
            <a:ext cx="2471420" cy="1767205"/>
          </a:xfrm>
          <a:custGeom>
            <a:avLst/>
            <a:gdLst/>
            <a:ahLst/>
            <a:cxnLst/>
            <a:rect l="l" t="t" r="r" b="b"/>
            <a:pathLst>
              <a:path w="2471420" h="1767204">
                <a:moveTo>
                  <a:pt x="1235574" y="0"/>
                </a:moveTo>
                <a:lnTo>
                  <a:pt x="1187052" y="935"/>
                </a:lnTo>
                <a:lnTo>
                  <a:pt x="1139004" y="3717"/>
                </a:lnTo>
                <a:lnTo>
                  <a:pt x="1091465" y="8313"/>
                </a:lnTo>
                <a:lnTo>
                  <a:pt x="1044469" y="14688"/>
                </a:lnTo>
                <a:lnTo>
                  <a:pt x="998050" y="22807"/>
                </a:lnTo>
                <a:lnTo>
                  <a:pt x="952243" y="32636"/>
                </a:lnTo>
                <a:lnTo>
                  <a:pt x="907081" y="44141"/>
                </a:lnTo>
                <a:lnTo>
                  <a:pt x="862600" y="57288"/>
                </a:lnTo>
                <a:lnTo>
                  <a:pt x="818833" y="72041"/>
                </a:lnTo>
                <a:lnTo>
                  <a:pt x="775816" y="88367"/>
                </a:lnTo>
                <a:lnTo>
                  <a:pt x="733581" y="106231"/>
                </a:lnTo>
                <a:lnTo>
                  <a:pt x="692164" y="125600"/>
                </a:lnTo>
                <a:lnTo>
                  <a:pt x="651599" y="146438"/>
                </a:lnTo>
                <a:lnTo>
                  <a:pt x="611920" y="168711"/>
                </a:lnTo>
                <a:lnTo>
                  <a:pt x="573161" y="192385"/>
                </a:lnTo>
                <a:lnTo>
                  <a:pt x="535357" y="217425"/>
                </a:lnTo>
                <a:lnTo>
                  <a:pt x="498542" y="243798"/>
                </a:lnTo>
                <a:lnTo>
                  <a:pt x="462751" y="271468"/>
                </a:lnTo>
                <a:lnTo>
                  <a:pt x="428017" y="300402"/>
                </a:lnTo>
                <a:lnTo>
                  <a:pt x="394376" y="330565"/>
                </a:lnTo>
                <a:lnTo>
                  <a:pt x="361860" y="361923"/>
                </a:lnTo>
                <a:lnTo>
                  <a:pt x="330506" y="394441"/>
                </a:lnTo>
                <a:lnTo>
                  <a:pt x="300346" y="428085"/>
                </a:lnTo>
                <a:lnTo>
                  <a:pt x="271416" y="462821"/>
                </a:lnTo>
                <a:lnTo>
                  <a:pt x="243749" y="498614"/>
                </a:lnTo>
                <a:lnTo>
                  <a:pt x="217380" y="535430"/>
                </a:lnTo>
                <a:lnTo>
                  <a:pt x="192343" y="573235"/>
                </a:lnTo>
                <a:lnTo>
                  <a:pt x="168673" y="611994"/>
                </a:lnTo>
                <a:lnTo>
                  <a:pt x="146404" y="651673"/>
                </a:lnTo>
                <a:lnTo>
                  <a:pt x="125570" y="692237"/>
                </a:lnTo>
                <a:lnTo>
                  <a:pt x="106206" y="733653"/>
                </a:lnTo>
                <a:lnTo>
                  <a:pt x="88345" y="775885"/>
                </a:lnTo>
                <a:lnTo>
                  <a:pt x="72023" y="818900"/>
                </a:lnTo>
                <a:lnTo>
                  <a:pt x="57273" y="862663"/>
                </a:lnTo>
                <a:lnTo>
                  <a:pt x="44130" y="907139"/>
                </a:lnTo>
                <a:lnTo>
                  <a:pt x="32628" y="952295"/>
                </a:lnTo>
                <a:lnTo>
                  <a:pt x="22801" y="998096"/>
                </a:lnTo>
                <a:lnTo>
                  <a:pt x="14684" y="1044508"/>
                </a:lnTo>
                <a:lnTo>
                  <a:pt x="8311" y="1091496"/>
                </a:lnTo>
                <a:lnTo>
                  <a:pt x="3716" y="1139026"/>
                </a:lnTo>
                <a:lnTo>
                  <a:pt x="934" y="1187064"/>
                </a:lnTo>
                <a:lnTo>
                  <a:pt x="0" y="1235574"/>
                </a:lnTo>
                <a:lnTo>
                  <a:pt x="934" y="1284085"/>
                </a:lnTo>
                <a:lnTo>
                  <a:pt x="3716" y="1332121"/>
                </a:lnTo>
                <a:lnTo>
                  <a:pt x="8311" y="1379651"/>
                </a:lnTo>
                <a:lnTo>
                  <a:pt x="14684" y="1426638"/>
                </a:lnTo>
                <a:lnTo>
                  <a:pt x="22801" y="1473049"/>
                </a:lnTo>
                <a:lnTo>
                  <a:pt x="32628" y="1518850"/>
                </a:lnTo>
                <a:lnTo>
                  <a:pt x="44130" y="1564005"/>
                </a:lnTo>
                <a:lnTo>
                  <a:pt x="57273" y="1608481"/>
                </a:lnTo>
                <a:lnTo>
                  <a:pt x="72023" y="1652244"/>
                </a:lnTo>
                <a:lnTo>
                  <a:pt x="88345" y="1695258"/>
                </a:lnTo>
                <a:lnTo>
                  <a:pt x="106206" y="1737490"/>
                </a:lnTo>
                <a:lnTo>
                  <a:pt x="119870" y="1766713"/>
                </a:lnTo>
              </a:path>
              <a:path w="2471420" h="1767204">
                <a:moveTo>
                  <a:pt x="2351285" y="1766713"/>
                </a:moveTo>
                <a:lnTo>
                  <a:pt x="2382782" y="1695327"/>
                </a:lnTo>
                <a:lnTo>
                  <a:pt x="2399108" y="1652310"/>
                </a:lnTo>
                <a:lnTo>
                  <a:pt x="2413861" y="1608544"/>
                </a:lnTo>
                <a:lnTo>
                  <a:pt x="2427008" y="1564063"/>
                </a:lnTo>
                <a:lnTo>
                  <a:pt x="2438512" y="1518902"/>
                </a:lnTo>
                <a:lnTo>
                  <a:pt x="2448342" y="1473096"/>
                </a:lnTo>
                <a:lnTo>
                  <a:pt x="2456461" y="1426677"/>
                </a:lnTo>
                <a:lnTo>
                  <a:pt x="2462836" y="1379682"/>
                </a:lnTo>
                <a:lnTo>
                  <a:pt x="2467431" y="1332143"/>
                </a:lnTo>
                <a:lnTo>
                  <a:pt x="2470214" y="1284096"/>
                </a:lnTo>
                <a:lnTo>
                  <a:pt x="2470884" y="1249355"/>
                </a:lnTo>
              </a:path>
              <a:path w="2471420" h="1767204">
                <a:moveTo>
                  <a:pt x="2470884" y="1221789"/>
                </a:moveTo>
                <a:lnTo>
                  <a:pt x="2467433" y="1139004"/>
                </a:lnTo>
                <a:lnTo>
                  <a:pt x="2462838" y="1091465"/>
                </a:lnTo>
                <a:lnTo>
                  <a:pt x="2456465" y="1044469"/>
                </a:lnTo>
                <a:lnTo>
                  <a:pt x="2448348" y="998050"/>
                </a:lnTo>
                <a:lnTo>
                  <a:pt x="2438521" y="952243"/>
                </a:lnTo>
                <a:lnTo>
                  <a:pt x="2427019" y="907081"/>
                </a:lnTo>
                <a:lnTo>
                  <a:pt x="2413876" y="862600"/>
                </a:lnTo>
                <a:lnTo>
                  <a:pt x="2399126" y="818833"/>
                </a:lnTo>
                <a:lnTo>
                  <a:pt x="2382804" y="775816"/>
                </a:lnTo>
                <a:lnTo>
                  <a:pt x="2364943" y="733581"/>
                </a:lnTo>
                <a:lnTo>
                  <a:pt x="2345579" y="692164"/>
                </a:lnTo>
                <a:lnTo>
                  <a:pt x="2324745" y="651599"/>
                </a:lnTo>
                <a:lnTo>
                  <a:pt x="2302475" y="611920"/>
                </a:lnTo>
                <a:lnTo>
                  <a:pt x="2278805" y="573161"/>
                </a:lnTo>
                <a:lnTo>
                  <a:pt x="2253769" y="535357"/>
                </a:lnTo>
                <a:lnTo>
                  <a:pt x="2227400" y="498542"/>
                </a:lnTo>
                <a:lnTo>
                  <a:pt x="2199733" y="462751"/>
                </a:lnTo>
                <a:lnTo>
                  <a:pt x="2170803" y="428017"/>
                </a:lnTo>
                <a:lnTo>
                  <a:pt x="2140643" y="394376"/>
                </a:lnTo>
                <a:lnTo>
                  <a:pt x="2109289" y="361860"/>
                </a:lnTo>
                <a:lnTo>
                  <a:pt x="2076773" y="330506"/>
                </a:lnTo>
                <a:lnTo>
                  <a:pt x="2043132" y="300346"/>
                </a:lnTo>
                <a:lnTo>
                  <a:pt x="2008398" y="271416"/>
                </a:lnTo>
                <a:lnTo>
                  <a:pt x="1972607" y="243749"/>
                </a:lnTo>
                <a:lnTo>
                  <a:pt x="1935792" y="217380"/>
                </a:lnTo>
                <a:lnTo>
                  <a:pt x="1897988" y="192343"/>
                </a:lnTo>
                <a:lnTo>
                  <a:pt x="1859229" y="168673"/>
                </a:lnTo>
                <a:lnTo>
                  <a:pt x="1819550" y="146404"/>
                </a:lnTo>
                <a:lnTo>
                  <a:pt x="1778985" y="125570"/>
                </a:lnTo>
                <a:lnTo>
                  <a:pt x="1737568" y="106206"/>
                </a:lnTo>
                <a:lnTo>
                  <a:pt x="1695333" y="88345"/>
                </a:lnTo>
                <a:lnTo>
                  <a:pt x="1652316" y="72023"/>
                </a:lnTo>
                <a:lnTo>
                  <a:pt x="1608549" y="57273"/>
                </a:lnTo>
                <a:lnTo>
                  <a:pt x="1564068" y="44130"/>
                </a:lnTo>
                <a:lnTo>
                  <a:pt x="1518906" y="32628"/>
                </a:lnTo>
                <a:lnTo>
                  <a:pt x="1473099" y="22801"/>
                </a:lnTo>
                <a:lnTo>
                  <a:pt x="1426680" y="14684"/>
                </a:lnTo>
                <a:lnTo>
                  <a:pt x="1379684" y="8311"/>
                </a:lnTo>
                <a:lnTo>
                  <a:pt x="1332145" y="3716"/>
                </a:lnTo>
                <a:lnTo>
                  <a:pt x="1284097" y="934"/>
                </a:lnTo>
                <a:lnTo>
                  <a:pt x="1235574" y="0"/>
                </a:lnTo>
              </a:path>
              <a:path w="2471420" h="1767204">
                <a:moveTo>
                  <a:pt x="1235574" y="137325"/>
                </a:moveTo>
                <a:lnTo>
                  <a:pt x="1187938" y="138340"/>
                </a:lnTo>
                <a:lnTo>
                  <a:pt x="1140819" y="141357"/>
                </a:lnTo>
                <a:lnTo>
                  <a:pt x="1094260" y="146334"/>
                </a:lnTo>
                <a:lnTo>
                  <a:pt x="1048301" y="153231"/>
                </a:lnTo>
                <a:lnTo>
                  <a:pt x="1002984" y="162007"/>
                </a:lnTo>
                <a:lnTo>
                  <a:pt x="958350" y="172619"/>
                </a:lnTo>
                <a:lnTo>
                  <a:pt x="914440" y="185028"/>
                </a:lnTo>
                <a:lnTo>
                  <a:pt x="871295" y="199191"/>
                </a:lnTo>
                <a:lnTo>
                  <a:pt x="828957" y="215067"/>
                </a:lnTo>
                <a:lnTo>
                  <a:pt x="787467" y="232616"/>
                </a:lnTo>
                <a:lnTo>
                  <a:pt x="746866" y="251796"/>
                </a:lnTo>
                <a:lnTo>
                  <a:pt x="707195" y="272566"/>
                </a:lnTo>
                <a:lnTo>
                  <a:pt x="668496" y="294884"/>
                </a:lnTo>
                <a:lnTo>
                  <a:pt x="630810" y="318710"/>
                </a:lnTo>
                <a:lnTo>
                  <a:pt x="594177" y="344002"/>
                </a:lnTo>
                <a:lnTo>
                  <a:pt x="558639" y="370719"/>
                </a:lnTo>
                <a:lnTo>
                  <a:pt x="524238" y="398819"/>
                </a:lnTo>
                <a:lnTo>
                  <a:pt x="491015" y="428262"/>
                </a:lnTo>
                <a:lnTo>
                  <a:pt x="459010" y="459006"/>
                </a:lnTo>
                <a:lnTo>
                  <a:pt x="428266" y="491011"/>
                </a:lnTo>
                <a:lnTo>
                  <a:pt x="398823" y="524234"/>
                </a:lnTo>
                <a:lnTo>
                  <a:pt x="370722" y="558635"/>
                </a:lnTo>
                <a:lnTo>
                  <a:pt x="344005" y="594172"/>
                </a:lnTo>
                <a:lnTo>
                  <a:pt x="318713" y="630805"/>
                </a:lnTo>
                <a:lnTo>
                  <a:pt x="294887" y="668491"/>
                </a:lnTo>
                <a:lnTo>
                  <a:pt x="272568" y="707191"/>
                </a:lnTo>
                <a:lnTo>
                  <a:pt x="251798" y="746862"/>
                </a:lnTo>
                <a:lnTo>
                  <a:pt x="232618" y="787463"/>
                </a:lnTo>
                <a:lnTo>
                  <a:pt x="215069" y="828953"/>
                </a:lnTo>
                <a:lnTo>
                  <a:pt x="199192" y="871291"/>
                </a:lnTo>
                <a:lnTo>
                  <a:pt x="185029" y="914436"/>
                </a:lnTo>
                <a:lnTo>
                  <a:pt x="172620" y="958346"/>
                </a:lnTo>
                <a:lnTo>
                  <a:pt x="162007" y="1002981"/>
                </a:lnTo>
                <a:lnTo>
                  <a:pt x="153232" y="1048298"/>
                </a:lnTo>
                <a:lnTo>
                  <a:pt x="146334" y="1094258"/>
                </a:lnTo>
                <a:lnTo>
                  <a:pt x="141357" y="1140818"/>
                </a:lnTo>
                <a:lnTo>
                  <a:pt x="138340" y="1187937"/>
                </a:lnTo>
                <a:lnTo>
                  <a:pt x="137325" y="1235574"/>
                </a:lnTo>
                <a:lnTo>
                  <a:pt x="138340" y="1283211"/>
                </a:lnTo>
                <a:lnTo>
                  <a:pt x="141357" y="1330330"/>
                </a:lnTo>
                <a:lnTo>
                  <a:pt x="146334" y="1376889"/>
                </a:lnTo>
                <a:lnTo>
                  <a:pt x="153232" y="1422848"/>
                </a:lnTo>
                <a:lnTo>
                  <a:pt x="162007" y="1468165"/>
                </a:lnTo>
                <a:lnTo>
                  <a:pt x="172620" y="1512799"/>
                </a:lnTo>
                <a:lnTo>
                  <a:pt x="185029" y="1556709"/>
                </a:lnTo>
                <a:lnTo>
                  <a:pt x="199192" y="1599854"/>
                </a:lnTo>
                <a:lnTo>
                  <a:pt x="215069" y="1642192"/>
                </a:lnTo>
                <a:lnTo>
                  <a:pt x="232618" y="1683682"/>
                </a:lnTo>
                <a:lnTo>
                  <a:pt x="251798" y="1724283"/>
                </a:lnTo>
                <a:lnTo>
                  <a:pt x="272568" y="1763954"/>
                </a:lnTo>
                <a:lnTo>
                  <a:pt x="274160" y="1766713"/>
                </a:lnTo>
              </a:path>
              <a:path w="2471420" h="1767204">
                <a:moveTo>
                  <a:pt x="2196989" y="1766713"/>
                </a:moveTo>
                <a:lnTo>
                  <a:pt x="2219351" y="1724283"/>
                </a:lnTo>
                <a:lnTo>
                  <a:pt x="2238531" y="1683682"/>
                </a:lnTo>
                <a:lnTo>
                  <a:pt x="2256080" y="1642192"/>
                </a:lnTo>
                <a:lnTo>
                  <a:pt x="2271957" y="1599854"/>
                </a:lnTo>
                <a:lnTo>
                  <a:pt x="2286120" y="1556709"/>
                </a:lnTo>
                <a:lnTo>
                  <a:pt x="2298529" y="1512799"/>
                </a:lnTo>
                <a:lnTo>
                  <a:pt x="2309142" y="1468165"/>
                </a:lnTo>
                <a:lnTo>
                  <a:pt x="2317917" y="1422848"/>
                </a:lnTo>
                <a:lnTo>
                  <a:pt x="2324815" y="1376889"/>
                </a:lnTo>
                <a:lnTo>
                  <a:pt x="2329792" y="1330330"/>
                </a:lnTo>
                <a:lnTo>
                  <a:pt x="2332809" y="1283211"/>
                </a:lnTo>
                <a:lnTo>
                  <a:pt x="2333824" y="1235574"/>
                </a:lnTo>
                <a:lnTo>
                  <a:pt x="2332822" y="1187937"/>
                </a:lnTo>
                <a:lnTo>
                  <a:pt x="2329817" y="1140818"/>
                </a:lnTo>
                <a:lnTo>
                  <a:pt x="2324851" y="1094258"/>
                </a:lnTo>
                <a:lnTo>
                  <a:pt x="2317965" y="1048298"/>
                </a:lnTo>
                <a:lnTo>
                  <a:pt x="2309199" y="1002981"/>
                </a:lnTo>
                <a:lnTo>
                  <a:pt x="2298596" y="958346"/>
                </a:lnTo>
                <a:lnTo>
                  <a:pt x="2286196" y="914436"/>
                </a:lnTo>
                <a:lnTo>
                  <a:pt x="2272041" y="871291"/>
                </a:lnTo>
                <a:lnTo>
                  <a:pt x="2256171" y="828953"/>
                </a:lnTo>
                <a:lnTo>
                  <a:pt x="2238628" y="787463"/>
                </a:lnTo>
                <a:lnTo>
                  <a:pt x="2219454" y="746862"/>
                </a:lnTo>
                <a:lnTo>
                  <a:pt x="2198689" y="707191"/>
                </a:lnTo>
                <a:lnTo>
                  <a:pt x="2176375" y="668491"/>
                </a:lnTo>
                <a:lnTo>
                  <a:pt x="2152553" y="630805"/>
                </a:lnTo>
                <a:lnTo>
                  <a:pt x="2127264" y="594172"/>
                </a:lnTo>
                <a:lnTo>
                  <a:pt x="2100550" y="558635"/>
                </a:lnTo>
                <a:lnTo>
                  <a:pt x="2072451" y="524234"/>
                </a:lnTo>
                <a:lnTo>
                  <a:pt x="2043008" y="491011"/>
                </a:lnTo>
                <a:lnTo>
                  <a:pt x="2012264" y="459006"/>
                </a:lnTo>
                <a:lnTo>
                  <a:pt x="1980259" y="428262"/>
                </a:lnTo>
                <a:lnTo>
                  <a:pt x="1947035" y="398819"/>
                </a:lnTo>
                <a:lnTo>
                  <a:pt x="1912632" y="370719"/>
                </a:lnTo>
                <a:lnTo>
                  <a:pt x="1877092" y="344002"/>
                </a:lnTo>
                <a:lnTo>
                  <a:pt x="1840456" y="318710"/>
                </a:lnTo>
                <a:lnTo>
                  <a:pt x="1802766" y="294884"/>
                </a:lnTo>
                <a:lnTo>
                  <a:pt x="1764062" y="272566"/>
                </a:lnTo>
                <a:lnTo>
                  <a:pt x="1724386" y="251796"/>
                </a:lnTo>
                <a:lnTo>
                  <a:pt x="1683779" y="232616"/>
                </a:lnTo>
                <a:lnTo>
                  <a:pt x="1642282" y="215067"/>
                </a:lnTo>
                <a:lnTo>
                  <a:pt x="1599937" y="199191"/>
                </a:lnTo>
                <a:lnTo>
                  <a:pt x="1556785" y="185028"/>
                </a:lnTo>
                <a:lnTo>
                  <a:pt x="1512866" y="172619"/>
                </a:lnTo>
                <a:lnTo>
                  <a:pt x="1468222" y="162007"/>
                </a:lnTo>
                <a:lnTo>
                  <a:pt x="1422895" y="153231"/>
                </a:lnTo>
                <a:lnTo>
                  <a:pt x="1376926" y="146334"/>
                </a:lnTo>
                <a:lnTo>
                  <a:pt x="1330355" y="141357"/>
                </a:lnTo>
                <a:lnTo>
                  <a:pt x="1283224" y="138340"/>
                </a:lnTo>
                <a:lnTo>
                  <a:pt x="1235574" y="137325"/>
                </a:lnTo>
              </a:path>
              <a:path w="2471420" h="1767204">
                <a:moveTo>
                  <a:pt x="1235574" y="274640"/>
                </a:moveTo>
                <a:lnTo>
                  <a:pt x="1187614" y="275816"/>
                </a:lnTo>
                <a:lnTo>
                  <a:pt x="1140261" y="279308"/>
                </a:lnTo>
                <a:lnTo>
                  <a:pt x="1093573" y="285059"/>
                </a:lnTo>
                <a:lnTo>
                  <a:pt x="1047604" y="293016"/>
                </a:lnTo>
                <a:lnTo>
                  <a:pt x="1002408" y="303123"/>
                </a:lnTo>
                <a:lnTo>
                  <a:pt x="958042" y="315325"/>
                </a:lnTo>
                <a:lnTo>
                  <a:pt x="914560" y="329567"/>
                </a:lnTo>
                <a:lnTo>
                  <a:pt x="872017" y="345794"/>
                </a:lnTo>
                <a:lnTo>
                  <a:pt x="830468" y="363951"/>
                </a:lnTo>
                <a:lnTo>
                  <a:pt x="789968" y="383983"/>
                </a:lnTo>
                <a:lnTo>
                  <a:pt x="750572" y="405834"/>
                </a:lnTo>
                <a:lnTo>
                  <a:pt x="712336" y="429451"/>
                </a:lnTo>
                <a:lnTo>
                  <a:pt x="675314" y="454777"/>
                </a:lnTo>
                <a:lnTo>
                  <a:pt x="639561" y="481758"/>
                </a:lnTo>
                <a:lnTo>
                  <a:pt x="605133" y="510339"/>
                </a:lnTo>
                <a:lnTo>
                  <a:pt x="572084" y="540464"/>
                </a:lnTo>
                <a:lnTo>
                  <a:pt x="540469" y="572079"/>
                </a:lnTo>
                <a:lnTo>
                  <a:pt x="510345" y="605128"/>
                </a:lnTo>
                <a:lnTo>
                  <a:pt x="481765" y="639557"/>
                </a:lnTo>
                <a:lnTo>
                  <a:pt x="454784" y="675310"/>
                </a:lnTo>
                <a:lnTo>
                  <a:pt x="429458" y="712332"/>
                </a:lnTo>
                <a:lnTo>
                  <a:pt x="405842" y="750569"/>
                </a:lnTo>
                <a:lnTo>
                  <a:pt x="383991" y="789965"/>
                </a:lnTo>
                <a:lnTo>
                  <a:pt x="363959" y="830466"/>
                </a:lnTo>
                <a:lnTo>
                  <a:pt x="345803" y="872015"/>
                </a:lnTo>
                <a:lnTo>
                  <a:pt x="329576" y="914559"/>
                </a:lnTo>
                <a:lnTo>
                  <a:pt x="315334" y="958041"/>
                </a:lnTo>
                <a:lnTo>
                  <a:pt x="303133" y="1002408"/>
                </a:lnTo>
                <a:lnTo>
                  <a:pt x="293026" y="1047603"/>
                </a:lnTo>
                <a:lnTo>
                  <a:pt x="285069" y="1093573"/>
                </a:lnTo>
                <a:lnTo>
                  <a:pt x="279318" y="1140261"/>
                </a:lnTo>
                <a:lnTo>
                  <a:pt x="275827" y="1187613"/>
                </a:lnTo>
                <a:lnTo>
                  <a:pt x="274651" y="1235574"/>
                </a:lnTo>
                <a:lnTo>
                  <a:pt x="275827" y="1283535"/>
                </a:lnTo>
                <a:lnTo>
                  <a:pt x="279318" y="1330887"/>
                </a:lnTo>
                <a:lnTo>
                  <a:pt x="285069" y="1377576"/>
                </a:lnTo>
                <a:lnTo>
                  <a:pt x="293026" y="1423545"/>
                </a:lnTo>
                <a:lnTo>
                  <a:pt x="303133" y="1468740"/>
                </a:lnTo>
                <a:lnTo>
                  <a:pt x="315334" y="1513107"/>
                </a:lnTo>
                <a:lnTo>
                  <a:pt x="329576" y="1556589"/>
                </a:lnTo>
                <a:lnTo>
                  <a:pt x="345803" y="1599132"/>
                </a:lnTo>
                <a:lnTo>
                  <a:pt x="363959" y="1640681"/>
                </a:lnTo>
                <a:lnTo>
                  <a:pt x="383991" y="1681181"/>
                </a:lnTo>
                <a:lnTo>
                  <a:pt x="405842" y="1720577"/>
                </a:lnTo>
                <a:lnTo>
                  <a:pt x="429458" y="1758813"/>
                </a:lnTo>
                <a:lnTo>
                  <a:pt x="434862" y="1766713"/>
                </a:lnTo>
              </a:path>
              <a:path w="2471420" h="1767204">
                <a:moveTo>
                  <a:pt x="2036287" y="1766713"/>
                </a:moveTo>
                <a:lnTo>
                  <a:pt x="2065307" y="1720577"/>
                </a:lnTo>
                <a:lnTo>
                  <a:pt x="2087158" y="1681181"/>
                </a:lnTo>
                <a:lnTo>
                  <a:pt x="2107190" y="1640681"/>
                </a:lnTo>
                <a:lnTo>
                  <a:pt x="2125346" y="1599132"/>
                </a:lnTo>
                <a:lnTo>
                  <a:pt x="2141573" y="1556589"/>
                </a:lnTo>
                <a:lnTo>
                  <a:pt x="2155815" y="1513107"/>
                </a:lnTo>
                <a:lnTo>
                  <a:pt x="2168016" y="1468740"/>
                </a:lnTo>
                <a:lnTo>
                  <a:pt x="2178123" y="1423545"/>
                </a:lnTo>
                <a:lnTo>
                  <a:pt x="2186079" y="1377576"/>
                </a:lnTo>
                <a:lnTo>
                  <a:pt x="2191831" y="1330887"/>
                </a:lnTo>
                <a:lnTo>
                  <a:pt x="2195322" y="1283535"/>
                </a:lnTo>
                <a:lnTo>
                  <a:pt x="2196498" y="1235574"/>
                </a:lnTo>
                <a:lnTo>
                  <a:pt x="2195323" y="1187613"/>
                </a:lnTo>
                <a:lnTo>
                  <a:pt x="2191833" y="1140261"/>
                </a:lnTo>
                <a:lnTo>
                  <a:pt x="2186083" y="1093573"/>
                </a:lnTo>
                <a:lnTo>
                  <a:pt x="2178129" y="1047603"/>
                </a:lnTo>
                <a:lnTo>
                  <a:pt x="2168026" y="1002408"/>
                </a:lnTo>
                <a:lnTo>
                  <a:pt x="2155828" y="958041"/>
                </a:lnTo>
                <a:lnTo>
                  <a:pt x="2141591" y="914559"/>
                </a:lnTo>
                <a:lnTo>
                  <a:pt x="2125369" y="872015"/>
                </a:lnTo>
                <a:lnTo>
                  <a:pt x="2107217" y="830466"/>
                </a:lnTo>
                <a:lnTo>
                  <a:pt x="2087190" y="789965"/>
                </a:lnTo>
                <a:lnTo>
                  <a:pt x="2065344" y="750569"/>
                </a:lnTo>
                <a:lnTo>
                  <a:pt x="2041733" y="712332"/>
                </a:lnTo>
                <a:lnTo>
                  <a:pt x="2016412" y="675310"/>
                </a:lnTo>
                <a:lnTo>
                  <a:pt x="1989436" y="639557"/>
                </a:lnTo>
                <a:lnTo>
                  <a:pt x="1960861" y="605128"/>
                </a:lnTo>
                <a:lnTo>
                  <a:pt x="1930740" y="572079"/>
                </a:lnTo>
                <a:lnTo>
                  <a:pt x="1899130" y="540464"/>
                </a:lnTo>
                <a:lnTo>
                  <a:pt x="1866084" y="510339"/>
                </a:lnTo>
                <a:lnTo>
                  <a:pt x="1831659" y="481758"/>
                </a:lnTo>
                <a:lnTo>
                  <a:pt x="1795908" y="454777"/>
                </a:lnTo>
                <a:lnTo>
                  <a:pt x="1758887" y="429451"/>
                </a:lnTo>
                <a:lnTo>
                  <a:pt x="1720651" y="405834"/>
                </a:lnTo>
                <a:lnTo>
                  <a:pt x="1681255" y="383983"/>
                </a:lnTo>
                <a:lnTo>
                  <a:pt x="1640754" y="363951"/>
                </a:lnTo>
                <a:lnTo>
                  <a:pt x="1599202" y="345794"/>
                </a:lnTo>
                <a:lnTo>
                  <a:pt x="1556655" y="329567"/>
                </a:lnTo>
                <a:lnTo>
                  <a:pt x="1513168" y="315325"/>
                </a:lnTo>
                <a:lnTo>
                  <a:pt x="1468795" y="303123"/>
                </a:lnTo>
                <a:lnTo>
                  <a:pt x="1423592" y="293016"/>
                </a:lnTo>
                <a:lnTo>
                  <a:pt x="1377613" y="285059"/>
                </a:lnTo>
                <a:lnTo>
                  <a:pt x="1330914" y="279308"/>
                </a:lnTo>
                <a:lnTo>
                  <a:pt x="1283550" y="275816"/>
                </a:lnTo>
                <a:lnTo>
                  <a:pt x="1235574" y="274640"/>
                </a:lnTo>
              </a:path>
              <a:path w="2471420" h="1767204">
                <a:moveTo>
                  <a:pt x="1235574" y="411798"/>
                </a:moveTo>
                <a:lnTo>
                  <a:pt x="1187175" y="413197"/>
                </a:lnTo>
                <a:lnTo>
                  <a:pt x="1139512" y="417341"/>
                </a:lnTo>
                <a:lnTo>
                  <a:pt x="1092663" y="424153"/>
                </a:lnTo>
                <a:lnTo>
                  <a:pt x="1046704" y="433557"/>
                </a:lnTo>
                <a:lnTo>
                  <a:pt x="1001712" y="445473"/>
                </a:lnTo>
                <a:lnTo>
                  <a:pt x="957766" y="459827"/>
                </a:lnTo>
                <a:lnTo>
                  <a:pt x="914943" y="476539"/>
                </a:lnTo>
                <a:lnTo>
                  <a:pt x="873319" y="495533"/>
                </a:lnTo>
                <a:lnTo>
                  <a:pt x="832972" y="516732"/>
                </a:lnTo>
                <a:lnTo>
                  <a:pt x="793979" y="540058"/>
                </a:lnTo>
                <a:lnTo>
                  <a:pt x="756418" y="565434"/>
                </a:lnTo>
                <a:lnTo>
                  <a:pt x="720366" y="592782"/>
                </a:lnTo>
                <a:lnTo>
                  <a:pt x="685900" y="622026"/>
                </a:lnTo>
                <a:lnTo>
                  <a:pt x="653097" y="653088"/>
                </a:lnTo>
                <a:lnTo>
                  <a:pt x="622036" y="685891"/>
                </a:lnTo>
                <a:lnTo>
                  <a:pt x="592792" y="720357"/>
                </a:lnTo>
                <a:lnTo>
                  <a:pt x="565444" y="756410"/>
                </a:lnTo>
                <a:lnTo>
                  <a:pt x="540068" y="793971"/>
                </a:lnTo>
                <a:lnTo>
                  <a:pt x="516742" y="832964"/>
                </a:lnTo>
                <a:lnTo>
                  <a:pt x="495544" y="873312"/>
                </a:lnTo>
                <a:lnTo>
                  <a:pt x="476549" y="914936"/>
                </a:lnTo>
                <a:lnTo>
                  <a:pt x="459837" y="957761"/>
                </a:lnTo>
                <a:lnTo>
                  <a:pt x="445484" y="1001708"/>
                </a:lnTo>
                <a:lnTo>
                  <a:pt x="433567" y="1046700"/>
                </a:lnTo>
                <a:lnTo>
                  <a:pt x="424164" y="1092660"/>
                </a:lnTo>
                <a:lnTo>
                  <a:pt x="417352" y="1139510"/>
                </a:lnTo>
                <a:lnTo>
                  <a:pt x="413207" y="1187174"/>
                </a:lnTo>
                <a:lnTo>
                  <a:pt x="411809" y="1235574"/>
                </a:lnTo>
                <a:lnTo>
                  <a:pt x="413207" y="1283973"/>
                </a:lnTo>
                <a:lnTo>
                  <a:pt x="417352" y="1331636"/>
                </a:lnTo>
                <a:lnTo>
                  <a:pt x="424164" y="1378486"/>
                </a:lnTo>
                <a:lnTo>
                  <a:pt x="433567" y="1424445"/>
                </a:lnTo>
                <a:lnTo>
                  <a:pt x="445484" y="1469437"/>
                </a:lnTo>
                <a:lnTo>
                  <a:pt x="459837" y="1513383"/>
                </a:lnTo>
                <a:lnTo>
                  <a:pt x="476549" y="1556206"/>
                </a:lnTo>
                <a:lnTo>
                  <a:pt x="495544" y="1597830"/>
                </a:lnTo>
                <a:lnTo>
                  <a:pt x="516742" y="1638177"/>
                </a:lnTo>
                <a:lnTo>
                  <a:pt x="540068" y="1677170"/>
                </a:lnTo>
                <a:lnTo>
                  <a:pt x="565444" y="1714731"/>
                </a:lnTo>
                <a:lnTo>
                  <a:pt x="592792" y="1750783"/>
                </a:lnTo>
                <a:lnTo>
                  <a:pt x="606308" y="1766713"/>
                </a:lnTo>
              </a:path>
              <a:path w="2471420" h="1767204">
                <a:moveTo>
                  <a:pt x="1864840" y="1766713"/>
                </a:moveTo>
                <a:lnTo>
                  <a:pt x="1905705" y="1714731"/>
                </a:lnTo>
                <a:lnTo>
                  <a:pt x="1931081" y="1677170"/>
                </a:lnTo>
                <a:lnTo>
                  <a:pt x="1954407" y="1638177"/>
                </a:lnTo>
                <a:lnTo>
                  <a:pt x="1975605" y="1597830"/>
                </a:lnTo>
                <a:lnTo>
                  <a:pt x="1994599" y="1556206"/>
                </a:lnTo>
                <a:lnTo>
                  <a:pt x="2011312" y="1513383"/>
                </a:lnTo>
                <a:lnTo>
                  <a:pt x="2025665" y="1469437"/>
                </a:lnTo>
                <a:lnTo>
                  <a:pt x="2037582" y="1424445"/>
                </a:lnTo>
                <a:lnTo>
                  <a:pt x="2046985" y="1378486"/>
                </a:lnTo>
                <a:lnTo>
                  <a:pt x="2053797" y="1331636"/>
                </a:lnTo>
                <a:lnTo>
                  <a:pt x="2057941" y="1283973"/>
                </a:lnTo>
                <a:lnTo>
                  <a:pt x="2059340" y="1235574"/>
                </a:lnTo>
                <a:lnTo>
                  <a:pt x="2057941" y="1187174"/>
                </a:lnTo>
                <a:lnTo>
                  <a:pt x="2053797" y="1139510"/>
                </a:lnTo>
                <a:lnTo>
                  <a:pt x="2046985" y="1092660"/>
                </a:lnTo>
                <a:lnTo>
                  <a:pt x="2037582" y="1046700"/>
                </a:lnTo>
                <a:lnTo>
                  <a:pt x="2025665" y="1001708"/>
                </a:lnTo>
                <a:lnTo>
                  <a:pt x="2011312" y="957761"/>
                </a:lnTo>
                <a:lnTo>
                  <a:pt x="1994599" y="914936"/>
                </a:lnTo>
                <a:lnTo>
                  <a:pt x="1975605" y="873312"/>
                </a:lnTo>
                <a:lnTo>
                  <a:pt x="1954407" y="832964"/>
                </a:lnTo>
                <a:lnTo>
                  <a:pt x="1931081" y="793971"/>
                </a:lnTo>
                <a:lnTo>
                  <a:pt x="1905705" y="756410"/>
                </a:lnTo>
                <a:lnTo>
                  <a:pt x="1878357" y="720357"/>
                </a:lnTo>
                <a:lnTo>
                  <a:pt x="1849113" y="685891"/>
                </a:lnTo>
                <a:lnTo>
                  <a:pt x="1818051" y="653088"/>
                </a:lnTo>
                <a:lnTo>
                  <a:pt x="1785249" y="622026"/>
                </a:lnTo>
                <a:lnTo>
                  <a:pt x="1750783" y="592782"/>
                </a:lnTo>
                <a:lnTo>
                  <a:pt x="1714731" y="565434"/>
                </a:lnTo>
                <a:lnTo>
                  <a:pt x="1677170" y="540058"/>
                </a:lnTo>
                <a:lnTo>
                  <a:pt x="1638177" y="516732"/>
                </a:lnTo>
                <a:lnTo>
                  <a:pt x="1597830" y="495533"/>
                </a:lnTo>
                <a:lnTo>
                  <a:pt x="1556206" y="476539"/>
                </a:lnTo>
                <a:lnTo>
                  <a:pt x="1513383" y="459827"/>
                </a:lnTo>
                <a:lnTo>
                  <a:pt x="1469437" y="445473"/>
                </a:lnTo>
                <a:lnTo>
                  <a:pt x="1424445" y="433557"/>
                </a:lnTo>
                <a:lnTo>
                  <a:pt x="1378486" y="424153"/>
                </a:lnTo>
                <a:lnTo>
                  <a:pt x="1331636" y="417341"/>
                </a:lnTo>
                <a:lnTo>
                  <a:pt x="1283973" y="413197"/>
                </a:lnTo>
                <a:lnTo>
                  <a:pt x="1235574" y="411798"/>
                </a:lnTo>
              </a:path>
              <a:path w="2471420" h="1767204">
                <a:moveTo>
                  <a:pt x="1235574" y="549124"/>
                </a:moveTo>
                <a:lnTo>
                  <a:pt x="1186549" y="550848"/>
                </a:lnTo>
                <a:lnTo>
                  <a:pt x="1138455" y="555941"/>
                </a:lnTo>
                <a:lnTo>
                  <a:pt x="1091407" y="564287"/>
                </a:lnTo>
                <a:lnTo>
                  <a:pt x="1045522" y="575771"/>
                </a:lnTo>
                <a:lnTo>
                  <a:pt x="1000916" y="590276"/>
                </a:lnTo>
                <a:lnTo>
                  <a:pt x="957706" y="607685"/>
                </a:lnTo>
                <a:lnTo>
                  <a:pt x="916006" y="627884"/>
                </a:lnTo>
                <a:lnTo>
                  <a:pt x="875934" y="650755"/>
                </a:lnTo>
                <a:lnTo>
                  <a:pt x="837606" y="676183"/>
                </a:lnTo>
                <a:lnTo>
                  <a:pt x="801137" y="704051"/>
                </a:lnTo>
                <a:lnTo>
                  <a:pt x="766645" y="734244"/>
                </a:lnTo>
                <a:lnTo>
                  <a:pt x="734244" y="766645"/>
                </a:lnTo>
                <a:lnTo>
                  <a:pt x="704051" y="801137"/>
                </a:lnTo>
                <a:lnTo>
                  <a:pt x="676183" y="837606"/>
                </a:lnTo>
                <a:lnTo>
                  <a:pt x="650755" y="875934"/>
                </a:lnTo>
                <a:lnTo>
                  <a:pt x="627884" y="916006"/>
                </a:lnTo>
                <a:lnTo>
                  <a:pt x="607685" y="957706"/>
                </a:lnTo>
                <a:lnTo>
                  <a:pt x="590276" y="1000916"/>
                </a:lnTo>
                <a:lnTo>
                  <a:pt x="575771" y="1045522"/>
                </a:lnTo>
                <a:lnTo>
                  <a:pt x="564287" y="1091407"/>
                </a:lnTo>
                <a:lnTo>
                  <a:pt x="555941" y="1138455"/>
                </a:lnTo>
                <a:lnTo>
                  <a:pt x="550848" y="1186549"/>
                </a:lnTo>
                <a:lnTo>
                  <a:pt x="549124" y="1235574"/>
                </a:lnTo>
                <a:lnTo>
                  <a:pt x="550848" y="1284600"/>
                </a:lnTo>
                <a:lnTo>
                  <a:pt x="555941" y="1332694"/>
                </a:lnTo>
                <a:lnTo>
                  <a:pt x="564287" y="1379741"/>
                </a:lnTo>
                <a:lnTo>
                  <a:pt x="575771" y="1425626"/>
                </a:lnTo>
                <a:lnTo>
                  <a:pt x="590276" y="1470231"/>
                </a:lnTo>
                <a:lnTo>
                  <a:pt x="607685" y="1513441"/>
                </a:lnTo>
                <a:lnTo>
                  <a:pt x="627884" y="1555140"/>
                </a:lnTo>
                <a:lnTo>
                  <a:pt x="650755" y="1595212"/>
                </a:lnTo>
                <a:lnTo>
                  <a:pt x="676183" y="1633539"/>
                </a:lnTo>
                <a:lnTo>
                  <a:pt x="704051" y="1670007"/>
                </a:lnTo>
                <a:lnTo>
                  <a:pt x="734244" y="1704499"/>
                </a:lnTo>
                <a:lnTo>
                  <a:pt x="766645" y="1736899"/>
                </a:lnTo>
                <a:lnTo>
                  <a:pt x="800706" y="1766713"/>
                </a:lnTo>
              </a:path>
              <a:path w="2471420" h="1767204">
                <a:moveTo>
                  <a:pt x="1670443" y="1766713"/>
                </a:moveTo>
                <a:lnTo>
                  <a:pt x="1704504" y="1736899"/>
                </a:lnTo>
                <a:lnTo>
                  <a:pt x="1736905" y="1704499"/>
                </a:lnTo>
                <a:lnTo>
                  <a:pt x="1767097" y="1670007"/>
                </a:lnTo>
                <a:lnTo>
                  <a:pt x="1794966" y="1633539"/>
                </a:lnTo>
                <a:lnTo>
                  <a:pt x="1820394" y="1595212"/>
                </a:lnTo>
                <a:lnTo>
                  <a:pt x="1843265" y="1555140"/>
                </a:lnTo>
                <a:lnTo>
                  <a:pt x="1863464" y="1513441"/>
                </a:lnTo>
                <a:lnTo>
                  <a:pt x="1880873" y="1470231"/>
                </a:lnTo>
                <a:lnTo>
                  <a:pt x="1895378" y="1425626"/>
                </a:lnTo>
                <a:lnTo>
                  <a:pt x="1906862" y="1379741"/>
                </a:lnTo>
                <a:lnTo>
                  <a:pt x="1915208" y="1332694"/>
                </a:lnTo>
                <a:lnTo>
                  <a:pt x="1920301" y="1284600"/>
                </a:lnTo>
                <a:lnTo>
                  <a:pt x="1922025" y="1235574"/>
                </a:lnTo>
                <a:lnTo>
                  <a:pt x="1920301" y="1186549"/>
                </a:lnTo>
                <a:lnTo>
                  <a:pt x="1915208" y="1138455"/>
                </a:lnTo>
                <a:lnTo>
                  <a:pt x="1906862" y="1091407"/>
                </a:lnTo>
                <a:lnTo>
                  <a:pt x="1895378" y="1045522"/>
                </a:lnTo>
                <a:lnTo>
                  <a:pt x="1880873" y="1000916"/>
                </a:lnTo>
                <a:lnTo>
                  <a:pt x="1863464" y="957706"/>
                </a:lnTo>
                <a:lnTo>
                  <a:pt x="1843265" y="916006"/>
                </a:lnTo>
                <a:lnTo>
                  <a:pt x="1820394" y="875934"/>
                </a:lnTo>
                <a:lnTo>
                  <a:pt x="1794966" y="837606"/>
                </a:lnTo>
                <a:lnTo>
                  <a:pt x="1767097" y="801137"/>
                </a:lnTo>
                <a:lnTo>
                  <a:pt x="1736905" y="766645"/>
                </a:lnTo>
                <a:lnTo>
                  <a:pt x="1704504" y="734244"/>
                </a:lnTo>
                <a:lnTo>
                  <a:pt x="1670011" y="704051"/>
                </a:lnTo>
                <a:lnTo>
                  <a:pt x="1633543" y="676183"/>
                </a:lnTo>
                <a:lnTo>
                  <a:pt x="1595214" y="650755"/>
                </a:lnTo>
                <a:lnTo>
                  <a:pt x="1555143" y="627884"/>
                </a:lnTo>
                <a:lnTo>
                  <a:pt x="1513443" y="607685"/>
                </a:lnTo>
                <a:lnTo>
                  <a:pt x="1470233" y="590276"/>
                </a:lnTo>
                <a:lnTo>
                  <a:pt x="1425627" y="575771"/>
                </a:lnTo>
                <a:lnTo>
                  <a:pt x="1379742" y="564287"/>
                </a:lnTo>
                <a:lnTo>
                  <a:pt x="1332694" y="555941"/>
                </a:lnTo>
                <a:lnTo>
                  <a:pt x="1284600" y="550848"/>
                </a:lnTo>
                <a:lnTo>
                  <a:pt x="1235574" y="549124"/>
                </a:lnTo>
              </a:path>
              <a:path w="2471420" h="1767204">
                <a:moveTo>
                  <a:pt x="1235574" y="686450"/>
                </a:moveTo>
                <a:lnTo>
                  <a:pt x="1188184" y="688465"/>
                </a:lnTo>
                <a:lnTo>
                  <a:pt x="1141915" y="694400"/>
                </a:lnTo>
                <a:lnTo>
                  <a:pt x="1096932" y="704092"/>
                </a:lnTo>
                <a:lnTo>
                  <a:pt x="1053400" y="717374"/>
                </a:lnTo>
                <a:lnTo>
                  <a:pt x="1011483" y="734083"/>
                </a:lnTo>
                <a:lnTo>
                  <a:pt x="971345" y="754053"/>
                </a:lnTo>
                <a:lnTo>
                  <a:pt x="933153" y="777121"/>
                </a:lnTo>
                <a:lnTo>
                  <a:pt x="897069" y="803121"/>
                </a:lnTo>
                <a:lnTo>
                  <a:pt x="863260" y="831889"/>
                </a:lnTo>
                <a:lnTo>
                  <a:pt x="831889" y="863260"/>
                </a:lnTo>
                <a:lnTo>
                  <a:pt x="803121" y="897069"/>
                </a:lnTo>
                <a:lnTo>
                  <a:pt x="777121" y="933153"/>
                </a:lnTo>
                <a:lnTo>
                  <a:pt x="754053" y="971345"/>
                </a:lnTo>
                <a:lnTo>
                  <a:pt x="734083" y="1011483"/>
                </a:lnTo>
                <a:lnTo>
                  <a:pt x="717374" y="1053400"/>
                </a:lnTo>
                <a:lnTo>
                  <a:pt x="704092" y="1096932"/>
                </a:lnTo>
                <a:lnTo>
                  <a:pt x="694400" y="1141915"/>
                </a:lnTo>
                <a:lnTo>
                  <a:pt x="688465" y="1188184"/>
                </a:lnTo>
                <a:lnTo>
                  <a:pt x="686450" y="1235574"/>
                </a:lnTo>
                <a:lnTo>
                  <a:pt x="688465" y="1282963"/>
                </a:lnTo>
                <a:lnTo>
                  <a:pt x="694400" y="1329231"/>
                </a:lnTo>
                <a:lnTo>
                  <a:pt x="704092" y="1374213"/>
                </a:lnTo>
                <a:lnTo>
                  <a:pt x="717374" y="1417745"/>
                </a:lnTo>
                <a:lnTo>
                  <a:pt x="734083" y="1459662"/>
                </a:lnTo>
                <a:lnTo>
                  <a:pt x="754053" y="1499799"/>
                </a:lnTo>
                <a:lnTo>
                  <a:pt x="777121" y="1537992"/>
                </a:lnTo>
                <a:lnTo>
                  <a:pt x="803121" y="1574075"/>
                </a:lnTo>
                <a:lnTo>
                  <a:pt x="831889" y="1607885"/>
                </a:lnTo>
                <a:lnTo>
                  <a:pt x="863260" y="1639257"/>
                </a:lnTo>
                <a:lnTo>
                  <a:pt x="897069" y="1668025"/>
                </a:lnTo>
                <a:lnTo>
                  <a:pt x="933153" y="1694026"/>
                </a:lnTo>
                <a:lnTo>
                  <a:pt x="971345" y="1717094"/>
                </a:lnTo>
                <a:lnTo>
                  <a:pt x="1011483" y="1737065"/>
                </a:lnTo>
                <a:lnTo>
                  <a:pt x="1053400" y="1753774"/>
                </a:lnTo>
                <a:lnTo>
                  <a:pt x="1095807" y="1766713"/>
                </a:lnTo>
              </a:path>
              <a:path w="2471420" h="1767204">
                <a:moveTo>
                  <a:pt x="1375342" y="1766713"/>
                </a:moveTo>
                <a:lnTo>
                  <a:pt x="1417749" y="1753774"/>
                </a:lnTo>
                <a:lnTo>
                  <a:pt x="1459666" y="1737065"/>
                </a:lnTo>
                <a:lnTo>
                  <a:pt x="1499803" y="1717094"/>
                </a:lnTo>
                <a:lnTo>
                  <a:pt x="1537996" y="1694026"/>
                </a:lnTo>
                <a:lnTo>
                  <a:pt x="1574080" y="1668025"/>
                </a:lnTo>
                <a:lnTo>
                  <a:pt x="1607889" y="1639257"/>
                </a:lnTo>
                <a:lnTo>
                  <a:pt x="1639260" y="1607885"/>
                </a:lnTo>
                <a:lnTo>
                  <a:pt x="1668028" y="1574075"/>
                </a:lnTo>
                <a:lnTo>
                  <a:pt x="1694028" y="1537992"/>
                </a:lnTo>
                <a:lnTo>
                  <a:pt x="1717096" y="1499799"/>
                </a:lnTo>
                <a:lnTo>
                  <a:pt x="1737066" y="1459662"/>
                </a:lnTo>
                <a:lnTo>
                  <a:pt x="1753775" y="1417745"/>
                </a:lnTo>
                <a:lnTo>
                  <a:pt x="1767057" y="1374213"/>
                </a:lnTo>
                <a:lnTo>
                  <a:pt x="1776749" y="1329231"/>
                </a:lnTo>
                <a:lnTo>
                  <a:pt x="1782684" y="1282963"/>
                </a:lnTo>
                <a:lnTo>
                  <a:pt x="1784699" y="1235574"/>
                </a:lnTo>
                <a:lnTo>
                  <a:pt x="1782684" y="1188184"/>
                </a:lnTo>
                <a:lnTo>
                  <a:pt x="1776749" y="1141915"/>
                </a:lnTo>
                <a:lnTo>
                  <a:pt x="1767057" y="1096932"/>
                </a:lnTo>
                <a:lnTo>
                  <a:pt x="1753775" y="1053400"/>
                </a:lnTo>
                <a:lnTo>
                  <a:pt x="1737066" y="1011483"/>
                </a:lnTo>
                <a:lnTo>
                  <a:pt x="1717096" y="971345"/>
                </a:lnTo>
                <a:lnTo>
                  <a:pt x="1694028" y="933153"/>
                </a:lnTo>
                <a:lnTo>
                  <a:pt x="1668028" y="897069"/>
                </a:lnTo>
                <a:lnTo>
                  <a:pt x="1639260" y="863260"/>
                </a:lnTo>
                <a:lnTo>
                  <a:pt x="1607889" y="831889"/>
                </a:lnTo>
                <a:lnTo>
                  <a:pt x="1574080" y="803121"/>
                </a:lnTo>
                <a:lnTo>
                  <a:pt x="1537996" y="777121"/>
                </a:lnTo>
                <a:lnTo>
                  <a:pt x="1499803" y="754053"/>
                </a:lnTo>
                <a:lnTo>
                  <a:pt x="1459666" y="734083"/>
                </a:lnTo>
                <a:lnTo>
                  <a:pt x="1417749" y="717374"/>
                </a:lnTo>
                <a:lnTo>
                  <a:pt x="1374217" y="704092"/>
                </a:lnTo>
                <a:lnTo>
                  <a:pt x="1329234" y="694400"/>
                </a:lnTo>
                <a:lnTo>
                  <a:pt x="1282965" y="688465"/>
                </a:lnTo>
                <a:lnTo>
                  <a:pt x="1235574" y="686450"/>
                </a:lnTo>
              </a:path>
              <a:path w="2471420" h="1767204">
                <a:moveTo>
                  <a:pt x="1235574" y="823765"/>
                </a:moveTo>
                <a:lnTo>
                  <a:pt x="1187529" y="826536"/>
                </a:lnTo>
                <a:lnTo>
                  <a:pt x="1141117" y="834644"/>
                </a:lnTo>
                <a:lnTo>
                  <a:pt x="1096647" y="847778"/>
                </a:lnTo>
                <a:lnTo>
                  <a:pt x="1054426" y="865631"/>
                </a:lnTo>
                <a:lnTo>
                  <a:pt x="1014764" y="887891"/>
                </a:lnTo>
                <a:lnTo>
                  <a:pt x="977968" y="914251"/>
                </a:lnTo>
                <a:lnTo>
                  <a:pt x="944346" y="944400"/>
                </a:lnTo>
                <a:lnTo>
                  <a:pt x="914208" y="978030"/>
                </a:lnTo>
                <a:lnTo>
                  <a:pt x="887860" y="1014831"/>
                </a:lnTo>
                <a:lnTo>
                  <a:pt x="865612" y="1054493"/>
                </a:lnTo>
                <a:lnTo>
                  <a:pt x="847771" y="1096708"/>
                </a:lnTo>
                <a:lnTo>
                  <a:pt x="834645" y="1141166"/>
                </a:lnTo>
                <a:lnTo>
                  <a:pt x="826544" y="1187558"/>
                </a:lnTo>
                <a:lnTo>
                  <a:pt x="823775" y="1235574"/>
                </a:lnTo>
                <a:lnTo>
                  <a:pt x="826547" y="1283620"/>
                </a:lnTo>
                <a:lnTo>
                  <a:pt x="834654" y="1330032"/>
                </a:lnTo>
                <a:lnTo>
                  <a:pt x="847789" y="1374502"/>
                </a:lnTo>
                <a:lnTo>
                  <a:pt x="865641" y="1416722"/>
                </a:lnTo>
                <a:lnTo>
                  <a:pt x="887901" y="1456385"/>
                </a:lnTo>
                <a:lnTo>
                  <a:pt x="914260" y="1493181"/>
                </a:lnTo>
                <a:lnTo>
                  <a:pt x="944409" y="1526802"/>
                </a:lnTo>
                <a:lnTo>
                  <a:pt x="978038" y="1556941"/>
                </a:lnTo>
                <a:lnTo>
                  <a:pt x="1014838" y="1583289"/>
                </a:lnTo>
                <a:lnTo>
                  <a:pt x="1054500" y="1605537"/>
                </a:lnTo>
                <a:lnTo>
                  <a:pt x="1096713" y="1623378"/>
                </a:lnTo>
                <a:lnTo>
                  <a:pt x="1141170" y="1636503"/>
                </a:lnTo>
                <a:lnTo>
                  <a:pt x="1187560" y="1644605"/>
                </a:lnTo>
                <a:lnTo>
                  <a:pt x="1235574" y="1647373"/>
                </a:lnTo>
                <a:lnTo>
                  <a:pt x="1283589" y="1644602"/>
                </a:lnTo>
                <a:lnTo>
                  <a:pt x="1329979" y="1636495"/>
                </a:lnTo>
                <a:lnTo>
                  <a:pt x="1374435" y="1623360"/>
                </a:lnTo>
                <a:lnTo>
                  <a:pt x="1416649" y="1605508"/>
                </a:lnTo>
                <a:lnTo>
                  <a:pt x="1456311" y="1583248"/>
                </a:lnTo>
                <a:lnTo>
                  <a:pt x="1493111" y="1556888"/>
                </a:lnTo>
                <a:lnTo>
                  <a:pt x="1526740" y="1526740"/>
                </a:lnTo>
                <a:lnTo>
                  <a:pt x="1556888" y="1493111"/>
                </a:lnTo>
                <a:lnTo>
                  <a:pt x="1583248" y="1456311"/>
                </a:lnTo>
                <a:lnTo>
                  <a:pt x="1605508" y="1416649"/>
                </a:lnTo>
                <a:lnTo>
                  <a:pt x="1623360" y="1374435"/>
                </a:lnTo>
                <a:lnTo>
                  <a:pt x="1636495" y="1329979"/>
                </a:lnTo>
                <a:lnTo>
                  <a:pt x="1644602" y="1283589"/>
                </a:lnTo>
                <a:lnTo>
                  <a:pt x="1647373" y="1235574"/>
                </a:lnTo>
                <a:lnTo>
                  <a:pt x="1644636" y="1187558"/>
                </a:lnTo>
                <a:lnTo>
                  <a:pt x="1636556" y="1141166"/>
                </a:lnTo>
                <a:lnTo>
                  <a:pt x="1623445" y="1096708"/>
                </a:lnTo>
                <a:lnTo>
                  <a:pt x="1605611" y="1054493"/>
                </a:lnTo>
                <a:lnTo>
                  <a:pt x="1583363" y="1014831"/>
                </a:lnTo>
                <a:lnTo>
                  <a:pt x="1557012" y="978030"/>
                </a:lnTo>
                <a:lnTo>
                  <a:pt x="1526865" y="944400"/>
                </a:lnTo>
                <a:lnTo>
                  <a:pt x="1493234" y="914251"/>
                </a:lnTo>
                <a:lnTo>
                  <a:pt x="1456426" y="887891"/>
                </a:lnTo>
                <a:lnTo>
                  <a:pt x="1416752" y="865631"/>
                </a:lnTo>
                <a:lnTo>
                  <a:pt x="1374520" y="847778"/>
                </a:lnTo>
                <a:lnTo>
                  <a:pt x="1330040" y="834644"/>
                </a:lnTo>
                <a:lnTo>
                  <a:pt x="1283622" y="826536"/>
                </a:lnTo>
                <a:lnTo>
                  <a:pt x="1235574" y="823765"/>
                </a:lnTo>
              </a:path>
              <a:path w="2471420" h="1767204">
                <a:moveTo>
                  <a:pt x="1235574" y="960923"/>
                </a:moveTo>
                <a:lnTo>
                  <a:pt x="1186232" y="965346"/>
                </a:lnTo>
                <a:lnTo>
                  <a:pt x="1139781" y="978098"/>
                </a:lnTo>
                <a:lnTo>
                  <a:pt x="1096999" y="998406"/>
                </a:lnTo>
                <a:lnTo>
                  <a:pt x="1058665" y="1025495"/>
                </a:lnTo>
                <a:lnTo>
                  <a:pt x="1025556" y="1058592"/>
                </a:lnTo>
                <a:lnTo>
                  <a:pt x="998451" y="1096922"/>
                </a:lnTo>
                <a:lnTo>
                  <a:pt x="978127" y="1139712"/>
                </a:lnTo>
                <a:lnTo>
                  <a:pt x="965361" y="1186187"/>
                </a:lnTo>
                <a:lnTo>
                  <a:pt x="960934" y="1235574"/>
                </a:lnTo>
                <a:lnTo>
                  <a:pt x="965356" y="1284917"/>
                </a:lnTo>
                <a:lnTo>
                  <a:pt x="978107" y="1331368"/>
                </a:lnTo>
                <a:lnTo>
                  <a:pt x="998414" y="1374150"/>
                </a:lnTo>
                <a:lnTo>
                  <a:pt x="1025501" y="1412484"/>
                </a:lnTo>
                <a:lnTo>
                  <a:pt x="1058596" y="1445593"/>
                </a:lnTo>
                <a:lnTo>
                  <a:pt x="1096925" y="1472698"/>
                </a:lnTo>
                <a:lnTo>
                  <a:pt x="1139713" y="1493022"/>
                </a:lnTo>
                <a:lnTo>
                  <a:pt x="1186188" y="1505787"/>
                </a:lnTo>
                <a:lnTo>
                  <a:pt x="1235574" y="1510215"/>
                </a:lnTo>
                <a:lnTo>
                  <a:pt x="1284917" y="1505793"/>
                </a:lnTo>
                <a:lnTo>
                  <a:pt x="1331368" y="1493040"/>
                </a:lnTo>
                <a:lnTo>
                  <a:pt x="1374150" y="1472733"/>
                </a:lnTo>
                <a:lnTo>
                  <a:pt x="1412484" y="1445644"/>
                </a:lnTo>
                <a:lnTo>
                  <a:pt x="1445593" y="1412548"/>
                </a:lnTo>
                <a:lnTo>
                  <a:pt x="1472698" y="1374219"/>
                </a:lnTo>
                <a:lnTo>
                  <a:pt x="1493022" y="1331431"/>
                </a:lnTo>
                <a:lnTo>
                  <a:pt x="1505787" y="1284958"/>
                </a:lnTo>
                <a:lnTo>
                  <a:pt x="1510215" y="1235574"/>
                </a:lnTo>
                <a:lnTo>
                  <a:pt x="1505793" y="1186232"/>
                </a:lnTo>
                <a:lnTo>
                  <a:pt x="1493042" y="1139780"/>
                </a:lnTo>
                <a:lnTo>
                  <a:pt x="1472735" y="1096997"/>
                </a:lnTo>
                <a:lnTo>
                  <a:pt x="1445648" y="1058661"/>
                </a:lnTo>
                <a:lnTo>
                  <a:pt x="1412553" y="1025550"/>
                </a:lnTo>
                <a:lnTo>
                  <a:pt x="1374224" y="998443"/>
                </a:lnTo>
                <a:lnTo>
                  <a:pt x="1331436" y="978117"/>
                </a:lnTo>
                <a:lnTo>
                  <a:pt x="1284961" y="965351"/>
                </a:lnTo>
                <a:lnTo>
                  <a:pt x="1235574" y="960923"/>
                </a:lnTo>
              </a:path>
              <a:path w="2471420" h="1767204">
                <a:moveTo>
                  <a:pt x="1235574" y="1098249"/>
                </a:moveTo>
                <a:lnTo>
                  <a:pt x="1192186" y="1105254"/>
                </a:lnTo>
                <a:lnTo>
                  <a:pt x="1154491" y="1124757"/>
                </a:lnTo>
                <a:lnTo>
                  <a:pt x="1124757" y="1154491"/>
                </a:lnTo>
                <a:lnTo>
                  <a:pt x="1105254" y="1192186"/>
                </a:lnTo>
                <a:lnTo>
                  <a:pt x="1098249" y="1235574"/>
                </a:lnTo>
                <a:lnTo>
                  <a:pt x="1105254" y="1278958"/>
                </a:lnTo>
                <a:lnTo>
                  <a:pt x="1124757" y="1316650"/>
                </a:lnTo>
                <a:lnTo>
                  <a:pt x="1154491" y="1346382"/>
                </a:lnTo>
                <a:lnTo>
                  <a:pt x="1192186" y="1365885"/>
                </a:lnTo>
                <a:lnTo>
                  <a:pt x="1235574" y="1372890"/>
                </a:lnTo>
                <a:lnTo>
                  <a:pt x="1278959" y="1365885"/>
                </a:lnTo>
                <a:lnTo>
                  <a:pt x="1316654" y="1346382"/>
                </a:lnTo>
                <a:lnTo>
                  <a:pt x="1346388" y="1316650"/>
                </a:lnTo>
                <a:lnTo>
                  <a:pt x="1365894" y="1278958"/>
                </a:lnTo>
                <a:lnTo>
                  <a:pt x="1372900" y="1235574"/>
                </a:lnTo>
                <a:lnTo>
                  <a:pt x="1365910" y="1192186"/>
                </a:lnTo>
                <a:lnTo>
                  <a:pt x="1346437" y="1154491"/>
                </a:lnTo>
                <a:lnTo>
                  <a:pt x="1316726" y="1124757"/>
                </a:lnTo>
                <a:lnTo>
                  <a:pt x="1279023" y="1105254"/>
                </a:lnTo>
                <a:lnTo>
                  <a:pt x="1235574" y="1098249"/>
                </a:lnTo>
              </a:path>
            </a:pathLst>
          </a:custGeom>
          <a:ln w="8711">
            <a:solidFill>
              <a:srgbClr val="FF7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" name="Group 85">
            <a:extLst>
              <a:ext uri="{FF2B5EF4-FFF2-40B4-BE49-F238E27FC236}">
                <a16:creationId xmlns:a16="http://schemas.microsoft.com/office/drawing/2014/main" id="{F13CB920-CC8C-E1A3-EA9D-4B27E6305800}"/>
              </a:ext>
            </a:extLst>
          </p:cNvPr>
          <p:cNvGrpSpPr/>
          <p:nvPr/>
        </p:nvGrpSpPr>
        <p:grpSpPr>
          <a:xfrm>
            <a:off x="374650" y="10463890"/>
            <a:ext cx="1590711" cy="565467"/>
            <a:chOff x="0" y="1262271"/>
            <a:chExt cx="12191242" cy="4333751"/>
          </a:xfrm>
        </p:grpSpPr>
        <p:grpSp>
          <p:nvGrpSpPr>
            <p:cNvPr id="58" name="Graphic 4">
              <a:extLst>
                <a:ext uri="{FF2B5EF4-FFF2-40B4-BE49-F238E27FC236}">
                  <a16:creationId xmlns:a16="http://schemas.microsoft.com/office/drawing/2014/main" id="{87CACEDB-D125-662A-6138-C5B366FF3A36}"/>
                </a:ext>
              </a:extLst>
            </p:cNvPr>
            <p:cNvGrpSpPr/>
            <p:nvPr/>
          </p:nvGrpSpPr>
          <p:grpSpPr>
            <a:xfrm>
              <a:off x="3288517" y="4216422"/>
              <a:ext cx="2679932" cy="527378"/>
              <a:chOff x="3288517" y="4216422"/>
              <a:chExt cx="2679932" cy="527378"/>
            </a:xfrm>
            <a:solidFill>
              <a:srgbClr val="9C9B9B"/>
            </a:solidFill>
          </p:grpSpPr>
          <p:sp>
            <p:nvSpPr>
              <p:cNvPr id="125" name="Freeform: Shape 153">
                <a:extLst>
                  <a:ext uri="{FF2B5EF4-FFF2-40B4-BE49-F238E27FC236}">
                    <a16:creationId xmlns:a16="http://schemas.microsoft.com/office/drawing/2014/main" id="{3C5BF962-105E-83DC-7CC9-9ABEAC7EA1B8}"/>
                  </a:ext>
                </a:extLst>
              </p:cNvPr>
              <p:cNvSpPr/>
              <p:nvPr/>
            </p:nvSpPr>
            <p:spPr>
              <a:xfrm>
                <a:off x="3288517" y="4219873"/>
                <a:ext cx="344203" cy="522672"/>
              </a:xfrm>
              <a:custGeom>
                <a:avLst/>
                <a:gdLst>
                  <a:gd name="connsiteX0" fmla="*/ 28016 w 344203"/>
                  <a:gd name="connsiteY0" fmla="*/ 495431 h 522672"/>
                  <a:gd name="connsiteX1" fmla="*/ 27942 w 344203"/>
                  <a:gd name="connsiteY1" fmla="*/ 495358 h 522672"/>
                  <a:gd name="connsiteX2" fmla="*/ 29216 w 344203"/>
                  <a:gd name="connsiteY2" fmla="*/ 496465 h 522672"/>
                  <a:gd name="connsiteX3" fmla="*/ 28016 w 344203"/>
                  <a:gd name="connsiteY3" fmla="*/ 495431 h 522672"/>
                  <a:gd name="connsiteX4" fmla="*/ 15558 w 344203"/>
                  <a:gd name="connsiteY4" fmla="*/ 479965 h 522672"/>
                  <a:gd name="connsiteX5" fmla="*/ 16315 w 344203"/>
                  <a:gd name="connsiteY5" fmla="*/ 481165 h 522672"/>
                  <a:gd name="connsiteX6" fmla="*/ 15558 w 344203"/>
                  <a:gd name="connsiteY6" fmla="*/ 479965 h 522672"/>
                  <a:gd name="connsiteX7" fmla="*/ 1919 w 344203"/>
                  <a:gd name="connsiteY7" fmla="*/ 440820 h 522672"/>
                  <a:gd name="connsiteX8" fmla="*/ 2233 w 344203"/>
                  <a:gd name="connsiteY8" fmla="*/ 442887 h 522672"/>
                  <a:gd name="connsiteX9" fmla="*/ 1919 w 344203"/>
                  <a:gd name="connsiteY9" fmla="*/ 440820 h 522672"/>
                  <a:gd name="connsiteX10" fmla="*/ 2159 w 344203"/>
                  <a:gd name="connsiteY10" fmla="*/ 83144 h 522672"/>
                  <a:gd name="connsiteX11" fmla="*/ 1956 w 344203"/>
                  <a:gd name="connsiteY11" fmla="*/ 84694 h 522672"/>
                  <a:gd name="connsiteX12" fmla="*/ 2159 w 344203"/>
                  <a:gd name="connsiteY12" fmla="*/ 83144 h 522672"/>
                  <a:gd name="connsiteX13" fmla="*/ 28219 w 344203"/>
                  <a:gd name="connsiteY13" fmla="*/ 28773 h 522672"/>
                  <a:gd name="connsiteX14" fmla="*/ 28422 w 344203"/>
                  <a:gd name="connsiteY14" fmla="*/ 28607 h 522672"/>
                  <a:gd name="connsiteX15" fmla="*/ 28016 w 344203"/>
                  <a:gd name="connsiteY15" fmla="*/ 29013 h 522672"/>
                  <a:gd name="connsiteX16" fmla="*/ 28219 w 344203"/>
                  <a:gd name="connsiteY16" fmla="*/ 28773 h 522672"/>
                  <a:gd name="connsiteX17" fmla="*/ 105070 w 344203"/>
                  <a:gd name="connsiteY17" fmla="*/ 414521 h 522672"/>
                  <a:gd name="connsiteX18" fmla="*/ 104147 w 344203"/>
                  <a:gd name="connsiteY18" fmla="*/ 413044 h 522672"/>
                  <a:gd name="connsiteX19" fmla="*/ 105070 w 344203"/>
                  <a:gd name="connsiteY19" fmla="*/ 414521 h 522672"/>
                  <a:gd name="connsiteX20" fmla="*/ 110108 w 344203"/>
                  <a:gd name="connsiteY20" fmla="*/ 420888 h 522672"/>
                  <a:gd name="connsiteX21" fmla="*/ 108669 w 344203"/>
                  <a:gd name="connsiteY21" fmla="*/ 419744 h 522672"/>
                  <a:gd name="connsiteX22" fmla="*/ 110108 w 344203"/>
                  <a:gd name="connsiteY22" fmla="*/ 420888 h 522672"/>
                  <a:gd name="connsiteX23" fmla="*/ 344203 w 344203"/>
                  <a:gd name="connsiteY23" fmla="*/ 510436 h 522672"/>
                  <a:gd name="connsiteX24" fmla="*/ 344203 w 344203"/>
                  <a:gd name="connsiteY24" fmla="*/ 428529 h 522672"/>
                  <a:gd name="connsiteX25" fmla="*/ 143440 w 344203"/>
                  <a:gd name="connsiteY25" fmla="*/ 428529 h 522672"/>
                  <a:gd name="connsiteX26" fmla="*/ 142277 w 344203"/>
                  <a:gd name="connsiteY26" fmla="*/ 428529 h 522672"/>
                  <a:gd name="connsiteX27" fmla="*/ 114187 w 344203"/>
                  <a:gd name="connsiteY27" fmla="*/ 423915 h 522672"/>
                  <a:gd name="connsiteX28" fmla="*/ 108189 w 344203"/>
                  <a:gd name="connsiteY28" fmla="*/ 419098 h 522672"/>
                  <a:gd name="connsiteX29" fmla="*/ 107635 w 344203"/>
                  <a:gd name="connsiteY29" fmla="*/ 418267 h 522672"/>
                  <a:gd name="connsiteX30" fmla="*/ 103852 w 344203"/>
                  <a:gd name="connsiteY30" fmla="*/ 412177 h 522672"/>
                  <a:gd name="connsiteX31" fmla="*/ 103372 w 344203"/>
                  <a:gd name="connsiteY31" fmla="*/ 410700 h 522672"/>
                  <a:gd name="connsiteX32" fmla="*/ 100308 w 344203"/>
                  <a:gd name="connsiteY32" fmla="*/ 391654 h 522672"/>
                  <a:gd name="connsiteX33" fmla="*/ 100308 w 344203"/>
                  <a:gd name="connsiteY33" fmla="*/ 310743 h 522672"/>
                  <a:gd name="connsiteX34" fmla="*/ 311887 w 344203"/>
                  <a:gd name="connsiteY34" fmla="*/ 304375 h 522672"/>
                  <a:gd name="connsiteX35" fmla="*/ 311998 w 344203"/>
                  <a:gd name="connsiteY35" fmla="*/ 304375 h 522672"/>
                  <a:gd name="connsiteX36" fmla="*/ 311998 w 344203"/>
                  <a:gd name="connsiteY36" fmla="*/ 221711 h 522672"/>
                  <a:gd name="connsiteX37" fmla="*/ 100308 w 344203"/>
                  <a:gd name="connsiteY37" fmla="*/ 214587 h 522672"/>
                  <a:gd name="connsiteX38" fmla="*/ 100308 w 344203"/>
                  <a:gd name="connsiteY38" fmla="*/ 133713 h 522672"/>
                  <a:gd name="connsiteX39" fmla="*/ 137423 w 344203"/>
                  <a:gd name="connsiteY39" fmla="*/ 94015 h 522672"/>
                  <a:gd name="connsiteX40" fmla="*/ 344185 w 344203"/>
                  <a:gd name="connsiteY40" fmla="*/ 94015 h 522672"/>
                  <a:gd name="connsiteX41" fmla="*/ 344185 w 344203"/>
                  <a:gd name="connsiteY41" fmla="*/ 11406 h 522672"/>
                  <a:gd name="connsiteX42" fmla="*/ 344111 w 344203"/>
                  <a:gd name="connsiteY42" fmla="*/ 11369 h 522672"/>
                  <a:gd name="connsiteX43" fmla="*/ 113799 w 344203"/>
                  <a:gd name="connsiteY43" fmla="*/ 0 h 522672"/>
                  <a:gd name="connsiteX44" fmla="*/ 111142 w 344203"/>
                  <a:gd name="connsiteY44" fmla="*/ 0 h 522672"/>
                  <a:gd name="connsiteX45" fmla="*/ 75300 w 344203"/>
                  <a:gd name="connsiteY45" fmla="*/ 3987 h 522672"/>
                  <a:gd name="connsiteX46" fmla="*/ 75134 w 344203"/>
                  <a:gd name="connsiteY46" fmla="*/ 4023 h 522672"/>
                  <a:gd name="connsiteX47" fmla="*/ 65666 w 344203"/>
                  <a:gd name="connsiteY47" fmla="*/ 6644 h 522672"/>
                  <a:gd name="connsiteX48" fmla="*/ 65390 w 344203"/>
                  <a:gd name="connsiteY48" fmla="*/ 6755 h 522672"/>
                  <a:gd name="connsiteX49" fmla="*/ 32335 w 344203"/>
                  <a:gd name="connsiteY49" fmla="*/ 24934 h 522672"/>
                  <a:gd name="connsiteX50" fmla="*/ 29954 w 344203"/>
                  <a:gd name="connsiteY50" fmla="*/ 26964 h 522672"/>
                  <a:gd name="connsiteX51" fmla="*/ 28053 w 344203"/>
                  <a:gd name="connsiteY51" fmla="*/ 28588 h 522672"/>
                  <a:gd name="connsiteX52" fmla="*/ 26337 w 344203"/>
                  <a:gd name="connsiteY52" fmla="*/ 30692 h 522672"/>
                  <a:gd name="connsiteX53" fmla="*/ 16463 w 344203"/>
                  <a:gd name="connsiteY53" fmla="*/ 43095 h 522672"/>
                  <a:gd name="connsiteX54" fmla="*/ 14562 w 344203"/>
                  <a:gd name="connsiteY54" fmla="*/ 46509 h 522672"/>
                  <a:gd name="connsiteX55" fmla="*/ 8434 w 344203"/>
                  <a:gd name="connsiteY55" fmla="*/ 59354 h 522672"/>
                  <a:gd name="connsiteX56" fmla="*/ 6644 w 344203"/>
                  <a:gd name="connsiteY56" fmla="*/ 63858 h 522672"/>
                  <a:gd name="connsiteX57" fmla="*/ 2510 w 344203"/>
                  <a:gd name="connsiteY57" fmla="*/ 80726 h 522672"/>
                  <a:gd name="connsiteX58" fmla="*/ 1477 w 344203"/>
                  <a:gd name="connsiteY58" fmla="*/ 87684 h 522672"/>
                  <a:gd name="connsiteX59" fmla="*/ 277 w 344203"/>
                  <a:gd name="connsiteY59" fmla="*/ 104073 h 522672"/>
                  <a:gd name="connsiteX60" fmla="*/ 0 w 344203"/>
                  <a:gd name="connsiteY60" fmla="*/ 108096 h 522672"/>
                  <a:gd name="connsiteX61" fmla="*/ 0 w 344203"/>
                  <a:gd name="connsiteY61" fmla="*/ 417916 h 522672"/>
                  <a:gd name="connsiteX62" fmla="*/ 314 w 344203"/>
                  <a:gd name="connsiteY62" fmla="*/ 422493 h 522672"/>
                  <a:gd name="connsiteX63" fmla="*/ 1458 w 344203"/>
                  <a:gd name="connsiteY63" fmla="*/ 438236 h 522672"/>
                  <a:gd name="connsiteX64" fmla="*/ 2658 w 344203"/>
                  <a:gd name="connsiteY64" fmla="*/ 445471 h 522672"/>
                  <a:gd name="connsiteX65" fmla="*/ 6201 w 344203"/>
                  <a:gd name="connsiteY65" fmla="*/ 459719 h 522672"/>
                  <a:gd name="connsiteX66" fmla="*/ 7549 w 344203"/>
                  <a:gd name="connsiteY66" fmla="*/ 463983 h 522672"/>
                  <a:gd name="connsiteX67" fmla="*/ 14433 w 344203"/>
                  <a:gd name="connsiteY67" fmla="*/ 478231 h 522672"/>
                  <a:gd name="connsiteX68" fmla="*/ 17256 w 344203"/>
                  <a:gd name="connsiteY68" fmla="*/ 482642 h 522672"/>
                  <a:gd name="connsiteX69" fmla="*/ 26835 w 344203"/>
                  <a:gd name="connsiteY69" fmla="*/ 494380 h 522672"/>
                  <a:gd name="connsiteX70" fmla="*/ 27832 w 344203"/>
                  <a:gd name="connsiteY70" fmla="*/ 495579 h 522672"/>
                  <a:gd name="connsiteX71" fmla="*/ 32852 w 344203"/>
                  <a:gd name="connsiteY71" fmla="*/ 499713 h 522672"/>
                  <a:gd name="connsiteX72" fmla="*/ 34845 w 344203"/>
                  <a:gd name="connsiteY72" fmla="*/ 501337 h 522672"/>
                  <a:gd name="connsiteX73" fmla="*/ 41563 w 344203"/>
                  <a:gd name="connsiteY73" fmla="*/ 505878 h 522672"/>
                  <a:gd name="connsiteX74" fmla="*/ 44110 w 344203"/>
                  <a:gd name="connsiteY74" fmla="*/ 507428 h 522672"/>
                  <a:gd name="connsiteX75" fmla="*/ 50920 w 344203"/>
                  <a:gd name="connsiteY75" fmla="*/ 510934 h 522672"/>
                  <a:gd name="connsiteX76" fmla="*/ 53984 w 344203"/>
                  <a:gd name="connsiteY76" fmla="*/ 512319 h 522672"/>
                  <a:gd name="connsiteX77" fmla="*/ 60831 w 344203"/>
                  <a:gd name="connsiteY77" fmla="*/ 514976 h 522672"/>
                  <a:gd name="connsiteX78" fmla="*/ 64098 w 344203"/>
                  <a:gd name="connsiteY78" fmla="*/ 516047 h 522672"/>
                  <a:gd name="connsiteX79" fmla="*/ 71295 w 344203"/>
                  <a:gd name="connsiteY79" fmla="*/ 518114 h 522672"/>
                  <a:gd name="connsiteX80" fmla="*/ 74119 w 344203"/>
                  <a:gd name="connsiteY80" fmla="*/ 518741 h 522672"/>
                  <a:gd name="connsiteX81" fmla="*/ 82074 w 344203"/>
                  <a:gd name="connsiteY81" fmla="*/ 520328 h 522672"/>
                  <a:gd name="connsiteX82" fmla="*/ 83421 w 344203"/>
                  <a:gd name="connsiteY82" fmla="*/ 520532 h 522672"/>
                  <a:gd name="connsiteX83" fmla="*/ 111105 w 344203"/>
                  <a:gd name="connsiteY83" fmla="*/ 522672 h 522672"/>
                  <a:gd name="connsiteX84" fmla="*/ 120960 w 344203"/>
                  <a:gd name="connsiteY84" fmla="*/ 522469 h 522672"/>
                  <a:gd name="connsiteX85" fmla="*/ 344111 w 344203"/>
                  <a:gd name="connsiteY85" fmla="*/ 510418 h 522672"/>
                  <a:gd name="connsiteX86" fmla="*/ 344203 w 344203"/>
                  <a:gd name="connsiteY86" fmla="*/ 510436 h 52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203" h="522672">
                    <a:moveTo>
                      <a:pt x="28016" y="495431"/>
                    </a:moveTo>
                    <a:cubicBezTo>
                      <a:pt x="27979" y="495394"/>
                      <a:pt x="27979" y="495394"/>
                      <a:pt x="27942" y="495358"/>
                    </a:cubicBezTo>
                    <a:cubicBezTo>
                      <a:pt x="28385" y="495764"/>
                      <a:pt x="28773" y="496114"/>
                      <a:pt x="29216" y="496465"/>
                    </a:cubicBezTo>
                    <a:cubicBezTo>
                      <a:pt x="28847" y="496151"/>
                      <a:pt x="28367" y="495801"/>
                      <a:pt x="28016" y="495431"/>
                    </a:cubicBezTo>
                    <a:moveTo>
                      <a:pt x="15558" y="479965"/>
                    </a:moveTo>
                    <a:cubicBezTo>
                      <a:pt x="15798" y="480408"/>
                      <a:pt x="16038" y="480796"/>
                      <a:pt x="16315" y="481165"/>
                    </a:cubicBezTo>
                    <a:cubicBezTo>
                      <a:pt x="16038" y="480796"/>
                      <a:pt x="15798" y="480408"/>
                      <a:pt x="15558" y="479965"/>
                    </a:cubicBezTo>
                    <a:moveTo>
                      <a:pt x="1919" y="440820"/>
                    </a:moveTo>
                    <a:cubicBezTo>
                      <a:pt x="1993" y="441503"/>
                      <a:pt x="2122" y="442205"/>
                      <a:pt x="2233" y="442887"/>
                    </a:cubicBezTo>
                    <a:cubicBezTo>
                      <a:pt x="2122" y="442205"/>
                      <a:pt x="1993" y="441503"/>
                      <a:pt x="1919" y="440820"/>
                    </a:cubicBezTo>
                    <a:moveTo>
                      <a:pt x="2159" y="83144"/>
                    </a:moveTo>
                    <a:cubicBezTo>
                      <a:pt x="2086" y="83661"/>
                      <a:pt x="1993" y="84178"/>
                      <a:pt x="1956" y="84694"/>
                    </a:cubicBezTo>
                    <a:cubicBezTo>
                      <a:pt x="1993" y="84178"/>
                      <a:pt x="2086" y="83661"/>
                      <a:pt x="2159" y="83144"/>
                    </a:cubicBezTo>
                    <a:moveTo>
                      <a:pt x="28219" y="28773"/>
                    </a:moveTo>
                    <a:cubicBezTo>
                      <a:pt x="28256" y="28736"/>
                      <a:pt x="28330" y="28699"/>
                      <a:pt x="28422" y="28607"/>
                    </a:cubicBezTo>
                    <a:cubicBezTo>
                      <a:pt x="28312" y="28717"/>
                      <a:pt x="28145" y="28884"/>
                      <a:pt x="28016" y="29013"/>
                    </a:cubicBezTo>
                    <a:cubicBezTo>
                      <a:pt x="28090" y="28976"/>
                      <a:pt x="28127" y="28847"/>
                      <a:pt x="28219" y="28773"/>
                    </a:cubicBezTo>
                    <a:moveTo>
                      <a:pt x="105070" y="414521"/>
                    </a:moveTo>
                    <a:cubicBezTo>
                      <a:pt x="104793" y="414004"/>
                      <a:pt x="104442" y="413598"/>
                      <a:pt x="104147" y="413044"/>
                    </a:cubicBezTo>
                    <a:cubicBezTo>
                      <a:pt x="104424" y="413616"/>
                      <a:pt x="104793" y="414004"/>
                      <a:pt x="105070" y="414521"/>
                    </a:cubicBezTo>
                    <a:moveTo>
                      <a:pt x="110108" y="420888"/>
                    </a:moveTo>
                    <a:cubicBezTo>
                      <a:pt x="109665" y="420482"/>
                      <a:pt x="109112" y="420168"/>
                      <a:pt x="108669" y="419744"/>
                    </a:cubicBezTo>
                    <a:cubicBezTo>
                      <a:pt x="109075" y="420168"/>
                      <a:pt x="109684" y="420500"/>
                      <a:pt x="110108" y="420888"/>
                    </a:cubicBezTo>
                    <a:moveTo>
                      <a:pt x="344203" y="510436"/>
                    </a:moveTo>
                    <a:lnTo>
                      <a:pt x="344203" y="428529"/>
                    </a:lnTo>
                    <a:lnTo>
                      <a:pt x="143440" y="428529"/>
                    </a:lnTo>
                    <a:lnTo>
                      <a:pt x="142277" y="428529"/>
                    </a:lnTo>
                    <a:cubicBezTo>
                      <a:pt x="132292" y="428529"/>
                      <a:pt x="122105" y="428363"/>
                      <a:pt x="114187" y="423915"/>
                    </a:cubicBezTo>
                    <a:cubicBezTo>
                      <a:pt x="111917" y="422641"/>
                      <a:pt x="109924" y="421017"/>
                      <a:pt x="108189" y="419098"/>
                    </a:cubicBezTo>
                    <a:cubicBezTo>
                      <a:pt x="107986" y="418858"/>
                      <a:pt x="107838" y="418507"/>
                      <a:pt x="107635" y="418267"/>
                    </a:cubicBezTo>
                    <a:cubicBezTo>
                      <a:pt x="106159" y="416477"/>
                      <a:pt x="104848" y="414484"/>
                      <a:pt x="103852" y="412177"/>
                    </a:cubicBezTo>
                    <a:cubicBezTo>
                      <a:pt x="103649" y="411734"/>
                      <a:pt x="103575" y="411143"/>
                      <a:pt x="103372" y="410700"/>
                    </a:cubicBezTo>
                    <a:cubicBezTo>
                      <a:pt x="101379" y="405533"/>
                      <a:pt x="100308" y="399276"/>
                      <a:pt x="100308" y="391654"/>
                    </a:cubicBezTo>
                    <a:lnTo>
                      <a:pt x="100308" y="310743"/>
                    </a:lnTo>
                    <a:lnTo>
                      <a:pt x="311887" y="304375"/>
                    </a:lnTo>
                    <a:lnTo>
                      <a:pt x="311998" y="304375"/>
                    </a:lnTo>
                    <a:lnTo>
                      <a:pt x="311998" y="221711"/>
                    </a:lnTo>
                    <a:lnTo>
                      <a:pt x="100308" y="214587"/>
                    </a:lnTo>
                    <a:lnTo>
                      <a:pt x="100308" y="133713"/>
                    </a:lnTo>
                    <a:cubicBezTo>
                      <a:pt x="100308" y="114187"/>
                      <a:pt x="100308" y="94015"/>
                      <a:pt x="137423" y="94015"/>
                    </a:cubicBezTo>
                    <a:lnTo>
                      <a:pt x="344185" y="94015"/>
                    </a:lnTo>
                    <a:lnTo>
                      <a:pt x="344185" y="11406"/>
                    </a:lnTo>
                    <a:lnTo>
                      <a:pt x="344111" y="11369"/>
                    </a:lnTo>
                    <a:cubicBezTo>
                      <a:pt x="298839" y="5038"/>
                      <a:pt x="115627" y="37"/>
                      <a:pt x="113799" y="0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7" y="0"/>
                      <a:pt x="87869" y="1070"/>
                      <a:pt x="75300" y="3987"/>
                    </a:cubicBezTo>
                    <a:cubicBezTo>
                      <a:pt x="75263" y="4023"/>
                      <a:pt x="75190" y="4023"/>
                      <a:pt x="75134" y="4023"/>
                    </a:cubicBezTo>
                    <a:cubicBezTo>
                      <a:pt x="71960" y="4780"/>
                      <a:pt x="68804" y="5647"/>
                      <a:pt x="65666" y="6644"/>
                    </a:cubicBezTo>
                    <a:cubicBezTo>
                      <a:pt x="65556" y="6681"/>
                      <a:pt x="65463" y="6718"/>
                      <a:pt x="65390" y="6755"/>
                    </a:cubicBezTo>
                    <a:cubicBezTo>
                      <a:pt x="53652" y="10538"/>
                      <a:pt x="42320" y="16389"/>
                      <a:pt x="32335" y="24934"/>
                    </a:cubicBezTo>
                    <a:cubicBezTo>
                      <a:pt x="31541" y="25617"/>
                      <a:pt x="30748" y="26244"/>
                      <a:pt x="29954" y="26964"/>
                    </a:cubicBezTo>
                    <a:cubicBezTo>
                      <a:pt x="29327" y="27555"/>
                      <a:pt x="28644" y="27998"/>
                      <a:pt x="28053" y="28588"/>
                    </a:cubicBezTo>
                    <a:cubicBezTo>
                      <a:pt x="27426" y="29216"/>
                      <a:pt x="26983" y="30065"/>
                      <a:pt x="26337" y="30692"/>
                    </a:cubicBezTo>
                    <a:cubicBezTo>
                      <a:pt x="22793" y="34439"/>
                      <a:pt x="19416" y="38481"/>
                      <a:pt x="16463" y="43095"/>
                    </a:cubicBezTo>
                    <a:cubicBezTo>
                      <a:pt x="15743" y="44165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434" y="59354"/>
                    </a:cubicBezTo>
                    <a:cubicBezTo>
                      <a:pt x="7844" y="60868"/>
                      <a:pt x="7161" y="62289"/>
                      <a:pt x="6644" y="63858"/>
                    </a:cubicBezTo>
                    <a:cubicBezTo>
                      <a:pt x="4928" y="69062"/>
                      <a:pt x="3581" y="74710"/>
                      <a:pt x="2510" y="80726"/>
                    </a:cubicBezTo>
                    <a:cubicBezTo>
                      <a:pt x="2104" y="82996"/>
                      <a:pt x="1790" y="85340"/>
                      <a:pt x="1477" y="87684"/>
                    </a:cubicBezTo>
                    <a:cubicBezTo>
                      <a:pt x="849" y="92852"/>
                      <a:pt x="443" y="98296"/>
                      <a:pt x="277" y="104073"/>
                    </a:cubicBezTo>
                    <a:cubicBezTo>
                      <a:pt x="277" y="105457"/>
                      <a:pt x="0" y="106657"/>
                      <a:pt x="0" y="108096"/>
                    </a:cubicBezTo>
                    <a:lnTo>
                      <a:pt x="0" y="417916"/>
                    </a:lnTo>
                    <a:cubicBezTo>
                      <a:pt x="0" y="419504"/>
                      <a:pt x="277" y="420906"/>
                      <a:pt x="314" y="422493"/>
                    </a:cubicBezTo>
                    <a:cubicBezTo>
                      <a:pt x="480" y="428030"/>
                      <a:pt x="831" y="433272"/>
                      <a:pt x="1458" y="438236"/>
                    </a:cubicBezTo>
                    <a:cubicBezTo>
                      <a:pt x="1809" y="440710"/>
                      <a:pt x="2215" y="443127"/>
                      <a:pt x="2658" y="445471"/>
                    </a:cubicBezTo>
                    <a:cubicBezTo>
                      <a:pt x="3581" y="450528"/>
                      <a:pt x="4762" y="455290"/>
                      <a:pt x="6201" y="459719"/>
                    </a:cubicBezTo>
                    <a:cubicBezTo>
                      <a:pt x="6681" y="461159"/>
                      <a:pt x="7032" y="462617"/>
                      <a:pt x="7549" y="463983"/>
                    </a:cubicBezTo>
                    <a:cubicBezTo>
                      <a:pt x="9505" y="469187"/>
                      <a:pt x="11886" y="473838"/>
                      <a:pt x="14433" y="478231"/>
                    </a:cubicBezTo>
                    <a:cubicBezTo>
                      <a:pt x="15355" y="479744"/>
                      <a:pt x="16260" y="481220"/>
                      <a:pt x="17256" y="482642"/>
                    </a:cubicBezTo>
                    <a:cubicBezTo>
                      <a:pt x="20154" y="486979"/>
                      <a:pt x="23384" y="490910"/>
                      <a:pt x="26835" y="494380"/>
                    </a:cubicBezTo>
                    <a:cubicBezTo>
                      <a:pt x="27241" y="494730"/>
                      <a:pt x="27462" y="495210"/>
                      <a:pt x="27832" y="495579"/>
                    </a:cubicBezTo>
                    <a:cubicBezTo>
                      <a:pt x="29419" y="497093"/>
                      <a:pt x="31172" y="498366"/>
                      <a:pt x="32852" y="499713"/>
                    </a:cubicBezTo>
                    <a:cubicBezTo>
                      <a:pt x="33535" y="500267"/>
                      <a:pt x="34162" y="500821"/>
                      <a:pt x="34845" y="501337"/>
                    </a:cubicBezTo>
                    <a:cubicBezTo>
                      <a:pt x="37041" y="502962"/>
                      <a:pt x="39256" y="504475"/>
                      <a:pt x="41563" y="505878"/>
                    </a:cubicBezTo>
                    <a:cubicBezTo>
                      <a:pt x="42393" y="506394"/>
                      <a:pt x="43242" y="506948"/>
                      <a:pt x="44110" y="507428"/>
                    </a:cubicBezTo>
                    <a:cubicBezTo>
                      <a:pt x="46343" y="508701"/>
                      <a:pt x="48613" y="509846"/>
                      <a:pt x="50920" y="510934"/>
                    </a:cubicBezTo>
                    <a:cubicBezTo>
                      <a:pt x="51917" y="511414"/>
                      <a:pt x="52950" y="511894"/>
                      <a:pt x="53984" y="512319"/>
                    </a:cubicBezTo>
                    <a:cubicBezTo>
                      <a:pt x="56254" y="513315"/>
                      <a:pt x="58524" y="514183"/>
                      <a:pt x="60831" y="514976"/>
                    </a:cubicBezTo>
                    <a:cubicBezTo>
                      <a:pt x="61938" y="515382"/>
                      <a:pt x="63027" y="515733"/>
                      <a:pt x="64098" y="516047"/>
                    </a:cubicBezTo>
                    <a:cubicBezTo>
                      <a:pt x="66515" y="516804"/>
                      <a:pt x="68878" y="517523"/>
                      <a:pt x="71295" y="518114"/>
                    </a:cubicBezTo>
                    <a:cubicBezTo>
                      <a:pt x="72255" y="518354"/>
                      <a:pt x="73159" y="518557"/>
                      <a:pt x="74119" y="518741"/>
                    </a:cubicBezTo>
                    <a:cubicBezTo>
                      <a:pt x="76777" y="519332"/>
                      <a:pt x="79416" y="519886"/>
                      <a:pt x="82074" y="520328"/>
                    </a:cubicBezTo>
                    <a:cubicBezTo>
                      <a:pt x="82517" y="520402"/>
                      <a:pt x="82997" y="520495"/>
                      <a:pt x="83421" y="520532"/>
                    </a:cubicBezTo>
                    <a:cubicBezTo>
                      <a:pt x="92963" y="522045"/>
                      <a:pt x="102357" y="522672"/>
                      <a:pt x="111105" y="522672"/>
                    </a:cubicBezTo>
                    <a:cubicBezTo>
                      <a:pt x="114482" y="522672"/>
                      <a:pt x="117823" y="522635"/>
                      <a:pt x="120960" y="522469"/>
                    </a:cubicBezTo>
                    <a:cubicBezTo>
                      <a:pt x="122787" y="522396"/>
                      <a:pt x="303785" y="515991"/>
                      <a:pt x="344111" y="510418"/>
                    </a:cubicBezTo>
                    <a:lnTo>
                      <a:pt x="344203" y="510436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6" name="Freeform: Shape 154">
                <a:extLst>
                  <a:ext uri="{FF2B5EF4-FFF2-40B4-BE49-F238E27FC236}">
                    <a16:creationId xmlns:a16="http://schemas.microsoft.com/office/drawing/2014/main" id="{5C061411-1EE0-F130-85AC-461FAE721BE3}"/>
                  </a:ext>
                </a:extLst>
              </p:cNvPr>
              <p:cNvSpPr/>
              <p:nvPr/>
            </p:nvSpPr>
            <p:spPr>
              <a:xfrm>
                <a:off x="3721199" y="4219873"/>
                <a:ext cx="399977" cy="523927"/>
              </a:xfrm>
              <a:custGeom>
                <a:avLst/>
                <a:gdLst>
                  <a:gd name="connsiteX0" fmla="*/ 390473 w 399977"/>
                  <a:gd name="connsiteY0" fmla="*/ 392724 h 523927"/>
                  <a:gd name="connsiteX1" fmla="*/ 390547 w 399977"/>
                  <a:gd name="connsiteY1" fmla="*/ 392373 h 523927"/>
                  <a:gd name="connsiteX2" fmla="*/ 390473 w 399977"/>
                  <a:gd name="connsiteY2" fmla="*/ 392724 h 523927"/>
                  <a:gd name="connsiteX3" fmla="*/ 383238 w 399977"/>
                  <a:gd name="connsiteY3" fmla="*/ 419375 h 523927"/>
                  <a:gd name="connsiteX4" fmla="*/ 383312 w 399977"/>
                  <a:gd name="connsiteY4" fmla="*/ 419061 h 523927"/>
                  <a:gd name="connsiteX5" fmla="*/ 383238 w 399977"/>
                  <a:gd name="connsiteY5" fmla="*/ 419375 h 523927"/>
                  <a:gd name="connsiteX6" fmla="*/ 298912 w 399977"/>
                  <a:gd name="connsiteY6" fmla="*/ 292877 h 523927"/>
                  <a:gd name="connsiteX7" fmla="*/ 268165 w 399977"/>
                  <a:gd name="connsiteY7" fmla="*/ 413358 h 523927"/>
                  <a:gd name="connsiteX8" fmla="*/ 267058 w 399977"/>
                  <a:gd name="connsiteY8" fmla="*/ 414225 h 523927"/>
                  <a:gd name="connsiteX9" fmla="*/ 261096 w 399977"/>
                  <a:gd name="connsiteY9" fmla="*/ 418839 h 523927"/>
                  <a:gd name="connsiteX10" fmla="*/ 258513 w 399977"/>
                  <a:gd name="connsiteY10" fmla="*/ 420316 h 523927"/>
                  <a:gd name="connsiteX11" fmla="*/ 253179 w 399977"/>
                  <a:gd name="connsiteY11" fmla="*/ 423306 h 523927"/>
                  <a:gd name="connsiteX12" fmla="*/ 250004 w 399977"/>
                  <a:gd name="connsiteY12" fmla="*/ 424579 h 523927"/>
                  <a:gd name="connsiteX13" fmla="*/ 244357 w 399977"/>
                  <a:gd name="connsiteY13" fmla="*/ 426775 h 523927"/>
                  <a:gd name="connsiteX14" fmla="*/ 242087 w 399977"/>
                  <a:gd name="connsiteY14" fmla="*/ 427403 h 523927"/>
                  <a:gd name="connsiteX15" fmla="*/ 201798 w 399977"/>
                  <a:gd name="connsiteY15" fmla="*/ 432054 h 523927"/>
                  <a:gd name="connsiteX16" fmla="*/ 122953 w 399977"/>
                  <a:gd name="connsiteY16" fmla="*/ 406954 h 523927"/>
                  <a:gd name="connsiteX17" fmla="*/ 100363 w 399977"/>
                  <a:gd name="connsiteY17" fmla="*/ 292877 h 523927"/>
                  <a:gd name="connsiteX18" fmla="*/ 100363 w 399977"/>
                  <a:gd name="connsiteY18" fmla="*/ 37 h 523927"/>
                  <a:gd name="connsiteX19" fmla="*/ 0 w 399977"/>
                  <a:gd name="connsiteY19" fmla="*/ 37 h 523927"/>
                  <a:gd name="connsiteX20" fmla="*/ 0 w 399977"/>
                  <a:gd name="connsiteY20" fmla="*/ 292877 h 523927"/>
                  <a:gd name="connsiteX21" fmla="*/ 314 w 399977"/>
                  <a:gd name="connsiteY21" fmla="*/ 306369 h 523927"/>
                  <a:gd name="connsiteX22" fmla="*/ 590 w 399977"/>
                  <a:gd name="connsiteY22" fmla="*/ 317867 h 523927"/>
                  <a:gd name="connsiteX23" fmla="*/ 1273 w 399977"/>
                  <a:gd name="connsiteY23" fmla="*/ 333296 h 523927"/>
                  <a:gd name="connsiteX24" fmla="*/ 2824 w 399977"/>
                  <a:gd name="connsiteY24" fmla="*/ 353579 h 523927"/>
                  <a:gd name="connsiteX25" fmla="*/ 4208 w 399977"/>
                  <a:gd name="connsiteY25" fmla="*/ 365668 h 523927"/>
                  <a:gd name="connsiteX26" fmla="*/ 6164 w 399977"/>
                  <a:gd name="connsiteY26" fmla="*/ 379436 h 523927"/>
                  <a:gd name="connsiteX27" fmla="*/ 8471 w 399977"/>
                  <a:gd name="connsiteY27" fmla="*/ 392558 h 523927"/>
                  <a:gd name="connsiteX28" fmla="*/ 11701 w 399977"/>
                  <a:gd name="connsiteY28" fmla="*/ 407194 h 523927"/>
                  <a:gd name="connsiteX29" fmla="*/ 13694 w 399977"/>
                  <a:gd name="connsiteY29" fmla="*/ 414908 h 523927"/>
                  <a:gd name="connsiteX30" fmla="*/ 19065 w 399977"/>
                  <a:gd name="connsiteY30" fmla="*/ 431648 h 523927"/>
                  <a:gd name="connsiteX31" fmla="*/ 21372 w 399977"/>
                  <a:gd name="connsiteY31" fmla="*/ 437812 h 523927"/>
                  <a:gd name="connsiteX32" fmla="*/ 28053 w 399977"/>
                  <a:gd name="connsiteY32" fmla="*/ 452651 h 523927"/>
                  <a:gd name="connsiteX33" fmla="*/ 30711 w 399977"/>
                  <a:gd name="connsiteY33" fmla="*/ 457542 h 523927"/>
                  <a:gd name="connsiteX34" fmla="*/ 38628 w 399977"/>
                  <a:gd name="connsiteY34" fmla="*/ 470387 h 523927"/>
                  <a:gd name="connsiteX35" fmla="*/ 41655 w 399977"/>
                  <a:gd name="connsiteY35" fmla="*/ 474373 h 523927"/>
                  <a:gd name="connsiteX36" fmla="*/ 50846 w 399977"/>
                  <a:gd name="connsiteY36" fmla="*/ 485152 h 523927"/>
                  <a:gd name="connsiteX37" fmla="*/ 51880 w 399977"/>
                  <a:gd name="connsiteY37" fmla="*/ 486388 h 523927"/>
                  <a:gd name="connsiteX38" fmla="*/ 54150 w 399977"/>
                  <a:gd name="connsiteY38" fmla="*/ 488289 h 523927"/>
                  <a:gd name="connsiteX39" fmla="*/ 64817 w 399977"/>
                  <a:gd name="connsiteY39" fmla="*/ 497277 h 523927"/>
                  <a:gd name="connsiteX40" fmla="*/ 68638 w 399977"/>
                  <a:gd name="connsiteY40" fmla="*/ 499861 h 523927"/>
                  <a:gd name="connsiteX41" fmla="*/ 79933 w 399977"/>
                  <a:gd name="connsiteY41" fmla="*/ 506542 h 523927"/>
                  <a:gd name="connsiteX42" fmla="*/ 84307 w 399977"/>
                  <a:gd name="connsiteY42" fmla="*/ 508609 h 523927"/>
                  <a:gd name="connsiteX43" fmla="*/ 95916 w 399977"/>
                  <a:gd name="connsiteY43" fmla="*/ 513297 h 523927"/>
                  <a:gd name="connsiteX44" fmla="*/ 101157 w 399977"/>
                  <a:gd name="connsiteY44" fmla="*/ 514976 h 523927"/>
                  <a:gd name="connsiteX45" fmla="*/ 112489 w 399977"/>
                  <a:gd name="connsiteY45" fmla="*/ 518003 h 523927"/>
                  <a:gd name="connsiteX46" fmla="*/ 119096 w 399977"/>
                  <a:gd name="connsiteY46" fmla="*/ 519350 h 523927"/>
                  <a:gd name="connsiteX47" fmla="*/ 129395 w 399977"/>
                  <a:gd name="connsiteY47" fmla="*/ 521030 h 523927"/>
                  <a:gd name="connsiteX48" fmla="*/ 188417 w 399977"/>
                  <a:gd name="connsiteY48" fmla="*/ 523928 h 523927"/>
                  <a:gd name="connsiteX49" fmla="*/ 195098 w 399977"/>
                  <a:gd name="connsiteY49" fmla="*/ 523928 h 523927"/>
                  <a:gd name="connsiteX50" fmla="*/ 201779 w 399977"/>
                  <a:gd name="connsiteY50" fmla="*/ 523928 h 523927"/>
                  <a:gd name="connsiteX51" fmla="*/ 257940 w 399977"/>
                  <a:gd name="connsiteY51" fmla="*/ 521547 h 523927"/>
                  <a:gd name="connsiteX52" fmla="*/ 262721 w 399977"/>
                  <a:gd name="connsiteY52" fmla="*/ 520956 h 523927"/>
                  <a:gd name="connsiteX53" fmla="*/ 272151 w 399977"/>
                  <a:gd name="connsiteY53" fmla="*/ 519443 h 523927"/>
                  <a:gd name="connsiteX54" fmla="*/ 281656 w 399977"/>
                  <a:gd name="connsiteY54" fmla="*/ 517486 h 523927"/>
                  <a:gd name="connsiteX55" fmla="*/ 287747 w 399977"/>
                  <a:gd name="connsiteY55" fmla="*/ 515973 h 523927"/>
                  <a:gd name="connsiteX56" fmla="*/ 299079 w 399977"/>
                  <a:gd name="connsiteY56" fmla="*/ 512430 h 523927"/>
                  <a:gd name="connsiteX57" fmla="*/ 304210 w 399977"/>
                  <a:gd name="connsiteY57" fmla="*/ 510528 h 523927"/>
                  <a:gd name="connsiteX58" fmla="*/ 315265 w 399977"/>
                  <a:gd name="connsiteY58" fmla="*/ 505509 h 523927"/>
                  <a:gd name="connsiteX59" fmla="*/ 320506 w 399977"/>
                  <a:gd name="connsiteY59" fmla="*/ 502685 h 523927"/>
                  <a:gd name="connsiteX60" fmla="*/ 330565 w 399977"/>
                  <a:gd name="connsiteY60" fmla="*/ 496281 h 523927"/>
                  <a:gd name="connsiteX61" fmla="*/ 333351 w 399977"/>
                  <a:gd name="connsiteY61" fmla="*/ 494490 h 523927"/>
                  <a:gd name="connsiteX62" fmla="*/ 335252 w 399977"/>
                  <a:gd name="connsiteY62" fmla="*/ 492774 h 523927"/>
                  <a:gd name="connsiteX63" fmla="*/ 347654 w 399977"/>
                  <a:gd name="connsiteY63" fmla="*/ 481589 h 523927"/>
                  <a:gd name="connsiteX64" fmla="*/ 350958 w 399977"/>
                  <a:gd name="connsiteY64" fmla="*/ 477972 h 523927"/>
                  <a:gd name="connsiteX65" fmla="*/ 361017 w 399977"/>
                  <a:gd name="connsiteY65" fmla="*/ 465201 h 523927"/>
                  <a:gd name="connsiteX66" fmla="*/ 364247 w 399977"/>
                  <a:gd name="connsiteY66" fmla="*/ 460310 h 523927"/>
                  <a:gd name="connsiteX67" fmla="*/ 372441 w 399977"/>
                  <a:gd name="connsiteY67" fmla="*/ 445785 h 523927"/>
                  <a:gd name="connsiteX68" fmla="*/ 375468 w 399977"/>
                  <a:gd name="connsiteY68" fmla="*/ 439381 h 523927"/>
                  <a:gd name="connsiteX69" fmla="*/ 381909 w 399977"/>
                  <a:gd name="connsiteY69" fmla="*/ 423195 h 523927"/>
                  <a:gd name="connsiteX70" fmla="*/ 384622 w 399977"/>
                  <a:gd name="connsiteY70" fmla="*/ 415074 h 523927"/>
                  <a:gd name="connsiteX71" fmla="*/ 389476 w 399977"/>
                  <a:gd name="connsiteY71" fmla="*/ 397135 h 523927"/>
                  <a:gd name="connsiteX72" fmla="*/ 391672 w 399977"/>
                  <a:gd name="connsiteY72" fmla="*/ 387187 h 523927"/>
                  <a:gd name="connsiteX73" fmla="*/ 395087 w 399977"/>
                  <a:gd name="connsiteY73" fmla="*/ 367292 h 523927"/>
                  <a:gd name="connsiteX74" fmla="*/ 396526 w 399977"/>
                  <a:gd name="connsiteY74" fmla="*/ 355831 h 523927"/>
                  <a:gd name="connsiteX75" fmla="*/ 398556 w 399977"/>
                  <a:gd name="connsiteY75" fmla="*/ 333868 h 523927"/>
                  <a:gd name="connsiteX76" fmla="*/ 399184 w 399977"/>
                  <a:gd name="connsiteY76" fmla="*/ 320986 h 523927"/>
                  <a:gd name="connsiteX77" fmla="*/ 399738 w 399977"/>
                  <a:gd name="connsiteY77" fmla="*/ 301662 h 523927"/>
                  <a:gd name="connsiteX78" fmla="*/ 399977 w 399977"/>
                  <a:gd name="connsiteY78" fmla="*/ 292840 h 523927"/>
                  <a:gd name="connsiteX79" fmla="*/ 399977 w 399977"/>
                  <a:gd name="connsiteY79" fmla="*/ 0 h 523927"/>
                  <a:gd name="connsiteX80" fmla="*/ 298912 w 399977"/>
                  <a:gd name="connsiteY80" fmla="*/ 0 h 523927"/>
                  <a:gd name="connsiteX81" fmla="*/ 298912 w 399977"/>
                  <a:gd name="connsiteY81" fmla="*/ 292877 h 52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9977" h="523927">
                    <a:moveTo>
                      <a:pt x="390473" y="392724"/>
                    </a:moveTo>
                    <a:cubicBezTo>
                      <a:pt x="390473" y="392613"/>
                      <a:pt x="390510" y="392484"/>
                      <a:pt x="390547" y="392373"/>
                    </a:cubicBezTo>
                    <a:cubicBezTo>
                      <a:pt x="390510" y="392484"/>
                      <a:pt x="390473" y="392595"/>
                      <a:pt x="390473" y="392724"/>
                    </a:cubicBezTo>
                    <a:moveTo>
                      <a:pt x="383238" y="419375"/>
                    </a:moveTo>
                    <a:cubicBezTo>
                      <a:pt x="383275" y="419301"/>
                      <a:pt x="383275" y="419172"/>
                      <a:pt x="383312" y="419061"/>
                    </a:cubicBezTo>
                    <a:cubicBezTo>
                      <a:pt x="383275" y="419172"/>
                      <a:pt x="383275" y="419282"/>
                      <a:pt x="383238" y="419375"/>
                    </a:cubicBezTo>
                    <a:moveTo>
                      <a:pt x="298912" y="292877"/>
                    </a:moveTo>
                    <a:cubicBezTo>
                      <a:pt x="298912" y="358950"/>
                      <a:pt x="288614" y="394699"/>
                      <a:pt x="268165" y="413358"/>
                    </a:cubicBezTo>
                    <a:cubicBezTo>
                      <a:pt x="267814" y="413635"/>
                      <a:pt x="267408" y="413912"/>
                      <a:pt x="267058" y="414225"/>
                    </a:cubicBezTo>
                    <a:cubicBezTo>
                      <a:pt x="265156" y="415905"/>
                      <a:pt x="263164" y="417455"/>
                      <a:pt x="261096" y="418839"/>
                    </a:cubicBezTo>
                    <a:cubicBezTo>
                      <a:pt x="260266" y="419393"/>
                      <a:pt x="259343" y="419836"/>
                      <a:pt x="258513" y="420316"/>
                    </a:cubicBezTo>
                    <a:cubicBezTo>
                      <a:pt x="256759" y="421386"/>
                      <a:pt x="255006" y="422420"/>
                      <a:pt x="253179" y="423306"/>
                    </a:cubicBezTo>
                    <a:cubicBezTo>
                      <a:pt x="252145" y="423786"/>
                      <a:pt x="251038" y="424136"/>
                      <a:pt x="250004" y="424579"/>
                    </a:cubicBezTo>
                    <a:cubicBezTo>
                      <a:pt x="248140" y="425373"/>
                      <a:pt x="246313" y="426129"/>
                      <a:pt x="244357" y="426775"/>
                    </a:cubicBezTo>
                    <a:cubicBezTo>
                      <a:pt x="243637" y="427015"/>
                      <a:pt x="242844" y="427181"/>
                      <a:pt x="242087" y="427403"/>
                    </a:cubicBezTo>
                    <a:cubicBezTo>
                      <a:pt x="230386" y="430780"/>
                      <a:pt x="217024" y="432054"/>
                      <a:pt x="201798" y="432054"/>
                    </a:cubicBezTo>
                    <a:cubicBezTo>
                      <a:pt x="166510" y="432054"/>
                      <a:pt x="139656" y="427791"/>
                      <a:pt x="122953" y="406954"/>
                    </a:cubicBezTo>
                    <a:cubicBezTo>
                      <a:pt x="107081" y="387187"/>
                      <a:pt x="100363" y="353062"/>
                      <a:pt x="100363" y="292877"/>
                    </a:cubicBezTo>
                    <a:lnTo>
                      <a:pt x="100363" y="37"/>
                    </a:lnTo>
                    <a:lnTo>
                      <a:pt x="0" y="37"/>
                    </a:lnTo>
                    <a:lnTo>
                      <a:pt x="0" y="292877"/>
                    </a:lnTo>
                    <a:cubicBezTo>
                      <a:pt x="0" y="297565"/>
                      <a:pt x="240" y="301829"/>
                      <a:pt x="314" y="306369"/>
                    </a:cubicBezTo>
                    <a:cubicBezTo>
                      <a:pt x="388" y="310226"/>
                      <a:pt x="480" y="314120"/>
                      <a:pt x="590" y="317867"/>
                    </a:cubicBezTo>
                    <a:cubicBezTo>
                      <a:pt x="757" y="323071"/>
                      <a:pt x="941" y="328294"/>
                      <a:pt x="1273" y="333296"/>
                    </a:cubicBezTo>
                    <a:cubicBezTo>
                      <a:pt x="1680" y="340291"/>
                      <a:pt x="2196" y="347064"/>
                      <a:pt x="2824" y="353579"/>
                    </a:cubicBezTo>
                    <a:cubicBezTo>
                      <a:pt x="3230" y="357713"/>
                      <a:pt x="3747" y="361700"/>
                      <a:pt x="4208" y="365668"/>
                    </a:cubicBezTo>
                    <a:cubicBezTo>
                      <a:pt x="4762" y="370392"/>
                      <a:pt x="5444" y="374969"/>
                      <a:pt x="6164" y="379436"/>
                    </a:cubicBezTo>
                    <a:cubicBezTo>
                      <a:pt x="6884" y="383939"/>
                      <a:pt x="7641" y="388313"/>
                      <a:pt x="8471" y="392558"/>
                    </a:cubicBezTo>
                    <a:cubicBezTo>
                      <a:pt x="9468" y="397652"/>
                      <a:pt x="10538" y="402506"/>
                      <a:pt x="11701" y="407194"/>
                    </a:cubicBezTo>
                    <a:cubicBezTo>
                      <a:pt x="12328" y="409778"/>
                      <a:pt x="13012" y="412398"/>
                      <a:pt x="13694" y="414908"/>
                    </a:cubicBezTo>
                    <a:cubicBezTo>
                      <a:pt x="15374" y="420833"/>
                      <a:pt x="17164" y="426369"/>
                      <a:pt x="19065" y="431648"/>
                    </a:cubicBezTo>
                    <a:cubicBezTo>
                      <a:pt x="19822" y="433715"/>
                      <a:pt x="20578" y="435782"/>
                      <a:pt x="21372" y="437812"/>
                    </a:cubicBezTo>
                    <a:cubicBezTo>
                      <a:pt x="23476" y="443053"/>
                      <a:pt x="25709" y="448000"/>
                      <a:pt x="28053" y="452651"/>
                    </a:cubicBezTo>
                    <a:cubicBezTo>
                      <a:pt x="28884" y="454330"/>
                      <a:pt x="29806" y="455917"/>
                      <a:pt x="30711" y="457542"/>
                    </a:cubicBezTo>
                    <a:cubicBezTo>
                      <a:pt x="33221" y="462082"/>
                      <a:pt x="35842" y="466419"/>
                      <a:pt x="38628" y="470387"/>
                    </a:cubicBezTo>
                    <a:cubicBezTo>
                      <a:pt x="39625" y="471734"/>
                      <a:pt x="40659" y="473044"/>
                      <a:pt x="41655" y="474373"/>
                    </a:cubicBezTo>
                    <a:cubicBezTo>
                      <a:pt x="44590" y="478231"/>
                      <a:pt x="47653" y="481885"/>
                      <a:pt x="50846" y="485152"/>
                    </a:cubicBezTo>
                    <a:cubicBezTo>
                      <a:pt x="51197" y="485558"/>
                      <a:pt x="51529" y="485982"/>
                      <a:pt x="51880" y="486388"/>
                    </a:cubicBezTo>
                    <a:cubicBezTo>
                      <a:pt x="52599" y="487108"/>
                      <a:pt x="53430" y="487625"/>
                      <a:pt x="54150" y="488289"/>
                    </a:cubicBezTo>
                    <a:cubicBezTo>
                      <a:pt x="57619" y="491556"/>
                      <a:pt x="61108" y="494583"/>
                      <a:pt x="64817" y="497277"/>
                    </a:cubicBezTo>
                    <a:cubicBezTo>
                      <a:pt x="66091" y="498200"/>
                      <a:pt x="67364" y="498994"/>
                      <a:pt x="68638" y="499861"/>
                    </a:cubicBezTo>
                    <a:cubicBezTo>
                      <a:pt x="72292" y="502334"/>
                      <a:pt x="76038" y="504549"/>
                      <a:pt x="79933" y="506542"/>
                    </a:cubicBezTo>
                    <a:cubicBezTo>
                      <a:pt x="81372" y="507299"/>
                      <a:pt x="82830" y="507926"/>
                      <a:pt x="84307" y="508609"/>
                    </a:cubicBezTo>
                    <a:cubicBezTo>
                      <a:pt x="88127" y="510362"/>
                      <a:pt x="91948" y="511950"/>
                      <a:pt x="95916" y="513297"/>
                    </a:cubicBezTo>
                    <a:cubicBezTo>
                      <a:pt x="97632" y="513924"/>
                      <a:pt x="99385" y="514460"/>
                      <a:pt x="101157" y="514976"/>
                    </a:cubicBezTo>
                    <a:cubicBezTo>
                      <a:pt x="104904" y="516121"/>
                      <a:pt x="108668" y="517173"/>
                      <a:pt x="112489" y="518003"/>
                    </a:cubicBezTo>
                    <a:cubicBezTo>
                      <a:pt x="114685" y="518520"/>
                      <a:pt x="116863" y="518926"/>
                      <a:pt x="119096" y="519350"/>
                    </a:cubicBezTo>
                    <a:cubicBezTo>
                      <a:pt x="122474" y="519978"/>
                      <a:pt x="125943" y="520550"/>
                      <a:pt x="129395" y="521030"/>
                    </a:cubicBezTo>
                    <a:cubicBezTo>
                      <a:pt x="148570" y="523614"/>
                      <a:pt x="168540" y="523928"/>
                      <a:pt x="188417" y="523928"/>
                    </a:cubicBezTo>
                    <a:cubicBezTo>
                      <a:pt x="190650" y="523928"/>
                      <a:pt x="192865" y="523928"/>
                      <a:pt x="195098" y="523928"/>
                    </a:cubicBezTo>
                    <a:lnTo>
                      <a:pt x="201779" y="523928"/>
                    </a:lnTo>
                    <a:cubicBezTo>
                      <a:pt x="219238" y="523928"/>
                      <a:pt x="238525" y="523761"/>
                      <a:pt x="257940" y="521547"/>
                    </a:cubicBezTo>
                    <a:cubicBezTo>
                      <a:pt x="259527" y="521344"/>
                      <a:pt x="261115" y="521141"/>
                      <a:pt x="262721" y="520956"/>
                    </a:cubicBezTo>
                    <a:cubicBezTo>
                      <a:pt x="265858" y="520513"/>
                      <a:pt x="269014" y="520033"/>
                      <a:pt x="272151" y="519443"/>
                    </a:cubicBezTo>
                    <a:cubicBezTo>
                      <a:pt x="275326" y="518889"/>
                      <a:pt x="278519" y="518243"/>
                      <a:pt x="281656" y="517486"/>
                    </a:cubicBezTo>
                    <a:cubicBezTo>
                      <a:pt x="283686" y="517007"/>
                      <a:pt x="285717" y="516527"/>
                      <a:pt x="287747" y="515973"/>
                    </a:cubicBezTo>
                    <a:cubicBezTo>
                      <a:pt x="291567" y="514939"/>
                      <a:pt x="295351" y="513740"/>
                      <a:pt x="299079" y="512430"/>
                    </a:cubicBezTo>
                    <a:cubicBezTo>
                      <a:pt x="300795" y="511839"/>
                      <a:pt x="302493" y="511193"/>
                      <a:pt x="304210" y="510528"/>
                    </a:cubicBezTo>
                    <a:cubicBezTo>
                      <a:pt x="307956" y="509052"/>
                      <a:pt x="311647" y="507354"/>
                      <a:pt x="315265" y="505509"/>
                    </a:cubicBezTo>
                    <a:cubicBezTo>
                      <a:pt x="317055" y="504586"/>
                      <a:pt x="318808" y="503681"/>
                      <a:pt x="320506" y="502685"/>
                    </a:cubicBezTo>
                    <a:cubicBezTo>
                      <a:pt x="323920" y="500728"/>
                      <a:pt x="327261" y="498588"/>
                      <a:pt x="330565" y="496281"/>
                    </a:cubicBezTo>
                    <a:cubicBezTo>
                      <a:pt x="331488" y="495653"/>
                      <a:pt x="332428" y="495173"/>
                      <a:pt x="333351" y="494490"/>
                    </a:cubicBezTo>
                    <a:cubicBezTo>
                      <a:pt x="334034" y="494010"/>
                      <a:pt x="334588" y="493291"/>
                      <a:pt x="335252" y="492774"/>
                    </a:cubicBezTo>
                    <a:cubicBezTo>
                      <a:pt x="339516" y="489433"/>
                      <a:pt x="343687" y="485742"/>
                      <a:pt x="347654" y="481589"/>
                    </a:cubicBezTo>
                    <a:cubicBezTo>
                      <a:pt x="348762" y="480445"/>
                      <a:pt x="349851" y="479209"/>
                      <a:pt x="350958" y="477972"/>
                    </a:cubicBezTo>
                    <a:cubicBezTo>
                      <a:pt x="354465" y="474041"/>
                      <a:pt x="357842" y="469815"/>
                      <a:pt x="361017" y="465201"/>
                    </a:cubicBezTo>
                    <a:cubicBezTo>
                      <a:pt x="362124" y="463613"/>
                      <a:pt x="363213" y="461971"/>
                      <a:pt x="364247" y="460310"/>
                    </a:cubicBezTo>
                    <a:cubicBezTo>
                      <a:pt x="367107" y="455807"/>
                      <a:pt x="369857" y="450971"/>
                      <a:pt x="372441" y="445785"/>
                    </a:cubicBezTo>
                    <a:cubicBezTo>
                      <a:pt x="373475" y="443681"/>
                      <a:pt x="374508" y="441577"/>
                      <a:pt x="375468" y="439381"/>
                    </a:cubicBezTo>
                    <a:cubicBezTo>
                      <a:pt x="377775" y="434287"/>
                      <a:pt x="379916" y="428916"/>
                      <a:pt x="381909" y="423195"/>
                    </a:cubicBezTo>
                    <a:cubicBezTo>
                      <a:pt x="382869" y="420537"/>
                      <a:pt x="383773" y="417824"/>
                      <a:pt x="384622" y="415074"/>
                    </a:cubicBezTo>
                    <a:cubicBezTo>
                      <a:pt x="386375" y="409390"/>
                      <a:pt x="387999" y="403429"/>
                      <a:pt x="389476" y="397135"/>
                    </a:cubicBezTo>
                    <a:cubicBezTo>
                      <a:pt x="390232" y="393905"/>
                      <a:pt x="390953" y="390565"/>
                      <a:pt x="391672" y="387187"/>
                    </a:cubicBezTo>
                    <a:cubicBezTo>
                      <a:pt x="392945" y="380857"/>
                      <a:pt x="394090" y="374268"/>
                      <a:pt x="395087" y="367292"/>
                    </a:cubicBezTo>
                    <a:cubicBezTo>
                      <a:pt x="395603" y="363545"/>
                      <a:pt x="396046" y="359688"/>
                      <a:pt x="396526" y="355831"/>
                    </a:cubicBezTo>
                    <a:cubicBezTo>
                      <a:pt x="397320" y="348799"/>
                      <a:pt x="398039" y="341509"/>
                      <a:pt x="398556" y="333868"/>
                    </a:cubicBezTo>
                    <a:cubicBezTo>
                      <a:pt x="398833" y="329697"/>
                      <a:pt x="399036" y="325323"/>
                      <a:pt x="399184" y="320986"/>
                    </a:cubicBezTo>
                    <a:cubicBezTo>
                      <a:pt x="399460" y="314748"/>
                      <a:pt x="399664" y="308251"/>
                      <a:pt x="399738" y="301662"/>
                    </a:cubicBezTo>
                    <a:cubicBezTo>
                      <a:pt x="399775" y="298636"/>
                      <a:pt x="399977" y="295886"/>
                      <a:pt x="399977" y="292840"/>
                    </a:cubicBezTo>
                    <a:lnTo>
                      <a:pt x="399977" y="0"/>
                    </a:lnTo>
                    <a:lnTo>
                      <a:pt x="298912" y="0"/>
                    </a:lnTo>
                    <a:lnTo>
                      <a:pt x="298912" y="29287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7" name="Freeform: Shape 155">
                <a:extLst>
                  <a:ext uri="{FF2B5EF4-FFF2-40B4-BE49-F238E27FC236}">
                    <a16:creationId xmlns:a16="http://schemas.microsoft.com/office/drawing/2014/main" id="{36969FC2-9210-4437-1313-6715B9FCB3AF}"/>
                  </a:ext>
                </a:extLst>
              </p:cNvPr>
              <p:cNvSpPr/>
              <p:nvPr/>
            </p:nvSpPr>
            <p:spPr>
              <a:xfrm>
                <a:off x="4213991" y="4219892"/>
                <a:ext cx="387833" cy="520365"/>
              </a:xfrm>
              <a:custGeom>
                <a:avLst/>
                <a:gdLst>
                  <a:gd name="connsiteX0" fmla="*/ 288393 w 387833"/>
                  <a:gd name="connsiteY0" fmla="*/ 8877 h 520365"/>
                  <a:gd name="connsiteX1" fmla="*/ 287987 w 387833"/>
                  <a:gd name="connsiteY1" fmla="*/ 8711 h 520365"/>
                  <a:gd name="connsiteX2" fmla="*/ 288393 w 387833"/>
                  <a:gd name="connsiteY2" fmla="*/ 8877 h 520365"/>
                  <a:gd name="connsiteX3" fmla="*/ 251038 w 387833"/>
                  <a:gd name="connsiteY3" fmla="*/ 228798 h 520365"/>
                  <a:gd name="connsiteX4" fmla="*/ 249728 w 387833"/>
                  <a:gd name="connsiteY4" fmla="*/ 229389 h 520365"/>
                  <a:gd name="connsiteX5" fmla="*/ 251038 w 387833"/>
                  <a:gd name="connsiteY5" fmla="*/ 228798 h 520365"/>
                  <a:gd name="connsiteX6" fmla="*/ 258236 w 387833"/>
                  <a:gd name="connsiteY6" fmla="*/ 222394 h 520365"/>
                  <a:gd name="connsiteX7" fmla="*/ 257442 w 387833"/>
                  <a:gd name="connsiteY7" fmla="*/ 223114 h 520365"/>
                  <a:gd name="connsiteX8" fmla="*/ 258236 w 387833"/>
                  <a:gd name="connsiteY8" fmla="*/ 222394 h 520365"/>
                  <a:gd name="connsiteX9" fmla="*/ 244080 w 387833"/>
                  <a:gd name="connsiteY9" fmla="*/ 93129 h 520365"/>
                  <a:gd name="connsiteX10" fmla="*/ 251112 w 387833"/>
                  <a:gd name="connsiteY10" fmla="*/ 97392 h 520365"/>
                  <a:gd name="connsiteX11" fmla="*/ 253658 w 387833"/>
                  <a:gd name="connsiteY11" fmla="*/ 99773 h 520365"/>
                  <a:gd name="connsiteX12" fmla="*/ 258070 w 387833"/>
                  <a:gd name="connsiteY12" fmla="*/ 104590 h 520365"/>
                  <a:gd name="connsiteX13" fmla="*/ 260930 w 387833"/>
                  <a:gd name="connsiteY13" fmla="*/ 109278 h 520365"/>
                  <a:gd name="connsiteX14" fmla="*/ 263588 w 387833"/>
                  <a:gd name="connsiteY14" fmla="*/ 114371 h 520365"/>
                  <a:gd name="connsiteX15" fmla="*/ 265968 w 387833"/>
                  <a:gd name="connsiteY15" fmla="*/ 121329 h 520365"/>
                  <a:gd name="connsiteX16" fmla="*/ 267722 w 387833"/>
                  <a:gd name="connsiteY16" fmla="*/ 127291 h 520365"/>
                  <a:gd name="connsiteX17" fmla="*/ 268959 w 387833"/>
                  <a:gd name="connsiteY17" fmla="*/ 134802 h 520365"/>
                  <a:gd name="connsiteX18" fmla="*/ 270232 w 387833"/>
                  <a:gd name="connsiteY18" fmla="*/ 143790 h 520365"/>
                  <a:gd name="connsiteX19" fmla="*/ 270306 w 387833"/>
                  <a:gd name="connsiteY19" fmla="*/ 145267 h 520365"/>
                  <a:gd name="connsiteX20" fmla="*/ 270989 w 387833"/>
                  <a:gd name="connsiteY20" fmla="*/ 162135 h 520365"/>
                  <a:gd name="connsiteX21" fmla="*/ 219589 w 387833"/>
                  <a:gd name="connsiteY21" fmla="*/ 235203 h 520365"/>
                  <a:gd name="connsiteX22" fmla="*/ 101009 w 387833"/>
                  <a:gd name="connsiteY22" fmla="*/ 235203 h 520365"/>
                  <a:gd name="connsiteX23" fmla="*/ 101009 w 387833"/>
                  <a:gd name="connsiteY23" fmla="*/ 88312 h 520365"/>
                  <a:gd name="connsiteX24" fmla="*/ 219626 w 387833"/>
                  <a:gd name="connsiteY24" fmla="*/ 88312 h 520365"/>
                  <a:gd name="connsiteX25" fmla="*/ 242659 w 387833"/>
                  <a:gd name="connsiteY25" fmla="*/ 92372 h 520365"/>
                  <a:gd name="connsiteX26" fmla="*/ 244080 w 387833"/>
                  <a:gd name="connsiteY26" fmla="*/ 93129 h 520365"/>
                  <a:gd name="connsiteX27" fmla="*/ 100290 w 387833"/>
                  <a:gd name="connsiteY27" fmla="*/ 313603 h 520365"/>
                  <a:gd name="connsiteX28" fmla="*/ 188029 w 387833"/>
                  <a:gd name="connsiteY28" fmla="*/ 323422 h 520365"/>
                  <a:gd name="connsiteX29" fmla="*/ 274551 w 387833"/>
                  <a:gd name="connsiteY29" fmla="*/ 520273 h 520365"/>
                  <a:gd name="connsiteX30" fmla="*/ 274588 w 387833"/>
                  <a:gd name="connsiteY30" fmla="*/ 520347 h 520365"/>
                  <a:gd name="connsiteX31" fmla="*/ 387833 w 387833"/>
                  <a:gd name="connsiteY31" fmla="*/ 520347 h 520365"/>
                  <a:gd name="connsiteX32" fmla="*/ 288393 w 387833"/>
                  <a:gd name="connsiteY32" fmla="*/ 315652 h 520365"/>
                  <a:gd name="connsiteX33" fmla="*/ 289260 w 387833"/>
                  <a:gd name="connsiteY33" fmla="*/ 315375 h 520365"/>
                  <a:gd name="connsiteX34" fmla="*/ 341730 w 387833"/>
                  <a:gd name="connsiteY34" fmla="*/ 283003 h 520365"/>
                  <a:gd name="connsiteX35" fmla="*/ 346750 w 387833"/>
                  <a:gd name="connsiteY35" fmla="*/ 275843 h 520365"/>
                  <a:gd name="connsiteX36" fmla="*/ 347470 w 387833"/>
                  <a:gd name="connsiteY36" fmla="*/ 274772 h 520365"/>
                  <a:gd name="connsiteX37" fmla="*/ 352010 w 387833"/>
                  <a:gd name="connsiteY37" fmla="*/ 266818 h 520365"/>
                  <a:gd name="connsiteX38" fmla="*/ 353598 w 387833"/>
                  <a:gd name="connsiteY38" fmla="*/ 263828 h 520365"/>
                  <a:gd name="connsiteX39" fmla="*/ 357252 w 387833"/>
                  <a:gd name="connsiteY39" fmla="*/ 255467 h 520365"/>
                  <a:gd name="connsiteX40" fmla="*/ 358931 w 387833"/>
                  <a:gd name="connsiteY40" fmla="*/ 251296 h 520365"/>
                  <a:gd name="connsiteX41" fmla="*/ 361995 w 387833"/>
                  <a:gd name="connsiteY41" fmla="*/ 242068 h 520365"/>
                  <a:gd name="connsiteX42" fmla="*/ 363434 w 387833"/>
                  <a:gd name="connsiteY42" fmla="*/ 237288 h 520365"/>
                  <a:gd name="connsiteX43" fmla="*/ 366055 w 387833"/>
                  <a:gd name="connsiteY43" fmla="*/ 226196 h 520365"/>
                  <a:gd name="connsiteX44" fmla="*/ 366978 w 387833"/>
                  <a:gd name="connsiteY44" fmla="*/ 221748 h 520365"/>
                  <a:gd name="connsiteX45" fmla="*/ 369285 w 387833"/>
                  <a:gd name="connsiteY45" fmla="*/ 207039 h 520365"/>
                  <a:gd name="connsiteX46" fmla="*/ 369636 w 387833"/>
                  <a:gd name="connsiteY46" fmla="*/ 204621 h 520365"/>
                  <a:gd name="connsiteX47" fmla="*/ 372054 w 387833"/>
                  <a:gd name="connsiteY47" fmla="*/ 162135 h 520365"/>
                  <a:gd name="connsiteX48" fmla="*/ 369156 w 387833"/>
                  <a:gd name="connsiteY48" fmla="*/ 119502 h 520365"/>
                  <a:gd name="connsiteX49" fmla="*/ 369119 w 387833"/>
                  <a:gd name="connsiteY49" fmla="*/ 119096 h 520365"/>
                  <a:gd name="connsiteX50" fmla="*/ 365889 w 387833"/>
                  <a:gd name="connsiteY50" fmla="*/ 101600 h 520365"/>
                  <a:gd name="connsiteX51" fmla="*/ 364579 w 387833"/>
                  <a:gd name="connsiteY51" fmla="*/ 96635 h 520365"/>
                  <a:gd name="connsiteX52" fmla="*/ 361349 w 387833"/>
                  <a:gd name="connsiteY52" fmla="*/ 85100 h 520365"/>
                  <a:gd name="connsiteX53" fmla="*/ 359245 w 387833"/>
                  <a:gd name="connsiteY53" fmla="*/ 79527 h 520365"/>
                  <a:gd name="connsiteX54" fmla="*/ 355554 w 387833"/>
                  <a:gd name="connsiteY54" fmla="*/ 69985 h 520365"/>
                  <a:gd name="connsiteX55" fmla="*/ 353413 w 387833"/>
                  <a:gd name="connsiteY55" fmla="*/ 65814 h 520365"/>
                  <a:gd name="connsiteX56" fmla="*/ 348448 w 387833"/>
                  <a:gd name="connsiteY56" fmla="*/ 56346 h 520365"/>
                  <a:gd name="connsiteX57" fmla="*/ 347728 w 387833"/>
                  <a:gd name="connsiteY57" fmla="*/ 55275 h 520365"/>
                  <a:gd name="connsiteX58" fmla="*/ 331340 w 387833"/>
                  <a:gd name="connsiteY58" fmla="*/ 34383 h 520365"/>
                  <a:gd name="connsiteX59" fmla="*/ 329660 w 387833"/>
                  <a:gd name="connsiteY59" fmla="*/ 33110 h 520365"/>
                  <a:gd name="connsiteX60" fmla="*/ 314268 w 387833"/>
                  <a:gd name="connsiteY60" fmla="*/ 21224 h 520365"/>
                  <a:gd name="connsiteX61" fmla="*/ 310411 w 387833"/>
                  <a:gd name="connsiteY61" fmla="*/ 18677 h 520365"/>
                  <a:gd name="connsiteX62" fmla="*/ 291549 w 387833"/>
                  <a:gd name="connsiteY62" fmla="*/ 10040 h 520365"/>
                  <a:gd name="connsiteX63" fmla="*/ 286307 w 387833"/>
                  <a:gd name="connsiteY63" fmla="*/ 8084 h 520365"/>
                  <a:gd name="connsiteX64" fmla="*/ 264160 w 387833"/>
                  <a:gd name="connsiteY64" fmla="*/ 2916 h 520365"/>
                  <a:gd name="connsiteX65" fmla="*/ 258863 w 387833"/>
                  <a:gd name="connsiteY65" fmla="*/ 1993 h 520365"/>
                  <a:gd name="connsiteX66" fmla="*/ 231733 w 387833"/>
                  <a:gd name="connsiteY66" fmla="*/ 203 h 520365"/>
                  <a:gd name="connsiteX67" fmla="*/ 228909 w 387833"/>
                  <a:gd name="connsiteY67" fmla="*/ 0 h 520365"/>
                  <a:gd name="connsiteX68" fmla="*/ 0 w 387833"/>
                  <a:gd name="connsiteY68" fmla="*/ 0 h 520365"/>
                  <a:gd name="connsiteX69" fmla="*/ 0 w 387833"/>
                  <a:gd name="connsiteY69" fmla="*/ 520365 h 520365"/>
                  <a:gd name="connsiteX70" fmla="*/ 100326 w 387833"/>
                  <a:gd name="connsiteY70" fmla="*/ 520365 h 520365"/>
                  <a:gd name="connsiteX71" fmla="*/ 100326 w 387833"/>
                  <a:gd name="connsiteY71" fmla="*/ 313603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87833" h="520365">
                    <a:moveTo>
                      <a:pt x="288393" y="8877"/>
                    </a:moveTo>
                    <a:cubicBezTo>
                      <a:pt x="288282" y="8804"/>
                      <a:pt x="288153" y="8767"/>
                      <a:pt x="287987" y="8711"/>
                    </a:cubicBezTo>
                    <a:cubicBezTo>
                      <a:pt x="288153" y="8767"/>
                      <a:pt x="288263" y="8804"/>
                      <a:pt x="288393" y="8877"/>
                    </a:cubicBezTo>
                    <a:moveTo>
                      <a:pt x="251038" y="228798"/>
                    </a:moveTo>
                    <a:cubicBezTo>
                      <a:pt x="250632" y="229038"/>
                      <a:pt x="250115" y="229149"/>
                      <a:pt x="249728" y="229389"/>
                    </a:cubicBezTo>
                    <a:cubicBezTo>
                      <a:pt x="250134" y="229167"/>
                      <a:pt x="250650" y="229038"/>
                      <a:pt x="251038" y="228798"/>
                    </a:cubicBezTo>
                    <a:moveTo>
                      <a:pt x="258236" y="222394"/>
                    </a:moveTo>
                    <a:cubicBezTo>
                      <a:pt x="257996" y="222671"/>
                      <a:pt x="257719" y="222837"/>
                      <a:pt x="257442" y="223114"/>
                    </a:cubicBezTo>
                    <a:cubicBezTo>
                      <a:pt x="257719" y="222837"/>
                      <a:pt x="257996" y="222671"/>
                      <a:pt x="258236" y="222394"/>
                    </a:cubicBezTo>
                    <a:moveTo>
                      <a:pt x="244080" y="93129"/>
                    </a:moveTo>
                    <a:cubicBezTo>
                      <a:pt x="246627" y="94328"/>
                      <a:pt x="248971" y="95713"/>
                      <a:pt x="251112" y="97392"/>
                    </a:cubicBezTo>
                    <a:cubicBezTo>
                      <a:pt x="252035" y="98112"/>
                      <a:pt x="252828" y="98979"/>
                      <a:pt x="253658" y="99773"/>
                    </a:cubicBezTo>
                    <a:cubicBezTo>
                      <a:pt x="255209" y="101249"/>
                      <a:pt x="256722" y="102800"/>
                      <a:pt x="258070" y="104590"/>
                    </a:cubicBezTo>
                    <a:cubicBezTo>
                      <a:pt x="259103" y="105974"/>
                      <a:pt x="260026" y="107653"/>
                      <a:pt x="260930" y="109278"/>
                    </a:cubicBezTo>
                    <a:cubicBezTo>
                      <a:pt x="261834" y="110902"/>
                      <a:pt x="262794" y="112507"/>
                      <a:pt x="263588" y="114371"/>
                    </a:cubicBezTo>
                    <a:cubicBezTo>
                      <a:pt x="264511" y="116439"/>
                      <a:pt x="265212" y="118912"/>
                      <a:pt x="265968" y="121329"/>
                    </a:cubicBezTo>
                    <a:cubicBezTo>
                      <a:pt x="266559" y="123286"/>
                      <a:pt x="267242" y="125150"/>
                      <a:pt x="267722" y="127291"/>
                    </a:cubicBezTo>
                    <a:cubicBezTo>
                      <a:pt x="268239" y="129598"/>
                      <a:pt x="268553" y="132311"/>
                      <a:pt x="268959" y="134802"/>
                    </a:cubicBezTo>
                    <a:cubicBezTo>
                      <a:pt x="269401" y="137737"/>
                      <a:pt x="269955" y="140524"/>
                      <a:pt x="270232" y="143790"/>
                    </a:cubicBezTo>
                    <a:cubicBezTo>
                      <a:pt x="270269" y="144233"/>
                      <a:pt x="270269" y="144787"/>
                      <a:pt x="270306" y="145267"/>
                    </a:cubicBezTo>
                    <a:cubicBezTo>
                      <a:pt x="270712" y="150508"/>
                      <a:pt x="270989" y="156082"/>
                      <a:pt x="270989" y="162135"/>
                    </a:cubicBezTo>
                    <a:cubicBezTo>
                      <a:pt x="270989" y="224277"/>
                      <a:pt x="254397" y="235203"/>
                      <a:pt x="219589" y="235203"/>
                    </a:cubicBezTo>
                    <a:lnTo>
                      <a:pt x="101009" y="235203"/>
                    </a:lnTo>
                    <a:lnTo>
                      <a:pt x="101009" y="88312"/>
                    </a:lnTo>
                    <a:lnTo>
                      <a:pt x="219626" y="88312"/>
                    </a:lnTo>
                    <a:cubicBezTo>
                      <a:pt x="228577" y="88312"/>
                      <a:pt x="236218" y="89622"/>
                      <a:pt x="242659" y="92372"/>
                    </a:cubicBezTo>
                    <a:cubicBezTo>
                      <a:pt x="243120" y="92575"/>
                      <a:pt x="243600" y="92889"/>
                      <a:pt x="244080" y="93129"/>
                    </a:cubicBezTo>
                    <a:moveTo>
                      <a:pt x="100290" y="313603"/>
                    </a:moveTo>
                    <a:lnTo>
                      <a:pt x="188029" y="323422"/>
                    </a:lnTo>
                    <a:lnTo>
                      <a:pt x="274551" y="520273"/>
                    </a:lnTo>
                    <a:lnTo>
                      <a:pt x="274588" y="520347"/>
                    </a:lnTo>
                    <a:lnTo>
                      <a:pt x="387833" y="520347"/>
                    </a:lnTo>
                    <a:lnTo>
                      <a:pt x="288393" y="315652"/>
                    </a:lnTo>
                    <a:lnTo>
                      <a:pt x="289260" y="315375"/>
                    </a:lnTo>
                    <a:cubicBezTo>
                      <a:pt x="304210" y="310687"/>
                      <a:pt x="324732" y="304246"/>
                      <a:pt x="341730" y="283003"/>
                    </a:cubicBezTo>
                    <a:cubicBezTo>
                      <a:pt x="343520" y="280770"/>
                      <a:pt x="345108" y="278316"/>
                      <a:pt x="346750" y="275843"/>
                    </a:cubicBezTo>
                    <a:cubicBezTo>
                      <a:pt x="346990" y="275492"/>
                      <a:pt x="347230" y="275160"/>
                      <a:pt x="347470" y="274772"/>
                    </a:cubicBezTo>
                    <a:cubicBezTo>
                      <a:pt x="349094" y="272262"/>
                      <a:pt x="350571" y="269568"/>
                      <a:pt x="352010" y="266818"/>
                    </a:cubicBezTo>
                    <a:cubicBezTo>
                      <a:pt x="352564" y="265821"/>
                      <a:pt x="353081" y="264861"/>
                      <a:pt x="353598" y="263828"/>
                    </a:cubicBezTo>
                    <a:cubicBezTo>
                      <a:pt x="354908" y="261170"/>
                      <a:pt x="356107" y="258346"/>
                      <a:pt x="357252" y="255467"/>
                    </a:cubicBezTo>
                    <a:cubicBezTo>
                      <a:pt x="357842" y="254120"/>
                      <a:pt x="358396" y="252754"/>
                      <a:pt x="358931" y="251296"/>
                    </a:cubicBezTo>
                    <a:cubicBezTo>
                      <a:pt x="360039" y="248362"/>
                      <a:pt x="361035" y="245206"/>
                      <a:pt x="361995" y="242068"/>
                    </a:cubicBezTo>
                    <a:cubicBezTo>
                      <a:pt x="362475" y="240481"/>
                      <a:pt x="362991" y="238931"/>
                      <a:pt x="363434" y="237288"/>
                    </a:cubicBezTo>
                    <a:cubicBezTo>
                      <a:pt x="364394" y="233708"/>
                      <a:pt x="365262" y="229961"/>
                      <a:pt x="366055" y="226196"/>
                    </a:cubicBezTo>
                    <a:cubicBezTo>
                      <a:pt x="366332" y="224720"/>
                      <a:pt x="366683" y="223299"/>
                      <a:pt x="366978" y="221748"/>
                    </a:cubicBezTo>
                    <a:cubicBezTo>
                      <a:pt x="367901" y="217060"/>
                      <a:pt x="368658" y="212114"/>
                      <a:pt x="369285" y="207039"/>
                    </a:cubicBezTo>
                    <a:cubicBezTo>
                      <a:pt x="369396" y="206208"/>
                      <a:pt x="369525" y="205452"/>
                      <a:pt x="369636" y="204621"/>
                    </a:cubicBezTo>
                    <a:cubicBezTo>
                      <a:pt x="371186" y="191573"/>
                      <a:pt x="372054" y="177454"/>
                      <a:pt x="372054" y="162135"/>
                    </a:cubicBezTo>
                    <a:cubicBezTo>
                      <a:pt x="372054" y="146854"/>
                      <a:pt x="371057" y="132661"/>
                      <a:pt x="369156" y="119502"/>
                    </a:cubicBezTo>
                    <a:cubicBezTo>
                      <a:pt x="369156" y="119391"/>
                      <a:pt x="369119" y="119262"/>
                      <a:pt x="369119" y="119096"/>
                    </a:cubicBezTo>
                    <a:cubicBezTo>
                      <a:pt x="368252" y="113043"/>
                      <a:pt x="367163" y="107211"/>
                      <a:pt x="365889" y="101600"/>
                    </a:cubicBezTo>
                    <a:cubicBezTo>
                      <a:pt x="365483" y="99884"/>
                      <a:pt x="364966" y="98296"/>
                      <a:pt x="364579" y="96635"/>
                    </a:cubicBezTo>
                    <a:cubicBezTo>
                      <a:pt x="363582" y="92704"/>
                      <a:pt x="362549" y="88792"/>
                      <a:pt x="361349" y="85100"/>
                    </a:cubicBezTo>
                    <a:cubicBezTo>
                      <a:pt x="360721" y="83144"/>
                      <a:pt x="359965" y="81409"/>
                      <a:pt x="359245" y="79527"/>
                    </a:cubicBezTo>
                    <a:cubicBezTo>
                      <a:pt x="358045" y="76260"/>
                      <a:pt x="356901" y="73012"/>
                      <a:pt x="355554" y="69985"/>
                    </a:cubicBezTo>
                    <a:cubicBezTo>
                      <a:pt x="354871" y="68508"/>
                      <a:pt x="354114" y="67235"/>
                      <a:pt x="353413" y="65814"/>
                    </a:cubicBezTo>
                    <a:cubicBezTo>
                      <a:pt x="351826" y="62584"/>
                      <a:pt x="350239" y="59336"/>
                      <a:pt x="348448" y="56346"/>
                    </a:cubicBezTo>
                    <a:cubicBezTo>
                      <a:pt x="348208" y="55940"/>
                      <a:pt x="347932" y="55626"/>
                      <a:pt x="347728" y="55275"/>
                    </a:cubicBezTo>
                    <a:cubicBezTo>
                      <a:pt x="342912" y="47487"/>
                      <a:pt x="337541" y="40474"/>
                      <a:pt x="331340" y="34383"/>
                    </a:cubicBezTo>
                    <a:cubicBezTo>
                      <a:pt x="330823" y="33904"/>
                      <a:pt x="330195" y="33590"/>
                      <a:pt x="329660" y="33110"/>
                    </a:cubicBezTo>
                    <a:cubicBezTo>
                      <a:pt x="324880" y="28607"/>
                      <a:pt x="319712" y="24713"/>
                      <a:pt x="314268" y="21224"/>
                    </a:cubicBezTo>
                    <a:cubicBezTo>
                      <a:pt x="312995" y="20394"/>
                      <a:pt x="311758" y="19434"/>
                      <a:pt x="310411" y="18677"/>
                    </a:cubicBezTo>
                    <a:cubicBezTo>
                      <a:pt x="304486" y="15208"/>
                      <a:pt x="298156" y="12476"/>
                      <a:pt x="291549" y="10040"/>
                    </a:cubicBezTo>
                    <a:cubicBezTo>
                      <a:pt x="289795" y="9412"/>
                      <a:pt x="288134" y="8656"/>
                      <a:pt x="286307" y="8084"/>
                    </a:cubicBezTo>
                    <a:cubicBezTo>
                      <a:pt x="279276" y="5814"/>
                      <a:pt x="271819" y="4190"/>
                      <a:pt x="264160" y="2916"/>
                    </a:cubicBezTo>
                    <a:cubicBezTo>
                      <a:pt x="262370" y="2639"/>
                      <a:pt x="260690" y="2233"/>
                      <a:pt x="258863" y="1993"/>
                    </a:cubicBezTo>
                    <a:cubicBezTo>
                      <a:pt x="250152" y="849"/>
                      <a:pt x="241090" y="277"/>
                      <a:pt x="231733" y="203"/>
                    </a:cubicBezTo>
                    <a:cubicBezTo>
                      <a:pt x="230736" y="166"/>
                      <a:pt x="229906" y="0"/>
                      <a:pt x="228909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6" y="520365"/>
                    </a:lnTo>
                    <a:lnTo>
                      <a:pt x="100326" y="31360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8" name="Freeform: Shape 156">
                <a:extLst>
                  <a:ext uri="{FF2B5EF4-FFF2-40B4-BE49-F238E27FC236}">
                    <a16:creationId xmlns:a16="http://schemas.microsoft.com/office/drawing/2014/main" id="{4E09998F-CA33-86EC-3EFE-C37BAE88AAD6}"/>
                  </a:ext>
                </a:extLst>
              </p:cNvPr>
              <p:cNvSpPr/>
              <p:nvPr/>
            </p:nvSpPr>
            <p:spPr>
              <a:xfrm>
                <a:off x="4979802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5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94" y="2104"/>
                      <a:pt x="7475" y="3304"/>
                    </a:cubicBezTo>
                    <a:cubicBezTo>
                      <a:pt x="5131" y="2159"/>
                      <a:pt x="2584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9" name="Freeform: Shape 157">
                <a:extLst>
                  <a:ext uri="{FF2B5EF4-FFF2-40B4-BE49-F238E27FC236}">
                    <a16:creationId xmlns:a16="http://schemas.microsoft.com/office/drawing/2014/main" id="{5EFFE797-FAD8-F39E-42CC-4DFE58DB9DCC}"/>
                  </a:ext>
                </a:extLst>
              </p:cNvPr>
              <p:cNvSpPr/>
              <p:nvPr/>
            </p:nvSpPr>
            <p:spPr>
              <a:xfrm>
                <a:off x="5008594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0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7" y="1200"/>
                      <a:pt x="3027" y="2547"/>
                      <a:pt x="4540" y="3820"/>
                    </a:cubicBezTo>
                    <a:cubicBezTo>
                      <a:pt x="3064" y="2547"/>
                      <a:pt x="1587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0" name="Freeform: Shape 158">
                <a:extLst>
                  <a:ext uri="{FF2B5EF4-FFF2-40B4-BE49-F238E27FC236}">
                    <a16:creationId xmlns:a16="http://schemas.microsoft.com/office/drawing/2014/main" id="{3776D6A8-12BC-3680-E46E-11DB28184ED5}"/>
                  </a:ext>
                </a:extLst>
              </p:cNvPr>
              <p:cNvSpPr/>
              <p:nvPr/>
            </p:nvSpPr>
            <p:spPr>
              <a:xfrm>
                <a:off x="4658041" y="4216422"/>
                <a:ext cx="420758" cy="526751"/>
              </a:xfrm>
              <a:custGeom>
                <a:avLst/>
                <a:gdLst>
                  <a:gd name="connsiteX0" fmla="*/ 12181 w 420758"/>
                  <a:gd name="connsiteY0" fmla="*/ 139435 h 526751"/>
                  <a:gd name="connsiteX1" fmla="*/ 15558 w 420758"/>
                  <a:gd name="connsiteY1" fmla="*/ 124947 h 526751"/>
                  <a:gd name="connsiteX2" fmla="*/ 12181 w 420758"/>
                  <a:gd name="connsiteY2" fmla="*/ 139435 h 526751"/>
                  <a:gd name="connsiteX3" fmla="*/ 6662 w 420758"/>
                  <a:gd name="connsiteY3" fmla="*/ 169592 h 526751"/>
                  <a:gd name="connsiteX4" fmla="*/ 8895 w 420758"/>
                  <a:gd name="connsiteY4" fmla="*/ 154550 h 526751"/>
                  <a:gd name="connsiteX5" fmla="*/ 6662 w 420758"/>
                  <a:gd name="connsiteY5" fmla="*/ 169592 h 526751"/>
                  <a:gd name="connsiteX6" fmla="*/ 3193 w 420758"/>
                  <a:gd name="connsiteY6" fmla="*/ 199029 h 526751"/>
                  <a:gd name="connsiteX7" fmla="*/ 4023 w 420758"/>
                  <a:gd name="connsiteY7" fmla="*/ 188601 h 526751"/>
                  <a:gd name="connsiteX8" fmla="*/ 3193 w 420758"/>
                  <a:gd name="connsiteY8" fmla="*/ 199029 h 526751"/>
                  <a:gd name="connsiteX9" fmla="*/ 20098 w 420758"/>
                  <a:gd name="connsiteY9" fmla="*/ 110773 h 526751"/>
                  <a:gd name="connsiteX10" fmla="*/ 23956 w 420758"/>
                  <a:gd name="connsiteY10" fmla="*/ 99404 h 526751"/>
                  <a:gd name="connsiteX11" fmla="*/ 20098 w 420758"/>
                  <a:gd name="connsiteY11" fmla="*/ 110773 h 526751"/>
                  <a:gd name="connsiteX12" fmla="*/ 34107 w 420758"/>
                  <a:gd name="connsiteY12" fmla="*/ 77423 h 526751"/>
                  <a:gd name="connsiteX13" fmla="*/ 30877 w 420758"/>
                  <a:gd name="connsiteY13" fmla="*/ 84178 h 526751"/>
                  <a:gd name="connsiteX14" fmla="*/ 34107 w 420758"/>
                  <a:gd name="connsiteY14" fmla="*/ 77423 h 526751"/>
                  <a:gd name="connsiteX15" fmla="*/ 45992 w 420758"/>
                  <a:gd name="connsiteY15" fmla="*/ 58653 h 526751"/>
                  <a:gd name="connsiteX16" fmla="*/ 45752 w 420758"/>
                  <a:gd name="connsiteY16" fmla="*/ 59004 h 526751"/>
                  <a:gd name="connsiteX17" fmla="*/ 45992 w 420758"/>
                  <a:gd name="connsiteY17" fmla="*/ 58653 h 526751"/>
                  <a:gd name="connsiteX18" fmla="*/ 121421 w 420758"/>
                  <a:gd name="connsiteY18" fmla="*/ 518797 h 526751"/>
                  <a:gd name="connsiteX19" fmla="*/ 119797 w 420758"/>
                  <a:gd name="connsiteY19" fmla="*/ 518354 h 526751"/>
                  <a:gd name="connsiteX20" fmla="*/ 121421 w 420758"/>
                  <a:gd name="connsiteY20" fmla="*/ 518797 h 526751"/>
                  <a:gd name="connsiteX21" fmla="*/ 86373 w 420758"/>
                  <a:gd name="connsiteY21" fmla="*/ 506357 h 526751"/>
                  <a:gd name="connsiteX22" fmla="*/ 84787 w 420758"/>
                  <a:gd name="connsiteY22" fmla="*/ 505398 h 526751"/>
                  <a:gd name="connsiteX23" fmla="*/ 86373 w 420758"/>
                  <a:gd name="connsiteY23" fmla="*/ 506357 h 526751"/>
                  <a:gd name="connsiteX24" fmla="*/ 103353 w 420758"/>
                  <a:gd name="connsiteY24" fmla="*/ 513555 h 526751"/>
                  <a:gd name="connsiteX25" fmla="*/ 99662 w 420758"/>
                  <a:gd name="connsiteY25" fmla="*/ 512042 h 526751"/>
                  <a:gd name="connsiteX26" fmla="*/ 103353 w 420758"/>
                  <a:gd name="connsiteY26" fmla="*/ 513555 h 526751"/>
                  <a:gd name="connsiteX27" fmla="*/ 291106 w 420758"/>
                  <a:gd name="connsiteY27" fmla="*/ 410848 h 526751"/>
                  <a:gd name="connsiteX28" fmla="*/ 288392 w 420758"/>
                  <a:gd name="connsiteY28" fmla="*/ 413469 h 526751"/>
                  <a:gd name="connsiteX29" fmla="*/ 283372 w 420758"/>
                  <a:gd name="connsiteY29" fmla="*/ 417843 h 526751"/>
                  <a:gd name="connsiteX30" fmla="*/ 280826 w 420758"/>
                  <a:gd name="connsiteY30" fmla="*/ 419633 h 526751"/>
                  <a:gd name="connsiteX31" fmla="*/ 275178 w 420758"/>
                  <a:gd name="connsiteY31" fmla="*/ 423047 h 526751"/>
                  <a:gd name="connsiteX32" fmla="*/ 271044 w 420758"/>
                  <a:gd name="connsiteY32" fmla="*/ 425114 h 526751"/>
                  <a:gd name="connsiteX33" fmla="*/ 266743 w 420758"/>
                  <a:gd name="connsiteY33" fmla="*/ 426904 h 526751"/>
                  <a:gd name="connsiteX34" fmla="*/ 258789 w 420758"/>
                  <a:gd name="connsiteY34" fmla="*/ 429562 h 526751"/>
                  <a:gd name="connsiteX35" fmla="*/ 257239 w 420758"/>
                  <a:gd name="connsiteY35" fmla="*/ 429968 h 526751"/>
                  <a:gd name="connsiteX36" fmla="*/ 210379 w 420758"/>
                  <a:gd name="connsiteY36" fmla="*/ 434748 h 526751"/>
                  <a:gd name="connsiteX37" fmla="*/ 157319 w 420758"/>
                  <a:gd name="connsiteY37" fmla="*/ 429138 h 526751"/>
                  <a:gd name="connsiteX38" fmla="*/ 156839 w 420758"/>
                  <a:gd name="connsiteY38" fmla="*/ 429027 h 526751"/>
                  <a:gd name="connsiteX39" fmla="*/ 121883 w 420758"/>
                  <a:gd name="connsiteY39" fmla="*/ 404241 h 526751"/>
                  <a:gd name="connsiteX40" fmla="*/ 108355 w 420758"/>
                  <a:gd name="connsiteY40" fmla="*/ 371112 h 526751"/>
                  <a:gd name="connsiteX41" fmla="*/ 108281 w 420758"/>
                  <a:gd name="connsiteY41" fmla="*/ 370799 h 526751"/>
                  <a:gd name="connsiteX42" fmla="*/ 100363 w 420758"/>
                  <a:gd name="connsiteY42" fmla="*/ 267224 h 526751"/>
                  <a:gd name="connsiteX43" fmla="*/ 126460 w 420758"/>
                  <a:gd name="connsiteY43" fmla="*/ 117454 h 526751"/>
                  <a:gd name="connsiteX44" fmla="*/ 210398 w 420758"/>
                  <a:gd name="connsiteY44" fmla="*/ 91800 h 526751"/>
                  <a:gd name="connsiteX45" fmla="*/ 295166 w 420758"/>
                  <a:gd name="connsiteY45" fmla="*/ 118764 h 526751"/>
                  <a:gd name="connsiteX46" fmla="*/ 320432 w 420758"/>
                  <a:gd name="connsiteY46" fmla="*/ 267205 h 526751"/>
                  <a:gd name="connsiteX47" fmla="*/ 297048 w 420758"/>
                  <a:gd name="connsiteY47" fmla="*/ 403484 h 526751"/>
                  <a:gd name="connsiteX48" fmla="*/ 294262 w 420758"/>
                  <a:gd name="connsiteY48" fmla="*/ 406991 h 526751"/>
                  <a:gd name="connsiteX49" fmla="*/ 291106 w 420758"/>
                  <a:gd name="connsiteY49" fmla="*/ 410848 h 526751"/>
                  <a:gd name="connsiteX50" fmla="*/ 389642 w 420758"/>
                  <a:gd name="connsiteY50" fmla="*/ 81852 h 526751"/>
                  <a:gd name="connsiteX51" fmla="*/ 387648 w 420758"/>
                  <a:gd name="connsiteY51" fmla="*/ 77478 h 526751"/>
                  <a:gd name="connsiteX52" fmla="*/ 389642 w 420758"/>
                  <a:gd name="connsiteY52" fmla="*/ 81852 h 526751"/>
                  <a:gd name="connsiteX53" fmla="*/ 400180 w 420758"/>
                  <a:gd name="connsiteY53" fmla="*/ 107506 h 526751"/>
                  <a:gd name="connsiteX54" fmla="*/ 397596 w 420758"/>
                  <a:gd name="connsiteY54" fmla="*/ 99625 h 526751"/>
                  <a:gd name="connsiteX55" fmla="*/ 400180 w 420758"/>
                  <a:gd name="connsiteY55" fmla="*/ 107506 h 526751"/>
                  <a:gd name="connsiteX56" fmla="*/ 413819 w 420758"/>
                  <a:gd name="connsiteY56" fmla="*/ 165771 h 526751"/>
                  <a:gd name="connsiteX57" fmla="*/ 412269 w 420758"/>
                  <a:gd name="connsiteY57" fmla="*/ 154956 h 526751"/>
                  <a:gd name="connsiteX58" fmla="*/ 413819 w 420758"/>
                  <a:gd name="connsiteY58" fmla="*/ 165771 h 526751"/>
                  <a:gd name="connsiteX59" fmla="*/ 417437 w 420758"/>
                  <a:gd name="connsiteY59" fmla="*/ 195412 h 526751"/>
                  <a:gd name="connsiteX60" fmla="*/ 416920 w 420758"/>
                  <a:gd name="connsiteY60" fmla="*/ 188841 h 526751"/>
                  <a:gd name="connsiteX61" fmla="*/ 417437 w 420758"/>
                  <a:gd name="connsiteY61" fmla="*/ 195412 h 526751"/>
                  <a:gd name="connsiteX62" fmla="*/ 408135 w 420758"/>
                  <a:gd name="connsiteY62" fmla="*/ 135670 h 526751"/>
                  <a:gd name="connsiteX63" fmla="*/ 405828 w 420758"/>
                  <a:gd name="connsiteY63" fmla="*/ 125371 h 526751"/>
                  <a:gd name="connsiteX64" fmla="*/ 408135 w 420758"/>
                  <a:gd name="connsiteY64" fmla="*/ 135670 h 526751"/>
                  <a:gd name="connsiteX65" fmla="*/ 412675 w 420758"/>
                  <a:gd name="connsiteY65" fmla="*/ 373530 h 526751"/>
                  <a:gd name="connsiteX66" fmla="*/ 413431 w 420758"/>
                  <a:gd name="connsiteY66" fmla="*/ 368473 h 526751"/>
                  <a:gd name="connsiteX67" fmla="*/ 412675 w 420758"/>
                  <a:gd name="connsiteY67" fmla="*/ 373530 h 526751"/>
                  <a:gd name="connsiteX68" fmla="*/ 406510 w 420758"/>
                  <a:gd name="connsiteY68" fmla="*/ 401934 h 526751"/>
                  <a:gd name="connsiteX69" fmla="*/ 407710 w 420758"/>
                  <a:gd name="connsiteY69" fmla="*/ 396489 h 526751"/>
                  <a:gd name="connsiteX70" fmla="*/ 406510 w 420758"/>
                  <a:gd name="connsiteY70" fmla="*/ 401934 h 526751"/>
                  <a:gd name="connsiteX71" fmla="*/ 398538 w 420758"/>
                  <a:gd name="connsiteY71" fmla="*/ 426794 h 526751"/>
                  <a:gd name="connsiteX72" fmla="*/ 399774 w 420758"/>
                  <a:gd name="connsiteY72" fmla="*/ 423103 h 526751"/>
                  <a:gd name="connsiteX73" fmla="*/ 398538 w 420758"/>
                  <a:gd name="connsiteY73" fmla="*/ 426794 h 526751"/>
                  <a:gd name="connsiteX74" fmla="*/ 388885 w 420758"/>
                  <a:gd name="connsiteY74" fmla="*/ 448314 h 526751"/>
                  <a:gd name="connsiteX75" fmla="*/ 389291 w 420758"/>
                  <a:gd name="connsiteY75" fmla="*/ 447520 h 526751"/>
                  <a:gd name="connsiteX76" fmla="*/ 388885 w 420758"/>
                  <a:gd name="connsiteY76" fmla="*/ 448314 h 526751"/>
                  <a:gd name="connsiteX77" fmla="*/ 348781 w 420758"/>
                  <a:gd name="connsiteY77" fmla="*/ 495561 h 526751"/>
                  <a:gd name="connsiteX78" fmla="*/ 350497 w 420758"/>
                  <a:gd name="connsiteY78" fmla="*/ 494250 h 526751"/>
                  <a:gd name="connsiteX79" fmla="*/ 360592 w 420758"/>
                  <a:gd name="connsiteY79" fmla="*/ 485742 h 526751"/>
                  <a:gd name="connsiteX80" fmla="*/ 357879 w 420758"/>
                  <a:gd name="connsiteY80" fmla="*/ 487975 h 526751"/>
                  <a:gd name="connsiteX81" fmla="*/ 361570 w 420758"/>
                  <a:gd name="connsiteY81" fmla="*/ 484838 h 526751"/>
                  <a:gd name="connsiteX82" fmla="*/ 360574 w 420758"/>
                  <a:gd name="connsiteY82" fmla="*/ 485761 h 526751"/>
                  <a:gd name="connsiteX83" fmla="*/ 363840 w 420758"/>
                  <a:gd name="connsiteY83" fmla="*/ 483048 h 526751"/>
                  <a:gd name="connsiteX84" fmla="*/ 387981 w 420758"/>
                  <a:gd name="connsiteY84" fmla="*/ 450233 h 526751"/>
                  <a:gd name="connsiteX85" fmla="*/ 388018 w 420758"/>
                  <a:gd name="connsiteY85" fmla="*/ 450122 h 526751"/>
                  <a:gd name="connsiteX86" fmla="*/ 397559 w 420758"/>
                  <a:gd name="connsiteY86" fmla="*/ 429599 h 526751"/>
                  <a:gd name="connsiteX87" fmla="*/ 397799 w 420758"/>
                  <a:gd name="connsiteY87" fmla="*/ 429008 h 526751"/>
                  <a:gd name="connsiteX88" fmla="*/ 420759 w 420758"/>
                  <a:gd name="connsiteY88" fmla="*/ 267242 h 526751"/>
                  <a:gd name="connsiteX89" fmla="*/ 405163 w 420758"/>
                  <a:gd name="connsiteY89" fmla="*/ 122695 h 526751"/>
                  <a:gd name="connsiteX90" fmla="*/ 405090 w 420758"/>
                  <a:gd name="connsiteY90" fmla="*/ 122418 h 526751"/>
                  <a:gd name="connsiteX91" fmla="*/ 396858 w 420758"/>
                  <a:gd name="connsiteY91" fmla="*/ 97558 h 526751"/>
                  <a:gd name="connsiteX92" fmla="*/ 395991 w 420758"/>
                  <a:gd name="connsiteY92" fmla="*/ 95565 h 526751"/>
                  <a:gd name="connsiteX93" fmla="*/ 386836 w 420758"/>
                  <a:gd name="connsiteY93" fmla="*/ 75835 h 526751"/>
                  <a:gd name="connsiteX94" fmla="*/ 385360 w 420758"/>
                  <a:gd name="connsiteY94" fmla="*/ 73455 h 526751"/>
                  <a:gd name="connsiteX95" fmla="*/ 362013 w 420758"/>
                  <a:gd name="connsiteY95" fmla="*/ 42190 h 526751"/>
                  <a:gd name="connsiteX96" fmla="*/ 355092 w 420758"/>
                  <a:gd name="connsiteY96" fmla="*/ 36377 h 526751"/>
                  <a:gd name="connsiteX97" fmla="*/ 358876 w 420758"/>
                  <a:gd name="connsiteY97" fmla="*/ 39717 h 526751"/>
                  <a:gd name="connsiteX98" fmla="*/ 348928 w 420758"/>
                  <a:gd name="connsiteY98" fmla="*/ 31412 h 526751"/>
                  <a:gd name="connsiteX99" fmla="*/ 350515 w 420758"/>
                  <a:gd name="connsiteY99" fmla="*/ 32519 h 526751"/>
                  <a:gd name="connsiteX100" fmla="*/ 344148 w 420758"/>
                  <a:gd name="connsiteY100" fmla="*/ 28071 h 526751"/>
                  <a:gd name="connsiteX101" fmla="*/ 344905 w 420758"/>
                  <a:gd name="connsiteY101" fmla="*/ 28588 h 526751"/>
                  <a:gd name="connsiteX102" fmla="*/ 333646 w 420758"/>
                  <a:gd name="connsiteY102" fmla="*/ 21778 h 526751"/>
                  <a:gd name="connsiteX103" fmla="*/ 335880 w 420758"/>
                  <a:gd name="connsiteY103" fmla="*/ 22978 h 526751"/>
                  <a:gd name="connsiteX104" fmla="*/ 331302 w 420758"/>
                  <a:gd name="connsiteY104" fmla="*/ 20357 h 526751"/>
                  <a:gd name="connsiteX105" fmla="*/ 331229 w 420758"/>
                  <a:gd name="connsiteY105" fmla="*/ 20320 h 526751"/>
                  <a:gd name="connsiteX106" fmla="*/ 329235 w 420758"/>
                  <a:gd name="connsiteY106" fmla="*/ 19489 h 526751"/>
                  <a:gd name="connsiteX107" fmla="*/ 329439 w 420758"/>
                  <a:gd name="connsiteY107" fmla="*/ 19563 h 526751"/>
                  <a:gd name="connsiteX108" fmla="*/ 319731 w 420758"/>
                  <a:gd name="connsiteY108" fmla="*/ 15429 h 526751"/>
                  <a:gd name="connsiteX109" fmla="*/ 321761 w 420758"/>
                  <a:gd name="connsiteY109" fmla="*/ 16186 h 526751"/>
                  <a:gd name="connsiteX110" fmla="*/ 310226 w 420758"/>
                  <a:gd name="connsiteY110" fmla="*/ 11812 h 526751"/>
                  <a:gd name="connsiteX111" fmla="*/ 310780 w 420758"/>
                  <a:gd name="connsiteY111" fmla="*/ 12015 h 526751"/>
                  <a:gd name="connsiteX112" fmla="*/ 308546 w 420758"/>
                  <a:gd name="connsiteY112" fmla="*/ 11387 h 526751"/>
                  <a:gd name="connsiteX113" fmla="*/ 309931 w 420758"/>
                  <a:gd name="connsiteY113" fmla="*/ 11738 h 526751"/>
                  <a:gd name="connsiteX114" fmla="*/ 295443 w 420758"/>
                  <a:gd name="connsiteY114" fmla="*/ 7475 h 526751"/>
                  <a:gd name="connsiteX115" fmla="*/ 210361 w 420758"/>
                  <a:gd name="connsiteY115" fmla="*/ 0 h 526751"/>
                  <a:gd name="connsiteX116" fmla="*/ 60129 w 420758"/>
                  <a:gd name="connsiteY116" fmla="*/ 42209 h 526751"/>
                  <a:gd name="connsiteX117" fmla="*/ 47284 w 420758"/>
                  <a:gd name="connsiteY117" fmla="*/ 56844 h 526751"/>
                  <a:gd name="connsiteX118" fmla="*/ 46804 w 420758"/>
                  <a:gd name="connsiteY118" fmla="*/ 57398 h 526751"/>
                  <a:gd name="connsiteX119" fmla="*/ 36063 w 420758"/>
                  <a:gd name="connsiteY119" fmla="*/ 73953 h 526751"/>
                  <a:gd name="connsiteX120" fmla="*/ 34863 w 420758"/>
                  <a:gd name="connsiteY120" fmla="*/ 75817 h 526751"/>
                  <a:gd name="connsiteX121" fmla="*/ 24768 w 420758"/>
                  <a:gd name="connsiteY121" fmla="*/ 97097 h 526751"/>
                  <a:gd name="connsiteX122" fmla="*/ 24694 w 420758"/>
                  <a:gd name="connsiteY122" fmla="*/ 97337 h 526751"/>
                  <a:gd name="connsiteX123" fmla="*/ 0 w 420758"/>
                  <a:gd name="connsiteY123" fmla="*/ 267261 h 526751"/>
                  <a:gd name="connsiteX124" fmla="*/ 8434 w 420758"/>
                  <a:gd name="connsiteY124" fmla="*/ 378513 h 526751"/>
                  <a:gd name="connsiteX125" fmla="*/ 9357 w 420758"/>
                  <a:gd name="connsiteY125" fmla="*/ 382850 h 526751"/>
                  <a:gd name="connsiteX126" fmla="*/ 14691 w 420758"/>
                  <a:gd name="connsiteY126" fmla="*/ 406714 h 526751"/>
                  <a:gd name="connsiteX127" fmla="*/ 16832 w 420758"/>
                  <a:gd name="connsiteY127" fmla="*/ 413561 h 526751"/>
                  <a:gd name="connsiteX128" fmla="*/ 22682 w 420758"/>
                  <a:gd name="connsiteY128" fmla="*/ 431389 h 526751"/>
                  <a:gd name="connsiteX129" fmla="*/ 25856 w 420758"/>
                  <a:gd name="connsiteY129" fmla="*/ 438513 h 526751"/>
                  <a:gd name="connsiteX130" fmla="*/ 32501 w 420758"/>
                  <a:gd name="connsiteY130" fmla="*/ 452798 h 526751"/>
                  <a:gd name="connsiteX131" fmla="*/ 35804 w 420758"/>
                  <a:gd name="connsiteY131" fmla="*/ 458132 h 526751"/>
                  <a:gd name="connsiteX132" fmla="*/ 56918 w 420758"/>
                  <a:gd name="connsiteY132" fmla="*/ 485779 h 526751"/>
                  <a:gd name="connsiteX133" fmla="*/ 210379 w 420758"/>
                  <a:gd name="connsiteY133" fmla="*/ 526751 h 526751"/>
                  <a:gd name="connsiteX134" fmla="*/ 249912 w 420758"/>
                  <a:gd name="connsiteY134" fmla="*/ 525312 h 526751"/>
                  <a:gd name="connsiteX135" fmla="*/ 261281 w 420758"/>
                  <a:gd name="connsiteY135" fmla="*/ 524315 h 526751"/>
                  <a:gd name="connsiteX136" fmla="*/ 274163 w 420758"/>
                  <a:gd name="connsiteY136" fmla="*/ 522765 h 526751"/>
                  <a:gd name="connsiteX137" fmla="*/ 296273 w 420758"/>
                  <a:gd name="connsiteY137" fmla="*/ 518631 h 526751"/>
                  <a:gd name="connsiteX138" fmla="*/ 301164 w 420758"/>
                  <a:gd name="connsiteY138" fmla="*/ 517283 h 526751"/>
                  <a:gd name="connsiteX139" fmla="*/ 303397 w 420758"/>
                  <a:gd name="connsiteY139" fmla="*/ 516601 h 526751"/>
                  <a:gd name="connsiteX140" fmla="*/ 312736 w 420758"/>
                  <a:gd name="connsiteY140" fmla="*/ 513777 h 526751"/>
                  <a:gd name="connsiteX141" fmla="*/ 317904 w 420758"/>
                  <a:gd name="connsiteY141" fmla="*/ 511950 h 526751"/>
                  <a:gd name="connsiteX142" fmla="*/ 324825 w 420758"/>
                  <a:gd name="connsiteY142" fmla="*/ 509236 h 526751"/>
                  <a:gd name="connsiteX143" fmla="*/ 321207 w 420758"/>
                  <a:gd name="connsiteY143" fmla="*/ 510473 h 526751"/>
                  <a:gd name="connsiteX144" fmla="*/ 348208 w 420758"/>
                  <a:gd name="connsiteY144" fmla="*/ 495948 h 526751"/>
                  <a:gd name="connsiteX145" fmla="*/ 346621 w 420758"/>
                  <a:gd name="connsiteY145" fmla="*/ 497259 h 526751"/>
                  <a:gd name="connsiteX146" fmla="*/ 348781 w 420758"/>
                  <a:gd name="connsiteY146" fmla="*/ 495561 h 52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758" h="526751">
                    <a:moveTo>
                      <a:pt x="12181" y="139435"/>
                    </a:moveTo>
                    <a:cubicBezTo>
                      <a:pt x="13251" y="134544"/>
                      <a:pt x="14285" y="129524"/>
                      <a:pt x="15558" y="124947"/>
                    </a:cubicBezTo>
                    <a:cubicBezTo>
                      <a:pt x="14303" y="129505"/>
                      <a:pt x="13307" y="134544"/>
                      <a:pt x="12181" y="139435"/>
                    </a:cubicBezTo>
                    <a:moveTo>
                      <a:pt x="6662" y="169592"/>
                    </a:moveTo>
                    <a:cubicBezTo>
                      <a:pt x="7382" y="164535"/>
                      <a:pt x="8010" y="159330"/>
                      <a:pt x="8895" y="154550"/>
                    </a:cubicBezTo>
                    <a:cubicBezTo>
                      <a:pt x="8010" y="159293"/>
                      <a:pt x="7382" y="164590"/>
                      <a:pt x="6662" y="169592"/>
                    </a:cubicBezTo>
                    <a:moveTo>
                      <a:pt x="3193" y="199029"/>
                    </a:moveTo>
                    <a:cubicBezTo>
                      <a:pt x="3470" y="195615"/>
                      <a:pt x="3673" y="191942"/>
                      <a:pt x="4023" y="188601"/>
                    </a:cubicBezTo>
                    <a:cubicBezTo>
                      <a:pt x="3673" y="191905"/>
                      <a:pt x="3470" y="195615"/>
                      <a:pt x="3193" y="199029"/>
                    </a:cubicBezTo>
                    <a:moveTo>
                      <a:pt x="20098" y="110773"/>
                    </a:moveTo>
                    <a:cubicBezTo>
                      <a:pt x="21409" y="106989"/>
                      <a:pt x="22572" y="102984"/>
                      <a:pt x="23956" y="99404"/>
                    </a:cubicBezTo>
                    <a:cubicBezTo>
                      <a:pt x="22572" y="102966"/>
                      <a:pt x="21409" y="106989"/>
                      <a:pt x="20098" y="110773"/>
                    </a:cubicBezTo>
                    <a:moveTo>
                      <a:pt x="34107" y="77423"/>
                    </a:moveTo>
                    <a:cubicBezTo>
                      <a:pt x="32962" y="79527"/>
                      <a:pt x="32002" y="82000"/>
                      <a:pt x="30877" y="84178"/>
                    </a:cubicBezTo>
                    <a:cubicBezTo>
                      <a:pt x="32002" y="81963"/>
                      <a:pt x="32962" y="79545"/>
                      <a:pt x="34107" y="77423"/>
                    </a:cubicBezTo>
                    <a:moveTo>
                      <a:pt x="45992" y="58653"/>
                    </a:moveTo>
                    <a:cubicBezTo>
                      <a:pt x="45918" y="58764"/>
                      <a:pt x="45826" y="58893"/>
                      <a:pt x="45752" y="59004"/>
                    </a:cubicBezTo>
                    <a:cubicBezTo>
                      <a:pt x="45844" y="58893"/>
                      <a:pt x="45881" y="58782"/>
                      <a:pt x="45992" y="58653"/>
                    </a:cubicBezTo>
                    <a:moveTo>
                      <a:pt x="121421" y="518797"/>
                    </a:moveTo>
                    <a:cubicBezTo>
                      <a:pt x="120868" y="518686"/>
                      <a:pt x="120351" y="518483"/>
                      <a:pt x="119797" y="518354"/>
                    </a:cubicBezTo>
                    <a:cubicBezTo>
                      <a:pt x="120351" y="518483"/>
                      <a:pt x="120868" y="518686"/>
                      <a:pt x="121421" y="518797"/>
                    </a:cubicBezTo>
                    <a:moveTo>
                      <a:pt x="86373" y="506357"/>
                    </a:moveTo>
                    <a:cubicBezTo>
                      <a:pt x="85857" y="506081"/>
                      <a:pt x="85340" y="505730"/>
                      <a:pt x="84787" y="505398"/>
                    </a:cubicBezTo>
                    <a:cubicBezTo>
                      <a:pt x="85340" y="505712"/>
                      <a:pt x="85857" y="506062"/>
                      <a:pt x="86373" y="506357"/>
                    </a:cubicBezTo>
                    <a:moveTo>
                      <a:pt x="103353" y="513555"/>
                    </a:moveTo>
                    <a:cubicBezTo>
                      <a:pt x="102080" y="513112"/>
                      <a:pt x="100935" y="512522"/>
                      <a:pt x="99662" y="512042"/>
                    </a:cubicBezTo>
                    <a:cubicBezTo>
                      <a:pt x="100935" y="512522"/>
                      <a:pt x="102080" y="513112"/>
                      <a:pt x="103353" y="513555"/>
                    </a:cubicBezTo>
                    <a:moveTo>
                      <a:pt x="291106" y="410848"/>
                    </a:moveTo>
                    <a:cubicBezTo>
                      <a:pt x="290275" y="411771"/>
                      <a:pt x="289315" y="412601"/>
                      <a:pt x="288392" y="413469"/>
                    </a:cubicBezTo>
                    <a:cubicBezTo>
                      <a:pt x="286805" y="415019"/>
                      <a:pt x="285126" y="416495"/>
                      <a:pt x="283372" y="417843"/>
                    </a:cubicBezTo>
                    <a:cubicBezTo>
                      <a:pt x="282542" y="418433"/>
                      <a:pt x="281693" y="419042"/>
                      <a:pt x="280826" y="419633"/>
                    </a:cubicBezTo>
                    <a:cubicBezTo>
                      <a:pt x="279035" y="420869"/>
                      <a:pt x="277134" y="421977"/>
                      <a:pt x="275178" y="423047"/>
                    </a:cubicBezTo>
                    <a:cubicBezTo>
                      <a:pt x="273868" y="423767"/>
                      <a:pt x="272520" y="424487"/>
                      <a:pt x="271044" y="425114"/>
                    </a:cubicBezTo>
                    <a:cubicBezTo>
                      <a:pt x="269660" y="425742"/>
                      <a:pt x="268220" y="426351"/>
                      <a:pt x="266743" y="426904"/>
                    </a:cubicBezTo>
                    <a:cubicBezTo>
                      <a:pt x="264234" y="427864"/>
                      <a:pt x="261650" y="428769"/>
                      <a:pt x="258789" y="429562"/>
                    </a:cubicBezTo>
                    <a:cubicBezTo>
                      <a:pt x="258272" y="429673"/>
                      <a:pt x="257756" y="429839"/>
                      <a:pt x="257239" y="429968"/>
                    </a:cubicBezTo>
                    <a:cubicBezTo>
                      <a:pt x="245298" y="433032"/>
                      <a:pt x="230183" y="434748"/>
                      <a:pt x="210379" y="434748"/>
                    </a:cubicBezTo>
                    <a:cubicBezTo>
                      <a:pt x="189653" y="434748"/>
                      <a:pt x="171954" y="433475"/>
                      <a:pt x="157319" y="429138"/>
                    </a:cubicBezTo>
                    <a:cubicBezTo>
                      <a:pt x="157152" y="429101"/>
                      <a:pt x="157004" y="429064"/>
                      <a:pt x="156839" y="429027"/>
                    </a:cubicBezTo>
                    <a:cubicBezTo>
                      <a:pt x="142129" y="424579"/>
                      <a:pt x="130465" y="416938"/>
                      <a:pt x="121883" y="404241"/>
                    </a:cubicBezTo>
                    <a:cubicBezTo>
                      <a:pt x="116106" y="395732"/>
                      <a:pt x="111658" y="385065"/>
                      <a:pt x="108355" y="371112"/>
                    </a:cubicBezTo>
                    <a:cubicBezTo>
                      <a:pt x="108318" y="371002"/>
                      <a:pt x="108281" y="370909"/>
                      <a:pt x="108281" y="370799"/>
                    </a:cubicBezTo>
                    <a:cubicBezTo>
                      <a:pt x="102707" y="347322"/>
                      <a:pt x="100363" y="314545"/>
                      <a:pt x="100363" y="267224"/>
                    </a:cubicBezTo>
                    <a:cubicBezTo>
                      <a:pt x="100363" y="185925"/>
                      <a:pt x="108207" y="141170"/>
                      <a:pt x="126460" y="117454"/>
                    </a:cubicBezTo>
                    <a:cubicBezTo>
                      <a:pt x="144750" y="93664"/>
                      <a:pt x="174039" y="91800"/>
                      <a:pt x="210398" y="91800"/>
                    </a:cubicBezTo>
                    <a:cubicBezTo>
                      <a:pt x="252330" y="91800"/>
                      <a:pt x="278260" y="96100"/>
                      <a:pt x="295166" y="118764"/>
                    </a:cubicBezTo>
                    <a:cubicBezTo>
                      <a:pt x="312865" y="142517"/>
                      <a:pt x="320432" y="186940"/>
                      <a:pt x="320432" y="267205"/>
                    </a:cubicBezTo>
                    <a:cubicBezTo>
                      <a:pt x="320432" y="339128"/>
                      <a:pt x="313437" y="379897"/>
                      <a:pt x="297048" y="403484"/>
                    </a:cubicBezTo>
                    <a:cubicBezTo>
                      <a:pt x="296181" y="404720"/>
                      <a:pt x="295184" y="405828"/>
                      <a:pt x="294262" y="406991"/>
                    </a:cubicBezTo>
                    <a:cubicBezTo>
                      <a:pt x="293209" y="408301"/>
                      <a:pt x="292213" y="409648"/>
                      <a:pt x="291106" y="410848"/>
                    </a:cubicBezTo>
                    <a:moveTo>
                      <a:pt x="389642" y="81852"/>
                    </a:moveTo>
                    <a:cubicBezTo>
                      <a:pt x="388959" y="80412"/>
                      <a:pt x="388368" y="78825"/>
                      <a:pt x="387648" y="77478"/>
                    </a:cubicBezTo>
                    <a:cubicBezTo>
                      <a:pt x="388368" y="78862"/>
                      <a:pt x="388959" y="80412"/>
                      <a:pt x="389642" y="81852"/>
                    </a:cubicBezTo>
                    <a:moveTo>
                      <a:pt x="400180" y="107506"/>
                    </a:moveTo>
                    <a:cubicBezTo>
                      <a:pt x="399313" y="104922"/>
                      <a:pt x="398501" y="102098"/>
                      <a:pt x="397596" y="99625"/>
                    </a:cubicBezTo>
                    <a:cubicBezTo>
                      <a:pt x="398538" y="102098"/>
                      <a:pt x="399294" y="104922"/>
                      <a:pt x="400180" y="107506"/>
                    </a:cubicBezTo>
                    <a:moveTo>
                      <a:pt x="413819" y="165771"/>
                    </a:moveTo>
                    <a:cubicBezTo>
                      <a:pt x="413265" y="162191"/>
                      <a:pt x="412860" y="158370"/>
                      <a:pt x="412269" y="154956"/>
                    </a:cubicBezTo>
                    <a:cubicBezTo>
                      <a:pt x="412860" y="158370"/>
                      <a:pt x="413302" y="162191"/>
                      <a:pt x="413819" y="165771"/>
                    </a:cubicBezTo>
                    <a:moveTo>
                      <a:pt x="417437" y="195412"/>
                    </a:moveTo>
                    <a:cubicBezTo>
                      <a:pt x="417233" y="193271"/>
                      <a:pt x="417122" y="190908"/>
                      <a:pt x="416920" y="188841"/>
                    </a:cubicBezTo>
                    <a:cubicBezTo>
                      <a:pt x="417122" y="190908"/>
                      <a:pt x="417233" y="193271"/>
                      <a:pt x="417437" y="195412"/>
                    </a:cubicBezTo>
                    <a:moveTo>
                      <a:pt x="408135" y="135670"/>
                    </a:moveTo>
                    <a:cubicBezTo>
                      <a:pt x="407341" y="132255"/>
                      <a:pt x="406658" y="128582"/>
                      <a:pt x="405828" y="125371"/>
                    </a:cubicBezTo>
                    <a:cubicBezTo>
                      <a:pt x="406658" y="128619"/>
                      <a:pt x="407341" y="132237"/>
                      <a:pt x="408135" y="135670"/>
                    </a:cubicBezTo>
                    <a:moveTo>
                      <a:pt x="412675" y="373530"/>
                    </a:moveTo>
                    <a:cubicBezTo>
                      <a:pt x="412952" y="371943"/>
                      <a:pt x="413155" y="370115"/>
                      <a:pt x="413431" y="368473"/>
                    </a:cubicBezTo>
                    <a:cubicBezTo>
                      <a:pt x="413136" y="370115"/>
                      <a:pt x="412952" y="371943"/>
                      <a:pt x="412675" y="373530"/>
                    </a:cubicBezTo>
                    <a:moveTo>
                      <a:pt x="406510" y="401934"/>
                    </a:moveTo>
                    <a:cubicBezTo>
                      <a:pt x="406954" y="400217"/>
                      <a:pt x="407304" y="398243"/>
                      <a:pt x="407710" y="396489"/>
                    </a:cubicBezTo>
                    <a:cubicBezTo>
                      <a:pt x="407304" y="398243"/>
                      <a:pt x="406935" y="400217"/>
                      <a:pt x="406510" y="401934"/>
                    </a:cubicBezTo>
                    <a:moveTo>
                      <a:pt x="398538" y="426794"/>
                    </a:moveTo>
                    <a:cubicBezTo>
                      <a:pt x="398981" y="425631"/>
                      <a:pt x="399331" y="424284"/>
                      <a:pt x="399774" y="423103"/>
                    </a:cubicBezTo>
                    <a:cubicBezTo>
                      <a:pt x="399350" y="424284"/>
                      <a:pt x="398981" y="425594"/>
                      <a:pt x="398538" y="426794"/>
                    </a:cubicBezTo>
                    <a:moveTo>
                      <a:pt x="388885" y="448314"/>
                    </a:moveTo>
                    <a:cubicBezTo>
                      <a:pt x="389051" y="448074"/>
                      <a:pt x="389162" y="447760"/>
                      <a:pt x="389291" y="447520"/>
                    </a:cubicBezTo>
                    <a:cubicBezTo>
                      <a:pt x="389162" y="447760"/>
                      <a:pt x="389033" y="448074"/>
                      <a:pt x="388885" y="448314"/>
                    </a:cubicBezTo>
                    <a:moveTo>
                      <a:pt x="348781" y="495561"/>
                    </a:moveTo>
                    <a:cubicBezTo>
                      <a:pt x="349371" y="495155"/>
                      <a:pt x="349888" y="494693"/>
                      <a:pt x="350497" y="494250"/>
                    </a:cubicBezTo>
                    <a:cubicBezTo>
                      <a:pt x="354151" y="491463"/>
                      <a:pt x="357529" y="488640"/>
                      <a:pt x="360592" y="485742"/>
                    </a:cubicBezTo>
                    <a:cubicBezTo>
                      <a:pt x="359725" y="486536"/>
                      <a:pt x="358765" y="487182"/>
                      <a:pt x="357879" y="487975"/>
                    </a:cubicBezTo>
                    <a:cubicBezTo>
                      <a:pt x="359116" y="486905"/>
                      <a:pt x="360389" y="485945"/>
                      <a:pt x="361570" y="484838"/>
                    </a:cubicBezTo>
                    <a:cubicBezTo>
                      <a:pt x="361257" y="485115"/>
                      <a:pt x="360887" y="485428"/>
                      <a:pt x="360574" y="485761"/>
                    </a:cubicBezTo>
                    <a:cubicBezTo>
                      <a:pt x="361644" y="484801"/>
                      <a:pt x="362844" y="484081"/>
                      <a:pt x="363840" y="483048"/>
                    </a:cubicBezTo>
                    <a:cubicBezTo>
                      <a:pt x="373068" y="473893"/>
                      <a:pt x="381060" y="462912"/>
                      <a:pt x="387981" y="450233"/>
                    </a:cubicBezTo>
                    <a:cubicBezTo>
                      <a:pt x="387981" y="450196"/>
                      <a:pt x="388018" y="450196"/>
                      <a:pt x="388018" y="450122"/>
                    </a:cubicBezTo>
                    <a:cubicBezTo>
                      <a:pt x="391524" y="443792"/>
                      <a:pt x="394625" y="436908"/>
                      <a:pt x="397559" y="429599"/>
                    </a:cubicBezTo>
                    <a:cubicBezTo>
                      <a:pt x="397633" y="429396"/>
                      <a:pt x="397726" y="429248"/>
                      <a:pt x="397799" y="429008"/>
                    </a:cubicBezTo>
                    <a:cubicBezTo>
                      <a:pt x="413265" y="389716"/>
                      <a:pt x="420759" y="336766"/>
                      <a:pt x="420759" y="267242"/>
                    </a:cubicBezTo>
                    <a:cubicBezTo>
                      <a:pt x="420759" y="207980"/>
                      <a:pt x="415591" y="160437"/>
                      <a:pt x="405163" y="122695"/>
                    </a:cubicBezTo>
                    <a:cubicBezTo>
                      <a:pt x="405126" y="122621"/>
                      <a:pt x="405126" y="122529"/>
                      <a:pt x="405090" y="122418"/>
                    </a:cubicBezTo>
                    <a:cubicBezTo>
                      <a:pt x="402616" y="113596"/>
                      <a:pt x="399922" y="105273"/>
                      <a:pt x="396858" y="97558"/>
                    </a:cubicBezTo>
                    <a:cubicBezTo>
                      <a:pt x="396581" y="96838"/>
                      <a:pt x="396268" y="96248"/>
                      <a:pt x="395991" y="95565"/>
                    </a:cubicBezTo>
                    <a:cubicBezTo>
                      <a:pt x="393167" y="88607"/>
                      <a:pt x="390177" y="81926"/>
                      <a:pt x="386836" y="75835"/>
                    </a:cubicBezTo>
                    <a:cubicBezTo>
                      <a:pt x="386357" y="74968"/>
                      <a:pt x="385840" y="74285"/>
                      <a:pt x="385360" y="73455"/>
                    </a:cubicBezTo>
                    <a:cubicBezTo>
                      <a:pt x="378550" y="61477"/>
                      <a:pt x="370891" y="50901"/>
                      <a:pt x="362013" y="42190"/>
                    </a:cubicBezTo>
                    <a:cubicBezTo>
                      <a:pt x="359817" y="40086"/>
                      <a:pt x="357399" y="38296"/>
                      <a:pt x="355092" y="36377"/>
                    </a:cubicBezTo>
                    <a:cubicBezTo>
                      <a:pt x="356366" y="37447"/>
                      <a:pt x="357639" y="38573"/>
                      <a:pt x="358876" y="39717"/>
                    </a:cubicBezTo>
                    <a:cubicBezTo>
                      <a:pt x="355646" y="36783"/>
                      <a:pt x="352398" y="33941"/>
                      <a:pt x="348928" y="31412"/>
                    </a:cubicBezTo>
                    <a:cubicBezTo>
                      <a:pt x="349482" y="31818"/>
                      <a:pt x="350035" y="32169"/>
                      <a:pt x="350515" y="32519"/>
                    </a:cubicBezTo>
                    <a:cubicBezTo>
                      <a:pt x="348485" y="30969"/>
                      <a:pt x="346344" y="29493"/>
                      <a:pt x="344148" y="28071"/>
                    </a:cubicBezTo>
                    <a:cubicBezTo>
                      <a:pt x="344425" y="28237"/>
                      <a:pt x="344665" y="28422"/>
                      <a:pt x="344905" y="28588"/>
                    </a:cubicBezTo>
                    <a:cubicBezTo>
                      <a:pt x="341287" y="26115"/>
                      <a:pt x="337504" y="23863"/>
                      <a:pt x="333646" y="21778"/>
                    </a:cubicBezTo>
                    <a:cubicBezTo>
                      <a:pt x="334403" y="22184"/>
                      <a:pt x="335160" y="22535"/>
                      <a:pt x="335880" y="22978"/>
                    </a:cubicBezTo>
                    <a:cubicBezTo>
                      <a:pt x="334366" y="22110"/>
                      <a:pt x="332890" y="21150"/>
                      <a:pt x="331302" y="20357"/>
                    </a:cubicBezTo>
                    <a:cubicBezTo>
                      <a:pt x="331266" y="20357"/>
                      <a:pt x="331229" y="20357"/>
                      <a:pt x="331229" y="20320"/>
                    </a:cubicBezTo>
                    <a:cubicBezTo>
                      <a:pt x="330601" y="20006"/>
                      <a:pt x="329882" y="19766"/>
                      <a:pt x="329235" y="19489"/>
                    </a:cubicBezTo>
                    <a:cubicBezTo>
                      <a:pt x="329309" y="19489"/>
                      <a:pt x="329402" y="19526"/>
                      <a:pt x="329439" y="19563"/>
                    </a:cubicBezTo>
                    <a:cubicBezTo>
                      <a:pt x="326301" y="18013"/>
                      <a:pt x="322997" y="16739"/>
                      <a:pt x="319731" y="15429"/>
                    </a:cubicBezTo>
                    <a:cubicBezTo>
                      <a:pt x="320413" y="15669"/>
                      <a:pt x="321115" y="15909"/>
                      <a:pt x="321761" y="16186"/>
                    </a:cubicBezTo>
                    <a:cubicBezTo>
                      <a:pt x="318070" y="14635"/>
                      <a:pt x="314249" y="13122"/>
                      <a:pt x="310226" y="11812"/>
                    </a:cubicBezTo>
                    <a:cubicBezTo>
                      <a:pt x="310429" y="11886"/>
                      <a:pt x="310576" y="11978"/>
                      <a:pt x="310780" y="12015"/>
                    </a:cubicBezTo>
                    <a:cubicBezTo>
                      <a:pt x="310060" y="11775"/>
                      <a:pt x="309266" y="11609"/>
                      <a:pt x="308546" y="11387"/>
                    </a:cubicBezTo>
                    <a:cubicBezTo>
                      <a:pt x="308989" y="11553"/>
                      <a:pt x="309543" y="11627"/>
                      <a:pt x="309931" y="11738"/>
                    </a:cubicBezTo>
                    <a:cubicBezTo>
                      <a:pt x="305243" y="10224"/>
                      <a:pt x="300536" y="8674"/>
                      <a:pt x="295443" y="7475"/>
                    </a:cubicBezTo>
                    <a:cubicBezTo>
                      <a:pt x="273203" y="2233"/>
                      <a:pt x="247753" y="0"/>
                      <a:pt x="210361" y="0"/>
                    </a:cubicBezTo>
                    <a:cubicBezTo>
                      <a:pt x="146355" y="0"/>
                      <a:pt x="96321" y="7161"/>
                      <a:pt x="60129" y="42209"/>
                    </a:cubicBezTo>
                    <a:cubicBezTo>
                      <a:pt x="55515" y="46657"/>
                      <a:pt x="51307" y="51640"/>
                      <a:pt x="47284" y="56844"/>
                    </a:cubicBezTo>
                    <a:cubicBezTo>
                      <a:pt x="47118" y="57047"/>
                      <a:pt x="46970" y="57195"/>
                      <a:pt x="46804" y="57398"/>
                    </a:cubicBezTo>
                    <a:cubicBezTo>
                      <a:pt x="42947" y="62455"/>
                      <a:pt x="39440" y="68103"/>
                      <a:pt x="36063" y="73953"/>
                    </a:cubicBezTo>
                    <a:cubicBezTo>
                      <a:pt x="35657" y="74581"/>
                      <a:pt x="35232" y="75153"/>
                      <a:pt x="34863" y="75817"/>
                    </a:cubicBezTo>
                    <a:cubicBezTo>
                      <a:pt x="31209" y="82387"/>
                      <a:pt x="27868" y="89493"/>
                      <a:pt x="24768" y="97097"/>
                    </a:cubicBezTo>
                    <a:cubicBezTo>
                      <a:pt x="24731" y="97171"/>
                      <a:pt x="24731" y="97263"/>
                      <a:pt x="24694" y="97337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3" y="347285"/>
                      <a:pt x="8434" y="378513"/>
                    </a:cubicBezTo>
                    <a:cubicBezTo>
                      <a:pt x="8711" y="380027"/>
                      <a:pt x="9062" y="381337"/>
                      <a:pt x="9357" y="382850"/>
                    </a:cubicBezTo>
                    <a:cubicBezTo>
                      <a:pt x="10944" y="391155"/>
                      <a:pt x="12661" y="399239"/>
                      <a:pt x="14691" y="406714"/>
                    </a:cubicBezTo>
                    <a:cubicBezTo>
                      <a:pt x="15373" y="409131"/>
                      <a:pt x="16167" y="411217"/>
                      <a:pt x="16832" y="413561"/>
                    </a:cubicBezTo>
                    <a:cubicBezTo>
                      <a:pt x="18696" y="419725"/>
                      <a:pt x="20523" y="425816"/>
                      <a:pt x="22682" y="431389"/>
                    </a:cubicBezTo>
                    <a:cubicBezTo>
                      <a:pt x="23679" y="433936"/>
                      <a:pt x="24823" y="436077"/>
                      <a:pt x="25856" y="438513"/>
                    </a:cubicBezTo>
                    <a:cubicBezTo>
                      <a:pt x="27998" y="443404"/>
                      <a:pt x="30064" y="448387"/>
                      <a:pt x="32501" y="452798"/>
                    </a:cubicBezTo>
                    <a:cubicBezTo>
                      <a:pt x="33534" y="454755"/>
                      <a:pt x="34734" y="456342"/>
                      <a:pt x="35804" y="458132"/>
                    </a:cubicBezTo>
                    <a:cubicBezTo>
                      <a:pt x="42098" y="468633"/>
                      <a:pt x="48926" y="478065"/>
                      <a:pt x="56918" y="485779"/>
                    </a:cubicBezTo>
                    <a:cubicBezTo>
                      <a:pt x="92206" y="519904"/>
                      <a:pt x="141797" y="526751"/>
                      <a:pt x="210379" y="526751"/>
                    </a:cubicBezTo>
                    <a:cubicBezTo>
                      <a:pt x="223631" y="526751"/>
                      <a:pt x="236826" y="526235"/>
                      <a:pt x="249912" y="525312"/>
                    </a:cubicBezTo>
                    <a:cubicBezTo>
                      <a:pt x="253732" y="525035"/>
                      <a:pt x="257552" y="524721"/>
                      <a:pt x="261281" y="524315"/>
                    </a:cubicBezTo>
                    <a:cubicBezTo>
                      <a:pt x="265618" y="523872"/>
                      <a:pt x="269918" y="523392"/>
                      <a:pt x="274163" y="522765"/>
                    </a:cubicBezTo>
                    <a:cubicBezTo>
                      <a:pt x="281767" y="521694"/>
                      <a:pt x="289168" y="520347"/>
                      <a:pt x="296273" y="518631"/>
                    </a:cubicBezTo>
                    <a:cubicBezTo>
                      <a:pt x="297953" y="518224"/>
                      <a:pt x="299540" y="517708"/>
                      <a:pt x="301164" y="517283"/>
                    </a:cubicBezTo>
                    <a:cubicBezTo>
                      <a:pt x="301921" y="517080"/>
                      <a:pt x="302641" y="516804"/>
                      <a:pt x="303397" y="516601"/>
                    </a:cubicBezTo>
                    <a:cubicBezTo>
                      <a:pt x="306701" y="515678"/>
                      <a:pt x="309764" y="514736"/>
                      <a:pt x="312736" y="513777"/>
                    </a:cubicBezTo>
                    <a:cubicBezTo>
                      <a:pt x="314452" y="513186"/>
                      <a:pt x="316205" y="512577"/>
                      <a:pt x="317904" y="511950"/>
                    </a:cubicBezTo>
                    <a:cubicBezTo>
                      <a:pt x="320247" y="511082"/>
                      <a:pt x="322628" y="510196"/>
                      <a:pt x="324825" y="509236"/>
                    </a:cubicBezTo>
                    <a:cubicBezTo>
                      <a:pt x="323680" y="509753"/>
                      <a:pt x="322351" y="509993"/>
                      <a:pt x="321207" y="510473"/>
                    </a:cubicBezTo>
                    <a:cubicBezTo>
                      <a:pt x="330786" y="506579"/>
                      <a:pt x="339866" y="501873"/>
                      <a:pt x="348208" y="495948"/>
                    </a:cubicBezTo>
                    <a:cubicBezTo>
                      <a:pt x="347654" y="496354"/>
                      <a:pt x="347175" y="496871"/>
                      <a:pt x="346621" y="497259"/>
                    </a:cubicBezTo>
                    <a:cubicBezTo>
                      <a:pt x="347433" y="496687"/>
                      <a:pt x="348060" y="496133"/>
                      <a:pt x="348781" y="4955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1" name="Freeform: Shape 159">
                <a:extLst>
                  <a:ext uri="{FF2B5EF4-FFF2-40B4-BE49-F238E27FC236}">
                    <a16:creationId xmlns:a16="http://schemas.microsoft.com/office/drawing/2014/main" id="{5335D64C-B11F-A6C4-BCAA-F5E19104F79B}"/>
                  </a:ext>
                </a:extLst>
              </p:cNvPr>
              <p:cNvSpPr/>
              <p:nvPr/>
            </p:nvSpPr>
            <p:spPr>
              <a:xfrm>
                <a:off x="4968027" y="4228105"/>
                <a:ext cx="276" cy="73"/>
              </a:xfrm>
              <a:custGeom>
                <a:avLst/>
                <a:gdLst>
                  <a:gd name="connsiteX0" fmla="*/ 0 w 276"/>
                  <a:gd name="connsiteY0" fmla="*/ 0 h 73"/>
                  <a:gd name="connsiteX1" fmla="*/ 277 w 276"/>
                  <a:gd name="connsiteY1" fmla="*/ 74 h 73"/>
                  <a:gd name="connsiteX2" fmla="*/ 0 w 276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" h="73">
                    <a:moveTo>
                      <a:pt x="0" y="0"/>
                    </a:moveTo>
                    <a:cubicBezTo>
                      <a:pt x="74" y="37"/>
                      <a:pt x="203" y="37"/>
                      <a:pt x="277" y="74"/>
                    </a:cubicBezTo>
                    <a:cubicBezTo>
                      <a:pt x="184" y="37"/>
                      <a:pt x="74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2" name="Freeform: Shape 160">
                <a:extLst>
                  <a:ext uri="{FF2B5EF4-FFF2-40B4-BE49-F238E27FC236}">
                    <a16:creationId xmlns:a16="http://schemas.microsoft.com/office/drawing/2014/main" id="{ABBD0E4C-0E85-6100-8111-A2AE3C3602E2}"/>
                  </a:ext>
                </a:extLst>
              </p:cNvPr>
              <p:cNvSpPr/>
              <p:nvPr/>
            </p:nvSpPr>
            <p:spPr>
              <a:xfrm>
                <a:off x="4993958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9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1" y="1587"/>
                      <a:pt x="5611" y="3304"/>
                      <a:pt x="8269" y="5094"/>
                    </a:cubicBezTo>
                    <a:cubicBezTo>
                      <a:pt x="5685" y="3341"/>
                      <a:pt x="2898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3" name="Freeform: Shape 161">
                <a:extLst>
                  <a:ext uri="{FF2B5EF4-FFF2-40B4-BE49-F238E27FC236}">
                    <a16:creationId xmlns:a16="http://schemas.microsoft.com/office/drawing/2014/main" id="{20605965-9A54-3A8D-A783-31FF520E3C94}"/>
                  </a:ext>
                </a:extLst>
              </p:cNvPr>
              <p:cNvSpPr/>
              <p:nvPr/>
            </p:nvSpPr>
            <p:spPr>
              <a:xfrm>
                <a:off x="5417504" y="4444962"/>
                <a:ext cx="627" cy="756"/>
              </a:xfrm>
              <a:custGeom>
                <a:avLst/>
                <a:gdLst>
                  <a:gd name="connsiteX0" fmla="*/ 627 w 627"/>
                  <a:gd name="connsiteY0" fmla="*/ 0 h 756"/>
                  <a:gd name="connsiteX1" fmla="*/ 0 w 627"/>
                  <a:gd name="connsiteY1" fmla="*/ 757 h 756"/>
                  <a:gd name="connsiteX2" fmla="*/ 627 w 627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7" h="756">
                    <a:moveTo>
                      <a:pt x="627" y="0"/>
                    </a:moveTo>
                    <a:cubicBezTo>
                      <a:pt x="424" y="240"/>
                      <a:pt x="221" y="480"/>
                      <a:pt x="0" y="757"/>
                    </a:cubicBezTo>
                    <a:cubicBezTo>
                      <a:pt x="240" y="480"/>
                      <a:pt x="424" y="240"/>
                      <a:pt x="627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4" name="Freeform: Shape 162">
                <a:extLst>
                  <a:ext uri="{FF2B5EF4-FFF2-40B4-BE49-F238E27FC236}">
                    <a16:creationId xmlns:a16="http://schemas.microsoft.com/office/drawing/2014/main" id="{8DC298F8-A57E-3AF8-74FC-2C293968C8E3}"/>
                  </a:ext>
                </a:extLst>
              </p:cNvPr>
              <p:cNvSpPr/>
              <p:nvPr/>
            </p:nvSpPr>
            <p:spPr>
              <a:xfrm>
                <a:off x="5163752" y="4219818"/>
                <a:ext cx="370632" cy="520365"/>
              </a:xfrm>
              <a:custGeom>
                <a:avLst/>
                <a:gdLst>
                  <a:gd name="connsiteX0" fmla="*/ 303748 w 370632"/>
                  <a:gd name="connsiteY0" fmla="*/ 16020 h 520365"/>
                  <a:gd name="connsiteX1" fmla="*/ 303305 w 370632"/>
                  <a:gd name="connsiteY1" fmla="*/ 15780 h 520365"/>
                  <a:gd name="connsiteX2" fmla="*/ 303748 w 370632"/>
                  <a:gd name="connsiteY2" fmla="*/ 16020 h 520365"/>
                  <a:gd name="connsiteX3" fmla="*/ 369894 w 370632"/>
                  <a:gd name="connsiteY3" fmla="*/ 178118 h 520365"/>
                  <a:gd name="connsiteX4" fmla="*/ 369654 w 370632"/>
                  <a:gd name="connsiteY4" fmla="*/ 184560 h 520365"/>
                  <a:gd name="connsiteX5" fmla="*/ 369894 w 370632"/>
                  <a:gd name="connsiteY5" fmla="*/ 178118 h 520365"/>
                  <a:gd name="connsiteX6" fmla="*/ 367421 w 370632"/>
                  <a:gd name="connsiteY6" fmla="*/ 207187 h 520365"/>
                  <a:gd name="connsiteX7" fmla="*/ 368141 w 370632"/>
                  <a:gd name="connsiteY7" fmla="*/ 200782 h 520365"/>
                  <a:gd name="connsiteX8" fmla="*/ 367421 w 370632"/>
                  <a:gd name="connsiteY8" fmla="*/ 207187 h 520365"/>
                  <a:gd name="connsiteX9" fmla="*/ 363896 w 370632"/>
                  <a:gd name="connsiteY9" fmla="*/ 227285 h 520365"/>
                  <a:gd name="connsiteX10" fmla="*/ 364893 w 370632"/>
                  <a:gd name="connsiteY10" fmla="*/ 222505 h 520365"/>
                  <a:gd name="connsiteX11" fmla="*/ 363896 w 370632"/>
                  <a:gd name="connsiteY11" fmla="*/ 227285 h 520365"/>
                  <a:gd name="connsiteX12" fmla="*/ 359116 w 370632"/>
                  <a:gd name="connsiteY12" fmla="*/ 245095 h 520365"/>
                  <a:gd name="connsiteX13" fmla="*/ 360150 w 370632"/>
                  <a:gd name="connsiteY13" fmla="*/ 241828 h 520365"/>
                  <a:gd name="connsiteX14" fmla="*/ 359116 w 370632"/>
                  <a:gd name="connsiteY14" fmla="*/ 245095 h 520365"/>
                  <a:gd name="connsiteX15" fmla="*/ 353118 w 370632"/>
                  <a:gd name="connsiteY15" fmla="*/ 261041 h 520365"/>
                  <a:gd name="connsiteX16" fmla="*/ 354151 w 370632"/>
                  <a:gd name="connsiteY16" fmla="*/ 258771 h 520365"/>
                  <a:gd name="connsiteX17" fmla="*/ 353118 w 370632"/>
                  <a:gd name="connsiteY17" fmla="*/ 261041 h 520365"/>
                  <a:gd name="connsiteX18" fmla="*/ 345754 w 370632"/>
                  <a:gd name="connsiteY18" fmla="*/ 275455 h 520365"/>
                  <a:gd name="connsiteX19" fmla="*/ 346917 w 370632"/>
                  <a:gd name="connsiteY19" fmla="*/ 273628 h 520365"/>
                  <a:gd name="connsiteX20" fmla="*/ 345754 w 370632"/>
                  <a:gd name="connsiteY20" fmla="*/ 275455 h 520365"/>
                  <a:gd name="connsiteX21" fmla="*/ 336803 w 370632"/>
                  <a:gd name="connsiteY21" fmla="*/ 288337 h 520365"/>
                  <a:gd name="connsiteX22" fmla="*/ 338427 w 370632"/>
                  <a:gd name="connsiteY22" fmla="*/ 286381 h 520365"/>
                  <a:gd name="connsiteX23" fmla="*/ 336803 w 370632"/>
                  <a:gd name="connsiteY23" fmla="*/ 288337 h 520365"/>
                  <a:gd name="connsiteX24" fmla="*/ 328295 w 370632"/>
                  <a:gd name="connsiteY24" fmla="*/ 297879 h 520365"/>
                  <a:gd name="connsiteX25" fmla="*/ 326855 w 370632"/>
                  <a:gd name="connsiteY25" fmla="*/ 299079 h 520365"/>
                  <a:gd name="connsiteX26" fmla="*/ 328756 w 370632"/>
                  <a:gd name="connsiteY26" fmla="*/ 297362 h 520365"/>
                  <a:gd name="connsiteX27" fmla="*/ 328295 w 370632"/>
                  <a:gd name="connsiteY27" fmla="*/ 297879 h 520365"/>
                  <a:gd name="connsiteX28" fmla="*/ 314840 w 370632"/>
                  <a:gd name="connsiteY28" fmla="*/ 308620 h 520365"/>
                  <a:gd name="connsiteX29" fmla="*/ 317313 w 370632"/>
                  <a:gd name="connsiteY29" fmla="*/ 306941 h 520365"/>
                  <a:gd name="connsiteX30" fmla="*/ 314840 w 370632"/>
                  <a:gd name="connsiteY30" fmla="*/ 308620 h 520365"/>
                  <a:gd name="connsiteX31" fmla="*/ 302309 w 370632"/>
                  <a:gd name="connsiteY31" fmla="*/ 315818 h 520365"/>
                  <a:gd name="connsiteX32" fmla="*/ 305169 w 370632"/>
                  <a:gd name="connsiteY32" fmla="*/ 314379 h 520365"/>
                  <a:gd name="connsiteX33" fmla="*/ 302309 w 370632"/>
                  <a:gd name="connsiteY33" fmla="*/ 315818 h 520365"/>
                  <a:gd name="connsiteX34" fmla="*/ 289426 w 370632"/>
                  <a:gd name="connsiteY34" fmla="*/ 321078 h 520365"/>
                  <a:gd name="connsiteX35" fmla="*/ 292453 w 370632"/>
                  <a:gd name="connsiteY35" fmla="*/ 320008 h 520365"/>
                  <a:gd name="connsiteX36" fmla="*/ 289426 w 370632"/>
                  <a:gd name="connsiteY36" fmla="*/ 321078 h 520365"/>
                  <a:gd name="connsiteX37" fmla="*/ 276507 w 370632"/>
                  <a:gd name="connsiteY37" fmla="*/ 324696 h 520365"/>
                  <a:gd name="connsiteX38" fmla="*/ 279091 w 370632"/>
                  <a:gd name="connsiteY38" fmla="*/ 324068 h 520365"/>
                  <a:gd name="connsiteX39" fmla="*/ 276507 w 370632"/>
                  <a:gd name="connsiteY39" fmla="*/ 324696 h 520365"/>
                  <a:gd name="connsiteX40" fmla="*/ 264806 w 370632"/>
                  <a:gd name="connsiteY40" fmla="*/ 326800 h 520365"/>
                  <a:gd name="connsiteX41" fmla="*/ 263699 w 370632"/>
                  <a:gd name="connsiteY41" fmla="*/ 326966 h 520365"/>
                  <a:gd name="connsiteX42" fmla="*/ 264806 w 370632"/>
                  <a:gd name="connsiteY42" fmla="*/ 326800 h 520365"/>
                  <a:gd name="connsiteX43" fmla="*/ 222524 w 370632"/>
                  <a:gd name="connsiteY43" fmla="*/ 88607 h 520365"/>
                  <a:gd name="connsiteX44" fmla="*/ 227580 w 370632"/>
                  <a:gd name="connsiteY44" fmla="*/ 89087 h 520365"/>
                  <a:gd name="connsiteX45" fmla="*/ 222524 w 370632"/>
                  <a:gd name="connsiteY45" fmla="*/ 88607 h 520365"/>
                  <a:gd name="connsiteX46" fmla="*/ 233228 w 370632"/>
                  <a:gd name="connsiteY46" fmla="*/ 90434 h 520365"/>
                  <a:gd name="connsiteX47" fmla="*/ 237528 w 370632"/>
                  <a:gd name="connsiteY47" fmla="*/ 91818 h 520365"/>
                  <a:gd name="connsiteX48" fmla="*/ 233228 w 370632"/>
                  <a:gd name="connsiteY48" fmla="*/ 90434 h 520365"/>
                  <a:gd name="connsiteX49" fmla="*/ 242880 w 370632"/>
                  <a:gd name="connsiteY49" fmla="*/ 94421 h 520365"/>
                  <a:gd name="connsiteX50" fmla="*/ 246184 w 370632"/>
                  <a:gd name="connsiteY50" fmla="*/ 96525 h 520365"/>
                  <a:gd name="connsiteX51" fmla="*/ 242880 w 370632"/>
                  <a:gd name="connsiteY51" fmla="*/ 94421 h 520365"/>
                  <a:gd name="connsiteX52" fmla="*/ 251444 w 370632"/>
                  <a:gd name="connsiteY52" fmla="*/ 100936 h 520365"/>
                  <a:gd name="connsiteX53" fmla="*/ 253640 w 370632"/>
                  <a:gd name="connsiteY53" fmla="*/ 103316 h 520365"/>
                  <a:gd name="connsiteX54" fmla="*/ 251444 w 370632"/>
                  <a:gd name="connsiteY54" fmla="*/ 100936 h 520365"/>
                  <a:gd name="connsiteX55" fmla="*/ 258568 w 370632"/>
                  <a:gd name="connsiteY55" fmla="*/ 110293 h 520365"/>
                  <a:gd name="connsiteX56" fmla="*/ 259952 w 370632"/>
                  <a:gd name="connsiteY56" fmla="*/ 112766 h 520365"/>
                  <a:gd name="connsiteX57" fmla="*/ 258568 w 370632"/>
                  <a:gd name="connsiteY57" fmla="*/ 110293 h 520365"/>
                  <a:gd name="connsiteX58" fmla="*/ 264160 w 370632"/>
                  <a:gd name="connsiteY58" fmla="*/ 122898 h 520365"/>
                  <a:gd name="connsiteX59" fmla="*/ 264917 w 370632"/>
                  <a:gd name="connsiteY59" fmla="*/ 125279 h 520365"/>
                  <a:gd name="connsiteX60" fmla="*/ 264160 w 370632"/>
                  <a:gd name="connsiteY60" fmla="*/ 122898 h 520365"/>
                  <a:gd name="connsiteX61" fmla="*/ 268073 w 370632"/>
                  <a:gd name="connsiteY61" fmla="*/ 139970 h 520365"/>
                  <a:gd name="connsiteX62" fmla="*/ 268276 w 370632"/>
                  <a:gd name="connsiteY62" fmla="*/ 141114 h 520365"/>
                  <a:gd name="connsiteX63" fmla="*/ 268073 w 370632"/>
                  <a:gd name="connsiteY63" fmla="*/ 139970 h 520365"/>
                  <a:gd name="connsiteX64" fmla="*/ 265950 w 370632"/>
                  <a:gd name="connsiteY64" fmla="*/ 199989 h 520365"/>
                  <a:gd name="connsiteX65" fmla="*/ 265711 w 370632"/>
                  <a:gd name="connsiteY65" fmla="*/ 200782 h 520365"/>
                  <a:gd name="connsiteX66" fmla="*/ 265950 w 370632"/>
                  <a:gd name="connsiteY66" fmla="*/ 199989 h 520365"/>
                  <a:gd name="connsiteX67" fmla="*/ 229039 w 370632"/>
                  <a:gd name="connsiteY67" fmla="*/ 239447 h 520365"/>
                  <a:gd name="connsiteX68" fmla="*/ 225052 w 370632"/>
                  <a:gd name="connsiteY68" fmla="*/ 239798 h 520365"/>
                  <a:gd name="connsiteX69" fmla="*/ 229039 w 370632"/>
                  <a:gd name="connsiteY69" fmla="*/ 239447 h 520365"/>
                  <a:gd name="connsiteX70" fmla="*/ 239780 w 370632"/>
                  <a:gd name="connsiteY70" fmla="*/ 236310 h 520365"/>
                  <a:gd name="connsiteX71" fmla="*/ 234538 w 370632"/>
                  <a:gd name="connsiteY71" fmla="*/ 237989 h 520365"/>
                  <a:gd name="connsiteX72" fmla="*/ 239780 w 370632"/>
                  <a:gd name="connsiteY72" fmla="*/ 236310 h 520365"/>
                  <a:gd name="connsiteX73" fmla="*/ 248694 w 370632"/>
                  <a:gd name="connsiteY73" fmla="*/ 230976 h 520365"/>
                  <a:gd name="connsiteX74" fmla="*/ 244486 w 370632"/>
                  <a:gd name="connsiteY74" fmla="*/ 233726 h 520365"/>
                  <a:gd name="connsiteX75" fmla="*/ 248694 w 370632"/>
                  <a:gd name="connsiteY75" fmla="*/ 230976 h 520365"/>
                  <a:gd name="connsiteX76" fmla="*/ 260469 w 370632"/>
                  <a:gd name="connsiteY76" fmla="*/ 215547 h 520365"/>
                  <a:gd name="connsiteX77" fmla="*/ 259085 w 370632"/>
                  <a:gd name="connsiteY77" fmla="*/ 217965 h 520365"/>
                  <a:gd name="connsiteX78" fmla="*/ 254397 w 370632"/>
                  <a:gd name="connsiteY78" fmla="*/ 225163 h 520365"/>
                  <a:gd name="connsiteX79" fmla="*/ 255947 w 370632"/>
                  <a:gd name="connsiteY79" fmla="*/ 223372 h 520365"/>
                  <a:gd name="connsiteX80" fmla="*/ 253326 w 370632"/>
                  <a:gd name="connsiteY80" fmla="*/ 226399 h 520365"/>
                  <a:gd name="connsiteX81" fmla="*/ 253769 w 370632"/>
                  <a:gd name="connsiteY81" fmla="*/ 225882 h 520365"/>
                  <a:gd name="connsiteX82" fmla="*/ 233080 w 370632"/>
                  <a:gd name="connsiteY82" fmla="*/ 238377 h 520365"/>
                  <a:gd name="connsiteX83" fmla="*/ 232730 w 370632"/>
                  <a:gd name="connsiteY83" fmla="*/ 238451 h 520365"/>
                  <a:gd name="connsiteX84" fmla="*/ 217504 w 370632"/>
                  <a:gd name="connsiteY84" fmla="*/ 240241 h 520365"/>
                  <a:gd name="connsiteX85" fmla="*/ 100327 w 370632"/>
                  <a:gd name="connsiteY85" fmla="*/ 240241 h 520365"/>
                  <a:gd name="connsiteX86" fmla="*/ 100327 w 370632"/>
                  <a:gd name="connsiteY86" fmla="*/ 88367 h 520365"/>
                  <a:gd name="connsiteX87" fmla="*/ 217504 w 370632"/>
                  <a:gd name="connsiteY87" fmla="*/ 88367 h 520365"/>
                  <a:gd name="connsiteX88" fmla="*/ 229149 w 370632"/>
                  <a:gd name="connsiteY88" fmla="*/ 89437 h 520365"/>
                  <a:gd name="connsiteX89" fmla="*/ 230386 w 370632"/>
                  <a:gd name="connsiteY89" fmla="*/ 89751 h 520365"/>
                  <a:gd name="connsiteX90" fmla="*/ 239060 w 370632"/>
                  <a:gd name="connsiteY90" fmla="*/ 92538 h 520365"/>
                  <a:gd name="connsiteX91" fmla="*/ 241164 w 370632"/>
                  <a:gd name="connsiteY91" fmla="*/ 93572 h 520365"/>
                  <a:gd name="connsiteX92" fmla="*/ 247568 w 370632"/>
                  <a:gd name="connsiteY92" fmla="*/ 97632 h 520365"/>
                  <a:gd name="connsiteX93" fmla="*/ 250115 w 370632"/>
                  <a:gd name="connsiteY93" fmla="*/ 99773 h 520365"/>
                  <a:gd name="connsiteX94" fmla="*/ 254766 w 370632"/>
                  <a:gd name="connsiteY94" fmla="*/ 104867 h 520365"/>
                  <a:gd name="connsiteX95" fmla="*/ 257387 w 370632"/>
                  <a:gd name="connsiteY95" fmla="*/ 108558 h 520365"/>
                  <a:gd name="connsiteX96" fmla="*/ 260764 w 370632"/>
                  <a:gd name="connsiteY96" fmla="*/ 114611 h 520365"/>
                  <a:gd name="connsiteX97" fmla="*/ 263034 w 370632"/>
                  <a:gd name="connsiteY97" fmla="*/ 120148 h 520365"/>
                  <a:gd name="connsiteX98" fmla="*/ 265378 w 370632"/>
                  <a:gd name="connsiteY98" fmla="*/ 127383 h 520365"/>
                  <a:gd name="connsiteX99" fmla="*/ 266929 w 370632"/>
                  <a:gd name="connsiteY99" fmla="*/ 134507 h 520365"/>
                  <a:gd name="connsiteX100" fmla="*/ 268442 w 370632"/>
                  <a:gd name="connsiteY100" fmla="*/ 143384 h 520365"/>
                  <a:gd name="connsiteX101" fmla="*/ 268995 w 370632"/>
                  <a:gd name="connsiteY101" fmla="*/ 151782 h 520365"/>
                  <a:gd name="connsiteX102" fmla="*/ 269549 w 370632"/>
                  <a:gd name="connsiteY102" fmla="*/ 161490 h 520365"/>
                  <a:gd name="connsiteX103" fmla="*/ 269439 w 370632"/>
                  <a:gd name="connsiteY103" fmla="*/ 166934 h 520365"/>
                  <a:gd name="connsiteX104" fmla="*/ 268885 w 370632"/>
                  <a:gd name="connsiteY104" fmla="*/ 179779 h 520365"/>
                  <a:gd name="connsiteX105" fmla="*/ 268368 w 370632"/>
                  <a:gd name="connsiteY105" fmla="*/ 185076 h 520365"/>
                  <a:gd name="connsiteX106" fmla="*/ 266264 w 370632"/>
                  <a:gd name="connsiteY106" fmla="*/ 198235 h 520365"/>
                  <a:gd name="connsiteX107" fmla="*/ 265748 w 370632"/>
                  <a:gd name="connsiteY107" fmla="*/ 200856 h 520365"/>
                  <a:gd name="connsiteX108" fmla="*/ 262518 w 370632"/>
                  <a:gd name="connsiteY108" fmla="*/ 210712 h 520365"/>
                  <a:gd name="connsiteX109" fmla="*/ 261244 w 370632"/>
                  <a:gd name="connsiteY109" fmla="*/ 214052 h 520365"/>
                  <a:gd name="connsiteX110" fmla="*/ 261687 w 370632"/>
                  <a:gd name="connsiteY110" fmla="*/ 213185 h 520365"/>
                  <a:gd name="connsiteX111" fmla="*/ 261060 w 370632"/>
                  <a:gd name="connsiteY111" fmla="*/ 214624 h 520365"/>
                  <a:gd name="connsiteX112" fmla="*/ 261263 w 370632"/>
                  <a:gd name="connsiteY112" fmla="*/ 214071 h 520365"/>
                  <a:gd name="connsiteX113" fmla="*/ 260469 w 370632"/>
                  <a:gd name="connsiteY113" fmla="*/ 215547 h 520365"/>
                  <a:gd name="connsiteX114" fmla="*/ 100290 w 370632"/>
                  <a:gd name="connsiteY114" fmla="*/ 314434 h 520365"/>
                  <a:gd name="connsiteX115" fmla="*/ 225310 w 370632"/>
                  <a:gd name="connsiteY115" fmla="*/ 328590 h 520365"/>
                  <a:gd name="connsiteX116" fmla="*/ 284462 w 370632"/>
                  <a:gd name="connsiteY116" fmla="*/ 322739 h 520365"/>
                  <a:gd name="connsiteX117" fmla="*/ 286289 w 370632"/>
                  <a:gd name="connsiteY117" fmla="*/ 322186 h 520365"/>
                  <a:gd name="connsiteX118" fmla="*/ 296034 w 370632"/>
                  <a:gd name="connsiteY118" fmla="*/ 318716 h 520365"/>
                  <a:gd name="connsiteX119" fmla="*/ 299097 w 370632"/>
                  <a:gd name="connsiteY119" fmla="*/ 317405 h 520365"/>
                  <a:gd name="connsiteX120" fmla="*/ 307771 w 370632"/>
                  <a:gd name="connsiteY120" fmla="*/ 313105 h 520365"/>
                  <a:gd name="connsiteX121" fmla="*/ 311426 w 370632"/>
                  <a:gd name="connsiteY121" fmla="*/ 310909 h 520365"/>
                  <a:gd name="connsiteX122" fmla="*/ 319214 w 370632"/>
                  <a:gd name="connsiteY122" fmla="*/ 305667 h 520365"/>
                  <a:gd name="connsiteX123" fmla="*/ 322961 w 370632"/>
                  <a:gd name="connsiteY123" fmla="*/ 302567 h 520365"/>
                  <a:gd name="connsiteX124" fmla="*/ 328442 w 370632"/>
                  <a:gd name="connsiteY124" fmla="*/ 298064 h 520365"/>
                  <a:gd name="connsiteX125" fmla="*/ 330270 w 370632"/>
                  <a:gd name="connsiteY125" fmla="*/ 295997 h 520365"/>
                  <a:gd name="connsiteX126" fmla="*/ 332410 w 370632"/>
                  <a:gd name="connsiteY126" fmla="*/ 293579 h 520365"/>
                  <a:gd name="connsiteX127" fmla="*/ 339811 w 370632"/>
                  <a:gd name="connsiteY127" fmla="*/ 284702 h 520365"/>
                  <a:gd name="connsiteX128" fmla="*/ 341878 w 370632"/>
                  <a:gd name="connsiteY128" fmla="*/ 281601 h 520365"/>
                  <a:gd name="connsiteX129" fmla="*/ 348209 w 370632"/>
                  <a:gd name="connsiteY129" fmla="*/ 271450 h 520365"/>
                  <a:gd name="connsiteX130" fmla="*/ 350405 w 370632"/>
                  <a:gd name="connsiteY130" fmla="*/ 267076 h 520365"/>
                  <a:gd name="connsiteX131" fmla="*/ 355425 w 370632"/>
                  <a:gd name="connsiteY131" fmla="*/ 255984 h 520365"/>
                  <a:gd name="connsiteX132" fmla="*/ 357381 w 370632"/>
                  <a:gd name="connsiteY132" fmla="*/ 250576 h 520365"/>
                  <a:gd name="connsiteX133" fmla="*/ 361441 w 370632"/>
                  <a:gd name="connsiteY133" fmla="*/ 237879 h 520365"/>
                  <a:gd name="connsiteX134" fmla="*/ 362918 w 370632"/>
                  <a:gd name="connsiteY134" fmla="*/ 232065 h 520365"/>
                  <a:gd name="connsiteX135" fmla="*/ 366148 w 370632"/>
                  <a:gd name="connsiteY135" fmla="*/ 216470 h 520365"/>
                  <a:gd name="connsiteX136" fmla="*/ 366978 w 370632"/>
                  <a:gd name="connsiteY136" fmla="*/ 211450 h 520365"/>
                  <a:gd name="connsiteX137" fmla="*/ 369452 w 370632"/>
                  <a:gd name="connsiteY137" fmla="*/ 189653 h 520365"/>
                  <a:gd name="connsiteX138" fmla="*/ 369562 w 370632"/>
                  <a:gd name="connsiteY138" fmla="*/ 188454 h 520365"/>
                  <a:gd name="connsiteX139" fmla="*/ 370633 w 370632"/>
                  <a:gd name="connsiteY139" fmla="*/ 160770 h 520365"/>
                  <a:gd name="connsiteX140" fmla="*/ 367089 w 370632"/>
                  <a:gd name="connsiteY140" fmla="*/ 114464 h 520365"/>
                  <a:gd name="connsiteX141" fmla="*/ 366259 w 370632"/>
                  <a:gd name="connsiteY141" fmla="*/ 110256 h 520365"/>
                  <a:gd name="connsiteX142" fmla="*/ 363084 w 370632"/>
                  <a:gd name="connsiteY142" fmla="*/ 95417 h 520365"/>
                  <a:gd name="connsiteX143" fmla="*/ 361183 w 370632"/>
                  <a:gd name="connsiteY143" fmla="*/ 89050 h 520365"/>
                  <a:gd name="connsiteX144" fmla="*/ 357639 w 370632"/>
                  <a:gd name="connsiteY144" fmla="*/ 78272 h 520365"/>
                  <a:gd name="connsiteX145" fmla="*/ 354816 w 370632"/>
                  <a:gd name="connsiteY145" fmla="*/ 71628 h 520365"/>
                  <a:gd name="connsiteX146" fmla="*/ 350718 w 370632"/>
                  <a:gd name="connsiteY146" fmla="*/ 62843 h 520365"/>
                  <a:gd name="connsiteX147" fmla="*/ 347378 w 370632"/>
                  <a:gd name="connsiteY147" fmla="*/ 57121 h 520365"/>
                  <a:gd name="connsiteX148" fmla="*/ 342413 w 370632"/>
                  <a:gd name="connsiteY148" fmla="*/ 49167 h 520365"/>
                  <a:gd name="connsiteX149" fmla="*/ 339239 w 370632"/>
                  <a:gd name="connsiteY149" fmla="*/ 45143 h 520365"/>
                  <a:gd name="connsiteX150" fmla="*/ 332798 w 370632"/>
                  <a:gd name="connsiteY150" fmla="*/ 37299 h 520365"/>
                  <a:gd name="connsiteX151" fmla="*/ 332281 w 370632"/>
                  <a:gd name="connsiteY151" fmla="*/ 36856 h 520365"/>
                  <a:gd name="connsiteX152" fmla="*/ 322702 w 370632"/>
                  <a:gd name="connsiteY152" fmla="*/ 27868 h 520365"/>
                  <a:gd name="connsiteX153" fmla="*/ 320506 w 370632"/>
                  <a:gd name="connsiteY153" fmla="*/ 26429 h 520365"/>
                  <a:gd name="connsiteX154" fmla="*/ 306351 w 370632"/>
                  <a:gd name="connsiteY154" fmla="*/ 17312 h 520365"/>
                  <a:gd name="connsiteX155" fmla="*/ 301810 w 370632"/>
                  <a:gd name="connsiteY155" fmla="*/ 14894 h 520365"/>
                  <a:gd name="connsiteX156" fmla="*/ 283391 w 370632"/>
                  <a:gd name="connsiteY156" fmla="*/ 7770 h 520365"/>
                  <a:gd name="connsiteX157" fmla="*/ 279054 w 370632"/>
                  <a:gd name="connsiteY157" fmla="*/ 6497 h 520365"/>
                  <a:gd name="connsiteX158" fmla="*/ 257497 w 370632"/>
                  <a:gd name="connsiteY158" fmla="*/ 2196 h 520365"/>
                  <a:gd name="connsiteX159" fmla="*/ 252994 w 370632"/>
                  <a:gd name="connsiteY159" fmla="*/ 1606 h 520365"/>
                  <a:gd name="connsiteX160" fmla="*/ 228171 w 370632"/>
                  <a:gd name="connsiteY160" fmla="*/ 166 h 520365"/>
                  <a:gd name="connsiteX161" fmla="*/ 225347 w 370632"/>
                  <a:gd name="connsiteY161" fmla="*/ 0 h 520365"/>
                  <a:gd name="connsiteX162" fmla="*/ 0 w 370632"/>
                  <a:gd name="connsiteY162" fmla="*/ 0 h 520365"/>
                  <a:gd name="connsiteX163" fmla="*/ 0 w 370632"/>
                  <a:gd name="connsiteY163" fmla="*/ 520365 h 520365"/>
                  <a:gd name="connsiteX164" fmla="*/ 100327 w 370632"/>
                  <a:gd name="connsiteY164" fmla="*/ 520365 h 520365"/>
                  <a:gd name="connsiteX165" fmla="*/ 100327 w 370632"/>
                  <a:gd name="connsiteY165" fmla="*/ 314434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</a:cxnLst>
                <a:rect l="l" t="t" r="r" b="b"/>
                <a:pathLst>
                  <a:path w="370632" h="520365">
                    <a:moveTo>
                      <a:pt x="303748" y="16020"/>
                    </a:moveTo>
                    <a:cubicBezTo>
                      <a:pt x="303637" y="15946"/>
                      <a:pt x="303472" y="15854"/>
                      <a:pt x="303305" y="15780"/>
                    </a:cubicBezTo>
                    <a:cubicBezTo>
                      <a:pt x="303472" y="15854"/>
                      <a:pt x="303619" y="15946"/>
                      <a:pt x="303748" y="16020"/>
                    </a:cubicBezTo>
                    <a:moveTo>
                      <a:pt x="369894" y="178118"/>
                    </a:moveTo>
                    <a:cubicBezTo>
                      <a:pt x="369821" y="180259"/>
                      <a:pt x="369784" y="182492"/>
                      <a:pt x="369654" y="184560"/>
                    </a:cubicBezTo>
                    <a:cubicBezTo>
                      <a:pt x="369784" y="182492"/>
                      <a:pt x="369821" y="180222"/>
                      <a:pt x="369894" y="178118"/>
                    </a:cubicBezTo>
                    <a:moveTo>
                      <a:pt x="367421" y="207187"/>
                    </a:moveTo>
                    <a:cubicBezTo>
                      <a:pt x="367698" y="205119"/>
                      <a:pt x="367938" y="202923"/>
                      <a:pt x="368141" y="200782"/>
                    </a:cubicBezTo>
                    <a:cubicBezTo>
                      <a:pt x="367938" y="202942"/>
                      <a:pt x="367753" y="205083"/>
                      <a:pt x="367421" y="207187"/>
                    </a:cubicBezTo>
                    <a:moveTo>
                      <a:pt x="363896" y="227285"/>
                    </a:moveTo>
                    <a:cubicBezTo>
                      <a:pt x="364247" y="225735"/>
                      <a:pt x="364579" y="224111"/>
                      <a:pt x="364893" y="222505"/>
                    </a:cubicBezTo>
                    <a:cubicBezTo>
                      <a:pt x="364560" y="224092"/>
                      <a:pt x="364247" y="225679"/>
                      <a:pt x="363896" y="227285"/>
                    </a:cubicBezTo>
                    <a:moveTo>
                      <a:pt x="359116" y="245095"/>
                    </a:moveTo>
                    <a:cubicBezTo>
                      <a:pt x="359467" y="244025"/>
                      <a:pt x="359836" y="242954"/>
                      <a:pt x="360150" y="241828"/>
                    </a:cubicBezTo>
                    <a:cubicBezTo>
                      <a:pt x="359836" y="242954"/>
                      <a:pt x="359467" y="244025"/>
                      <a:pt x="359116" y="245095"/>
                    </a:cubicBezTo>
                    <a:moveTo>
                      <a:pt x="353118" y="261041"/>
                    </a:moveTo>
                    <a:cubicBezTo>
                      <a:pt x="353468" y="260284"/>
                      <a:pt x="353838" y="259565"/>
                      <a:pt x="354151" y="258771"/>
                    </a:cubicBezTo>
                    <a:cubicBezTo>
                      <a:pt x="353819" y="259583"/>
                      <a:pt x="353468" y="260284"/>
                      <a:pt x="353118" y="261041"/>
                    </a:cubicBezTo>
                    <a:moveTo>
                      <a:pt x="345754" y="275455"/>
                    </a:moveTo>
                    <a:cubicBezTo>
                      <a:pt x="346104" y="274828"/>
                      <a:pt x="346510" y="274255"/>
                      <a:pt x="346917" y="273628"/>
                    </a:cubicBezTo>
                    <a:cubicBezTo>
                      <a:pt x="346510" y="274255"/>
                      <a:pt x="346104" y="274809"/>
                      <a:pt x="345754" y="275455"/>
                    </a:cubicBezTo>
                    <a:moveTo>
                      <a:pt x="336803" y="288337"/>
                    </a:moveTo>
                    <a:cubicBezTo>
                      <a:pt x="337356" y="287654"/>
                      <a:pt x="337910" y="287064"/>
                      <a:pt x="338427" y="286381"/>
                    </a:cubicBezTo>
                    <a:cubicBezTo>
                      <a:pt x="337910" y="287064"/>
                      <a:pt x="337319" y="287691"/>
                      <a:pt x="336803" y="288337"/>
                    </a:cubicBezTo>
                    <a:moveTo>
                      <a:pt x="328295" y="297879"/>
                    </a:moveTo>
                    <a:cubicBezTo>
                      <a:pt x="327815" y="298322"/>
                      <a:pt x="327335" y="298636"/>
                      <a:pt x="326855" y="299079"/>
                    </a:cubicBezTo>
                    <a:cubicBezTo>
                      <a:pt x="327483" y="298488"/>
                      <a:pt x="328128" y="297971"/>
                      <a:pt x="328756" y="297362"/>
                    </a:cubicBezTo>
                    <a:cubicBezTo>
                      <a:pt x="328571" y="297528"/>
                      <a:pt x="328442" y="297713"/>
                      <a:pt x="328295" y="297879"/>
                    </a:cubicBezTo>
                    <a:moveTo>
                      <a:pt x="314840" y="308620"/>
                    </a:moveTo>
                    <a:cubicBezTo>
                      <a:pt x="315671" y="308067"/>
                      <a:pt x="316520" y="307550"/>
                      <a:pt x="317313" y="306941"/>
                    </a:cubicBezTo>
                    <a:cubicBezTo>
                      <a:pt x="316520" y="307550"/>
                      <a:pt x="315671" y="308067"/>
                      <a:pt x="314840" y="308620"/>
                    </a:cubicBezTo>
                    <a:moveTo>
                      <a:pt x="302309" y="315818"/>
                    </a:moveTo>
                    <a:cubicBezTo>
                      <a:pt x="303268" y="315375"/>
                      <a:pt x="304210" y="314895"/>
                      <a:pt x="305169" y="314379"/>
                    </a:cubicBezTo>
                    <a:cubicBezTo>
                      <a:pt x="304228" y="314914"/>
                      <a:pt x="303268" y="315375"/>
                      <a:pt x="302309" y="315818"/>
                    </a:cubicBezTo>
                    <a:moveTo>
                      <a:pt x="289426" y="321078"/>
                    </a:moveTo>
                    <a:cubicBezTo>
                      <a:pt x="290460" y="320765"/>
                      <a:pt x="291457" y="320358"/>
                      <a:pt x="292453" y="320008"/>
                    </a:cubicBezTo>
                    <a:cubicBezTo>
                      <a:pt x="291457" y="320358"/>
                      <a:pt x="290460" y="320746"/>
                      <a:pt x="289426" y="321078"/>
                    </a:cubicBezTo>
                    <a:moveTo>
                      <a:pt x="276507" y="324696"/>
                    </a:moveTo>
                    <a:cubicBezTo>
                      <a:pt x="277375" y="324493"/>
                      <a:pt x="278223" y="324253"/>
                      <a:pt x="279091" y="324068"/>
                    </a:cubicBezTo>
                    <a:cubicBezTo>
                      <a:pt x="278205" y="324253"/>
                      <a:pt x="277375" y="324493"/>
                      <a:pt x="276507" y="324696"/>
                    </a:cubicBezTo>
                    <a:moveTo>
                      <a:pt x="264806" y="326800"/>
                    </a:moveTo>
                    <a:cubicBezTo>
                      <a:pt x="264455" y="326836"/>
                      <a:pt x="264086" y="326910"/>
                      <a:pt x="263699" y="326966"/>
                    </a:cubicBezTo>
                    <a:cubicBezTo>
                      <a:pt x="264086" y="326910"/>
                      <a:pt x="264455" y="326836"/>
                      <a:pt x="264806" y="326800"/>
                    </a:cubicBezTo>
                    <a:moveTo>
                      <a:pt x="222524" y="88607"/>
                    </a:moveTo>
                    <a:cubicBezTo>
                      <a:pt x="224240" y="88718"/>
                      <a:pt x="225901" y="88810"/>
                      <a:pt x="227580" y="89087"/>
                    </a:cubicBezTo>
                    <a:cubicBezTo>
                      <a:pt x="225975" y="88847"/>
                      <a:pt x="224240" y="88773"/>
                      <a:pt x="222524" y="88607"/>
                    </a:cubicBezTo>
                    <a:moveTo>
                      <a:pt x="233228" y="90434"/>
                    </a:moveTo>
                    <a:cubicBezTo>
                      <a:pt x="234705" y="90840"/>
                      <a:pt x="236126" y="91265"/>
                      <a:pt x="237528" y="91818"/>
                    </a:cubicBezTo>
                    <a:cubicBezTo>
                      <a:pt x="236163" y="91283"/>
                      <a:pt x="234686" y="90877"/>
                      <a:pt x="233228" y="90434"/>
                    </a:cubicBezTo>
                    <a:moveTo>
                      <a:pt x="242880" y="94421"/>
                    </a:moveTo>
                    <a:cubicBezTo>
                      <a:pt x="244043" y="95048"/>
                      <a:pt x="245114" y="95768"/>
                      <a:pt x="246184" y="96525"/>
                    </a:cubicBezTo>
                    <a:cubicBezTo>
                      <a:pt x="245114" y="95768"/>
                      <a:pt x="244043" y="95048"/>
                      <a:pt x="242880" y="94421"/>
                    </a:cubicBezTo>
                    <a:moveTo>
                      <a:pt x="251444" y="100936"/>
                    </a:moveTo>
                    <a:cubicBezTo>
                      <a:pt x="252201" y="101692"/>
                      <a:pt x="252920" y="102486"/>
                      <a:pt x="253640" y="103316"/>
                    </a:cubicBezTo>
                    <a:cubicBezTo>
                      <a:pt x="252902" y="102504"/>
                      <a:pt x="252201" y="101692"/>
                      <a:pt x="251444" y="100936"/>
                    </a:cubicBezTo>
                    <a:moveTo>
                      <a:pt x="258568" y="110293"/>
                    </a:moveTo>
                    <a:cubicBezTo>
                      <a:pt x="259048" y="111086"/>
                      <a:pt x="259528" y="111880"/>
                      <a:pt x="259952" y="112766"/>
                    </a:cubicBezTo>
                    <a:cubicBezTo>
                      <a:pt x="259509" y="111917"/>
                      <a:pt x="259085" y="111086"/>
                      <a:pt x="258568" y="110293"/>
                    </a:cubicBezTo>
                    <a:moveTo>
                      <a:pt x="264160" y="122898"/>
                    </a:moveTo>
                    <a:cubicBezTo>
                      <a:pt x="264400" y="123692"/>
                      <a:pt x="264677" y="124449"/>
                      <a:pt x="264917" y="125279"/>
                    </a:cubicBezTo>
                    <a:cubicBezTo>
                      <a:pt x="264677" y="124449"/>
                      <a:pt x="264400" y="123692"/>
                      <a:pt x="264160" y="122898"/>
                    </a:cubicBezTo>
                    <a:moveTo>
                      <a:pt x="268073" y="139970"/>
                    </a:moveTo>
                    <a:cubicBezTo>
                      <a:pt x="268110" y="140376"/>
                      <a:pt x="268239" y="140727"/>
                      <a:pt x="268276" y="141114"/>
                    </a:cubicBezTo>
                    <a:cubicBezTo>
                      <a:pt x="268220" y="140727"/>
                      <a:pt x="268110" y="140358"/>
                      <a:pt x="268073" y="139970"/>
                    </a:cubicBezTo>
                    <a:moveTo>
                      <a:pt x="265950" y="199989"/>
                    </a:moveTo>
                    <a:cubicBezTo>
                      <a:pt x="265913" y="200266"/>
                      <a:pt x="265784" y="200505"/>
                      <a:pt x="265711" y="200782"/>
                    </a:cubicBezTo>
                    <a:cubicBezTo>
                      <a:pt x="265803" y="200505"/>
                      <a:pt x="265913" y="200266"/>
                      <a:pt x="265950" y="199989"/>
                    </a:cubicBezTo>
                    <a:moveTo>
                      <a:pt x="229039" y="239447"/>
                    </a:moveTo>
                    <a:cubicBezTo>
                      <a:pt x="227765" y="239650"/>
                      <a:pt x="226381" y="239650"/>
                      <a:pt x="225052" y="239798"/>
                    </a:cubicBezTo>
                    <a:cubicBezTo>
                      <a:pt x="226381" y="239650"/>
                      <a:pt x="227821" y="239650"/>
                      <a:pt x="229039" y="239447"/>
                    </a:cubicBezTo>
                    <a:moveTo>
                      <a:pt x="239780" y="236310"/>
                    </a:moveTo>
                    <a:cubicBezTo>
                      <a:pt x="238100" y="237030"/>
                      <a:pt x="236329" y="237454"/>
                      <a:pt x="234538" y="237989"/>
                    </a:cubicBezTo>
                    <a:cubicBezTo>
                      <a:pt x="236329" y="237454"/>
                      <a:pt x="238156" y="237030"/>
                      <a:pt x="239780" y="236310"/>
                    </a:cubicBezTo>
                    <a:moveTo>
                      <a:pt x="248694" y="230976"/>
                    </a:moveTo>
                    <a:cubicBezTo>
                      <a:pt x="247384" y="232047"/>
                      <a:pt x="245908" y="232877"/>
                      <a:pt x="244486" y="233726"/>
                    </a:cubicBezTo>
                    <a:cubicBezTo>
                      <a:pt x="245908" y="232877"/>
                      <a:pt x="247384" y="232047"/>
                      <a:pt x="248694" y="230976"/>
                    </a:cubicBezTo>
                    <a:moveTo>
                      <a:pt x="260469" y="215547"/>
                    </a:moveTo>
                    <a:cubicBezTo>
                      <a:pt x="260063" y="216470"/>
                      <a:pt x="259509" y="217134"/>
                      <a:pt x="259085" y="217965"/>
                    </a:cubicBezTo>
                    <a:cubicBezTo>
                      <a:pt x="257645" y="220475"/>
                      <a:pt x="256224" y="222985"/>
                      <a:pt x="254397" y="225163"/>
                    </a:cubicBezTo>
                    <a:cubicBezTo>
                      <a:pt x="254914" y="224535"/>
                      <a:pt x="255468" y="224018"/>
                      <a:pt x="255947" y="223372"/>
                    </a:cubicBezTo>
                    <a:cubicBezTo>
                      <a:pt x="255117" y="224517"/>
                      <a:pt x="254194" y="225403"/>
                      <a:pt x="253326" y="226399"/>
                    </a:cubicBezTo>
                    <a:cubicBezTo>
                      <a:pt x="253493" y="226233"/>
                      <a:pt x="253603" y="226085"/>
                      <a:pt x="253769" y="225882"/>
                    </a:cubicBezTo>
                    <a:cubicBezTo>
                      <a:pt x="248639" y="231696"/>
                      <a:pt x="241921" y="236070"/>
                      <a:pt x="233080" y="238377"/>
                    </a:cubicBezTo>
                    <a:cubicBezTo>
                      <a:pt x="232970" y="238414"/>
                      <a:pt x="232841" y="238451"/>
                      <a:pt x="232730" y="238451"/>
                    </a:cubicBezTo>
                    <a:cubicBezTo>
                      <a:pt x="228190" y="239595"/>
                      <a:pt x="223151" y="240241"/>
                      <a:pt x="217504" y="240241"/>
                    </a:cubicBezTo>
                    <a:lnTo>
                      <a:pt x="100327" y="240241"/>
                    </a:lnTo>
                    <a:lnTo>
                      <a:pt x="100327" y="88367"/>
                    </a:lnTo>
                    <a:lnTo>
                      <a:pt x="217504" y="88367"/>
                    </a:lnTo>
                    <a:cubicBezTo>
                      <a:pt x="221638" y="88367"/>
                      <a:pt x="225495" y="88773"/>
                      <a:pt x="229149" y="89437"/>
                    </a:cubicBezTo>
                    <a:cubicBezTo>
                      <a:pt x="229592" y="89511"/>
                      <a:pt x="229980" y="89677"/>
                      <a:pt x="230386" y="89751"/>
                    </a:cubicBezTo>
                    <a:cubicBezTo>
                      <a:pt x="233450" y="90434"/>
                      <a:pt x="236347" y="91338"/>
                      <a:pt x="239060" y="92538"/>
                    </a:cubicBezTo>
                    <a:cubicBezTo>
                      <a:pt x="239780" y="92852"/>
                      <a:pt x="240444" y="93221"/>
                      <a:pt x="241164" y="93572"/>
                    </a:cubicBezTo>
                    <a:cubicBezTo>
                      <a:pt x="243434" y="94716"/>
                      <a:pt x="245575" y="96082"/>
                      <a:pt x="247568" y="97632"/>
                    </a:cubicBezTo>
                    <a:cubicBezTo>
                      <a:pt x="248436" y="98315"/>
                      <a:pt x="249285" y="99016"/>
                      <a:pt x="250115" y="99773"/>
                    </a:cubicBezTo>
                    <a:cubicBezTo>
                      <a:pt x="251795" y="101286"/>
                      <a:pt x="253345" y="103039"/>
                      <a:pt x="254766" y="104867"/>
                    </a:cubicBezTo>
                    <a:cubicBezTo>
                      <a:pt x="255689" y="106011"/>
                      <a:pt x="256556" y="107248"/>
                      <a:pt x="257387" y="108558"/>
                    </a:cubicBezTo>
                    <a:cubicBezTo>
                      <a:pt x="258623" y="110459"/>
                      <a:pt x="259731" y="112452"/>
                      <a:pt x="260764" y="114611"/>
                    </a:cubicBezTo>
                    <a:cubicBezTo>
                      <a:pt x="261558" y="116328"/>
                      <a:pt x="262315" y="118229"/>
                      <a:pt x="263034" y="120148"/>
                    </a:cubicBezTo>
                    <a:cubicBezTo>
                      <a:pt x="263902" y="122455"/>
                      <a:pt x="264714" y="124799"/>
                      <a:pt x="265378" y="127383"/>
                    </a:cubicBezTo>
                    <a:cubicBezTo>
                      <a:pt x="266006" y="129579"/>
                      <a:pt x="266449" y="132071"/>
                      <a:pt x="266929" y="134507"/>
                    </a:cubicBezTo>
                    <a:cubicBezTo>
                      <a:pt x="267482" y="137404"/>
                      <a:pt x="268073" y="140191"/>
                      <a:pt x="268442" y="143384"/>
                    </a:cubicBezTo>
                    <a:cubicBezTo>
                      <a:pt x="268719" y="145968"/>
                      <a:pt x="268793" y="148958"/>
                      <a:pt x="268995" y="151782"/>
                    </a:cubicBezTo>
                    <a:cubicBezTo>
                      <a:pt x="269236" y="154956"/>
                      <a:pt x="269512" y="158020"/>
                      <a:pt x="269549" y="161490"/>
                    </a:cubicBezTo>
                    <a:cubicBezTo>
                      <a:pt x="269549" y="163317"/>
                      <a:pt x="269475" y="165107"/>
                      <a:pt x="269439" y="166934"/>
                    </a:cubicBezTo>
                    <a:cubicBezTo>
                      <a:pt x="269365" y="171437"/>
                      <a:pt x="269199" y="175811"/>
                      <a:pt x="268885" y="179779"/>
                    </a:cubicBezTo>
                    <a:cubicBezTo>
                      <a:pt x="268719" y="181570"/>
                      <a:pt x="268534" y="183323"/>
                      <a:pt x="268368" y="185076"/>
                    </a:cubicBezTo>
                    <a:cubicBezTo>
                      <a:pt x="267814" y="189801"/>
                      <a:pt x="267132" y="194230"/>
                      <a:pt x="266264" y="198235"/>
                    </a:cubicBezTo>
                    <a:cubicBezTo>
                      <a:pt x="266061" y="199103"/>
                      <a:pt x="265950" y="199989"/>
                      <a:pt x="265748" y="200856"/>
                    </a:cubicBezTo>
                    <a:cubicBezTo>
                      <a:pt x="264825" y="204510"/>
                      <a:pt x="263680" y="207666"/>
                      <a:pt x="262518" y="210712"/>
                    </a:cubicBezTo>
                    <a:cubicBezTo>
                      <a:pt x="262074" y="211819"/>
                      <a:pt x="261761" y="213019"/>
                      <a:pt x="261244" y="214052"/>
                    </a:cubicBezTo>
                    <a:cubicBezTo>
                      <a:pt x="261410" y="213738"/>
                      <a:pt x="261558" y="213499"/>
                      <a:pt x="261687" y="213185"/>
                    </a:cubicBezTo>
                    <a:cubicBezTo>
                      <a:pt x="261484" y="213702"/>
                      <a:pt x="261244" y="214144"/>
                      <a:pt x="261060" y="214624"/>
                    </a:cubicBezTo>
                    <a:cubicBezTo>
                      <a:pt x="261134" y="214421"/>
                      <a:pt x="261170" y="214218"/>
                      <a:pt x="261263" y="214071"/>
                    </a:cubicBezTo>
                    <a:cubicBezTo>
                      <a:pt x="261023" y="214587"/>
                      <a:pt x="260746" y="215067"/>
                      <a:pt x="260469" y="215547"/>
                    </a:cubicBezTo>
                    <a:moveTo>
                      <a:pt x="100290" y="314434"/>
                    </a:moveTo>
                    <a:cubicBezTo>
                      <a:pt x="106048" y="316151"/>
                      <a:pt x="197553" y="327206"/>
                      <a:pt x="225310" y="328590"/>
                    </a:cubicBezTo>
                    <a:cubicBezTo>
                      <a:pt x="243453" y="329217"/>
                      <a:pt x="264290" y="328516"/>
                      <a:pt x="284462" y="322739"/>
                    </a:cubicBezTo>
                    <a:cubicBezTo>
                      <a:pt x="285053" y="322536"/>
                      <a:pt x="285698" y="322389"/>
                      <a:pt x="286289" y="322186"/>
                    </a:cubicBezTo>
                    <a:cubicBezTo>
                      <a:pt x="289593" y="321189"/>
                      <a:pt x="292804" y="320045"/>
                      <a:pt x="296034" y="318716"/>
                    </a:cubicBezTo>
                    <a:cubicBezTo>
                      <a:pt x="297067" y="318273"/>
                      <a:pt x="298064" y="317885"/>
                      <a:pt x="299097" y="317405"/>
                    </a:cubicBezTo>
                    <a:cubicBezTo>
                      <a:pt x="301995" y="316132"/>
                      <a:pt x="304911" y="314692"/>
                      <a:pt x="307771" y="313105"/>
                    </a:cubicBezTo>
                    <a:cubicBezTo>
                      <a:pt x="309008" y="312422"/>
                      <a:pt x="310189" y="311666"/>
                      <a:pt x="311426" y="310909"/>
                    </a:cubicBezTo>
                    <a:cubicBezTo>
                      <a:pt x="314047" y="309285"/>
                      <a:pt x="316667" y="307568"/>
                      <a:pt x="319214" y="305667"/>
                    </a:cubicBezTo>
                    <a:cubicBezTo>
                      <a:pt x="320488" y="304708"/>
                      <a:pt x="321724" y="303600"/>
                      <a:pt x="322961" y="302567"/>
                    </a:cubicBezTo>
                    <a:cubicBezTo>
                      <a:pt x="324788" y="301053"/>
                      <a:pt x="326652" y="299743"/>
                      <a:pt x="328442" y="298064"/>
                    </a:cubicBezTo>
                    <a:cubicBezTo>
                      <a:pt x="329070" y="297436"/>
                      <a:pt x="329642" y="296624"/>
                      <a:pt x="330270" y="295997"/>
                    </a:cubicBezTo>
                    <a:cubicBezTo>
                      <a:pt x="331026" y="295240"/>
                      <a:pt x="331709" y="294372"/>
                      <a:pt x="332410" y="293579"/>
                    </a:cubicBezTo>
                    <a:cubicBezTo>
                      <a:pt x="334994" y="290755"/>
                      <a:pt x="337504" y="287857"/>
                      <a:pt x="339811" y="284702"/>
                    </a:cubicBezTo>
                    <a:cubicBezTo>
                      <a:pt x="340568" y="283742"/>
                      <a:pt x="341195" y="282634"/>
                      <a:pt x="341878" y="281601"/>
                    </a:cubicBezTo>
                    <a:cubicBezTo>
                      <a:pt x="344112" y="278371"/>
                      <a:pt x="346252" y="275031"/>
                      <a:pt x="348209" y="271450"/>
                    </a:cubicBezTo>
                    <a:cubicBezTo>
                      <a:pt x="348965" y="270066"/>
                      <a:pt x="349648" y="268553"/>
                      <a:pt x="350405" y="267076"/>
                    </a:cubicBezTo>
                    <a:cubicBezTo>
                      <a:pt x="352195" y="263496"/>
                      <a:pt x="353875" y="259841"/>
                      <a:pt x="355425" y="255984"/>
                    </a:cubicBezTo>
                    <a:cubicBezTo>
                      <a:pt x="356145" y="254231"/>
                      <a:pt x="356735" y="252367"/>
                      <a:pt x="357381" y="250576"/>
                    </a:cubicBezTo>
                    <a:cubicBezTo>
                      <a:pt x="358858" y="246479"/>
                      <a:pt x="360205" y="242271"/>
                      <a:pt x="361441" y="237879"/>
                    </a:cubicBezTo>
                    <a:cubicBezTo>
                      <a:pt x="361958" y="235978"/>
                      <a:pt x="362438" y="234022"/>
                      <a:pt x="362918" y="232065"/>
                    </a:cubicBezTo>
                    <a:cubicBezTo>
                      <a:pt x="364154" y="227045"/>
                      <a:pt x="365225" y="221840"/>
                      <a:pt x="366148" y="216470"/>
                    </a:cubicBezTo>
                    <a:cubicBezTo>
                      <a:pt x="366425" y="214790"/>
                      <a:pt x="366739" y="213166"/>
                      <a:pt x="366978" y="211450"/>
                    </a:cubicBezTo>
                    <a:cubicBezTo>
                      <a:pt x="368012" y="204492"/>
                      <a:pt x="368842" y="197202"/>
                      <a:pt x="369452" y="189653"/>
                    </a:cubicBezTo>
                    <a:cubicBezTo>
                      <a:pt x="369488" y="189247"/>
                      <a:pt x="369525" y="188860"/>
                      <a:pt x="369562" y="188454"/>
                    </a:cubicBezTo>
                    <a:cubicBezTo>
                      <a:pt x="370190" y="179576"/>
                      <a:pt x="370633" y="170441"/>
                      <a:pt x="370633" y="160770"/>
                    </a:cubicBezTo>
                    <a:cubicBezTo>
                      <a:pt x="370633" y="143975"/>
                      <a:pt x="369396" y="128638"/>
                      <a:pt x="367089" y="114464"/>
                    </a:cubicBezTo>
                    <a:cubicBezTo>
                      <a:pt x="366849" y="112987"/>
                      <a:pt x="366498" y="111677"/>
                      <a:pt x="366259" y="110256"/>
                    </a:cubicBezTo>
                    <a:cubicBezTo>
                      <a:pt x="365336" y="105162"/>
                      <a:pt x="364302" y="100197"/>
                      <a:pt x="363084" y="95417"/>
                    </a:cubicBezTo>
                    <a:cubicBezTo>
                      <a:pt x="362494" y="93184"/>
                      <a:pt x="361811" y="91209"/>
                      <a:pt x="361183" y="89050"/>
                    </a:cubicBezTo>
                    <a:cubicBezTo>
                      <a:pt x="360076" y="85396"/>
                      <a:pt x="358950" y="81686"/>
                      <a:pt x="357639" y="78272"/>
                    </a:cubicBezTo>
                    <a:cubicBezTo>
                      <a:pt x="356772" y="75928"/>
                      <a:pt x="355775" y="73824"/>
                      <a:pt x="354816" y="71628"/>
                    </a:cubicBezTo>
                    <a:cubicBezTo>
                      <a:pt x="353505" y="68638"/>
                      <a:pt x="352232" y="65629"/>
                      <a:pt x="350718" y="62843"/>
                    </a:cubicBezTo>
                    <a:cubicBezTo>
                      <a:pt x="349685" y="60812"/>
                      <a:pt x="348522" y="58985"/>
                      <a:pt x="347378" y="57121"/>
                    </a:cubicBezTo>
                    <a:cubicBezTo>
                      <a:pt x="345791" y="54408"/>
                      <a:pt x="344203" y="51677"/>
                      <a:pt x="342413" y="49167"/>
                    </a:cubicBezTo>
                    <a:cubicBezTo>
                      <a:pt x="341417" y="47727"/>
                      <a:pt x="340310" y="46509"/>
                      <a:pt x="339239" y="45143"/>
                    </a:cubicBezTo>
                    <a:cubicBezTo>
                      <a:pt x="337172" y="42430"/>
                      <a:pt x="335068" y="39736"/>
                      <a:pt x="332798" y="37299"/>
                    </a:cubicBezTo>
                    <a:cubicBezTo>
                      <a:pt x="332595" y="37133"/>
                      <a:pt x="332447" y="37023"/>
                      <a:pt x="332281" y="36856"/>
                    </a:cubicBezTo>
                    <a:cubicBezTo>
                      <a:pt x="329217" y="33682"/>
                      <a:pt x="326117" y="30563"/>
                      <a:pt x="322702" y="27868"/>
                    </a:cubicBezTo>
                    <a:cubicBezTo>
                      <a:pt x="322075" y="27315"/>
                      <a:pt x="321226" y="26946"/>
                      <a:pt x="320506" y="26429"/>
                    </a:cubicBezTo>
                    <a:cubicBezTo>
                      <a:pt x="315966" y="22959"/>
                      <a:pt x="311241" y="19988"/>
                      <a:pt x="306351" y="17312"/>
                    </a:cubicBezTo>
                    <a:cubicBezTo>
                      <a:pt x="304837" y="16518"/>
                      <a:pt x="303361" y="15632"/>
                      <a:pt x="301810" y="14894"/>
                    </a:cubicBezTo>
                    <a:cubicBezTo>
                      <a:pt x="295849" y="11996"/>
                      <a:pt x="289685" y="9689"/>
                      <a:pt x="283391" y="7770"/>
                    </a:cubicBezTo>
                    <a:cubicBezTo>
                      <a:pt x="281952" y="7327"/>
                      <a:pt x="280530" y="6903"/>
                      <a:pt x="279054" y="6497"/>
                    </a:cubicBezTo>
                    <a:cubicBezTo>
                      <a:pt x="271930" y="4540"/>
                      <a:pt x="264732" y="3156"/>
                      <a:pt x="257497" y="2196"/>
                    </a:cubicBezTo>
                    <a:cubicBezTo>
                      <a:pt x="256021" y="1993"/>
                      <a:pt x="254508" y="1753"/>
                      <a:pt x="252994" y="1606"/>
                    </a:cubicBezTo>
                    <a:cubicBezTo>
                      <a:pt x="244634" y="683"/>
                      <a:pt x="236329" y="258"/>
                      <a:pt x="228171" y="166"/>
                    </a:cubicBezTo>
                    <a:cubicBezTo>
                      <a:pt x="227174" y="166"/>
                      <a:pt x="226344" y="0"/>
                      <a:pt x="2253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7" y="520365"/>
                    </a:lnTo>
                    <a:lnTo>
                      <a:pt x="100327" y="314434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5" name="Freeform: Shape 163">
                <a:extLst>
                  <a:ext uri="{FF2B5EF4-FFF2-40B4-BE49-F238E27FC236}">
                    <a16:creationId xmlns:a16="http://schemas.microsoft.com/office/drawing/2014/main" id="{FC4BB94A-3AB7-3C05-1C8F-5BDD8C71A404}"/>
                  </a:ext>
                </a:extLst>
              </p:cNvPr>
              <p:cNvSpPr/>
              <p:nvPr/>
            </p:nvSpPr>
            <p:spPr>
              <a:xfrm>
                <a:off x="5624284" y="4219873"/>
                <a:ext cx="344166" cy="522746"/>
              </a:xfrm>
              <a:custGeom>
                <a:avLst/>
                <a:gdLst>
                  <a:gd name="connsiteX0" fmla="*/ 2160 w 344166"/>
                  <a:gd name="connsiteY0" fmla="*/ 83162 h 522746"/>
                  <a:gd name="connsiteX1" fmla="*/ 1919 w 344166"/>
                  <a:gd name="connsiteY1" fmla="*/ 84676 h 522746"/>
                  <a:gd name="connsiteX2" fmla="*/ 2160 w 344166"/>
                  <a:gd name="connsiteY2" fmla="*/ 83162 h 522746"/>
                  <a:gd name="connsiteX3" fmla="*/ 28164 w 344166"/>
                  <a:gd name="connsiteY3" fmla="*/ 28791 h 522746"/>
                  <a:gd name="connsiteX4" fmla="*/ 28367 w 344166"/>
                  <a:gd name="connsiteY4" fmla="*/ 28625 h 522746"/>
                  <a:gd name="connsiteX5" fmla="*/ 28016 w 344166"/>
                  <a:gd name="connsiteY5" fmla="*/ 28976 h 522746"/>
                  <a:gd name="connsiteX6" fmla="*/ 28164 w 344166"/>
                  <a:gd name="connsiteY6" fmla="*/ 28791 h 522746"/>
                  <a:gd name="connsiteX7" fmla="*/ 101250 w 344166"/>
                  <a:gd name="connsiteY7" fmla="*/ 404038 h 522746"/>
                  <a:gd name="connsiteX8" fmla="*/ 101286 w 344166"/>
                  <a:gd name="connsiteY8" fmla="*/ 404111 h 522746"/>
                  <a:gd name="connsiteX9" fmla="*/ 101250 w 344166"/>
                  <a:gd name="connsiteY9" fmla="*/ 404038 h 522746"/>
                  <a:gd name="connsiteX10" fmla="*/ 105052 w 344166"/>
                  <a:gd name="connsiteY10" fmla="*/ 414576 h 522746"/>
                  <a:gd name="connsiteX11" fmla="*/ 104129 w 344166"/>
                  <a:gd name="connsiteY11" fmla="*/ 413026 h 522746"/>
                  <a:gd name="connsiteX12" fmla="*/ 105052 w 344166"/>
                  <a:gd name="connsiteY12" fmla="*/ 414576 h 522746"/>
                  <a:gd name="connsiteX13" fmla="*/ 110145 w 344166"/>
                  <a:gd name="connsiteY13" fmla="*/ 420943 h 522746"/>
                  <a:gd name="connsiteX14" fmla="*/ 108632 w 344166"/>
                  <a:gd name="connsiteY14" fmla="*/ 419707 h 522746"/>
                  <a:gd name="connsiteX15" fmla="*/ 110145 w 344166"/>
                  <a:gd name="connsiteY15" fmla="*/ 420943 h 522746"/>
                  <a:gd name="connsiteX16" fmla="*/ 28016 w 344166"/>
                  <a:gd name="connsiteY16" fmla="*/ 495450 h 522746"/>
                  <a:gd name="connsiteX17" fmla="*/ 27943 w 344166"/>
                  <a:gd name="connsiteY17" fmla="*/ 495376 h 522746"/>
                  <a:gd name="connsiteX18" fmla="*/ 29087 w 344166"/>
                  <a:gd name="connsiteY18" fmla="*/ 496373 h 522746"/>
                  <a:gd name="connsiteX19" fmla="*/ 28016 w 344166"/>
                  <a:gd name="connsiteY19" fmla="*/ 495450 h 522746"/>
                  <a:gd name="connsiteX20" fmla="*/ 15559 w 344166"/>
                  <a:gd name="connsiteY20" fmla="*/ 480021 h 522746"/>
                  <a:gd name="connsiteX21" fmla="*/ 16278 w 344166"/>
                  <a:gd name="connsiteY21" fmla="*/ 481165 h 522746"/>
                  <a:gd name="connsiteX22" fmla="*/ 15559 w 344166"/>
                  <a:gd name="connsiteY22" fmla="*/ 480021 h 522746"/>
                  <a:gd name="connsiteX23" fmla="*/ 1883 w 344166"/>
                  <a:gd name="connsiteY23" fmla="*/ 440839 h 522746"/>
                  <a:gd name="connsiteX24" fmla="*/ 2234 w 344166"/>
                  <a:gd name="connsiteY24" fmla="*/ 442869 h 522746"/>
                  <a:gd name="connsiteX25" fmla="*/ 1883 w 344166"/>
                  <a:gd name="connsiteY25" fmla="*/ 440839 h 522746"/>
                  <a:gd name="connsiteX26" fmla="*/ 1477 w 344166"/>
                  <a:gd name="connsiteY26" fmla="*/ 438292 h 522746"/>
                  <a:gd name="connsiteX27" fmla="*/ 2621 w 344166"/>
                  <a:gd name="connsiteY27" fmla="*/ 445490 h 522746"/>
                  <a:gd name="connsiteX28" fmla="*/ 6238 w 344166"/>
                  <a:gd name="connsiteY28" fmla="*/ 459849 h 522746"/>
                  <a:gd name="connsiteX29" fmla="*/ 7512 w 344166"/>
                  <a:gd name="connsiteY29" fmla="*/ 463946 h 522746"/>
                  <a:gd name="connsiteX30" fmla="*/ 14470 w 344166"/>
                  <a:gd name="connsiteY30" fmla="*/ 478268 h 522746"/>
                  <a:gd name="connsiteX31" fmla="*/ 17220 w 344166"/>
                  <a:gd name="connsiteY31" fmla="*/ 482642 h 522746"/>
                  <a:gd name="connsiteX32" fmla="*/ 26853 w 344166"/>
                  <a:gd name="connsiteY32" fmla="*/ 494416 h 522746"/>
                  <a:gd name="connsiteX33" fmla="*/ 27850 w 344166"/>
                  <a:gd name="connsiteY33" fmla="*/ 495616 h 522746"/>
                  <a:gd name="connsiteX34" fmla="*/ 32815 w 344166"/>
                  <a:gd name="connsiteY34" fmla="*/ 499713 h 522746"/>
                  <a:gd name="connsiteX35" fmla="*/ 34845 w 344166"/>
                  <a:gd name="connsiteY35" fmla="*/ 501393 h 522746"/>
                  <a:gd name="connsiteX36" fmla="*/ 41526 w 344166"/>
                  <a:gd name="connsiteY36" fmla="*/ 505896 h 522746"/>
                  <a:gd name="connsiteX37" fmla="*/ 44110 w 344166"/>
                  <a:gd name="connsiteY37" fmla="*/ 507483 h 522746"/>
                  <a:gd name="connsiteX38" fmla="*/ 50865 w 344166"/>
                  <a:gd name="connsiteY38" fmla="*/ 510990 h 522746"/>
                  <a:gd name="connsiteX39" fmla="*/ 53928 w 344166"/>
                  <a:gd name="connsiteY39" fmla="*/ 512374 h 522746"/>
                  <a:gd name="connsiteX40" fmla="*/ 60813 w 344166"/>
                  <a:gd name="connsiteY40" fmla="*/ 515032 h 522746"/>
                  <a:gd name="connsiteX41" fmla="*/ 64116 w 344166"/>
                  <a:gd name="connsiteY41" fmla="*/ 516102 h 522746"/>
                  <a:gd name="connsiteX42" fmla="*/ 71240 w 344166"/>
                  <a:gd name="connsiteY42" fmla="*/ 518132 h 522746"/>
                  <a:gd name="connsiteX43" fmla="*/ 74101 w 344166"/>
                  <a:gd name="connsiteY43" fmla="*/ 518815 h 522746"/>
                  <a:gd name="connsiteX44" fmla="*/ 82019 w 344166"/>
                  <a:gd name="connsiteY44" fmla="*/ 520402 h 522746"/>
                  <a:gd name="connsiteX45" fmla="*/ 83458 w 344166"/>
                  <a:gd name="connsiteY45" fmla="*/ 520605 h 522746"/>
                  <a:gd name="connsiteX46" fmla="*/ 111068 w 344166"/>
                  <a:gd name="connsiteY46" fmla="*/ 522746 h 522746"/>
                  <a:gd name="connsiteX47" fmla="*/ 120923 w 344166"/>
                  <a:gd name="connsiteY47" fmla="*/ 522506 h 522746"/>
                  <a:gd name="connsiteX48" fmla="*/ 344075 w 344166"/>
                  <a:gd name="connsiteY48" fmla="*/ 510455 h 522746"/>
                  <a:gd name="connsiteX49" fmla="*/ 344148 w 344166"/>
                  <a:gd name="connsiteY49" fmla="*/ 510455 h 522746"/>
                  <a:gd name="connsiteX50" fmla="*/ 344148 w 344166"/>
                  <a:gd name="connsiteY50" fmla="*/ 428510 h 522746"/>
                  <a:gd name="connsiteX51" fmla="*/ 143440 w 344166"/>
                  <a:gd name="connsiteY51" fmla="*/ 428510 h 522746"/>
                  <a:gd name="connsiteX52" fmla="*/ 142296 w 344166"/>
                  <a:gd name="connsiteY52" fmla="*/ 428510 h 522746"/>
                  <a:gd name="connsiteX53" fmla="*/ 114206 w 344166"/>
                  <a:gd name="connsiteY53" fmla="*/ 423933 h 522746"/>
                  <a:gd name="connsiteX54" fmla="*/ 108207 w 344166"/>
                  <a:gd name="connsiteY54" fmla="*/ 419079 h 522746"/>
                  <a:gd name="connsiteX55" fmla="*/ 107654 w 344166"/>
                  <a:gd name="connsiteY55" fmla="*/ 418323 h 522746"/>
                  <a:gd name="connsiteX56" fmla="*/ 103870 w 344166"/>
                  <a:gd name="connsiteY56" fmla="*/ 412158 h 522746"/>
                  <a:gd name="connsiteX57" fmla="*/ 103427 w 344166"/>
                  <a:gd name="connsiteY57" fmla="*/ 410774 h 522746"/>
                  <a:gd name="connsiteX58" fmla="*/ 100327 w 344166"/>
                  <a:gd name="connsiteY58" fmla="*/ 391672 h 522746"/>
                  <a:gd name="connsiteX59" fmla="*/ 100327 w 344166"/>
                  <a:gd name="connsiteY59" fmla="*/ 310761 h 522746"/>
                  <a:gd name="connsiteX60" fmla="*/ 311906 w 344166"/>
                  <a:gd name="connsiteY60" fmla="*/ 304357 h 522746"/>
                  <a:gd name="connsiteX61" fmla="*/ 312016 w 344166"/>
                  <a:gd name="connsiteY61" fmla="*/ 304357 h 522746"/>
                  <a:gd name="connsiteX62" fmla="*/ 312016 w 344166"/>
                  <a:gd name="connsiteY62" fmla="*/ 221748 h 522746"/>
                  <a:gd name="connsiteX63" fmla="*/ 100327 w 344166"/>
                  <a:gd name="connsiteY63" fmla="*/ 214624 h 522746"/>
                  <a:gd name="connsiteX64" fmla="*/ 100327 w 344166"/>
                  <a:gd name="connsiteY64" fmla="*/ 133750 h 522746"/>
                  <a:gd name="connsiteX65" fmla="*/ 137405 w 344166"/>
                  <a:gd name="connsiteY65" fmla="*/ 94051 h 522746"/>
                  <a:gd name="connsiteX66" fmla="*/ 344167 w 344166"/>
                  <a:gd name="connsiteY66" fmla="*/ 94051 h 522746"/>
                  <a:gd name="connsiteX67" fmla="*/ 344167 w 344166"/>
                  <a:gd name="connsiteY67" fmla="*/ 11443 h 522746"/>
                  <a:gd name="connsiteX68" fmla="*/ 344093 w 344166"/>
                  <a:gd name="connsiteY68" fmla="*/ 11406 h 522746"/>
                  <a:gd name="connsiteX69" fmla="*/ 113818 w 344166"/>
                  <a:gd name="connsiteY69" fmla="*/ 37 h 522746"/>
                  <a:gd name="connsiteX70" fmla="*/ 111160 w 344166"/>
                  <a:gd name="connsiteY70" fmla="*/ 0 h 522746"/>
                  <a:gd name="connsiteX71" fmla="*/ 75319 w 344166"/>
                  <a:gd name="connsiteY71" fmla="*/ 4023 h 522746"/>
                  <a:gd name="connsiteX72" fmla="*/ 75116 w 344166"/>
                  <a:gd name="connsiteY72" fmla="*/ 4060 h 522746"/>
                  <a:gd name="connsiteX73" fmla="*/ 65685 w 344166"/>
                  <a:gd name="connsiteY73" fmla="*/ 6681 h 522746"/>
                  <a:gd name="connsiteX74" fmla="*/ 65334 w 344166"/>
                  <a:gd name="connsiteY74" fmla="*/ 6792 h 522746"/>
                  <a:gd name="connsiteX75" fmla="*/ 32390 w 344166"/>
                  <a:gd name="connsiteY75" fmla="*/ 24934 h 522746"/>
                  <a:gd name="connsiteX76" fmla="*/ 29917 w 344166"/>
                  <a:gd name="connsiteY76" fmla="*/ 27001 h 522746"/>
                  <a:gd name="connsiteX77" fmla="*/ 28016 w 344166"/>
                  <a:gd name="connsiteY77" fmla="*/ 28625 h 522746"/>
                  <a:gd name="connsiteX78" fmla="*/ 26337 w 344166"/>
                  <a:gd name="connsiteY78" fmla="*/ 30729 h 522746"/>
                  <a:gd name="connsiteX79" fmla="*/ 16426 w 344166"/>
                  <a:gd name="connsiteY79" fmla="*/ 43132 h 522746"/>
                  <a:gd name="connsiteX80" fmla="*/ 14562 w 344166"/>
                  <a:gd name="connsiteY80" fmla="*/ 46509 h 522746"/>
                  <a:gd name="connsiteX81" fmla="*/ 8398 w 344166"/>
                  <a:gd name="connsiteY81" fmla="*/ 59428 h 522746"/>
                  <a:gd name="connsiteX82" fmla="*/ 6644 w 344166"/>
                  <a:gd name="connsiteY82" fmla="*/ 63839 h 522746"/>
                  <a:gd name="connsiteX83" fmla="*/ 2473 w 344166"/>
                  <a:gd name="connsiteY83" fmla="*/ 80782 h 522746"/>
                  <a:gd name="connsiteX84" fmla="*/ 1477 w 344166"/>
                  <a:gd name="connsiteY84" fmla="*/ 87666 h 522746"/>
                  <a:gd name="connsiteX85" fmla="*/ 277 w 344166"/>
                  <a:gd name="connsiteY85" fmla="*/ 104165 h 522746"/>
                  <a:gd name="connsiteX86" fmla="*/ 0 w 344166"/>
                  <a:gd name="connsiteY86" fmla="*/ 108096 h 522746"/>
                  <a:gd name="connsiteX87" fmla="*/ 0 w 344166"/>
                  <a:gd name="connsiteY87" fmla="*/ 417916 h 522746"/>
                  <a:gd name="connsiteX88" fmla="*/ 314 w 344166"/>
                  <a:gd name="connsiteY88" fmla="*/ 422327 h 522746"/>
                  <a:gd name="connsiteX89" fmla="*/ 1477 w 344166"/>
                  <a:gd name="connsiteY89" fmla="*/ 438292 h 52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4166" h="522746">
                    <a:moveTo>
                      <a:pt x="2160" y="83162"/>
                    </a:moveTo>
                    <a:cubicBezTo>
                      <a:pt x="2086" y="83642"/>
                      <a:pt x="1993" y="84159"/>
                      <a:pt x="1919" y="84676"/>
                    </a:cubicBezTo>
                    <a:cubicBezTo>
                      <a:pt x="1993" y="84159"/>
                      <a:pt x="2086" y="83642"/>
                      <a:pt x="2160" y="83162"/>
                    </a:cubicBezTo>
                    <a:moveTo>
                      <a:pt x="28164" y="28791"/>
                    </a:moveTo>
                    <a:cubicBezTo>
                      <a:pt x="28238" y="28754"/>
                      <a:pt x="28330" y="28681"/>
                      <a:pt x="28367" y="28625"/>
                    </a:cubicBezTo>
                    <a:cubicBezTo>
                      <a:pt x="28256" y="28736"/>
                      <a:pt x="28127" y="28865"/>
                      <a:pt x="28016" y="28976"/>
                    </a:cubicBezTo>
                    <a:cubicBezTo>
                      <a:pt x="28053" y="28939"/>
                      <a:pt x="28090" y="28865"/>
                      <a:pt x="28164" y="28791"/>
                    </a:cubicBezTo>
                    <a:moveTo>
                      <a:pt x="101250" y="404038"/>
                    </a:moveTo>
                    <a:cubicBezTo>
                      <a:pt x="101250" y="404074"/>
                      <a:pt x="101286" y="404074"/>
                      <a:pt x="101286" y="404111"/>
                    </a:cubicBezTo>
                    <a:cubicBezTo>
                      <a:pt x="101286" y="404074"/>
                      <a:pt x="101286" y="404074"/>
                      <a:pt x="101250" y="404038"/>
                    </a:cubicBezTo>
                    <a:moveTo>
                      <a:pt x="105052" y="414576"/>
                    </a:moveTo>
                    <a:cubicBezTo>
                      <a:pt x="104774" y="414022"/>
                      <a:pt x="104368" y="413616"/>
                      <a:pt x="104129" y="413026"/>
                    </a:cubicBezTo>
                    <a:cubicBezTo>
                      <a:pt x="104387" y="413598"/>
                      <a:pt x="104774" y="414022"/>
                      <a:pt x="105052" y="414576"/>
                    </a:cubicBezTo>
                    <a:moveTo>
                      <a:pt x="110145" y="420943"/>
                    </a:moveTo>
                    <a:cubicBezTo>
                      <a:pt x="109666" y="420500"/>
                      <a:pt x="109112" y="420186"/>
                      <a:pt x="108632" y="419707"/>
                    </a:cubicBezTo>
                    <a:cubicBezTo>
                      <a:pt x="109112" y="420186"/>
                      <a:pt x="109666" y="420519"/>
                      <a:pt x="110145" y="420943"/>
                    </a:cubicBezTo>
                    <a:moveTo>
                      <a:pt x="28016" y="495450"/>
                    </a:moveTo>
                    <a:cubicBezTo>
                      <a:pt x="27980" y="495413"/>
                      <a:pt x="27980" y="495376"/>
                      <a:pt x="27943" y="495376"/>
                    </a:cubicBezTo>
                    <a:cubicBezTo>
                      <a:pt x="28293" y="495727"/>
                      <a:pt x="28699" y="496059"/>
                      <a:pt x="29087" y="496373"/>
                    </a:cubicBezTo>
                    <a:cubicBezTo>
                      <a:pt x="28736" y="496041"/>
                      <a:pt x="28330" y="495727"/>
                      <a:pt x="28016" y="495450"/>
                    </a:cubicBezTo>
                    <a:moveTo>
                      <a:pt x="15559" y="480021"/>
                    </a:moveTo>
                    <a:cubicBezTo>
                      <a:pt x="15798" y="480372"/>
                      <a:pt x="16039" y="480778"/>
                      <a:pt x="16278" y="481165"/>
                    </a:cubicBezTo>
                    <a:cubicBezTo>
                      <a:pt x="16039" y="480778"/>
                      <a:pt x="15798" y="480372"/>
                      <a:pt x="15559" y="480021"/>
                    </a:cubicBezTo>
                    <a:moveTo>
                      <a:pt x="1883" y="440839"/>
                    </a:moveTo>
                    <a:cubicBezTo>
                      <a:pt x="1993" y="441522"/>
                      <a:pt x="2123" y="442186"/>
                      <a:pt x="2234" y="442869"/>
                    </a:cubicBezTo>
                    <a:cubicBezTo>
                      <a:pt x="2123" y="442186"/>
                      <a:pt x="1993" y="441522"/>
                      <a:pt x="1883" y="440839"/>
                    </a:cubicBezTo>
                    <a:moveTo>
                      <a:pt x="1477" y="438292"/>
                    </a:moveTo>
                    <a:cubicBezTo>
                      <a:pt x="1790" y="440765"/>
                      <a:pt x="2234" y="443146"/>
                      <a:pt x="2621" y="445490"/>
                    </a:cubicBezTo>
                    <a:cubicBezTo>
                      <a:pt x="3581" y="450584"/>
                      <a:pt x="4762" y="455401"/>
                      <a:pt x="6238" y="459849"/>
                    </a:cubicBezTo>
                    <a:cubicBezTo>
                      <a:pt x="6644" y="461196"/>
                      <a:pt x="7032" y="462635"/>
                      <a:pt x="7512" y="463946"/>
                    </a:cubicBezTo>
                    <a:cubicBezTo>
                      <a:pt x="9468" y="469187"/>
                      <a:pt x="11849" y="473857"/>
                      <a:pt x="14470" y="478268"/>
                    </a:cubicBezTo>
                    <a:cubicBezTo>
                      <a:pt x="15337" y="479744"/>
                      <a:pt x="16260" y="481257"/>
                      <a:pt x="17220" y="482642"/>
                    </a:cubicBezTo>
                    <a:cubicBezTo>
                      <a:pt x="20154" y="486979"/>
                      <a:pt x="23347" y="490947"/>
                      <a:pt x="26853" y="494416"/>
                    </a:cubicBezTo>
                    <a:cubicBezTo>
                      <a:pt x="27204" y="494767"/>
                      <a:pt x="27444" y="495247"/>
                      <a:pt x="27850" y="495616"/>
                    </a:cubicBezTo>
                    <a:cubicBezTo>
                      <a:pt x="29401" y="497129"/>
                      <a:pt x="31154" y="498366"/>
                      <a:pt x="32815" y="499713"/>
                    </a:cubicBezTo>
                    <a:cubicBezTo>
                      <a:pt x="33498" y="500267"/>
                      <a:pt x="34162" y="500858"/>
                      <a:pt x="34845" y="501393"/>
                    </a:cubicBezTo>
                    <a:cubicBezTo>
                      <a:pt x="37041" y="503017"/>
                      <a:pt x="39256" y="504493"/>
                      <a:pt x="41526" y="505896"/>
                    </a:cubicBezTo>
                    <a:cubicBezTo>
                      <a:pt x="42357" y="506450"/>
                      <a:pt x="43243" y="507003"/>
                      <a:pt x="44110" y="507483"/>
                    </a:cubicBezTo>
                    <a:cubicBezTo>
                      <a:pt x="46306" y="508757"/>
                      <a:pt x="48558" y="509901"/>
                      <a:pt x="50865" y="510990"/>
                    </a:cubicBezTo>
                    <a:cubicBezTo>
                      <a:pt x="51898" y="511470"/>
                      <a:pt x="52895" y="511950"/>
                      <a:pt x="53928" y="512374"/>
                    </a:cubicBezTo>
                    <a:cubicBezTo>
                      <a:pt x="56199" y="513334"/>
                      <a:pt x="58506" y="514201"/>
                      <a:pt x="60813" y="515032"/>
                    </a:cubicBezTo>
                    <a:cubicBezTo>
                      <a:pt x="61883" y="515382"/>
                      <a:pt x="63009" y="515751"/>
                      <a:pt x="64116" y="516102"/>
                    </a:cubicBezTo>
                    <a:cubicBezTo>
                      <a:pt x="66460" y="516859"/>
                      <a:pt x="68841" y="517542"/>
                      <a:pt x="71240" y="518132"/>
                    </a:cubicBezTo>
                    <a:cubicBezTo>
                      <a:pt x="72200" y="518372"/>
                      <a:pt x="73141" y="518612"/>
                      <a:pt x="74101" y="518815"/>
                    </a:cubicBezTo>
                    <a:cubicBezTo>
                      <a:pt x="76758" y="519406"/>
                      <a:pt x="79361" y="519959"/>
                      <a:pt x="82019" y="520402"/>
                    </a:cubicBezTo>
                    <a:cubicBezTo>
                      <a:pt x="82498" y="520476"/>
                      <a:pt x="82978" y="520513"/>
                      <a:pt x="83458" y="520605"/>
                    </a:cubicBezTo>
                    <a:cubicBezTo>
                      <a:pt x="92926" y="522119"/>
                      <a:pt x="102357" y="522746"/>
                      <a:pt x="111068" y="522746"/>
                    </a:cubicBezTo>
                    <a:cubicBezTo>
                      <a:pt x="114482" y="522746"/>
                      <a:pt x="117786" y="522672"/>
                      <a:pt x="120923" y="522506"/>
                    </a:cubicBezTo>
                    <a:cubicBezTo>
                      <a:pt x="122787" y="522469"/>
                      <a:pt x="303785" y="516028"/>
                      <a:pt x="344075" y="510455"/>
                    </a:cubicBezTo>
                    <a:lnTo>
                      <a:pt x="344148" y="510455"/>
                    </a:lnTo>
                    <a:lnTo>
                      <a:pt x="344148" y="428510"/>
                    </a:lnTo>
                    <a:lnTo>
                      <a:pt x="143440" y="428510"/>
                    </a:lnTo>
                    <a:lnTo>
                      <a:pt x="142296" y="428510"/>
                    </a:lnTo>
                    <a:cubicBezTo>
                      <a:pt x="132311" y="428510"/>
                      <a:pt x="122123" y="428344"/>
                      <a:pt x="114206" y="423933"/>
                    </a:cubicBezTo>
                    <a:cubicBezTo>
                      <a:pt x="111899" y="422660"/>
                      <a:pt x="109905" y="421036"/>
                      <a:pt x="108207" y="419079"/>
                    </a:cubicBezTo>
                    <a:cubicBezTo>
                      <a:pt x="108004" y="418876"/>
                      <a:pt x="107857" y="418563"/>
                      <a:pt x="107654" y="418323"/>
                    </a:cubicBezTo>
                    <a:cubicBezTo>
                      <a:pt x="106177" y="416532"/>
                      <a:pt x="104867" y="414502"/>
                      <a:pt x="103870" y="412158"/>
                    </a:cubicBezTo>
                    <a:cubicBezTo>
                      <a:pt x="103667" y="411752"/>
                      <a:pt x="103557" y="411198"/>
                      <a:pt x="103427" y="410774"/>
                    </a:cubicBezTo>
                    <a:cubicBezTo>
                      <a:pt x="101397" y="405606"/>
                      <a:pt x="100327" y="399350"/>
                      <a:pt x="100327" y="391672"/>
                    </a:cubicBezTo>
                    <a:lnTo>
                      <a:pt x="100327" y="310761"/>
                    </a:lnTo>
                    <a:lnTo>
                      <a:pt x="311906" y="304357"/>
                    </a:lnTo>
                    <a:lnTo>
                      <a:pt x="312016" y="304357"/>
                    </a:lnTo>
                    <a:lnTo>
                      <a:pt x="312016" y="221748"/>
                    </a:lnTo>
                    <a:lnTo>
                      <a:pt x="100327" y="214624"/>
                    </a:lnTo>
                    <a:lnTo>
                      <a:pt x="100327" y="133750"/>
                    </a:lnTo>
                    <a:cubicBezTo>
                      <a:pt x="100327" y="114224"/>
                      <a:pt x="100327" y="94051"/>
                      <a:pt x="137405" y="94051"/>
                    </a:cubicBezTo>
                    <a:lnTo>
                      <a:pt x="344167" y="94051"/>
                    </a:lnTo>
                    <a:lnTo>
                      <a:pt x="344167" y="11443"/>
                    </a:lnTo>
                    <a:lnTo>
                      <a:pt x="344093" y="11406"/>
                    </a:lnTo>
                    <a:cubicBezTo>
                      <a:pt x="298858" y="5038"/>
                      <a:pt x="115645" y="74"/>
                      <a:pt x="113818" y="37"/>
                    </a:cubicBezTo>
                    <a:cubicBezTo>
                      <a:pt x="112951" y="0"/>
                      <a:pt x="112028" y="0"/>
                      <a:pt x="111160" y="0"/>
                    </a:cubicBezTo>
                    <a:cubicBezTo>
                      <a:pt x="100308" y="0"/>
                      <a:pt x="87851" y="1070"/>
                      <a:pt x="75319" y="4023"/>
                    </a:cubicBezTo>
                    <a:lnTo>
                      <a:pt x="75116" y="4060"/>
                    </a:lnTo>
                    <a:cubicBezTo>
                      <a:pt x="71978" y="4817"/>
                      <a:pt x="68822" y="5684"/>
                      <a:pt x="65685" y="6681"/>
                    </a:cubicBezTo>
                    <a:cubicBezTo>
                      <a:pt x="65574" y="6718"/>
                      <a:pt x="65445" y="6755"/>
                      <a:pt x="65334" y="6792"/>
                    </a:cubicBezTo>
                    <a:cubicBezTo>
                      <a:pt x="53689" y="10575"/>
                      <a:pt x="42338" y="16370"/>
                      <a:pt x="32390" y="24934"/>
                    </a:cubicBezTo>
                    <a:cubicBezTo>
                      <a:pt x="31560" y="25617"/>
                      <a:pt x="30711" y="26281"/>
                      <a:pt x="29917" y="27001"/>
                    </a:cubicBezTo>
                    <a:cubicBezTo>
                      <a:pt x="29327" y="27592"/>
                      <a:pt x="28644" y="28034"/>
                      <a:pt x="28016" y="28625"/>
                    </a:cubicBezTo>
                    <a:cubicBezTo>
                      <a:pt x="27389" y="29253"/>
                      <a:pt x="26983" y="30065"/>
                      <a:pt x="26337" y="30729"/>
                    </a:cubicBezTo>
                    <a:cubicBezTo>
                      <a:pt x="22793" y="34476"/>
                      <a:pt x="19416" y="38481"/>
                      <a:pt x="16426" y="43132"/>
                    </a:cubicBezTo>
                    <a:cubicBezTo>
                      <a:pt x="15743" y="44202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398" y="59428"/>
                    </a:cubicBezTo>
                    <a:cubicBezTo>
                      <a:pt x="7844" y="60905"/>
                      <a:pt x="7161" y="62326"/>
                      <a:pt x="6644" y="63839"/>
                    </a:cubicBezTo>
                    <a:cubicBezTo>
                      <a:pt x="4891" y="69044"/>
                      <a:pt x="3544" y="74747"/>
                      <a:pt x="2473" y="80782"/>
                    </a:cubicBezTo>
                    <a:cubicBezTo>
                      <a:pt x="2067" y="83015"/>
                      <a:pt x="1754" y="85322"/>
                      <a:pt x="1477" y="87666"/>
                    </a:cubicBezTo>
                    <a:cubicBezTo>
                      <a:pt x="794" y="92870"/>
                      <a:pt x="406" y="98370"/>
                      <a:pt x="277" y="104165"/>
                    </a:cubicBezTo>
                    <a:cubicBezTo>
                      <a:pt x="240" y="105513"/>
                      <a:pt x="0" y="106712"/>
                      <a:pt x="0" y="108096"/>
                    </a:cubicBezTo>
                    <a:lnTo>
                      <a:pt x="0" y="417916"/>
                    </a:lnTo>
                    <a:cubicBezTo>
                      <a:pt x="0" y="419467"/>
                      <a:pt x="277" y="420814"/>
                      <a:pt x="314" y="422327"/>
                    </a:cubicBezTo>
                    <a:cubicBezTo>
                      <a:pt x="480" y="427994"/>
                      <a:pt x="849" y="433272"/>
                      <a:pt x="1477" y="4382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59" name="Freeform: Shape 87">
              <a:extLst>
                <a:ext uri="{FF2B5EF4-FFF2-40B4-BE49-F238E27FC236}">
                  <a16:creationId xmlns:a16="http://schemas.microsoft.com/office/drawing/2014/main" id="{57E5217D-259D-9494-2156-54ED6EAD101C}"/>
                </a:ext>
              </a:extLst>
            </p:cNvPr>
            <p:cNvSpPr/>
            <p:nvPr/>
          </p:nvSpPr>
          <p:spPr>
            <a:xfrm>
              <a:off x="6037587" y="4219892"/>
              <a:ext cx="460863" cy="520365"/>
            </a:xfrm>
            <a:custGeom>
              <a:avLst/>
              <a:gdLst>
                <a:gd name="connsiteX0" fmla="*/ 293191 w 460863"/>
                <a:gd name="connsiteY0" fmla="*/ 316907 h 520365"/>
                <a:gd name="connsiteX1" fmla="*/ 171954 w 460863"/>
                <a:gd name="connsiteY1" fmla="*/ 316907 h 520365"/>
                <a:gd name="connsiteX2" fmla="*/ 234723 w 460863"/>
                <a:gd name="connsiteY2" fmla="*/ 131259 h 520365"/>
                <a:gd name="connsiteX3" fmla="*/ 293191 w 460863"/>
                <a:gd name="connsiteY3" fmla="*/ 316907 h 520365"/>
                <a:gd name="connsiteX4" fmla="*/ 290570 w 460863"/>
                <a:gd name="connsiteY4" fmla="*/ 0 h 520365"/>
                <a:gd name="connsiteX5" fmla="*/ 176734 w 460863"/>
                <a:gd name="connsiteY5" fmla="*/ 0 h 520365"/>
                <a:gd name="connsiteX6" fmla="*/ 37 w 460863"/>
                <a:gd name="connsiteY6" fmla="*/ 520199 h 520365"/>
                <a:gd name="connsiteX7" fmla="*/ 0 w 460863"/>
                <a:gd name="connsiteY7" fmla="*/ 520365 h 520365"/>
                <a:gd name="connsiteX8" fmla="*/ 107524 w 460863"/>
                <a:gd name="connsiteY8" fmla="*/ 520365 h 520365"/>
                <a:gd name="connsiteX9" fmla="*/ 145433 w 460863"/>
                <a:gd name="connsiteY9" fmla="*/ 405256 h 520365"/>
                <a:gd name="connsiteX10" fmla="*/ 316870 w 460863"/>
                <a:gd name="connsiteY10" fmla="*/ 405256 h 520365"/>
                <a:gd name="connsiteX11" fmla="*/ 354059 w 460863"/>
                <a:gd name="connsiteY11" fmla="*/ 520292 h 520365"/>
                <a:gd name="connsiteX12" fmla="*/ 354059 w 460863"/>
                <a:gd name="connsiteY12" fmla="*/ 520365 h 520365"/>
                <a:gd name="connsiteX13" fmla="*/ 460863 w 460863"/>
                <a:gd name="connsiteY13" fmla="*/ 520365 h 520365"/>
                <a:gd name="connsiteX14" fmla="*/ 290570 w 460863"/>
                <a:gd name="connsiteY14" fmla="*/ 74 h 520365"/>
                <a:gd name="connsiteX15" fmla="*/ 290570 w 460863"/>
                <a:gd name="connsiteY15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63" h="520365">
                  <a:moveTo>
                    <a:pt x="293191" y="316907"/>
                  </a:moveTo>
                  <a:lnTo>
                    <a:pt x="171954" y="316907"/>
                  </a:lnTo>
                  <a:lnTo>
                    <a:pt x="234723" y="131259"/>
                  </a:lnTo>
                  <a:lnTo>
                    <a:pt x="293191" y="316907"/>
                  </a:lnTo>
                  <a:close/>
                  <a:moveTo>
                    <a:pt x="290570" y="0"/>
                  </a:moveTo>
                  <a:lnTo>
                    <a:pt x="176734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524" y="520365"/>
                  </a:lnTo>
                  <a:lnTo>
                    <a:pt x="145433" y="405256"/>
                  </a:lnTo>
                  <a:lnTo>
                    <a:pt x="316870" y="405256"/>
                  </a:lnTo>
                  <a:lnTo>
                    <a:pt x="354059" y="520292"/>
                  </a:lnTo>
                  <a:lnTo>
                    <a:pt x="354059" y="520365"/>
                  </a:lnTo>
                  <a:lnTo>
                    <a:pt x="460863" y="520365"/>
                  </a:lnTo>
                  <a:lnTo>
                    <a:pt x="290570" y="74"/>
                  </a:lnTo>
                  <a:lnTo>
                    <a:pt x="290570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form: Shape 88">
              <a:extLst>
                <a:ext uri="{FF2B5EF4-FFF2-40B4-BE49-F238E27FC236}">
                  <a16:creationId xmlns:a16="http://schemas.microsoft.com/office/drawing/2014/main" id="{B8894D5C-A1F4-C0B4-1E1E-865D456A0156}"/>
                </a:ext>
              </a:extLst>
            </p:cNvPr>
            <p:cNvSpPr/>
            <p:nvPr/>
          </p:nvSpPr>
          <p:spPr>
            <a:xfrm>
              <a:off x="6576851" y="4219892"/>
              <a:ext cx="409260" cy="520365"/>
            </a:xfrm>
            <a:custGeom>
              <a:avLst/>
              <a:gdLst>
                <a:gd name="connsiteX0" fmla="*/ 308915 w 409260"/>
                <a:gd name="connsiteY0" fmla="*/ 335824 h 520365"/>
                <a:gd name="connsiteX1" fmla="*/ 101674 w 409260"/>
                <a:gd name="connsiteY1" fmla="*/ 0 h 520365"/>
                <a:gd name="connsiteX2" fmla="*/ 0 w 409260"/>
                <a:gd name="connsiteY2" fmla="*/ 0 h 520365"/>
                <a:gd name="connsiteX3" fmla="*/ 0 w 409260"/>
                <a:gd name="connsiteY3" fmla="*/ 520365 h 520365"/>
                <a:gd name="connsiteX4" fmla="*/ 101065 w 409260"/>
                <a:gd name="connsiteY4" fmla="*/ 520365 h 520365"/>
                <a:gd name="connsiteX5" fmla="*/ 101065 w 409260"/>
                <a:gd name="connsiteY5" fmla="*/ 188103 h 520365"/>
                <a:gd name="connsiteX6" fmla="*/ 309026 w 409260"/>
                <a:gd name="connsiteY6" fmla="*/ 520365 h 520365"/>
                <a:gd name="connsiteX7" fmla="*/ 409261 w 409260"/>
                <a:gd name="connsiteY7" fmla="*/ 520365 h 520365"/>
                <a:gd name="connsiteX8" fmla="*/ 409261 w 409260"/>
                <a:gd name="connsiteY8" fmla="*/ 0 h 520365"/>
                <a:gd name="connsiteX9" fmla="*/ 308915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915" y="335824"/>
                  </a:move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65" y="520365"/>
                  </a:lnTo>
                  <a:lnTo>
                    <a:pt x="101065" y="188103"/>
                  </a:lnTo>
                  <a:lnTo>
                    <a:pt x="309026" y="520365"/>
                  </a:lnTo>
                  <a:lnTo>
                    <a:pt x="409261" y="520365"/>
                  </a:lnTo>
                  <a:lnTo>
                    <a:pt x="409261" y="0"/>
                  </a:lnTo>
                  <a:lnTo>
                    <a:pt x="30891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61" name="Graphic 4">
              <a:extLst>
                <a:ext uri="{FF2B5EF4-FFF2-40B4-BE49-F238E27FC236}">
                  <a16:creationId xmlns:a16="http://schemas.microsoft.com/office/drawing/2014/main" id="{7781DA84-7C01-D098-AB8D-BF3FFDDFE5D3}"/>
                </a:ext>
              </a:extLst>
            </p:cNvPr>
            <p:cNvGrpSpPr/>
            <p:nvPr/>
          </p:nvGrpSpPr>
          <p:grpSpPr>
            <a:xfrm>
              <a:off x="7391404" y="4214226"/>
              <a:ext cx="2705808" cy="530534"/>
              <a:chOff x="7391404" y="4214226"/>
              <a:chExt cx="2705808" cy="530534"/>
            </a:xfrm>
            <a:solidFill>
              <a:srgbClr val="9C9B9B"/>
            </a:solidFill>
          </p:grpSpPr>
          <p:sp>
            <p:nvSpPr>
              <p:cNvPr id="110" name="Freeform: Shape 138">
                <a:extLst>
                  <a:ext uri="{FF2B5EF4-FFF2-40B4-BE49-F238E27FC236}">
                    <a16:creationId xmlns:a16="http://schemas.microsoft.com/office/drawing/2014/main" id="{CD2211A1-E127-D784-BC78-85CA52D77858}"/>
                  </a:ext>
                </a:extLst>
              </p:cNvPr>
              <p:cNvSpPr/>
              <p:nvPr/>
            </p:nvSpPr>
            <p:spPr>
              <a:xfrm>
                <a:off x="7391404" y="4214226"/>
                <a:ext cx="360666" cy="530534"/>
              </a:xfrm>
              <a:custGeom>
                <a:avLst/>
                <a:gdLst>
                  <a:gd name="connsiteX0" fmla="*/ 83181 w 360666"/>
                  <a:gd name="connsiteY0" fmla="*/ 504180 h 530534"/>
                  <a:gd name="connsiteX1" fmla="*/ 79084 w 360666"/>
                  <a:gd name="connsiteY1" fmla="*/ 501633 h 530534"/>
                  <a:gd name="connsiteX2" fmla="*/ 83181 w 360666"/>
                  <a:gd name="connsiteY2" fmla="*/ 504180 h 530534"/>
                  <a:gd name="connsiteX3" fmla="*/ 64522 w 360666"/>
                  <a:gd name="connsiteY3" fmla="*/ 489618 h 530534"/>
                  <a:gd name="connsiteX4" fmla="*/ 64928 w 360666"/>
                  <a:gd name="connsiteY4" fmla="*/ 489969 h 530534"/>
                  <a:gd name="connsiteX5" fmla="*/ 64522 w 360666"/>
                  <a:gd name="connsiteY5" fmla="*/ 489618 h 530534"/>
                  <a:gd name="connsiteX6" fmla="*/ 100677 w 360666"/>
                  <a:gd name="connsiteY6" fmla="*/ 513961 h 530534"/>
                  <a:gd name="connsiteX7" fmla="*/ 95436 w 360666"/>
                  <a:gd name="connsiteY7" fmla="*/ 511618 h 530534"/>
                  <a:gd name="connsiteX8" fmla="*/ 100677 w 360666"/>
                  <a:gd name="connsiteY8" fmla="*/ 513961 h 530534"/>
                  <a:gd name="connsiteX9" fmla="*/ 117269 w 360666"/>
                  <a:gd name="connsiteY9" fmla="*/ 520643 h 530534"/>
                  <a:gd name="connsiteX10" fmla="*/ 113615 w 360666"/>
                  <a:gd name="connsiteY10" fmla="*/ 519535 h 530534"/>
                  <a:gd name="connsiteX11" fmla="*/ 117269 w 360666"/>
                  <a:gd name="connsiteY11" fmla="*/ 520643 h 530534"/>
                  <a:gd name="connsiteX12" fmla="*/ 104535 w 360666"/>
                  <a:gd name="connsiteY12" fmla="*/ 341970 h 530534"/>
                  <a:gd name="connsiteX13" fmla="*/ 104535 w 360666"/>
                  <a:gd name="connsiteY13" fmla="*/ 342007 h 530534"/>
                  <a:gd name="connsiteX14" fmla="*/ 104535 w 360666"/>
                  <a:gd name="connsiteY14" fmla="*/ 341970 h 530534"/>
                  <a:gd name="connsiteX15" fmla="*/ 178192 w 360666"/>
                  <a:gd name="connsiteY15" fmla="*/ 0 h 530534"/>
                  <a:gd name="connsiteX16" fmla="*/ 129949 w 360666"/>
                  <a:gd name="connsiteY16" fmla="*/ 4614 h 530534"/>
                  <a:gd name="connsiteX17" fmla="*/ 126017 w 360666"/>
                  <a:gd name="connsiteY17" fmla="*/ 5611 h 530534"/>
                  <a:gd name="connsiteX18" fmla="*/ 109592 w 360666"/>
                  <a:gd name="connsiteY18" fmla="*/ 10059 h 530534"/>
                  <a:gd name="connsiteX19" fmla="*/ 101194 w 360666"/>
                  <a:gd name="connsiteY19" fmla="*/ 13473 h 530534"/>
                  <a:gd name="connsiteX20" fmla="*/ 91136 w 360666"/>
                  <a:gd name="connsiteY20" fmla="*/ 17681 h 530534"/>
                  <a:gd name="connsiteX21" fmla="*/ 82535 w 360666"/>
                  <a:gd name="connsiteY21" fmla="*/ 22701 h 530534"/>
                  <a:gd name="connsiteX22" fmla="*/ 74415 w 360666"/>
                  <a:gd name="connsiteY22" fmla="*/ 27555 h 530534"/>
                  <a:gd name="connsiteX23" fmla="*/ 68047 w 360666"/>
                  <a:gd name="connsiteY23" fmla="*/ 32649 h 530534"/>
                  <a:gd name="connsiteX24" fmla="*/ 59447 w 360666"/>
                  <a:gd name="connsiteY24" fmla="*/ 39773 h 530534"/>
                  <a:gd name="connsiteX25" fmla="*/ 57343 w 360666"/>
                  <a:gd name="connsiteY25" fmla="*/ 42043 h 530534"/>
                  <a:gd name="connsiteX26" fmla="*/ 35657 w 360666"/>
                  <a:gd name="connsiteY26" fmla="*/ 69856 h 530534"/>
                  <a:gd name="connsiteX27" fmla="*/ 19028 w 360666"/>
                  <a:gd name="connsiteY27" fmla="*/ 107487 h 530534"/>
                  <a:gd name="connsiteX28" fmla="*/ 18474 w 360666"/>
                  <a:gd name="connsiteY28" fmla="*/ 109352 h 530534"/>
                  <a:gd name="connsiteX29" fmla="*/ 12993 w 360666"/>
                  <a:gd name="connsiteY29" fmla="*/ 128564 h 530534"/>
                  <a:gd name="connsiteX30" fmla="*/ 11794 w 360666"/>
                  <a:gd name="connsiteY30" fmla="*/ 134101 h 530534"/>
                  <a:gd name="connsiteX31" fmla="*/ 8176 w 360666"/>
                  <a:gd name="connsiteY31" fmla="*/ 151763 h 530534"/>
                  <a:gd name="connsiteX32" fmla="*/ 7069 w 360666"/>
                  <a:gd name="connsiteY32" fmla="*/ 158961 h 530534"/>
                  <a:gd name="connsiteX33" fmla="*/ 4485 w 360666"/>
                  <a:gd name="connsiteY33" fmla="*/ 177306 h 530534"/>
                  <a:gd name="connsiteX34" fmla="*/ 3894 w 360666"/>
                  <a:gd name="connsiteY34" fmla="*/ 183434 h 530534"/>
                  <a:gd name="connsiteX35" fmla="*/ 0 w 360666"/>
                  <a:gd name="connsiteY35" fmla="*/ 264455 h 530534"/>
                  <a:gd name="connsiteX36" fmla="*/ 39459 w 360666"/>
                  <a:gd name="connsiteY36" fmla="*/ 458686 h 530534"/>
                  <a:gd name="connsiteX37" fmla="*/ 178211 w 360666"/>
                  <a:gd name="connsiteY37" fmla="*/ 530332 h 530534"/>
                  <a:gd name="connsiteX38" fmla="*/ 198346 w 360666"/>
                  <a:gd name="connsiteY38" fmla="*/ 530535 h 530534"/>
                  <a:gd name="connsiteX39" fmla="*/ 204400 w 360666"/>
                  <a:gd name="connsiteY39" fmla="*/ 530369 h 530534"/>
                  <a:gd name="connsiteX40" fmla="*/ 237251 w 360666"/>
                  <a:gd name="connsiteY40" fmla="*/ 529501 h 530534"/>
                  <a:gd name="connsiteX41" fmla="*/ 252441 w 360666"/>
                  <a:gd name="connsiteY41" fmla="*/ 528708 h 530534"/>
                  <a:gd name="connsiteX42" fmla="*/ 282505 w 360666"/>
                  <a:gd name="connsiteY42" fmla="*/ 526050 h 530534"/>
                  <a:gd name="connsiteX43" fmla="*/ 295240 w 360666"/>
                  <a:gd name="connsiteY43" fmla="*/ 524426 h 530534"/>
                  <a:gd name="connsiteX44" fmla="*/ 323164 w 360666"/>
                  <a:gd name="connsiteY44" fmla="*/ 519849 h 530534"/>
                  <a:gd name="connsiteX45" fmla="*/ 332706 w 360666"/>
                  <a:gd name="connsiteY45" fmla="*/ 517652 h 530534"/>
                  <a:gd name="connsiteX46" fmla="*/ 355702 w 360666"/>
                  <a:gd name="connsiteY46" fmla="*/ 511691 h 530534"/>
                  <a:gd name="connsiteX47" fmla="*/ 360593 w 360666"/>
                  <a:gd name="connsiteY47" fmla="*/ 510418 h 530534"/>
                  <a:gd name="connsiteX48" fmla="*/ 360630 w 360666"/>
                  <a:gd name="connsiteY48" fmla="*/ 510418 h 530534"/>
                  <a:gd name="connsiteX49" fmla="*/ 360630 w 360666"/>
                  <a:gd name="connsiteY49" fmla="*/ 432774 h 530534"/>
                  <a:gd name="connsiteX50" fmla="*/ 360519 w 360666"/>
                  <a:gd name="connsiteY50" fmla="*/ 432774 h 530534"/>
                  <a:gd name="connsiteX51" fmla="*/ 201816 w 360666"/>
                  <a:gd name="connsiteY51" fmla="*/ 438421 h 530534"/>
                  <a:gd name="connsiteX52" fmla="*/ 120315 w 360666"/>
                  <a:gd name="connsiteY52" fmla="*/ 395862 h 530534"/>
                  <a:gd name="connsiteX53" fmla="*/ 100345 w 360666"/>
                  <a:gd name="connsiteY53" fmla="*/ 265913 h 530534"/>
                  <a:gd name="connsiteX54" fmla="*/ 123544 w 360666"/>
                  <a:gd name="connsiteY54" fmla="*/ 119779 h 530534"/>
                  <a:gd name="connsiteX55" fmla="*/ 201834 w 360666"/>
                  <a:gd name="connsiteY55" fmla="*/ 91929 h 530534"/>
                  <a:gd name="connsiteX56" fmla="*/ 358286 w 360666"/>
                  <a:gd name="connsiteY56" fmla="*/ 101637 h 530534"/>
                  <a:gd name="connsiteX57" fmla="*/ 360556 w 360666"/>
                  <a:gd name="connsiteY57" fmla="*/ 101877 h 530534"/>
                  <a:gd name="connsiteX58" fmla="*/ 360666 w 360666"/>
                  <a:gd name="connsiteY58" fmla="*/ 101877 h 530534"/>
                  <a:gd name="connsiteX59" fmla="*/ 360666 w 360666"/>
                  <a:gd name="connsiteY59" fmla="*/ 23513 h 530534"/>
                  <a:gd name="connsiteX60" fmla="*/ 360593 w 360666"/>
                  <a:gd name="connsiteY60" fmla="*/ 23476 h 530534"/>
                  <a:gd name="connsiteX61" fmla="*/ 178192 w 360666"/>
                  <a:gd name="connsiteY61" fmla="*/ 0 h 53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60666" h="530534">
                    <a:moveTo>
                      <a:pt x="83181" y="504180"/>
                    </a:moveTo>
                    <a:cubicBezTo>
                      <a:pt x="81871" y="503312"/>
                      <a:pt x="80394" y="502593"/>
                      <a:pt x="79084" y="501633"/>
                    </a:cubicBezTo>
                    <a:cubicBezTo>
                      <a:pt x="80394" y="502556"/>
                      <a:pt x="81852" y="503294"/>
                      <a:pt x="83181" y="504180"/>
                    </a:cubicBezTo>
                    <a:moveTo>
                      <a:pt x="64522" y="489618"/>
                    </a:moveTo>
                    <a:cubicBezTo>
                      <a:pt x="64633" y="489729"/>
                      <a:pt x="64799" y="489821"/>
                      <a:pt x="64928" y="489969"/>
                    </a:cubicBezTo>
                    <a:cubicBezTo>
                      <a:pt x="64799" y="489821"/>
                      <a:pt x="64633" y="489747"/>
                      <a:pt x="64522" y="489618"/>
                    </a:cubicBezTo>
                    <a:moveTo>
                      <a:pt x="100677" y="513961"/>
                    </a:moveTo>
                    <a:cubicBezTo>
                      <a:pt x="98961" y="513168"/>
                      <a:pt x="97097" y="512485"/>
                      <a:pt x="95436" y="511618"/>
                    </a:cubicBezTo>
                    <a:cubicBezTo>
                      <a:pt x="97097" y="512485"/>
                      <a:pt x="98961" y="513168"/>
                      <a:pt x="100677" y="513961"/>
                    </a:cubicBezTo>
                    <a:moveTo>
                      <a:pt x="117269" y="520643"/>
                    </a:moveTo>
                    <a:cubicBezTo>
                      <a:pt x="116070" y="520236"/>
                      <a:pt x="114796" y="519959"/>
                      <a:pt x="113615" y="519535"/>
                    </a:cubicBezTo>
                    <a:cubicBezTo>
                      <a:pt x="114796" y="519978"/>
                      <a:pt x="116070" y="520255"/>
                      <a:pt x="117269" y="520643"/>
                    </a:cubicBezTo>
                    <a:moveTo>
                      <a:pt x="104535" y="341970"/>
                    </a:moveTo>
                    <a:lnTo>
                      <a:pt x="104535" y="342007"/>
                    </a:lnTo>
                    <a:lnTo>
                      <a:pt x="104535" y="341970"/>
                    </a:lnTo>
                    <a:close/>
                    <a:moveTo>
                      <a:pt x="178192" y="0"/>
                    </a:moveTo>
                    <a:cubicBezTo>
                      <a:pt x="160696" y="0"/>
                      <a:pt x="144621" y="1550"/>
                      <a:pt x="129949" y="4614"/>
                    </a:cubicBezTo>
                    <a:cubicBezTo>
                      <a:pt x="128564" y="4891"/>
                      <a:pt x="127365" y="5334"/>
                      <a:pt x="126017" y="5611"/>
                    </a:cubicBezTo>
                    <a:cubicBezTo>
                      <a:pt x="120407" y="6921"/>
                      <a:pt x="114833" y="8324"/>
                      <a:pt x="109592" y="10059"/>
                    </a:cubicBezTo>
                    <a:cubicBezTo>
                      <a:pt x="106657" y="11055"/>
                      <a:pt x="103981" y="12329"/>
                      <a:pt x="101194" y="13473"/>
                    </a:cubicBezTo>
                    <a:cubicBezTo>
                      <a:pt x="97817" y="14857"/>
                      <a:pt x="94310" y="16094"/>
                      <a:pt x="91136" y="17681"/>
                    </a:cubicBezTo>
                    <a:cubicBezTo>
                      <a:pt x="88072" y="19194"/>
                      <a:pt x="85359" y="20984"/>
                      <a:pt x="82535" y="22701"/>
                    </a:cubicBezTo>
                    <a:cubicBezTo>
                      <a:pt x="79785" y="24325"/>
                      <a:pt x="76962" y="25765"/>
                      <a:pt x="74415" y="27555"/>
                    </a:cubicBezTo>
                    <a:cubicBezTo>
                      <a:pt x="72144" y="29142"/>
                      <a:pt x="70207" y="30969"/>
                      <a:pt x="68047" y="32649"/>
                    </a:cubicBezTo>
                    <a:cubicBezTo>
                      <a:pt x="65150" y="34993"/>
                      <a:pt x="62160" y="37189"/>
                      <a:pt x="59447" y="39773"/>
                    </a:cubicBezTo>
                    <a:cubicBezTo>
                      <a:pt x="58690" y="40492"/>
                      <a:pt x="58063" y="41323"/>
                      <a:pt x="57343" y="42043"/>
                    </a:cubicBezTo>
                    <a:cubicBezTo>
                      <a:pt x="49185" y="50163"/>
                      <a:pt x="41877" y="59299"/>
                      <a:pt x="35657" y="69856"/>
                    </a:cubicBezTo>
                    <a:cubicBezTo>
                      <a:pt x="29179" y="80837"/>
                      <a:pt x="23679" y="93406"/>
                      <a:pt x="19028" y="107487"/>
                    </a:cubicBezTo>
                    <a:cubicBezTo>
                      <a:pt x="18825" y="108078"/>
                      <a:pt x="18678" y="108761"/>
                      <a:pt x="18474" y="109352"/>
                    </a:cubicBezTo>
                    <a:cubicBezTo>
                      <a:pt x="16481" y="115479"/>
                      <a:pt x="14654" y="121846"/>
                      <a:pt x="12993" y="128564"/>
                    </a:cubicBezTo>
                    <a:cubicBezTo>
                      <a:pt x="12550" y="130354"/>
                      <a:pt x="12200" y="132255"/>
                      <a:pt x="11794" y="134101"/>
                    </a:cubicBezTo>
                    <a:cubicBezTo>
                      <a:pt x="10483" y="139822"/>
                      <a:pt x="9246" y="145599"/>
                      <a:pt x="8176" y="151763"/>
                    </a:cubicBezTo>
                    <a:cubicBezTo>
                      <a:pt x="7770" y="154070"/>
                      <a:pt x="7456" y="156580"/>
                      <a:pt x="7069" y="158961"/>
                    </a:cubicBezTo>
                    <a:cubicBezTo>
                      <a:pt x="6146" y="164886"/>
                      <a:pt x="5242" y="170939"/>
                      <a:pt x="4485" y="177306"/>
                    </a:cubicBezTo>
                    <a:cubicBezTo>
                      <a:pt x="4245" y="179300"/>
                      <a:pt x="4134" y="181404"/>
                      <a:pt x="3894" y="183434"/>
                    </a:cubicBezTo>
                    <a:cubicBezTo>
                      <a:pt x="1348" y="207500"/>
                      <a:pt x="0" y="234225"/>
                      <a:pt x="0" y="264455"/>
                    </a:cubicBezTo>
                    <a:cubicBezTo>
                      <a:pt x="0" y="351844"/>
                      <a:pt x="12883" y="415370"/>
                      <a:pt x="39459" y="458686"/>
                    </a:cubicBezTo>
                    <a:cubicBezTo>
                      <a:pt x="68583" y="506173"/>
                      <a:pt x="113965" y="529649"/>
                      <a:pt x="178211" y="530332"/>
                    </a:cubicBezTo>
                    <a:cubicBezTo>
                      <a:pt x="185058" y="530443"/>
                      <a:pt x="191739" y="530535"/>
                      <a:pt x="198346" y="530535"/>
                    </a:cubicBezTo>
                    <a:cubicBezTo>
                      <a:pt x="200450" y="530535"/>
                      <a:pt x="202278" y="530369"/>
                      <a:pt x="204400" y="530369"/>
                    </a:cubicBezTo>
                    <a:cubicBezTo>
                      <a:pt x="215731" y="530295"/>
                      <a:pt x="226639" y="529963"/>
                      <a:pt x="237251" y="529501"/>
                    </a:cubicBezTo>
                    <a:cubicBezTo>
                      <a:pt x="242383" y="529261"/>
                      <a:pt x="247476" y="529021"/>
                      <a:pt x="252441" y="528708"/>
                    </a:cubicBezTo>
                    <a:cubicBezTo>
                      <a:pt x="262831" y="528025"/>
                      <a:pt x="272853" y="527157"/>
                      <a:pt x="282505" y="526050"/>
                    </a:cubicBezTo>
                    <a:cubicBezTo>
                      <a:pt x="286806" y="525570"/>
                      <a:pt x="291013" y="525017"/>
                      <a:pt x="295240" y="524426"/>
                    </a:cubicBezTo>
                    <a:cubicBezTo>
                      <a:pt x="304874" y="523116"/>
                      <a:pt x="314250" y="521602"/>
                      <a:pt x="323164" y="519849"/>
                    </a:cubicBezTo>
                    <a:cubicBezTo>
                      <a:pt x="326430" y="519166"/>
                      <a:pt x="329531" y="518372"/>
                      <a:pt x="332706" y="517652"/>
                    </a:cubicBezTo>
                    <a:cubicBezTo>
                      <a:pt x="340661" y="515862"/>
                      <a:pt x="348375" y="513869"/>
                      <a:pt x="355702" y="511691"/>
                    </a:cubicBezTo>
                    <a:cubicBezTo>
                      <a:pt x="357252" y="511211"/>
                      <a:pt x="359043" y="510898"/>
                      <a:pt x="360593" y="510418"/>
                    </a:cubicBezTo>
                    <a:lnTo>
                      <a:pt x="360630" y="510418"/>
                    </a:lnTo>
                    <a:lnTo>
                      <a:pt x="360630" y="432774"/>
                    </a:lnTo>
                    <a:lnTo>
                      <a:pt x="360519" y="432774"/>
                    </a:lnTo>
                    <a:cubicBezTo>
                      <a:pt x="359688" y="432811"/>
                      <a:pt x="276028" y="438421"/>
                      <a:pt x="201816" y="438421"/>
                    </a:cubicBezTo>
                    <a:cubicBezTo>
                      <a:pt x="161563" y="438421"/>
                      <a:pt x="135633" y="424930"/>
                      <a:pt x="120315" y="395862"/>
                    </a:cubicBezTo>
                    <a:cubicBezTo>
                      <a:pt x="106510" y="369765"/>
                      <a:pt x="100345" y="329679"/>
                      <a:pt x="100345" y="265913"/>
                    </a:cubicBezTo>
                    <a:cubicBezTo>
                      <a:pt x="100345" y="187309"/>
                      <a:pt x="107303" y="143643"/>
                      <a:pt x="123544" y="119779"/>
                    </a:cubicBezTo>
                    <a:cubicBezTo>
                      <a:pt x="139342" y="96469"/>
                      <a:pt x="164203" y="91929"/>
                      <a:pt x="201834" y="91929"/>
                    </a:cubicBezTo>
                    <a:cubicBezTo>
                      <a:pt x="257239" y="91929"/>
                      <a:pt x="323681" y="98020"/>
                      <a:pt x="358286" y="101637"/>
                    </a:cubicBezTo>
                    <a:cubicBezTo>
                      <a:pt x="359965" y="101803"/>
                      <a:pt x="360519" y="101877"/>
                      <a:pt x="360556" y="101877"/>
                    </a:cubicBezTo>
                    <a:lnTo>
                      <a:pt x="360666" y="101877"/>
                    </a:lnTo>
                    <a:lnTo>
                      <a:pt x="360666" y="23513"/>
                    </a:lnTo>
                    <a:lnTo>
                      <a:pt x="360593" y="23476"/>
                    </a:lnTo>
                    <a:cubicBezTo>
                      <a:pt x="303066" y="6810"/>
                      <a:pt x="250189" y="0"/>
                      <a:pt x="17819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1" name="Freeform: Shape 139">
                <a:extLst>
                  <a:ext uri="{FF2B5EF4-FFF2-40B4-BE49-F238E27FC236}">
                    <a16:creationId xmlns:a16="http://schemas.microsoft.com/office/drawing/2014/main" id="{B5FA756F-092B-B1D8-9335-0FEF1E486FAD}"/>
                  </a:ext>
                </a:extLst>
              </p:cNvPr>
              <p:cNvSpPr/>
              <p:nvPr/>
            </p:nvSpPr>
            <p:spPr>
              <a:xfrm>
                <a:off x="8137984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4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56" y="2104"/>
                      <a:pt x="7474" y="3304"/>
                    </a:cubicBezTo>
                    <a:cubicBezTo>
                      <a:pt x="5093" y="2159"/>
                      <a:pt x="2547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2" name="Freeform: Shape 140">
                <a:extLst>
                  <a:ext uri="{FF2B5EF4-FFF2-40B4-BE49-F238E27FC236}">
                    <a16:creationId xmlns:a16="http://schemas.microsoft.com/office/drawing/2014/main" id="{1F1ECC5D-85BA-79B2-9EDA-6AA5C7E92004}"/>
                  </a:ext>
                </a:extLst>
              </p:cNvPr>
              <p:cNvSpPr/>
              <p:nvPr/>
            </p:nvSpPr>
            <p:spPr>
              <a:xfrm>
                <a:off x="8166775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1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8" y="1200"/>
                      <a:pt x="3027" y="2547"/>
                      <a:pt x="4541" y="3820"/>
                    </a:cubicBezTo>
                    <a:cubicBezTo>
                      <a:pt x="3009" y="2547"/>
                      <a:pt x="1588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3" name="Freeform: Shape 141">
                <a:extLst>
                  <a:ext uri="{FF2B5EF4-FFF2-40B4-BE49-F238E27FC236}">
                    <a16:creationId xmlns:a16="http://schemas.microsoft.com/office/drawing/2014/main" id="{B70C2004-BA9F-D8C8-1468-B512136F15FD}"/>
                  </a:ext>
                </a:extLst>
              </p:cNvPr>
              <p:cNvSpPr/>
              <p:nvPr/>
            </p:nvSpPr>
            <p:spPr>
              <a:xfrm>
                <a:off x="7816279" y="4216404"/>
                <a:ext cx="420665" cy="526714"/>
              </a:xfrm>
              <a:custGeom>
                <a:avLst/>
                <a:gdLst>
                  <a:gd name="connsiteX0" fmla="*/ 12125 w 420665"/>
                  <a:gd name="connsiteY0" fmla="*/ 139453 h 526714"/>
                  <a:gd name="connsiteX1" fmla="*/ 15503 w 420665"/>
                  <a:gd name="connsiteY1" fmla="*/ 124965 h 526714"/>
                  <a:gd name="connsiteX2" fmla="*/ 12125 w 420665"/>
                  <a:gd name="connsiteY2" fmla="*/ 139453 h 526714"/>
                  <a:gd name="connsiteX3" fmla="*/ 6588 w 420665"/>
                  <a:gd name="connsiteY3" fmla="*/ 169610 h 526714"/>
                  <a:gd name="connsiteX4" fmla="*/ 8822 w 420665"/>
                  <a:gd name="connsiteY4" fmla="*/ 154569 h 526714"/>
                  <a:gd name="connsiteX5" fmla="*/ 6588 w 420665"/>
                  <a:gd name="connsiteY5" fmla="*/ 169610 h 526714"/>
                  <a:gd name="connsiteX6" fmla="*/ 3137 w 420665"/>
                  <a:gd name="connsiteY6" fmla="*/ 199047 h 526714"/>
                  <a:gd name="connsiteX7" fmla="*/ 3968 w 420665"/>
                  <a:gd name="connsiteY7" fmla="*/ 188620 h 526714"/>
                  <a:gd name="connsiteX8" fmla="*/ 3137 w 420665"/>
                  <a:gd name="connsiteY8" fmla="*/ 199047 h 526714"/>
                  <a:gd name="connsiteX9" fmla="*/ 20080 w 420665"/>
                  <a:gd name="connsiteY9" fmla="*/ 110773 h 526714"/>
                  <a:gd name="connsiteX10" fmla="*/ 23937 w 420665"/>
                  <a:gd name="connsiteY10" fmla="*/ 99404 h 526714"/>
                  <a:gd name="connsiteX11" fmla="*/ 20080 w 420665"/>
                  <a:gd name="connsiteY11" fmla="*/ 110773 h 526714"/>
                  <a:gd name="connsiteX12" fmla="*/ 34051 w 420665"/>
                  <a:gd name="connsiteY12" fmla="*/ 77441 h 526714"/>
                  <a:gd name="connsiteX13" fmla="*/ 30821 w 420665"/>
                  <a:gd name="connsiteY13" fmla="*/ 84196 h 526714"/>
                  <a:gd name="connsiteX14" fmla="*/ 34051 w 420665"/>
                  <a:gd name="connsiteY14" fmla="*/ 77441 h 526714"/>
                  <a:gd name="connsiteX15" fmla="*/ 45937 w 420665"/>
                  <a:gd name="connsiteY15" fmla="*/ 58672 h 526714"/>
                  <a:gd name="connsiteX16" fmla="*/ 45696 w 420665"/>
                  <a:gd name="connsiteY16" fmla="*/ 59022 h 526714"/>
                  <a:gd name="connsiteX17" fmla="*/ 45937 w 420665"/>
                  <a:gd name="connsiteY17" fmla="*/ 58672 h 526714"/>
                  <a:gd name="connsiteX18" fmla="*/ 121348 w 420665"/>
                  <a:gd name="connsiteY18" fmla="*/ 518815 h 526714"/>
                  <a:gd name="connsiteX19" fmla="*/ 119631 w 420665"/>
                  <a:gd name="connsiteY19" fmla="*/ 518335 h 526714"/>
                  <a:gd name="connsiteX20" fmla="*/ 121348 w 420665"/>
                  <a:gd name="connsiteY20" fmla="*/ 518815 h 526714"/>
                  <a:gd name="connsiteX21" fmla="*/ 86355 w 420665"/>
                  <a:gd name="connsiteY21" fmla="*/ 506357 h 526714"/>
                  <a:gd name="connsiteX22" fmla="*/ 84454 w 420665"/>
                  <a:gd name="connsiteY22" fmla="*/ 505250 h 526714"/>
                  <a:gd name="connsiteX23" fmla="*/ 86355 w 420665"/>
                  <a:gd name="connsiteY23" fmla="*/ 506357 h 526714"/>
                  <a:gd name="connsiteX24" fmla="*/ 103297 w 420665"/>
                  <a:gd name="connsiteY24" fmla="*/ 513555 h 526714"/>
                  <a:gd name="connsiteX25" fmla="*/ 99440 w 420665"/>
                  <a:gd name="connsiteY25" fmla="*/ 511968 h 526714"/>
                  <a:gd name="connsiteX26" fmla="*/ 103297 w 420665"/>
                  <a:gd name="connsiteY26" fmla="*/ 513555 h 526714"/>
                  <a:gd name="connsiteX27" fmla="*/ 291050 w 420665"/>
                  <a:gd name="connsiteY27" fmla="*/ 410811 h 526714"/>
                  <a:gd name="connsiteX28" fmla="*/ 288300 w 420665"/>
                  <a:gd name="connsiteY28" fmla="*/ 413524 h 526714"/>
                  <a:gd name="connsiteX29" fmla="*/ 283373 w 420665"/>
                  <a:gd name="connsiteY29" fmla="*/ 417824 h 526714"/>
                  <a:gd name="connsiteX30" fmla="*/ 280752 w 420665"/>
                  <a:gd name="connsiteY30" fmla="*/ 419688 h 526714"/>
                  <a:gd name="connsiteX31" fmla="*/ 275178 w 420665"/>
                  <a:gd name="connsiteY31" fmla="*/ 423066 h 526714"/>
                  <a:gd name="connsiteX32" fmla="*/ 270970 w 420665"/>
                  <a:gd name="connsiteY32" fmla="*/ 425170 h 526714"/>
                  <a:gd name="connsiteX33" fmla="*/ 266707 w 420665"/>
                  <a:gd name="connsiteY33" fmla="*/ 426923 h 526714"/>
                  <a:gd name="connsiteX34" fmla="*/ 258715 w 420665"/>
                  <a:gd name="connsiteY34" fmla="*/ 429581 h 526714"/>
                  <a:gd name="connsiteX35" fmla="*/ 257202 w 420665"/>
                  <a:gd name="connsiteY35" fmla="*/ 429987 h 526714"/>
                  <a:gd name="connsiteX36" fmla="*/ 210342 w 420665"/>
                  <a:gd name="connsiteY36" fmla="*/ 434804 h 526714"/>
                  <a:gd name="connsiteX37" fmla="*/ 157355 w 420665"/>
                  <a:gd name="connsiteY37" fmla="*/ 429193 h 526714"/>
                  <a:gd name="connsiteX38" fmla="*/ 156765 w 420665"/>
                  <a:gd name="connsiteY38" fmla="*/ 429027 h 526714"/>
                  <a:gd name="connsiteX39" fmla="*/ 121883 w 420665"/>
                  <a:gd name="connsiteY39" fmla="*/ 404277 h 526714"/>
                  <a:gd name="connsiteX40" fmla="*/ 108281 w 420665"/>
                  <a:gd name="connsiteY40" fmla="*/ 370946 h 526714"/>
                  <a:gd name="connsiteX41" fmla="*/ 108244 w 420665"/>
                  <a:gd name="connsiteY41" fmla="*/ 370780 h 526714"/>
                  <a:gd name="connsiteX42" fmla="*/ 100326 w 420665"/>
                  <a:gd name="connsiteY42" fmla="*/ 267205 h 526714"/>
                  <a:gd name="connsiteX43" fmla="*/ 126423 w 420665"/>
                  <a:gd name="connsiteY43" fmla="*/ 117435 h 526714"/>
                  <a:gd name="connsiteX44" fmla="*/ 210361 w 420665"/>
                  <a:gd name="connsiteY44" fmla="*/ 91781 h 526714"/>
                  <a:gd name="connsiteX45" fmla="*/ 295092 w 420665"/>
                  <a:gd name="connsiteY45" fmla="*/ 118746 h 526714"/>
                  <a:gd name="connsiteX46" fmla="*/ 320395 w 420665"/>
                  <a:gd name="connsiteY46" fmla="*/ 267187 h 526714"/>
                  <a:gd name="connsiteX47" fmla="*/ 296974 w 420665"/>
                  <a:gd name="connsiteY47" fmla="*/ 403466 h 526714"/>
                  <a:gd name="connsiteX48" fmla="*/ 294077 w 420665"/>
                  <a:gd name="connsiteY48" fmla="*/ 407157 h 526714"/>
                  <a:gd name="connsiteX49" fmla="*/ 291050 w 420665"/>
                  <a:gd name="connsiteY49" fmla="*/ 410811 h 526714"/>
                  <a:gd name="connsiteX50" fmla="*/ 389568 w 420665"/>
                  <a:gd name="connsiteY50" fmla="*/ 81815 h 526714"/>
                  <a:gd name="connsiteX51" fmla="*/ 387538 w 420665"/>
                  <a:gd name="connsiteY51" fmla="*/ 77478 h 526714"/>
                  <a:gd name="connsiteX52" fmla="*/ 389568 w 420665"/>
                  <a:gd name="connsiteY52" fmla="*/ 81815 h 526714"/>
                  <a:gd name="connsiteX53" fmla="*/ 400070 w 420665"/>
                  <a:gd name="connsiteY53" fmla="*/ 107321 h 526714"/>
                  <a:gd name="connsiteX54" fmla="*/ 397523 w 420665"/>
                  <a:gd name="connsiteY54" fmla="*/ 99681 h 526714"/>
                  <a:gd name="connsiteX55" fmla="*/ 400070 w 420665"/>
                  <a:gd name="connsiteY55" fmla="*/ 107321 h 526714"/>
                  <a:gd name="connsiteX56" fmla="*/ 413672 w 420665"/>
                  <a:gd name="connsiteY56" fmla="*/ 165236 h 526714"/>
                  <a:gd name="connsiteX57" fmla="*/ 412195 w 420665"/>
                  <a:gd name="connsiteY57" fmla="*/ 155048 h 526714"/>
                  <a:gd name="connsiteX58" fmla="*/ 413672 w 420665"/>
                  <a:gd name="connsiteY58" fmla="*/ 165236 h 526714"/>
                  <a:gd name="connsiteX59" fmla="*/ 417289 w 420665"/>
                  <a:gd name="connsiteY59" fmla="*/ 194341 h 526714"/>
                  <a:gd name="connsiteX60" fmla="*/ 416846 w 420665"/>
                  <a:gd name="connsiteY60" fmla="*/ 188934 h 526714"/>
                  <a:gd name="connsiteX61" fmla="*/ 417289 w 420665"/>
                  <a:gd name="connsiteY61" fmla="*/ 194341 h 526714"/>
                  <a:gd name="connsiteX62" fmla="*/ 407987 w 420665"/>
                  <a:gd name="connsiteY62" fmla="*/ 135393 h 526714"/>
                  <a:gd name="connsiteX63" fmla="*/ 405754 w 420665"/>
                  <a:gd name="connsiteY63" fmla="*/ 125371 h 526714"/>
                  <a:gd name="connsiteX64" fmla="*/ 407987 w 420665"/>
                  <a:gd name="connsiteY64" fmla="*/ 135393 h 526714"/>
                  <a:gd name="connsiteX65" fmla="*/ 412638 w 420665"/>
                  <a:gd name="connsiteY65" fmla="*/ 373512 h 526714"/>
                  <a:gd name="connsiteX66" fmla="*/ 413229 w 420665"/>
                  <a:gd name="connsiteY66" fmla="*/ 369101 h 526714"/>
                  <a:gd name="connsiteX67" fmla="*/ 412638 w 420665"/>
                  <a:gd name="connsiteY67" fmla="*/ 373512 h 526714"/>
                  <a:gd name="connsiteX68" fmla="*/ 406436 w 420665"/>
                  <a:gd name="connsiteY68" fmla="*/ 401915 h 526714"/>
                  <a:gd name="connsiteX69" fmla="*/ 407544 w 420665"/>
                  <a:gd name="connsiteY69" fmla="*/ 396895 h 526714"/>
                  <a:gd name="connsiteX70" fmla="*/ 406436 w 420665"/>
                  <a:gd name="connsiteY70" fmla="*/ 401915 h 526714"/>
                  <a:gd name="connsiteX71" fmla="*/ 398519 w 420665"/>
                  <a:gd name="connsiteY71" fmla="*/ 426775 h 526714"/>
                  <a:gd name="connsiteX72" fmla="*/ 399626 w 420665"/>
                  <a:gd name="connsiteY72" fmla="*/ 423398 h 526714"/>
                  <a:gd name="connsiteX73" fmla="*/ 398519 w 420665"/>
                  <a:gd name="connsiteY73" fmla="*/ 426775 h 526714"/>
                  <a:gd name="connsiteX74" fmla="*/ 388811 w 420665"/>
                  <a:gd name="connsiteY74" fmla="*/ 448332 h 526714"/>
                  <a:gd name="connsiteX75" fmla="*/ 389088 w 420665"/>
                  <a:gd name="connsiteY75" fmla="*/ 447741 h 526714"/>
                  <a:gd name="connsiteX76" fmla="*/ 388811 w 420665"/>
                  <a:gd name="connsiteY76" fmla="*/ 448332 h 526714"/>
                  <a:gd name="connsiteX77" fmla="*/ 360537 w 420665"/>
                  <a:gd name="connsiteY77" fmla="*/ 485761 h 526714"/>
                  <a:gd name="connsiteX78" fmla="*/ 357824 w 420665"/>
                  <a:gd name="connsiteY78" fmla="*/ 487994 h 526714"/>
                  <a:gd name="connsiteX79" fmla="*/ 361515 w 420665"/>
                  <a:gd name="connsiteY79" fmla="*/ 484856 h 526714"/>
                  <a:gd name="connsiteX80" fmla="*/ 360537 w 420665"/>
                  <a:gd name="connsiteY80" fmla="*/ 485761 h 526714"/>
                  <a:gd name="connsiteX81" fmla="*/ 363841 w 420665"/>
                  <a:gd name="connsiteY81" fmla="*/ 483048 h 526714"/>
                  <a:gd name="connsiteX82" fmla="*/ 387778 w 420665"/>
                  <a:gd name="connsiteY82" fmla="*/ 450473 h 526714"/>
                  <a:gd name="connsiteX83" fmla="*/ 387980 w 420665"/>
                  <a:gd name="connsiteY83" fmla="*/ 450122 h 526714"/>
                  <a:gd name="connsiteX84" fmla="*/ 397412 w 420665"/>
                  <a:gd name="connsiteY84" fmla="*/ 429802 h 526714"/>
                  <a:gd name="connsiteX85" fmla="*/ 397763 w 420665"/>
                  <a:gd name="connsiteY85" fmla="*/ 429008 h 526714"/>
                  <a:gd name="connsiteX86" fmla="*/ 420666 w 420665"/>
                  <a:gd name="connsiteY86" fmla="*/ 267242 h 526714"/>
                  <a:gd name="connsiteX87" fmla="*/ 405108 w 420665"/>
                  <a:gd name="connsiteY87" fmla="*/ 122732 h 526714"/>
                  <a:gd name="connsiteX88" fmla="*/ 404997 w 420665"/>
                  <a:gd name="connsiteY88" fmla="*/ 122252 h 526714"/>
                  <a:gd name="connsiteX89" fmla="*/ 396840 w 420665"/>
                  <a:gd name="connsiteY89" fmla="*/ 97558 h 526714"/>
                  <a:gd name="connsiteX90" fmla="*/ 395843 w 420665"/>
                  <a:gd name="connsiteY90" fmla="*/ 95417 h 526714"/>
                  <a:gd name="connsiteX91" fmla="*/ 386781 w 420665"/>
                  <a:gd name="connsiteY91" fmla="*/ 75854 h 526714"/>
                  <a:gd name="connsiteX92" fmla="*/ 385305 w 420665"/>
                  <a:gd name="connsiteY92" fmla="*/ 73473 h 526714"/>
                  <a:gd name="connsiteX93" fmla="*/ 361921 w 420665"/>
                  <a:gd name="connsiteY93" fmla="*/ 42209 h 526714"/>
                  <a:gd name="connsiteX94" fmla="*/ 355000 w 420665"/>
                  <a:gd name="connsiteY94" fmla="*/ 36395 h 526714"/>
                  <a:gd name="connsiteX95" fmla="*/ 358820 w 420665"/>
                  <a:gd name="connsiteY95" fmla="*/ 39736 h 526714"/>
                  <a:gd name="connsiteX96" fmla="*/ 348909 w 420665"/>
                  <a:gd name="connsiteY96" fmla="*/ 31431 h 526714"/>
                  <a:gd name="connsiteX97" fmla="*/ 350496 w 420665"/>
                  <a:gd name="connsiteY97" fmla="*/ 32538 h 526714"/>
                  <a:gd name="connsiteX98" fmla="*/ 344093 w 420665"/>
                  <a:gd name="connsiteY98" fmla="*/ 28090 h 526714"/>
                  <a:gd name="connsiteX99" fmla="*/ 344850 w 420665"/>
                  <a:gd name="connsiteY99" fmla="*/ 28607 h 526714"/>
                  <a:gd name="connsiteX100" fmla="*/ 333591 w 420665"/>
                  <a:gd name="connsiteY100" fmla="*/ 21796 h 526714"/>
                  <a:gd name="connsiteX101" fmla="*/ 335824 w 420665"/>
                  <a:gd name="connsiteY101" fmla="*/ 22996 h 526714"/>
                  <a:gd name="connsiteX102" fmla="*/ 331210 w 420665"/>
                  <a:gd name="connsiteY102" fmla="*/ 20375 h 526714"/>
                  <a:gd name="connsiteX103" fmla="*/ 331173 w 420665"/>
                  <a:gd name="connsiteY103" fmla="*/ 20338 h 526714"/>
                  <a:gd name="connsiteX104" fmla="*/ 329180 w 420665"/>
                  <a:gd name="connsiteY104" fmla="*/ 19508 h 526714"/>
                  <a:gd name="connsiteX105" fmla="*/ 329383 w 420665"/>
                  <a:gd name="connsiteY105" fmla="*/ 19582 h 526714"/>
                  <a:gd name="connsiteX106" fmla="*/ 319638 w 420665"/>
                  <a:gd name="connsiteY106" fmla="*/ 15448 h 526714"/>
                  <a:gd name="connsiteX107" fmla="*/ 321706 w 420665"/>
                  <a:gd name="connsiteY107" fmla="*/ 16204 h 526714"/>
                  <a:gd name="connsiteX108" fmla="*/ 310171 w 420665"/>
                  <a:gd name="connsiteY108" fmla="*/ 11830 h 526714"/>
                  <a:gd name="connsiteX109" fmla="*/ 310724 w 420665"/>
                  <a:gd name="connsiteY109" fmla="*/ 12070 h 526714"/>
                  <a:gd name="connsiteX110" fmla="*/ 308454 w 420665"/>
                  <a:gd name="connsiteY110" fmla="*/ 11387 h 526714"/>
                  <a:gd name="connsiteX111" fmla="*/ 309893 w 420665"/>
                  <a:gd name="connsiteY111" fmla="*/ 11738 h 526714"/>
                  <a:gd name="connsiteX112" fmla="*/ 295369 w 420665"/>
                  <a:gd name="connsiteY112" fmla="*/ 7475 h 526714"/>
                  <a:gd name="connsiteX113" fmla="*/ 210324 w 420665"/>
                  <a:gd name="connsiteY113" fmla="*/ 0 h 526714"/>
                  <a:gd name="connsiteX114" fmla="*/ 60093 w 420665"/>
                  <a:gd name="connsiteY114" fmla="*/ 42209 h 526714"/>
                  <a:gd name="connsiteX115" fmla="*/ 47284 w 420665"/>
                  <a:gd name="connsiteY115" fmla="*/ 56844 h 526714"/>
                  <a:gd name="connsiteX116" fmla="*/ 46767 w 420665"/>
                  <a:gd name="connsiteY116" fmla="*/ 57398 h 526714"/>
                  <a:gd name="connsiteX117" fmla="*/ 36026 w 420665"/>
                  <a:gd name="connsiteY117" fmla="*/ 73953 h 526714"/>
                  <a:gd name="connsiteX118" fmla="*/ 34827 w 420665"/>
                  <a:gd name="connsiteY118" fmla="*/ 75817 h 526714"/>
                  <a:gd name="connsiteX119" fmla="*/ 24768 w 420665"/>
                  <a:gd name="connsiteY119" fmla="*/ 97097 h 526714"/>
                  <a:gd name="connsiteX120" fmla="*/ 24657 w 420665"/>
                  <a:gd name="connsiteY120" fmla="*/ 97337 h 526714"/>
                  <a:gd name="connsiteX121" fmla="*/ 0 w 420665"/>
                  <a:gd name="connsiteY121" fmla="*/ 267261 h 526714"/>
                  <a:gd name="connsiteX122" fmla="*/ 8397 w 420665"/>
                  <a:gd name="connsiteY122" fmla="*/ 378550 h 526714"/>
                  <a:gd name="connsiteX123" fmla="*/ 9191 w 420665"/>
                  <a:gd name="connsiteY123" fmla="*/ 382370 h 526714"/>
                  <a:gd name="connsiteX124" fmla="*/ 14672 w 420665"/>
                  <a:gd name="connsiteY124" fmla="*/ 406751 h 526714"/>
                  <a:gd name="connsiteX125" fmla="*/ 16628 w 420665"/>
                  <a:gd name="connsiteY125" fmla="*/ 413081 h 526714"/>
                  <a:gd name="connsiteX126" fmla="*/ 22682 w 420665"/>
                  <a:gd name="connsiteY126" fmla="*/ 431463 h 526714"/>
                  <a:gd name="connsiteX127" fmla="*/ 25580 w 420665"/>
                  <a:gd name="connsiteY127" fmla="*/ 437941 h 526714"/>
                  <a:gd name="connsiteX128" fmla="*/ 32464 w 420665"/>
                  <a:gd name="connsiteY128" fmla="*/ 452854 h 526714"/>
                  <a:gd name="connsiteX129" fmla="*/ 35398 w 420665"/>
                  <a:gd name="connsiteY129" fmla="*/ 457505 h 526714"/>
                  <a:gd name="connsiteX130" fmla="*/ 56881 w 420665"/>
                  <a:gd name="connsiteY130" fmla="*/ 485742 h 526714"/>
                  <a:gd name="connsiteX131" fmla="*/ 210342 w 420665"/>
                  <a:gd name="connsiteY131" fmla="*/ 526714 h 526714"/>
                  <a:gd name="connsiteX132" fmla="*/ 249801 w 420665"/>
                  <a:gd name="connsiteY132" fmla="*/ 525275 h 526714"/>
                  <a:gd name="connsiteX133" fmla="*/ 261336 w 420665"/>
                  <a:gd name="connsiteY133" fmla="*/ 524278 h 526714"/>
                  <a:gd name="connsiteX134" fmla="*/ 274071 w 420665"/>
                  <a:gd name="connsiteY134" fmla="*/ 522765 h 526714"/>
                  <a:gd name="connsiteX135" fmla="*/ 297067 w 420665"/>
                  <a:gd name="connsiteY135" fmla="*/ 518428 h 526714"/>
                  <a:gd name="connsiteX136" fmla="*/ 300850 w 420665"/>
                  <a:gd name="connsiteY136" fmla="*/ 517357 h 526714"/>
                  <a:gd name="connsiteX137" fmla="*/ 303563 w 420665"/>
                  <a:gd name="connsiteY137" fmla="*/ 516527 h 526714"/>
                  <a:gd name="connsiteX138" fmla="*/ 311167 w 420665"/>
                  <a:gd name="connsiteY138" fmla="*/ 514220 h 526714"/>
                  <a:gd name="connsiteX139" fmla="*/ 318254 w 420665"/>
                  <a:gd name="connsiteY139" fmla="*/ 511747 h 526714"/>
                  <a:gd name="connsiteX140" fmla="*/ 324862 w 420665"/>
                  <a:gd name="connsiteY140" fmla="*/ 509200 h 526714"/>
                  <a:gd name="connsiteX141" fmla="*/ 321447 w 420665"/>
                  <a:gd name="connsiteY141" fmla="*/ 510344 h 526714"/>
                  <a:gd name="connsiteX142" fmla="*/ 348208 w 420665"/>
                  <a:gd name="connsiteY142" fmla="*/ 495911 h 526714"/>
                  <a:gd name="connsiteX143" fmla="*/ 346658 w 420665"/>
                  <a:gd name="connsiteY143" fmla="*/ 497222 h 526714"/>
                  <a:gd name="connsiteX144" fmla="*/ 348762 w 420665"/>
                  <a:gd name="connsiteY144" fmla="*/ 495598 h 526714"/>
                  <a:gd name="connsiteX145" fmla="*/ 350478 w 420665"/>
                  <a:gd name="connsiteY145" fmla="*/ 494287 h 526714"/>
                  <a:gd name="connsiteX146" fmla="*/ 360537 w 420665"/>
                  <a:gd name="connsiteY146" fmla="*/ 485761 h 52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665" h="526714">
                    <a:moveTo>
                      <a:pt x="12125" y="139453"/>
                    </a:moveTo>
                    <a:cubicBezTo>
                      <a:pt x="13233" y="134562"/>
                      <a:pt x="14229" y="129542"/>
                      <a:pt x="15503" y="124965"/>
                    </a:cubicBezTo>
                    <a:cubicBezTo>
                      <a:pt x="14266" y="129505"/>
                      <a:pt x="13233" y="134562"/>
                      <a:pt x="12125" y="139453"/>
                    </a:cubicBezTo>
                    <a:moveTo>
                      <a:pt x="6588" y="169610"/>
                    </a:moveTo>
                    <a:cubicBezTo>
                      <a:pt x="7345" y="164553"/>
                      <a:pt x="7936" y="159349"/>
                      <a:pt x="8822" y="154569"/>
                    </a:cubicBezTo>
                    <a:cubicBezTo>
                      <a:pt x="7992" y="159312"/>
                      <a:pt x="7345" y="164590"/>
                      <a:pt x="6588" y="169610"/>
                    </a:cubicBezTo>
                    <a:moveTo>
                      <a:pt x="3137" y="199047"/>
                    </a:moveTo>
                    <a:cubicBezTo>
                      <a:pt x="3415" y="195633"/>
                      <a:pt x="3617" y="191960"/>
                      <a:pt x="3968" y="188620"/>
                    </a:cubicBezTo>
                    <a:cubicBezTo>
                      <a:pt x="3617" y="191923"/>
                      <a:pt x="3451" y="195615"/>
                      <a:pt x="3137" y="199047"/>
                    </a:cubicBezTo>
                    <a:moveTo>
                      <a:pt x="20080" y="110773"/>
                    </a:moveTo>
                    <a:cubicBezTo>
                      <a:pt x="21353" y="106989"/>
                      <a:pt x="22498" y="102984"/>
                      <a:pt x="23937" y="99404"/>
                    </a:cubicBezTo>
                    <a:cubicBezTo>
                      <a:pt x="22553" y="102984"/>
                      <a:pt x="21353" y="107008"/>
                      <a:pt x="20080" y="110773"/>
                    </a:cubicBezTo>
                    <a:moveTo>
                      <a:pt x="34051" y="77441"/>
                    </a:moveTo>
                    <a:cubicBezTo>
                      <a:pt x="32944" y="79545"/>
                      <a:pt x="31947" y="82018"/>
                      <a:pt x="30821" y="84196"/>
                    </a:cubicBezTo>
                    <a:cubicBezTo>
                      <a:pt x="31928" y="81981"/>
                      <a:pt x="32888" y="79545"/>
                      <a:pt x="34051" y="77441"/>
                    </a:cubicBezTo>
                    <a:moveTo>
                      <a:pt x="45937" y="58672"/>
                    </a:moveTo>
                    <a:cubicBezTo>
                      <a:pt x="45863" y="58782"/>
                      <a:pt x="45770" y="58911"/>
                      <a:pt x="45696" y="59022"/>
                    </a:cubicBezTo>
                    <a:cubicBezTo>
                      <a:pt x="45770" y="58911"/>
                      <a:pt x="45863" y="58782"/>
                      <a:pt x="45937" y="58672"/>
                    </a:cubicBezTo>
                    <a:moveTo>
                      <a:pt x="121348" y="518815"/>
                    </a:moveTo>
                    <a:cubicBezTo>
                      <a:pt x="120757" y="518704"/>
                      <a:pt x="120203" y="518501"/>
                      <a:pt x="119631" y="518335"/>
                    </a:cubicBezTo>
                    <a:cubicBezTo>
                      <a:pt x="120203" y="518501"/>
                      <a:pt x="120757" y="518686"/>
                      <a:pt x="121348" y="518815"/>
                    </a:cubicBezTo>
                    <a:moveTo>
                      <a:pt x="86355" y="506357"/>
                    </a:moveTo>
                    <a:cubicBezTo>
                      <a:pt x="85672" y="506044"/>
                      <a:pt x="85082" y="505601"/>
                      <a:pt x="84454" y="505250"/>
                    </a:cubicBezTo>
                    <a:cubicBezTo>
                      <a:pt x="85082" y="505601"/>
                      <a:pt x="85672" y="506044"/>
                      <a:pt x="86355" y="506357"/>
                    </a:cubicBezTo>
                    <a:moveTo>
                      <a:pt x="103297" y="513555"/>
                    </a:moveTo>
                    <a:cubicBezTo>
                      <a:pt x="101987" y="513075"/>
                      <a:pt x="100751" y="512485"/>
                      <a:pt x="99440" y="511968"/>
                    </a:cubicBezTo>
                    <a:cubicBezTo>
                      <a:pt x="100751" y="512485"/>
                      <a:pt x="101987" y="513094"/>
                      <a:pt x="103297" y="513555"/>
                    </a:cubicBezTo>
                    <a:moveTo>
                      <a:pt x="291050" y="410811"/>
                    </a:moveTo>
                    <a:cubicBezTo>
                      <a:pt x="290220" y="411771"/>
                      <a:pt x="289260" y="412638"/>
                      <a:pt x="288300" y="413524"/>
                    </a:cubicBezTo>
                    <a:cubicBezTo>
                      <a:pt x="286713" y="415037"/>
                      <a:pt x="285071" y="416514"/>
                      <a:pt x="283373" y="417824"/>
                    </a:cubicBezTo>
                    <a:cubicBezTo>
                      <a:pt x="282542" y="418452"/>
                      <a:pt x="281656" y="419061"/>
                      <a:pt x="280752" y="419688"/>
                    </a:cubicBezTo>
                    <a:cubicBezTo>
                      <a:pt x="278962" y="420888"/>
                      <a:pt x="277098" y="421995"/>
                      <a:pt x="275178" y="423066"/>
                    </a:cubicBezTo>
                    <a:cubicBezTo>
                      <a:pt x="273831" y="423786"/>
                      <a:pt x="272428" y="424505"/>
                      <a:pt x="270970" y="425170"/>
                    </a:cubicBezTo>
                    <a:cubicBezTo>
                      <a:pt x="269623" y="425760"/>
                      <a:pt x="268184" y="426369"/>
                      <a:pt x="266707" y="426923"/>
                    </a:cubicBezTo>
                    <a:cubicBezTo>
                      <a:pt x="264197" y="427883"/>
                      <a:pt x="261613" y="428787"/>
                      <a:pt x="258715" y="429581"/>
                    </a:cubicBezTo>
                    <a:cubicBezTo>
                      <a:pt x="258199" y="429691"/>
                      <a:pt x="257719" y="429858"/>
                      <a:pt x="257202" y="429987"/>
                    </a:cubicBezTo>
                    <a:cubicBezTo>
                      <a:pt x="245261" y="433050"/>
                      <a:pt x="230145" y="434804"/>
                      <a:pt x="210342" y="434804"/>
                    </a:cubicBezTo>
                    <a:cubicBezTo>
                      <a:pt x="189653" y="434804"/>
                      <a:pt x="171991" y="433530"/>
                      <a:pt x="157355" y="429193"/>
                    </a:cubicBezTo>
                    <a:cubicBezTo>
                      <a:pt x="157152" y="429119"/>
                      <a:pt x="156949" y="429082"/>
                      <a:pt x="156765" y="429027"/>
                    </a:cubicBezTo>
                    <a:cubicBezTo>
                      <a:pt x="142092" y="424579"/>
                      <a:pt x="130428" y="416975"/>
                      <a:pt x="121883" y="404277"/>
                    </a:cubicBezTo>
                    <a:cubicBezTo>
                      <a:pt x="116070" y="395733"/>
                      <a:pt x="111585" y="384991"/>
                      <a:pt x="108281" y="370946"/>
                    </a:cubicBezTo>
                    <a:cubicBezTo>
                      <a:pt x="108244" y="370909"/>
                      <a:pt x="108244" y="370872"/>
                      <a:pt x="108244" y="370780"/>
                    </a:cubicBezTo>
                    <a:cubicBezTo>
                      <a:pt x="102670" y="347304"/>
                      <a:pt x="100326" y="314526"/>
                      <a:pt x="100326" y="267205"/>
                    </a:cubicBezTo>
                    <a:cubicBezTo>
                      <a:pt x="100326" y="185907"/>
                      <a:pt x="108115" y="141151"/>
                      <a:pt x="126423" y="117435"/>
                    </a:cubicBezTo>
                    <a:cubicBezTo>
                      <a:pt x="144712" y="93682"/>
                      <a:pt x="174002" y="91781"/>
                      <a:pt x="210361" y="91781"/>
                    </a:cubicBezTo>
                    <a:cubicBezTo>
                      <a:pt x="252292" y="91781"/>
                      <a:pt x="278223" y="96082"/>
                      <a:pt x="295092" y="118746"/>
                    </a:cubicBezTo>
                    <a:cubicBezTo>
                      <a:pt x="312828" y="142535"/>
                      <a:pt x="320395" y="186922"/>
                      <a:pt x="320395" y="267187"/>
                    </a:cubicBezTo>
                    <a:cubicBezTo>
                      <a:pt x="320395" y="339110"/>
                      <a:pt x="313401" y="379879"/>
                      <a:pt x="296974" y="403466"/>
                    </a:cubicBezTo>
                    <a:cubicBezTo>
                      <a:pt x="296107" y="404739"/>
                      <a:pt x="295074" y="405939"/>
                      <a:pt x="294077" y="407157"/>
                    </a:cubicBezTo>
                    <a:cubicBezTo>
                      <a:pt x="293080" y="408430"/>
                      <a:pt x="292120" y="409704"/>
                      <a:pt x="291050" y="410811"/>
                    </a:cubicBezTo>
                    <a:moveTo>
                      <a:pt x="389568" y="81815"/>
                    </a:moveTo>
                    <a:cubicBezTo>
                      <a:pt x="388848" y="80431"/>
                      <a:pt x="388258" y="78825"/>
                      <a:pt x="387538" y="77478"/>
                    </a:cubicBezTo>
                    <a:cubicBezTo>
                      <a:pt x="388258" y="78844"/>
                      <a:pt x="388848" y="80431"/>
                      <a:pt x="389568" y="81815"/>
                    </a:cubicBezTo>
                    <a:moveTo>
                      <a:pt x="400070" y="107321"/>
                    </a:moveTo>
                    <a:cubicBezTo>
                      <a:pt x="399202" y="104811"/>
                      <a:pt x="398446" y="102080"/>
                      <a:pt x="397523" y="99681"/>
                    </a:cubicBezTo>
                    <a:cubicBezTo>
                      <a:pt x="398446" y="102061"/>
                      <a:pt x="399202" y="104811"/>
                      <a:pt x="400070" y="107321"/>
                    </a:cubicBezTo>
                    <a:moveTo>
                      <a:pt x="413672" y="165236"/>
                    </a:moveTo>
                    <a:cubicBezTo>
                      <a:pt x="413155" y="161896"/>
                      <a:pt x="412749" y="158278"/>
                      <a:pt x="412195" y="155048"/>
                    </a:cubicBezTo>
                    <a:cubicBezTo>
                      <a:pt x="412767" y="158278"/>
                      <a:pt x="413155" y="161896"/>
                      <a:pt x="413672" y="165236"/>
                    </a:cubicBezTo>
                    <a:moveTo>
                      <a:pt x="417289" y="194341"/>
                    </a:moveTo>
                    <a:cubicBezTo>
                      <a:pt x="417086" y="192588"/>
                      <a:pt x="417012" y="190650"/>
                      <a:pt x="416846" y="188934"/>
                    </a:cubicBezTo>
                    <a:cubicBezTo>
                      <a:pt x="417012" y="190650"/>
                      <a:pt x="417104" y="192606"/>
                      <a:pt x="417289" y="194341"/>
                    </a:cubicBezTo>
                    <a:moveTo>
                      <a:pt x="407987" y="135393"/>
                    </a:moveTo>
                    <a:cubicBezTo>
                      <a:pt x="407230" y="132089"/>
                      <a:pt x="406603" y="128509"/>
                      <a:pt x="405754" y="125371"/>
                    </a:cubicBezTo>
                    <a:cubicBezTo>
                      <a:pt x="406603" y="128564"/>
                      <a:pt x="407230" y="132108"/>
                      <a:pt x="407987" y="135393"/>
                    </a:cubicBezTo>
                    <a:moveTo>
                      <a:pt x="412638" y="373512"/>
                    </a:moveTo>
                    <a:cubicBezTo>
                      <a:pt x="412841" y="372127"/>
                      <a:pt x="412989" y="370522"/>
                      <a:pt x="413229" y="369101"/>
                    </a:cubicBezTo>
                    <a:cubicBezTo>
                      <a:pt x="413007" y="370522"/>
                      <a:pt x="412841" y="372109"/>
                      <a:pt x="412638" y="373512"/>
                    </a:cubicBezTo>
                    <a:moveTo>
                      <a:pt x="406436" y="401915"/>
                    </a:moveTo>
                    <a:cubicBezTo>
                      <a:pt x="406843" y="400365"/>
                      <a:pt x="407156" y="398538"/>
                      <a:pt x="407544" y="396895"/>
                    </a:cubicBezTo>
                    <a:cubicBezTo>
                      <a:pt x="407156" y="398519"/>
                      <a:pt x="406880" y="400310"/>
                      <a:pt x="406436" y="401915"/>
                    </a:cubicBezTo>
                    <a:moveTo>
                      <a:pt x="398519" y="426775"/>
                    </a:moveTo>
                    <a:cubicBezTo>
                      <a:pt x="398925" y="425705"/>
                      <a:pt x="399239" y="424468"/>
                      <a:pt x="399626" y="423398"/>
                    </a:cubicBezTo>
                    <a:cubicBezTo>
                      <a:pt x="399239" y="424468"/>
                      <a:pt x="398925" y="425687"/>
                      <a:pt x="398519" y="426775"/>
                    </a:cubicBezTo>
                    <a:moveTo>
                      <a:pt x="388811" y="448332"/>
                    </a:moveTo>
                    <a:cubicBezTo>
                      <a:pt x="388922" y="448129"/>
                      <a:pt x="389014" y="447926"/>
                      <a:pt x="389088" y="447741"/>
                    </a:cubicBezTo>
                    <a:cubicBezTo>
                      <a:pt x="389014" y="447926"/>
                      <a:pt x="388940" y="448129"/>
                      <a:pt x="388811" y="448332"/>
                    </a:cubicBezTo>
                    <a:moveTo>
                      <a:pt x="360537" y="485761"/>
                    </a:moveTo>
                    <a:cubicBezTo>
                      <a:pt x="359669" y="486554"/>
                      <a:pt x="358710" y="487200"/>
                      <a:pt x="357824" y="487994"/>
                    </a:cubicBezTo>
                    <a:cubicBezTo>
                      <a:pt x="359060" y="486923"/>
                      <a:pt x="360333" y="485964"/>
                      <a:pt x="361515" y="484856"/>
                    </a:cubicBezTo>
                    <a:cubicBezTo>
                      <a:pt x="361201" y="485115"/>
                      <a:pt x="360851" y="485447"/>
                      <a:pt x="360537" y="485761"/>
                    </a:cubicBezTo>
                    <a:cubicBezTo>
                      <a:pt x="361570" y="484801"/>
                      <a:pt x="362807" y="484081"/>
                      <a:pt x="363841" y="483048"/>
                    </a:cubicBezTo>
                    <a:cubicBezTo>
                      <a:pt x="372995" y="473986"/>
                      <a:pt x="380913" y="463041"/>
                      <a:pt x="387778" y="450473"/>
                    </a:cubicBezTo>
                    <a:cubicBezTo>
                      <a:pt x="387852" y="450362"/>
                      <a:pt x="387944" y="450233"/>
                      <a:pt x="387980" y="450122"/>
                    </a:cubicBezTo>
                    <a:cubicBezTo>
                      <a:pt x="391451" y="443829"/>
                      <a:pt x="394551" y="437000"/>
                      <a:pt x="397412" y="429802"/>
                    </a:cubicBezTo>
                    <a:cubicBezTo>
                      <a:pt x="397523" y="429525"/>
                      <a:pt x="397652" y="429285"/>
                      <a:pt x="397763" y="429008"/>
                    </a:cubicBezTo>
                    <a:cubicBezTo>
                      <a:pt x="413229" y="389660"/>
                      <a:pt x="420666" y="336766"/>
                      <a:pt x="420666" y="267242"/>
                    </a:cubicBezTo>
                    <a:cubicBezTo>
                      <a:pt x="420666" y="207980"/>
                      <a:pt x="415536" y="160474"/>
                      <a:pt x="405108" y="122732"/>
                    </a:cubicBezTo>
                    <a:cubicBezTo>
                      <a:pt x="405071" y="122566"/>
                      <a:pt x="405034" y="122418"/>
                      <a:pt x="404997" y="122252"/>
                    </a:cubicBezTo>
                    <a:cubicBezTo>
                      <a:pt x="402524" y="113504"/>
                      <a:pt x="399830" y="105236"/>
                      <a:pt x="396840" y="97558"/>
                    </a:cubicBezTo>
                    <a:cubicBezTo>
                      <a:pt x="396526" y="96801"/>
                      <a:pt x="396157" y="96174"/>
                      <a:pt x="395843" y="95417"/>
                    </a:cubicBezTo>
                    <a:cubicBezTo>
                      <a:pt x="393056" y="88496"/>
                      <a:pt x="390085" y="81889"/>
                      <a:pt x="386781" y="75854"/>
                    </a:cubicBezTo>
                    <a:cubicBezTo>
                      <a:pt x="386302" y="74987"/>
                      <a:pt x="385784" y="74304"/>
                      <a:pt x="385305" y="73473"/>
                    </a:cubicBezTo>
                    <a:cubicBezTo>
                      <a:pt x="378458" y="61495"/>
                      <a:pt x="370835" y="50920"/>
                      <a:pt x="361921" y="42209"/>
                    </a:cubicBezTo>
                    <a:cubicBezTo>
                      <a:pt x="359780" y="40105"/>
                      <a:pt x="357307" y="38315"/>
                      <a:pt x="355000" y="36395"/>
                    </a:cubicBezTo>
                    <a:cubicBezTo>
                      <a:pt x="356311" y="37465"/>
                      <a:pt x="357584" y="38628"/>
                      <a:pt x="358820" y="39736"/>
                    </a:cubicBezTo>
                    <a:cubicBezTo>
                      <a:pt x="355591" y="36801"/>
                      <a:pt x="352306" y="33959"/>
                      <a:pt x="348909" y="31431"/>
                    </a:cubicBezTo>
                    <a:cubicBezTo>
                      <a:pt x="349390" y="31837"/>
                      <a:pt x="349980" y="32150"/>
                      <a:pt x="350496" y="32538"/>
                    </a:cubicBezTo>
                    <a:cubicBezTo>
                      <a:pt x="348430" y="30988"/>
                      <a:pt x="346289" y="29511"/>
                      <a:pt x="344093" y="28090"/>
                    </a:cubicBezTo>
                    <a:cubicBezTo>
                      <a:pt x="344369" y="28256"/>
                      <a:pt x="344609" y="28441"/>
                      <a:pt x="344850" y="28607"/>
                    </a:cubicBezTo>
                    <a:cubicBezTo>
                      <a:pt x="341195" y="26134"/>
                      <a:pt x="337448" y="23882"/>
                      <a:pt x="333591" y="21796"/>
                    </a:cubicBezTo>
                    <a:cubicBezTo>
                      <a:pt x="334311" y="22203"/>
                      <a:pt x="335104" y="22553"/>
                      <a:pt x="335824" y="22996"/>
                    </a:cubicBezTo>
                    <a:cubicBezTo>
                      <a:pt x="334274" y="22129"/>
                      <a:pt x="332797" y="21169"/>
                      <a:pt x="331210" y="20375"/>
                    </a:cubicBezTo>
                    <a:cubicBezTo>
                      <a:pt x="331210" y="20375"/>
                      <a:pt x="331173" y="20375"/>
                      <a:pt x="331173" y="20338"/>
                    </a:cubicBezTo>
                    <a:cubicBezTo>
                      <a:pt x="330527" y="20025"/>
                      <a:pt x="329826" y="19785"/>
                      <a:pt x="329180" y="19508"/>
                    </a:cubicBezTo>
                    <a:cubicBezTo>
                      <a:pt x="329254" y="19508"/>
                      <a:pt x="329291" y="19545"/>
                      <a:pt x="329383" y="19582"/>
                    </a:cubicBezTo>
                    <a:cubicBezTo>
                      <a:pt x="326246" y="18031"/>
                      <a:pt x="322942" y="16758"/>
                      <a:pt x="319638" y="15448"/>
                    </a:cubicBezTo>
                    <a:cubicBezTo>
                      <a:pt x="320322" y="15688"/>
                      <a:pt x="321023" y="15927"/>
                      <a:pt x="321706" y="16204"/>
                    </a:cubicBezTo>
                    <a:cubicBezTo>
                      <a:pt x="317959" y="14654"/>
                      <a:pt x="314157" y="13141"/>
                      <a:pt x="310171" y="11830"/>
                    </a:cubicBezTo>
                    <a:cubicBezTo>
                      <a:pt x="310374" y="11904"/>
                      <a:pt x="310521" y="11996"/>
                      <a:pt x="310724" y="12070"/>
                    </a:cubicBezTo>
                    <a:cubicBezTo>
                      <a:pt x="309967" y="11793"/>
                      <a:pt x="309211" y="11627"/>
                      <a:pt x="308454" y="11387"/>
                    </a:cubicBezTo>
                    <a:cubicBezTo>
                      <a:pt x="308934" y="11553"/>
                      <a:pt x="309451" y="11627"/>
                      <a:pt x="309893" y="11738"/>
                    </a:cubicBezTo>
                    <a:cubicBezTo>
                      <a:pt x="305206" y="10225"/>
                      <a:pt x="300499" y="8674"/>
                      <a:pt x="295369" y="7475"/>
                    </a:cubicBezTo>
                    <a:cubicBezTo>
                      <a:pt x="273129" y="2233"/>
                      <a:pt x="247715" y="0"/>
                      <a:pt x="210324" y="0"/>
                    </a:cubicBezTo>
                    <a:cubicBezTo>
                      <a:pt x="146318" y="0"/>
                      <a:pt x="96285" y="7161"/>
                      <a:pt x="60093" y="42209"/>
                    </a:cubicBezTo>
                    <a:cubicBezTo>
                      <a:pt x="55516" y="46620"/>
                      <a:pt x="51307" y="51640"/>
                      <a:pt x="47284" y="56844"/>
                    </a:cubicBezTo>
                    <a:cubicBezTo>
                      <a:pt x="47118" y="57047"/>
                      <a:pt x="46933" y="57195"/>
                      <a:pt x="46767" y="57398"/>
                    </a:cubicBezTo>
                    <a:cubicBezTo>
                      <a:pt x="42910" y="62492"/>
                      <a:pt x="39404" y="68103"/>
                      <a:pt x="36026" y="73953"/>
                    </a:cubicBezTo>
                    <a:cubicBezTo>
                      <a:pt x="35675" y="74581"/>
                      <a:pt x="35232" y="75153"/>
                      <a:pt x="34827" y="75817"/>
                    </a:cubicBezTo>
                    <a:cubicBezTo>
                      <a:pt x="31172" y="82387"/>
                      <a:pt x="27832" y="89493"/>
                      <a:pt x="24768" y="97097"/>
                    </a:cubicBezTo>
                    <a:cubicBezTo>
                      <a:pt x="24731" y="97171"/>
                      <a:pt x="24694" y="97263"/>
                      <a:pt x="24657" y="97337"/>
                    </a:cubicBezTo>
                    <a:cubicBezTo>
                      <a:pt x="8029" y="138346"/>
                      <a:pt x="0" y="193917"/>
                      <a:pt x="0" y="267261"/>
                    </a:cubicBezTo>
                    <a:cubicBezTo>
                      <a:pt x="0" y="310577"/>
                      <a:pt x="2786" y="347378"/>
                      <a:pt x="8397" y="378550"/>
                    </a:cubicBezTo>
                    <a:cubicBezTo>
                      <a:pt x="8637" y="379897"/>
                      <a:pt x="8988" y="381060"/>
                      <a:pt x="9191" y="382370"/>
                    </a:cubicBezTo>
                    <a:cubicBezTo>
                      <a:pt x="10815" y="390879"/>
                      <a:pt x="12569" y="399110"/>
                      <a:pt x="14672" y="406751"/>
                    </a:cubicBezTo>
                    <a:cubicBezTo>
                      <a:pt x="15263" y="408984"/>
                      <a:pt x="15982" y="410922"/>
                      <a:pt x="16628" y="413081"/>
                    </a:cubicBezTo>
                    <a:cubicBezTo>
                      <a:pt x="18530" y="419448"/>
                      <a:pt x="20449" y="425723"/>
                      <a:pt x="22682" y="431463"/>
                    </a:cubicBezTo>
                    <a:cubicBezTo>
                      <a:pt x="23549" y="433770"/>
                      <a:pt x="24639" y="435726"/>
                      <a:pt x="25580" y="437941"/>
                    </a:cubicBezTo>
                    <a:cubicBezTo>
                      <a:pt x="27776" y="443072"/>
                      <a:pt x="29954" y="448240"/>
                      <a:pt x="32464" y="452854"/>
                    </a:cubicBezTo>
                    <a:cubicBezTo>
                      <a:pt x="33387" y="454533"/>
                      <a:pt x="34457" y="455917"/>
                      <a:pt x="35398" y="457505"/>
                    </a:cubicBezTo>
                    <a:cubicBezTo>
                      <a:pt x="41729" y="468283"/>
                      <a:pt x="48724" y="477917"/>
                      <a:pt x="56881" y="485742"/>
                    </a:cubicBezTo>
                    <a:cubicBezTo>
                      <a:pt x="92169" y="519867"/>
                      <a:pt x="141760" y="526714"/>
                      <a:pt x="210342" y="526714"/>
                    </a:cubicBezTo>
                    <a:cubicBezTo>
                      <a:pt x="223557" y="526714"/>
                      <a:pt x="236753" y="526198"/>
                      <a:pt x="249801" y="525275"/>
                    </a:cubicBezTo>
                    <a:cubicBezTo>
                      <a:pt x="253695" y="524998"/>
                      <a:pt x="257552" y="524684"/>
                      <a:pt x="261336" y="524278"/>
                    </a:cubicBezTo>
                    <a:cubicBezTo>
                      <a:pt x="265599" y="523835"/>
                      <a:pt x="269844" y="523355"/>
                      <a:pt x="274071" y="522765"/>
                    </a:cubicBezTo>
                    <a:cubicBezTo>
                      <a:pt x="281989" y="521621"/>
                      <a:pt x="289703" y="520255"/>
                      <a:pt x="297067" y="518428"/>
                    </a:cubicBezTo>
                    <a:cubicBezTo>
                      <a:pt x="298340" y="518114"/>
                      <a:pt x="299577" y="517671"/>
                      <a:pt x="300850" y="517357"/>
                    </a:cubicBezTo>
                    <a:cubicBezTo>
                      <a:pt x="301773" y="517080"/>
                      <a:pt x="302641" y="516767"/>
                      <a:pt x="303563" y="516527"/>
                    </a:cubicBezTo>
                    <a:cubicBezTo>
                      <a:pt x="306221" y="515770"/>
                      <a:pt x="308694" y="514976"/>
                      <a:pt x="311167" y="514220"/>
                    </a:cubicBezTo>
                    <a:cubicBezTo>
                      <a:pt x="313548" y="513426"/>
                      <a:pt x="315947" y="512669"/>
                      <a:pt x="318254" y="511747"/>
                    </a:cubicBezTo>
                    <a:cubicBezTo>
                      <a:pt x="320487" y="510916"/>
                      <a:pt x="322794" y="510067"/>
                      <a:pt x="324862" y="509200"/>
                    </a:cubicBezTo>
                    <a:cubicBezTo>
                      <a:pt x="323791" y="509680"/>
                      <a:pt x="322518" y="509920"/>
                      <a:pt x="321447" y="510344"/>
                    </a:cubicBezTo>
                    <a:cubicBezTo>
                      <a:pt x="330952" y="506450"/>
                      <a:pt x="339940" y="501799"/>
                      <a:pt x="348208" y="495911"/>
                    </a:cubicBezTo>
                    <a:cubicBezTo>
                      <a:pt x="347692" y="496317"/>
                      <a:pt x="347212" y="496871"/>
                      <a:pt x="346658" y="497222"/>
                    </a:cubicBezTo>
                    <a:cubicBezTo>
                      <a:pt x="347414" y="496705"/>
                      <a:pt x="348042" y="496151"/>
                      <a:pt x="348762" y="495598"/>
                    </a:cubicBezTo>
                    <a:cubicBezTo>
                      <a:pt x="349316" y="495191"/>
                      <a:pt x="349869" y="494730"/>
                      <a:pt x="350478" y="494287"/>
                    </a:cubicBezTo>
                    <a:cubicBezTo>
                      <a:pt x="354096" y="491482"/>
                      <a:pt x="357436" y="488658"/>
                      <a:pt x="360537" y="4857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4" name="Freeform: Shape 142">
                <a:extLst>
                  <a:ext uri="{FF2B5EF4-FFF2-40B4-BE49-F238E27FC236}">
                    <a16:creationId xmlns:a16="http://schemas.microsoft.com/office/drawing/2014/main" id="{DAE1ABD9-663E-0FB3-51A0-58258B7033B4}"/>
                  </a:ext>
                </a:extLst>
              </p:cNvPr>
              <p:cNvSpPr/>
              <p:nvPr/>
            </p:nvSpPr>
            <p:spPr>
              <a:xfrm>
                <a:off x="8126172" y="4228105"/>
                <a:ext cx="277" cy="73"/>
              </a:xfrm>
              <a:custGeom>
                <a:avLst/>
                <a:gdLst>
                  <a:gd name="connsiteX0" fmla="*/ 0 w 277"/>
                  <a:gd name="connsiteY0" fmla="*/ 0 h 73"/>
                  <a:gd name="connsiteX1" fmla="*/ 278 w 277"/>
                  <a:gd name="connsiteY1" fmla="*/ 74 h 73"/>
                  <a:gd name="connsiteX2" fmla="*/ 0 w 277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7" h="73">
                    <a:moveTo>
                      <a:pt x="0" y="0"/>
                    </a:moveTo>
                    <a:cubicBezTo>
                      <a:pt x="74" y="37"/>
                      <a:pt x="204" y="37"/>
                      <a:pt x="278" y="74"/>
                    </a:cubicBezTo>
                    <a:cubicBezTo>
                      <a:pt x="204" y="37"/>
                      <a:pt x="93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5" name="Freeform: Shape 143">
                <a:extLst>
                  <a:ext uri="{FF2B5EF4-FFF2-40B4-BE49-F238E27FC236}">
                    <a16:creationId xmlns:a16="http://schemas.microsoft.com/office/drawing/2014/main" id="{D84111A6-3FA2-4115-E5F8-BEA80853CF98}"/>
                  </a:ext>
                </a:extLst>
              </p:cNvPr>
              <p:cNvSpPr/>
              <p:nvPr/>
            </p:nvSpPr>
            <p:spPr>
              <a:xfrm>
                <a:off x="8152103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8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0" y="1587"/>
                      <a:pt x="5611" y="3304"/>
                      <a:pt x="8268" y="5094"/>
                    </a:cubicBezTo>
                    <a:cubicBezTo>
                      <a:pt x="5685" y="3341"/>
                      <a:pt x="2916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6" name="Freeform: Shape 144">
                <a:extLst>
                  <a:ext uri="{FF2B5EF4-FFF2-40B4-BE49-F238E27FC236}">
                    <a16:creationId xmlns:a16="http://schemas.microsoft.com/office/drawing/2014/main" id="{1ED2033D-82D1-C3E0-FD49-5AB2013A77D7}"/>
                  </a:ext>
                </a:extLst>
              </p:cNvPr>
              <p:cNvSpPr/>
              <p:nvPr/>
            </p:nvSpPr>
            <p:spPr>
              <a:xfrm>
                <a:off x="8639414" y="4232590"/>
                <a:ext cx="7363" cy="3229"/>
              </a:xfrm>
              <a:custGeom>
                <a:avLst/>
                <a:gdLst>
                  <a:gd name="connsiteX0" fmla="*/ 0 w 7363"/>
                  <a:gd name="connsiteY0" fmla="*/ 0 h 3229"/>
                  <a:gd name="connsiteX1" fmla="*/ 7363 w 7363"/>
                  <a:gd name="connsiteY1" fmla="*/ 3230 h 3229"/>
                  <a:gd name="connsiteX2" fmla="*/ 0 w 7363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3" h="3229">
                    <a:moveTo>
                      <a:pt x="0" y="0"/>
                    </a:moveTo>
                    <a:cubicBezTo>
                      <a:pt x="2473" y="1033"/>
                      <a:pt x="4965" y="2067"/>
                      <a:pt x="7363" y="3230"/>
                    </a:cubicBezTo>
                    <a:cubicBezTo>
                      <a:pt x="5020" y="2104"/>
                      <a:pt x="2510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7" name="Freeform: Shape 145">
                <a:extLst>
                  <a:ext uri="{FF2B5EF4-FFF2-40B4-BE49-F238E27FC236}">
                    <a16:creationId xmlns:a16="http://schemas.microsoft.com/office/drawing/2014/main" id="{77F4F4E2-1F7C-F1E7-7D94-CC563BC37D05}"/>
                  </a:ext>
                </a:extLst>
              </p:cNvPr>
              <p:cNvSpPr/>
              <p:nvPr/>
            </p:nvSpPr>
            <p:spPr>
              <a:xfrm>
                <a:off x="8653515" y="4239381"/>
                <a:ext cx="8194" cy="5056"/>
              </a:xfrm>
              <a:custGeom>
                <a:avLst/>
                <a:gdLst>
                  <a:gd name="connsiteX0" fmla="*/ 0 w 8194"/>
                  <a:gd name="connsiteY0" fmla="*/ 0 h 5056"/>
                  <a:gd name="connsiteX1" fmla="*/ 8194 w 8194"/>
                  <a:gd name="connsiteY1" fmla="*/ 5057 h 5056"/>
                  <a:gd name="connsiteX2" fmla="*/ 0 w 8194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94" h="5056">
                    <a:moveTo>
                      <a:pt x="0" y="0"/>
                    </a:moveTo>
                    <a:cubicBezTo>
                      <a:pt x="2823" y="1587"/>
                      <a:pt x="5537" y="3267"/>
                      <a:pt x="8194" y="5057"/>
                    </a:cubicBezTo>
                    <a:cubicBezTo>
                      <a:pt x="5610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8" name="Freeform: Shape 146">
                <a:extLst>
                  <a:ext uri="{FF2B5EF4-FFF2-40B4-BE49-F238E27FC236}">
                    <a16:creationId xmlns:a16="http://schemas.microsoft.com/office/drawing/2014/main" id="{1E1794A9-3999-D0A1-5E40-E23EE7310D4E}"/>
                  </a:ext>
                </a:extLst>
              </p:cNvPr>
              <p:cNvSpPr/>
              <p:nvPr/>
            </p:nvSpPr>
            <p:spPr>
              <a:xfrm>
                <a:off x="8668150" y="4248923"/>
                <a:ext cx="4411" cy="3746"/>
              </a:xfrm>
              <a:custGeom>
                <a:avLst/>
                <a:gdLst>
                  <a:gd name="connsiteX0" fmla="*/ 0 w 4411"/>
                  <a:gd name="connsiteY0" fmla="*/ 0 h 3746"/>
                  <a:gd name="connsiteX1" fmla="*/ 4411 w 4411"/>
                  <a:gd name="connsiteY1" fmla="*/ 3747 h 3746"/>
                  <a:gd name="connsiteX2" fmla="*/ 0 w 4411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1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11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9" name="Freeform: Shape 147">
                <a:extLst>
                  <a:ext uri="{FF2B5EF4-FFF2-40B4-BE49-F238E27FC236}">
                    <a16:creationId xmlns:a16="http://schemas.microsoft.com/office/drawing/2014/main" id="{EBFD6CF5-C225-AA47-4C6C-3BB951F7D51E}"/>
                  </a:ext>
                </a:extLst>
              </p:cNvPr>
              <p:cNvSpPr/>
              <p:nvPr/>
            </p:nvSpPr>
            <p:spPr>
              <a:xfrm>
                <a:off x="8627602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110" y="37"/>
                      <a:pt x="166" y="37"/>
                    </a:cubicBezTo>
                    <a:cubicBezTo>
                      <a:pt x="129" y="55"/>
                      <a:pt x="55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0" name="Freeform: Shape 148">
                <a:extLst>
                  <a:ext uri="{FF2B5EF4-FFF2-40B4-BE49-F238E27FC236}">
                    <a16:creationId xmlns:a16="http://schemas.microsoft.com/office/drawing/2014/main" id="{15064567-56C5-FE9E-3AE5-506856FA7323}"/>
                  </a:ext>
                </a:extLst>
              </p:cNvPr>
              <p:cNvSpPr/>
              <p:nvPr/>
            </p:nvSpPr>
            <p:spPr>
              <a:xfrm>
                <a:off x="8317634" y="4216330"/>
                <a:ext cx="420721" cy="526769"/>
              </a:xfrm>
              <a:custGeom>
                <a:avLst/>
                <a:gdLst>
                  <a:gd name="connsiteX0" fmla="*/ 389439 w 420721"/>
                  <a:gd name="connsiteY0" fmla="*/ 81649 h 526769"/>
                  <a:gd name="connsiteX1" fmla="*/ 387575 w 420721"/>
                  <a:gd name="connsiteY1" fmla="*/ 77589 h 526769"/>
                  <a:gd name="connsiteX2" fmla="*/ 389439 w 420721"/>
                  <a:gd name="connsiteY2" fmla="*/ 81649 h 526769"/>
                  <a:gd name="connsiteX3" fmla="*/ 400051 w 420721"/>
                  <a:gd name="connsiteY3" fmla="*/ 107432 h 526769"/>
                  <a:gd name="connsiteX4" fmla="*/ 397541 w 420721"/>
                  <a:gd name="connsiteY4" fmla="*/ 99755 h 526769"/>
                  <a:gd name="connsiteX5" fmla="*/ 400051 w 420721"/>
                  <a:gd name="connsiteY5" fmla="*/ 107432 h 526769"/>
                  <a:gd name="connsiteX6" fmla="*/ 413783 w 420721"/>
                  <a:gd name="connsiteY6" fmla="*/ 166177 h 526769"/>
                  <a:gd name="connsiteX7" fmla="*/ 412195 w 420721"/>
                  <a:gd name="connsiteY7" fmla="*/ 154993 h 526769"/>
                  <a:gd name="connsiteX8" fmla="*/ 413783 w 420721"/>
                  <a:gd name="connsiteY8" fmla="*/ 166177 h 526769"/>
                  <a:gd name="connsiteX9" fmla="*/ 417400 w 420721"/>
                  <a:gd name="connsiteY9" fmla="*/ 195965 h 526769"/>
                  <a:gd name="connsiteX10" fmla="*/ 416846 w 420721"/>
                  <a:gd name="connsiteY10" fmla="*/ 188878 h 526769"/>
                  <a:gd name="connsiteX11" fmla="*/ 417400 w 420721"/>
                  <a:gd name="connsiteY11" fmla="*/ 195965 h 526769"/>
                  <a:gd name="connsiteX12" fmla="*/ 408098 w 420721"/>
                  <a:gd name="connsiteY12" fmla="*/ 135873 h 526769"/>
                  <a:gd name="connsiteX13" fmla="*/ 405754 w 420721"/>
                  <a:gd name="connsiteY13" fmla="*/ 125445 h 526769"/>
                  <a:gd name="connsiteX14" fmla="*/ 408098 w 420721"/>
                  <a:gd name="connsiteY14" fmla="*/ 135873 h 526769"/>
                  <a:gd name="connsiteX15" fmla="*/ 417031 w 420721"/>
                  <a:gd name="connsiteY15" fmla="*/ 341472 h 526769"/>
                  <a:gd name="connsiteX16" fmla="*/ 417031 w 420721"/>
                  <a:gd name="connsiteY16" fmla="*/ 341306 h 526769"/>
                  <a:gd name="connsiteX17" fmla="*/ 417031 w 420721"/>
                  <a:gd name="connsiteY17" fmla="*/ 341472 h 526769"/>
                  <a:gd name="connsiteX18" fmla="*/ 412582 w 420721"/>
                  <a:gd name="connsiteY18" fmla="*/ 373696 h 526769"/>
                  <a:gd name="connsiteX19" fmla="*/ 413413 w 420721"/>
                  <a:gd name="connsiteY19" fmla="*/ 367975 h 526769"/>
                  <a:gd name="connsiteX20" fmla="*/ 412582 w 420721"/>
                  <a:gd name="connsiteY20" fmla="*/ 373696 h 526769"/>
                  <a:gd name="connsiteX21" fmla="*/ 406418 w 420721"/>
                  <a:gd name="connsiteY21" fmla="*/ 402100 h 526769"/>
                  <a:gd name="connsiteX22" fmla="*/ 407729 w 420721"/>
                  <a:gd name="connsiteY22" fmla="*/ 396139 h 526769"/>
                  <a:gd name="connsiteX23" fmla="*/ 406418 w 420721"/>
                  <a:gd name="connsiteY23" fmla="*/ 402100 h 526769"/>
                  <a:gd name="connsiteX24" fmla="*/ 398464 w 420721"/>
                  <a:gd name="connsiteY24" fmla="*/ 426923 h 526769"/>
                  <a:gd name="connsiteX25" fmla="*/ 399848 w 420721"/>
                  <a:gd name="connsiteY25" fmla="*/ 422789 h 526769"/>
                  <a:gd name="connsiteX26" fmla="*/ 398464 w 420721"/>
                  <a:gd name="connsiteY26" fmla="*/ 426923 h 526769"/>
                  <a:gd name="connsiteX27" fmla="*/ 388793 w 420721"/>
                  <a:gd name="connsiteY27" fmla="*/ 448443 h 526769"/>
                  <a:gd name="connsiteX28" fmla="*/ 389347 w 420721"/>
                  <a:gd name="connsiteY28" fmla="*/ 447206 h 526769"/>
                  <a:gd name="connsiteX29" fmla="*/ 388793 w 420721"/>
                  <a:gd name="connsiteY29" fmla="*/ 448443 h 526769"/>
                  <a:gd name="connsiteX30" fmla="*/ 12273 w 420721"/>
                  <a:gd name="connsiteY30" fmla="*/ 138936 h 526769"/>
                  <a:gd name="connsiteX31" fmla="*/ 15503 w 420721"/>
                  <a:gd name="connsiteY31" fmla="*/ 125131 h 526769"/>
                  <a:gd name="connsiteX32" fmla="*/ 12273 w 420721"/>
                  <a:gd name="connsiteY32" fmla="*/ 138936 h 526769"/>
                  <a:gd name="connsiteX33" fmla="*/ 6699 w 420721"/>
                  <a:gd name="connsiteY33" fmla="*/ 168835 h 526769"/>
                  <a:gd name="connsiteX34" fmla="*/ 8804 w 420721"/>
                  <a:gd name="connsiteY34" fmla="*/ 154753 h 526769"/>
                  <a:gd name="connsiteX35" fmla="*/ 6699 w 420721"/>
                  <a:gd name="connsiteY35" fmla="*/ 168835 h 526769"/>
                  <a:gd name="connsiteX36" fmla="*/ 3230 w 420721"/>
                  <a:gd name="connsiteY36" fmla="*/ 197756 h 526769"/>
                  <a:gd name="connsiteX37" fmla="*/ 3950 w 420721"/>
                  <a:gd name="connsiteY37" fmla="*/ 188841 h 526769"/>
                  <a:gd name="connsiteX38" fmla="*/ 3230 w 420721"/>
                  <a:gd name="connsiteY38" fmla="*/ 197756 h 526769"/>
                  <a:gd name="connsiteX39" fmla="*/ 20228 w 420721"/>
                  <a:gd name="connsiteY39" fmla="*/ 110367 h 526769"/>
                  <a:gd name="connsiteX40" fmla="*/ 23919 w 420721"/>
                  <a:gd name="connsiteY40" fmla="*/ 99552 h 526769"/>
                  <a:gd name="connsiteX41" fmla="*/ 20228 w 420721"/>
                  <a:gd name="connsiteY41" fmla="*/ 110367 h 526769"/>
                  <a:gd name="connsiteX42" fmla="*/ 86337 w 420721"/>
                  <a:gd name="connsiteY42" fmla="*/ 506468 h 526769"/>
                  <a:gd name="connsiteX43" fmla="*/ 84381 w 420721"/>
                  <a:gd name="connsiteY43" fmla="*/ 505269 h 526769"/>
                  <a:gd name="connsiteX44" fmla="*/ 86337 w 420721"/>
                  <a:gd name="connsiteY44" fmla="*/ 506468 h 526769"/>
                  <a:gd name="connsiteX45" fmla="*/ 103316 w 420721"/>
                  <a:gd name="connsiteY45" fmla="*/ 513666 h 526769"/>
                  <a:gd name="connsiteX46" fmla="*/ 99385 w 420721"/>
                  <a:gd name="connsiteY46" fmla="*/ 512042 h 526769"/>
                  <a:gd name="connsiteX47" fmla="*/ 103316 w 420721"/>
                  <a:gd name="connsiteY47" fmla="*/ 513666 h 526769"/>
                  <a:gd name="connsiteX48" fmla="*/ 121366 w 420721"/>
                  <a:gd name="connsiteY48" fmla="*/ 518889 h 526769"/>
                  <a:gd name="connsiteX49" fmla="*/ 119613 w 420721"/>
                  <a:gd name="connsiteY49" fmla="*/ 518409 h 526769"/>
                  <a:gd name="connsiteX50" fmla="*/ 121366 w 420721"/>
                  <a:gd name="connsiteY50" fmla="*/ 518889 h 526769"/>
                  <a:gd name="connsiteX51" fmla="*/ 296919 w 420721"/>
                  <a:gd name="connsiteY51" fmla="*/ 403576 h 526769"/>
                  <a:gd name="connsiteX52" fmla="*/ 293819 w 420721"/>
                  <a:gd name="connsiteY52" fmla="*/ 407563 h 526769"/>
                  <a:gd name="connsiteX53" fmla="*/ 291106 w 420721"/>
                  <a:gd name="connsiteY53" fmla="*/ 410903 h 526769"/>
                  <a:gd name="connsiteX54" fmla="*/ 288245 w 420721"/>
                  <a:gd name="connsiteY54" fmla="*/ 413690 h 526769"/>
                  <a:gd name="connsiteX55" fmla="*/ 283354 w 420721"/>
                  <a:gd name="connsiteY55" fmla="*/ 417898 h 526769"/>
                  <a:gd name="connsiteX56" fmla="*/ 280733 w 420721"/>
                  <a:gd name="connsiteY56" fmla="*/ 419762 h 526769"/>
                  <a:gd name="connsiteX57" fmla="*/ 275159 w 420721"/>
                  <a:gd name="connsiteY57" fmla="*/ 423140 h 526769"/>
                  <a:gd name="connsiteX58" fmla="*/ 270952 w 420721"/>
                  <a:gd name="connsiteY58" fmla="*/ 425244 h 526769"/>
                  <a:gd name="connsiteX59" fmla="*/ 266743 w 420721"/>
                  <a:gd name="connsiteY59" fmla="*/ 426997 h 526769"/>
                  <a:gd name="connsiteX60" fmla="*/ 258716 w 420721"/>
                  <a:gd name="connsiteY60" fmla="*/ 429655 h 526769"/>
                  <a:gd name="connsiteX61" fmla="*/ 257239 w 420721"/>
                  <a:gd name="connsiteY61" fmla="*/ 430061 h 526769"/>
                  <a:gd name="connsiteX62" fmla="*/ 210380 w 420721"/>
                  <a:gd name="connsiteY62" fmla="*/ 434878 h 526769"/>
                  <a:gd name="connsiteX63" fmla="*/ 157282 w 420721"/>
                  <a:gd name="connsiteY63" fmla="*/ 429230 h 526769"/>
                  <a:gd name="connsiteX64" fmla="*/ 156802 w 420721"/>
                  <a:gd name="connsiteY64" fmla="*/ 429119 h 526769"/>
                  <a:gd name="connsiteX65" fmla="*/ 121846 w 420721"/>
                  <a:gd name="connsiteY65" fmla="*/ 404370 h 526769"/>
                  <a:gd name="connsiteX66" fmla="*/ 108318 w 420721"/>
                  <a:gd name="connsiteY66" fmla="*/ 371205 h 526769"/>
                  <a:gd name="connsiteX67" fmla="*/ 108244 w 420721"/>
                  <a:gd name="connsiteY67" fmla="*/ 370891 h 526769"/>
                  <a:gd name="connsiteX68" fmla="*/ 100326 w 420721"/>
                  <a:gd name="connsiteY68" fmla="*/ 267316 h 526769"/>
                  <a:gd name="connsiteX69" fmla="*/ 126423 w 420721"/>
                  <a:gd name="connsiteY69" fmla="*/ 117546 h 526769"/>
                  <a:gd name="connsiteX70" fmla="*/ 210398 w 420721"/>
                  <a:gd name="connsiteY70" fmla="*/ 91892 h 526769"/>
                  <a:gd name="connsiteX71" fmla="*/ 295129 w 420721"/>
                  <a:gd name="connsiteY71" fmla="*/ 118856 h 526769"/>
                  <a:gd name="connsiteX72" fmla="*/ 320395 w 420721"/>
                  <a:gd name="connsiteY72" fmla="*/ 267298 h 526769"/>
                  <a:gd name="connsiteX73" fmla="*/ 296919 w 420721"/>
                  <a:gd name="connsiteY73" fmla="*/ 403576 h 526769"/>
                  <a:gd name="connsiteX74" fmla="*/ 34015 w 420721"/>
                  <a:gd name="connsiteY74" fmla="*/ 77552 h 526769"/>
                  <a:gd name="connsiteX75" fmla="*/ 31025 w 420721"/>
                  <a:gd name="connsiteY75" fmla="*/ 83845 h 526769"/>
                  <a:gd name="connsiteX76" fmla="*/ 34015 w 420721"/>
                  <a:gd name="connsiteY76" fmla="*/ 77552 h 526769"/>
                  <a:gd name="connsiteX77" fmla="*/ 36340 w 420721"/>
                  <a:gd name="connsiteY77" fmla="*/ 73492 h 526769"/>
                  <a:gd name="connsiteX78" fmla="*/ 34827 w 420721"/>
                  <a:gd name="connsiteY78" fmla="*/ 75872 h 526769"/>
                  <a:gd name="connsiteX79" fmla="*/ 24971 w 420721"/>
                  <a:gd name="connsiteY79" fmla="*/ 96672 h 526769"/>
                  <a:gd name="connsiteX80" fmla="*/ 24657 w 420721"/>
                  <a:gd name="connsiteY80" fmla="*/ 97429 h 526769"/>
                  <a:gd name="connsiteX81" fmla="*/ 0 w 420721"/>
                  <a:gd name="connsiteY81" fmla="*/ 267279 h 526769"/>
                  <a:gd name="connsiteX82" fmla="*/ 8397 w 420721"/>
                  <a:gd name="connsiteY82" fmla="*/ 378495 h 526769"/>
                  <a:gd name="connsiteX83" fmla="*/ 9431 w 420721"/>
                  <a:gd name="connsiteY83" fmla="*/ 383182 h 526769"/>
                  <a:gd name="connsiteX84" fmla="*/ 14673 w 420721"/>
                  <a:gd name="connsiteY84" fmla="*/ 406695 h 526769"/>
                  <a:gd name="connsiteX85" fmla="*/ 16869 w 420721"/>
                  <a:gd name="connsiteY85" fmla="*/ 413690 h 526769"/>
                  <a:gd name="connsiteX86" fmla="*/ 22682 w 420721"/>
                  <a:gd name="connsiteY86" fmla="*/ 431389 h 526769"/>
                  <a:gd name="connsiteX87" fmla="*/ 25820 w 420721"/>
                  <a:gd name="connsiteY87" fmla="*/ 438477 h 526769"/>
                  <a:gd name="connsiteX88" fmla="*/ 32464 w 420721"/>
                  <a:gd name="connsiteY88" fmla="*/ 452835 h 526769"/>
                  <a:gd name="connsiteX89" fmla="*/ 35730 w 420721"/>
                  <a:gd name="connsiteY89" fmla="*/ 458040 h 526769"/>
                  <a:gd name="connsiteX90" fmla="*/ 56900 w 420721"/>
                  <a:gd name="connsiteY90" fmla="*/ 485761 h 526769"/>
                  <a:gd name="connsiteX91" fmla="*/ 210398 w 420721"/>
                  <a:gd name="connsiteY91" fmla="*/ 526770 h 526769"/>
                  <a:gd name="connsiteX92" fmla="*/ 249856 w 420721"/>
                  <a:gd name="connsiteY92" fmla="*/ 525293 h 526769"/>
                  <a:gd name="connsiteX93" fmla="*/ 261318 w 420721"/>
                  <a:gd name="connsiteY93" fmla="*/ 524297 h 526769"/>
                  <a:gd name="connsiteX94" fmla="*/ 274126 w 420721"/>
                  <a:gd name="connsiteY94" fmla="*/ 522783 h 526769"/>
                  <a:gd name="connsiteX95" fmla="*/ 296956 w 420721"/>
                  <a:gd name="connsiteY95" fmla="*/ 518483 h 526769"/>
                  <a:gd name="connsiteX96" fmla="*/ 300924 w 420721"/>
                  <a:gd name="connsiteY96" fmla="*/ 517339 h 526769"/>
                  <a:gd name="connsiteX97" fmla="*/ 303545 w 420721"/>
                  <a:gd name="connsiteY97" fmla="*/ 516545 h 526769"/>
                  <a:gd name="connsiteX98" fmla="*/ 311462 w 420721"/>
                  <a:gd name="connsiteY98" fmla="*/ 514128 h 526769"/>
                  <a:gd name="connsiteX99" fmla="*/ 318143 w 420721"/>
                  <a:gd name="connsiteY99" fmla="*/ 511821 h 526769"/>
                  <a:gd name="connsiteX100" fmla="*/ 324825 w 420721"/>
                  <a:gd name="connsiteY100" fmla="*/ 509237 h 526769"/>
                  <a:gd name="connsiteX101" fmla="*/ 321355 w 420721"/>
                  <a:gd name="connsiteY101" fmla="*/ 510436 h 526769"/>
                  <a:gd name="connsiteX102" fmla="*/ 348245 w 420721"/>
                  <a:gd name="connsiteY102" fmla="*/ 495948 h 526769"/>
                  <a:gd name="connsiteX103" fmla="*/ 346621 w 420721"/>
                  <a:gd name="connsiteY103" fmla="*/ 497259 h 526769"/>
                  <a:gd name="connsiteX104" fmla="*/ 348762 w 420721"/>
                  <a:gd name="connsiteY104" fmla="*/ 495579 h 526769"/>
                  <a:gd name="connsiteX105" fmla="*/ 350349 w 420721"/>
                  <a:gd name="connsiteY105" fmla="*/ 494380 h 526769"/>
                  <a:gd name="connsiteX106" fmla="*/ 360537 w 420721"/>
                  <a:gd name="connsiteY106" fmla="*/ 485779 h 526769"/>
                  <a:gd name="connsiteX107" fmla="*/ 357584 w 420721"/>
                  <a:gd name="connsiteY107" fmla="*/ 488197 h 526769"/>
                  <a:gd name="connsiteX108" fmla="*/ 361645 w 420721"/>
                  <a:gd name="connsiteY108" fmla="*/ 484783 h 526769"/>
                  <a:gd name="connsiteX109" fmla="*/ 360537 w 420721"/>
                  <a:gd name="connsiteY109" fmla="*/ 485779 h 526769"/>
                  <a:gd name="connsiteX110" fmla="*/ 363841 w 420721"/>
                  <a:gd name="connsiteY110" fmla="*/ 483066 h 526769"/>
                  <a:gd name="connsiteX111" fmla="*/ 397689 w 420721"/>
                  <a:gd name="connsiteY111" fmla="*/ 429212 h 526769"/>
                  <a:gd name="connsiteX112" fmla="*/ 397763 w 420721"/>
                  <a:gd name="connsiteY112" fmla="*/ 429101 h 526769"/>
                  <a:gd name="connsiteX113" fmla="*/ 420722 w 420721"/>
                  <a:gd name="connsiteY113" fmla="*/ 267242 h 526769"/>
                  <a:gd name="connsiteX114" fmla="*/ 405126 w 420721"/>
                  <a:gd name="connsiteY114" fmla="*/ 122732 h 526769"/>
                  <a:gd name="connsiteX115" fmla="*/ 405053 w 420721"/>
                  <a:gd name="connsiteY115" fmla="*/ 122418 h 526769"/>
                  <a:gd name="connsiteX116" fmla="*/ 396858 w 420721"/>
                  <a:gd name="connsiteY116" fmla="*/ 97558 h 526769"/>
                  <a:gd name="connsiteX117" fmla="*/ 395898 w 420721"/>
                  <a:gd name="connsiteY117" fmla="*/ 95417 h 526769"/>
                  <a:gd name="connsiteX118" fmla="*/ 386837 w 420721"/>
                  <a:gd name="connsiteY118" fmla="*/ 75891 h 526769"/>
                  <a:gd name="connsiteX119" fmla="*/ 385213 w 420721"/>
                  <a:gd name="connsiteY119" fmla="*/ 73270 h 526769"/>
                  <a:gd name="connsiteX120" fmla="*/ 361939 w 420721"/>
                  <a:gd name="connsiteY120" fmla="*/ 42209 h 526769"/>
                  <a:gd name="connsiteX121" fmla="*/ 354981 w 420721"/>
                  <a:gd name="connsiteY121" fmla="*/ 36321 h 526769"/>
                  <a:gd name="connsiteX122" fmla="*/ 358636 w 420721"/>
                  <a:gd name="connsiteY122" fmla="*/ 39588 h 526769"/>
                  <a:gd name="connsiteX123" fmla="*/ 348928 w 420721"/>
                  <a:gd name="connsiteY123" fmla="*/ 31467 h 526769"/>
                  <a:gd name="connsiteX124" fmla="*/ 350515 w 420721"/>
                  <a:gd name="connsiteY124" fmla="*/ 32575 h 526769"/>
                  <a:gd name="connsiteX125" fmla="*/ 344075 w 420721"/>
                  <a:gd name="connsiteY125" fmla="*/ 28035 h 526769"/>
                  <a:gd name="connsiteX126" fmla="*/ 344831 w 420721"/>
                  <a:gd name="connsiteY126" fmla="*/ 28588 h 526769"/>
                  <a:gd name="connsiteX127" fmla="*/ 333646 w 420721"/>
                  <a:gd name="connsiteY127" fmla="*/ 21834 h 526769"/>
                  <a:gd name="connsiteX128" fmla="*/ 335916 w 420721"/>
                  <a:gd name="connsiteY128" fmla="*/ 23033 h 526769"/>
                  <a:gd name="connsiteX129" fmla="*/ 329162 w 420721"/>
                  <a:gd name="connsiteY129" fmla="*/ 19453 h 526769"/>
                  <a:gd name="connsiteX130" fmla="*/ 329402 w 420721"/>
                  <a:gd name="connsiteY130" fmla="*/ 19563 h 526769"/>
                  <a:gd name="connsiteX131" fmla="*/ 319694 w 420721"/>
                  <a:gd name="connsiteY131" fmla="*/ 15429 h 526769"/>
                  <a:gd name="connsiteX132" fmla="*/ 321798 w 420721"/>
                  <a:gd name="connsiteY132" fmla="*/ 16223 h 526769"/>
                  <a:gd name="connsiteX133" fmla="*/ 310152 w 420721"/>
                  <a:gd name="connsiteY133" fmla="*/ 11812 h 526769"/>
                  <a:gd name="connsiteX134" fmla="*/ 310743 w 420721"/>
                  <a:gd name="connsiteY134" fmla="*/ 12052 h 526769"/>
                  <a:gd name="connsiteX135" fmla="*/ 308510 w 420721"/>
                  <a:gd name="connsiteY135" fmla="*/ 11369 h 526769"/>
                  <a:gd name="connsiteX136" fmla="*/ 309986 w 420721"/>
                  <a:gd name="connsiteY136" fmla="*/ 11775 h 526769"/>
                  <a:gd name="connsiteX137" fmla="*/ 295424 w 420721"/>
                  <a:gd name="connsiteY137" fmla="*/ 7475 h 526769"/>
                  <a:gd name="connsiteX138" fmla="*/ 210380 w 420721"/>
                  <a:gd name="connsiteY138" fmla="*/ 0 h 526769"/>
                  <a:gd name="connsiteX139" fmla="*/ 60148 w 420721"/>
                  <a:gd name="connsiteY139" fmla="*/ 42209 h 526769"/>
                  <a:gd name="connsiteX140" fmla="*/ 48133 w 420721"/>
                  <a:gd name="connsiteY140" fmla="*/ 55940 h 526769"/>
                  <a:gd name="connsiteX141" fmla="*/ 46786 w 420721"/>
                  <a:gd name="connsiteY141" fmla="*/ 57453 h 526769"/>
                  <a:gd name="connsiteX142" fmla="*/ 36340 w 420721"/>
                  <a:gd name="connsiteY142" fmla="*/ 73492 h 5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0721" h="526769">
                    <a:moveTo>
                      <a:pt x="389439" y="81649"/>
                    </a:moveTo>
                    <a:cubicBezTo>
                      <a:pt x="388793" y="80376"/>
                      <a:pt x="388239" y="78862"/>
                      <a:pt x="387575" y="77589"/>
                    </a:cubicBezTo>
                    <a:cubicBezTo>
                      <a:pt x="388239" y="78862"/>
                      <a:pt x="388793" y="80339"/>
                      <a:pt x="389439" y="81649"/>
                    </a:cubicBezTo>
                    <a:moveTo>
                      <a:pt x="400051" y="107432"/>
                    </a:moveTo>
                    <a:cubicBezTo>
                      <a:pt x="399221" y="104922"/>
                      <a:pt x="398464" y="102191"/>
                      <a:pt x="397541" y="99755"/>
                    </a:cubicBezTo>
                    <a:cubicBezTo>
                      <a:pt x="398464" y="102172"/>
                      <a:pt x="399221" y="104922"/>
                      <a:pt x="400051" y="107432"/>
                    </a:cubicBezTo>
                    <a:moveTo>
                      <a:pt x="413783" y="166177"/>
                    </a:moveTo>
                    <a:cubicBezTo>
                      <a:pt x="413229" y="162523"/>
                      <a:pt x="412786" y="158537"/>
                      <a:pt x="412195" y="154993"/>
                    </a:cubicBezTo>
                    <a:cubicBezTo>
                      <a:pt x="412786" y="158574"/>
                      <a:pt x="413265" y="162486"/>
                      <a:pt x="413783" y="166177"/>
                    </a:cubicBezTo>
                    <a:moveTo>
                      <a:pt x="417400" y="195965"/>
                    </a:moveTo>
                    <a:cubicBezTo>
                      <a:pt x="417196" y="193695"/>
                      <a:pt x="417086" y="191111"/>
                      <a:pt x="416846" y="188878"/>
                    </a:cubicBezTo>
                    <a:cubicBezTo>
                      <a:pt x="417086" y="191167"/>
                      <a:pt x="417196" y="193658"/>
                      <a:pt x="417400" y="195965"/>
                    </a:cubicBezTo>
                    <a:moveTo>
                      <a:pt x="408098" y="135873"/>
                    </a:moveTo>
                    <a:cubicBezTo>
                      <a:pt x="407304" y="132403"/>
                      <a:pt x="406621" y="128712"/>
                      <a:pt x="405754" y="125445"/>
                    </a:cubicBezTo>
                    <a:cubicBezTo>
                      <a:pt x="406621" y="128749"/>
                      <a:pt x="407286" y="132403"/>
                      <a:pt x="408098" y="135873"/>
                    </a:cubicBezTo>
                    <a:moveTo>
                      <a:pt x="417031" y="341472"/>
                    </a:moveTo>
                    <a:cubicBezTo>
                      <a:pt x="417031" y="341398"/>
                      <a:pt x="417031" y="341361"/>
                      <a:pt x="417031" y="341306"/>
                    </a:cubicBezTo>
                    <a:cubicBezTo>
                      <a:pt x="417031" y="341361"/>
                      <a:pt x="417031" y="341398"/>
                      <a:pt x="417031" y="341472"/>
                    </a:cubicBezTo>
                    <a:moveTo>
                      <a:pt x="412582" y="373696"/>
                    </a:moveTo>
                    <a:cubicBezTo>
                      <a:pt x="412897" y="371906"/>
                      <a:pt x="413100" y="369839"/>
                      <a:pt x="413413" y="367975"/>
                    </a:cubicBezTo>
                    <a:cubicBezTo>
                      <a:pt x="413100" y="369839"/>
                      <a:pt x="412897" y="371869"/>
                      <a:pt x="412582" y="373696"/>
                    </a:cubicBezTo>
                    <a:moveTo>
                      <a:pt x="406418" y="402100"/>
                    </a:moveTo>
                    <a:cubicBezTo>
                      <a:pt x="406899" y="400236"/>
                      <a:pt x="407249" y="398077"/>
                      <a:pt x="407729" y="396139"/>
                    </a:cubicBezTo>
                    <a:cubicBezTo>
                      <a:pt x="407249" y="398077"/>
                      <a:pt x="406899" y="400236"/>
                      <a:pt x="406418" y="402100"/>
                    </a:cubicBezTo>
                    <a:moveTo>
                      <a:pt x="398464" y="426923"/>
                    </a:moveTo>
                    <a:cubicBezTo>
                      <a:pt x="398981" y="425613"/>
                      <a:pt x="399332" y="424099"/>
                      <a:pt x="399848" y="422789"/>
                    </a:cubicBezTo>
                    <a:cubicBezTo>
                      <a:pt x="399332" y="424136"/>
                      <a:pt x="398981" y="425613"/>
                      <a:pt x="398464" y="426923"/>
                    </a:cubicBezTo>
                    <a:moveTo>
                      <a:pt x="388793" y="448443"/>
                    </a:moveTo>
                    <a:cubicBezTo>
                      <a:pt x="388996" y="448092"/>
                      <a:pt x="389144" y="447612"/>
                      <a:pt x="389347" y="447206"/>
                    </a:cubicBezTo>
                    <a:cubicBezTo>
                      <a:pt x="389162" y="447594"/>
                      <a:pt x="388996" y="448074"/>
                      <a:pt x="388793" y="448443"/>
                    </a:cubicBezTo>
                    <a:moveTo>
                      <a:pt x="12273" y="138936"/>
                    </a:moveTo>
                    <a:cubicBezTo>
                      <a:pt x="13307" y="134322"/>
                      <a:pt x="14303" y="129505"/>
                      <a:pt x="15503" y="125131"/>
                    </a:cubicBezTo>
                    <a:cubicBezTo>
                      <a:pt x="14303" y="129469"/>
                      <a:pt x="13344" y="134286"/>
                      <a:pt x="12273" y="138936"/>
                    </a:cubicBezTo>
                    <a:moveTo>
                      <a:pt x="6699" y="168835"/>
                    </a:moveTo>
                    <a:cubicBezTo>
                      <a:pt x="7419" y="164147"/>
                      <a:pt x="8010" y="159256"/>
                      <a:pt x="8804" y="154753"/>
                    </a:cubicBezTo>
                    <a:cubicBezTo>
                      <a:pt x="8010" y="159220"/>
                      <a:pt x="7419" y="164147"/>
                      <a:pt x="6699" y="168835"/>
                    </a:cubicBezTo>
                    <a:moveTo>
                      <a:pt x="3230" y="197756"/>
                    </a:moveTo>
                    <a:cubicBezTo>
                      <a:pt x="3506" y="194858"/>
                      <a:pt x="3673" y="191665"/>
                      <a:pt x="3950" y="188841"/>
                    </a:cubicBezTo>
                    <a:cubicBezTo>
                      <a:pt x="3636" y="191683"/>
                      <a:pt x="3506" y="194858"/>
                      <a:pt x="3230" y="197756"/>
                    </a:cubicBezTo>
                    <a:moveTo>
                      <a:pt x="20228" y="110367"/>
                    </a:moveTo>
                    <a:cubicBezTo>
                      <a:pt x="21464" y="106786"/>
                      <a:pt x="22572" y="102966"/>
                      <a:pt x="23919" y="99552"/>
                    </a:cubicBezTo>
                    <a:cubicBezTo>
                      <a:pt x="22572" y="102929"/>
                      <a:pt x="21446" y="106749"/>
                      <a:pt x="20228" y="110367"/>
                    </a:cubicBezTo>
                    <a:moveTo>
                      <a:pt x="86337" y="506468"/>
                    </a:moveTo>
                    <a:cubicBezTo>
                      <a:pt x="85654" y="506117"/>
                      <a:pt x="85063" y="505638"/>
                      <a:pt x="84381" y="505269"/>
                    </a:cubicBezTo>
                    <a:cubicBezTo>
                      <a:pt x="85063" y="505638"/>
                      <a:pt x="85654" y="506117"/>
                      <a:pt x="86337" y="506468"/>
                    </a:cubicBezTo>
                    <a:moveTo>
                      <a:pt x="103316" y="513666"/>
                    </a:moveTo>
                    <a:cubicBezTo>
                      <a:pt x="101932" y="513149"/>
                      <a:pt x="100696" y="512522"/>
                      <a:pt x="99385" y="512042"/>
                    </a:cubicBezTo>
                    <a:cubicBezTo>
                      <a:pt x="100696" y="512522"/>
                      <a:pt x="101932" y="513149"/>
                      <a:pt x="103316" y="513666"/>
                    </a:cubicBezTo>
                    <a:moveTo>
                      <a:pt x="121366" y="518889"/>
                    </a:moveTo>
                    <a:cubicBezTo>
                      <a:pt x="120776" y="518778"/>
                      <a:pt x="120222" y="518575"/>
                      <a:pt x="119613" y="518409"/>
                    </a:cubicBezTo>
                    <a:cubicBezTo>
                      <a:pt x="120222" y="518557"/>
                      <a:pt x="120776" y="518760"/>
                      <a:pt x="121366" y="518889"/>
                    </a:cubicBezTo>
                    <a:moveTo>
                      <a:pt x="296919" y="403576"/>
                    </a:moveTo>
                    <a:cubicBezTo>
                      <a:pt x="295959" y="404961"/>
                      <a:pt x="294889" y="406234"/>
                      <a:pt x="293819" y="407563"/>
                    </a:cubicBezTo>
                    <a:cubicBezTo>
                      <a:pt x="292896" y="408670"/>
                      <a:pt x="292065" y="409870"/>
                      <a:pt x="291106" y="410903"/>
                    </a:cubicBezTo>
                    <a:cubicBezTo>
                      <a:pt x="290183" y="411863"/>
                      <a:pt x="289205" y="412730"/>
                      <a:pt x="288245" y="413690"/>
                    </a:cubicBezTo>
                    <a:cubicBezTo>
                      <a:pt x="286657" y="415167"/>
                      <a:pt x="285071" y="416588"/>
                      <a:pt x="283354" y="417898"/>
                    </a:cubicBezTo>
                    <a:cubicBezTo>
                      <a:pt x="282524" y="418526"/>
                      <a:pt x="281638" y="419172"/>
                      <a:pt x="280733" y="419762"/>
                    </a:cubicBezTo>
                    <a:cubicBezTo>
                      <a:pt x="278943" y="420999"/>
                      <a:pt x="277116" y="422106"/>
                      <a:pt x="275159" y="423140"/>
                    </a:cubicBezTo>
                    <a:cubicBezTo>
                      <a:pt x="273812" y="423859"/>
                      <a:pt x="272447" y="424579"/>
                      <a:pt x="270952" y="425244"/>
                    </a:cubicBezTo>
                    <a:cubicBezTo>
                      <a:pt x="269605" y="425871"/>
                      <a:pt x="268165" y="426443"/>
                      <a:pt x="266743" y="426997"/>
                    </a:cubicBezTo>
                    <a:cubicBezTo>
                      <a:pt x="264234" y="427957"/>
                      <a:pt x="261613" y="428861"/>
                      <a:pt x="258716" y="429655"/>
                    </a:cubicBezTo>
                    <a:cubicBezTo>
                      <a:pt x="258236" y="429765"/>
                      <a:pt x="257719" y="429932"/>
                      <a:pt x="257239" y="430061"/>
                    </a:cubicBezTo>
                    <a:cubicBezTo>
                      <a:pt x="245261" y="433124"/>
                      <a:pt x="230146" y="434878"/>
                      <a:pt x="210380" y="434878"/>
                    </a:cubicBezTo>
                    <a:cubicBezTo>
                      <a:pt x="189617" y="434878"/>
                      <a:pt x="171954" y="433604"/>
                      <a:pt x="157282" y="429230"/>
                    </a:cubicBezTo>
                    <a:cubicBezTo>
                      <a:pt x="157115" y="429193"/>
                      <a:pt x="156967" y="429156"/>
                      <a:pt x="156802" y="429119"/>
                    </a:cubicBezTo>
                    <a:cubicBezTo>
                      <a:pt x="142093" y="424671"/>
                      <a:pt x="130428" y="417068"/>
                      <a:pt x="121846" y="404370"/>
                    </a:cubicBezTo>
                    <a:cubicBezTo>
                      <a:pt x="116088" y="395862"/>
                      <a:pt x="111658" y="385157"/>
                      <a:pt x="108318" y="371205"/>
                    </a:cubicBezTo>
                    <a:cubicBezTo>
                      <a:pt x="108318" y="371094"/>
                      <a:pt x="108281" y="371002"/>
                      <a:pt x="108244" y="370891"/>
                    </a:cubicBezTo>
                    <a:cubicBezTo>
                      <a:pt x="102670" y="347415"/>
                      <a:pt x="100326" y="314637"/>
                      <a:pt x="100326" y="267316"/>
                    </a:cubicBezTo>
                    <a:cubicBezTo>
                      <a:pt x="100326" y="186018"/>
                      <a:pt x="108170" y="141262"/>
                      <a:pt x="126423" y="117546"/>
                    </a:cubicBezTo>
                    <a:cubicBezTo>
                      <a:pt x="144768" y="93793"/>
                      <a:pt x="174002" y="91892"/>
                      <a:pt x="210398" y="91892"/>
                    </a:cubicBezTo>
                    <a:cubicBezTo>
                      <a:pt x="252330" y="91892"/>
                      <a:pt x="278223" y="96192"/>
                      <a:pt x="295129" y="118856"/>
                    </a:cubicBezTo>
                    <a:cubicBezTo>
                      <a:pt x="312828" y="142609"/>
                      <a:pt x="320395" y="187033"/>
                      <a:pt x="320395" y="267298"/>
                    </a:cubicBezTo>
                    <a:cubicBezTo>
                      <a:pt x="320340" y="339257"/>
                      <a:pt x="313345" y="379990"/>
                      <a:pt x="296919" y="403576"/>
                    </a:cubicBezTo>
                    <a:moveTo>
                      <a:pt x="34015" y="77552"/>
                    </a:moveTo>
                    <a:cubicBezTo>
                      <a:pt x="32981" y="79545"/>
                      <a:pt x="32058" y="81815"/>
                      <a:pt x="31025" y="83845"/>
                    </a:cubicBezTo>
                    <a:cubicBezTo>
                      <a:pt x="32076" y="81815"/>
                      <a:pt x="32944" y="79545"/>
                      <a:pt x="34015" y="77552"/>
                    </a:cubicBezTo>
                    <a:moveTo>
                      <a:pt x="36340" y="73492"/>
                    </a:moveTo>
                    <a:cubicBezTo>
                      <a:pt x="35860" y="74322"/>
                      <a:pt x="35306" y="75042"/>
                      <a:pt x="34827" y="75872"/>
                    </a:cubicBezTo>
                    <a:cubicBezTo>
                      <a:pt x="31246" y="82313"/>
                      <a:pt x="27980" y="89271"/>
                      <a:pt x="24971" y="96672"/>
                    </a:cubicBezTo>
                    <a:cubicBezTo>
                      <a:pt x="24861" y="96912"/>
                      <a:pt x="24731" y="97152"/>
                      <a:pt x="24657" y="97429"/>
                    </a:cubicBezTo>
                    <a:cubicBezTo>
                      <a:pt x="8065" y="138438"/>
                      <a:pt x="0" y="193972"/>
                      <a:pt x="0" y="267279"/>
                    </a:cubicBezTo>
                    <a:cubicBezTo>
                      <a:pt x="0" y="310521"/>
                      <a:pt x="2823" y="347304"/>
                      <a:pt x="8397" y="378495"/>
                    </a:cubicBezTo>
                    <a:cubicBezTo>
                      <a:pt x="8712" y="380119"/>
                      <a:pt x="9080" y="381595"/>
                      <a:pt x="9431" y="383182"/>
                    </a:cubicBezTo>
                    <a:cubicBezTo>
                      <a:pt x="10982" y="391377"/>
                      <a:pt x="12661" y="399331"/>
                      <a:pt x="14673" y="406695"/>
                    </a:cubicBezTo>
                    <a:cubicBezTo>
                      <a:pt x="15318" y="409169"/>
                      <a:pt x="16149" y="411309"/>
                      <a:pt x="16869" y="413690"/>
                    </a:cubicBezTo>
                    <a:cubicBezTo>
                      <a:pt x="18696" y="419817"/>
                      <a:pt x="20523" y="425853"/>
                      <a:pt x="22682" y="431389"/>
                    </a:cubicBezTo>
                    <a:cubicBezTo>
                      <a:pt x="23642" y="433936"/>
                      <a:pt x="24787" y="436077"/>
                      <a:pt x="25820" y="438477"/>
                    </a:cubicBezTo>
                    <a:cubicBezTo>
                      <a:pt x="27961" y="443404"/>
                      <a:pt x="30083" y="448387"/>
                      <a:pt x="32464" y="452835"/>
                    </a:cubicBezTo>
                    <a:cubicBezTo>
                      <a:pt x="33497" y="454699"/>
                      <a:pt x="34697" y="456250"/>
                      <a:pt x="35730" y="458040"/>
                    </a:cubicBezTo>
                    <a:cubicBezTo>
                      <a:pt x="42024" y="468578"/>
                      <a:pt x="48890" y="478046"/>
                      <a:pt x="56900" y="485761"/>
                    </a:cubicBezTo>
                    <a:cubicBezTo>
                      <a:pt x="92188" y="519886"/>
                      <a:pt x="141778" y="526770"/>
                      <a:pt x="210398" y="526770"/>
                    </a:cubicBezTo>
                    <a:cubicBezTo>
                      <a:pt x="223613" y="526770"/>
                      <a:pt x="236808" y="526216"/>
                      <a:pt x="249856" y="525293"/>
                    </a:cubicBezTo>
                    <a:cubicBezTo>
                      <a:pt x="253714" y="525016"/>
                      <a:pt x="257571" y="524703"/>
                      <a:pt x="261318" y="524297"/>
                    </a:cubicBezTo>
                    <a:cubicBezTo>
                      <a:pt x="265655" y="523854"/>
                      <a:pt x="269900" y="523374"/>
                      <a:pt x="274126" y="522783"/>
                    </a:cubicBezTo>
                    <a:cubicBezTo>
                      <a:pt x="282007" y="521639"/>
                      <a:pt x="289648" y="520273"/>
                      <a:pt x="296956" y="518483"/>
                    </a:cubicBezTo>
                    <a:cubicBezTo>
                      <a:pt x="298303" y="518169"/>
                      <a:pt x="299577" y="517689"/>
                      <a:pt x="300924" y="517339"/>
                    </a:cubicBezTo>
                    <a:cubicBezTo>
                      <a:pt x="301792" y="517099"/>
                      <a:pt x="302641" y="516785"/>
                      <a:pt x="303545" y="516545"/>
                    </a:cubicBezTo>
                    <a:cubicBezTo>
                      <a:pt x="306332" y="515788"/>
                      <a:pt x="308879" y="514958"/>
                      <a:pt x="311462" y="514128"/>
                    </a:cubicBezTo>
                    <a:cubicBezTo>
                      <a:pt x="313696" y="513408"/>
                      <a:pt x="315966" y="512651"/>
                      <a:pt x="318143" y="511821"/>
                    </a:cubicBezTo>
                    <a:cubicBezTo>
                      <a:pt x="320450" y="510990"/>
                      <a:pt x="322757" y="510141"/>
                      <a:pt x="324825" y="509237"/>
                    </a:cubicBezTo>
                    <a:cubicBezTo>
                      <a:pt x="323754" y="509717"/>
                      <a:pt x="322481" y="509956"/>
                      <a:pt x="321355" y="510436"/>
                    </a:cubicBezTo>
                    <a:cubicBezTo>
                      <a:pt x="330897" y="506505"/>
                      <a:pt x="339922" y="501836"/>
                      <a:pt x="348245" y="495948"/>
                    </a:cubicBezTo>
                    <a:cubicBezTo>
                      <a:pt x="347692" y="496354"/>
                      <a:pt x="347175" y="496871"/>
                      <a:pt x="346621" y="497259"/>
                    </a:cubicBezTo>
                    <a:cubicBezTo>
                      <a:pt x="347415" y="496742"/>
                      <a:pt x="348006" y="496151"/>
                      <a:pt x="348762" y="495579"/>
                    </a:cubicBezTo>
                    <a:cubicBezTo>
                      <a:pt x="349316" y="495229"/>
                      <a:pt x="349795" y="494786"/>
                      <a:pt x="350349" y="494380"/>
                    </a:cubicBezTo>
                    <a:cubicBezTo>
                      <a:pt x="354041" y="491593"/>
                      <a:pt x="357436" y="488732"/>
                      <a:pt x="360537" y="485779"/>
                    </a:cubicBezTo>
                    <a:cubicBezTo>
                      <a:pt x="359577" y="486647"/>
                      <a:pt x="358544" y="487366"/>
                      <a:pt x="357584" y="488197"/>
                    </a:cubicBezTo>
                    <a:cubicBezTo>
                      <a:pt x="358931" y="487053"/>
                      <a:pt x="360334" y="486001"/>
                      <a:pt x="361645" y="484783"/>
                    </a:cubicBezTo>
                    <a:cubicBezTo>
                      <a:pt x="361293" y="485096"/>
                      <a:pt x="360925" y="485465"/>
                      <a:pt x="360537" y="485779"/>
                    </a:cubicBezTo>
                    <a:cubicBezTo>
                      <a:pt x="361608" y="484819"/>
                      <a:pt x="362807" y="484100"/>
                      <a:pt x="363841" y="483066"/>
                    </a:cubicBezTo>
                    <a:cubicBezTo>
                      <a:pt x="377812" y="469224"/>
                      <a:pt x="388977" y="451322"/>
                      <a:pt x="397689" y="429212"/>
                    </a:cubicBezTo>
                    <a:cubicBezTo>
                      <a:pt x="397689" y="429175"/>
                      <a:pt x="397726" y="429138"/>
                      <a:pt x="397763" y="429101"/>
                    </a:cubicBezTo>
                    <a:cubicBezTo>
                      <a:pt x="413229" y="389753"/>
                      <a:pt x="420722" y="336821"/>
                      <a:pt x="420722" y="267242"/>
                    </a:cubicBezTo>
                    <a:cubicBezTo>
                      <a:pt x="420722" y="207980"/>
                      <a:pt x="415591" y="160438"/>
                      <a:pt x="405126" y="122732"/>
                    </a:cubicBezTo>
                    <a:cubicBezTo>
                      <a:pt x="405126" y="122621"/>
                      <a:pt x="405090" y="122529"/>
                      <a:pt x="405053" y="122418"/>
                    </a:cubicBezTo>
                    <a:cubicBezTo>
                      <a:pt x="402635" y="113633"/>
                      <a:pt x="399885" y="105310"/>
                      <a:pt x="396858" y="97558"/>
                    </a:cubicBezTo>
                    <a:cubicBezTo>
                      <a:pt x="396544" y="96802"/>
                      <a:pt x="396176" y="96174"/>
                      <a:pt x="395898" y="95417"/>
                    </a:cubicBezTo>
                    <a:cubicBezTo>
                      <a:pt x="393075" y="88533"/>
                      <a:pt x="390085" y="81926"/>
                      <a:pt x="386837" y="75891"/>
                    </a:cubicBezTo>
                    <a:cubicBezTo>
                      <a:pt x="386283" y="74931"/>
                      <a:pt x="385729" y="74175"/>
                      <a:pt x="385213" y="73270"/>
                    </a:cubicBezTo>
                    <a:cubicBezTo>
                      <a:pt x="378402" y="61385"/>
                      <a:pt x="370780" y="50883"/>
                      <a:pt x="361939" y="42209"/>
                    </a:cubicBezTo>
                    <a:cubicBezTo>
                      <a:pt x="359743" y="40105"/>
                      <a:pt x="357288" y="38315"/>
                      <a:pt x="354981" y="36321"/>
                    </a:cubicBezTo>
                    <a:cubicBezTo>
                      <a:pt x="356218" y="37392"/>
                      <a:pt x="357455" y="38462"/>
                      <a:pt x="358636" y="39588"/>
                    </a:cubicBezTo>
                    <a:cubicBezTo>
                      <a:pt x="355499" y="36727"/>
                      <a:pt x="352306" y="33941"/>
                      <a:pt x="348928" y="31467"/>
                    </a:cubicBezTo>
                    <a:cubicBezTo>
                      <a:pt x="349445" y="31873"/>
                      <a:pt x="350036" y="32187"/>
                      <a:pt x="350515" y="32575"/>
                    </a:cubicBezTo>
                    <a:cubicBezTo>
                      <a:pt x="348448" y="30988"/>
                      <a:pt x="346252" y="29511"/>
                      <a:pt x="344075" y="28035"/>
                    </a:cubicBezTo>
                    <a:cubicBezTo>
                      <a:pt x="344351" y="28238"/>
                      <a:pt x="344591" y="28385"/>
                      <a:pt x="344831" y="28588"/>
                    </a:cubicBezTo>
                    <a:cubicBezTo>
                      <a:pt x="341213" y="26115"/>
                      <a:pt x="337467" y="23864"/>
                      <a:pt x="333646" y="21834"/>
                    </a:cubicBezTo>
                    <a:cubicBezTo>
                      <a:pt x="334403" y="22240"/>
                      <a:pt x="335197" y="22590"/>
                      <a:pt x="335916" y="23033"/>
                    </a:cubicBezTo>
                    <a:cubicBezTo>
                      <a:pt x="333720" y="21797"/>
                      <a:pt x="331469" y="20560"/>
                      <a:pt x="329162" y="19453"/>
                    </a:cubicBezTo>
                    <a:cubicBezTo>
                      <a:pt x="329236" y="19490"/>
                      <a:pt x="329328" y="19527"/>
                      <a:pt x="329402" y="19563"/>
                    </a:cubicBezTo>
                    <a:cubicBezTo>
                      <a:pt x="326264" y="18013"/>
                      <a:pt x="322997" y="16740"/>
                      <a:pt x="319694" y="15429"/>
                    </a:cubicBezTo>
                    <a:cubicBezTo>
                      <a:pt x="320413" y="15706"/>
                      <a:pt x="321134" y="15946"/>
                      <a:pt x="321798" y="16223"/>
                    </a:cubicBezTo>
                    <a:cubicBezTo>
                      <a:pt x="318052" y="14636"/>
                      <a:pt x="314195" y="13122"/>
                      <a:pt x="310152" y="11812"/>
                    </a:cubicBezTo>
                    <a:cubicBezTo>
                      <a:pt x="310392" y="11886"/>
                      <a:pt x="310558" y="11978"/>
                      <a:pt x="310743" y="12052"/>
                    </a:cubicBezTo>
                    <a:cubicBezTo>
                      <a:pt x="310023" y="11812"/>
                      <a:pt x="309229" y="11609"/>
                      <a:pt x="308510" y="11369"/>
                    </a:cubicBezTo>
                    <a:cubicBezTo>
                      <a:pt x="308989" y="11535"/>
                      <a:pt x="309544" y="11609"/>
                      <a:pt x="309986" y="11775"/>
                    </a:cubicBezTo>
                    <a:cubicBezTo>
                      <a:pt x="305298" y="10225"/>
                      <a:pt x="300555" y="8674"/>
                      <a:pt x="295424" y="7475"/>
                    </a:cubicBezTo>
                    <a:cubicBezTo>
                      <a:pt x="273185" y="2233"/>
                      <a:pt x="247734" y="0"/>
                      <a:pt x="210380" y="0"/>
                    </a:cubicBezTo>
                    <a:cubicBezTo>
                      <a:pt x="146374" y="0"/>
                      <a:pt x="96303" y="7161"/>
                      <a:pt x="60148" y="42209"/>
                    </a:cubicBezTo>
                    <a:cubicBezTo>
                      <a:pt x="55847" y="46343"/>
                      <a:pt x="51953" y="51086"/>
                      <a:pt x="48133" y="55940"/>
                    </a:cubicBezTo>
                    <a:cubicBezTo>
                      <a:pt x="47690" y="56457"/>
                      <a:pt x="47210" y="56900"/>
                      <a:pt x="46786" y="57453"/>
                    </a:cubicBezTo>
                    <a:cubicBezTo>
                      <a:pt x="43021" y="62400"/>
                      <a:pt x="39625" y="67844"/>
                      <a:pt x="36340" y="734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1" name="Freeform: Shape 149">
                <a:extLst>
                  <a:ext uri="{FF2B5EF4-FFF2-40B4-BE49-F238E27FC236}">
                    <a16:creationId xmlns:a16="http://schemas.microsoft.com/office/drawing/2014/main" id="{BA0115D2-962A-ADBD-BADC-1D168B302407}"/>
                  </a:ext>
                </a:extLst>
              </p:cNvPr>
              <p:cNvSpPr/>
              <p:nvPr/>
            </p:nvSpPr>
            <p:spPr>
              <a:xfrm>
                <a:off x="9077005" y="4444962"/>
                <a:ext cx="682" cy="756"/>
              </a:xfrm>
              <a:custGeom>
                <a:avLst/>
                <a:gdLst>
                  <a:gd name="connsiteX0" fmla="*/ 682 w 682"/>
                  <a:gd name="connsiteY0" fmla="*/ 0 h 756"/>
                  <a:gd name="connsiteX1" fmla="*/ 0 w 682"/>
                  <a:gd name="connsiteY1" fmla="*/ 757 h 756"/>
                  <a:gd name="connsiteX2" fmla="*/ 682 w 682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2" h="756">
                    <a:moveTo>
                      <a:pt x="682" y="0"/>
                    </a:moveTo>
                    <a:cubicBezTo>
                      <a:pt x="479" y="240"/>
                      <a:pt x="240" y="517"/>
                      <a:pt x="0" y="757"/>
                    </a:cubicBezTo>
                    <a:cubicBezTo>
                      <a:pt x="240" y="517"/>
                      <a:pt x="479" y="240"/>
                      <a:pt x="68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2" name="Freeform: Shape 150">
                <a:extLst>
                  <a:ext uri="{FF2B5EF4-FFF2-40B4-BE49-F238E27FC236}">
                    <a16:creationId xmlns:a16="http://schemas.microsoft.com/office/drawing/2014/main" id="{D111A592-42E0-29CF-D354-3D4776D211A4}"/>
                  </a:ext>
                </a:extLst>
              </p:cNvPr>
              <p:cNvSpPr/>
              <p:nvPr/>
            </p:nvSpPr>
            <p:spPr>
              <a:xfrm>
                <a:off x="8823235" y="4219855"/>
                <a:ext cx="370650" cy="520365"/>
              </a:xfrm>
              <a:custGeom>
                <a:avLst/>
                <a:gdLst>
                  <a:gd name="connsiteX0" fmla="*/ 303692 w 370650"/>
                  <a:gd name="connsiteY0" fmla="*/ 15909 h 520365"/>
                  <a:gd name="connsiteX1" fmla="*/ 303416 w 370650"/>
                  <a:gd name="connsiteY1" fmla="*/ 15798 h 520365"/>
                  <a:gd name="connsiteX2" fmla="*/ 303692 w 370650"/>
                  <a:gd name="connsiteY2" fmla="*/ 15909 h 520365"/>
                  <a:gd name="connsiteX3" fmla="*/ 369838 w 370650"/>
                  <a:gd name="connsiteY3" fmla="*/ 180868 h 520365"/>
                  <a:gd name="connsiteX4" fmla="*/ 369727 w 370650"/>
                  <a:gd name="connsiteY4" fmla="*/ 184246 h 520365"/>
                  <a:gd name="connsiteX5" fmla="*/ 369838 w 370650"/>
                  <a:gd name="connsiteY5" fmla="*/ 180868 h 520365"/>
                  <a:gd name="connsiteX6" fmla="*/ 367531 w 370650"/>
                  <a:gd name="connsiteY6" fmla="*/ 206873 h 520365"/>
                  <a:gd name="connsiteX7" fmla="*/ 368122 w 370650"/>
                  <a:gd name="connsiteY7" fmla="*/ 201539 h 520365"/>
                  <a:gd name="connsiteX8" fmla="*/ 367531 w 370650"/>
                  <a:gd name="connsiteY8" fmla="*/ 206873 h 520365"/>
                  <a:gd name="connsiteX9" fmla="*/ 363988 w 370650"/>
                  <a:gd name="connsiteY9" fmla="*/ 226916 h 520365"/>
                  <a:gd name="connsiteX10" fmla="*/ 364819 w 370650"/>
                  <a:gd name="connsiteY10" fmla="*/ 222856 h 520365"/>
                  <a:gd name="connsiteX11" fmla="*/ 363988 w 370650"/>
                  <a:gd name="connsiteY11" fmla="*/ 226916 h 520365"/>
                  <a:gd name="connsiteX12" fmla="*/ 359263 w 370650"/>
                  <a:gd name="connsiteY12" fmla="*/ 244781 h 520365"/>
                  <a:gd name="connsiteX13" fmla="*/ 360131 w 370650"/>
                  <a:gd name="connsiteY13" fmla="*/ 242031 h 520365"/>
                  <a:gd name="connsiteX14" fmla="*/ 359263 w 370650"/>
                  <a:gd name="connsiteY14" fmla="*/ 244781 h 520365"/>
                  <a:gd name="connsiteX15" fmla="*/ 353339 w 370650"/>
                  <a:gd name="connsiteY15" fmla="*/ 260690 h 520365"/>
                  <a:gd name="connsiteX16" fmla="*/ 354133 w 370650"/>
                  <a:gd name="connsiteY16" fmla="*/ 258937 h 520365"/>
                  <a:gd name="connsiteX17" fmla="*/ 353339 w 370650"/>
                  <a:gd name="connsiteY17" fmla="*/ 260690 h 520365"/>
                  <a:gd name="connsiteX18" fmla="*/ 345975 w 370650"/>
                  <a:gd name="connsiteY18" fmla="*/ 275086 h 520365"/>
                  <a:gd name="connsiteX19" fmla="*/ 346842 w 370650"/>
                  <a:gd name="connsiteY19" fmla="*/ 273702 h 520365"/>
                  <a:gd name="connsiteX20" fmla="*/ 345975 w 370650"/>
                  <a:gd name="connsiteY20" fmla="*/ 275086 h 520365"/>
                  <a:gd name="connsiteX21" fmla="*/ 337098 w 370650"/>
                  <a:gd name="connsiteY21" fmla="*/ 288023 h 520365"/>
                  <a:gd name="connsiteX22" fmla="*/ 338408 w 370650"/>
                  <a:gd name="connsiteY22" fmla="*/ 286436 h 520365"/>
                  <a:gd name="connsiteX23" fmla="*/ 337098 w 370650"/>
                  <a:gd name="connsiteY23" fmla="*/ 288023 h 520365"/>
                  <a:gd name="connsiteX24" fmla="*/ 328312 w 370650"/>
                  <a:gd name="connsiteY24" fmla="*/ 297842 h 520365"/>
                  <a:gd name="connsiteX25" fmla="*/ 326799 w 370650"/>
                  <a:gd name="connsiteY25" fmla="*/ 299152 h 520365"/>
                  <a:gd name="connsiteX26" fmla="*/ 328700 w 370650"/>
                  <a:gd name="connsiteY26" fmla="*/ 297399 h 520365"/>
                  <a:gd name="connsiteX27" fmla="*/ 328312 w 370650"/>
                  <a:gd name="connsiteY27" fmla="*/ 297842 h 520365"/>
                  <a:gd name="connsiteX28" fmla="*/ 316575 w 370650"/>
                  <a:gd name="connsiteY28" fmla="*/ 307476 h 520365"/>
                  <a:gd name="connsiteX29" fmla="*/ 318291 w 370650"/>
                  <a:gd name="connsiteY29" fmla="*/ 306332 h 520365"/>
                  <a:gd name="connsiteX30" fmla="*/ 316575 w 370650"/>
                  <a:gd name="connsiteY30" fmla="*/ 307476 h 520365"/>
                  <a:gd name="connsiteX31" fmla="*/ 294908 w 370650"/>
                  <a:gd name="connsiteY31" fmla="*/ 319085 h 520365"/>
                  <a:gd name="connsiteX32" fmla="*/ 295627 w 370650"/>
                  <a:gd name="connsiteY32" fmla="*/ 318845 h 520365"/>
                  <a:gd name="connsiteX33" fmla="*/ 294908 w 370650"/>
                  <a:gd name="connsiteY33" fmla="*/ 319085 h 520365"/>
                  <a:gd name="connsiteX34" fmla="*/ 305833 w 370650"/>
                  <a:gd name="connsiteY34" fmla="*/ 314028 h 520365"/>
                  <a:gd name="connsiteX35" fmla="*/ 307181 w 370650"/>
                  <a:gd name="connsiteY35" fmla="*/ 313400 h 520365"/>
                  <a:gd name="connsiteX36" fmla="*/ 305833 w 370650"/>
                  <a:gd name="connsiteY36" fmla="*/ 314028 h 520365"/>
                  <a:gd name="connsiteX37" fmla="*/ 222597 w 370650"/>
                  <a:gd name="connsiteY37" fmla="*/ 88570 h 520365"/>
                  <a:gd name="connsiteX38" fmla="*/ 227653 w 370650"/>
                  <a:gd name="connsiteY38" fmla="*/ 89050 h 520365"/>
                  <a:gd name="connsiteX39" fmla="*/ 222597 w 370650"/>
                  <a:gd name="connsiteY39" fmla="*/ 88570 h 520365"/>
                  <a:gd name="connsiteX40" fmla="*/ 233283 w 370650"/>
                  <a:gd name="connsiteY40" fmla="*/ 90397 h 520365"/>
                  <a:gd name="connsiteX41" fmla="*/ 237583 w 370650"/>
                  <a:gd name="connsiteY41" fmla="*/ 91781 h 520365"/>
                  <a:gd name="connsiteX42" fmla="*/ 233283 w 370650"/>
                  <a:gd name="connsiteY42" fmla="*/ 90397 h 520365"/>
                  <a:gd name="connsiteX43" fmla="*/ 242953 w 370650"/>
                  <a:gd name="connsiteY43" fmla="*/ 94384 h 520365"/>
                  <a:gd name="connsiteX44" fmla="*/ 246257 w 370650"/>
                  <a:gd name="connsiteY44" fmla="*/ 96488 h 520365"/>
                  <a:gd name="connsiteX45" fmla="*/ 242953 w 370650"/>
                  <a:gd name="connsiteY45" fmla="*/ 94384 h 520365"/>
                  <a:gd name="connsiteX46" fmla="*/ 251462 w 370650"/>
                  <a:gd name="connsiteY46" fmla="*/ 100862 h 520365"/>
                  <a:gd name="connsiteX47" fmla="*/ 253695 w 370650"/>
                  <a:gd name="connsiteY47" fmla="*/ 103335 h 520365"/>
                  <a:gd name="connsiteX48" fmla="*/ 251462 w 370650"/>
                  <a:gd name="connsiteY48" fmla="*/ 100862 h 520365"/>
                  <a:gd name="connsiteX49" fmla="*/ 258623 w 370650"/>
                  <a:gd name="connsiteY49" fmla="*/ 110219 h 520365"/>
                  <a:gd name="connsiteX50" fmla="*/ 260007 w 370650"/>
                  <a:gd name="connsiteY50" fmla="*/ 112766 h 520365"/>
                  <a:gd name="connsiteX51" fmla="*/ 258623 w 370650"/>
                  <a:gd name="connsiteY51" fmla="*/ 110219 h 520365"/>
                  <a:gd name="connsiteX52" fmla="*/ 264197 w 370650"/>
                  <a:gd name="connsiteY52" fmla="*/ 122824 h 520365"/>
                  <a:gd name="connsiteX53" fmla="*/ 264990 w 370650"/>
                  <a:gd name="connsiteY53" fmla="*/ 125297 h 520365"/>
                  <a:gd name="connsiteX54" fmla="*/ 264197 w 370650"/>
                  <a:gd name="connsiteY54" fmla="*/ 122824 h 520365"/>
                  <a:gd name="connsiteX55" fmla="*/ 268054 w 370650"/>
                  <a:gd name="connsiteY55" fmla="*/ 139730 h 520365"/>
                  <a:gd name="connsiteX56" fmla="*/ 268330 w 370650"/>
                  <a:gd name="connsiteY56" fmla="*/ 141206 h 520365"/>
                  <a:gd name="connsiteX57" fmla="*/ 268054 w 370650"/>
                  <a:gd name="connsiteY57" fmla="*/ 139730 h 520365"/>
                  <a:gd name="connsiteX58" fmla="*/ 229075 w 370650"/>
                  <a:gd name="connsiteY58" fmla="*/ 239411 h 520365"/>
                  <a:gd name="connsiteX59" fmla="*/ 225144 w 370650"/>
                  <a:gd name="connsiteY59" fmla="*/ 239761 h 520365"/>
                  <a:gd name="connsiteX60" fmla="*/ 229075 w 370650"/>
                  <a:gd name="connsiteY60" fmla="*/ 239411 h 520365"/>
                  <a:gd name="connsiteX61" fmla="*/ 239853 w 370650"/>
                  <a:gd name="connsiteY61" fmla="*/ 236273 h 520365"/>
                  <a:gd name="connsiteX62" fmla="*/ 234611 w 370650"/>
                  <a:gd name="connsiteY62" fmla="*/ 237952 h 520365"/>
                  <a:gd name="connsiteX63" fmla="*/ 239853 w 370650"/>
                  <a:gd name="connsiteY63" fmla="*/ 236273 h 520365"/>
                  <a:gd name="connsiteX64" fmla="*/ 248768 w 370650"/>
                  <a:gd name="connsiteY64" fmla="*/ 230939 h 520365"/>
                  <a:gd name="connsiteX65" fmla="*/ 244467 w 370650"/>
                  <a:gd name="connsiteY65" fmla="*/ 233726 h 520365"/>
                  <a:gd name="connsiteX66" fmla="*/ 248768 w 370650"/>
                  <a:gd name="connsiteY66" fmla="*/ 230939 h 520365"/>
                  <a:gd name="connsiteX67" fmla="*/ 265673 w 370650"/>
                  <a:gd name="connsiteY67" fmla="*/ 201059 h 520365"/>
                  <a:gd name="connsiteX68" fmla="*/ 262646 w 370650"/>
                  <a:gd name="connsiteY68" fmla="*/ 210398 h 520365"/>
                  <a:gd name="connsiteX69" fmla="*/ 261299 w 370650"/>
                  <a:gd name="connsiteY69" fmla="*/ 214015 h 520365"/>
                  <a:gd name="connsiteX70" fmla="*/ 261779 w 370650"/>
                  <a:gd name="connsiteY70" fmla="*/ 213092 h 520365"/>
                  <a:gd name="connsiteX71" fmla="*/ 261059 w 370650"/>
                  <a:gd name="connsiteY71" fmla="*/ 214606 h 520365"/>
                  <a:gd name="connsiteX72" fmla="*/ 261299 w 370650"/>
                  <a:gd name="connsiteY72" fmla="*/ 214015 h 520365"/>
                  <a:gd name="connsiteX73" fmla="*/ 260469 w 370650"/>
                  <a:gd name="connsiteY73" fmla="*/ 215639 h 520365"/>
                  <a:gd name="connsiteX74" fmla="*/ 259232 w 370650"/>
                  <a:gd name="connsiteY74" fmla="*/ 217743 h 520365"/>
                  <a:gd name="connsiteX75" fmla="*/ 254451 w 370650"/>
                  <a:gd name="connsiteY75" fmla="*/ 225070 h 520365"/>
                  <a:gd name="connsiteX76" fmla="*/ 256002 w 370650"/>
                  <a:gd name="connsiteY76" fmla="*/ 223280 h 520365"/>
                  <a:gd name="connsiteX77" fmla="*/ 253252 w 370650"/>
                  <a:gd name="connsiteY77" fmla="*/ 226417 h 520365"/>
                  <a:gd name="connsiteX78" fmla="*/ 253769 w 370650"/>
                  <a:gd name="connsiteY78" fmla="*/ 225827 h 520365"/>
                  <a:gd name="connsiteX79" fmla="*/ 233080 w 370650"/>
                  <a:gd name="connsiteY79" fmla="*/ 238322 h 520365"/>
                  <a:gd name="connsiteX80" fmla="*/ 232766 w 370650"/>
                  <a:gd name="connsiteY80" fmla="*/ 238396 h 520365"/>
                  <a:gd name="connsiteX81" fmla="*/ 217540 w 370650"/>
                  <a:gd name="connsiteY81" fmla="*/ 240186 h 520365"/>
                  <a:gd name="connsiteX82" fmla="*/ 100363 w 370650"/>
                  <a:gd name="connsiteY82" fmla="*/ 240186 h 520365"/>
                  <a:gd name="connsiteX83" fmla="*/ 100363 w 370650"/>
                  <a:gd name="connsiteY83" fmla="*/ 88312 h 520365"/>
                  <a:gd name="connsiteX84" fmla="*/ 217540 w 370650"/>
                  <a:gd name="connsiteY84" fmla="*/ 88312 h 520365"/>
                  <a:gd name="connsiteX85" fmla="*/ 229185 w 370650"/>
                  <a:gd name="connsiteY85" fmla="*/ 89382 h 520365"/>
                  <a:gd name="connsiteX86" fmla="*/ 230385 w 370650"/>
                  <a:gd name="connsiteY86" fmla="*/ 89696 h 520365"/>
                  <a:gd name="connsiteX87" fmla="*/ 239096 w 370650"/>
                  <a:gd name="connsiteY87" fmla="*/ 92483 h 520365"/>
                  <a:gd name="connsiteX88" fmla="*/ 241164 w 370650"/>
                  <a:gd name="connsiteY88" fmla="*/ 93479 h 520365"/>
                  <a:gd name="connsiteX89" fmla="*/ 247641 w 370650"/>
                  <a:gd name="connsiteY89" fmla="*/ 97614 h 520365"/>
                  <a:gd name="connsiteX90" fmla="*/ 250059 w 370650"/>
                  <a:gd name="connsiteY90" fmla="*/ 99681 h 520365"/>
                  <a:gd name="connsiteX91" fmla="*/ 254839 w 370650"/>
                  <a:gd name="connsiteY91" fmla="*/ 104885 h 520365"/>
                  <a:gd name="connsiteX92" fmla="*/ 257387 w 370650"/>
                  <a:gd name="connsiteY92" fmla="*/ 108466 h 520365"/>
                  <a:gd name="connsiteX93" fmla="*/ 260800 w 370650"/>
                  <a:gd name="connsiteY93" fmla="*/ 114630 h 520365"/>
                  <a:gd name="connsiteX94" fmla="*/ 262997 w 370650"/>
                  <a:gd name="connsiteY94" fmla="*/ 119964 h 520365"/>
                  <a:gd name="connsiteX95" fmla="*/ 265414 w 370650"/>
                  <a:gd name="connsiteY95" fmla="*/ 127401 h 520365"/>
                  <a:gd name="connsiteX96" fmla="*/ 266891 w 370650"/>
                  <a:gd name="connsiteY96" fmla="*/ 134212 h 520365"/>
                  <a:gd name="connsiteX97" fmla="*/ 268478 w 370650"/>
                  <a:gd name="connsiteY97" fmla="*/ 143440 h 520365"/>
                  <a:gd name="connsiteX98" fmla="*/ 268959 w 370650"/>
                  <a:gd name="connsiteY98" fmla="*/ 150637 h 520365"/>
                  <a:gd name="connsiteX99" fmla="*/ 269549 w 370650"/>
                  <a:gd name="connsiteY99" fmla="*/ 161416 h 520365"/>
                  <a:gd name="connsiteX100" fmla="*/ 269438 w 370650"/>
                  <a:gd name="connsiteY100" fmla="*/ 167580 h 520365"/>
                  <a:gd name="connsiteX101" fmla="*/ 268885 w 370650"/>
                  <a:gd name="connsiteY101" fmla="*/ 179429 h 520365"/>
                  <a:gd name="connsiteX102" fmla="*/ 268367 w 370650"/>
                  <a:gd name="connsiteY102" fmla="*/ 185205 h 520365"/>
                  <a:gd name="connsiteX103" fmla="*/ 266337 w 370650"/>
                  <a:gd name="connsiteY103" fmla="*/ 197848 h 520365"/>
                  <a:gd name="connsiteX104" fmla="*/ 265747 w 370650"/>
                  <a:gd name="connsiteY104" fmla="*/ 200838 h 520365"/>
                  <a:gd name="connsiteX105" fmla="*/ 266023 w 370650"/>
                  <a:gd name="connsiteY105" fmla="*/ 199804 h 520365"/>
                  <a:gd name="connsiteX106" fmla="*/ 265747 w 370650"/>
                  <a:gd name="connsiteY106" fmla="*/ 200911 h 520365"/>
                  <a:gd name="connsiteX107" fmla="*/ 265747 w 370650"/>
                  <a:gd name="connsiteY107" fmla="*/ 200838 h 520365"/>
                  <a:gd name="connsiteX108" fmla="*/ 265673 w 370650"/>
                  <a:gd name="connsiteY108" fmla="*/ 201059 h 520365"/>
                  <a:gd name="connsiteX109" fmla="*/ 100344 w 370650"/>
                  <a:gd name="connsiteY109" fmla="*/ 314397 h 520365"/>
                  <a:gd name="connsiteX110" fmla="*/ 225365 w 370650"/>
                  <a:gd name="connsiteY110" fmla="*/ 328553 h 520365"/>
                  <a:gd name="connsiteX111" fmla="*/ 236789 w 370650"/>
                  <a:gd name="connsiteY111" fmla="*/ 328793 h 520365"/>
                  <a:gd name="connsiteX112" fmla="*/ 309192 w 370650"/>
                  <a:gd name="connsiteY112" fmla="*/ 312404 h 520365"/>
                  <a:gd name="connsiteX113" fmla="*/ 309986 w 370650"/>
                  <a:gd name="connsiteY113" fmla="*/ 311887 h 520365"/>
                  <a:gd name="connsiteX114" fmla="*/ 320007 w 370650"/>
                  <a:gd name="connsiteY114" fmla="*/ 305132 h 520365"/>
                  <a:gd name="connsiteX115" fmla="*/ 321798 w 370650"/>
                  <a:gd name="connsiteY115" fmla="*/ 303619 h 520365"/>
                  <a:gd name="connsiteX116" fmla="*/ 328479 w 370650"/>
                  <a:gd name="connsiteY116" fmla="*/ 298045 h 520365"/>
                  <a:gd name="connsiteX117" fmla="*/ 330232 w 370650"/>
                  <a:gd name="connsiteY117" fmla="*/ 296052 h 520365"/>
                  <a:gd name="connsiteX118" fmla="*/ 332742 w 370650"/>
                  <a:gd name="connsiteY118" fmla="*/ 293265 h 520365"/>
                  <a:gd name="connsiteX119" fmla="*/ 339829 w 370650"/>
                  <a:gd name="connsiteY119" fmla="*/ 284757 h 520365"/>
                  <a:gd name="connsiteX120" fmla="*/ 342210 w 370650"/>
                  <a:gd name="connsiteY120" fmla="*/ 281213 h 520365"/>
                  <a:gd name="connsiteX121" fmla="*/ 348171 w 370650"/>
                  <a:gd name="connsiteY121" fmla="*/ 271542 h 520365"/>
                  <a:gd name="connsiteX122" fmla="*/ 350644 w 370650"/>
                  <a:gd name="connsiteY122" fmla="*/ 266688 h 520365"/>
                  <a:gd name="connsiteX123" fmla="*/ 355424 w 370650"/>
                  <a:gd name="connsiteY123" fmla="*/ 256113 h 520365"/>
                  <a:gd name="connsiteX124" fmla="*/ 357565 w 370650"/>
                  <a:gd name="connsiteY124" fmla="*/ 250152 h 520365"/>
                  <a:gd name="connsiteX125" fmla="*/ 361385 w 370650"/>
                  <a:gd name="connsiteY125" fmla="*/ 238137 h 520365"/>
                  <a:gd name="connsiteX126" fmla="*/ 363047 w 370650"/>
                  <a:gd name="connsiteY126" fmla="*/ 231733 h 520365"/>
                  <a:gd name="connsiteX127" fmla="*/ 366110 w 370650"/>
                  <a:gd name="connsiteY127" fmla="*/ 216894 h 520365"/>
                  <a:gd name="connsiteX128" fmla="*/ 367070 w 370650"/>
                  <a:gd name="connsiteY128" fmla="*/ 211118 h 520365"/>
                  <a:gd name="connsiteX129" fmla="*/ 369414 w 370650"/>
                  <a:gd name="connsiteY129" fmla="*/ 190428 h 520365"/>
                  <a:gd name="connsiteX130" fmla="*/ 369617 w 370650"/>
                  <a:gd name="connsiteY130" fmla="*/ 188158 h 520365"/>
                  <a:gd name="connsiteX131" fmla="*/ 370650 w 370650"/>
                  <a:gd name="connsiteY131" fmla="*/ 160751 h 520365"/>
                  <a:gd name="connsiteX132" fmla="*/ 367144 w 370650"/>
                  <a:gd name="connsiteY132" fmla="*/ 114574 h 520365"/>
                  <a:gd name="connsiteX133" fmla="*/ 366147 w 370650"/>
                  <a:gd name="connsiteY133" fmla="*/ 109610 h 520365"/>
                  <a:gd name="connsiteX134" fmla="*/ 363121 w 370650"/>
                  <a:gd name="connsiteY134" fmla="*/ 95565 h 520365"/>
                  <a:gd name="connsiteX135" fmla="*/ 361054 w 370650"/>
                  <a:gd name="connsiteY135" fmla="*/ 88644 h 520365"/>
                  <a:gd name="connsiteX136" fmla="*/ 357713 w 370650"/>
                  <a:gd name="connsiteY136" fmla="*/ 78345 h 520365"/>
                  <a:gd name="connsiteX137" fmla="*/ 354686 w 370650"/>
                  <a:gd name="connsiteY137" fmla="*/ 71351 h 520365"/>
                  <a:gd name="connsiteX138" fmla="*/ 350792 w 370650"/>
                  <a:gd name="connsiteY138" fmla="*/ 62916 h 520365"/>
                  <a:gd name="connsiteX139" fmla="*/ 347249 w 370650"/>
                  <a:gd name="connsiteY139" fmla="*/ 56826 h 520365"/>
                  <a:gd name="connsiteX140" fmla="*/ 342468 w 370650"/>
                  <a:gd name="connsiteY140" fmla="*/ 49185 h 520365"/>
                  <a:gd name="connsiteX141" fmla="*/ 338961 w 370650"/>
                  <a:gd name="connsiteY141" fmla="*/ 44774 h 520365"/>
                  <a:gd name="connsiteX142" fmla="*/ 332834 w 370650"/>
                  <a:gd name="connsiteY142" fmla="*/ 37373 h 520365"/>
                  <a:gd name="connsiteX143" fmla="*/ 331321 w 370650"/>
                  <a:gd name="connsiteY143" fmla="*/ 35934 h 520365"/>
                  <a:gd name="connsiteX144" fmla="*/ 322684 w 370650"/>
                  <a:gd name="connsiteY144" fmla="*/ 27850 h 520365"/>
                  <a:gd name="connsiteX145" fmla="*/ 320727 w 370650"/>
                  <a:gd name="connsiteY145" fmla="*/ 26577 h 520365"/>
                  <a:gd name="connsiteX146" fmla="*/ 306239 w 370650"/>
                  <a:gd name="connsiteY146" fmla="*/ 17275 h 520365"/>
                  <a:gd name="connsiteX147" fmla="*/ 301792 w 370650"/>
                  <a:gd name="connsiteY147" fmla="*/ 14894 h 520365"/>
                  <a:gd name="connsiteX148" fmla="*/ 283373 w 370650"/>
                  <a:gd name="connsiteY148" fmla="*/ 7770 h 520365"/>
                  <a:gd name="connsiteX149" fmla="*/ 279035 w 370650"/>
                  <a:gd name="connsiteY149" fmla="*/ 6497 h 520365"/>
                  <a:gd name="connsiteX150" fmla="*/ 257479 w 370650"/>
                  <a:gd name="connsiteY150" fmla="*/ 2196 h 520365"/>
                  <a:gd name="connsiteX151" fmla="*/ 252975 w 370650"/>
                  <a:gd name="connsiteY151" fmla="*/ 1606 h 520365"/>
                  <a:gd name="connsiteX152" fmla="*/ 228152 w 370650"/>
                  <a:gd name="connsiteY152" fmla="*/ 166 h 520365"/>
                  <a:gd name="connsiteX153" fmla="*/ 225328 w 370650"/>
                  <a:gd name="connsiteY153" fmla="*/ 0 h 520365"/>
                  <a:gd name="connsiteX154" fmla="*/ 0 w 370650"/>
                  <a:gd name="connsiteY154" fmla="*/ 0 h 520365"/>
                  <a:gd name="connsiteX155" fmla="*/ 0 w 370650"/>
                  <a:gd name="connsiteY155" fmla="*/ 520365 h 520365"/>
                  <a:gd name="connsiteX156" fmla="*/ 100363 w 370650"/>
                  <a:gd name="connsiteY156" fmla="*/ 520365 h 520365"/>
                  <a:gd name="connsiteX157" fmla="*/ 100363 w 370650"/>
                  <a:gd name="connsiteY157" fmla="*/ 314397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370650" h="520365">
                    <a:moveTo>
                      <a:pt x="303692" y="15909"/>
                    </a:moveTo>
                    <a:cubicBezTo>
                      <a:pt x="303618" y="15872"/>
                      <a:pt x="303526" y="15835"/>
                      <a:pt x="303416" y="15798"/>
                    </a:cubicBezTo>
                    <a:cubicBezTo>
                      <a:pt x="303526" y="15817"/>
                      <a:pt x="303618" y="15872"/>
                      <a:pt x="303692" y="15909"/>
                    </a:cubicBezTo>
                    <a:moveTo>
                      <a:pt x="369838" y="180868"/>
                    </a:moveTo>
                    <a:cubicBezTo>
                      <a:pt x="369801" y="181976"/>
                      <a:pt x="369801" y="183175"/>
                      <a:pt x="369727" y="184246"/>
                    </a:cubicBezTo>
                    <a:cubicBezTo>
                      <a:pt x="369801" y="183175"/>
                      <a:pt x="369801" y="181976"/>
                      <a:pt x="369838" y="180868"/>
                    </a:cubicBezTo>
                    <a:moveTo>
                      <a:pt x="367531" y="206873"/>
                    </a:moveTo>
                    <a:cubicBezTo>
                      <a:pt x="367772" y="205119"/>
                      <a:pt x="367938" y="203292"/>
                      <a:pt x="368122" y="201539"/>
                    </a:cubicBezTo>
                    <a:cubicBezTo>
                      <a:pt x="367938" y="203292"/>
                      <a:pt x="367772" y="205119"/>
                      <a:pt x="367531" y="206873"/>
                    </a:cubicBezTo>
                    <a:moveTo>
                      <a:pt x="363988" y="226916"/>
                    </a:moveTo>
                    <a:cubicBezTo>
                      <a:pt x="364301" y="225606"/>
                      <a:pt x="364579" y="224258"/>
                      <a:pt x="364819" y="222856"/>
                    </a:cubicBezTo>
                    <a:cubicBezTo>
                      <a:pt x="364597" y="224258"/>
                      <a:pt x="364320" y="225606"/>
                      <a:pt x="363988" y="226916"/>
                    </a:cubicBezTo>
                    <a:moveTo>
                      <a:pt x="359263" y="244781"/>
                    </a:moveTo>
                    <a:cubicBezTo>
                      <a:pt x="359577" y="243858"/>
                      <a:pt x="359854" y="242954"/>
                      <a:pt x="360131" y="242031"/>
                    </a:cubicBezTo>
                    <a:cubicBezTo>
                      <a:pt x="359854" y="242954"/>
                      <a:pt x="359577" y="243858"/>
                      <a:pt x="359263" y="244781"/>
                    </a:cubicBezTo>
                    <a:moveTo>
                      <a:pt x="353339" y="260690"/>
                    </a:moveTo>
                    <a:cubicBezTo>
                      <a:pt x="353615" y="260100"/>
                      <a:pt x="353893" y="259528"/>
                      <a:pt x="354133" y="258937"/>
                    </a:cubicBezTo>
                    <a:cubicBezTo>
                      <a:pt x="353893" y="259546"/>
                      <a:pt x="353578" y="260100"/>
                      <a:pt x="353339" y="260690"/>
                    </a:cubicBezTo>
                    <a:moveTo>
                      <a:pt x="345975" y="275086"/>
                    </a:moveTo>
                    <a:cubicBezTo>
                      <a:pt x="346289" y="274606"/>
                      <a:pt x="346565" y="274163"/>
                      <a:pt x="346842" y="273702"/>
                    </a:cubicBezTo>
                    <a:cubicBezTo>
                      <a:pt x="346565" y="274181"/>
                      <a:pt x="346289" y="274606"/>
                      <a:pt x="345975" y="275086"/>
                    </a:cubicBezTo>
                    <a:moveTo>
                      <a:pt x="337098" y="288023"/>
                    </a:moveTo>
                    <a:cubicBezTo>
                      <a:pt x="337540" y="287470"/>
                      <a:pt x="337965" y="286990"/>
                      <a:pt x="338408" y="286436"/>
                    </a:cubicBezTo>
                    <a:cubicBezTo>
                      <a:pt x="338021" y="286990"/>
                      <a:pt x="337540" y="287470"/>
                      <a:pt x="337098" y="288023"/>
                    </a:cubicBezTo>
                    <a:moveTo>
                      <a:pt x="328312" y="297842"/>
                    </a:moveTo>
                    <a:cubicBezTo>
                      <a:pt x="327833" y="298322"/>
                      <a:pt x="327316" y="298673"/>
                      <a:pt x="326799" y="299152"/>
                    </a:cubicBezTo>
                    <a:cubicBezTo>
                      <a:pt x="327445" y="298562"/>
                      <a:pt x="328109" y="298045"/>
                      <a:pt x="328700" y="297399"/>
                    </a:cubicBezTo>
                    <a:cubicBezTo>
                      <a:pt x="328590" y="297565"/>
                      <a:pt x="328442" y="297731"/>
                      <a:pt x="328312" y="297842"/>
                    </a:cubicBezTo>
                    <a:moveTo>
                      <a:pt x="316575" y="307476"/>
                    </a:moveTo>
                    <a:cubicBezTo>
                      <a:pt x="317128" y="307070"/>
                      <a:pt x="317682" y="306719"/>
                      <a:pt x="318291" y="306332"/>
                    </a:cubicBezTo>
                    <a:cubicBezTo>
                      <a:pt x="317700" y="306719"/>
                      <a:pt x="317147" y="307070"/>
                      <a:pt x="316575" y="307476"/>
                    </a:cubicBezTo>
                    <a:moveTo>
                      <a:pt x="294908" y="319085"/>
                    </a:moveTo>
                    <a:cubicBezTo>
                      <a:pt x="295147" y="319011"/>
                      <a:pt x="295387" y="318919"/>
                      <a:pt x="295627" y="318845"/>
                    </a:cubicBezTo>
                    <a:cubicBezTo>
                      <a:pt x="295387" y="318919"/>
                      <a:pt x="295147" y="319011"/>
                      <a:pt x="294908" y="319085"/>
                    </a:cubicBezTo>
                    <a:moveTo>
                      <a:pt x="305833" y="314028"/>
                    </a:moveTo>
                    <a:cubicBezTo>
                      <a:pt x="306276" y="313825"/>
                      <a:pt x="306756" y="313622"/>
                      <a:pt x="307181" y="313400"/>
                    </a:cubicBezTo>
                    <a:cubicBezTo>
                      <a:pt x="306756" y="313640"/>
                      <a:pt x="306276" y="313844"/>
                      <a:pt x="305833" y="314028"/>
                    </a:cubicBezTo>
                    <a:moveTo>
                      <a:pt x="222597" y="88570"/>
                    </a:moveTo>
                    <a:cubicBezTo>
                      <a:pt x="224314" y="88736"/>
                      <a:pt x="225975" y="88773"/>
                      <a:pt x="227653" y="89050"/>
                    </a:cubicBezTo>
                    <a:cubicBezTo>
                      <a:pt x="226048" y="88810"/>
                      <a:pt x="224295" y="88736"/>
                      <a:pt x="222597" y="88570"/>
                    </a:cubicBezTo>
                    <a:moveTo>
                      <a:pt x="233283" y="90397"/>
                    </a:moveTo>
                    <a:cubicBezTo>
                      <a:pt x="234722" y="90803"/>
                      <a:pt x="236180" y="91228"/>
                      <a:pt x="237583" y="91781"/>
                    </a:cubicBezTo>
                    <a:cubicBezTo>
                      <a:pt x="236236" y="91246"/>
                      <a:pt x="234759" y="90840"/>
                      <a:pt x="233283" y="90397"/>
                    </a:cubicBezTo>
                    <a:moveTo>
                      <a:pt x="242953" y="94384"/>
                    </a:moveTo>
                    <a:cubicBezTo>
                      <a:pt x="244061" y="95011"/>
                      <a:pt x="245187" y="95731"/>
                      <a:pt x="246257" y="96488"/>
                    </a:cubicBezTo>
                    <a:cubicBezTo>
                      <a:pt x="245187" y="95731"/>
                      <a:pt x="244098" y="95011"/>
                      <a:pt x="242953" y="94384"/>
                    </a:cubicBezTo>
                    <a:moveTo>
                      <a:pt x="251462" y="100862"/>
                    </a:moveTo>
                    <a:cubicBezTo>
                      <a:pt x="252218" y="101655"/>
                      <a:pt x="252975" y="102449"/>
                      <a:pt x="253695" y="103335"/>
                    </a:cubicBezTo>
                    <a:cubicBezTo>
                      <a:pt x="252975" y="102467"/>
                      <a:pt x="252255" y="101655"/>
                      <a:pt x="251462" y="100862"/>
                    </a:cubicBezTo>
                    <a:moveTo>
                      <a:pt x="258623" y="110219"/>
                    </a:moveTo>
                    <a:cubicBezTo>
                      <a:pt x="259102" y="111050"/>
                      <a:pt x="259546" y="111898"/>
                      <a:pt x="260007" y="112766"/>
                    </a:cubicBezTo>
                    <a:cubicBezTo>
                      <a:pt x="259583" y="111880"/>
                      <a:pt x="259102" y="111050"/>
                      <a:pt x="258623" y="110219"/>
                    </a:cubicBezTo>
                    <a:moveTo>
                      <a:pt x="264197" y="122824"/>
                    </a:moveTo>
                    <a:cubicBezTo>
                      <a:pt x="264436" y="123655"/>
                      <a:pt x="264750" y="124412"/>
                      <a:pt x="264990" y="125297"/>
                    </a:cubicBezTo>
                    <a:cubicBezTo>
                      <a:pt x="264750" y="124412"/>
                      <a:pt x="264436" y="123655"/>
                      <a:pt x="264197" y="122824"/>
                    </a:cubicBezTo>
                    <a:moveTo>
                      <a:pt x="268054" y="139730"/>
                    </a:moveTo>
                    <a:cubicBezTo>
                      <a:pt x="268128" y="140247"/>
                      <a:pt x="268257" y="140690"/>
                      <a:pt x="268330" y="141206"/>
                    </a:cubicBezTo>
                    <a:cubicBezTo>
                      <a:pt x="268257" y="140690"/>
                      <a:pt x="268128" y="140247"/>
                      <a:pt x="268054" y="139730"/>
                    </a:cubicBezTo>
                    <a:moveTo>
                      <a:pt x="229075" y="239411"/>
                    </a:moveTo>
                    <a:cubicBezTo>
                      <a:pt x="227838" y="239614"/>
                      <a:pt x="226454" y="239614"/>
                      <a:pt x="225144" y="239761"/>
                    </a:cubicBezTo>
                    <a:cubicBezTo>
                      <a:pt x="226454" y="239614"/>
                      <a:pt x="227875" y="239614"/>
                      <a:pt x="229075" y="239411"/>
                    </a:cubicBezTo>
                    <a:moveTo>
                      <a:pt x="239853" y="236273"/>
                    </a:moveTo>
                    <a:cubicBezTo>
                      <a:pt x="238174" y="236993"/>
                      <a:pt x="236346" y="237473"/>
                      <a:pt x="234611" y="237952"/>
                    </a:cubicBezTo>
                    <a:cubicBezTo>
                      <a:pt x="236346" y="237417"/>
                      <a:pt x="238211" y="236993"/>
                      <a:pt x="239853" y="236273"/>
                    </a:cubicBezTo>
                    <a:moveTo>
                      <a:pt x="248768" y="230939"/>
                    </a:moveTo>
                    <a:cubicBezTo>
                      <a:pt x="247420" y="232010"/>
                      <a:pt x="245944" y="232840"/>
                      <a:pt x="244467" y="233726"/>
                    </a:cubicBezTo>
                    <a:cubicBezTo>
                      <a:pt x="245944" y="232840"/>
                      <a:pt x="247457" y="232010"/>
                      <a:pt x="248768" y="230939"/>
                    </a:cubicBezTo>
                    <a:moveTo>
                      <a:pt x="265673" y="201059"/>
                    </a:moveTo>
                    <a:cubicBezTo>
                      <a:pt x="264843" y="204529"/>
                      <a:pt x="263716" y="207500"/>
                      <a:pt x="262646" y="210398"/>
                    </a:cubicBezTo>
                    <a:cubicBezTo>
                      <a:pt x="262166" y="211598"/>
                      <a:pt x="261816" y="212871"/>
                      <a:pt x="261299" y="214015"/>
                    </a:cubicBezTo>
                    <a:cubicBezTo>
                      <a:pt x="261409" y="213702"/>
                      <a:pt x="261613" y="213425"/>
                      <a:pt x="261779" y="213092"/>
                    </a:cubicBezTo>
                    <a:cubicBezTo>
                      <a:pt x="261539" y="213609"/>
                      <a:pt x="261299" y="214089"/>
                      <a:pt x="261059" y="214606"/>
                    </a:cubicBezTo>
                    <a:cubicBezTo>
                      <a:pt x="261133" y="214403"/>
                      <a:pt x="261170" y="214200"/>
                      <a:pt x="261299" y="214015"/>
                    </a:cubicBezTo>
                    <a:cubicBezTo>
                      <a:pt x="261022" y="214569"/>
                      <a:pt x="260745" y="215086"/>
                      <a:pt x="260469" y="215639"/>
                    </a:cubicBezTo>
                    <a:cubicBezTo>
                      <a:pt x="260118" y="216433"/>
                      <a:pt x="259638" y="217023"/>
                      <a:pt x="259232" y="217743"/>
                    </a:cubicBezTo>
                    <a:cubicBezTo>
                      <a:pt x="257792" y="220327"/>
                      <a:pt x="256297" y="222874"/>
                      <a:pt x="254451" y="225070"/>
                    </a:cubicBezTo>
                    <a:cubicBezTo>
                      <a:pt x="254969" y="224480"/>
                      <a:pt x="255522" y="223963"/>
                      <a:pt x="256002" y="223280"/>
                    </a:cubicBezTo>
                    <a:cubicBezTo>
                      <a:pt x="255172" y="224480"/>
                      <a:pt x="254212" y="225384"/>
                      <a:pt x="253252" y="226417"/>
                    </a:cubicBezTo>
                    <a:cubicBezTo>
                      <a:pt x="253455" y="226214"/>
                      <a:pt x="253603" y="226011"/>
                      <a:pt x="253769" y="225827"/>
                    </a:cubicBezTo>
                    <a:cubicBezTo>
                      <a:pt x="248675" y="231641"/>
                      <a:pt x="241957" y="236015"/>
                      <a:pt x="233080" y="238322"/>
                    </a:cubicBezTo>
                    <a:cubicBezTo>
                      <a:pt x="232969" y="238359"/>
                      <a:pt x="232877" y="238396"/>
                      <a:pt x="232766" y="238396"/>
                    </a:cubicBezTo>
                    <a:cubicBezTo>
                      <a:pt x="228226" y="239540"/>
                      <a:pt x="223187" y="240186"/>
                      <a:pt x="217540" y="240186"/>
                    </a:cubicBezTo>
                    <a:lnTo>
                      <a:pt x="100363" y="240186"/>
                    </a:lnTo>
                    <a:lnTo>
                      <a:pt x="100363" y="88312"/>
                    </a:lnTo>
                    <a:lnTo>
                      <a:pt x="217540" y="88312"/>
                    </a:lnTo>
                    <a:cubicBezTo>
                      <a:pt x="221674" y="88312"/>
                      <a:pt x="225531" y="88718"/>
                      <a:pt x="229185" y="89382"/>
                    </a:cubicBezTo>
                    <a:cubicBezTo>
                      <a:pt x="229592" y="89456"/>
                      <a:pt x="229979" y="89622"/>
                      <a:pt x="230385" y="89696"/>
                    </a:cubicBezTo>
                    <a:cubicBezTo>
                      <a:pt x="233486" y="90379"/>
                      <a:pt x="236383" y="91283"/>
                      <a:pt x="239096" y="92483"/>
                    </a:cubicBezTo>
                    <a:cubicBezTo>
                      <a:pt x="239817" y="92797"/>
                      <a:pt x="240444" y="93166"/>
                      <a:pt x="241164" y="93479"/>
                    </a:cubicBezTo>
                    <a:cubicBezTo>
                      <a:pt x="243471" y="94624"/>
                      <a:pt x="245611" y="96063"/>
                      <a:pt x="247641" y="97614"/>
                    </a:cubicBezTo>
                    <a:cubicBezTo>
                      <a:pt x="248472" y="98241"/>
                      <a:pt x="249265" y="98924"/>
                      <a:pt x="250059" y="99681"/>
                    </a:cubicBezTo>
                    <a:cubicBezTo>
                      <a:pt x="251776" y="101231"/>
                      <a:pt x="253363" y="102984"/>
                      <a:pt x="254839" y="104885"/>
                    </a:cubicBezTo>
                    <a:cubicBezTo>
                      <a:pt x="255707" y="105992"/>
                      <a:pt x="256556" y="107192"/>
                      <a:pt x="257387" y="108466"/>
                    </a:cubicBezTo>
                    <a:cubicBezTo>
                      <a:pt x="258623" y="110367"/>
                      <a:pt x="259767" y="112452"/>
                      <a:pt x="260800" y="114630"/>
                    </a:cubicBezTo>
                    <a:cubicBezTo>
                      <a:pt x="261594" y="116309"/>
                      <a:pt x="262314" y="118100"/>
                      <a:pt x="262997" y="119964"/>
                    </a:cubicBezTo>
                    <a:cubicBezTo>
                      <a:pt x="263920" y="122345"/>
                      <a:pt x="264750" y="124781"/>
                      <a:pt x="265414" y="127401"/>
                    </a:cubicBezTo>
                    <a:cubicBezTo>
                      <a:pt x="266005" y="129505"/>
                      <a:pt x="266448" y="131905"/>
                      <a:pt x="266891" y="134212"/>
                    </a:cubicBezTo>
                    <a:cubicBezTo>
                      <a:pt x="267482" y="137201"/>
                      <a:pt x="268091" y="140136"/>
                      <a:pt x="268478" y="143440"/>
                    </a:cubicBezTo>
                    <a:cubicBezTo>
                      <a:pt x="268718" y="145636"/>
                      <a:pt x="268792" y="148257"/>
                      <a:pt x="268959" y="150637"/>
                    </a:cubicBezTo>
                    <a:cubicBezTo>
                      <a:pt x="269198" y="154181"/>
                      <a:pt x="269512" y="157558"/>
                      <a:pt x="269549" y="161416"/>
                    </a:cubicBezTo>
                    <a:cubicBezTo>
                      <a:pt x="269549" y="163483"/>
                      <a:pt x="269475" y="165513"/>
                      <a:pt x="269438" y="167580"/>
                    </a:cubicBezTo>
                    <a:cubicBezTo>
                      <a:pt x="269327" y="171677"/>
                      <a:pt x="269198" y="175738"/>
                      <a:pt x="268885" y="179429"/>
                    </a:cubicBezTo>
                    <a:cubicBezTo>
                      <a:pt x="268774" y="181385"/>
                      <a:pt x="268571" y="183286"/>
                      <a:pt x="268367" y="185205"/>
                    </a:cubicBezTo>
                    <a:cubicBezTo>
                      <a:pt x="267851" y="189746"/>
                      <a:pt x="267168" y="193954"/>
                      <a:pt x="266337" y="197848"/>
                    </a:cubicBezTo>
                    <a:cubicBezTo>
                      <a:pt x="266134" y="198844"/>
                      <a:pt x="265986" y="199841"/>
                      <a:pt x="265747" y="200838"/>
                    </a:cubicBezTo>
                    <a:cubicBezTo>
                      <a:pt x="265821" y="200487"/>
                      <a:pt x="265950" y="200155"/>
                      <a:pt x="266023" y="199804"/>
                    </a:cubicBezTo>
                    <a:cubicBezTo>
                      <a:pt x="265950" y="200210"/>
                      <a:pt x="265821" y="200524"/>
                      <a:pt x="265747" y="200911"/>
                    </a:cubicBezTo>
                    <a:lnTo>
                      <a:pt x="265747" y="200838"/>
                    </a:lnTo>
                    <a:cubicBezTo>
                      <a:pt x="265710" y="200948"/>
                      <a:pt x="265710" y="200985"/>
                      <a:pt x="265673" y="201059"/>
                    </a:cubicBezTo>
                    <a:moveTo>
                      <a:pt x="100344" y="314397"/>
                    </a:moveTo>
                    <a:cubicBezTo>
                      <a:pt x="106066" y="316114"/>
                      <a:pt x="197608" y="327169"/>
                      <a:pt x="225365" y="328553"/>
                    </a:cubicBezTo>
                    <a:cubicBezTo>
                      <a:pt x="229057" y="328663"/>
                      <a:pt x="232877" y="328793"/>
                      <a:pt x="236789" y="328793"/>
                    </a:cubicBezTo>
                    <a:cubicBezTo>
                      <a:pt x="259970" y="328793"/>
                      <a:pt x="286122" y="325729"/>
                      <a:pt x="309192" y="312404"/>
                    </a:cubicBezTo>
                    <a:cubicBezTo>
                      <a:pt x="309469" y="312238"/>
                      <a:pt x="309709" y="312053"/>
                      <a:pt x="309986" y="311887"/>
                    </a:cubicBezTo>
                    <a:cubicBezTo>
                      <a:pt x="313400" y="309857"/>
                      <a:pt x="316740" y="307624"/>
                      <a:pt x="320007" y="305132"/>
                    </a:cubicBezTo>
                    <a:cubicBezTo>
                      <a:pt x="320653" y="304652"/>
                      <a:pt x="321207" y="304136"/>
                      <a:pt x="321798" y="303619"/>
                    </a:cubicBezTo>
                    <a:cubicBezTo>
                      <a:pt x="324068" y="301829"/>
                      <a:pt x="326338" y="300112"/>
                      <a:pt x="328479" y="298045"/>
                    </a:cubicBezTo>
                    <a:cubicBezTo>
                      <a:pt x="329106" y="297418"/>
                      <a:pt x="329623" y="296661"/>
                      <a:pt x="330232" y="296052"/>
                    </a:cubicBezTo>
                    <a:cubicBezTo>
                      <a:pt x="331100" y="295184"/>
                      <a:pt x="331912" y="294188"/>
                      <a:pt x="332742" y="293265"/>
                    </a:cubicBezTo>
                    <a:cubicBezTo>
                      <a:pt x="335215" y="290552"/>
                      <a:pt x="337596" y="287784"/>
                      <a:pt x="339829" y="284757"/>
                    </a:cubicBezTo>
                    <a:cubicBezTo>
                      <a:pt x="340659" y="283649"/>
                      <a:pt x="341416" y="282413"/>
                      <a:pt x="342210" y="281213"/>
                    </a:cubicBezTo>
                    <a:cubicBezTo>
                      <a:pt x="344277" y="278150"/>
                      <a:pt x="346344" y="274975"/>
                      <a:pt x="348171" y="271542"/>
                    </a:cubicBezTo>
                    <a:cubicBezTo>
                      <a:pt x="349038" y="270029"/>
                      <a:pt x="349795" y="268313"/>
                      <a:pt x="350644" y="266688"/>
                    </a:cubicBezTo>
                    <a:cubicBezTo>
                      <a:pt x="352324" y="263274"/>
                      <a:pt x="353948" y="259804"/>
                      <a:pt x="355424" y="256113"/>
                    </a:cubicBezTo>
                    <a:cubicBezTo>
                      <a:pt x="356181" y="254212"/>
                      <a:pt x="356864" y="252182"/>
                      <a:pt x="357565" y="250152"/>
                    </a:cubicBezTo>
                    <a:cubicBezTo>
                      <a:pt x="358949" y="246295"/>
                      <a:pt x="360223" y="242271"/>
                      <a:pt x="361385" y="238137"/>
                    </a:cubicBezTo>
                    <a:cubicBezTo>
                      <a:pt x="361976" y="236033"/>
                      <a:pt x="362493" y="233874"/>
                      <a:pt x="363047" y="231733"/>
                    </a:cubicBezTo>
                    <a:cubicBezTo>
                      <a:pt x="364209" y="226953"/>
                      <a:pt x="365187" y="221988"/>
                      <a:pt x="366110" y="216894"/>
                    </a:cubicBezTo>
                    <a:cubicBezTo>
                      <a:pt x="366425" y="214993"/>
                      <a:pt x="366738" y="213074"/>
                      <a:pt x="367070" y="211118"/>
                    </a:cubicBezTo>
                    <a:cubicBezTo>
                      <a:pt x="368066" y="204510"/>
                      <a:pt x="368860" y="197589"/>
                      <a:pt x="369414" y="190428"/>
                    </a:cubicBezTo>
                    <a:cubicBezTo>
                      <a:pt x="369451" y="189672"/>
                      <a:pt x="369580" y="188952"/>
                      <a:pt x="369617" y="188158"/>
                    </a:cubicBezTo>
                    <a:cubicBezTo>
                      <a:pt x="370245" y="179373"/>
                      <a:pt x="370650" y="170330"/>
                      <a:pt x="370650" y="160751"/>
                    </a:cubicBezTo>
                    <a:cubicBezTo>
                      <a:pt x="370650" y="144049"/>
                      <a:pt x="369414" y="128730"/>
                      <a:pt x="367144" y="114574"/>
                    </a:cubicBezTo>
                    <a:cubicBezTo>
                      <a:pt x="366867" y="112858"/>
                      <a:pt x="366461" y="111271"/>
                      <a:pt x="366147" y="109610"/>
                    </a:cubicBezTo>
                    <a:cubicBezTo>
                      <a:pt x="365280" y="104793"/>
                      <a:pt x="364320" y="100031"/>
                      <a:pt x="363121" y="95565"/>
                    </a:cubicBezTo>
                    <a:cubicBezTo>
                      <a:pt x="362530" y="93147"/>
                      <a:pt x="361774" y="90914"/>
                      <a:pt x="361054" y="88644"/>
                    </a:cubicBezTo>
                    <a:cubicBezTo>
                      <a:pt x="359983" y="85137"/>
                      <a:pt x="358949" y="81649"/>
                      <a:pt x="357713" y="78345"/>
                    </a:cubicBezTo>
                    <a:cubicBezTo>
                      <a:pt x="356753" y="75872"/>
                      <a:pt x="355720" y="73658"/>
                      <a:pt x="354686" y="71351"/>
                    </a:cubicBezTo>
                    <a:cubicBezTo>
                      <a:pt x="353449" y="68490"/>
                      <a:pt x="352213" y="65574"/>
                      <a:pt x="350792" y="62916"/>
                    </a:cubicBezTo>
                    <a:cubicBezTo>
                      <a:pt x="349684" y="60775"/>
                      <a:pt x="348448" y="58819"/>
                      <a:pt x="347249" y="56826"/>
                    </a:cubicBezTo>
                    <a:cubicBezTo>
                      <a:pt x="345698" y="54242"/>
                      <a:pt x="344185" y="51621"/>
                      <a:pt x="342468" y="49185"/>
                    </a:cubicBezTo>
                    <a:cubicBezTo>
                      <a:pt x="341361" y="47635"/>
                      <a:pt x="340125" y="46250"/>
                      <a:pt x="338961" y="44774"/>
                    </a:cubicBezTo>
                    <a:cubicBezTo>
                      <a:pt x="336931" y="42227"/>
                      <a:pt x="334975" y="39680"/>
                      <a:pt x="332834" y="37373"/>
                    </a:cubicBezTo>
                    <a:cubicBezTo>
                      <a:pt x="332354" y="36856"/>
                      <a:pt x="331801" y="36451"/>
                      <a:pt x="331321" y="35934"/>
                    </a:cubicBezTo>
                    <a:cubicBezTo>
                      <a:pt x="328534" y="33110"/>
                      <a:pt x="325748" y="30323"/>
                      <a:pt x="322684" y="27850"/>
                    </a:cubicBezTo>
                    <a:cubicBezTo>
                      <a:pt x="322093" y="27370"/>
                      <a:pt x="321336" y="27056"/>
                      <a:pt x="320727" y="26577"/>
                    </a:cubicBezTo>
                    <a:cubicBezTo>
                      <a:pt x="316076" y="22996"/>
                      <a:pt x="311222" y="19969"/>
                      <a:pt x="306239" y="17275"/>
                    </a:cubicBezTo>
                    <a:cubicBezTo>
                      <a:pt x="304763" y="16481"/>
                      <a:pt x="303342" y="15651"/>
                      <a:pt x="301792" y="14894"/>
                    </a:cubicBezTo>
                    <a:cubicBezTo>
                      <a:pt x="295830" y="11996"/>
                      <a:pt x="289666" y="9689"/>
                      <a:pt x="283373" y="7770"/>
                    </a:cubicBezTo>
                    <a:cubicBezTo>
                      <a:pt x="281896" y="7327"/>
                      <a:pt x="280512" y="6903"/>
                      <a:pt x="279035" y="6497"/>
                    </a:cubicBezTo>
                    <a:cubicBezTo>
                      <a:pt x="271911" y="4540"/>
                      <a:pt x="264713" y="3156"/>
                      <a:pt x="257479" y="2196"/>
                    </a:cubicBezTo>
                    <a:cubicBezTo>
                      <a:pt x="255965" y="1993"/>
                      <a:pt x="254488" y="1753"/>
                      <a:pt x="252975" y="1606"/>
                    </a:cubicBezTo>
                    <a:cubicBezTo>
                      <a:pt x="244615" y="683"/>
                      <a:pt x="236310" y="258"/>
                      <a:pt x="228152" y="166"/>
                    </a:cubicBezTo>
                    <a:cubicBezTo>
                      <a:pt x="227155" y="166"/>
                      <a:pt x="226325" y="0"/>
                      <a:pt x="225328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3" y="520365"/>
                    </a:lnTo>
                    <a:lnTo>
                      <a:pt x="100363" y="31439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3" name="Freeform: Shape 151">
                <a:extLst>
                  <a:ext uri="{FF2B5EF4-FFF2-40B4-BE49-F238E27FC236}">
                    <a16:creationId xmlns:a16="http://schemas.microsoft.com/office/drawing/2014/main" id="{3132B5B4-DF5B-7A5C-2227-40B9E78A4A58}"/>
                  </a:ext>
                </a:extLst>
              </p:cNvPr>
              <p:cNvSpPr/>
              <p:nvPr/>
            </p:nvSpPr>
            <p:spPr>
              <a:xfrm>
                <a:off x="9283803" y="4219855"/>
                <a:ext cx="344221" cy="522764"/>
              </a:xfrm>
              <a:custGeom>
                <a:avLst/>
                <a:gdLst>
                  <a:gd name="connsiteX0" fmla="*/ 2141 w 344221"/>
                  <a:gd name="connsiteY0" fmla="*/ 83144 h 522764"/>
                  <a:gd name="connsiteX1" fmla="*/ 1901 w 344221"/>
                  <a:gd name="connsiteY1" fmla="*/ 84731 h 522764"/>
                  <a:gd name="connsiteX2" fmla="*/ 2141 w 344221"/>
                  <a:gd name="connsiteY2" fmla="*/ 83144 h 522764"/>
                  <a:gd name="connsiteX3" fmla="*/ 28163 w 344221"/>
                  <a:gd name="connsiteY3" fmla="*/ 28810 h 522764"/>
                  <a:gd name="connsiteX4" fmla="*/ 28274 w 344221"/>
                  <a:gd name="connsiteY4" fmla="*/ 28699 h 522764"/>
                  <a:gd name="connsiteX5" fmla="*/ 28034 w 344221"/>
                  <a:gd name="connsiteY5" fmla="*/ 28976 h 522764"/>
                  <a:gd name="connsiteX6" fmla="*/ 28163 w 344221"/>
                  <a:gd name="connsiteY6" fmla="*/ 28810 h 522764"/>
                  <a:gd name="connsiteX7" fmla="*/ 101268 w 344221"/>
                  <a:gd name="connsiteY7" fmla="*/ 404038 h 522764"/>
                  <a:gd name="connsiteX8" fmla="*/ 101379 w 344221"/>
                  <a:gd name="connsiteY8" fmla="*/ 404388 h 522764"/>
                  <a:gd name="connsiteX9" fmla="*/ 101268 w 344221"/>
                  <a:gd name="connsiteY9" fmla="*/ 404038 h 522764"/>
                  <a:gd name="connsiteX10" fmla="*/ 105162 w 344221"/>
                  <a:gd name="connsiteY10" fmla="*/ 414742 h 522764"/>
                  <a:gd name="connsiteX11" fmla="*/ 104128 w 344221"/>
                  <a:gd name="connsiteY11" fmla="*/ 413026 h 522764"/>
                  <a:gd name="connsiteX12" fmla="*/ 105162 w 344221"/>
                  <a:gd name="connsiteY12" fmla="*/ 414742 h 522764"/>
                  <a:gd name="connsiteX13" fmla="*/ 110292 w 344221"/>
                  <a:gd name="connsiteY13" fmla="*/ 421054 h 522764"/>
                  <a:gd name="connsiteX14" fmla="*/ 108613 w 344221"/>
                  <a:gd name="connsiteY14" fmla="*/ 419744 h 522764"/>
                  <a:gd name="connsiteX15" fmla="*/ 110292 w 344221"/>
                  <a:gd name="connsiteY15" fmla="*/ 421054 h 522764"/>
                  <a:gd name="connsiteX16" fmla="*/ 27998 w 344221"/>
                  <a:gd name="connsiteY16" fmla="*/ 495450 h 522764"/>
                  <a:gd name="connsiteX17" fmla="*/ 27887 w 344221"/>
                  <a:gd name="connsiteY17" fmla="*/ 495376 h 522764"/>
                  <a:gd name="connsiteX18" fmla="*/ 29364 w 344221"/>
                  <a:gd name="connsiteY18" fmla="*/ 496687 h 522764"/>
                  <a:gd name="connsiteX19" fmla="*/ 27998 w 344221"/>
                  <a:gd name="connsiteY19" fmla="*/ 495450 h 522764"/>
                  <a:gd name="connsiteX20" fmla="*/ 15559 w 344221"/>
                  <a:gd name="connsiteY20" fmla="*/ 479965 h 522764"/>
                  <a:gd name="connsiteX21" fmla="*/ 16315 w 344221"/>
                  <a:gd name="connsiteY21" fmla="*/ 481202 h 522764"/>
                  <a:gd name="connsiteX22" fmla="*/ 15559 w 344221"/>
                  <a:gd name="connsiteY22" fmla="*/ 479965 h 522764"/>
                  <a:gd name="connsiteX23" fmla="*/ 1864 w 344221"/>
                  <a:gd name="connsiteY23" fmla="*/ 440783 h 522764"/>
                  <a:gd name="connsiteX24" fmla="*/ 2215 w 344221"/>
                  <a:gd name="connsiteY24" fmla="*/ 442924 h 522764"/>
                  <a:gd name="connsiteX25" fmla="*/ 1864 w 344221"/>
                  <a:gd name="connsiteY25" fmla="*/ 440783 h 522764"/>
                  <a:gd name="connsiteX26" fmla="*/ 1476 w 344221"/>
                  <a:gd name="connsiteY26" fmla="*/ 438236 h 522764"/>
                  <a:gd name="connsiteX27" fmla="*/ 2676 w 344221"/>
                  <a:gd name="connsiteY27" fmla="*/ 445600 h 522764"/>
                  <a:gd name="connsiteX28" fmla="*/ 6220 w 344221"/>
                  <a:gd name="connsiteY28" fmla="*/ 459719 h 522764"/>
                  <a:gd name="connsiteX29" fmla="*/ 7567 w 344221"/>
                  <a:gd name="connsiteY29" fmla="*/ 464093 h 522764"/>
                  <a:gd name="connsiteX30" fmla="*/ 14451 w 344221"/>
                  <a:gd name="connsiteY30" fmla="*/ 478212 h 522764"/>
                  <a:gd name="connsiteX31" fmla="*/ 17238 w 344221"/>
                  <a:gd name="connsiteY31" fmla="*/ 482715 h 522764"/>
                  <a:gd name="connsiteX32" fmla="*/ 26872 w 344221"/>
                  <a:gd name="connsiteY32" fmla="*/ 494416 h 522764"/>
                  <a:gd name="connsiteX33" fmla="*/ 27869 w 344221"/>
                  <a:gd name="connsiteY33" fmla="*/ 495616 h 522764"/>
                  <a:gd name="connsiteX34" fmla="*/ 32925 w 344221"/>
                  <a:gd name="connsiteY34" fmla="*/ 499787 h 522764"/>
                  <a:gd name="connsiteX35" fmla="*/ 34827 w 344221"/>
                  <a:gd name="connsiteY35" fmla="*/ 501374 h 522764"/>
                  <a:gd name="connsiteX36" fmla="*/ 41581 w 344221"/>
                  <a:gd name="connsiteY36" fmla="*/ 505951 h 522764"/>
                  <a:gd name="connsiteX37" fmla="*/ 44092 w 344221"/>
                  <a:gd name="connsiteY37" fmla="*/ 507465 h 522764"/>
                  <a:gd name="connsiteX38" fmla="*/ 50939 w 344221"/>
                  <a:gd name="connsiteY38" fmla="*/ 511008 h 522764"/>
                  <a:gd name="connsiteX39" fmla="*/ 53929 w 344221"/>
                  <a:gd name="connsiteY39" fmla="*/ 512356 h 522764"/>
                  <a:gd name="connsiteX40" fmla="*/ 60850 w 344221"/>
                  <a:gd name="connsiteY40" fmla="*/ 515069 h 522764"/>
                  <a:gd name="connsiteX41" fmla="*/ 64079 w 344221"/>
                  <a:gd name="connsiteY41" fmla="*/ 516139 h 522764"/>
                  <a:gd name="connsiteX42" fmla="*/ 71314 w 344221"/>
                  <a:gd name="connsiteY42" fmla="*/ 518169 h 522764"/>
                  <a:gd name="connsiteX43" fmla="*/ 74100 w 344221"/>
                  <a:gd name="connsiteY43" fmla="*/ 518797 h 522764"/>
                  <a:gd name="connsiteX44" fmla="*/ 82055 w 344221"/>
                  <a:gd name="connsiteY44" fmla="*/ 520421 h 522764"/>
                  <a:gd name="connsiteX45" fmla="*/ 83439 w 344221"/>
                  <a:gd name="connsiteY45" fmla="*/ 520624 h 522764"/>
                  <a:gd name="connsiteX46" fmla="*/ 111123 w 344221"/>
                  <a:gd name="connsiteY46" fmla="*/ 522765 h 522764"/>
                  <a:gd name="connsiteX47" fmla="*/ 120997 w 344221"/>
                  <a:gd name="connsiteY47" fmla="*/ 522525 h 522764"/>
                  <a:gd name="connsiteX48" fmla="*/ 344112 w 344221"/>
                  <a:gd name="connsiteY48" fmla="*/ 510473 h 522764"/>
                  <a:gd name="connsiteX49" fmla="*/ 344221 w 344221"/>
                  <a:gd name="connsiteY49" fmla="*/ 510436 h 522764"/>
                  <a:gd name="connsiteX50" fmla="*/ 344221 w 344221"/>
                  <a:gd name="connsiteY50" fmla="*/ 428529 h 522764"/>
                  <a:gd name="connsiteX51" fmla="*/ 143458 w 344221"/>
                  <a:gd name="connsiteY51" fmla="*/ 428529 h 522764"/>
                  <a:gd name="connsiteX52" fmla="*/ 142351 w 344221"/>
                  <a:gd name="connsiteY52" fmla="*/ 428529 h 522764"/>
                  <a:gd name="connsiteX53" fmla="*/ 114261 w 344221"/>
                  <a:gd name="connsiteY53" fmla="*/ 423952 h 522764"/>
                  <a:gd name="connsiteX54" fmla="*/ 108207 w 344221"/>
                  <a:gd name="connsiteY54" fmla="*/ 419061 h 522764"/>
                  <a:gd name="connsiteX55" fmla="*/ 107765 w 344221"/>
                  <a:gd name="connsiteY55" fmla="*/ 418470 h 522764"/>
                  <a:gd name="connsiteX56" fmla="*/ 103870 w 344221"/>
                  <a:gd name="connsiteY56" fmla="*/ 412140 h 522764"/>
                  <a:gd name="connsiteX57" fmla="*/ 103519 w 344221"/>
                  <a:gd name="connsiteY57" fmla="*/ 411032 h 522764"/>
                  <a:gd name="connsiteX58" fmla="*/ 100382 w 344221"/>
                  <a:gd name="connsiteY58" fmla="*/ 391654 h 522764"/>
                  <a:gd name="connsiteX59" fmla="*/ 100382 w 344221"/>
                  <a:gd name="connsiteY59" fmla="*/ 310780 h 522764"/>
                  <a:gd name="connsiteX60" fmla="*/ 311924 w 344221"/>
                  <a:gd name="connsiteY60" fmla="*/ 304376 h 522764"/>
                  <a:gd name="connsiteX61" fmla="*/ 312034 w 344221"/>
                  <a:gd name="connsiteY61" fmla="*/ 304376 h 522764"/>
                  <a:gd name="connsiteX62" fmla="*/ 312034 w 344221"/>
                  <a:gd name="connsiteY62" fmla="*/ 221711 h 522764"/>
                  <a:gd name="connsiteX63" fmla="*/ 100382 w 344221"/>
                  <a:gd name="connsiteY63" fmla="*/ 214624 h 522764"/>
                  <a:gd name="connsiteX64" fmla="*/ 100382 w 344221"/>
                  <a:gd name="connsiteY64" fmla="*/ 133713 h 522764"/>
                  <a:gd name="connsiteX65" fmla="*/ 137423 w 344221"/>
                  <a:gd name="connsiteY65" fmla="*/ 94015 h 522764"/>
                  <a:gd name="connsiteX66" fmla="*/ 344221 w 344221"/>
                  <a:gd name="connsiteY66" fmla="*/ 94015 h 522764"/>
                  <a:gd name="connsiteX67" fmla="*/ 344221 w 344221"/>
                  <a:gd name="connsiteY67" fmla="*/ 11406 h 522764"/>
                  <a:gd name="connsiteX68" fmla="*/ 344112 w 344221"/>
                  <a:gd name="connsiteY68" fmla="*/ 11406 h 522764"/>
                  <a:gd name="connsiteX69" fmla="*/ 113800 w 344221"/>
                  <a:gd name="connsiteY69" fmla="*/ 37 h 522764"/>
                  <a:gd name="connsiteX70" fmla="*/ 111142 w 344221"/>
                  <a:gd name="connsiteY70" fmla="*/ 0 h 522764"/>
                  <a:gd name="connsiteX71" fmla="*/ 75263 w 344221"/>
                  <a:gd name="connsiteY71" fmla="*/ 4023 h 522764"/>
                  <a:gd name="connsiteX72" fmla="*/ 65629 w 344221"/>
                  <a:gd name="connsiteY72" fmla="*/ 6681 h 522764"/>
                  <a:gd name="connsiteX73" fmla="*/ 65556 w 344221"/>
                  <a:gd name="connsiteY73" fmla="*/ 6718 h 522764"/>
                  <a:gd name="connsiteX74" fmla="*/ 32187 w 344221"/>
                  <a:gd name="connsiteY74" fmla="*/ 25100 h 522764"/>
                  <a:gd name="connsiteX75" fmla="*/ 30046 w 344221"/>
                  <a:gd name="connsiteY75" fmla="*/ 26927 h 522764"/>
                  <a:gd name="connsiteX76" fmla="*/ 28053 w 344221"/>
                  <a:gd name="connsiteY76" fmla="*/ 28644 h 522764"/>
                  <a:gd name="connsiteX77" fmla="*/ 26337 w 344221"/>
                  <a:gd name="connsiteY77" fmla="*/ 30784 h 522764"/>
                  <a:gd name="connsiteX78" fmla="*/ 16463 w 344221"/>
                  <a:gd name="connsiteY78" fmla="*/ 43113 h 522764"/>
                  <a:gd name="connsiteX79" fmla="*/ 14562 w 344221"/>
                  <a:gd name="connsiteY79" fmla="*/ 46620 h 522764"/>
                  <a:gd name="connsiteX80" fmla="*/ 8471 w 344221"/>
                  <a:gd name="connsiteY80" fmla="*/ 59391 h 522764"/>
                  <a:gd name="connsiteX81" fmla="*/ 6644 w 344221"/>
                  <a:gd name="connsiteY81" fmla="*/ 63931 h 522764"/>
                  <a:gd name="connsiteX82" fmla="*/ 2510 w 344221"/>
                  <a:gd name="connsiteY82" fmla="*/ 80800 h 522764"/>
                  <a:gd name="connsiteX83" fmla="*/ 1513 w 344221"/>
                  <a:gd name="connsiteY83" fmla="*/ 87758 h 522764"/>
                  <a:gd name="connsiteX84" fmla="*/ 314 w 344221"/>
                  <a:gd name="connsiteY84" fmla="*/ 104018 h 522764"/>
                  <a:gd name="connsiteX85" fmla="*/ 0 w 344221"/>
                  <a:gd name="connsiteY85" fmla="*/ 108152 h 522764"/>
                  <a:gd name="connsiteX86" fmla="*/ 0 w 344221"/>
                  <a:gd name="connsiteY86" fmla="*/ 417935 h 522764"/>
                  <a:gd name="connsiteX87" fmla="*/ 351 w 344221"/>
                  <a:gd name="connsiteY87" fmla="*/ 422623 h 522764"/>
                  <a:gd name="connsiteX88" fmla="*/ 1476 w 344221"/>
                  <a:gd name="connsiteY88" fmla="*/ 438236 h 52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44221" h="522764">
                    <a:moveTo>
                      <a:pt x="2141" y="83144"/>
                    </a:moveTo>
                    <a:cubicBezTo>
                      <a:pt x="2067" y="83661"/>
                      <a:pt x="1974" y="84215"/>
                      <a:pt x="1901" y="84731"/>
                    </a:cubicBezTo>
                    <a:cubicBezTo>
                      <a:pt x="1993" y="84178"/>
                      <a:pt x="2067" y="83661"/>
                      <a:pt x="2141" y="83144"/>
                    </a:cubicBezTo>
                    <a:moveTo>
                      <a:pt x="28163" y="28810"/>
                    </a:moveTo>
                    <a:cubicBezTo>
                      <a:pt x="28200" y="28773"/>
                      <a:pt x="28237" y="28736"/>
                      <a:pt x="28274" y="28699"/>
                    </a:cubicBezTo>
                    <a:cubicBezTo>
                      <a:pt x="28200" y="28810"/>
                      <a:pt x="28108" y="28902"/>
                      <a:pt x="28034" y="28976"/>
                    </a:cubicBezTo>
                    <a:cubicBezTo>
                      <a:pt x="28090" y="28939"/>
                      <a:pt x="28127" y="28847"/>
                      <a:pt x="28163" y="28810"/>
                    </a:cubicBezTo>
                    <a:moveTo>
                      <a:pt x="101268" y="404038"/>
                    </a:moveTo>
                    <a:cubicBezTo>
                      <a:pt x="101305" y="404148"/>
                      <a:pt x="101342" y="404278"/>
                      <a:pt x="101379" y="404388"/>
                    </a:cubicBezTo>
                    <a:cubicBezTo>
                      <a:pt x="101360" y="404278"/>
                      <a:pt x="101305" y="404148"/>
                      <a:pt x="101268" y="404038"/>
                    </a:cubicBezTo>
                    <a:moveTo>
                      <a:pt x="105162" y="414742"/>
                    </a:moveTo>
                    <a:cubicBezTo>
                      <a:pt x="104848" y="414152"/>
                      <a:pt x="104405" y="413672"/>
                      <a:pt x="104128" y="413026"/>
                    </a:cubicBezTo>
                    <a:cubicBezTo>
                      <a:pt x="104424" y="413653"/>
                      <a:pt x="104848" y="414133"/>
                      <a:pt x="105162" y="414742"/>
                    </a:cubicBezTo>
                    <a:moveTo>
                      <a:pt x="110292" y="421054"/>
                    </a:moveTo>
                    <a:cubicBezTo>
                      <a:pt x="109776" y="420574"/>
                      <a:pt x="109149" y="420260"/>
                      <a:pt x="108613" y="419744"/>
                    </a:cubicBezTo>
                    <a:cubicBezTo>
                      <a:pt x="109149" y="420223"/>
                      <a:pt x="109776" y="420574"/>
                      <a:pt x="110292" y="421054"/>
                    </a:cubicBezTo>
                    <a:moveTo>
                      <a:pt x="27998" y="495450"/>
                    </a:moveTo>
                    <a:cubicBezTo>
                      <a:pt x="27961" y="495450"/>
                      <a:pt x="27924" y="495413"/>
                      <a:pt x="27887" y="495376"/>
                    </a:cubicBezTo>
                    <a:cubicBezTo>
                      <a:pt x="28367" y="495819"/>
                      <a:pt x="28883" y="496244"/>
                      <a:pt x="29364" y="496687"/>
                    </a:cubicBezTo>
                    <a:cubicBezTo>
                      <a:pt x="28920" y="496281"/>
                      <a:pt x="28404" y="495838"/>
                      <a:pt x="27998" y="495450"/>
                    </a:cubicBezTo>
                    <a:moveTo>
                      <a:pt x="15559" y="479965"/>
                    </a:moveTo>
                    <a:cubicBezTo>
                      <a:pt x="15798" y="480408"/>
                      <a:pt x="16038" y="480796"/>
                      <a:pt x="16315" y="481202"/>
                    </a:cubicBezTo>
                    <a:cubicBezTo>
                      <a:pt x="16038" y="480796"/>
                      <a:pt x="15798" y="480408"/>
                      <a:pt x="15559" y="479965"/>
                    </a:cubicBezTo>
                    <a:moveTo>
                      <a:pt x="1864" y="440783"/>
                    </a:moveTo>
                    <a:cubicBezTo>
                      <a:pt x="1974" y="441503"/>
                      <a:pt x="2104" y="442223"/>
                      <a:pt x="2215" y="442924"/>
                    </a:cubicBezTo>
                    <a:cubicBezTo>
                      <a:pt x="2104" y="442223"/>
                      <a:pt x="1993" y="441503"/>
                      <a:pt x="1864" y="440783"/>
                    </a:cubicBezTo>
                    <a:moveTo>
                      <a:pt x="1476" y="438236"/>
                    </a:moveTo>
                    <a:cubicBezTo>
                      <a:pt x="1791" y="440746"/>
                      <a:pt x="2196" y="443164"/>
                      <a:pt x="2676" y="445600"/>
                    </a:cubicBezTo>
                    <a:cubicBezTo>
                      <a:pt x="3599" y="450621"/>
                      <a:pt x="4780" y="455308"/>
                      <a:pt x="6220" y="459719"/>
                    </a:cubicBezTo>
                    <a:cubicBezTo>
                      <a:pt x="6662" y="461196"/>
                      <a:pt x="7050" y="462709"/>
                      <a:pt x="7567" y="464093"/>
                    </a:cubicBezTo>
                    <a:cubicBezTo>
                      <a:pt x="9524" y="469261"/>
                      <a:pt x="11868" y="473875"/>
                      <a:pt x="14451" y="478212"/>
                    </a:cubicBezTo>
                    <a:cubicBezTo>
                      <a:pt x="15318" y="479762"/>
                      <a:pt x="16278" y="481239"/>
                      <a:pt x="17238" y="482715"/>
                    </a:cubicBezTo>
                    <a:cubicBezTo>
                      <a:pt x="20173" y="487016"/>
                      <a:pt x="23366" y="490947"/>
                      <a:pt x="26872" y="494416"/>
                    </a:cubicBezTo>
                    <a:cubicBezTo>
                      <a:pt x="27223" y="494767"/>
                      <a:pt x="27462" y="495247"/>
                      <a:pt x="27869" y="495616"/>
                    </a:cubicBezTo>
                    <a:cubicBezTo>
                      <a:pt x="29456" y="497166"/>
                      <a:pt x="31209" y="498440"/>
                      <a:pt x="32925" y="499787"/>
                    </a:cubicBezTo>
                    <a:cubicBezTo>
                      <a:pt x="33553" y="500341"/>
                      <a:pt x="34198" y="500895"/>
                      <a:pt x="34827" y="501374"/>
                    </a:cubicBezTo>
                    <a:cubicBezTo>
                      <a:pt x="37023" y="503054"/>
                      <a:pt x="39274" y="504549"/>
                      <a:pt x="41581" y="505951"/>
                    </a:cubicBezTo>
                    <a:cubicBezTo>
                      <a:pt x="42412" y="506468"/>
                      <a:pt x="43261" y="506985"/>
                      <a:pt x="44092" y="507465"/>
                    </a:cubicBezTo>
                    <a:cubicBezTo>
                      <a:pt x="46325" y="508775"/>
                      <a:pt x="48632" y="509938"/>
                      <a:pt x="50939" y="511008"/>
                    </a:cubicBezTo>
                    <a:cubicBezTo>
                      <a:pt x="51935" y="511488"/>
                      <a:pt x="52932" y="511968"/>
                      <a:pt x="53929" y="512356"/>
                    </a:cubicBezTo>
                    <a:cubicBezTo>
                      <a:pt x="56199" y="513352"/>
                      <a:pt x="58543" y="514220"/>
                      <a:pt x="60850" y="515069"/>
                    </a:cubicBezTo>
                    <a:cubicBezTo>
                      <a:pt x="61956" y="515419"/>
                      <a:pt x="62990" y="515788"/>
                      <a:pt x="64079" y="516139"/>
                    </a:cubicBezTo>
                    <a:cubicBezTo>
                      <a:pt x="66496" y="516859"/>
                      <a:pt x="68896" y="517579"/>
                      <a:pt x="71314" y="518169"/>
                    </a:cubicBezTo>
                    <a:cubicBezTo>
                      <a:pt x="72237" y="518409"/>
                      <a:pt x="73141" y="518612"/>
                      <a:pt x="74100" y="518797"/>
                    </a:cubicBezTo>
                    <a:cubicBezTo>
                      <a:pt x="76758" y="519424"/>
                      <a:pt x="79398" y="519941"/>
                      <a:pt x="82055" y="520421"/>
                    </a:cubicBezTo>
                    <a:cubicBezTo>
                      <a:pt x="82535" y="520458"/>
                      <a:pt x="82978" y="520532"/>
                      <a:pt x="83439" y="520624"/>
                    </a:cubicBezTo>
                    <a:cubicBezTo>
                      <a:pt x="92944" y="522100"/>
                      <a:pt x="102376" y="522765"/>
                      <a:pt x="111123" y="522765"/>
                    </a:cubicBezTo>
                    <a:cubicBezTo>
                      <a:pt x="114501" y="522765"/>
                      <a:pt x="117804" y="522691"/>
                      <a:pt x="120997" y="522525"/>
                    </a:cubicBezTo>
                    <a:cubicBezTo>
                      <a:pt x="122824" y="522451"/>
                      <a:pt x="303822" y="516047"/>
                      <a:pt x="344112" y="510473"/>
                    </a:cubicBezTo>
                    <a:lnTo>
                      <a:pt x="344221" y="510436"/>
                    </a:lnTo>
                    <a:lnTo>
                      <a:pt x="344221" y="428529"/>
                    </a:lnTo>
                    <a:lnTo>
                      <a:pt x="143458" y="428529"/>
                    </a:lnTo>
                    <a:lnTo>
                      <a:pt x="142351" y="428529"/>
                    </a:lnTo>
                    <a:cubicBezTo>
                      <a:pt x="132366" y="428529"/>
                      <a:pt x="122142" y="428363"/>
                      <a:pt x="114261" y="423952"/>
                    </a:cubicBezTo>
                    <a:cubicBezTo>
                      <a:pt x="111954" y="422641"/>
                      <a:pt x="109961" y="421017"/>
                      <a:pt x="108207" y="419061"/>
                    </a:cubicBezTo>
                    <a:cubicBezTo>
                      <a:pt x="108041" y="418895"/>
                      <a:pt x="107930" y="418618"/>
                      <a:pt x="107765" y="418470"/>
                    </a:cubicBezTo>
                    <a:cubicBezTo>
                      <a:pt x="106251" y="416606"/>
                      <a:pt x="104903" y="414576"/>
                      <a:pt x="103870" y="412140"/>
                    </a:cubicBezTo>
                    <a:cubicBezTo>
                      <a:pt x="103704" y="411826"/>
                      <a:pt x="103630" y="411383"/>
                      <a:pt x="103519" y="411032"/>
                    </a:cubicBezTo>
                    <a:cubicBezTo>
                      <a:pt x="101453" y="405828"/>
                      <a:pt x="100382" y="399460"/>
                      <a:pt x="100382" y="391654"/>
                    </a:cubicBezTo>
                    <a:lnTo>
                      <a:pt x="100382" y="310780"/>
                    </a:lnTo>
                    <a:lnTo>
                      <a:pt x="311924" y="304376"/>
                    </a:lnTo>
                    <a:lnTo>
                      <a:pt x="312034" y="304376"/>
                    </a:lnTo>
                    <a:lnTo>
                      <a:pt x="312034" y="221711"/>
                    </a:lnTo>
                    <a:lnTo>
                      <a:pt x="100382" y="214624"/>
                    </a:lnTo>
                    <a:lnTo>
                      <a:pt x="100382" y="133713"/>
                    </a:lnTo>
                    <a:cubicBezTo>
                      <a:pt x="100382" y="114224"/>
                      <a:pt x="100382" y="94015"/>
                      <a:pt x="137423" y="94015"/>
                    </a:cubicBezTo>
                    <a:lnTo>
                      <a:pt x="344221" y="94015"/>
                    </a:lnTo>
                    <a:lnTo>
                      <a:pt x="344221" y="11406"/>
                    </a:lnTo>
                    <a:lnTo>
                      <a:pt x="344112" y="11406"/>
                    </a:lnTo>
                    <a:cubicBezTo>
                      <a:pt x="298894" y="5038"/>
                      <a:pt x="115663" y="74"/>
                      <a:pt x="113800" y="37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6" y="0"/>
                      <a:pt x="87832" y="1070"/>
                      <a:pt x="75263" y="4023"/>
                    </a:cubicBezTo>
                    <a:cubicBezTo>
                      <a:pt x="71996" y="4780"/>
                      <a:pt x="68822" y="5647"/>
                      <a:pt x="65629" y="6681"/>
                    </a:cubicBezTo>
                    <a:cubicBezTo>
                      <a:pt x="65593" y="6681"/>
                      <a:pt x="65556" y="6718"/>
                      <a:pt x="65556" y="6718"/>
                    </a:cubicBezTo>
                    <a:cubicBezTo>
                      <a:pt x="53707" y="10538"/>
                      <a:pt x="42246" y="16426"/>
                      <a:pt x="32187" y="25100"/>
                    </a:cubicBezTo>
                    <a:cubicBezTo>
                      <a:pt x="31467" y="25727"/>
                      <a:pt x="30711" y="26300"/>
                      <a:pt x="30046" y="26927"/>
                    </a:cubicBezTo>
                    <a:cubicBezTo>
                      <a:pt x="29401" y="27518"/>
                      <a:pt x="28699" y="27998"/>
                      <a:pt x="28053" y="28644"/>
                    </a:cubicBezTo>
                    <a:cubicBezTo>
                      <a:pt x="27370" y="29271"/>
                      <a:pt x="26983" y="30120"/>
                      <a:pt x="26337" y="30784"/>
                    </a:cubicBezTo>
                    <a:cubicBezTo>
                      <a:pt x="22793" y="34476"/>
                      <a:pt x="19453" y="38499"/>
                      <a:pt x="16463" y="43113"/>
                    </a:cubicBezTo>
                    <a:cubicBezTo>
                      <a:pt x="15743" y="44220"/>
                      <a:pt x="15189" y="45457"/>
                      <a:pt x="14562" y="46620"/>
                    </a:cubicBezTo>
                    <a:cubicBezTo>
                      <a:pt x="12292" y="50551"/>
                      <a:pt x="10262" y="54814"/>
                      <a:pt x="8471" y="59391"/>
                    </a:cubicBezTo>
                    <a:cubicBezTo>
                      <a:pt x="7881" y="60905"/>
                      <a:pt x="7198" y="62326"/>
                      <a:pt x="6644" y="63931"/>
                    </a:cubicBezTo>
                    <a:cubicBezTo>
                      <a:pt x="4928" y="69099"/>
                      <a:pt x="3580" y="74784"/>
                      <a:pt x="2510" y="80800"/>
                    </a:cubicBezTo>
                    <a:cubicBezTo>
                      <a:pt x="2104" y="83070"/>
                      <a:pt x="1791" y="85414"/>
                      <a:pt x="1513" y="87758"/>
                    </a:cubicBezTo>
                    <a:cubicBezTo>
                      <a:pt x="831" y="92889"/>
                      <a:pt x="443" y="98296"/>
                      <a:pt x="314" y="104018"/>
                    </a:cubicBezTo>
                    <a:cubicBezTo>
                      <a:pt x="277" y="105457"/>
                      <a:pt x="0" y="106675"/>
                      <a:pt x="0" y="108152"/>
                    </a:cubicBezTo>
                    <a:lnTo>
                      <a:pt x="0" y="417935"/>
                    </a:lnTo>
                    <a:cubicBezTo>
                      <a:pt x="0" y="419614"/>
                      <a:pt x="314" y="420999"/>
                      <a:pt x="351" y="422623"/>
                    </a:cubicBezTo>
                    <a:cubicBezTo>
                      <a:pt x="479" y="428104"/>
                      <a:pt x="831" y="433346"/>
                      <a:pt x="1476" y="43823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4" name="Freeform: Shape 152">
                <a:extLst>
                  <a:ext uri="{FF2B5EF4-FFF2-40B4-BE49-F238E27FC236}">
                    <a16:creationId xmlns:a16="http://schemas.microsoft.com/office/drawing/2014/main" id="{0770361A-4129-1A57-C8CD-5BA74695F7DA}"/>
                  </a:ext>
                </a:extLst>
              </p:cNvPr>
              <p:cNvSpPr/>
              <p:nvPr/>
            </p:nvSpPr>
            <p:spPr>
              <a:xfrm>
                <a:off x="9709305" y="4219836"/>
                <a:ext cx="387907" cy="520402"/>
              </a:xfrm>
              <a:custGeom>
                <a:avLst/>
                <a:gdLst>
                  <a:gd name="connsiteX0" fmla="*/ 288504 w 387907"/>
                  <a:gd name="connsiteY0" fmla="*/ 8933 h 520402"/>
                  <a:gd name="connsiteX1" fmla="*/ 288024 w 387907"/>
                  <a:gd name="connsiteY1" fmla="*/ 8730 h 520402"/>
                  <a:gd name="connsiteX2" fmla="*/ 288504 w 387907"/>
                  <a:gd name="connsiteY2" fmla="*/ 8933 h 520402"/>
                  <a:gd name="connsiteX3" fmla="*/ 251075 w 387907"/>
                  <a:gd name="connsiteY3" fmla="*/ 228854 h 520402"/>
                  <a:gd name="connsiteX4" fmla="*/ 250041 w 387907"/>
                  <a:gd name="connsiteY4" fmla="*/ 229334 h 520402"/>
                  <a:gd name="connsiteX5" fmla="*/ 251075 w 387907"/>
                  <a:gd name="connsiteY5" fmla="*/ 228854 h 520402"/>
                  <a:gd name="connsiteX6" fmla="*/ 258273 w 387907"/>
                  <a:gd name="connsiteY6" fmla="*/ 222450 h 520402"/>
                  <a:gd name="connsiteX7" fmla="*/ 257830 w 387907"/>
                  <a:gd name="connsiteY7" fmla="*/ 222856 h 520402"/>
                  <a:gd name="connsiteX8" fmla="*/ 258273 w 387907"/>
                  <a:gd name="connsiteY8" fmla="*/ 222450 h 520402"/>
                  <a:gd name="connsiteX9" fmla="*/ 242160 w 387907"/>
                  <a:gd name="connsiteY9" fmla="*/ 92151 h 520402"/>
                  <a:gd name="connsiteX10" fmla="*/ 257073 w 387907"/>
                  <a:gd name="connsiteY10" fmla="*/ 103169 h 520402"/>
                  <a:gd name="connsiteX11" fmla="*/ 271026 w 387907"/>
                  <a:gd name="connsiteY11" fmla="*/ 162191 h 520402"/>
                  <a:gd name="connsiteX12" fmla="*/ 219626 w 387907"/>
                  <a:gd name="connsiteY12" fmla="*/ 235258 h 520402"/>
                  <a:gd name="connsiteX13" fmla="*/ 101046 w 387907"/>
                  <a:gd name="connsiteY13" fmla="*/ 235258 h 520402"/>
                  <a:gd name="connsiteX14" fmla="*/ 101046 w 387907"/>
                  <a:gd name="connsiteY14" fmla="*/ 88367 h 520402"/>
                  <a:gd name="connsiteX15" fmla="*/ 219626 w 387907"/>
                  <a:gd name="connsiteY15" fmla="*/ 88367 h 520402"/>
                  <a:gd name="connsiteX16" fmla="*/ 241829 w 387907"/>
                  <a:gd name="connsiteY16" fmla="*/ 91984 h 520402"/>
                  <a:gd name="connsiteX17" fmla="*/ 242160 w 387907"/>
                  <a:gd name="connsiteY17" fmla="*/ 92151 h 520402"/>
                  <a:gd name="connsiteX18" fmla="*/ 100364 w 387907"/>
                  <a:gd name="connsiteY18" fmla="*/ 313659 h 520402"/>
                  <a:gd name="connsiteX19" fmla="*/ 188067 w 387907"/>
                  <a:gd name="connsiteY19" fmla="*/ 323477 h 520402"/>
                  <a:gd name="connsiteX20" fmla="*/ 274588 w 387907"/>
                  <a:gd name="connsiteY20" fmla="*/ 520329 h 520402"/>
                  <a:gd name="connsiteX21" fmla="*/ 274662 w 387907"/>
                  <a:gd name="connsiteY21" fmla="*/ 520402 h 520402"/>
                  <a:gd name="connsiteX22" fmla="*/ 387907 w 387907"/>
                  <a:gd name="connsiteY22" fmla="*/ 520402 h 520402"/>
                  <a:gd name="connsiteX23" fmla="*/ 288467 w 387907"/>
                  <a:gd name="connsiteY23" fmla="*/ 315708 h 520402"/>
                  <a:gd name="connsiteX24" fmla="*/ 289334 w 387907"/>
                  <a:gd name="connsiteY24" fmla="*/ 315431 h 520402"/>
                  <a:gd name="connsiteX25" fmla="*/ 341805 w 387907"/>
                  <a:gd name="connsiteY25" fmla="*/ 283003 h 520402"/>
                  <a:gd name="connsiteX26" fmla="*/ 346972 w 387907"/>
                  <a:gd name="connsiteY26" fmla="*/ 275603 h 520402"/>
                  <a:gd name="connsiteX27" fmla="*/ 347489 w 387907"/>
                  <a:gd name="connsiteY27" fmla="*/ 274883 h 520402"/>
                  <a:gd name="connsiteX28" fmla="*/ 352214 w 387907"/>
                  <a:gd name="connsiteY28" fmla="*/ 266578 h 520402"/>
                  <a:gd name="connsiteX29" fmla="*/ 353561 w 387907"/>
                  <a:gd name="connsiteY29" fmla="*/ 263994 h 520402"/>
                  <a:gd name="connsiteX30" fmla="*/ 357418 w 387907"/>
                  <a:gd name="connsiteY30" fmla="*/ 255246 h 520402"/>
                  <a:gd name="connsiteX31" fmla="*/ 358894 w 387907"/>
                  <a:gd name="connsiteY31" fmla="*/ 251499 h 520402"/>
                  <a:gd name="connsiteX32" fmla="*/ 362161 w 387907"/>
                  <a:gd name="connsiteY32" fmla="*/ 241754 h 520402"/>
                  <a:gd name="connsiteX33" fmla="*/ 363398 w 387907"/>
                  <a:gd name="connsiteY33" fmla="*/ 237546 h 520402"/>
                  <a:gd name="connsiteX34" fmla="*/ 366185 w 387907"/>
                  <a:gd name="connsiteY34" fmla="*/ 225735 h 520402"/>
                  <a:gd name="connsiteX35" fmla="*/ 366979 w 387907"/>
                  <a:gd name="connsiteY35" fmla="*/ 222080 h 520402"/>
                  <a:gd name="connsiteX36" fmla="*/ 369397 w 387907"/>
                  <a:gd name="connsiteY36" fmla="*/ 206374 h 520402"/>
                  <a:gd name="connsiteX37" fmla="*/ 369599 w 387907"/>
                  <a:gd name="connsiteY37" fmla="*/ 204935 h 520402"/>
                  <a:gd name="connsiteX38" fmla="*/ 372109 w 387907"/>
                  <a:gd name="connsiteY38" fmla="*/ 162172 h 520402"/>
                  <a:gd name="connsiteX39" fmla="*/ 365908 w 387907"/>
                  <a:gd name="connsiteY39" fmla="*/ 101545 h 520402"/>
                  <a:gd name="connsiteX40" fmla="*/ 364764 w 387907"/>
                  <a:gd name="connsiteY40" fmla="*/ 97281 h 520402"/>
                  <a:gd name="connsiteX41" fmla="*/ 361386 w 387907"/>
                  <a:gd name="connsiteY41" fmla="*/ 85063 h 520402"/>
                  <a:gd name="connsiteX42" fmla="*/ 359430 w 387907"/>
                  <a:gd name="connsiteY42" fmla="*/ 79822 h 520402"/>
                  <a:gd name="connsiteX43" fmla="*/ 355573 w 387907"/>
                  <a:gd name="connsiteY43" fmla="*/ 70004 h 520402"/>
                  <a:gd name="connsiteX44" fmla="*/ 353542 w 387907"/>
                  <a:gd name="connsiteY44" fmla="*/ 66017 h 520402"/>
                  <a:gd name="connsiteX45" fmla="*/ 348449 w 387907"/>
                  <a:gd name="connsiteY45" fmla="*/ 56309 h 520402"/>
                  <a:gd name="connsiteX46" fmla="*/ 347969 w 387907"/>
                  <a:gd name="connsiteY46" fmla="*/ 55589 h 520402"/>
                  <a:gd name="connsiteX47" fmla="*/ 331377 w 387907"/>
                  <a:gd name="connsiteY47" fmla="*/ 34383 h 520402"/>
                  <a:gd name="connsiteX48" fmla="*/ 329513 w 387907"/>
                  <a:gd name="connsiteY48" fmla="*/ 32944 h 520402"/>
                  <a:gd name="connsiteX49" fmla="*/ 314397 w 387907"/>
                  <a:gd name="connsiteY49" fmla="*/ 21298 h 520402"/>
                  <a:gd name="connsiteX50" fmla="*/ 310411 w 387907"/>
                  <a:gd name="connsiteY50" fmla="*/ 18640 h 520402"/>
                  <a:gd name="connsiteX51" fmla="*/ 291641 w 387907"/>
                  <a:gd name="connsiteY51" fmla="*/ 10040 h 520402"/>
                  <a:gd name="connsiteX52" fmla="*/ 286308 w 387907"/>
                  <a:gd name="connsiteY52" fmla="*/ 8084 h 520402"/>
                  <a:gd name="connsiteX53" fmla="*/ 264198 w 387907"/>
                  <a:gd name="connsiteY53" fmla="*/ 2916 h 520402"/>
                  <a:gd name="connsiteX54" fmla="*/ 258864 w 387907"/>
                  <a:gd name="connsiteY54" fmla="*/ 1993 h 520402"/>
                  <a:gd name="connsiteX55" fmla="*/ 231733 w 387907"/>
                  <a:gd name="connsiteY55" fmla="*/ 203 h 520402"/>
                  <a:gd name="connsiteX56" fmla="*/ 228947 w 387907"/>
                  <a:gd name="connsiteY56" fmla="*/ 0 h 520402"/>
                  <a:gd name="connsiteX57" fmla="*/ 0 w 387907"/>
                  <a:gd name="connsiteY57" fmla="*/ 0 h 520402"/>
                  <a:gd name="connsiteX58" fmla="*/ 0 w 387907"/>
                  <a:gd name="connsiteY58" fmla="*/ 520365 h 520402"/>
                  <a:gd name="connsiteX59" fmla="*/ 100364 w 387907"/>
                  <a:gd name="connsiteY59" fmla="*/ 520365 h 520402"/>
                  <a:gd name="connsiteX60" fmla="*/ 100364 w 387907"/>
                  <a:gd name="connsiteY60" fmla="*/ 313659 h 52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87907" h="520402">
                    <a:moveTo>
                      <a:pt x="288504" y="8933"/>
                    </a:moveTo>
                    <a:cubicBezTo>
                      <a:pt x="288337" y="8896"/>
                      <a:pt x="288190" y="8822"/>
                      <a:pt x="288024" y="8730"/>
                    </a:cubicBezTo>
                    <a:cubicBezTo>
                      <a:pt x="288190" y="8822"/>
                      <a:pt x="288337" y="8896"/>
                      <a:pt x="288504" y="8933"/>
                    </a:cubicBezTo>
                    <a:moveTo>
                      <a:pt x="251075" y="228854"/>
                    </a:moveTo>
                    <a:cubicBezTo>
                      <a:pt x="250761" y="229057"/>
                      <a:pt x="250356" y="229131"/>
                      <a:pt x="250041" y="229334"/>
                    </a:cubicBezTo>
                    <a:cubicBezTo>
                      <a:pt x="250356" y="229131"/>
                      <a:pt x="250761" y="229057"/>
                      <a:pt x="251075" y="228854"/>
                    </a:cubicBezTo>
                    <a:moveTo>
                      <a:pt x="258273" y="222450"/>
                    </a:moveTo>
                    <a:cubicBezTo>
                      <a:pt x="258163" y="222616"/>
                      <a:pt x="257959" y="222727"/>
                      <a:pt x="257830" y="222856"/>
                    </a:cubicBezTo>
                    <a:cubicBezTo>
                      <a:pt x="257959" y="222727"/>
                      <a:pt x="258163" y="222616"/>
                      <a:pt x="258273" y="222450"/>
                    </a:cubicBezTo>
                    <a:moveTo>
                      <a:pt x="242160" y="92151"/>
                    </a:moveTo>
                    <a:cubicBezTo>
                      <a:pt x="248215" y="94624"/>
                      <a:pt x="253105" y="98241"/>
                      <a:pt x="257073" y="103169"/>
                    </a:cubicBezTo>
                    <a:cubicBezTo>
                      <a:pt x="266468" y="114814"/>
                      <a:pt x="271026" y="134156"/>
                      <a:pt x="271026" y="162191"/>
                    </a:cubicBezTo>
                    <a:cubicBezTo>
                      <a:pt x="271026" y="224332"/>
                      <a:pt x="254434" y="235258"/>
                      <a:pt x="219626" y="235258"/>
                    </a:cubicBezTo>
                    <a:lnTo>
                      <a:pt x="101046" y="235258"/>
                    </a:lnTo>
                    <a:lnTo>
                      <a:pt x="101046" y="88367"/>
                    </a:lnTo>
                    <a:lnTo>
                      <a:pt x="219626" y="88367"/>
                    </a:lnTo>
                    <a:cubicBezTo>
                      <a:pt x="228300" y="88367"/>
                      <a:pt x="235609" y="89511"/>
                      <a:pt x="241829" y="91984"/>
                    </a:cubicBezTo>
                    <a:cubicBezTo>
                      <a:pt x="241958" y="92021"/>
                      <a:pt x="242087" y="92114"/>
                      <a:pt x="242160" y="92151"/>
                    </a:cubicBezTo>
                    <a:moveTo>
                      <a:pt x="100364" y="313659"/>
                    </a:moveTo>
                    <a:lnTo>
                      <a:pt x="188067" y="323477"/>
                    </a:lnTo>
                    <a:lnTo>
                      <a:pt x="274588" y="520329"/>
                    </a:lnTo>
                    <a:lnTo>
                      <a:pt x="274662" y="520402"/>
                    </a:lnTo>
                    <a:lnTo>
                      <a:pt x="387907" y="520402"/>
                    </a:lnTo>
                    <a:lnTo>
                      <a:pt x="288467" y="315708"/>
                    </a:lnTo>
                    <a:lnTo>
                      <a:pt x="289334" y="315431"/>
                    </a:lnTo>
                    <a:cubicBezTo>
                      <a:pt x="304283" y="310743"/>
                      <a:pt x="324825" y="304302"/>
                      <a:pt x="341805" y="283003"/>
                    </a:cubicBezTo>
                    <a:cubicBezTo>
                      <a:pt x="343668" y="280696"/>
                      <a:pt x="345311" y="278150"/>
                      <a:pt x="346972" y="275603"/>
                    </a:cubicBezTo>
                    <a:cubicBezTo>
                      <a:pt x="347176" y="275326"/>
                      <a:pt x="347323" y="275123"/>
                      <a:pt x="347489" y="274883"/>
                    </a:cubicBezTo>
                    <a:cubicBezTo>
                      <a:pt x="349150" y="272262"/>
                      <a:pt x="350719" y="269475"/>
                      <a:pt x="352214" y="266578"/>
                    </a:cubicBezTo>
                    <a:cubicBezTo>
                      <a:pt x="352656" y="265747"/>
                      <a:pt x="353137" y="264898"/>
                      <a:pt x="353561" y="263994"/>
                    </a:cubicBezTo>
                    <a:cubicBezTo>
                      <a:pt x="354908" y="261207"/>
                      <a:pt x="356219" y="258272"/>
                      <a:pt x="357418" y="255246"/>
                    </a:cubicBezTo>
                    <a:cubicBezTo>
                      <a:pt x="357935" y="254009"/>
                      <a:pt x="358415" y="252828"/>
                      <a:pt x="358894" y="251499"/>
                    </a:cubicBezTo>
                    <a:cubicBezTo>
                      <a:pt x="360095" y="248399"/>
                      <a:pt x="361128" y="245095"/>
                      <a:pt x="362161" y="241754"/>
                    </a:cubicBezTo>
                    <a:cubicBezTo>
                      <a:pt x="362567" y="240315"/>
                      <a:pt x="362992" y="238968"/>
                      <a:pt x="363398" y="237546"/>
                    </a:cubicBezTo>
                    <a:cubicBezTo>
                      <a:pt x="364431" y="233763"/>
                      <a:pt x="365354" y="229795"/>
                      <a:pt x="366185" y="225735"/>
                    </a:cubicBezTo>
                    <a:cubicBezTo>
                      <a:pt x="366425" y="224498"/>
                      <a:pt x="366702" y="223317"/>
                      <a:pt x="366979" y="222080"/>
                    </a:cubicBezTo>
                    <a:cubicBezTo>
                      <a:pt x="367938" y="217023"/>
                      <a:pt x="368731" y="211782"/>
                      <a:pt x="369397" y="206374"/>
                    </a:cubicBezTo>
                    <a:cubicBezTo>
                      <a:pt x="369470" y="205895"/>
                      <a:pt x="369562" y="205415"/>
                      <a:pt x="369599" y="204935"/>
                    </a:cubicBezTo>
                    <a:cubicBezTo>
                      <a:pt x="371186" y="191776"/>
                      <a:pt x="372109" y="177602"/>
                      <a:pt x="372109" y="162172"/>
                    </a:cubicBezTo>
                    <a:cubicBezTo>
                      <a:pt x="372109" y="139619"/>
                      <a:pt x="370005" y="119447"/>
                      <a:pt x="365908" y="101545"/>
                    </a:cubicBezTo>
                    <a:cubicBezTo>
                      <a:pt x="365595" y="100068"/>
                      <a:pt x="365151" y="98721"/>
                      <a:pt x="364764" y="97281"/>
                    </a:cubicBezTo>
                    <a:cubicBezTo>
                      <a:pt x="363730" y="93110"/>
                      <a:pt x="362659" y="88976"/>
                      <a:pt x="361386" y="85063"/>
                    </a:cubicBezTo>
                    <a:cubicBezTo>
                      <a:pt x="360796" y="83236"/>
                      <a:pt x="360076" y="81557"/>
                      <a:pt x="359430" y="79822"/>
                    </a:cubicBezTo>
                    <a:cubicBezTo>
                      <a:pt x="358193" y="76481"/>
                      <a:pt x="357013" y="73104"/>
                      <a:pt x="355573" y="70004"/>
                    </a:cubicBezTo>
                    <a:cubicBezTo>
                      <a:pt x="354945" y="68619"/>
                      <a:pt x="354225" y="67383"/>
                      <a:pt x="353542" y="66017"/>
                    </a:cubicBezTo>
                    <a:cubicBezTo>
                      <a:pt x="351918" y="62676"/>
                      <a:pt x="350276" y="59373"/>
                      <a:pt x="348449" y="56309"/>
                    </a:cubicBezTo>
                    <a:cubicBezTo>
                      <a:pt x="348282" y="56032"/>
                      <a:pt x="348135" y="55829"/>
                      <a:pt x="347969" y="55589"/>
                    </a:cubicBezTo>
                    <a:cubicBezTo>
                      <a:pt x="343115" y="47672"/>
                      <a:pt x="337670" y="40548"/>
                      <a:pt x="331377" y="34383"/>
                    </a:cubicBezTo>
                    <a:cubicBezTo>
                      <a:pt x="330823" y="33867"/>
                      <a:pt x="330067" y="33516"/>
                      <a:pt x="329513" y="32944"/>
                    </a:cubicBezTo>
                    <a:cubicBezTo>
                      <a:pt x="324825" y="28533"/>
                      <a:pt x="319731" y="24713"/>
                      <a:pt x="314397" y="21298"/>
                    </a:cubicBezTo>
                    <a:cubicBezTo>
                      <a:pt x="313050" y="20431"/>
                      <a:pt x="311814" y="19434"/>
                      <a:pt x="310411" y="18640"/>
                    </a:cubicBezTo>
                    <a:cubicBezTo>
                      <a:pt x="304486" y="15226"/>
                      <a:pt x="298156" y="12476"/>
                      <a:pt x="291641" y="10040"/>
                    </a:cubicBezTo>
                    <a:cubicBezTo>
                      <a:pt x="289851" y="9412"/>
                      <a:pt x="288135" y="8656"/>
                      <a:pt x="286308" y="8084"/>
                    </a:cubicBezTo>
                    <a:cubicBezTo>
                      <a:pt x="279313" y="5814"/>
                      <a:pt x="271875" y="4190"/>
                      <a:pt x="264198" y="2916"/>
                    </a:cubicBezTo>
                    <a:cubicBezTo>
                      <a:pt x="262407" y="2639"/>
                      <a:pt x="260690" y="2233"/>
                      <a:pt x="258864" y="1993"/>
                    </a:cubicBezTo>
                    <a:cubicBezTo>
                      <a:pt x="250152" y="849"/>
                      <a:pt x="241091" y="277"/>
                      <a:pt x="231733" y="203"/>
                    </a:cubicBezTo>
                    <a:cubicBezTo>
                      <a:pt x="230736" y="166"/>
                      <a:pt x="229943" y="0"/>
                      <a:pt x="2289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4" y="520365"/>
                    </a:lnTo>
                    <a:lnTo>
                      <a:pt x="100364" y="313659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62" name="Freeform: Shape 90">
              <a:extLst>
                <a:ext uri="{FF2B5EF4-FFF2-40B4-BE49-F238E27FC236}">
                  <a16:creationId xmlns:a16="http://schemas.microsoft.com/office/drawing/2014/main" id="{E5DF9821-E43B-4BEB-AD24-6643A3C3491D}"/>
                </a:ext>
              </a:extLst>
            </p:cNvPr>
            <p:cNvSpPr/>
            <p:nvPr/>
          </p:nvSpPr>
          <p:spPr>
            <a:xfrm>
              <a:off x="10156253" y="4219892"/>
              <a:ext cx="460826" cy="520365"/>
            </a:xfrm>
            <a:custGeom>
              <a:avLst/>
              <a:gdLst>
                <a:gd name="connsiteX0" fmla="*/ 293191 w 460826"/>
                <a:gd name="connsiteY0" fmla="*/ 316907 h 520365"/>
                <a:gd name="connsiteX1" fmla="*/ 171917 w 460826"/>
                <a:gd name="connsiteY1" fmla="*/ 316907 h 520365"/>
                <a:gd name="connsiteX2" fmla="*/ 234722 w 460826"/>
                <a:gd name="connsiteY2" fmla="*/ 131222 h 520365"/>
                <a:gd name="connsiteX3" fmla="*/ 293191 w 460826"/>
                <a:gd name="connsiteY3" fmla="*/ 316907 h 520365"/>
                <a:gd name="connsiteX4" fmla="*/ 354059 w 460826"/>
                <a:gd name="connsiteY4" fmla="*/ 520365 h 520365"/>
                <a:gd name="connsiteX5" fmla="*/ 460827 w 460826"/>
                <a:gd name="connsiteY5" fmla="*/ 520365 h 520365"/>
                <a:gd name="connsiteX6" fmla="*/ 290570 w 460826"/>
                <a:gd name="connsiteY6" fmla="*/ 74 h 520365"/>
                <a:gd name="connsiteX7" fmla="*/ 290570 w 460826"/>
                <a:gd name="connsiteY7" fmla="*/ 0 h 520365"/>
                <a:gd name="connsiteX8" fmla="*/ 176679 w 460826"/>
                <a:gd name="connsiteY8" fmla="*/ 0 h 520365"/>
                <a:gd name="connsiteX9" fmla="*/ 37 w 460826"/>
                <a:gd name="connsiteY9" fmla="*/ 520199 h 520365"/>
                <a:gd name="connsiteX10" fmla="*/ 0 w 460826"/>
                <a:gd name="connsiteY10" fmla="*/ 520365 h 520365"/>
                <a:gd name="connsiteX11" fmla="*/ 107469 w 460826"/>
                <a:gd name="connsiteY11" fmla="*/ 520365 h 520365"/>
                <a:gd name="connsiteX12" fmla="*/ 145378 w 460826"/>
                <a:gd name="connsiteY12" fmla="*/ 405256 h 520365"/>
                <a:gd name="connsiteX13" fmla="*/ 316814 w 460826"/>
                <a:gd name="connsiteY13" fmla="*/ 405256 h 520365"/>
                <a:gd name="connsiteX14" fmla="*/ 354040 w 460826"/>
                <a:gd name="connsiteY14" fmla="*/ 520292 h 520365"/>
                <a:gd name="connsiteX15" fmla="*/ 354040 w 460826"/>
                <a:gd name="connsiteY15" fmla="*/ 520365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26" h="520365">
                  <a:moveTo>
                    <a:pt x="293191" y="316907"/>
                  </a:moveTo>
                  <a:lnTo>
                    <a:pt x="171917" y="316907"/>
                  </a:lnTo>
                  <a:lnTo>
                    <a:pt x="234722" y="131222"/>
                  </a:lnTo>
                  <a:lnTo>
                    <a:pt x="293191" y="316907"/>
                  </a:lnTo>
                  <a:close/>
                  <a:moveTo>
                    <a:pt x="354059" y="520365"/>
                  </a:moveTo>
                  <a:lnTo>
                    <a:pt x="460827" y="520365"/>
                  </a:lnTo>
                  <a:lnTo>
                    <a:pt x="290570" y="74"/>
                  </a:lnTo>
                  <a:lnTo>
                    <a:pt x="290570" y="0"/>
                  </a:lnTo>
                  <a:lnTo>
                    <a:pt x="176679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469" y="520365"/>
                  </a:lnTo>
                  <a:lnTo>
                    <a:pt x="145378" y="405256"/>
                  </a:lnTo>
                  <a:lnTo>
                    <a:pt x="316814" y="405256"/>
                  </a:lnTo>
                  <a:lnTo>
                    <a:pt x="354040" y="520292"/>
                  </a:lnTo>
                  <a:lnTo>
                    <a:pt x="354040" y="520365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form: Shape 91">
              <a:extLst>
                <a:ext uri="{FF2B5EF4-FFF2-40B4-BE49-F238E27FC236}">
                  <a16:creationId xmlns:a16="http://schemas.microsoft.com/office/drawing/2014/main" id="{277F8566-7107-F90A-0D17-C51B77E90DBC}"/>
                </a:ext>
              </a:extLst>
            </p:cNvPr>
            <p:cNvSpPr/>
            <p:nvPr/>
          </p:nvSpPr>
          <p:spPr>
            <a:xfrm>
              <a:off x="10606080" y="4219892"/>
              <a:ext cx="387113" cy="520365"/>
            </a:xfrm>
            <a:custGeom>
              <a:avLst/>
              <a:gdLst>
                <a:gd name="connsiteX0" fmla="*/ 141649 w 387113"/>
                <a:gd name="connsiteY0" fmla="*/ 520365 h 520365"/>
                <a:gd name="connsiteX1" fmla="*/ 241976 w 387113"/>
                <a:gd name="connsiteY1" fmla="*/ 520365 h 520365"/>
                <a:gd name="connsiteX2" fmla="*/ 241976 w 387113"/>
                <a:gd name="connsiteY2" fmla="*/ 91892 h 520365"/>
                <a:gd name="connsiteX3" fmla="*/ 387114 w 387113"/>
                <a:gd name="connsiteY3" fmla="*/ 91892 h 520365"/>
                <a:gd name="connsiteX4" fmla="*/ 387114 w 387113"/>
                <a:gd name="connsiteY4" fmla="*/ 0 h 520365"/>
                <a:gd name="connsiteX5" fmla="*/ 0 w 387113"/>
                <a:gd name="connsiteY5" fmla="*/ 0 h 520365"/>
                <a:gd name="connsiteX6" fmla="*/ 0 w 387113"/>
                <a:gd name="connsiteY6" fmla="*/ 91892 h 520365"/>
                <a:gd name="connsiteX7" fmla="*/ 141649 w 387113"/>
                <a:gd name="connsiteY7" fmla="*/ 91892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113" h="520365">
                  <a:moveTo>
                    <a:pt x="141649" y="520365"/>
                  </a:moveTo>
                  <a:lnTo>
                    <a:pt x="241976" y="520365"/>
                  </a:lnTo>
                  <a:lnTo>
                    <a:pt x="241976" y="91892"/>
                  </a:lnTo>
                  <a:lnTo>
                    <a:pt x="387114" y="91892"/>
                  </a:lnTo>
                  <a:lnTo>
                    <a:pt x="387114" y="0"/>
                  </a:lnTo>
                  <a:lnTo>
                    <a:pt x="0" y="0"/>
                  </a:lnTo>
                  <a:lnTo>
                    <a:pt x="0" y="91892"/>
                  </a:lnTo>
                  <a:lnTo>
                    <a:pt x="141649" y="91892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form: Shape 92">
              <a:extLst>
                <a:ext uri="{FF2B5EF4-FFF2-40B4-BE49-F238E27FC236}">
                  <a16:creationId xmlns:a16="http://schemas.microsoft.com/office/drawing/2014/main" id="{EE8BCD19-9DB8-5DD0-6CB6-C3A3A193BD42}"/>
                </a:ext>
              </a:extLst>
            </p:cNvPr>
            <p:cNvSpPr/>
            <p:nvPr/>
          </p:nvSpPr>
          <p:spPr>
            <a:xfrm>
              <a:off x="11076762" y="4219910"/>
              <a:ext cx="100326" cy="520365"/>
            </a:xfrm>
            <a:custGeom>
              <a:avLst/>
              <a:gdLst>
                <a:gd name="connsiteX0" fmla="*/ 0 w 100326"/>
                <a:gd name="connsiteY0" fmla="*/ 0 h 520365"/>
                <a:gd name="connsiteX1" fmla="*/ 100326 w 100326"/>
                <a:gd name="connsiteY1" fmla="*/ 0 h 520365"/>
                <a:gd name="connsiteX2" fmla="*/ 100326 w 100326"/>
                <a:gd name="connsiteY2" fmla="*/ 520366 h 520365"/>
                <a:gd name="connsiteX3" fmla="*/ 0 w 100326"/>
                <a:gd name="connsiteY3" fmla="*/ 520366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26" h="520365">
                  <a:moveTo>
                    <a:pt x="0" y="0"/>
                  </a:moveTo>
                  <a:lnTo>
                    <a:pt x="100326" y="0"/>
                  </a:lnTo>
                  <a:lnTo>
                    <a:pt x="100326" y="520366"/>
                  </a:lnTo>
                  <a:lnTo>
                    <a:pt x="0" y="520366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65" name="Graphic 4">
              <a:extLst>
                <a:ext uri="{FF2B5EF4-FFF2-40B4-BE49-F238E27FC236}">
                  <a16:creationId xmlns:a16="http://schemas.microsoft.com/office/drawing/2014/main" id="{D5CF40CD-E106-FF81-15E3-B5F6D9FD7E89}"/>
                </a:ext>
              </a:extLst>
            </p:cNvPr>
            <p:cNvGrpSpPr/>
            <p:nvPr/>
          </p:nvGrpSpPr>
          <p:grpSpPr>
            <a:xfrm>
              <a:off x="11269091" y="4216367"/>
              <a:ext cx="420703" cy="526732"/>
              <a:chOff x="11269091" y="4216367"/>
              <a:chExt cx="420703" cy="526732"/>
            </a:xfrm>
            <a:solidFill>
              <a:srgbClr val="9C9B9B"/>
            </a:solidFill>
          </p:grpSpPr>
          <p:sp>
            <p:nvSpPr>
              <p:cNvPr id="105" name="Freeform: Shape 133">
                <a:extLst>
                  <a:ext uri="{FF2B5EF4-FFF2-40B4-BE49-F238E27FC236}">
                    <a16:creationId xmlns:a16="http://schemas.microsoft.com/office/drawing/2014/main" id="{3B4A850C-185F-E119-C4C5-618FA30F3541}"/>
                  </a:ext>
                </a:extLst>
              </p:cNvPr>
              <p:cNvSpPr/>
              <p:nvPr/>
            </p:nvSpPr>
            <p:spPr>
              <a:xfrm>
                <a:off x="11605026" y="4239381"/>
                <a:ext cx="8157" cy="5056"/>
              </a:xfrm>
              <a:custGeom>
                <a:avLst/>
                <a:gdLst>
                  <a:gd name="connsiteX0" fmla="*/ 0 w 8157"/>
                  <a:gd name="connsiteY0" fmla="*/ 0 h 5056"/>
                  <a:gd name="connsiteX1" fmla="*/ 8157 w 8157"/>
                  <a:gd name="connsiteY1" fmla="*/ 5057 h 5056"/>
                  <a:gd name="connsiteX2" fmla="*/ 0 w 8157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57" h="5056">
                    <a:moveTo>
                      <a:pt x="0" y="0"/>
                    </a:moveTo>
                    <a:cubicBezTo>
                      <a:pt x="2824" y="1587"/>
                      <a:pt x="5537" y="3267"/>
                      <a:pt x="8157" y="5057"/>
                    </a:cubicBezTo>
                    <a:cubicBezTo>
                      <a:pt x="5556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6" name="Freeform: Shape 134">
                <a:extLst>
                  <a:ext uri="{FF2B5EF4-FFF2-40B4-BE49-F238E27FC236}">
                    <a16:creationId xmlns:a16="http://schemas.microsoft.com/office/drawing/2014/main" id="{B63219D9-8122-4885-56B6-B7E5F890C174}"/>
                  </a:ext>
                </a:extLst>
              </p:cNvPr>
              <p:cNvSpPr/>
              <p:nvPr/>
            </p:nvSpPr>
            <p:spPr>
              <a:xfrm>
                <a:off x="11579114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74" y="37"/>
                      <a:pt x="166" y="37"/>
                    </a:cubicBezTo>
                    <a:cubicBezTo>
                      <a:pt x="74" y="55"/>
                      <a:pt x="37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7" name="Freeform: Shape 135">
                <a:extLst>
                  <a:ext uri="{FF2B5EF4-FFF2-40B4-BE49-F238E27FC236}">
                    <a16:creationId xmlns:a16="http://schemas.microsoft.com/office/drawing/2014/main" id="{9D2ABAA2-224C-F062-1F76-7D4B1B62E232}"/>
                  </a:ext>
                </a:extLst>
              </p:cNvPr>
              <p:cNvSpPr/>
              <p:nvPr/>
            </p:nvSpPr>
            <p:spPr>
              <a:xfrm>
                <a:off x="11269091" y="4216367"/>
                <a:ext cx="420703" cy="526732"/>
              </a:xfrm>
              <a:custGeom>
                <a:avLst/>
                <a:gdLst>
                  <a:gd name="connsiteX0" fmla="*/ 389273 w 420703"/>
                  <a:gd name="connsiteY0" fmla="*/ 81132 h 526732"/>
                  <a:gd name="connsiteX1" fmla="*/ 387649 w 420703"/>
                  <a:gd name="connsiteY1" fmla="*/ 77626 h 526732"/>
                  <a:gd name="connsiteX2" fmla="*/ 389273 w 420703"/>
                  <a:gd name="connsiteY2" fmla="*/ 81132 h 526732"/>
                  <a:gd name="connsiteX3" fmla="*/ 399922 w 420703"/>
                  <a:gd name="connsiteY3" fmla="*/ 106878 h 526732"/>
                  <a:gd name="connsiteX4" fmla="*/ 397578 w 420703"/>
                  <a:gd name="connsiteY4" fmla="*/ 99791 h 526732"/>
                  <a:gd name="connsiteX5" fmla="*/ 399922 w 420703"/>
                  <a:gd name="connsiteY5" fmla="*/ 106878 h 526732"/>
                  <a:gd name="connsiteX6" fmla="*/ 413690 w 420703"/>
                  <a:gd name="connsiteY6" fmla="*/ 165199 h 526732"/>
                  <a:gd name="connsiteX7" fmla="*/ 412251 w 420703"/>
                  <a:gd name="connsiteY7" fmla="*/ 155104 h 526732"/>
                  <a:gd name="connsiteX8" fmla="*/ 413690 w 420703"/>
                  <a:gd name="connsiteY8" fmla="*/ 165199 h 526732"/>
                  <a:gd name="connsiteX9" fmla="*/ 417307 w 420703"/>
                  <a:gd name="connsiteY9" fmla="*/ 194341 h 526732"/>
                  <a:gd name="connsiteX10" fmla="*/ 416920 w 420703"/>
                  <a:gd name="connsiteY10" fmla="*/ 188971 h 526732"/>
                  <a:gd name="connsiteX11" fmla="*/ 417307 w 420703"/>
                  <a:gd name="connsiteY11" fmla="*/ 194341 h 526732"/>
                  <a:gd name="connsiteX12" fmla="*/ 407950 w 420703"/>
                  <a:gd name="connsiteY12" fmla="*/ 135116 h 526732"/>
                  <a:gd name="connsiteX13" fmla="*/ 405754 w 420703"/>
                  <a:gd name="connsiteY13" fmla="*/ 125482 h 526732"/>
                  <a:gd name="connsiteX14" fmla="*/ 407950 w 420703"/>
                  <a:gd name="connsiteY14" fmla="*/ 135116 h 526732"/>
                  <a:gd name="connsiteX15" fmla="*/ 412656 w 420703"/>
                  <a:gd name="connsiteY15" fmla="*/ 373548 h 526732"/>
                  <a:gd name="connsiteX16" fmla="*/ 413284 w 420703"/>
                  <a:gd name="connsiteY16" fmla="*/ 369137 h 526732"/>
                  <a:gd name="connsiteX17" fmla="*/ 412656 w 420703"/>
                  <a:gd name="connsiteY17" fmla="*/ 373548 h 526732"/>
                  <a:gd name="connsiteX18" fmla="*/ 406455 w 420703"/>
                  <a:gd name="connsiteY18" fmla="*/ 401989 h 526732"/>
                  <a:gd name="connsiteX19" fmla="*/ 407600 w 420703"/>
                  <a:gd name="connsiteY19" fmla="*/ 396858 h 526732"/>
                  <a:gd name="connsiteX20" fmla="*/ 406455 w 420703"/>
                  <a:gd name="connsiteY20" fmla="*/ 401989 h 526732"/>
                  <a:gd name="connsiteX21" fmla="*/ 398538 w 420703"/>
                  <a:gd name="connsiteY21" fmla="*/ 426812 h 526732"/>
                  <a:gd name="connsiteX22" fmla="*/ 399682 w 420703"/>
                  <a:gd name="connsiteY22" fmla="*/ 423306 h 526732"/>
                  <a:gd name="connsiteX23" fmla="*/ 398538 w 420703"/>
                  <a:gd name="connsiteY23" fmla="*/ 426812 h 526732"/>
                  <a:gd name="connsiteX24" fmla="*/ 388867 w 420703"/>
                  <a:gd name="connsiteY24" fmla="*/ 448369 h 526732"/>
                  <a:gd name="connsiteX25" fmla="*/ 389181 w 420703"/>
                  <a:gd name="connsiteY25" fmla="*/ 447686 h 526732"/>
                  <a:gd name="connsiteX26" fmla="*/ 388867 w 420703"/>
                  <a:gd name="connsiteY26" fmla="*/ 448369 h 526732"/>
                  <a:gd name="connsiteX27" fmla="*/ 12218 w 420703"/>
                  <a:gd name="connsiteY27" fmla="*/ 139287 h 526732"/>
                  <a:gd name="connsiteX28" fmla="*/ 15522 w 420703"/>
                  <a:gd name="connsiteY28" fmla="*/ 125039 h 526732"/>
                  <a:gd name="connsiteX29" fmla="*/ 12218 w 420703"/>
                  <a:gd name="connsiteY29" fmla="*/ 139287 h 526732"/>
                  <a:gd name="connsiteX30" fmla="*/ 6681 w 420703"/>
                  <a:gd name="connsiteY30" fmla="*/ 169370 h 526732"/>
                  <a:gd name="connsiteX31" fmla="*/ 8822 w 420703"/>
                  <a:gd name="connsiteY31" fmla="*/ 154661 h 526732"/>
                  <a:gd name="connsiteX32" fmla="*/ 6681 w 420703"/>
                  <a:gd name="connsiteY32" fmla="*/ 169370 h 526732"/>
                  <a:gd name="connsiteX33" fmla="*/ 3193 w 420703"/>
                  <a:gd name="connsiteY33" fmla="*/ 198641 h 526732"/>
                  <a:gd name="connsiteX34" fmla="*/ 3987 w 420703"/>
                  <a:gd name="connsiteY34" fmla="*/ 188731 h 526732"/>
                  <a:gd name="connsiteX35" fmla="*/ 3193 w 420703"/>
                  <a:gd name="connsiteY35" fmla="*/ 198641 h 526732"/>
                  <a:gd name="connsiteX36" fmla="*/ 20173 w 420703"/>
                  <a:gd name="connsiteY36" fmla="*/ 110662 h 526732"/>
                  <a:gd name="connsiteX37" fmla="*/ 23956 w 420703"/>
                  <a:gd name="connsiteY37" fmla="*/ 99478 h 526732"/>
                  <a:gd name="connsiteX38" fmla="*/ 20173 w 420703"/>
                  <a:gd name="connsiteY38" fmla="*/ 110662 h 526732"/>
                  <a:gd name="connsiteX39" fmla="*/ 34089 w 420703"/>
                  <a:gd name="connsiteY39" fmla="*/ 77515 h 526732"/>
                  <a:gd name="connsiteX40" fmla="*/ 30951 w 420703"/>
                  <a:gd name="connsiteY40" fmla="*/ 84122 h 526732"/>
                  <a:gd name="connsiteX41" fmla="*/ 34089 w 420703"/>
                  <a:gd name="connsiteY41" fmla="*/ 77515 h 526732"/>
                  <a:gd name="connsiteX42" fmla="*/ 86392 w 420703"/>
                  <a:gd name="connsiteY42" fmla="*/ 506431 h 526732"/>
                  <a:gd name="connsiteX43" fmla="*/ 84251 w 420703"/>
                  <a:gd name="connsiteY43" fmla="*/ 505158 h 526732"/>
                  <a:gd name="connsiteX44" fmla="*/ 86392 w 420703"/>
                  <a:gd name="connsiteY44" fmla="*/ 506431 h 526732"/>
                  <a:gd name="connsiteX45" fmla="*/ 103353 w 420703"/>
                  <a:gd name="connsiteY45" fmla="*/ 513592 h 526732"/>
                  <a:gd name="connsiteX46" fmla="*/ 99257 w 420703"/>
                  <a:gd name="connsiteY46" fmla="*/ 511913 h 526732"/>
                  <a:gd name="connsiteX47" fmla="*/ 103353 w 420703"/>
                  <a:gd name="connsiteY47" fmla="*/ 513592 h 526732"/>
                  <a:gd name="connsiteX48" fmla="*/ 121404 w 420703"/>
                  <a:gd name="connsiteY48" fmla="*/ 518852 h 526732"/>
                  <a:gd name="connsiteX49" fmla="*/ 119576 w 420703"/>
                  <a:gd name="connsiteY49" fmla="*/ 518372 h 526732"/>
                  <a:gd name="connsiteX50" fmla="*/ 121404 w 420703"/>
                  <a:gd name="connsiteY50" fmla="*/ 518852 h 526732"/>
                  <a:gd name="connsiteX51" fmla="*/ 296975 w 420703"/>
                  <a:gd name="connsiteY51" fmla="*/ 403539 h 526732"/>
                  <a:gd name="connsiteX52" fmla="*/ 294151 w 420703"/>
                  <a:gd name="connsiteY52" fmla="*/ 407157 h 526732"/>
                  <a:gd name="connsiteX53" fmla="*/ 291088 w 420703"/>
                  <a:gd name="connsiteY53" fmla="*/ 410903 h 526732"/>
                  <a:gd name="connsiteX54" fmla="*/ 288337 w 420703"/>
                  <a:gd name="connsiteY54" fmla="*/ 413561 h 526732"/>
                  <a:gd name="connsiteX55" fmla="*/ 283373 w 420703"/>
                  <a:gd name="connsiteY55" fmla="*/ 417861 h 526732"/>
                  <a:gd name="connsiteX56" fmla="*/ 280752 w 420703"/>
                  <a:gd name="connsiteY56" fmla="*/ 419725 h 526732"/>
                  <a:gd name="connsiteX57" fmla="*/ 275215 w 420703"/>
                  <a:gd name="connsiteY57" fmla="*/ 423103 h 526732"/>
                  <a:gd name="connsiteX58" fmla="*/ 270952 w 420703"/>
                  <a:gd name="connsiteY58" fmla="*/ 425207 h 526732"/>
                  <a:gd name="connsiteX59" fmla="*/ 266744 w 420703"/>
                  <a:gd name="connsiteY59" fmla="*/ 426960 h 526732"/>
                  <a:gd name="connsiteX60" fmla="*/ 258716 w 420703"/>
                  <a:gd name="connsiteY60" fmla="*/ 429618 h 526732"/>
                  <a:gd name="connsiteX61" fmla="*/ 257239 w 420703"/>
                  <a:gd name="connsiteY61" fmla="*/ 430024 h 526732"/>
                  <a:gd name="connsiteX62" fmla="*/ 210380 w 420703"/>
                  <a:gd name="connsiteY62" fmla="*/ 434841 h 526732"/>
                  <a:gd name="connsiteX63" fmla="*/ 157319 w 420703"/>
                  <a:gd name="connsiteY63" fmla="*/ 429193 h 526732"/>
                  <a:gd name="connsiteX64" fmla="*/ 156802 w 420703"/>
                  <a:gd name="connsiteY64" fmla="*/ 429082 h 526732"/>
                  <a:gd name="connsiteX65" fmla="*/ 121846 w 420703"/>
                  <a:gd name="connsiteY65" fmla="*/ 404333 h 526732"/>
                  <a:gd name="connsiteX66" fmla="*/ 108392 w 420703"/>
                  <a:gd name="connsiteY66" fmla="*/ 371389 h 526732"/>
                  <a:gd name="connsiteX67" fmla="*/ 108226 w 420703"/>
                  <a:gd name="connsiteY67" fmla="*/ 370799 h 526732"/>
                  <a:gd name="connsiteX68" fmla="*/ 100345 w 420703"/>
                  <a:gd name="connsiteY68" fmla="*/ 267261 h 526732"/>
                  <a:gd name="connsiteX69" fmla="*/ 126405 w 420703"/>
                  <a:gd name="connsiteY69" fmla="*/ 117491 h 526732"/>
                  <a:gd name="connsiteX70" fmla="*/ 210380 w 420703"/>
                  <a:gd name="connsiteY70" fmla="*/ 91837 h 526732"/>
                  <a:gd name="connsiteX71" fmla="*/ 295110 w 420703"/>
                  <a:gd name="connsiteY71" fmla="*/ 118801 h 526732"/>
                  <a:gd name="connsiteX72" fmla="*/ 320413 w 420703"/>
                  <a:gd name="connsiteY72" fmla="*/ 267242 h 526732"/>
                  <a:gd name="connsiteX73" fmla="*/ 296975 w 420703"/>
                  <a:gd name="connsiteY73" fmla="*/ 403539 h 526732"/>
                  <a:gd name="connsiteX74" fmla="*/ 45992 w 420703"/>
                  <a:gd name="connsiteY74" fmla="*/ 58708 h 526732"/>
                  <a:gd name="connsiteX75" fmla="*/ 45826 w 420703"/>
                  <a:gd name="connsiteY75" fmla="*/ 58911 h 526732"/>
                  <a:gd name="connsiteX76" fmla="*/ 45992 w 420703"/>
                  <a:gd name="connsiteY76" fmla="*/ 58708 h 526732"/>
                  <a:gd name="connsiteX77" fmla="*/ 36155 w 420703"/>
                  <a:gd name="connsiteY77" fmla="*/ 73787 h 526732"/>
                  <a:gd name="connsiteX78" fmla="*/ 34882 w 420703"/>
                  <a:gd name="connsiteY78" fmla="*/ 75817 h 526732"/>
                  <a:gd name="connsiteX79" fmla="*/ 24861 w 420703"/>
                  <a:gd name="connsiteY79" fmla="*/ 96931 h 526732"/>
                  <a:gd name="connsiteX80" fmla="*/ 24657 w 420703"/>
                  <a:gd name="connsiteY80" fmla="*/ 97374 h 526732"/>
                  <a:gd name="connsiteX81" fmla="*/ 0 w 420703"/>
                  <a:gd name="connsiteY81" fmla="*/ 267261 h 526732"/>
                  <a:gd name="connsiteX82" fmla="*/ 8434 w 420703"/>
                  <a:gd name="connsiteY82" fmla="*/ 378513 h 526732"/>
                  <a:gd name="connsiteX83" fmla="*/ 9302 w 420703"/>
                  <a:gd name="connsiteY83" fmla="*/ 382647 h 526732"/>
                  <a:gd name="connsiteX84" fmla="*/ 14673 w 420703"/>
                  <a:gd name="connsiteY84" fmla="*/ 406714 h 526732"/>
                  <a:gd name="connsiteX85" fmla="*/ 16739 w 420703"/>
                  <a:gd name="connsiteY85" fmla="*/ 413284 h 526732"/>
                  <a:gd name="connsiteX86" fmla="*/ 22701 w 420703"/>
                  <a:gd name="connsiteY86" fmla="*/ 431463 h 526732"/>
                  <a:gd name="connsiteX87" fmla="*/ 25654 w 420703"/>
                  <a:gd name="connsiteY87" fmla="*/ 438107 h 526732"/>
                  <a:gd name="connsiteX88" fmla="*/ 32501 w 420703"/>
                  <a:gd name="connsiteY88" fmla="*/ 452872 h 526732"/>
                  <a:gd name="connsiteX89" fmla="*/ 35528 w 420703"/>
                  <a:gd name="connsiteY89" fmla="*/ 457726 h 526732"/>
                  <a:gd name="connsiteX90" fmla="*/ 56881 w 420703"/>
                  <a:gd name="connsiteY90" fmla="*/ 485761 h 526732"/>
                  <a:gd name="connsiteX91" fmla="*/ 210380 w 420703"/>
                  <a:gd name="connsiteY91" fmla="*/ 526733 h 526732"/>
                  <a:gd name="connsiteX92" fmla="*/ 249838 w 420703"/>
                  <a:gd name="connsiteY92" fmla="*/ 525293 h 526732"/>
                  <a:gd name="connsiteX93" fmla="*/ 261336 w 420703"/>
                  <a:gd name="connsiteY93" fmla="*/ 524297 h 526732"/>
                  <a:gd name="connsiteX94" fmla="*/ 274108 w 420703"/>
                  <a:gd name="connsiteY94" fmla="*/ 522783 h 526732"/>
                  <a:gd name="connsiteX95" fmla="*/ 296975 w 420703"/>
                  <a:gd name="connsiteY95" fmla="*/ 518483 h 526732"/>
                  <a:gd name="connsiteX96" fmla="*/ 300869 w 420703"/>
                  <a:gd name="connsiteY96" fmla="*/ 517339 h 526732"/>
                  <a:gd name="connsiteX97" fmla="*/ 303526 w 420703"/>
                  <a:gd name="connsiteY97" fmla="*/ 516545 h 526732"/>
                  <a:gd name="connsiteX98" fmla="*/ 311278 w 420703"/>
                  <a:gd name="connsiteY98" fmla="*/ 514164 h 526732"/>
                  <a:gd name="connsiteX99" fmla="*/ 318162 w 420703"/>
                  <a:gd name="connsiteY99" fmla="*/ 511820 h 526732"/>
                  <a:gd name="connsiteX100" fmla="*/ 324844 w 420703"/>
                  <a:gd name="connsiteY100" fmla="*/ 509237 h 526732"/>
                  <a:gd name="connsiteX101" fmla="*/ 321373 w 420703"/>
                  <a:gd name="connsiteY101" fmla="*/ 510381 h 526732"/>
                  <a:gd name="connsiteX102" fmla="*/ 348190 w 420703"/>
                  <a:gd name="connsiteY102" fmla="*/ 495948 h 526732"/>
                  <a:gd name="connsiteX103" fmla="*/ 346639 w 420703"/>
                  <a:gd name="connsiteY103" fmla="*/ 497259 h 526732"/>
                  <a:gd name="connsiteX104" fmla="*/ 348744 w 420703"/>
                  <a:gd name="connsiteY104" fmla="*/ 495635 h 526732"/>
                  <a:gd name="connsiteX105" fmla="*/ 350367 w 420703"/>
                  <a:gd name="connsiteY105" fmla="*/ 494361 h 526732"/>
                  <a:gd name="connsiteX106" fmla="*/ 360555 w 420703"/>
                  <a:gd name="connsiteY106" fmla="*/ 485816 h 526732"/>
                  <a:gd name="connsiteX107" fmla="*/ 357732 w 420703"/>
                  <a:gd name="connsiteY107" fmla="*/ 488123 h 526732"/>
                  <a:gd name="connsiteX108" fmla="*/ 361589 w 420703"/>
                  <a:gd name="connsiteY108" fmla="*/ 484856 h 526732"/>
                  <a:gd name="connsiteX109" fmla="*/ 360555 w 420703"/>
                  <a:gd name="connsiteY109" fmla="*/ 485816 h 526732"/>
                  <a:gd name="connsiteX110" fmla="*/ 363822 w 420703"/>
                  <a:gd name="connsiteY110" fmla="*/ 483103 h 526732"/>
                  <a:gd name="connsiteX111" fmla="*/ 387889 w 420703"/>
                  <a:gd name="connsiteY111" fmla="*/ 450399 h 526732"/>
                  <a:gd name="connsiteX112" fmla="*/ 387999 w 420703"/>
                  <a:gd name="connsiteY112" fmla="*/ 450159 h 526732"/>
                  <a:gd name="connsiteX113" fmla="*/ 397467 w 420703"/>
                  <a:gd name="connsiteY113" fmla="*/ 429710 h 526732"/>
                  <a:gd name="connsiteX114" fmla="*/ 397745 w 420703"/>
                  <a:gd name="connsiteY114" fmla="*/ 429027 h 526732"/>
                  <a:gd name="connsiteX115" fmla="*/ 420704 w 420703"/>
                  <a:gd name="connsiteY115" fmla="*/ 267261 h 526732"/>
                  <a:gd name="connsiteX116" fmla="*/ 405145 w 420703"/>
                  <a:gd name="connsiteY116" fmla="*/ 122824 h 526732"/>
                  <a:gd name="connsiteX117" fmla="*/ 404868 w 420703"/>
                  <a:gd name="connsiteY117" fmla="*/ 121902 h 526732"/>
                  <a:gd name="connsiteX118" fmla="*/ 396877 w 420703"/>
                  <a:gd name="connsiteY118" fmla="*/ 97632 h 526732"/>
                  <a:gd name="connsiteX119" fmla="*/ 395640 w 420703"/>
                  <a:gd name="connsiteY119" fmla="*/ 94919 h 526732"/>
                  <a:gd name="connsiteX120" fmla="*/ 386800 w 420703"/>
                  <a:gd name="connsiteY120" fmla="*/ 75909 h 526732"/>
                  <a:gd name="connsiteX121" fmla="*/ 384844 w 420703"/>
                  <a:gd name="connsiteY121" fmla="*/ 72735 h 526732"/>
                  <a:gd name="connsiteX122" fmla="*/ 375025 w 420703"/>
                  <a:gd name="connsiteY122" fmla="*/ 57379 h 526732"/>
                  <a:gd name="connsiteX123" fmla="*/ 374822 w 420703"/>
                  <a:gd name="connsiteY123" fmla="*/ 57103 h 526732"/>
                  <a:gd name="connsiteX124" fmla="*/ 361902 w 420703"/>
                  <a:gd name="connsiteY124" fmla="*/ 42190 h 526732"/>
                  <a:gd name="connsiteX125" fmla="*/ 354945 w 420703"/>
                  <a:gd name="connsiteY125" fmla="*/ 36303 h 526732"/>
                  <a:gd name="connsiteX126" fmla="*/ 358489 w 420703"/>
                  <a:gd name="connsiteY126" fmla="*/ 39440 h 526732"/>
                  <a:gd name="connsiteX127" fmla="*/ 348983 w 420703"/>
                  <a:gd name="connsiteY127" fmla="*/ 31486 h 526732"/>
                  <a:gd name="connsiteX128" fmla="*/ 350497 w 420703"/>
                  <a:gd name="connsiteY128" fmla="*/ 32556 h 526732"/>
                  <a:gd name="connsiteX129" fmla="*/ 344056 w 420703"/>
                  <a:gd name="connsiteY129" fmla="*/ 28016 h 526732"/>
                  <a:gd name="connsiteX130" fmla="*/ 344776 w 420703"/>
                  <a:gd name="connsiteY130" fmla="*/ 28533 h 526732"/>
                  <a:gd name="connsiteX131" fmla="*/ 333684 w 420703"/>
                  <a:gd name="connsiteY131" fmla="*/ 21815 h 526732"/>
                  <a:gd name="connsiteX132" fmla="*/ 335917 w 420703"/>
                  <a:gd name="connsiteY132" fmla="*/ 23015 h 526732"/>
                  <a:gd name="connsiteX133" fmla="*/ 331266 w 420703"/>
                  <a:gd name="connsiteY133" fmla="*/ 20357 h 526732"/>
                  <a:gd name="connsiteX134" fmla="*/ 331155 w 420703"/>
                  <a:gd name="connsiteY134" fmla="*/ 20320 h 526732"/>
                  <a:gd name="connsiteX135" fmla="*/ 329162 w 420703"/>
                  <a:gd name="connsiteY135" fmla="*/ 19453 h 526732"/>
                  <a:gd name="connsiteX136" fmla="*/ 329402 w 420703"/>
                  <a:gd name="connsiteY136" fmla="*/ 19563 h 526732"/>
                  <a:gd name="connsiteX137" fmla="*/ 319768 w 420703"/>
                  <a:gd name="connsiteY137" fmla="*/ 15466 h 526732"/>
                  <a:gd name="connsiteX138" fmla="*/ 321798 w 420703"/>
                  <a:gd name="connsiteY138" fmla="*/ 16223 h 526732"/>
                  <a:gd name="connsiteX139" fmla="*/ 310189 w 420703"/>
                  <a:gd name="connsiteY139" fmla="*/ 11812 h 526732"/>
                  <a:gd name="connsiteX140" fmla="*/ 310706 w 420703"/>
                  <a:gd name="connsiteY140" fmla="*/ 12015 h 526732"/>
                  <a:gd name="connsiteX141" fmla="*/ 308602 w 420703"/>
                  <a:gd name="connsiteY141" fmla="*/ 11424 h 526732"/>
                  <a:gd name="connsiteX142" fmla="*/ 310042 w 420703"/>
                  <a:gd name="connsiteY142" fmla="*/ 11775 h 526732"/>
                  <a:gd name="connsiteX143" fmla="*/ 295443 w 420703"/>
                  <a:gd name="connsiteY143" fmla="*/ 7475 h 526732"/>
                  <a:gd name="connsiteX144" fmla="*/ 210398 w 420703"/>
                  <a:gd name="connsiteY144" fmla="*/ 0 h 526732"/>
                  <a:gd name="connsiteX145" fmla="*/ 60167 w 420703"/>
                  <a:gd name="connsiteY145" fmla="*/ 42209 h 526732"/>
                  <a:gd name="connsiteX146" fmla="*/ 47598 w 420703"/>
                  <a:gd name="connsiteY146" fmla="*/ 56531 h 526732"/>
                  <a:gd name="connsiteX147" fmla="*/ 46841 w 420703"/>
                  <a:gd name="connsiteY147" fmla="*/ 57398 h 526732"/>
                  <a:gd name="connsiteX148" fmla="*/ 36155 w 420703"/>
                  <a:gd name="connsiteY148" fmla="*/ 73787 h 52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420703" h="526732">
                    <a:moveTo>
                      <a:pt x="389273" y="81132"/>
                    </a:moveTo>
                    <a:cubicBezTo>
                      <a:pt x="388719" y="80025"/>
                      <a:pt x="388239" y="78715"/>
                      <a:pt x="387649" y="77626"/>
                    </a:cubicBezTo>
                    <a:cubicBezTo>
                      <a:pt x="388221" y="78715"/>
                      <a:pt x="388701" y="80025"/>
                      <a:pt x="389273" y="81132"/>
                    </a:cubicBezTo>
                    <a:moveTo>
                      <a:pt x="399922" y="106878"/>
                    </a:moveTo>
                    <a:cubicBezTo>
                      <a:pt x="399129" y="104571"/>
                      <a:pt x="398446" y="102025"/>
                      <a:pt x="397578" y="99791"/>
                    </a:cubicBezTo>
                    <a:cubicBezTo>
                      <a:pt x="398446" y="102025"/>
                      <a:pt x="399129" y="104571"/>
                      <a:pt x="399922" y="106878"/>
                    </a:cubicBezTo>
                    <a:moveTo>
                      <a:pt x="413690" y="165199"/>
                    </a:moveTo>
                    <a:cubicBezTo>
                      <a:pt x="413211" y="161896"/>
                      <a:pt x="412823" y="158315"/>
                      <a:pt x="412251" y="155104"/>
                    </a:cubicBezTo>
                    <a:cubicBezTo>
                      <a:pt x="412804" y="158315"/>
                      <a:pt x="413211" y="161896"/>
                      <a:pt x="413690" y="165199"/>
                    </a:cubicBezTo>
                    <a:moveTo>
                      <a:pt x="417307" y="194341"/>
                    </a:moveTo>
                    <a:cubicBezTo>
                      <a:pt x="417141" y="192625"/>
                      <a:pt x="417068" y="190687"/>
                      <a:pt x="416920" y="188971"/>
                    </a:cubicBezTo>
                    <a:cubicBezTo>
                      <a:pt x="417068" y="190687"/>
                      <a:pt x="417141" y="192606"/>
                      <a:pt x="417307" y="194341"/>
                    </a:cubicBezTo>
                    <a:moveTo>
                      <a:pt x="407950" y="135116"/>
                    </a:moveTo>
                    <a:cubicBezTo>
                      <a:pt x="407230" y="131979"/>
                      <a:pt x="406603" y="128509"/>
                      <a:pt x="405754" y="125482"/>
                    </a:cubicBezTo>
                    <a:cubicBezTo>
                      <a:pt x="406603" y="128564"/>
                      <a:pt x="407249" y="131942"/>
                      <a:pt x="407950" y="135116"/>
                    </a:cubicBezTo>
                    <a:moveTo>
                      <a:pt x="412656" y="373548"/>
                    </a:moveTo>
                    <a:cubicBezTo>
                      <a:pt x="412897" y="372164"/>
                      <a:pt x="413063" y="370559"/>
                      <a:pt x="413284" y="369137"/>
                    </a:cubicBezTo>
                    <a:cubicBezTo>
                      <a:pt x="413045" y="370559"/>
                      <a:pt x="412897" y="372146"/>
                      <a:pt x="412656" y="373548"/>
                    </a:cubicBezTo>
                    <a:moveTo>
                      <a:pt x="406455" y="401989"/>
                    </a:moveTo>
                    <a:cubicBezTo>
                      <a:pt x="406899" y="400365"/>
                      <a:pt x="407212" y="398519"/>
                      <a:pt x="407600" y="396858"/>
                    </a:cubicBezTo>
                    <a:cubicBezTo>
                      <a:pt x="407212" y="398519"/>
                      <a:pt x="406880" y="400347"/>
                      <a:pt x="406455" y="401989"/>
                    </a:cubicBezTo>
                    <a:moveTo>
                      <a:pt x="398538" y="426812"/>
                    </a:moveTo>
                    <a:cubicBezTo>
                      <a:pt x="398981" y="425742"/>
                      <a:pt x="399295" y="424431"/>
                      <a:pt x="399682" y="423306"/>
                    </a:cubicBezTo>
                    <a:cubicBezTo>
                      <a:pt x="399295" y="424413"/>
                      <a:pt x="398962" y="425687"/>
                      <a:pt x="398538" y="426812"/>
                    </a:cubicBezTo>
                    <a:moveTo>
                      <a:pt x="388867" y="448369"/>
                    </a:moveTo>
                    <a:cubicBezTo>
                      <a:pt x="388978" y="448166"/>
                      <a:pt x="389070" y="447889"/>
                      <a:pt x="389181" y="447686"/>
                    </a:cubicBezTo>
                    <a:cubicBezTo>
                      <a:pt x="389070" y="447889"/>
                      <a:pt x="388978" y="448166"/>
                      <a:pt x="388867" y="448369"/>
                    </a:cubicBezTo>
                    <a:moveTo>
                      <a:pt x="12218" y="139287"/>
                    </a:moveTo>
                    <a:cubicBezTo>
                      <a:pt x="13289" y="134470"/>
                      <a:pt x="14285" y="129542"/>
                      <a:pt x="15522" y="125039"/>
                    </a:cubicBezTo>
                    <a:cubicBezTo>
                      <a:pt x="14322" y="129505"/>
                      <a:pt x="13326" y="134489"/>
                      <a:pt x="12218" y="139287"/>
                    </a:cubicBezTo>
                    <a:moveTo>
                      <a:pt x="6681" y="169370"/>
                    </a:moveTo>
                    <a:cubicBezTo>
                      <a:pt x="7401" y="164442"/>
                      <a:pt x="7992" y="159349"/>
                      <a:pt x="8822" y="154661"/>
                    </a:cubicBezTo>
                    <a:cubicBezTo>
                      <a:pt x="7992" y="159312"/>
                      <a:pt x="7401" y="164479"/>
                      <a:pt x="6681" y="169370"/>
                    </a:cubicBezTo>
                    <a:moveTo>
                      <a:pt x="3193" y="198641"/>
                    </a:moveTo>
                    <a:cubicBezTo>
                      <a:pt x="3506" y="195375"/>
                      <a:pt x="3673" y="191886"/>
                      <a:pt x="3987" y="188731"/>
                    </a:cubicBezTo>
                    <a:cubicBezTo>
                      <a:pt x="3654" y="191850"/>
                      <a:pt x="3506" y="195375"/>
                      <a:pt x="3193" y="198641"/>
                    </a:cubicBezTo>
                    <a:moveTo>
                      <a:pt x="20173" y="110662"/>
                    </a:moveTo>
                    <a:cubicBezTo>
                      <a:pt x="21409" y="106915"/>
                      <a:pt x="22554" y="102984"/>
                      <a:pt x="23956" y="99478"/>
                    </a:cubicBezTo>
                    <a:cubicBezTo>
                      <a:pt x="22591" y="102984"/>
                      <a:pt x="21409" y="106915"/>
                      <a:pt x="20173" y="110662"/>
                    </a:cubicBezTo>
                    <a:moveTo>
                      <a:pt x="34089" y="77515"/>
                    </a:moveTo>
                    <a:cubicBezTo>
                      <a:pt x="32981" y="79545"/>
                      <a:pt x="32021" y="81926"/>
                      <a:pt x="30951" y="84122"/>
                    </a:cubicBezTo>
                    <a:cubicBezTo>
                      <a:pt x="32021" y="81944"/>
                      <a:pt x="32944" y="79582"/>
                      <a:pt x="34089" y="77515"/>
                    </a:cubicBezTo>
                    <a:moveTo>
                      <a:pt x="86392" y="506431"/>
                    </a:moveTo>
                    <a:cubicBezTo>
                      <a:pt x="85635" y="506025"/>
                      <a:pt x="85008" y="505564"/>
                      <a:pt x="84251" y="505158"/>
                    </a:cubicBezTo>
                    <a:cubicBezTo>
                      <a:pt x="85008" y="505564"/>
                      <a:pt x="85635" y="506044"/>
                      <a:pt x="86392" y="506431"/>
                    </a:cubicBezTo>
                    <a:moveTo>
                      <a:pt x="103353" y="513592"/>
                    </a:moveTo>
                    <a:cubicBezTo>
                      <a:pt x="101969" y="513112"/>
                      <a:pt x="100696" y="512448"/>
                      <a:pt x="99257" y="511913"/>
                    </a:cubicBezTo>
                    <a:cubicBezTo>
                      <a:pt x="100641" y="512448"/>
                      <a:pt x="101951" y="513131"/>
                      <a:pt x="103353" y="513592"/>
                    </a:cubicBezTo>
                    <a:moveTo>
                      <a:pt x="121404" y="518852"/>
                    </a:moveTo>
                    <a:cubicBezTo>
                      <a:pt x="120776" y="518741"/>
                      <a:pt x="120203" y="518502"/>
                      <a:pt x="119576" y="518372"/>
                    </a:cubicBezTo>
                    <a:cubicBezTo>
                      <a:pt x="120166" y="518502"/>
                      <a:pt x="120776" y="518723"/>
                      <a:pt x="121404" y="518852"/>
                    </a:cubicBezTo>
                    <a:moveTo>
                      <a:pt x="296975" y="403539"/>
                    </a:moveTo>
                    <a:cubicBezTo>
                      <a:pt x="296107" y="404776"/>
                      <a:pt x="295110" y="405920"/>
                      <a:pt x="294151" y="407157"/>
                    </a:cubicBezTo>
                    <a:cubicBezTo>
                      <a:pt x="293117" y="408430"/>
                      <a:pt x="292158" y="409741"/>
                      <a:pt x="291088" y="410903"/>
                    </a:cubicBezTo>
                    <a:cubicBezTo>
                      <a:pt x="290220" y="411826"/>
                      <a:pt x="289260" y="412693"/>
                      <a:pt x="288337" y="413561"/>
                    </a:cubicBezTo>
                    <a:cubicBezTo>
                      <a:pt x="286750" y="415074"/>
                      <a:pt x="285107" y="416551"/>
                      <a:pt x="283373" y="417861"/>
                    </a:cubicBezTo>
                    <a:cubicBezTo>
                      <a:pt x="282542" y="418489"/>
                      <a:pt x="281656" y="419135"/>
                      <a:pt x="280752" y="419725"/>
                    </a:cubicBezTo>
                    <a:cubicBezTo>
                      <a:pt x="278998" y="420925"/>
                      <a:pt x="277135" y="422032"/>
                      <a:pt x="275215" y="423103"/>
                    </a:cubicBezTo>
                    <a:cubicBezTo>
                      <a:pt x="273868" y="423822"/>
                      <a:pt x="272428" y="424542"/>
                      <a:pt x="270952" y="425207"/>
                    </a:cubicBezTo>
                    <a:cubicBezTo>
                      <a:pt x="269605" y="425834"/>
                      <a:pt x="268165" y="426406"/>
                      <a:pt x="266744" y="426960"/>
                    </a:cubicBezTo>
                    <a:cubicBezTo>
                      <a:pt x="264197" y="427920"/>
                      <a:pt x="261613" y="428824"/>
                      <a:pt x="258716" y="429618"/>
                    </a:cubicBezTo>
                    <a:cubicBezTo>
                      <a:pt x="258236" y="429728"/>
                      <a:pt x="257719" y="429895"/>
                      <a:pt x="257239" y="430024"/>
                    </a:cubicBezTo>
                    <a:cubicBezTo>
                      <a:pt x="245298" y="433087"/>
                      <a:pt x="230146" y="434841"/>
                      <a:pt x="210380" y="434841"/>
                    </a:cubicBezTo>
                    <a:cubicBezTo>
                      <a:pt x="189617" y="434841"/>
                      <a:pt x="171991" y="433567"/>
                      <a:pt x="157319" y="429193"/>
                    </a:cubicBezTo>
                    <a:cubicBezTo>
                      <a:pt x="157152" y="429156"/>
                      <a:pt x="157004" y="429119"/>
                      <a:pt x="156802" y="429082"/>
                    </a:cubicBezTo>
                    <a:cubicBezTo>
                      <a:pt x="142093" y="424634"/>
                      <a:pt x="130465" y="417031"/>
                      <a:pt x="121846" y="404333"/>
                    </a:cubicBezTo>
                    <a:cubicBezTo>
                      <a:pt x="116125" y="395862"/>
                      <a:pt x="111695" y="385231"/>
                      <a:pt x="108392" y="371389"/>
                    </a:cubicBezTo>
                    <a:cubicBezTo>
                      <a:pt x="108318" y="371186"/>
                      <a:pt x="108281" y="370983"/>
                      <a:pt x="108226" y="370799"/>
                    </a:cubicBezTo>
                    <a:cubicBezTo>
                      <a:pt x="102689" y="347323"/>
                      <a:pt x="100345" y="314545"/>
                      <a:pt x="100345" y="267261"/>
                    </a:cubicBezTo>
                    <a:cubicBezTo>
                      <a:pt x="100345" y="185962"/>
                      <a:pt x="108133" y="141206"/>
                      <a:pt x="126405" y="117491"/>
                    </a:cubicBezTo>
                    <a:cubicBezTo>
                      <a:pt x="144694" y="93738"/>
                      <a:pt x="174021" y="91837"/>
                      <a:pt x="210380" y="91837"/>
                    </a:cubicBezTo>
                    <a:cubicBezTo>
                      <a:pt x="252311" y="91837"/>
                      <a:pt x="278205" y="96137"/>
                      <a:pt x="295110" y="118801"/>
                    </a:cubicBezTo>
                    <a:cubicBezTo>
                      <a:pt x="312847" y="142591"/>
                      <a:pt x="320413" y="186977"/>
                      <a:pt x="320413" y="267242"/>
                    </a:cubicBezTo>
                    <a:cubicBezTo>
                      <a:pt x="320413" y="339184"/>
                      <a:pt x="313401" y="379953"/>
                      <a:pt x="296975" y="403539"/>
                    </a:cubicBezTo>
                    <a:moveTo>
                      <a:pt x="45992" y="58708"/>
                    </a:moveTo>
                    <a:cubicBezTo>
                      <a:pt x="45918" y="58782"/>
                      <a:pt x="45881" y="58875"/>
                      <a:pt x="45826" y="58911"/>
                    </a:cubicBezTo>
                    <a:cubicBezTo>
                      <a:pt x="45863" y="58875"/>
                      <a:pt x="45900" y="58782"/>
                      <a:pt x="45992" y="58708"/>
                    </a:cubicBezTo>
                    <a:moveTo>
                      <a:pt x="36155" y="73787"/>
                    </a:moveTo>
                    <a:cubicBezTo>
                      <a:pt x="35749" y="74507"/>
                      <a:pt x="35288" y="75097"/>
                      <a:pt x="34882" y="75817"/>
                    </a:cubicBezTo>
                    <a:cubicBezTo>
                      <a:pt x="31227" y="82332"/>
                      <a:pt x="27924" y="89419"/>
                      <a:pt x="24861" y="96931"/>
                    </a:cubicBezTo>
                    <a:cubicBezTo>
                      <a:pt x="24787" y="97097"/>
                      <a:pt x="24750" y="97208"/>
                      <a:pt x="24657" y="97374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4" y="347341"/>
                      <a:pt x="8434" y="378513"/>
                    </a:cubicBezTo>
                    <a:cubicBezTo>
                      <a:pt x="8675" y="379990"/>
                      <a:pt x="9025" y="381226"/>
                      <a:pt x="9302" y="382647"/>
                    </a:cubicBezTo>
                    <a:cubicBezTo>
                      <a:pt x="10889" y="391045"/>
                      <a:pt x="12643" y="399202"/>
                      <a:pt x="14673" y="406714"/>
                    </a:cubicBezTo>
                    <a:cubicBezTo>
                      <a:pt x="15300" y="409058"/>
                      <a:pt x="16057" y="411051"/>
                      <a:pt x="16739" y="413284"/>
                    </a:cubicBezTo>
                    <a:cubicBezTo>
                      <a:pt x="18604" y="419578"/>
                      <a:pt x="20486" y="425779"/>
                      <a:pt x="22701" y="431463"/>
                    </a:cubicBezTo>
                    <a:cubicBezTo>
                      <a:pt x="23624" y="433807"/>
                      <a:pt x="24694" y="435837"/>
                      <a:pt x="25654" y="438107"/>
                    </a:cubicBezTo>
                    <a:cubicBezTo>
                      <a:pt x="27850" y="443201"/>
                      <a:pt x="30028" y="448295"/>
                      <a:pt x="32501" y="452872"/>
                    </a:cubicBezTo>
                    <a:cubicBezTo>
                      <a:pt x="33460" y="454625"/>
                      <a:pt x="34531" y="456046"/>
                      <a:pt x="35528" y="457726"/>
                    </a:cubicBezTo>
                    <a:cubicBezTo>
                      <a:pt x="41858" y="468431"/>
                      <a:pt x="48816" y="477972"/>
                      <a:pt x="56881" y="485761"/>
                    </a:cubicBezTo>
                    <a:cubicBezTo>
                      <a:pt x="92206" y="519886"/>
                      <a:pt x="141760" y="526733"/>
                      <a:pt x="210380" y="526733"/>
                    </a:cubicBezTo>
                    <a:cubicBezTo>
                      <a:pt x="223594" y="526733"/>
                      <a:pt x="236753" y="526216"/>
                      <a:pt x="249838" y="525293"/>
                    </a:cubicBezTo>
                    <a:cubicBezTo>
                      <a:pt x="253732" y="525016"/>
                      <a:pt x="257553" y="524703"/>
                      <a:pt x="261336" y="524297"/>
                    </a:cubicBezTo>
                    <a:cubicBezTo>
                      <a:pt x="265637" y="523854"/>
                      <a:pt x="269881" y="523374"/>
                      <a:pt x="274108" y="522783"/>
                    </a:cubicBezTo>
                    <a:cubicBezTo>
                      <a:pt x="281989" y="521639"/>
                      <a:pt x="289666" y="520273"/>
                      <a:pt x="296975" y="518483"/>
                    </a:cubicBezTo>
                    <a:cubicBezTo>
                      <a:pt x="298285" y="518132"/>
                      <a:pt x="299596" y="517689"/>
                      <a:pt x="300869" y="517339"/>
                    </a:cubicBezTo>
                    <a:cubicBezTo>
                      <a:pt x="301792" y="517099"/>
                      <a:pt x="302660" y="516785"/>
                      <a:pt x="303526" y="516545"/>
                    </a:cubicBezTo>
                    <a:cubicBezTo>
                      <a:pt x="306277" y="515788"/>
                      <a:pt x="308769" y="514995"/>
                      <a:pt x="311278" y="514164"/>
                    </a:cubicBezTo>
                    <a:cubicBezTo>
                      <a:pt x="313622" y="513408"/>
                      <a:pt x="315929" y="512651"/>
                      <a:pt x="318162" y="511820"/>
                    </a:cubicBezTo>
                    <a:cubicBezTo>
                      <a:pt x="320432" y="510990"/>
                      <a:pt x="322739" y="510104"/>
                      <a:pt x="324844" y="509237"/>
                    </a:cubicBezTo>
                    <a:cubicBezTo>
                      <a:pt x="323736" y="509717"/>
                      <a:pt x="322500" y="509956"/>
                      <a:pt x="321373" y="510381"/>
                    </a:cubicBezTo>
                    <a:cubicBezTo>
                      <a:pt x="330879" y="506487"/>
                      <a:pt x="339903" y="501836"/>
                      <a:pt x="348190" y="495948"/>
                    </a:cubicBezTo>
                    <a:cubicBezTo>
                      <a:pt x="347673" y="496354"/>
                      <a:pt x="347157" y="496871"/>
                      <a:pt x="346639" y="497259"/>
                    </a:cubicBezTo>
                    <a:cubicBezTo>
                      <a:pt x="347396" y="496742"/>
                      <a:pt x="347987" y="496151"/>
                      <a:pt x="348744" y="495635"/>
                    </a:cubicBezTo>
                    <a:cubicBezTo>
                      <a:pt x="349298" y="495228"/>
                      <a:pt x="349851" y="494767"/>
                      <a:pt x="350367" y="494361"/>
                    </a:cubicBezTo>
                    <a:cubicBezTo>
                      <a:pt x="354059" y="491574"/>
                      <a:pt x="357455" y="488714"/>
                      <a:pt x="360555" y="485816"/>
                    </a:cubicBezTo>
                    <a:cubicBezTo>
                      <a:pt x="359632" y="486647"/>
                      <a:pt x="358655" y="487329"/>
                      <a:pt x="357732" y="488123"/>
                    </a:cubicBezTo>
                    <a:cubicBezTo>
                      <a:pt x="359005" y="487016"/>
                      <a:pt x="360352" y="486019"/>
                      <a:pt x="361589" y="484856"/>
                    </a:cubicBezTo>
                    <a:cubicBezTo>
                      <a:pt x="361238" y="485170"/>
                      <a:pt x="360870" y="485484"/>
                      <a:pt x="360555" y="485816"/>
                    </a:cubicBezTo>
                    <a:cubicBezTo>
                      <a:pt x="361589" y="484856"/>
                      <a:pt x="362788" y="484136"/>
                      <a:pt x="363822" y="483103"/>
                    </a:cubicBezTo>
                    <a:cubicBezTo>
                      <a:pt x="373013" y="473986"/>
                      <a:pt x="380968" y="463060"/>
                      <a:pt x="387889" y="450399"/>
                    </a:cubicBezTo>
                    <a:cubicBezTo>
                      <a:pt x="387926" y="450325"/>
                      <a:pt x="387962" y="450233"/>
                      <a:pt x="387999" y="450159"/>
                    </a:cubicBezTo>
                    <a:cubicBezTo>
                      <a:pt x="391469" y="443829"/>
                      <a:pt x="394570" y="437000"/>
                      <a:pt x="397467" y="429710"/>
                    </a:cubicBezTo>
                    <a:cubicBezTo>
                      <a:pt x="397541" y="429470"/>
                      <a:pt x="397671" y="429267"/>
                      <a:pt x="397745" y="429027"/>
                    </a:cubicBezTo>
                    <a:cubicBezTo>
                      <a:pt x="413211" y="389734"/>
                      <a:pt x="420704" y="336784"/>
                      <a:pt x="420704" y="267261"/>
                    </a:cubicBezTo>
                    <a:cubicBezTo>
                      <a:pt x="420704" y="208072"/>
                      <a:pt x="415572" y="160530"/>
                      <a:pt x="405145" y="122824"/>
                    </a:cubicBezTo>
                    <a:cubicBezTo>
                      <a:pt x="405071" y="122511"/>
                      <a:pt x="404942" y="122234"/>
                      <a:pt x="404868" y="121902"/>
                    </a:cubicBezTo>
                    <a:cubicBezTo>
                      <a:pt x="402451" y="113301"/>
                      <a:pt x="399811" y="105199"/>
                      <a:pt x="396877" y="97632"/>
                    </a:cubicBezTo>
                    <a:cubicBezTo>
                      <a:pt x="396470" y="96672"/>
                      <a:pt x="396046" y="95879"/>
                      <a:pt x="395640" y="94919"/>
                    </a:cubicBezTo>
                    <a:cubicBezTo>
                      <a:pt x="392890" y="88238"/>
                      <a:pt x="390030" y="81797"/>
                      <a:pt x="386800" y="75909"/>
                    </a:cubicBezTo>
                    <a:cubicBezTo>
                      <a:pt x="386210" y="74765"/>
                      <a:pt x="385490" y="73842"/>
                      <a:pt x="384844" y="72735"/>
                    </a:cubicBezTo>
                    <a:cubicBezTo>
                      <a:pt x="381706" y="67327"/>
                      <a:pt x="378513" y="62067"/>
                      <a:pt x="375025" y="57379"/>
                    </a:cubicBezTo>
                    <a:cubicBezTo>
                      <a:pt x="374951" y="57269"/>
                      <a:pt x="374859" y="57213"/>
                      <a:pt x="374822" y="57103"/>
                    </a:cubicBezTo>
                    <a:cubicBezTo>
                      <a:pt x="370762" y="51732"/>
                      <a:pt x="366516" y="46675"/>
                      <a:pt x="361902" y="42190"/>
                    </a:cubicBezTo>
                    <a:cubicBezTo>
                      <a:pt x="359762" y="40086"/>
                      <a:pt x="357288" y="38296"/>
                      <a:pt x="354945" y="36303"/>
                    </a:cubicBezTo>
                    <a:cubicBezTo>
                      <a:pt x="356145" y="37336"/>
                      <a:pt x="357325" y="38370"/>
                      <a:pt x="358489" y="39440"/>
                    </a:cubicBezTo>
                    <a:cubicBezTo>
                      <a:pt x="355388" y="36617"/>
                      <a:pt x="352250" y="33904"/>
                      <a:pt x="348983" y="31486"/>
                    </a:cubicBezTo>
                    <a:cubicBezTo>
                      <a:pt x="349464" y="31837"/>
                      <a:pt x="350017" y="32206"/>
                      <a:pt x="350497" y="32556"/>
                    </a:cubicBezTo>
                    <a:cubicBezTo>
                      <a:pt x="348430" y="30969"/>
                      <a:pt x="346234" y="29493"/>
                      <a:pt x="344056" y="28016"/>
                    </a:cubicBezTo>
                    <a:lnTo>
                      <a:pt x="344776" y="28533"/>
                    </a:lnTo>
                    <a:cubicBezTo>
                      <a:pt x="341195" y="26115"/>
                      <a:pt x="337504" y="23882"/>
                      <a:pt x="333684" y="21815"/>
                    </a:cubicBezTo>
                    <a:cubicBezTo>
                      <a:pt x="334440" y="22221"/>
                      <a:pt x="335197" y="22609"/>
                      <a:pt x="335917" y="23015"/>
                    </a:cubicBezTo>
                    <a:cubicBezTo>
                      <a:pt x="334366" y="22147"/>
                      <a:pt x="332853" y="21187"/>
                      <a:pt x="331266" y="20357"/>
                    </a:cubicBezTo>
                    <a:cubicBezTo>
                      <a:pt x="331229" y="20357"/>
                      <a:pt x="331192" y="20320"/>
                      <a:pt x="331155" y="20320"/>
                    </a:cubicBezTo>
                    <a:cubicBezTo>
                      <a:pt x="330527" y="20006"/>
                      <a:pt x="329808" y="19766"/>
                      <a:pt x="329162" y="19453"/>
                    </a:cubicBezTo>
                    <a:cubicBezTo>
                      <a:pt x="329236" y="19490"/>
                      <a:pt x="329328" y="19526"/>
                      <a:pt x="329402" y="19563"/>
                    </a:cubicBezTo>
                    <a:cubicBezTo>
                      <a:pt x="326265" y="18013"/>
                      <a:pt x="322998" y="16739"/>
                      <a:pt x="319768" y="15466"/>
                    </a:cubicBezTo>
                    <a:cubicBezTo>
                      <a:pt x="320413" y="15706"/>
                      <a:pt x="321152" y="15946"/>
                      <a:pt x="321798" y="16223"/>
                    </a:cubicBezTo>
                    <a:cubicBezTo>
                      <a:pt x="318052" y="14636"/>
                      <a:pt x="314195" y="13122"/>
                      <a:pt x="310189" y="11812"/>
                    </a:cubicBezTo>
                    <a:cubicBezTo>
                      <a:pt x="310392" y="11886"/>
                      <a:pt x="310503" y="11978"/>
                      <a:pt x="310706" y="12015"/>
                    </a:cubicBezTo>
                    <a:cubicBezTo>
                      <a:pt x="310023" y="11812"/>
                      <a:pt x="309322" y="11609"/>
                      <a:pt x="308602" y="11424"/>
                    </a:cubicBezTo>
                    <a:cubicBezTo>
                      <a:pt x="309045" y="11535"/>
                      <a:pt x="309599" y="11664"/>
                      <a:pt x="310042" y="11775"/>
                    </a:cubicBezTo>
                    <a:cubicBezTo>
                      <a:pt x="305317" y="10225"/>
                      <a:pt x="300573" y="8674"/>
                      <a:pt x="295443" y="7475"/>
                    </a:cubicBezTo>
                    <a:cubicBezTo>
                      <a:pt x="273204" y="2233"/>
                      <a:pt x="247753" y="0"/>
                      <a:pt x="210398" y="0"/>
                    </a:cubicBezTo>
                    <a:cubicBezTo>
                      <a:pt x="146392" y="0"/>
                      <a:pt x="96358" y="7161"/>
                      <a:pt x="60167" y="42209"/>
                    </a:cubicBezTo>
                    <a:cubicBezTo>
                      <a:pt x="55663" y="46546"/>
                      <a:pt x="51566" y="51437"/>
                      <a:pt x="47598" y="56531"/>
                    </a:cubicBezTo>
                    <a:cubicBezTo>
                      <a:pt x="47358" y="56844"/>
                      <a:pt x="47082" y="57084"/>
                      <a:pt x="46841" y="57398"/>
                    </a:cubicBezTo>
                    <a:cubicBezTo>
                      <a:pt x="43003" y="62455"/>
                      <a:pt x="39496" y="68010"/>
                      <a:pt x="36155" y="7378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8" name="Freeform: Shape 136">
                <a:extLst>
                  <a:ext uri="{FF2B5EF4-FFF2-40B4-BE49-F238E27FC236}">
                    <a16:creationId xmlns:a16="http://schemas.microsoft.com/office/drawing/2014/main" id="{E367692E-558C-1F1F-C3BC-1704F0DC8B95}"/>
                  </a:ext>
                </a:extLst>
              </p:cNvPr>
              <p:cNvSpPr/>
              <p:nvPr/>
            </p:nvSpPr>
            <p:spPr>
              <a:xfrm>
                <a:off x="11590889" y="4232590"/>
                <a:ext cx="7364" cy="3229"/>
              </a:xfrm>
              <a:custGeom>
                <a:avLst/>
                <a:gdLst>
                  <a:gd name="connsiteX0" fmla="*/ 0 w 7364"/>
                  <a:gd name="connsiteY0" fmla="*/ 0 h 3229"/>
                  <a:gd name="connsiteX1" fmla="*/ 7364 w 7364"/>
                  <a:gd name="connsiteY1" fmla="*/ 3230 h 3229"/>
                  <a:gd name="connsiteX2" fmla="*/ 0 w 7364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4" h="3229">
                    <a:moveTo>
                      <a:pt x="0" y="0"/>
                    </a:moveTo>
                    <a:cubicBezTo>
                      <a:pt x="2474" y="1033"/>
                      <a:pt x="4965" y="2067"/>
                      <a:pt x="7364" y="3230"/>
                    </a:cubicBezTo>
                    <a:cubicBezTo>
                      <a:pt x="5020" y="2104"/>
                      <a:pt x="2511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9" name="Freeform: Shape 137">
                <a:extLst>
                  <a:ext uri="{FF2B5EF4-FFF2-40B4-BE49-F238E27FC236}">
                    <a16:creationId xmlns:a16="http://schemas.microsoft.com/office/drawing/2014/main" id="{351BA5F1-3BF6-915C-1EFD-91720FE48E3B}"/>
                  </a:ext>
                </a:extLst>
              </p:cNvPr>
              <p:cNvSpPr/>
              <p:nvPr/>
            </p:nvSpPr>
            <p:spPr>
              <a:xfrm>
                <a:off x="11619625" y="4248923"/>
                <a:ext cx="4447" cy="3746"/>
              </a:xfrm>
              <a:custGeom>
                <a:avLst/>
                <a:gdLst>
                  <a:gd name="connsiteX0" fmla="*/ 0 w 4447"/>
                  <a:gd name="connsiteY0" fmla="*/ 0 h 3746"/>
                  <a:gd name="connsiteX1" fmla="*/ 4447 w 4447"/>
                  <a:gd name="connsiteY1" fmla="*/ 3747 h 3746"/>
                  <a:gd name="connsiteX2" fmla="*/ 0 w 4447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47" y="3747"/>
                    </a:cubicBezTo>
                    <a:cubicBezTo>
                      <a:pt x="2990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66" name="Freeform: Shape 94">
              <a:extLst>
                <a:ext uri="{FF2B5EF4-FFF2-40B4-BE49-F238E27FC236}">
                  <a16:creationId xmlns:a16="http://schemas.microsoft.com/office/drawing/2014/main" id="{E4E4F4E3-E514-E1D9-AA15-C74F57C782E0}"/>
                </a:ext>
              </a:extLst>
            </p:cNvPr>
            <p:cNvSpPr/>
            <p:nvPr/>
          </p:nvSpPr>
          <p:spPr>
            <a:xfrm>
              <a:off x="11781908" y="4219910"/>
              <a:ext cx="409260" cy="520365"/>
            </a:xfrm>
            <a:custGeom>
              <a:avLst/>
              <a:gdLst>
                <a:gd name="connsiteX0" fmla="*/ 308897 w 409260"/>
                <a:gd name="connsiteY0" fmla="*/ 0 h 520365"/>
                <a:gd name="connsiteX1" fmla="*/ 308897 w 409260"/>
                <a:gd name="connsiteY1" fmla="*/ 335787 h 520365"/>
                <a:gd name="connsiteX2" fmla="*/ 101674 w 409260"/>
                <a:gd name="connsiteY2" fmla="*/ 0 h 520365"/>
                <a:gd name="connsiteX3" fmla="*/ 0 w 409260"/>
                <a:gd name="connsiteY3" fmla="*/ 0 h 520365"/>
                <a:gd name="connsiteX4" fmla="*/ 0 w 409260"/>
                <a:gd name="connsiteY4" fmla="*/ 520365 h 520365"/>
                <a:gd name="connsiteX5" fmla="*/ 101028 w 409260"/>
                <a:gd name="connsiteY5" fmla="*/ 520365 h 520365"/>
                <a:gd name="connsiteX6" fmla="*/ 101028 w 409260"/>
                <a:gd name="connsiteY6" fmla="*/ 188103 h 520365"/>
                <a:gd name="connsiteX7" fmla="*/ 309027 w 409260"/>
                <a:gd name="connsiteY7" fmla="*/ 520365 h 520365"/>
                <a:gd name="connsiteX8" fmla="*/ 409261 w 409260"/>
                <a:gd name="connsiteY8" fmla="*/ 520365 h 520365"/>
                <a:gd name="connsiteX9" fmla="*/ 409261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897" y="0"/>
                  </a:moveTo>
                  <a:lnTo>
                    <a:pt x="308897" y="335787"/>
                  </a:ln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28" y="520365"/>
                  </a:lnTo>
                  <a:lnTo>
                    <a:pt x="101028" y="188103"/>
                  </a:lnTo>
                  <a:lnTo>
                    <a:pt x="309027" y="520365"/>
                  </a:lnTo>
                  <a:lnTo>
                    <a:pt x="409261" y="520365"/>
                  </a:lnTo>
                  <a:lnTo>
                    <a:pt x="409261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reeform: Shape 95">
              <a:extLst>
                <a:ext uri="{FF2B5EF4-FFF2-40B4-BE49-F238E27FC236}">
                  <a16:creationId xmlns:a16="http://schemas.microsoft.com/office/drawing/2014/main" id="{1602A0C8-28AE-06EC-5148-5D5305D360E3}"/>
                </a:ext>
              </a:extLst>
            </p:cNvPr>
            <p:cNvSpPr/>
            <p:nvPr/>
          </p:nvSpPr>
          <p:spPr>
            <a:xfrm>
              <a:off x="3288517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3 w 100603"/>
                <a:gd name="connsiteY1" fmla="*/ 0 h 522598"/>
                <a:gd name="connsiteX2" fmla="*/ 100603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3" y="0"/>
                  </a:lnTo>
                  <a:lnTo>
                    <a:pt x="100603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reeform: Shape 96">
              <a:extLst>
                <a:ext uri="{FF2B5EF4-FFF2-40B4-BE49-F238E27FC236}">
                  <a16:creationId xmlns:a16="http://schemas.microsoft.com/office/drawing/2014/main" id="{C362D2EE-EA0E-E695-B21B-DF978D30AB18}"/>
                </a:ext>
              </a:extLst>
            </p:cNvPr>
            <p:cNvSpPr/>
            <p:nvPr/>
          </p:nvSpPr>
          <p:spPr>
            <a:xfrm>
              <a:off x="3486328" y="5067703"/>
              <a:ext cx="410257" cy="522598"/>
            </a:xfrm>
            <a:custGeom>
              <a:avLst/>
              <a:gdLst>
                <a:gd name="connsiteX0" fmla="*/ 309654 w 410257"/>
                <a:gd name="connsiteY0" fmla="*/ 0 h 522598"/>
                <a:gd name="connsiteX1" fmla="*/ 309654 w 410257"/>
                <a:gd name="connsiteY1" fmla="*/ 337246 h 522598"/>
                <a:gd name="connsiteX2" fmla="*/ 101895 w 410257"/>
                <a:gd name="connsiteY2" fmla="*/ 0 h 522598"/>
                <a:gd name="connsiteX3" fmla="*/ 0 w 410257"/>
                <a:gd name="connsiteY3" fmla="*/ 0 h 522598"/>
                <a:gd name="connsiteX4" fmla="*/ 0 w 410257"/>
                <a:gd name="connsiteY4" fmla="*/ 522599 h 522598"/>
                <a:gd name="connsiteX5" fmla="*/ 101305 w 410257"/>
                <a:gd name="connsiteY5" fmla="*/ 522599 h 522598"/>
                <a:gd name="connsiteX6" fmla="*/ 101305 w 410257"/>
                <a:gd name="connsiteY6" fmla="*/ 188915 h 522598"/>
                <a:gd name="connsiteX7" fmla="*/ 309783 w 410257"/>
                <a:gd name="connsiteY7" fmla="*/ 522599 h 522598"/>
                <a:gd name="connsiteX8" fmla="*/ 410257 w 410257"/>
                <a:gd name="connsiteY8" fmla="*/ 522599 h 522598"/>
                <a:gd name="connsiteX9" fmla="*/ 410257 w 410257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7" h="522598">
                  <a:moveTo>
                    <a:pt x="309654" y="0"/>
                  </a:moveTo>
                  <a:lnTo>
                    <a:pt x="309654" y="337246"/>
                  </a:lnTo>
                  <a:lnTo>
                    <a:pt x="101895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05" y="522599"/>
                  </a:lnTo>
                  <a:lnTo>
                    <a:pt x="101305" y="188915"/>
                  </a:lnTo>
                  <a:lnTo>
                    <a:pt x="309783" y="522599"/>
                  </a:lnTo>
                  <a:lnTo>
                    <a:pt x="410257" y="522599"/>
                  </a:lnTo>
                  <a:lnTo>
                    <a:pt x="410257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69" name="Graphic 4">
              <a:extLst>
                <a:ext uri="{FF2B5EF4-FFF2-40B4-BE49-F238E27FC236}">
                  <a16:creationId xmlns:a16="http://schemas.microsoft.com/office/drawing/2014/main" id="{979058AD-717A-C563-4527-66CE2714959F}"/>
                </a:ext>
              </a:extLst>
            </p:cNvPr>
            <p:cNvGrpSpPr/>
            <p:nvPr/>
          </p:nvGrpSpPr>
          <p:grpSpPr>
            <a:xfrm>
              <a:off x="4142732" y="5061963"/>
              <a:ext cx="785725" cy="534059"/>
              <a:chOff x="4142732" y="5061963"/>
              <a:chExt cx="785725" cy="534059"/>
            </a:xfrm>
            <a:solidFill>
              <a:srgbClr val="9C9B9B"/>
            </a:solidFill>
          </p:grpSpPr>
          <p:sp>
            <p:nvSpPr>
              <p:cNvPr id="103" name="Freeform: Shape 131">
                <a:extLst>
                  <a:ext uri="{FF2B5EF4-FFF2-40B4-BE49-F238E27FC236}">
                    <a16:creationId xmlns:a16="http://schemas.microsoft.com/office/drawing/2014/main" id="{9E9FDC2B-C8F5-84A6-B8A2-301D2E5E2948}"/>
                  </a:ext>
                </a:extLst>
              </p:cNvPr>
              <p:cNvSpPr/>
              <p:nvPr/>
            </p:nvSpPr>
            <p:spPr>
              <a:xfrm>
                <a:off x="4142732" y="5063273"/>
                <a:ext cx="363656" cy="532749"/>
              </a:xfrm>
              <a:custGeom>
                <a:avLst/>
                <a:gdLst>
                  <a:gd name="connsiteX0" fmla="*/ 298396 w 363656"/>
                  <a:gd name="connsiteY0" fmla="*/ 518040 h 532749"/>
                  <a:gd name="connsiteX1" fmla="*/ 298433 w 363656"/>
                  <a:gd name="connsiteY1" fmla="*/ 518003 h 532749"/>
                  <a:gd name="connsiteX2" fmla="*/ 298396 w 363656"/>
                  <a:gd name="connsiteY2" fmla="*/ 518040 h 532749"/>
                  <a:gd name="connsiteX3" fmla="*/ 100751 w 363656"/>
                  <a:gd name="connsiteY3" fmla="*/ 315578 h 532749"/>
                  <a:gd name="connsiteX4" fmla="*/ 96728 w 363656"/>
                  <a:gd name="connsiteY4" fmla="*/ 314988 h 532749"/>
                  <a:gd name="connsiteX5" fmla="*/ 100751 w 363656"/>
                  <a:gd name="connsiteY5" fmla="*/ 315578 h 532749"/>
                  <a:gd name="connsiteX6" fmla="*/ 79693 w 363656"/>
                  <a:gd name="connsiteY6" fmla="*/ 310688 h 532749"/>
                  <a:gd name="connsiteX7" fmla="*/ 83513 w 363656"/>
                  <a:gd name="connsiteY7" fmla="*/ 311758 h 532749"/>
                  <a:gd name="connsiteX8" fmla="*/ 79693 w 363656"/>
                  <a:gd name="connsiteY8" fmla="*/ 310688 h 532749"/>
                  <a:gd name="connsiteX9" fmla="*/ 64504 w 363656"/>
                  <a:gd name="connsiteY9" fmla="*/ 304837 h 532749"/>
                  <a:gd name="connsiteX10" fmla="*/ 67734 w 363656"/>
                  <a:gd name="connsiteY10" fmla="*/ 306184 h 532749"/>
                  <a:gd name="connsiteX11" fmla="*/ 64504 w 363656"/>
                  <a:gd name="connsiteY11" fmla="*/ 304837 h 532749"/>
                  <a:gd name="connsiteX12" fmla="*/ 51068 w 363656"/>
                  <a:gd name="connsiteY12" fmla="*/ 297473 h 532749"/>
                  <a:gd name="connsiteX13" fmla="*/ 53578 w 363656"/>
                  <a:gd name="connsiteY13" fmla="*/ 298949 h 532749"/>
                  <a:gd name="connsiteX14" fmla="*/ 51068 w 363656"/>
                  <a:gd name="connsiteY14" fmla="*/ 297473 h 532749"/>
                  <a:gd name="connsiteX15" fmla="*/ 39293 w 363656"/>
                  <a:gd name="connsiteY15" fmla="*/ 288651 h 532749"/>
                  <a:gd name="connsiteX16" fmla="*/ 40917 w 363656"/>
                  <a:gd name="connsiteY16" fmla="*/ 289998 h 532749"/>
                  <a:gd name="connsiteX17" fmla="*/ 39293 w 363656"/>
                  <a:gd name="connsiteY17" fmla="*/ 288651 h 532749"/>
                  <a:gd name="connsiteX18" fmla="*/ 29179 w 363656"/>
                  <a:gd name="connsiteY18" fmla="*/ 278463 h 532749"/>
                  <a:gd name="connsiteX19" fmla="*/ 29345 w 363656"/>
                  <a:gd name="connsiteY19" fmla="*/ 278629 h 532749"/>
                  <a:gd name="connsiteX20" fmla="*/ 29179 w 363656"/>
                  <a:gd name="connsiteY20" fmla="*/ 278463 h 532749"/>
                  <a:gd name="connsiteX21" fmla="*/ 23144 w 363656"/>
                  <a:gd name="connsiteY21" fmla="*/ 48391 h 532749"/>
                  <a:gd name="connsiteX22" fmla="*/ 22387 w 363656"/>
                  <a:gd name="connsiteY22" fmla="*/ 49591 h 532749"/>
                  <a:gd name="connsiteX23" fmla="*/ 23144 w 363656"/>
                  <a:gd name="connsiteY23" fmla="*/ 48391 h 532749"/>
                  <a:gd name="connsiteX24" fmla="*/ 138494 w 363656"/>
                  <a:gd name="connsiteY24" fmla="*/ 93387 h 532749"/>
                  <a:gd name="connsiteX25" fmla="*/ 141206 w 363656"/>
                  <a:gd name="connsiteY25" fmla="*/ 93036 h 532749"/>
                  <a:gd name="connsiteX26" fmla="*/ 138494 w 363656"/>
                  <a:gd name="connsiteY26" fmla="*/ 93387 h 532749"/>
                  <a:gd name="connsiteX27" fmla="*/ 125962 w 363656"/>
                  <a:gd name="connsiteY27" fmla="*/ 96174 h 532749"/>
                  <a:gd name="connsiteX28" fmla="*/ 129543 w 363656"/>
                  <a:gd name="connsiteY28" fmla="*/ 94974 h 532749"/>
                  <a:gd name="connsiteX29" fmla="*/ 125962 w 363656"/>
                  <a:gd name="connsiteY29" fmla="*/ 96174 h 532749"/>
                  <a:gd name="connsiteX30" fmla="*/ 116051 w 363656"/>
                  <a:gd name="connsiteY30" fmla="*/ 101102 h 532749"/>
                  <a:gd name="connsiteX31" fmla="*/ 119429 w 363656"/>
                  <a:gd name="connsiteY31" fmla="*/ 98758 h 532749"/>
                  <a:gd name="connsiteX32" fmla="*/ 116051 w 363656"/>
                  <a:gd name="connsiteY32" fmla="*/ 101102 h 532749"/>
                  <a:gd name="connsiteX33" fmla="*/ 110090 w 363656"/>
                  <a:gd name="connsiteY33" fmla="*/ 106343 h 532749"/>
                  <a:gd name="connsiteX34" fmla="*/ 111050 w 363656"/>
                  <a:gd name="connsiteY34" fmla="*/ 105107 h 532749"/>
                  <a:gd name="connsiteX35" fmla="*/ 110090 w 363656"/>
                  <a:gd name="connsiteY35" fmla="*/ 106343 h 532749"/>
                  <a:gd name="connsiteX36" fmla="*/ 104719 w 363656"/>
                  <a:gd name="connsiteY36" fmla="*/ 115571 h 532749"/>
                  <a:gd name="connsiteX37" fmla="*/ 105513 w 363656"/>
                  <a:gd name="connsiteY37" fmla="*/ 113707 h 532749"/>
                  <a:gd name="connsiteX38" fmla="*/ 104719 w 363656"/>
                  <a:gd name="connsiteY38" fmla="*/ 115571 h 532749"/>
                  <a:gd name="connsiteX39" fmla="*/ 101582 w 363656"/>
                  <a:gd name="connsiteY39" fmla="*/ 127346 h 532749"/>
                  <a:gd name="connsiteX40" fmla="*/ 101859 w 363656"/>
                  <a:gd name="connsiteY40" fmla="*/ 125962 h 532749"/>
                  <a:gd name="connsiteX41" fmla="*/ 101582 w 363656"/>
                  <a:gd name="connsiteY41" fmla="*/ 127346 h 532749"/>
                  <a:gd name="connsiteX42" fmla="*/ 271949 w 363656"/>
                  <a:gd name="connsiteY42" fmla="*/ 221785 h 532749"/>
                  <a:gd name="connsiteX43" fmla="*/ 270158 w 363656"/>
                  <a:gd name="connsiteY43" fmla="*/ 221508 h 532749"/>
                  <a:gd name="connsiteX44" fmla="*/ 271949 w 363656"/>
                  <a:gd name="connsiteY44" fmla="*/ 221785 h 532749"/>
                  <a:gd name="connsiteX45" fmla="*/ 8896 w 363656"/>
                  <a:gd name="connsiteY45" fmla="*/ 76758 h 532749"/>
                  <a:gd name="connsiteX46" fmla="*/ 10575 w 363656"/>
                  <a:gd name="connsiteY46" fmla="*/ 71702 h 532749"/>
                  <a:gd name="connsiteX47" fmla="*/ 8896 w 363656"/>
                  <a:gd name="connsiteY47" fmla="*/ 76758 h 532749"/>
                  <a:gd name="connsiteX48" fmla="*/ 5112 w 363656"/>
                  <a:gd name="connsiteY48" fmla="*/ 89733 h 532749"/>
                  <a:gd name="connsiteX49" fmla="*/ 5980 w 363656"/>
                  <a:gd name="connsiteY49" fmla="*/ 85635 h 532749"/>
                  <a:gd name="connsiteX50" fmla="*/ 5112 w 363656"/>
                  <a:gd name="connsiteY50" fmla="*/ 89733 h 532749"/>
                  <a:gd name="connsiteX51" fmla="*/ 14396 w 363656"/>
                  <a:gd name="connsiteY51" fmla="*/ 63396 h 532749"/>
                  <a:gd name="connsiteX52" fmla="*/ 16297 w 363656"/>
                  <a:gd name="connsiteY52" fmla="*/ 59373 h 532749"/>
                  <a:gd name="connsiteX53" fmla="*/ 14396 w 363656"/>
                  <a:gd name="connsiteY53" fmla="*/ 63396 h 532749"/>
                  <a:gd name="connsiteX54" fmla="*/ 286621 w 363656"/>
                  <a:gd name="connsiteY54" fmla="*/ 225679 h 532749"/>
                  <a:gd name="connsiteX55" fmla="*/ 283834 w 363656"/>
                  <a:gd name="connsiteY55" fmla="*/ 224886 h 532749"/>
                  <a:gd name="connsiteX56" fmla="*/ 286621 w 363656"/>
                  <a:gd name="connsiteY56" fmla="*/ 225679 h 532749"/>
                  <a:gd name="connsiteX57" fmla="*/ 299872 w 363656"/>
                  <a:gd name="connsiteY57" fmla="*/ 231013 h 532749"/>
                  <a:gd name="connsiteX58" fmla="*/ 297159 w 363656"/>
                  <a:gd name="connsiteY58" fmla="*/ 229869 h 532749"/>
                  <a:gd name="connsiteX59" fmla="*/ 299872 w 363656"/>
                  <a:gd name="connsiteY59" fmla="*/ 231013 h 532749"/>
                  <a:gd name="connsiteX60" fmla="*/ 311721 w 363656"/>
                  <a:gd name="connsiteY60" fmla="*/ 237731 h 532749"/>
                  <a:gd name="connsiteX61" fmla="*/ 309617 w 363656"/>
                  <a:gd name="connsiteY61" fmla="*/ 236458 h 532749"/>
                  <a:gd name="connsiteX62" fmla="*/ 311721 w 363656"/>
                  <a:gd name="connsiteY62" fmla="*/ 237731 h 532749"/>
                  <a:gd name="connsiteX63" fmla="*/ 322296 w 363656"/>
                  <a:gd name="connsiteY63" fmla="*/ 245722 h 532749"/>
                  <a:gd name="connsiteX64" fmla="*/ 321263 w 363656"/>
                  <a:gd name="connsiteY64" fmla="*/ 244929 h 532749"/>
                  <a:gd name="connsiteX65" fmla="*/ 322296 w 363656"/>
                  <a:gd name="connsiteY65" fmla="*/ 245722 h 532749"/>
                  <a:gd name="connsiteX66" fmla="*/ 324843 w 363656"/>
                  <a:gd name="connsiteY66" fmla="*/ 247956 h 532749"/>
                  <a:gd name="connsiteX67" fmla="*/ 323976 w 363656"/>
                  <a:gd name="connsiteY67" fmla="*/ 247033 h 532749"/>
                  <a:gd name="connsiteX68" fmla="*/ 315191 w 363656"/>
                  <a:gd name="connsiteY68" fmla="*/ 240038 h 532749"/>
                  <a:gd name="connsiteX69" fmla="*/ 313641 w 363656"/>
                  <a:gd name="connsiteY69" fmla="*/ 238838 h 532749"/>
                  <a:gd name="connsiteX70" fmla="*/ 303730 w 363656"/>
                  <a:gd name="connsiteY70" fmla="*/ 232914 h 532749"/>
                  <a:gd name="connsiteX71" fmla="*/ 301976 w 363656"/>
                  <a:gd name="connsiteY71" fmla="*/ 231917 h 532749"/>
                  <a:gd name="connsiteX72" fmla="*/ 290552 w 363656"/>
                  <a:gd name="connsiteY72" fmla="*/ 226990 h 532749"/>
                  <a:gd name="connsiteX73" fmla="*/ 288836 w 363656"/>
                  <a:gd name="connsiteY73" fmla="*/ 226307 h 532749"/>
                  <a:gd name="connsiteX74" fmla="*/ 275068 w 363656"/>
                  <a:gd name="connsiteY74" fmla="*/ 222376 h 532749"/>
                  <a:gd name="connsiteX75" fmla="*/ 274274 w 363656"/>
                  <a:gd name="connsiteY75" fmla="*/ 222173 h 532749"/>
                  <a:gd name="connsiteX76" fmla="*/ 239466 w 363656"/>
                  <a:gd name="connsiteY76" fmla="*/ 218518 h 532749"/>
                  <a:gd name="connsiteX77" fmla="*/ 156341 w 363656"/>
                  <a:gd name="connsiteY77" fmla="*/ 218518 h 532749"/>
                  <a:gd name="connsiteX78" fmla="*/ 124283 w 363656"/>
                  <a:gd name="connsiteY78" fmla="*/ 214698 h 532749"/>
                  <a:gd name="connsiteX79" fmla="*/ 121570 w 363656"/>
                  <a:gd name="connsiteY79" fmla="*/ 213904 h 532749"/>
                  <a:gd name="connsiteX80" fmla="*/ 115405 w 363656"/>
                  <a:gd name="connsiteY80" fmla="*/ 210398 h 532749"/>
                  <a:gd name="connsiteX81" fmla="*/ 113892 w 363656"/>
                  <a:gd name="connsiteY81" fmla="*/ 209475 h 532749"/>
                  <a:gd name="connsiteX82" fmla="*/ 100530 w 363656"/>
                  <a:gd name="connsiteY82" fmla="*/ 168632 h 532749"/>
                  <a:gd name="connsiteX83" fmla="*/ 100530 w 363656"/>
                  <a:gd name="connsiteY83" fmla="*/ 142941 h 532749"/>
                  <a:gd name="connsiteX84" fmla="*/ 100881 w 363656"/>
                  <a:gd name="connsiteY84" fmla="*/ 136371 h 532749"/>
                  <a:gd name="connsiteX85" fmla="*/ 101397 w 363656"/>
                  <a:gd name="connsiteY85" fmla="*/ 129136 h 532749"/>
                  <a:gd name="connsiteX86" fmla="*/ 102634 w 363656"/>
                  <a:gd name="connsiteY86" fmla="*/ 123046 h 532749"/>
                  <a:gd name="connsiteX87" fmla="*/ 104221 w 363656"/>
                  <a:gd name="connsiteY87" fmla="*/ 117325 h 532749"/>
                  <a:gd name="connsiteX88" fmla="*/ 106251 w 363656"/>
                  <a:gd name="connsiteY88" fmla="*/ 112470 h 532749"/>
                  <a:gd name="connsiteX89" fmla="*/ 108835 w 363656"/>
                  <a:gd name="connsiteY89" fmla="*/ 108336 h 532749"/>
                  <a:gd name="connsiteX90" fmla="*/ 111769 w 363656"/>
                  <a:gd name="connsiteY90" fmla="*/ 104553 h 532749"/>
                  <a:gd name="connsiteX91" fmla="*/ 113763 w 363656"/>
                  <a:gd name="connsiteY91" fmla="*/ 102929 h 532749"/>
                  <a:gd name="connsiteX92" fmla="*/ 120370 w 363656"/>
                  <a:gd name="connsiteY92" fmla="*/ 98389 h 532749"/>
                  <a:gd name="connsiteX93" fmla="*/ 123028 w 363656"/>
                  <a:gd name="connsiteY93" fmla="*/ 97318 h 532749"/>
                  <a:gd name="connsiteX94" fmla="*/ 131185 w 363656"/>
                  <a:gd name="connsiteY94" fmla="*/ 94698 h 532749"/>
                  <a:gd name="connsiteX95" fmla="*/ 134175 w 363656"/>
                  <a:gd name="connsiteY95" fmla="*/ 94144 h 532749"/>
                  <a:gd name="connsiteX96" fmla="*/ 144362 w 363656"/>
                  <a:gd name="connsiteY96" fmla="*/ 92834 h 532749"/>
                  <a:gd name="connsiteX97" fmla="*/ 146559 w 363656"/>
                  <a:gd name="connsiteY97" fmla="*/ 92723 h 532749"/>
                  <a:gd name="connsiteX98" fmla="*/ 159847 w 363656"/>
                  <a:gd name="connsiteY98" fmla="*/ 92317 h 532749"/>
                  <a:gd name="connsiteX99" fmla="*/ 169241 w 363656"/>
                  <a:gd name="connsiteY99" fmla="*/ 92391 h 532749"/>
                  <a:gd name="connsiteX100" fmla="*/ 344905 w 363656"/>
                  <a:gd name="connsiteY100" fmla="*/ 99514 h 532749"/>
                  <a:gd name="connsiteX101" fmla="*/ 345016 w 363656"/>
                  <a:gd name="connsiteY101" fmla="*/ 99551 h 532749"/>
                  <a:gd name="connsiteX102" fmla="*/ 345016 w 363656"/>
                  <a:gd name="connsiteY102" fmla="*/ 20837 h 532749"/>
                  <a:gd name="connsiteX103" fmla="*/ 344905 w 363656"/>
                  <a:gd name="connsiteY103" fmla="*/ 20800 h 532749"/>
                  <a:gd name="connsiteX104" fmla="*/ 170884 w 363656"/>
                  <a:gd name="connsiteY104" fmla="*/ 203 h 532749"/>
                  <a:gd name="connsiteX105" fmla="*/ 170330 w 363656"/>
                  <a:gd name="connsiteY105" fmla="*/ 203 h 532749"/>
                  <a:gd name="connsiteX106" fmla="*/ 155252 w 363656"/>
                  <a:gd name="connsiteY106" fmla="*/ 0 h 532749"/>
                  <a:gd name="connsiteX107" fmla="*/ 142000 w 363656"/>
                  <a:gd name="connsiteY107" fmla="*/ 111 h 532749"/>
                  <a:gd name="connsiteX108" fmla="*/ 138217 w 363656"/>
                  <a:gd name="connsiteY108" fmla="*/ 388 h 532749"/>
                  <a:gd name="connsiteX109" fmla="*/ 112766 w 363656"/>
                  <a:gd name="connsiteY109" fmla="*/ 2215 h 532749"/>
                  <a:gd name="connsiteX110" fmla="*/ 106842 w 363656"/>
                  <a:gd name="connsiteY110" fmla="*/ 3137 h 532749"/>
                  <a:gd name="connsiteX111" fmla="*/ 85433 w 363656"/>
                  <a:gd name="connsiteY111" fmla="*/ 7512 h 532749"/>
                  <a:gd name="connsiteX112" fmla="*/ 80025 w 363656"/>
                  <a:gd name="connsiteY112" fmla="*/ 9265 h 532749"/>
                  <a:gd name="connsiteX113" fmla="*/ 61643 w 363656"/>
                  <a:gd name="connsiteY113" fmla="*/ 16352 h 532749"/>
                  <a:gd name="connsiteX114" fmla="*/ 57509 w 363656"/>
                  <a:gd name="connsiteY114" fmla="*/ 18659 h 532749"/>
                  <a:gd name="connsiteX115" fmla="*/ 42800 w 363656"/>
                  <a:gd name="connsiteY115" fmla="*/ 28090 h 532749"/>
                  <a:gd name="connsiteX116" fmla="*/ 40843 w 363656"/>
                  <a:gd name="connsiteY116" fmla="*/ 29326 h 532749"/>
                  <a:gd name="connsiteX117" fmla="*/ 0 w 363656"/>
                  <a:gd name="connsiteY117" fmla="*/ 135134 h 532749"/>
                  <a:gd name="connsiteX118" fmla="*/ 0 w 363656"/>
                  <a:gd name="connsiteY118" fmla="*/ 180075 h 532749"/>
                  <a:gd name="connsiteX119" fmla="*/ 20173 w 363656"/>
                  <a:gd name="connsiteY119" fmla="*/ 266467 h 532749"/>
                  <a:gd name="connsiteX120" fmla="*/ 25820 w 363656"/>
                  <a:gd name="connsiteY120" fmla="*/ 274219 h 532749"/>
                  <a:gd name="connsiteX121" fmla="*/ 28016 w 363656"/>
                  <a:gd name="connsiteY121" fmla="*/ 277208 h 532749"/>
                  <a:gd name="connsiteX122" fmla="*/ 34421 w 363656"/>
                  <a:gd name="connsiteY122" fmla="*/ 284055 h 532749"/>
                  <a:gd name="connsiteX123" fmla="*/ 37724 w 363656"/>
                  <a:gd name="connsiteY123" fmla="*/ 287396 h 532749"/>
                  <a:gd name="connsiteX124" fmla="*/ 45236 w 363656"/>
                  <a:gd name="connsiteY124" fmla="*/ 293450 h 532749"/>
                  <a:gd name="connsiteX125" fmla="*/ 49130 w 363656"/>
                  <a:gd name="connsiteY125" fmla="*/ 296347 h 532749"/>
                  <a:gd name="connsiteX126" fmla="*/ 58044 w 363656"/>
                  <a:gd name="connsiteY126" fmla="*/ 301644 h 532749"/>
                  <a:gd name="connsiteX127" fmla="*/ 62252 w 363656"/>
                  <a:gd name="connsiteY127" fmla="*/ 303914 h 532749"/>
                  <a:gd name="connsiteX128" fmla="*/ 73067 w 363656"/>
                  <a:gd name="connsiteY128" fmla="*/ 308491 h 532749"/>
                  <a:gd name="connsiteX129" fmla="*/ 77238 w 363656"/>
                  <a:gd name="connsiteY129" fmla="*/ 310041 h 532749"/>
                  <a:gd name="connsiteX130" fmla="*/ 90877 w 363656"/>
                  <a:gd name="connsiteY130" fmla="*/ 313825 h 532749"/>
                  <a:gd name="connsiteX131" fmla="*/ 94144 w 363656"/>
                  <a:gd name="connsiteY131" fmla="*/ 314619 h 532749"/>
                  <a:gd name="connsiteX132" fmla="*/ 135559 w 363656"/>
                  <a:gd name="connsiteY132" fmla="*/ 318679 h 532749"/>
                  <a:gd name="connsiteX133" fmla="*/ 215861 w 363656"/>
                  <a:gd name="connsiteY133" fmla="*/ 318679 h 532749"/>
                  <a:gd name="connsiteX134" fmla="*/ 263034 w 363656"/>
                  <a:gd name="connsiteY134" fmla="*/ 367809 h 532749"/>
                  <a:gd name="connsiteX135" fmla="*/ 263034 w 363656"/>
                  <a:gd name="connsiteY135" fmla="*/ 395622 h 532749"/>
                  <a:gd name="connsiteX136" fmla="*/ 261927 w 363656"/>
                  <a:gd name="connsiteY136" fmla="*/ 406400 h 532749"/>
                  <a:gd name="connsiteX137" fmla="*/ 261724 w 363656"/>
                  <a:gd name="connsiteY137" fmla="*/ 408153 h 532749"/>
                  <a:gd name="connsiteX138" fmla="*/ 258863 w 363656"/>
                  <a:gd name="connsiteY138" fmla="*/ 415794 h 532749"/>
                  <a:gd name="connsiteX139" fmla="*/ 257664 w 363656"/>
                  <a:gd name="connsiteY139" fmla="*/ 418692 h 532749"/>
                  <a:gd name="connsiteX140" fmla="*/ 251942 w 363656"/>
                  <a:gd name="connsiteY140" fmla="*/ 425963 h 532749"/>
                  <a:gd name="connsiteX141" fmla="*/ 251223 w 363656"/>
                  <a:gd name="connsiteY141" fmla="*/ 426757 h 532749"/>
                  <a:gd name="connsiteX142" fmla="*/ 242105 w 363656"/>
                  <a:gd name="connsiteY142" fmla="*/ 432995 h 532749"/>
                  <a:gd name="connsiteX143" fmla="*/ 198623 w 363656"/>
                  <a:gd name="connsiteY143" fmla="*/ 440506 h 532749"/>
                  <a:gd name="connsiteX144" fmla="*/ 15854 w 363656"/>
                  <a:gd name="connsiteY144" fmla="*/ 432626 h 532749"/>
                  <a:gd name="connsiteX145" fmla="*/ 15743 w 363656"/>
                  <a:gd name="connsiteY145" fmla="*/ 432626 h 532749"/>
                  <a:gd name="connsiteX146" fmla="*/ 15743 w 363656"/>
                  <a:gd name="connsiteY146" fmla="*/ 511304 h 532749"/>
                  <a:gd name="connsiteX147" fmla="*/ 15817 w 363656"/>
                  <a:gd name="connsiteY147" fmla="*/ 511341 h 532749"/>
                  <a:gd name="connsiteX148" fmla="*/ 218721 w 363656"/>
                  <a:gd name="connsiteY148" fmla="*/ 532749 h 532749"/>
                  <a:gd name="connsiteX149" fmla="*/ 222302 w 363656"/>
                  <a:gd name="connsiteY149" fmla="*/ 532583 h 532749"/>
                  <a:gd name="connsiteX150" fmla="*/ 246683 w 363656"/>
                  <a:gd name="connsiteY150" fmla="*/ 531273 h 532749"/>
                  <a:gd name="connsiteX151" fmla="*/ 252330 w 363656"/>
                  <a:gd name="connsiteY151" fmla="*/ 530590 h 532749"/>
                  <a:gd name="connsiteX152" fmla="*/ 273296 w 363656"/>
                  <a:gd name="connsiteY152" fmla="*/ 526770 h 532749"/>
                  <a:gd name="connsiteX153" fmla="*/ 278593 w 363656"/>
                  <a:gd name="connsiteY153" fmla="*/ 525293 h 532749"/>
                  <a:gd name="connsiteX154" fmla="*/ 296735 w 363656"/>
                  <a:gd name="connsiteY154" fmla="*/ 518889 h 532749"/>
                  <a:gd name="connsiteX155" fmla="*/ 301312 w 363656"/>
                  <a:gd name="connsiteY155" fmla="*/ 516582 h 532749"/>
                  <a:gd name="connsiteX156" fmla="*/ 315800 w 363656"/>
                  <a:gd name="connsiteY156" fmla="*/ 508037 h 532749"/>
                  <a:gd name="connsiteX157" fmla="*/ 317830 w 363656"/>
                  <a:gd name="connsiteY157" fmla="*/ 506838 h 532749"/>
                  <a:gd name="connsiteX158" fmla="*/ 333942 w 363656"/>
                  <a:gd name="connsiteY158" fmla="*/ 491371 h 532749"/>
                  <a:gd name="connsiteX159" fmla="*/ 336803 w 363656"/>
                  <a:gd name="connsiteY159" fmla="*/ 488068 h 532749"/>
                  <a:gd name="connsiteX160" fmla="*/ 341527 w 363656"/>
                  <a:gd name="connsiteY160" fmla="*/ 481110 h 532749"/>
                  <a:gd name="connsiteX161" fmla="*/ 344757 w 363656"/>
                  <a:gd name="connsiteY161" fmla="*/ 476090 h 532749"/>
                  <a:gd name="connsiteX162" fmla="*/ 348578 w 363656"/>
                  <a:gd name="connsiteY162" fmla="*/ 468578 h 532749"/>
                  <a:gd name="connsiteX163" fmla="*/ 351365 w 363656"/>
                  <a:gd name="connsiteY163" fmla="*/ 462691 h 532749"/>
                  <a:gd name="connsiteX164" fmla="*/ 354668 w 363656"/>
                  <a:gd name="connsiteY164" fmla="*/ 453537 h 532749"/>
                  <a:gd name="connsiteX165" fmla="*/ 356532 w 363656"/>
                  <a:gd name="connsiteY165" fmla="*/ 447852 h 532749"/>
                  <a:gd name="connsiteX166" fmla="*/ 359559 w 363656"/>
                  <a:gd name="connsiteY166" fmla="*/ 434970 h 532749"/>
                  <a:gd name="connsiteX167" fmla="*/ 360315 w 363656"/>
                  <a:gd name="connsiteY167" fmla="*/ 431556 h 532749"/>
                  <a:gd name="connsiteX168" fmla="*/ 363656 w 363656"/>
                  <a:gd name="connsiteY168" fmla="*/ 392060 h 532749"/>
                  <a:gd name="connsiteX169" fmla="*/ 363656 w 363656"/>
                  <a:gd name="connsiteY169" fmla="*/ 357104 h 532749"/>
                  <a:gd name="connsiteX170" fmla="*/ 340346 w 363656"/>
                  <a:gd name="connsiteY170" fmla="*/ 266135 h 532749"/>
                  <a:gd name="connsiteX171" fmla="*/ 324843 w 363656"/>
                  <a:gd name="connsiteY171" fmla="*/ 247956 h 53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363656" h="532749">
                    <a:moveTo>
                      <a:pt x="298396" y="518040"/>
                    </a:moveTo>
                    <a:lnTo>
                      <a:pt x="298433" y="518003"/>
                    </a:lnTo>
                    <a:lnTo>
                      <a:pt x="298396" y="518040"/>
                    </a:lnTo>
                    <a:close/>
                    <a:moveTo>
                      <a:pt x="100751" y="315578"/>
                    </a:moveTo>
                    <a:cubicBezTo>
                      <a:pt x="99441" y="315339"/>
                      <a:pt x="98038" y="315228"/>
                      <a:pt x="96728" y="314988"/>
                    </a:cubicBezTo>
                    <a:cubicBezTo>
                      <a:pt x="98001" y="315228"/>
                      <a:pt x="99422" y="315339"/>
                      <a:pt x="100751" y="315578"/>
                    </a:cubicBezTo>
                    <a:moveTo>
                      <a:pt x="79693" y="310688"/>
                    </a:moveTo>
                    <a:cubicBezTo>
                      <a:pt x="80930" y="311094"/>
                      <a:pt x="82240" y="311407"/>
                      <a:pt x="83513" y="311758"/>
                    </a:cubicBezTo>
                    <a:cubicBezTo>
                      <a:pt x="82240" y="311407"/>
                      <a:pt x="80930" y="311094"/>
                      <a:pt x="79693" y="310688"/>
                    </a:cubicBezTo>
                    <a:moveTo>
                      <a:pt x="64504" y="304837"/>
                    </a:moveTo>
                    <a:cubicBezTo>
                      <a:pt x="65537" y="305317"/>
                      <a:pt x="66645" y="305760"/>
                      <a:pt x="67734" y="306184"/>
                    </a:cubicBezTo>
                    <a:cubicBezTo>
                      <a:pt x="66663" y="305760"/>
                      <a:pt x="65537" y="305317"/>
                      <a:pt x="64504" y="304837"/>
                    </a:cubicBezTo>
                    <a:moveTo>
                      <a:pt x="51068" y="297473"/>
                    </a:moveTo>
                    <a:cubicBezTo>
                      <a:pt x="51861" y="297990"/>
                      <a:pt x="52747" y="298470"/>
                      <a:pt x="53578" y="298949"/>
                    </a:cubicBezTo>
                    <a:cubicBezTo>
                      <a:pt x="52729" y="298470"/>
                      <a:pt x="51861" y="297990"/>
                      <a:pt x="51068" y="297473"/>
                    </a:cubicBezTo>
                    <a:moveTo>
                      <a:pt x="39293" y="288651"/>
                    </a:moveTo>
                    <a:cubicBezTo>
                      <a:pt x="39810" y="289131"/>
                      <a:pt x="40400" y="289519"/>
                      <a:pt x="40917" y="289998"/>
                    </a:cubicBezTo>
                    <a:cubicBezTo>
                      <a:pt x="40400" y="289519"/>
                      <a:pt x="39810" y="289131"/>
                      <a:pt x="39293" y="288651"/>
                    </a:cubicBezTo>
                    <a:moveTo>
                      <a:pt x="29179" y="278463"/>
                    </a:moveTo>
                    <a:cubicBezTo>
                      <a:pt x="29216" y="278537"/>
                      <a:pt x="29253" y="278574"/>
                      <a:pt x="29345" y="278629"/>
                    </a:cubicBezTo>
                    <a:cubicBezTo>
                      <a:pt x="29271" y="278592"/>
                      <a:pt x="29216" y="278556"/>
                      <a:pt x="29179" y="278463"/>
                    </a:cubicBezTo>
                    <a:moveTo>
                      <a:pt x="23144" y="48391"/>
                    </a:moveTo>
                    <a:cubicBezTo>
                      <a:pt x="22867" y="48797"/>
                      <a:pt x="22627" y="49222"/>
                      <a:pt x="22387" y="49591"/>
                    </a:cubicBezTo>
                    <a:cubicBezTo>
                      <a:pt x="22627" y="49240"/>
                      <a:pt x="22867" y="48797"/>
                      <a:pt x="23144" y="48391"/>
                    </a:cubicBezTo>
                    <a:moveTo>
                      <a:pt x="138494" y="93387"/>
                    </a:moveTo>
                    <a:cubicBezTo>
                      <a:pt x="139361" y="93276"/>
                      <a:pt x="140247" y="93110"/>
                      <a:pt x="141206" y="93036"/>
                    </a:cubicBezTo>
                    <a:cubicBezTo>
                      <a:pt x="140247" y="93110"/>
                      <a:pt x="139416" y="93258"/>
                      <a:pt x="138494" y="93387"/>
                    </a:cubicBezTo>
                    <a:moveTo>
                      <a:pt x="125962" y="96174"/>
                    </a:moveTo>
                    <a:cubicBezTo>
                      <a:pt x="127106" y="95768"/>
                      <a:pt x="128269" y="95306"/>
                      <a:pt x="129543" y="94974"/>
                    </a:cubicBezTo>
                    <a:cubicBezTo>
                      <a:pt x="128306" y="95288"/>
                      <a:pt x="127125" y="95768"/>
                      <a:pt x="125962" y="96174"/>
                    </a:cubicBezTo>
                    <a:moveTo>
                      <a:pt x="116051" y="101102"/>
                    </a:moveTo>
                    <a:cubicBezTo>
                      <a:pt x="117158" y="100308"/>
                      <a:pt x="118192" y="99422"/>
                      <a:pt x="119429" y="98758"/>
                    </a:cubicBezTo>
                    <a:cubicBezTo>
                      <a:pt x="118210" y="99422"/>
                      <a:pt x="117177" y="100308"/>
                      <a:pt x="116051" y="101102"/>
                    </a:cubicBezTo>
                    <a:moveTo>
                      <a:pt x="110090" y="106343"/>
                    </a:moveTo>
                    <a:cubicBezTo>
                      <a:pt x="110404" y="105937"/>
                      <a:pt x="110680" y="105513"/>
                      <a:pt x="111050" y="105107"/>
                    </a:cubicBezTo>
                    <a:cubicBezTo>
                      <a:pt x="110680" y="105513"/>
                      <a:pt x="110404" y="105955"/>
                      <a:pt x="110090" y="106343"/>
                    </a:cubicBezTo>
                    <a:moveTo>
                      <a:pt x="104719" y="115571"/>
                    </a:moveTo>
                    <a:cubicBezTo>
                      <a:pt x="104996" y="114944"/>
                      <a:pt x="105236" y="114298"/>
                      <a:pt x="105513" y="113707"/>
                    </a:cubicBezTo>
                    <a:cubicBezTo>
                      <a:pt x="105236" y="114316"/>
                      <a:pt x="104996" y="114944"/>
                      <a:pt x="104719" y="115571"/>
                    </a:cubicBezTo>
                    <a:moveTo>
                      <a:pt x="101582" y="127346"/>
                    </a:moveTo>
                    <a:cubicBezTo>
                      <a:pt x="101656" y="126866"/>
                      <a:pt x="101785" y="126423"/>
                      <a:pt x="101859" y="125962"/>
                    </a:cubicBezTo>
                    <a:cubicBezTo>
                      <a:pt x="101785" y="126442"/>
                      <a:pt x="101656" y="126885"/>
                      <a:pt x="101582" y="127346"/>
                    </a:cubicBezTo>
                    <a:moveTo>
                      <a:pt x="271949" y="221785"/>
                    </a:moveTo>
                    <a:cubicBezTo>
                      <a:pt x="271358" y="221675"/>
                      <a:pt x="270712" y="221619"/>
                      <a:pt x="270158" y="221508"/>
                    </a:cubicBezTo>
                    <a:cubicBezTo>
                      <a:pt x="270749" y="221619"/>
                      <a:pt x="271339" y="221675"/>
                      <a:pt x="271949" y="221785"/>
                    </a:cubicBezTo>
                    <a:moveTo>
                      <a:pt x="8896" y="76758"/>
                    </a:moveTo>
                    <a:cubicBezTo>
                      <a:pt x="9450" y="75079"/>
                      <a:pt x="9930" y="73344"/>
                      <a:pt x="10575" y="71702"/>
                    </a:cubicBezTo>
                    <a:cubicBezTo>
                      <a:pt x="9930" y="73344"/>
                      <a:pt x="9450" y="75079"/>
                      <a:pt x="8896" y="76758"/>
                    </a:cubicBezTo>
                    <a:moveTo>
                      <a:pt x="5112" y="89733"/>
                    </a:moveTo>
                    <a:cubicBezTo>
                      <a:pt x="5426" y="88385"/>
                      <a:pt x="5666" y="86946"/>
                      <a:pt x="5980" y="85635"/>
                    </a:cubicBezTo>
                    <a:cubicBezTo>
                      <a:pt x="5685" y="86946"/>
                      <a:pt x="5445" y="88367"/>
                      <a:pt x="5112" y="89733"/>
                    </a:cubicBezTo>
                    <a:moveTo>
                      <a:pt x="14396" y="63396"/>
                    </a:moveTo>
                    <a:cubicBezTo>
                      <a:pt x="15023" y="62049"/>
                      <a:pt x="15632" y="60646"/>
                      <a:pt x="16297" y="59373"/>
                    </a:cubicBezTo>
                    <a:cubicBezTo>
                      <a:pt x="15614" y="60646"/>
                      <a:pt x="15023" y="62031"/>
                      <a:pt x="14396" y="63396"/>
                    </a:cubicBezTo>
                    <a:moveTo>
                      <a:pt x="286621" y="225679"/>
                    </a:moveTo>
                    <a:cubicBezTo>
                      <a:pt x="285698" y="225366"/>
                      <a:pt x="284757" y="225163"/>
                      <a:pt x="283834" y="224886"/>
                    </a:cubicBezTo>
                    <a:cubicBezTo>
                      <a:pt x="284757" y="225163"/>
                      <a:pt x="285717" y="225366"/>
                      <a:pt x="286621" y="225679"/>
                    </a:cubicBezTo>
                    <a:moveTo>
                      <a:pt x="299872" y="231013"/>
                    </a:moveTo>
                    <a:cubicBezTo>
                      <a:pt x="299005" y="230607"/>
                      <a:pt x="298082" y="230256"/>
                      <a:pt x="297159" y="229869"/>
                    </a:cubicBezTo>
                    <a:cubicBezTo>
                      <a:pt x="298082" y="230256"/>
                      <a:pt x="298986" y="230607"/>
                      <a:pt x="299872" y="231013"/>
                    </a:cubicBezTo>
                    <a:moveTo>
                      <a:pt x="311721" y="237731"/>
                    </a:moveTo>
                    <a:cubicBezTo>
                      <a:pt x="311038" y="237288"/>
                      <a:pt x="310337" y="236901"/>
                      <a:pt x="309617" y="236458"/>
                    </a:cubicBezTo>
                    <a:cubicBezTo>
                      <a:pt x="310337" y="236901"/>
                      <a:pt x="311038" y="237251"/>
                      <a:pt x="311721" y="237731"/>
                    </a:cubicBezTo>
                    <a:moveTo>
                      <a:pt x="322296" y="245722"/>
                    </a:moveTo>
                    <a:cubicBezTo>
                      <a:pt x="321946" y="245446"/>
                      <a:pt x="321576" y="245206"/>
                      <a:pt x="321263" y="244929"/>
                    </a:cubicBezTo>
                    <a:cubicBezTo>
                      <a:pt x="321595" y="245206"/>
                      <a:pt x="321946" y="245446"/>
                      <a:pt x="322296" y="245722"/>
                    </a:cubicBezTo>
                    <a:moveTo>
                      <a:pt x="324843" y="247956"/>
                    </a:moveTo>
                    <a:cubicBezTo>
                      <a:pt x="324530" y="247679"/>
                      <a:pt x="324253" y="247365"/>
                      <a:pt x="323976" y="247033"/>
                    </a:cubicBezTo>
                    <a:cubicBezTo>
                      <a:pt x="321189" y="244523"/>
                      <a:pt x="318255" y="242216"/>
                      <a:pt x="315191" y="240038"/>
                    </a:cubicBezTo>
                    <a:cubicBezTo>
                      <a:pt x="314674" y="239632"/>
                      <a:pt x="314194" y="239244"/>
                      <a:pt x="313641" y="238838"/>
                    </a:cubicBezTo>
                    <a:cubicBezTo>
                      <a:pt x="310503" y="236698"/>
                      <a:pt x="307163" y="234741"/>
                      <a:pt x="303730" y="232914"/>
                    </a:cubicBezTo>
                    <a:cubicBezTo>
                      <a:pt x="303139" y="232600"/>
                      <a:pt x="302586" y="232231"/>
                      <a:pt x="301976" y="231917"/>
                    </a:cubicBezTo>
                    <a:cubicBezTo>
                      <a:pt x="298322" y="230053"/>
                      <a:pt x="294502" y="228448"/>
                      <a:pt x="290552" y="226990"/>
                    </a:cubicBezTo>
                    <a:cubicBezTo>
                      <a:pt x="289962" y="226787"/>
                      <a:pt x="289445" y="226510"/>
                      <a:pt x="288836" y="226307"/>
                    </a:cubicBezTo>
                    <a:cubicBezTo>
                      <a:pt x="284425" y="224757"/>
                      <a:pt x="279848" y="223446"/>
                      <a:pt x="275068" y="222376"/>
                    </a:cubicBezTo>
                    <a:cubicBezTo>
                      <a:pt x="274791" y="222302"/>
                      <a:pt x="274551" y="222209"/>
                      <a:pt x="274274" y="222173"/>
                    </a:cubicBezTo>
                    <a:cubicBezTo>
                      <a:pt x="263570" y="219792"/>
                      <a:pt x="252035" y="218518"/>
                      <a:pt x="239466" y="218518"/>
                    </a:cubicBezTo>
                    <a:lnTo>
                      <a:pt x="156341" y="218518"/>
                    </a:lnTo>
                    <a:cubicBezTo>
                      <a:pt x="143126" y="218518"/>
                      <a:pt x="132625" y="217522"/>
                      <a:pt x="124283" y="214698"/>
                    </a:cubicBezTo>
                    <a:cubicBezTo>
                      <a:pt x="123415" y="214421"/>
                      <a:pt x="122418" y="214218"/>
                      <a:pt x="121570" y="213904"/>
                    </a:cubicBezTo>
                    <a:cubicBezTo>
                      <a:pt x="119300" y="212945"/>
                      <a:pt x="117306" y="211708"/>
                      <a:pt x="115405" y="210398"/>
                    </a:cubicBezTo>
                    <a:cubicBezTo>
                      <a:pt x="114925" y="210047"/>
                      <a:pt x="114335" y="209844"/>
                      <a:pt x="113892" y="209475"/>
                    </a:cubicBezTo>
                    <a:cubicBezTo>
                      <a:pt x="104830" y="202314"/>
                      <a:pt x="100530" y="189857"/>
                      <a:pt x="100530" y="168632"/>
                    </a:cubicBezTo>
                    <a:lnTo>
                      <a:pt x="100530" y="142941"/>
                    </a:lnTo>
                    <a:cubicBezTo>
                      <a:pt x="100530" y="140560"/>
                      <a:pt x="100770" y="138567"/>
                      <a:pt x="100881" y="136371"/>
                    </a:cubicBezTo>
                    <a:cubicBezTo>
                      <a:pt x="101046" y="133898"/>
                      <a:pt x="101120" y="131351"/>
                      <a:pt x="101397" y="129136"/>
                    </a:cubicBezTo>
                    <a:cubicBezTo>
                      <a:pt x="101711" y="126940"/>
                      <a:pt x="102191" y="125039"/>
                      <a:pt x="102634" y="123046"/>
                    </a:cubicBezTo>
                    <a:cubicBezTo>
                      <a:pt x="103114" y="121016"/>
                      <a:pt x="103593" y="119059"/>
                      <a:pt x="104221" y="117325"/>
                    </a:cubicBezTo>
                    <a:cubicBezTo>
                      <a:pt x="104811" y="115608"/>
                      <a:pt x="105494" y="113984"/>
                      <a:pt x="106251" y="112470"/>
                    </a:cubicBezTo>
                    <a:cubicBezTo>
                      <a:pt x="107008" y="110957"/>
                      <a:pt x="107930" y="109647"/>
                      <a:pt x="108835" y="108336"/>
                    </a:cubicBezTo>
                    <a:cubicBezTo>
                      <a:pt x="109794" y="107026"/>
                      <a:pt x="110662" y="105679"/>
                      <a:pt x="111769" y="104553"/>
                    </a:cubicBezTo>
                    <a:cubicBezTo>
                      <a:pt x="112360" y="103926"/>
                      <a:pt x="113117" y="103483"/>
                      <a:pt x="113763" y="102929"/>
                    </a:cubicBezTo>
                    <a:cubicBezTo>
                      <a:pt x="115793" y="101176"/>
                      <a:pt x="117897" y="99588"/>
                      <a:pt x="120370" y="98389"/>
                    </a:cubicBezTo>
                    <a:cubicBezTo>
                      <a:pt x="121201" y="97946"/>
                      <a:pt x="122160" y="97669"/>
                      <a:pt x="123028" y="97318"/>
                    </a:cubicBezTo>
                    <a:cubicBezTo>
                      <a:pt x="125574" y="96285"/>
                      <a:pt x="128232" y="95325"/>
                      <a:pt x="131185" y="94698"/>
                    </a:cubicBezTo>
                    <a:cubicBezTo>
                      <a:pt x="132145" y="94457"/>
                      <a:pt x="133178" y="94347"/>
                      <a:pt x="134175" y="94144"/>
                    </a:cubicBezTo>
                    <a:cubicBezTo>
                      <a:pt x="137405" y="93590"/>
                      <a:pt x="140782" y="93110"/>
                      <a:pt x="144362" y="92834"/>
                    </a:cubicBezTo>
                    <a:cubicBezTo>
                      <a:pt x="145082" y="92797"/>
                      <a:pt x="145839" y="92760"/>
                      <a:pt x="146559" y="92723"/>
                    </a:cubicBezTo>
                    <a:cubicBezTo>
                      <a:pt x="150767" y="92483"/>
                      <a:pt x="155159" y="92317"/>
                      <a:pt x="159847" y="92317"/>
                    </a:cubicBezTo>
                    <a:cubicBezTo>
                      <a:pt x="162911" y="92317"/>
                      <a:pt x="166012" y="92354"/>
                      <a:pt x="169241" y="92391"/>
                    </a:cubicBezTo>
                    <a:cubicBezTo>
                      <a:pt x="194747" y="92391"/>
                      <a:pt x="298433" y="95214"/>
                      <a:pt x="344905" y="99514"/>
                    </a:cubicBezTo>
                    <a:lnTo>
                      <a:pt x="345016" y="99551"/>
                    </a:lnTo>
                    <a:lnTo>
                      <a:pt x="345016" y="20837"/>
                    </a:lnTo>
                    <a:lnTo>
                      <a:pt x="344905" y="20800"/>
                    </a:lnTo>
                    <a:cubicBezTo>
                      <a:pt x="301238" y="8065"/>
                      <a:pt x="228596" y="1273"/>
                      <a:pt x="170884" y="203"/>
                    </a:cubicBezTo>
                    <a:cubicBezTo>
                      <a:pt x="170718" y="203"/>
                      <a:pt x="170533" y="203"/>
                      <a:pt x="170330" y="203"/>
                    </a:cubicBezTo>
                    <a:cubicBezTo>
                      <a:pt x="165236" y="129"/>
                      <a:pt x="160068" y="0"/>
                      <a:pt x="155252" y="0"/>
                    </a:cubicBezTo>
                    <a:cubicBezTo>
                      <a:pt x="150712" y="0"/>
                      <a:pt x="146263" y="37"/>
                      <a:pt x="142000" y="111"/>
                    </a:cubicBezTo>
                    <a:cubicBezTo>
                      <a:pt x="140690" y="148"/>
                      <a:pt x="139583" y="351"/>
                      <a:pt x="138217" y="388"/>
                    </a:cubicBezTo>
                    <a:cubicBezTo>
                      <a:pt x="129506" y="628"/>
                      <a:pt x="120997" y="1181"/>
                      <a:pt x="112766" y="2215"/>
                    </a:cubicBezTo>
                    <a:cubicBezTo>
                      <a:pt x="110736" y="2455"/>
                      <a:pt x="108835" y="2805"/>
                      <a:pt x="106842" y="3137"/>
                    </a:cubicBezTo>
                    <a:cubicBezTo>
                      <a:pt x="99441" y="4245"/>
                      <a:pt x="92280" y="5648"/>
                      <a:pt x="85433" y="7512"/>
                    </a:cubicBezTo>
                    <a:cubicBezTo>
                      <a:pt x="83569" y="8029"/>
                      <a:pt x="81852" y="8656"/>
                      <a:pt x="80025" y="9265"/>
                    </a:cubicBezTo>
                    <a:cubicBezTo>
                      <a:pt x="73621" y="11258"/>
                      <a:pt x="67420" y="13565"/>
                      <a:pt x="61643" y="16352"/>
                    </a:cubicBezTo>
                    <a:cubicBezTo>
                      <a:pt x="60204" y="17072"/>
                      <a:pt x="58856" y="17902"/>
                      <a:pt x="57509" y="18659"/>
                    </a:cubicBezTo>
                    <a:cubicBezTo>
                      <a:pt x="52304" y="21446"/>
                      <a:pt x="47414" y="24547"/>
                      <a:pt x="42800" y="28090"/>
                    </a:cubicBezTo>
                    <a:cubicBezTo>
                      <a:pt x="42246" y="28570"/>
                      <a:pt x="41452" y="28883"/>
                      <a:pt x="40843" y="29326"/>
                    </a:cubicBezTo>
                    <a:cubicBezTo>
                      <a:pt x="13325" y="51640"/>
                      <a:pt x="0" y="86245"/>
                      <a:pt x="0" y="135134"/>
                    </a:cubicBezTo>
                    <a:lnTo>
                      <a:pt x="0" y="180075"/>
                    </a:lnTo>
                    <a:cubicBezTo>
                      <a:pt x="0" y="203255"/>
                      <a:pt x="2067" y="237473"/>
                      <a:pt x="20173" y="266467"/>
                    </a:cubicBezTo>
                    <a:cubicBezTo>
                      <a:pt x="21889" y="269254"/>
                      <a:pt x="23864" y="271672"/>
                      <a:pt x="25820" y="274219"/>
                    </a:cubicBezTo>
                    <a:cubicBezTo>
                      <a:pt x="26540" y="275178"/>
                      <a:pt x="27204" y="276212"/>
                      <a:pt x="28016" y="277208"/>
                    </a:cubicBezTo>
                    <a:cubicBezTo>
                      <a:pt x="29972" y="279626"/>
                      <a:pt x="32188" y="281822"/>
                      <a:pt x="34421" y="284055"/>
                    </a:cubicBezTo>
                    <a:cubicBezTo>
                      <a:pt x="35528" y="285163"/>
                      <a:pt x="36524" y="286325"/>
                      <a:pt x="37724" y="287396"/>
                    </a:cubicBezTo>
                    <a:cubicBezTo>
                      <a:pt x="40105" y="289537"/>
                      <a:pt x="42652" y="291493"/>
                      <a:pt x="45236" y="293450"/>
                    </a:cubicBezTo>
                    <a:cubicBezTo>
                      <a:pt x="46509" y="294409"/>
                      <a:pt x="47783" y="295443"/>
                      <a:pt x="49130" y="296347"/>
                    </a:cubicBezTo>
                    <a:cubicBezTo>
                      <a:pt x="51954" y="298248"/>
                      <a:pt x="54980" y="299965"/>
                      <a:pt x="58044" y="301644"/>
                    </a:cubicBezTo>
                    <a:cubicBezTo>
                      <a:pt x="59483" y="302401"/>
                      <a:pt x="60794" y="303194"/>
                      <a:pt x="62252" y="303914"/>
                    </a:cubicBezTo>
                    <a:cubicBezTo>
                      <a:pt x="65722" y="305631"/>
                      <a:pt x="69376" y="307088"/>
                      <a:pt x="73067" y="308491"/>
                    </a:cubicBezTo>
                    <a:cubicBezTo>
                      <a:pt x="74507" y="309008"/>
                      <a:pt x="75817" y="309562"/>
                      <a:pt x="77238" y="310041"/>
                    </a:cubicBezTo>
                    <a:cubicBezTo>
                      <a:pt x="81612" y="311518"/>
                      <a:pt x="86190" y="312699"/>
                      <a:pt x="90877" y="313825"/>
                    </a:cubicBezTo>
                    <a:cubicBezTo>
                      <a:pt x="91985" y="314065"/>
                      <a:pt x="93018" y="314379"/>
                      <a:pt x="94144" y="314619"/>
                    </a:cubicBezTo>
                    <a:cubicBezTo>
                      <a:pt x="106786" y="317239"/>
                      <a:pt x="120517" y="318679"/>
                      <a:pt x="135559" y="318679"/>
                    </a:cubicBezTo>
                    <a:lnTo>
                      <a:pt x="215861" y="318679"/>
                    </a:lnTo>
                    <a:cubicBezTo>
                      <a:pt x="255006" y="318679"/>
                      <a:pt x="263034" y="338335"/>
                      <a:pt x="263034" y="367809"/>
                    </a:cubicBezTo>
                    <a:lnTo>
                      <a:pt x="263034" y="395622"/>
                    </a:lnTo>
                    <a:cubicBezTo>
                      <a:pt x="263034" y="399516"/>
                      <a:pt x="262554" y="403023"/>
                      <a:pt x="261927" y="406400"/>
                    </a:cubicBezTo>
                    <a:cubicBezTo>
                      <a:pt x="261853" y="406917"/>
                      <a:pt x="261853" y="407637"/>
                      <a:pt x="261724" y="408153"/>
                    </a:cubicBezTo>
                    <a:cubicBezTo>
                      <a:pt x="261096" y="410977"/>
                      <a:pt x="259971" y="413358"/>
                      <a:pt x="258863" y="415794"/>
                    </a:cubicBezTo>
                    <a:cubicBezTo>
                      <a:pt x="258420" y="416717"/>
                      <a:pt x="258144" y="417824"/>
                      <a:pt x="257664" y="418692"/>
                    </a:cubicBezTo>
                    <a:cubicBezTo>
                      <a:pt x="256113" y="421405"/>
                      <a:pt x="254157" y="423786"/>
                      <a:pt x="251942" y="425963"/>
                    </a:cubicBezTo>
                    <a:cubicBezTo>
                      <a:pt x="251702" y="426203"/>
                      <a:pt x="251499" y="426517"/>
                      <a:pt x="251223" y="426757"/>
                    </a:cubicBezTo>
                    <a:cubicBezTo>
                      <a:pt x="248639" y="429175"/>
                      <a:pt x="245612" y="431260"/>
                      <a:pt x="242105" y="432995"/>
                    </a:cubicBezTo>
                    <a:cubicBezTo>
                      <a:pt x="229020" y="439639"/>
                      <a:pt x="211985" y="440506"/>
                      <a:pt x="198623" y="440506"/>
                    </a:cubicBezTo>
                    <a:cubicBezTo>
                      <a:pt x="130613" y="440506"/>
                      <a:pt x="43501" y="435376"/>
                      <a:pt x="15854" y="432626"/>
                    </a:cubicBezTo>
                    <a:lnTo>
                      <a:pt x="15743" y="432626"/>
                    </a:lnTo>
                    <a:lnTo>
                      <a:pt x="15743" y="511304"/>
                    </a:lnTo>
                    <a:lnTo>
                      <a:pt x="15817" y="511341"/>
                    </a:lnTo>
                    <a:cubicBezTo>
                      <a:pt x="69191" y="526733"/>
                      <a:pt x="126128" y="532749"/>
                      <a:pt x="218721" y="532749"/>
                    </a:cubicBezTo>
                    <a:cubicBezTo>
                      <a:pt x="219995" y="532749"/>
                      <a:pt x="221028" y="532583"/>
                      <a:pt x="222302" y="532583"/>
                    </a:cubicBezTo>
                    <a:cubicBezTo>
                      <a:pt x="230460" y="532473"/>
                      <a:pt x="238617" y="532104"/>
                      <a:pt x="246683" y="531273"/>
                    </a:cubicBezTo>
                    <a:cubicBezTo>
                      <a:pt x="248584" y="531070"/>
                      <a:pt x="250466" y="530830"/>
                      <a:pt x="252330" y="530590"/>
                    </a:cubicBezTo>
                    <a:cubicBezTo>
                      <a:pt x="259454" y="529667"/>
                      <a:pt x="266449" y="528449"/>
                      <a:pt x="273296" y="526770"/>
                    </a:cubicBezTo>
                    <a:cubicBezTo>
                      <a:pt x="275123" y="526327"/>
                      <a:pt x="276839" y="525810"/>
                      <a:pt x="278593" y="525293"/>
                    </a:cubicBezTo>
                    <a:cubicBezTo>
                      <a:pt x="284831" y="523540"/>
                      <a:pt x="290921" y="521473"/>
                      <a:pt x="296735" y="518889"/>
                    </a:cubicBezTo>
                    <a:cubicBezTo>
                      <a:pt x="298322" y="518169"/>
                      <a:pt x="299799" y="517339"/>
                      <a:pt x="301312" y="516582"/>
                    </a:cubicBezTo>
                    <a:cubicBezTo>
                      <a:pt x="306369" y="514072"/>
                      <a:pt x="311223" y="511285"/>
                      <a:pt x="315800" y="508037"/>
                    </a:cubicBezTo>
                    <a:cubicBezTo>
                      <a:pt x="316428" y="507594"/>
                      <a:pt x="317240" y="507317"/>
                      <a:pt x="317830" y="506838"/>
                    </a:cubicBezTo>
                    <a:cubicBezTo>
                      <a:pt x="323828" y="502389"/>
                      <a:pt x="329088" y="497093"/>
                      <a:pt x="333942" y="491371"/>
                    </a:cubicBezTo>
                    <a:cubicBezTo>
                      <a:pt x="334865" y="490264"/>
                      <a:pt x="335898" y="489230"/>
                      <a:pt x="336803" y="488068"/>
                    </a:cubicBezTo>
                    <a:cubicBezTo>
                      <a:pt x="338519" y="485871"/>
                      <a:pt x="339977" y="483490"/>
                      <a:pt x="341527" y="481110"/>
                    </a:cubicBezTo>
                    <a:cubicBezTo>
                      <a:pt x="342598" y="479486"/>
                      <a:pt x="343761" y="477880"/>
                      <a:pt x="344757" y="476090"/>
                    </a:cubicBezTo>
                    <a:cubicBezTo>
                      <a:pt x="346141" y="473709"/>
                      <a:pt x="347341" y="471125"/>
                      <a:pt x="348578" y="468578"/>
                    </a:cubicBezTo>
                    <a:cubicBezTo>
                      <a:pt x="349537" y="466622"/>
                      <a:pt x="350534" y="464758"/>
                      <a:pt x="351365" y="462691"/>
                    </a:cubicBezTo>
                    <a:cubicBezTo>
                      <a:pt x="352601" y="459793"/>
                      <a:pt x="353635" y="456637"/>
                      <a:pt x="354668" y="453537"/>
                    </a:cubicBezTo>
                    <a:cubicBezTo>
                      <a:pt x="355259" y="451635"/>
                      <a:pt x="355979" y="449845"/>
                      <a:pt x="356532" y="447852"/>
                    </a:cubicBezTo>
                    <a:cubicBezTo>
                      <a:pt x="357732" y="443755"/>
                      <a:pt x="358673" y="439381"/>
                      <a:pt x="359559" y="434970"/>
                    </a:cubicBezTo>
                    <a:cubicBezTo>
                      <a:pt x="359799" y="433826"/>
                      <a:pt x="360076" y="432737"/>
                      <a:pt x="360315" y="431556"/>
                    </a:cubicBezTo>
                    <a:cubicBezTo>
                      <a:pt x="362457" y="419430"/>
                      <a:pt x="363656" y="406345"/>
                      <a:pt x="363656" y="392060"/>
                    </a:cubicBezTo>
                    <a:lnTo>
                      <a:pt x="363656" y="357104"/>
                    </a:lnTo>
                    <a:cubicBezTo>
                      <a:pt x="363656" y="331690"/>
                      <a:pt x="359633" y="295295"/>
                      <a:pt x="340346" y="266135"/>
                    </a:cubicBezTo>
                    <a:cubicBezTo>
                      <a:pt x="335825" y="259288"/>
                      <a:pt x="330583" y="253326"/>
                      <a:pt x="324843" y="24795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4" name="Freeform: Shape 132">
                <a:extLst>
                  <a:ext uri="{FF2B5EF4-FFF2-40B4-BE49-F238E27FC236}">
                    <a16:creationId xmlns:a16="http://schemas.microsoft.com/office/drawing/2014/main" id="{7DE17D84-4255-8F15-6A35-6A216DEF2C68}"/>
                  </a:ext>
                </a:extLst>
              </p:cNvPr>
              <p:cNvSpPr/>
              <p:nvPr/>
            </p:nvSpPr>
            <p:spPr>
              <a:xfrm>
                <a:off x="4566961" y="5061963"/>
                <a:ext cx="361496" cy="532786"/>
              </a:xfrm>
              <a:custGeom>
                <a:avLst/>
                <a:gdLst>
                  <a:gd name="connsiteX0" fmla="*/ 83402 w 361496"/>
                  <a:gd name="connsiteY0" fmla="*/ 506431 h 532786"/>
                  <a:gd name="connsiteX1" fmla="*/ 79231 w 361496"/>
                  <a:gd name="connsiteY1" fmla="*/ 503847 h 532786"/>
                  <a:gd name="connsiteX2" fmla="*/ 83402 w 361496"/>
                  <a:gd name="connsiteY2" fmla="*/ 506431 h 532786"/>
                  <a:gd name="connsiteX3" fmla="*/ 64633 w 361496"/>
                  <a:gd name="connsiteY3" fmla="*/ 491796 h 532786"/>
                  <a:gd name="connsiteX4" fmla="*/ 64946 w 361496"/>
                  <a:gd name="connsiteY4" fmla="*/ 492035 h 532786"/>
                  <a:gd name="connsiteX5" fmla="*/ 64633 w 361496"/>
                  <a:gd name="connsiteY5" fmla="*/ 491796 h 532786"/>
                  <a:gd name="connsiteX6" fmla="*/ 100954 w 361496"/>
                  <a:gd name="connsiteY6" fmla="*/ 516268 h 532786"/>
                  <a:gd name="connsiteX7" fmla="*/ 95620 w 361496"/>
                  <a:gd name="connsiteY7" fmla="*/ 513887 h 532786"/>
                  <a:gd name="connsiteX8" fmla="*/ 100954 w 361496"/>
                  <a:gd name="connsiteY8" fmla="*/ 516268 h 532786"/>
                  <a:gd name="connsiteX9" fmla="*/ 117620 w 361496"/>
                  <a:gd name="connsiteY9" fmla="*/ 522949 h 532786"/>
                  <a:gd name="connsiteX10" fmla="*/ 113836 w 361496"/>
                  <a:gd name="connsiteY10" fmla="*/ 521842 h 532786"/>
                  <a:gd name="connsiteX11" fmla="*/ 117620 w 361496"/>
                  <a:gd name="connsiteY11" fmla="*/ 522949 h 532786"/>
                  <a:gd name="connsiteX12" fmla="*/ 178598 w 361496"/>
                  <a:gd name="connsiteY12" fmla="*/ 0 h 532786"/>
                  <a:gd name="connsiteX13" fmla="*/ 130188 w 361496"/>
                  <a:gd name="connsiteY13" fmla="*/ 4651 h 532786"/>
                  <a:gd name="connsiteX14" fmla="*/ 126774 w 361496"/>
                  <a:gd name="connsiteY14" fmla="*/ 5518 h 532786"/>
                  <a:gd name="connsiteX15" fmla="*/ 109831 w 361496"/>
                  <a:gd name="connsiteY15" fmla="*/ 10132 h 532786"/>
                  <a:gd name="connsiteX16" fmla="*/ 101600 w 361496"/>
                  <a:gd name="connsiteY16" fmla="*/ 13473 h 532786"/>
                  <a:gd name="connsiteX17" fmla="*/ 91302 w 361496"/>
                  <a:gd name="connsiteY17" fmla="*/ 17773 h 532786"/>
                  <a:gd name="connsiteX18" fmla="*/ 82830 w 361496"/>
                  <a:gd name="connsiteY18" fmla="*/ 22738 h 532786"/>
                  <a:gd name="connsiteX19" fmla="*/ 74562 w 361496"/>
                  <a:gd name="connsiteY19" fmla="*/ 27702 h 532786"/>
                  <a:gd name="connsiteX20" fmla="*/ 68324 w 361496"/>
                  <a:gd name="connsiteY20" fmla="*/ 32722 h 532786"/>
                  <a:gd name="connsiteX21" fmla="*/ 59613 w 361496"/>
                  <a:gd name="connsiteY21" fmla="*/ 39957 h 532786"/>
                  <a:gd name="connsiteX22" fmla="*/ 57509 w 361496"/>
                  <a:gd name="connsiteY22" fmla="*/ 42227 h 532786"/>
                  <a:gd name="connsiteX23" fmla="*/ 35749 w 361496"/>
                  <a:gd name="connsiteY23" fmla="*/ 70151 h 532786"/>
                  <a:gd name="connsiteX24" fmla="*/ 19047 w 361496"/>
                  <a:gd name="connsiteY24" fmla="*/ 108023 h 532786"/>
                  <a:gd name="connsiteX25" fmla="*/ 18604 w 361496"/>
                  <a:gd name="connsiteY25" fmla="*/ 109536 h 532786"/>
                  <a:gd name="connsiteX26" fmla="*/ 12993 w 361496"/>
                  <a:gd name="connsiteY26" fmla="*/ 129192 h 532786"/>
                  <a:gd name="connsiteX27" fmla="*/ 11922 w 361496"/>
                  <a:gd name="connsiteY27" fmla="*/ 134396 h 532786"/>
                  <a:gd name="connsiteX28" fmla="*/ 8176 w 361496"/>
                  <a:gd name="connsiteY28" fmla="*/ 152446 h 532786"/>
                  <a:gd name="connsiteX29" fmla="*/ 7106 w 361496"/>
                  <a:gd name="connsiteY29" fmla="*/ 159404 h 532786"/>
                  <a:gd name="connsiteX30" fmla="*/ 4522 w 361496"/>
                  <a:gd name="connsiteY30" fmla="*/ 178137 h 532786"/>
                  <a:gd name="connsiteX31" fmla="*/ 3931 w 361496"/>
                  <a:gd name="connsiteY31" fmla="*/ 183858 h 532786"/>
                  <a:gd name="connsiteX32" fmla="*/ 0 w 361496"/>
                  <a:gd name="connsiteY32" fmla="*/ 265599 h 532786"/>
                  <a:gd name="connsiteX33" fmla="*/ 39533 w 361496"/>
                  <a:gd name="connsiteY33" fmla="*/ 460660 h 532786"/>
                  <a:gd name="connsiteX34" fmla="*/ 178635 w 361496"/>
                  <a:gd name="connsiteY34" fmla="*/ 532583 h 532786"/>
                  <a:gd name="connsiteX35" fmla="*/ 198715 w 361496"/>
                  <a:gd name="connsiteY35" fmla="*/ 532786 h 532786"/>
                  <a:gd name="connsiteX36" fmla="*/ 204806 w 361496"/>
                  <a:gd name="connsiteY36" fmla="*/ 532620 h 532786"/>
                  <a:gd name="connsiteX37" fmla="*/ 237787 w 361496"/>
                  <a:gd name="connsiteY37" fmla="*/ 531790 h 532786"/>
                  <a:gd name="connsiteX38" fmla="*/ 252939 w 361496"/>
                  <a:gd name="connsiteY38" fmla="*/ 530959 h 532786"/>
                  <a:gd name="connsiteX39" fmla="*/ 283170 w 361496"/>
                  <a:gd name="connsiteY39" fmla="*/ 528302 h 532786"/>
                  <a:gd name="connsiteX40" fmla="*/ 295775 w 361496"/>
                  <a:gd name="connsiteY40" fmla="*/ 526677 h 532786"/>
                  <a:gd name="connsiteX41" fmla="*/ 323976 w 361496"/>
                  <a:gd name="connsiteY41" fmla="*/ 522063 h 532786"/>
                  <a:gd name="connsiteX42" fmla="*/ 333315 w 361496"/>
                  <a:gd name="connsiteY42" fmla="*/ 519959 h 532786"/>
                  <a:gd name="connsiteX43" fmla="*/ 356698 w 361496"/>
                  <a:gd name="connsiteY43" fmla="*/ 513869 h 532786"/>
                  <a:gd name="connsiteX44" fmla="*/ 361423 w 361496"/>
                  <a:gd name="connsiteY44" fmla="*/ 512632 h 532786"/>
                  <a:gd name="connsiteX45" fmla="*/ 361496 w 361496"/>
                  <a:gd name="connsiteY45" fmla="*/ 512596 h 532786"/>
                  <a:gd name="connsiteX46" fmla="*/ 361496 w 361496"/>
                  <a:gd name="connsiteY46" fmla="*/ 434638 h 532786"/>
                  <a:gd name="connsiteX47" fmla="*/ 361386 w 361496"/>
                  <a:gd name="connsiteY47" fmla="*/ 434638 h 532786"/>
                  <a:gd name="connsiteX48" fmla="*/ 202240 w 361496"/>
                  <a:gd name="connsiteY48" fmla="*/ 440322 h 532786"/>
                  <a:gd name="connsiteX49" fmla="*/ 120573 w 361496"/>
                  <a:gd name="connsiteY49" fmla="*/ 397596 h 532786"/>
                  <a:gd name="connsiteX50" fmla="*/ 100566 w 361496"/>
                  <a:gd name="connsiteY50" fmla="*/ 267039 h 532786"/>
                  <a:gd name="connsiteX51" fmla="*/ 123766 w 361496"/>
                  <a:gd name="connsiteY51" fmla="*/ 120222 h 532786"/>
                  <a:gd name="connsiteX52" fmla="*/ 202240 w 361496"/>
                  <a:gd name="connsiteY52" fmla="*/ 92298 h 532786"/>
                  <a:gd name="connsiteX53" fmla="*/ 359116 w 361496"/>
                  <a:gd name="connsiteY53" fmla="*/ 102043 h 532786"/>
                  <a:gd name="connsiteX54" fmla="*/ 361386 w 361496"/>
                  <a:gd name="connsiteY54" fmla="*/ 102283 h 532786"/>
                  <a:gd name="connsiteX55" fmla="*/ 361496 w 361496"/>
                  <a:gd name="connsiteY55" fmla="*/ 102283 h 532786"/>
                  <a:gd name="connsiteX56" fmla="*/ 361496 w 361496"/>
                  <a:gd name="connsiteY56" fmla="*/ 23568 h 532786"/>
                  <a:gd name="connsiteX57" fmla="*/ 361423 w 361496"/>
                  <a:gd name="connsiteY57" fmla="*/ 23531 h 532786"/>
                  <a:gd name="connsiteX58" fmla="*/ 178598 w 361496"/>
                  <a:gd name="connsiteY58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61496" h="532786">
                    <a:moveTo>
                      <a:pt x="83402" y="506431"/>
                    </a:moveTo>
                    <a:cubicBezTo>
                      <a:pt x="82055" y="505564"/>
                      <a:pt x="80579" y="504807"/>
                      <a:pt x="79231" y="503847"/>
                    </a:cubicBezTo>
                    <a:cubicBezTo>
                      <a:pt x="80579" y="504807"/>
                      <a:pt x="82055" y="505564"/>
                      <a:pt x="83402" y="506431"/>
                    </a:cubicBezTo>
                    <a:moveTo>
                      <a:pt x="64633" y="491796"/>
                    </a:moveTo>
                    <a:cubicBezTo>
                      <a:pt x="64744" y="491870"/>
                      <a:pt x="64836" y="491906"/>
                      <a:pt x="64946" y="492035"/>
                    </a:cubicBezTo>
                    <a:cubicBezTo>
                      <a:pt x="64836" y="491925"/>
                      <a:pt x="64744" y="491870"/>
                      <a:pt x="64633" y="491796"/>
                    </a:cubicBezTo>
                    <a:moveTo>
                      <a:pt x="100954" y="516268"/>
                    </a:moveTo>
                    <a:cubicBezTo>
                      <a:pt x="99201" y="515438"/>
                      <a:pt x="97337" y="514755"/>
                      <a:pt x="95620" y="513887"/>
                    </a:cubicBezTo>
                    <a:cubicBezTo>
                      <a:pt x="97318" y="514755"/>
                      <a:pt x="99201" y="515419"/>
                      <a:pt x="100954" y="516268"/>
                    </a:cubicBezTo>
                    <a:moveTo>
                      <a:pt x="117620" y="522949"/>
                    </a:moveTo>
                    <a:cubicBezTo>
                      <a:pt x="116420" y="522543"/>
                      <a:pt x="115073" y="522266"/>
                      <a:pt x="113836" y="521842"/>
                    </a:cubicBezTo>
                    <a:cubicBezTo>
                      <a:pt x="115036" y="522266"/>
                      <a:pt x="116420" y="522543"/>
                      <a:pt x="117620" y="522949"/>
                    </a:cubicBezTo>
                    <a:moveTo>
                      <a:pt x="178598" y="0"/>
                    </a:moveTo>
                    <a:cubicBezTo>
                      <a:pt x="161010" y="0"/>
                      <a:pt x="144953" y="1587"/>
                      <a:pt x="130188" y="4651"/>
                    </a:cubicBezTo>
                    <a:cubicBezTo>
                      <a:pt x="128951" y="4891"/>
                      <a:pt x="127918" y="5278"/>
                      <a:pt x="126774" y="5518"/>
                    </a:cubicBezTo>
                    <a:cubicBezTo>
                      <a:pt x="120923" y="6866"/>
                      <a:pt x="115202" y="8305"/>
                      <a:pt x="109831" y="10132"/>
                    </a:cubicBezTo>
                    <a:cubicBezTo>
                      <a:pt x="106934" y="11092"/>
                      <a:pt x="104350" y="12365"/>
                      <a:pt x="101600" y="13473"/>
                    </a:cubicBezTo>
                    <a:cubicBezTo>
                      <a:pt x="98130" y="14857"/>
                      <a:pt x="94568" y="16130"/>
                      <a:pt x="91302" y="17773"/>
                    </a:cubicBezTo>
                    <a:cubicBezTo>
                      <a:pt x="88312" y="19286"/>
                      <a:pt x="85654" y="21077"/>
                      <a:pt x="82830" y="22738"/>
                    </a:cubicBezTo>
                    <a:cubicBezTo>
                      <a:pt x="80043" y="24362"/>
                      <a:pt x="77183" y="25875"/>
                      <a:pt x="74562" y="27702"/>
                    </a:cubicBezTo>
                    <a:cubicBezTo>
                      <a:pt x="72366" y="29252"/>
                      <a:pt x="70428" y="31043"/>
                      <a:pt x="68324" y="32722"/>
                    </a:cubicBezTo>
                    <a:cubicBezTo>
                      <a:pt x="65389" y="35066"/>
                      <a:pt x="62363" y="37336"/>
                      <a:pt x="59613" y="39957"/>
                    </a:cubicBezTo>
                    <a:cubicBezTo>
                      <a:pt x="58856" y="40677"/>
                      <a:pt x="58266" y="41507"/>
                      <a:pt x="57509" y="42227"/>
                    </a:cubicBezTo>
                    <a:cubicBezTo>
                      <a:pt x="49351" y="50385"/>
                      <a:pt x="41987" y="59576"/>
                      <a:pt x="35749" y="70151"/>
                    </a:cubicBezTo>
                    <a:cubicBezTo>
                      <a:pt x="29271" y="81206"/>
                      <a:pt x="23734" y="93867"/>
                      <a:pt x="19047" y="108023"/>
                    </a:cubicBezTo>
                    <a:cubicBezTo>
                      <a:pt x="18880" y="108503"/>
                      <a:pt x="18770" y="109019"/>
                      <a:pt x="18604" y="109536"/>
                    </a:cubicBezTo>
                    <a:cubicBezTo>
                      <a:pt x="16573" y="115774"/>
                      <a:pt x="14709" y="122308"/>
                      <a:pt x="12993" y="129192"/>
                    </a:cubicBezTo>
                    <a:cubicBezTo>
                      <a:pt x="12587" y="130908"/>
                      <a:pt x="12273" y="132698"/>
                      <a:pt x="11922" y="134396"/>
                    </a:cubicBezTo>
                    <a:cubicBezTo>
                      <a:pt x="10575" y="140247"/>
                      <a:pt x="9302" y="146171"/>
                      <a:pt x="8176" y="152446"/>
                    </a:cubicBezTo>
                    <a:cubicBezTo>
                      <a:pt x="7825" y="154716"/>
                      <a:pt x="7493" y="157097"/>
                      <a:pt x="7106" y="159404"/>
                    </a:cubicBezTo>
                    <a:cubicBezTo>
                      <a:pt x="6183" y="165494"/>
                      <a:pt x="5278" y="171622"/>
                      <a:pt x="4522" y="178137"/>
                    </a:cubicBezTo>
                    <a:cubicBezTo>
                      <a:pt x="4282" y="180001"/>
                      <a:pt x="4116" y="181957"/>
                      <a:pt x="3931" y="183858"/>
                    </a:cubicBezTo>
                    <a:cubicBezTo>
                      <a:pt x="1384" y="208128"/>
                      <a:pt x="0" y="235092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2" y="532675"/>
                      <a:pt x="204806" y="532620"/>
                    </a:cubicBezTo>
                    <a:cubicBezTo>
                      <a:pt x="216174" y="532583"/>
                      <a:pt x="227119" y="532214"/>
                      <a:pt x="237787" y="531790"/>
                    </a:cubicBezTo>
                    <a:cubicBezTo>
                      <a:pt x="242917" y="531550"/>
                      <a:pt x="247974" y="531273"/>
                      <a:pt x="252939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520" y="525367"/>
                      <a:pt x="315025" y="523853"/>
                      <a:pt x="323976" y="522063"/>
                    </a:cubicBezTo>
                    <a:cubicBezTo>
                      <a:pt x="327206" y="521436"/>
                      <a:pt x="330214" y="520624"/>
                      <a:pt x="333315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2" y="513426"/>
                      <a:pt x="359965" y="513112"/>
                      <a:pt x="361423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6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914" y="440322"/>
                      <a:pt x="135928" y="426757"/>
                      <a:pt x="120573" y="397596"/>
                    </a:cubicBezTo>
                    <a:cubicBezTo>
                      <a:pt x="106731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66" y="120222"/>
                    </a:cubicBezTo>
                    <a:cubicBezTo>
                      <a:pt x="139638" y="96875"/>
                      <a:pt x="164572" y="92298"/>
                      <a:pt x="202240" y="92298"/>
                    </a:cubicBezTo>
                    <a:cubicBezTo>
                      <a:pt x="257848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56" y="6792"/>
                      <a:pt x="250669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70" name="Freeform: Shape 98">
              <a:extLst>
                <a:ext uri="{FF2B5EF4-FFF2-40B4-BE49-F238E27FC236}">
                  <a16:creationId xmlns:a16="http://schemas.microsoft.com/office/drawing/2014/main" id="{AB875A16-1192-FD6C-4155-BD5B157FBF3C}"/>
                </a:ext>
              </a:extLst>
            </p:cNvPr>
            <p:cNvSpPr/>
            <p:nvPr/>
          </p:nvSpPr>
          <p:spPr>
            <a:xfrm>
              <a:off x="5014222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4 w 100603"/>
                <a:gd name="connsiteY1" fmla="*/ 0 h 522598"/>
                <a:gd name="connsiteX2" fmla="*/ 100604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4" y="0"/>
                  </a:lnTo>
                  <a:lnTo>
                    <a:pt x="100604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99">
              <a:extLst>
                <a:ext uri="{FF2B5EF4-FFF2-40B4-BE49-F238E27FC236}">
                  <a16:creationId xmlns:a16="http://schemas.microsoft.com/office/drawing/2014/main" id="{55F7750D-AD54-0377-7373-33FD36E57976}"/>
                </a:ext>
              </a:extLst>
            </p:cNvPr>
            <p:cNvSpPr/>
            <p:nvPr/>
          </p:nvSpPr>
          <p:spPr>
            <a:xfrm>
              <a:off x="5203821" y="5067666"/>
              <a:ext cx="344996" cy="524979"/>
            </a:xfrm>
            <a:custGeom>
              <a:avLst/>
              <a:gdLst>
                <a:gd name="connsiteX0" fmla="*/ 105328 w 344996"/>
                <a:gd name="connsiteY0" fmla="*/ 416293 h 524979"/>
                <a:gd name="connsiteX1" fmla="*/ 104405 w 344996"/>
                <a:gd name="connsiteY1" fmla="*/ 414816 h 524979"/>
                <a:gd name="connsiteX2" fmla="*/ 105328 w 344996"/>
                <a:gd name="connsiteY2" fmla="*/ 416293 h 524979"/>
                <a:gd name="connsiteX3" fmla="*/ 110293 w 344996"/>
                <a:gd name="connsiteY3" fmla="*/ 422660 h 524979"/>
                <a:gd name="connsiteX4" fmla="*/ 108946 w 344996"/>
                <a:gd name="connsiteY4" fmla="*/ 421553 h 524979"/>
                <a:gd name="connsiteX5" fmla="*/ 110293 w 344996"/>
                <a:gd name="connsiteY5" fmla="*/ 422660 h 524979"/>
                <a:gd name="connsiteX6" fmla="*/ 28071 w 344996"/>
                <a:gd name="connsiteY6" fmla="*/ 497610 h 524979"/>
                <a:gd name="connsiteX7" fmla="*/ 27961 w 344996"/>
                <a:gd name="connsiteY7" fmla="*/ 497443 h 524979"/>
                <a:gd name="connsiteX8" fmla="*/ 29825 w 344996"/>
                <a:gd name="connsiteY8" fmla="*/ 499160 h 524979"/>
                <a:gd name="connsiteX9" fmla="*/ 28071 w 344996"/>
                <a:gd name="connsiteY9" fmla="*/ 497610 h 524979"/>
                <a:gd name="connsiteX10" fmla="*/ 15540 w 344996"/>
                <a:gd name="connsiteY10" fmla="*/ 482014 h 524979"/>
                <a:gd name="connsiteX11" fmla="*/ 16370 w 344996"/>
                <a:gd name="connsiteY11" fmla="*/ 483325 h 524979"/>
                <a:gd name="connsiteX12" fmla="*/ 15540 w 344996"/>
                <a:gd name="connsiteY12" fmla="*/ 482014 h 524979"/>
                <a:gd name="connsiteX13" fmla="*/ 1864 w 344996"/>
                <a:gd name="connsiteY13" fmla="*/ 442629 h 524979"/>
                <a:gd name="connsiteX14" fmla="*/ 2270 w 344996"/>
                <a:gd name="connsiteY14" fmla="*/ 444936 h 524979"/>
                <a:gd name="connsiteX15" fmla="*/ 1864 w 344996"/>
                <a:gd name="connsiteY15" fmla="*/ 442629 h 524979"/>
                <a:gd name="connsiteX16" fmla="*/ 2141 w 344996"/>
                <a:gd name="connsiteY16" fmla="*/ 83440 h 524979"/>
                <a:gd name="connsiteX17" fmla="*/ 1901 w 344996"/>
                <a:gd name="connsiteY17" fmla="*/ 85119 h 524979"/>
                <a:gd name="connsiteX18" fmla="*/ 2141 w 344996"/>
                <a:gd name="connsiteY18" fmla="*/ 83440 h 524979"/>
                <a:gd name="connsiteX19" fmla="*/ 28311 w 344996"/>
                <a:gd name="connsiteY19" fmla="*/ 28828 h 524979"/>
                <a:gd name="connsiteX20" fmla="*/ 28514 w 344996"/>
                <a:gd name="connsiteY20" fmla="*/ 28662 h 524979"/>
                <a:gd name="connsiteX21" fmla="*/ 28108 w 344996"/>
                <a:gd name="connsiteY21" fmla="*/ 29068 h 524979"/>
                <a:gd name="connsiteX22" fmla="*/ 28311 w 344996"/>
                <a:gd name="connsiteY22" fmla="*/ 28828 h 524979"/>
                <a:gd name="connsiteX23" fmla="*/ 114076 w 344996"/>
                <a:gd name="connsiteY23" fmla="*/ 37 h 524979"/>
                <a:gd name="connsiteX24" fmla="*/ 111326 w 344996"/>
                <a:gd name="connsiteY24" fmla="*/ 0 h 524979"/>
                <a:gd name="connsiteX25" fmla="*/ 75411 w 344996"/>
                <a:gd name="connsiteY25" fmla="*/ 4024 h 524979"/>
                <a:gd name="connsiteX26" fmla="*/ 75374 w 344996"/>
                <a:gd name="connsiteY26" fmla="*/ 4061 h 524979"/>
                <a:gd name="connsiteX27" fmla="*/ 65795 w 344996"/>
                <a:gd name="connsiteY27" fmla="*/ 6681 h 524979"/>
                <a:gd name="connsiteX28" fmla="*/ 65592 w 344996"/>
                <a:gd name="connsiteY28" fmla="*/ 6755 h 524979"/>
                <a:gd name="connsiteX29" fmla="*/ 32335 w 344996"/>
                <a:gd name="connsiteY29" fmla="*/ 25137 h 524979"/>
                <a:gd name="connsiteX30" fmla="*/ 30064 w 344996"/>
                <a:gd name="connsiteY30" fmla="*/ 27038 h 524979"/>
                <a:gd name="connsiteX31" fmla="*/ 28108 w 344996"/>
                <a:gd name="connsiteY31" fmla="*/ 28662 h 524979"/>
                <a:gd name="connsiteX32" fmla="*/ 26429 w 344996"/>
                <a:gd name="connsiteY32" fmla="*/ 30803 h 524979"/>
                <a:gd name="connsiteX33" fmla="*/ 16481 w 344996"/>
                <a:gd name="connsiteY33" fmla="*/ 43206 h 524979"/>
                <a:gd name="connsiteX34" fmla="*/ 14580 w 344996"/>
                <a:gd name="connsiteY34" fmla="*/ 46749 h 524979"/>
                <a:gd name="connsiteX35" fmla="*/ 8489 w 344996"/>
                <a:gd name="connsiteY35" fmla="*/ 59520 h 524979"/>
                <a:gd name="connsiteX36" fmla="*/ 6625 w 344996"/>
                <a:gd name="connsiteY36" fmla="*/ 64171 h 524979"/>
                <a:gd name="connsiteX37" fmla="*/ 2491 w 344996"/>
                <a:gd name="connsiteY37" fmla="*/ 81040 h 524979"/>
                <a:gd name="connsiteX38" fmla="*/ 1458 w 344996"/>
                <a:gd name="connsiteY38" fmla="*/ 88164 h 524979"/>
                <a:gd name="connsiteX39" fmla="*/ 314 w 344996"/>
                <a:gd name="connsiteY39" fmla="*/ 104313 h 524979"/>
                <a:gd name="connsiteX40" fmla="*/ 0 w 344996"/>
                <a:gd name="connsiteY40" fmla="*/ 108613 h 524979"/>
                <a:gd name="connsiteX41" fmla="*/ 0 w 344996"/>
                <a:gd name="connsiteY41" fmla="*/ 419744 h 524979"/>
                <a:gd name="connsiteX42" fmla="*/ 351 w 344996"/>
                <a:gd name="connsiteY42" fmla="*/ 424635 h 524979"/>
                <a:gd name="connsiteX43" fmla="*/ 1458 w 344996"/>
                <a:gd name="connsiteY43" fmla="*/ 440027 h 524979"/>
                <a:gd name="connsiteX44" fmla="*/ 2658 w 344996"/>
                <a:gd name="connsiteY44" fmla="*/ 447539 h 524979"/>
                <a:gd name="connsiteX45" fmla="*/ 6164 w 344996"/>
                <a:gd name="connsiteY45" fmla="*/ 461454 h 524979"/>
                <a:gd name="connsiteX46" fmla="*/ 7751 w 344996"/>
                <a:gd name="connsiteY46" fmla="*/ 466382 h 524979"/>
                <a:gd name="connsiteX47" fmla="*/ 14432 w 344996"/>
                <a:gd name="connsiteY47" fmla="*/ 480187 h 524979"/>
                <a:gd name="connsiteX48" fmla="*/ 17330 w 344996"/>
                <a:gd name="connsiteY48" fmla="*/ 484838 h 524979"/>
                <a:gd name="connsiteX49" fmla="*/ 26872 w 344996"/>
                <a:gd name="connsiteY49" fmla="*/ 496484 h 524979"/>
                <a:gd name="connsiteX50" fmla="*/ 27905 w 344996"/>
                <a:gd name="connsiteY50" fmla="*/ 497720 h 524979"/>
                <a:gd name="connsiteX51" fmla="*/ 33036 w 344996"/>
                <a:gd name="connsiteY51" fmla="*/ 501984 h 524979"/>
                <a:gd name="connsiteX52" fmla="*/ 34863 w 344996"/>
                <a:gd name="connsiteY52" fmla="*/ 503497 h 524979"/>
                <a:gd name="connsiteX53" fmla="*/ 41673 w 344996"/>
                <a:gd name="connsiteY53" fmla="*/ 508111 h 524979"/>
                <a:gd name="connsiteX54" fmla="*/ 44220 w 344996"/>
                <a:gd name="connsiteY54" fmla="*/ 509624 h 524979"/>
                <a:gd name="connsiteX55" fmla="*/ 50975 w 344996"/>
                <a:gd name="connsiteY55" fmla="*/ 513131 h 524979"/>
                <a:gd name="connsiteX56" fmla="*/ 54113 w 344996"/>
                <a:gd name="connsiteY56" fmla="*/ 514570 h 524979"/>
                <a:gd name="connsiteX57" fmla="*/ 60923 w 344996"/>
                <a:gd name="connsiteY57" fmla="*/ 517228 h 524979"/>
                <a:gd name="connsiteX58" fmla="*/ 64337 w 344996"/>
                <a:gd name="connsiteY58" fmla="*/ 518336 h 524979"/>
                <a:gd name="connsiteX59" fmla="*/ 71332 w 344996"/>
                <a:gd name="connsiteY59" fmla="*/ 520329 h 524979"/>
                <a:gd name="connsiteX60" fmla="*/ 74433 w 344996"/>
                <a:gd name="connsiteY60" fmla="*/ 521049 h 524979"/>
                <a:gd name="connsiteX61" fmla="*/ 82147 w 344996"/>
                <a:gd name="connsiteY61" fmla="*/ 522599 h 524979"/>
                <a:gd name="connsiteX62" fmla="*/ 83864 w 344996"/>
                <a:gd name="connsiteY62" fmla="*/ 522876 h 524979"/>
                <a:gd name="connsiteX63" fmla="*/ 111474 w 344996"/>
                <a:gd name="connsiteY63" fmla="*/ 524980 h 524979"/>
                <a:gd name="connsiteX64" fmla="*/ 121255 w 344996"/>
                <a:gd name="connsiteY64" fmla="*/ 524777 h 524979"/>
                <a:gd name="connsiteX65" fmla="*/ 344923 w 344996"/>
                <a:gd name="connsiteY65" fmla="*/ 512596 h 524979"/>
                <a:gd name="connsiteX66" fmla="*/ 344997 w 344996"/>
                <a:gd name="connsiteY66" fmla="*/ 512596 h 524979"/>
                <a:gd name="connsiteX67" fmla="*/ 344997 w 344996"/>
                <a:gd name="connsiteY67" fmla="*/ 430301 h 524979"/>
                <a:gd name="connsiteX68" fmla="*/ 143716 w 344996"/>
                <a:gd name="connsiteY68" fmla="*/ 430301 h 524979"/>
                <a:gd name="connsiteX69" fmla="*/ 114445 w 344996"/>
                <a:gd name="connsiteY69" fmla="*/ 425687 h 524979"/>
                <a:gd name="connsiteX70" fmla="*/ 108447 w 344996"/>
                <a:gd name="connsiteY70" fmla="*/ 420833 h 524979"/>
                <a:gd name="connsiteX71" fmla="*/ 108004 w 344996"/>
                <a:gd name="connsiteY71" fmla="*/ 420150 h 524979"/>
                <a:gd name="connsiteX72" fmla="*/ 104110 w 344996"/>
                <a:gd name="connsiteY72" fmla="*/ 413857 h 524979"/>
                <a:gd name="connsiteX73" fmla="*/ 103630 w 344996"/>
                <a:gd name="connsiteY73" fmla="*/ 412472 h 524979"/>
                <a:gd name="connsiteX74" fmla="*/ 100566 w 344996"/>
                <a:gd name="connsiteY74" fmla="*/ 393296 h 524979"/>
                <a:gd name="connsiteX75" fmla="*/ 100566 w 344996"/>
                <a:gd name="connsiteY75" fmla="*/ 312127 h 524979"/>
                <a:gd name="connsiteX76" fmla="*/ 312625 w 344996"/>
                <a:gd name="connsiteY76" fmla="*/ 305723 h 524979"/>
                <a:gd name="connsiteX77" fmla="*/ 312736 w 344996"/>
                <a:gd name="connsiteY77" fmla="*/ 305723 h 524979"/>
                <a:gd name="connsiteX78" fmla="*/ 312736 w 344996"/>
                <a:gd name="connsiteY78" fmla="*/ 222671 h 524979"/>
                <a:gd name="connsiteX79" fmla="*/ 100566 w 344996"/>
                <a:gd name="connsiteY79" fmla="*/ 215547 h 524979"/>
                <a:gd name="connsiteX80" fmla="*/ 100566 w 344996"/>
                <a:gd name="connsiteY80" fmla="*/ 134286 h 524979"/>
                <a:gd name="connsiteX81" fmla="*/ 137718 w 344996"/>
                <a:gd name="connsiteY81" fmla="*/ 94476 h 524979"/>
                <a:gd name="connsiteX82" fmla="*/ 344997 w 344996"/>
                <a:gd name="connsiteY82" fmla="*/ 94476 h 524979"/>
                <a:gd name="connsiteX83" fmla="*/ 344997 w 344996"/>
                <a:gd name="connsiteY83" fmla="*/ 11462 h 524979"/>
                <a:gd name="connsiteX84" fmla="*/ 344923 w 344996"/>
                <a:gd name="connsiteY84" fmla="*/ 11425 h 524979"/>
                <a:gd name="connsiteX85" fmla="*/ 114076 w 344996"/>
                <a:gd name="connsiteY85" fmla="*/ 37 h 52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44996" h="524979">
                  <a:moveTo>
                    <a:pt x="105328" y="416293"/>
                  </a:moveTo>
                  <a:cubicBezTo>
                    <a:pt x="105014" y="415776"/>
                    <a:pt x="104701" y="415370"/>
                    <a:pt x="104405" y="414816"/>
                  </a:cubicBezTo>
                  <a:cubicBezTo>
                    <a:pt x="104645" y="415388"/>
                    <a:pt x="105014" y="415776"/>
                    <a:pt x="105328" y="416293"/>
                  </a:cubicBezTo>
                  <a:moveTo>
                    <a:pt x="110293" y="422660"/>
                  </a:moveTo>
                  <a:cubicBezTo>
                    <a:pt x="109850" y="422254"/>
                    <a:pt x="109333" y="421977"/>
                    <a:pt x="108946" y="421553"/>
                  </a:cubicBezTo>
                  <a:cubicBezTo>
                    <a:pt x="109352" y="421996"/>
                    <a:pt x="109905" y="422272"/>
                    <a:pt x="110293" y="422660"/>
                  </a:cubicBezTo>
                  <a:moveTo>
                    <a:pt x="28071" y="497610"/>
                  </a:moveTo>
                  <a:cubicBezTo>
                    <a:pt x="28034" y="497573"/>
                    <a:pt x="27998" y="497536"/>
                    <a:pt x="27961" y="497443"/>
                  </a:cubicBezTo>
                  <a:cubicBezTo>
                    <a:pt x="28551" y="498034"/>
                    <a:pt x="29234" y="498551"/>
                    <a:pt x="29825" y="499160"/>
                  </a:cubicBezTo>
                  <a:cubicBezTo>
                    <a:pt x="29271" y="498643"/>
                    <a:pt x="28588" y="498126"/>
                    <a:pt x="28071" y="497610"/>
                  </a:cubicBezTo>
                  <a:moveTo>
                    <a:pt x="15540" y="482014"/>
                  </a:moveTo>
                  <a:cubicBezTo>
                    <a:pt x="15816" y="482457"/>
                    <a:pt x="16094" y="482882"/>
                    <a:pt x="16370" y="483325"/>
                  </a:cubicBezTo>
                  <a:cubicBezTo>
                    <a:pt x="16112" y="482882"/>
                    <a:pt x="15835" y="482457"/>
                    <a:pt x="15540" y="482014"/>
                  </a:cubicBezTo>
                  <a:moveTo>
                    <a:pt x="1864" y="442629"/>
                  </a:moveTo>
                  <a:cubicBezTo>
                    <a:pt x="1974" y="443386"/>
                    <a:pt x="2141" y="444180"/>
                    <a:pt x="2270" y="444936"/>
                  </a:cubicBezTo>
                  <a:cubicBezTo>
                    <a:pt x="2141" y="444143"/>
                    <a:pt x="1974" y="443386"/>
                    <a:pt x="1864" y="442629"/>
                  </a:cubicBezTo>
                  <a:moveTo>
                    <a:pt x="2141" y="83440"/>
                  </a:moveTo>
                  <a:cubicBezTo>
                    <a:pt x="2067" y="83993"/>
                    <a:pt x="1974" y="84547"/>
                    <a:pt x="1901" y="85119"/>
                  </a:cubicBezTo>
                  <a:cubicBezTo>
                    <a:pt x="1974" y="84565"/>
                    <a:pt x="2067" y="83993"/>
                    <a:pt x="2141" y="83440"/>
                  </a:cubicBezTo>
                  <a:moveTo>
                    <a:pt x="28311" y="28828"/>
                  </a:moveTo>
                  <a:cubicBezTo>
                    <a:pt x="28348" y="28791"/>
                    <a:pt x="28422" y="28718"/>
                    <a:pt x="28514" y="28662"/>
                  </a:cubicBezTo>
                  <a:cubicBezTo>
                    <a:pt x="28348" y="28773"/>
                    <a:pt x="28237" y="28939"/>
                    <a:pt x="28108" y="29068"/>
                  </a:cubicBezTo>
                  <a:cubicBezTo>
                    <a:pt x="28201" y="28995"/>
                    <a:pt x="28237" y="28902"/>
                    <a:pt x="28311" y="28828"/>
                  </a:cubicBezTo>
                  <a:moveTo>
                    <a:pt x="114076" y="37"/>
                  </a:moveTo>
                  <a:cubicBezTo>
                    <a:pt x="113209" y="0"/>
                    <a:pt x="112286" y="0"/>
                    <a:pt x="111326" y="0"/>
                  </a:cubicBezTo>
                  <a:cubicBezTo>
                    <a:pt x="100474" y="0"/>
                    <a:pt x="88016" y="1071"/>
                    <a:pt x="75411" y="4024"/>
                  </a:cubicBezTo>
                  <a:lnTo>
                    <a:pt x="75374" y="4061"/>
                  </a:lnTo>
                  <a:cubicBezTo>
                    <a:pt x="72144" y="4817"/>
                    <a:pt x="68970" y="5685"/>
                    <a:pt x="65795" y="6681"/>
                  </a:cubicBezTo>
                  <a:cubicBezTo>
                    <a:pt x="65721" y="6718"/>
                    <a:pt x="65684" y="6755"/>
                    <a:pt x="65592" y="6755"/>
                  </a:cubicBezTo>
                  <a:cubicBezTo>
                    <a:pt x="53817" y="10576"/>
                    <a:pt x="42356" y="16463"/>
                    <a:pt x="32335" y="25137"/>
                  </a:cubicBezTo>
                  <a:cubicBezTo>
                    <a:pt x="31578" y="25765"/>
                    <a:pt x="30784" y="26374"/>
                    <a:pt x="30064" y="27038"/>
                  </a:cubicBezTo>
                  <a:cubicBezTo>
                    <a:pt x="29437" y="27629"/>
                    <a:pt x="28754" y="28072"/>
                    <a:pt x="28108" y="28662"/>
                  </a:cubicBezTo>
                  <a:cubicBezTo>
                    <a:pt x="27481" y="29290"/>
                    <a:pt x="27038" y="30139"/>
                    <a:pt x="26429" y="30803"/>
                  </a:cubicBezTo>
                  <a:cubicBezTo>
                    <a:pt x="22848" y="34550"/>
                    <a:pt x="19471" y="38555"/>
                    <a:pt x="16481" y="43206"/>
                  </a:cubicBezTo>
                  <a:cubicBezTo>
                    <a:pt x="15761" y="44313"/>
                    <a:pt x="15208" y="45587"/>
                    <a:pt x="14580" y="46749"/>
                  </a:cubicBezTo>
                  <a:cubicBezTo>
                    <a:pt x="12273" y="50680"/>
                    <a:pt x="10280" y="54943"/>
                    <a:pt x="8489" y="59520"/>
                  </a:cubicBezTo>
                  <a:cubicBezTo>
                    <a:pt x="7899" y="61071"/>
                    <a:pt x="7179" y="62547"/>
                    <a:pt x="6625" y="64171"/>
                  </a:cubicBezTo>
                  <a:cubicBezTo>
                    <a:pt x="4872" y="69339"/>
                    <a:pt x="3562" y="75024"/>
                    <a:pt x="2491" y="81040"/>
                  </a:cubicBezTo>
                  <a:cubicBezTo>
                    <a:pt x="2085" y="83347"/>
                    <a:pt x="1735" y="85728"/>
                    <a:pt x="1458" y="88164"/>
                  </a:cubicBezTo>
                  <a:cubicBezTo>
                    <a:pt x="830" y="93258"/>
                    <a:pt x="424" y="98629"/>
                    <a:pt x="314" y="104313"/>
                  </a:cubicBezTo>
                  <a:cubicBezTo>
                    <a:pt x="277" y="105790"/>
                    <a:pt x="0" y="107100"/>
                    <a:pt x="0" y="108613"/>
                  </a:cubicBezTo>
                  <a:lnTo>
                    <a:pt x="0" y="419744"/>
                  </a:lnTo>
                  <a:cubicBezTo>
                    <a:pt x="0" y="421497"/>
                    <a:pt x="314" y="422974"/>
                    <a:pt x="351" y="424635"/>
                  </a:cubicBezTo>
                  <a:cubicBezTo>
                    <a:pt x="517" y="430042"/>
                    <a:pt x="830" y="435210"/>
                    <a:pt x="1458" y="440027"/>
                  </a:cubicBezTo>
                  <a:cubicBezTo>
                    <a:pt x="1772" y="442611"/>
                    <a:pt x="2215" y="445121"/>
                    <a:pt x="2658" y="447539"/>
                  </a:cubicBezTo>
                  <a:cubicBezTo>
                    <a:pt x="3617" y="452466"/>
                    <a:pt x="4724" y="457117"/>
                    <a:pt x="6164" y="461454"/>
                  </a:cubicBezTo>
                  <a:cubicBezTo>
                    <a:pt x="6681" y="463079"/>
                    <a:pt x="7161" y="464795"/>
                    <a:pt x="7751" y="466382"/>
                  </a:cubicBezTo>
                  <a:cubicBezTo>
                    <a:pt x="9652" y="471439"/>
                    <a:pt x="11922" y="475924"/>
                    <a:pt x="14432" y="480187"/>
                  </a:cubicBezTo>
                  <a:cubicBezTo>
                    <a:pt x="15355" y="481774"/>
                    <a:pt x="16296" y="483325"/>
                    <a:pt x="17330" y="484838"/>
                  </a:cubicBezTo>
                  <a:cubicBezTo>
                    <a:pt x="20265" y="489101"/>
                    <a:pt x="23420" y="493033"/>
                    <a:pt x="26872" y="496484"/>
                  </a:cubicBezTo>
                  <a:cubicBezTo>
                    <a:pt x="27278" y="496835"/>
                    <a:pt x="27499" y="497351"/>
                    <a:pt x="27905" y="497720"/>
                  </a:cubicBezTo>
                  <a:cubicBezTo>
                    <a:pt x="29530" y="499270"/>
                    <a:pt x="31320" y="500581"/>
                    <a:pt x="33036" y="501984"/>
                  </a:cubicBezTo>
                  <a:cubicBezTo>
                    <a:pt x="33664" y="502463"/>
                    <a:pt x="34272" y="503017"/>
                    <a:pt x="34863" y="503497"/>
                  </a:cubicBezTo>
                  <a:cubicBezTo>
                    <a:pt x="37059" y="505177"/>
                    <a:pt x="39366" y="506671"/>
                    <a:pt x="41673" y="508111"/>
                  </a:cubicBezTo>
                  <a:cubicBezTo>
                    <a:pt x="42541" y="508628"/>
                    <a:pt x="43353" y="509145"/>
                    <a:pt x="44220" y="509624"/>
                  </a:cubicBezTo>
                  <a:cubicBezTo>
                    <a:pt x="46417" y="510898"/>
                    <a:pt x="48668" y="512042"/>
                    <a:pt x="50975" y="513131"/>
                  </a:cubicBezTo>
                  <a:cubicBezTo>
                    <a:pt x="52009" y="513648"/>
                    <a:pt x="53079" y="514128"/>
                    <a:pt x="54113" y="514570"/>
                  </a:cubicBezTo>
                  <a:cubicBezTo>
                    <a:pt x="56383" y="515530"/>
                    <a:pt x="58616" y="516435"/>
                    <a:pt x="60923" y="517228"/>
                  </a:cubicBezTo>
                  <a:cubicBezTo>
                    <a:pt x="62030" y="517634"/>
                    <a:pt x="63193" y="517985"/>
                    <a:pt x="64337" y="518336"/>
                  </a:cubicBezTo>
                  <a:cubicBezTo>
                    <a:pt x="66681" y="519056"/>
                    <a:pt x="68988" y="519775"/>
                    <a:pt x="71332" y="520329"/>
                  </a:cubicBezTo>
                  <a:cubicBezTo>
                    <a:pt x="72366" y="520606"/>
                    <a:pt x="73399" y="520846"/>
                    <a:pt x="74433" y="521049"/>
                  </a:cubicBezTo>
                  <a:cubicBezTo>
                    <a:pt x="76980" y="521639"/>
                    <a:pt x="79563" y="522156"/>
                    <a:pt x="82147" y="522599"/>
                  </a:cubicBezTo>
                  <a:cubicBezTo>
                    <a:pt x="82701" y="522710"/>
                    <a:pt x="83255" y="522802"/>
                    <a:pt x="83864" y="522876"/>
                  </a:cubicBezTo>
                  <a:cubicBezTo>
                    <a:pt x="93331" y="524352"/>
                    <a:pt x="102726" y="524980"/>
                    <a:pt x="111474" y="524980"/>
                  </a:cubicBezTo>
                  <a:cubicBezTo>
                    <a:pt x="114851" y="524980"/>
                    <a:pt x="118118" y="524906"/>
                    <a:pt x="121255" y="524777"/>
                  </a:cubicBezTo>
                  <a:cubicBezTo>
                    <a:pt x="123083" y="524703"/>
                    <a:pt x="304505" y="518262"/>
                    <a:pt x="344923" y="512596"/>
                  </a:cubicBezTo>
                  <a:lnTo>
                    <a:pt x="344997" y="512596"/>
                  </a:lnTo>
                  <a:lnTo>
                    <a:pt x="344997" y="430301"/>
                  </a:lnTo>
                  <a:lnTo>
                    <a:pt x="143716" y="430301"/>
                  </a:lnTo>
                  <a:cubicBezTo>
                    <a:pt x="133326" y="430301"/>
                    <a:pt x="122677" y="430338"/>
                    <a:pt x="114445" y="425687"/>
                  </a:cubicBezTo>
                  <a:cubicBezTo>
                    <a:pt x="112138" y="424413"/>
                    <a:pt x="110145" y="422789"/>
                    <a:pt x="108447" y="420833"/>
                  </a:cubicBezTo>
                  <a:cubicBezTo>
                    <a:pt x="108244" y="420630"/>
                    <a:pt x="108170" y="420353"/>
                    <a:pt x="108004" y="420150"/>
                  </a:cubicBezTo>
                  <a:cubicBezTo>
                    <a:pt x="106454" y="418323"/>
                    <a:pt x="105143" y="416256"/>
                    <a:pt x="104110" y="413857"/>
                  </a:cubicBezTo>
                  <a:cubicBezTo>
                    <a:pt x="103907" y="413450"/>
                    <a:pt x="103833" y="412897"/>
                    <a:pt x="103630" y="412472"/>
                  </a:cubicBezTo>
                  <a:cubicBezTo>
                    <a:pt x="101637" y="407305"/>
                    <a:pt x="100566" y="401011"/>
                    <a:pt x="100566" y="393296"/>
                  </a:cubicBezTo>
                  <a:lnTo>
                    <a:pt x="100566" y="312127"/>
                  </a:lnTo>
                  <a:lnTo>
                    <a:pt x="312625" y="305723"/>
                  </a:lnTo>
                  <a:lnTo>
                    <a:pt x="312736" y="305723"/>
                  </a:lnTo>
                  <a:lnTo>
                    <a:pt x="312736" y="222671"/>
                  </a:lnTo>
                  <a:lnTo>
                    <a:pt x="100566" y="215547"/>
                  </a:lnTo>
                  <a:lnTo>
                    <a:pt x="100566" y="134286"/>
                  </a:lnTo>
                  <a:cubicBezTo>
                    <a:pt x="100566" y="114722"/>
                    <a:pt x="100566" y="94476"/>
                    <a:pt x="137718" y="94476"/>
                  </a:cubicBezTo>
                  <a:lnTo>
                    <a:pt x="344997" y="94476"/>
                  </a:lnTo>
                  <a:lnTo>
                    <a:pt x="344997" y="11462"/>
                  </a:lnTo>
                  <a:lnTo>
                    <a:pt x="344923" y="11425"/>
                  </a:lnTo>
                  <a:cubicBezTo>
                    <a:pt x="299595" y="5075"/>
                    <a:pt x="115903" y="74"/>
                    <a:pt x="114076" y="37"/>
                  </a:cubicBezTo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reeform: Shape 100">
              <a:extLst>
                <a:ext uri="{FF2B5EF4-FFF2-40B4-BE49-F238E27FC236}">
                  <a16:creationId xmlns:a16="http://schemas.microsoft.com/office/drawing/2014/main" id="{B2BA334B-D682-962C-4D48-9E960E7C04F0}"/>
                </a:ext>
              </a:extLst>
            </p:cNvPr>
            <p:cNvSpPr/>
            <p:nvPr/>
          </p:nvSpPr>
          <p:spPr>
            <a:xfrm>
              <a:off x="5619430" y="5067703"/>
              <a:ext cx="410275" cy="522598"/>
            </a:xfrm>
            <a:custGeom>
              <a:avLst/>
              <a:gdLst>
                <a:gd name="connsiteX0" fmla="*/ 309672 w 410275"/>
                <a:gd name="connsiteY0" fmla="*/ 0 h 522598"/>
                <a:gd name="connsiteX1" fmla="*/ 309672 w 410275"/>
                <a:gd name="connsiteY1" fmla="*/ 337246 h 522598"/>
                <a:gd name="connsiteX2" fmla="*/ 101877 w 410275"/>
                <a:gd name="connsiteY2" fmla="*/ 0 h 522598"/>
                <a:gd name="connsiteX3" fmla="*/ 0 w 410275"/>
                <a:gd name="connsiteY3" fmla="*/ 0 h 522598"/>
                <a:gd name="connsiteX4" fmla="*/ 0 w 410275"/>
                <a:gd name="connsiteY4" fmla="*/ 522599 h 522598"/>
                <a:gd name="connsiteX5" fmla="*/ 101323 w 410275"/>
                <a:gd name="connsiteY5" fmla="*/ 522599 h 522598"/>
                <a:gd name="connsiteX6" fmla="*/ 101323 w 410275"/>
                <a:gd name="connsiteY6" fmla="*/ 188915 h 522598"/>
                <a:gd name="connsiteX7" fmla="*/ 309783 w 410275"/>
                <a:gd name="connsiteY7" fmla="*/ 522599 h 522598"/>
                <a:gd name="connsiteX8" fmla="*/ 410276 w 410275"/>
                <a:gd name="connsiteY8" fmla="*/ 522599 h 522598"/>
                <a:gd name="connsiteX9" fmla="*/ 410276 w 410275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75" h="522598">
                  <a:moveTo>
                    <a:pt x="309672" y="0"/>
                  </a:moveTo>
                  <a:lnTo>
                    <a:pt x="309672" y="337246"/>
                  </a:lnTo>
                  <a:lnTo>
                    <a:pt x="101877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23" y="522599"/>
                  </a:lnTo>
                  <a:lnTo>
                    <a:pt x="101323" y="188915"/>
                  </a:lnTo>
                  <a:lnTo>
                    <a:pt x="309783" y="522599"/>
                  </a:lnTo>
                  <a:lnTo>
                    <a:pt x="410276" y="522599"/>
                  </a:lnTo>
                  <a:lnTo>
                    <a:pt x="41027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73" name="Graphic 4">
              <a:extLst>
                <a:ext uri="{FF2B5EF4-FFF2-40B4-BE49-F238E27FC236}">
                  <a16:creationId xmlns:a16="http://schemas.microsoft.com/office/drawing/2014/main" id="{06C7C531-531B-40DF-E455-E6609DAC46E7}"/>
                </a:ext>
              </a:extLst>
            </p:cNvPr>
            <p:cNvGrpSpPr/>
            <p:nvPr/>
          </p:nvGrpSpPr>
          <p:grpSpPr>
            <a:xfrm>
              <a:off x="6098860" y="5061963"/>
              <a:ext cx="1521102" cy="532786"/>
              <a:chOff x="6098860" y="5061963"/>
              <a:chExt cx="1521102" cy="532786"/>
            </a:xfrm>
            <a:solidFill>
              <a:srgbClr val="9C9B9B"/>
            </a:solidFill>
          </p:grpSpPr>
          <p:sp>
            <p:nvSpPr>
              <p:cNvPr id="100" name="Freeform: Shape 128">
                <a:extLst>
                  <a:ext uri="{FF2B5EF4-FFF2-40B4-BE49-F238E27FC236}">
                    <a16:creationId xmlns:a16="http://schemas.microsoft.com/office/drawing/2014/main" id="{5C8EB5BD-371C-9B82-ADA3-39C89DDE7BB2}"/>
                  </a:ext>
                </a:extLst>
              </p:cNvPr>
              <p:cNvSpPr/>
              <p:nvPr/>
            </p:nvSpPr>
            <p:spPr>
              <a:xfrm>
                <a:off x="6098860" y="5061963"/>
                <a:ext cx="361514" cy="532786"/>
              </a:xfrm>
              <a:custGeom>
                <a:avLst/>
                <a:gdLst>
                  <a:gd name="connsiteX0" fmla="*/ 117472 w 361514"/>
                  <a:gd name="connsiteY0" fmla="*/ 522913 h 532786"/>
                  <a:gd name="connsiteX1" fmla="*/ 113892 w 361514"/>
                  <a:gd name="connsiteY1" fmla="*/ 521842 h 532786"/>
                  <a:gd name="connsiteX2" fmla="*/ 117472 w 361514"/>
                  <a:gd name="connsiteY2" fmla="*/ 522913 h 532786"/>
                  <a:gd name="connsiteX3" fmla="*/ 82941 w 361514"/>
                  <a:gd name="connsiteY3" fmla="*/ 506117 h 532786"/>
                  <a:gd name="connsiteX4" fmla="*/ 79287 w 361514"/>
                  <a:gd name="connsiteY4" fmla="*/ 503884 h 532786"/>
                  <a:gd name="connsiteX5" fmla="*/ 82941 w 361514"/>
                  <a:gd name="connsiteY5" fmla="*/ 506117 h 532786"/>
                  <a:gd name="connsiteX6" fmla="*/ 100677 w 361514"/>
                  <a:gd name="connsiteY6" fmla="*/ 516102 h 532786"/>
                  <a:gd name="connsiteX7" fmla="*/ 95657 w 361514"/>
                  <a:gd name="connsiteY7" fmla="*/ 513869 h 532786"/>
                  <a:gd name="connsiteX8" fmla="*/ 100677 w 361514"/>
                  <a:gd name="connsiteY8" fmla="*/ 516102 h 532786"/>
                  <a:gd name="connsiteX9" fmla="*/ 178598 w 361514"/>
                  <a:gd name="connsiteY9" fmla="*/ 0 h 532786"/>
                  <a:gd name="connsiteX10" fmla="*/ 130151 w 361514"/>
                  <a:gd name="connsiteY10" fmla="*/ 4651 h 532786"/>
                  <a:gd name="connsiteX11" fmla="*/ 126922 w 361514"/>
                  <a:gd name="connsiteY11" fmla="*/ 5481 h 532786"/>
                  <a:gd name="connsiteX12" fmla="*/ 109776 w 361514"/>
                  <a:gd name="connsiteY12" fmla="*/ 10132 h 532786"/>
                  <a:gd name="connsiteX13" fmla="*/ 101619 w 361514"/>
                  <a:gd name="connsiteY13" fmla="*/ 13436 h 532786"/>
                  <a:gd name="connsiteX14" fmla="*/ 91283 w 361514"/>
                  <a:gd name="connsiteY14" fmla="*/ 17773 h 532786"/>
                  <a:gd name="connsiteX15" fmla="*/ 82738 w 361514"/>
                  <a:gd name="connsiteY15" fmla="*/ 22793 h 532786"/>
                  <a:gd name="connsiteX16" fmla="*/ 74543 w 361514"/>
                  <a:gd name="connsiteY16" fmla="*/ 27721 h 532786"/>
                  <a:gd name="connsiteX17" fmla="*/ 68065 w 361514"/>
                  <a:gd name="connsiteY17" fmla="*/ 32925 h 532786"/>
                  <a:gd name="connsiteX18" fmla="*/ 59594 w 361514"/>
                  <a:gd name="connsiteY18" fmla="*/ 39920 h 532786"/>
                  <a:gd name="connsiteX19" fmla="*/ 56973 w 361514"/>
                  <a:gd name="connsiteY19" fmla="*/ 42781 h 532786"/>
                  <a:gd name="connsiteX20" fmla="*/ 35730 w 361514"/>
                  <a:gd name="connsiteY20" fmla="*/ 70151 h 532786"/>
                  <a:gd name="connsiteX21" fmla="*/ 19102 w 361514"/>
                  <a:gd name="connsiteY21" fmla="*/ 107820 h 532786"/>
                  <a:gd name="connsiteX22" fmla="*/ 18234 w 361514"/>
                  <a:gd name="connsiteY22" fmla="*/ 110680 h 532786"/>
                  <a:gd name="connsiteX23" fmla="*/ 13067 w 361514"/>
                  <a:gd name="connsiteY23" fmla="*/ 128970 h 532786"/>
                  <a:gd name="connsiteX24" fmla="*/ 11627 w 361514"/>
                  <a:gd name="connsiteY24" fmla="*/ 135485 h 532786"/>
                  <a:gd name="connsiteX25" fmla="*/ 8213 w 361514"/>
                  <a:gd name="connsiteY25" fmla="*/ 152188 h 532786"/>
                  <a:gd name="connsiteX26" fmla="*/ 6939 w 361514"/>
                  <a:gd name="connsiteY26" fmla="*/ 160696 h 532786"/>
                  <a:gd name="connsiteX27" fmla="*/ 4559 w 361514"/>
                  <a:gd name="connsiteY27" fmla="*/ 177768 h 532786"/>
                  <a:gd name="connsiteX28" fmla="*/ 3765 w 361514"/>
                  <a:gd name="connsiteY28" fmla="*/ 185648 h 532786"/>
                  <a:gd name="connsiteX29" fmla="*/ 1938 w 361514"/>
                  <a:gd name="connsiteY29" fmla="*/ 205968 h 532786"/>
                  <a:gd name="connsiteX30" fmla="*/ 1864 w 361514"/>
                  <a:gd name="connsiteY30" fmla="*/ 207962 h 532786"/>
                  <a:gd name="connsiteX31" fmla="*/ 0 w 361514"/>
                  <a:gd name="connsiteY31" fmla="*/ 265599 h 532786"/>
                  <a:gd name="connsiteX32" fmla="*/ 39533 w 361514"/>
                  <a:gd name="connsiteY32" fmla="*/ 460660 h 532786"/>
                  <a:gd name="connsiteX33" fmla="*/ 178635 w 361514"/>
                  <a:gd name="connsiteY33" fmla="*/ 532583 h 532786"/>
                  <a:gd name="connsiteX34" fmla="*/ 198715 w 361514"/>
                  <a:gd name="connsiteY34" fmla="*/ 532786 h 532786"/>
                  <a:gd name="connsiteX35" fmla="*/ 204806 w 361514"/>
                  <a:gd name="connsiteY35" fmla="*/ 532620 h 532786"/>
                  <a:gd name="connsiteX36" fmla="*/ 237786 w 361514"/>
                  <a:gd name="connsiteY36" fmla="*/ 531790 h 532786"/>
                  <a:gd name="connsiteX37" fmla="*/ 252902 w 361514"/>
                  <a:gd name="connsiteY37" fmla="*/ 530959 h 532786"/>
                  <a:gd name="connsiteX38" fmla="*/ 283170 w 361514"/>
                  <a:gd name="connsiteY38" fmla="*/ 528302 h 532786"/>
                  <a:gd name="connsiteX39" fmla="*/ 295775 w 361514"/>
                  <a:gd name="connsiteY39" fmla="*/ 526677 h 532786"/>
                  <a:gd name="connsiteX40" fmla="*/ 323976 w 361514"/>
                  <a:gd name="connsiteY40" fmla="*/ 522063 h 532786"/>
                  <a:gd name="connsiteX41" fmla="*/ 333370 w 361514"/>
                  <a:gd name="connsiteY41" fmla="*/ 519959 h 532786"/>
                  <a:gd name="connsiteX42" fmla="*/ 356550 w 361514"/>
                  <a:gd name="connsiteY42" fmla="*/ 513906 h 532786"/>
                  <a:gd name="connsiteX43" fmla="*/ 361441 w 361514"/>
                  <a:gd name="connsiteY43" fmla="*/ 512632 h 532786"/>
                  <a:gd name="connsiteX44" fmla="*/ 361515 w 361514"/>
                  <a:gd name="connsiteY44" fmla="*/ 512596 h 532786"/>
                  <a:gd name="connsiteX45" fmla="*/ 361515 w 361514"/>
                  <a:gd name="connsiteY45" fmla="*/ 434638 h 532786"/>
                  <a:gd name="connsiteX46" fmla="*/ 361405 w 361514"/>
                  <a:gd name="connsiteY46" fmla="*/ 434638 h 532786"/>
                  <a:gd name="connsiteX47" fmla="*/ 202258 w 361514"/>
                  <a:gd name="connsiteY47" fmla="*/ 440322 h 532786"/>
                  <a:gd name="connsiteX48" fmla="*/ 120554 w 361514"/>
                  <a:gd name="connsiteY48" fmla="*/ 397596 h 532786"/>
                  <a:gd name="connsiteX49" fmla="*/ 100585 w 361514"/>
                  <a:gd name="connsiteY49" fmla="*/ 267039 h 532786"/>
                  <a:gd name="connsiteX50" fmla="*/ 123766 w 361514"/>
                  <a:gd name="connsiteY50" fmla="*/ 120222 h 532786"/>
                  <a:gd name="connsiteX51" fmla="*/ 202240 w 361514"/>
                  <a:gd name="connsiteY51" fmla="*/ 92298 h 532786"/>
                  <a:gd name="connsiteX52" fmla="*/ 359116 w 361514"/>
                  <a:gd name="connsiteY52" fmla="*/ 102043 h 532786"/>
                  <a:gd name="connsiteX53" fmla="*/ 361386 w 361514"/>
                  <a:gd name="connsiteY53" fmla="*/ 102283 h 532786"/>
                  <a:gd name="connsiteX54" fmla="*/ 361496 w 361514"/>
                  <a:gd name="connsiteY54" fmla="*/ 102283 h 532786"/>
                  <a:gd name="connsiteX55" fmla="*/ 361496 w 361514"/>
                  <a:gd name="connsiteY55" fmla="*/ 23568 h 532786"/>
                  <a:gd name="connsiteX56" fmla="*/ 361423 w 361514"/>
                  <a:gd name="connsiteY56" fmla="*/ 23531 h 532786"/>
                  <a:gd name="connsiteX57" fmla="*/ 178598 w 361514"/>
                  <a:gd name="connsiteY57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61514" h="532786">
                    <a:moveTo>
                      <a:pt x="117472" y="522913"/>
                    </a:moveTo>
                    <a:cubicBezTo>
                      <a:pt x="116309" y="522506"/>
                      <a:pt x="114999" y="522229"/>
                      <a:pt x="113892" y="521842"/>
                    </a:cubicBezTo>
                    <a:cubicBezTo>
                      <a:pt x="114999" y="522229"/>
                      <a:pt x="116309" y="522506"/>
                      <a:pt x="117472" y="522913"/>
                    </a:cubicBezTo>
                    <a:moveTo>
                      <a:pt x="82941" y="506117"/>
                    </a:moveTo>
                    <a:cubicBezTo>
                      <a:pt x="81741" y="505361"/>
                      <a:pt x="80468" y="504678"/>
                      <a:pt x="79287" y="503884"/>
                    </a:cubicBezTo>
                    <a:cubicBezTo>
                      <a:pt x="80468" y="504678"/>
                      <a:pt x="81741" y="505361"/>
                      <a:pt x="82941" y="506117"/>
                    </a:cubicBezTo>
                    <a:moveTo>
                      <a:pt x="100677" y="516102"/>
                    </a:moveTo>
                    <a:cubicBezTo>
                      <a:pt x="99053" y="515345"/>
                      <a:pt x="97263" y="514718"/>
                      <a:pt x="95657" y="513869"/>
                    </a:cubicBezTo>
                    <a:cubicBezTo>
                      <a:pt x="97263" y="514718"/>
                      <a:pt x="99053" y="515345"/>
                      <a:pt x="100677" y="516102"/>
                    </a:cubicBezTo>
                    <a:moveTo>
                      <a:pt x="178598" y="0"/>
                    </a:moveTo>
                    <a:cubicBezTo>
                      <a:pt x="161010" y="0"/>
                      <a:pt x="144916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4" y="6829"/>
                      <a:pt x="115220" y="8268"/>
                      <a:pt x="109776" y="10132"/>
                    </a:cubicBezTo>
                    <a:cubicBezTo>
                      <a:pt x="106915" y="11092"/>
                      <a:pt x="104368" y="12328"/>
                      <a:pt x="101619" y="13436"/>
                    </a:cubicBezTo>
                    <a:cubicBezTo>
                      <a:pt x="98149" y="14820"/>
                      <a:pt x="94587" y="16149"/>
                      <a:pt x="91283" y="17773"/>
                    </a:cubicBezTo>
                    <a:cubicBezTo>
                      <a:pt x="88256" y="19286"/>
                      <a:pt x="85562" y="21077"/>
                      <a:pt x="82738" y="22793"/>
                    </a:cubicBezTo>
                    <a:cubicBezTo>
                      <a:pt x="79988" y="24417"/>
                      <a:pt x="77127" y="25894"/>
                      <a:pt x="74543" y="27721"/>
                    </a:cubicBezTo>
                    <a:cubicBezTo>
                      <a:pt x="72236" y="29308"/>
                      <a:pt x="70207" y="31227"/>
                      <a:pt x="68065" y="32925"/>
                    </a:cubicBezTo>
                    <a:cubicBezTo>
                      <a:pt x="65205" y="35232"/>
                      <a:pt x="62252" y="37373"/>
                      <a:pt x="59594" y="39920"/>
                    </a:cubicBezTo>
                    <a:cubicBezTo>
                      <a:pt x="58672" y="40787"/>
                      <a:pt x="57878" y="41876"/>
                      <a:pt x="56973" y="42781"/>
                    </a:cubicBezTo>
                    <a:cubicBezTo>
                      <a:pt x="49019" y="50809"/>
                      <a:pt x="41858" y="59797"/>
                      <a:pt x="35730" y="70151"/>
                    </a:cubicBezTo>
                    <a:cubicBezTo>
                      <a:pt x="29289" y="81169"/>
                      <a:pt x="23753" y="93738"/>
                      <a:pt x="19102" y="107820"/>
                    </a:cubicBezTo>
                    <a:cubicBezTo>
                      <a:pt x="18788" y="108779"/>
                      <a:pt x="18548" y="109776"/>
                      <a:pt x="18234" y="110680"/>
                    </a:cubicBezTo>
                    <a:cubicBezTo>
                      <a:pt x="16407" y="116531"/>
                      <a:pt x="14617" y="122566"/>
                      <a:pt x="13067" y="128970"/>
                    </a:cubicBezTo>
                    <a:cubicBezTo>
                      <a:pt x="12550" y="131074"/>
                      <a:pt x="12107" y="133344"/>
                      <a:pt x="11627" y="135485"/>
                    </a:cubicBezTo>
                    <a:cubicBezTo>
                      <a:pt x="10427" y="140892"/>
                      <a:pt x="9246" y="146337"/>
                      <a:pt x="8213" y="152188"/>
                    </a:cubicBezTo>
                    <a:cubicBezTo>
                      <a:pt x="7733" y="154938"/>
                      <a:pt x="7382" y="157872"/>
                      <a:pt x="6939" y="160696"/>
                    </a:cubicBezTo>
                    <a:cubicBezTo>
                      <a:pt x="6072" y="166269"/>
                      <a:pt x="5223" y="171825"/>
                      <a:pt x="4559" y="177768"/>
                    </a:cubicBezTo>
                    <a:cubicBezTo>
                      <a:pt x="4245" y="180315"/>
                      <a:pt x="4042" y="183064"/>
                      <a:pt x="3765" y="185648"/>
                    </a:cubicBezTo>
                    <a:cubicBezTo>
                      <a:pt x="3082" y="192292"/>
                      <a:pt x="2418" y="198937"/>
                      <a:pt x="1938" y="205968"/>
                    </a:cubicBezTo>
                    <a:cubicBezTo>
                      <a:pt x="1901" y="206596"/>
                      <a:pt x="1901" y="207279"/>
                      <a:pt x="1864" y="207962"/>
                    </a:cubicBezTo>
                    <a:cubicBezTo>
                      <a:pt x="664" y="225790"/>
                      <a:pt x="0" y="244836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1" y="532675"/>
                      <a:pt x="204806" y="532620"/>
                    </a:cubicBezTo>
                    <a:cubicBezTo>
                      <a:pt x="216174" y="532583"/>
                      <a:pt x="227119" y="532214"/>
                      <a:pt x="237786" y="531790"/>
                    </a:cubicBezTo>
                    <a:cubicBezTo>
                      <a:pt x="242880" y="531550"/>
                      <a:pt x="247974" y="531273"/>
                      <a:pt x="252902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206" y="521381"/>
                      <a:pt x="330214" y="520624"/>
                      <a:pt x="333370" y="519959"/>
                    </a:cubicBezTo>
                    <a:cubicBezTo>
                      <a:pt x="341361" y="518132"/>
                      <a:pt x="349113" y="516139"/>
                      <a:pt x="356550" y="513906"/>
                    </a:cubicBezTo>
                    <a:cubicBezTo>
                      <a:pt x="358101" y="513426"/>
                      <a:pt x="359928" y="513112"/>
                      <a:pt x="361441" y="512632"/>
                    </a:cubicBezTo>
                    <a:lnTo>
                      <a:pt x="361515" y="512596"/>
                    </a:lnTo>
                    <a:lnTo>
                      <a:pt x="361515" y="434638"/>
                    </a:lnTo>
                    <a:lnTo>
                      <a:pt x="361405" y="434638"/>
                    </a:lnTo>
                    <a:cubicBezTo>
                      <a:pt x="360574" y="434675"/>
                      <a:pt x="276673" y="440322"/>
                      <a:pt x="202258" y="440322"/>
                    </a:cubicBezTo>
                    <a:cubicBezTo>
                      <a:pt x="161877" y="440322"/>
                      <a:pt x="135946" y="426757"/>
                      <a:pt x="120554" y="397596"/>
                    </a:cubicBezTo>
                    <a:cubicBezTo>
                      <a:pt x="106712" y="371389"/>
                      <a:pt x="100585" y="331137"/>
                      <a:pt x="100585" y="267039"/>
                    </a:cubicBezTo>
                    <a:cubicBezTo>
                      <a:pt x="100585" y="188084"/>
                      <a:pt x="107506" y="144215"/>
                      <a:pt x="123766" y="120222"/>
                    </a:cubicBezTo>
                    <a:cubicBezTo>
                      <a:pt x="139638" y="96875"/>
                      <a:pt x="164535" y="92298"/>
                      <a:pt x="202240" y="92298"/>
                    </a:cubicBezTo>
                    <a:cubicBezTo>
                      <a:pt x="257811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19" y="6792"/>
                      <a:pt x="250687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" name="Freeform: Shape 129">
                <a:extLst>
                  <a:ext uri="{FF2B5EF4-FFF2-40B4-BE49-F238E27FC236}">
                    <a16:creationId xmlns:a16="http://schemas.microsoft.com/office/drawing/2014/main" id="{6791BD5F-4995-F89E-6940-2B62460F482F}"/>
                  </a:ext>
                </a:extLst>
              </p:cNvPr>
              <p:cNvSpPr/>
              <p:nvPr/>
            </p:nvSpPr>
            <p:spPr>
              <a:xfrm>
                <a:off x="6526651" y="5067666"/>
                <a:ext cx="345015" cy="524961"/>
              </a:xfrm>
              <a:custGeom>
                <a:avLst/>
                <a:gdLst>
                  <a:gd name="connsiteX0" fmla="*/ 101526 w 345015"/>
                  <a:gd name="connsiteY0" fmla="*/ 405791 h 524961"/>
                  <a:gd name="connsiteX1" fmla="*/ 101526 w 345015"/>
                  <a:gd name="connsiteY1" fmla="*/ 405828 h 524961"/>
                  <a:gd name="connsiteX2" fmla="*/ 101526 w 345015"/>
                  <a:gd name="connsiteY2" fmla="*/ 405791 h 524961"/>
                  <a:gd name="connsiteX3" fmla="*/ 105346 w 345015"/>
                  <a:gd name="connsiteY3" fmla="*/ 416385 h 524961"/>
                  <a:gd name="connsiteX4" fmla="*/ 104387 w 345015"/>
                  <a:gd name="connsiteY4" fmla="*/ 414834 h 524961"/>
                  <a:gd name="connsiteX5" fmla="*/ 105346 w 345015"/>
                  <a:gd name="connsiteY5" fmla="*/ 416385 h 524961"/>
                  <a:gd name="connsiteX6" fmla="*/ 110348 w 345015"/>
                  <a:gd name="connsiteY6" fmla="*/ 422697 h 524961"/>
                  <a:gd name="connsiteX7" fmla="*/ 108909 w 345015"/>
                  <a:gd name="connsiteY7" fmla="*/ 421553 h 524961"/>
                  <a:gd name="connsiteX8" fmla="*/ 110348 w 345015"/>
                  <a:gd name="connsiteY8" fmla="*/ 422697 h 524961"/>
                  <a:gd name="connsiteX9" fmla="*/ 28090 w 345015"/>
                  <a:gd name="connsiteY9" fmla="*/ 497610 h 524961"/>
                  <a:gd name="connsiteX10" fmla="*/ 27924 w 345015"/>
                  <a:gd name="connsiteY10" fmla="*/ 497443 h 524961"/>
                  <a:gd name="connsiteX11" fmla="*/ 30028 w 345015"/>
                  <a:gd name="connsiteY11" fmla="*/ 499307 h 524961"/>
                  <a:gd name="connsiteX12" fmla="*/ 28090 w 345015"/>
                  <a:gd name="connsiteY12" fmla="*/ 497610 h 524961"/>
                  <a:gd name="connsiteX13" fmla="*/ 15521 w 345015"/>
                  <a:gd name="connsiteY13" fmla="*/ 481977 h 524961"/>
                  <a:gd name="connsiteX14" fmla="*/ 16389 w 345015"/>
                  <a:gd name="connsiteY14" fmla="*/ 483362 h 524961"/>
                  <a:gd name="connsiteX15" fmla="*/ 15521 w 345015"/>
                  <a:gd name="connsiteY15" fmla="*/ 481977 h 524961"/>
                  <a:gd name="connsiteX16" fmla="*/ 1883 w 345015"/>
                  <a:gd name="connsiteY16" fmla="*/ 442555 h 524961"/>
                  <a:gd name="connsiteX17" fmla="*/ 2289 w 345015"/>
                  <a:gd name="connsiteY17" fmla="*/ 444973 h 524961"/>
                  <a:gd name="connsiteX18" fmla="*/ 1883 w 345015"/>
                  <a:gd name="connsiteY18" fmla="*/ 442555 h 524961"/>
                  <a:gd name="connsiteX19" fmla="*/ 2196 w 345015"/>
                  <a:gd name="connsiteY19" fmla="*/ 83366 h 524961"/>
                  <a:gd name="connsiteX20" fmla="*/ 1919 w 345015"/>
                  <a:gd name="connsiteY20" fmla="*/ 85193 h 524961"/>
                  <a:gd name="connsiteX21" fmla="*/ 2196 w 345015"/>
                  <a:gd name="connsiteY21" fmla="*/ 83366 h 524961"/>
                  <a:gd name="connsiteX22" fmla="*/ 28330 w 345015"/>
                  <a:gd name="connsiteY22" fmla="*/ 28828 h 524961"/>
                  <a:gd name="connsiteX23" fmla="*/ 28533 w 345015"/>
                  <a:gd name="connsiteY23" fmla="*/ 28662 h 524961"/>
                  <a:gd name="connsiteX24" fmla="*/ 28127 w 345015"/>
                  <a:gd name="connsiteY24" fmla="*/ 29068 h 524961"/>
                  <a:gd name="connsiteX25" fmla="*/ 28330 w 345015"/>
                  <a:gd name="connsiteY25" fmla="*/ 28828 h 524961"/>
                  <a:gd name="connsiteX26" fmla="*/ 114094 w 345015"/>
                  <a:gd name="connsiteY26" fmla="*/ 37 h 524961"/>
                  <a:gd name="connsiteX27" fmla="*/ 111344 w 345015"/>
                  <a:gd name="connsiteY27" fmla="*/ 0 h 524961"/>
                  <a:gd name="connsiteX28" fmla="*/ 75466 w 345015"/>
                  <a:gd name="connsiteY28" fmla="*/ 4024 h 524961"/>
                  <a:gd name="connsiteX29" fmla="*/ 75392 w 345015"/>
                  <a:gd name="connsiteY29" fmla="*/ 4061 h 524961"/>
                  <a:gd name="connsiteX30" fmla="*/ 65814 w 345015"/>
                  <a:gd name="connsiteY30" fmla="*/ 6681 h 524961"/>
                  <a:gd name="connsiteX31" fmla="*/ 65574 w 345015"/>
                  <a:gd name="connsiteY31" fmla="*/ 6755 h 524961"/>
                  <a:gd name="connsiteX32" fmla="*/ 32353 w 345015"/>
                  <a:gd name="connsiteY32" fmla="*/ 25137 h 524961"/>
                  <a:gd name="connsiteX33" fmla="*/ 30083 w 345015"/>
                  <a:gd name="connsiteY33" fmla="*/ 27038 h 524961"/>
                  <a:gd name="connsiteX34" fmla="*/ 28127 w 345015"/>
                  <a:gd name="connsiteY34" fmla="*/ 28662 h 524961"/>
                  <a:gd name="connsiteX35" fmla="*/ 26447 w 345015"/>
                  <a:gd name="connsiteY35" fmla="*/ 30803 h 524961"/>
                  <a:gd name="connsiteX36" fmla="*/ 16536 w 345015"/>
                  <a:gd name="connsiteY36" fmla="*/ 43206 h 524961"/>
                  <a:gd name="connsiteX37" fmla="*/ 14543 w 345015"/>
                  <a:gd name="connsiteY37" fmla="*/ 46786 h 524961"/>
                  <a:gd name="connsiteX38" fmla="*/ 8489 w 345015"/>
                  <a:gd name="connsiteY38" fmla="*/ 59484 h 524961"/>
                  <a:gd name="connsiteX39" fmla="*/ 6625 w 345015"/>
                  <a:gd name="connsiteY39" fmla="*/ 64208 h 524961"/>
                  <a:gd name="connsiteX40" fmla="*/ 2491 w 345015"/>
                  <a:gd name="connsiteY40" fmla="*/ 80948 h 524961"/>
                  <a:gd name="connsiteX41" fmla="*/ 1421 w 345015"/>
                  <a:gd name="connsiteY41" fmla="*/ 88220 h 524961"/>
                  <a:gd name="connsiteX42" fmla="*/ 314 w 345015"/>
                  <a:gd name="connsiteY42" fmla="*/ 104092 h 524961"/>
                  <a:gd name="connsiteX43" fmla="*/ 0 w 345015"/>
                  <a:gd name="connsiteY43" fmla="*/ 108595 h 524961"/>
                  <a:gd name="connsiteX44" fmla="*/ 0 w 345015"/>
                  <a:gd name="connsiteY44" fmla="*/ 419726 h 524961"/>
                  <a:gd name="connsiteX45" fmla="*/ 351 w 345015"/>
                  <a:gd name="connsiteY45" fmla="*/ 424856 h 524961"/>
                  <a:gd name="connsiteX46" fmla="*/ 1458 w 345015"/>
                  <a:gd name="connsiteY46" fmla="*/ 439972 h 524961"/>
                  <a:gd name="connsiteX47" fmla="*/ 2694 w 345015"/>
                  <a:gd name="connsiteY47" fmla="*/ 447612 h 524961"/>
                  <a:gd name="connsiteX48" fmla="*/ 6109 w 345015"/>
                  <a:gd name="connsiteY48" fmla="*/ 461344 h 524961"/>
                  <a:gd name="connsiteX49" fmla="*/ 7788 w 345015"/>
                  <a:gd name="connsiteY49" fmla="*/ 466548 h 524961"/>
                  <a:gd name="connsiteX50" fmla="*/ 14395 w 345015"/>
                  <a:gd name="connsiteY50" fmla="*/ 480150 h 524961"/>
                  <a:gd name="connsiteX51" fmla="*/ 17385 w 345015"/>
                  <a:gd name="connsiteY51" fmla="*/ 484875 h 524961"/>
                  <a:gd name="connsiteX52" fmla="*/ 26890 w 345015"/>
                  <a:gd name="connsiteY52" fmla="*/ 496447 h 524961"/>
                  <a:gd name="connsiteX53" fmla="*/ 27924 w 345015"/>
                  <a:gd name="connsiteY53" fmla="*/ 497720 h 524961"/>
                  <a:gd name="connsiteX54" fmla="*/ 33128 w 345015"/>
                  <a:gd name="connsiteY54" fmla="*/ 502020 h 524961"/>
                  <a:gd name="connsiteX55" fmla="*/ 34882 w 345015"/>
                  <a:gd name="connsiteY55" fmla="*/ 503460 h 524961"/>
                  <a:gd name="connsiteX56" fmla="*/ 41766 w 345015"/>
                  <a:gd name="connsiteY56" fmla="*/ 508111 h 524961"/>
                  <a:gd name="connsiteX57" fmla="*/ 44183 w 345015"/>
                  <a:gd name="connsiteY57" fmla="*/ 509624 h 524961"/>
                  <a:gd name="connsiteX58" fmla="*/ 51031 w 345015"/>
                  <a:gd name="connsiteY58" fmla="*/ 513168 h 524961"/>
                  <a:gd name="connsiteX59" fmla="*/ 54131 w 345015"/>
                  <a:gd name="connsiteY59" fmla="*/ 514552 h 524961"/>
                  <a:gd name="connsiteX60" fmla="*/ 60978 w 345015"/>
                  <a:gd name="connsiteY60" fmla="*/ 517210 h 524961"/>
                  <a:gd name="connsiteX61" fmla="*/ 64319 w 345015"/>
                  <a:gd name="connsiteY61" fmla="*/ 518317 h 524961"/>
                  <a:gd name="connsiteX62" fmla="*/ 71406 w 345015"/>
                  <a:gd name="connsiteY62" fmla="*/ 520347 h 524961"/>
                  <a:gd name="connsiteX63" fmla="*/ 74433 w 345015"/>
                  <a:gd name="connsiteY63" fmla="*/ 521030 h 524961"/>
                  <a:gd name="connsiteX64" fmla="*/ 82184 w 345015"/>
                  <a:gd name="connsiteY64" fmla="*/ 522581 h 524961"/>
                  <a:gd name="connsiteX65" fmla="*/ 83808 w 345015"/>
                  <a:gd name="connsiteY65" fmla="*/ 522857 h 524961"/>
                  <a:gd name="connsiteX66" fmla="*/ 111455 w 345015"/>
                  <a:gd name="connsiteY66" fmla="*/ 524961 h 524961"/>
                  <a:gd name="connsiteX67" fmla="*/ 121237 w 345015"/>
                  <a:gd name="connsiteY67" fmla="*/ 524758 h 524961"/>
                  <a:gd name="connsiteX68" fmla="*/ 344942 w 345015"/>
                  <a:gd name="connsiteY68" fmla="*/ 512578 h 524961"/>
                  <a:gd name="connsiteX69" fmla="*/ 345015 w 345015"/>
                  <a:gd name="connsiteY69" fmla="*/ 512578 h 524961"/>
                  <a:gd name="connsiteX70" fmla="*/ 345015 w 345015"/>
                  <a:gd name="connsiteY70" fmla="*/ 430282 h 524961"/>
                  <a:gd name="connsiteX71" fmla="*/ 143735 w 345015"/>
                  <a:gd name="connsiteY71" fmla="*/ 430282 h 524961"/>
                  <a:gd name="connsiteX72" fmla="*/ 142535 w 345015"/>
                  <a:gd name="connsiteY72" fmla="*/ 430282 h 524961"/>
                  <a:gd name="connsiteX73" fmla="*/ 114445 w 345015"/>
                  <a:gd name="connsiteY73" fmla="*/ 425668 h 524961"/>
                  <a:gd name="connsiteX74" fmla="*/ 108392 w 345015"/>
                  <a:gd name="connsiteY74" fmla="*/ 420814 h 524961"/>
                  <a:gd name="connsiteX75" fmla="*/ 107986 w 345015"/>
                  <a:gd name="connsiteY75" fmla="*/ 420224 h 524961"/>
                  <a:gd name="connsiteX76" fmla="*/ 104054 w 345015"/>
                  <a:gd name="connsiteY76" fmla="*/ 413857 h 524961"/>
                  <a:gd name="connsiteX77" fmla="*/ 103648 w 345015"/>
                  <a:gd name="connsiteY77" fmla="*/ 412657 h 524961"/>
                  <a:gd name="connsiteX78" fmla="*/ 100511 w 345015"/>
                  <a:gd name="connsiteY78" fmla="*/ 393278 h 524961"/>
                  <a:gd name="connsiteX79" fmla="*/ 100511 w 345015"/>
                  <a:gd name="connsiteY79" fmla="*/ 312127 h 524961"/>
                  <a:gd name="connsiteX80" fmla="*/ 312607 w 345015"/>
                  <a:gd name="connsiteY80" fmla="*/ 305723 h 524961"/>
                  <a:gd name="connsiteX81" fmla="*/ 312718 w 345015"/>
                  <a:gd name="connsiteY81" fmla="*/ 305723 h 524961"/>
                  <a:gd name="connsiteX82" fmla="*/ 312718 w 345015"/>
                  <a:gd name="connsiteY82" fmla="*/ 222671 h 524961"/>
                  <a:gd name="connsiteX83" fmla="*/ 100511 w 345015"/>
                  <a:gd name="connsiteY83" fmla="*/ 215547 h 524961"/>
                  <a:gd name="connsiteX84" fmla="*/ 100511 w 345015"/>
                  <a:gd name="connsiteY84" fmla="*/ 134286 h 524961"/>
                  <a:gd name="connsiteX85" fmla="*/ 137700 w 345015"/>
                  <a:gd name="connsiteY85" fmla="*/ 94476 h 524961"/>
                  <a:gd name="connsiteX86" fmla="*/ 344978 w 345015"/>
                  <a:gd name="connsiteY86" fmla="*/ 94476 h 524961"/>
                  <a:gd name="connsiteX87" fmla="*/ 344978 w 345015"/>
                  <a:gd name="connsiteY87" fmla="*/ 11462 h 524961"/>
                  <a:gd name="connsiteX88" fmla="*/ 344905 w 345015"/>
                  <a:gd name="connsiteY88" fmla="*/ 11425 h 524961"/>
                  <a:gd name="connsiteX89" fmla="*/ 114094 w 345015"/>
                  <a:gd name="connsiteY89" fmla="*/ 37 h 52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5015" h="524961">
                    <a:moveTo>
                      <a:pt x="101526" y="405791"/>
                    </a:moveTo>
                    <a:lnTo>
                      <a:pt x="101526" y="405828"/>
                    </a:lnTo>
                    <a:lnTo>
                      <a:pt x="101526" y="405791"/>
                    </a:lnTo>
                    <a:close/>
                    <a:moveTo>
                      <a:pt x="105346" y="416385"/>
                    </a:moveTo>
                    <a:cubicBezTo>
                      <a:pt x="105070" y="415831"/>
                      <a:pt x="104664" y="415425"/>
                      <a:pt x="104387" y="414834"/>
                    </a:cubicBezTo>
                    <a:cubicBezTo>
                      <a:pt x="104664" y="415388"/>
                      <a:pt x="105070" y="415831"/>
                      <a:pt x="105346" y="416385"/>
                    </a:cubicBezTo>
                    <a:moveTo>
                      <a:pt x="110348" y="422697"/>
                    </a:moveTo>
                    <a:cubicBezTo>
                      <a:pt x="109868" y="422254"/>
                      <a:pt x="109352" y="421977"/>
                      <a:pt x="108909" y="421553"/>
                    </a:cubicBezTo>
                    <a:cubicBezTo>
                      <a:pt x="109315" y="421996"/>
                      <a:pt x="109923" y="422272"/>
                      <a:pt x="110348" y="422697"/>
                    </a:cubicBezTo>
                    <a:moveTo>
                      <a:pt x="28090" y="497610"/>
                    </a:moveTo>
                    <a:cubicBezTo>
                      <a:pt x="28016" y="497573"/>
                      <a:pt x="28016" y="497499"/>
                      <a:pt x="27924" y="497443"/>
                    </a:cubicBezTo>
                    <a:cubicBezTo>
                      <a:pt x="28644" y="498071"/>
                      <a:pt x="29363" y="498680"/>
                      <a:pt x="30028" y="499307"/>
                    </a:cubicBezTo>
                    <a:cubicBezTo>
                      <a:pt x="29400" y="498754"/>
                      <a:pt x="28699" y="498163"/>
                      <a:pt x="28090" y="497610"/>
                    </a:cubicBezTo>
                    <a:moveTo>
                      <a:pt x="15521" y="481977"/>
                    </a:moveTo>
                    <a:cubicBezTo>
                      <a:pt x="15835" y="482420"/>
                      <a:pt x="16112" y="482937"/>
                      <a:pt x="16389" y="483362"/>
                    </a:cubicBezTo>
                    <a:cubicBezTo>
                      <a:pt x="16130" y="482882"/>
                      <a:pt x="15853" y="482402"/>
                      <a:pt x="15521" y="481977"/>
                    </a:cubicBezTo>
                    <a:moveTo>
                      <a:pt x="1883" y="442555"/>
                    </a:moveTo>
                    <a:cubicBezTo>
                      <a:pt x="1993" y="443386"/>
                      <a:pt x="2159" y="444180"/>
                      <a:pt x="2289" y="444973"/>
                    </a:cubicBezTo>
                    <a:cubicBezTo>
                      <a:pt x="2159" y="444180"/>
                      <a:pt x="2011" y="443386"/>
                      <a:pt x="1883" y="442555"/>
                    </a:cubicBezTo>
                    <a:moveTo>
                      <a:pt x="2196" y="83366"/>
                    </a:moveTo>
                    <a:cubicBezTo>
                      <a:pt x="2085" y="83957"/>
                      <a:pt x="1993" y="84602"/>
                      <a:pt x="1919" y="85193"/>
                    </a:cubicBezTo>
                    <a:cubicBezTo>
                      <a:pt x="2011" y="84565"/>
                      <a:pt x="2085" y="83957"/>
                      <a:pt x="2196" y="83366"/>
                    </a:cubicBezTo>
                    <a:moveTo>
                      <a:pt x="28330" y="28828"/>
                    </a:moveTo>
                    <a:cubicBezTo>
                      <a:pt x="28367" y="28791"/>
                      <a:pt x="28440" y="28718"/>
                      <a:pt x="28533" y="28662"/>
                    </a:cubicBezTo>
                    <a:cubicBezTo>
                      <a:pt x="28367" y="28773"/>
                      <a:pt x="28256" y="28939"/>
                      <a:pt x="28127" y="29068"/>
                    </a:cubicBezTo>
                    <a:cubicBezTo>
                      <a:pt x="28219" y="28995"/>
                      <a:pt x="28256" y="28902"/>
                      <a:pt x="28330" y="28828"/>
                    </a:cubicBezTo>
                    <a:moveTo>
                      <a:pt x="114094" y="37"/>
                    </a:moveTo>
                    <a:cubicBezTo>
                      <a:pt x="113227" y="0"/>
                      <a:pt x="112304" y="0"/>
                      <a:pt x="111344" y="0"/>
                    </a:cubicBezTo>
                    <a:cubicBezTo>
                      <a:pt x="100493" y="0"/>
                      <a:pt x="88035" y="1071"/>
                      <a:pt x="75466" y="4024"/>
                    </a:cubicBezTo>
                    <a:cubicBezTo>
                      <a:pt x="75429" y="4024"/>
                      <a:pt x="75392" y="4061"/>
                      <a:pt x="75392" y="4061"/>
                    </a:cubicBezTo>
                    <a:cubicBezTo>
                      <a:pt x="72162" y="4817"/>
                      <a:pt x="69025" y="5685"/>
                      <a:pt x="65814" y="6681"/>
                    </a:cubicBezTo>
                    <a:cubicBezTo>
                      <a:pt x="65740" y="6718"/>
                      <a:pt x="65647" y="6755"/>
                      <a:pt x="65574" y="6755"/>
                    </a:cubicBezTo>
                    <a:cubicBezTo>
                      <a:pt x="53836" y="10576"/>
                      <a:pt x="42375" y="16463"/>
                      <a:pt x="32353" y="25137"/>
                    </a:cubicBezTo>
                    <a:cubicBezTo>
                      <a:pt x="31596" y="25765"/>
                      <a:pt x="30803" y="26374"/>
                      <a:pt x="30083" y="27038"/>
                    </a:cubicBezTo>
                    <a:cubicBezTo>
                      <a:pt x="29456" y="27629"/>
                      <a:pt x="28773" y="28072"/>
                      <a:pt x="28127" y="28662"/>
                    </a:cubicBezTo>
                    <a:cubicBezTo>
                      <a:pt x="27499" y="29290"/>
                      <a:pt x="27056" y="30139"/>
                      <a:pt x="26447" y="30803"/>
                    </a:cubicBezTo>
                    <a:cubicBezTo>
                      <a:pt x="22867" y="34550"/>
                      <a:pt x="19489" y="38555"/>
                      <a:pt x="16536" y="43206"/>
                    </a:cubicBezTo>
                    <a:cubicBezTo>
                      <a:pt x="15779" y="44313"/>
                      <a:pt x="15226" y="45587"/>
                      <a:pt x="14543" y="46786"/>
                    </a:cubicBezTo>
                    <a:cubicBezTo>
                      <a:pt x="12273" y="50680"/>
                      <a:pt x="10280" y="54906"/>
                      <a:pt x="8489" y="59484"/>
                    </a:cubicBezTo>
                    <a:cubicBezTo>
                      <a:pt x="7899" y="61034"/>
                      <a:pt x="7179" y="62547"/>
                      <a:pt x="6625" y="64208"/>
                    </a:cubicBezTo>
                    <a:cubicBezTo>
                      <a:pt x="4909" y="69339"/>
                      <a:pt x="3562" y="74987"/>
                      <a:pt x="2491" y="80948"/>
                    </a:cubicBezTo>
                    <a:cubicBezTo>
                      <a:pt x="2085" y="83329"/>
                      <a:pt x="1735" y="85765"/>
                      <a:pt x="1421" y="88220"/>
                    </a:cubicBezTo>
                    <a:cubicBezTo>
                      <a:pt x="830" y="93239"/>
                      <a:pt x="461" y="98518"/>
                      <a:pt x="314" y="104092"/>
                    </a:cubicBezTo>
                    <a:cubicBezTo>
                      <a:pt x="277" y="105642"/>
                      <a:pt x="0" y="106990"/>
                      <a:pt x="0" y="108595"/>
                    </a:cubicBezTo>
                    <a:lnTo>
                      <a:pt x="0" y="419726"/>
                    </a:lnTo>
                    <a:cubicBezTo>
                      <a:pt x="0" y="421553"/>
                      <a:pt x="314" y="423103"/>
                      <a:pt x="351" y="424856"/>
                    </a:cubicBezTo>
                    <a:cubicBezTo>
                      <a:pt x="517" y="430153"/>
                      <a:pt x="867" y="435191"/>
                      <a:pt x="1458" y="439972"/>
                    </a:cubicBezTo>
                    <a:cubicBezTo>
                      <a:pt x="1772" y="442555"/>
                      <a:pt x="2215" y="445102"/>
                      <a:pt x="2694" y="447612"/>
                    </a:cubicBezTo>
                    <a:cubicBezTo>
                      <a:pt x="3617" y="452466"/>
                      <a:pt x="4724" y="457043"/>
                      <a:pt x="6109" y="461344"/>
                    </a:cubicBezTo>
                    <a:cubicBezTo>
                      <a:pt x="6662" y="463060"/>
                      <a:pt x="7142" y="464887"/>
                      <a:pt x="7788" y="466548"/>
                    </a:cubicBezTo>
                    <a:cubicBezTo>
                      <a:pt x="9689" y="471476"/>
                      <a:pt x="11959" y="475979"/>
                      <a:pt x="14395" y="480150"/>
                    </a:cubicBezTo>
                    <a:cubicBezTo>
                      <a:pt x="15355" y="481737"/>
                      <a:pt x="16296" y="483325"/>
                      <a:pt x="17385" y="484875"/>
                    </a:cubicBezTo>
                    <a:cubicBezTo>
                      <a:pt x="20283" y="489138"/>
                      <a:pt x="23439" y="493033"/>
                      <a:pt x="26890" y="496447"/>
                    </a:cubicBezTo>
                    <a:cubicBezTo>
                      <a:pt x="27241" y="496853"/>
                      <a:pt x="27518" y="497370"/>
                      <a:pt x="27924" y="497720"/>
                    </a:cubicBezTo>
                    <a:cubicBezTo>
                      <a:pt x="29548" y="499307"/>
                      <a:pt x="31394" y="500618"/>
                      <a:pt x="33128" y="502020"/>
                    </a:cubicBezTo>
                    <a:cubicBezTo>
                      <a:pt x="33682" y="502500"/>
                      <a:pt x="34272" y="503017"/>
                      <a:pt x="34882" y="503460"/>
                    </a:cubicBezTo>
                    <a:cubicBezTo>
                      <a:pt x="37078" y="505177"/>
                      <a:pt x="39422" y="506690"/>
                      <a:pt x="41766" y="508111"/>
                    </a:cubicBezTo>
                    <a:cubicBezTo>
                      <a:pt x="42559" y="508628"/>
                      <a:pt x="43353" y="509145"/>
                      <a:pt x="44183" y="509624"/>
                    </a:cubicBezTo>
                    <a:cubicBezTo>
                      <a:pt x="46417" y="510898"/>
                      <a:pt x="48687" y="512042"/>
                      <a:pt x="51031" y="513168"/>
                    </a:cubicBezTo>
                    <a:cubicBezTo>
                      <a:pt x="52064" y="513648"/>
                      <a:pt x="53061" y="514128"/>
                      <a:pt x="54131" y="514552"/>
                    </a:cubicBezTo>
                    <a:cubicBezTo>
                      <a:pt x="56364" y="515512"/>
                      <a:pt x="58635" y="516416"/>
                      <a:pt x="60978" y="517210"/>
                    </a:cubicBezTo>
                    <a:cubicBezTo>
                      <a:pt x="62086" y="517616"/>
                      <a:pt x="63212" y="517967"/>
                      <a:pt x="64319" y="518317"/>
                    </a:cubicBezTo>
                    <a:cubicBezTo>
                      <a:pt x="66663" y="519037"/>
                      <a:pt x="69007" y="519757"/>
                      <a:pt x="71406" y="520347"/>
                    </a:cubicBezTo>
                    <a:cubicBezTo>
                      <a:pt x="72403" y="520587"/>
                      <a:pt x="73436" y="520827"/>
                      <a:pt x="74433" y="521030"/>
                    </a:cubicBezTo>
                    <a:cubicBezTo>
                      <a:pt x="77017" y="521621"/>
                      <a:pt x="79600" y="522138"/>
                      <a:pt x="82184" y="522581"/>
                    </a:cubicBezTo>
                    <a:cubicBezTo>
                      <a:pt x="82738" y="522691"/>
                      <a:pt x="83291" y="522747"/>
                      <a:pt x="83808" y="522857"/>
                    </a:cubicBezTo>
                    <a:cubicBezTo>
                      <a:pt x="93313" y="524334"/>
                      <a:pt x="102744" y="524961"/>
                      <a:pt x="111455" y="524961"/>
                    </a:cubicBezTo>
                    <a:cubicBezTo>
                      <a:pt x="114833" y="524961"/>
                      <a:pt x="118100" y="524888"/>
                      <a:pt x="121237" y="524758"/>
                    </a:cubicBezTo>
                    <a:cubicBezTo>
                      <a:pt x="123064" y="524684"/>
                      <a:pt x="304523" y="518243"/>
                      <a:pt x="344942" y="512578"/>
                    </a:cubicBezTo>
                    <a:lnTo>
                      <a:pt x="345015" y="512578"/>
                    </a:lnTo>
                    <a:lnTo>
                      <a:pt x="345015" y="430282"/>
                    </a:lnTo>
                    <a:lnTo>
                      <a:pt x="143735" y="430282"/>
                    </a:lnTo>
                    <a:lnTo>
                      <a:pt x="142535" y="430282"/>
                    </a:lnTo>
                    <a:cubicBezTo>
                      <a:pt x="132550" y="430282"/>
                      <a:pt x="122363" y="430116"/>
                      <a:pt x="114445" y="425668"/>
                    </a:cubicBezTo>
                    <a:cubicBezTo>
                      <a:pt x="112138" y="424395"/>
                      <a:pt x="110108" y="422771"/>
                      <a:pt x="108392" y="420814"/>
                    </a:cubicBezTo>
                    <a:cubicBezTo>
                      <a:pt x="108225" y="420611"/>
                      <a:pt x="108152" y="420371"/>
                      <a:pt x="107986" y="420224"/>
                    </a:cubicBezTo>
                    <a:cubicBezTo>
                      <a:pt x="106435" y="418360"/>
                      <a:pt x="105088" y="416293"/>
                      <a:pt x="104054" y="413857"/>
                    </a:cubicBezTo>
                    <a:cubicBezTo>
                      <a:pt x="103888" y="413506"/>
                      <a:pt x="103815" y="413026"/>
                      <a:pt x="103648" y="412657"/>
                    </a:cubicBezTo>
                    <a:cubicBezTo>
                      <a:pt x="101618" y="407452"/>
                      <a:pt x="100511" y="401085"/>
                      <a:pt x="100511" y="393278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905" y="11425"/>
                    </a:lnTo>
                    <a:cubicBezTo>
                      <a:pt x="299577" y="5075"/>
                      <a:pt x="115921" y="74"/>
                      <a:pt x="114094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" name="Freeform: Shape 130">
                <a:extLst>
                  <a:ext uri="{FF2B5EF4-FFF2-40B4-BE49-F238E27FC236}">
                    <a16:creationId xmlns:a16="http://schemas.microsoft.com/office/drawing/2014/main" id="{540E771A-F522-86D2-6FC4-747CAE636BA8}"/>
                  </a:ext>
                </a:extLst>
              </p:cNvPr>
              <p:cNvSpPr/>
              <p:nvPr/>
            </p:nvSpPr>
            <p:spPr>
              <a:xfrm>
                <a:off x="7163250" y="5064475"/>
                <a:ext cx="456712" cy="529369"/>
              </a:xfrm>
              <a:custGeom>
                <a:avLst/>
                <a:gdLst>
                  <a:gd name="connsiteX0" fmla="*/ 222489 w 456712"/>
                  <a:gd name="connsiteY0" fmla="*/ 511634 h 529369"/>
                  <a:gd name="connsiteX1" fmla="*/ 223079 w 456712"/>
                  <a:gd name="connsiteY1" fmla="*/ 511283 h 529369"/>
                  <a:gd name="connsiteX2" fmla="*/ 222489 w 456712"/>
                  <a:gd name="connsiteY2" fmla="*/ 511634 h 529369"/>
                  <a:gd name="connsiteX3" fmla="*/ 199695 w 456712"/>
                  <a:gd name="connsiteY3" fmla="*/ 521434 h 529369"/>
                  <a:gd name="connsiteX4" fmla="*/ 201929 w 456712"/>
                  <a:gd name="connsiteY4" fmla="*/ 520677 h 529369"/>
                  <a:gd name="connsiteX5" fmla="*/ 199695 w 456712"/>
                  <a:gd name="connsiteY5" fmla="*/ 521434 h 529369"/>
                  <a:gd name="connsiteX6" fmla="*/ 175500 w 456712"/>
                  <a:gd name="connsiteY6" fmla="*/ 527192 h 529369"/>
                  <a:gd name="connsiteX7" fmla="*/ 177124 w 456712"/>
                  <a:gd name="connsiteY7" fmla="*/ 526952 h 529369"/>
                  <a:gd name="connsiteX8" fmla="*/ 175500 w 456712"/>
                  <a:gd name="connsiteY8" fmla="*/ 527192 h 529369"/>
                  <a:gd name="connsiteX9" fmla="*/ 130486 w 456712"/>
                  <a:gd name="connsiteY9" fmla="*/ 527912 h 529369"/>
                  <a:gd name="connsiteX10" fmla="*/ 129249 w 456712"/>
                  <a:gd name="connsiteY10" fmla="*/ 527672 h 529369"/>
                  <a:gd name="connsiteX11" fmla="*/ 131206 w 456712"/>
                  <a:gd name="connsiteY11" fmla="*/ 527949 h 529369"/>
                  <a:gd name="connsiteX12" fmla="*/ 130486 w 456712"/>
                  <a:gd name="connsiteY12" fmla="*/ 527912 h 529369"/>
                  <a:gd name="connsiteX13" fmla="*/ 113414 w 456712"/>
                  <a:gd name="connsiteY13" fmla="*/ 524738 h 529369"/>
                  <a:gd name="connsiteX14" fmla="*/ 116034 w 456712"/>
                  <a:gd name="connsiteY14" fmla="*/ 525365 h 529369"/>
                  <a:gd name="connsiteX15" fmla="*/ 113414 w 456712"/>
                  <a:gd name="connsiteY15" fmla="*/ 524738 h 529369"/>
                  <a:gd name="connsiteX16" fmla="*/ 98335 w 456712"/>
                  <a:gd name="connsiteY16" fmla="*/ 520308 h 529369"/>
                  <a:gd name="connsiteX17" fmla="*/ 101233 w 456712"/>
                  <a:gd name="connsiteY17" fmla="*/ 521305 h 529369"/>
                  <a:gd name="connsiteX18" fmla="*/ 98335 w 456712"/>
                  <a:gd name="connsiteY18" fmla="*/ 520308 h 529369"/>
                  <a:gd name="connsiteX19" fmla="*/ 84179 w 456712"/>
                  <a:gd name="connsiteY19" fmla="*/ 514457 h 529369"/>
                  <a:gd name="connsiteX20" fmla="*/ 86930 w 456712"/>
                  <a:gd name="connsiteY20" fmla="*/ 515731 h 529369"/>
                  <a:gd name="connsiteX21" fmla="*/ 84179 w 456712"/>
                  <a:gd name="connsiteY21" fmla="*/ 514457 h 529369"/>
                  <a:gd name="connsiteX22" fmla="*/ 70891 w 456712"/>
                  <a:gd name="connsiteY22" fmla="*/ 507315 h 529369"/>
                  <a:gd name="connsiteX23" fmla="*/ 73235 w 456712"/>
                  <a:gd name="connsiteY23" fmla="*/ 508755 h 529369"/>
                  <a:gd name="connsiteX24" fmla="*/ 70891 w 456712"/>
                  <a:gd name="connsiteY24" fmla="*/ 507315 h 529369"/>
                  <a:gd name="connsiteX25" fmla="*/ 58489 w 456712"/>
                  <a:gd name="connsiteY25" fmla="*/ 498715 h 529369"/>
                  <a:gd name="connsiteX26" fmla="*/ 60482 w 456712"/>
                  <a:gd name="connsiteY26" fmla="*/ 500265 h 529369"/>
                  <a:gd name="connsiteX27" fmla="*/ 58489 w 456712"/>
                  <a:gd name="connsiteY27" fmla="*/ 498715 h 529369"/>
                  <a:gd name="connsiteX28" fmla="*/ 47102 w 456712"/>
                  <a:gd name="connsiteY28" fmla="*/ 488896 h 529369"/>
                  <a:gd name="connsiteX29" fmla="*/ 48652 w 456712"/>
                  <a:gd name="connsiteY29" fmla="*/ 490446 h 529369"/>
                  <a:gd name="connsiteX30" fmla="*/ 47102 w 456712"/>
                  <a:gd name="connsiteY30" fmla="*/ 488896 h 529369"/>
                  <a:gd name="connsiteX31" fmla="*/ 65797 w 456712"/>
                  <a:gd name="connsiteY31" fmla="*/ 153921 h 529369"/>
                  <a:gd name="connsiteX32" fmla="*/ 65521 w 456712"/>
                  <a:gd name="connsiteY32" fmla="*/ 153515 h 529369"/>
                  <a:gd name="connsiteX33" fmla="*/ 65797 w 456712"/>
                  <a:gd name="connsiteY33" fmla="*/ 153921 h 529369"/>
                  <a:gd name="connsiteX34" fmla="*/ 60316 w 456712"/>
                  <a:gd name="connsiteY34" fmla="*/ 143309 h 529369"/>
                  <a:gd name="connsiteX35" fmla="*/ 58839 w 456712"/>
                  <a:gd name="connsiteY35" fmla="*/ 140245 h 529369"/>
                  <a:gd name="connsiteX36" fmla="*/ 60316 w 456712"/>
                  <a:gd name="connsiteY36" fmla="*/ 143309 h 529369"/>
                  <a:gd name="connsiteX37" fmla="*/ 54115 w 456712"/>
                  <a:gd name="connsiteY37" fmla="*/ 126882 h 529369"/>
                  <a:gd name="connsiteX38" fmla="*/ 55259 w 456712"/>
                  <a:gd name="connsiteY38" fmla="*/ 130500 h 529369"/>
                  <a:gd name="connsiteX39" fmla="*/ 54115 w 456712"/>
                  <a:gd name="connsiteY39" fmla="*/ 126882 h 529369"/>
                  <a:gd name="connsiteX40" fmla="*/ 51328 w 456712"/>
                  <a:gd name="connsiteY40" fmla="*/ 113465 h 529369"/>
                  <a:gd name="connsiteX41" fmla="*/ 52011 w 456712"/>
                  <a:gd name="connsiteY41" fmla="*/ 117563 h 529369"/>
                  <a:gd name="connsiteX42" fmla="*/ 51328 w 456712"/>
                  <a:gd name="connsiteY42" fmla="*/ 113465 h 529369"/>
                  <a:gd name="connsiteX43" fmla="*/ 50405 w 456712"/>
                  <a:gd name="connsiteY43" fmla="*/ 100269 h 529369"/>
                  <a:gd name="connsiteX44" fmla="*/ 50516 w 456712"/>
                  <a:gd name="connsiteY44" fmla="*/ 104570 h 529369"/>
                  <a:gd name="connsiteX45" fmla="*/ 50405 w 456712"/>
                  <a:gd name="connsiteY45" fmla="*/ 100269 h 529369"/>
                  <a:gd name="connsiteX46" fmla="*/ 51328 w 456712"/>
                  <a:gd name="connsiteY46" fmla="*/ 87498 h 529369"/>
                  <a:gd name="connsiteX47" fmla="*/ 50848 w 456712"/>
                  <a:gd name="connsiteY47" fmla="*/ 91484 h 529369"/>
                  <a:gd name="connsiteX48" fmla="*/ 51328 w 456712"/>
                  <a:gd name="connsiteY48" fmla="*/ 87498 h 529369"/>
                  <a:gd name="connsiteX49" fmla="*/ 53912 w 456712"/>
                  <a:gd name="connsiteY49" fmla="*/ 75206 h 529369"/>
                  <a:gd name="connsiteX50" fmla="*/ 53118 w 456712"/>
                  <a:gd name="connsiteY50" fmla="*/ 78270 h 529369"/>
                  <a:gd name="connsiteX51" fmla="*/ 53912 w 456712"/>
                  <a:gd name="connsiteY51" fmla="*/ 75206 h 529369"/>
                  <a:gd name="connsiteX52" fmla="*/ 57769 w 456712"/>
                  <a:gd name="connsiteY52" fmla="*/ 63874 h 529369"/>
                  <a:gd name="connsiteX53" fmla="*/ 58120 w 456712"/>
                  <a:gd name="connsiteY53" fmla="*/ 63154 h 529369"/>
                  <a:gd name="connsiteX54" fmla="*/ 57326 w 456712"/>
                  <a:gd name="connsiteY54" fmla="*/ 65147 h 529369"/>
                  <a:gd name="connsiteX55" fmla="*/ 57769 w 456712"/>
                  <a:gd name="connsiteY55" fmla="*/ 63874 h 529369"/>
                  <a:gd name="connsiteX56" fmla="*/ 63694 w 456712"/>
                  <a:gd name="connsiteY56" fmla="*/ 52099 h 529369"/>
                  <a:gd name="connsiteX57" fmla="*/ 62900 w 456712"/>
                  <a:gd name="connsiteY57" fmla="*/ 53575 h 529369"/>
                  <a:gd name="connsiteX58" fmla="*/ 63694 w 456712"/>
                  <a:gd name="connsiteY58" fmla="*/ 52099 h 529369"/>
                  <a:gd name="connsiteX59" fmla="*/ 70541 w 456712"/>
                  <a:gd name="connsiteY59" fmla="*/ 41912 h 529369"/>
                  <a:gd name="connsiteX60" fmla="*/ 69987 w 456712"/>
                  <a:gd name="connsiteY60" fmla="*/ 42668 h 529369"/>
                  <a:gd name="connsiteX61" fmla="*/ 70541 w 456712"/>
                  <a:gd name="connsiteY61" fmla="*/ 41912 h 529369"/>
                  <a:gd name="connsiteX62" fmla="*/ 78569 w 456712"/>
                  <a:gd name="connsiteY62" fmla="*/ 32573 h 529369"/>
                  <a:gd name="connsiteX63" fmla="*/ 78255 w 456712"/>
                  <a:gd name="connsiteY63" fmla="*/ 32886 h 529369"/>
                  <a:gd name="connsiteX64" fmla="*/ 78569 w 456712"/>
                  <a:gd name="connsiteY64" fmla="*/ 32573 h 529369"/>
                  <a:gd name="connsiteX65" fmla="*/ 87594 w 456712"/>
                  <a:gd name="connsiteY65" fmla="*/ 24249 h 529369"/>
                  <a:gd name="connsiteX66" fmla="*/ 87483 w 456712"/>
                  <a:gd name="connsiteY66" fmla="*/ 24360 h 529369"/>
                  <a:gd name="connsiteX67" fmla="*/ 87594 w 456712"/>
                  <a:gd name="connsiteY67" fmla="*/ 24249 h 529369"/>
                  <a:gd name="connsiteX68" fmla="*/ 177419 w 456712"/>
                  <a:gd name="connsiteY68" fmla="*/ 96652 h 529369"/>
                  <a:gd name="connsiteX69" fmla="*/ 179320 w 456712"/>
                  <a:gd name="connsiteY69" fmla="*/ 95729 h 529369"/>
                  <a:gd name="connsiteX70" fmla="*/ 177419 w 456712"/>
                  <a:gd name="connsiteY70" fmla="*/ 96652 h 529369"/>
                  <a:gd name="connsiteX71" fmla="*/ 168339 w 456712"/>
                  <a:gd name="connsiteY71" fmla="*/ 102539 h 529369"/>
                  <a:gd name="connsiteX72" fmla="*/ 169963 w 456712"/>
                  <a:gd name="connsiteY72" fmla="*/ 100675 h 529369"/>
                  <a:gd name="connsiteX73" fmla="*/ 168339 w 456712"/>
                  <a:gd name="connsiteY73" fmla="*/ 102539 h 529369"/>
                  <a:gd name="connsiteX74" fmla="*/ 163965 w 456712"/>
                  <a:gd name="connsiteY74" fmla="*/ 111361 h 529369"/>
                  <a:gd name="connsiteX75" fmla="*/ 164721 w 456712"/>
                  <a:gd name="connsiteY75" fmla="*/ 107670 h 529369"/>
                  <a:gd name="connsiteX76" fmla="*/ 163965 w 456712"/>
                  <a:gd name="connsiteY76" fmla="*/ 111361 h 529369"/>
                  <a:gd name="connsiteX77" fmla="*/ 164260 w 456712"/>
                  <a:gd name="connsiteY77" fmla="*/ 121309 h 529369"/>
                  <a:gd name="connsiteX78" fmla="*/ 163430 w 456712"/>
                  <a:gd name="connsiteY78" fmla="*/ 117415 h 529369"/>
                  <a:gd name="connsiteX79" fmla="*/ 164260 w 456712"/>
                  <a:gd name="connsiteY79" fmla="*/ 121309 h 529369"/>
                  <a:gd name="connsiteX80" fmla="*/ 167748 w 456712"/>
                  <a:gd name="connsiteY80" fmla="*/ 132253 h 529369"/>
                  <a:gd name="connsiteX81" fmla="*/ 166586 w 456712"/>
                  <a:gd name="connsiteY81" fmla="*/ 129836 h 529369"/>
                  <a:gd name="connsiteX82" fmla="*/ 167748 w 456712"/>
                  <a:gd name="connsiteY82" fmla="*/ 132253 h 529369"/>
                  <a:gd name="connsiteX83" fmla="*/ 185208 w 456712"/>
                  <a:gd name="connsiteY83" fmla="*/ 429376 h 529369"/>
                  <a:gd name="connsiteX84" fmla="*/ 183934 w 456712"/>
                  <a:gd name="connsiteY84" fmla="*/ 430095 h 529369"/>
                  <a:gd name="connsiteX85" fmla="*/ 185208 w 456712"/>
                  <a:gd name="connsiteY85" fmla="*/ 429376 h 529369"/>
                  <a:gd name="connsiteX86" fmla="*/ 173709 w 456712"/>
                  <a:gd name="connsiteY86" fmla="*/ 434562 h 529369"/>
                  <a:gd name="connsiteX87" fmla="*/ 172436 w 456712"/>
                  <a:gd name="connsiteY87" fmla="*/ 435005 h 529369"/>
                  <a:gd name="connsiteX88" fmla="*/ 173709 w 456712"/>
                  <a:gd name="connsiteY88" fmla="*/ 434562 h 529369"/>
                  <a:gd name="connsiteX89" fmla="*/ 152430 w 456712"/>
                  <a:gd name="connsiteY89" fmla="*/ 435835 h 529369"/>
                  <a:gd name="connsiteX90" fmla="*/ 147613 w 456712"/>
                  <a:gd name="connsiteY90" fmla="*/ 434876 h 529369"/>
                  <a:gd name="connsiteX91" fmla="*/ 152430 w 456712"/>
                  <a:gd name="connsiteY91" fmla="*/ 435835 h 529369"/>
                  <a:gd name="connsiteX92" fmla="*/ 141024 w 456712"/>
                  <a:gd name="connsiteY92" fmla="*/ 432679 h 529369"/>
                  <a:gd name="connsiteX93" fmla="*/ 136004 w 456712"/>
                  <a:gd name="connsiteY93" fmla="*/ 430483 h 529369"/>
                  <a:gd name="connsiteX94" fmla="*/ 141024 w 456712"/>
                  <a:gd name="connsiteY94" fmla="*/ 432679 h 529369"/>
                  <a:gd name="connsiteX95" fmla="*/ 129803 w 456712"/>
                  <a:gd name="connsiteY95" fmla="*/ 426995 h 529369"/>
                  <a:gd name="connsiteX96" fmla="*/ 125392 w 456712"/>
                  <a:gd name="connsiteY96" fmla="*/ 423857 h 529369"/>
                  <a:gd name="connsiteX97" fmla="*/ 129803 w 456712"/>
                  <a:gd name="connsiteY97" fmla="*/ 426995 h 529369"/>
                  <a:gd name="connsiteX98" fmla="*/ 119430 w 456712"/>
                  <a:gd name="connsiteY98" fmla="*/ 419114 h 529369"/>
                  <a:gd name="connsiteX99" fmla="*/ 115647 w 456712"/>
                  <a:gd name="connsiteY99" fmla="*/ 415220 h 529369"/>
                  <a:gd name="connsiteX100" fmla="*/ 119430 w 456712"/>
                  <a:gd name="connsiteY100" fmla="*/ 419114 h 529369"/>
                  <a:gd name="connsiteX101" fmla="*/ 101639 w 456712"/>
                  <a:gd name="connsiteY101" fmla="*/ 348317 h 529369"/>
                  <a:gd name="connsiteX102" fmla="*/ 102229 w 456712"/>
                  <a:gd name="connsiteY102" fmla="*/ 347007 h 529369"/>
                  <a:gd name="connsiteX103" fmla="*/ 101639 w 456712"/>
                  <a:gd name="connsiteY103" fmla="*/ 348317 h 529369"/>
                  <a:gd name="connsiteX104" fmla="*/ 186481 w 456712"/>
                  <a:gd name="connsiteY104" fmla="*/ 428379 h 529369"/>
                  <a:gd name="connsiteX105" fmla="*/ 181830 w 456712"/>
                  <a:gd name="connsiteY105" fmla="*/ 431000 h 529369"/>
                  <a:gd name="connsiteX106" fmla="*/ 175869 w 456712"/>
                  <a:gd name="connsiteY106" fmla="*/ 433621 h 529369"/>
                  <a:gd name="connsiteX107" fmla="*/ 171052 w 456712"/>
                  <a:gd name="connsiteY107" fmla="*/ 435171 h 529369"/>
                  <a:gd name="connsiteX108" fmla="*/ 165238 w 456712"/>
                  <a:gd name="connsiteY108" fmla="*/ 436038 h 529369"/>
                  <a:gd name="connsiteX109" fmla="*/ 160218 w 456712"/>
                  <a:gd name="connsiteY109" fmla="*/ 436555 h 529369"/>
                  <a:gd name="connsiteX110" fmla="*/ 160107 w 456712"/>
                  <a:gd name="connsiteY110" fmla="*/ 436555 h 529369"/>
                  <a:gd name="connsiteX111" fmla="*/ 155143 w 456712"/>
                  <a:gd name="connsiteY111" fmla="*/ 436075 h 529369"/>
                  <a:gd name="connsiteX112" fmla="*/ 145878 w 456712"/>
                  <a:gd name="connsiteY112" fmla="*/ 434285 h 529369"/>
                  <a:gd name="connsiteX113" fmla="*/ 143294 w 456712"/>
                  <a:gd name="connsiteY113" fmla="*/ 433418 h 529369"/>
                  <a:gd name="connsiteX114" fmla="*/ 133752 w 456712"/>
                  <a:gd name="connsiteY114" fmla="*/ 429209 h 529369"/>
                  <a:gd name="connsiteX115" fmla="*/ 131686 w 456712"/>
                  <a:gd name="connsiteY115" fmla="*/ 428065 h 529369"/>
                  <a:gd name="connsiteX116" fmla="*/ 122014 w 456712"/>
                  <a:gd name="connsiteY116" fmla="*/ 421181 h 529369"/>
                  <a:gd name="connsiteX117" fmla="*/ 120815 w 456712"/>
                  <a:gd name="connsiteY117" fmla="*/ 420222 h 529369"/>
                  <a:gd name="connsiteX118" fmla="*/ 111033 w 456712"/>
                  <a:gd name="connsiteY118" fmla="*/ 410034 h 529369"/>
                  <a:gd name="connsiteX119" fmla="*/ 98944 w 456712"/>
                  <a:gd name="connsiteY119" fmla="*/ 389825 h 529369"/>
                  <a:gd name="connsiteX120" fmla="*/ 98317 w 456712"/>
                  <a:gd name="connsiteY120" fmla="*/ 387868 h 529369"/>
                  <a:gd name="connsiteX121" fmla="*/ 96047 w 456712"/>
                  <a:gd name="connsiteY121" fmla="*/ 379711 h 529369"/>
                  <a:gd name="connsiteX122" fmla="*/ 95973 w 456712"/>
                  <a:gd name="connsiteY122" fmla="*/ 378677 h 529369"/>
                  <a:gd name="connsiteX123" fmla="*/ 95382 w 456712"/>
                  <a:gd name="connsiteY123" fmla="*/ 369763 h 529369"/>
                  <a:gd name="connsiteX124" fmla="*/ 123233 w 456712"/>
                  <a:gd name="connsiteY124" fmla="*/ 323106 h 529369"/>
                  <a:gd name="connsiteX125" fmla="*/ 160384 w 456712"/>
                  <a:gd name="connsiteY125" fmla="*/ 290365 h 529369"/>
                  <a:gd name="connsiteX126" fmla="*/ 232658 w 456712"/>
                  <a:gd name="connsiteY126" fmla="*/ 385783 h 529369"/>
                  <a:gd name="connsiteX127" fmla="*/ 196226 w 456712"/>
                  <a:gd name="connsiteY127" fmla="*/ 420702 h 529369"/>
                  <a:gd name="connsiteX128" fmla="*/ 193236 w 456712"/>
                  <a:gd name="connsiteY128" fmla="*/ 423174 h 529369"/>
                  <a:gd name="connsiteX129" fmla="*/ 186481 w 456712"/>
                  <a:gd name="connsiteY129" fmla="*/ 428379 h 529369"/>
                  <a:gd name="connsiteX130" fmla="*/ 232197 w 456712"/>
                  <a:gd name="connsiteY130" fmla="*/ 1936 h 529369"/>
                  <a:gd name="connsiteX131" fmla="*/ 233636 w 456712"/>
                  <a:gd name="connsiteY131" fmla="*/ 2047 h 529369"/>
                  <a:gd name="connsiteX132" fmla="*/ 232197 w 456712"/>
                  <a:gd name="connsiteY132" fmla="*/ 1936 h 529369"/>
                  <a:gd name="connsiteX133" fmla="*/ 385621 w 456712"/>
                  <a:gd name="connsiteY133" fmla="*/ 363783 h 529369"/>
                  <a:gd name="connsiteX134" fmla="*/ 428623 w 456712"/>
                  <a:gd name="connsiteY134" fmla="*/ 287412 h 529369"/>
                  <a:gd name="connsiteX135" fmla="*/ 428660 w 456712"/>
                  <a:gd name="connsiteY135" fmla="*/ 287302 h 529369"/>
                  <a:gd name="connsiteX136" fmla="*/ 393501 w 456712"/>
                  <a:gd name="connsiteY136" fmla="*/ 245185 h 529369"/>
                  <a:gd name="connsiteX137" fmla="*/ 393427 w 456712"/>
                  <a:gd name="connsiteY137" fmla="*/ 245111 h 529369"/>
                  <a:gd name="connsiteX138" fmla="*/ 306721 w 456712"/>
                  <a:gd name="connsiteY138" fmla="*/ 326447 h 529369"/>
                  <a:gd name="connsiteX139" fmla="*/ 185595 w 456712"/>
                  <a:gd name="connsiteY139" fmla="*/ 161691 h 529369"/>
                  <a:gd name="connsiteX140" fmla="*/ 166308 w 456712"/>
                  <a:gd name="connsiteY140" fmla="*/ 128673 h 529369"/>
                  <a:gd name="connsiteX141" fmla="*/ 165515 w 456712"/>
                  <a:gd name="connsiteY141" fmla="*/ 125738 h 529369"/>
                  <a:gd name="connsiteX142" fmla="*/ 163522 w 456712"/>
                  <a:gd name="connsiteY142" fmla="*/ 116750 h 529369"/>
                  <a:gd name="connsiteX143" fmla="*/ 163799 w 456712"/>
                  <a:gd name="connsiteY143" fmla="*/ 113520 h 529369"/>
                  <a:gd name="connsiteX144" fmla="*/ 165072 w 456712"/>
                  <a:gd name="connsiteY144" fmla="*/ 107227 h 529369"/>
                  <a:gd name="connsiteX145" fmla="*/ 167213 w 456712"/>
                  <a:gd name="connsiteY145" fmla="*/ 104164 h 529369"/>
                  <a:gd name="connsiteX146" fmla="*/ 170553 w 456712"/>
                  <a:gd name="connsiteY146" fmla="*/ 100380 h 529369"/>
                  <a:gd name="connsiteX147" fmla="*/ 173543 w 456712"/>
                  <a:gd name="connsiteY147" fmla="*/ 98756 h 529369"/>
                  <a:gd name="connsiteX148" fmla="*/ 180298 w 456712"/>
                  <a:gd name="connsiteY148" fmla="*/ 95526 h 529369"/>
                  <a:gd name="connsiteX149" fmla="*/ 180778 w 456712"/>
                  <a:gd name="connsiteY149" fmla="*/ 95452 h 529369"/>
                  <a:gd name="connsiteX150" fmla="*/ 211323 w 456712"/>
                  <a:gd name="connsiteY150" fmla="*/ 91945 h 529369"/>
                  <a:gd name="connsiteX151" fmla="*/ 329016 w 456712"/>
                  <a:gd name="connsiteY151" fmla="*/ 91945 h 529369"/>
                  <a:gd name="connsiteX152" fmla="*/ 329016 w 456712"/>
                  <a:gd name="connsiteY152" fmla="*/ 18915 h 529369"/>
                  <a:gd name="connsiteX153" fmla="*/ 328906 w 456712"/>
                  <a:gd name="connsiteY153" fmla="*/ 18915 h 529369"/>
                  <a:gd name="connsiteX154" fmla="*/ 130301 w 456712"/>
                  <a:gd name="connsiteY154" fmla="*/ 4630 h 529369"/>
                  <a:gd name="connsiteX155" fmla="*/ 89975 w 456712"/>
                  <a:gd name="connsiteY155" fmla="*/ 22293 h 529369"/>
                  <a:gd name="connsiteX156" fmla="*/ 89532 w 456712"/>
                  <a:gd name="connsiteY156" fmla="*/ 22569 h 529369"/>
                  <a:gd name="connsiteX157" fmla="*/ 81577 w 456712"/>
                  <a:gd name="connsiteY157" fmla="*/ 29454 h 529369"/>
                  <a:gd name="connsiteX158" fmla="*/ 80433 w 456712"/>
                  <a:gd name="connsiteY158" fmla="*/ 30561 h 529369"/>
                  <a:gd name="connsiteX159" fmla="*/ 73623 w 456712"/>
                  <a:gd name="connsiteY159" fmla="*/ 37925 h 529369"/>
                  <a:gd name="connsiteX160" fmla="*/ 72239 w 456712"/>
                  <a:gd name="connsiteY160" fmla="*/ 39605 h 529369"/>
                  <a:gd name="connsiteX161" fmla="*/ 66425 w 456712"/>
                  <a:gd name="connsiteY161" fmla="*/ 47688 h 529369"/>
                  <a:gd name="connsiteX162" fmla="*/ 65115 w 456712"/>
                  <a:gd name="connsiteY162" fmla="*/ 49589 h 529369"/>
                  <a:gd name="connsiteX163" fmla="*/ 60261 w 456712"/>
                  <a:gd name="connsiteY163" fmla="*/ 58411 h 529369"/>
                  <a:gd name="connsiteX164" fmla="*/ 59264 w 456712"/>
                  <a:gd name="connsiteY164" fmla="*/ 60404 h 529369"/>
                  <a:gd name="connsiteX165" fmla="*/ 57548 w 456712"/>
                  <a:gd name="connsiteY165" fmla="*/ 63782 h 529369"/>
                  <a:gd name="connsiteX166" fmla="*/ 55555 w 456712"/>
                  <a:gd name="connsiteY166" fmla="*/ 69669 h 529369"/>
                  <a:gd name="connsiteX167" fmla="*/ 54632 w 456712"/>
                  <a:gd name="connsiteY167" fmla="*/ 72290 h 529369"/>
                  <a:gd name="connsiteX168" fmla="*/ 52085 w 456712"/>
                  <a:gd name="connsiteY168" fmla="*/ 82275 h 529369"/>
                  <a:gd name="connsiteX169" fmla="*/ 51642 w 456712"/>
                  <a:gd name="connsiteY169" fmla="*/ 84415 h 529369"/>
                  <a:gd name="connsiteX170" fmla="*/ 50442 w 456712"/>
                  <a:gd name="connsiteY170" fmla="*/ 95268 h 529369"/>
                  <a:gd name="connsiteX171" fmla="*/ 50332 w 456712"/>
                  <a:gd name="connsiteY171" fmla="*/ 97169 h 529369"/>
                  <a:gd name="connsiteX172" fmla="*/ 50645 w 456712"/>
                  <a:gd name="connsiteY172" fmla="*/ 108463 h 529369"/>
                  <a:gd name="connsiteX173" fmla="*/ 50811 w 456712"/>
                  <a:gd name="connsiteY173" fmla="*/ 110568 h 529369"/>
                  <a:gd name="connsiteX174" fmla="*/ 52768 w 456712"/>
                  <a:gd name="connsiteY174" fmla="*/ 121899 h 529369"/>
                  <a:gd name="connsiteX175" fmla="*/ 53321 w 456712"/>
                  <a:gd name="connsiteY175" fmla="*/ 124280 h 529369"/>
                  <a:gd name="connsiteX176" fmla="*/ 57068 w 456712"/>
                  <a:gd name="connsiteY176" fmla="*/ 135982 h 529369"/>
                  <a:gd name="connsiteX177" fmla="*/ 57825 w 456712"/>
                  <a:gd name="connsiteY177" fmla="*/ 138011 h 529369"/>
                  <a:gd name="connsiteX178" fmla="*/ 73586 w 456712"/>
                  <a:gd name="connsiteY178" fmla="*/ 166046 h 529369"/>
                  <a:gd name="connsiteX179" fmla="*/ 110110 w 456712"/>
                  <a:gd name="connsiteY179" fmla="*/ 218793 h 529369"/>
                  <a:gd name="connsiteX180" fmla="*/ 60740 w 456712"/>
                  <a:gd name="connsiteY180" fmla="*/ 262239 h 529369"/>
                  <a:gd name="connsiteX181" fmla="*/ 2346 w 456712"/>
                  <a:gd name="connsiteY181" fmla="*/ 358302 h 529369"/>
                  <a:gd name="connsiteX182" fmla="*/ 28480 w 456712"/>
                  <a:gd name="connsiteY182" fmla="*/ 467247 h 529369"/>
                  <a:gd name="connsiteX183" fmla="*/ 50553 w 456712"/>
                  <a:gd name="connsiteY183" fmla="*/ 492273 h 529369"/>
                  <a:gd name="connsiteX184" fmla="*/ 52860 w 456712"/>
                  <a:gd name="connsiteY184" fmla="*/ 494230 h 529369"/>
                  <a:gd name="connsiteX185" fmla="*/ 62845 w 456712"/>
                  <a:gd name="connsiteY185" fmla="*/ 502110 h 529369"/>
                  <a:gd name="connsiteX186" fmla="*/ 66111 w 456712"/>
                  <a:gd name="connsiteY186" fmla="*/ 504307 h 529369"/>
                  <a:gd name="connsiteX187" fmla="*/ 76207 w 456712"/>
                  <a:gd name="connsiteY187" fmla="*/ 510508 h 529369"/>
                  <a:gd name="connsiteX188" fmla="*/ 79621 w 456712"/>
                  <a:gd name="connsiteY188" fmla="*/ 512298 h 529369"/>
                  <a:gd name="connsiteX189" fmla="*/ 90362 w 456712"/>
                  <a:gd name="connsiteY189" fmla="*/ 517355 h 529369"/>
                  <a:gd name="connsiteX190" fmla="*/ 93703 w 456712"/>
                  <a:gd name="connsiteY190" fmla="*/ 518665 h 529369"/>
                  <a:gd name="connsiteX191" fmla="*/ 105035 w 456712"/>
                  <a:gd name="connsiteY191" fmla="*/ 522597 h 529369"/>
                  <a:gd name="connsiteX192" fmla="*/ 108375 w 456712"/>
                  <a:gd name="connsiteY192" fmla="*/ 523557 h 529369"/>
                  <a:gd name="connsiteX193" fmla="*/ 119947 w 456712"/>
                  <a:gd name="connsiteY193" fmla="*/ 526270 h 529369"/>
                  <a:gd name="connsiteX194" fmla="*/ 123694 w 456712"/>
                  <a:gd name="connsiteY194" fmla="*/ 526897 h 529369"/>
                  <a:gd name="connsiteX195" fmla="*/ 130449 w 456712"/>
                  <a:gd name="connsiteY195" fmla="*/ 528097 h 529369"/>
                  <a:gd name="connsiteX196" fmla="*/ 134343 w 456712"/>
                  <a:gd name="connsiteY196" fmla="*/ 528336 h 529369"/>
                  <a:gd name="connsiteX197" fmla="*/ 143848 w 456712"/>
                  <a:gd name="connsiteY197" fmla="*/ 528927 h 529369"/>
                  <a:gd name="connsiteX198" fmla="*/ 150769 w 456712"/>
                  <a:gd name="connsiteY198" fmla="*/ 529370 h 529369"/>
                  <a:gd name="connsiteX199" fmla="*/ 153519 w 456712"/>
                  <a:gd name="connsiteY199" fmla="*/ 529167 h 529369"/>
                  <a:gd name="connsiteX200" fmla="*/ 172048 w 456712"/>
                  <a:gd name="connsiteY200" fmla="*/ 527691 h 529369"/>
                  <a:gd name="connsiteX201" fmla="*/ 179412 w 456712"/>
                  <a:gd name="connsiteY201" fmla="*/ 526620 h 529369"/>
                  <a:gd name="connsiteX202" fmla="*/ 197315 w 456712"/>
                  <a:gd name="connsiteY202" fmla="*/ 522246 h 529369"/>
                  <a:gd name="connsiteX203" fmla="*/ 204439 w 456712"/>
                  <a:gd name="connsiteY203" fmla="*/ 519828 h 529369"/>
                  <a:gd name="connsiteX204" fmla="*/ 220901 w 456712"/>
                  <a:gd name="connsiteY204" fmla="*/ 512593 h 529369"/>
                  <a:gd name="connsiteX205" fmla="*/ 225755 w 456712"/>
                  <a:gd name="connsiteY205" fmla="*/ 509696 h 529369"/>
                  <a:gd name="connsiteX206" fmla="*/ 239671 w 456712"/>
                  <a:gd name="connsiteY206" fmla="*/ 499951 h 529369"/>
                  <a:gd name="connsiteX207" fmla="*/ 241461 w 456712"/>
                  <a:gd name="connsiteY207" fmla="*/ 498678 h 529369"/>
                  <a:gd name="connsiteX208" fmla="*/ 288007 w 456712"/>
                  <a:gd name="connsiteY208" fmla="*/ 457429 h 529369"/>
                  <a:gd name="connsiteX209" fmla="*/ 338890 w 456712"/>
                  <a:gd name="connsiteY209" fmla="*/ 525845 h 529369"/>
                  <a:gd name="connsiteX210" fmla="*/ 456713 w 456712"/>
                  <a:gd name="connsiteY210" fmla="*/ 525845 h 529369"/>
                  <a:gd name="connsiteX211" fmla="*/ 359137 w 456712"/>
                  <a:gd name="connsiteY211" fmla="*/ 395140 h 529369"/>
                  <a:gd name="connsiteX212" fmla="*/ 385621 w 456712"/>
                  <a:gd name="connsiteY212" fmla="*/ 363783 h 52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456712" h="529369">
                    <a:moveTo>
                      <a:pt x="222489" y="511634"/>
                    </a:moveTo>
                    <a:cubicBezTo>
                      <a:pt x="222691" y="511523"/>
                      <a:pt x="222895" y="511394"/>
                      <a:pt x="223079" y="511283"/>
                    </a:cubicBezTo>
                    <a:cubicBezTo>
                      <a:pt x="222876" y="511412"/>
                      <a:pt x="222691" y="511523"/>
                      <a:pt x="222489" y="511634"/>
                    </a:cubicBezTo>
                    <a:moveTo>
                      <a:pt x="199695" y="521434"/>
                    </a:moveTo>
                    <a:cubicBezTo>
                      <a:pt x="200452" y="521194"/>
                      <a:pt x="201172" y="520954"/>
                      <a:pt x="201929" y="520677"/>
                    </a:cubicBezTo>
                    <a:cubicBezTo>
                      <a:pt x="201172" y="520954"/>
                      <a:pt x="200452" y="521194"/>
                      <a:pt x="199695" y="521434"/>
                    </a:cubicBezTo>
                    <a:moveTo>
                      <a:pt x="175500" y="527192"/>
                    </a:moveTo>
                    <a:cubicBezTo>
                      <a:pt x="176053" y="527118"/>
                      <a:pt x="176607" y="527081"/>
                      <a:pt x="177124" y="526952"/>
                    </a:cubicBezTo>
                    <a:cubicBezTo>
                      <a:pt x="176625" y="527081"/>
                      <a:pt x="176072" y="527118"/>
                      <a:pt x="175500" y="527192"/>
                    </a:cubicBezTo>
                    <a:moveTo>
                      <a:pt x="130486" y="527912"/>
                    </a:moveTo>
                    <a:cubicBezTo>
                      <a:pt x="130043" y="527838"/>
                      <a:pt x="129655" y="527746"/>
                      <a:pt x="129249" y="527672"/>
                    </a:cubicBezTo>
                    <a:cubicBezTo>
                      <a:pt x="129895" y="527746"/>
                      <a:pt x="130523" y="527875"/>
                      <a:pt x="131206" y="527949"/>
                    </a:cubicBezTo>
                    <a:cubicBezTo>
                      <a:pt x="130965" y="527912"/>
                      <a:pt x="130726" y="527912"/>
                      <a:pt x="130486" y="527912"/>
                    </a:cubicBezTo>
                    <a:moveTo>
                      <a:pt x="113414" y="524738"/>
                    </a:moveTo>
                    <a:cubicBezTo>
                      <a:pt x="114281" y="524978"/>
                      <a:pt x="115167" y="525180"/>
                      <a:pt x="116034" y="525365"/>
                    </a:cubicBezTo>
                    <a:cubicBezTo>
                      <a:pt x="115167" y="525162"/>
                      <a:pt x="114281" y="524959"/>
                      <a:pt x="113414" y="524738"/>
                    </a:cubicBezTo>
                    <a:moveTo>
                      <a:pt x="98335" y="520308"/>
                    </a:moveTo>
                    <a:cubicBezTo>
                      <a:pt x="99295" y="520622"/>
                      <a:pt x="100236" y="520991"/>
                      <a:pt x="101233" y="521305"/>
                    </a:cubicBezTo>
                    <a:cubicBezTo>
                      <a:pt x="100255" y="520991"/>
                      <a:pt x="99295" y="520640"/>
                      <a:pt x="98335" y="520308"/>
                    </a:cubicBezTo>
                    <a:moveTo>
                      <a:pt x="84179" y="514457"/>
                    </a:moveTo>
                    <a:cubicBezTo>
                      <a:pt x="85102" y="514900"/>
                      <a:pt x="85970" y="515325"/>
                      <a:pt x="86930" y="515731"/>
                    </a:cubicBezTo>
                    <a:cubicBezTo>
                      <a:pt x="85970" y="515343"/>
                      <a:pt x="85102" y="514900"/>
                      <a:pt x="84179" y="514457"/>
                    </a:cubicBezTo>
                    <a:moveTo>
                      <a:pt x="70891" y="507315"/>
                    </a:moveTo>
                    <a:cubicBezTo>
                      <a:pt x="71685" y="507795"/>
                      <a:pt x="72442" y="508275"/>
                      <a:pt x="73235" y="508755"/>
                    </a:cubicBezTo>
                    <a:cubicBezTo>
                      <a:pt x="72442" y="508256"/>
                      <a:pt x="71685" y="507777"/>
                      <a:pt x="70891" y="507315"/>
                    </a:cubicBezTo>
                    <a:moveTo>
                      <a:pt x="58489" y="498715"/>
                    </a:moveTo>
                    <a:cubicBezTo>
                      <a:pt x="59172" y="499231"/>
                      <a:pt x="59799" y="499785"/>
                      <a:pt x="60482" y="500265"/>
                    </a:cubicBezTo>
                    <a:cubicBezTo>
                      <a:pt x="59799" y="499785"/>
                      <a:pt x="59154" y="499231"/>
                      <a:pt x="58489" y="498715"/>
                    </a:cubicBezTo>
                    <a:moveTo>
                      <a:pt x="47102" y="488896"/>
                    </a:moveTo>
                    <a:cubicBezTo>
                      <a:pt x="47619" y="489413"/>
                      <a:pt x="48135" y="489966"/>
                      <a:pt x="48652" y="490446"/>
                    </a:cubicBezTo>
                    <a:cubicBezTo>
                      <a:pt x="48135" y="489966"/>
                      <a:pt x="47619" y="489413"/>
                      <a:pt x="47102" y="488896"/>
                    </a:cubicBezTo>
                    <a:moveTo>
                      <a:pt x="65797" y="153921"/>
                    </a:moveTo>
                    <a:cubicBezTo>
                      <a:pt x="65724" y="153810"/>
                      <a:pt x="65595" y="153644"/>
                      <a:pt x="65521" y="153515"/>
                    </a:cubicBezTo>
                    <a:cubicBezTo>
                      <a:pt x="65595" y="153644"/>
                      <a:pt x="65724" y="153810"/>
                      <a:pt x="65797" y="153921"/>
                    </a:cubicBezTo>
                    <a:moveTo>
                      <a:pt x="60316" y="143309"/>
                    </a:moveTo>
                    <a:cubicBezTo>
                      <a:pt x="59836" y="142275"/>
                      <a:pt x="59282" y="141278"/>
                      <a:pt x="58839" y="140245"/>
                    </a:cubicBezTo>
                    <a:cubicBezTo>
                      <a:pt x="59282" y="141278"/>
                      <a:pt x="59836" y="142275"/>
                      <a:pt x="60316" y="143309"/>
                    </a:cubicBezTo>
                    <a:moveTo>
                      <a:pt x="54115" y="126882"/>
                    </a:moveTo>
                    <a:cubicBezTo>
                      <a:pt x="54466" y="128082"/>
                      <a:pt x="54909" y="129300"/>
                      <a:pt x="55259" y="130500"/>
                    </a:cubicBezTo>
                    <a:cubicBezTo>
                      <a:pt x="54909" y="129300"/>
                      <a:pt x="54466" y="128064"/>
                      <a:pt x="54115" y="126882"/>
                    </a:cubicBezTo>
                    <a:moveTo>
                      <a:pt x="51328" y="113465"/>
                    </a:moveTo>
                    <a:cubicBezTo>
                      <a:pt x="51531" y="114813"/>
                      <a:pt x="51771" y="116178"/>
                      <a:pt x="52011" y="117563"/>
                    </a:cubicBezTo>
                    <a:cubicBezTo>
                      <a:pt x="51753" y="116215"/>
                      <a:pt x="51531" y="114831"/>
                      <a:pt x="51328" y="113465"/>
                    </a:cubicBezTo>
                    <a:moveTo>
                      <a:pt x="50405" y="100269"/>
                    </a:moveTo>
                    <a:cubicBezTo>
                      <a:pt x="50405" y="101709"/>
                      <a:pt x="50442" y="103130"/>
                      <a:pt x="50516" y="104570"/>
                    </a:cubicBezTo>
                    <a:cubicBezTo>
                      <a:pt x="50442" y="103130"/>
                      <a:pt x="50405" y="101690"/>
                      <a:pt x="50405" y="100269"/>
                    </a:cubicBezTo>
                    <a:moveTo>
                      <a:pt x="51328" y="87498"/>
                    </a:moveTo>
                    <a:cubicBezTo>
                      <a:pt x="51125" y="88808"/>
                      <a:pt x="51014" y="90118"/>
                      <a:pt x="50848" y="91484"/>
                    </a:cubicBezTo>
                    <a:cubicBezTo>
                      <a:pt x="51014" y="90118"/>
                      <a:pt x="51125" y="88808"/>
                      <a:pt x="51328" y="87498"/>
                    </a:cubicBezTo>
                    <a:moveTo>
                      <a:pt x="53912" y="75206"/>
                    </a:moveTo>
                    <a:cubicBezTo>
                      <a:pt x="53598" y="76202"/>
                      <a:pt x="53358" y="77236"/>
                      <a:pt x="53118" y="78270"/>
                    </a:cubicBezTo>
                    <a:cubicBezTo>
                      <a:pt x="53358" y="77236"/>
                      <a:pt x="53598" y="76202"/>
                      <a:pt x="53912" y="75206"/>
                    </a:cubicBezTo>
                    <a:moveTo>
                      <a:pt x="57769" y="63874"/>
                    </a:moveTo>
                    <a:cubicBezTo>
                      <a:pt x="57880" y="63634"/>
                      <a:pt x="58046" y="63394"/>
                      <a:pt x="58120" y="63154"/>
                    </a:cubicBezTo>
                    <a:cubicBezTo>
                      <a:pt x="57843" y="63837"/>
                      <a:pt x="57603" y="64502"/>
                      <a:pt x="57326" y="65147"/>
                    </a:cubicBezTo>
                    <a:cubicBezTo>
                      <a:pt x="57492" y="64741"/>
                      <a:pt x="57566" y="64298"/>
                      <a:pt x="57769" y="63874"/>
                    </a:cubicBezTo>
                    <a:moveTo>
                      <a:pt x="63694" y="52099"/>
                    </a:moveTo>
                    <a:cubicBezTo>
                      <a:pt x="63417" y="52579"/>
                      <a:pt x="63177" y="53096"/>
                      <a:pt x="62900" y="53575"/>
                    </a:cubicBezTo>
                    <a:cubicBezTo>
                      <a:pt x="63177" y="53096"/>
                      <a:pt x="63417" y="52616"/>
                      <a:pt x="63694" y="52099"/>
                    </a:cubicBezTo>
                    <a:moveTo>
                      <a:pt x="70541" y="41912"/>
                    </a:moveTo>
                    <a:cubicBezTo>
                      <a:pt x="70337" y="42151"/>
                      <a:pt x="70190" y="42428"/>
                      <a:pt x="69987" y="42668"/>
                    </a:cubicBezTo>
                    <a:cubicBezTo>
                      <a:pt x="70172" y="42428"/>
                      <a:pt x="70337" y="42151"/>
                      <a:pt x="70541" y="41912"/>
                    </a:cubicBezTo>
                    <a:moveTo>
                      <a:pt x="78569" y="32573"/>
                    </a:moveTo>
                    <a:cubicBezTo>
                      <a:pt x="78458" y="32684"/>
                      <a:pt x="78329" y="32813"/>
                      <a:pt x="78255" y="32886"/>
                    </a:cubicBezTo>
                    <a:cubicBezTo>
                      <a:pt x="78329" y="32794"/>
                      <a:pt x="78458" y="32684"/>
                      <a:pt x="78569" y="32573"/>
                    </a:cubicBezTo>
                    <a:moveTo>
                      <a:pt x="87594" y="24249"/>
                    </a:moveTo>
                    <a:cubicBezTo>
                      <a:pt x="87557" y="24286"/>
                      <a:pt x="87520" y="24323"/>
                      <a:pt x="87483" y="24360"/>
                    </a:cubicBezTo>
                    <a:cubicBezTo>
                      <a:pt x="87520" y="24323"/>
                      <a:pt x="87557" y="24286"/>
                      <a:pt x="87594" y="24249"/>
                    </a:cubicBezTo>
                    <a:moveTo>
                      <a:pt x="177419" y="96652"/>
                    </a:moveTo>
                    <a:cubicBezTo>
                      <a:pt x="178102" y="96375"/>
                      <a:pt x="178563" y="96024"/>
                      <a:pt x="179320" y="95729"/>
                    </a:cubicBezTo>
                    <a:cubicBezTo>
                      <a:pt x="178563" y="96006"/>
                      <a:pt x="178102" y="96375"/>
                      <a:pt x="177419" y="96652"/>
                    </a:cubicBezTo>
                    <a:moveTo>
                      <a:pt x="168339" y="102539"/>
                    </a:moveTo>
                    <a:cubicBezTo>
                      <a:pt x="168893" y="101948"/>
                      <a:pt x="169299" y="101229"/>
                      <a:pt x="169963" y="100675"/>
                    </a:cubicBezTo>
                    <a:cubicBezTo>
                      <a:pt x="169299" y="101229"/>
                      <a:pt x="168911" y="101930"/>
                      <a:pt x="168339" y="102539"/>
                    </a:cubicBezTo>
                    <a:moveTo>
                      <a:pt x="163965" y="111361"/>
                    </a:moveTo>
                    <a:cubicBezTo>
                      <a:pt x="164205" y="110125"/>
                      <a:pt x="164279" y="108778"/>
                      <a:pt x="164721" y="107670"/>
                    </a:cubicBezTo>
                    <a:cubicBezTo>
                      <a:pt x="164297" y="108778"/>
                      <a:pt x="164205" y="110125"/>
                      <a:pt x="163965" y="111361"/>
                    </a:cubicBezTo>
                    <a:moveTo>
                      <a:pt x="164260" y="121309"/>
                    </a:moveTo>
                    <a:cubicBezTo>
                      <a:pt x="164020" y="120035"/>
                      <a:pt x="163540" y="118596"/>
                      <a:pt x="163430" y="117415"/>
                    </a:cubicBezTo>
                    <a:cubicBezTo>
                      <a:pt x="163540" y="118596"/>
                      <a:pt x="164020" y="120035"/>
                      <a:pt x="164260" y="121309"/>
                    </a:cubicBezTo>
                    <a:moveTo>
                      <a:pt x="167748" y="132253"/>
                    </a:moveTo>
                    <a:cubicBezTo>
                      <a:pt x="167434" y="131496"/>
                      <a:pt x="166881" y="130574"/>
                      <a:pt x="166586" y="129836"/>
                    </a:cubicBezTo>
                    <a:cubicBezTo>
                      <a:pt x="166881" y="130574"/>
                      <a:pt x="167434" y="131496"/>
                      <a:pt x="167748" y="132253"/>
                    </a:cubicBezTo>
                    <a:moveTo>
                      <a:pt x="185208" y="429376"/>
                    </a:moveTo>
                    <a:cubicBezTo>
                      <a:pt x="184801" y="429652"/>
                      <a:pt x="184377" y="429856"/>
                      <a:pt x="183934" y="430095"/>
                    </a:cubicBezTo>
                    <a:cubicBezTo>
                      <a:pt x="184377" y="429856"/>
                      <a:pt x="184820" y="429652"/>
                      <a:pt x="185208" y="429376"/>
                    </a:cubicBezTo>
                    <a:moveTo>
                      <a:pt x="173709" y="434562"/>
                    </a:moveTo>
                    <a:cubicBezTo>
                      <a:pt x="173303" y="434728"/>
                      <a:pt x="172879" y="434876"/>
                      <a:pt x="172436" y="435005"/>
                    </a:cubicBezTo>
                    <a:cubicBezTo>
                      <a:pt x="172879" y="434876"/>
                      <a:pt x="173322" y="434709"/>
                      <a:pt x="173709" y="434562"/>
                    </a:cubicBezTo>
                    <a:moveTo>
                      <a:pt x="152430" y="435835"/>
                    </a:moveTo>
                    <a:cubicBezTo>
                      <a:pt x="150806" y="435558"/>
                      <a:pt x="149200" y="435319"/>
                      <a:pt x="147613" y="434876"/>
                    </a:cubicBezTo>
                    <a:cubicBezTo>
                      <a:pt x="149255" y="435319"/>
                      <a:pt x="150843" y="435540"/>
                      <a:pt x="152430" y="435835"/>
                    </a:cubicBezTo>
                    <a:moveTo>
                      <a:pt x="141024" y="432679"/>
                    </a:moveTo>
                    <a:cubicBezTo>
                      <a:pt x="139308" y="432052"/>
                      <a:pt x="137647" y="431295"/>
                      <a:pt x="136004" y="430483"/>
                    </a:cubicBezTo>
                    <a:cubicBezTo>
                      <a:pt x="137684" y="431295"/>
                      <a:pt x="139345" y="432052"/>
                      <a:pt x="141024" y="432679"/>
                    </a:cubicBezTo>
                    <a:moveTo>
                      <a:pt x="129803" y="426995"/>
                    </a:moveTo>
                    <a:cubicBezTo>
                      <a:pt x="128252" y="426035"/>
                      <a:pt x="126813" y="424965"/>
                      <a:pt x="125392" y="423857"/>
                    </a:cubicBezTo>
                    <a:cubicBezTo>
                      <a:pt x="126813" y="424965"/>
                      <a:pt x="128289" y="426035"/>
                      <a:pt x="129803" y="426995"/>
                    </a:cubicBezTo>
                    <a:moveTo>
                      <a:pt x="119430" y="419114"/>
                    </a:moveTo>
                    <a:cubicBezTo>
                      <a:pt x="118083" y="417878"/>
                      <a:pt x="116921" y="416530"/>
                      <a:pt x="115647" y="415220"/>
                    </a:cubicBezTo>
                    <a:cubicBezTo>
                      <a:pt x="116921" y="416530"/>
                      <a:pt x="118102" y="417933"/>
                      <a:pt x="119430" y="419114"/>
                    </a:cubicBezTo>
                    <a:moveTo>
                      <a:pt x="101639" y="348317"/>
                    </a:moveTo>
                    <a:cubicBezTo>
                      <a:pt x="101879" y="347874"/>
                      <a:pt x="101990" y="347450"/>
                      <a:pt x="102229" y="347007"/>
                    </a:cubicBezTo>
                    <a:cubicBezTo>
                      <a:pt x="102008" y="347450"/>
                      <a:pt x="101879" y="347874"/>
                      <a:pt x="101639" y="348317"/>
                    </a:cubicBezTo>
                    <a:moveTo>
                      <a:pt x="186481" y="428379"/>
                    </a:moveTo>
                    <a:cubicBezTo>
                      <a:pt x="184968" y="429376"/>
                      <a:pt x="183417" y="430206"/>
                      <a:pt x="181830" y="431000"/>
                    </a:cubicBezTo>
                    <a:cubicBezTo>
                      <a:pt x="179837" y="432033"/>
                      <a:pt x="177843" y="432901"/>
                      <a:pt x="175869" y="433621"/>
                    </a:cubicBezTo>
                    <a:cubicBezTo>
                      <a:pt x="174282" y="434174"/>
                      <a:pt x="172695" y="434765"/>
                      <a:pt x="171052" y="435171"/>
                    </a:cubicBezTo>
                    <a:cubicBezTo>
                      <a:pt x="169151" y="435651"/>
                      <a:pt x="167195" y="435854"/>
                      <a:pt x="165238" y="436038"/>
                    </a:cubicBezTo>
                    <a:cubicBezTo>
                      <a:pt x="163559" y="436241"/>
                      <a:pt x="161935" y="436555"/>
                      <a:pt x="160218" y="436555"/>
                    </a:cubicBezTo>
                    <a:cubicBezTo>
                      <a:pt x="160181" y="436555"/>
                      <a:pt x="160144" y="436555"/>
                      <a:pt x="160107" y="436555"/>
                    </a:cubicBezTo>
                    <a:cubicBezTo>
                      <a:pt x="158428" y="436555"/>
                      <a:pt x="156767" y="436241"/>
                      <a:pt x="155143" y="436075"/>
                    </a:cubicBezTo>
                    <a:cubicBezTo>
                      <a:pt x="152042" y="435724"/>
                      <a:pt x="148942" y="435208"/>
                      <a:pt x="145878" y="434285"/>
                    </a:cubicBezTo>
                    <a:cubicBezTo>
                      <a:pt x="145011" y="434008"/>
                      <a:pt x="144161" y="433731"/>
                      <a:pt x="143294" y="433418"/>
                    </a:cubicBezTo>
                    <a:cubicBezTo>
                      <a:pt x="140064" y="432310"/>
                      <a:pt x="136890" y="430907"/>
                      <a:pt x="133752" y="429209"/>
                    </a:cubicBezTo>
                    <a:cubicBezTo>
                      <a:pt x="133033" y="428804"/>
                      <a:pt x="132368" y="428453"/>
                      <a:pt x="131686" y="428065"/>
                    </a:cubicBezTo>
                    <a:cubicBezTo>
                      <a:pt x="128345" y="426072"/>
                      <a:pt x="125115" y="423765"/>
                      <a:pt x="122014" y="421181"/>
                    </a:cubicBezTo>
                    <a:cubicBezTo>
                      <a:pt x="121608" y="420867"/>
                      <a:pt x="121221" y="420591"/>
                      <a:pt x="120815" y="420222"/>
                    </a:cubicBezTo>
                    <a:cubicBezTo>
                      <a:pt x="117308" y="417158"/>
                      <a:pt x="114005" y="413781"/>
                      <a:pt x="111033" y="410034"/>
                    </a:cubicBezTo>
                    <a:cubicBezTo>
                      <a:pt x="105496" y="403150"/>
                      <a:pt x="101528" y="396432"/>
                      <a:pt x="98944" y="389825"/>
                    </a:cubicBezTo>
                    <a:cubicBezTo>
                      <a:pt x="98668" y="389197"/>
                      <a:pt x="98538" y="388514"/>
                      <a:pt x="98317" y="387868"/>
                    </a:cubicBezTo>
                    <a:cubicBezTo>
                      <a:pt x="97357" y="385118"/>
                      <a:pt x="96527" y="382424"/>
                      <a:pt x="96047" y="379711"/>
                    </a:cubicBezTo>
                    <a:cubicBezTo>
                      <a:pt x="95973" y="379360"/>
                      <a:pt x="96010" y="378991"/>
                      <a:pt x="95973" y="378677"/>
                    </a:cubicBezTo>
                    <a:cubicBezTo>
                      <a:pt x="95530" y="375687"/>
                      <a:pt x="95253" y="372716"/>
                      <a:pt x="95382" y="369763"/>
                    </a:cubicBezTo>
                    <a:cubicBezTo>
                      <a:pt x="96102" y="353854"/>
                      <a:pt x="105478" y="338185"/>
                      <a:pt x="123233" y="323106"/>
                    </a:cubicBezTo>
                    <a:lnTo>
                      <a:pt x="160384" y="290365"/>
                    </a:lnTo>
                    <a:lnTo>
                      <a:pt x="232658" y="385783"/>
                    </a:lnTo>
                    <a:lnTo>
                      <a:pt x="196226" y="420702"/>
                    </a:lnTo>
                    <a:cubicBezTo>
                      <a:pt x="195229" y="421624"/>
                      <a:pt x="194233" y="422289"/>
                      <a:pt x="193236" y="423174"/>
                    </a:cubicBezTo>
                    <a:cubicBezTo>
                      <a:pt x="190984" y="425131"/>
                      <a:pt x="188751" y="426958"/>
                      <a:pt x="186481" y="428379"/>
                    </a:cubicBezTo>
                    <a:moveTo>
                      <a:pt x="232197" y="1936"/>
                    </a:moveTo>
                    <a:cubicBezTo>
                      <a:pt x="232676" y="2010"/>
                      <a:pt x="233156" y="2010"/>
                      <a:pt x="233636" y="2047"/>
                    </a:cubicBezTo>
                    <a:cubicBezTo>
                      <a:pt x="233138" y="2010"/>
                      <a:pt x="232676" y="2010"/>
                      <a:pt x="232197" y="1936"/>
                    </a:cubicBezTo>
                    <a:moveTo>
                      <a:pt x="385621" y="363783"/>
                    </a:moveTo>
                    <a:lnTo>
                      <a:pt x="428623" y="287412"/>
                    </a:lnTo>
                    <a:lnTo>
                      <a:pt x="428660" y="287302"/>
                    </a:lnTo>
                    <a:lnTo>
                      <a:pt x="393501" y="245185"/>
                    </a:lnTo>
                    <a:lnTo>
                      <a:pt x="393427" y="245111"/>
                    </a:lnTo>
                    <a:lnTo>
                      <a:pt x="306721" y="326447"/>
                    </a:lnTo>
                    <a:lnTo>
                      <a:pt x="185595" y="161691"/>
                    </a:lnTo>
                    <a:cubicBezTo>
                      <a:pt x="176053" y="148568"/>
                      <a:pt x="169686" y="137698"/>
                      <a:pt x="166308" y="128673"/>
                    </a:cubicBezTo>
                    <a:cubicBezTo>
                      <a:pt x="165902" y="127639"/>
                      <a:pt x="165829" y="126772"/>
                      <a:pt x="165515" y="125738"/>
                    </a:cubicBezTo>
                    <a:cubicBezTo>
                      <a:pt x="164481" y="122509"/>
                      <a:pt x="163688" y="119445"/>
                      <a:pt x="163522" y="116750"/>
                    </a:cubicBezTo>
                    <a:cubicBezTo>
                      <a:pt x="163448" y="115551"/>
                      <a:pt x="163725" y="114609"/>
                      <a:pt x="163799" y="113520"/>
                    </a:cubicBezTo>
                    <a:cubicBezTo>
                      <a:pt x="163965" y="111250"/>
                      <a:pt x="164242" y="109073"/>
                      <a:pt x="165072" y="107227"/>
                    </a:cubicBezTo>
                    <a:cubicBezTo>
                      <a:pt x="165589" y="106083"/>
                      <a:pt x="166456" y="105160"/>
                      <a:pt x="167213" y="104164"/>
                    </a:cubicBezTo>
                    <a:cubicBezTo>
                      <a:pt x="168209" y="102853"/>
                      <a:pt x="169077" y="101451"/>
                      <a:pt x="170553" y="100380"/>
                    </a:cubicBezTo>
                    <a:cubicBezTo>
                      <a:pt x="171347" y="99752"/>
                      <a:pt x="172584" y="99309"/>
                      <a:pt x="173543" y="98756"/>
                    </a:cubicBezTo>
                    <a:cubicBezTo>
                      <a:pt x="175610" y="97612"/>
                      <a:pt x="177604" y="96412"/>
                      <a:pt x="180298" y="95526"/>
                    </a:cubicBezTo>
                    <a:cubicBezTo>
                      <a:pt x="180464" y="95489"/>
                      <a:pt x="180612" y="95489"/>
                      <a:pt x="180778" y="95452"/>
                    </a:cubicBezTo>
                    <a:cubicBezTo>
                      <a:pt x="188382" y="93108"/>
                      <a:pt x="198477" y="91945"/>
                      <a:pt x="211323" y="91945"/>
                    </a:cubicBezTo>
                    <a:lnTo>
                      <a:pt x="329016" y="91945"/>
                    </a:lnTo>
                    <a:lnTo>
                      <a:pt x="329016" y="18915"/>
                    </a:lnTo>
                    <a:lnTo>
                      <a:pt x="328906" y="18915"/>
                    </a:lnTo>
                    <a:cubicBezTo>
                      <a:pt x="278705" y="7104"/>
                      <a:pt x="216176" y="-7661"/>
                      <a:pt x="130301" y="4630"/>
                    </a:cubicBezTo>
                    <a:cubicBezTo>
                      <a:pt x="116053" y="6587"/>
                      <a:pt x="102138" y="12991"/>
                      <a:pt x="89975" y="22293"/>
                    </a:cubicBezTo>
                    <a:cubicBezTo>
                      <a:pt x="89809" y="22367"/>
                      <a:pt x="89698" y="22496"/>
                      <a:pt x="89532" y="22569"/>
                    </a:cubicBezTo>
                    <a:cubicBezTo>
                      <a:pt x="86745" y="24711"/>
                      <a:pt x="84124" y="27018"/>
                      <a:pt x="81577" y="29454"/>
                    </a:cubicBezTo>
                    <a:cubicBezTo>
                      <a:pt x="81227" y="29860"/>
                      <a:pt x="80784" y="30173"/>
                      <a:pt x="80433" y="30561"/>
                    </a:cubicBezTo>
                    <a:cubicBezTo>
                      <a:pt x="78052" y="32868"/>
                      <a:pt x="75819" y="35378"/>
                      <a:pt x="73623" y="37925"/>
                    </a:cubicBezTo>
                    <a:cubicBezTo>
                      <a:pt x="73180" y="38516"/>
                      <a:pt x="72663" y="39032"/>
                      <a:pt x="72239" y="39605"/>
                    </a:cubicBezTo>
                    <a:cubicBezTo>
                      <a:pt x="70135" y="42188"/>
                      <a:pt x="68252" y="44901"/>
                      <a:pt x="66425" y="47688"/>
                    </a:cubicBezTo>
                    <a:cubicBezTo>
                      <a:pt x="65982" y="48316"/>
                      <a:pt x="65558" y="48925"/>
                      <a:pt x="65115" y="49589"/>
                    </a:cubicBezTo>
                    <a:cubicBezTo>
                      <a:pt x="63325" y="52450"/>
                      <a:pt x="61737" y="55403"/>
                      <a:pt x="60261" y="58411"/>
                    </a:cubicBezTo>
                    <a:cubicBezTo>
                      <a:pt x="59947" y="59094"/>
                      <a:pt x="59578" y="59721"/>
                      <a:pt x="59264" y="60404"/>
                    </a:cubicBezTo>
                    <a:cubicBezTo>
                      <a:pt x="58711" y="61549"/>
                      <a:pt x="58064" y="62638"/>
                      <a:pt x="57548" y="63782"/>
                    </a:cubicBezTo>
                    <a:cubicBezTo>
                      <a:pt x="56754" y="65738"/>
                      <a:pt x="56237" y="67713"/>
                      <a:pt x="55555" y="69669"/>
                    </a:cubicBezTo>
                    <a:cubicBezTo>
                      <a:pt x="55241" y="70537"/>
                      <a:pt x="54927" y="71386"/>
                      <a:pt x="54632" y="72290"/>
                    </a:cubicBezTo>
                    <a:cubicBezTo>
                      <a:pt x="53598" y="75594"/>
                      <a:pt x="52768" y="78934"/>
                      <a:pt x="52085" y="82275"/>
                    </a:cubicBezTo>
                    <a:cubicBezTo>
                      <a:pt x="51974" y="82995"/>
                      <a:pt x="51808" y="83714"/>
                      <a:pt x="51642" y="84415"/>
                    </a:cubicBezTo>
                    <a:cubicBezTo>
                      <a:pt x="51051" y="88033"/>
                      <a:pt x="50645" y="91650"/>
                      <a:pt x="50442" y="95268"/>
                    </a:cubicBezTo>
                    <a:cubicBezTo>
                      <a:pt x="50405" y="95895"/>
                      <a:pt x="50368" y="96541"/>
                      <a:pt x="50332" y="97169"/>
                    </a:cubicBezTo>
                    <a:cubicBezTo>
                      <a:pt x="50221" y="100952"/>
                      <a:pt x="50295" y="104680"/>
                      <a:pt x="50645" y="108463"/>
                    </a:cubicBezTo>
                    <a:cubicBezTo>
                      <a:pt x="50682" y="109147"/>
                      <a:pt x="50756" y="109848"/>
                      <a:pt x="50811" y="110568"/>
                    </a:cubicBezTo>
                    <a:cubicBezTo>
                      <a:pt x="51254" y="114351"/>
                      <a:pt x="51882" y="118116"/>
                      <a:pt x="52768" y="121899"/>
                    </a:cubicBezTo>
                    <a:cubicBezTo>
                      <a:pt x="52971" y="122693"/>
                      <a:pt x="53118" y="123487"/>
                      <a:pt x="53321" y="124280"/>
                    </a:cubicBezTo>
                    <a:cubicBezTo>
                      <a:pt x="54318" y="128175"/>
                      <a:pt x="55591" y="132124"/>
                      <a:pt x="57068" y="135982"/>
                    </a:cubicBezTo>
                    <a:cubicBezTo>
                      <a:pt x="57345" y="136664"/>
                      <a:pt x="57548" y="137329"/>
                      <a:pt x="57825" y="138011"/>
                    </a:cubicBezTo>
                    <a:cubicBezTo>
                      <a:pt x="61682" y="147553"/>
                      <a:pt x="66813" y="156947"/>
                      <a:pt x="73586" y="166046"/>
                    </a:cubicBezTo>
                    <a:lnTo>
                      <a:pt x="110110" y="218793"/>
                    </a:lnTo>
                    <a:lnTo>
                      <a:pt x="60740" y="262239"/>
                    </a:lnTo>
                    <a:cubicBezTo>
                      <a:pt x="29679" y="289203"/>
                      <a:pt x="8953" y="323291"/>
                      <a:pt x="2346" y="358302"/>
                    </a:cubicBezTo>
                    <a:cubicBezTo>
                      <a:pt x="-4741" y="396007"/>
                      <a:pt x="4303" y="433676"/>
                      <a:pt x="28480" y="467247"/>
                    </a:cubicBezTo>
                    <a:cubicBezTo>
                      <a:pt x="34847" y="476549"/>
                      <a:pt x="42321" y="484873"/>
                      <a:pt x="50553" y="492273"/>
                    </a:cubicBezTo>
                    <a:cubicBezTo>
                      <a:pt x="51310" y="492956"/>
                      <a:pt x="52103" y="493547"/>
                      <a:pt x="52860" y="494230"/>
                    </a:cubicBezTo>
                    <a:cubicBezTo>
                      <a:pt x="56090" y="497017"/>
                      <a:pt x="59375" y="499638"/>
                      <a:pt x="62845" y="502110"/>
                    </a:cubicBezTo>
                    <a:cubicBezTo>
                      <a:pt x="63915" y="502867"/>
                      <a:pt x="64985" y="503587"/>
                      <a:pt x="66111" y="504307"/>
                    </a:cubicBezTo>
                    <a:cubicBezTo>
                      <a:pt x="69378" y="506503"/>
                      <a:pt x="72755" y="508607"/>
                      <a:pt x="76207" y="510508"/>
                    </a:cubicBezTo>
                    <a:cubicBezTo>
                      <a:pt x="77369" y="511136"/>
                      <a:pt x="78477" y="511708"/>
                      <a:pt x="79621" y="512298"/>
                    </a:cubicBezTo>
                    <a:cubicBezTo>
                      <a:pt x="83128" y="514125"/>
                      <a:pt x="86708" y="515842"/>
                      <a:pt x="90362" y="517355"/>
                    </a:cubicBezTo>
                    <a:cubicBezTo>
                      <a:pt x="91470" y="517835"/>
                      <a:pt x="92595" y="518223"/>
                      <a:pt x="93703" y="518665"/>
                    </a:cubicBezTo>
                    <a:cubicBezTo>
                      <a:pt x="97394" y="520142"/>
                      <a:pt x="101178" y="521452"/>
                      <a:pt x="105035" y="522597"/>
                    </a:cubicBezTo>
                    <a:cubicBezTo>
                      <a:pt x="106142" y="522910"/>
                      <a:pt x="107268" y="523224"/>
                      <a:pt x="108375" y="523557"/>
                    </a:cubicBezTo>
                    <a:cubicBezTo>
                      <a:pt x="112159" y="524590"/>
                      <a:pt x="116016" y="525513"/>
                      <a:pt x="119947" y="526270"/>
                    </a:cubicBezTo>
                    <a:cubicBezTo>
                      <a:pt x="121184" y="526509"/>
                      <a:pt x="122421" y="526712"/>
                      <a:pt x="123694" y="526897"/>
                    </a:cubicBezTo>
                    <a:cubicBezTo>
                      <a:pt x="125964" y="527303"/>
                      <a:pt x="128142" y="527820"/>
                      <a:pt x="130449" y="528097"/>
                    </a:cubicBezTo>
                    <a:cubicBezTo>
                      <a:pt x="131759" y="528262"/>
                      <a:pt x="133033" y="528207"/>
                      <a:pt x="134343" y="528336"/>
                    </a:cubicBezTo>
                    <a:cubicBezTo>
                      <a:pt x="137517" y="528687"/>
                      <a:pt x="140673" y="528816"/>
                      <a:pt x="143848" y="528927"/>
                    </a:cubicBezTo>
                    <a:cubicBezTo>
                      <a:pt x="146155" y="529038"/>
                      <a:pt x="148462" y="529370"/>
                      <a:pt x="150769" y="529370"/>
                    </a:cubicBezTo>
                    <a:cubicBezTo>
                      <a:pt x="151728" y="529370"/>
                      <a:pt x="152596" y="529167"/>
                      <a:pt x="153519" y="529167"/>
                    </a:cubicBezTo>
                    <a:cubicBezTo>
                      <a:pt x="159757" y="529056"/>
                      <a:pt x="165976" y="528484"/>
                      <a:pt x="172048" y="527691"/>
                    </a:cubicBezTo>
                    <a:cubicBezTo>
                      <a:pt x="174522" y="527377"/>
                      <a:pt x="176976" y="527063"/>
                      <a:pt x="179412" y="526620"/>
                    </a:cubicBezTo>
                    <a:cubicBezTo>
                      <a:pt x="185577" y="525513"/>
                      <a:pt x="191538" y="524036"/>
                      <a:pt x="197315" y="522246"/>
                    </a:cubicBezTo>
                    <a:cubicBezTo>
                      <a:pt x="199788" y="521489"/>
                      <a:pt x="202095" y="520659"/>
                      <a:pt x="204439" y="519828"/>
                    </a:cubicBezTo>
                    <a:cubicBezTo>
                      <a:pt x="210215" y="517724"/>
                      <a:pt x="215734" y="515325"/>
                      <a:pt x="220901" y="512593"/>
                    </a:cubicBezTo>
                    <a:cubicBezTo>
                      <a:pt x="222618" y="511671"/>
                      <a:pt x="224131" y="510637"/>
                      <a:pt x="225755" y="509696"/>
                    </a:cubicBezTo>
                    <a:cubicBezTo>
                      <a:pt x="230720" y="506706"/>
                      <a:pt x="235426" y="503532"/>
                      <a:pt x="239671" y="499951"/>
                    </a:cubicBezTo>
                    <a:cubicBezTo>
                      <a:pt x="240225" y="499508"/>
                      <a:pt x="240945" y="499158"/>
                      <a:pt x="241461" y="498678"/>
                    </a:cubicBezTo>
                    <a:lnTo>
                      <a:pt x="288007" y="457429"/>
                    </a:lnTo>
                    <a:lnTo>
                      <a:pt x="338890" y="525845"/>
                    </a:lnTo>
                    <a:lnTo>
                      <a:pt x="456713" y="525845"/>
                    </a:lnTo>
                    <a:lnTo>
                      <a:pt x="359137" y="395140"/>
                    </a:lnTo>
                    <a:lnTo>
                      <a:pt x="385621" y="36378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74" name="Freeform: Shape 102">
              <a:extLst>
                <a:ext uri="{FF2B5EF4-FFF2-40B4-BE49-F238E27FC236}">
                  <a16:creationId xmlns:a16="http://schemas.microsoft.com/office/drawing/2014/main" id="{C2F7EA90-7102-0B57-EC97-96702C77ECDE}"/>
                </a:ext>
              </a:extLst>
            </p:cNvPr>
            <p:cNvSpPr/>
            <p:nvPr/>
          </p:nvSpPr>
          <p:spPr>
            <a:xfrm>
              <a:off x="7760781" y="5067703"/>
              <a:ext cx="388073" cy="522598"/>
            </a:xfrm>
            <a:custGeom>
              <a:avLst/>
              <a:gdLst>
                <a:gd name="connsiteX0" fmla="*/ 0 w 388073"/>
                <a:gd name="connsiteY0" fmla="*/ 0 h 522598"/>
                <a:gd name="connsiteX1" fmla="*/ 0 w 388073"/>
                <a:gd name="connsiteY1" fmla="*/ 92261 h 522598"/>
                <a:gd name="connsiteX2" fmla="*/ 141964 w 388073"/>
                <a:gd name="connsiteY2" fmla="*/ 92261 h 522598"/>
                <a:gd name="connsiteX3" fmla="*/ 141964 w 388073"/>
                <a:gd name="connsiteY3" fmla="*/ 522599 h 522598"/>
                <a:gd name="connsiteX4" fmla="*/ 242530 w 388073"/>
                <a:gd name="connsiteY4" fmla="*/ 522599 h 522598"/>
                <a:gd name="connsiteX5" fmla="*/ 242530 w 388073"/>
                <a:gd name="connsiteY5" fmla="*/ 92261 h 522598"/>
                <a:gd name="connsiteX6" fmla="*/ 388073 w 388073"/>
                <a:gd name="connsiteY6" fmla="*/ 92261 h 522598"/>
                <a:gd name="connsiteX7" fmla="*/ 388073 w 388073"/>
                <a:gd name="connsiteY7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073" h="522598">
                  <a:moveTo>
                    <a:pt x="0" y="0"/>
                  </a:moveTo>
                  <a:lnTo>
                    <a:pt x="0" y="92261"/>
                  </a:lnTo>
                  <a:lnTo>
                    <a:pt x="141964" y="92261"/>
                  </a:lnTo>
                  <a:lnTo>
                    <a:pt x="141964" y="522599"/>
                  </a:lnTo>
                  <a:lnTo>
                    <a:pt x="242530" y="522599"/>
                  </a:lnTo>
                  <a:lnTo>
                    <a:pt x="242530" y="92261"/>
                  </a:lnTo>
                  <a:lnTo>
                    <a:pt x="388073" y="92261"/>
                  </a:lnTo>
                  <a:lnTo>
                    <a:pt x="38807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75" name="Graphic 4">
              <a:extLst>
                <a:ext uri="{FF2B5EF4-FFF2-40B4-BE49-F238E27FC236}">
                  <a16:creationId xmlns:a16="http://schemas.microsoft.com/office/drawing/2014/main" id="{426D6A4A-F86E-1607-6683-2B827FA0193C}"/>
                </a:ext>
              </a:extLst>
            </p:cNvPr>
            <p:cNvGrpSpPr/>
            <p:nvPr/>
          </p:nvGrpSpPr>
          <p:grpSpPr>
            <a:xfrm>
              <a:off x="8197929" y="5061963"/>
              <a:ext cx="763485" cy="532786"/>
              <a:chOff x="8197929" y="5061963"/>
              <a:chExt cx="763485" cy="532786"/>
            </a:xfrm>
            <a:solidFill>
              <a:srgbClr val="9C9B9B"/>
            </a:solidFill>
          </p:grpSpPr>
          <p:sp>
            <p:nvSpPr>
              <p:cNvPr id="98" name="Freeform: Shape 126">
                <a:extLst>
                  <a:ext uri="{FF2B5EF4-FFF2-40B4-BE49-F238E27FC236}">
                    <a16:creationId xmlns:a16="http://schemas.microsoft.com/office/drawing/2014/main" id="{57CDDF7B-A789-8853-4B21-560DA11D6E5E}"/>
                  </a:ext>
                </a:extLst>
              </p:cNvPr>
              <p:cNvSpPr/>
              <p:nvPr/>
            </p:nvSpPr>
            <p:spPr>
              <a:xfrm>
                <a:off x="8197929" y="5067666"/>
                <a:ext cx="344996" cy="525035"/>
              </a:xfrm>
              <a:custGeom>
                <a:avLst/>
                <a:gdLst>
                  <a:gd name="connsiteX0" fmla="*/ 105254 w 344996"/>
                  <a:gd name="connsiteY0" fmla="*/ 416256 h 525035"/>
                  <a:gd name="connsiteX1" fmla="*/ 104387 w 344996"/>
                  <a:gd name="connsiteY1" fmla="*/ 414816 h 525035"/>
                  <a:gd name="connsiteX2" fmla="*/ 105254 w 344996"/>
                  <a:gd name="connsiteY2" fmla="*/ 416256 h 525035"/>
                  <a:gd name="connsiteX3" fmla="*/ 110218 w 344996"/>
                  <a:gd name="connsiteY3" fmla="*/ 422623 h 525035"/>
                  <a:gd name="connsiteX4" fmla="*/ 108908 w 344996"/>
                  <a:gd name="connsiteY4" fmla="*/ 421553 h 525035"/>
                  <a:gd name="connsiteX5" fmla="*/ 110218 w 344996"/>
                  <a:gd name="connsiteY5" fmla="*/ 422623 h 525035"/>
                  <a:gd name="connsiteX6" fmla="*/ 28126 w 344996"/>
                  <a:gd name="connsiteY6" fmla="*/ 497610 h 525035"/>
                  <a:gd name="connsiteX7" fmla="*/ 28089 w 344996"/>
                  <a:gd name="connsiteY7" fmla="*/ 497573 h 525035"/>
                  <a:gd name="connsiteX8" fmla="*/ 28607 w 344996"/>
                  <a:gd name="connsiteY8" fmla="*/ 498052 h 525035"/>
                  <a:gd name="connsiteX9" fmla="*/ 28126 w 344996"/>
                  <a:gd name="connsiteY9" fmla="*/ 497610 h 525035"/>
                  <a:gd name="connsiteX10" fmla="*/ 15632 w 344996"/>
                  <a:gd name="connsiteY10" fmla="*/ 482125 h 525035"/>
                  <a:gd name="connsiteX11" fmla="*/ 16315 w 344996"/>
                  <a:gd name="connsiteY11" fmla="*/ 483232 h 525035"/>
                  <a:gd name="connsiteX12" fmla="*/ 15632 w 344996"/>
                  <a:gd name="connsiteY12" fmla="*/ 482125 h 525035"/>
                  <a:gd name="connsiteX13" fmla="*/ 1919 w 344996"/>
                  <a:gd name="connsiteY13" fmla="*/ 442759 h 525035"/>
                  <a:gd name="connsiteX14" fmla="*/ 2233 w 344996"/>
                  <a:gd name="connsiteY14" fmla="*/ 444825 h 525035"/>
                  <a:gd name="connsiteX15" fmla="*/ 1919 w 344996"/>
                  <a:gd name="connsiteY15" fmla="*/ 442759 h 525035"/>
                  <a:gd name="connsiteX16" fmla="*/ 2140 w 344996"/>
                  <a:gd name="connsiteY16" fmla="*/ 83532 h 525035"/>
                  <a:gd name="connsiteX17" fmla="*/ 1938 w 344996"/>
                  <a:gd name="connsiteY17" fmla="*/ 84971 h 525035"/>
                  <a:gd name="connsiteX18" fmla="*/ 2140 w 344996"/>
                  <a:gd name="connsiteY18" fmla="*/ 83532 h 525035"/>
                  <a:gd name="connsiteX19" fmla="*/ 28330 w 344996"/>
                  <a:gd name="connsiteY19" fmla="*/ 28828 h 525035"/>
                  <a:gd name="connsiteX20" fmla="*/ 28440 w 344996"/>
                  <a:gd name="connsiteY20" fmla="*/ 28755 h 525035"/>
                  <a:gd name="connsiteX21" fmla="*/ 28200 w 344996"/>
                  <a:gd name="connsiteY21" fmla="*/ 28995 h 525035"/>
                  <a:gd name="connsiteX22" fmla="*/ 28330 w 344996"/>
                  <a:gd name="connsiteY22" fmla="*/ 28828 h 525035"/>
                  <a:gd name="connsiteX23" fmla="*/ 114076 w 344996"/>
                  <a:gd name="connsiteY23" fmla="*/ 37 h 525035"/>
                  <a:gd name="connsiteX24" fmla="*/ 111363 w 344996"/>
                  <a:gd name="connsiteY24" fmla="*/ 0 h 525035"/>
                  <a:gd name="connsiteX25" fmla="*/ 75522 w 344996"/>
                  <a:gd name="connsiteY25" fmla="*/ 4024 h 525035"/>
                  <a:gd name="connsiteX26" fmla="*/ 75245 w 344996"/>
                  <a:gd name="connsiteY26" fmla="*/ 4061 h 525035"/>
                  <a:gd name="connsiteX27" fmla="*/ 65850 w 344996"/>
                  <a:gd name="connsiteY27" fmla="*/ 6681 h 525035"/>
                  <a:gd name="connsiteX28" fmla="*/ 65371 w 344996"/>
                  <a:gd name="connsiteY28" fmla="*/ 6848 h 525035"/>
                  <a:gd name="connsiteX29" fmla="*/ 32593 w 344996"/>
                  <a:gd name="connsiteY29" fmla="*/ 24898 h 525035"/>
                  <a:gd name="connsiteX30" fmla="*/ 29972 w 344996"/>
                  <a:gd name="connsiteY30" fmla="*/ 27131 h 525035"/>
                  <a:gd name="connsiteX31" fmla="*/ 28145 w 344996"/>
                  <a:gd name="connsiteY31" fmla="*/ 28681 h 525035"/>
                  <a:gd name="connsiteX32" fmla="*/ 26521 w 344996"/>
                  <a:gd name="connsiteY32" fmla="*/ 30711 h 525035"/>
                  <a:gd name="connsiteX33" fmla="*/ 16463 w 344996"/>
                  <a:gd name="connsiteY33" fmla="*/ 43280 h 525035"/>
                  <a:gd name="connsiteX34" fmla="*/ 14635 w 344996"/>
                  <a:gd name="connsiteY34" fmla="*/ 46583 h 525035"/>
                  <a:gd name="connsiteX35" fmla="*/ 8434 w 344996"/>
                  <a:gd name="connsiteY35" fmla="*/ 59668 h 525035"/>
                  <a:gd name="connsiteX36" fmla="*/ 6680 w 344996"/>
                  <a:gd name="connsiteY36" fmla="*/ 64116 h 525035"/>
                  <a:gd name="connsiteX37" fmla="*/ 2510 w 344996"/>
                  <a:gd name="connsiteY37" fmla="*/ 81133 h 525035"/>
                  <a:gd name="connsiteX38" fmla="*/ 1476 w 344996"/>
                  <a:gd name="connsiteY38" fmla="*/ 88054 h 525035"/>
                  <a:gd name="connsiteX39" fmla="*/ 277 w 344996"/>
                  <a:gd name="connsiteY39" fmla="*/ 104683 h 525035"/>
                  <a:gd name="connsiteX40" fmla="*/ 0 w 344996"/>
                  <a:gd name="connsiteY40" fmla="*/ 108613 h 525035"/>
                  <a:gd name="connsiteX41" fmla="*/ 0 w 344996"/>
                  <a:gd name="connsiteY41" fmla="*/ 419744 h 525035"/>
                  <a:gd name="connsiteX42" fmla="*/ 314 w 344996"/>
                  <a:gd name="connsiteY42" fmla="*/ 424192 h 525035"/>
                  <a:gd name="connsiteX43" fmla="*/ 1458 w 344996"/>
                  <a:gd name="connsiteY43" fmla="*/ 440138 h 525035"/>
                  <a:gd name="connsiteX44" fmla="*/ 2658 w 344996"/>
                  <a:gd name="connsiteY44" fmla="*/ 447465 h 525035"/>
                  <a:gd name="connsiteX45" fmla="*/ 6238 w 344996"/>
                  <a:gd name="connsiteY45" fmla="*/ 461713 h 525035"/>
                  <a:gd name="connsiteX46" fmla="*/ 7622 w 344996"/>
                  <a:gd name="connsiteY46" fmla="*/ 466161 h 525035"/>
                  <a:gd name="connsiteX47" fmla="*/ 14469 w 344996"/>
                  <a:gd name="connsiteY47" fmla="*/ 480280 h 525035"/>
                  <a:gd name="connsiteX48" fmla="*/ 17293 w 344996"/>
                  <a:gd name="connsiteY48" fmla="*/ 484820 h 525035"/>
                  <a:gd name="connsiteX49" fmla="*/ 26927 w 344996"/>
                  <a:gd name="connsiteY49" fmla="*/ 496557 h 525035"/>
                  <a:gd name="connsiteX50" fmla="*/ 27924 w 344996"/>
                  <a:gd name="connsiteY50" fmla="*/ 497757 h 525035"/>
                  <a:gd name="connsiteX51" fmla="*/ 32944 w 344996"/>
                  <a:gd name="connsiteY51" fmla="*/ 501891 h 525035"/>
                  <a:gd name="connsiteX52" fmla="*/ 34973 w 344996"/>
                  <a:gd name="connsiteY52" fmla="*/ 503571 h 525035"/>
                  <a:gd name="connsiteX53" fmla="*/ 41618 w 344996"/>
                  <a:gd name="connsiteY53" fmla="*/ 508074 h 525035"/>
                  <a:gd name="connsiteX54" fmla="*/ 44275 w 344996"/>
                  <a:gd name="connsiteY54" fmla="*/ 509698 h 525035"/>
                  <a:gd name="connsiteX55" fmla="*/ 50957 w 344996"/>
                  <a:gd name="connsiteY55" fmla="*/ 513168 h 525035"/>
                  <a:gd name="connsiteX56" fmla="*/ 54186 w 344996"/>
                  <a:gd name="connsiteY56" fmla="*/ 514644 h 525035"/>
                  <a:gd name="connsiteX57" fmla="*/ 60942 w 344996"/>
                  <a:gd name="connsiteY57" fmla="*/ 517228 h 525035"/>
                  <a:gd name="connsiteX58" fmla="*/ 64355 w 344996"/>
                  <a:gd name="connsiteY58" fmla="*/ 518391 h 525035"/>
                  <a:gd name="connsiteX59" fmla="*/ 71350 w 344996"/>
                  <a:gd name="connsiteY59" fmla="*/ 520384 h 525035"/>
                  <a:gd name="connsiteX60" fmla="*/ 74414 w 344996"/>
                  <a:gd name="connsiteY60" fmla="*/ 521104 h 525035"/>
                  <a:gd name="connsiteX61" fmla="*/ 82166 w 344996"/>
                  <a:gd name="connsiteY61" fmla="*/ 522654 h 525035"/>
                  <a:gd name="connsiteX62" fmla="*/ 83790 w 344996"/>
                  <a:gd name="connsiteY62" fmla="*/ 522931 h 525035"/>
                  <a:gd name="connsiteX63" fmla="*/ 111437 w 344996"/>
                  <a:gd name="connsiteY63" fmla="*/ 525035 h 525035"/>
                  <a:gd name="connsiteX64" fmla="*/ 121218 w 344996"/>
                  <a:gd name="connsiteY64" fmla="*/ 524832 h 525035"/>
                  <a:gd name="connsiteX65" fmla="*/ 344886 w 344996"/>
                  <a:gd name="connsiteY65" fmla="*/ 512651 h 525035"/>
                  <a:gd name="connsiteX66" fmla="*/ 344996 w 344996"/>
                  <a:gd name="connsiteY66" fmla="*/ 512651 h 525035"/>
                  <a:gd name="connsiteX67" fmla="*/ 344996 w 344996"/>
                  <a:gd name="connsiteY67" fmla="*/ 430356 h 525035"/>
                  <a:gd name="connsiteX68" fmla="*/ 143716 w 344996"/>
                  <a:gd name="connsiteY68" fmla="*/ 430356 h 525035"/>
                  <a:gd name="connsiteX69" fmla="*/ 142516 w 344996"/>
                  <a:gd name="connsiteY69" fmla="*/ 430356 h 525035"/>
                  <a:gd name="connsiteX70" fmla="*/ 114390 w 344996"/>
                  <a:gd name="connsiteY70" fmla="*/ 425742 h 525035"/>
                  <a:gd name="connsiteX71" fmla="*/ 108392 w 344996"/>
                  <a:gd name="connsiteY71" fmla="*/ 420888 h 525035"/>
                  <a:gd name="connsiteX72" fmla="*/ 107911 w 344996"/>
                  <a:gd name="connsiteY72" fmla="*/ 420168 h 525035"/>
                  <a:gd name="connsiteX73" fmla="*/ 104054 w 344996"/>
                  <a:gd name="connsiteY73" fmla="*/ 413930 h 525035"/>
                  <a:gd name="connsiteX74" fmla="*/ 103574 w 344996"/>
                  <a:gd name="connsiteY74" fmla="*/ 412490 h 525035"/>
                  <a:gd name="connsiteX75" fmla="*/ 100511 w 344996"/>
                  <a:gd name="connsiteY75" fmla="*/ 393352 h 525035"/>
                  <a:gd name="connsiteX76" fmla="*/ 100511 w 344996"/>
                  <a:gd name="connsiteY76" fmla="*/ 312127 h 525035"/>
                  <a:gd name="connsiteX77" fmla="*/ 312607 w 344996"/>
                  <a:gd name="connsiteY77" fmla="*/ 305723 h 525035"/>
                  <a:gd name="connsiteX78" fmla="*/ 312718 w 344996"/>
                  <a:gd name="connsiteY78" fmla="*/ 305723 h 525035"/>
                  <a:gd name="connsiteX79" fmla="*/ 312718 w 344996"/>
                  <a:gd name="connsiteY79" fmla="*/ 222671 h 525035"/>
                  <a:gd name="connsiteX80" fmla="*/ 100511 w 344996"/>
                  <a:gd name="connsiteY80" fmla="*/ 215547 h 525035"/>
                  <a:gd name="connsiteX81" fmla="*/ 100511 w 344996"/>
                  <a:gd name="connsiteY81" fmla="*/ 134286 h 525035"/>
                  <a:gd name="connsiteX82" fmla="*/ 137700 w 344996"/>
                  <a:gd name="connsiteY82" fmla="*/ 94476 h 525035"/>
                  <a:gd name="connsiteX83" fmla="*/ 344978 w 344996"/>
                  <a:gd name="connsiteY83" fmla="*/ 94476 h 525035"/>
                  <a:gd name="connsiteX84" fmla="*/ 344978 w 344996"/>
                  <a:gd name="connsiteY84" fmla="*/ 11462 h 525035"/>
                  <a:gd name="connsiteX85" fmla="*/ 344868 w 344996"/>
                  <a:gd name="connsiteY85" fmla="*/ 11425 h 525035"/>
                  <a:gd name="connsiteX86" fmla="*/ 114076 w 344996"/>
                  <a:gd name="connsiteY86" fmla="*/ 37 h 525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996" h="525035">
                    <a:moveTo>
                      <a:pt x="105254" y="416256"/>
                    </a:moveTo>
                    <a:cubicBezTo>
                      <a:pt x="104977" y="415776"/>
                      <a:pt x="104664" y="415388"/>
                      <a:pt x="104387" y="414816"/>
                    </a:cubicBezTo>
                    <a:cubicBezTo>
                      <a:pt x="104608" y="415388"/>
                      <a:pt x="104977" y="415776"/>
                      <a:pt x="105254" y="416256"/>
                    </a:cubicBezTo>
                    <a:moveTo>
                      <a:pt x="110218" y="422623"/>
                    </a:moveTo>
                    <a:cubicBezTo>
                      <a:pt x="109813" y="422217"/>
                      <a:pt x="109296" y="421996"/>
                      <a:pt x="108908" y="421553"/>
                    </a:cubicBezTo>
                    <a:cubicBezTo>
                      <a:pt x="109315" y="421940"/>
                      <a:pt x="109831" y="422235"/>
                      <a:pt x="110218" y="422623"/>
                    </a:cubicBezTo>
                    <a:moveTo>
                      <a:pt x="28126" y="497610"/>
                    </a:moveTo>
                    <a:cubicBezTo>
                      <a:pt x="28089" y="497610"/>
                      <a:pt x="28089" y="497610"/>
                      <a:pt x="28089" y="497573"/>
                    </a:cubicBezTo>
                    <a:cubicBezTo>
                      <a:pt x="28256" y="497739"/>
                      <a:pt x="28440" y="497886"/>
                      <a:pt x="28607" y="498052"/>
                    </a:cubicBezTo>
                    <a:cubicBezTo>
                      <a:pt x="28477" y="497886"/>
                      <a:pt x="28237" y="497757"/>
                      <a:pt x="28126" y="497610"/>
                    </a:cubicBezTo>
                    <a:moveTo>
                      <a:pt x="15632" y="482125"/>
                    </a:moveTo>
                    <a:cubicBezTo>
                      <a:pt x="15872" y="482476"/>
                      <a:pt x="16112" y="482882"/>
                      <a:pt x="16315" y="483232"/>
                    </a:cubicBezTo>
                    <a:cubicBezTo>
                      <a:pt x="16075" y="482882"/>
                      <a:pt x="15872" y="482494"/>
                      <a:pt x="15632" y="482125"/>
                    </a:cubicBezTo>
                    <a:moveTo>
                      <a:pt x="1919" y="442759"/>
                    </a:moveTo>
                    <a:cubicBezTo>
                      <a:pt x="2030" y="443441"/>
                      <a:pt x="2122" y="444106"/>
                      <a:pt x="2233" y="444825"/>
                    </a:cubicBezTo>
                    <a:cubicBezTo>
                      <a:pt x="2140" y="444106"/>
                      <a:pt x="2030" y="443423"/>
                      <a:pt x="1919" y="442759"/>
                    </a:cubicBezTo>
                    <a:moveTo>
                      <a:pt x="2140" y="83532"/>
                    </a:moveTo>
                    <a:cubicBezTo>
                      <a:pt x="2066" y="84012"/>
                      <a:pt x="1974" y="84491"/>
                      <a:pt x="1938" y="84971"/>
                    </a:cubicBezTo>
                    <a:cubicBezTo>
                      <a:pt x="1993" y="84473"/>
                      <a:pt x="2066" y="83993"/>
                      <a:pt x="2140" y="83532"/>
                    </a:cubicBezTo>
                    <a:moveTo>
                      <a:pt x="28330" y="28828"/>
                    </a:moveTo>
                    <a:cubicBezTo>
                      <a:pt x="28366" y="28791"/>
                      <a:pt x="28403" y="28791"/>
                      <a:pt x="28440" y="28755"/>
                    </a:cubicBezTo>
                    <a:cubicBezTo>
                      <a:pt x="28366" y="28828"/>
                      <a:pt x="28274" y="28921"/>
                      <a:pt x="28200" y="28995"/>
                    </a:cubicBezTo>
                    <a:cubicBezTo>
                      <a:pt x="28237" y="28939"/>
                      <a:pt x="28274" y="28865"/>
                      <a:pt x="28330" y="28828"/>
                    </a:cubicBezTo>
                    <a:moveTo>
                      <a:pt x="114076" y="37"/>
                    </a:moveTo>
                    <a:cubicBezTo>
                      <a:pt x="113209" y="0"/>
                      <a:pt x="112286" y="0"/>
                      <a:pt x="111363" y="0"/>
                    </a:cubicBezTo>
                    <a:cubicBezTo>
                      <a:pt x="100511" y="0"/>
                      <a:pt x="88053" y="1071"/>
                      <a:pt x="75522" y="4024"/>
                    </a:cubicBezTo>
                    <a:cubicBezTo>
                      <a:pt x="75411" y="4024"/>
                      <a:pt x="75319" y="4061"/>
                      <a:pt x="75245" y="4061"/>
                    </a:cubicBezTo>
                    <a:cubicBezTo>
                      <a:pt x="72107" y="4817"/>
                      <a:pt x="69006" y="5685"/>
                      <a:pt x="65850" y="6681"/>
                    </a:cubicBezTo>
                    <a:cubicBezTo>
                      <a:pt x="65684" y="6718"/>
                      <a:pt x="65537" y="6792"/>
                      <a:pt x="65371" y="6848"/>
                    </a:cubicBezTo>
                    <a:cubicBezTo>
                      <a:pt x="53762" y="10631"/>
                      <a:pt x="42541" y="16389"/>
                      <a:pt x="32593" y="24898"/>
                    </a:cubicBezTo>
                    <a:cubicBezTo>
                      <a:pt x="31726" y="25617"/>
                      <a:pt x="30803" y="26337"/>
                      <a:pt x="29972" y="27131"/>
                    </a:cubicBezTo>
                    <a:cubicBezTo>
                      <a:pt x="29382" y="27684"/>
                      <a:pt x="28699" y="28127"/>
                      <a:pt x="28145" y="28681"/>
                    </a:cubicBezTo>
                    <a:cubicBezTo>
                      <a:pt x="27517" y="29271"/>
                      <a:pt x="27112" y="30120"/>
                      <a:pt x="26521" y="30711"/>
                    </a:cubicBezTo>
                    <a:cubicBezTo>
                      <a:pt x="22903" y="34531"/>
                      <a:pt x="19490" y="38592"/>
                      <a:pt x="16463" y="43280"/>
                    </a:cubicBezTo>
                    <a:cubicBezTo>
                      <a:pt x="15835" y="44350"/>
                      <a:pt x="15318" y="45513"/>
                      <a:pt x="14635" y="46583"/>
                    </a:cubicBezTo>
                    <a:cubicBezTo>
                      <a:pt x="12328" y="50607"/>
                      <a:pt x="10262" y="54980"/>
                      <a:pt x="8434" y="59668"/>
                    </a:cubicBezTo>
                    <a:cubicBezTo>
                      <a:pt x="7881" y="61182"/>
                      <a:pt x="7198" y="62566"/>
                      <a:pt x="6680" y="64116"/>
                    </a:cubicBezTo>
                    <a:cubicBezTo>
                      <a:pt x="4928" y="69358"/>
                      <a:pt x="3580" y="75098"/>
                      <a:pt x="2510" y="81133"/>
                    </a:cubicBezTo>
                    <a:cubicBezTo>
                      <a:pt x="2103" y="83403"/>
                      <a:pt x="1790" y="85710"/>
                      <a:pt x="1476" y="88054"/>
                    </a:cubicBezTo>
                    <a:cubicBezTo>
                      <a:pt x="849" y="93295"/>
                      <a:pt x="406" y="98832"/>
                      <a:pt x="277" y="104683"/>
                    </a:cubicBezTo>
                    <a:cubicBezTo>
                      <a:pt x="240" y="106067"/>
                      <a:pt x="0" y="107229"/>
                      <a:pt x="0" y="108613"/>
                    </a:cubicBezTo>
                    <a:lnTo>
                      <a:pt x="0" y="419744"/>
                    </a:lnTo>
                    <a:cubicBezTo>
                      <a:pt x="0" y="421331"/>
                      <a:pt x="277" y="422641"/>
                      <a:pt x="314" y="424192"/>
                    </a:cubicBezTo>
                    <a:cubicBezTo>
                      <a:pt x="479" y="429802"/>
                      <a:pt x="830" y="435136"/>
                      <a:pt x="1458" y="440138"/>
                    </a:cubicBezTo>
                    <a:cubicBezTo>
                      <a:pt x="1772" y="442648"/>
                      <a:pt x="2177" y="445066"/>
                      <a:pt x="2658" y="447465"/>
                    </a:cubicBezTo>
                    <a:cubicBezTo>
                      <a:pt x="3617" y="452522"/>
                      <a:pt x="4762" y="457246"/>
                      <a:pt x="6238" y="461713"/>
                    </a:cubicBezTo>
                    <a:cubicBezTo>
                      <a:pt x="6680" y="463189"/>
                      <a:pt x="7106" y="464739"/>
                      <a:pt x="7622" y="466161"/>
                    </a:cubicBezTo>
                    <a:cubicBezTo>
                      <a:pt x="9579" y="471328"/>
                      <a:pt x="11922" y="475942"/>
                      <a:pt x="14469" y="480280"/>
                    </a:cubicBezTo>
                    <a:cubicBezTo>
                      <a:pt x="15392" y="481793"/>
                      <a:pt x="16297" y="483343"/>
                      <a:pt x="17293" y="484820"/>
                    </a:cubicBezTo>
                    <a:cubicBezTo>
                      <a:pt x="20228" y="489120"/>
                      <a:pt x="23420" y="493051"/>
                      <a:pt x="26927" y="496557"/>
                    </a:cubicBezTo>
                    <a:cubicBezTo>
                      <a:pt x="27277" y="496908"/>
                      <a:pt x="27554" y="497388"/>
                      <a:pt x="27924" y="497757"/>
                    </a:cubicBezTo>
                    <a:cubicBezTo>
                      <a:pt x="29511" y="499270"/>
                      <a:pt x="31264" y="500544"/>
                      <a:pt x="32944" y="501891"/>
                    </a:cubicBezTo>
                    <a:cubicBezTo>
                      <a:pt x="33626" y="502445"/>
                      <a:pt x="34254" y="503035"/>
                      <a:pt x="34973" y="503571"/>
                    </a:cubicBezTo>
                    <a:cubicBezTo>
                      <a:pt x="37115" y="505195"/>
                      <a:pt x="39348" y="506671"/>
                      <a:pt x="41618" y="508074"/>
                    </a:cubicBezTo>
                    <a:cubicBezTo>
                      <a:pt x="42486" y="508628"/>
                      <a:pt x="43371" y="509181"/>
                      <a:pt x="44275" y="509698"/>
                    </a:cubicBezTo>
                    <a:cubicBezTo>
                      <a:pt x="46472" y="510935"/>
                      <a:pt x="48687" y="512079"/>
                      <a:pt x="50957" y="513168"/>
                    </a:cubicBezTo>
                    <a:cubicBezTo>
                      <a:pt x="52027" y="513648"/>
                      <a:pt x="53098" y="514164"/>
                      <a:pt x="54186" y="514644"/>
                    </a:cubicBezTo>
                    <a:cubicBezTo>
                      <a:pt x="56420" y="515604"/>
                      <a:pt x="58635" y="516471"/>
                      <a:pt x="60942" y="517228"/>
                    </a:cubicBezTo>
                    <a:cubicBezTo>
                      <a:pt x="62048" y="517671"/>
                      <a:pt x="63212" y="518022"/>
                      <a:pt x="64355" y="518391"/>
                    </a:cubicBezTo>
                    <a:cubicBezTo>
                      <a:pt x="66699" y="519147"/>
                      <a:pt x="69006" y="519831"/>
                      <a:pt x="71350" y="520384"/>
                    </a:cubicBezTo>
                    <a:cubicBezTo>
                      <a:pt x="72384" y="520661"/>
                      <a:pt x="73417" y="520901"/>
                      <a:pt x="74414" y="521104"/>
                    </a:cubicBezTo>
                    <a:cubicBezTo>
                      <a:pt x="76998" y="521695"/>
                      <a:pt x="79581" y="522211"/>
                      <a:pt x="82166" y="522654"/>
                    </a:cubicBezTo>
                    <a:cubicBezTo>
                      <a:pt x="82682" y="522765"/>
                      <a:pt x="83237" y="522820"/>
                      <a:pt x="83790" y="522931"/>
                    </a:cubicBezTo>
                    <a:cubicBezTo>
                      <a:pt x="93294" y="524408"/>
                      <a:pt x="102688" y="525035"/>
                      <a:pt x="111437" y="525035"/>
                    </a:cubicBezTo>
                    <a:cubicBezTo>
                      <a:pt x="114814" y="525035"/>
                      <a:pt x="118081" y="524961"/>
                      <a:pt x="121218" y="524832"/>
                    </a:cubicBezTo>
                    <a:cubicBezTo>
                      <a:pt x="123046" y="524758"/>
                      <a:pt x="304504" y="518317"/>
                      <a:pt x="344886" y="512651"/>
                    </a:cubicBezTo>
                    <a:lnTo>
                      <a:pt x="344996" y="512651"/>
                    </a:lnTo>
                    <a:lnTo>
                      <a:pt x="344996" y="430356"/>
                    </a:lnTo>
                    <a:lnTo>
                      <a:pt x="143716" y="430356"/>
                    </a:lnTo>
                    <a:lnTo>
                      <a:pt x="142516" y="430356"/>
                    </a:lnTo>
                    <a:cubicBezTo>
                      <a:pt x="132532" y="430356"/>
                      <a:pt x="122308" y="430190"/>
                      <a:pt x="114390" y="425742"/>
                    </a:cubicBezTo>
                    <a:cubicBezTo>
                      <a:pt x="112120" y="424469"/>
                      <a:pt x="110090" y="422844"/>
                      <a:pt x="108392" y="420888"/>
                    </a:cubicBezTo>
                    <a:cubicBezTo>
                      <a:pt x="108225" y="420685"/>
                      <a:pt x="108078" y="420371"/>
                      <a:pt x="107911" y="420168"/>
                    </a:cubicBezTo>
                    <a:cubicBezTo>
                      <a:pt x="106398" y="418341"/>
                      <a:pt x="105088" y="416311"/>
                      <a:pt x="104054" y="413930"/>
                    </a:cubicBezTo>
                    <a:cubicBezTo>
                      <a:pt x="103852" y="413524"/>
                      <a:pt x="103778" y="412970"/>
                      <a:pt x="103574" y="412490"/>
                    </a:cubicBezTo>
                    <a:cubicBezTo>
                      <a:pt x="101582" y="407323"/>
                      <a:pt x="100511" y="401066"/>
                      <a:pt x="100511" y="393352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868" y="11425"/>
                    </a:lnTo>
                    <a:cubicBezTo>
                      <a:pt x="299559" y="5075"/>
                      <a:pt x="115959" y="74"/>
                      <a:pt x="114076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" name="Freeform: Shape 127">
                <a:extLst>
                  <a:ext uri="{FF2B5EF4-FFF2-40B4-BE49-F238E27FC236}">
                    <a16:creationId xmlns:a16="http://schemas.microsoft.com/office/drawing/2014/main" id="{ABD0B2C3-02ED-421E-9B8C-53E4D19AF68B}"/>
                  </a:ext>
                </a:extLst>
              </p:cNvPr>
              <p:cNvSpPr/>
              <p:nvPr/>
            </p:nvSpPr>
            <p:spPr>
              <a:xfrm>
                <a:off x="8599918" y="5061963"/>
                <a:ext cx="361495" cy="532786"/>
              </a:xfrm>
              <a:custGeom>
                <a:avLst/>
                <a:gdLst>
                  <a:gd name="connsiteX0" fmla="*/ 84012 w 361495"/>
                  <a:gd name="connsiteY0" fmla="*/ 506800 h 532786"/>
                  <a:gd name="connsiteX1" fmla="*/ 79194 w 361495"/>
                  <a:gd name="connsiteY1" fmla="*/ 503810 h 532786"/>
                  <a:gd name="connsiteX2" fmla="*/ 84012 w 361495"/>
                  <a:gd name="connsiteY2" fmla="*/ 506800 h 532786"/>
                  <a:gd name="connsiteX3" fmla="*/ 64596 w 361495"/>
                  <a:gd name="connsiteY3" fmla="*/ 491759 h 532786"/>
                  <a:gd name="connsiteX4" fmla="*/ 65702 w 361495"/>
                  <a:gd name="connsiteY4" fmla="*/ 492626 h 532786"/>
                  <a:gd name="connsiteX5" fmla="*/ 64596 w 361495"/>
                  <a:gd name="connsiteY5" fmla="*/ 491759 h 532786"/>
                  <a:gd name="connsiteX6" fmla="*/ 101397 w 361495"/>
                  <a:gd name="connsiteY6" fmla="*/ 516453 h 532786"/>
                  <a:gd name="connsiteX7" fmla="*/ 95583 w 361495"/>
                  <a:gd name="connsiteY7" fmla="*/ 513869 h 532786"/>
                  <a:gd name="connsiteX8" fmla="*/ 101397 w 361495"/>
                  <a:gd name="connsiteY8" fmla="*/ 516453 h 532786"/>
                  <a:gd name="connsiteX9" fmla="*/ 118025 w 361495"/>
                  <a:gd name="connsiteY9" fmla="*/ 523060 h 532786"/>
                  <a:gd name="connsiteX10" fmla="*/ 113855 w 361495"/>
                  <a:gd name="connsiteY10" fmla="*/ 521824 h 532786"/>
                  <a:gd name="connsiteX11" fmla="*/ 118025 w 361495"/>
                  <a:gd name="connsiteY11" fmla="*/ 523060 h 532786"/>
                  <a:gd name="connsiteX12" fmla="*/ 178598 w 361495"/>
                  <a:gd name="connsiteY12" fmla="*/ 0 h 532786"/>
                  <a:gd name="connsiteX13" fmla="*/ 130151 w 361495"/>
                  <a:gd name="connsiteY13" fmla="*/ 4651 h 532786"/>
                  <a:gd name="connsiteX14" fmla="*/ 126922 w 361495"/>
                  <a:gd name="connsiteY14" fmla="*/ 5481 h 532786"/>
                  <a:gd name="connsiteX15" fmla="*/ 109776 w 361495"/>
                  <a:gd name="connsiteY15" fmla="*/ 10132 h 532786"/>
                  <a:gd name="connsiteX16" fmla="*/ 101692 w 361495"/>
                  <a:gd name="connsiteY16" fmla="*/ 13436 h 532786"/>
                  <a:gd name="connsiteX17" fmla="*/ 91264 w 361495"/>
                  <a:gd name="connsiteY17" fmla="*/ 17773 h 532786"/>
                  <a:gd name="connsiteX18" fmla="*/ 82793 w 361495"/>
                  <a:gd name="connsiteY18" fmla="*/ 22738 h 532786"/>
                  <a:gd name="connsiteX19" fmla="*/ 74525 w 361495"/>
                  <a:gd name="connsiteY19" fmla="*/ 27702 h 532786"/>
                  <a:gd name="connsiteX20" fmla="*/ 68157 w 361495"/>
                  <a:gd name="connsiteY20" fmla="*/ 32833 h 532786"/>
                  <a:gd name="connsiteX21" fmla="*/ 59557 w 361495"/>
                  <a:gd name="connsiteY21" fmla="*/ 39920 h 532786"/>
                  <a:gd name="connsiteX22" fmla="*/ 57084 w 361495"/>
                  <a:gd name="connsiteY22" fmla="*/ 42633 h 532786"/>
                  <a:gd name="connsiteX23" fmla="*/ 35730 w 361495"/>
                  <a:gd name="connsiteY23" fmla="*/ 70151 h 532786"/>
                  <a:gd name="connsiteX24" fmla="*/ 19101 w 361495"/>
                  <a:gd name="connsiteY24" fmla="*/ 107820 h 532786"/>
                  <a:gd name="connsiteX25" fmla="*/ 18178 w 361495"/>
                  <a:gd name="connsiteY25" fmla="*/ 110810 h 532786"/>
                  <a:gd name="connsiteX26" fmla="*/ 13011 w 361495"/>
                  <a:gd name="connsiteY26" fmla="*/ 128988 h 532786"/>
                  <a:gd name="connsiteX27" fmla="*/ 11627 w 361495"/>
                  <a:gd name="connsiteY27" fmla="*/ 135466 h 532786"/>
                  <a:gd name="connsiteX28" fmla="*/ 8212 w 361495"/>
                  <a:gd name="connsiteY28" fmla="*/ 152206 h 532786"/>
                  <a:gd name="connsiteX29" fmla="*/ 6939 w 361495"/>
                  <a:gd name="connsiteY29" fmla="*/ 160604 h 532786"/>
                  <a:gd name="connsiteX30" fmla="*/ 4521 w 361495"/>
                  <a:gd name="connsiteY30" fmla="*/ 177823 h 532786"/>
                  <a:gd name="connsiteX31" fmla="*/ 3765 w 361495"/>
                  <a:gd name="connsiteY31" fmla="*/ 185464 h 532786"/>
                  <a:gd name="connsiteX32" fmla="*/ 1938 w 361495"/>
                  <a:gd name="connsiteY32" fmla="*/ 206061 h 532786"/>
                  <a:gd name="connsiteX33" fmla="*/ 1864 w 361495"/>
                  <a:gd name="connsiteY33" fmla="*/ 207408 h 532786"/>
                  <a:gd name="connsiteX34" fmla="*/ 0 w 361495"/>
                  <a:gd name="connsiteY34" fmla="*/ 265599 h 532786"/>
                  <a:gd name="connsiteX35" fmla="*/ 39533 w 361495"/>
                  <a:gd name="connsiteY35" fmla="*/ 460660 h 532786"/>
                  <a:gd name="connsiteX36" fmla="*/ 178598 w 361495"/>
                  <a:gd name="connsiteY36" fmla="*/ 532583 h 532786"/>
                  <a:gd name="connsiteX37" fmla="*/ 198641 w 361495"/>
                  <a:gd name="connsiteY37" fmla="*/ 532786 h 532786"/>
                  <a:gd name="connsiteX38" fmla="*/ 204768 w 361495"/>
                  <a:gd name="connsiteY38" fmla="*/ 532620 h 532786"/>
                  <a:gd name="connsiteX39" fmla="*/ 237786 w 361495"/>
                  <a:gd name="connsiteY39" fmla="*/ 531790 h 532786"/>
                  <a:gd name="connsiteX40" fmla="*/ 252865 w 361495"/>
                  <a:gd name="connsiteY40" fmla="*/ 530959 h 532786"/>
                  <a:gd name="connsiteX41" fmla="*/ 283169 w 361495"/>
                  <a:gd name="connsiteY41" fmla="*/ 528302 h 532786"/>
                  <a:gd name="connsiteX42" fmla="*/ 295701 w 361495"/>
                  <a:gd name="connsiteY42" fmla="*/ 526677 h 532786"/>
                  <a:gd name="connsiteX43" fmla="*/ 323976 w 361495"/>
                  <a:gd name="connsiteY43" fmla="*/ 522063 h 532786"/>
                  <a:gd name="connsiteX44" fmla="*/ 333277 w 361495"/>
                  <a:gd name="connsiteY44" fmla="*/ 519959 h 532786"/>
                  <a:gd name="connsiteX45" fmla="*/ 356698 w 361495"/>
                  <a:gd name="connsiteY45" fmla="*/ 513869 h 532786"/>
                  <a:gd name="connsiteX46" fmla="*/ 361422 w 361495"/>
                  <a:gd name="connsiteY46" fmla="*/ 512632 h 532786"/>
                  <a:gd name="connsiteX47" fmla="*/ 361496 w 361495"/>
                  <a:gd name="connsiteY47" fmla="*/ 512596 h 532786"/>
                  <a:gd name="connsiteX48" fmla="*/ 361496 w 361495"/>
                  <a:gd name="connsiteY48" fmla="*/ 434638 h 532786"/>
                  <a:gd name="connsiteX49" fmla="*/ 361385 w 361495"/>
                  <a:gd name="connsiteY49" fmla="*/ 434638 h 532786"/>
                  <a:gd name="connsiteX50" fmla="*/ 202240 w 361495"/>
                  <a:gd name="connsiteY50" fmla="*/ 440322 h 532786"/>
                  <a:gd name="connsiteX51" fmla="*/ 120535 w 361495"/>
                  <a:gd name="connsiteY51" fmla="*/ 397596 h 532786"/>
                  <a:gd name="connsiteX52" fmla="*/ 100566 w 361495"/>
                  <a:gd name="connsiteY52" fmla="*/ 267039 h 532786"/>
                  <a:gd name="connsiteX53" fmla="*/ 123747 w 361495"/>
                  <a:gd name="connsiteY53" fmla="*/ 120222 h 532786"/>
                  <a:gd name="connsiteX54" fmla="*/ 202222 w 361495"/>
                  <a:gd name="connsiteY54" fmla="*/ 92298 h 532786"/>
                  <a:gd name="connsiteX55" fmla="*/ 359023 w 361495"/>
                  <a:gd name="connsiteY55" fmla="*/ 102043 h 532786"/>
                  <a:gd name="connsiteX56" fmla="*/ 361367 w 361495"/>
                  <a:gd name="connsiteY56" fmla="*/ 102283 h 532786"/>
                  <a:gd name="connsiteX57" fmla="*/ 361478 w 361495"/>
                  <a:gd name="connsiteY57" fmla="*/ 102283 h 532786"/>
                  <a:gd name="connsiteX58" fmla="*/ 361478 w 361495"/>
                  <a:gd name="connsiteY58" fmla="*/ 23568 h 532786"/>
                  <a:gd name="connsiteX59" fmla="*/ 361367 w 361495"/>
                  <a:gd name="connsiteY59" fmla="*/ 23531 h 532786"/>
                  <a:gd name="connsiteX60" fmla="*/ 178598 w 361495"/>
                  <a:gd name="connsiteY60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61495" h="532786">
                    <a:moveTo>
                      <a:pt x="84012" y="506800"/>
                    </a:moveTo>
                    <a:cubicBezTo>
                      <a:pt x="82424" y="505767"/>
                      <a:pt x="80745" y="504900"/>
                      <a:pt x="79194" y="503810"/>
                    </a:cubicBezTo>
                    <a:cubicBezTo>
                      <a:pt x="80745" y="504881"/>
                      <a:pt x="82424" y="505767"/>
                      <a:pt x="84012" y="506800"/>
                    </a:cubicBezTo>
                    <a:moveTo>
                      <a:pt x="64596" y="491759"/>
                    </a:moveTo>
                    <a:cubicBezTo>
                      <a:pt x="64946" y="492072"/>
                      <a:pt x="65352" y="492312"/>
                      <a:pt x="65702" y="492626"/>
                    </a:cubicBezTo>
                    <a:cubicBezTo>
                      <a:pt x="65352" y="492312"/>
                      <a:pt x="64964" y="492072"/>
                      <a:pt x="64596" y="491759"/>
                    </a:cubicBezTo>
                    <a:moveTo>
                      <a:pt x="101397" y="516453"/>
                    </a:moveTo>
                    <a:cubicBezTo>
                      <a:pt x="99495" y="515530"/>
                      <a:pt x="97465" y="514829"/>
                      <a:pt x="95583" y="513869"/>
                    </a:cubicBezTo>
                    <a:cubicBezTo>
                      <a:pt x="97447" y="514829"/>
                      <a:pt x="99477" y="515548"/>
                      <a:pt x="101397" y="516453"/>
                    </a:cubicBezTo>
                    <a:moveTo>
                      <a:pt x="118025" y="523060"/>
                    </a:moveTo>
                    <a:cubicBezTo>
                      <a:pt x="116641" y="522580"/>
                      <a:pt x="115165" y="522303"/>
                      <a:pt x="113855" y="521824"/>
                    </a:cubicBezTo>
                    <a:cubicBezTo>
                      <a:pt x="115165" y="522303"/>
                      <a:pt x="116623" y="522580"/>
                      <a:pt x="118025" y="523060"/>
                    </a:cubicBezTo>
                    <a:moveTo>
                      <a:pt x="178598" y="0"/>
                    </a:moveTo>
                    <a:cubicBezTo>
                      <a:pt x="161009" y="0"/>
                      <a:pt x="144953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3" y="6829"/>
                      <a:pt x="115220" y="8268"/>
                      <a:pt x="109776" y="10132"/>
                    </a:cubicBezTo>
                    <a:cubicBezTo>
                      <a:pt x="106952" y="11092"/>
                      <a:pt x="104405" y="12328"/>
                      <a:pt x="101692" y="13436"/>
                    </a:cubicBezTo>
                    <a:cubicBezTo>
                      <a:pt x="98185" y="14820"/>
                      <a:pt x="94568" y="16149"/>
                      <a:pt x="91264" y="17773"/>
                    </a:cubicBezTo>
                    <a:cubicBezTo>
                      <a:pt x="88274" y="19286"/>
                      <a:pt x="85617" y="21077"/>
                      <a:pt x="82793" y="22738"/>
                    </a:cubicBezTo>
                    <a:cubicBezTo>
                      <a:pt x="80006" y="24362"/>
                      <a:pt x="77146" y="25875"/>
                      <a:pt x="74525" y="27702"/>
                    </a:cubicBezTo>
                    <a:cubicBezTo>
                      <a:pt x="72255" y="29289"/>
                      <a:pt x="70261" y="31116"/>
                      <a:pt x="68157" y="32833"/>
                    </a:cubicBezTo>
                    <a:cubicBezTo>
                      <a:pt x="65260" y="35140"/>
                      <a:pt x="62270" y="37373"/>
                      <a:pt x="59557" y="39920"/>
                    </a:cubicBezTo>
                    <a:cubicBezTo>
                      <a:pt x="58690" y="40751"/>
                      <a:pt x="57933" y="41784"/>
                      <a:pt x="57084" y="42633"/>
                    </a:cubicBezTo>
                    <a:cubicBezTo>
                      <a:pt x="49092" y="50717"/>
                      <a:pt x="41858" y="59742"/>
                      <a:pt x="35730" y="70151"/>
                    </a:cubicBezTo>
                    <a:cubicBezTo>
                      <a:pt x="29252" y="81169"/>
                      <a:pt x="23752" y="93738"/>
                      <a:pt x="19101" y="107820"/>
                    </a:cubicBezTo>
                    <a:cubicBezTo>
                      <a:pt x="18751" y="108779"/>
                      <a:pt x="18511" y="109813"/>
                      <a:pt x="18178" y="110810"/>
                    </a:cubicBezTo>
                    <a:cubicBezTo>
                      <a:pt x="16352" y="116623"/>
                      <a:pt x="14561" y="122621"/>
                      <a:pt x="13011" y="128988"/>
                    </a:cubicBezTo>
                    <a:cubicBezTo>
                      <a:pt x="12532" y="131093"/>
                      <a:pt x="12088" y="133326"/>
                      <a:pt x="11627" y="135466"/>
                    </a:cubicBezTo>
                    <a:cubicBezTo>
                      <a:pt x="10390" y="140911"/>
                      <a:pt x="9209" y="146411"/>
                      <a:pt x="8212" y="152206"/>
                    </a:cubicBezTo>
                    <a:cubicBezTo>
                      <a:pt x="7733" y="154956"/>
                      <a:pt x="7382" y="157817"/>
                      <a:pt x="6939" y="160604"/>
                    </a:cubicBezTo>
                    <a:cubicBezTo>
                      <a:pt x="6072" y="166214"/>
                      <a:pt x="5222" y="171862"/>
                      <a:pt x="4521" y="177823"/>
                    </a:cubicBezTo>
                    <a:cubicBezTo>
                      <a:pt x="4245" y="180296"/>
                      <a:pt x="4005" y="182917"/>
                      <a:pt x="3765" y="185464"/>
                    </a:cubicBezTo>
                    <a:cubicBezTo>
                      <a:pt x="3082" y="192182"/>
                      <a:pt x="2417" y="198900"/>
                      <a:pt x="1938" y="206061"/>
                    </a:cubicBezTo>
                    <a:cubicBezTo>
                      <a:pt x="1901" y="206503"/>
                      <a:pt x="1901" y="206983"/>
                      <a:pt x="1864" y="207408"/>
                    </a:cubicBezTo>
                    <a:cubicBezTo>
                      <a:pt x="664" y="225384"/>
                      <a:pt x="0" y="244634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29" y="508351"/>
                      <a:pt x="114186" y="531900"/>
                      <a:pt x="178598" y="532583"/>
                    </a:cubicBezTo>
                    <a:cubicBezTo>
                      <a:pt x="185408" y="532749"/>
                      <a:pt x="192126" y="532786"/>
                      <a:pt x="198641" y="532786"/>
                    </a:cubicBezTo>
                    <a:cubicBezTo>
                      <a:pt x="200782" y="532786"/>
                      <a:pt x="202664" y="532675"/>
                      <a:pt x="204768" y="532620"/>
                    </a:cubicBezTo>
                    <a:cubicBezTo>
                      <a:pt x="216192" y="532583"/>
                      <a:pt x="227118" y="532214"/>
                      <a:pt x="237786" y="531790"/>
                    </a:cubicBezTo>
                    <a:cubicBezTo>
                      <a:pt x="242880" y="531550"/>
                      <a:pt x="247937" y="531273"/>
                      <a:pt x="252865" y="530959"/>
                    </a:cubicBezTo>
                    <a:cubicBezTo>
                      <a:pt x="263329" y="530277"/>
                      <a:pt x="273462" y="529409"/>
                      <a:pt x="283169" y="528302"/>
                    </a:cubicBezTo>
                    <a:cubicBezTo>
                      <a:pt x="287469" y="527822"/>
                      <a:pt x="291604" y="527268"/>
                      <a:pt x="295701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150" y="521436"/>
                      <a:pt x="330177" y="520624"/>
                      <a:pt x="333277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1" y="513389"/>
                      <a:pt x="359965" y="513112"/>
                      <a:pt x="361422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5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858" y="440322"/>
                      <a:pt x="135891" y="426757"/>
                      <a:pt x="120535" y="397596"/>
                    </a:cubicBezTo>
                    <a:cubicBezTo>
                      <a:pt x="106730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47" y="120222"/>
                    </a:cubicBezTo>
                    <a:cubicBezTo>
                      <a:pt x="139582" y="96875"/>
                      <a:pt x="164516" y="92298"/>
                      <a:pt x="202222" y="92298"/>
                    </a:cubicBezTo>
                    <a:cubicBezTo>
                      <a:pt x="257663" y="92298"/>
                      <a:pt x="324252" y="98389"/>
                      <a:pt x="359023" y="102043"/>
                    </a:cubicBezTo>
                    <a:cubicBezTo>
                      <a:pt x="360703" y="102209"/>
                      <a:pt x="361293" y="102283"/>
                      <a:pt x="361367" y="102283"/>
                    </a:cubicBezTo>
                    <a:lnTo>
                      <a:pt x="361478" y="102283"/>
                    </a:lnTo>
                    <a:lnTo>
                      <a:pt x="361478" y="23568"/>
                    </a:lnTo>
                    <a:lnTo>
                      <a:pt x="361367" y="23531"/>
                    </a:lnTo>
                    <a:cubicBezTo>
                      <a:pt x="303618" y="6792"/>
                      <a:pt x="250631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76" name="Freeform: Shape 104">
              <a:extLst>
                <a:ext uri="{FF2B5EF4-FFF2-40B4-BE49-F238E27FC236}">
                  <a16:creationId xmlns:a16="http://schemas.microsoft.com/office/drawing/2014/main" id="{AC5F5EF5-0754-951A-C657-087B99AEDA7A}"/>
                </a:ext>
              </a:extLst>
            </p:cNvPr>
            <p:cNvSpPr/>
            <p:nvPr/>
          </p:nvSpPr>
          <p:spPr>
            <a:xfrm>
              <a:off x="9029886" y="5067703"/>
              <a:ext cx="380912" cy="522598"/>
            </a:xfrm>
            <a:custGeom>
              <a:avLst/>
              <a:gdLst>
                <a:gd name="connsiteX0" fmla="*/ 280272 w 380912"/>
                <a:gd name="connsiteY0" fmla="*/ 0 h 522598"/>
                <a:gd name="connsiteX1" fmla="*/ 280272 w 380912"/>
                <a:gd name="connsiteY1" fmla="*/ 224037 h 522598"/>
                <a:gd name="connsiteX2" fmla="*/ 100604 w 380912"/>
                <a:gd name="connsiteY2" fmla="*/ 224037 h 522598"/>
                <a:gd name="connsiteX3" fmla="*/ 100604 w 380912"/>
                <a:gd name="connsiteY3" fmla="*/ 0 h 522598"/>
                <a:gd name="connsiteX4" fmla="*/ 0 w 380912"/>
                <a:gd name="connsiteY4" fmla="*/ 0 h 522598"/>
                <a:gd name="connsiteX5" fmla="*/ 0 w 380912"/>
                <a:gd name="connsiteY5" fmla="*/ 522599 h 522598"/>
                <a:gd name="connsiteX6" fmla="*/ 100604 w 380912"/>
                <a:gd name="connsiteY6" fmla="*/ 522599 h 522598"/>
                <a:gd name="connsiteX7" fmla="*/ 100604 w 380912"/>
                <a:gd name="connsiteY7" fmla="*/ 315597 h 522598"/>
                <a:gd name="connsiteX8" fmla="*/ 280272 w 380912"/>
                <a:gd name="connsiteY8" fmla="*/ 315597 h 522598"/>
                <a:gd name="connsiteX9" fmla="*/ 280272 w 380912"/>
                <a:gd name="connsiteY9" fmla="*/ 522599 h 522598"/>
                <a:gd name="connsiteX10" fmla="*/ 380913 w 380912"/>
                <a:gd name="connsiteY10" fmla="*/ 522599 h 522598"/>
                <a:gd name="connsiteX11" fmla="*/ 380913 w 380912"/>
                <a:gd name="connsiteY11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0912" h="522598">
                  <a:moveTo>
                    <a:pt x="280272" y="0"/>
                  </a:moveTo>
                  <a:lnTo>
                    <a:pt x="280272" y="224037"/>
                  </a:lnTo>
                  <a:lnTo>
                    <a:pt x="100604" y="224037"/>
                  </a:lnTo>
                  <a:lnTo>
                    <a:pt x="100604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0604" y="522599"/>
                  </a:lnTo>
                  <a:lnTo>
                    <a:pt x="100604" y="315597"/>
                  </a:lnTo>
                  <a:lnTo>
                    <a:pt x="280272" y="315597"/>
                  </a:lnTo>
                  <a:lnTo>
                    <a:pt x="280272" y="522599"/>
                  </a:lnTo>
                  <a:lnTo>
                    <a:pt x="380913" y="522599"/>
                  </a:lnTo>
                  <a:lnTo>
                    <a:pt x="38091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" name="Freeform: Shape 105">
              <a:extLst>
                <a:ext uri="{FF2B5EF4-FFF2-40B4-BE49-F238E27FC236}">
                  <a16:creationId xmlns:a16="http://schemas.microsoft.com/office/drawing/2014/main" id="{4D273E1D-B404-579B-4A86-A066099DFD3D}"/>
                </a:ext>
              </a:extLst>
            </p:cNvPr>
            <p:cNvSpPr/>
            <p:nvPr/>
          </p:nvSpPr>
          <p:spPr>
            <a:xfrm>
              <a:off x="9492799" y="5067703"/>
              <a:ext cx="410256" cy="522598"/>
            </a:xfrm>
            <a:custGeom>
              <a:avLst/>
              <a:gdLst>
                <a:gd name="connsiteX0" fmla="*/ 309709 w 410256"/>
                <a:gd name="connsiteY0" fmla="*/ 0 h 522598"/>
                <a:gd name="connsiteX1" fmla="*/ 309709 w 410256"/>
                <a:gd name="connsiteY1" fmla="*/ 337246 h 522598"/>
                <a:gd name="connsiteX2" fmla="*/ 101876 w 410256"/>
                <a:gd name="connsiteY2" fmla="*/ 0 h 522598"/>
                <a:gd name="connsiteX3" fmla="*/ 0 w 410256"/>
                <a:gd name="connsiteY3" fmla="*/ 0 h 522598"/>
                <a:gd name="connsiteX4" fmla="*/ 0 w 410256"/>
                <a:gd name="connsiteY4" fmla="*/ 522599 h 522598"/>
                <a:gd name="connsiteX5" fmla="*/ 101267 w 410256"/>
                <a:gd name="connsiteY5" fmla="*/ 522599 h 522598"/>
                <a:gd name="connsiteX6" fmla="*/ 101267 w 410256"/>
                <a:gd name="connsiteY6" fmla="*/ 188915 h 522598"/>
                <a:gd name="connsiteX7" fmla="*/ 309819 w 410256"/>
                <a:gd name="connsiteY7" fmla="*/ 522599 h 522598"/>
                <a:gd name="connsiteX8" fmla="*/ 410256 w 410256"/>
                <a:gd name="connsiteY8" fmla="*/ 522599 h 522598"/>
                <a:gd name="connsiteX9" fmla="*/ 410256 w 410256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6" h="522598">
                  <a:moveTo>
                    <a:pt x="309709" y="0"/>
                  </a:moveTo>
                  <a:lnTo>
                    <a:pt x="309709" y="337246"/>
                  </a:lnTo>
                  <a:lnTo>
                    <a:pt x="101876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267" y="522599"/>
                  </a:lnTo>
                  <a:lnTo>
                    <a:pt x="101267" y="188915"/>
                  </a:lnTo>
                  <a:lnTo>
                    <a:pt x="309819" y="522599"/>
                  </a:lnTo>
                  <a:lnTo>
                    <a:pt x="410256" y="522599"/>
                  </a:lnTo>
                  <a:lnTo>
                    <a:pt x="41025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78" name="Graphic 4">
              <a:extLst>
                <a:ext uri="{FF2B5EF4-FFF2-40B4-BE49-F238E27FC236}">
                  <a16:creationId xmlns:a16="http://schemas.microsoft.com/office/drawing/2014/main" id="{B564FFAF-AD09-9FB3-89A5-9B8E158E9E2B}"/>
                </a:ext>
              </a:extLst>
            </p:cNvPr>
            <p:cNvGrpSpPr/>
            <p:nvPr/>
          </p:nvGrpSpPr>
          <p:grpSpPr>
            <a:xfrm>
              <a:off x="9977950" y="5061963"/>
              <a:ext cx="1719430" cy="532122"/>
              <a:chOff x="9977950" y="5061963"/>
              <a:chExt cx="1719430" cy="532122"/>
            </a:xfrm>
            <a:solidFill>
              <a:srgbClr val="9C9B9B"/>
            </a:solidFill>
          </p:grpSpPr>
          <p:sp>
            <p:nvSpPr>
              <p:cNvPr id="87" name="Freeform: Shape 115">
                <a:extLst>
                  <a:ext uri="{FF2B5EF4-FFF2-40B4-BE49-F238E27FC236}">
                    <a16:creationId xmlns:a16="http://schemas.microsoft.com/office/drawing/2014/main" id="{9016D477-1B7E-466A-54FC-89CC46539584}"/>
                  </a:ext>
                </a:extLst>
              </p:cNvPr>
              <p:cNvSpPr/>
              <p:nvPr/>
            </p:nvSpPr>
            <p:spPr>
              <a:xfrm>
                <a:off x="10329333" y="5096826"/>
                <a:ext cx="4448" cy="3746"/>
              </a:xfrm>
              <a:custGeom>
                <a:avLst/>
                <a:gdLst>
                  <a:gd name="connsiteX0" fmla="*/ 0 w 4448"/>
                  <a:gd name="connsiteY0" fmla="*/ 0 h 3746"/>
                  <a:gd name="connsiteX1" fmla="*/ 4448 w 4448"/>
                  <a:gd name="connsiteY1" fmla="*/ 3747 h 3746"/>
                  <a:gd name="connsiteX2" fmla="*/ 0 w 4448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8" h="3746">
                    <a:moveTo>
                      <a:pt x="0" y="0"/>
                    </a:moveTo>
                    <a:cubicBezTo>
                      <a:pt x="1550" y="1200"/>
                      <a:pt x="2990" y="2510"/>
                      <a:pt x="4448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form: Shape 116">
                <a:extLst>
                  <a:ext uri="{FF2B5EF4-FFF2-40B4-BE49-F238E27FC236}">
                    <a16:creationId xmlns:a16="http://schemas.microsoft.com/office/drawing/2014/main" id="{74AAFE16-176D-4977-A7DF-A06E7AB22A76}"/>
                  </a:ext>
                </a:extLst>
              </p:cNvPr>
              <p:cNvSpPr/>
              <p:nvPr/>
            </p:nvSpPr>
            <p:spPr>
              <a:xfrm>
                <a:off x="9977950" y="5064104"/>
                <a:ext cx="421737" cy="529040"/>
              </a:xfrm>
              <a:custGeom>
                <a:avLst/>
                <a:gdLst>
                  <a:gd name="connsiteX0" fmla="*/ 389827 w 421737"/>
                  <a:gd name="connsiteY0" fmla="*/ 450325 h 529040"/>
                  <a:gd name="connsiteX1" fmla="*/ 390030 w 421737"/>
                  <a:gd name="connsiteY1" fmla="*/ 449882 h 529040"/>
                  <a:gd name="connsiteX2" fmla="*/ 389827 w 421737"/>
                  <a:gd name="connsiteY2" fmla="*/ 450325 h 529040"/>
                  <a:gd name="connsiteX3" fmla="*/ 309045 w 421737"/>
                  <a:gd name="connsiteY3" fmla="*/ 11388 h 529040"/>
                  <a:gd name="connsiteX4" fmla="*/ 311555 w 421737"/>
                  <a:gd name="connsiteY4" fmla="*/ 12144 h 529040"/>
                  <a:gd name="connsiteX5" fmla="*/ 309045 w 421737"/>
                  <a:gd name="connsiteY5" fmla="*/ 11388 h 529040"/>
                  <a:gd name="connsiteX6" fmla="*/ 121607 w 421737"/>
                  <a:gd name="connsiteY6" fmla="*/ 521141 h 529040"/>
                  <a:gd name="connsiteX7" fmla="*/ 120407 w 421737"/>
                  <a:gd name="connsiteY7" fmla="*/ 520827 h 529040"/>
                  <a:gd name="connsiteX8" fmla="*/ 121607 w 421737"/>
                  <a:gd name="connsiteY8" fmla="*/ 521141 h 529040"/>
                  <a:gd name="connsiteX9" fmla="*/ 86522 w 421737"/>
                  <a:gd name="connsiteY9" fmla="*/ 508646 h 529040"/>
                  <a:gd name="connsiteX10" fmla="*/ 84971 w 421737"/>
                  <a:gd name="connsiteY10" fmla="*/ 507723 h 529040"/>
                  <a:gd name="connsiteX11" fmla="*/ 86522 w 421737"/>
                  <a:gd name="connsiteY11" fmla="*/ 508646 h 529040"/>
                  <a:gd name="connsiteX12" fmla="*/ 103520 w 421737"/>
                  <a:gd name="connsiteY12" fmla="*/ 515844 h 529040"/>
                  <a:gd name="connsiteX13" fmla="*/ 100142 w 421737"/>
                  <a:gd name="connsiteY13" fmla="*/ 514460 h 529040"/>
                  <a:gd name="connsiteX14" fmla="*/ 103520 w 421737"/>
                  <a:gd name="connsiteY14" fmla="*/ 515844 h 529040"/>
                  <a:gd name="connsiteX15" fmla="*/ 106860 w 421737"/>
                  <a:gd name="connsiteY15" fmla="*/ 13768 h 529040"/>
                  <a:gd name="connsiteX16" fmla="*/ 107063 w 421737"/>
                  <a:gd name="connsiteY16" fmla="*/ 13731 h 529040"/>
                  <a:gd name="connsiteX17" fmla="*/ 106860 w 421737"/>
                  <a:gd name="connsiteY17" fmla="*/ 13768 h 529040"/>
                  <a:gd name="connsiteX18" fmla="*/ 291863 w 421737"/>
                  <a:gd name="connsiteY18" fmla="*/ 412620 h 529040"/>
                  <a:gd name="connsiteX19" fmla="*/ 288873 w 421737"/>
                  <a:gd name="connsiteY19" fmla="*/ 415554 h 529040"/>
                  <a:gd name="connsiteX20" fmla="*/ 284148 w 421737"/>
                  <a:gd name="connsiteY20" fmla="*/ 419652 h 529040"/>
                  <a:gd name="connsiteX21" fmla="*/ 281361 w 421737"/>
                  <a:gd name="connsiteY21" fmla="*/ 421645 h 529040"/>
                  <a:gd name="connsiteX22" fmla="*/ 275916 w 421737"/>
                  <a:gd name="connsiteY22" fmla="*/ 424948 h 529040"/>
                  <a:gd name="connsiteX23" fmla="*/ 271579 w 421737"/>
                  <a:gd name="connsiteY23" fmla="*/ 427144 h 529040"/>
                  <a:gd name="connsiteX24" fmla="*/ 267409 w 421737"/>
                  <a:gd name="connsiteY24" fmla="*/ 428861 h 529040"/>
                  <a:gd name="connsiteX25" fmla="*/ 259325 w 421737"/>
                  <a:gd name="connsiteY25" fmla="*/ 431574 h 529040"/>
                  <a:gd name="connsiteX26" fmla="*/ 257811 w 421737"/>
                  <a:gd name="connsiteY26" fmla="*/ 431980 h 529040"/>
                  <a:gd name="connsiteX27" fmla="*/ 210841 w 421737"/>
                  <a:gd name="connsiteY27" fmla="*/ 436797 h 529040"/>
                  <a:gd name="connsiteX28" fmla="*/ 169241 w 421737"/>
                  <a:gd name="connsiteY28" fmla="*/ 433900 h 529040"/>
                  <a:gd name="connsiteX29" fmla="*/ 168891 w 421737"/>
                  <a:gd name="connsiteY29" fmla="*/ 433826 h 529040"/>
                  <a:gd name="connsiteX30" fmla="*/ 158223 w 421737"/>
                  <a:gd name="connsiteY30" fmla="*/ 431315 h 529040"/>
                  <a:gd name="connsiteX31" fmla="*/ 157152 w 421737"/>
                  <a:gd name="connsiteY31" fmla="*/ 431039 h 529040"/>
                  <a:gd name="connsiteX32" fmla="*/ 122197 w 421737"/>
                  <a:gd name="connsiteY32" fmla="*/ 406179 h 529040"/>
                  <a:gd name="connsiteX33" fmla="*/ 100604 w 421737"/>
                  <a:gd name="connsiteY33" fmla="*/ 268516 h 529040"/>
                  <a:gd name="connsiteX34" fmla="*/ 126774 w 421737"/>
                  <a:gd name="connsiteY34" fmla="*/ 118081 h 529040"/>
                  <a:gd name="connsiteX35" fmla="*/ 210859 w 421737"/>
                  <a:gd name="connsiteY35" fmla="*/ 92354 h 529040"/>
                  <a:gd name="connsiteX36" fmla="*/ 295830 w 421737"/>
                  <a:gd name="connsiteY36" fmla="*/ 119447 h 529040"/>
                  <a:gd name="connsiteX37" fmla="*/ 321170 w 421737"/>
                  <a:gd name="connsiteY37" fmla="*/ 268534 h 529040"/>
                  <a:gd name="connsiteX38" fmla="*/ 297695 w 421737"/>
                  <a:gd name="connsiteY38" fmla="*/ 405404 h 529040"/>
                  <a:gd name="connsiteX39" fmla="*/ 294391 w 421737"/>
                  <a:gd name="connsiteY39" fmla="*/ 409611 h 529040"/>
                  <a:gd name="connsiteX40" fmla="*/ 291863 w 421737"/>
                  <a:gd name="connsiteY40" fmla="*/ 412620 h 529040"/>
                  <a:gd name="connsiteX41" fmla="*/ 390620 w 421737"/>
                  <a:gd name="connsiteY41" fmla="*/ 82425 h 529040"/>
                  <a:gd name="connsiteX42" fmla="*/ 388517 w 421737"/>
                  <a:gd name="connsiteY42" fmla="*/ 77847 h 529040"/>
                  <a:gd name="connsiteX43" fmla="*/ 390620 w 421737"/>
                  <a:gd name="connsiteY43" fmla="*/ 82425 h 529040"/>
                  <a:gd name="connsiteX44" fmla="*/ 401122 w 421737"/>
                  <a:gd name="connsiteY44" fmla="*/ 108134 h 529040"/>
                  <a:gd name="connsiteX45" fmla="*/ 398501 w 421737"/>
                  <a:gd name="connsiteY45" fmla="*/ 100142 h 529040"/>
                  <a:gd name="connsiteX46" fmla="*/ 401122 w 421737"/>
                  <a:gd name="connsiteY46" fmla="*/ 108134 h 529040"/>
                  <a:gd name="connsiteX47" fmla="*/ 414816 w 421737"/>
                  <a:gd name="connsiteY47" fmla="*/ 166952 h 529040"/>
                  <a:gd name="connsiteX48" fmla="*/ 413229 w 421737"/>
                  <a:gd name="connsiteY48" fmla="*/ 155695 h 529040"/>
                  <a:gd name="connsiteX49" fmla="*/ 414816 w 421737"/>
                  <a:gd name="connsiteY49" fmla="*/ 166952 h 529040"/>
                  <a:gd name="connsiteX50" fmla="*/ 418434 w 421737"/>
                  <a:gd name="connsiteY50" fmla="*/ 197073 h 529040"/>
                  <a:gd name="connsiteX51" fmla="*/ 417879 w 421737"/>
                  <a:gd name="connsiteY51" fmla="*/ 189672 h 529040"/>
                  <a:gd name="connsiteX52" fmla="*/ 418434 w 421737"/>
                  <a:gd name="connsiteY52" fmla="*/ 197073 h 529040"/>
                  <a:gd name="connsiteX53" fmla="*/ 409113 w 421737"/>
                  <a:gd name="connsiteY53" fmla="*/ 136519 h 529040"/>
                  <a:gd name="connsiteX54" fmla="*/ 406733 w 421737"/>
                  <a:gd name="connsiteY54" fmla="*/ 125943 h 529040"/>
                  <a:gd name="connsiteX55" fmla="*/ 409113 w 421737"/>
                  <a:gd name="connsiteY55" fmla="*/ 136519 h 529040"/>
                  <a:gd name="connsiteX56" fmla="*/ 413617 w 421737"/>
                  <a:gd name="connsiteY56" fmla="*/ 375265 h 529040"/>
                  <a:gd name="connsiteX57" fmla="*/ 414373 w 421737"/>
                  <a:gd name="connsiteY57" fmla="*/ 370023 h 529040"/>
                  <a:gd name="connsiteX58" fmla="*/ 413617 w 421737"/>
                  <a:gd name="connsiteY58" fmla="*/ 375265 h 529040"/>
                  <a:gd name="connsiteX59" fmla="*/ 407452 w 421737"/>
                  <a:gd name="connsiteY59" fmla="*/ 403742 h 529040"/>
                  <a:gd name="connsiteX60" fmla="*/ 408651 w 421737"/>
                  <a:gd name="connsiteY60" fmla="*/ 398372 h 529040"/>
                  <a:gd name="connsiteX61" fmla="*/ 407452 w 421737"/>
                  <a:gd name="connsiteY61" fmla="*/ 403742 h 529040"/>
                  <a:gd name="connsiteX62" fmla="*/ 399497 w 421737"/>
                  <a:gd name="connsiteY62" fmla="*/ 428695 h 529040"/>
                  <a:gd name="connsiteX63" fmla="*/ 400642 w 421737"/>
                  <a:gd name="connsiteY63" fmla="*/ 425225 h 529040"/>
                  <a:gd name="connsiteX64" fmla="*/ 399497 w 421737"/>
                  <a:gd name="connsiteY64" fmla="*/ 428695 h 529040"/>
                  <a:gd name="connsiteX65" fmla="*/ 421737 w 421737"/>
                  <a:gd name="connsiteY65" fmla="*/ 268460 h 529040"/>
                  <a:gd name="connsiteX66" fmla="*/ 406142 w 421737"/>
                  <a:gd name="connsiteY66" fmla="*/ 123267 h 529040"/>
                  <a:gd name="connsiteX67" fmla="*/ 406068 w 421737"/>
                  <a:gd name="connsiteY67" fmla="*/ 123101 h 529040"/>
                  <a:gd name="connsiteX68" fmla="*/ 397800 w 421737"/>
                  <a:gd name="connsiteY68" fmla="*/ 97964 h 529040"/>
                  <a:gd name="connsiteX69" fmla="*/ 396970 w 421737"/>
                  <a:gd name="connsiteY69" fmla="*/ 96137 h 529040"/>
                  <a:gd name="connsiteX70" fmla="*/ 387742 w 421737"/>
                  <a:gd name="connsiteY70" fmla="*/ 76168 h 529040"/>
                  <a:gd name="connsiteX71" fmla="*/ 386431 w 421737"/>
                  <a:gd name="connsiteY71" fmla="*/ 74027 h 529040"/>
                  <a:gd name="connsiteX72" fmla="*/ 362844 w 421737"/>
                  <a:gd name="connsiteY72" fmla="*/ 42412 h 529040"/>
                  <a:gd name="connsiteX73" fmla="*/ 355849 w 421737"/>
                  <a:gd name="connsiteY73" fmla="*/ 36487 h 529040"/>
                  <a:gd name="connsiteX74" fmla="*/ 360021 w 421737"/>
                  <a:gd name="connsiteY74" fmla="*/ 40179 h 529040"/>
                  <a:gd name="connsiteX75" fmla="*/ 349722 w 421737"/>
                  <a:gd name="connsiteY75" fmla="*/ 31541 h 529040"/>
                  <a:gd name="connsiteX76" fmla="*/ 351383 w 421737"/>
                  <a:gd name="connsiteY76" fmla="*/ 32685 h 529040"/>
                  <a:gd name="connsiteX77" fmla="*/ 344905 w 421737"/>
                  <a:gd name="connsiteY77" fmla="*/ 28108 h 529040"/>
                  <a:gd name="connsiteX78" fmla="*/ 345828 w 421737"/>
                  <a:gd name="connsiteY78" fmla="*/ 28791 h 529040"/>
                  <a:gd name="connsiteX79" fmla="*/ 334403 w 421737"/>
                  <a:gd name="connsiteY79" fmla="*/ 21870 h 529040"/>
                  <a:gd name="connsiteX80" fmla="*/ 336821 w 421737"/>
                  <a:gd name="connsiteY80" fmla="*/ 23144 h 529040"/>
                  <a:gd name="connsiteX81" fmla="*/ 329826 w 421737"/>
                  <a:gd name="connsiteY81" fmla="*/ 19453 h 529040"/>
                  <a:gd name="connsiteX82" fmla="*/ 330270 w 421737"/>
                  <a:gd name="connsiteY82" fmla="*/ 19693 h 529040"/>
                  <a:gd name="connsiteX83" fmla="*/ 320359 w 421737"/>
                  <a:gd name="connsiteY83" fmla="*/ 15429 h 529040"/>
                  <a:gd name="connsiteX84" fmla="*/ 322831 w 421737"/>
                  <a:gd name="connsiteY84" fmla="*/ 16389 h 529040"/>
                  <a:gd name="connsiteX85" fmla="*/ 296144 w 421737"/>
                  <a:gd name="connsiteY85" fmla="*/ 7475 h 529040"/>
                  <a:gd name="connsiteX86" fmla="*/ 210859 w 421737"/>
                  <a:gd name="connsiteY86" fmla="*/ 0 h 529040"/>
                  <a:gd name="connsiteX87" fmla="*/ 60258 w 421737"/>
                  <a:gd name="connsiteY87" fmla="*/ 42412 h 529040"/>
                  <a:gd name="connsiteX88" fmla="*/ 35565 w 421737"/>
                  <a:gd name="connsiteY88" fmla="*/ 75226 h 529040"/>
                  <a:gd name="connsiteX89" fmla="*/ 35011 w 421737"/>
                  <a:gd name="connsiteY89" fmla="*/ 76057 h 529040"/>
                  <a:gd name="connsiteX90" fmla="*/ 0 w 421737"/>
                  <a:gd name="connsiteY90" fmla="*/ 268460 h 529040"/>
                  <a:gd name="connsiteX91" fmla="*/ 8435 w 421737"/>
                  <a:gd name="connsiteY91" fmla="*/ 380266 h 529040"/>
                  <a:gd name="connsiteX92" fmla="*/ 9265 w 421737"/>
                  <a:gd name="connsiteY92" fmla="*/ 384161 h 529040"/>
                  <a:gd name="connsiteX93" fmla="*/ 14710 w 421737"/>
                  <a:gd name="connsiteY93" fmla="*/ 408541 h 529040"/>
                  <a:gd name="connsiteX94" fmla="*/ 16777 w 421737"/>
                  <a:gd name="connsiteY94" fmla="*/ 415112 h 529040"/>
                  <a:gd name="connsiteX95" fmla="*/ 22738 w 421737"/>
                  <a:gd name="connsiteY95" fmla="*/ 433327 h 529040"/>
                  <a:gd name="connsiteX96" fmla="*/ 25764 w 421737"/>
                  <a:gd name="connsiteY96" fmla="*/ 440174 h 529040"/>
                  <a:gd name="connsiteX97" fmla="*/ 32575 w 421737"/>
                  <a:gd name="connsiteY97" fmla="*/ 454847 h 529040"/>
                  <a:gd name="connsiteX98" fmla="*/ 35639 w 421737"/>
                  <a:gd name="connsiteY98" fmla="*/ 459775 h 529040"/>
                  <a:gd name="connsiteX99" fmla="*/ 57029 w 421737"/>
                  <a:gd name="connsiteY99" fmla="*/ 487902 h 529040"/>
                  <a:gd name="connsiteX100" fmla="*/ 210841 w 421737"/>
                  <a:gd name="connsiteY100" fmla="*/ 529040 h 529040"/>
                  <a:gd name="connsiteX101" fmla="*/ 250503 w 421737"/>
                  <a:gd name="connsiteY101" fmla="*/ 527564 h 529040"/>
                  <a:gd name="connsiteX102" fmla="*/ 261872 w 421737"/>
                  <a:gd name="connsiteY102" fmla="*/ 526604 h 529040"/>
                  <a:gd name="connsiteX103" fmla="*/ 274754 w 421737"/>
                  <a:gd name="connsiteY103" fmla="*/ 525053 h 529040"/>
                  <a:gd name="connsiteX104" fmla="*/ 297067 w 421737"/>
                  <a:gd name="connsiteY104" fmla="*/ 520882 h 529040"/>
                  <a:gd name="connsiteX105" fmla="*/ 301515 w 421737"/>
                  <a:gd name="connsiteY105" fmla="*/ 519646 h 529040"/>
                  <a:gd name="connsiteX106" fmla="*/ 304302 w 421737"/>
                  <a:gd name="connsiteY106" fmla="*/ 518778 h 529040"/>
                  <a:gd name="connsiteX107" fmla="*/ 312016 w 421737"/>
                  <a:gd name="connsiteY107" fmla="*/ 516435 h 529040"/>
                  <a:gd name="connsiteX108" fmla="*/ 318937 w 421737"/>
                  <a:gd name="connsiteY108" fmla="*/ 514054 h 529040"/>
                  <a:gd name="connsiteX109" fmla="*/ 325545 w 421737"/>
                  <a:gd name="connsiteY109" fmla="*/ 511507 h 529040"/>
                  <a:gd name="connsiteX110" fmla="*/ 322038 w 421737"/>
                  <a:gd name="connsiteY110" fmla="*/ 512706 h 529040"/>
                  <a:gd name="connsiteX111" fmla="*/ 349039 w 421737"/>
                  <a:gd name="connsiteY111" fmla="*/ 498145 h 529040"/>
                  <a:gd name="connsiteX112" fmla="*/ 347526 w 421737"/>
                  <a:gd name="connsiteY112" fmla="*/ 499381 h 529040"/>
                  <a:gd name="connsiteX113" fmla="*/ 349519 w 421737"/>
                  <a:gd name="connsiteY113" fmla="*/ 497831 h 529040"/>
                  <a:gd name="connsiteX114" fmla="*/ 351383 w 421737"/>
                  <a:gd name="connsiteY114" fmla="*/ 496391 h 529040"/>
                  <a:gd name="connsiteX115" fmla="*/ 361238 w 421737"/>
                  <a:gd name="connsiteY115" fmla="*/ 488086 h 529040"/>
                  <a:gd name="connsiteX116" fmla="*/ 358526 w 421737"/>
                  <a:gd name="connsiteY116" fmla="*/ 490320 h 529040"/>
                  <a:gd name="connsiteX117" fmla="*/ 362272 w 421737"/>
                  <a:gd name="connsiteY117" fmla="*/ 487145 h 529040"/>
                  <a:gd name="connsiteX118" fmla="*/ 361238 w 421737"/>
                  <a:gd name="connsiteY118" fmla="*/ 488104 h 529040"/>
                  <a:gd name="connsiteX119" fmla="*/ 364709 w 421737"/>
                  <a:gd name="connsiteY119" fmla="*/ 485244 h 529040"/>
                  <a:gd name="connsiteX120" fmla="*/ 398557 w 421737"/>
                  <a:gd name="connsiteY120" fmla="*/ 431352 h 529040"/>
                  <a:gd name="connsiteX121" fmla="*/ 398722 w 421737"/>
                  <a:gd name="connsiteY121" fmla="*/ 431039 h 529040"/>
                  <a:gd name="connsiteX122" fmla="*/ 421737 w 421737"/>
                  <a:gd name="connsiteY122" fmla="*/ 268460 h 5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421737" h="529040">
                    <a:moveTo>
                      <a:pt x="389827" y="450325"/>
                    </a:moveTo>
                    <a:cubicBezTo>
                      <a:pt x="389864" y="450159"/>
                      <a:pt x="389938" y="450012"/>
                      <a:pt x="390030" y="449882"/>
                    </a:cubicBezTo>
                    <a:cubicBezTo>
                      <a:pt x="389956" y="450012"/>
                      <a:pt x="389864" y="450178"/>
                      <a:pt x="389827" y="450325"/>
                    </a:cubicBezTo>
                    <a:moveTo>
                      <a:pt x="309045" y="11388"/>
                    </a:moveTo>
                    <a:cubicBezTo>
                      <a:pt x="309839" y="11627"/>
                      <a:pt x="310762" y="11867"/>
                      <a:pt x="311555" y="12144"/>
                    </a:cubicBezTo>
                    <a:cubicBezTo>
                      <a:pt x="310706" y="11867"/>
                      <a:pt x="309839" y="11664"/>
                      <a:pt x="309045" y="11388"/>
                    </a:cubicBezTo>
                    <a:moveTo>
                      <a:pt x="121607" y="521141"/>
                    </a:moveTo>
                    <a:cubicBezTo>
                      <a:pt x="121200" y="521067"/>
                      <a:pt x="120850" y="520901"/>
                      <a:pt x="120407" y="520827"/>
                    </a:cubicBezTo>
                    <a:cubicBezTo>
                      <a:pt x="120813" y="520901"/>
                      <a:pt x="121219" y="521049"/>
                      <a:pt x="121607" y="521141"/>
                    </a:cubicBezTo>
                    <a:moveTo>
                      <a:pt x="86522" y="508646"/>
                    </a:moveTo>
                    <a:cubicBezTo>
                      <a:pt x="86005" y="508369"/>
                      <a:pt x="85525" y="508019"/>
                      <a:pt x="84971" y="507723"/>
                    </a:cubicBezTo>
                    <a:cubicBezTo>
                      <a:pt x="85525" y="508000"/>
                      <a:pt x="86005" y="508369"/>
                      <a:pt x="86522" y="508646"/>
                    </a:cubicBezTo>
                    <a:moveTo>
                      <a:pt x="103520" y="515844"/>
                    </a:moveTo>
                    <a:cubicBezTo>
                      <a:pt x="102376" y="515438"/>
                      <a:pt x="101287" y="514884"/>
                      <a:pt x="100142" y="514460"/>
                    </a:cubicBezTo>
                    <a:cubicBezTo>
                      <a:pt x="101287" y="514884"/>
                      <a:pt x="102357" y="515438"/>
                      <a:pt x="103520" y="515844"/>
                    </a:cubicBezTo>
                    <a:moveTo>
                      <a:pt x="106860" y="13768"/>
                    </a:moveTo>
                    <a:cubicBezTo>
                      <a:pt x="106934" y="13768"/>
                      <a:pt x="106971" y="13731"/>
                      <a:pt x="107063" y="13731"/>
                    </a:cubicBezTo>
                    <a:cubicBezTo>
                      <a:pt x="106971" y="13731"/>
                      <a:pt x="106934" y="13768"/>
                      <a:pt x="106860" y="13768"/>
                    </a:cubicBezTo>
                    <a:moveTo>
                      <a:pt x="291863" y="412620"/>
                    </a:moveTo>
                    <a:cubicBezTo>
                      <a:pt x="290903" y="413653"/>
                      <a:pt x="289869" y="414576"/>
                      <a:pt x="288873" y="415554"/>
                    </a:cubicBezTo>
                    <a:cubicBezTo>
                      <a:pt x="287323" y="416994"/>
                      <a:pt x="285773" y="418378"/>
                      <a:pt x="284148" y="419652"/>
                    </a:cubicBezTo>
                    <a:cubicBezTo>
                      <a:pt x="283281" y="420334"/>
                      <a:pt x="282321" y="420999"/>
                      <a:pt x="281361" y="421645"/>
                    </a:cubicBezTo>
                    <a:cubicBezTo>
                      <a:pt x="279608" y="422844"/>
                      <a:pt x="277781" y="423915"/>
                      <a:pt x="275916" y="424948"/>
                    </a:cubicBezTo>
                    <a:cubicBezTo>
                      <a:pt x="274532" y="425705"/>
                      <a:pt x="273130" y="426425"/>
                      <a:pt x="271579" y="427144"/>
                    </a:cubicBezTo>
                    <a:cubicBezTo>
                      <a:pt x="270232" y="427735"/>
                      <a:pt x="268830" y="428289"/>
                      <a:pt x="267409" y="428861"/>
                    </a:cubicBezTo>
                    <a:cubicBezTo>
                      <a:pt x="264862" y="429821"/>
                      <a:pt x="262278" y="430762"/>
                      <a:pt x="259325" y="431574"/>
                    </a:cubicBezTo>
                    <a:cubicBezTo>
                      <a:pt x="258845" y="431685"/>
                      <a:pt x="258328" y="431851"/>
                      <a:pt x="257811" y="431980"/>
                    </a:cubicBezTo>
                    <a:cubicBezTo>
                      <a:pt x="245834" y="435081"/>
                      <a:pt x="230681" y="436797"/>
                      <a:pt x="210841" y="436797"/>
                    </a:cubicBezTo>
                    <a:cubicBezTo>
                      <a:pt x="195246" y="436797"/>
                      <a:pt x="181404" y="436077"/>
                      <a:pt x="169241" y="433900"/>
                    </a:cubicBezTo>
                    <a:cubicBezTo>
                      <a:pt x="169131" y="433863"/>
                      <a:pt x="169002" y="433863"/>
                      <a:pt x="168891" y="433826"/>
                    </a:cubicBezTo>
                    <a:cubicBezTo>
                      <a:pt x="165144" y="433143"/>
                      <a:pt x="161656" y="432275"/>
                      <a:pt x="158223" y="431315"/>
                    </a:cubicBezTo>
                    <a:cubicBezTo>
                      <a:pt x="157909" y="431205"/>
                      <a:pt x="157467" y="431113"/>
                      <a:pt x="157152" y="431039"/>
                    </a:cubicBezTo>
                    <a:cubicBezTo>
                      <a:pt x="142443" y="426536"/>
                      <a:pt x="130780" y="418913"/>
                      <a:pt x="122197" y="406179"/>
                    </a:cubicBezTo>
                    <a:cubicBezTo>
                      <a:pt x="106676" y="383183"/>
                      <a:pt x="100604" y="344609"/>
                      <a:pt x="100604" y="268516"/>
                    </a:cubicBezTo>
                    <a:cubicBezTo>
                      <a:pt x="100604" y="186848"/>
                      <a:pt x="108448" y="141908"/>
                      <a:pt x="126774" y="118081"/>
                    </a:cubicBezTo>
                    <a:cubicBezTo>
                      <a:pt x="145101" y="94255"/>
                      <a:pt x="174428" y="92354"/>
                      <a:pt x="210859" y="92354"/>
                    </a:cubicBezTo>
                    <a:cubicBezTo>
                      <a:pt x="252902" y="92354"/>
                      <a:pt x="278925" y="96691"/>
                      <a:pt x="295830" y="119447"/>
                    </a:cubicBezTo>
                    <a:cubicBezTo>
                      <a:pt x="313566" y="143311"/>
                      <a:pt x="321170" y="187900"/>
                      <a:pt x="321170" y="268534"/>
                    </a:cubicBezTo>
                    <a:cubicBezTo>
                      <a:pt x="321170" y="340771"/>
                      <a:pt x="314139" y="381706"/>
                      <a:pt x="297695" y="405404"/>
                    </a:cubicBezTo>
                    <a:cubicBezTo>
                      <a:pt x="296661" y="406880"/>
                      <a:pt x="295499" y="408227"/>
                      <a:pt x="294391" y="409611"/>
                    </a:cubicBezTo>
                    <a:cubicBezTo>
                      <a:pt x="293524" y="410589"/>
                      <a:pt x="292730" y="411660"/>
                      <a:pt x="291863" y="412620"/>
                    </a:cubicBezTo>
                    <a:moveTo>
                      <a:pt x="390620" y="82425"/>
                    </a:moveTo>
                    <a:cubicBezTo>
                      <a:pt x="389901" y="80948"/>
                      <a:pt x="389273" y="79287"/>
                      <a:pt x="388517" y="77847"/>
                    </a:cubicBezTo>
                    <a:cubicBezTo>
                      <a:pt x="389273" y="79324"/>
                      <a:pt x="389901" y="80966"/>
                      <a:pt x="390620" y="82425"/>
                    </a:cubicBezTo>
                    <a:moveTo>
                      <a:pt x="401122" y="108134"/>
                    </a:moveTo>
                    <a:cubicBezTo>
                      <a:pt x="400254" y="105513"/>
                      <a:pt x="399442" y="102652"/>
                      <a:pt x="398501" y="100142"/>
                    </a:cubicBezTo>
                    <a:cubicBezTo>
                      <a:pt x="399460" y="102671"/>
                      <a:pt x="400254" y="105495"/>
                      <a:pt x="401122" y="108134"/>
                    </a:cubicBezTo>
                    <a:moveTo>
                      <a:pt x="414816" y="166952"/>
                    </a:moveTo>
                    <a:cubicBezTo>
                      <a:pt x="414299" y="163261"/>
                      <a:pt x="413820" y="159238"/>
                      <a:pt x="413229" y="155695"/>
                    </a:cubicBezTo>
                    <a:cubicBezTo>
                      <a:pt x="413857" y="159275"/>
                      <a:pt x="414281" y="163224"/>
                      <a:pt x="414816" y="166952"/>
                    </a:cubicBezTo>
                    <a:moveTo>
                      <a:pt x="418434" y="197073"/>
                    </a:moveTo>
                    <a:cubicBezTo>
                      <a:pt x="418231" y="194692"/>
                      <a:pt x="418120" y="192016"/>
                      <a:pt x="417879" y="189672"/>
                    </a:cubicBezTo>
                    <a:cubicBezTo>
                      <a:pt x="418101" y="192016"/>
                      <a:pt x="418231" y="194673"/>
                      <a:pt x="418434" y="197073"/>
                    </a:cubicBezTo>
                    <a:moveTo>
                      <a:pt x="409113" y="136519"/>
                    </a:moveTo>
                    <a:cubicBezTo>
                      <a:pt x="408320" y="133012"/>
                      <a:pt x="407600" y="129284"/>
                      <a:pt x="406733" y="125943"/>
                    </a:cubicBezTo>
                    <a:cubicBezTo>
                      <a:pt x="407656" y="129284"/>
                      <a:pt x="408320" y="133031"/>
                      <a:pt x="409113" y="136519"/>
                    </a:cubicBezTo>
                    <a:moveTo>
                      <a:pt x="413617" y="375265"/>
                    </a:moveTo>
                    <a:cubicBezTo>
                      <a:pt x="413931" y="373586"/>
                      <a:pt x="414096" y="371722"/>
                      <a:pt x="414373" y="370023"/>
                    </a:cubicBezTo>
                    <a:cubicBezTo>
                      <a:pt x="414096" y="371722"/>
                      <a:pt x="413931" y="373604"/>
                      <a:pt x="413617" y="375265"/>
                    </a:cubicBezTo>
                    <a:moveTo>
                      <a:pt x="407452" y="403742"/>
                    </a:moveTo>
                    <a:cubicBezTo>
                      <a:pt x="407895" y="402063"/>
                      <a:pt x="408209" y="400088"/>
                      <a:pt x="408651" y="398372"/>
                    </a:cubicBezTo>
                    <a:cubicBezTo>
                      <a:pt x="408209" y="400125"/>
                      <a:pt x="407876" y="402045"/>
                      <a:pt x="407452" y="403742"/>
                    </a:cubicBezTo>
                    <a:moveTo>
                      <a:pt x="399497" y="428695"/>
                    </a:moveTo>
                    <a:cubicBezTo>
                      <a:pt x="399904" y="427624"/>
                      <a:pt x="400217" y="426351"/>
                      <a:pt x="400642" y="425225"/>
                    </a:cubicBezTo>
                    <a:cubicBezTo>
                      <a:pt x="400217" y="426351"/>
                      <a:pt x="399922" y="427569"/>
                      <a:pt x="399497" y="428695"/>
                    </a:cubicBezTo>
                    <a:moveTo>
                      <a:pt x="421737" y="268460"/>
                    </a:moveTo>
                    <a:cubicBezTo>
                      <a:pt x="421737" y="208921"/>
                      <a:pt x="416606" y="161176"/>
                      <a:pt x="406142" y="123267"/>
                    </a:cubicBezTo>
                    <a:cubicBezTo>
                      <a:pt x="406105" y="123230"/>
                      <a:pt x="406105" y="123193"/>
                      <a:pt x="406068" y="123101"/>
                    </a:cubicBezTo>
                    <a:cubicBezTo>
                      <a:pt x="403650" y="114187"/>
                      <a:pt x="400901" y="105790"/>
                      <a:pt x="397800" y="97964"/>
                    </a:cubicBezTo>
                    <a:cubicBezTo>
                      <a:pt x="397560" y="97337"/>
                      <a:pt x="397246" y="96764"/>
                      <a:pt x="396970" y="96137"/>
                    </a:cubicBezTo>
                    <a:cubicBezTo>
                      <a:pt x="394145" y="89105"/>
                      <a:pt x="391118" y="82332"/>
                      <a:pt x="387742" y="76168"/>
                    </a:cubicBezTo>
                    <a:cubicBezTo>
                      <a:pt x="387335" y="75411"/>
                      <a:pt x="386874" y="74784"/>
                      <a:pt x="386431" y="74027"/>
                    </a:cubicBezTo>
                    <a:cubicBezTo>
                      <a:pt x="379546" y="61901"/>
                      <a:pt x="371832" y="51197"/>
                      <a:pt x="362844" y="42412"/>
                    </a:cubicBezTo>
                    <a:cubicBezTo>
                      <a:pt x="360648" y="40271"/>
                      <a:pt x="358193" y="38481"/>
                      <a:pt x="355849" y="36487"/>
                    </a:cubicBezTo>
                    <a:cubicBezTo>
                      <a:pt x="357289" y="37687"/>
                      <a:pt x="358674" y="38905"/>
                      <a:pt x="360021" y="40179"/>
                    </a:cubicBezTo>
                    <a:cubicBezTo>
                      <a:pt x="356680" y="37078"/>
                      <a:pt x="353303" y="34180"/>
                      <a:pt x="349722" y="31541"/>
                    </a:cubicBezTo>
                    <a:cubicBezTo>
                      <a:pt x="350276" y="31947"/>
                      <a:pt x="350867" y="32298"/>
                      <a:pt x="351383" y="32685"/>
                    </a:cubicBezTo>
                    <a:cubicBezTo>
                      <a:pt x="349316" y="31098"/>
                      <a:pt x="347083" y="29622"/>
                      <a:pt x="344905" y="28108"/>
                    </a:cubicBezTo>
                    <a:cubicBezTo>
                      <a:pt x="345219" y="28349"/>
                      <a:pt x="345496" y="28551"/>
                      <a:pt x="345828" y="28791"/>
                    </a:cubicBezTo>
                    <a:cubicBezTo>
                      <a:pt x="342137" y="26244"/>
                      <a:pt x="338316" y="23974"/>
                      <a:pt x="334403" y="21870"/>
                    </a:cubicBezTo>
                    <a:cubicBezTo>
                      <a:pt x="335197" y="22313"/>
                      <a:pt x="336028" y="22701"/>
                      <a:pt x="336821" y="23144"/>
                    </a:cubicBezTo>
                    <a:cubicBezTo>
                      <a:pt x="334551" y="21870"/>
                      <a:pt x="332244" y="20634"/>
                      <a:pt x="329826" y="19453"/>
                    </a:cubicBezTo>
                    <a:cubicBezTo>
                      <a:pt x="329993" y="19527"/>
                      <a:pt x="330141" y="19619"/>
                      <a:pt x="330270" y="19693"/>
                    </a:cubicBezTo>
                    <a:cubicBezTo>
                      <a:pt x="327095" y="18142"/>
                      <a:pt x="323699" y="16795"/>
                      <a:pt x="320359" y="15429"/>
                    </a:cubicBezTo>
                    <a:cubicBezTo>
                      <a:pt x="321152" y="15743"/>
                      <a:pt x="322019" y="16057"/>
                      <a:pt x="322831" y="16389"/>
                    </a:cubicBezTo>
                    <a:cubicBezTo>
                      <a:pt x="314526" y="12882"/>
                      <a:pt x="305815" y="9745"/>
                      <a:pt x="296144" y="7475"/>
                    </a:cubicBezTo>
                    <a:cubicBezTo>
                      <a:pt x="273868" y="2233"/>
                      <a:pt x="248380" y="0"/>
                      <a:pt x="210859" y="0"/>
                    </a:cubicBezTo>
                    <a:cubicBezTo>
                      <a:pt x="146707" y="0"/>
                      <a:pt x="96543" y="7198"/>
                      <a:pt x="60258" y="42412"/>
                    </a:cubicBezTo>
                    <a:cubicBezTo>
                      <a:pt x="50828" y="51529"/>
                      <a:pt x="42725" y="62584"/>
                      <a:pt x="35565" y="75226"/>
                    </a:cubicBezTo>
                    <a:cubicBezTo>
                      <a:pt x="35399" y="75504"/>
                      <a:pt x="35159" y="75743"/>
                      <a:pt x="35011" y="76057"/>
                    </a:cubicBezTo>
                    <a:cubicBezTo>
                      <a:pt x="11350" y="118506"/>
                      <a:pt x="0" y="180942"/>
                      <a:pt x="0" y="268460"/>
                    </a:cubicBezTo>
                    <a:cubicBezTo>
                      <a:pt x="0" y="311979"/>
                      <a:pt x="2824" y="348891"/>
                      <a:pt x="8435" y="380266"/>
                    </a:cubicBezTo>
                    <a:cubicBezTo>
                      <a:pt x="8675" y="381614"/>
                      <a:pt x="9025" y="382814"/>
                      <a:pt x="9265" y="384161"/>
                    </a:cubicBezTo>
                    <a:cubicBezTo>
                      <a:pt x="10889" y="392669"/>
                      <a:pt x="12643" y="400900"/>
                      <a:pt x="14710" y="408541"/>
                    </a:cubicBezTo>
                    <a:cubicBezTo>
                      <a:pt x="15337" y="410848"/>
                      <a:pt x="16094" y="412878"/>
                      <a:pt x="16777" y="415112"/>
                    </a:cubicBezTo>
                    <a:cubicBezTo>
                      <a:pt x="18641" y="421405"/>
                      <a:pt x="20560" y="427643"/>
                      <a:pt x="22738" y="433327"/>
                    </a:cubicBezTo>
                    <a:cubicBezTo>
                      <a:pt x="23698" y="435745"/>
                      <a:pt x="24805" y="437867"/>
                      <a:pt x="25764" y="440174"/>
                    </a:cubicBezTo>
                    <a:cubicBezTo>
                      <a:pt x="27961" y="445231"/>
                      <a:pt x="30102" y="450270"/>
                      <a:pt x="32575" y="454847"/>
                    </a:cubicBezTo>
                    <a:cubicBezTo>
                      <a:pt x="33534" y="456600"/>
                      <a:pt x="34642" y="458077"/>
                      <a:pt x="35639" y="459775"/>
                    </a:cubicBezTo>
                    <a:cubicBezTo>
                      <a:pt x="41969" y="470479"/>
                      <a:pt x="48927" y="480058"/>
                      <a:pt x="57029" y="487902"/>
                    </a:cubicBezTo>
                    <a:cubicBezTo>
                      <a:pt x="92391" y="522156"/>
                      <a:pt x="142111" y="529040"/>
                      <a:pt x="210841" y="529040"/>
                    </a:cubicBezTo>
                    <a:cubicBezTo>
                      <a:pt x="224129" y="529040"/>
                      <a:pt x="237381" y="528523"/>
                      <a:pt x="250503" y="527564"/>
                    </a:cubicBezTo>
                    <a:cubicBezTo>
                      <a:pt x="254360" y="527323"/>
                      <a:pt x="258144" y="526973"/>
                      <a:pt x="261872" y="526604"/>
                    </a:cubicBezTo>
                    <a:cubicBezTo>
                      <a:pt x="266209" y="526161"/>
                      <a:pt x="270509" y="525681"/>
                      <a:pt x="274754" y="525053"/>
                    </a:cubicBezTo>
                    <a:cubicBezTo>
                      <a:pt x="282432" y="523946"/>
                      <a:pt x="289906" y="522635"/>
                      <a:pt x="297067" y="520882"/>
                    </a:cubicBezTo>
                    <a:cubicBezTo>
                      <a:pt x="298544" y="520532"/>
                      <a:pt x="300002" y="520052"/>
                      <a:pt x="301515" y="519646"/>
                    </a:cubicBezTo>
                    <a:cubicBezTo>
                      <a:pt x="302475" y="519369"/>
                      <a:pt x="303343" y="519055"/>
                      <a:pt x="304302" y="518778"/>
                    </a:cubicBezTo>
                    <a:cubicBezTo>
                      <a:pt x="307015" y="518058"/>
                      <a:pt x="309507" y="517265"/>
                      <a:pt x="312016" y="516435"/>
                    </a:cubicBezTo>
                    <a:cubicBezTo>
                      <a:pt x="314323" y="515678"/>
                      <a:pt x="316667" y="514921"/>
                      <a:pt x="318937" y="514054"/>
                    </a:cubicBezTo>
                    <a:cubicBezTo>
                      <a:pt x="321207" y="513223"/>
                      <a:pt x="323441" y="512374"/>
                      <a:pt x="325545" y="511507"/>
                    </a:cubicBezTo>
                    <a:cubicBezTo>
                      <a:pt x="324437" y="511987"/>
                      <a:pt x="323164" y="512227"/>
                      <a:pt x="322038" y="512706"/>
                    </a:cubicBezTo>
                    <a:cubicBezTo>
                      <a:pt x="331617" y="508775"/>
                      <a:pt x="340697" y="504069"/>
                      <a:pt x="349039" y="498145"/>
                    </a:cubicBezTo>
                    <a:cubicBezTo>
                      <a:pt x="348523" y="498495"/>
                      <a:pt x="348042" y="499012"/>
                      <a:pt x="347526" y="499381"/>
                    </a:cubicBezTo>
                    <a:cubicBezTo>
                      <a:pt x="348245" y="498864"/>
                      <a:pt x="348836" y="498348"/>
                      <a:pt x="349519" y="497831"/>
                    </a:cubicBezTo>
                    <a:cubicBezTo>
                      <a:pt x="350147" y="497388"/>
                      <a:pt x="350756" y="496871"/>
                      <a:pt x="351383" y="496391"/>
                    </a:cubicBezTo>
                    <a:cubicBezTo>
                      <a:pt x="354926" y="493678"/>
                      <a:pt x="358230" y="490910"/>
                      <a:pt x="361238" y="488086"/>
                    </a:cubicBezTo>
                    <a:cubicBezTo>
                      <a:pt x="360371" y="488880"/>
                      <a:pt x="359412" y="489563"/>
                      <a:pt x="358526" y="490320"/>
                    </a:cubicBezTo>
                    <a:cubicBezTo>
                      <a:pt x="359762" y="489249"/>
                      <a:pt x="361072" y="488289"/>
                      <a:pt x="362272" y="487145"/>
                    </a:cubicBezTo>
                    <a:cubicBezTo>
                      <a:pt x="361958" y="487459"/>
                      <a:pt x="361589" y="487772"/>
                      <a:pt x="361238" y="488104"/>
                    </a:cubicBezTo>
                    <a:cubicBezTo>
                      <a:pt x="362346" y="487071"/>
                      <a:pt x="363619" y="486314"/>
                      <a:pt x="364709" y="485244"/>
                    </a:cubicBezTo>
                    <a:cubicBezTo>
                      <a:pt x="378680" y="471402"/>
                      <a:pt x="389845" y="453463"/>
                      <a:pt x="398557" y="431352"/>
                    </a:cubicBezTo>
                    <a:cubicBezTo>
                      <a:pt x="398594" y="431242"/>
                      <a:pt x="398667" y="431150"/>
                      <a:pt x="398722" y="431039"/>
                    </a:cubicBezTo>
                    <a:cubicBezTo>
                      <a:pt x="414244" y="391506"/>
                      <a:pt x="421737" y="338316"/>
                      <a:pt x="421737" y="26846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form: Shape 117">
                <a:extLst>
                  <a:ext uri="{FF2B5EF4-FFF2-40B4-BE49-F238E27FC236}">
                    <a16:creationId xmlns:a16="http://schemas.microsoft.com/office/drawing/2014/main" id="{DBF2D6DB-3803-F121-B967-2AB1BDDECE04}"/>
                  </a:ext>
                </a:extLst>
              </p:cNvPr>
              <p:cNvSpPr/>
              <p:nvPr/>
            </p:nvSpPr>
            <p:spPr>
              <a:xfrm>
                <a:off x="10300744" y="5080511"/>
                <a:ext cx="7031" cy="3100"/>
              </a:xfrm>
              <a:custGeom>
                <a:avLst/>
                <a:gdLst>
                  <a:gd name="connsiteX0" fmla="*/ 0 w 7031"/>
                  <a:gd name="connsiteY0" fmla="*/ 0 h 3100"/>
                  <a:gd name="connsiteX1" fmla="*/ 7032 w 7031"/>
                  <a:gd name="connsiteY1" fmla="*/ 3100 h 3100"/>
                  <a:gd name="connsiteX2" fmla="*/ 0 w 7031"/>
                  <a:gd name="connsiteY2" fmla="*/ 0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31" h="3100">
                    <a:moveTo>
                      <a:pt x="0" y="0"/>
                    </a:moveTo>
                    <a:cubicBezTo>
                      <a:pt x="2381" y="996"/>
                      <a:pt x="4781" y="1993"/>
                      <a:pt x="7032" y="3100"/>
                    </a:cubicBezTo>
                    <a:cubicBezTo>
                      <a:pt x="4818" y="2030"/>
                      <a:pt x="2418" y="978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Freeform: Shape 118">
                <a:extLst>
                  <a:ext uri="{FF2B5EF4-FFF2-40B4-BE49-F238E27FC236}">
                    <a16:creationId xmlns:a16="http://schemas.microsoft.com/office/drawing/2014/main" id="{46F50980-B972-4459-3851-C127F7D289D9}"/>
                  </a:ext>
                </a:extLst>
              </p:cNvPr>
              <p:cNvSpPr/>
              <p:nvPr/>
            </p:nvSpPr>
            <p:spPr>
              <a:xfrm>
                <a:off x="10314771" y="5087285"/>
                <a:ext cx="8065" cy="4964"/>
              </a:xfrm>
              <a:custGeom>
                <a:avLst/>
                <a:gdLst>
                  <a:gd name="connsiteX0" fmla="*/ 0 w 8065"/>
                  <a:gd name="connsiteY0" fmla="*/ 0 h 4964"/>
                  <a:gd name="connsiteX1" fmla="*/ 8065 w 8065"/>
                  <a:gd name="connsiteY1" fmla="*/ 4965 h 4964"/>
                  <a:gd name="connsiteX2" fmla="*/ 0 w 8065"/>
                  <a:gd name="connsiteY2" fmla="*/ 0 h 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5" h="4964">
                    <a:moveTo>
                      <a:pt x="0" y="0"/>
                    </a:moveTo>
                    <a:cubicBezTo>
                      <a:pt x="2750" y="1550"/>
                      <a:pt x="5445" y="3230"/>
                      <a:pt x="8065" y="4965"/>
                    </a:cubicBezTo>
                    <a:cubicBezTo>
                      <a:pt x="5482" y="3267"/>
                      <a:pt x="2824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" name="Freeform: Shape 119">
                <a:extLst>
                  <a:ext uri="{FF2B5EF4-FFF2-40B4-BE49-F238E27FC236}">
                    <a16:creationId xmlns:a16="http://schemas.microsoft.com/office/drawing/2014/main" id="{FFB44A16-AC69-C711-A025-F4D3566D93B4}"/>
                  </a:ext>
                </a:extLst>
              </p:cNvPr>
              <p:cNvSpPr/>
              <p:nvPr/>
            </p:nvSpPr>
            <p:spPr>
              <a:xfrm>
                <a:off x="10473825" y="5067703"/>
                <a:ext cx="324935" cy="522617"/>
              </a:xfrm>
              <a:custGeom>
                <a:avLst/>
                <a:gdLst>
                  <a:gd name="connsiteX0" fmla="*/ 101545 w 324935"/>
                  <a:gd name="connsiteY0" fmla="*/ 405773 h 522617"/>
                  <a:gd name="connsiteX1" fmla="*/ 101582 w 324935"/>
                  <a:gd name="connsiteY1" fmla="*/ 405884 h 522617"/>
                  <a:gd name="connsiteX2" fmla="*/ 101545 w 324935"/>
                  <a:gd name="connsiteY2" fmla="*/ 405773 h 522617"/>
                  <a:gd name="connsiteX3" fmla="*/ 105402 w 324935"/>
                  <a:gd name="connsiteY3" fmla="*/ 416385 h 522617"/>
                  <a:gd name="connsiteX4" fmla="*/ 104405 w 324935"/>
                  <a:gd name="connsiteY4" fmla="*/ 414761 h 522617"/>
                  <a:gd name="connsiteX5" fmla="*/ 105402 w 324935"/>
                  <a:gd name="connsiteY5" fmla="*/ 416385 h 522617"/>
                  <a:gd name="connsiteX6" fmla="*/ 110403 w 324935"/>
                  <a:gd name="connsiteY6" fmla="*/ 422678 h 522617"/>
                  <a:gd name="connsiteX7" fmla="*/ 108927 w 324935"/>
                  <a:gd name="connsiteY7" fmla="*/ 421479 h 522617"/>
                  <a:gd name="connsiteX8" fmla="*/ 110403 w 324935"/>
                  <a:gd name="connsiteY8" fmla="*/ 422678 h 522617"/>
                  <a:gd name="connsiteX9" fmla="*/ 142590 w 324935"/>
                  <a:gd name="connsiteY9" fmla="*/ 430319 h 522617"/>
                  <a:gd name="connsiteX10" fmla="*/ 114464 w 324935"/>
                  <a:gd name="connsiteY10" fmla="*/ 425705 h 522617"/>
                  <a:gd name="connsiteX11" fmla="*/ 108466 w 324935"/>
                  <a:gd name="connsiteY11" fmla="*/ 420814 h 522617"/>
                  <a:gd name="connsiteX12" fmla="*/ 108115 w 324935"/>
                  <a:gd name="connsiteY12" fmla="*/ 420297 h 522617"/>
                  <a:gd name="connsiteX13" fmla="*/ 104091 w 324935"/>
                  <a:gd name="connsiteY13" fmla="*/ 413856 h 522617"/>
                  <a:gd name="connsiteX14" fmla="*/ 103778 w 324935"/>
                  <a:gd name="connsiteY14" fmla="*/ 412786 h 522617"/>
                  <a:gd name="connsiteX15" fmla="*/ 100603 w 324935"/>
                  <a:gd name="connsiteY15" fmla="*/ 393333 h 522617"/>
                  <a:gd name="connsiteX16" fmla="*/ 100603 w 324935"/>
                  <a:gd name="connsiteY16" fmla="*/ 0 h 522617"/>
                  <a:gd name="connsiteX17" fmla="*/ 0 w 324935"/>
                  <a:gd name="connsiteY17" fmla="*/ 0 h 522617"/>
                  <a:gd name="connsiteX18" fmla="*/ 0 w 324935"/>
                  <a:gd name="connsiteY18" fmla="*/ 421165 h 522617"/>
                  <a:gd name="connsiteX19" fmla="*/ 203 w 324935"/>
                  <a:gd name="connsiteY19" fmla="*/ 423786 h 522617"/>
                  <a:gd name="connsiteX20" fmla="*/ 1864 w 324935"/>
                  <a:gd name="connsiteY20" fmla="*/ 443958 h 522617"/>
                  <a:gd name="connsiteX21" fmla="*/ 2418 w 324935"/>
                  <a:gd name="connsiteY21" fmla="*/ 448018 h 522617"/>
                  <a:gd name="connsiteX22" fmla="*/ 7752 w 324935"/>
                  <a:gd name="connsiteY22" fmla="*/ 466825 h 522617"/>
                  <a:gd name="connsiteX23" fmla="*/ 8858 w 324935"/>
                  <a:gd name="connsiteY23" fmla="*/ 469926 h 522617"/>
                  <a:gd name="connsiteX24" fmla="*/ 17810 w 324935"/>
                  <a:gd name="connsiteY24" fmla="*/ 485669 h 522617"/>
                  <a:gd name="connsiteX25" fmla="*/ 19397 w 324935"/>
                  <a:gd name="connsiteY25" fmla="*/ 487976 h 522617"/>
                  <a:gd name="connsiteX26" fmla="*/ 32242 w 324935"/>
                  <a:gd name="connsiteY26" fmla="*/ 500821 h 522617"/>
                  <a:gd name="connsiteX27" fmla="*/ 33276 w 324935"/>
                  <a:gd name="connsiteY27" fmla="*/ 501855 h 522617"/>
                  <a:gd name="connsiteX28" fmla="*/ 35232 w 324935"/>
                  <a:gd name="connsiteY28" fmla="*/ 503054 h 522617"/>
                  <a:gd name="connsiteX29" fmla="*/ 45900 w 324935"/>
                  <a:gd name="connsiteY29" fmla="*/ 509532 h 522617"/>
                  <a:gd name="connsiteX30" fmla="*/ 49481 w 324935"/>
                  <a:gd name="connsiteY30" fmla="*/ 511359 h 522617"/>
                  <a:gd name="connsiteX31" fmla="*/ 63212 w 324935"/>
                  <a:gd name="connsiteY31" fmla="*/ 516416 h 522617"/>
                  <a:gd name="connsiteX32" fmla="*/ 67623 w 324935"/>
                  <a:gd name="connsiteY32" fmla="*/ 517726 h 522617"/>
                  <a:gd name="connsiteX33" fmla="*/ 82978 w 324935"/>
                  <a:gd name="connsiteY33" fmla="*/ 520661 h 522617"/>
                  <a:gd name="connsiteX34" fmla="*/ 88182 w 324935"/>
                  <a:gd name="connsiteY34" fmla="*/ 521418 h 522617"/>
                  <a:gd name="connsiteX35" fmla="*/ 105365 w 324935"/>
                  <a:gd name="connsiteY35" fmla="*/ 522377 h 522617"/>
                  <a:gd name="connsiteX36" fmla="*/ 109056 w 324935"/>
                  <a:gd name="connsiteY36" fmla="*/ 522617 h 522617"/>
                  <a:gd name="connsiteX37" fmla="*/ 324936 w 324935"/>
                  <a:gd name="connsiteY37" fmla="*/ 522617 h 522617"/>
                  <a:gd name="connsiteX38" fmla="*/ 324936 w 324935"/>
                  <a:gd name="connsiteY38" fmla="*/ 430301 h 522617"/>
                  <a:gd name="connsiteX39" fmla="*/ 143754 w 324935"/>
                  <a:gd name="connsiteY39" fmla="*/ 430301 h 522617"/>
                  <a:gd name="connsiteX40" fmla="*/ 142590 w 324935"/>
                  <a:gd name="connsiteY40" fmla="*/ 430301 h 52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4935" h="522617">
                    <a:moveTo>
                      <a:pt x="101545" y="405773"/>
                    </a:moveTo>
                    <a:cubicBezTo>
                      <a:pt x="101545" y="405810"/>
                      <a:pt x="101545" y="405847"/>
                      <a:pt x="101582" y="405884"/>
                    </a:cubicBezTo>
                    <a:cubicBezTo>
                      <a:pt x="101545" y="405847"/>
                      <a:pt x="101545" y="405810"/>
                      <a:pt x="101545" y="405773"/>
                    </a:cubicBezTo>
                    <a:moveTo>
                      <a:pt x="105402" y="416385"/>
                    </a:moveTo>
                    <a:cubicBezTo>
                      <a:pt x="105088" y="415831"/>
                      <a:pt x="104682" y="415388"/>
                      <a:pt x="104405" y="414761"/>
                    </a:cubicBezTo>
                    <a:cubicBezTo>
                      <a:pt x="104682" y="415351"/>
                      <a:pt x="105070" y="415831"/>
                      <a:pt x="105402" y="416385"/>
                    </a:cubicBezTo>
                    <a:moveTo>
                      <a:pt x="110403" y="422678"/>
                    </a:moveTo>
                    <a:cubicBezTo>
                      <a:pt x="109924" y="422272"/>
                      <a:pt x="109370" y="421959"/>
                      <a:pt x="108927" y="421479"/>
                    </a:cubicBezTo>
                    <a:cubicBezTo>
                      <a:pt x="109370" y="421959"/>
                      <a:pt x="109924" y="422272"/>
                      <a:pt x="110403" y="422678"/>
                    </a:cubicBezTo>
                    <a:moveTo>
                      <a:pt x="142590" y="430319"/>
                    </a:moveTo>
                    <a:cubicBezTo>
                      <a:pt x="132606" y="430319"/>
                      <a:pt x="122418" y="430153"/>
                      <a:pt x="114464" y="425705"/>
                    </a:cubicBezTo>
                    <a:cubicBezTo>
                      <a:pt x="112157" y="424395"/>
                      <a:pt x="110163" y="422771"/>
                      <a:pt x="108466" y="420814"/>
                    </a:cubicBezTo>
                    <a:cubicBezTo>
                      <a:pt x="108300" y="420648"/>
                      <a:pt x="108226" y="420464"/>
                      <a:pt x="108115" y="420297"/>
                    </a:cubicBezTo>
                    <a:cubicBezTo>
                      <a:pt x="106527" y="418434"/>
                      <a:pt x="105180" y="416311"/>
                      <a:pt x="104091" y="413856"/>
                    </a:cubicBezTo>
                    <a:cubicBezTo>
                      <a:pt x="103981" y="413543"/>
                      <a:pt x="103889" y="413137"/>
                      <a:pt x="103778" y="412786"/>
                    </a:cubicBezTo>
                    <a:cubicBezTo>
                      <a:pt x="101710" y="407581"/>
                      <a:pt x="100603" y="401177"/>
                      <a:pt x="100603" y="393333"/>
                    </a:cubicBezTo>
                    <a:lnTo>
                      <a:pt x="100603" y="0"/>
                    </a:lnTo>
                    <a:lnTo>
                      <a:pt x="0" y="0"/>
                    </a:lnTo>
                    <a:lnTo>
                      <a:pt x="0" y="421165"/>
                    </a:lnTo>
                    <a:cubicBezTo>
                      <a:pt x="0" y="422088"/>
                      <a:pt x="203" y="422881"/>
                      <a:pt x="203" y="423786"/>
                    </a:cubicBezTo>
                    <a:cubicBezTo>
                      <a:pt x="314" y="431020"/>
                      <a:pt x="923" y="437665"/>
                      <a:pt x="1864" y="443958"/>
                    </a:cubicBezTo>
                    <a:cubicBezTo>
                      <a:pt x="2067" y="445268"/>
                      <a:pt x="2141" y="446708"/>
                      <a:pt x="2418" y="448018"/>
                    </a:cubicBezTo>
                    <a:cubicBezTo>
                      <a:pt x="3654" y="454902"/>
                      <a:pt x="5518" y="461067"/>
                      <a:pt x="7752" y="466825"/>
                    </a:cubicBezTo>
                    <a:cubicBezTo>
                      <a:pt x="8157" y="467821"/>
                      <a:pt x="8434" y="468929"/>
                      <a:pt x="8858" y="469926"/>
                    </a:cubicBezTo>
                    <a:cubicBezTo>
                      <a:pt x="11369" y="475776"/>
                      <a:pt x="14395" y="480944"/>
                      <a:pt x="17810" y="485669"/>
                    </a:cubicBezTo>
                    <a:cubicBezTo>
                      <a:pt x="18327" y="486425"/>
                      <a:pt x="18843" y="487256"/>
                      <a:pt x="19397" y="487976"/>
                    </a:cubicBezTo>
                    <a:cubicBezTo>
                      <a:pt x="23218" y="492866"/>
                      <a:pt x="27518" y="497130"/>
                      <a:pt x="32242" y="500821"/>
                    </a:cubicBezTo>
                    <a:cubicBezTo>
                      <a:pt x="32593" y="501134"/>
                      <a:pt x="32870" y="501577"/>
                      <a:pt x="33276" y="501855"/>
                    </a:cubicBezTo>
                    <a:cubicBezTo>
                      <a:pt x="33867" y="502334"/>
                      <a:pt x="34623" y="502611"/>
                      <a:pt x="35232" y="503054"/>
                    </a:cubicBezTo>
                    <a:cubicBezTo>
                      <a:pt x="38610" y="505472"/>
                      <a:pt x="42190" y="507631"/>
                      <a:pt x="45900" y="509532"/>
                    </a:cubicBezTo>
                    <a:cubicBezTo>
                      <a:pt x="47137" y="510123"/>
                      <a:pt x="48244" y="510805"/>
                      <a:pt x="49481" y="511359"/>
                    </a:cubicBezTo>
                    <a:cubicBezTo>
                      <a:pt x="53855" y="513389"/>
                      <a:pt x="58469" y="515013"/>
                      <a:pt x="63212" y="516416"/>
                    </a:cubicBezTo>
                    <a:cubicBezTo>
                      <a:pt x="64688" y="516859"/>
                      <a:pt x="66109" y="517339"/>
                      <a:pt x="67623" y="517726"/>
                    </a:cubicBezTo>
                    <a:cubicBezTo>
                      <a:pt x="72587" y="519000"/>
                      <a:pt x="77718" y="519959"/>
                      <a:pt x="82978" y="520661"/>
                    </a:cubicBezTo>
                    <a:cubicBezTo>
                      <a:pt x="84695" y="520901"/>
                      <a:pt x="86392" y="521215"/>
                      <a:pt x="88182" y="521418"/>
                    </a:cubicBezTo>
                    <a:cubicBezTo>
                      <a:pt x="93793" y="522008"/>
                      <a:pt x="99551" y="522285"/>
                      <a:pt x="105365" y="522377"/>
                    </a:cubicBezTo>
                    <a:cubicBezTo>
                      <a:pt x="106638" y="522414"/>
                      <a:pt x="107746" y="522617"/>
                      <a:pt x="109056" y="522617"/>
                    </a:cubicBezTo>
                    <a:lnTo>
                      <a:pt x="324936" y="522617"/>
                    </a:lnTo>
                    <a:lnTo>
                      <a:pt x="324936" y="430301"/>
                    </a:lnTo>
                    <a:lnTo>
                      <a:pt x="143754" y="430301"/>
                    </a:lnTo>
                    <a:lnTo>
                      <a:pt x="142590" y="43030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" name="Freeform: Shape 120">
                <a:extLst>
                  <a:ext uri="{FF2B5EF4-FFF2-40B4-BE49-F238E27FC236}">
                    <a16:creationId xmlns:a16="http://schemas.microsoft.com/office/drawing/2014/main" id="{EF7FA815-C5B9-F1E6-31EB-D33CC1394E09}"/>
                  </a:ext>
                </a:extLst>
              </p:cNvPr>
              <p:cNvSpPr/>
              <p:nvPr/>
            </p:nvSpPr>
            <p:spPr>
              <a:xfrm>
                <a:off x="10837831" y="5064048"/>
                <a:ext cx="421755" cy="529095"/>
              </a:xfrm>
              <a:custGeom>
                <a:avLst/>
                <a:gdLst>
                  <a:gd name="connsiteX0" fmla="*/ 19895 w 421755"/>
                  <a:gd name="connsiteY0" fmla="*/ 112120 h 529095"/>
                  <a:gd name="connsiteX1" fmla="*/ 24067 w 421755"/>
                  <a:gd name="connsiteY1" fmla="*/ 99828 h 529095"/>
                  <a:gd name="connsiteX2" fmla="*/ 19895 w 421755"/>
                  <a:gd name="connsiteY2" fmla="*/ 112120 h 529095"/>
                  <a:gd name="connsiteX3" fmla="*/ 12014 w 421755"/>
                  <a:gd name="connsiteY3" fmla="*/ 140856 h 529095"/>
                  <a:gd name="connsiteX4" fmla="*/ 15596 w 421755"/>
                  <a:gd name="connsiteY4" fmla="*/ 125500 h 529095"/>
                  <a:gd name="connsiteX5" fmla="*/ 12014 w 421755"/>
                  <a:gd name="connsiteY5" fmla="*/ 140856 h 529095"/>
                  <a:gd name="connsiteX6" fmla="*/ 6570 w 421755"/>
                  <a:gd name="connsiteY6" fmla="*/ 171087 h 529095"/>
                  <a:gd name="connsiteX7" fmla="*/ 8877 w 421755"/>
                  <a:gd name="connsiteY7" fmla="*/ 155289 h 529095"/>
                  <a:gd name="connsiteX8" fmla="*/ 6570 w 421755"/>
                  <a:gd name="connsiteY8" fmla="*/ 171087 h 529095"/>
                  <a:gd name="connsiteX9" fmla="*/ 3119 w 421755"/>
                  <a:gd name="connsiteY9" fmla="*/ 200838 h 529095"/>
                  <a:gd name="connsiteX10" fmla="*/ 4042 w 421755"/>
                  <a:gd name="connsiteY10" fmla="*/ 189506 h 529095"/>
                  <a:gd name="connsiteX11" fmla="*/ 3119 w 421755"/>
                  <a:gd name="connsiteY11" fmla="*/ 200838 h 529095"/>
                  <a:gd name="connsiteX12" fmla="*/ 30470 w 421755"/>
                  <a:gd name="connsiteY12" fmla="*/ 85673 h 529095"/>
                  <a:gd name="connsiteX13" fmla="*/ 34254 w 421755"/>
                  <a:gd name="connsiteY13" fmla="*/ 77755 h 529095"/>
                  <a:gd name="connsiteX14" fmla="*/ 30470 w 421755"/>
                  <a:gd name="connsiteY14" fmla="*/ 85673 h 529095"/>
                  <a:gd name="connsiteX15" fmla="*/ 46158 w 421755"/>
                  <a:gd name="connsiteY15" fmla="*/ 58912 h 529095"/>
                  <a:gd name="connsiteX16" fmla="*/ 44921 w 421755"/>
                  <a:gd name="connsiteY16" fmla="*/ 60868 h 529095"/>
                  <a:gd name="connsiteX17" fmla="*/ 46158 w 421755"/>
                  <a:gd name="connsiteY17" fmla="*/ 58912 h 529095"/>
                  <a:gd name="connsiteX18" fmla="*/ 309008 w 421755"/>
                  <a:gd name="connsiteY18" fmla="*/ 11443 h 529095"/>
                  <a:gd name="connsiteX19" fmla="*/ 311629 w 421755"/>
                  <a:gd name="connsiteY19" fmla="*/ 12200 h 529095"/>
                  <a:gd name="connsiteX20" fmla="*/ 309008 w 421755"/>
                  <a:gd name="connsiteY20" fmla="*/ 11443 h 529095"/>
                  <a:gd name="connsiteX21" fmla="*/ 121643 w 421755"/>
                  <a:gd name="connsiteY21" fmla="*/ 521196 h 529095"/>
                  <a:gd name="connsiteX22" fmla="*/ 120443 w 421755"/>
                  <a:gd name="connsiteY22" fmla="*/ 520845 h 529095"/>
                  <a:gd name="connsiteX23" fmla="*/ 121643 w 421755"/>
                  <a:gd name="connsiteY23" fmla="*/ 521196 h 529095"/>
                  <a:gd name="connsiteX24" fmla="*/ 86558 w 421755"/>
                  <a:gd name="connsiteY24" fmla="*/ 508702 h 529095"/>
                  <a:gd name="connsiteX25" fmla="*/ 85008 w 421755"/>
                  <a:gd name="connsiteY25" fmla="*/ 507779 h 529095"/>
                  <a:gd name="connsiteX26" fmla="*/ 86558 w 421755"/>
                  <a:gd name="connsiteY26" fmla="*/ 508702 h 529095"/>
                  <a:gd name="connsiteX27" fmla="*/ 103556 w 421755"/>
                  <a:gd name="connsiteY27" fmla="*/ 515899 h 529095"/>
                  <a:gd name="connsiteX28" fmla="*/ 100087 w 421755"/>
                  <a:gd name="connsiteY28" fmla="*/ 514460 h 529095"/>
                  <a:gd name="connsiteX29" fmla="*/ 103556 w 421755"/>
                  <a:gd name="connsiteY29" fmla="*/ 515899 h 529095"/>
                  <a:gd name="connsiteX30" fmla="*/ 106971 w 421755"/>
                  <a:gd name="connsiteY30" fmla="*/ 13842 h 529095"/>
                  <a:gd name="connsiteX31" fmla="*/ 107045 w 421755"/>
                  <a:gd name="connsiteY31" fmla="*/ 13768 h 529095"/>
                  <a:gd name="connsiteX32" fmla="*/ 106971 w 421755"/>
                  <a:gd name="connsiteY32" fmla="*/ 13842 h 529095"/>
                  <a:gd name="connsiteX33" fmla="*/ 291863 w 421755"/>
                  <a:gd name="connsiteY33" fmla="*/ 412731 h 529095"/>
                  <a:gd name="connsiteX34" fmla="*/ 288964 w 421755"/>
                  <a:gd name="connsiteY34" fmla="*/ 415554 h 529095"/>
                  <a:gd name="connsiteX35" fmla="*/ 284111 w 421755"/>
                  <a:gd name="connsiteY35" fmla="*/ 419762 h 529095"/>
                  <a:gd name="connsiteX36" fmla="*/ 281453 w 421755"/>
                  <a:gd name="connsiteY36" fmla="*/ 421663 h 529095"/>
                  <a:gd name="connsiteX37" fmla="*/ 275916 w 421755"/>
                  <a:gd name="connsiteY37" fmla="*/ 425041 h 529095"/>
                  <a:gd name="connsiteX38" fmla="*/ 271653 w 421755"/>
                  <a:gd name="connsiteY38" fmla="*/ 427145 h 529095"/>
                  <a:gd name="connsiteX39" fmla="*/ 267390 w 421755"/>
                  <a:gd name="connsiteY39" fmla="*/ 428898 h 529095"/>
                  <a:gd name="connsiteX40" fmla="*/ 259398 w 421755"/>
                  <a:gd name="connsiteY40" fmla="*/ 431556 h 529095"/>
                  <a:gd name="connsiteX41" fmla="*/ 257811 w 421755"/>
                  <a:gd name="connsiteY41" fmla="*/ 431999 h 529095"/>
                  <a:gd name="connsiteX42" fmla="*/ 210914 w 421755"/>
                  <a:gd name="connsiteY42" fmla="*/ 436816 h 529095"/>
                  <a:gd name="connsiteX43" fmla="*/ 169222 w 421755"/>
                  <a:gd name="connsiteY43" fmla="*/ 433881 h 529095"/>
                  <a:gd name="connsiteX44" fmla="*/ 168872 w 421755"/>
                  <a:gd name="connsiteY44" fmla="*/ 433844 h 529095"/>
                  <a:gd name="connsiteX45" fmla="*/ 158297 w 421755"/>
                  <a:gd name="connsiteY45" fmla="*/ 431334 h 529095"/>
                  <a:gd name="connsiteX46" fmla="*/ 157134 w 421755"/>
                  <a:gd name="connsiteY46" fmla="*/ 431020 h 529095"/>
                  <a:gd name="connsiteX47" fmla="*/ 122216 w 421755"/>
                  <a:gd name="connsiteY47" fmla="*/ 406197 h 529095"/>
                  <a:gd name="connsiteX48" fmla="*/ 108540 w 421755"/>
                  <a:gd name="connsiteY48" fmla="*/ 372626 h 529095"/>
                  <a:gd name="connsiteX49" fmla="*/ 108540 w 421755"/>
                  <a:gd name="connsiteY49" fmla="*/ 372589 h 529095"/>
                  <a:gd name="connsiteX50" fmla="*/ 100622 w 421755"/>
                  <a:gd name="connsiteY50" fmla="*/ 268534 h 529095"/>
                  <a:gd name="connsiteX51" fmla="*/ 126756 w 421755"/>
                  <a:gd name="connsiteY51" fmla="*/ 118100 h 529095"/>
                  <a:gd name="connsiteX52" fmla="*/ 210914 w 421755"/>
                  <a:gd name="connsiteY52" fmla="*/ 92372 h 529095"/>
                  <a:gd name="connsiteX53" fmla="*/ 295830 w 421755"/>
                  <a:gd name="connsiteY53" fmla="*/ 119465 h 529095"/>
                  <a:gd name="connsiteX54" fmla="*/ 321170 w 421755"/>
                  <a:gd name="connsiteY54" fmla="*/ 268553 h 529095"/>
                  <a:gd name="connsiteX55" fmla="*/ 297694 w 421755"/>
                  <a:gd name="connsiteY55" fmla="*/ 405385 h 529095"/>
                  <a:gd name="connsiteX56" fmla="*/ 294594 w 421755"/>
                  <a:gd name="connsiteY56" fmla="*/ 409408 h 529095"/>
                  <a:gd name="connsiteX57" fmla="*/ 291863 w 421755"/>
                  <a:gd name="connsiteY57" fmla="*/ 412731 h 529095"/>
                  <a:gd name="connsiteX58" fmla="*/ 390306 w 421755"/>
                  <a:gd name="connsiteY58" fmla="*/ 81741 h 529095"/>
                  <a:gd name="connsiteX59" fmla="*/ 388590 w 421755"/>
                  <a:gd name="connsiteY59" fmla="*/ 78050 h 529095"/>
                  <a:gd name="connsiteX60" fmla="*/ 390306 w 421755"/>
                  <a:gd name="connsiteY60" fmla="*/ 81741 h 529095"/>
                  <a:gd name="connsiteX61" fmla="*/ 400882 w 421755"/>
                  <a:gd name="connsiteY61" fmla="*/ 107322 h 529095"/>
                  <a:gd name="connsiteX62" fmla="*/ 398575 w 421755"/>
                  <a:gd name="connsiteY62" fmla="*/ 100327 h 529095"/>
                  <a:gd name="connsiteX63" fmla="*/ 400882 w 421755"/>
                  <a:gd name="connsiteY63" fmla="*/ 107322 h 529095"/>
                  <a:gd name="connsiteX64" fmla="*/ 414650 w 421755"/>
                  <a:gd name="connsiteY64" fmla="*/ 165384 h 529095"/>
                  <a:gd name="connsiteX65" fmla="*/ 413265 w 421755"/>
                  <a:gd name="connsiteY65" fmla="*/ 155953 h 529095"/>
                  <a:gd name="connsiteX66" fmla="*/ 414650 w 421755"/>
                  <a:gd name="connsiteY66" fmla="*/ 165384 h 529095"/>
                  <a:gd name="connsiteX67" fmla="*/ 418267 w 421755"/>
                  <a:gd name="connsiteY67" fmla="*/ 194471 h 529095"/>
                  <a:gd name="connsiteX68" fmla="*/ 417953 w 421755"/>
                  <a:gd name="connsiteY68" fmla="*/ 189967 h 529095"/>
                  <a:gd name="connsiteX69" fmla="*/ 418267 w 421755"/>
                  <a:gd name="connsiteY69" fmla="*/ 194471 h 529095"/>
                  <a:gd name="connsiteX70" fmla="*/ 408928 w 421755"/>
                  <a:gd name="connsiteY70" fmla="*/ 135430 h 529095"/>
                  <a:gd name="connsiteX71" fmla="*/ 406825 w 421755"/>
                  <a:gd name="connsiteY71" fmla="*/ 126165 h 529095"/>
                  <a:gd name="connsiteX72" fmla="*/ 408928 w 421755"/>
                  <a:gd name="connsiteY72" fmla="*/ 135430 h 529095"/>
                  <a:gd name="connsiteX73" fmla="*/ 413690 w 421755"/>
                  <a:gd name="connsiteY73" fmla="*/ 375136 h 529095"/>
                  <a:gd name="connsiteX74" fmla="*/ 414170 w 421755"/>
                  <a:gd name="connsiteY74" fmla="*/ 371869 h 529095"/>
                  <a:gd name="connsiteX75" fmla="*/ 413690 w 421755"/>
                  <a:gd name="connsiteY75" fmla="*/ 375136 h 529095"/>
                  <a:gd name="connsiteX76" fmla="*/ 407489 w 421755"/>
                  <a:gd name="connsiteY76" fmla="*/ 403687 h 529095"/>
                  <a:gd name="connsiteX77" fmla="*/ 408412 w 421755"/>
                  <a:gd name="connsiteY77" fmla="*/ 399553 h 529095"/>
                  <a:gd name="connsiteX78" fmla="*/ 407489 w 421755"/>
                  <a:gd name="connsiteY78" fmla="*/ 403687 h 529095"/>
                  <a:gd name="connsiteX79" fmla="*/ 399534 w 421755"/>
                  <a:gd name="connsiteY79" fmla="*/ 428676 h 529095"/>
                  <a:gd name="connsiteX80" fmla="*/ 400457 w 421755"/>
                  <a:gd name="connsiteY80" fmla="*/ 425963 h 529095"/>
                  <a:gd name="connsiteX81" fmla="*/ 399534 w 421755"/>
                  <a:gd name="connsiteY81" fmla="*/ 428676 h 529095"/>
                  <a:gd name="connsiteX82" fmla="*/ 389863 w 421755"/>
                  <a:gd name="connsiteY82" fmla="*/ 450362 h 529095"/>
                  <a:gd name="connsiteX83" fmla="*/ 389900 w 421755"/>
                  <a:gd name="connsiteY83" fmla="*/ 450251 h 529095"/>
                  <a:gd name="connsiteX84" fmla="*/ 389863 w 421755"/>
                  <a:gd name="connsiteY84" fmla="*/ 450362 h 529095"/>
                  <a:gd name="connsiteX85" fmla="*/ 398187 w 421755"/>
                  <a:gd name="connsiteY85" fmla="*/ 432331 h 529095"/>
                  <a:gd name="connsiteX86" fmla="*/ 398814 w 421755"/>
                  <a:gd name="connsiteY86" fmla="*/ 430891 h 529095"/>
                  <a:gd name="connsiteX87" fmla="*/ 406806 w 421755"/>
                  <a:gd name="connsiteY87" fmla="*/ 406622 h 529095"/>
                  <a:gd name="connsiteX88" fmla="*/ 406843 w 421755"/>
                  <a:gd name="connsiteY88" fmla="*/ 406418 h 529095"/>
                  <a:gd name="connsiteX89" fmla="*/ 421755 w 421755"/>
                  <a:gd name="connsiteY89" fmla="*/ 268516 h 529095"/>
                  <a:gd name="connsiteX90" fmla="*/ 406160 w 421755"/>
                  <a:gd name="connsiteY90" fmla="*/ 123452 h 529095"/>
                  <a:gd name="connsiteX91" fmla="*/ 405846 w 421755"/>
                  <a:gd name="connsiteY91" fmla="*/ 122455 h 529095"/>
                  <a:gd name="connsiteX92" fmla="*/ 397855 w 421755"/>
                  <a:gd name="connsiteY92" fmla="*/ 98112 h 529095"/>
                  <a:gd name="connsiteX93" fmla="*/ 396748 w 421755"/>
                  <a:gd name="connsiteY93" fmla="*/ 95639 h 529095"/>
                  <a:gd name="connsiteX94" fmla="*/ 387797 w 421755"/>
                  <a:gd name="connsiteY94" fmla="*/ 76260 h 529095"/>
                  <a:gd name="connsiteX95" fmla="*/ 386117 w 421755"/>
                  <a:gd name="connsiteY95" fmla="*/ 73603 h 529095"/>
                  <a:gd name="connsiteX96" fmla="*/ 362844 w 421755"/>
                  <a:gd name="connsiteY96" fmla="*/ 42412 h 529095"/>
                  <a:gd name="connsiteX97" fmla="*/ 355812 w 421755"/>
                  <a:gd name="connsiteY97" fmla="*/ 36487 h 529095"/>
                  <a:gd name="connsiteX98" fmla="*/ 359780 w 421755"/>
                  <a:gd name="connsiteY98" fmla="*/ 40031 h 529095"/>
                  <a:gd name="connsiteX99" fmla="*/ 349758 w 421755"/>
                  <a:gd name="connsiteY99" fmla="*/ 31597 h 529095"/>
                  <a:gd name="connsiteX100" fmla="*/ 351420 w 421755"/>
                  <a:gd name="connsiteY100" fmla="*/ 32796 h 529095"/>
                  <a:gd name="connsiteX101" fmla="*/ 344850 w 421755"/>
                  <a:gd name="connsiteY101" fmla="*/ 28182 h 529095"/>
                  <a:gd name="connsiteX102" fmla="*/ 345772 w 421755"/>
                  <a:gd name="connsiteY102" fmla="*/ 28810 h 529095"/>
                  <a:gd name="connsiteX103" fmla="*/ 334348 w 421755"/>
                  <a:gd name="connsiteY103" fmla="*/ 21926 h 529095"/>
                  <a:gd name="connsiteX104" fmla="*/ 336821 w 421755"/>
                  <a:gd name="connsiteY104" fmla="*/ 23236 h 529095"/>
                  <a:gd name="connsiteX105" fmla="*/ 329826 w 421755"/>
                  <a:gd name="connsiteY105" fmla="*/ 19490 h 529095"/>
                  <a:gd name="connsiteX106" fmla="*/ 330270 w 421755"/>
                  <a:gd name="connsiteY106" fmla="*/ 19730 h 529095"/>
                  <a:gd name="connsiteX107" fmla="*/ 320322 w 421755"/>
                  <a:gd name="connsiteY107" fmla="*/ 15466 h 529095"/>
                  <a:gd name="connsiteX108" fmla="*/ 322831 w 421755"/>
                  <a:gd name="connsiteY108" fmla="*/ 16426 h 529095"/>
                  <a:gd name="connsiteX109" fmla="*/ 296181 w 421755"/>
                  <a:gd name="connsiteY109" fmla="*/ 7512 h 529095"/>
                  <a:gd name="connsiteX110" fmla="*/ 210896 w 421755"/>
                  <a:gd name="connsiteY110" fmla="*/ 0 h 529095"/>
                  <a:gd name="connsiteX111" fmla="*/ 60222 w 421755"/>
                  <a:gd name="connsiteY111" fmla="*/ 42393 h 529095"/>
                  <a:gd name="connsiteX112" fmla="*/ 35288 w 421755"/>
                  <a:gd name="connsiteY112" fmla="*/ 75614 h 529095"/>
                  <a:gd name="connsiteX113" fmla="*/ 35047 w 421755"/>
                  <a:gd name="connsiteY113" fmla="*/ 76057 h 529095"/>
                  <a:gd name="connsiteX114" fmla="*/ 0 w 421755"/>
                  <a:gd name="connsiteY114" fmla="*/ 268497 h 529095"/>
                  <a:gd name="connsiteX115" fmla="*/ 8434 w 421755"/>
                  <a:gd name="connsiteY115" fmla="*/ 380303 h 529095"/>
                  <a:gd name="connsiteX116" fmla="*/ 9265 w 421755"/>
                  <a:gd name="connsiteY116" fmla="*/ 384124 h 529095"/>
                  <a:gd name="connsiteX117" fmla="*/ 14710 w 421755"/>
                  <a:gd name="connsiteY117" fmla="*/ 408633 h 529095"/>
                  <a:gd name="connsiteX118" fmla="*/ 16702 w 421755"/>
                  <a:gd name="connsiteY118" fmla="*/ 414927 h 529095"/>
                  <a:gd name="connsiteX119" fmla="*/ 22756 w 421755"/>
                  <a:gd name="connsiteY119" fmla="*/ 433420 h 529095"/>
                  <a:gd name="connsiteX120" fmla="*/ 25709 w 421755"/>
                  <a:gd name="connsiteY120" fmla="*/ 440027 h 529095"/>
                  <a:gd name="connsiteX121" fmla="*/ 32593 w 421755"/>
                  <a:gd name="connsiteY121" fmla="*/ 454902 h 529095"/>
                  <a:gd name="connsiteX122" fmla="*/ 35657 w 421755"/>
                  <a:gd name="connsiteY122" fmla="*/ 459830 h 529095"/>
                  <a:gd name="connsiteX123" fmla="*/ 57066 w 421755"/>
                  <a:gd name="connsiteY123" fmla="*/ 487957 h 529095"/>
                  <a:gd name="connsiteX124" fmla="*/ 210933 w 421755"/>
                  <a:gd name="connsiteY124" fmla="*/ 529096 h 529095"/>
                  <a:gd name="connsiteX125" fmla="*/ 250558 w 421755"/>
                  <a:gd name="connsiteY125" fmla="*/ 527619 h 529095"/>
                  <a:gd name="connsiteX126" fmla="*/ 261927 w 421755"/>
                  <a:gd name="connsiteY126" fmla="*/ 526659 h 529095"/>
                  <a:gd name="connsiteX127" fmla="*/ 274772 w 421755"/>
                  <a:gd name="connsiteY127" fmla="*/ 525109 h 529095"/>
                  <a:gd name="connsiteX128" fmla="*/ 297252 w 421755"/>
                  <a:gd name="connsiteY128" fmla="*/ 520901 h 529095"/>
                  <a:gd name="connsiteX129" fmla="*/ 301478 w 421755"/>
                  <a:gd name="connsiteY129" fmla="*/ 519757 h 529095"/>
                  <a:gd name="connsiteX130" fmla="*/ 304431 w 421755"/>
                  <a:gd name="connsiteY130" fmla="*/ 518834 h 529095"/>
                  <a:gd name="connsiteX131" fmla="*/ 311869 w 421755"/>
                  <a:gd name="connsiteY131" fmla="*/ 516564 h 529095"/>
                  <a:gd name="connsiteX132" fmla="*/ 319103 w 421755"/>
                  <a:gd name="connsiteY132" fmla="*/ 514054 h 529095"/>
                  <a:gd name="connsiteX133" fmla="*/ 325582 w 421755"/>
                  <a:gd name="connsiteY133" fmla="*/ 511544 h 529095"/>
                  <a:gd name="connsiteX134" fmla="*/ 322167 w 421755"/>
                  <a:gd name="connsiteY134" fmla="*/ 512688 h 529095"/>
                  <a:gd name="connsiteX135" fmla="*/ 349168 w 421755"/>
                  <a:gd name="connsiteY135" fmla="*/ 498126 h 529095"/>
                  <a:gd name="connsiteX136" fmla="*/ 347618 w 421755"/>
                  <a:gd name="connsiteY136" fmla="*/ 499400 h 529095"/>
                  <a:gd name="connsiteX137" fmla="*/ 349685 w 421755"/>
                  <a:gd name="connsiteY137" fmla="*/ 497812 h 529095"/>
                  <a:gd name="connsiteX138" fmla="*/ 351346 w 421755"/>
                  <a:gd name="connsiteY138" fmla="*/ 496502 h 529095"/>
                  <a:gd name="connsiteX139" fmla="*/ 361441 w 421755"/>
                  <a:gd name="connsiteY139" fmla="*/ 487994 h 529095"/>
                  <a:gd name="connsiteX140" fmla="*/ 358729 w 421755"/>
                  <a:gd name="connsiteY140" fmla="*/ 490227 h 529095"/>
                  <a:gd name="connsiteX141" fmla="*/ 362420 w 421755"/>
                  <a:gd name="connsiteY141" fmla="*/ 487090 h 529095"/>
                  <a:gd name="connsiteX142" fmla="*/ 361423 w 421755"/>
                  <a:gd name="connsiteY142" fmla="*/ 488013 h 529095"/>
                  <a:gd name="connsiteX143" fmla="*/ 364727 w 421755"/>
                  <a:gd name="connsiteY143" fmla="*/ 485263 h 529095"/>
                  <a:gd name="connsiteX144" fmla="*/ 388443 w 421755"/>
                  <a:gd name="connsiteY144" fmla="*/ 453075 h 529095"/>
                  <a:gd name="connsiteX145" fmla="*/ 389033 w 421755"/>
                  <a:gd name="connsiteY145" fmla="*/ 452115 h 529095"/>
                  <a:gd name="connsiteX146" fmla="*/ 398187 w 421755"/>
                  <a:gd name="connsiteY146" fmla="*/ 432331 h 52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1755" h="529095">
                    <a:moveTo>
                      <a:pt x="19895" y="112120"/>
                    </a:moveTo>
                    <a:cubicBezTo>
                      <a:pt x="21242" y="108023"/>
                      <a:pt x="22554" y="103686"/>
                      <a:pt x="24067" y="99828"/>
                    </a:cubicBezTo>
                    <a:cubicBezTo>
                      <a:pt x="22572" y="103704"/>
                      <a:pt x="21242" y="107986"/>
                      <a:pt x="19895" y="112120"/>
                    </a:cubicBezTo>
                    <a:moveTo>
                      <a:pt x="12014" y="140856"/>
                    </a:moveTo>
                    <a:cubicBezTo>
                      <a:pt x="13215" y="135688"/>
                      <a:pt x="14284" y="130355"/>
                      <a:pt x="15596" y="125500"/>
                    </a:cubicBezTo>
                    <a:cubicBezTo>
                      <a:pt x="14284" y="130299"/>
                      <a:pt x="13215" y="135670"/>
                      <a:pt x="12014" y="140856"/>
                    </a:cubicBezTo>
                    <a:moveTo>
                      <a:pt x="6570" y="171087"/>
                    </a:moveTo>
                    <a:cubicBezTo>
                      <a:pt x="7327" y="165790"/>
                      <a:pt x="7955" y="160309"/>
                      <a:pt x="8877" y="155289"/>
                    </a:cubicBezTo>
                    <a:cubicBezTo>
                      <a:pt x="8010" y="160253"/>
                      <a:pt x="7327" y="165790"/>
                      <a:pt x="6570" y="171087"/>
                    </a:cubicBezTo>
                    <a:moveTo>
                      <a:pt x="3119" y="200838"/>
                    </a:moveTo>
                    <a:cubicBezTo>
                      <a:pt x="3433" y="197091"/>
                      <a:pt x="3636" y="193123"/>
                      <a:pt x="4042" y="189506"/>
                    </a:cubicBezTo>
                    <a:cubicBezTo>
                      <a:pt x="3636" y="193068"/>
                      <a:pt x="3433" y="197128"/>
                      <a:pt x="3119" y="200838"/>
                    </a:cubicBezTo>
                    <a:moveTo>
                      <a:pt x="30470" y="85673"/>
                    </a:moveTo>
                    <a:cubicBezTo>
                      <a:pt x="31782" y="83052"/>
                      <a:pt x="32888" y="80228"/>
                      <a:pt x="34254" y="77755"/>
                    </a:cubicBezTo>
                    <a:cubicBezTo>
                      <a:pt x="32907" y="80228"/>
                      <a:pt x="31745" y="83052"/>
                      <a:pt x="30470" y="85673"/>
                    </a:cubicBezTo>
                    <a:moveTo>
                      <a:pt x="46158" y="58912"/>
                    </a:moveTo>
                    <a:cubicBezTo>
                      <a:pt x="45715" y="59502"/>
                      <a:pt x="45365" y="60222"/>
                      <a:pt x="44921" y="60868"/>
                    </a:cubicBezTo>
                    <a:cubicBezTo>
                      <a:pt x="45346" y="60222"/>
                      <a:pt x="45715" y="59502"/>
                      <a:pt x="46158" y="58912"/>
                    </a:cubicBezTo>
                    <a:moveTo>
                      <a:pt x="309008" y="11443"/>
                    </a:moveTo>
                    <a:cubicBezTo>
                      <a:pt x="309875" y="11683"/>
                      <a:pt x="310798" y="11922"/>
                      <a:pt x="311629" y="12200"/>
                    </a:cubicBezTo>
                    <a:cubicBezTo>
                      <a:pt x="310798" y="11922"/>
                      <a:pt x="309875" y="11738"/>
                      <a:pt x="309008" y="11443"/>
                    </a:cubicBezTo>
                    <a:moveTo>
                      <a:pt x="121643" y="521196"/>
                    </a:moveTo>
                    <a:cubicBezTo>
                      <a:pt x="121256" y="521085"/>
                      <a:pt x="120850" y="520956"/>
                      <a:pt x="120443" y="520845"/>
                    </a:cubicBezTo>
                    <a:cubicBezTo>
                      <a:pt x="120850" y="520956"/>
                      <a:pt x="121256" y="521085"/>
                      <a:pt x="121643" y="521196"/>
                    </a:cubicBezTo>
                    <a:moveTo>
                      <a:pt x="86558" y="508702"/>
                    </a:moveTo>
                    <a:cubicBezTo>
                      <a:pt x="86005" y="508424"/>
                      <a:pt x="85562" y="508074"/>
                      <a:pt x="85008" y="507779"/>
                    </a:cubicBezTo>
                    <a:cubicBezTo>
                      <a:pt x="85562" y="508074"/>
                      <a:pt x="86005" y="508424"/>
                      <a:pt x="86558" y="508702"/>
                    </a:cubicBezTo>
                    <a:moveTo>
                      <a:pt x="103556" y="515899"/>
                    </a:moveTo>
                    <a:cubicBezTo>
                      <a:pt x="102357" y="515493"/>
                      <a:pt x="101286" y="514939"/>
                      <a:pt x="100087" y="514460"/>
                    </a:cubicBezTo>
                    <a:cubicBezTo>
                      <a:pt x="101286" y="514958"/>
                      <a:pt x="102357" y="515512"/>
                      <a:pt x="103556" y="515899"/>
                    </a:cubicBezTo>
                    <a:moveTo>
                      <a:pt x="106971" y="13842"/>
                    </a:moveTo>
                    <a:cubicBezTo>
                      <a:pt x="107008" y="13805"/>
                      <a:pt x="107045" y="13805"/>
                      <a:pt x="107045" y="13768"/>
                    </a:cubicBezTo>
                    <a:cubicBezTo>
                      <a:pt x="107045" y="13805"/>
                      <a:pt x="107008" y="13805"/>
                      <a:pt x="106971" y="13842"/>
                    </a:cubicBezTo>
                    <a:moveTo>
                      <a:pt x="291863" y="412731"/>
                    </a:moveTo>
                    <a:cubicBezTo>
                      <a:pt x="290940" y="413727"/>
                      <a:pt x="289961" y="414595"/>
                      <a:pt x="288964" y="415554"/>
                    </a:cubicBezTo>
                    <a:cubicBezTo>
                      <a:pt x="287414" y="417031"/>
                      <a:pt x="285828" y="418452"/>
                      <a:pt x="284111" y="419762"/>
                    </a:cubicBezTo>
                    <a:cubicBezTo>
                      <a:pt x="283280" y="420390"/>
                      <a:pt x="282357" y="421036"/>
                      <a:pt x="281453" y="421663"/>
                    </a:cubicBezTo>
                    <a:cubicBezTo>
                      <a:pt x="279700" y="422863"/>
                      <a:pt x="277836" y="423970"/>
                      <a:pt x="275916" y="425041"/>
                    </a:cubicBezTo>
                    <a:cubicBezTo>
                      <a:pt x="274569" y="425761"/>
                      <a:pt x="273129" y="426480"/>
                      <a:pt x="271653" y="427145"/>
                    </a:cubicBezTo>
                    <a:cubicBezTo>
                      <a:pt x="270306" y="427772"/>
                      <a:pt x="268830" y="428344"/>
                      <a:pt x="267390" y="428898"/>
                    </a:cubicBezTo>
                    <a:cubicBezTo>
                      <a:pt x="264880" y="429858"/>
                      <a:pt x="262259" y="430762"/>
                      <a:pt x="259398" y="431556"/>
                    </a:cubicBezTo>
                    <a:cubicBezTo>
                      <a:pt x="258882" y="431722"/>
                      <a:pt x="258328" y="431869"/>
                      <a:pt x="257811" y="431999"/>
                    </a:cubicBezTo>
                    <a:cubicBezTo>
                      <a:pt x="245834" y="435099"/>
                      <a:pt x="230717" y="436816"/>
                      <a:pt x="210914" y="436816"/>
                    </a:cubicBezTo>
                    <a:cubicBezTo>
                      <a:pt x="195246" y="436816"/>
                      <a:pt x="181404" y="436096"/>
                      <a:pt x="169222" y="433881"/>
                    </a:cubicBezTo>
                    <a:cubicBezTo>
                      <a:pt x="169112" y="433881"/>
                      <a:pt x="168983" y="433881"/>
                      <a:pt x="168872" y="433844"/>
                    </a:cubicBezTo>
                    <a:cubicBezTo>
                      <a:pt x="165181" y="433162"/>
                      <a:pt x="161674" y="432294"/>
                      <a:pt x="158297" y="431334"/>
                    </a:cubicBezTo>
                    <a:cubicBezTo>
                      <a:pt x="157890" y="431224"/>
                      <a:pt x="157503" y="431131"/>
                      <a:pt x="157134" y="431020"/>
                    </a:cubicBezTo>
                    <a:cubicBezTo>
                      <a:pt x="142424" y="426573"/>
                      <a:pt x="130798" y="418932"/>
                      <a:pt x="122216" y="406197"/>
                    </a:cubicBezTo>
                    <a:cubicBezTo>
                      <a:pt x="116401" y="397560"/>
                      <a:pt x="111917" y="386745"/>
                      <a:pt x="108540" y="372626"/>
                    </a:cubicBezTo>
                    <a:lnTo>
                      <a:pt x="108540" y="372589"/>
                    </a:lnTo>
                    <a:cubicBezTo>
                      <a:pt x="103003" y="349002"/>
                      <a:pt x="100622" y="316058"/>
                      <a:pt x="100622" y="268534"/>
                    </a:cubicBezTo>
                    <a:cubicBezTo>
                      <a:pt x="100622" y="186866"/>
                      <a:pt x="108410" y="141890"/>
                      <a:pt x="126756" y="118100"/>
                    </a:cubicBezTo>
                    <a:cubicBezTo>
                      <a:pt x="145101" y="94273"/>
                      <a:pt x="174446" y="92372"/>
                      <a:pt x="210914" y="92372"/>
                    </a:cubicBezTo>
                    <a:cubicBezTo>
                      <a:pt x="252920" y="92372"/>
                      <a:pt x="278888" y="96673"/>
                      <a:pt x="295830" y="119465"/>
                    </a:cubicBezTo>
                    <a:cubicBezTo>
                      <a:pt x="313566" y="143329"/>
                      <a:pt x="321170" y="187919"/>
                      <a:pt x="321170" y="268553"/>
                    </a:cubicBezTo>
                    <a:cubicBezTo>
                      <a:pt x="321170" y="340789"/>
                      <a:pt x="314139" y="381725"/>
                      <a:pt x="297694" y="405385"/>
                    </a:cubicBezTo>
                    <a:cubicBezTo>
                      <a:pt x="296734" y="406769"/>
                      <a:pt x="295628" y="408098"/>
                      <a:pt x="294594" y="409408"/>
                    </a:cubicBezTo>
                    <a:cubicBezTo>
                      <a:pt x="293689" y="410498"/>
                      <a:pt x="292803" y="411697"/>
                      <a:pt x="291863" y="412731"/>
                    </a:cubicBezTo>
                    <a:moveTo>
                      <a:pt x="390306" y="81741"/>
                    </a:moveTo>
                    <a:cubicBezTo>
                      <a:pt x="389716" y="80542"/>
                      <a:pt x="389199" y="79195"/>
                      <a:pt x="388590" y="78050"/>
                    </a:cubicBezTo>
                    <a:cubicBezTo>
                      <a:pt x="389199" y="79195"/>
                      <a:pt x="389716" y="80542"/>
                      <a:pt x="390306" y="81741"/>
                    </a:cubicBezTo>
                    <a:moveTo>
                      <a:pt x="400882" y="107322"/>
                    </a:moveTo>
                    <a:cubicBezTo>
                      <a:pt x="400088" y="105015"/>
                      <a:pt x="399405" y="102504"/>
                      <a:pt x="398575" y="100327"/>
                    </a:cubicBezTo>
                    <a:cubicBezTo>
                      <a:pt x="399405" y="102504"/>
                      <a:pt x="400088" y="105015"/>
                      <a:pt x="400882" y="107322"/>
                    </a:cubicBezTo>
                    <a:moveTo>
                      <a:pt x="414650" y="165384"/>
                    </a:moveTo>
                    <a:cubicBezTo>
                      <a:pt x="414133" y="162320"/>
                      <a:pt x="413820" y="158943"/>
                      <a:pt x="413265" y="155953"/>
                    </a:cubicBezTo>
                    <a:cubicBezTo>
                      <a:pt x="413820" y="158943"/>
                      <a:pt x="414133" y="162283"/>
                      <a:pt x="414650" y="165384"/>
                    </a:cubicBezTo>
                    <a:moveTo>
                      <a:pt x="418267" y="194471"/>
                    </a:moveTo>
                    <a:cubicBezTo>
                      <a:pt x="418101" y="193031"/>
                      <a:pt x="418064" y="191407"/>
                      <a:pt x="417953" y="189967"/>
                    </a:cubicBezTo>
                    <a:cubicBezTo>
                      <a:pt x="418064" y="191407"/>
                      <a:pt x="418156" y="192994"/>
                      <a:pt x="418267" y="194471"/>
                    </a:cubicBezTo>
                    <a:moveTo>
                      <a:pt x="408928" y="135430"/>
                    </a:moveTo>
                    <a:cubicBezTo>
                      <a:pt x="408172" y="132403"/>
                      <a:pt x="407581" y="129063"/>
                      <a:pt x="406825" y="126165"/>
                    </a:cubicBezTo>
                    <a:cubicBezTo>
                      <a:pt x="407563" y="129118"/>
                      <a:pt x="408172" y="132366"/>
                      <a:pt x="408928" y="135430"/>
                    </a:cubicBezTo>
                    <a:moveTo>
                      <a:pt x="413690" y="375136"/>
                    </a:moveTo>
                    <a:cubicBezTo>
                      <a:pt x="413893" y="374102"/>
                      <a:pt x="413967" y="372940"/>
                      <a:pt x="414170" y="371869"/>
                    </a:cubicBezTo>
                    <a:cubicBezTo>
                      <a:pt x="413967" y="372940"/>
                      <a:pt x="413893" y="374102"/>
                      <a:pt x="413690" y="375136"/>
                    </a:cubicBezTo>
                    <a:moveTo>
                      <a:pt x="407489" y="403687"/>
                    </a:moveTo>
                    <a:cubicBezTo>
                      <a:pt x="407840" y="402377"/>
                      <a:pt x="408079" y="400864"/>
                      <a:pt x="408412" y="399553"/>
                    </a:cubicBezTo>
                    <a:cubicBezTo>
                      <a:pt x="408079" y="400919"/>
                      <a:pt x="407840" y="402377"/>
                      <a:pt x="407489" y="403687"/>
                    </a:cubicBezTo>
                    <a:moveTo>
                      <a:pt x="399534" y="428676"/>
                    </a:moveTo>
                    <a:cubicBezTo>
                      <a:pt x="399848" y="427846"/>
                      <a:pt x="400125" y="426849"/>
                      <a:pt x="400457" y="425963"/>
                    </a:cubicBezTo>
                    <a:cubicBezTo>
                      <a:pt x="400125" y="426849"/>
                      <a:pt x="399848" y="427846"/>
                      <a:pt x="399534" y="428676"/>
                    </a:cubicBezTo>
                    <a:moveTo>
                      <a:pt x="389863" y="450362"/>
                    </a:moveTo>
                    <a:cubicBezTo>
                      <a:pt x="389900" y="450325"/>
                      <a:pt x="389900" y="450288"/>
                      <a:pt x="389900" y="450251"/>
                    </a:cubicBezTo>
                    <a:cubicBezTo>
                      <a:pt x="389900" y="450270"/>
                      <a:pt x="389900" y="450307"/>
                      <a:pt x="389863" y="450362"/>
                    </a:cubicBezTo>
                    <a:moveTo>
                      <a:pt x="398187" y="432331"/>
                    </a:moveTo>
                    <a:cubicBezTo>
                      <a:pt x="398390" y="431851"/>
                      <a:pt x="398630" y="431408"/>
                      <a:pt x="398814" y="430891"/>
                    </a:cubicBezTo>
                    <a:cubicBezTo>
                      <a:pt x="401749" y="423343"/>
                      <a:pt x="404425" y="415222"/>
                      <a:pt x="406806" y="406622"/>
                    </a:cubicBezTo>
                    <a:cubicBezTo>
                      <a:pt x="406806" y="406548"/>
                      <a:pt x="406843" y="406511"/>
                      <a:pt x="406843" y="406418"/>
                    </a:cubicBezTo>
                    <a:cubicBezTo>
                      <a:pt x="416828" y="370190"/>
                      <a:pt x="421755" y="324788"/>
                      <a:pt x="421755" y="268516"/>
                    </a:cubicBezTo>
                    <a:cubicBezTo>
                      <a:pt x="421755" y="209051"/>
                      <a:pt x="416588" y="161324"/>
                      <a:pt x="406160" y="123452"/>
                    </a:cubicBezTo>
                    <a:cubicBezTo>
                      <a:pt x="406086" y="123102"/>
                      <a:pt x="405957" y="122824"/>
                      <a:pt x="405846" y="122455"/>
                    </a:cubicBezTo>
                    <a:cubicBezTo>
                      <a:pt x="403465" y="113855"/>
                      <a:pt x="400790" y="105716"/>
                      <a:pt x="397855" y="98112"/>
                    </a:cubicBezTo>
                    <a:cubicBezTo>
                      <a:pt x="397504" y="97245"/>
                      <a:pt x="397099" y="96525"/>
                      <a:pt x="396748" y="95639"/>
                    </a:cubicBezTo>
                    <a:cubicBezTo>
                      <a:pt x="393961" y="88829"/>
                      <a:pt x="391063" y="82277"/>
                      <a:pt x="387797" y="76260"/>
                    </a:cubicBezTo>
                    <a:cubicBezTo>
                      <a:pt x="387279" y="75300"/>
                      <a:pt x="386652" y="74507"/>
                      <a:pt x="386117" y="73603"/>
                    </a:cubicBezTo>
                    <a:cubicBezTo>
                      <a:pt x="379307" y="61662"/>
                      <a:pt x="371685" y="51123"/>
                      <a:pt x="362844" y="42412"/>
                    </a:cubicBezTo>
                    <a:cubicBezTo>
                      <a:pt x="360648" y="40271"/>
                      <a:pt x="358156" y="38481"/>
                      <a:pt x="355812" y="36487"/>
                    </a:cubicBezTo>
                    <a:cubicBezTo>
                      <a:pt x="357160" y="37632"/>
                      <a:pt x="358470" y="38831"/>
                      <a:pt x="359780" y="40031"/>
                    </a:cubicBezTo>
                    <a:cubicBezTo>
                      <a:pt x="356550" y="37041"/>
                      <a:pt x="353210" y="34180"/>
                      <a:pt x="349758" y="31597"/>
                    </a:cubicBezTo>
                    <a:cubicBezTo>
                      <a:pt x="350276" y="32003"/>
                      <a:pt x="350903" y="32353"/>
                      <a:pt x="351420" y="32796"/>
                    </a:cubicBezTo>
                    <a:cubicBezTo>
                      <a:pt x="349279" y="31172"/>
                      <a:pt x="347046" y="29659"/>
                      <a:pt x="344850" y="28182"/>
                    </a:cubicBezTo>
                    <a:cubicBezTo>
                      <a:pt x="345126" y="28385"/>
                      <a:pt x="345440" y="28625"/>
                      <a:pt x="345772" y="28810"/>
                    </a:cubicBezTo>
                    <a:cubicBezTo>
                      <a:pt x="342081" y="26300"/>
                      <a:pt x="338297" y="23993"/>
                      <a:pt x="334348" y="21926"/>
                    </a:cubicBezTo>
                    <a:cubicBezTo>
                      <a:pt x="335178" y="22369"/>
                      <a:pt x="336009" y="22756"/>
                      <a:pt x="336821" y="23236"/>
                    </a:cubicBezTo>
                    <a:cubicBezTo>
                      <a:pt x="334551" y="21926"/>
                      <a:pt x="332207" y="20653"/>
                      <a:pt x="329826" y="19490"/>
                    </a:cubicBezTo>
                    <a:cubicBezTo>
                      <a:pt x="329992" y="19563"/>
                      <a:pt x="330140" y="19656"/>
                      <a:pt x="330270" y="19730"/>
                    </a:cubicBezTo>
                    <a:cubicBezTo>
                      <a:pt x="327040" y="18142"/>
                      <a:pt x="323662" y="16832"/>
                      <a:pt x="320322" y="15466"/>
                    </a:cubicBezTo>
                    <a:cubicBezTo>
                      <a:pt x="321115" y="15780"/>
                      <a:pt x="322037" y="16094"/>
                      <a:pt x="322831" y="16426"/>
                    </a:cubicBezTo>
                    <a:cubicBezTo>
                      <a:pt x="314526" y="12919"/>
                      <a:pt x="305815" y="9782"/>
                      <a:pt x="296181" y="7512"/>
                    </a:cubicBezTo>
                    <a:cubicBezTo>
                      <a:pt x="273868" y="2270"/>
                      <a:pt x="248324" y="0"/>
                      <a:pt x="210896" y="0"/>
                    </a:cubicBezTo>
                    <a:cubicBezTo>
                      <a:pt x="146743" y="0"/>
                      <a:pt x="96543" y="7198"/>
                      <a:pt x="60222" y="42393"/>
                    </a:cubicBezTo>
                    <a:cubicBezTo>
                      <a:pt x="50717" y="51658"/>
                      <a:pt x="42523" y="62806"/>
                      <a:pt x="35288" y="75614"/>
                    </a:cubicBezTo>
                    <a:cubicBezTo>
                      <a:pt x="35214" y="75780"/>
                      <a:pt x="35121" y="75891"/>
                      <a:pt x="35047" y="76057"/>
                    </a:cubicBezTo>
                    <a:cubicBezTo>
                      <a:pt x="11350" y="118506"/>
                      <a:pt x="0" y="180942"/>
                      <a:pt x="0" y="268497"/>
                    </a:cubicBezTo>
                    <a:cubicBezTo>
                      <a:pt x="0" y="311979"/>
                      <a:pt x="2823" y="348965"/>
                      <a:pt x="8434" y="380303"/>
                    </a:cubicBezTo>
                    <a:cubicBezTo>
                      <a:pt x="8675" y="381614"/>
                      <a:pt x="8988" y="382814"/>
                      <a:pt x="9265" y="384124"/>
                    </a:cubicBezTo>
                    <a:cubicBezTo>
                      <a:pt x="10889" y="392669"/>
                      <a:pt x="12643" y="400956"/>
                      <a:pt x="14710" y="408633"/>
                    </a:cubicBezTo>
                    <a:cubicBezTo>
                      <a:pt x="15300" y="410867"/>
                      <a:pt x="16057" y="412768"/>
                      <a:pt x="16702" y="414927"/>
                    </a:cubicBezTo>
                    <a:cubicBezTo>
                      <a:pt x="18567" y="421331"/>
                      <a:pt x="20523" y="427661"/>
                      <a:pt x="22756" y="433420"/>
                    </a:cubicBezTo>
                    <a:cubicBezTo>
                      <a:pt x="23623" y="435764"/>
                      <a:pt x="24750" y="437794"/>
                      <a:pt x="25709" y="440027"/>
                    </a:cubicBezTo>
                    <a:cubicBezTo>
                      <a:pt x="27906" y="445158"/>
                      <a:pt x="30083" y="450288"/>
                      <a:pt x="32593" y="454902"/>
                    </a:cubicBezTo>
                    <a:cubicBezTo>
                      <a:pt x="33553" y="456656"/>
                      <a:pt x="34660" y="458132"/>
                      <a:pt x="35657" y="459830"/>
                    </a:cubicBezTo>
                    <a:cubicBezTo>
                      <a:pt x="41987" y="470535"/>
                      <a:pt x="48945" y="480113"/>
                      <a:pt x="57066" y="487957"/>
                    </a:cubicBezTo>
                    <a:cubicBezTo>
                      <a:pt x="92428" y="522211"/>
                      <a:pt x="142148" y="529096"/>
                      <a:pt x="210933" y="529096"/>
                    </a:cubicBezTo>
                    <a:cubicBezTo>
                      <a:pt x="224185" y="529096"/>
                      <a:pt x="237418" y="528579"/>
                      <a:pt x="250558" y="527619"/>
                    </a:cubicBezTo>
                    <a:cubicBezTo>
                      <a:pt x="254378" y="527342"/>
                      <a:pt x="258199" y="527028"/>
                      <a:pt x="261927" y="526659"/>
                    </a:cubicBezTo>
                    <a:cubicBezTo>
                      <a:pt x="266264" y="526216"/>
                      <a:pt x="270564" y="525736"/>
                      <a:pt x="274772" y="525109"/>
                    </a:cubicBezTo>
                    <a:cubicBezTo>
                      <a:pt x="282524" y="524002"/>
                      <a:pt x="290054" y="522636"/>
                      <a:pt x="297252" y="520901"/>
                    </a:cubicBezTo>
                    <a:cubicBezTo>
                      <a:pt x="298691" y="520550"/>
                      <a:pt x="300075" y="520107"/>
                      <a:pt x="301478" y="519757"/>
                    </a:cubicBezTo>
                    <a:cubicBezTo>
                      <a:pt x="302475" y="519480"/>
                      <a:pt x="303435" y="519129"/>
                      <a:pt x="304431" y="518834"/>
                    </a:cubicBezTo>
                    <a:cubicBezTo>
                      <a:pt x="307052" y="518114"/>
                      <a:pt x="309433" y="517320"/>
                      <a:pt x="311869" y="516564"/>
                    </a:cubicBezTo>
                    <a:cubicBezTo>
                      <a:pt x="314286" y="515770"/>
                      <a:pt x="316759" y="514976"/>
                      <a:pt x="319103" y="514054"/>
                    </a:cubicBezTo>
                    <a:cubicBezTo>
                      <a:pt x="321299" y="513223"/>
                      <a:pt x="323551" y="512430"/>
                      <a:pt x="325582" y="511544"/>
                    </a:cubicBezTo>
                    <a:cubicBezTo>
                      <a:pt x="324474" y="512024"/>
                      <a:pt x="323275" y="512263"/>
                      <a:pt x="322167" y="512688"/>
                    </a:cubicBezTo>
                    <a:cubicBezTo>
                      <a:pt x="331746" y="508757"/>
                      <a:pt x="340826" y="504051"/>
                      <a:pt x="349168" y="498126"/>
                    </a:cubicBezTo>
                    <a:cubicBezTo>
                      <a:pt x="348615" y="498532"/>
                      <a:pt x="348171" y="499049"/>
                      <a:pt x="347618" y="499400"/>
                    </a:cubicBezTo>
                    <a:cubicBezTo>
                      <a:pt x="348374" y="498883"/>
                      <a:pt x="348965" y="498329"/>
                      <a:pt x="349685" y="497812"/>
                    </a:cubicBezTo>
                    <a:cubicBezTo>
                      <a:pt x="350239" y="497406"/>
                      <a:pt x="350792" y="496945"/>
                      <a:pt x="351346" y="496502"/>
                    </a:cubicBezTo>
                    <a:cubicBezTo>
                      <a:pt x="355000" y="493715"/>
                      <a:pt x="358378" y="490891"/>
                      <a:pt x="361441" y="487994"/>
                    </a:cubicBezTo>
                    <a:cubicBezTo>
                      <a:pt x="360574" y="488788"/>
                      <a:pt x="359614" y="489470"/>
                      <a:pt x="358729" y="490227"/>
                    </a:cubicBezTo>
                    <a:cubicBezTo>
                      <a:pt x="359965" y="489157"/>
                      <a:pt x="361238" y="488197"/>
                      <a:pt x="362420" y="487090"/>
                    </a:cubicBezTo>
                    <a:cubicBezTo>
                      <a:pt x="362106" y="487403"/>
                      <a:pt x="361737" y="487680"/>
                      <a:pt x="361423" y="488013"/>
                    </a:cubicBezTo>
                    <a:cubicBezTo>
                      <a:pt x="362494" y="487016"/>
                      <a:pt x="363693" y="486296"/>
                      <a:pt x="364727" y="485263"/>
                    </a:cubicBezTo>
                    <a:cubicBezTo>
                      <a:pt x="373788" y="476274"/>
                      <a:pt x="381595" y="465496"/>
                      <a:pt x="388443" y="453075"/>
                    </a:cubicBezTo>
                    <a:cubicBezTo>
                      <a:pt x="388646" y="452762"/>
                      <a:pt x="388848" y="452485"/>
                      <a:pt x="389033" y="452115"/>
                    </a:cubicBezTo>
                    <a:cubicBezTo>
                      <a:pt x="392374" y="446025"/>
                      <a:pt x="395364" y="439344"/>
                      <a:pt x="398187" y="43233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" name="Freeform: Shape 121">
                <a:extLst>
                  <a:ext uri="{FF2B5EF4-FFF2-40B4-BE49-F238E27FC236}">
                    <a16:creationId xmlns:a16="http://schemas.microsoft.com/office/drawing/2014/main" id="{995F8F23-C234-5100-0597-7D9CF9CAC8FB}"/>
                  </a:ext>
                </a:extLst>
              </p:cNvPr>
              <p:cNvSpPr/>
              <p:nvPr/>
            </p:nvSpPr>
            <p:spPr>
              <a:xfrm>
                <a:off x="11189269" y="5096845"/>
                <a:ext cx="4374" cy="3691"/>
              </a:xfrm>
              <a:custGeom>
                <a:avLst/>
                <a:gdLst>
                  <a:gd name="connsiteX0" fmla="*/ 0 w 4374"/>
                  <a:gd name="connsiteY0" fmla="*/ 0 h 3691"/>
                  <a:gd name="connsiteX1" fmla="*/ 4374 w 4374"/>
                  <a:gd name="connsiteY1" fmla="*/ 3691 h 3691"/>
                  <a:gd name="connsiteX2" fmla="*/ 0 w 4374"/>
                  <a:gd name="connsiteY2" fmla="*/ 0 h 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74" h="3691">
                    <a:moveTo>
                      <a:pt x="0" y="0"/>
                    </a:moveTo>
                    <a:cubicBezTo>
                      <a:pt x="1513" y="1144"/>
                      <a:pt x="2934" y="2473"/>
                      <a:pt x="4374" y="3691"/>
                    </a:cubicBezTo>
                    <a:cubicBezTo>
                      <a:pt x="2934" y="2473"/>
                      <a:pt x="1495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" name="Freeform: Shape 122">
                <a:extLst>
                  <a:ext uri="{FF2B5EF4-FFF2-40B4-BE49-F238E27FC236}">
                    <a16:creationId xmlns:a16="http://schemas.microsoft.com/office/drawing/2014/main" id="{1A6F72DC-7818-A96D-FCA9-B354612DFF0F}"/>
                  </a:ext>
                </a:extLst>
              </p:cNvPr>
              <p:cNvSpPr/>
              <p:nvPr/>
            </p:nvSpPr>
            <p:spPr>
              <a:xfrm>
                <a:off x="11174689" y="5087303"/>
                <a:ext cx="7991" cy="4927"/>
              </a:xfrm>
              <a:custGeom>
                <a:avLst/>
                <a:gdLst>
                  <a:gd name="connsiteX0" fmla="*/ 0 w 7991"/>
                  <a:gd name="connsiteY0" fmla="*/ 0 h 4927"/>
                  <a:gd name="connsiteX1" fmla="*/ 7992 w 7991"/>
                  <a:gd name="connsiteY1" fmla="*/ 4928 h 4927"/>
                  <a:gd name="connsiteX2" fmla="*/ 0 w 7991"/>
                  <a:gd name="connsiteY2" fmla="*/ 0 h 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91" h="4927">
                    <a:moveTo>
                      <a:pt x="0" y="0"/>
                    </a:moveTo>
                    <a:cubicBezTo>
                      <a:pt x="2749" y="1550"/>
                      <a:pt x="5408" y="3230"/>
                      <a:pt x="7992" y="4928"/>
                    </a:cubicBezTo>
                    <a:cubicBezTo>
                      <a:pt x="5500" y="3211"/>
                      <a:pt x="2786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" name="Freeform: Shape 123">
                <a:extLst>
                  <a:ext uri="{FF2B5EF4-FFF2-40B4-BE49-F238E27FC236}">
                    <a16:creationId xmlns:a16="http://schemas.microsoft.com/office/drawing/2014/main" id="{DC49D589-2CFB-8E29-489D-ED59A1E27C7D}"/>
                  </a:ext>
                </a:extLst>
              </p:cNvPr>
              <p:cNvSpPr/>
              <p:nvPr/>
            </p:nvSpPr>
            <p:spPr>
              <a:xfrm>
                <a:off x="11160699" y="5080511"/>
                <a:ext cx="6957" cy="3063"/>
              </a:xfrm>
              <a:custGeom>
                <a:avLst/>
                <a:gdLst>
                  <a:gd name="connsiteX0" fmla="*/ 0 w 6957"/>
                  <a:gd name="connsiteY0" fmla="*/ 0 h 3063"/>
                  <a:gd name="connsiteX1" fmla="*/ 6958 w 6957"/>
                  <a:gd name="connsiteY1" fmla="*/ 3064 h 3063"/>
                  <a:gd name="connsiteX2" fmla="*/ 0 w 6957"/>
                  <a:gd name="connsiteY2" fmla="*/ 0 h 3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57" h="3063">
                    <a:moveTo>
                      <a:pt x="0" y="0"/>
                    </a:moveTo>
                    <a:cubicBezTo>
                      <a:pt x="2344" y="996"/>
                      <a:pt x="4725" y="1956"/>
                      <a:pt x="6958" y="3064"/>
                    </a:cubicBezTo>
                    <a:cubicBezTo>
                      <a:pt x="4762" y="1993"/>
                      <a:pt x="2381" y="996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6" name="Freeform: Shape 124">
                <a:extLst>
                  <a:ext uri="{FF2B5EF4-FFF2-40B4-BE49-F238E27FC236}">
                    <a16:creationId xmlns:a16="http://schemas.microsoft.com/office/drawing/2014/main" id="{D17E973F-2394-333D-B4B5-50AAE38B333F}"/>
                  </a:ext>
                </a:extLst>
              </p:cNvPr>
              <p:cNvSpPr/>
              <p:nvPr/>
            </p:nvSpPr>
            <p:spPr>
              <a:xfrm>
                <a:off x="11316523" y="5061963"/>
                <a:ext cx="380856" cy="532122"/>
              </a:xfrm>
              <a:custGeom>
                <a:avLst/>
                <a:gdLst>
                  <a:gd name="connsiteX0" fmla="*/ 156839 w 380856"/>
                  <a:gd name="connsiteY0" fmla="*/ 531605 h 532122"/>
                  <a:gd name="connsiteX1" fmla="*/ 167377 w 380856"/>
                  <a:gd name="connsiteY1" fmla="*/ 531771 h 532122"/>
                  <a:gd name="connsiteX2" fmla="*/ 160898 w 380856"/>
                  <a:gd name="connsiteY2" fmla="*/ 531882 h 532122"/>
                  <a:gd name="connsiteX3" fmla="*/ 156839 w 380856"/>
                  <a:gd name="connsiteY3" fmla="*/ 531605 h 532122"/>
                  <a:gd name="connsiteX4" fmla="*/ 127087 w 380856"/>
                  <a:gd name="connsiteY4" fmla="*/ 528947 h 532122"/>
                  <a:gd name="connsiteX5" fmla="*/ 134248 w 380856"/>
                  <a:gd name="connsiteY5" fmla="*/ 529981 h 532122"/>
                  <a:gd name="connsiteX6" fmla="*/ 127087 w 380856"/>
                  <a:gd name="connsiteY6" fmla="*/ 528947 h 532122"/>
                  <a:gd name="connsiteX7" fmla="*/ 101858 w 380856"/>
                  <a:gd name="connsiteY7" fmla="*/ 522580 h 532122"/>
                  <a:gd name="connsiteX8" fmla="*/ 105641 w 380856"/>
                  <a:gd name="connsiteY8" fmla="*/ 523688 h 532122"/>
                  <a:gd name="connsiteX9" fmla="*/ 101858 w 380856"/>
                  <a:gd name="connsiteY9" fmla="*/ 522580 h 532122"/>
                  <a:gd name="connsiteX10" fmla="*/ 76998 w 380856"/>
                  <a:gd name="connsiteY10" fmla="*/ 510326 h 532122"/>
                  <a:gd name="connsiteX11" fmla="*/ 79471 w 380856"/>
                  <a:gd name="connsiteY11" fmla="*/ 512005 h 532122"/>
                  <a:gd name="connsiteX12" fmla="*/ 76998 w 380856"/>
                  <a:gd name="connsiteY12" fmla="*/ 510326 h 532122"/>
                  <a:gd name="connsiteX13" fmla="*/ 2177 w 380856"/>
                  <a:gd name="connsiteY13" fmla="*/ 202332 h 532122"/>
                  <a:gd name="connsiteX14" fmla="*/ 2103 w 380856"/>
                  <a:gd name="connsiteY14" fmla="*/ 203292 h 532122"/>
                  <a:gd name="connsiteX15" fmla="*/ 2177 w 380856"/>
                  <a:gd name="connsiteY15" fmla="*/ 202332 h 532122"/>
                  <a:gd name="connsiteX16" fmla="*/ 5204 w 380856"/>
                  <a:gd name="connsiteY16" fmla="*/ 171622 h 532122"/>
                  <a:gd name="connsiteX17" fmla="*/ 4373 w 380856"/>
                  <a:gd name="connsiteY17" fmla="*/ 178137 h 532122"/>
                  <a:gd name="connsiteX18" fmla="*/ 5204 w 380856"/>
                  <a:gd name="connsiteY18" fmla="*/ 171622 h 532122"/>
                  <a:gd name="connsiteX19" fmla="*/ 9339 w 380856"/>
                  <a:gd name="connsiteY19" fmla="*/ 145119 h 532122"/>
                  <a:gd name="connsiteX20" fmla="*/ 7548 w 380856"/>
                  <a:gd name="connsiteY20" fmla="*/ 154753 h 532122"/>
                  <a:gd name="connsiteX21" fmla="*/ 9339 w 380856"/>
                  <a:gd name="connsiteY21" fmla="*/ 145119 h 532122"/>
                  <a:gd name="connsiteX22" fmla="*/ 14506 w 380856"/>
                  <a:gd name="connsiteY22" fmla="*/ 122382 h 532122"/>
                  <a:gd name="connsiteX23" fmla="*/ 11886 w 380856"/>
                  <a:gd name="connsiteY23" fmla="*/ 132569 h 532122"/>
                  <a:gd name="connsiteX24" fmla="*/ 14506 w 380856"/>
                  <a:gd name="connsiteY24" fmla="*/ 122382 h 532122"/>
                  <a:gd name="connsiteX25" fmla="*/ 20449 w 380856"/>
                  <a:gd name="connsiteY25" fmla="*/ 103076 h 532122"/>
                  <a:gd name="connsiteX26" fmla="*/ 17496 w 380856"/>
                  <a:gd name="connsiteY26" fmla="*/ 111511 h 532122"/>
                  <a:gd name="connsiteX27" fmla="*/ 20449 w 380856"/>
                  <a:gd name="connsiteY27" fmla="*/ 103076 h 532122"/>
                  <a:gd name="connsiteX28" fmla="*/ 26004 w 380856"/>
                  <a:gd name="connsiteY28" fmla="*/ 88681 h 532122"/>
                  <a:gd name="connsiteX29" fmla="*/ 24491 w 380856"/>
                  <a:gd name="connsiteY29" fmla="*/ 91948 h 532122"/>
                  <a:gd name="connsiteX30" fmla="*/ 26004 w 380856"/>
                  <a:gd name="connsiteY30" fmla="*/ 88681 h 532122"/>
                  <a:gd name="connsiteX31" fmla="*/ 56161 w 380856"/>
                  <a:gd name="connsiteY31" fmla="*/ 42061 h 532122"/>
                  <a:gd name="connsiteX32" fmla="*/ 55995 w 380856"/>
                  <a:gd name="connsiteY32" fmla="*/ 42227 h 532122"/>
                  <a:gd name="connsiteX33" fmla="*/ 56161 w 380856"/>
                  <a:gd name="connsiteY33" fmla="*/ 42061 h 532122"/>
                  <a:gd name="connsiteX34" fmla="*/ 71867 w 380856"/>
                  <a:gd name="connsiteY34" fmla="*/ 28459 h 532122"/>
                  <a:gd name="connsiteX35" fmla="*/ 70353 w 380856"/>
                  <a:gd name="connsiteY35" fmla="*/ 29456 h 532122"/>
                  <a:gd name="connsiteX36" fmla="*/ 71867 w 380856"/>
                  <a:gd name="connsiteY36" fmla="*/ 28459 h 532122"/>
                  <a:gd name="connsiteX37" fmla="*/ 89142 w 380856"/>
                  <a:gd name="connsiteY37" fmla="*/ 17810 h 532122"/>
                  <a:gd name="connsiteX38" fmla="*/ 86632 w 380856"/>
                  <a:gd name="connsiteY38" fmla="*/ 19010 h 532122"/>
                  <a:gd name="connsiteX39" fmla="*/ 89142 w 380856"/>
                  <a:gd name="connsiteY39" fmla="*/ 17810 h 532122"/>
                  <a:gd name="connsiteX40" fmla="*/ 107672 w 380856"/>
                  <a:gd name="connsiteY40" fmla="*/ 9929 h 532122"/>
                  <a:gd name="connsiteX41" fmla="*/ 104885 w 380856"/>
                  <a:gd name="connsiteY41" fmla="*/ 10760 h 532122"/>
                  <a:gd name="connsiteX42" fmla="*/ 107672 w 380856"/>
                  <a:gd name="connsiteY42" fmla="*/ 9929 h 532122"/>
                  <a:gd name="connsiteX43" fmla="*/ 126497 w 380856"/>
                  <a:gd name="connsiteY43" fmla="*/ 4669 h 532122"/>
                  <a:gd name="connsiteX44" fmla="*/ 125224 w 380856"/>
                  <a:gd name="connsiteY44" fmla="*/ 4872 h 532122"/>
                  <a:gd name="connsiteX45" fmla="*/ 126497 w 380856"/>
                  <a:gd name="connsiteY45" fmla="*/ 4669 h 532122"/>
                  <a:gd name="connsiteX46" fmla="*/ 304210 w 380856"/>
                  <a:gd name="connsiteY46" fmla="*/ 232010 h 532122"/>
                  <a:gd name="connsiteX47" fmla="*/ 322629 w 380856"/>
                  <a:gd name="connsiteY47" fmla="*/ 231567 h 532122"/>
                  <a:gd name="connsiteX48" fmla="*/ 304210 w 380856"/>
                  <a:gd name="connsiteY48" fmla="*/ 232010 h 532122"/>
                  <a:gd name="connsiteX49" fmla="*/ 268534 w 380856"/>
                  <a:gd name="connsiteY49" fmla="*/ 234501 h 532122"/>
                  <a:gd name="connsiteX50" fmla="*/ 289408 w 380856"/>
                  <a:gd name="connsiteY50" fmla="*/ 232674 h 532122"/>
                  <a:gd name="connsiteX51" fmla="*/ 268534 w 380856"/>
                  <a:gd name="connsiteY51" fmla="*/ 234501 h 532122"/>
                  <a:gd name="connsiteX52" fmla="*/ 236918 w 380856"/>
                  <a:gd name="connsiteY52" fmla="*/ 239595 h 532122"/>
                  <a:gd name="connsiteX53" fmla="*/ 259065 w 380856"/>
                  <a:gd name="connsiteY53" fmla="*/ 235572 h 532122"/>
                  <a:gd name="connsiteX54" fmla="*/ 236918 w 380856"/>
                  <a:gd name="connsiteY54" fmla="*/ 239595 h 532122"/>
                  <a:gd name="connsiteX55" fmla="*/ 209549 w 380856"/>
                  <a:gd name="connsiteY55" fmla="*/ 247753 h 532122"/>
                  <a:gd name="connsiteX56" fmla="*/ 230865 w 380856"/>
                  <a:gd name="connsiteY56" fmla="*/ 240906 h 532122"/>
                  <a:gd name="connsiteX57" fmla="*/ 209549 w 380856"/>
                  <a:gd name="connsiteY57" fmla="*/ 247753 h 532122"/>
                  <a:gd name="connsiteX58" fmla="*/ 332022 w 380856"/>
                  <a:gd name="connsiteY58" fmla="*/ 231198 h 532122"/>
                  <a:gd name="connsiteX59" fmla="*/ 207242 w 380856"/>
                  <a:gd name="connsiteY59" fmla="*/ 248343 h 532122"/>
                  <a:gd name="connsiteX60" fmla="*/ 207168 w 380856"/>
                  <a:gd name="connsiteY60" fmla="*/ 248380 h 532122"/>
                  <a:gd name="connsiteX61" fmla="*/ 207168 w 380856"/>
                  <a:gd name="connsiteY61" fmla="*/ 312071 h 532122"/>
                  <a:gd name="connsiteX62" fmla="*/ 280272 w 380856"/>
                  <a:gd name="connsiteY62" fmla="*/ 312071 h 532122"/>
                  <a:gd name="connsiteX63" fmla="*/ 280346 w 380856"/>
                  <a:gd name="connsiteY63" fmla="*/ 405385 h 532122"/>
                  <a:gd name="connsiteX64" fmla="*/ 191646 w 380856"/>
                  <a:gd name="connsiteY64" fmla="*/ 438200 h 532122"/>
                  <a:gd name="connsiteX65" fmla="*/ 190096 w 380856"/>
                  <a:gd name="connsiteY65" fmla="*/ 438200 h 532122"/>
                  <a:gd name="connsiteX66" fmla="*/ 117694 w 380856"/>
                  <a:gd name="connsiteY66" fmla="*/ 402488 h 532122"/>
                  <a:gd name="connsiteX67" fmla="*/ 100585 w 380856"/>
                  <a:gd name="connsiteY67" fmla="*/ 265618 h 532122"/>
                  <a:gd name="connsiteX68" fmla="*/ 118044 w 380856"/>
                  <a:gd name="connsiteY68" fmla="*/ 128712 h 532122"/>
                  <a:gd name="connsiteX69" fmla="*/ 195098 w 380856"/>
                  <a:gd name="connsiteY69" fmla="*/ 88736 h 532122"/>
                  <a:gd name="connsiteX70" fmla="*/ 361921 w 380856"/>
                  <a:gd name="connsiteY70" fmla="*/ 99755 h 532122"/>
                  <a:gd name="connsiteX71" fmla="*/ 372865 w 380856"/>
                  <a:gd name="connsiteY71" fmla="*/ 100825 h 532122"/>
                  <a:gd name="connsiteX72" fmla="*/ 372976 w 380856"/>
                  <a:gd name="connsiteY72" fmla="*/ 100825 h 532122"/>
                  <a:gd name="connsiteX73" fmla="*/ 372976 w 380856"/>
                  <a:gd name="connsiteY73" fmla="*/ 22867 h 532122"/>
                  <a:gd name="connsiteX74" fmla="*/ 372865 w 380856"/>
                  <a:gd name="connsiteY74" fmla="*/ 22867 h 532122"/>
                  <a:gd name="connsiteX75" fmla="*/ 171437 w 380856"/>
                  <a:gd name="connsiteY75" fmla="*/ 0 h 532122"/>
                  <a:gd name="connsiteX76" fmla="*/ 123267 w 380856"/>
                  <a:gd name="connsiteY76" fmla="*/ 5205 h 532122"/>
                  <a:gd name="connsiteX77" fmla="*/ 122030 w 380856"/>
                  <a:gd name="connsiteY77" fmla="*/ 5555 h 532122"/>
                  <a:gd name="connsiteX78" fmla="*/ 103095 w 380856"/>
                  <a:gd name="connsiteY78" fmla="*/ 11332 h 532122"/>
                  <a:gd name="connsiteX79" fmla="*/ 99920 w 380856"/>
                  <a:gd name="connsiteY79" fmla="*/ 12771 h 532122"/>
                  <a:gd name="connsiteX80" fmla="*/ 85045 w 380856"/>
                  <a:gd name="connsiteY80" fmla="*/ 19766 h 532122"/>
                  <a:gd name="connsiteX81" fmla="*/ 81298 w 380856"/>
                  <a:gd name="connsiteY81" fmla="*/ 22147 h 532122"/>
                  <a:gd name="connsiteX82" fmla="*/ 68933 w 380856"/>
                  <a:gd name="connsiteY82" fmla="*/ 30452 h 532122"/>
                  <a:gd name="connsiteX83" fmla="*/ 65666 w 380856"/>
                  <a:gd name="connsiteY83" fmla="*/ 33350 h 532122"/>
                  <a:gd name="connsiteX84" fmla="*/ 54685 w 380856"/>
                  <a:gd name="connsiteY84" fmla="*/ 43408 h 532122"/>
                  <a:gd name="connsiteX85" fmla="*/ 53005 w 380856"/>
                  <a:gd name="connsiteY85" fmla="*/ 45438 h 532122"/>
                  <a:gd name="connsiteX86" fmla="*/ 32131 w 380856"/>
                  <a:gd name="connsiteY86" fmla="*/ 75079 h 532122"/>
                  <a:gd name="connsiteX87" fmla="*/ 0 w 380856"/>
                  <a:gd name="connsiteY87" fmla="*/ 264178 h 532122"/>
                  <a:gd name="connsiteX88" fmla="*/ 16315 w 380856"/>
                  <a:gd name="connsiteY88" fmla="*/ 420390 h 532122"/>
                  <a:gd name="connsiteX89" fmla="*/ 16149 w 380856"/>
                  <a:gd name="connsiteY89" fmla="*/ 419633 h 532122"/>
                  <a:gd name="connsiteX90" fmla="*/ 48373 w 380856"/>
                  <a:gd name="connsiteY90" fmla="*/ 484875 h 532122"/>
                  <a:gd name="connsiteX91" fmla="*/ 44146 w 380856"/>
                  <a:gd name="connsiteY91" fmla="*/ 480021 h 532122"/>
                  <a:gd name="connsiteX92" fmla="*/ 50994 w 380856"/>
                  <a:gd name="connsiteY92" fmla="*/ 488289 h 532122"/>
                  <a:gd name="connsiteX93" fmla="*/ 53135 w 380856"/>
                  <a:gd name="connsiteY93" fmla="*/ 490522 h 532122"/>
                  <a:gd name="connsiteX94" fmla="*/ 55127 w 380856"/>
                  <a:gd name="connsiteY94" fmla="*/ 492552 h 532122"/>
                  <a:gd name="connsiteX95" fmla="*/ 54371 w 380856"/>
                  <a:gd name="connsiteY95" fmla="*/ 491722 h 532122"/>
                  <a:gd name="connsiteX96" fmla="*/ 60185 w 380856"/>
                  <a:gd name="connsiteY96" fmla="*/ 497295 h 532122"/>
                  <a:gd name="connsiteX97" fmla="*/ 58321 w 380856"/>
                  <a:gd name="connsiteY97" fmla="*/ 495856 h 532122"/>
                  <a:gd name="connsiteX98" fmla="*/ 55146 w 380856"/>
                  <a:gd name="connsiteY98" fmla="*/ 492552 h 532122"/>
                  <a:gd name="connsiteX99" fmla="*/ 58173 w 380856"/>
                  <a:gd name="connsiteY99" fmla="*/ 496022 h 532122"/>
                  <a:gd name="connsiteX100" fmla="*/ 61790 w 380856"/>
                  <a:gd name="connsiteY100" fmla="*/ 498846 h 532122"/>
                  <a:gd name="connsiteX101" fmla="*/ 73436 w 380856"/>
                  <a:gd name="connsiteY101" fmla="*/ 507834 h 532122"/>
                  <a:gd name="connsiteX102" fmla="*/ 80763 w 380856"/>
                  <a:gd name="connsiteY102" fmla="*/ 512891 h 532122"/>
                  <a:gd name="connsiteX103" fmla="*/ 100418 w 380856"/>
                  <a:gd name="connsiteY103" fmla="*/ 522193 h 532122"/>
                  <a:gd name="connsiteX104" fmla="*/ 111511 w 380856"/>
                  <a:gd name="connsiteY104" fmla="*/ 525367 h 532122"/>
                  <a:gd name="connsiteX105" fmla="*/ 124670 w 380856"/>
                  <a:gd name="connsiteY105" fmla="*/ 528634 h 532122"/>
                  <a:gd name="connsiteX106" fmla="*/ 137828 w 380856"/>
                  <a:gd name="connsiteY106" fmla="*/ 530461 h 532122"/>
                  <a:gd name="connsiteX107" fmla="*/ 152390 w 380856"/>
                  <a:gd name="connsiteY107" fmla="*/ 531531 h 532122"/>
                  <a:gd name="connsiteX108" fmla="*/ 160898 w 380856"/>
                  <a:gd name="connsiteY108" fmla="*/ 532122 h 532122"/>
                  <a:gd name="connsiteX109" fmla="*/ 170718 w 380856"/>
                  <a:gd name="connsiteY109" fmla="*/ 531919 h 532122"/>
                  <a:gd name="connsiteX110" fmla="*/ 281822 w 380856"/>
                  <a:gd name="connsiteY110" fmla="*/ 493457 h 532122"/>
                  <a:gd name="connsiteX111" fmla="*/ 309063 w 380856"/>
                  <a:gd name="connsiteY111" fmla="*/ 528339 h 532122"/>
                  <a:gd name="connsiteX112" fmla="*/ 380857 w 380856"/>
                  <a:gd name="connsiteY112" fmla="*/ 528339 h 532122"/>
                  <a:gd name="connsiteX113" fmla="*/ 380857 w 380856"/>
                  <a:gd name="connsiteY113" fmla="*/ 232674 h 532122"/>
                  <a:gd name="connsiteX114" fmla="*/ 380746 w 380856"/>
                  <a:gd name="connsiteY114" fmla="*/ 232674 h 532122"/>
                  <a:gd name="connsiteX115" fmla="*/ 332022 w 380856"/>
                  <a:gd name="connsiteY115" fmla="*/ 231198 h 53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380856" h="532122">
                    <a:moveTo>
                      <a:pt x="156839" y="531605"/>
                    </a:moveTo>
                    <a:cubicBezTo>
                      <a:pt x="160345" y="531642"/>
                      <a:pt x="163723" y="531845"/>
                      <a:pt x="167377" y="531771"/>
                    </a:cubicBezTo>
                    <a:cubicBezTo>
                      <a:pt x="165181" y="531808"/>
                      <a:pt x="163003" y="531882"/>
                      <a:pt x="160898" y="531882"/>
                    </a:cubicBezTo>
                    <a:cubicBezTo>
                      <a:pt x="159459" y="531882"/>
                      <a:pt x="158278" y="531605"/>
                      <a:pt x="156839" y="531605"/>
                    </a:cubicBezTo>
                    <a:moveTo>
                      <a:pt x="127087" y="528947"/>
                    </a:moveTo>
                    <a:cubicBezTo>
                      <a:pt x="129394" y="529354"/>
                      <a:pt x="131812" y="529667"/>
                      <a:pt x="134248" y="529981"/>
                    </a:cubicBezTo>
                    <a:cubicBezTo>
                      <a:pt x="131812" y="529649"/>
                      <a:pt x="129394" y="529335"/>
                      <a:pt x="127087" y="528947"/>
                    </a:cubicBezTo>
                    <a:moveTo>
                      <a:pt x="101858" y="522580"/>
                    </a:moveTo>
                    <a:cubicBezTo>
                      <a:pt x="103058" y="523023"/>
                      <a:pt x="104405" y="523300"/>
                      <a:pt x="105641" y="523688"/>
                    </a:cubicBezTo>
                    <a:cubicBezTo>
                      <a:pt x="104405" y="523282"/>
                      <a:pt x="103095" y="523005"/>
                      <a:pt x="101858" y="522580"/>
                    </a:cubicBezTo>
                    <a:moveTo>
                      <a:pt x="76998" y="510326"/>
                    </a:moveTo>
                    <a:cubicBezTo>
                      <a:pt x="77829" y="510842"/>
                      <a:pt x="78586" y="511470"/>
                      <a:pt x="79471" y="512005"/>
                    </a:cubicBezTo>
                    <a:cubicBezTo>
                      <a:pt x="78604" y="511470"/>
                      <a:pt x="77847" y="510842"/>
                      <a:pt x="76998" y="510326"/>
                    </a:cubicBezTo>
                    <a:moveTo>
                      <a:pt x="2177" y="202332"/>
                    </a:moveTo>
                    <a:cubicBezTo>
                      <a:pt x="2140" y="202646"/>
                      <a:pt x="2103" y="202960"/>
                      <a:pt x="2103" y="203292"/>
                    </a:cubicBezTo>
                    <a:cubicBezTo>
                      <a:pt x="2103" y="202960"/>
                      <a:pt x="2140" y="202646"/>
                      <a:pt x="2177" y="202332"/>
                    </a:cubicBezTo>
                    <a:moveTo>
                      <a:pt x="5204" y="171622"/>
                    </a:moveTo>
                    <a:cubicBezTo>
                      <a:pt x="4928" y="173818"/>
                      <a:pt x="4614" y="175959"/>
                      <a:pt x="4373" y="178137"/>
                    </a:cubicBezTo>
                    <a:cubicBezTo>
                      <a:pt x="4614" y="175922"/>
                      <a:pt x="4928" y="173800"/>
                      <a:pt x="5204" y="171622"/>
                    </a:cubicBezTo>
                    <a:moveTo>
                      <a:pt x="9339" y="145119"/>
                    </a:moveTo>
                    <a:cubicBezTo>
                      <a:pt x="8748" y="148293"/>
                      <a:pt x="8065" y="151487"/>
                      <a:pt x="7548" y="154753"/>
                    </a:cubicBezTo>
                    <a:cubicBezTo>
                      <a:pt x="8120" y="151450"/>
                      <a:pt x="8748" y="148312"/>
                      <a:pt x="9339" y="145119"/>
                    </a:cubicBezTo>
                    <a:moveTo>
                      <a:pt x="14506" y="122382"/>
                    </a:moveTo>
                    <a:cubicBezTo>
                      <a:pt x="13583" y="125759"/>
                      <a:pt x="12679" y="129099"/>
                      <a:pt x="11886" y="132569"/>
                    </a:cubicBezTo>
                    <a:cubicBezTo>
                      <a:pt x="12679" y="129062"/>
                      <a:pt x="13601" y="125722"/>
                      <a:pt x="14506" y="122382"/>
                    </a:cubicBezTo>
                    <a:moveTo>
                      <a:pt x="20449" y="103076"/>
                    </a:moveTo>
                    <a:cubicBezTo>
                      <a:pt x="19453" y="105900"/>
                      <a:pt x="18419" y="108613"/>
                      <a:pt x="17496" y="111511"/>
                    </a:cubicBezTo>
                    <a:cubicBezTo>
                      <a:pt x="18419" y="108613"/>
                      <a:pt x="19453" y="105863"/>
                      <a:pt x="20449" y="103076"/>
                    </a:cubicBezTo>
                    <a:moveTo>
                      <a:pt x="26004" y="88681"/>
                    </a:moveTo>
                    <a:cubicBezTo>
                      <a:pt x="25525" y="89788"/>
                      <a:pt x="24971" y="90822"/>
                      <a:pt x="24491" y="91948"/>
                    </a:cubicBezTo>
                    <a:cubicBezTo>
                      <a:pt x="24971" y="90785"/>
                      <a:pt x="25543" y="89806"/>
                      <a:pt x="26004" y="88681"/>
                    </a:cubicBezTo>
                    <a:moveTo>
                      <a:pt x="56161" y="42061"/>
                    </a:moveTo>
                    <a:cubicBezTo>
                      <a:pt x="56124" y="42135"/>
                      <a:pt x="56087" y="42172"/>
                      <a:pt x="55995" y="42227"/>
                    </a:cubicBezTo>
                    <a:cubicBezTo>
                      <a:pt x="56087" y="42190"/>
                      <a:pt x="56124" y="42153"/>
                      <a:pt x="56161" y="42061"/>
                    </a:cubicBezTo>
                    <a:moveTo>
                      <a:pt x="71867" y="28459"/>
                    </a:moveTo>
                    <a:cubicBezTo>
                      <a:pt x="71387" y="28809"/>
                      <a:pt x="70871" y="29087"/>
                      <a:pt x="70353" y="29456"/>
                    </a:cubicBezTo>
                    <a:cubicBezTo>
                      <a:pt x="70889" y="29105"/>
                      <a:pt x="71406" y="28828"/>
                      <a:pt x="71867" y="28459"/>
                    </a:cubicBezTo>
                    <a:moveTo>
                      <a:pt x="89142" y="17810"/>
                    </a:moveTo>
                    <a:cubicBezTo>
                      <a:pt x="88348" y="18253"/>
                      <a:pt x="87425" y="18567"/>
                      <a:pt x="86632" y="19010"/>
                    </a:cubicBezTo>
                    <a:cubicBezTo>
                      <a:pt x="87425" y="18548"/>
                      <a:pt x="88348" y="18234"/>
                      <a:pt x="89142" y="17810"/>
                    </a:cubicBezTo>
                    <a:moveTo>
                      <a:pt x="107672" y="9929"/>
                    </a:moveTo>
                    <a:cubicBezTo>
                      <a:pt x="106749" y="10243"/>
                      <a:pt x="105808" y="10446"/>
                      <a:pt x="104885" y="10760"/>
                    </a:cubicBezTo>
                    <a:cubicBezTo>
                      <a:pt x="105808" y="10446"/>
                      <a:pt x="106768" y="10243"/>
                      <a:pt x="107672" y="9929"/>
                    </a:cubicBezTo>
                    <a:moveTo>
                      <a:pt x="126497" y="4669"/>
                    </a:moveTo>
                    <a:cubicBezTo>
                      <a:pt x="126054" y="4743"/>
                      <a:pt x="125666" y="4780"/>
                      <a:pt x="125224" y="4872"/>
                    </a:cubicBezTo>
                    <a:cubicBezTo>
                      <a:pt x="125648" y="4762"/>
                      <a:pt x="126054" y="4762"/>
                      <a:pt x="126497" y="4669"/>
                    </a:cubicBezTo>
                    <a:moveTo>
                      <a:pt x="304210" y="232010"/>
                    </a:moveTo>
                    <a:cubicBezTo>
                      <a:pt x="310134" y="231770"/>
                      <a:pt x="316261" y="231604"/>
                      <a:pt x="322629" y="231567"/>
                    </a:cubicBezTo>
                    <a:cubicBezTo>
                      <a:pt x="316353" y="231604"/>
                      <a:pt x="310226" y="231770"/>
                      <a:pt x="304210" y="232010"/>
                    </a:cubicBezTo>
                    <a:moveTo>
                      <a:pt x="268534" y="234501"/>
                    </a:moveTo>
                    <a:cubicBezTo>
                      <a:pt x="275178" y="233781"/>
                      <a:pt x="282099" y="233154"/>
                      <a:pt x="289408" y="232674"/>
                    </a:cubicBezTo>
                    <a:cubicBezTo>
                      <a:pt x="282209" y="233154"/>
                      <a:pt x="275251" y="233744"/>
                      <a:pt x="268534" y="234501"/>
                    </a:cubicBezTo>
                    <a:moveTo>
                      <a:pt x="236918" y="239595"/>
                    </a:moveTo>
                    <a:cubicBezTo>
                      <a:pt x="243839" y="238045"/>
                      <a:pt x="251075" y="236698"/>
                      <a:pt x="259065" y="235572"/>
                    </a:cubicBezTo>
                    <a:cubicBezTo>
                      <a:pt x="251278" y="236661"/>
                      <a:pt x="243913" y="238045"/>
                      <a:pt x="236918" y="239595"/>
                    </a:cubicBezTo>
                    <a:moveTo>
                      <a:pt x="209549" y="247753"/>
                    </a:moveTo>
                    <a:cubicBezTo>
                      <a:pt x="216027" y="245169"/>
                      <a:pt x="223076" y="242862"/>
                      <a:pt x="230865" y="240906"/>
                    </a:cubicBezTo>
                    <a:cubicBezTo>
                      <a:pt x="223261" y="242825"/>
                      <a:pt x="216137" y="245132"/>
                      <a:pt x="209549" y="247753"/>
                    </a:cubicBezTo>
                    <a:moveTo>
                      <a:pt x="332022" y="231198"/>
                    </a:moveTo>
                    <a:cubicBezTo>
                      <a:pt x="274975" y="231198"/>
                      <a:pt x="235368" y="236642"/>
                      <a:pt x="207242" y="248343"/>
                    </a:cubicBezTo>
                    <a:lnTo>
                      <a:pt x="207168" y="248380"/>
                    </a:lnTo>
                    <a:lnTo>
                      <a:pt x="207168" y="312071"/>
                    </a:lnTo>
                    <a:lnTo>
                      <a:pt x="280272" y="312071"/>
                    </a:lnTo>
                    <a:lnTo>
                      <a:pt x="280346" y="405385"/>
                    </a:lnTo>
                    <a:cubicBezTo>
                      <a:pt x="279902" y="405699"/>
                      <a:pt x="239817" y="438200"/>
                      <a:pt x="191646" y="438200"/>
                    </a:cubicBezTo>
                    <a:lnTo>
                      <a:pt x="190096" y="438200"/>
                    </a:lnTo>
                    <a:cubicBezTo>
                      <a:pt x="151265" y="437849"/>
                      <a:pt x="130317" y="427495"/>
                      <a:pt x="117694" y="402488"/>
                    </a:cubicBezTo>
                    <a:cubicBezTo>
                      <a:pt x="105567" y="378421"/>
                      <a:pt x="100585" y="338722"/>
                      <a:pt x="100585" y="265618"/>
                    </a:cubicBezTo>
                    <a:cubicBezTo>
                      <a:pt x="100585" y="193824"/>
                      <a:pt x="105641" y="154163"/>
                      <a:pt x="118044" y="128712"/>
                    </a:cubicBezTo>
                    <a:cubicBezTo>
                      <a:pt x="131536" y="101065"/>
                      <a:pt x="155307" y="88736"/>
                      <a:pt x="195098" y="88736"/>
                    </a:cubicBezTo>
                    <a:cubicBezTo>
                      <a:pt x="261557" y="88736"/>
                      <a:pt x="334477" y="96727"/>
                      <a:pt x="361921" y="99755"/>
                    </a:cubicBezTo>
                    <a:cubicBezTo>
                      <a:pt x="368251" y="100437"/>
                      <a:pt x="372016" y="100825"/>
                      <a:pt x="372865" y="100825"/>
                    </a:cubicBezTo>
                    <a:lnTo>
                      <a:pt x="372976" y="100825"/>
                    </a:lnTo>
                    <a:lnTo>
                      <a:pt x="372976" y="22867"/>
                    </a:lnTo>
                    <a:lnTo>
                      <a:pt x="372865" y="22867"/>
                    </a:lnTo>
                    <a:cubicBezTo>
                      <a:pt x="300241" y="5131"/>
                      <a:pt x="255043" y="0"/>
                      <a:pt x="171437" y="0"/>
                    </a:cubicBezTo>
                    <a:cubicBezTo>
                      <a:pt x="153904" y="0"/>
                      <a:pt x="137939" y="1790"/>
                      <a:pt x="123267" y="5205"/>
                    </a:cubicBezTo>
                    <a:cubicBezTo>
                      <a:pt x="122824" y="5315"/>
                      <a:pt x="122473" y="5444"/>
                      <a:pt x="122030" y="5555"/>
                    </a:cubicBezTo>
                    <a:cubicBezTo>
                      <a:pt x="115461" y="7142"/>
                      <a:pt x="109111" y="9025"/>
                      <a:pt x="103095" y="11332"/>
                    </a:cubicBezTo>
                    <a:cubicBezTo>
                      <a:pt x="101987" y="11775"/>
                      <a:pt x="100990" y="12292"/>
                      <a:pt x="99920" y="12771"/>
                    </a:cubicBezTo>
                    <a:cubicBezTo>
                      <a:pt x="94790" y="14876"/>
                      <a:pt x="89732" y="17109"/>
                      <a:pt x="85045" y="19766"/>
                    </a:cubicBezTo>
                    <a:cubicBezTo>
                      <a:pt x="83734" y="20486"/>
                      <a:pt x="82571" y="21354"/>
                      <a:pt x="81298" y="22147"/>
                    </a:cubicBezTo>
                    <a:cubicBezTo>
                      <a:pt x="77035" y="24731"/>
                      <a:pt x="72827" y="27388"/>
                      <a:pt x="68933" y="30452"/>
                    </a:cubicBezTo>
                    <a:cubicBezTo>
                      <a:pt x="67789" y="31320"/>
                      <a:pt x="66792" y="32409"/>
                      <a:pt x="65666" y="33350"/>
                    </a:cubicBezTo>
                    <a:cubicBezTo>
                      <a:pt x="61845" y="36524"/>
                      <a:pt x="58154" y="39791"/>
                      <a:pt x="54685" y="43408"/>
                    </a:cubicBezTo>
                    <a:cubicBezTo>
                      <a:pt x="54094" y="44036"/>
                      <a:pt x="53614" y="44793"/>
                      <a:pt x="53005" y="45438"/>
                    </a:cubicBezTo>
                    <a:cubicBezTo>
                      <a:pt x="45161" y="54113"/>
                      <a:pt x="38129" y="63857"/>
                      <a:pt x="32131" y="75079"/>
                    </a:cubicBezTo>
                    <a:cubicBezTo>
                      <a:pt x="9892" y="116955"/>
                      <a:pt x="0" y="175276"/>
                      <a:pt x="0" y="264178"/>
                    </a:cubicBezTo>
                    <a:cubicBezTo>
                      <a:pt x="0" y="317239"/>
                      <a:pt x="2713" y="373401"/>
                      <a:pt x="16315" y="420390"/>
                    </a:cubicBezTo>
                    <a:cubicBezTo>
                      <a:pt x="16278" y="420150"/>
                      <a:pt x="16241" y="419873"/>
                      <a:pt x="16149" y="419633"/>
                    </a:cubicBezTo>
                    <a:cubicBezTo>
                      <a:pt x="23384" y="445010"/>
                      <a:pt x="33811" y="467083"/>
                      <a:pt x="48373" y="484875"/>
                    </a:cubicBezTo>
                    <a:cubicBezTo>
                      <a:pt x="47026" y="483195"/>
                      <a:pt x="45420" y="481774"/>
                      <a:pt x="44146" y="480021"/>
                    </a:cubicBezTo>
                    <a:cubicBezTo>
                      <a:pt x="46417" y="483011"/>
                      <a:pt x="48687" y="485705"/>
                      <a:pt x="50994" y="488289"/>
                    </a:cubicBezTo>
                    <a:cubicBezTo>
                      <a:pt x="51714" y="489046"/>
                      <a:pt x="52470" y="489765"/>
                      <a:pt x="53135" y="490522"/>
                    </a:cubicBezTo>
                    <a:cubicBezTo>
                      <a:pt x="53762" y="491242"/>
                      <a:pt x="54445" y="491870"/>
                      <a:pt x="55127" y="492552"/>
                    </a:cubicBezTo>
                    <a:cubicBezTo>
                      <a:pt x="54851" y="492276"/>
                      <a:pt x="54611" y="491999"/>
                      <a:pt x="54371" y="491722"/>
                    </a:cubicBezTo>
                    <a:cubicBezTo>
                      <a:pt x="56198" y="493678"/>
                      <a:pt x="58191" y="495468"/>
                      <a:pt x="60185" y="497295"/>
                    </a:cubicBezTo>
                    <a:cubicBezTo>
                      <a:pt x="59594" y="496779"/>
                      <a:pt x="58874" y="496428"/>
                      <a:pt x="58321" y="495856"/>
                    </a:cubicBezTo>
                    <a:cubicBezTo>
                      <a:pt x="57250" y="494822"/>
                      <a:pt x="56180" y="493623"/>
                      <a:pt x="55146" y="492552"/>
                    </a:cubicBezTo>
                    <a:cubicBezTo>
                      <a:pt x="56180" y="493660"/>
                      <a:pt x="57047" y="494970"/>
                      <a:pt x="58173" y="496022"/>
                    </a:cubicBezTo>
                    <a:cubicBezTo>
                      <a:pt x="59280" y="497092"/>
                      <a:pt x="60646" y="497812"/>
                      <a:pt x="61790" y="498846"/>
                    </a:cubicBezTo>
                    <a:cubicBezTo>
                      <a:pt x="65445" y="502113"/>
                      <a:pt x="69358" y="505047"/>
                      <a:pt x="73436" y="507834"/>
                    </a:cubicBezTo>
                    <a:cubicBezTo>
                      <a:pt x="75854" y="509514"/>
                      <a:pt x="78161" y="511378"/>
                      <a:pt x="80763" y="512891"/>
                    </a:cubicBezTo>
                    <a:cubicBezTo>
                      <a:pt x="86854" y="516471"/>
                      <a:pt x="93368" y="519572"/>
                      <a:pt x="100418" y="522193"/>
                    </a:cubicBezTo>
                    <a:cubicBezTo>
                      <a:pt x="103926" y="523466"/>
                      <a:pt x="107783" y="524333"/>
                      <a:pt x="111511" y="525367"/>
                    </a:cubicBezTo>
                    <a:cubicBezTo>
                      <a:pt x="115774" y="526567"/>
                      <a:pt x="120056" y="527748"/>
                      <a:pt x="124670" y="528634"/>
                    </a:cubicBezTo>
                    <a:cubicBezTo>
                      <a:pt x="128933" y="529427"/>
                      <a:pt x="133344" y="529981"/>
                      <a:pt x="137828" y="530461"/>
                    </a:cubicBezTo>
                    <a:cubicBezTo>
                      <a:pt x="142516" y="530978"/>
                      <a:pt x="147371" y="531328"/>
                      <a:pt x="152390" y="531531"/>
                    </a:cubicBezTo>
                    <a:cubicBezTo>
                      <a:pt x="155325" y="531642"/>
                      <a:pt x="157872" y="532122"/>
                      <a:pt x="160898" y="532122"/>
                    </a:cubicBezTo>
                    <a:cubicBezTo>
                      <a:pt x="164073" y="532122"/>
                      <a:pt x="167377" y="532048"/>
                      <a:pt x="170718" y="531919"/>
                    </a:cubicBezTo>
                    <a:cubicBezTo>
                      <a:pt x="230902" y="529778"/>
                      <a:pt x="258697" y="514976"/>
                      <a:pt x="281822" y="493457"/>
                    </a:cubicBezTo>
                    <a:lnTo>
                      <a:pt x="309063" y="528339"/>
                    </a:lnTo>
                    <a:lnTo>
                      <a:pt x="380857" y="528339"/>
                    </a:lnTo>
                    <a:lnTo>
                      <a:pt x="380857" y="232674"/>
                    </a:lnTo>
                    <a:lnTo>
                      <a:pt x="380746" y="232674"/>
                    </a:lnTo>
                    <a:cubicBezTo>
                      <a:pt x="363526" y="231198"/>
                      <a:pt x="346768" y="231198"/>
                      <a:pt x="332022" y="231198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" name="Freeform: Shape 125">
                <a:extLst>
                  <a:ext uri="{FF2B5EF4-FFF2-40B4-BE49-F238E27FC236}">
                    <a16:creationId xmlns:a16="http://schemas.microsoft.com/office/drawing/2014/main" id="{89472DDC-175C-7DC7-E81B-B45391F6AC18}"/>
                  </a:ext>
                </a:extLst>
              </p:cNvPr>
              <p:cNvSpPr/>
              <p:nvPr/>
            </p:nvSpPr>
            <p:spPr>
              <a:xfrm>
                <a:off x="11332857" y="5482371"/>
                <a:ext cx="4447" cy="14284"/>
              </a:xfrm>
              <a:custGeom>
                <a:avLst/>
                <a:gdLst>
                  <a:gd name="connsiteX0" fmla="*/ 0 w 4447"/>
                  <a:gd name="connsiteY0" fmla="*/ 0 h 14284"/>
                  <a:gd name="connsiteX1" fmla="*/ 4447 w 4447"/>
                  <a:gd name="connsiteY1" fmla="*/ 14285 h 14284"/>
                  <a:gd name="connsiteX2" fmla="*/ 0 w 4447"/>
                  <a:gd name="connsiteY2" fmla="*/ 0 h 1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14284">
                    <a:moveTo>
                      <a:pt x="0" y="0"/>
                    </a:moveTo>
                    <a:cubicBezTo>
                      <a:pt x="1439" y="5057"/>
                      <a:pt x="2897" y="9818"/>
                      <a:pt x="4447" y="14285"/>
                    </a:cubicBezTo>
                    <a:cubicBezTo>
                      <a:pt x="2768" y="9671"/>
                      <a:pt x="1420" y="481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79" name="Freeform: Shape 107">
              <a:extLst>
                <a:ext uri="{FF2B5EF4-FFF2-40B4-BE49-F238E27FC236}">
                  <a16:creationId xmlns:a16="http://schemas.microsoft.com/office/drawing/2014/main" id="{A2715A2F-0A6B-03FF-F81A-644E8F82C323}"/>
                </a:ext>
              </a:extLst>
            </p:cNvPr>
            <p:cNvSpPr/>
            <p:nvPr/>
          </p:nvSpPr>
          <p:spPr>
            <a:xfrm>
              <a:off x="11757897" y="5067703"/>
              <a:ext cx="433345" cy="522598"/>
            </a:xfrm>
            <a:custGeom>
              <a:avLst/>
              <a:gdLst>
                <a:gd name="connsiteX0" fmla="*/ 324105 w 433345"/>
                <a:gd name="connsiteY0" fmla="*/ 0 h 522598"/>
                <a:gd name="connsiteX1" fmla="*/ 211616 w 433345"/>
                <a:gd name="connsiteY1" fmla="*/ 250318 h 522598"/>
                <a:gd name="connsiteX2" fmla="*/ 109278 w 433345"/>
                <a:gd name="connsiteY2" fmla="*/ 55 h 522598"/>
                <a:gd name="connsiteX3" fmla="*/ 109186 w 433345"/>
                <a:gd name="connsiteY3" fmla="*/ 0 h 522598"/>
                <a:gd name="connsiteX4" fmla="*/ 0 w 433345"/>
                <a:gd name="connsiteY4" fmla="*/ 0 h 522598"/>
                <a:gd name="connsiteX5" fmla="*/ 159958 w 433345"/>
                <a:gd name="connsiteY5" fmla="*/ 360519 h 522598"/>
                <a:gd name="connsiteX6" fmla="*/ 159958 w 433345"/>
                <a:gd name="connsiteY6" fmla="*/ 522599 h 522598"/>
                <a:gd name="connsiteX7" fmla="*/ 260506 w 433345"/>
                <a:gd name="connsiteY7" fmla="*/ 522599 h 522598"/>
                <a:gd name="connsiteX8" fmla="*/ 260506 w 433345"/>
                <a:gd name="connsiteY8" fmla="*/ 360556 h 522598"/>
                <a:gd name="connsiteX9" fmla="*/ 433253 w 433345"/>
                <a:gd name="connsiteY9" fmla="*/ 166 h 522598"/>
                <a:gd name="connsiteX10" fmla="*/ 433345 w 433345"/>
                <a:gd name="connsiteY10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345" h="522598">
                  <a:moveTo>
                    <a:pt x="324105" y="0"/>
                  </a:moveTo>
                  <a:lnTo>
                    <a:pt x="211616" y="250318"/>
                  </a:lnTo>
                  <a:lnTo>
                    <a:pt x="109278" y="55"/>
                  </a:lnTo>
                  <a:lnTo>
                    <a:pt x="109186" y="0"/>
                  </a:lnTo>
                  <a:lnTo>
                    <a:pt x="0" y="0"/>
                  </a:lnTo>
                  <a:lnTo>
                    <a:pt x="159958" y="360519"/>
                  </a:lnTo>
                  <a:lnTo>
                    <a:pt x="159958" y="522599"/>
                  </a:lnTo>
                  <a:lnTo>
                    <a:pt x="260506" y="522599"/>
                  </a:lnTo>
                  <a:lnTo>
                    <a:pt x="260506" y="360556"/>
                  </a:lnTo>
                  <a:lnTo>
                    <a:pt x="433253" y="166"/>
                  </a:lnTo>
                  <a:lnTo>
                    <a:pt x="43334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80" name="Graphic 4">
              <a:extLst>
                <a:ext uri="{FF2B5EF4-FFF2-40B4-BE49-F238E27FC236}">
                  <a16:creationId xmlns:a16="http://schemas.microsoft.com/office/drawing/2014/main" id="{2D675139-1930-1266-C93B-BA4F91DFADAC}"/>
                </a:ext>
              </a:extLst>
            </p:cNvPr>
            <p:cNvGrpSpPr/>
            <p:nvPr/>
          </p:nvGrpSpPr>
          <p:grpSpPr>
            <a:xfrm>
              <a:off x="0" y="1262271"/>
              <a:ext cx="12174706" cy="2942856"/>
              <a:chOff x="0" y="1262271"/>
              <a:chExt cx="12174706" cy="2942856"/>
            </a:xfrm>
          </p:grpSpPr>
          <p:sp>
            <p:nvSpPr>
              <p:cNvPr id="81" name="Freeform: Shape 109">
                <a:extLst>
                  <a:ext uri="{FF2B5EF4-FFF2-40B4-BE49-F238E27FC236}">
                    <a16:creationId xmlns:a16="http://schemas.microsoft.com/office/drawing/2014/main" id="{09A434FA-1F7B-12DC-B2DE-76C805B08513}"/>
                  </a:ext>
                </a:extLst>
              </p:cNvPr>
              <p:cNvSpPr/>
              <p:nvPr/>
            </p:nvSpPr>
            <p:spPr>
              <a:xfrm>
                <a:off x="3288536" y="1920871"/>
                <a:ext cx="1974860" cy="1645938"/>
              </a:xfrm>
              <a:custGeom>
                <a:avLst/>
                <a:gdLst>
                  <a:gd name="connsiteX0" fmla="*/ 0 w 1974860"/>
                  <a:gd name="connsiteY0" fmla="*/ 168337 h 1645938"/>
                  <a:gd name="connsiteX1" fmla="*/ 0 w 1974860"/>
                  <a:gd name="connsiteY1" fmla="*/ 1477565 h 1645938"/>
                  <a:gd name="connsiteX2" fmla="*/ 168337 w 1974860"/>
                  <a:gd name="connsiteY2" fmla="*/ 1645939 h 1645938"/>
                  <a:gd name="connsiteX3" fmla="*/ 1974861 w 1974860"/>
                  <a:gd name="connsiteY3" fmla="*/ 1645939 h 1645938"/>
                  <a:gd name="connsiteX4" fmla="*/ 1974861 w 1974860"/>
                  <a:gd name="connsiteY4" fmla="*/ 1316297 h 1645938"/>
                  <a:gd name="connsiteX5" fmla="*/ 329107 w 1974860"/>
                  <a:gd name="connsiteY5" fmla="*/ 1316297 h 1645938"/>
                  <a:gd name="connsiteX6" fmla="*/ 329107 w 1974860"/>
                  <a:gd name="connsiteY6" fmla="*/ 329439 h 1645938"/>
                  <a:gd name="connsiteX7" fmla="*/ 1974861 w 1974860"/>
                  <a:gd name="connsiteY7" fmla="*/ 329439 h 1645938"/>
                  <a:gd name="connsiteX8" fmla="*/ 1974861 w 1974860"/>
                  <a:gd name="connsiteY8" fmla="*/ 0 h 1645938"/>
                  <a:gd name="connsiteX9" fmla="*/ 168337 w 1974860"/>
                  <a:gd name="connsiteY9" fmla="*/ 0 h 1645938"/>
                  <a:gd name="connsiteX10" fmla="*/ 0 w 1974860"/>
                  <a:gd name="connsiteY10" fmla="*/ 168337 h 164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4860" h="1645938">
                    <a:moveTo>
                      <a:pt x="0" y="168337"/>
                    </a:moveTo>
                    <a:lnTo>
                      <a:pt x="0" y="1477565"/>
                    </a:lnTo>
                    <a:cubicBezTo>
                      <a:pt x="0" y="1570398"/>
                      <a:pt x="75540" y="1645939"/>
                      <a:pt x="168337" y="1645939"/>
                    </a:cubicBezTo>
                    <a:lnTo>
                      <a:pt x="1974861" y="1645939"/>
                    </a:lnTo>
                    <a:lnTo>
                      <a:pt x="1974861" y="1316297"/>
                    </a:lnTo>
                    <a:lnTo>
                      <a:pt x="329107" y="1316297"/>
                    </a:lnTo>
                    <a:lnTo>
                      <a:pt x="329107" y="329439"/>
                    </a:lnTo>
                    <a:lnTo>
                      <a:pt x="1974861" y="329439"/>
                    </a:lnTo>
                    <a:lnTo>
                      <a:pt x="1974861" y="0"/>
                    </a:lnTo>
                    <a:lnTo>
                      <a:pt x="168337" y="0"/>
                    </a:lnTo>
                    <a:cubicBezTo>
                      <a:pt x="75540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" name="Freeform: Shape 110">
                <a:extLst>
                  <a:ext uri="{FF2B5EF4-FFF2-40B4-BE49-F238E27FC236}">
                    <a16:creationId xmlns:a16="http://schemas.microsoft.com/office/drawing/2014/main" id="{5C99D791-DB6F-2DC9-3CF9-33879C5074CA}"/>
                  </a:ext>
                </a:extLst>
              </p:cNvPr>
              <p:cNvSpPr/>
              <p:nvPr/>
            </p:nvSpPr>
            <p:spPr>
              <a:xfrm>
                <a:off x="10200012" y="1262271"/>
                <a:ext cx="1974693" cy="2304409"/>
              </a:xfrm>
              <a:custGeom>
                <a:avLst/>
                <a:gdLst>
                  <a:gd name="connsiteX0" fmla="*/ 1974694 w 1974693"/>
                  <a:gd name="connsiteY0" fmla="*/ 988021 h 2304409"/>
                  <a:gd name="connsiteX1" fmla="*/ 1974694 w 1974693"/>
                  <a:gd name="connsiteY1" fmla="*/ 658582 h 2304409"/>
                  <a:gd name="connsiteX2" fmla="*/ 329235 w 1974693"/>
                  <a:gd name="connsiteY2" fmla="*/ 658582 h 2304409"/>
                  <a:gd name="connsiteX3" fmla="*/ 329235 w 1974693"/>
                  <a:gd name="connsiteY3" fmla="*/ 0 h 2304409"/>
                  <a:gd name="connsiteX4" fmla="*/ 0 w 1974693"/>
                  <a:gd name="connsiteY4" fmla="*/ 0 h 2304409"/>
                  <a:gd name="connsiteX5" fmla="*/ 0 w 1974693"/>
                  <a:gd name="connsiteY5" fmla="*/ 2136073 h 2304409"/>
                  <a:gd name="connsiteX6" fmla="*/ 168374 w 1974693"/>
                  <a:gd name="connsiteY6" fmla="*/ 2304410 h 2304409"/>
                  <a:gd name="connsiteX7" fmla="*/ 1974694 w 1974693"/>
                  <a:gd name="connsiteY7" fmla="*/ 2304410 h 2304409"/>
                  <a:gd name="connsiteX8" fmla="*/ 1974694 w 1974693"/>
                  <a:gd name="connsiteY8" fmla="*/ 1975008 h 2304409"/>
                  <a:gd name="connsiteX9" fmla="*/ 329235 w 1974693"/>
                  <a:gd name="connsiteY9" fmla="*/ 1975008 h 2304409"/>
                  <a:gd name="connsiteX10" fmla="*/ 329235 w 1974693"/>
                  <a:gd name="connsiteY10" fmla="*/ 988021 h 2304409"/>
                  <a:gd name="connsiteX11" fmla="*/ 1974694 w 1974693"/>
                  <a:gd name="connsiteY11" fmla="*/ 988021 h 230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74693" h="2304409">
                    <a:moveTo>
                      <a:pt x="1974694" y="988021"/>
                    </a:moveTo>
                    <a:lnTo>
                      <a:pt x="1974694" y="658582"/>
                    </a:lnTo>
                    <a:lnTo>
                      <a:pt x="329235" y="658582"/>
                    </a:lnTo>
                    <a:lnTo>
                      <a:pt x="329235" y="0"/>
                    </a:lnTo>
                    <a:lnTo>
                      <a:pt x="0" y="0"/>
                    </a:lnTo>
                    <a:lnTo>
                      <a:pt x="0" y="2136073"/>
                    </a:lnTo>
                    <a:cubicBezTo>
                      <a:pt x="0" y="2228870"/>
                      <a:pt x="75540" y="2304410"/>
                      <a:pt x="168374" y="2304410"/>
                    </a:cubicBezTo>
                    <a:lnTo>
                      <a:pt x="1974694" y="2304410"/>
                    </a:lnTo>
                    <a:lnTo>
                      <a:pt x="1974694" y="1975008"/>
                    </a:lnTo>
                    <a:lnTo>
                      <a:pt x="329235" y="1975008"/>
                    </a:lnTo>
                    <a:lnTo>
                      <a:pt x="329235" y="988021"/>
                    </a:lnTo>
                    <a:lnTo>
                      <a:pt x="1974694" y="98802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" name="Freeform: Shape 111">
                <a:extLst>
                  <a:ext uri="{FF2B5EF4-FFF2-40B4-BE49-F238E27FC236}">
                    <a16:creationId xmlns:a16="http://schemas.microsoft.com/office/drawing/2014/main" id="{34BC6961-C92E-B76E-6130-AABC63776994}"/>
                  </a:ext>
                </a:extLst>
              </p:cNvPr>
              <p:cNvSpPr/>
              <p:nvPr/>
            </p:nvSpPr>
            <p:spPr>
              <a:xfrm>
                <a:off x="7895934" y="1920871"/>
                <a:ext cx="1975027" cy="1645957"/>
              </a:xfrm>
              <a:custGeom>
                <a:avLst/>
                <a:gdLst>
                  <a:gd name="connsiteX0" fmla="*/ 0 w 1975027"/>
                  <a:gd name="connsiteY0" fmla="*/ 168337 h 1645957"/>
                  <a:gd name="connsiteX1" fmla="*/ 0 w 1975027"/>
                  <a:gd name="connsiteY1" fmla="*/ 819297 h 1645957"/>
                  <a:gd name="connsiteX2" fmla="*/ 168338 w 1975027"/>
                  <a:gd name="connsiteY2" fmla="*/ 987670 h 1645957"/>
                  <a:gd name="connsiteX3" fmla="*/ 1645902 w 1975027"/>
                  <a:gd name="connsiteY3" fmla="*/ 987670 h 1645957"/>
                  <a:gd name="connsiteX4" fmla="*/ 1645902 w 1975027"/>
                  <a:gd name="connsiteY4" fmla="*/ 1316315 h 1645957"/>
                  <a:gd name="connsiteX5" fmla="*/ 0 w 1975027"/>
                  <a:gd name="connsiteY5" fmla="*/ 1316315 h 1645957"/>
                  <a:gd name="connsiteX6" fmla="*/ 0 w 1975027"/>
                  <a:gd name="connsiteY6" fmla="*/ 1645957 h 1645957"/>
                  <a:gd name="connsiteX7" fmla="*/ 1806691 w 1975027"/>
                  <a:gd name="connsiteY7" fmla="*/ 1645957 h 1645957"/>
                  <a:gd name="connsiteX8" fmla="*/ 1975027 w 1975027"/>
                  <a:gd name="connsiteY8" fmla="*/ 1477583 h 1645957"/>
                  <a:gd name="connsiteX9" fmla="*/ 1975027 w 1975027"/>
                  <a:gd name="connsiteY9" fmla="*/ 826605 h 1645957"/>
                  <a:gd name="connsiteX10" fmla="*/ 1806691 w 1975027"/>
                  <a:gd name="connsiteY10" fmla="*/ 658231 h 1645957"/>
                  <a:gd name="connsiteX11" fmla="*/ 329125 w 1975027"/>
                  <a:gd name="connsiteY11" fmla="*/ 658231 h 1645957"/>
                  <a:gd name="connsiteX12" fmla="*/ 329125 w 1975027"/>
                  <a:gd name="connsiteY12" fmla="*/ 329439 h 1645957"/>
                  <a:gd name="connsiteX13" fmla="*/ 1975027 w 1975027"/>
                  <a:gd name="connsiteY13" fmla="*/ 329439 h 1645957"/>
                  <a:gd name="connsiteX14" fmla="*/ 1975027 w 1975027"/>
                  <a:gd name="connsiteY14" fmla="*/ 0 h 1645957"/>
                  <a:gd name="connsiteX15" fmla="*/ 168338 w 1975027"/>
                  <a:gd name="connsiteY15" fmla="*/ 0 h 1645957"/>
                  <a:gd name="connsiteX16" fmla="*/ 0 w 1975027"/>
                  <a:gd name="connsiteY16" fmla="*/ 168337 h 1645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5027" h="1645957">
                    <a:moveTo>
                      <a:pt x="0" y="168337"/>
                    </a:moveTo>
                    <a:lnTo>
                      <a:pt x="0" y="819297"/>
                    </a:lnTo>
                    <a:cubicBezTo>
                      <a:pt x="0" y="912130"/>
                      <a:pt x="75541" y="987670"/>
                      <a:pt x="168338" y="987670"/>
                    </a:cubicBezTo>
                    <a:lnTo>
                      <a:pt x="1645902" y="987670"/>
                    </a:lnTo>
                    <a:lnTo>
                      <a:pt x="1645902" y="1316315"/>
                    </a:lnTo>
                    <a:lnTo>
                      <a:pt x="0" y="1316315"/>
                    </a:lnTo>
                    <a:lnTo>
                      <a:pt x="0" y="1645957"/>
                    </a:lnTo>
                    <a:lnTo>
                      <a:pt x="1806691" y="1645957"/>
                    </a:lnTo>
                    <a:cubicBezTo>
                      <a:pt x="1899524" y="1645957"/>
                      <a:pt x="1975027" y="1570417"/>
                      <a:pt x="1975027" y="1477583"/>
                    </a:cubicBezTo>
                    <a:lnTo>
                      <a:pt x="1975027" y="826605"/>
                    </a:lnTo>
                    <a:cubicBezTo>
                      <a:pt x="1975027" y="733772"/>
                      <a:pt x="1899524" y="658231"/>
                      <a:pt x="1806691" y="658231"/>
                    </a:cubicBezTo>
                    <a:lnTo>
                      <a:pt x="329125" y="658231"/>
                    </a:lnTo>
                    <a:lnTo>
                      <a:pt x="329125" y="329439"/>
                    </a:lnTo>
                    <a:lnTo>
                      <a:pt x="1975027" y="329439"/>
                    </a:lnTo>
                    <a:lnTo>
                      <a:pt x="1975027" y="0"/>
                    </a:lnTo>
                    <a:lnTo>
                      <a:pt x="168338" y="0"/>
                    </a:lnTo>
                    <a:cubicBezTo>
                      <a:pt x="75541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" name="Freeform: Shape 112">
                <a:extLst>
                  <a:ext uri="{FF2B5EF4-FFF2-40B4-BE49-F238E27FC236}">
                    <a16:creationId xmlns:a16="http://schemas.microsoft.com/office/drawing/2014/main" id="{35459CB0-FE79-6E7C-91B3-1271291E0CEF}"/>
                  </a:ext>
                </a:extLst>
              </p:cNvPr>
              <p:cNvSpPr/>
              <p:nvPr/>
            </p:nvSpPr>
            <p:spPr>
              <a:xfrm>
                <a:off x="5592466" y="1920853"/>
                <a:ext cx="1974934" cy="1645827"/>
              </a:xfrm>
              <a:custGeom>
                <a:avLst/>
                <a:gdLst>
                  <a:gd name="connsiteX0" fmla="*/ 1645329 w 1974934"/>
                  <a:gd name="connsiteY0" fmla="*/ 1316555 h 1645827"/>
                  <a:gd name="connsiteX1" fmla="*/ 329051 w 1974934"/>
                  <a:gd name="connsiteY1" fmla="*/ 1316555 h 1645827"/>
                  <a:gd name="connsiteX2" fmla="*/ 329051 w 1974934"/>
                  <a:gd name="connsiteY2" fmla="*/ 329476 h 1645827"/>
                  <a:gd name="connsiteX3" fmla="*/ 1645329 w 1974934"/>
                  <a:gd name="connsiteY3" fmla="*/ 329476 h 1645827"/>
                  <a:gd name="connsiteX4" fmla="*/ 1645329 w 1974934"/>
                  <a:gd name="connsiteY4" fmla="*/ 1316555 h 1645827"/>
                  <a:gd name="connsiteX5" fmla="*/ 1806598 w 1974934"/>
                  <a:gd name="connsiteY5" fmla="*/ 0 h 1645827"/>
                  <a:gd name="connsiteX6" fmla="*/ 168337 w 1974934"/>
                  <a:gd name="connsiteY6" fmla="*/ 0 h 1645827"/>
                  <a:gd name="connsiteX7" fmla="*/ 0 w 1974934"/>
                  <a:gd name="connsiteY7" fmla="*/ 168337 h 1645827"/>
                  <a:gd name="connsiteX8" fmla="*/ 0 w 1974934"/>
                  <a:gd name="connsiteY8" fmla="*/ 1477491 h 1645827"/>
                  <a:gd name="connsiteX9" fmla="*/ 168337 w 1974934"/>
                  <a:gd name="connsiteY9" fmla="*/ 1645828 h 1645827"/>
                  <a:gd name="connsiteX10" fmla="*/ 1806598 w 1974934"/>
                  <a:gd name="connsiteY10" fmla="*/ 1645828 h 1645827"/>
                  <a:gd name="connsiteX11" fmla="*/ 1974934 w 1974934"/>
                  <a:gd name="connsiteY11" fmla="*/ 1477491 h 1645827"/>
                  <a:gd name="connsiteX12" fmla="*/ 1974934 w 1974934"/>
                  <a:gd name="connsiteY12" fmla="*/ 168337 h 1645827"/>
                  <a:gd name="connsiteX13" fmla="*/ 1806598 w 1974934"/>
                  <a:gd name="connsiteY13" fmla="*/ 0 h 164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4934" h="1645827">
                    <a:moveTo>
                      <a:pt x="1645329" y="1316555"/>
                    </a:moveTo>
                    <a:lnTo>
                      <a:pt x="329051" y="1316555"/>
                    </a:lnTo>
                    <a:lnTo>
                      <a:pt x="329051" y="329476"/>
                    </a:lnTo>
                    <a:lnTo>
                      <a:pt x="1645329" y="329476"/>
                    </a:lnTo>
                    <a:lnTo>
                      <a:pt x="1645329" y="1316555"/>
                    </a:lnTo>
                    <a:close/>
                    <a:moveTo>
                      <a:pt x="1806598" y="0"/>
                    </a:moveTo>
                    <a:lnTo>
                      <a:pt x="168337" y="0"/>
                    </a:lnTo>
                    <a:cubicBezTo>
                      <a:pt x="75504" y="0"/>
                      <a:pt x="0" y="75503"/>
                      <a:pt x="0" y="168337"/>
                    </a:cubicBezTo>
                    <a:lnTo>
                      <a:pt x="0" y="1477491"/>
                    </a:lnTo>
                    <a:cubicBezTo>
                      <a:pt x="0" y="1570324"/>
                      <a:pt x="75504" y="1645828"/>
                      <a:pt x="168337" y="1645828"/>
                    </a:cubicBezTo>
                    <a:lnTo>
                      <a:pt x="1806598" y="1645828"/>
                    </a:lnTo>
                    <a:cubicBezTo>
                      <a:pt x="1899394" y="1645828"/>
                      <a:pt x="1974934" y="1570324"/>
                      <a:pt x="1974934" y="1477491"/>
                    </a:cubicBezTo>
                    <a:lnTo>
                      <a:pt x="1974934" y="168337"/>
                    </a:lnTo>
                    <a:cubicBezTo>
                      <a:pt x="1974934" y="75503"/>
                      <a:pt x="1899394" y="0"/>
                      <a:pt x="1806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form: Shape 113">
                <a:extLst>
                  <a:ext uri="{FF2B5EF4-FFF2-40B4-BE49-F238E27FC236}">
                    <a16:creationId xmlns:a16="http://schemas.microsoft.com/office/drawing/2014/main" id="{B62066D2-73A4-7F99-0FD3-777ED443C703}"/>
                  </a:ext>
                </a:extLst>
              </p:cNvPr>
              <p:cNvSpPr/>
              <p:nvPr/>
            </p:nvSpPr>
            <p:spPr>
              <a:xfrm>
                <a:off x="0" y="2752921"/>
                <a:ext cx="2626964" cy="1452206"/>
              </a:xfrm>
              <a:custGeom>
                <a:avLst/>
                <a:gdLst>
                  <a:gd name="connsiteX0" fmla="*/ 2626466 w 2626964"/>
                  <a:gd name="connsiteY0" fmla="*/ 445582 h 1452206"/>
                  <a:gd name="connsiteX1" fmla="*/ 1309247 w 2626964"/>
                  <a:gd name="connsiteY1" fmla="*/ 1106360 h 1452206"/>
                  <a:gd name="connsiteX2" fmla="*/ 322684 w 2626964"/>
                  <a:gd name="connsiteY2" fmla="*/ 611962 h 1452206"/>
                  <a:gd name="connsiteX3" fmla="*/ 322684 w 2626964"/>
                  <a:gd name="connsiteY3" fmla="*/ 0 h 1452206"/>
                  <a:gd name="connsiteX4" fmla="*/ 0 w 2626964"/>
                  <a:gd name="connsiteY4" fmla="*/ 197091 h 1452206"/>
                  <a:gd name="connsiteX5" fmla="*/ 0 w 2626964"/>
                  <a:gd name="connsiteY5" fmla="*/ 707029 h 1452206"/>
                  <a:gd name="connsiteX6" fmla="*/ 24971 w 2626964"/>
                  <a:gd name="connsiteY6" fmla="*/ 795248 h 1452206"/>
                  <a:gd name="connsiteX7" fmla="*/ 92390 w 2626964"/>
                  <a:gd name="connsiteY7" fmla="*/ 857297 h 1452206"/>
                  <a:gd name="connsiteX8" fmla="*/ 1233725 w 2626964"/>
                  <a:gd name="connsiteY8" fmla="*/ 1434194 h 1452206"/>
                  <a:gd name="connsiteX9" fmla="*/ 1309653 w 2626964"/>
                  <a:gd name="connsiteY9" fmla="*/ 1452207 h 1452206"/>
                  <a:gd name="connsiteX10" fmla="*/ 1384879 w 2626964"/>
                  <a:gd name="connsiteY10" fmla="*/ 1434581 h 1452206"/>
                  <a:gd name="connsiteX11" fmla="*/ 2533762 w 2626964"/>
                  <a:gd name="connsiteY11" fmla="*/ 861025 h 1452206"/>
                  <a:gd name="connsiteX12" fmla="*/ 2601865 w 2626964"/>
                  <a:gd name="connsiteY12" fmla="*/ 798810 h 1452206"/>
                  <a:gd name="connsiteX13" fmla="*/ 2626965 w 2626964"/>
                  <a:gd name="connsiteY13" fmla="*/ 710074 h 1452206"/>
                  <a:gd name="connsiteX14" fmla="*/ 2626448 w 2626964"/>
                  <a:gd name="connsiteY14" fmla="*/ 445748 h 1452206"/>
                  <a:gd name="connsiteX15" fmla="*/ 2626448 w 2626964"/>
                  <a:gd name="connsiteY15" fmla="*/ 445582 h 14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26964" h="1452206">
                    <a:moveTo>
                      <a:pt x="2626466" y="445582"/>
                    </a:moveTo>
                    <a:lnTo>
                      <a:pt x="1309247" y="1106360"/>
                    </a:lnTo>
                    <a:lnTo>
                      <a:pt x="322684" y="611962"/>
                    </a:lnTo>
                    <a:lnTo>
                      <a:pt x="322684" y="0"/>
                    </a:lnTo>
                    <a:lnTo>
                      <a:pt x="0" y="197091"/>
                    </a:lnTo>
                    <a:lnTo>
                      <a:pt x="0" y="707029"/>
                    </a:lnTo>
                    <a:cubicBezTo>
                      <a:pt x="0" y="738220"/>
                      <a:pt x="8637" y="768727"/>
                      <a:pt x="24971" y="795248"/>
                    </a:cubicBezTo>
                    <a:cubicBezTo>
                      <a:pt x="41286" y="821788"/>
                      <a:pt x="64596" y="843216"/>
                      <a:pt x="92390" y="857297"/>
                    </a:cubicBezTo>
                    <a:lnTo>
                      <a:pt x="1233725" y="1434194"/>
                    </a:lnTo>
                    <a:cubicBezTo>
                      <a:pt x="1257478" y="1446208"/>
                      <a:pt x="1283574" y="1452207"/>
                      <a:pt x="1309653" y="1452207"/>
                    </a:cubicBezTo>
                    <a:cubicBezTo>
                      <a:pt x="1335472" y="1452207"/>
                      <a:pt x="1361292" y="1446319"/>
                      <a:pt x="1384879" y="1434581"/>
                    </a:cubicBezTo>
                    <a:lnTo>
                      <a:pt x="2533762" y="861025"/>
                    </a:lnTo>
                    <a:cubicBezTo>
                      <a:pt x="2561852" y="847017"/>
                      <a:pt x="2585402" y="825498"/>
                      <a:pt x="2601865" y="798810"/>
                    </a:cubicBezTo>
                    <a:cubicBezTo>
                      <a:pt x="2618327" y="772123"/>
                      <a:pt x="2627038" y="741413"/>
                      <a:pt x="2626965" y="710074"/>
                    </a:cubicBezTo>
                    <a:lnTo>
                      <a:pt x="2626448" y="445748"/>
                    </a:lnTo>
                    <a:lnTo>
                      <a:pt x="2626448" y="445582"/>
                    </a:lnTo>
                    <a:close/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reeform: Shape 114">
                <a:extLst>
                  <a:ext uri="{FF2B5EF4-FFF2-40B4-BE49-F238E27FC236}">
                    <a16:creationId xmlns:a16="http://schemas.microsoft.com/office/drawing/2014/main" id="{1550D3CC-DE03-33C4-50FD-65C28E0719E3}"/>
                  </a:ext>
                </a:extLst>
              </p:cNvPr>
              <p:cNvSpPr/>
              <p:nvPr/>
            </p:nvSpPr>
            <p:spPr>
              <a:xfrm>
                <a:off x="0" y="1282398"/>
                <a:ext cx="2626964" cy="1452213"/>
              </a:xfrm>
              <a:custGeom>
                <a:avLst/>
                <a:gdLst>
                  <a:gd name="connsiteX0" fmla="*/ 2602031 w 2626964"/>
                  <a:gd name="connsiteY0" fmla="*/ 656984 h 1452213"/>
                  <a:gd name="connsiteX1" fmla="*/ 2534574 w 2626964"/>
                  <a:gd name="connsiteY1" fmla="*/ 594935 h 1452213"/>
                  <a:gd name="connsiteX2" fmla="*/ 1393240 w 2626964"/>
                  <a:gd name="connsiteY2" fmla="*/ 18039 h 1452213"/>
                  <a:gd name="connsiteX3" fmla="*/ 1242123 w 2626964"/>
                  <a:gd name="connsiteY3" fmla="*/ 17633 h 1452213"/>
                  <a:gd name="connsiteX4" fmla="*/ 93203 w 2626964"/>
                  <a:gd name="connsiteY4" fmla="*/ 591152 h 1452213"/>
                  <a:gd name="connsiteX5" fmla="*/ 25100 w 2626964"/>
                  <a:gd name="connsiteY5" fmla="*/ 653367 h 1452213"/>
                  <a:gd name="connsiteX6" fmla="*/ 0 w 2626964"/>
                  <a:gd name="connsiteY6" fmla="*/ 742103 h 1452213"/>
                  <a:gd name="connsiteX7" fmla="*/ 517 w 2626964"/>
                  <a:gd name="connsiteY7" fmla="*/ 1006466 h 1452213"/>
                  <a:gd name="connsiteX8" fmla="*/ 517 w 2626964"/>
                  <a:gd name="connsiteY8" fmla="*/ 1006632 h 1452213"/>
                  <a:gd name="connsiteX9" fmla="*/ 1317700 w 2626964"/>
                  <a:gd name="connsiteY9" fmla="*/ 345854 h 1452213"/>
                  <a:gd name="connsiteX10" fmla="*/ 2304299 w 2626964"/>
                  <a:gd name="connsiteY10" fmla="*/ 840289 h 1452213"/>
                  <a:gd name="connsiteX11" fmla="*/ 2304299 w 2626964"/>
                  <a:gd name="connsiteY11" fmla="*/ 1452214 h 1452213"/>
                  <a:gd name="connsiteX12" fmla="*/ 2626965 w 2626964"/>
                  <a:gd name="connsiteY12" fmla="*/ 1255160 h 1452213"/>
                  <a:gd name="connsiteX13" fmla="*/ 2626965 w 2626964"/>
                  <a:gd name="connsiteY13" fmla="*/ 745167 h 1452213"/>
                  <a:gd name="connsiteX14" fmla="*/ 2602031 w 2626964"/>
                  <a:gd name="connsiteY14" fmla="*/ 656984 h 1452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6964" h="1452213">
                    <a:moveTo>
                      <a:pt x="2602031" y="656984"/>
                    </a:moveTo>
                    <a:cubicBezTo>
                      <a:pt x="2585679" y="630444"/>
                      <a:pt x="2562369" y="608980"/>
                      <a:pt x="2534574" y="594935"/>
                    </a:cubicBezTo>
                    <a:lnTo>
                      <a:pt x="1393240" y="18039"/>
                    </a:lnTo>
                    <a:cubicBezTo>
                      <a:pt x="1345993" y="-5861"/>
                      <a:pt x="1289462" y="-6028"/>
                      <a:pt x="1242123" y="17633"/>
                    </a:cubicBezTo>
                    <a:lnTo>
                      <a:pt x="93203" y="591152"/>
                    </a:lnTo>
                    <a:cubicBezTo>
                      <a:pt x="65113" y="605197"/>
                      <a:pt x="41563" y="626679"/>
                      <a:pt x="25100" y="653367"/>
                    </a:cubicBezTo>
                    <a:cubicBezTo>
                      <a:pt x="8638" y="680054"/>
                      <a:pt x="-37" y="710765"/>
                      <a:pt x="0" y="742103"/>
                    </a:cubicBezTo>
                    <a:lnTo>
                      <a:pt x="517" y="1006466"/>
                    </a:lnTo>
                    <a:lnTo>
                      <a:pt x="517" y="1006632"/>
                    </a:lnTo>
                    <a:lnTo>
                      <a:pt x="1317700" y="345854"/>
                    </a:lnTo>
                    <a:lnTo>
                      <a:pt x="2304299" y="840289"/>
                    </a:lnTo>
                    <a:lnTo>
                      <a:pt x="2304299" y="1452214"/>
                    </a:lnTo>
                    <a:lnTo>
                      <a:pt x="2626965" y="1255160"/>
                    </a:lnTo>
                    <a:lnTo>
                      <a:pt x="2626965" y="745167"/>
                    </a:lnTo>
                    <a:cubicBezTo>
                      <a:pt x="2626965" y="714013"/>
                      <a:pt x="2618346" y="683505"/>
                      <a:pt x="2602031" y="656984"/>
                    </a:cubicBezTo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136" name="7 Imagen" descr="Logotipo.png">
            <a:extLst>
              <a:ext uri="{FF2B5EF4-FFF2-40B4-BE49-F238E27FC236}">
                <a16:creationId xmlns:a16="http://schemas.microsoft.com/office/drawing/2014/main" id="{E28A73DC-99A8-7816-70FE-21084DD5ACDB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30543" t="32893" r="32247" b="32851"/>
          <a:stretch>
            <a:fillRect/>
          </a:stretch>
        </p:blipFill>
        <p:spPr>
          <a:xfrm>
            <a:off x="18150409" y="10006616"/>
            <a:ext cx="1708378" cy="10536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8" name="object 9">
            <a:extLst>
              <a:ext uri="{FF2B5EF4-FFF2-40B4-BE49-F238E27FC236}">
                <a16:creationId xmlns:a16="http://schemas.microsoft.com/office/drawing/2014/main" id="{254A9BDB-F20E-468E-9065-E80363716CA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76064" y="7864475"/>
            <a:ext cx="135171" cy="13516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912380" y="2206346"/>
            <a:ext cx="10106660" cy="6056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660" marR="894080" indent="-188595">
              <a:lnSpc>
                <a:spcPct val="101000"/>
              </a:lnSpc>
              <a:spcBef>
                <a:spcPts val="95"/>
              </a:spcBef>
              <a:buClr>
                <a:srgbClr val="F28E00"/>
              </a:buClr>
              <a:buSzPct val="110204"/>
              <a:buChar char="•"/>
              <a:tabLst>
                <a:tab pos="201295" algn="l"/>
              </a:tabLst>
            </a:pPr>
            <a:r>
              <a:rPr spc="80" dirty="0"/>
              <a:t>ORE</a:t>
            </a:r>
            <a:r>
              <a:rPr spc="260" dirty="0"/>
              <a:t> </a:t>
            </a:r>
            <a:r>
              <a:rPr spc="60" dirty="0"/>
              <a:t>is</a:t>
            </a:r>
            <a:r>
              <a:rPr spc="275" dirty="0"/>
              <a:t> </a:t>
            </a:r>
            <a:r>
              <a:rPr spc="80" dirty="0"/>
              <a:t>the</a:t>
            </a:r>
            <a:r>
              <a:rPr spc="270" dirty="0"/>
              <a:t> </a:t>
            </a:r>
            <a:r>
              <a:rPr dirty="0"/>
              <a:t>EC’s</a:t>
            </a:r>
            <a:r>
              <a:rPr spc="275" dirty="0"/>
              <a:t> </a:t>
            </a:r>
            <a:r>
              <a:rPr spc="90" dirty="0"/>
              <a:t>Open</a:t>
            </a:r>
            <a:r>
              <a:rPr spc="270" dirty="0"/>
              <a:t> </a:t>
            </a:r>
            <a:r>
              <a:rPr spc="75" dirty="0"/>
              <a:t>Access</a:t>
            </a:r>
            <a:r>
              <a:rPr spc="275" dirty="0"/>
              <a:t> </a:t>
            </a:r>
            <a:r>
              <a:rPr spc="105" dirty="0"/>
              <a:t>publishing</a:t>
            </a:r>
            <a:r>
              <a:rPr spc="270" dirty="0"/>
              <a:t> </a:t>
            </a:r>
            <a:r>
              <a:rPr spc="95" dirty="0"/>
              <a:t>platform</a:t>
            </a:r>
            <a:r>
              <a:rPr spc="275" dirty="0"/>
              <a:t> </a:t>
            </a:r>
            <a:r>
              <a:rPr spc="60" dirty="0"/>
              <a:t>for</a:t>
            </a:r>
            <a:r>
              <a:rPr spc="270" dirty="0"/>
              <a:t> </a:t>
            </a:r>
            <a:r>
              <a:rPr spc="114" dirty="0"/>
              <a:t>scientific </a:t>
            </a:r>
            <a:r>
              <a:rPr spc="105" dirty="0"/>
              <a:t>articles</a:t>
            </a:r>
            <a:r>
              <a:rPr spc="254" dirty="0"/>
              <a:t> </a:t>
            </a:r>
            <a:r>
              <a:rPr spc="60" dirty="0"/>
              <a:t>for</a:t>
            </a:r>
            <a:r>
              <a:rPr spc="260" dirty="0"/>
              <a:t> </a:t>
            </a:r>
            <a:r>
              <a:rPr spc="95" dirty="0"/>
              <a:t>Horizon</a:t>
            </a:r>
            <a:r>
              <a:rPr spc="265" dirty="0"/>
              <a:t> </a:t>
            </a:r>
            <a:r>
              <a:rPr spc="105" dirty="0"/>
              <a:t>Europe.</a:t>
            </a: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28E00"/>
              </a:buClr>
              <a:buFont typeface="EffraTrial-Thin"/>
              <a:buChar char="•"/>
            </a:pPr>
            <a:endParaRPr spc="105" dirty="0"/>
          </a:p>
          <a:p>
            <a:pPr marL="200660" marR="328295" indent="-188595">
              <a:lnSpc>
                <a:spcPct val="101000"/>
              </a:lnSpc>
              <a:buClr>
                <a:srgbClr val="F28E00"/>
              </a:buClr>
              <a:buSzPct val="110204"/>
              <a:buChar char="•"/>
              <a:tabLst>
                <a:tab pos="201295" algn="l"/>
              </a:tabLst>
            </a:pPr>
            <a:r>
              <a:rPr spc="60" dirty="0"/>
              <a:t>As</a:t>
            </a:r>
            <a:r>
              <a:rPr spc="250" dirty="0"/>
              <a:t> </a:t>
            </a:r>
            <a:r>
              <a:rPr spc="80" dirty="0"/>
              <a:t>from</a:t>
            </a:r>
            <a:r>
              <a:rPr spc="254" dirty="0"/>
              <a:t> </a:t>
            </a:r>
            <a:r>
              <a:rPr spc="60" dirty="0"/>
              <a:t>30</a:t>
            </a:r>
            <a:r>
              <a:rPr spc="260" dirty="0"/>
              <a:t> </a:t>
            </a:r>
            <a:r>
              <a:rPr spc="95" dirty="0"/>
              <a:t>September</a:t>
            </a:r>
            <a:r>
              <a:rPr spc="254" dirty="0"/>
              <a:t> </a:t>
            </a:r>
            <a:r>
              <a:rPr spc="95" dirty="0"/>
              <a:t>2022,</a:t>
            </a:r>
            <a:r>
              <a:rPr spc="260" dirty="0"/>
              <a:t> </a:t>
            </a:r>
            <a:r>
              <a:rPr spc="70" dirty="0"/>
              <a:t>COST</a:t>
            </a:r>
            <a:r>
              <a:rPr spc="254" dirty="0"/>
              <a:t> </a:t>
            </a:r>
            <a:r>
              <a:rPr spc="95" dirty="0"/>
              <a:t>Actions</a:t>
            </a:r>
            <a:r>
              <a:rPr spc="260" dirty="0"/>
              <a:t> </a:t>
            </a:r>
            <a:r>
              <a:rPr spc="80" dirty="0"/>
              <a:t>can</a:t>
            </a:r>
            <a:r>
              <a:rPr spc="254" dirty="0"/>
              <a:t> </a:t>
            </a:r>
            <a:r>
              <a:rPr spc="100" dirty="0"/>
              <a:t>submit</a:t>
            </a:r>
            <a:r>
              <a:rPr spc="260" dirty="0"/>
              <a:t> </a:t>
            </a:r>
            <a:r>
              <a:rPr spc="100" dirty="0"/>
              <a:t>directly</a:t>
            </a:r>
            <a:r>
              <a:rPr spc="254" dirty="0"/>
              <a:t> </a:t>
            </a:r>
            <a:r>
              <a:rPr spc="-25" dirty="0"/>
              <a:t>to </a:t>
            </a:r>
            <a:r>
              <a:rPr spc="90" dirty="0"/>
              <a:t>this</a:t>
            </a:r>
            <a:r>
              <a:rPr spc="245" dirty="0"/>
              <a:t> </a:t>
            </a:r>
            <a:r>
              <a:rPr spc="105" dirty="0"/>
              <a:t>publishing</a:t>
            </a:r>
            <a:r>
              <a:rPr spc="260" dirty="0"/>
              <a:t> </a:t>
            </a:r>
            <a:r>
              <a:rPr spc="90" dirty="0"/>
              <a:t>venue,</a:t>
            </a:r>
            <a:r>
              <a:rPr spc="254" dirty="0"/>
              <a:t> </a:t>
            </a:r>
            <a:r>
              <a:rPr spc="80" dirty="0"/>
              <a:t>free</a:t>
            </a:r>
            <a:r>
              <a:rPr spc="260" dirty="0"/>
              <a:t> </a:t>
            </a:r>
            <a:r>
              <a:rPr spc="60" dirty="0"/>
              <a:t>of</a:t>
            </a:r>
            <a:r>
              <a:rPr spc="254" dirty="0"/>
              <a:t> </a:t>
            </a:r>
            <a:r>
              <a:rPr spc="105" dirty="0"/>
              <a:t>charge.</a:t>
            </a: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28E00"/>
              </a:buClr>
              <a:buFont typeface="EffraTrial-Thin"/>
              <a:buChar char="•"/>
            </a:pPr>
            <a:endParaRPr sz="3300" dirty="0"/>
          </a:p>
          <a:p>
            <a:pPr marL="200660" marR="234950" indent="-188595">
              <a:lnSpc>
                <a:spcPct val="101000"/>
              </a:lnSpc>
              <a:buClr>
                <a:srgbClr val="F28E00"/>
              </a:buClr>
              <a:buSzPct val="110204"/>
              <a:buChar char="•"/>
              <a:tabLst>
                <a:tab pos="201295" algn="l"/>
              </a:tabLst>
            </a:pPr>
            <a:r>
              <a:rPr spc="80" dirty="0"/>
              <a:t>ORE</a:t>
            </a:r>
            <a:r>
              <a:rPr spc="260" dirty="0"/>
              <a:t> </a:t>
            </a:r>
            <a:r>
              <a:rPr spc="60" dirty="0"/>
              <a:t>is</a:t>
            </a:r>
            <a:r>
              <a:rPr spc="265" dirty="0"/>
              <a:t> </a:t>
            </a:r>
            <a:r>
              <a:rPr dirty="0"/>
              <a:t>a</a:t>
            </a:r>
            <a:r>
              <a:rPr spc="260" dirty="0"/>
              <a:t> </a:t>
            </a:r>
            <a:r>
              <a:rPr spc="100" dirty="0"/>
              <a:t>reliable</a:t>
            </a:r>
            <a:r>
              <a:rPr spc="260" dirty="0"/>
              <a:t> </a:t>
            </a:r>
            <a:r>
              <a:rPr spc="105" dirty="0"/>
              <a:t>peer-</a:t>
            </a:r>
            <a:r>
              <a:rPr spc="80" dirty="0"/>
              <a:t>reviewed</a:t>
            </a:r>
            <a:r>
              <a:rPr spc="265" dirty="0"/>
              <a:t> </a:t>
            </a:r>
            <a:r>
              <a:rPr spc="105" dirty="0"/>
              <a:t>publishing</a:t>
            </a:r>
            <a:r>
              <a:rPr spc="260" dirty="0"/>
              <a:t> </a:t>
            </a:r>
            <a:r>
              <a:rPr spc="100" dirty="0"/>
              <a:t>service</a:t>
            </a:r>
            <a:r>
              <a:rPr spc="260" dirty="0"/>
              <a:t> </a:t>
            </a:r>
            <a:r>
              <a:rPr spc="60" dirty="0"/>
              <a:t>of</a:t>
            </a:r>
            <a:r>
              <a:rPr spc="265" dirty="0"/>
              <a:t> </a:t>
            </a:r>
            <a:r>
              <a:rPr spc="90" dirty="0"/>
              <a:t>high</a:t>
            </a:r>
            <a:r>
              <a:rPr spc="260" dirty="0"/>
              <a:t> </a:t>
            </a:r>
            <a:r>
              <a:rPr spc="114" dirty="0"/>
              <a:t>scientific </a:t>
            </a:r>
            <a:r>
              <a:rPr spc="75" dirty="0"/>
              <a:t>quality,</a:t>
            </a:r>
            <a:r>
              <a:rPr spc="254" dirty="0"/>
              <a:t> </a:t>
            </a:r>
            <a:r>
              <a:rPr spc="90" dirty="0"/>
              <a:t>with</a:t>
            </a:r>
            <a:r>
              <a:rPr spc="265" dirty="0"/>
              <a:t> </a:t>
            </a:r>
            <a:r>
              <a:rPr spc="100" dirty="0"/>
              <a:t>swift</a:t>
            </a:r>
            <a:r>
              <a:rPr spc="265" dirty="0"/>
              <a:t> </a:t>
            </a:r>
            <a:r>
              <a:rPr spc="105" dirty="0"/>
              <a:t>publication</a:t>
            </a:r>
            <a:r>
              <a:rPr spc="265" dirty="0"/>
              <a:t> </a:t>
            </a:r>
            <a:r>
              <a:rPr spc="85" dirty="0"/>
              <a:t>times.</a:t>
            </a: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28E00"/>
              </a:buClr>
              <a:buFont typeface="EffraTrial-Thin"/>
              <a:buChar char="•"/>
            </a:pPr>
            <a:endParaRPr sz="3300" dirty="0"/>
          </a:p>
          <a:p>
            <a:pPr marL="200660" marR="5080" indent="-188595">
              <a:lnSpc>
                <a:spcPct val="101000"/>
              </a:lnSpc>
              <a:buClr>
                <a:srgbClr val="F28E00"/>
              </a:buClr>
              <a:buSzPct val="110204"/>
              <a:buChar char="•"/>
              <a:tabLst>
                <a:tab pos="201295" algn="l"/>
              </a:tabLst>
            </a:pPr>
            <a:r>
              <a:rPr spc="95" dirty="0"/>
              <a:t>Submitted</a:t>
            </a:r>
            <a:r>
              <a:rPr spc="265" dirty="0"/>
              <a:t> </a:t>
            </a:r>
            <a:r>
              <a:rPr spc="105" dirty="0"/>
              <a:t>publications</a:t>
            </a:r>
            <a:r>
              <a:rPr spc="265" dirty="0"/>
              <a:t> </a:t>
            </a:r>
            <a:r>
              <a:rPr spc="90" dirty="0"/>
              <a:t>must</a:t>
            </a:r>
            <a:r>
              <a:rPr spc="265" dirty="0"/>
              <a:t> </a:t>
            </a:r>
            <a:r>
              <a:rPr spc="60" dirty="0"/>
              <a:t>be</a:t>
            </a:r>
            <a:r>
              <a:rPr spc="265" dirty="0"/>
              <a:t> </a:t>
            </a:r>
            <a:r>
              <a:rPr spc="105" dirty="0"/>
              <a:t>original,</a:t>
            </a:r>
            <a:r>
              <a:rPr spc="265" dirty="0"/>
              <a:t> </a:t>
            </a:r>
            <a:r>
              <a:rPr spc="70" dirty="0"/>
              <a:t>not</a:t>
            </a:r>
            <a:r>
              <a:rPr spc="265" dirty="0"/>
              <a:t> </a:t>
            </a:r>
            <a:r>
              <a:rPr spc="60" dirty="0"/>
              <a:t>be</a:t>
            </a:r>
            <a:r>
              <a:rPr spc="265" dirty="0"/>
              <a:t> </a:t>
            </a:r>
            <a:r>
              <a:rPr spc="95" dirty="0"/>
              <a:t>submitted</a:t>
            </a:r>
            <a:r>
              <a:rPr spc="265" dirty="0"/>
              <a:t> </a:t>
            </a:r>
            <a:r>
              <a:rPr spc="85" dirty="0"/>
              <a:t>anywhere </a:t>
            </a:r>
            <a:r>
              <a:rPr spc="90" dirty="0"/>
              <a:t>else</a:t>
            </a:r>
            <a:r>
              <a:rPr spc="260" dirty="0"/>
              <a:t> </a:t>
            </a:r>
            <a:r>
              <a:rPr spc="60" dirty="0"/>
              <a:t>for</a:t>
            </a:r>
            <a:r>
              <a:rPr spc="260" dirty="0"/>
              <a:t> </a:t>
            </a:r>
            <a:r>
              <a:rPr spc="105" dirty="0"/>
              <a:t>publication,</a:t>
            </a:r>
            <a:r>
              <a:rPr spc="260" dirty="0"/>
              <a:t> </a:t>
            </a:r>
            <a:r>
              <a:rPr spc="80" dirty="0"/>
              <a:t>and</a:t>
            </a:r>
            <a:r>
              <a:rPr spc="260" dirty="0"/>
              <a:t> </a:t>
            </a:r>
            <a:r>
              <a:rPr spc="75" dirty="0"/>
              <a:t>stem</a:t>
            </a:r>
            <a:r>
              <a:rPr spc="265" dirty="0"/>
              <a:t> </a:t>
            </a:r>
            <a:r>
              <a:rPr spc="80" dirty="0"/>
              <a:t>from</a:t>
            </a:r>
            <a:r>
              <a:rPr spc="260" dirty="0"/>
              <a:t> </a:t>
            </a:r>
            <a:r>
              <a:rPr spc="70" dirty="0"/>
              <a:t>COST</a:t>
            </a:r>
            <a:r>
              <a:rPr spc="260" dirty="0"/>
              <a:t> </a:t>
            </a:r>
            <a:r>
              <a:rPr spc="95" dirty="0"/>
              <a:t>Actions.</a:t>
            </a:r>
            <a:r>
              <a:rPr spc="260" dirty="0"/>
              <a:t> </a:t>
            </a:r>
            <a:r>
              <a:rPr spc="80" dirty="0"/>
              <a:t>ORE</a:t>
            </a:r>
            <a:r>
              <a:rPr spc="260" dirty="0"/>
              <a:t> </a:t>
            </a:r>
            <a:r>
              <a:rPr spc="90" dirty="0"/>
              <a:t>accepts</a:t>
            </a:r>
          </a:p>
          <a:p>
            <a:pPr marL="200660">
              <a:lnSpc>
                <a:spcPct val="100000"/>
              </a:lnSpc>
              <a:spcBef>
                <a:spcPts val="30"/>
              </a:spcBef>
            </a:pPr>
            <a:r>
              <a:rPr spc="105" dirty="0"/>
              <a:t>articles</a:t>
            </a:r>
            <a:r>
              <a:rPr spc="250" dirty="0"/>
              <a:t> </a:t>
            </a:r>
            <a:r>
              <a:rPr spc="60" dirty="0"/>
              <a:t>in</a:t>
            </a:r>
            <a:r>
              <a:rPr spc="260" dirty="0"/>
              <a:t> </a:t>
            </a:r>
            <a:r>
              <a:rPr spc="80" dirty="0"/>
              <a:t>all</a:t>
            </a:r>
            <a:r>
              <a:rPr spc="260" dirty="0"/>
              <a:t> </a:t>
            </a:r>
            <a:r>
              <a:rPr spc="114" dirty="0"/>
              <a:t>fields</a:t>
            </a:r>
            <a:r>
              <a:rPr spc="260" dirty="0"/>
              <a:t> </a:t>
            </a:r>
            <a:r>
              <a:rPr spc="60" dirty="0"/>
              <a:t>of</a:t>
            </a:r>
            <a:r>
              <a:rPr spc="260" dirty="0"/>
              <a:t> </a:t>
            </a:r>
            <a:r>
              <a:rPr spc="100" dirty="0"/>
              <a:t>science.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300" dirty="0"/>
          </a:p>
          <a:p>
            <a:pPr marL="200660" marR="62230" indent="-188595">
              <a:lnSpc>
                <a:spcPct val="101000"/>
              </a:lnSpc>
              <a:buClr>
                <a:srgbClr val="F28E00"/>
              </a:buClr>
              <a:buSzPct val="110204"/>
              <a:buChar char="•"/>
              <a:tabLst>
                <a:tab pos="201295" algn="l"/>
              </a:tabLst>
            </a:pPr>
            <a:r>
              <a:rPr spc="100" dirty="0"/>
              <a:t>Please</a:t>
            </a:r>
            <a:r>
              <a:rPr spc="265" dirty="0"/>
              <a:t> </a:t>
            </a:r>
            <a:r>
              <a:rPr spc="70" dirty="0"/>
              <a:t>note</a:t>
            </a:r>
            <a:r>
              <a:rPr spc="265" dirty="0"/>
              <a:t> </a:t>
            </a:r>
            <a:r>
              <a:rPr spc="85" dirty="0"/>
              <a:t>that</a:t>
            </a:r>
            <a:r>
              <a:rPr spc="265" dirty="0"/>
              <a:t> </a:t>
            </a:r>
            <a:r>
              <a:rPr spc="90" dirty="0"/>
              <a:t>this</a:t>
            </a:r>
            <a:r>
              <a:rPr spc="265" dirty="0"/>
              <a:t> </a:t>
            </a:r>
            <a:r>
              <a:rPr spc="60" dirty="0"/>
              <a:t>is</a:t>
            </a:r>
            <a:r>
              <a:rPr spc="265" dirty="0"/>
              <a:t> </a:t>
            </a:r>
            <a:r>
              <a:rPr spc="105" dirty="0"/>
              <a:t>complementary</a:t>
            </a:r>
            <a:r>
              <a:rPr spc="265" dirty="0"/>
              <a:t> </a:t>
            </a:r>
            <a:r>
              <a:rPr dirty="0"/>
              <a:t>to</a:t>
            </a:r>
            <a:r>
              <a:rPr spc="265" dirty="0"/>
              <a:t> </a:t>
            </a:r>
            <a:r>
              <a:rPr spc="80" dirty="0"/>
              <a:t>the</a:t>
            </a:r>
            <a:r>
              <a:rPr spc="265" dirty="0"/>
              <a:t> </a:t>
            </a:r>
            <a:r>
              <a:rPr spc="95" dirty="0"/>
              <a:t>existing</a:t>
            </a:r>
            <a:r>
              <a:rPr spc="265" dirty="0"/>
              <a:t> </a:t>
            </a:r>
            <a:r>
              <a:rPr spc="90" dirty="0"/>
              <a:t>Open</a:t>
            </a:r>
            <a:r>
              <a:rPr spc="265" dirty="0"/>
              <a:t> </a:t>
            </a:r>
            <a:r>
              <a:rPr spc="85" dirty="0"/>
              <a:t>Access </a:t>
            </a:r>
            <a:r>
              <a:rPr spc="95" dirty="0"/>
              <a:t>expenses</a:t>
            </a:r>
            <a:r>
              <a:rPr spc="270" dirty="0"/>
              <a:t> </a:t>
            </a:r>
            <a:r>
              <a:rPr spc="70" dirty="0"/>
              <a:t>covered</a:t>
            </a:r>
            <a:r>
              <a:rPr spc="270" dirty="0"/>
              <a:t> </a:t>
            </a:r>
            <a:r>
              <a:rPr dirty="0"/>
              <a:t>by</a:t>
            </a:r>
            <a:r>
              <a:rPr spc="275" dirty="0"/>
              <a:t> </a:t>
            </a:r>
            <a:r>
              <a:rPr spc="80" dirty="0"/>
              <a:t>the</a:t>
            </a:r>
            <a:r>
              <a:rPr spc="270" dirty="0"/>
              <a:t> </a:t>
            </a:r>
            <a:r>
              <a:rPr spc="70" dirty="0"/>
              <a:t>COST</a:t>
            </a:r>
            <a:r>
              <a:rPr spc="270" dirty="0"/>
              <a:t> </a:t>
            </a:r>
            <a:r>
              <a:rPr spc="85" dirty="0"/>
              <a:t>rules.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4130" y="9329148"/>
            <a:ext cx="15992120" cy="392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latin typeface="EffraTrial-Thin"/>
                <a:cs typeface="EffraTrial-Thin"/>
              </a:rPr>
              <a:t>For</a:t>
            </a:r>
            <a:r>
              <a:rPr sz="2450" spc="270" dirty="0">
                <a:latin typeface="EffraTrial-Thin"/>
                <a:cs typeface="EffraTrial-Thin"/>
              </a:rPr>
              <a:t> </a:t>
            </a:r>
            <a:r>
              <a:rPr sz="2450" spc="80" dirty="0">
                <a:latin typeface="EffraTrial-Thin"/>
                <a:cs typeface="EffraTrial-Thin"/>
              </a:rPr>
              <a:t>more</a:t>
            </a:r>
            <a:r>
              <a:rPr sz="2450" spc="285" dirty="0">
                <a:latin typeface="EffraTrial-Thin"/>
                <a:cs typeface="EffraTrial-Thin"/>
              </a:rPr>
              <a:t> </a:t>
            </a:r>
            <a:r>
              <a:rPr sz="2450" spc="75" dirty="0">
                <a:latin typeface="EffraTrial-Thin"/>
                <a:cs typeface="EffraTrial-Thin"/>
              </a:rPr>
              <a:t>info</a:t>
            </a:r>
            <a:r>
              <a:rPr sz="2450" spc="280" dirty="0">
                <a:latin typeface="EffraTrial-Thin"/>
                <a:cs typeface="EffraTrial-Thin"/>
              </a:rPr>
              <a:t> </a:t>
            </a:r>
            <a:r>
              <a:rPr sz="2450" spc="95" dirty="0">
                <a:latin typeface="EffraTrial-Thin"/>
                <a:cs typeface="EffraTrial-Thin"/>
              </a:rPr>
              <a:t>visit</a:t>
            </a:r>
            <a:r>
              <a:rPr sz="2450" spc="285" dirty="0">
                <a:latin typeface="EffraTrial-Thin"/>
                <a:cs typeface="EffraTrial-Thin"/>
              </a:rPr>
              <a:t> </a:t>
            </a:r>
            <a:r>
              <a:rPr sz="2450" spc="80" dirty="0">
                <a:latin typeface="EffraTrial-Thin"/>
                <a:cs typeface="EffraTrial-Thin"/>
              </a:rPr>
              <a:t>the</a:t>
            </a:r>
            <a:r>
              <a:rPr sz="2450" spc="280" dirty="0">
                <a:latin typeface="EffraTrial-Thin"/>
                <a:cs typeface="EffraTrial-Thin"/>
              </a:rPr>
              <a:t> </a:t>
            </a:r>
            <a:r>
              <a:rPr sz="2450" spc="80" dirty="0">
                <a:latin typeface="EffraTrial-Thin"/>
                <a:cs typeface="EffraTrial-Thin"/>
              </a:rPr>
              <a:t>ORE</a:t>
            </a:r>
            <a:r>
              <a:rPr sz="2450" spc="285" dirty="0">
                <a:latin typeface="EffraTrial-Thin"/>
                <a:cs typeface="EffraTrial-Thin"/>
              </a:rPr>
              <a:t> </a:t>
            </a:r>
            <a:r>
              <a:rPr sz="2450" spc="90" dirty="0">
                <a:latin typeface="EffraTrial-Thin"/>
                <a:cs typeface="EffraTrial-Thin"/>
              </a:rPr>
              <a:t>website:</a:t>
            </a:r>
            <a:r>
              <a:rPr sz="2450" spc="250" dirty="0">
                <a:latin typeface="EffraTrial-Thin"/>
                <a:cs typeface="EffraTrial-Thin"/>
              </a:rPr>
              <a:t> </a:t>
            </a:r>
            <a:r>
              <a:rPr sz="2450" b="1" spc="70" dirty="0">
                <a:solidFill>
                  <a:schemeClr val="tx2"/>
                </a:solidFill>
                <a:latin typeface="EffraTrial-SemiBold"/>
                <a:cs typeface="EffraTrial-SemiBold"/>
              </a:rPr>
              <a:t>https://open-</a:t>
            </a:r>
            <a:r>
              <a:rPr sz="2450" b="1" spc="110" dirty="0">
                <a:solidFill>
                  <a:schemeClr val="tx2"/>
                </a:solidFill>
                <a:latin typeface="EffraTrial-SemiBold"/>
                <a:cs typeface="EffraTrial-SemiBold"/>
              </a:rPr>
              <a:t>research-</a:t>
            </a:r>
            <a:r>
              <a:rPr sz="2450" b="1" spc="100" dirty="0">
                <a:solidFill>
                  <a:schemeClr val="tx2"/>
                </a:solidFill>
                <a:latin typeface="EffraTrial-SemiBold"/>
                <a:cs typeface="EffraTrial-SemiBold"/>
              </a:rPr>
              <a:t>europe.ec.europa.eu/</a:t>
            </a:r>
            <a:endParaRPr sz="2450" dirty="0">
              <a:solidFill>
                <a:schemeClr val="tx2"/>
              </a:solidFill>
              <a:latin typeface="EffraTrial-SemiBold"/>
              <a:cs typeface="EffraTrial-SemiBol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Open</a:t>
            </a:r>
            <a:r>
              <a:rPr spc="-70" dirty="0"/>
              <a:t> </a:t>
            </a:r>
            <a:r>
              <a:rPr spc="-10" dirty="0"/>
              <a:t>Research</a:t>
            </a:r>
            <a:r>
              <a:rPr spc="-60" dirty="0"/>
              <a:t> </a:t>
            </a:r>
            <a:r>
              <a:rPr spc="-10" dirty="0"/>
              <a:t>Europe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5543265" y="9441014"/>
            <a:ext cx="1234440" cy="1234440"/>
            <a:chOff x="15543265" y="9441014"/>
            <a:chExt cx="1234440" cy="1234440"/>
          </a:xfrm>
        </p:grpSpPr>
        <p:sp>
          <p:nvSpPr>
            <p:cNvPr id="7" name="object 7"/>
            <p:cNvSpPr/>
            <p:nvPr/>
          </p:nvSpPr>
          <p:spPr>
            <a:xfrm>
              <a:off x="15545432" y="9443181"/>
              <a:ext cx="1229995" cy="1229995"/>
            </a:xfrm>
            <a:custGeom>
              <a:avLst/>
              <a:gdLst/>
              <a:ahLst/>
              <a:cxnLst/>
              <a:rect l="l" t="t" r="r" b="b"/>
              <a:pathLst>
                <a:path w="1229994" h="1229995">
                  <a:moveTo>
                    <a:pt x="614944" y="0"/>
                  </a:moveTo>
                  <a:lnTo>
                    <a:pt x="566881" y="1850"/>
                  </a:lnTo>
                  <a:lnTo>
                    <a:pt x="519831" y="7310"/>
                  </a:lnTo>
                  <a:lnTo>
                    <a:pt x="473930" y="16243"/>
                  </a:lnTo>
                  <a:lnTo>
                    <a:pt x="429315" y="28512"/>
                  </a:lnTo>
                  <a:lnTo>
                    <a:pt x="386123" y="43980"/>
                  </a:lnTo>
                  <a:lnTo>
                    <a:pt x="344489" y="62511"/>
                  </a:lnTo>
                  <a:lnTo>
                    <a:pt x="304552" y="83967"/>
                  </a:lnTo>
                  <a:lnTo>
                    <a:pt x="266447" y="108212"/>
                  </a:lnTo>
                  <a:lnTo>
                    <a:pt x="230311" y="135110"/>
                  </a:lnTo>
                  <a:lnTo>
                    <a:pt x="196280" y="164522"/>
                  </a:lnTo>
                  <a:lnTo>
                    <a:pt x="164492" y="196313"/>
                  </a:lnTo>
                  <a:lnTo>
                    <a:pt x="135083" y="230346"/>
                  </a:lnTo>
                  <a:lnTo>
                    <a:pt x="108190" y="266483"/>
                  </a:lnTo>
                  <a:lnTo>
                    <a:pt x="83948" y="304589"/>
                  </a:lnTo>
                  <a:lnTo>
                    <a:pt x="62496" y="344526"/>
                  </a:lnTo>
                  <a:lnTo>
                    <a:pt x="43969" y="386157"/>
                  </a:lnTo>
                  <a:lnTo>
                    <a:pt x="28504" y="429347"/>
                  </a:lnTo>
                  <a:lnTo>
                    <a:pt x="16238" y="473957"/>
                  </a:lnTo>
                  <a:lnTo>
                    <a:pt x="7308" y="519851"/>
                  </a:lnTo>
                  <a:lnTo>
                    <a:pt x="1849" y="566892"/>
                  </a:lnTo>
                  <a:lnTo>
                    <a:pt x="0" y="614944"/>
                  </a:lnTo>
                  <a:lnTo>
                    <a:pt x="1849" y="662996"/>
                  </a:lnTo>
                  <a:lnTo>
                    <a:pt x="7308" y="710038"/>
                  </a:lnTo>
                  <a:lnTo>
                    <a:pt x="16238" y="755932"/>
                  </a:lnTo>
                  <a:lnTo>
                    <a:pt x="28504" y="800542"/>
                  </a:lnTo>
                  <a:lnTo>
                    <a:pt x="43969" y="843731"/>
                  </a:lnTo>
                  <a:lnTo>
                    <a:pt x="62496" y="885362"/>
                  </a:lnTo>
                  <a:lnTo>
                    <a:pt x="83948" y="925299"/>
                  </a:lnTo>
                  <a:lnTo>
                    <a:pt x="108190" y="963405"/>
                  </a:lnTo>
                  <a:lnTo>
                    <a:pt x="135083" y="999542"/>
                  </a:lnTo>
                  <a:lnTo>
                    <a:pt x="164492" y="1033575"/>
                  </a:lnTo>
                  <a:lnTo>
                    <a:pt x="196280" y="1065366"/>
                  </a:lnTo>
                  <a:lnTo>
                    <a:pt x="230311" y="1094779"/>
                  </a:lnTo>
                  <a:lnTo>
                    <a:pt x="266447" y="1121676"/>
                  </a:lnTo>
                  <a:lnTo>
                    <a:pt x="304552" y="1145921"/>
                  </a:lnTo>
                  <a:lnTo>
                    <a:pt x="344489" y="1167378"/>
                  </a:lnTo>
                  <a:lnTo>
                    <a:pt x="386123" y="1185908"/>
                  </a:lnTo>
                  <a:lnTo>
                    <a:pt x="429315" y="1201376"/>
                  </a:lnTo>
                  <a:lnTo>
                    <a:pt x="473930" y="1213645"/>
                  </a:lnTo>
                  <a:lnTo>
                    <a:pt x="519831" y="1222578"/>
                  </a:lnTo>
                  <a:lnTo>
                    <a:pt x="566881" y="1228038"/>
                  </a:lnTo>
                  <a:lnTo>
                    <a:pt x="614944" y="1229889"/>
                  </a:lnTo>
                  <a:lnTo>
                    <a:pt x="662996" y="1228039"/>
                  </a:lnTo>
                  <a:lnTo>
                    <a:pt x="710038" y="1222580"/>
                  </a:lnTo>
                  <a:lnTo>
                    <a:pt x="755932" y="1213650"/>
                  </a:lnTo>
                  <a:lnTo>
                    <a:pt x="800542" y="1201384"/>
                  </a:lnTo>
                  <a:lnTo>
                    <a:pt x="843731" y="1185919"/>
                  </a:lnTo>
                  <a:lnTo>
                    <a:pt x="885362" y="1167392"/>
                  </a:lnTo>
                  <a:lnTo>
                    <a:pt x="925299" y="1145940"/>
                  </a:lnTo>
                  <a:lnTo>
                    <a:pt x="963405" y="1121699"/>
                  </a:lnTo>
                  <a:lnTo>
                    <a:pt x="999542" y="1094805"/>
                  </a:lnTo>
                  <a:lnTo>
                    <a:pt x="1033575" y="1065396"/>
                  </a:lnTo>
                  <a:lnTo>
                    <a:pt x="1065366" y="1033608"/>
                  </a:lnTo>
                  <a:lnTo>
                    <a:pt x="1094779" y="999578"/>
                  </a:lnTo>
                  <a:lnTo>
                    <a:pt x="1121676" y="963442"/>
                  </a:lnTo>
                  <a:lnTo>
                    <a:pt x="1145921" y="925336"/>
                  </a:lnTo>
                  <a:lnTo>
                    <a:pt x="1167378" y="885399"/>
                  </a:lnTo>
                  <a:lnTo>
                    <a:pt x="1185908" y="843766"/>
                  </a:lnTo>
                  <a:lnTo>
                    <a:pt x="1201376" y="800573"/>
                  </a:lnTo>
                  <a:lnTo>
                    <a:pt x="1213645" y="755958"/>
                  </a:lnTo>
                  <a:lnTo>
                    <a:pt x="1222578" y="710057"/>
                  </a:lnTo>
                  <a:lnTo>
                    <a:pt x="1228038" y="663007"/>
                  </a:lnTo>
                  <a:lnTo>
                    <a:pt x="1229889" y="614944"/>
                  </a:lnTo>
                  <a:lnTo>
                    <a:pt x="1228039" y="566881"/>
                  </a:lnTo>
                  <a:lnTo>
                    <a:pt x="1222580" y="519831"/>
                  </a:lnTo>
                  <a:lnTo>
                    <a:pt x="1213650" y="473930"/>
                  </a:lnTo>
                  <a:lnTo>
                    <a:pt x="1201384" y="429315"/>
                  </a:lnTo>
                  <a:lnTo>
                    <a:pt x="1185919" y="386123"/>
                  </a:lnTo>
                  <a:lnTo>
                    <a:pt x="1167392" y="344489"/>
                  </a:lnTo>
                  <a:lnTo>
                    <a:pt x="1145940" y="304552"/>
                  </a:lnTo>
                  <a:lnTo>
                    <a:pt x="1121699" y="266447"/>
                  </a:lnTo>
                  <a:lnTo>
                    <a:pt x="1094805" y="230311"/>
                  </a:lnTo>
                  <a:lnTo>
                    <a:pt x="1065396" y="196280"/>
                  </a:lnTo>
                  <a:lnTo>
                    <a:pt x="1033608" y="164492"/>
                  </a:lnTo>
                  <a:lnTo>
                    <a:pt x="999578" y="135083"/>
                  </a:lnTo>
                  <a:lnTo>
                    <a:pt x="963442" y="108190"/>
                  </a:lnTo>
                  <a:lnTo>
                    <a:pt x="925336" y="83948"/>
                  </a:lnTo>
                  <a:lnTo>
                    <a:pt x="885399" y="62496"/>
                  </a:lnTo>
                  <a:lnTo>
                    <a:pt x="843766" y="43969"/>
                  </a:lnTo>
                  <a:lnTo>
                    <a:pt x="800573" y="28504"/>
                  </a:lnTo>
                  <a:lnTo>
                    <a:pt x="755958" y="16238"/>
                  </a:lnTo>
                  <a:lnTo>
                    <a:pt x="710057" y="7308"/>
                  </a:lnTo>
                  <a:lnTo>
                    <a:pt x="663007" y="1849"/>
                  </a:lnTo>
                  <a:lnTo>
                    <a:pt x="614944" y="0"/>
                  </a:lnTo>
                  <a:close/>
                </a:path>
                <a:path w="1229994" h="1229995">
                  <a:moveTo>
                    <a:pt x="614944" y="68343"/>
                  </a:moveTo>
                  <a:lnTo>
                    <a:pt x="567785" y="70349"/>
                  </a:lnTo>
                  <a:lnTo>
                    <a:pt x="521739" y="76259"/>
                  </a:lnTo>
                  <a:lnTo>
                    <a:pt x="476970" y="85909"/>
                  </a:lnTo>
                  <a:lnTo>
                    <a:pt x="433643" y="99134"/>
                  </a:lnTo>
                  <a:lnTo>
                    <a:pt x="391922" y="115769"/>
                  </a:lnTo>
                  <a:lnTo>
                    <a:pt x="351971" y="135652"/>
                  </a:lnTo>
                  <a:lnTo>
                    <a:pt x="313953" y="158618"/>
                  </a:lnTo>
                  <a:lnTo>
                    <a:pt x="278034" y="184503"/>
                  </a:lnTo>
                  <a:lnTo>
                    <a:pt x="244377" y="213143"/>
                  </a:lnTo>
                  <a:lnTo>
                    <a:pt x="213146" y="244373"/>
                  </a:lnTo>
                  <a:lnTo>
                    <a:pt x="184506" y="278029"/>
                  </a:lnTo>
                  <a:lnTo>
                    <a:pt x="158621" y="313949"/>
                  </a:lnTo>
                  <a:lnTo>
                    <a:pt x="135655" y="351966"/>
                  </a:lnTo>
                  <a:lnTo>
                    <a:pt x="115771" y="391917"/>
                  </a:lnTo>
                  <a:lnTo>
                    <a:pt x="99135" y="433639"/>
                  </a:lnTo>
                  <a:lnTo>
                    <a:pt x="85909" y="476967"/>
                  </a:lnTo>
                  <a:lnTo>
                    <a:pt x="76260" y="521736"/>
                  </a:lnTo>
                  <a:lnTo>
                    <a:pt x="70350" y="567783"/>
                  </a:lnTo>
                  <a:lnTo>
                    <a:pt x="68343" y="614944"/>
                  </a:lnTo>
                  <a:lnTo>
                    <a:pt x="70350" y="662103"/>
                  </a:lnTo>
                  <a:lnTo>
                    <a:pt x="76260" y="708149"/>
                  </a:lnTo>
                  <a:lnTo>
                    <a:pt x="85909" y="752918"/>
                  </a:lnTo>
                  <a:lnTo>
                    <a:pt x="99135" y="796245"/>
                  </a:lnTo>
                  <a:lnTo>
                    <a:pt x="115771" y="837966"/>
                  </a:lnTo>
                  <a:lnTo>
                    <a:pt x="135655" y="877918"/>
                  </a:lnTo>
                  <a:lnTo>
                    <a:pt x="158621" y="915935"/>
                  </a:lnTo>
                  <a:lnTo>
                    <a:pt x="184506" y="951854"/>
                  </a:lnTo>
                  <a:lnTo>
                    <a:pt x="213146" y="985511"/>
                  </a:lnTo>
                  <a:lnTo>
                    <a:pt x="244377" y="1016742"/>
                  </a:lnTo>
                  <a:lnTo>
                    <a:pt x="278034" y="1045382"/>
                  </a:lnTo>
                  <a:lnTo>
                    <a:pt x="313953" y="1071267"/>
                  </a:lnTo>
                  <a:lnTo>
                    <a:pt x="351971" y="1094234"/>
                  </a:lnTo>
                  <a:lnTo>
                    <a:pt x="391922" y="1114117"/>
                  </a:lnTo>
                  <a:lnTo>
                    <a:pt x="433643" y="1130754"/>
                  </a:lnTo>
                  <a:lnTo>
                    <a:pt x="476970" y="1143979"/>
                  </a:lnTo>
                  <a:lnTo>
                    <a:pt x="521739" y="1153629"/>
                  </a:lnTo>
                  <a:lnTo>
                    <a:pt x="567785" y="1159539"/>
                  </a:lnTo>
                  <a:lnTo>
                    <a:pt x="614944" y="1161545"/>
                  </a:lnTo>
                  <a:lnTo>
                    <a:pt x="662103" y="1159539"/>
                  </a:lnTo>
                  <a:lnTo>
                    <a:pt x="708149" y="1153629"/>
                  </a:lnTo>
                  <a:lnTo>
                    <a:pt x="752918" y="1143979"/>
                  </a:lnTo>
                  <a:lnTo>
                    <a:pt x="796245" y="1130754"/>
                  </a:lnTo>
                  <a:lnTo>
                    <a:pt x="837966" y="1114117"/>
                  </a:lnTo>
                  <a:lnTo>
                    <a:pt x="877918" y="1094234"/>
                  </a:lnTo>
                  <a:lnTo>
                    <a:pt x="915935" y="1071267"/>
                  </a:lnTo>
                  <a:lnTo>
                    <a:pt x="951854" y="1045382"/>
                  </a:lnTo>
                  <a:lnTo>
                    <a:pt x="985511" y="1016742"/>
                  </a:lnTo>
                  <a:lnTo>
                    <a:pt x="1016742" y="985511"/>
                  </a:lnTo>
                  <a:lnTo>
                    <a:pt x="1045382" y="951854"/>
                  </a:lnTo>
                  <a:lnTo>
                    <a:pt x="1071267" y="915935"/>
                  </a:lnTo>
                  <a:lnTo>
                    <a:pt x="1094234" y="877918"/>
                  </a:lnTo>
                  <a:lnTo>
                    <a:pt x="1114117" y="837966"/>
                  </a:lnTo>
                  <a:lnTo>
                    <a:pt x="1130754" y="796245"/>
                  </a:lnTo>
                  <a:lnTo>
                    <a:pt x="1143979" y="752918"/>
                  </a:lnTo>
                  <a:lnTo>
                    <a:pt x="1153629" y="708149"/>
                  </a:lnTo>
                  <a:lnTo>
                    <a:pt x="1159539" y="662103"/>
                  </a:lnTo>
                  <a:lnTo>
                    <a:pt x="1161545" y="614944"/>
                  </a:lnTo>
                  <a:lnTo>
                    <a:pt x="1159550" y="567783"/>
                  </a:lnTo>
                  <a:lnTo>
                    <a:pt x="1153650" y="521736"/>
                  </a:lnTo>
                  <a:lnTo>
                    <a:pt x="1144009" y="476967"/>
                  </a:lnTo>
                  <a:lnTo>
                    <a:pt x="1130791" y="433639"/>
                  </a:lnTo>
                  <a:lnTo>
                    <a:pt x="1114161" y="391917"/>
                  </a:lnTo>
                  <a:lnTo>
                    <a:pt x="1094283" y="351966"/>
                  </a:lnTo>
                  <a:lnTo>
                    <a:pt x="1071321" y="313949"/>
                  </a:lnTo>
                  <a:lnTo>
                    <a:pt x="1045439" y="278029"/>
                  </a:lnTo>
                  <a:lnTo>
                    <a:pt x="1016800" y="244373"/>
                  </a:lnTo>
                  <a:lnTo>
                    <a:pt x="985570" y="213143"/>
                  </a:lnTo>
                  <a:lnTo>
                    <a:pt x="951912" y="184503"/>
                  </a:lnTo>
                  <a:lnTo>
                    <a:pt x="915991" y="158618"/>
                  </a:lnTo>
                  <a:lnTo>
                    <a:pt x="877970" y="135652"/>
                  </a:lnTo>
                  <a:lnTo>
                    <a:pt x="838013" y="115769"/>
                  </a:lnTo>
                  <a:lnTo>
                    <a:pt x="796286" y="99134"/>
                  </a:lnTo>
                  <a:lnTo>
                    <a:pt x="752951" y="85909"/>
                  </a:lnTo>
                  <a:lnTo>
                    <a:pt x="708173" y="76259"/>
                  </a:lnTo>
                  <a:lnTo>
                    <a:pt x="662116" y="70349"/>
                  </a:lnTo>
                  <a:lnTo>
                    <a:pt x="614944" y="68343"/>
                  </a:lnTo>
                  <a:close/>
                </a:path>
                <a:path w="1229994" h="1229995">
                  <a:moveTo>
                    <a:pt x="614944" y="136686"/>
                  </a:moveTo>
                  <a:lnTo>
                    <a:pt x="566044" y="139156"/>
                  </a:lnTo>
                  <a:lnTo>
                    <a:pt x="518557" y="146403"/>
                  </a:lnTo>
                  <a:lnTo>
                    <a:pt x="472723" y="158188"/>
                  </a:lnTo>
                  <a:lnTo>
                    <a:pt x="428783" y="174270"/>
                  </a:lnTo>
                  <a:lnTo>
                    <a:pt x="386976" y="194409"/>
                  </a:lnTo>
                  <a:lnTo>
                    <a:pt x="347544" y="218364"/>
                  </a:lnTo>
                  <a:lnTo>
                    <a:pt x="310726" y="245896"/>
                  </a:lnTo>
                  <a:lnTo>
                    <a:pt x="276763" y="276763"/>
                  </a:lnTo>
                  <a:lnTo>
                    <a:pt x="245896" y="310726"/>
                  </a:lnTo>
                  <a:lnTo>
                    <a:pt x="218364" y="347544"/>
                  </a:lnTo>
                  <a:lnTo>
                    <a:pt x="194409" y="386976"/>
                  </a:lnTo>
                  <a:lnTo>
                    <a:pt x="174270" y="428783"/>
                  </a:lnTo>
                  <a:lnTo>
                    <a:pt x="158188" y="472723"/>
                  </a:lnTo>
                  <a:lnTo>
                    <a:pt x="146403" y="518557"/>
                  </a:lnTo>
                  <a:lnTo>
                    <a:pt x="139156" y="566044"/>
                  </a:lnTo>
                  <a:lnTo>
                    <a:pt x="136686" y="614944"/>
                  </a:lnTo>
                  <a:lnTo>
                    <a:pt x="139156" y="663844"/>
                  </a:lnTo>
                  <a:lnTo>
                    <a:pt x="146403" y="711330"/>
                  </a:lnTo>
                  <a:lnTo>
                    <a:pt x="158188" y="757164"/>
                  </a:lnTo>
                  <a:lnTo>
                    <a:pt x="174270" y="801104"/>
                  </a:lnTo>
                  <a:lnTo>
                    <a:pt x="194409" y="842910"/>
                  </a:lnTo>
                  <a:lnTo>
                    <a:pt x="218364" y="882341"/>
                  </a:lnTo>
                  <a:lnTo>
                    <a:pt x="245896" y="919158"/>
                  </a:lnTo>
                  <a:lnTo>
                    <a:pt x="276763" y="953120"/>
                  </a:lnTo>
                  <a:lnTo>
                    <a:pt x="310726" y="983986"/>
                  </a:lnTo>
                  <a:lnTo>
                    <a:pt x="347544" y="1011517"/>
                  </a:lnTo>
                  <a:lnTo>
                    <a:pt x="386976" y="1035471"/>
                  </a:lnTo>
                  <a:lnTo>
                    <a:pt x="428783" y="1055610"/>
                  </a:lnTo>
                  <a:lnTo>
                    <a:pt x="472723" y="1071691"/>
                  </a:lnTo>
                  <a:lnTo>
                    <a:pt x="518557" y="1083475"/>
                  </a:lnTo>
                  <a:lnTo>
                    <a:pt x="566044" y="1090722"/>
                  </a:lnTo>
                  <a:lnTo>
                    <a:pt x="614944" y="1093191"/>
                  </a:lnTo>
                  <a:lnTo>
                    <a:pt x="663844" y="1090722"/>
                  </a:lnTo>
                  <a:lnTo>
                    <a:pt x="711330" y="1083475"/>
                  </a:lnTo>
                  <a:lnTo>
                    <a:pt x="757164" y="1071691"/>
                  </a:lnTo>
                  <a:lnTo>
                    <a:pt x="801104" y="1055610"/>
                  </a:lnTo>
                  <a:lnTo>
                    <a:pt x="842910" y="1035471"/>
                  </a:lnTo>
                  <a:lnTo>
                    <a:pt x="882341" y="1011517"/>
                  </a:lnTo>
                  <a:lnTo>
                    <a:pt x="919158" y="983986"/>
                  </a:lnTo>
                  <a:lnTo>
                    <a:pt x="953120" y="953120"/>
                  </a:lnTo>
                  <a:lnTo>
                    <a:pt x="983986" y="919158"/>
                  </a:lnTo>
                  <a:lnTo>
                    <a:pt x="1011517" y="882341"/>
                  </a:lnTo>
                  <a:lnTo>
                    <a:pt x="1035471" y="842910"/>
                  </a:lnTo>
                  <a:lnTo>
                    <a:pt x="1055610" y="801104"/>
                  </a:lnTo>
                  <a:lnTo>
                    <a:pt x="1071691" y="757164"/>
                  </a:lnTo>
                  <a:lnTo>
                    <a:pt x="1083475" y="711330"/>
                  </a:lnTo>
                  <a:lnTo>
                    <a:pt x="1090722" y="663844"/>
                  </a:lnTo>
                  <a:lnTo>
                    <a:pt x="1093191" y="614944"/>
                  </a:lnTo>
                  <a:lnTo>
                    <a:pt x="1090723" y="566044"/>
                  </a:lnTo>
                  <a:lnTo>
                    <a:pt x="1083479" y="518557"/>
                  </a:lnTo>
                  <a:lnTo>
                    <a:pt x="1071698" y="472723"/>
                  </a:lnTo>
                  <a:lnTo>
                    <a:pt x="1055621" y="428783"/>
                  </a:lnTo>
                  <a:lnTo>
                    <a:pt x="1035488" y="386976"/>
                  </a:lnTo>
                  <a:lnTo>
                    <a:pt x="1011539" y="347544"/>
                  </a:lnTo>
                  <a:lnTo>
                    <a:pt x="984013" y="310726"/>
                  </a:lnTo>
                  <a:lnTo>
                    <a:pt x="953151" y="276763"/>
                  </a:lnTo>
                  <a:lnTo>
                    <a:pt x="919193" y="245896"/>
                  </a:lnTo>
                  <a:lnTo>
                    <a:pt x="882378" y="218364"/>
                  </a:lnTo>
                  <a:lnTo>
                    <a:pt x="842947" y="194409"/>
                  </a:lnTo>
                  <a:lnTo>
                    <a:pt x="801139" y="174270"/>
                  </a:lnTo>
                  <a:lnTo>
                    <a:pt x="757195" y="158188"/>
                  </a:lnTo>
                  <a:lnTo>
                    <a:pt x="711355" y="146403"/>
                  </a:lnTo>
                  <a:lnTo>
                    <a:pt x="663858" y="139156"/>
                  </a:lnTo>
                  <a:lnTo>
                    <a:pt x="614944" y="136686"/>
                  </a:lnTo>
                  <a:close/>
                </a:path>
                <a:path w="1229994" h="1229995">
                  <a:moveTo>
                    <a:pt x="614944" y="204957"/>
                  </a:moveTo>
                  <a:lnTo>
                    <a:pt x="567134" y="207715"/>
                  </a:lnTo>
                  <a:lnTo>
                    <a:pt x="520943" y="215786"/>
                  </a:lnTo>
                  <a:lnTo>
                    <a:pt x="476679" y="228860"/>
                  </a:lnTo>
                  <a:lnTo>
                    <a:pt x="434650" y="246631"/>
                  </a:lnTo>
                  <a:lnTo>
                    <a:pt x="395163" y="268791"/>
                  </a:lnTo>
                  <a:lnTo>
                    <a:pt x="358525" y="295032"/>
                  </a:lnTo>
                  <a:lnTo>
                    <a:pt x="325046" y="325046"/>
                  </a:lnTo>
                  <a:lnTo>
                    <a:pt x="295032" y="358525"/>
                  </a:lnTo>
                  <a:lnTo>
                    <a:pt x="268791" y="395163"/>
                  </a:lnTo>
                  <a:lnTo>
                    <a:pt x="246631" y="434650"/>
                  </a:lnTo>
                  <a:lnTo>
                    <a:pt x="228860" y="476679"/>
                  </a:lnTo>
                  <a:lnTo>
                    <a:pt x="215786" y="520943"/>
                  </a:lnTo>
                  <a:lnTo>
                    <a:pt x="207715" y="567134"/>
                  </a:lnTo>
                  <a:lnTo>
                    <a:pt x="204957" y="614944"/>
                  </a:lnTo>
                  <a:lnTo>
                    <a:pt x="207715" y="662754"/>
                  </a:lnTo>
                  <a:lnTo>
                    <a:pt x="215786" y="708945"/>
                  </a:lnTo>
                  <a:lnTo>
                    <a:pt x="228860" y="753209"/>
                  </a:lnTo>
                  <a:lnTo>
                    <a:pt x="246631" y="795238"/>
                  </a:lnTo>
                  <a:lnTo>
                    <a:pt x="268791" y="834726"/>
                  </a:lnTo>
                  <a:lnTo>
                    <a:pt x="295032" y="871363"/>
                  </a:lnTo>
                  <a:lnTo>
                    <a:pt x="325046" y="904842"/>
                  </a:lnTo>
                  <a:lnTo>
                    <a:pt x="358525" y="934856"/>
                  </a:lnTo>
                  <a:lnTo>
                    <a:pt x="395163" y="961097"/>
                  </a:lnTo>
                  <a:lnTo>
                    <a:pt x="434650" y="983257"/>
                  </a:lnTo>
                  <a:lnTo>
                    <a:pt x="476679" y="1001028"/>
                  </a:lnTo>
                  <a:lnTo>
                    <a:pt x="520943" y="1014103"/>
                  </a:lnTo>
                  <a:lnTo>
                    <a:pt x="567134" y="1022173"/>
                  </a:lnTo>
                  <a:lnTo>
                    <a:pt x="614944" y="1024932"/>
                  </a:lnTo>
                  <a:lnTo>
                    <a:pt x="662754" y="1022173"/>
                  </a:lnTo>
                  <a:lnTo>
                    <a:pt x="708945" y="1014103"/>
                  </a:lnTo>
                  <a:lnTo>
                    <a:pt x="753209" y="1001028"/>
                  </a:lnTo>
                  <a:lnTo>
                    <a:pt x="795238" y="983257"/>
                  </a:lnTo>
                  <a:lnTo>
                    <a:pt x="834726" y="961097"/>
                  </a:lnTo>
                  <a:lnTo>
                    <a:pt x="871363" y="934856"/>
                  </a:lnTo>
                  <a:lnTo>
                    <a:pt x="904842" y="904842"/>
                  </a:lnTo>
                  <a:lnTo>
                    <a:pt x="934856" y="871363"/>
                  </a:lnTo>
                  <a:lnTo>
                    <a:pt x="961097" y="834726"/>
                  </a:lnTo>
                  <a:lnTo>
                    <a:pt x="983257" y="795238"/>
                  </a:lnTo>
                  <a:lnTo>
                    <a:pt x="1001028" y="753209"/>
                  </a:lnTo>
                  <a:lnTo>
                    <a:pt x="1014103" y="708945"/>
                  </a:lnTo>
                  <a:lnTo>
                    <a:pt x="1022173" y="662754"/>
                  </a:lnTo>
                  <a:lnTo>
                    <a:pt x="1024932" y="614944"/>
                  </a:lnTo>
                  <a:lnTo>
                    <a:pt x="1022173" y="567134"/>
                  </a:lnTo>
                  <a:lnTo>
                    <a:pt x="1014103" y="520943"/>
                  </a:lnTo>
                  <a:lnTo>
                    <a:pt x="1001028" y="476679"/>
                  </a:lnTo>
                  <a:lnTo>
                    <a:pt x="983257" y="434650"/>
                  </a:lnTo>
                  <a:lnTo>
                    <a:pt x="961097" y="395163"/>
                  </a:lnTo>
                  <a:lnTo>
                    <a:pt x="934856" y="358525"/>
                  </a:lnTo>
                  <a:lnTo>
                    <a:pt x="904842" y="325046"/>
                  </a:lnTo>
                  <a:lnTo>
                    <a:pt x="871363" y="295032"/>
                  </a:lnTo>
                  <a:lnTo>
                    <a:pt x="834726" y="268791"/>
                  </a:lnTo>
                  <a:lnTo>
                    <a:pt x="795238" y="246631"/>
                  </a:lnTo>
                  <a:lnTo>
                    <a:pt x="753209" y="228860"/>
                  </a:lnTo>
                  <a:lnTo>
                    <a:pt x="708945" y="215786"/>
                  </a:lnTo>
                  <a:lnTo>
                    <a:pt x="662754" y="207715"/>
                  </a:lnTo>
                  <a:lnTo>
                    <a:pt x="614944" y="204957"/>
                  </a:lnTo>
                  <a:close/>
                </a:path>
                <a:path w="1229994" h="1229995">
                  <a:moveTo>
                    <a:pt x="614944" y="273300"/>
                  </a:moveTo>
                  <a:lnTo>
                    <a:pt x="568583" y="276419"/>
                  </a:lnTo>
                  <a:lnTo>
                    <a:pt x="524118" y="285503"/>
                  </a:lnTo>
                  <a:lnTo>
                    <a:pt x="481956" y="300147"/>
                  </a:lnTo>
                  <a:lnTo>
                    <a:pt x="442505" y="319942"/>
                  </a:lnTo>
                  <a:lnTo>
                    <a:pt x="406171" y="344483"/>
                  </a:lnTo>
                  <a:lnTo>
                    <a:pt x="373361" y="373361"/>
                  </a:lnTo>
                  <a:lnTo>
                    <a:pt x="344483" y="406171"/>
                  </a:lnTo>
                  <a:lnTo>
                    <a:pt x="319942" y="442505"/>
                  </a:lnTo>
                  <a:lnTo>
                    <a:pt x="300147" y="481956"/>
                  </a:lnTo>
                  <a:lnTo>
                    <a:pt x="285503" y="524118"/>
                  </a:lnTo>
                  <a:lnTo>
                    <a:pt x="276419" y="568583"/>
                  </a:lnTo>
                  <a:lnTo>
                    <a:pt x="273300" y="614944"/>
                  </a:lnTo>
                  <a:lnTo>
                    <a:pt x="276419" y="661306"/>
                  </a:lnTo>
                  <a:lnTo>
                    <a:pt x="285503" y="705770"/>
                  </a:lnTo>
                  <a:lnTo>
                    <a:pt x="300147" y="747932"/>
                  </a:lnTo>
                  <a:lnTo>
                    <a:pt x="319942" y="787383"/>
                  </a:lnTo>
                  <a:lnTo>
                    <a:pt x="344483" y="823717"/>
                  </a:lnTo>
                  <a:lnTo>
                    <a:pt x="373361" y="856527"/>
                  </a:lnTo>
                  <a:lnTo>
                    <a:pt x="406171" y="885406"/>
                  </a:lnTo>
                  <a:lnTo>
                    <a:pt x="442505" y="909946"/>
                  </a:lnTo>
                  <a:lnTo>
                    <a:pt x="481956" y="929742"/>
                  </a:lnTo>
                  <a:lnTo>
                    <a:pt x="524118" y="944385"/>
                  </a:lnTo>
                  <a:lnTo>
                    <a:pt x="568583" y="953470"/>
                  </a:lnTo>
                  <a:lnTo>
                    <a:pt x="614944" y="956588"/>
                  </a:lnTo>
                  <a:lnTo>
                    <a:pt x="661306" y="953470"/>
                  </a:lnTo>
                  <a:lnTo>
                    <a:pt x="705770" y="944385"/>
                  </a:lnTo>
                  <a:lnTo>
                    <a:pt x="747932" y="929742"/>
                  </a:lnTo>
                  <a:lnTo>
                    <a:pt x="787383" y="909946"/>
                  </a:lnTo>
                  <a:lnTo>
                    <a:pt x="823717" y="885406"/>
                  </a:lnTo>
                  <a:lnTo>
                    <a:pt x="856527" y="856527"/>
                  </a:lnTo>
                  <a:lnTo>
                    <a:pt x="885406" y="823717"/>
                  </a:lnTo>
                  <a:lnTo>
                    <a:pt x="909946" y="787383"/>
                  </a:lnTo>
                  <a:lnTo>
                    <a:pt x="929742" y="747932"/>
                  </a:lnTo>
                  <a:lnTo>
                    <a:pt x="944385" y="705770"/>
                  </a:lnTo>
                  <a:lnTo>
                    <a:pt x="953470" y="661306"/>
                  </a:lnTo>
                  <a:lnTo>
                    <a:pt x="956588" y="614944"/>
                  </a:lnTo>
                  <a:lnTo>
                    <a:pt x="953470" y="568583"/>
                  </a:lnTo>
                  <a:lnTo>
                    <a:pt x="944385" y="524118"/>
                  </a:lnTo>
                  <a:lnTo>
                    <a:pt x="929742" y="481956"/>
                  </a:lnTo>
                  <a:lnTo>
                    <a:pt x="909946" y="442505"/>
                  </a:lnTo>
                  <a:lnTo>
                    <a:pt x="885406" y="406171"/>
                  </a:lnTo>
                  <a:lnTo>
                    <a:pt x="856527" y="373361"/>
                  </a:lnTo>
                  <a:lnTo>
                    <a:pt x="823717" y="344483"/>
                  </a:lnTo>
                  <a:lnTo>
                    <a:pt x="787383" y="319942"/>
                  </a:lnTo>
                  <a:lnTo>
                    <a:pt x="747932" y="300147"/>
                  </a:lnTo>
                  <a:lnTo>
                    <a:pt x="705770" y="285503"/>
                  </a:lnTo>
                  <a:lnTo>
                    <a:pt x="661306" y="276419"/>
                  </a:lnTo>
                  <a:lnTo>
                    <a:pt x="614944" y="273300"/>
                  </a:lnTo>
                  <a:close/>
                </a:path>
                <a:path w="1229994" h="1229995">
                  <a:moveTo>
                    <a:pt x="614944" y="341644"/>
                  </a:moveTo>
                  <a:lnTo>
                    <a:pt x="565810" y="346046"/>
                  </a:lnTo>
                  <a:lnTo>
                    <a:pt x="519569" y="358739"/>
                  </a:lnTo>
                  <a:lnTo>
                    <a:pt x="476991" y="378951"/>
                  </a:lnTo>
                  <a:lnTo>
                    <a:pt x="438848" y="405911"/>
                  </a:lnTo>
                  <a:lnTo>
                    <a:pt x="405911" y="438848"/>
                  </a:lnTo>
                  <a:lnTo>
                    <a:pt x="378951" y="476991"/>
                  </a:lnTo>
                  <a:lnTo>
                    <a:pt x="358739" y="519569"/>
                  </a:lnTo>
                  <a:lnTo>
                    <a:pt x="346046" y="565810"/>
                  </a:lnTo>
                  <a:lnTo>
                    <a:pt x="341644" y="614944"/>
                  </a:lnTo>
                  <a:lnTo>
                    <a:pt x="346046" y="664078"/>
                  </a:lnTo>
                  <a:lnTo>
                    <a:pt x="358739" y="710319"/>
                  </a:lnTo>
                  <a:lnTo>
                    <a:pt x="378951" y="752897"/>
                  </a:lnTo>
                  <a:lnTo>
                    <a:pt x="405911" y="791040"/>
                  </a:lnTo>
                  <a:lnTo>
                    <a:pt x="438848" y="823978"/>
                  </a:lnTo>
                  <a:lnTo>
                    <a:pt x="476991" y="850938"/>
                  </a:lnTo>
                  <a:lnTo>
                    <a:pt x="519569" y="871150"/>
                  </a:lnTo>
                  <a:lnTo>
                    <a:pt x="565810" y="883842"/>
                  </a:lnTo>
                  <a:lnTo>
                    <a:pt x="614944" y="888245"/>
                  </a:lnTo>
                  <a:lnTo>
                    <a:pt x="664078" y="883842"/>
                  </a:lnTo>
                  <a:lnTo>
                    <a:pt x="710319" y="871150"/>
                  </a:lnTo>
                  <a:lnTo>
                    <a:pt x="752897" y="850938"/>
                  </a:lnTo>
                  <a:lnTo>
                    <a:pt x="791040" y="823978"/>
                  </a:lnTo>
                  <a:lnTo>
                    <a:pt x="823978" y="791040"/>
                  </a:lnTo>
                  <a:lnTo>
                    <a:pt x="850938" y="752897"/>
                  </a:lnTo>
                  <a:lnTo>
                    <a:pt x="871150" y="710319"/>
                  </a:lnTo>
                  <a:lnTo>
                    <a:pt x="883842" y="664078"/>
                  </a:lnTo>
                  <a:lnTo>
                    <a:pt x="888245" y="614944"/>
                  </a:lnTo>
                  <a:lnTo>
                    <a:pt x="883842" y="565810"/>
                  </a:lnTo>
                  <a:lnTo>
                    <a:pt x="871150" y="519569"/>
                  </a:lnTo>
                  <a:lnTo>
                    <a:pt x="850938" y="476991"/>
                  </a:lnTo>
                  <a:lnTo>
                    <a:pt x="823978" y="438848"/>
                  </a:lnTo>
                  <a:lnTo>
                    <a:pt x="791040" y="405911"/>
                  </a:lnTo>
                  <a:lnTo>
                    <a:pt x="752897" y="378951"/>
                  </a:lnTo>
                  <a:lnTo>
                    <a:pt x="710319" y="358739"/>
                  </a:lnTo>
                  <a:lnTo>
                    <a:pt x="664078" y="346046"/>
                  </a:lnTo>
                  <a:lnTo>
                    <a:pt x="614944" y="341644"/>
                  </a:lnTo>
                  <a:close/>
                </a:path>
                <a:path w="1229994" h="1229995">
                  <a:moveTo>
                    <a:pt x="614944" y="409987"/>
                  </a:moveTo>
                  <a:lnTo>
                    <a:pt x="567931" y="415401"/>
                  </a:lnTo>
                  <a:lnTo>
                    <a:pt x="524784" y="430824"/>
                  </a:lnTo>
                  <a:lnTo>
                    <a:pt x="486729" y="455022"/>
                  </a:lnTo>
                  <a:lnTo>
                    <a:pt x="454995" y="486765"/>
                  </a:lnTo>
                  <a:lnTo>
                    <a:pt x="430809" y="524820"/>
                  </a:lnTo>
                  <a:lnTo>
                    <a:pt x="415397" y="567957"/>
                  </a:lnTo>
                  <a:lnTo>
                    <a:pt x="409987" y="614944"/>
                  </a:lnTo>
                  <a:lnTo>
                    <a:pt x="415401" y="661957"/>
                  </a:lnTo>
                  <a:lnTo>
                    <a:pt x="430824" y="705105"/>
                  </a:lnTo>
                  <a:lnTo>
                    <a:pt x="455022" y="743159"/>
                  </a:lnTo>
                  <a:lnTo>
                    <a:pt x="486765" y="774893"/>
                  </a:lnTo>
                  <a:lnTo>
                    <a:pt x="524820" y="799079"/>
                  </a:lnTo>
                  <a:lnTo>
                    <a:pt x="567957" y="814491"/>
                  </a:lnTo>
                  <a:lnTo>
                    <a:pt x="614944" y="819901"/>
                  </a:lnTo>
                  <a:lnTo>
                    <a:pt x="661931" y="814487"/>
                  </a:lnTo>
                  <a:lnTo>
                    <a:pt x="705068" y="799065"/>
                  </a:lnTo>
                  <a:lnTo>
                    <a:pt x="743124" y="774866"/>
                  </a:lnTo>
                  <a:lnTo>
                    <a:pt x="774866" y="743124"/>
                  </a:lnTo>
                  <a:lnTo>
                    <a:pt x="799065" y="705068"/>
                  </a:lnTo>
                  <a:lnTo>
                    <a:pt x="814487" y="661931"/>
                  </a:lnTo>
                  <a:lnTo>
                    <a:pt x="819901" y="614944"/>
                  </a:lnTo>
                  <a:lnTo>
                    <a:pt x="814517" y="567957"/>
                  </a:lnTo>
                  <a:lnTo>
                    <a:pt x="799114" y="524820"/>
                  </a:lnTo>
                  <a:lnTo>
                    <a:pt x="774925" y="486765"/>
                  </a:lnTo>
                  <a:lnTo>
                    <a:pt x="743181" y="455022"/>
                  </a:lnTo>
                  <a:lnTo>
                    <a:pt x="705115" y="430824"/>
                  </a:lnTo>
                  <a:lnTo>
                    <a:pt x="661958" y="415401"/>
                  </a:lnTo>
                  <a:lnTo>
                    <a:pt x="614944" y="409987"/>
                  </a:lnTo>
                  <a:close/>
                </a:path>
                <a:path w="1229994" h="1229995">
                  <a:moveTo>
                    <a:pt x="614944" y="478257"/>
                  </a:moveTo>
                  <a:lnTo>
                    <a:pt x="571759" y="485222"/>
                  </a:lnTo>
                  <a:lnTo>
                    <a:pt x="534239" y="504619"/>
                  </a:lnTo>
                  <a:lnTo>
                    <a:pt x="504643" y="534203"/>
                  </a:lnTo>
                  <a:lnTo>
                    <a:pt x="485230" y="571727"/>
                  </a:lnTo>
                  <a:lnTo>
                    <a:pt x="478257" y="614944"/>
                  </a:lnTo>
                  <a:lnTo>
                    <a:pt x="485222" y="658130"/>
                  </a:lnTo>
                  <a:lnTo>
                    <a:pt x="504619" y="695649"/>
                  </a:lnTo>
                  <a:lnTo>
                    <a:pt x="534203" y="725245"/>
                  </a:lnTo>
                  <a:lnTo>
                    <a:pt x="571727" y="744658"/>
                  </a:lnTo>
                  <a:lnTo>
                    <a:pt x="614944" y="751631"/>
                  </a:lnTo>
                  <a:lnTo>
                    <a:pt x="658130" y="744666"/>
                  </a:lnTo>
                  <a:lnTo>
                    <a:pt x="695649" y="725269"/>
                  </a:lnTo>
                  <a:lnTo>
                    <a:pt x="725245" y="695685"/>
                  </a:lnTo>
                  <a:lnTo>
                    <a:pt x="744658" y="658162"/>
                  </a:lnTo>
                  <a:lnTo>
                    <a:pt x="751631" y="614944"/>
                  </a:lnTo>
                  <a:lnTo>
                    <a:pt x="744666" y="571759"/>
                  </a:lnTo>
                  <a:lnTo>
                    <a:pt x="725269" y="534239"/>
                  </a:lnTo>
                  <a:lnTo>
                    <a:pt x="695685" y="504643"/>
                  </a:lnTo>
                  <a:lnTo>
                    <a:pt x="658162" y="485230"/>
                  </a:lnTo>
                  <a:lnTo>
                    <a:pt x="614944" y="478257"/>
                  </a:lnTo>
                  <a:close/>
                </a:path>
              </a:pathLst>
            </a:custGeom>
            <a:ln w="4334">
              <a:solidFill>
                <a:srgbClr val="FF7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89866" y="9987615"/>
              <a:ext cx="141021" cy="141021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8014393" y="1036894"/>
            <a:ext cx="1234440" cy="1234440"/>
            <a:chOff x="18014393" y="1036894"/>
            <a:chExt cx="1234440" cy="1234440"/>
          </a:xfrm>
        </p:grpSpPr>
        <p:sp>
          <p:nvSpPr>
            <p:cNvPr id="10" name="object 10"/>
            <p:cNvSpPr/>
            <p:nvPr/>
          </p:nvSpPr>
          <p:spPr>
            <a:xfrm>
              <a:off x="18016560" y="1039061"/>
              <a:ext cx="1229995" cy="1229995"/>
            </a:xfrm>
            <a:custGeom>
              <a:avLst/>
              <a:gdLst/>
              <a:ahLst/>
              <a:cxnLst/>
              <a:rect l="l" t="t" r="r" b="b"/>
              <a:pathLst>
                <a:path w="1229994" h="1229995">
                  <a:moveTo>
                    <a:pt x="614944" y="0"/>
                  </a:moveTo>
                  <a:lnTo>
                    <a:pt x="566881" y="1850"/>
                  </a:lnTo>
                  <a:lnTo>
                    <a:pt x="519831" y="7310"/>
                  </a:lnTo>
                  <a:lnTo>
                    <a:pt x="473930" y="16243"/>
                  </a:lnTo>
                  <a:lnTo>
                    <a:pt x="429315" y="28512"/>
                  </a:lnTo>
                  <a:lnTo>
                    <a:pt x="386123" y="43980"/>
                  </a:lnTo>
                  <a:lnTo>
                    <a:pt x="344489" y="62511"/>
                  </a:lnTo>
                  <a:lnTo>
                    <a:pt x="304552" y="83967"/>
                  </a:lnTo>
                  <a:lnTo>
                    <a:pt x="266447" y="108212"/>
                  </a:lnTo>
                  <a:lnTo>
                    <a:pt x="230311" y="135110"/>
                  </a:lnTo>
                  <a:lnTo>
                    <a:pt x="196280" y="164522"/>
                  </a:lnTo>
                  <a:lnTo>
                    <a:pt x="164492" y="196313"/>
                  </a:lnTo>
                  <a:lnTo>
                    <a:pt x="135083" y="230346"/>
                  </a:lnTo>
                  <a:lnTo>
                    <a:pt x="108190" y="266483"/>
                  </a:lnTo>
                  <a:lnTo>
                    <a:pt x="83948" y="304589"/>
                  </a:lnTo>
                  <a:lnTo>
                    <a:pt x="62496" y="344526"/>
                  </a:lnTo>
                  <a:lnTo>
                    <a:pt x="43969" y="386157"/>
                  </a:lnTo>
                  <a:lnTo>
                    <a:pt x="28504" y="429347"/>
                  </a:lnTo>
                  <a:lnTo>
                    <a:pt x="16238" y="473957"/>
                  </a:lnTo>
                  <a:lnTo>
                    <a:pt x="7308" y="519851"/>
                  </a:lnTo>
                  <a:lnTo>
                    <a:pt x="1849" y="566892"/>
                  </a:lnTo>
                  <a:lnTo>
                    <a:pt x="0" y="614944"/>
                  </a:lnTo>
                  <a:lnTo>
                    <a:pt x="1849" y="662996"/>
                  </a:lnTo>
                  <a:lnTo>
                    <a:pt x="7308" y="710038"/>
                  </a:lnTo>
                  <a:lnTo>
                    <a:pt x="16238" y="755932"/>
                  </a:lnTo>
                  <a:lnTo>
                    <a:pt x="28504" y="800542"/>
                  </a:lnTo>
                  <a:lnTo>
                    <a:pt x="43969" y="843731"/>
                  </a:lnTo>
                  <a:lnTo>
                    <a:pt x="62496" y="885362"/>
                  </a:lnTo>
                  <a:lnTo>
                    <a:pt x="83948" y="925299"/>
                  </a:lnTo>
                  <a:lnTo>
                    <a:pt x="108190" y="963405"/>
                  </a:lnTo>
                  <a:lnTo>
                    <a:pt x="135083" y="999542"/>
                  </a:lnTo>
                  <a:lnTo>
                    <a:pt x="164492" y="1033575"/>
                  </a:lnTo>
                  <a:lnTo>
                    <a:pt x="196280" y="1065366"/>
                  </a:lnTo>
                  <a:lnTo>
                    <a:pt x="230311" y="1094779"/>
                  </a:lnTo>
                  <a:lnTo>
                    <a:pt x="266447" y="1121676"/>
                  </a:lnTo>
                  <a:lnTo>
                    <a:pt x="304552" y="1145921"/>
                  </a:lnTo>
                  <a:lnTo>
                    <a:pt x="344489" y="1167378"/>
                  </a:lnTo>
                  <a:lnTo>
                    <a:pt x="386123" y="1185908"/>
                  </a:lnTo>
                  <a:lnTo>
                    <a:pt x="429315" y="1201376"/>
                  </a:lnTo>
                  <a:lnTo>
                    <a:pt x="473930" y="1213645"/>
                  </a:lnTo>
                  <a:lnTo>
                    <a:pt x="519831" y="1222578"/>
                  </a:lnTo>
                  <a:lnTo>
                    <a:pt x="566881" y="1228038"/>
                  </a:lnTo>
                  <a:lnTo>
                    <a:pt x="614944" y="1229889"/>
                  </a:lnTo>
                  <a:lnTo>
                    <a:pt x="662996" y="1228039"/>
                  </a:lnTo>
                  <a:lnTo>
                    <a:pt x="710038" y="1222580"/>
                  </a:lnTo>
                  <a:lnTo>
                    <a:pt x="755932" y="1213650"/>
                  </a:lnTo>
                  <a:lnTo>
                    <a:pt x="800542" y="1201384"/>
                  </a:lnTo>
                  <a:lnTo>
                    <a:pt x="843731" y="1185919"/>
                  </a:lnTo>
                  <a:lnTo>
                    <a:pt x="885362" y="1167392"/>
                  </a:lnTo>
                  <a:lnTo>
                    <a:pt x="925299" y="1145940"/>
                  </a:lnTo>
                  <a:lnTo>
                    <a:pt x="963405" y="1121699"/>
                  </a:lnTo>
                  <a:lnTo>
                    <a:pt x="999542" y="1094805"/>
                  </a:lnTo>
                  <a:lnTo>
                    <a:pt x="1033575" y="1065396"/>
                  </a:lnTo>
                  <a:lnTo>
                    <a:pt x="1065366" y="1033608"/>
                  </a:lnTo>
                  <a:lnTo>
                    <a:pt x="1094779" y="999578"/>
                  </a:lnTo>
                  <a:lnTo>
                    <a:pt x="1121676" y="963442"/>
                  </a:lnTo>
                  <a:lnTo>
                    <a:pt x="1145921" y="925336"/>
                  </a:lnTo>
                  <a:lnTo>
                    <a:pt x="1167378" y="885399"/>
                  </a:lnTo>
                  <a:lnTo>
                    <a:pt x="1185908" y="843766"/>
                  </a:lnTo>
                  <a:lnTo>
                    <a:pt x="1201376" y="800573"/>
                  </a:lnTo>
                  <a:lnTo>
                    <a:pt x="1213645" y="755958"/>
                  </a:lnTo>
                  <a:lnTo>
                    <a:pt x="1222578" y="710057"/>
                  </a:lnTo>
                  <a:lnTo>
                    <a:pt x="1228038" y="663007"/>
                  </a:lnTo>
                  <a:lnTo>
                    <a:pt x="1229889" y="614944"/>
                  </a:lnTo>
                  <a:lnTo>
                    <a:pt x="1228039" y="566881"/>
                  </a:lnTo>
                  <a:lnTo>
                    <a:pt x="1222580" y="519831"/>
                  </a:lnTo>
                  <a:lnTo>
                    <a:pt x="1213650" y="473930"/>
                  </a:lnTo>
                  <a:lnTo>
                    <a:pt x="1201384" y="429315"/>
                  </a:lnTo>
                  <a:lnTo>
                    <a:pt x="1185919" y="386123"/>
                  </a:lnTo>
                  <a:lnTo>
                    <a:pt x="1167392" y="344489"/>
                  </a:lnTo>
                  <a:lnTo>
                    <a:pt x="1145940" y="304552"/>
                  </a:lnTo>
                  <a:lnTo>
                    <a:pt x="1121699" y="266447"/>
                  </a:lnTo>
                  <a:lnTo>
                    <a:pt x="1094805" y="230311"/>
                  </a:lnTo>
                  <a:lnTo>
                    <a:pt x="1065396" y="196280"/>
                  </a:lnTo>
                  <a:lnTo>
                    <a:pt x="1033608" y="164492"/>
                  </a:lnTo>
                  <a:lnTo>
                    <a:pt x="999578" y="135083"/>
                  </a:lnTo>
                  <a:lnTo>
                    <a:pt x="963442" y="108190"/>
                  </a:lnTo>
                  <a:lnTo>
                    <a:pt x="925336" y="83948"/>
                  </a:lnTo>
                  <a:lnTo>
                    <a:pt x="885399" y="62496"/>
                  </a:lnTo>
                  <a:lnTo>
                    <a:pt x="843766" y="43969"/>
                  </a:lnTo>
                  <a:lnTo>
                    <a:pt x="800573" y="28504"/>
                  </a:lnTo>
                  <a:lnTo>
                    <a:pt x="755958" y="16238"/>
                  </a:lnTo>
                  <a:lnTo>
                    <a:pt x="710057" y="7308"/>
                  </a:lnTo>
                  <a:lnTo>
                    <a:pt x="663007" y="1849"/>
                  </a:lnTo>
                  <a:lnTo>
                    <a:pt x="614944" y="0"/>
                  </a:lnTo>
                  <a:close/>
                </a:path>
                <a:path w="1229994" h="1229995">
                  <a:moveTo>
                    <a:pt x="614944" y="68343"/>
                  </a:moveTo>
                  <a:lnTo>
                    <a:pt x="567785" y="70350"/>
                  </a:lnTo>
                  <a:lnTo>
                    <a:pt x="521739" y="76260"/>
                  </a:lnTo>
                  <a:lnTo>
                    <a:pt x="476970" y="85909"/>
                  </a:lnTo>
                  <a:lnTo>
                    <a:pt x="433643" y="99135"/>
                  </a:lnTo>
                  <a:lnTo>
                    <a:pt x="391922" y="115771"/>
                  </a:lnTo>
                  <a:lnTo>
                    <a:pt x="351971" y="135655"/>
                  </a:lnTo>
                  <a:lnTo>
                    <a:pt x="313953" y="158621"/>
                  </a:lnTo>
                  <a:lnTo>
                    <a:pt x="278034" y="184506"/>
                  </a:lnTo>
                  <a:lnTo>
                    <a:pt x="244377" y="213146"/>
                  </a:lnTo>
                  <a:lnTo>
                    <a:pt x="213146" y="244377"/>
                  </a:lnTo>
                  <a:lnTo>
                    <a:pt x="184506" y="278034"/>
                  </a:lnTo>
                  <a:lnTo>
                    <a:pt x="158621" y="313953"/>
                  </a:lnTo>
                  <a:lnTo>
                    <a:pt x="135655" y="351971"/>
                  </a:lnTo>
                  <a:lnTo>
                    <a:pt x="115771" y="391922"/>
                  </a:lnTo>
                  <a:lnTo>
                    <a:pt x="99135" y="433643"/>
                  </a:lnTo>
                  <a:lnTo>
                    <a:pt x="85909" y="476970"/>
                  </a:lnTo>
                  <a:lnTo>
                    <a:pt x="76260" y="521739"/>
                  </a:lnTo>
                  <a:lnTo>
                    <a:pt x="70350" y="567785"/>
                  </a:lnTo>
                  <a:lnTo>
                    <a:pt x="68343" y="614944"/>
                  </a:lnTo>
                  <a:lnTo>
                    <a:pt x="70350" y="662103"/>
                  </a:lnTo>
                  <a:lnTo>
                    <a:pt x="76260" y="708149"/>
                  </a:lnTo>
                  <a:lnTo>
                    <a:pt x="85909" y="752918"/>
                  </a:lnTo>
                  <a:lnTo>
                    <a:pt x="99135" y="796245"/>
                  </a:lnTo>
                  <a:lnTo>
                    <a:pt x="115771" y="837966"/>
                  </a:lnTo>
                  <a:lnTo>
                    <a:pt x="135655" y="877918"/>
                  </a:lnTo>
                  <a:lnTo>
                    <a:pt x="158621" y="915935"/>
                  </a:lnTo>
                  <a:lnTo>
                    <a:pt x="184506" y="951854"/>
                  </a:lnTo>
                  <a:lnTo>
                    <a:pt x="213146" y="985511"/>
                  </a:lnTo>
                  <a:lnTo>
                    <a:pt x="244377" y="1016742"/>
                  </a:lnTo>
                  <a:lnTo>
                    <a:pt x="278034" y="1045382"/>
                  </a:lnTo>
                  <a:lnTo>
                    <a:pt x="313953" y="1071267"/>
                  </a:lnTo>
                  <a:lnTo>
                    <a:pt x="351971" y="1094234"/>
                  </a:lnTo>
                  <a:lnTo>
                    <a:pt x="391922" y="1114117"/>
                  </a:lnTo>
                  <a:lnTo>
                    <a:pt x="433643" y="1130754"/>
                  </a:lnTo>
                  <a:lnTo>
                    <a:pt x="476970" y="1143979"/>
                  </a:lnTo>
                  <a:lnTo>
                    <a:pt x="521739" y="1153629"/>
                  </a:lnTo>
                  <a:lnTo>
                    <a:pt x="567785" y="1159539"/>
                  </a:lnTo>
                  <a:lnTo>
                    <a:pt x="614944" y="1161545"/>
                  </a:lnTo>
                  <a:lnTo>
                    <a:pt x="662103" y="1159539"/>
                  </a:lnTo>
                  <a:lnTo>
                    <a:pt x="708149" y="1153629"/>
                  </a:lnTo>
                  <a:lnTo>
                    <a:pt x="752918" y="1143979"/>
                  </a:lnTo>
                  <a:lnTo>
                    <a:pt x="796245" y="1130754"/>
                  </a:lnTo>
                  <a:lnTo>
                    <a:pt x="837966" y="1114117"/>
                  </a:lnTo>
                  <a:lnTo>
                    <a:pt x="877918" y="1094234"/>
                  </a:lnTo>
                  <a:lnTo>
                    <a:pt x="915935" y="1071267"/>
                  </a:lnTo>
                  <a:lnTo>
                    <a:pt x="951854" y="1045382"/>
                  </a:lnTo>
                  <a:lnTo>
                    <a:pt x="985511" y="1016742"/>
                  </a:lnTo>
                  <a:lnTo>
                    <a:pt x="1016742" y="985511"/>
                  </a:lnTo>
                  <a:lnTo>
                    <a:pt x="1045382" y="951854"/>
                  </a:lnTo>
                  <a:lnTo>
                    <a:pt x="1071267" y="915935"/>
                  </a:lnTo>
                  <a:lnTo>
                    <a:pt x="1094234" y="877918"/>
                  </a:lnTo>
                  <a:lnTo>
                    <a:pt x="1114117" y="837966"/>
                  </a:lnTo>
                  <a:lnTo>
                    <a:pt x="1130754" y="796245"/>
                  </a:lnTo>
                  <a:lnTo>
                    <a:pt x="1143979" y="752918"/>
                  </a:lnTo>
                  <a:lnTo>
                    <a:pt x="1153629" y="708149"/>
                  </a:lnTo>
                  <a:lnTo>
                    <a:pt x="1159539" y="662103"/>
                  </a:lnTo>
                  <a:lnTo>
                    <a:pt x="1161545" y="614944"/>
                  </a:lnTo>
                  <a:lnTo>
                    <a:pt x="1159550" y="567785"/>
                  </a:lnTo>
                  <a:lnTo>
                    <a:pt x="1153650" y="521739"/>
                  </a:lnTo>
                  <a:lnTo>
                    <a:pt x="1144009" y="476970"/>
                  </a:lnTo>
                  <a:lnTo>
                    <a:pt x="1130791" y="433643"/>
                  </a:lnTo>
                  <a:lnTo>
                    <a:pt x="1114161" y="391922"/>
                  </a:lnTo>
                  <a:lnTo>
                    <a:pt x="1094283" y="351971"/>
                  </a:lnTo>
                  <a:lnTo>
                    <a:pt x="1071321" y="313953"/>
                  </a:lnTo>
                  <a:lnTo>
                    <a:pt x="1045439" y="278034"/>
                  </a:lnTo>
                  <a:lnTo>
                    <a:pt x="1016800" y="244377"/>
                  </a:lnTo>
                  <a:lnTo>
                    <a:pt x="985570" y="213146"/>
                  </a:lnTo>
                  <a:lnTo>
                    <a:pt x="951912" y="184506"/>
                  </a:lnTo>
                  <a:lnTo>
                    <a:pt x="915991" y="158621"/>
                  </a:lnTo>
                  <a:lnTo>
                    <a:pt x="877970" y="135655"/>
                  </a:lnTo>
                  <a:lnTo>
                    <a:pt x="838013" y="115771"/>
                  </a:lnTo>
                  <a:lnTo>
                    <a:pt x="796286" y="99135"/>
                  </a:lnTo>
                  <a:lnTo>
                    <a:pt x="752951" y="85909"/>
                  </a:lnTo>
                  <a:lnTo>
                    <a:pt x="708173" y="76260"/>
                  </a:lnTo>
                  <a:lnTo>
                    <a:pt x="662116" y="70350"/>
                  </a:lnTo>
                  <a:lnTo>
                    <a:pt x="614944" y="68343"/>
                  </a:lnTo>
                  <a:close/>
                </a:path>
                <a:path w="1229994" h="1229995">
                  <a:moveTo>
                    <a:pt x="614944" y="136686"/>
                  </a:moveTo>
                  <a:lnTo>
                    <a:pt x="566044" y="139156"/>
                  </a:lnTo>
                  <a:lnTo>
                    <a:pt x="518557" y="146403"/>
                  </a:lnTo>
                  <a:lnTo>
                    <a:pt x="472723" y="158188"/>
                  </a:lnTo>
                  <a:lnTo>
                    <a:pt x="428783" y="174270"/>
                  </a:lnTo>
                  <a:lnTo>
                    <a:pt x="386976" y="194409"/>
                  </a:lnTo>
                  <a:lnTo>
                    <a:pt x="347544" y="218364"/>
                  </a:lnTo>
                  <a:lnTo>
                    <a:pt x="310726" y="245896"/>
                  </a:lnTo>
                  <a:lnTo>
                    <a:pt x="276763" y="276763"/>
                  </a:lnTo>
                  <a:lnTo>
                    <a:pt x="245896" y="310726"/>
                  </a:lnTo>
                  <a:lnTo>
                    <a:pt x="218364" y="347544"/>
                  </a:lnTo>
                  <a:lnTo>
                    <a:pt x="194409" y="386976"/>
                  </a:lnTo>
                  <a:lnTo>
                    <a:pt x="174270" y="428783"/>
                  </a:lnTo>
                  <a:lnTo>
                    <a:pt x="158188" y="472723"/>
                  </a:lnTo>
                  <a:lnTo>
                    <a:pt x="146403" y="518557"/>
                  </a:lnTo>
                  <a:lnTo>
                    <a:pt x="139156" y="566044"/>
                  </a:lnTo>
                  <a:lnTo>
                    <a:pt x="136686" y="614944"/>
                  </a:lnTo>
                  <a:lnTo>
                    <a:pt x="139156" y="663844"/>
                  </a:lnTo>
                  <a:lnTo>
                    <a:pt x="146403" y="711331"/>
                  </a:lnTo>
                  <a:lnTo>
                    <a:pt x="158188" y="757165"/>
                  </a:lnTo>
                  <a:lnTo>
                    <a:pt x="174270" y="801105"/>
                  </a:lnTo>
                  <a:lnTo>
                    <a:pt x="194409" y="842912"/>
                  </a:lnTo>
                  <a:lnTo>
                    <a:pt x="218364" y="882344"/>
                  </a:lnTo>
                  <a:lnTo>
                    <a:pt x="245896" y="919162"/>
                  </a:lnTo>
                  <a:lnTo>
                    <a:pt x="276763" y="953125"/>
                  </a:lnTo>
                  <a:lnTo>
                    <a:pt x="310726" y="983992"/>
                  </a:lnTo>
                  <a:lnTo>
                    <a:pt x="347544" y="1011524"/>
                  </a:lnTo>
                  <a:lnTo>
                    <a:pt x="386976" y="1035480"/>
                  </a:lnTo>
                  <a:lnTo>
                    <a:pt x="428783" y="1055619"/>
                  </a:lnTo>
                  <a:lnTo>
                    <a:pt x="472723" y="1071701"/>
                  </a:lnTo>
                  <a:lnTo>
                    <a:pt x="518557" y="1083485"/>
                  </a:lnTo>
                  <a:lnTo>
                    <a:pt x="566044" y="1090733"/>
                  </a:lnTo>
                  <a:lnTo>
                    <a:pt x="614944" y="1093202"/>
                  </a:lnTo>
                  <a:lnTo>
                    <a:pt x="663844" y="1090733"/>
                  </a:lnTo>
                  <a:lnTo>
                    <a:pt x="711330" y="1083485"/>
                  </a:lnTo>
                  <a:lnTo>
                    <a:pt x="757164" y="1071701"/>
                  </a:lnTo>
                  <a:lnTo>
                    <a:pt x="801104" y="1055619"/>
                  </a:lnTo>
                  <a:lnTo>
                    <a:pt x="842910" y="1035480"/>
                  </a:lnTo>
                  <a:lnTo>
                    <a:pt x="882341" y="1011524"/>
                  </a:lnTo>
                  <a:lnTo>
                    <a:pt x="919158" y="983992"/>
                  </a:lnTo>
                  <a:lnTo>
                    <a:pt x="953120" y="953125"/>
                  </a:lnTo>
                  <a:lnTo>
                    <a:pt x="983986" y="919162"/>
                  </a:lnTo>
                  <a:lnTo>
                    <a:pt x="1011517" y="882344"/>
                  </a:lnTo>
                  <a:lnTo>
                    <a:pt x="1035471" y="842912"/>
                  </a:lnTo>
                  <a:lnTo>
                    <a:pt x="1055610" y="801105"/>
                  </a:lnTo>
                  <a:lnTo>
                    <a:pt x="1071691" y="757165"/>
                  </a:lnTo>
                  <a:lnTo>
                    <a:pt x="1083475" y="711331"/>
                  </a:lnTo>
                  <a:lnTo>
                    <a:pt x="1090722" y="663844"/>
                  </a:lnTo>
                  <a:lnTo>
                    <a:pt x="1093191" y="614944"/>
                  </a:lnTo>
                  <a:lnTo>
                    <a:pt x="1090723" y="566044"/>
                  </a:lnTo>
                  <a:lnTo>
                    <a:pt x="1083479" y="518557"/>
                  </a:lnTo>
                  <a:lnTo>
                    <a:pt x="1071698" y="472723"/>
                  </a:lnTo>
                  <a:lnTo>
                    <a:pt x="1055621" y="428783"/>
                  </a:lnTo>
                  <a:lnTo>
                    <a:pt x="1035488" y="386976"/>
                  </a:lnTo>
                  <a:lnTo>
                    <a:pt x="1011539" y="347544"/>
                  </a:lnTo>
                  <a:lnTo>
                    <a:pt x="984013" y="310726"/>
                  </a:lnTo>
                  <a:lnTo>
                    <a:pt x="953151" y="276763"/>
                  </a:lnTo>
                  <a:lnTo>
                    <a:pt x="919193" y="245896"/>
                  </a:lnTo>
                  <a:lnTo>
                    <a:pt x="882378" y="218364"/>
                  </a:lnTo>
                  <a:lnTo>
                    <a:pt x="842947" y="194409"/>
                  </a:lnTo>
                  <a:lnTo>
                    <a:pt x="801139" y="174270"/>
                  </a:lnTo>
                  <a:lnTo>
                    <a:pt x="757195" y="158188"/>
                  </a:lnTo>
                  <a:lnTo>
                    <a:pt x="711355" y="146403"/>
                  </a:lnTo>
                  <a:lnTo>
                    <a:pt x="663858" y="139156"/>
                  </a:lnTo>
                  <a:lnTo>
                    <a:pt x="614944" y="136686"/>
                  </a:lnTo>
                  <a:close/>
                </a:path>
                <a:path w="1229994" h="1229995">
                  <a:moveTo>
                    <a:pt x="614944" y="204957"/>
                  </a:moveTo>
                  <a:lnTo>
                    <a:pt x="567134" y="207715"/>
                  </a:lnTo>
                  <a:lnTo>
                    <a:pt x="520943" y="215786"/>
                  </a:lnTo>
                  <a:lnTo>
                    <a:pt x="476679" y="228860"/>
                  </a:lnTo>
                  <a:lnTo>
                    <a:pt x="434650" y="246631"/>
                  </a:lnTo>
                  <a:lnTo>
                    <a:pt x="395163" y="268791"/>
                  </a:lnTo>
                  <a:lnTo>
                    <a:pt x="358525" y="295032"/>
                  </a:lnTo>
                  <a:lnTo>
                    <a:pt x="325046" y="325046"/>
                  </a:lnTo>
                  <a:lnTo>
                    <a:pt x="295032" y="358525"/>
                  </a:lnTo>
                  <a:lnTo>
                    <a:pt x="268791" y="395163"/>
                  </a:lnTo>
                  <a:lnTo>
                    <a:pt x="246631" y="434650"/>
                  </a:lnTo>
                  <a:lnTo>
                    <a:pt x="228860" y="476679"/>
                  </a:lnTo>
                  <a:lnTo>
                    <a:pt x="215786" y="520943"/>
                  </a:lnTo>
                  <a:lnTo>
                    <a:pt x="207715" y="567134"/>
                  </a:lnTo>
                  <a:lnTo>
                    <a:pt x="204957" y="614944"/>
                  </a:lnTo>
                  <a:lnTo>
                    <a:pt x="207715" y="662754"/>
                  </a:lnTo>
                  <a:lnTo>
                    <a:pt x="215786" y="708945"/>
                  </a:lnTo>
                  <a:lnTo>
                    <a:pt x="228860" y="753209"/>
                  </a:lnTo>
                  <a:lnTo>
                    <a:pt x="246631" y="795238"/>
                  </a:lnTo>
                  <a:lnTo>
                    <a:pt x="268791" y="834726"/>
                  </a:lnTo>
                  <a:lnTo>
                    <a:pt x="295032" y="871363"/>
                  </a:lnTo>
                  <a:lnTo>
                    <a:pt x="325046" y="904842"/>
                  </a:lnTo>
                  <a:lnTo>
                    <a:pt x="358525" y="934856"/>
                  </a:lnTo>
                  <a:lnTo>
                    <a:pt x="395163" y="961097"/>
                  </a:lnTo>
                  <a:lnTo>
                    <a:pt x="434650" y="983257"/>
                  </a:lnTo>
                  <a:lnTo>
                    <a:pt x="476679" y="1001028"/>
                  </a:lnTo>
                  <a:lnTo>
                    <a:pt x="520943" y="1014103"/>
                  </a:lnTo>
                  <a:lnTo>
                    <a:pt x="567134" y="1022173"/>
                  </a:lnTo>
                  <a:lnTo>
                    <a:pt x="614944" y="1024932"/>
                  </a:lnTo>
                  <a:lnTo>
                    <a:pt x="662754" y="1022173"/>
                  </a:lnTo>
                  <a:lnTo>
                    <a:pt x="708945" y="1014103"/>
                  </a:lnTo>
                  <a:lnTo>
                    <a:pt x="753209" y="1001028"/>
                  </a:lnTo>
                  <a:lnTo>
                    <a:pt x="795238" y="983257"/>
                  </a:lnTo>
                  <a:lnTo>
                    <a:pt x="834726" y="961097"/>
                  </a:lnTo>
                  <a:lnTo>
                    <a:pt x="871363" y="934856"/>
                  </a:lnTo>
                  <a:lnTo>
                    <a:pt x="904842" y="904842"/>
                  </a:lnTo>
                  <a:lnTo>
                    <a:pt x="934856" y="871363"/>
                  </a:lnTo>
                  <a:lnTo>
                    <a:pt x="961097" y="834726"/>
                  </a:lnTo>
                  <a:lnTo>
                    <a:pt x="983257" y="795238"/>
                  </a:lnTo>
                  <a:lnTo>
                    <a:pt x="1001028" y="753209"/>
                  </a:lnTo>
                  <a:lnTo>
                    <a:pt x="1014103" y="708945"/>
                  </a:lnTo>
                  <a:lnTo>
                    <a:pt x="1022173" y="662754"/>
                  </a:lnTo>
                  <a:lnTo>
                    <a:pt x="1024932" y="614944"/>
                  </a:lnTo>
                  <a:lnTo>
                    <a:pt x="1022173" y="567134"/>
                  </a:lnTo>
                  <a:lnTo>
                    <a:pt x="1014103" y="520943"/>
                  </a:lnTo>
                  <a:lnTo>
                    <a:pt x="1001028" y="476679"/>
                  </a:lnTo>
                  <a:lnTo>
                    <a:pt x="983257" y="434650"/>
                  </a:lnTo>
                  <a:lnTo>
                    <a:pt x="961097" y="395163"/>
                  </a:lnTo>
                  <a:lnTo>
                    <a:pt x="934856" y="358525"/>
                  </a:lnTo>
                  <a:lnTo>
                    <a:pt x="904842" y="325046"/>
                  </a:lnTo>
                  <a:lnTo>
                    <a:pt x="871363" y="295032"/>
                  </a:lnTo>
                  <a:lnTo>
                    <a:pt x="834726" y="268791"/>
                  </a:lnTo>
                  <a:lnTo>
                    <a:pt x="795238" y="246631"/>
                  </a:lnTo>
                  <a:lnTo>
                    <a:pt x="753209" y="228860"/>
                  </a:lnTo>
                  <a:lnTo>
                    <a:pt x="708945" y="215786"/>
                  </a:lnTo>
                  <a:lnTo>
                    <a:pt x="662754" y="207715"/>
                  </a:lnTo>
                  <a:lnTo>
                    <a:pt x="614944" y="204957"/>
                  </a:lnTo>
                  <a:close/>
                </a:path>
                <a:path w="1229994" h="1229995">
                  <a:moveTo>
                    <a:pt x="614944" y="273300"/>
                  </a:moveTo>
                  <a:lnTo>
                    <a:pt x="568583" y="276419"/>
                  </a:lnTo>
                  <a:lnTo>
                    <a:pt x="524118" y="285503"/>
                  </a:lnTo>
                  <a:lnTo>
                    <a:pt x="481956" y="300147"/>
                  </a:lnTo>
                  <a:lnTo>
                    <a:pt x="442505" y="319942"/>
                  </a:lnTo>
                  <a:lnTo>
                    <a:pt x="406171" y="344483"/>
                  </a:lnTo>
                  <a:lnTo>
                    <a:pt x="373361" y="373361"/>
                  </a:lnTo>
                  <a:lnTo>
                    <a:pt x="344483" y="406171"/>
                  </a:lnTo>
                  <a:lnTo>
                    <a:pt x="319942" y="442505"/>
                  </a:lnTo>
                  <a:lnTo>
                    <a:pt x="300147" y="481956"/>
                  </a:lnTo>
                  <a:lnTo>
                    <a:pt x="285503" y="524118"/>
                  </a:lnTo>
                  <a:lnTo>
                    <a:pt x="276419" y="568583"/>
                  </a:lnTo>
                  <a:lnTo>
                    <a:pt x="273300" y="614944"/>
                  </a:lnTo>
                  <a:lnTo>
                    <a:pt x="276419" y="661306"/>
                  </a:lnTo>
                  <a:lnTo>
                    <a:pt x="285503" y="705770"/>
                  </a:lnTo>
                  <a:lnTo>
                    <a:pt x="300147" y="747932"/>
                  </a:lnTo>
                  <a:lnTo>
                    <a:pt x="319942" y="787383"/>
                  </a:lnTo>
                  <a:lnTo>
                    <a:pt x="344483" y="823717"/>
                  </a:lnTo>
                  <a:lnTo>
                    <a:pt x="373361" y="856527"/>
                  </a:lnTo>
                  <a:lnTo>
                    <a:pt x="406171" y="885406"/>
                  </a:lnTo>
                  <a:lnTo>
                    <a:pt x="442505" y="909946"/>
                  </a:lnTo>
                  <a:lnTo>
                    <a:pt x="481956" y="929742"/>
                  </a:lnTo>
                  <a:lnTo>
                    <a:pt x="524118" y="944385"/>
                  </a:lnTo>
                  <a:lnTo>
                    <a:pt x="568583" y="953470"/>
                  </a:lnTo>
                  <a:lnTo>
                    <a:pt x="614944" y="956588"/>
                  </a:lnTo>
                  <a:lnTo>
                    <a:pt x="661306" y="953470"/>
                  </a:lnTo>
                  <a:lnTo>
                    <a:pt x="705770" y="944385"/>
                  </a:lnTo>
                  <a:lnTo>
                    <a:pt x="747932" y="929742"/>
                  </a:lnTo>
                  <a:lnTo>
                    <a:pt x="787383" y="909946"/>
                  </a:lnTo>
                  <a:lnTo>
                    <a:pt x="823717" y="885406"/>
                  </a:lnTo>
                  <a:lnTo>
                    <a:pt x="856527" y="856527"/>
                  </a:lnTo>
                  <a:lnTo>
                    <a:pt x="885406" y="823717"/>
                  </a:lnTo>
                  <a:lnTo>
                    <a:pt x="909946" y="787383"/>
                  </a:lnTo>
                  <a:lnTo>
                    <a:pt x="929742" y="747932"/>
                  </a:lnTo>
                  <a:lnTo>
                    <a:pt x="944385" y="705770"/>
                  </a:lnTo>
                  <a:lnTo>
                    <a:pt x="953470" y="661306"/>
                  </a:lnTo>
                  <a:lnTo>
                    <a:pt x="956588" y="614944"/>
                  </a:lnTo>
                  <a:lnTo>
                    <a:pt x="953470" y="568583"/>
                  </a:lnTo>
                  <a:lnTo>
                    <a:pt x="944385" y="524118"/>
                  </a:lnTo>
                  <a:lnTo>
                    <a:pt x="929742" y="481956"/>
                  </a:lnTo>
                  <a:lnTo>
                    <a:pt x="909946" y="442505"/>
                  </a:lnTo>
                  <a:lnTo>
                    <a:pt x="885406" y="406171"/>
                  </a:lnTo>
                  <a:lnTo>
                    <a:pt x="856527" y="373361"/>
                  </a:lnTo>
                  <a:lnTo>
                    <a:pt x="823717" y="344483"/>
                  </a:lnTo>
                  <a:lnTo>
                    <a:pt x="787383" y="319942"/>
                  </a:lnTo>
                  <a:lnTo>
                    <a:pt x="747932" y="300147"/>
                  </a:lnTo>
                  <a:lnTo>
                    <a:pt x="705770" y="285503"/>
                  </a:lnTo>
                  <a:lnTo>
                    <a:pt x="661306" y="276419"/>
                  </a:lnTo>
                  <a:lnTo>
                    <a:pt x="614944" y="273300"/>
                  </a:lnTo>
                  <a:close/>
                </a:path>
                <a:path w="1229994" h="1229995">
                  <a:moveTo>
                    <a:pt x="614944" y="341644"/>
                  </a:moveTo>
                  <a:lnTo>
                    <a:pt x="565810" y="346046"/>
                  </a:lnTo>
                  <a:lnTo>
                    <a:pt x="519569" y="358739"/>
                  </a:lnTo>
                  <a:lnTo>
                    <a:pt x="476991" y="378951"/>
                  </a:lnTo>
                  <a:lnTo>
                    <a:pt x="438848" y="405911"/>
                  </a:lnTo>
                  <a:lnTo>
                    <a:pt x="405911" y="438848"/>
                  </a:lnTo>
                  <a:lnTo>
                    <a:pt x="378951" y="476991"/>
                  </a:lnTo>
                  <a:lnTo>
                    <a:pt x="358739" y="519569"/>
                  </a:lnTo>
                  <a:lnTo>
                    <a:pt x="346046" y="565810"/>
                  </a:lnTo>
                  <a:lnTo>
                    <a:pt x="341644" y="614944"/>
                  </a:lnTo>
                  <a:lnTo>
                    <a:pt x="346046" y="664078"/>
                  </a:lnTo>
                  <a:lnTo>
                    <a:pt x="358739" y="710319"/>
                  </a:lnTo>
                  <a:lnTo>
                    <a:pt x="378951" y="752897"/>
                  </a:lnTo>
                  <a:lnTo>
                    <a:pt x="405911" y="791040"/>
                  </a:lnTo>
                  <a:lnTo>
                    <a:pt x="438848" y="823978"/>
                  </a:lnTo>
                  <a:lnTo>
                    <a:pt x="476991" y="850938"/>
                  </a:lnTo>
                  <a:lnTo>
                    <a:pt x="519569" y="871150"/>
                  </a:lnTo>
                  <a:lnTo>
                    <a:pt x="565810" y="883842"/>
                  </a:lnTo>
                  <a:lnTo>
                    <a:pt x="614944" y="888245"/>
                  </a:lnTo>
                  <a:lnTo>
                    <a:pt x="664078" y="883842"/>
                  </a:lnTo>
                  <a:lnTo>
                    <a:pt x="710319" y="871150"/>
                  </a:lnTo>
                  <a:lnTo>
                    <a:pt x="752897" y="850938"/>
                  </a:lnTo>
                  <a:lnTo>
                    <a:pt x="791040" y="823978"/>
                  </a:lnTo>
                  <a:lnTo>
                    <a:pt x="823978" y="791040"/>
                  </a:lnTo>
                  <a:lnTo>
                    <a:pt x="850938" y="752897"/>
                  </a:lnTo>
                  <a:lnTo>
                    <a:pt x="871150" y="710319"/>
                  </a:lnTo>
                  <a:lnTo>
                    <a:pt x="883842" y="664078"/>
                  </a:lnTo>
                  <a:lnTo>
                    <a:pt x="888245" y="614944"/>
                  </a:lnTo>
                  <a:lnTo>
                    <a:pt x="883842" y="565810"/>
                  </a:lnTo>
                  <a:lnTo>
                    <a:pt x="871150" y="519569"/>
                  </a:lnTo>
                  <a:lnTo>
                    <a:pt x="850938" y="476991"/>
                  </a:lnTo>
                  <a:lnTo>
                    <a:pt x="823978" y="438848"/>
                  </a:lnTo>
                  <a:lnTo>
                    <a:pt x="791040" y="405911"/>
                  </a:lnTo>
                  <a:lnTo>
                    <a:pt x="752897" y="378951"/>
                  </a:lnTo>
                  <a:lnTo>
                    <a:pt x="710319" y="358739"/>
                  </a:lnTo>
                  <a:lnTo>
                    <a:pt x="664078" y="346046"/>
                  </a:lnTo>
                  <a:lnTo>
                    <a:pt x="614944" y="341644"/>
                  </a:lnTo>
                  <a:close/>
                </a:path>
                <a:path w="1229994" h="1229995">
                  <a:moveTo>
                    <a:pt x="614944" y="409987"/>
                  </a:moveTo>
                  <a:lnTo>
                    <a:pt x="567931" y="415401"/>
                  </a:lnTo>
                  <a:lnTo>
                    <a:pt x="524784" y="430824"/>
                  </a:lnTo>
                  <a:lnTo>
                    <a:pt x="486729" y="455022"/>
                  </a:lnTo>
                  <a:lnTo>
                    <a:pt x="454995" y="486765"/>
                  </a:lnTo>
                  <a:lnTo>
                    <a:pt x="430809" y="524820"/>
                  </a:lnTo>
                  <a:lnTo>
                    <a:pt x="415397" y="567957"/>
                  </a:lnTo>
                  <a:lnTo>
                    <a:pt x="409987" y="614944"/>
                  </a:lnTo>
                  <a:lnTo>
                    <a:pt x="415401" y="661957"/>
                  </a:lnTo>
                  <a:lnTo>
                    <a:pt x="430824" y="705105"/>
                  </a:lnTo>
                  <a:lnTo>
                    <a:pt x="455022" y="743159"/>
                  </a:lnTo>
                  <a:lnTo>
                    <a:pt x="486765" y="774893"/>
                  </a:lnTo>
                  <a:lnTo>
                    <a:pt x="524820" y="799079"/>
                  </a:lnTo>
                  <a:lnTo>
                    <a:pt x="567957" y="814491"/>
                  </a:lnTo>
                  <a:lnTo>
                    <a:pt x="614944" y="819901"/>
                  </a:lnTo>
                  <a:lnTo>
                    <a:pt x="661931" y="814487"/>
                  </a:lnTo>
                  <a:lnTo>
                    <a:pt x="705068" y="799065"/>
                  </a:lnTo>
                  <a:lnTo>
                    <a:pt x="743124" y="774866"/>
                  </a:lnTo>
                  <a:lnTo>
                    <a:pt x="774866" y="743124"/>
                  </a:lnTo>
                  <a:lnTo>
                    <a:pt x="799065" y="705068"/>
                  </a:lnTo>
                  <a:lnTo>
                    <a:pt x="814487" y="661931"/>
                  </a:lnTo>
                  <a:lnTo>
                    <a:pt x="819901" y="614944"/>
                  </a:lnTo>
                  <a:lnTo>
                    <a:pt x="814517" y="567957"/>
                  </a:lnTo>
                  <a:lnTo>
                    <a:pt x="799114" y="524820"/>
                  </a:lnTo>
                  <a:lnTo>
                    <a:pt x="774925" y="486765"/>
                  </a:lnTo>
                  <a:lnTo>
                    <a:pt x="743181" y="455022"/>
                  </a:lnTo>
                  <a:lnTo>
                    <a:pt x="705115" y="430824"/>
                  </a:lnTo>
                  <a:lnTo>
                    <a:pt x="661958" y="415401"/>
                  </a:lnTo>
                  <a:lnTo>
                    <a:pt x="614944" y="409987"/>
                  </a:lnTo>
                  <a:close/>
                </a:path>
                <a:path w="1229994" h="1229995">
                  <a:moveTo>
                    <a:pt x="614944" y="478257"/>
                  </a:moveTo>
                  <a:lnTo>
                    <a:pt x="571759" y="485222"/>
                  </a:lnTo>
                  <a:lnTo>
                    <a:pt x="534239" y="504619"/>
                  </a:lnTo>
                  <a:lnTo>
                    <a:pt x="504643" y="534203"/>
                  </a:lnTo>
                  <a:lnTo>
                    <a:pt x="485230" y="571727"/>
                  </a:lnTo>
                  <a:lnTo>
                    <a:pt x="478257" y="614944"/>
                  </a:lnTo>
                  <a:lnTo>
                    <a:pt x="485222" y="658130"/>
                  </a:lnTo>
                  <a:lnTo>
                    <a:pt x="504619" y="695649"/>
                  </a:lnTo>
                  <a:lnTo>
                    <a:pt x="534203" y="725245"/>
                  </a:lnTo>
                  <a:lnTo>
                    <a:pt x="571727" y="744658"/>
                  </a:lnTo>
                  <a:lnTo>
                    <a:pt x="614944" y="751631"/>
                  </a:lnTo>
                  <a:lnTo>
                    <a:pt x="658130" y="744666"/>
                  </a:lnTo>
                  <a:lnTo>
                    <a:pt x="695649" y="725269"/>
                  </a:lnTo>
                  <a:lnTo>
                    <a:pt x="725245" y="695685"/>
                  </a:lnTo>
                  <a:lnTo>
                    <a:pt x="744658" y="658162"/>
                  </a:lnTo>
                  <a:lnTo>
                    <a:pt x="751631" y="614944"/>
                  </a:lnTo>
                  <a:lnTo>
                    <a:pt x="744666" y="571759"/>
                  </a:lnTo>
                  <a:lnTo>
                    <a:pt x="725269" y="534239"/>
                  </a:lnTo>
                  <a:lnTo>
                    <a:pt x="695685" y="504643"/>
                  </a:lnTo>
                  <a:lnTo>
                    <a:pt x="658162" y="485230"/>
                  </a:lnTo>
                  <a:lnTo>
                    <a:pt x="614944" y="478257"/>
                  </a:lnTo>
                  <a:close/>
                </a:path>
              </a:pathLst>
            </a:custGeom>
            <a:ln w="4334">
              <a:solidFill>
                <a:srgbClr val="FF7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60994" y="1583495"/>
              <a:ext cx="141021" cy="141021"/>
            </a:xfrm>
            <a:prstGeom prst="rect">
              <a:avLst/>
            </a:prstGeom>
          </p:spPr>
        </p:pic>
      </p:grpSp>
      <p:grpSp>
        <p:nvGrpSpPr>
          <p:cNvPr id="13" name="Group 85">
            <a:extLst>
              <a:ext uri="{FF2B5EF4-FFF2-40B4-BE49-F238E27FC236}">
                <a16:creationId xmlns:a16="http://schemas.microsoft.com/office/drawing/2014/main" id="{E3338A9C-B5EE-9221-959D-9DE4727AA3C7}"/>
              </a:ext>
            </a:extLst>
          </p:cNvPr>
          <p:cNvGrpSpPr/>
          <p:nvPr/>
        </p:nvGrpSpPr>
        <p:grpSpPr>
          <a:xfrm>
            <a:off x="374650" y="10463890"/>
            <a:ext cx="1590711" cy="565467"/>
            <a:chOff x="0" y="1262271"/>
            <a:chExt cx="12191242" cy="4333751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2AA10FD0-2615-050B-48E9-C3031D464AC3}"/>
                </a:ext>
              </a:extLst>
            </p:cNvPr>
            <p:cNvGrpSpPr/>
            <p:nvPr/>
          </p:nvGrpSpPr>
          <p:grpSpPr>
            <a:xfrm>
              <a:off x="3288517" y="4216422"/>
              <a:ext cx="2679932" cy="527378"/>
              <a:chOff x="3288517" y="4216422"/>
              <a:chExt cx="2679932" cy="527378"/>
            </a:xfrm>
            <a:solidFill>
              <a:srgbClr val="9C9B9B"/>
            </a:solidFill>
          </p:grpSpPr>
          <p:sp>
            <p:nvSpPr>
              <p:cNvPr id="81" name="Freeform: Shape 153">
                <a:extLst>
                  <a:ext uri="{FF2B5EF4-FFF2-40B4-BE49-F238E27FC236}">
                    <a16:creationId xmlns:a16="http://schemas.microsoft.com/office/drawing/2014/main" id="{ABE98BC2-AD13-FB94-5178-67F3DF7701DA}"/>
                  </a:ext>
                </a:extLst>
              </p:cNvPr>
              <p:cNvSpPr/>
              <p:nvPr/>
            </p:nvSpPr>
            <p:spPr>
              <a:xfrm>
                <a:off x="3288517" y="4219873"/>
                <a:ext cx="344203" cy="522672"/>
              </a:xfrm>
              <a:custGeom>
                <a:avLst/>
                <a:gdLst>
                  <a:gd name="connsiteX0" fmla="*/ 28016 w 344203"/>
                  <a:gd name="connsiteY0" fmla="*/ 495431 h 522672"/>
                  <a:gd name="connsiteX1" fmla="*/ 27942 w 344203"/>
                  <a:gd name="connsiteY1" fmla="*/ 495358 h 522672"/>
                  <a:gd name="connsiteX2" fmla="*/ 29216 w 344203"/>
                  <a:gd name="connsiteY2" fmla="*/ 496465 h 522672"/>
                  <a:gd name="connsiteX3" fmla="*/ 28016 w 344203"/>
                  <a:gd name="connsiteY3" fmla="*/ 495431 h 522672"/>
                  <a:gd name="connsiteX4" fmla="*/ 15558 w 344203"/>
                  <a:gd name="connsiteY4" fmla="*/ 479965 h 522672"/>
                  <a:gd name="connsiteX5" fmla="*/ 16315 w 344203"/>
                  <a:gd name="connsiteY5" fmla="*/ 481165 h 522672"/>
                  <a:gd name="connsiteX6" fmla="*/ 15558 w 344203"/>
                  <a:gd name="connsiteY6" fmla="*/ 479965 h 522672"/>
                  <a:gd name="connsiteX7" fmla="*/ 1919 w 344203"/>
                  <a:gd name="connsiteY7" fmla="*/ 440820 h 522672"/>
                  <a:gd name="connsiteX8" fmla="*/ 2233 w 344203"/>
                  <a:gd name="connsiteY8" fmla="*/ 442887 h 522672"/>
                  <a:gd name="connsiteX9" fmla="*/ 1919 w 344203"/>
                  <a:gd name="connsiteY9" fmla="*/ 440820 h 522672"/>
                  <a:gd name="connsiteX10" fmla="*/ 2159 w 344203"/>
                  <a:gd name="connsiteY10" fmla="*/ 83144 h 522672"/>
                  <a:gd name="connsiteX11" fmla="*/ 1956 w 344203"/>
                  <a:gd name="connsiteY11" fmla="*/ 84694 h 522672"/>
                  <a:gd name="connsiteX12" fmla="*/ 2159 w 344203"/>
                  <a:gd name="connsiteY12" fmla="*/ 83144 h 522672"/>
                  <a:gd name="connsiteX13" fmla="*/ 28219 w 344203"/>
                  <a:gd name="connsiteY13" fmla="*/ 28773 h 522672"/>
                  <a:gd name="connsiteX14" fmla="*/ 28422 w 344203"/>
                  <a:gd name="connsiteY14" fmla="*/ 28607 h 522672"/>
                  <a:gd name="connsiteX15" fmla="*/ 28016 w 344203"/>
                  <a:gd name="connsiteY15" fmla="*/ 29013 h 522672"/>
                  <a:gd name="connsiteX16" fmla="*/ 28219 w 344203"/>
                  <a:gd name="connsiteY16" fmla="*/ 28773 h 522672"/>
                  <a:gd name="connsiteX17" fmla="*/ 105070 w 344203"/>
                  <a:gd name="connsiteY17" fmla="*/ 414521 h 522672"/>
                  <a:gd name="connsiteX18" fmla="*/ 104147 w 344203"/>
                  <a:gd name="connsiteY18" fmla="*/ 413044 h 522672"/>
                  <a:gd name="connsiteX19" fmla="*/ 105070 w 344203"/>
                  <a:gd name="connsiteY19" fmla="*/ 414521 h 522672"/>
                  <a:gd name="connsiteX20" fmla="*/ 110108 w 344203"/>
                  <a:gd name="connsiteY20" fmla="*/ 420888 h 522672"/>
                  <a:gd name="connsiteX21" fmla="*/ 108669 w 344203"/>
                  <a:gd name="connsiteY21" fmla="*/ 419744 h 522672"/>
                  <a:gd name="connsiteX22" fmla="*/ 110108 w 344203"/>
                  <a:gd name="connsiteY22" fmla="*/ 420888 h 522672"/>
                  <a:gd name="connsiteX23" fmla="*/ 344203 w 344203"/>
                  <a:gd name="connsiteY23" fmla="*/ 510436 h 522672"/>
                  <a:gd name="connsiteX24" fmla="*/ 344203 w 344203"/>
                  <a:gd name="connsiteY24" fmla="*/ 428529 h 522672"/>
                  <a:gd name="connsiteX25" fmla="*/ 143440 w 344203"/>
                  <a:gd name="connsiteY25" fmla="*/ 428529 h 522672"/>
                  <a:gd name="connsiteX26" fmla="*/ 142277 w 344203"/>
                  <a:gd name="connsiteY26" fmla="*/ 428529 h 522672"/>
                  <a:gd name="connsiteX27" fmla="*/ 114187 w 344203"/>
                  <a:gd name="connsiteY27" fmla="*/ 423915 h 522672"/>
                  <a:gd name="connsiteX28" fmla="*/ 108189 w 344203"/>
                  <a:gd name="connsiteY28" fmla="*/ 419098 h 522672"/>
                  <a:gd name="connsiteX29" fmla="*/ 107635 w 344203"/>
                  <a:gd name="connsiteY29" fmla="*/ 418267 h 522672"/>
                  <a:gd name="connsiteX30" fmla="*/ 103852 w 344203"/>
                  <a:gd name="connsiteY30" fmla="*/ 412177 h 522672"/>
                  <a:gd name="connsiteX31" fmla="*/ 103372 w 344203"/>
                  <a:gd name="connsiteY31" fmla="*/ 410700 h 522672"/>
                  <a:gd name="connsiteX32" fmla="*/ 100308 w 344203"/>
                  <a:gd name="connsiteY32" fmla="*/ 391654 h 522672"/>
                  <a:gd name="connsiteX33" fmla="*/ 100308 w 344203"/>
                  <a:gd name="connsiteY33" fmla="*/ 310743 h 522672"/>
                  <a:gd name="connsiteX34" fmla="*/ 311887 w 344203"/>
                  <a:gd name="connsiteY34" fmla="*/ 304375 h 522672"/>
                  <a:gd name="connsiteX35" fmla="*/ 311998 w 344203"/>
                  <a:gd name="connsiteY35" fmla="*/ 304375 h 522672"/>
                  <a:gd name="connsiteX36" fmla="*/ 311998 w 344203"/>
                  <a:gd name="connsiteY36" fmla="*/ 221711 h 522672"/>
                  <a:gd name="connsiteX37" fmla="*/ 100308 w 344203"/>
                  <a:gd name="connsiteY37" fmla="*/ 214587 h 522672"/>
                  <a:gd name="connsiteX38" fmla="*/ 100308 w 344203"/>
                  <a:gd name="connsiteY38" fmla="*/ 133713 h 522672"/>
                  <a:gd name="connsiteX39" fmla="*/ 137423 w 344203"/>
                  <a:gd name="connsiteY39" fmla="*/ 94015 h 522672"/>
                  <a:gd name="connsiteX40" fmla="*/ 344185 w 344203"/>
                  <a:gd name="connsiteY40" fmla="*/ 94015 h 522672"/>
                  <a:gd name="connsiteX41" fmla="*/ 344185 w 344203"/>
                  <a:gd name="connsiteY41" fmla="*/ 11406 h 522672"/>
                  <a:gd name="connsiteX42" fmla="*/ 344111 w 344203"/>
                  <a:gd name="connsiteY42" fmla="*/ 11369 h 522672"/>
                  <a:gd name="connsiteX43" fmla="*/ 113799 w 344203"/>
                  <a:gd name="connsiteY43" fmla="*/ 0 h 522672"/>
                  <a:gd name="connsiteX44" fmla="*/ 111142 w 344203"/>
                  <a:gd name="connsiteY44" fmla="*/ 0 h 522672"/>
                  <a:gd name="connsiteX45" fmla="*/ 75300 w 344203"/>
                  <a:gd name="connsiteY45" fmla="*/ 3987 h 522672"/>
                  <a:gd name="connsiteX46" fmla="*/ 75134 w 344203"/>
                  <a:gd name="connsiteY46" fmla="*/ 4023 h 522672"/>
                  <a:gd name="connsiteX47" fmla="*/ 65666 w 344203"/>
                  <a:gd name="connsiteY47" fmla="*/ 6644 h 522672"/>
                  <a:gd name="connsiteX48" fmla="*/ 65390 w 344203"/>
                  <a:gd name="connsiteY48" fmla="*/ 6755 h 522672"/>
                  <a:gd name="connsiteX49" fmla="*/ 32335 w 344203"/>
                  <a:gd name="connsiteY49" fmla="*/ 24934 h 522672"/>
                  <a:gd name="connsiteX50" fmla="*/ 29954 w 344203"/>
                  <a:gd name="connsiteY50" fmla="*/ 26964 h 522672"/>
                  <a:gd name="connsiteX51" fmla="*/ 28053 w 344203"/>
                  <a:gd name="connsiteY51" fmla="*/ 28588 h 522672"/>
                  <a:gd name="connsiteX52" fmla="*/ 26337 w 344203"/>
                  <a:gd name="connsiteY52" fmla="*/ 30692 h 522672"/>
                  <a:gd name="connsiteX53" fmla="*/ 16463 w 344203"/>
                  <a:gd name="connsiteY53" fmla="*/ 43095 h 522672"/>
                  <a:gd name="connsiteX54" fmla="*/ 14562 w 344203"/>
                  <a:gd name="connsiteY54" fmla="*/ 46509 h 522672"/>
                  <a:gd name="connsiteX55" fmla="*/ 8434 w 344203"/>
                  <a:gd name="connsiteY55" fmla="*/ 59354 h 522672"/>
                  <a:gd name="connsiteX56" fmla="*/ 6644 w 344203"/>
                  <a:gd name="connsiteY56" fmla="*/ 63858 h 522672"/>
                  <a:gd name="connsiteX57" fmla="*/ 2510 w 344203"/>
                  <a:gd name="connsiteY57" fmla="*/ 80726 h 522672"/>
                  <a:gd name="connsiteX58" fmla="*/ 1477 w 344203"/>
                  <a:gd name="connsiteY58" fmla="*/ 87684 h 522672"/>
                  <a:gd name="connsiteX59" fmla="*/ 277 w 344203"/>
                  <a:gd name="connsiteY59" fmla="*/ 104073 h 522672"/>
                  <a:gd name="connsiteX60" fmla="*/ 0 w 344203"/>
                  <a:gd name="connsiteY60" fmla="*/ 108096 h 522672"/>
                  <a:gd name="connsiteX61" fmla="*/ 0 w 344203"/>
                  <a:gd name="connsiteY61" fmla="*/ 417916 h 522672"/>
                  <a:gd name="connsiteX62" fmla="*/ 314 w 344203"/>
                  <a:gd name="connsiteY62" fmla="*/ 422493 h 522672"/>
                  <a:gd name="connsiteX63" fmla="*/ 1458 w 344203"/>
                  <a:gd name="connsiteY63" fmla="*/ 438236 h 522672"/>
                  <a:gd name="connsiteX64" fmla="*/ 2658 w 344203"/>
                  <a:gd name="connsiteY64" fmla="*/ 445471 h 522672"/>
                  <a:gd name="connsiteX65" fmla="*/ 6201 w 344203"/>
                  <a:gd name="connsiteY65" fmla="*/ 459719 h 522672"/>
                  <a:gd name="connsiteX66" fmla="*/ 7549 w 344203"/>
                  <a:gd name="connsiteY66" fmla="*/ 463983 h 522672"/>
                  <a:gd name="connsiteX67" fmla="*/ 14433 w 344203"/>
                  <a:gd name="connsiteY67" fmla="*/ 478231 h 522672"/>
                  <a:gd name="connsiteX68" fmla="*/ 17256 w 344203"/>
                  <a:gd name="connsiteY68" fmla="*/ 482642 h 522672"/>
                  <a:gd name="connsiteX69" fmla="*/ 26835 w 344203"/>
                  <a:gd name="connsiteY69" fmla="*/ 494380 h 522672"/>
                  <a:gd name="connsiteX70" fmla="*/ 27832 w 344203"/>
                  <a:gd name="connsiteY70" fmla="*/ 495579 h 522672"/>
                  <a:gd name="connsiteX71" fmla="*/ 32852 w 344203"/>
                  <a:gd name="connsiteY71" fmla="*/ 499713 h 522672"/>
                  <a:gd name="connsiteX72" fmla="*/ 34845 w 344203"/>
                  <a:gd name="connsiteY72" fmla="*/ 501337 h 522672"/>
                  <a:gd name="connsiteX73" fmla="*/ 41563 w 344203"/>
                  <a:gd name="connsiteY73" fmla="*/ 505878 h 522672"/>
                  <a:gd name="connsiteX74" fmla="*/ 44110 w 344203"/>
                  <a:gd name="connsiteY74" fmla="*/ 507428 h 522672"/>
                  <a:gd name="connsiteX75" fmla="*/ 50920 w 344203"/>
                  <a:gd name="connsiteY75" fmla="*/ 510934 h 522672"/>
                  <a:gd name="connsiteX76" fmla="*/ 53984 w 344203"/>
                  <a:gd name="connsiteY76" fmla="*/ 512319 h 522672"/>
                  <a:gd name="connsiteX77" fmla="*/ 60831 w 344203"/>
                  <a:gd name="connsiteY77" fmla="*/ 514976 h 522672"/>
                  <a:gd name="connsiteX78" fmla="*/ 64098 w 344203"/>
                  <a:gd name="connsiteY78" fmla="*/ 516047 h 522672"/>
                  <a:gd name="connsiteX79" fmla="*/ 71295 w 344203"/>
                  <a:gd name="connsiteY79" fmla="*/ 518114 h 522672"/>
                  <a:gd name="connsiteX80" fmla="*/ 74119 w 344203"/>
                  <a:gd name="connsiteY80" fmla="*/ 518741 h 522672"/>
                  <a:gd name="connsiteX81" fmla="*/ 82074 w 344203"/>
                  <a:gd name="connsiteY81" fmla="*/ 520328 h 522672"/>
                  <a:gd name="connsiteX82" fmla="*/ 83421 w 344203"/>
                  <a:gd name="connsiteY82" fmla="*/ 520532 h 522672"/>
                  <a:gd name="connsiteX83" fmla="*/ 111105 w 344203"/>
                  <a:gd name="connsiteY83" fmla="*/ 522672 h 522672"/>
                  <a:gd name="connsiteX84" fmla="*/ 120960 w 344203"/>
                  <a:gd name="connsiteY84" fmla="*/ 522469 h 522672"/>
                  <a:gd name="connsiteX85" fmla="*/ 344111 w 344203"/>
                  <a:gd name="connsiteY85" fmla="*/ 510418 h 522672"/>
                  <a:gd name="connsiteX86" fmla="*/ 344203 w 344203"/>
                  <a:gd name="connsiteY86" fmla="*/ 510436 h 52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203" h="522672">
                    <a:moveTo>
                      <a:pt x="28016" y="495431"/>
                    </a:moveTo>
                    <a:cubicBezTo>
                      <a:pt x="27979" y="495394"/>
                      <a:pt x="27979" y="495394"/>
                      <a:pt x="27942" y="495358"/>
                    </a:cubicBezTo>
                    <a:cubicBezTo>
                      <a:pt x="28385" y="495764"/>
                      <a:pt x="28773" y="496114"/>
                      <a:pt x="29216" y="496465"/>
                    </a:cubicBezTo>
                    <a:cubicBezTo>
                      <a:pt x="28847" y="496151"/>
                      <a:pt x="28367" y="495801"/>
                      <a:pt x="28016" y="495431"/>
                    </a:cubicBezTo>
                    <a:moveTo>
                      <a:pt x="15558" y="479965"/>
                    </a:moveTo>
                    <a:cubicBezTo>
                      <a:pt x="15798" y="480408"/>
                      <a:pt x="16038" y="480796"/>
                      <a:pt x="16315" y="481165"/>
                    </a:cubicBezTo>
                    <a:cubicBezTo>
                      <a:pt x="16038" y="480796"/>
                      <a:pt x="15798" y="480408"/>
                      <a:pt x="15558" y="479965"/>
                    </a:cubicBezTo>
                    <a:moveTo>
                      <a:pt x="1919" y="440820"/>
                    </a:moveTo>
                    <a:cubicBezTo>
                      <a:pt x="1993" y="441503"/>
                      <a:pt x="2122" y="442205"/>
                      <a:pt x="2233" y="442887"/>
                    </a:cubicBezTo>
                    <a:cubicBezTo>
                      <a:pt x="2122" y="442205"/>
                      <a:pt x="1993" y="441503"/>
                      <a:pt x="1919" y="440820"/>
                    </a:cubicBezTo>
                    <a:moveTo>
                      <a:pt x="2159" y="83144"/>
                    </a:moveTo>
                    <a:cubicBezTo>
                      <a:pt x="2086" y="83661"/>
                      <a:pt x="1993" y="84178"/>
                      <a:pt x="1956" y="84694"/>
                    </a:cubicBezTo>
                    <a:cubicBezTo>
                      <a:pt x="1993" y="84178"/>
                      <a:pt x="2086" y="83661"/>
                      <a:pt x="2159" y="83144"/>
                    </a:cubicBezTo>
                    <a:moveTo>
                      <a:pt x="28219" y="28773"/>
                    </a:moveTo>
                    <a:cubicBezTo>
                      <a:pt x="28256" y="28736"/>
                      <a:pt x="28330" y="28699"/>
                      <a:pt x="28422" y="28607"/>
                    </a:cubicBezTo>
                    <a:cubicBezTo>
                      <a:pt x="28312" y="28717"/>
                      <a:pt x="28145" y="28884"/>
                      <a:pt x="28016" y="29013"/>
                    </a:cubicBezTo>
                    <a:cubicBezTo>
                      <a:pt x="28090" y="28976"/>
                      <a:pt x="28127" y="28847"/>
                      <a:pt x="28219" y="28773"/>
                    </a:cubicBezTo>
                    <a:moveTo>
                      <a:pt x="105070" y="414521"/>
                    </a:moveTo>
                    <a:cubicBezTo>
                      <a:pt x="104793" y="414004"/>
                      <a:pt x="104442" y="413598"/>
                      <a:pt x="104147" y="413044"/>
                    </a:cubicBezTo>
                    <a:cubicBezTo>
                      <a:pt x="104424" y="413616"/>
                      <a:pt x="104793" y="414004"/>
                      <a:pt x="105070" y="414521"/>
                    </a:cubicBezTo>
                    <a:moveTo>
                      <a:pt x="110108" y="420888"/>
                    </a:moveTo>
                    <a:cubicBezTo>
                      <a:pt x="109665" y="420482"/>
                      <a:pt x="109112" y="420168"/>
                      <a:pt x="108669" y="419744"/>
                    </a:cubicBezTo>
                    <a:cubicBezTo>
                      <a:pt x="109075" y="420168"/>
                      <a:pt x="109684" y="420500"/>
                      <a:pt x="110108" y="420888"/>
                    </a:cubicBezTo>
                    <a:moveTo>
                      <a:pt x="344203" y="510436"/>
                    </a:moveTo>
                    <a:lnTo>
                      <a:pt x="344203" y="428529"/>
                    </a:lnTo>
                    <a:lnTo>
                      <a:pt x="143440" y="428529"/>
                    </a:lnTo>
                    <a:lnTo>
                      <a:pt x="142277" y="428529"/>
                    </a:lnTo>
                    <a:cubicBezTo>
                      <a:pt x="132292" y="428529"/>
                      <a:pt x="122105" y="428363"/>
                      <a:pt x="114187" y="423915"/>
                    </a:cubicBezTo>
                    <a:cubicBezTo>
                      <a:pt x="111917" y="422641"/>
                      <a:pt x="109924" y="421017"/>
                      <a:pt x="108189" y="419098"/>
                    </a:cubicBezTo>
                    <a:cubicBezTo>
                      <a:pt x="107986" y="418858"/>
                      <a:pt x="107838" y="418507"/>
                      <a:pt x="107635" y="418267"/>
                    </a:cubicBezTo>
                    <a:cubicBezTo>
                      <a:pt x="106159" y="416477"/>
                      <a:pt x="104848" y="414484"/>
                      <a:pt x="103852" y="412177"/>
                    </a:cubicBezTo>
                    <a:cubicBezTo>
                      <a:pt x="103649" y="411734"/>
                      <a:pt x="103575" y="411143"/>
                      <a:pt x="103372" y="410700"/>
                    </a:cubicBezTo>
                    <a:cubicBezTo>
                      <a:pt x="101379" y="405533"/>
                      <a:pt x="100308" y="399276"/>
                      <a:pt x="100308" y="391654"/>
                    </a:cubicBezTo>
                    <a:lnTo>
                      <a:pt x="100308" y="310743"/>
                    </a:lnTo>
                    <a:lnTo>
                      <a:pt x="311887" y="304375"/>
                    </a:lnTo>
                    <a:lnTo>
                      <a:pt x="311998" y="304375"/>
                    </a:lnTo>
                    <a:lnTo>
                      <a:pt x="311998" y="221711"/>
                    </a:lnTo>
                    <a:lnTo>
                      <a:pt x="100308" y="214587"/>
                    </a:lnTo>
                    <a:lnTo>
                      <a:pt x="100308" y="133713"/>
                    </a:lnTo>
                    <a:cubicBezTo>
                      <a:pt x="100308" y="114187"/>
                      <a:pt x="100308" y="94015"/>
                      <a:pt x="137423" y="94015"/>
                    </a:cubicBezTo>
                    <a:lnTo>
                      <a:pt x="344185" y="94015"/>
                    </a:lnTo>
                    <a:lnTo>
                      <a:pt x="344185" y="11406"/>
                    </a:lnTo>
                    <a:lnTo>
                      <a:pt x="344111" y="11369"/>
                    </a:lnTo>
                    <a:cubicBezTo>
                      <a:pt x="298839" y="5038"/>
                      <a:pt x="115627" y="37"/>
                      <a:pt x="113799" y="0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7" y="0"/>
                      <a:pt x="87869" y="1070"/>
                      <a:pt x="75300" y="3987"/>
                    </a:cubicBezTo>
                    <a:cubicBezTo>
                      <a:pt x="75263" y="4023"/>
                      <a:pt x="75190" y="4023"/>
                      <a:pt x="75134" y="4023"/>
                    </a:cubicBezTo>
                    <a:cubicBezTo>
                      <a:pt x="71960" y="4780"/>
                      <a:pt x="68804" y="5647"/>
                      <a:pt x="65666" y="6644"/>
                    </a:cubicBezTo>
                    <a:cubicBezTo>
                      <a:pt x="65556" y="6681"/>
                      <a:pt x="65463" y="6718"/>
                      <a:pt x="65390" y="6755"/>
                    </a:cubicBezTo>
                    <a:cubicBezTo>
                      <a:pt x="53652" y="10538"/>
                      <a:pt x="42320" y="16389"/>
                      <a:pt x="32335" y="24934"/>
                    </a:cubicBezTo>
                    <a:cubicBezTo>
                      <a:pt x="31541" y="25617"/>
                      <a:pt x="30748" y="26244"/>
                      <a:pt x="29954" y="26964"/>
                    </a:cubicBezTo>
                    <a:cubicBezTo>
                      <a:pt x="29327" y="27555"/>
                      <a:pt x="28644" y="27998"/>
                      <a:pt x="28053" y="28588"/>
                    </a:cubicBezTo>
                    <a:cubicBezTo>
                      <a:pt x="27426" y="29216"/>
                      <a:pt x="26983" y="30065"/>
                      <a:pt x="26337" y="30692"/>
                    </a:cubicBezTo>
                    <a:cubicBezTo>
                      <a:pt x="22793" y="34439"/>
                      <a:pt x="19416" y="38481"/>
                      <a:pt x="16463" y="43095"/>
                    </a:cubicBezTo>
                    <a:cubicBezTo>
                      <a:pt x="15743" y="44165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434" y="59354"/>
                    </a:cubicBezTo>
                    <a:cubicBezTo>
                      <a:pt x="7844" y="60868"/>
                      <a:pt x="7161" y="62289"/>
                      <a:pt x="6644" y="63858"/>
                    </a:cubicBezTo>
                    <a:cubicBezTo>
                      <a:pt x="4928" y="69062"/>
                      <a:pt x="3581" y="74710"/>
                      <a:pt x="2510" y="80726"/>
                    </a:cubicBezTo>
                    <a:cubicBezTo>
                      <a:pt x="2104" y="82996"/>
                      <a:pt x="1790" y="85340"/>
                      <a:pt x="1477" y="87684"/>
                    </a:cubicBezTo>
                    <a:cubicBezTo>
                      <a:pt x="849" y="92852"/>
                      <a:pt x="443" y="98296"/>
                      <a:pt x="277" y="104073"/>
                    </a:cubicBezTo>
                    <a:cubicBezTo>
                      <a:pt x="277" y="105457"/>
                      <a:pt x="0" y="106657"/>
                      <a:pt x="0" y="108096"/>
                    </a:cubicBezTo>
                    <a:lnTo>
                      <a:pt x="0" y="417916"/>
                    </a:lnTo>
                    <a:cubicBezTo>
                      <a:pt x="0" y="419504"/>
                      <a:pt x="277" y="420906"/>
                      <a:pt x="314" y="422493"/>
                    </a:cubicBezTo>
                    <a:cubicBezTo>
                      <a:pt x="480" y="428030"/>
                      <a:pt x="831" y="433272"/>
                      <a:pt x="1458" y="438236"/>
                    </a:cubicBezTo>
                    <a:cubicBezTo>
                      <a:pt x="1809" y="440710"/>
                      <a:pt x="2215" y="443127"/>
                      <a:pt x="2658" y="445471"/>
                    </a:cubicBezTo>
                    <a:cubicBezTo>
                      <a:pt x="3581" y="450528"/>
                      <a:pt x="4762" y="455290"/>
                      <a:pt x="6201" y="459719"/>
                    </a:cubicBezTo>
                    <a:cubicBezTo>
                      <a:pt x="6681" y="461159"/>
                      <a:pt x="7032" y="462617"/>
                      <a:pt x="7549" y="463983"/>
                    </a:cubicBezTo>
                    <a:cubicBezTo>
                      <a:pt x="9505" y="469187"/>
                      <a:pt x="11886" y="473838"/>
                      <a:pt x="14433" y="478231"/>
                    </a:cubicBezTo>
                    <a:cubicBezTo>
                      <a:pt x="15355" y="479744"/>
                      <a:pt x="16260" y="481220"/>
                      <a:pt x="17256" y="482642"/>
                    </a:cubicBezTo>
                    <a:cubicBezTo>
                      <a:pt x="20154" y="486979"/>
                      <a:pt x="23384" y="490910"/>
                      <a:pt x="26835" y="494380"/>
                    </a:cubicBezTo>
                    <a:cubicBezTo>
                      <a:pt x="27241" y="494730"/>
                      <a:pt x="27462" y="495210"/>
                      <a:pt x="27832" y="495579"/>
                    </a:cubicBezTo>
                    <a:cubicBezTo>
                      <a:pt x="29419" y="497093"/>
                      <a:pt x="31172" y="498366"/>
                      <a:pt x="32852" y="499713"/>
                    </a:cubicBezTo>
                    <a:cubicBezTo>
                      <a:pt x="33535" y="500267"/>
                      <a:pt x="34162" y="500821"/>
                      <a:pt x="34845" y="501337"/>
                    </a:cubicBezTo>
                    <a:cubicBezTo>
                      <a:pt x="37041" y="502962"/>
                      <a:pt x="39256" y="504475"/>
                      <a:pt x="41563" y="505878"/>
                    </a:cubicBezTo>
                    <a:cubicBezTo>
                      <a:pt x="42393" y="506394"/>
                      <a:pt x="43242" y="506948"/>
                      <a:pt x="44110" y="507428"/>
                    </a:cubicBezTo>
                    <a:cubicBezTo>
                      <a:pt x="46343" y="508701"/>
                      <a:pt x="48613" y="509846"/>
                      <a:pt x="50920" y="510934"/>
                    </a:cubicBezTo>
                    <a:cubicBezTo>
                      <a:pt x="51917" y="511414"/>
                      <a:pt x="52950" y="511894"/>
                      <a:pt x="53984" y="512319"/>
                    </a:cubicBezTo>
                    <a:cubicBezTo>
                      <a:pt x="56254" y="513315"/>
                      <a:pt x="58524" y="514183"/>
                      <a:pt x="60831" y="514976"/>
                    </a:cubicBezTo>
                    <a:cubicBezTo>
                      <a:pt x="61938" y="515382"/>
                      <a:pt x="63027" y="515733"/>
                      <a:pt x="64098" y="516047"/>
                    </a:cubicBezTo>
                    <a:cubicBezTo>
                      <a:pt x="66515" y="516804"/>
                      <a:pt x="68878" y="517523"/>
                      <a:pt x="71295" y="518114"/>
                    </a:cubicBezTo>
                    <a:cubicBezTo>
                      <a:pt x="72255" y="518354"/>
                      <a:pt x="73159" y="518557"/>
                      <a:pt x="74119" y="518741"/>
                    </a:cubicBezTo>
                    <a:cubicBezTo>
                      <a:pt x="76777" y="519332"/>
                      <a:pt x="79416" y="519886"/>
                      <a:pt x="82074" y="520328"/>
                    </a:cubicBezTo>
                    <a:cubicBezTo>
                      <a:pt x="82517" y="520402"/>
                      <a:pt x="82997" y="520495"/>
                      <a:pt x="83421" y="520532"/>
                    </a:cubicBezTo>
                    <a:cubicBezTo>
                      <a:pt x="92963" y="522045"/>
                      <a:pt x="102357" y="522672"/>
                      <a:pt x="111105" y="522672"/>
                    </a:cubicBezTo>
                    <a:cubicBezTo>
                      <a:pt x="114482" y="522672"/>
                      <a:pt x="117823" y="522635"/>
                      <a:pt x="120960" y="522469"/>
                    </a:cubicBezTo>
                    <a:cubicBezTo>
                      <a:pt x="122787" y="522396"/>
                      <a:pt x="303785" y="515991"/>
                      <a:pt x="344111" y="510418"/>
                    </a:cubicBezTo>
                    <a:lnTo>
                      <a:pt x="344203" y="510436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" name="Freeform: Shape 154">
                <a:extLst>
                  <a:ext uri="{FF2B5EF4-FFF2-40B4-BE49-F238E27FC236}">
                    <a16:creationId xmlns:a16="http://schemas.microsoft.com/office/drawing/2014/main" id="{76C70551-8AA7-7665-99D4-110660B5D4B4}"/>
                  </a:ext>
                </a:extLst>
              </p:cNvPr>
              <p:cNvSpPr/>
              <p:nvPr/>
            </p:nvSpPr>
            <p:spPr>
              <a:xfrm>
                <a:off x="3721199" y="4219873"/>
                <a:ext cx="399977" cy="523927"/>
              </a:xfrm>
              <a:custGeom>
                <a:avLst/>
                <a:gdLst>
                  <a:gd name="connsiteX0" fmla="*/ 390473 w 399977"/>
                  <a:gd name="connsiteY0" fmla="*/ 392724 h 523927"/>
                  <a:gd name="connsiteX1" fmla="*/ 390547 w 399977"/>
                  <a:gd name="connsiteY1" fmla="*/ 392373 h 523927"/>
                  <a:gd name="connsiteX2" fmla="*/ 390473 w 399977"/>
                  <a:gd name="connsiteY2" fmla="*/ 392724 h 523927"/>
                  <a:gd name="connsiteX3" fmla="*/ 383238 w 399977"/>
                  <a:gd name="connsiteY3" fmla="*/ 419375 h 523927"/>
                  <a:gd name="connsiteX4" fmla="*/ 383312 w 399977"/>
                  <a:gd name="connsiteY4" fmla="*/ 419061 h 523927"/>
                  <a:gd name="connsiteX5" fmla="*/ 383238 w 399977"/>
                  <a:gd name="connsiteY5" fmla="*/ 419375 h 523927"/>
                  <a:gd name="connsiteX6" fmla="*/ 298912 w 399977"/>
                  <a:gd name="connsiteY6" fmla="*/ 292877 h 523927"/>
                  <a:gd name="connsiteX7" fmla="*/ 268165 w 399977"/>
                  <a:gd name="connsiteY7" fmla="*/ 413358 h 523927"/>
                  <a:gd name="connsiteX8" fmla="*/ 267058 w 399977"/>
                  <a:gd name="connsiteY8" fmla="*/ 414225 h 523927"/>
                  <a:gd name="connsiteX9" fmla="*/ 261096 w 399977"/>
                  <a:gd name="connsiteY9" fmla="*/ 418839 h 523927"/>
                  <a:gd name="connsiteX10" fmla="*/ 258513 w 399977"/>
                  <a:gd name="connsiteY10" fmla="*/ 420316 h 523927"/>
                  <a:gd name="connsiteX11" fmla="*/ 253179 w 399977"/>
                  <a:gd name="connsiteY11" fmla="*/ 423306 h 523927"/>
                  <a:gd name="connsiteX12" fmla="*/ 250004 w 399977"/>
                  <a:gd name="connsiteY12" fmla="*/ 424579 h 523927"/>
                  <a:gd name="connsiteX13" fmla="*/ 244357 w 399977"/>
                  <a:gd name="connsiteY13" fmla="*/ 426775 h 523927"/>
                  <a:gd name="connsiteX14" fmla="*/ 242087 w 399977"/>
                  <a:gd name="connsiteY14" fmla="*/ 427403 h 523927"/>
                  <a:gd name="connsiteX15" fmla="*/ 201798 w 399977"/>
                  <a:gd name="connsiteY15" fmla="*/ 432054 h 523927"/>
                  <a:gd name="connsiteX16" fmla="*/ 122953 w 399977"/>
                  <a:gd name="connsiteY16" fmla="*/ 406954 h 523927"/>
                  <a:gd name="connsiteX17" fmla="*/ 100363 w 399977"/>
                  <a:gd name="connsiteY17" fmla="*/ 292877 h 523927"/>
                  <a:gd name="connsiteX18" fmla="*/ 100363 w 399977"/>
                  <a:gd name="connsiteY18" fmla="*/ 37 h 523927"/>
                  <a:gd name="connsiteX19" fmla="*/ 0 w 399977"/>
                  <a:gd name="connsiteY19" fmla="*/ 37 h 523927"/>
                  <a:gd name="connsiteX20" fmla="*/ 0 w 399977"/>
                  <a:gd name="connsiteY20" fmla="*/ 292877 h 523927"/>
                  <a:gd name="connsiteX21" fmla="*/ 314 w 399977"/>
                  <a:gd name="connsiteY21" fmla="*/ 306369 h 523927"/>
                  <a:gd name="connsiteX22" fmla="*/ 590 w 399977"/>
                  <a:gd name="connsiteY22" fmla="*/ 317867 h 523927"/>
                  <a:gd name="connsiteX23" fmla="*/ 1273 w 399977"/>
                  <a:gd name="connsiteY23" fmla="*/ 333296 h 523927"/>
                  <a:gd name="connsiteX24" fmla="*/ 2824 w 399977"/>
                  <a:gd name="connsiteY24" fmla="*/ 353579 h 523927"/>
                  <a:gd name="connsiteX25" fmla="*/ 4208 w 399977"/>
                  <a:gd name="connsiteY25" fmla="*/ 365668 h 523927"/>
                  <a:gd name="connsiteX26" fmla="*/ 6164 w 399977"/>
                  <a:gd name="connsiteY26" fmla="*/ 379436 h 523927"/>
                  <a:gd name="connsiteX27" fmla="*/ 8471 w 399977"/>
                  <a:gd name="connsiteY27" fmla="*/ 392558 h 523927"/>
                  <a:gd name="connsiteX28" fmla="*/ 11701 w 399977"/>
                  <a:gd name="connsiteY28" fmla="*/ 407194 h 523927"/>
                  <a:gd name="connsiteX29" fmla="*/ 13694 w 399977"/>
                  <a:gd name="connsiteY29" fmla="*/ 414908 h 523927"/>
                  <a:gd name="connsiteX30" fmla="*/ 19065 w 399977"/>
                  <a:gd name="connsiteY30" fmla="*/ 431648 h 523927"/>
                  <a:gd name="connsiteX31" fmla="*/ 21372 w 399977"/>
                  <a:gd name="connsiteY31" fmla="*/ 437812 h 523927"/>
                  <a:gd name="connsiteX32" fmla="*/ 28053 w 399977"/>
                  <a:gd name="connsiteY32" fmla="*/ 452651 h 523927"/>
                  <a:gd name="connsiteX33" fmla="*/ 30711 w 399977"/>
                  <a:gd name="connsiteY33" fmla="*/ 457542 h 523927"/>
                  <a:gd name="connsiteX34" fmla="*/ 38628 w 399977"/>
                  <a:gd name="connsiteY34" fmla="*/ 470387 h 523927"/>
                  <a:gd name="connsiteX35" fmla="*/ 41655 w 399977"/>
                  <a:gd name="connsiteY35" fmla="*/ 474373 h 523927"/>
                  <a:gd name="connsiteX36" fmla="*/ 50846 w 399977"/>
                  <a:gd name="connsiteY36" fmla="*/ 485152 h 523927"/>
                  <a:gd name="connsiteX37" fmla="*/ 51880 w 399977"/>
                  <a:gd name="connsiteY37" fmla="*/ 486388 h 523927"/>
                  <a:gd name="connsiteX38" fmla="*/ 54150 w 399977"/>
                  <a:gd name="connsiteY38" fmla="*/ 488289 h 523927"/>
                  <a:gd name="connsiteX39" fmla="*/ 64817 w 399977"/>
                  <a:gd name="connsiteY39" fmla="*/ 497277 h 523927"/>
                  <a:gd name="connsiteX40" fmla="*/ 68638 w 399977"/>
                  <a:gd name="connsiteY40" fmla="*/ 499861 h 523927"/>
                  <a:gd name="connsiteX41" fmla="*/ 79933 w 399977"/>
                  <a:gd name="connsiteY41" fmla="*/ 506542 h 523927"/>
                  <a:gd name="connsiteX42" fmla="*/ 84307 w 399977"/>
                  <a:gd name="connsiteY42" fmla="*/ 508609 h 523927"/>
                  <a:gd name="connsiteX43" fmla="*/ 95916 w 399977"/>
                  <a:gd name="connsiteY43" fmla="*/ 513297 h 523927"/>
                  <a:gd name="connsiteX44" fmla="*/ 101157 w 399977"/>
                  <a:gd name="connsiteY44" fmla="*/ 514976 h 523927"/>
                  <a:gd name="connsiteX45" fmla="*/ 112489 w 399977"/>
                  <a:gd name="connsiteY45" fmla="*/ 518003 h 523927"/>
                  <a:gd name="connsiteX46" fmla="*/ 119096 w 399977"/>
                  <a:gd name="connsiteY46" fmla="*/ 519350 h 523927"/>
                  <a:gd name="connsiteX47" fmla="*/ 129395 w 399977"/>
                  <a:gd name="connsiteY47" fmla="*/ 521030 h 523927"/>
                  <a:gd name="connsiteX48" fmla="*/ 188417 w 399977"/>
                  <a:gd name="connsiteY48" fmla="*/ 523928 h 523927"/>
                  <a:gd name="connsiteX49" fmla="*/ 195098 w 399977"/>
                  <a:gd name="connsiteY49" fmla="*/ 523928 h 523927"/>
                  <a:gd name="connsiteX50" fmla="*/ 201779 w 399977"/>
                  <a:gd name="connsiteY50" fmla="*/ 523928 h 523927"/>
                  <a:gd name="connsiteX51" fmla="*/ 257940 w 399977"/>
                  <a:gd name="connsiteY51" fmla="*/ 521547 h 523927"/>
                  <a:gd name="connsiteX52" fmla="*/ 262721 w 399977"/>
                  <a:gd name="connsiteY52" fmla="*/ 520956 h 523927"/>
                  <a:gd name="connsiteX53" fmla="*/ 272151 w 399977"/>
                  <a:gd name="connsiteY53" fmla="*/ 519443 h 523927"/>
                  <a:gd name="connsiteX54" fmla="*/ 281656 w 399977"/>
                  <a:gd name="connsiteY54" fmla="*/ 517486 h 523927"/>
                  <a:gd name="connsiteX55" fmla="*/ 287747 w 399977"/>
                  <a:gd name="connsiteY55" fmla="*/ 515973 h 523927"/>
                  <a:gd name="connsiteX56" fmla="*/ 299079 w 399977"/>
                  <a:gd name="connsiteY56" fmla="*/ 512430 h 523927"/>
                  <a:gd name="connsiteX57" fmla="*/ 304210 w 399977"/>
                  <a:gd name="connsiteY57" fmla="*/ 510528 h 523927"/>
                  <a:gd name="connsiteX58" fmla="*/ 315265 w 399977"/>
                  <a:gd name="connsiteY58" fmla="*/ 505509 h 523927"/>
                  <a:gd name="connsiteX59" fmla="*/ 320506 w 399977"/>
                  <a:gd name="connsiteY59" fmla="*/ 502685 h 523927"/>
                  <a:gd name="connsiteX60" fmla="*/ 330565 w 399977"/>
                  <a:gd name="connsiteY60" fmla="*/ 496281 h 523927"/>
                  <a:gd name="connsiteX61" fmla="*/ 333351 w 399977"/>
                  <a:gd name="connsiteY61" fmla="*/ 494490 h 523927"/>
                  <a:gd name="connsiteX62" fmla="*/ 335252 w 399977"/>
                  <a:gd name="connsiteY62" fmla="*/ 492774 h 523927"/>
                  <a:gd name="connsiteX63" fmla="*/ 347654 w 399977"/>
                  <a:gd name="connsiteY63" fmla="*/ 481589 h 523927"/>
                  <a:gd name="connsiteX64" fmla="*/ 350958 w 399977"/>
                  <a:gd name="connsiteY64" fmla="*/ 477972 h 523927"/>
                  <a:gd name="connsiteX65" fmla="*/ 361017 w 399977"/>
                  <a:gd name="connsiteY65" fmla="*/ 465201 h 523927"/>
                  <a:gd name="connsiteX66" fmla="*/ 364247 w 399977"/>
                  <a:gd name="connsiteY66" fmla="*/ 460310 h 523927"/>
                  <a:gd name="connsiteX67" fmla="*/ 372441 w 399977"/>
                  <a:gd name="connsiteY67" fmla="*/ 445785 h 523927"/>
                  <a:gd name="connsiteX68" fmla="*/ 375468 w 399977"/>
                  <a:gd name="connsiteY68" fmla="*/ 439381 h 523927"/>
                  <a:gd name="connsiteX69" fmla="*/ 381909 w 399977"/>
                  <a:gd name="connsiteY69" fmla="*/ 423195 h 523927"/>
                  <a:gd name="connsiteX70" fmla="*/ 384622 w 399977"/>
                  <a:gd name="connsiteY70" fmla="*/ 415074 h 523927"/>
                  <a:gd name="connsiteX71" fmla="*/ 389476 w 399977"/>
                  <a:gd name="connsiteY71" fmla="*/ 397135 h 523927"/>
                  <a:gd name="connsiteX72" fmla="*/ 391672 w 399977"/>
                  <a:gd name="connsiteY72" fmla="*/ 387187 h 523927"/>
                  <a:gd name="connsiteX73" fmla="*/ 395087 w 399977"/>
                  <a:gd name="connsiteY73" fmla="*/ 367292 h 523927"/>
                  <a:gd name="connsiteX74" fmla="*/ 396526 w 399977"/>
                  <a:gd name="connsiteY74" fmla="*/ 355831 h 523927"/>
                  <a:gd name="connsiteX75" fmla="*/ 398556 w 399977"/>
                  <a:gd name="connsiteY75" fmla="*/ 333868 h 523927"/>
                  <a:gd name="connsiteX76" fmla="*/ 399184 w 399977"/>
                  <a:gd name="connsiteY76" fmla="*/ 320986 h 523927"/>
                  <a:gd name="connsiteX77" fmla="*/ 399738 w 399977"/>
                  <a:gd name="connsiteY77" fmla="*/ 301662 h 523927"/>
                  <a:gd name="connsiteX78" fmla="*/ 399977 w 399977"/>
                  <a:gd name="connsiteY78" fmla="*/ 292840 h 523927"/>
                  <a:gd name="connsiteX79" fmla="*/ 399977 w 399977"/>
                  <a:gd name="connsiteY79" fmla="*/ 0 h 523927"/>
                  <a:gd name="connsiteX80" fmla="*/ 298912 w 399977"/>
                  <a:gd name="connsiteY80" fmla="*/ 0 h 523927"/>
                  <a:gd name="connsiteX81" fmla="*/ 298912 w 399977"/>
                  <a:gd name="connsiteY81" fmla="*/ 292877 h 52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9977" h="523927">
                    <a:moveTo>
                      <a:pt x="390473" y="392724"/>
                    </a:moveTo>
                    <a:cubicBezTo>
                      <a:pt x="390473" y="392613"/>
                      <a:pt x="390510" y="392484"/>
                      <a:pt x="390547" y="392373"/>
                    </a:cubicBezTo>
                    <a:cubicBezTo>
                      <a:pt x="390510" y="392484"/>
                      <a:pt x="390473" y="392595"/>
                      <a:pt x="390473" y="392724"/>
                    </a:cubicBezTo>
                    <a:moveTo>
                      <a:pt x="383238" y="419375"/>
                    </a:moveTo>
                    <a:cubicBezTo>
                      <a:pt x="383275" y="419301"/>
                      <a:pt x="383275" y="419172"/>
                      <a:pt x="383312" y="419061"/>
                    </a:cubicBezTo>
                    <a:cubicBezTo>
                      <a:pt x="383275" y="419172"/>
                      <a:pt x="383275" y="419282"/>
                      <a:pt x="383238" y="419375"/>
                    </a:cubicBezTo>
                    <a:moveTo>
                      <a:pt x="298912" y="292877"/>
                    </a:moveTo>
                    <a:cubicBezTo>
                      <a:pt x="298912" y="358950"/>
                      <a:pt x="288614" y="394699"/>
                      <a:pt x="268165" y="413358"/>
                    </a:cubicBezTo>
                    <a:cubicBezTo>
                      <a:pt x="267814" y="413635"/>
                      <a:pt x="267408" y="413912"/>
                      <a:pt x="267058" y="414225"/>
                    </a:cubicBezTo>
                    <a:cubicBezTo>
                      <a:pt x="265156" y="415905"/>
                      <a:pt x="263164" y="417455"/>
                      <a:pt x="261096" y="418839"/>
                    </a:cubicBezTo>
                    <a:cubicBezTo>
                      <a:pt x="260266" y="419393"/>
                      <a:pt x="259343" y="419836"/>
                      <a:pt x="258513" y="420316"/>
                    </a:cubicBezTo>
                    <a:cubicBezTo>
                      <a:pt x="256759" y="421386"/>
                      <a:pt x="255006" y="422420"/>
                      <a:pt x="253179" y="423306"/>
                    </a:cubicBezTo>
                    <a:cubicBezTo>
                      <a:pt x="252145" y="423786"/>
                      <a:pt x="251038" y="424136"/>
                      <a:pt x="250004" y="424579"/>
                    </a:cubicBezTo>
                    <a:cubicBezTo>
                      <a:pt x="248140" y="425373"/>
                      <a:pt x="246313" y="426129"/>
                      <a:pt x="244357" y="426775"/>
                    </a:cubicBezTo>
                    <a:cubicBezTo>
                      <a:pt x="243637" y="427015"/>
                      <a:pt x="242844" y="427181"/>
                      <a:pt x="242087" y="427403"/>
                    </a:cubicBezTo>
                    <a:cubicBezTo>
                      <a:pt x="230386" y="430780"/>
                      <a:pt x="217024" y="432054"/>
                      <a:pt x="201798" y="432054"/>
                    </a:cubicBezTo>
                    <a:cubicBezTo>
                      <a:pt x="166510" y="432054"/>
                      <a:pt x="139656" y="427791"/>
                      <a:pt x="122953" y="406954"/>
                    </a:cubicBezTo>
                    <a:cubicBezTo>
                      <a:pt x="107081" y="387187"/>
                      <a:pt x="100363" y="353062"/>
                      <a:pt x="100363" y="292877"/>
                    </a:cubicBezTo>
                    <a:lnTo>
                      <a:pt x="100363" y="37"/>
                    </a:lnTo>
                    <a:lnTo>
                      <a:pt x="0" y="37"/>
                    </a:lnTo>
                    <a:lnTo>
                      <a:pt x="0" y="292877"/>
                    </a:lnTo>
                    <a:cubicBezTo>
                      <a:pt x="0" y="297565"/>
                      <a:pt x="240" y="301829"/>
                      <a:pt x="314" y="306369"/>
                    </a:cubicBezTo>
                    <a:cubicBezTo>
                      <a:pt x="388" y="310226"/>
                      <a:pt x="480" y="314120"/>
                      <a:pt x="590" y="317867"/>
                    </a:cubicBezTo>
                    <a:cubicBezTo>
                      <a:pt x="757" y="323071"/>
                      <a:pt x="941" y="328294"/>
                      <a:pt x="1273" y="333296"/>
                    </a:cubicBezTo>
                    <a:cubicBezTo>
                      <a:pt x="1680" y="340291"/>
                      <a:pt x="2196" y="347064"/>
                      <a:pt x="2824" y="353579"/>
                    </a:cubicBezTo>
                    <a:cubicBezTo>
                      <a:pt x="3230" y="357713"/>
                      <a:pt x="3747" y="361700"/>
                      <a:pt x="4208" y="365668"/>
                    </a:cubicBezTo>
                    <a:cubicBezTo>
                      <a:pt x="4762" y="370392"/>
                      <a:pt x="5444" y="374969"/>
                      <a:pt x="6164" y="379436"/>
                    </a:cubicBezTo>
                    <a:cubicBezTo>
                      <a:pt x="6884" y="383939"/>
                      <a:pt x="7641" y="388313"/>
                      <a:pt x="8471" y="392558"/>
                    </a:cubicBezTo>
                    <a:cubicBezTo>
                      <a:pt x="9468" y="397652"/>
                      <a:pt x="10538" y="402506"/>
                      <a:pt x="11701" y="407194"/>
                    </a:cubicBezTo>
                    <a:cubicBezTo>
                      <a:pt x="12328" y="409778"/>
                      <a:pt x="13012" y="412398"/>
                      <a:pt x="13694" y="414908"/>
                    </a:cubicBezTo>
                    <a:cubicBezTo>
                      <a:pt x="15374" y="420833"/>
                      <a:pt x="17164" y="426369"/>
                      <a:pt x="19065" y="431648"/>
                    </a:cubicBezTo>
                    <a:cubicBezTo>
                      <a:pt x="19822" y="433715"/>
                      <a:pt x="20578" y="435782"/>
                      <a:pt x="21372" y="437812"/>
                    </a:cubicBezTo>
                    <a:cubicBezTo>
                      <a:pt x="23476" y="443053"/>
                      <a:pt x="25709" y="448000"/>
                      <a:pt x="28053" y="452651"/>
                    </a:cubicBezTo>
                    <a:cubicBezTo>
                      <a:pt x="28884" y="454330"/>
                      <a:pt x="29806" y="455917"/>
                      <a:pt x="30711" y="457542"/>
                    </a:cubicBezTo>
                    <a:cubicBezTo>
                      <a:pt x="33221" y="462082"/>
                      <a:pt x="35842" y="466419"/>
                      <a:pt x="38628" y="470387"/>
                    </a:cubicBezTo>
                    <a:cubicBezTo>
                      <a:pt x="39625" y="471734"/>
                      <a:pt x="40659" y="473044"/>
                      <a:pt x="41655" y="474373"/>
                    </a:cubicBezTo>
                    <a:cubicBezTo>
                      <a:pt x="44590" y="478231"/>
                      <a:pt x="47653" y="481885"/>
                      <a:pt x="50846" y="485152"/>
                    </a:cubicBezTo>
                    <a:cubicBezTo>
                      <a:pt x="51197" y="485558"/>
                      <a:pt x="51529" y="485982"/>
                      <a:pt x="51880" y="486388"/>
                    </a:cubicBezTo>
                    <a:cubicBezTo>
                      <a:pt x="52599" y="487108"/>
                      <a:pt x="53430" y="487625"/>
                      <a:pt x="54150" y="488289"/>
                    </a:cubicBezTo>
                    <a:cubicBezTo>
                      <a:pt x="57619" y="491556"/>
                      <a:pt x="61108" y="494583"/>
                      <a:pt x="64817" y="497277"/>
                    </a:cubicBezTo>
                    <a:cubicBezTo>
                      <a:pt x="66091" y="498200"/>
                      <a:pt x="67364" y="498994"/>
                      <a:pt x="68638" y="499861"/>
                    </a:cubicBezTo>
                    <a:cubicBezTo>
                      <a:pt x="72292" y="502334"/>
                      <a:pt x="76038" y="504549"/>
                      <a:pt x="79933" y="506542"/>
                    </a:cubicBezTo>
                    <a:cubicBezTo>
                      <a:pt x="81372" y="507299"/>
                      <a:pt x="82830" y="507926"/>
                      <a:pt x="84307" y="508609"/>
                    </a:cubicBezTo>
                    <a:cubicBezTo>
                      <a:pt x="88127" y="510362"/>
                      <a:pt x="91948" y="511950"/>
                      <a:pt x="95916" y="513297"/>
                    </a:cubicBezTo>
                    <a:cubicBezTo>
                      <a:pt x="97632" y="513924"/>
                      <a:pt x="99385" y="514460"/>
                      <a:pt x="101157" y="514976"/>
                    </a:cubicBezTo>
                    <a:cubicBezTo>
                      <a:pt x="104904" y="516121"/>
                      <a:pt x="108668" y="517173"/>
                      <a:pt x="112489" y="518003"/>
                    </a:cubicBezTo>
                    <a:cubicBezTo>
                      <a:pt x="114685" y="518520"/>
                      <a:pt x="116863" y="518926"/>
                      <a:pt x="119096" y="519350"/>
                    </a:cubicBezTo>
                    <a:cubicBezTo>
                      <a:pt x="122474" y="519978"/>
                      <a:pt x="125943" y="520550"/>
                      <a:pt x="129395" y="521030"/>
                    </a:cubicBezTo>
                    <a:cubicBezTo>
                      <a:pt x="148570" y="523614"/>
                      <a:pt x="168540" y="523928"/>
                      <a:pt x="188417" y="523928"/>
                    </a:cubicBezTo>
                    <a:cubicBezTo>
                      <a:pt x="190650" y="523928"/>
                      <a:pt x="192865" y="523928"/>
                      <a:pt x="195098" y="523928"/>
                    </a:cubicBezTo>
                    <a:lnTo>
                      <a:pt x="201779" y="523928"/>
                    </a:lnTo>
                    <a:cubicBezTo>
                      <a:pt x="219238" y="523928"/>
                      <a:pt x="238525" y="523761"/>
                      <a:pt x="257940" y="521547"/>
                    </a:cubicBezTo>
                    <a:cubicBezTo>
                      <a:pt x="259527" y="521344"/>
                      <a:pt x="261115" y="521141"/>
                      <a:pt x="262721" y="520956"/>
                    </a:cubicBezTo>
                    <a:cubicBezTo>
                      <a:pt x="265858" y="520513"/>
                      <a:pt x="269014" y="520033"/>
                      <a:pt x="272151" y="519443"/>
                    </a:cubicBezTo>
                    <a:cubicBezTo>
                      <a:pt x="275326" y="518889"/>
                      <a:pt x="278519" y="518243"/>
                      <a:pt x="281656" y="517486"/>
                    </a:cubicBezTo>
                    <a:cubicBezTo>
                      <a:pt x="283686" y="517007"/>
                      <a:pt x="285717" y="516527"/>
                      <a:pt x="287747" y="515973"/>
                    </a:cubicBezTo>
                    <a:cubicBezTo>
                      <a:pt x="291567" y="514939"/>
                      <a:pt x="295351" y="513740"/>
                      <a:pt x="299079" y="512430"/>
                    </a:cubicBezTo>
                    <a:cubicBezTo>
                      <a:pt x="300795" y="511839"/>
                      <a:pt x="302493" y="511193"/>
                      <a:pt x="304210" y="510528"/>
                    </a:cubicBezTo>
                    <a:cubicBezTo>
                      <a:pt x="307956" y="509052"/>
                      <a:pt x="311647" y="507354"/>
                      <a:pt x="315265" y="505509"/>
                    </a:cubicBezTo>
                    <a:cubicBezTo>
                      <a:pt x="317055" y="504586"/>
                      <a:pt x="318808" y="503681"/>
                      <a:pt x="320506" y="502685"/>
                    </a:cubicBezTo>
                    <a:cubicBezTo>
                      <a:pt x="323920" y="500728"/>
                      <a:pt x="327261" y="498588"/>
                      <a:pt x="330565" y="496281"/>
                    </a:cubicBezTo>
                    <a:cubicBezTo>
                      <a:pt x="331488" y="495653"/>
                      <a:pt x="332428" y="495173"/>
                      <a:pt x="333351" y="494490"/>
                    </a:cubicBezTo>
                    <a:cubicBezTo>
                      <a:pt x="334034" y="494010"/>
                      <a:pt x="334588" y="493291"/>
                      <a:pt x="335252" y="492774"/>
                    </a:cubicBezTo>
                    <a:cubicBezTo>
                      <a:pt x="339516" y="489433"/>
                      <a:pt x="343687" y="485742"/>
                      <a:pt x="347654" y="481589"/>
                    </a:cubicBezTo>
                    <a:cubicBezTo>
                      <a:pt x="348762" y="480445"/>
                      <a:pt x="349851" y="479209"/>
                      <a:pt x="350958" y="477972"/>
                    </a:cubicBezTo>
                    <a:cubicBezTo>
                      <a:pt x="354465" y="474041"/>
                      <a:pt x="357842" y="469815"/>
                      <a:pt x="361017" y="465201"/>
                    </a:cubicBezTo>
                    <a:cubicBezTo>
                      <a:pt x="362124" y="463613"/>
                      <a:pt x="363213" y="461971"/>
                      <a:pt x="364247" y="460310"/>
                    </a:cubicBezTo>
                    <a:cubicBezTo>
                      <a:pt x="367107" y="455807"/>
                      <a:pt x="369857" y="450971"/>
                      <a:pt x="372441" y="445785"/>
                    </a:cubicBezTo>
                    <a:cubicBezTo>
                      <a:pt x="373475" y="443681"/>
                      <a:pt x="374508" y="441577"/>
                      <a:pt x="375468" y="439381"/>
                    </a:cubicBezTo>
                    <a:cubicBezTo>
                      <a:pt x="377775" y="434287"/>
                      <a:pt x="379916" y="428916"/>
                      <a:pt x="381909" y="423195"/>
                    </a:cubicBezTo>
                    <a:cubicBezTo>
                      <a:pt x="382869" y="420537"/>
                      <a:pt x="383773" y="417824"/>
                      <a:pt x="384622" y="415074"/>
                    </a:cubicBezTo>
                    <a:cubicBezTo>
                      <a:pt x="386375" y="409390"/>
                      <a:pt x="387999" y="403429"/>
                      <a:pt x="389476" y="397135"/>
                    </a:cubicBezTo>
                    <a:cubicBezTo>
                      <a:pt x="390232" y="393905"/>
                      <a:pt x="390953" y="390565"/>
                      <a:pt x="391672" y="387187"/>
                    </a:cubicBezTo>
                    <a:cubicBezTo>
                      <a:pt x="392945" y="380857"/>
                      <a:pt x="394090" y="374268"/>
                      <a:pt x="395087" y="367292"/>
                    </a:cubicBezTo>
                    <a:cubicBezTo>
                      <a:pt x="395603" y="363545"/>
                      <a:pt x="396046" y="359688"/>
                      <a:pt x="396526" y="355831"/>
                    </a:cubicBezTo>
                    <a:cubicBezTo>
                      <a:pt x="397320" y="348799"/>
                      <a:pt x="398039" y="341509"/>
                      <a:pt x="398556" y="333868"/>
                    </a:cubicBezTo>
                    <a:cubicBezTo>
                      <a:pt x="398833" y="329697"/>
                      <a:pt x="399036" y="325323"/>
                      <a:pt x="399184" y="320986"/>
                    </a:cubicBezTo>
                    <a:cubicBezTo>
                      <a:pt x="399460" y="314748"/>
                      <a:pt x="399664" y="308251"/>
                      <a:pt x="399738" y="301662"/>
                    </a:cubicBezTo>
                    <a:cubicBezTo>
                      <a:pt x="399775" y="298636"/>
                      <a:pt x="399977" y="295886"/>
                      <a:pt x="399977" y="292840"/>
                    </a:cubicBezTo>
                    <a:lnTo>
                      <a:pt x="399977" y="0"/>
                    </a:lnTo>
                    <a:lnTo>
                      <a:pt x="298912" y="0"/>
                    </a:lnTo>
                    <a:lnTo>
                      <a:pt x="298912" y="29287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" name="Freeform: Shape 155">
                <a:extLst>
                  <a:ext uri="{FF2B5EF4-FFF2-40B4-BE49-F238E27FC236}">
                    <a16:creationId xmlns:a16="http://schemas.microsoft.com/office/drawing/2014/main" id="{7F7F2C9E-6BF2-25F4-C17B-5DDB8A946F4D}"/>
                  </a:ext>
                </a:extLst>
              </p:cNvPr>
              <p:cNvSpPr/>
              <p:nvPr/>
            </p:nvSpPr>
            <p:spPr>
              <a:xfrm>
                <a:off x="4213991" y="4219892"/>
                <a:ext cx="387833" cy="520365"/>
              </a:xfrm>
              <a:custGeom>
                <a:avLst/>
                <a:gdLst>
                  <a:gd name="connsiteX0" fmla="*/ 288393 w 387833"/>
                  <a:gd name="connsiteY0" fmla="*/ 8877 h 520365"/>
                  <a:gd name="connsiteX1" fmla="*/ 287987 w 387833"/>
                  <a:gd name="connsiteY1" fmla="*/ 8711 h 520365"/>
                  <a:gd name="connsiteX2" fmla="*/ 288393 w 387833"/>
                  <a:gd name="connsiteY2" fmla="*/ 8877 h 520365"/>
                  <a:gd name="connsiteX3" fmla="*/ 251038 w 387833"/>
                  <a:gd name="connsiteY3" fmla="*/ 228798 h 520365"/>
                  <a:gd name="connsiteX4" fmla="*/ 249728 w 387833"/>
                  <a:gd name="connsiteY4" fmla="*/ 229389 h 520365"/>
                  <a:gd name="connsiteX5" fmla="*/ 251038 w 387833"/>
                  <a:gd name="connsiteY5" fmla="*/ 228798 h 520365"/>
                  <a:gd name="connsiteX6" fmla="*/ 258236 w 387833"/>
                  <a:gd name="connsiteY6" fmla="*/ 222394 h 520365"/>
                  <a:gd name="connsiteX7" fmla="*/ 257442 w 387833"/>
                  <a:gd name="connsiteY7" fmla="*/ 223114 h 520365"/>
                  <a:gd name="connsiteX8" fmla="*/ 258236 w 387833"/>
                  <a:gd name="connsiteY8" fmla="*/ 222394 h 520365"/>
                  <a:gd name="connsiteX9" fmla="*/ 244080 w 387833"/>
                  <a:gd name="connsiteY9" fmla="*/ 93129 h 520365"/>
                  <a:gd name="connsiteX10" fmla="*/ 251112 w 387833"/>
                  <a:gd name="connsiteY10" fmla="*/ 97392 h 520365"/>
                  <a:gd name="connsiteX11" fmla="*/ 253658 w 387833"/>
                  <a:gd name="connsiteY11" fmla="*/ 99773 h 520365"/>
                  <a:gd name="connsiteX12" fmla="*/ 258070 w 387833"/>
                  <a:gd name="connsiteY12" fmla="*/ 104590 h 520365"/>
                  <a:gd name="connsiteX13" fmla="*/ 260930 w 387833"/>
                  <a:gd name="connsiteY13" fmla="*/ 109278 h 520365"/>
                  <a:gd name="connsiteX14" fmla="*/ 263588 w 387833"/>
                  <a:gd name="connsiteY14" fmla="*/ 114371 h 520365"/>
                  <a:gd name="connsiteX15" fmla="*/ 265968 w 387833"/>
                  <a:gd name="connsiteY15" fmla="*/ 121329 h 520365"/>
                  <a:gd name="connsiteX16" fmla="*/ 267722 w 387833"/>
                  <a:gd name="connsiteY16" fmla="*/ 127291 h 520365"/>
                  <a:gd name="connsiteX17" fmla="*/ 268959 w 387833"/>
                  <a:gd name="connsiteY17" fmla="*/ 134802 h 520365"/>
                  <a:gd name="connsiteX18" fmla="*/ 270232 w 387833"/>
                  <a:gd name="connsiteY18" fmla="*/ 143790 h 520365"/>
                  <a:gd name="connsiteX19" fmla="*/ 270306 w 387833"/>
                  <a:gd name="connsiteY19" fmla="*/ 145267 h 520365"/>
                  <a:gd name="connsiteX20" fmla="*/ 270989 w 387833"/>
                  <a:gd name="connsiteY20" fmla="*/ 162135 h 520365"/>
                  <a:gd name="connsiteX21" fmla="*/ 219589 w 387833"/>
                  <a:gd name="connsiteY21" fmla="*/ 235203 h 520365"/>
                  <a:gd name="connsiteX22" fmla="*/ 101009 w 387833"/>
                  <a:gd name="connsiteY22" fmla="*/ 235203 h 520365"/>
                  <a:gd name="connsiteX23" fmla="*/ 101009 w 387833"/>
                  <a:gd name="connsiteY23" fmla="*/ 88312 h 520365"/>
                  <a:gd name="connsiteX24" fmla="*/ 219626 w 387833"/>
                  <a:gd name="connsiteY24" fmla="*/ 88312 h 520365"/>
                  <a:gd name="connsiteX25" fmla="*/ 242659 w 387833"/>
                  <a:gd name="connsiteY25" fmla="*/ 92372 h 520365"/>
                  <a:gd name="connsiteX26" fmla="*/ 244080 w 387833"/>
                  <a:gd name="connsiteY26" fmla="*/ 93129 h 520365"/>
                  <a:gd name="connsiteX27" fmla="*/ 100290 w 387833"/>
                  <a:gd name="connsiteY27" fmla="*/ 313603 h 520365"/>
                  <a:gd name="connsiteX28" fmla="*/ 188029 w 387833"/>
                  <a:gd name="connsiteY28" fmla="*/ 323422 h 520365"/>
                  <a:gd name="connsiteX29" fmla="*/ 274551 w 387833"/>
                  <a:gd name="connsiteY29" fmla="*/ 520273 h 520365"/>
                  <a:gd name="connsiteX30" fmla="*/ 274588 w 387833"/>
                  <a:gd name="connsiteY30" fmla="*/ 520347 h 520365"/>
                  <a:gd name="connsiteX31" fmla="*/ 387833 w 387833"/>
                  <a:gd name="connsiteY31" fmla="*/ 520347 h 520365"/>
                  <a:gd name="connsiteX32" fmla="*/ 288393 w 387833"/>
                  <a:gd name="connsiteY32" fmla="*/ 315652 h 520365"/>
                  <a:gd name="connsiteX33" fmla="*/ 289260 w 387833"/>
                  <a:gd name="connsiteY33" fmla="*/ 315375 h 520365"/>
                  <a:gd name="connsiteX34" fmla="*/ 341730 w 387833"/>
                  <a:gd name="connsiteY34" fmla="*/ 283003 h 520365"/>
                  <a:gd name="connsiteX35" fmla="*/ 346750 w 387833"/>
                  <a:gd name="connsiteY35" fmla="*/ 275843 h 520365"/>
                  <a:gd name="connsiteX36" fmla="*/ 347470 w 387833"/>
                  <a:gd name="connsiteY36" fmla="*/ 274772 h 520365"/>
                  <a:gd name="connsiteX37" fmla="*/ 352010 w 387833"/>
                  <a:gd name="connsiteY37" fmla="*/ 266818 h 520365"/>
                  <a:gd name="connsiteX38" fmla="*/ 353598 w 387833"/>
                  <a:gd name="connsiteY38" fmla="*/ 263828 h 520365"/>
                  <a:gd name="connsiteX39" fmla="*/ 357252 w 387833"/>
                  <a:gd name="connsiteY39" fmla="*/ 255467 h 520365"/>
                  <a:gd name="connsiteX40" fmla="*/ 358931 w 387833"/>
                  <a:gd name="connsiteY40" fmla="*/ 251296 h 520365"/>
                  <a:gd name="connsiteX41" fmla="*/ 361995 w 387833"/>
                  <a:gd name="connsiteY41" fmla="*/ 242068 h 520365"/>
                  <a:gd name="connsiteX42" fmla="*/ 363434 w 387833"/>
                  <a:gd name="connsiteY42" fmla="*/ 237288 h 520365"/>
                  <a:gd name="connsiteX43" fmla="*/ 366055 w 387833"/>
                  <a:gd name="connsiteY43" fmla="*/ 226196 h 520365"/>
                  <a:gd name="connsiteX44" fmla="*/ 366978 w 387833"/>
                  <a:gd name="connsiteY44" fmla="*/ 221748 h 520365"/>
                  <a:gd name="connsiteX45" fmla="*/ 369285 w 387833"/>
                  <a:gd name="connsiteY45" fmla="*/ 207039 h 520365"/>
                  <a:gd name="connsiteX46" fmla="*/ 369636 w 387833"/>
                  <a:gd name="connsiteY46" fmla="*/ 204621 h 520365"/>
                  <a:gd name="connsiteX47" fmla="*/ 372054 w 387833"/>
                  <a:gd name="connsiteY47" fmla="*/ 162135 h 520365"/>
                  <a:gd name="connsiteX48" fmla="*/ 369156 w 387833"/>
                  <a:gd name="connsiteY48" fmla="*/ 119502 h 520365"/>
                  <a:gd name="connsiteX49" fmla="*/ 369119 w 387833"/>
                  <a:gd name="connsiteY49" fmla="*/ 119096 h 520365"/>
                  <a:gd name="connsiteX50" fmla="*/ 365889 w 387833"/>
                  <a:gd name="connsiteY50" fmla="*/ 101600 h 520365"/>
                  <a:gd name="connsiteX51" fmla="*/ 364579 w 387833"/>
                  <a:gd name="connsiteY51" fmla="*/ 96635 h 520365"/>
                  <a:gd name="connsiteX52" fmla="*/ 361349 w 387833"/>
                  <a:gd name="connsiteY52" fmla="*/ 85100 h 520365"/>
                  <a:gd name="connsiteX53" fmla="*/ 359245 w 387833"/>
                  <a:gd name="connsiteY53" fmla="*/ 79527 h 520365"/>
                  <a:gd name="connsiteX54" fmla="*/ 355554 w 387833"/>
                  <a:gd name="connsiteY54" fmla="*/ 69985 h 520365"/>
                  <a:gd name="connsiteX55" fmla="*/ 353413 w 387833"/>
                  <a:gd name="connsiteY55" fmla="*/ 65814 h 520365"/>
                  <a:gd name="connsiteX56" fmla="*/ 348448 w 387833"/>
                  <a:gd name="connsiteY56" fmla="*/ 56346 h 520365"/>
                  <a:gd name="connsiteX57" fmla="*/ 347728 w 387833"/>
                  <a:gd name="connsiteY57" fmla="*/ 55275 h 520365"/>
                  <a:gd name="connsiteX58" fmla="*/ 331340 w 387833"/>
                  <a:gd name="connsiteY58" fmla="*/ 34383 h 520365"/>
                  <a:gd name="connsiteX59" fmla="*/ 329660 w 387833"/>
                  <a:gd name="connsiteY59" fmla="*/ 33110 h 520365"/>
                  <a:gd name="connsiteX60" fmla="*/ 314268 w 387833"/>
                  <a:gd name="connsiteY60" fmla="*/ 21224 h 520365"/>
                  <a:gd name="connsiteX61" fmla="*/ 310411 w 387833"/>
                  <a:gd name="connsiteY61" fmla="*/ 18677 h 520365"/>
                  <a:gd name="connsiteX62" fmla="*/ 291549 w 387833"/>
                  <a:gd name="connsiteY62" fmla="*/ 10040 h 520365"/>
                  <a:gd name="connsiteX63" fmla="*/ 286307 w 387833"/>
                  <a:gd name="connsiteY63" fmla="*/ 8084 h 520365"/>
                  <a:gd name="connsiteX64" fmla="*/ 264160 w 387833"/>
                  <a:gd name="connsiteY64" fmla="*/ 2916 h 520365"/>
                  <a:gd name="connsiteX65" fmla="*/ 258863 w 387833"/>
                  <a:gd name="connsiteY65" fmla="*/ 1993 h 520365"/>
                  <a:gd name="connsiteX66" fmla="*/ 231733 w 387833"/>
                  <a:gd name="connsiteY66" fmla="*/ 203 h 520365"/>
                  <a:gd name="connsiteX67" fmla="*/ 228909 w 387833"/>
                  <a:gd name="connsiteY67" fmla="*/ 0 h 520365"/>
                  <a:gd name="connsiteX68" fmla="*/ 0 w 387833"/>
                  <a:gd name="connsiteY68" fmla="*/ 0 h 520365"/>
                  <a:gd name="connsiteX69" fmla="*/ 0 w 387833"/>
                  <a:gd name="connsiteY69" fmla="*/ 520365 h 520365"/>
                  <a:gd name="connsiteX70" fmla="*/ 100326 w 387833"/>
                  <a:gd name="connsiteY70" fmla="*/ 520365 h 520365"/>
                  <a:gd name="connsiteX71" fmla="*/ 100326 w 387833"/>
                  <a:gd name="connsiteY71" fmla="*/ 313603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87833" h="520365">
                    <a:moveTo>
                      <a:pt x="288393" y="8877"/>
                    </a:moveTo>
                    <a:cubicBezTo>
                      <a:pt x="288282" y="8804"/>
                      <a:pt x="288153" y="8767"/>
                      <a:pt x="287987" y="8711"/>
                    </a:cubicBezTo>
                    <a:cubicBezTo>
                      <a:pt x="288153" y="8767"/>
                      <a:pt x="288263" y="8804"/>
                      <a:pt x="288393" y="8877"/>
                    </a:cubicBezTo>
                    <a:moveTo>
                      <a:pt x="251038" y="228798"/>
                    </a:moveTo>
                    <a:cubicBezTo>
                      <a:pt x="250632" y="229038"/>
                      <a:pt x="250115" y="229149"/>
                      <a:pt x="249728" y="229389"/>
                    </a:cubicBezTo>
                    <a:cubicBezTo>
                      <a:pt x="250134" y="229167"/>
                      <a:pt x="250650" y="229038"/>
                      <a:pt x="251038" y="228798"/>
                    </a:cubicBezTo>
                    <a:moveTo>
                      <a:pt x="258236" y="222394"/>
                    </a:moveTo>
                    <a:cubicBezTo>
                      <a:pt x="257996" y="222671"/>
                      <a:pt x="257719" y="222837"/>
                      <a:pt x="257442" y="223114"/>
                    </a:cubicBezTo>
                    <a:cubicBezTo>
                      <a:pt x="257719" y="222837"/>
                      <a:pt x="257996" y="222671"/>
                      <a:pt x="258236" y="222394"/>
                    </a:cubicBezTo>
                    <a:moveTo>
                      <a:pt x="244080" y="93129"/>
                    </a:moveTo>
                    <a:cubicBezTo>
                      <a:pt x="246627" y="94328"/>
                      <a:pt x="248971" y="95713"/>
                      <a:pt x="251112" y="97392"/>
                    </a:cubicBezTo>
                    <a:cubicBezTo>
                      <a:pt x="252035" y="98112"/>
                      <a:pt x="252828" y="98979"/>
                      <a:pt x="253658" y="99773"/>
                    </a:cubicBezTo>
                    <a:cubicBezTo>
                      <a:pt x="255209" y="101249"/>
                      <a:pt x="256722" y="102800"/>
                      <a:pt x="258070" y="104590"/>
                    </a:cubicBezTo>
                    <a:cubicBezTo>
                      <a:pt x="259103" y="105974"/>
                      <a:pt x="260026" y="107653"/>
                      <a:pt x="260930" y="109278"/>
                    </a:cubicBezTo>
                    <a:cubicBezTo>
                      <a:pt x="261834" y="110902"/>
                      <a:pt x="262794" y="112507"/>
                      <a:pt x="263588" y="114371"/>
                    </a:cubicBezTo>
                    <a:cubicBezTo>
                      <a:pt x="264511" y="116439"/>
                      <a:pt x="265212" y="118912"/>
                      <a:pt x="265968" y="121329"/>
                    </a:cubicBezTo>
                    <a:cubicBezTo>
                      <a:pt x="266559" y="123286"/>
                      <a:pt x="267242" y="125150"/>
                      <a:pt x="267722" y="127291"/>
                    </a:cubicBezTo>
                    <a:cubicBezTo>
                      <a:pt x="268239" y="129598"/>
                      <a:pt x="268553" y="132311"/>
                      <a:pt x="268959" y="134802"/>
                    </a:cubicBezTo>
                    <a:cubicBezTo>
                      <a:pt x="269401" y="137737"/>
                      <a:pt x="269955" y="140524"/>
                      <a:pt x="270232" y="143790"/>
                    </a:cubicBezTo>
                    <a:cubicBezTo>
                      <a:pt x="270269" y="144233"/>
                      <a:pt x="270269" y="144787"/>
                      <a:pt x="270306" y="145267"/>
                    </a:cubicBezTo>
                    <a:cubicBezTo>
                      <a:pt x="270712" y="150508"/>
                      <a:pt x="270989" y="156082"/>
                      <a:pt x="270989" y="162135"/>
                    </a:cubicBezTo>
                    <a:cubicBezTo>
                      <a:pt x="270989" y="224277"/>
                      <a:pt x="254397" y="235203"/>
                      <a:pt x="219589" y="235203"/>
                    </a:cubicBezTo>
                    <a:lnTo>
                      <a:pt x="101009" y="235203"/>
                    </a:lnTo>
                    <a:lnTo>
                      <a:pt x="101009" y="88312"/>
                    </a:lnTo>
                    <a:lnTo>
                      <a:pt x="219626" y="88312"/>
                    </a:lnTo>
                    <a:cubicBezTo>
                      <a:pt x="228577" y="88312"/>
                      <a:pt x="236218" y="89622"/>
                      <a:pt x="242659" y="92372"/>
                    </a:cubicBezTo>
                    <a:cubicBezTo>
                      <a:pt x="243120" y="92575"/>
                      <a:pt x="243600" y="92889"/>
                      <a:pt x="244080" y="93129"/>
                    </a:cubicBezTo>
                    <a:moveTo>
                      <a:pt x="100290" y="313603"/>
                    </a:moveTo>
                    <a:lnTo>
                      <a:pt x="188029" y="323422"/>
                    </a:lnTo>
                    <a:lnTo>
                      <a:pt x="274551" y="520273"/>
                    </a:lnTo>
                    <a:lnTo>
                      <a:pt x="274588" y="520347"/>
                    </a:lnTo>
                    <a:lnTo>
                      <a:pt x="387833" y="520347"/>
                    </a:lnTo>
                    <a:lnTo>
                      <a:pt x="288393" y="315652"/>
                    </a:lnTo>
                    <a:lnTo>
                      <a:pt x="289260" y="315375"/>
                    </a:lnTo>
                    <a:cubicBezTo>
                      <a:pt x="304210" y="310687"/>
                      <a:pt x="324732" y="304246"/>
                      <a:pt x="341730" y="283003"/>
                    </a:cubicBezTo>
                    <a:cubicBezTo>
                      <a:pt x="343520" y="280770"/>
                      <a:pt x="345108" y="278316"/>
                      <a:pt x="346750" y="275843"/>
                    </a:cubicBezTo>
                    <a:cubicBezTo>
                      <a:pt x="346990" y="275492"/>
                      <a:pt x="347230" y="275160"/>
                      <a:pt x="347470" y="274772"/>
                    </a:cubicBezTo>
                    <a:cubicBezTo>
                      <a:pt x="349094" y="272262"/>
                      <a:pt x="350571" y="269568"/>
                      <a:pt x="352010" y="266818"/>
                    </a:cubicBezTo>
                    <a:cubicBezTo>
                      <a:pt x="352564" y="265821"/>
                      <a:pt x="353081" y="264861"/>
                      <a:pt x="353598" y="263828"/>
                    </a:cubicBezTo>
                    <a:cubicBezTo>
                      <a:pt x="354908" y="261170"/>
                      <a:pt x="356107" y="258346"/>
                      <a:pt x="357252" y="255467"/>
                    </a:cubicBezTo>
                    <a:cubicBezTo>
                      <a:pt x="357842" y="254120"/>
                      <a:pt x="358396" y="252754"/>
                      <a:pt x="358931" y="251296"/>
                    </a:cubicBezTo>
                    <a:cubicBezTo>
                      <a:pt x="360039" y="248362"/>
                      <a:pt x="361035" y="245206"/>
                      <a:pt x="361995" y="242068"/>
                    </a:cubicBezTo>
                    <a:cubicBezTo>
                      <a:pt x="362475" y="240481"/>
                      <a:pt x="362991" y="238931"/>
                      <a:pt x="363434" y="237288"/>
                    </a:cubicBezTo>
                    <a:cubicBezTo>
                      <a:pt x="364394" y="233708"/>
                      <a:pt x="365262" y="229961"/>
                      <a:pt x="366055" y="226196"/>
                    </a:cubicBezTo>
                    <a:cubicBezTo>
                      <a:pt x="366332" y="224720"/>
                      <a:pt x="366683" y="223299"/>
                      <a:pt x="366978" y="221748"/>
                    </a:cubicBezTo>
                    <a:cubicBezTo>
                      <a:pt x="367901" y="217060"/>
                      <a:pt x="368658" y="212114"/>
                      <a:pt x="369285" y="207039"/>
                    </a:cubicBezTo>
                    <a:cubicBezTo>
                      <a:pt x="369396" y="206208"/>
                      <a:pt x="369525" y="205452"/>
                      <a:pt x="369636" y="204621"/>
                    </a:cubicBezTo>
                    <a:cubicBezTo>
                      <a:pt x="371186" y="191573"/>
                      <a:pt x="372054" y="177454"/>
                      <a:pt x="372054" y="162135"/>
                    </a:cubicBezTo>
                    <a:cubicBezTo>
                      <a:pt x="372054" y="146854"/>
                      <a:pt x="371057" y="132661"/>
                      <a:pt x="369156" y="119502"/>
                    </a:cubicBezTo>
                    <a:cubicBezTo>
                      <a:pt x="369156" y="119391"/>
                      <a:pt x="369119" y="119262"/>
                      <a:pt x="369119" y="119096"/>
                    </a:cubicBezTo>
                    <a:cubicBezTo>
                      <a:pt x="368252" y="113043"/>
                      <a:pt x="367163" y="107211"/>
                      <a:pt x="365889" y="101600"/>
                    </a:cubicBezTo>
                    <a:cubicBezTo>
                      <a:pt x="365483" y="99884"/>
                      <a:pt x="364966" y="98296"/>
                      <a:pt x="364579" y="96635"/>
                    </a:cubicBezTo>
                    <a:cubicBezTo>
                      <a:pt x="363582" y="92704"/>
                      <a:pt x="362549" y="88792"/>
                      <a:pt x="361349" y="85100"/>
                    </a:cubicBezTo>
                    <a:cubicBezTo>
                      <a:pt x="360721" y="83144"/>
                      <a:pt x="359965" y="81409"/>
                      <a:pt x="359245" y="79527"/>
                    </a:cubicBezTo>
                    <a:cubicBezTo>
                      <a:pt x="358045" y="76260"/>
                      <a:pt x="356901" y="73012"/>
                      <a:pt x="355554" y="69985"/>
                    </a:cubicBezTo>
                    <a:cubicBezTo>
                      <a:pt x="354871" y="68508"/>
                      <a:pt x="354114" y="67235"/>
                      <a:pt x="353413" y="65814"/>
                    </a:cubicBezTo>
                    <a:cubicBezTo>
                      <a:pt x="351826" y="62584"/>
                      <a:pt x="350239" y="59336"/>
                      <a:pt x="348448" y="56346"/>
                    </a:cubicBezTo>
                    <a:cubicBezTo>
                      <a:pt x="348208" y="55940"/>
                      <a:pt x="347932" y="55626"/>
                      <a:pt x="347728" y="55275"/>
                    </a:cubicBezTo>
                    <a:cubicBezTo>
                      <a:pt x="342912" y="47487"/>
                      <a:pt x="337541" y="40474"/>
                      <a:pt x="331340" y="34383"/>
                    </a:cubicBezTo>
                    <a:cubicBezTo>
                      <a:pt x="330823" y="33904"/>
                      <a:pt x="330195" y="33590"/>
                      <a:pt x="329660" y="33110"/>
                    </a:cubicBezTo>
                    <a:cubicBezTo>
                      <a:pt x="324880" y="28607"/>
                      <a:pt x="319712" y="24713"/>
                      <a:pt x="314268" y="21224"/>
                    </a:cubicBezTo>
                    <a:cubicBezTo>
                      <a:pt x="312995" y="20394"/>
                      <a:pt x="311758" y="19434"/>
                      <a:pt x="310411" y="18677"/>
                    </a:cubicBezTo>
                    <a:cubicBezTo>
                      <a:pt x="304486" y="15208"/>
                      <a:pt x="298156" y="12476"/>
                      <a:pt x="291549" y="10040"/>
                    </a:cubicBezTo>
                    <a:cubicBezTo>
                      <a:pt x="289795" y="9412"/>
                      <a:pt x="288134" y="8656"/>
                      <a:pt x="286307" y="8084"/>
                    </a:cubicBezTo>
                    <a:cubicBezTo>
                      <a:pt x="279276" y="5814"/>
                      <a:pt x="271819" y="4190"/>
                      <a:pt x="264160" y="2916"/>
                    </a:cubicBezTo>
                    <a:cubicBezTo>
                      <a:pt x="262370" y="2639"/>
                      <a:pt x="260690" y="2233"/>
                      <a:pt x="258863" y="1993"/>
                    </a:cubicBezTo>
                    <a:cubicBezTo>
                      <a:pt x="250152" y="849"/>
                      <a:pt x="241090" y="277"/>
                      <a:pt x="231733" y="203"/>
                    </a:cubicBezTo>
                    <a:cubicBezTo>
                      <a:pt x="230736" y="166"/>
                      <a:pt x="229906" y="0"/>
                      <a:pt x="228909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6" y="520365"/>
                    </a:lnTo>
                    <a:lnTo>
                      <a:pt x="100326" y="31360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" name="Freeform: Shape 156">
                <a:extLst>
                  <a:ext uri="{FF2B5EF4-FFF2-40B4-BE49-F238E27FC236}">
                    <a16:creationId xmlns:a16="http://schemas.microsoft.com/office/drawing/2014/main" id="{80160D74-B497-672C-CF32-0E563FB8C99D}"/>
                  </a:ext>
                </a:extLst>
              </p:cNvPr>
              <p:cNvSpPr/>
              <p:nvPr/>
            </p:nvSpPr>
            <p:spPr>
              <a:xfrm>
                <a:off x="4979802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5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94" y="2104"/>
                      <a:pt x="7475" y="3304"/>
                    </a:cubicBezTo>
                    <a:cubicBezTo>
                      <a:pt x="5131" y="2159"/>
                      <a:pt x="2584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form: Shape 157">
                <a:extLst>
                  <a:ext uri="{FF2B5EF4-FFF2-40B4-BE49-F238E27FC236}">
                    <a16:creationId xmlns:a16="http://schemas.microsoft.com/office/drawing/2014/main" id="{1FAD9EC0-9BA3-0C28-C1F4-3AD920441DBC}"/>
                  </a:ext>
                </a:extLst>
              </p:cNvPr>
              <p:cNvSpPr/>
              <p:nvPr/>
            </p:nvSpPr>
            <p:spPr>
              <a:xfrm>
                <a:off x="5008594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0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7" y="1200"/>
                      <a:pt x="3027" y="2547"/>
                      <a:pt x="4540" y="3820"/>
                    </a:cubicBezTo>
                    <a:cubicBezTo>
                      <a:pt x="3064" y="2547"/>
                      <a:pt x="1587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reeform: Shape 158">
                <a:extLst>
                  <a:ext uri="{FF2B5EF4-FFF2-40B4-BE49-F238E27FC236}">
                    <a16:creationId xmlns:a16="http://schemas.microsoft.com/office/drawing/2014/main" id="{9EA41DE4-4A04-A6F9-EA5F-9B5BFDAEED3C}"/>
                  </a:ext>
                </a:extLst>
              </p:cNvPr>
              <p:cNvSpPr/>
              <p:nvPr/>
            </p:nvSpPr>
            <p:spPr>
              <a:xfrm>
                <a:off x="4658041" y="4216422"/>
                <a:ext cx="420758" cy="526751"/>
              </a:xfrm>
              <a:custGeom>
                <a:avLst/>
                <a:gdLst>
                  <a:gd name="connsiteX0" fmla="*/ 12181 w 420758"/>
                  <a:gd name="connsiteY0" fmla="*/ 139435 h 526751"/>
                  <a:gd name="connsiteX1" fmla="*/ 15558 w 420758"/>
                  <a:gd name="connsiteY1" fmla="*/ 124947 h 526751"/>
                  <a:gd name="connsiteX2" fmla="*/ 12181 w 420758"/>
                  <a:gd name="connsiteY2" fmla="*/ 139435 h 526751"/>
                  <a:gd name="connsiteX3" fmla="*/ 6662 w 420758"/>
                  <a:gd name="connsiteY3" fmla="*/ 169592 h 526751"/>
                  <a:gd name="connsiteX4" fmla="*/ 8895 w 420758"/>
                  <a:gd name="connsiteY4" fmla="*/ 154550 h 526751"/>
                  <a:gd name="connsiteX5" fmla="*/ 6662 w 420758"/>
                  <a:gd name="connsiteY5" fmla="*/ 169592 h 526751"/>
                  <a:gd name="connsiteX6" fmla="*/ 3193 w 420758"/>
                  <a:gd name="connsiteY6" fmla="*/ 199029 h 526751"/>
                  <a:gd name="connsiteX7" fmla="*/ 4023 w 420758"/>
                  <a:gd name="connsiteY7" fmla="*/ 188601 h 526751"/>
                  <a:gd name="connsiteX8" fmla="*/ 3193 w 420758"/>
                  <a:gd name="connsiteY8" fmla="*/ 199029 h 526751"/>
                  <a:gd name="connsiteX9" fmla="*/ 20098 w 420758"/>
                  <a:gd name="connsiteY9" fmla="*/ 110773 h 526751"/>
                  <a:gd name="connsiteX10" fmla="*/ 23956 w 420758"/>
                  <a:gd name="connsiteY10" fmla="*/ 99404 h 526751"/>
                  <a:gd name="connsiteX11" fmla="*/ 20098 w 420758"/>
                  <a:gd name="connsiteY11" fmla="*/ 110773 h 526751"/>
                  <a:gd name="connsiteX12" fmla="*/ 34107 w 420758"/>
                  <a:gd name="connsiteY12" fmla="*/ 77423 h 526751"/>
                  <a:gd name="connsiteX13" fmla="*/ 30877 w 420758"/>
                  <a:gd name="connsiteY13" fmla="*/ 84178 h 526751"/>
                  <a:gd name="connsiteX14" fmla="*/ 34107 w 420758"/>
                  <a:gd name="connsiteY14" fmla="*/ 77423 h 526751"/>
                  <a:gd name="connsiteX15" fmla="*/ 45992 w 420758"/>
                  <a:gd name="connsiteY15" fmla="*/ 58653 h 526751"/>
                  <a:gd name="connsiteX16" fmla="*/ 45752 w 420758"/>
                  <a:gd name="connsiteY16" fmla="*/ 59004 h 526751"/>
                  <a:gd name="connsiteX17" fmla="*/ 45992 w 420758"/>
                  <a:gd name="connsiteY17" fmla="*/ 58653 h 526751"/>
                  <a:gd name="connsiteX18" fmla="*/ 121421 w 420758"/>
                  <a:gd name="connsiteY18" fmla="*/ 518797 h 526751"/>
                  <a:gd name="connsiteX19" fmla="*/ 119797 w 420758"/>
                  <a:gd name="connsiteY19" fmla="*/ 518354 h 526751"/>
                  <a:gd name="connsiteX20" fmla="*/ 121421 w 420758"/>
                  <a:gd name="connsiteY20" fmla="*/ 518797 h 526751"/>
                  <a:gd name="connsiteX21" fmla="*/ 86373 w 420758"/>
                  <a:gd name="connsiteY21" fmla="*/ 506357 h 526751"/>
                  <a:gd name="connsiteX22" fmla="*/ 84787 w 420758"/>
                  <a:gd name="connsiteY22" fmla="*/ 505398 h 526751"/>
                  <a:gd name="connsiteX23" fmla="*/ 86373 w 420758"/>
                  <a:gd name="connsiteY23" fmla="*/ 506357 h 526751"/>
                  <a:gd name="connsiteX24" fmla="*/ 103353 w 420758"/>
                  <a:gd name="connsiteY24" fmla="*/ 513555 h 526751"/>
                  <a:gd name="connsiteX25" fmla="*/ 99662 w 420758"/>
                  <a:gd name="connsiteY25" fmla="*/ 512042 h 526751"/>
                  <a:gd name="connsiteX26" fmla="*/ 103353 w 420758"/>
                  <a:gd name="connsiteY26" fmla="*/ 513555 h 526751"/>
                  <a:gd name="connsiteX27" fmla="*/ 291106 w 420758"/>
                  <a:gd name="connsiteY27" fmla="*/ 410848 h 526751"/>
                  <a:gd name="connsiteX28" fmla="*/ 288392 w 420758"/>
                  <a:gd name="connsiteY28" fmla="*/ 413469 h 526751"/>
                  <a:gd name="connsiteX29" fmla="*/ 283372 w 420758"/>
                  <a:gd name="connsiteY29" fmla="*/ 417843 h 526751"/>
                  <a:gd name="connsiteX30" fmla="*/ 280826 w 420758"/>
                  <a:gd name="connsiteY30" fmla="*/ 419633 h 526751"/>
                  <a:gd name="connsiteX31" fmla="*/ 275178 w 420758"/>
                  <a:gd name="connsiteY31" fmla="*/ 423047 h 526751"/>
                  <a:gd name="connsiteX32" fmla="*/ 271044 w 420758"/>
                  <a:gd name="connsiteY32" fmla="*/ 425114 h 526751"/>
                  <a:gd name="connsiteX33" fmla="*/ 266743 w 420758"/>
                  <a:gd name="connsiteY33" fmla="*/ 426904 h 526751"/>
                  <a:gd name="connsiteX34" fmla="*/ 258789 w 420758"/>
                  <a:gd name="connsiteY34" fmla="*/ 429562 h 526751"/>
                  <a:gd name="connsiteX35" fmla="*/ 257239 w 420758"/>
                  <a:gd name="connsiteY35" fmla="*/ 429968 h 526751"/>
                  <a:gd name="connsiteX36" fmla="*/ 210379 w 420758"/>
                  <a:gd name="connsiteY36" fmla="*/ 434748 h 526751"/>
                  <a:gd name="connsiteX37" fmla="*/ 157319 w 420758"/>
                  <a:gd name="connsiteY37" fmla="*/ 429138 h 526751"/>
                  <a:gd name="connsiteX38" fmla="*/ 156839 w 420758"/>
                  <a:gd name="connsiteY38" fmla="*/ 429027 h 526751"/>
                  <a:gd name="connsiteX39" fmla="*/ 121883 w 420758"/>
                  <a:gd name="connsiteY39" fmla="*/ 404241 h 526751"/>
                  <a:gd name="connsiteX40" fmla="*/ 108355 w 420758"/>
                  <a:gd name="connsiteY40" fmla="*/ 371112 h 526751"/>
                  <a:gd name="connsiteX41" fmla="*/ 108281 w 420758"/>
                  <a:gd name="connsiteY41" fmla="*/ 370799 h 526751"/>
                  <a:gd name="connsiteX42" fmla="*/ 100363 w 420758"/>
                  <a:gd name="connsiteY42" fmla="*/ 267224 h 526751"/>
                  <a:gd name="connsiteX43" fmla="*/ 126460 w 420758"/>
                  <a:gd name="connsiteY43" fmla="*/ 117454 h 526751"/>
                  <a:gd name="connsiteX44" fmla="*/ 210398 w 420758"/>
                  <a:gd name="connsiteY44" fmla="*/ 91800 h 526751"/>
                  <a:gd name="connsiteX45" fmla="*/ 295166 w 420758"/>
                  <a:gd name="connsiteY45" fmla="*/ 118764 h 526751"/>
                  <a:gd name="connsiteX46" fmla="*/ 320432 w 420758"/>
                  <a:gd name="connsiteY46" fmla="*/ 267205 h 526751"/>
                  <a:gd name="connsiteX47" fmla="*/ 297048 w 420758"/>
                  <a:gd name="connsiteY47" fmla="*/ 403484 h 526751"/>
                  <a:gd name="connsiteX48" fmla="*/ 294262 w 420758"/>
                  <a:gd name="connsiteY48" fmla="*/ 406991 h 526751"/>
                  <a:gd name="connsiteX49" fmla="*/ 291106 w 420758"/>
                  <a:gd name="connsiteY49" fmla="*/ 410848 h 526751"/>
                  <a:gd name="connsiteX50" fmla="*/ 389642 w 420758"/>
                  <a:gd name="connsiteY50" fmla="*/ 81852 h 526751"/>
                  <a:gd name="connsiteX51" fmla="*/ 387648 w 420758"/>
                  <a:gd name="connsiteY51" fmla="*/ 77478 h 526751"/>
                  <a:gd name="connsiteX52" fmla="*/ 389642 w 420758"/>
                  <a:gd name="connsiteY52" fmla="*/ 81852 h 526751"/>
                  <a:gd name="connsiteX53" fmla="*/ 400180 w 420758"/>
                  <a:gd name="connsiteY53" fmla="*/ 107506 h 526751"/>
                  <a:gd name="connsiteX54" fmla="*/ 397596 w 420758"/>
                  <a:gd name="connsiteY54" fmla="*/ 99625 h 526751"/>
                  <a:gd name="connsiteX55" fmla="*/ 400180 w 420758"/>
                  <a:gd name="connsiteY55" fmla="*/ 107506 h 526751"/>
                  <a:gd name="connsiteX56" fmla="*/ 413819 w 420758"/>
                  <a:gd name="connsiteY56" fmla="*/ 165771 h 526751"/>
                  <a:gd name="connsiteX57" fmla="*/ 412269 w 420758"/>
                  <a:gd name="connsiteY57" fmla="*/ 154956 h 526751"/>
                  <a:gd name="connsiteX58" fmla="*/ 413819 w 420758"/>
                  <a:gd name="connsiteY58" fmla="*/ 165771 h 526751"/>
                  <a:gd name="connsiteX59" fmla="*/ 417437 w 420758"/>
                  <a:gd name="connsiteY59" fmla="*/ 195412 h 526751"/>
                  <a:gd name="connsiteX60" fmla="*/ 416920 w 420758"/>
                  <a:gd name="connsiteY60" fmla="*/ 188841 h 526751"/>
                  <a:gd name="connsiteX61" fmla="*/ 417437 w 420758"/>
                  <a:gd name="connsiteY61" fmla="*/ 195412 h 526751"/>
                  <a:gd name="connsiteX62" fmla="*/ 408135 w 420758"/>
                  <a:gd name="connsiteY62" fmla="*/ 135670 h 526751"/>
                  <a:gd name="connsiteX63" fmla="*/ 405828 w 420758"/>
                  <a:gd name="connsiteY63" fmla="*/ 125371 h 526751"/>
                  <a:gd name="connsiteX64" fmla="*/ 408135 w 420758"/>
                  <a:gd name="connsiteY64" fmla="*/ 135670 h 526751"/>
                  <a:gd name="connsiteX65" fmla="*/ 412675 w 420758"/>
                  <a:gd name="connsiteY65" fmla="*/ 373530 h 526751"/>
                  <a:gd name="connsiteX66" fmla="*/ 413431 w 420758"/>
                  <a:gd name="connsiteY66" fmla="*/ 368473 h 526751"/>
                  <a:gd name="connsiteX67" fmla="*/ 412675 w 420758"/>
                  <a:gd name="connsiteY67" fmla="*/ 373530 h 526751"/>
                  <a:gd name="connsiteX68" fmla="*/ 406510 w 420758"/>
                  <a:gd name="connsiteY68" fmla="*/ 401934 h 526751"/>
                  <a:gd name="connsiteX69" fmla="*/ 407710 w 420758"/>
                  <a:gd name="connsiteY69" fmla="*/ 396489 h 526751"/>
                  <a:gd name="connsiteX70" fmla="*/ 406510 w 420758"/>
                  <a:gd name="connsiteY70" fmla="*/ 401934 h 526751"/>
                  <a:gd name="connsiteX71" fmla="*/ 398538 w 420758"/>
                  <a:gd name="connsiteY71" fmla="*/ 426794 h 526751"/>
                  <a:gd name="connsiteX72" fmla="*/ 399774 w 420758"/>
                  <a:gd name="connsiteY72" fmla="*/ 423103 h 526751"/>
                  <a:gd name="connsiteX73" fmla="*/ 398538 w 420758"/>
                  <a:gd name="connsiteY73" fmla="*/ 426794 h 526751"/>
                  <a:gd name="connsiteX74" fmla="*/ 388885 w 420758"/>
                  <a:gd name="connsiteY74" fmla="*/ 448314 h 526751"/>
                  <a:gd name="connsiteX75" fmla="*/ 389291 w 420758"/>
                  <a:gd name="connsiteY75" fmla="*/ 447520 h 526751"/>
                  <a:gd name="connsiteX76" fmla="*/ 388885 w 420758"/>
                  <a:gd name="connsiteY76" fmla="*/ 448314 h 526751"/>
                  <a:gd name="connsiteX77" fmla="*/ 348781 w 420758"/>
                  <a:gd name="connsiteY77" fmla="*/ 495561 h 526751"/>
                  <a:gd name="connsiteX78" fmla="*/ 350497 w 420758"/>
                  <a:gd name="connsiteY78" fmla="*/ 494250 h 526751"/>
                  <a:gd name="connsiteX79" fmla="*/ 360592 w 420758"/>
                  <a:gd name="connsiteY79" fmla="*/ 485742 h 526751"/>
                  <a:gd name="connsiteX80" fmla="*/ 357879 w 420758"/>
                  <a:gd name="connsiteY80" fmla="*/ 487975 h 526751"/>
                  <a:gd name="connsiteX81" fmla="*/ 361570 w 420758"/>
                  <a:gd name="connsiteY81" fmla="*/ 484838 h 526751"/>
                  <a:gd name="connsiteX82" fmla="*/ 360574 w 420758"/>
                  <a:gd name="connsiteY82" fmla="*/ 485761 h 526751"/>
                  <a:gd name="connsiteX83" fmla="*/ 363840 w 420758"/>
                  <a:gd name="connsiteY83" fmla="*/ 483048 h 526751"/>
                  <a:gd name="connsiteX84" fmla="*/ 387981 w 420758"/>
                  <a:gd name="connsiteY84" fmla="*/ 450233 h 526751"/>
                  <a:gd name="connsiteX85" fmla="*/ 388018 w 420758"/>
                  <a:gd name="connsiteY85" fmla="*/ 450122 h 526751"/>
                  <a:gd name="connsiteX86" fmla="*/ 397559 w 420758"/>
                  <a:gd name="connsiteY86" fmla="*/ 429599 h 526751"/>
                  <a:gd name="connsiteX87" fmla="*/ 397799 w 420758"/>
                  <a:gd name="connsiteY87" fmla="*/ 429008 h 526751"/>
                  <a:gd name="connsiteX88" fmla="*/ 420759 w 420758"/>
                  <a:gd name="connsiteY88" fmla="*/ 267242 h 526751"/>
                  <a:gd name="connsiteX89" fmla="*/ 405163 w 420758"/>
                  <a:gd name="connsiteY89" fmla="*/ 122695 h 526751"/>
                  <a:gd name="connsiteX90" fmla="*/ 405090 w 420758"/>
                  <a:gd name="connsiteY90" fmla="*/ 122418 h 526751"/>
                  <a:gd name="connsiteX91" fmla="*/ 396858 w 420758"/>
                  <a:gd name="connsiteY91" fmla="*/ 97558 h 526751"/>
                  <a:gd name="connsiteX92" fmla="*/ 395991 w 420758"/>
                  <a:gd name="connsiteY92" fmla="*/ 95565 h 526751"/>
                  <a:gd name="connsiteX93" fmla="*/ 386836 w 420758"/>
                  <a:gd name="connsiteY93" fmla="*/ 75835 h 526751"/>
                  <a:gd name="connsiteX94" fmla="*/ 385360 w 420758"/>
                  <a:gd name="connsiteY94" fmla="*/ 73455 h 526751"/>
                  <a:gd name="connsiteX95" fmla="*/ 362013 w 420758"/>
                  <a:gd name="connsiteY95" fmla="*/ 42190 h 526751"/>
                  <a:gd name="connsiteX96" fmla="*/ 355092 w 420758"/>
                  <a:gd name="connsiteY96" fmla="*/ 36377 h 526751"/>
                  <a:gd name="connsiteX97" fmla="*/ 358876 w 420758"/>
                  <a:gd name="connsiteY97" fmla="*/ 39717 h 526751"/>
                  <a:gd name="connsiteX98" fmla="*/ 348928 w 420758"/>
                  <a:gd name="connsiteY98" fmla="*/ 31412 h 526751"/>
                  <a:gd name="connsiteX99" fmla="*/ 350515 w 420758"/>
                  <a:gd name="connsiteY99" fmla="*/ 32519 h 526751"/>
                  <a:gd name="connsiteX100" fmla="*/ 344148 w 420758"/>
                  <a:gd name="connsiteY100" fmla="*/ 28071 h 526751"/>
                  <a:gd name="connsiteX101" fmla="*/ 344905 w 420758"/>
                  <a:gd name="connsiteY101" fmla="*/ 28588 h 526751"/>
                  <a:gd name="connsiteX102" fmla="*/ 333646 w 420758"/>
                  <a:gd name="connsiteY102" fmla="*/ 21778 h 526751"/>
                  <a:gd name="connsiteX103" fmla="*/ 335880 w 420758"/>
                  <a:gd name="connsiteY103" fmla="*/ 22978 h 526751"/>
                  <a:gd name="connsiteX104" fmla="*/ 331302 w 420758"/>
                  <a:gd name="connsiteY104" fmla="*/ 20357 h 526751"/>
                  <a:gd name="connsiteX105" fmla="*/ 331229 w 420758"/>
                  <a:gd name="connsiteY105" fmla="*/ 20320 h 526751"/>
                  <a:gd name="connsiteX106" fmla="*/ 329235 w 420758"/>
                  <a:gd name="connsiteY106" fmla="*/ 19489 h 526751"/>
                  <a:gd name="connsiteX107" fmla="*/ 329439 w 420758"/>
                  <a:gd name="connsiteY107" fmla="*/ 19563 h 526751"/>
                  <a:gd name="connsiteX108" fmla="*/ 319731 w 420758"/>
                  <a:gd name="connsiteY108" fmla="*/ 15429 h 526751"/>
                  <a:gd name="connsiteX109" fmla="*/ 321761 w 420758"/>
                  <a:gd name="connsiteY109" fmla="*/ 16186 h 526751"/>
                  <a:gd name="connsiteX110" fmla="*/ 310226 w 420758"/>
                  <a:gd name="connsiteY110" fmla="*/ 11812 h 526751"/>
                  <a:gd name="connsiteX111" fmla="*/ 310780 w 420758"/>
                  <a:gd name="connsiteY111" fmla="*/ 12015 h 526751"/>
                  <a:gd name="connsiteX112" fmla="*/ 308546 w 420758"/>
                  <a:gd name="connsiteY112" fmla="*/ 11387 h 526751"/>
                  <a:gd name="connsiteX113" fmla="*/ 309931 w 420758"/>
                  <a:gd name="connsiteY113" fmla="*/ 11738 h 526751"/>
                  <a:gd name="connsiteX114" fmla="*/ 295443 w 420758"/>
                  <a:gd name="connsiteY114" fmla="*/ 7475 h 526751"/>
                  <a:gd name="connsiteX115" fmla="*/ 210361 w 420758"/>
                  <a:gd name="connsiteY115" fmla="*/ 0 h 526751"/>
                  <a:gd name="connsiteX116" fmla="*/ 60129 w 420758"/>
                  <a:gd name="connsiteY116" fmla="*/ 42209 h 526751"/>
                  <a:gd name="connsiteX117" fmla="*/ 47284 w 420758"/>
                  <a:gd name="connsiteY117" fmla="*/ 56844 h 526751"/>
                  <a:gd name="connsiteX118" fmla="*/ 46804 w 420758"/>
                  <a:gd name="connsiteY118" fmla="*/ 57398 h 526751"/>
                  <a:gd name="connsiteX119" fmla="*/ 36063 w 420758"/>
                  <a:gd name="connsiteY119" fmla="*/ 73953 h 526751"/>
                  <a:gd name="connsiteX120" fmla="*/ 34863 w 420758"/>
                  <a:gd name="connsiteY120" fmla="*/ 75817 h 526751"/>
                  <a:gd name="connsiteX121" fmla="*/ 24768 w 420758"/>
                  <a:gd name="connsiteY121" fmla="*/ 97097 h 526751"/>
                  <a:gd name="connsiteX122" fmla="*/ 24694 w 420758"/>
                  <a:gd name="connsiteY122" fmla="*/ 97337 h 526751"/>
                  <a:gd name="connsiteX123" fmla="*/ 0 w 420758"/>
                  <a:gd name="connsiteY123" fmla="*/ 267261 h 526751"/>
                  <a:gd name="connsiteX124" fmla="*/ 8434 w 420758"/>
                  <a:gd name="connsiteY124" fmla="*/ 378513 h 526751"/>
                  <a:gd name="connsiteX125" fmla="*/ 9357 w 420758"/>
                  <a:gd name="connsiteY125" fmla="*/ 382850 h 526751"/>
                  <a:gd name="connsiteX126" fmla="*/ 14691 w 420758"/>
                  <a:gd name="connsiteY126" fmla="*/ 406714 h 526751"/>
                  <a:gd name="connsiteX127" fmla="*/ 16832 w 420758"/>
                  <a:gd name="connsiteY127" fmla="*/ 413561 h 526751"/>
                  <a:gd name="connsiteX128" fmla="*/ 22682 w 420758"/>
                  <a:gd name="connsiteY128" fmla="*/ 431389 h 526751"/>
                  <a:gd name="connsiteX129" fmla="*/ 25856 w 420758"/>
                  <a:gd name="connsiteY129" fmla="*/ 438513 h 526751"/>
                  <a:gd name="connsiteX130" fmla="*/ 32501 w 420758"/>
                  <a:gd name="connsiteY130" fmla="*/ 452798 h 526751"/>
                  <a:gd name="connsiteX131" fmla="*/ 35804 w 420758"/>
                  <a:gd name="connsiteY131" fmla="*/ 458132 h 526751"/>
                  <a:gd name="connsiteX132" fmla="*/ 56918 w 420758"/>
                  <a:gd name="connsiteY132" fmla="*/ 485779 h 526751"/>
                  <a:gd name="connsiteX133" fmla="*/ 210379 w 420758"/>
                  <a:gd name="connsiteY133" fmla="*/ 526751 h 526751"/>
                  <a:gd name="connsiteX134" fmla="*/ 249912 w 420758"/>
                  <a:gd name="connsiteY134" fmla="*/ 525312 h 526751"/>
                  <a:gd name="connsiteX135" fmla="*/ 261281 w 420758"/>
                  <a:gd name="connsiteY135" fmla="*/ 524315 h 526751"/>
                  <a:gd name="connsiteX136" fmla="*/ 274163 w 420758"/>
                  <a:gd name="connsiteY136" fmla="*/ 522765 h 526751"/>
                  <a:gd name="connsiteX137" fmla="*/ 296273 w 420758"/>
                  <a:gd name="connsiteY137" fmla="*/ 518631 h 526751"/>
                  <a:gd name="connsiteX138" fmla="*/ 301164 w 420758"/>
                  <a:gd name="connsiteY138" fmla="*/ 517283 h 526751"/>
                  <a:gd name="connsiteX139" fmla="*/ 303397 w 420758"/>
                  <a:gd name="connsiteY139" fmla="*/ 516601 h 526751"/>
                  <a:gd name="connsiteX140" fmla="*/ 312736 w 420758"/>
                  <a:gd name="connsiteY140" fmla="*/ 513777 h 526751"/>
                  <a:gd name="connsiteX141" fmla="*/ 317904 w 420758"/>
                  <a:gd name="connsiteY141" fmla="*/ 511950 h 526751"/>
                  <a:gd name="connsiteX142" fmla="*/ 324825 w 420758"/>
                  <a:gd name="connsiteY142" fmla="*/ 509236 h 526751"/>
                  <a:gd name="connsiteX143" fmla="*/ 321207 w 420758"/>
                  <a:gd name="connsiteY143" fmla="*/ 510473 h 526751"/>
                  <a:gd name="connsiteX144" fmla="*/ 348208 w 420758"/>
                  <a:gd name="connsiteY144" fmla="*/ 495948 h 526751"/>
                  <a:gd name="connsiteX145" fmla="*/ 346621 w 420758"/>
                  <a:gd name="connsiteY145" fmla="*/ 497259 h 526751"/>
                  <a:gd name="connsiteX146" fmla="*/ 348781 w 420758"/>
                  <a:gd name="connsiteY146" fmla="*/ 495561 h 52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758" h="526751">
                    <a:moveTo>
                      <a:pt x="12181" y="139435"/>
                    </a:moveTo>
                    <a:cubicBezTo>
                      <a:pt x="13251" y="134544"/>
                      <a:pt x="14285" y="129524"/>
                      <a:pt x="15558" y="124947"/>
                    </a:cubicBezTo>
                    <a:cubicBezTo>
                      <a:pt x="14303" y="129505"/>
                      <a:pt x="13307" y="134544"/>
                      <a:pt x="12181" y="139435"/>
                    </a:cubicBezTo>
                    <a:moveTo>
                      <a:pt x="6662" y="169592"/>
                    </a:moveTo>
                    <a:cubicBezTo>
                      <a:pt x="7382" y="164535"/>
                      <a:pt x="8010" y="159330"/>
                      <a:pt x="8895" y="154550"/>
                    </a:cubicBezTo>
                    <a:cubicBezTo>
                      <a:pt x="8010" y="159293"/>
                      <a:pt x="7382" y="164590"/>
                      <a:pt x="6662" y="169592"/>
                    </a:cubicBezTo>
                    <a:moveTo>
                      <a:pt x="3193" y="199029"/>
                    </a:moveTo>
                    <a:cubicBezTo>
                      <a:pt x="3470" y="195615"/>
                      <a:pt x="3673" y="191942"/>
                      <a:pt x="4023" y="188601"/>
                    </a:cubicBezTo>
                    <a:cubicBezTo>
                      <a:pt x="3673" y="191905"/>
                      <a:pt x="3470" y="195615"/>
                      <a:pt x="3193" y="199029"/>
                    </a:cubicBezTo>
                    <a:moveTo>
                      <a:pt x="20098" y="110773"/>
                    </a:moveTo>
                    <a:cubicBezTo>
                      <a:pt x="21409" y="106989"/>
                      <a:pt x="22572" y="102984"/>
                      <a:pt x="23956" y="99404"/>
                    </a:cubicBezTo>
                    <a:cubicBezTo>
                      <a:pt x="22572" y="102966"/>
                      <a:pt x="21409" y="106989"/>
                      <a:pt x="20098" y="110773"/>
                    </a:cubicBezTo>
                    <a:moveTo>
                      <a:pt x="34107" y="77423"/>
                    </a:moveTo>
                    <a:cubicBezTo>
                      <a:pt x="32962" y="79527"/>
                      <a:pt x="32002" y="82000"/>
                      <a:pt x="30877" y="84178"/>
                    </a:cubicBezTo>
                    <a:cubicBezTo>
                      <a:pt x="32002" y="81963"/>
                      <a:pt x="32962" y="79545"/>
                      <a:pt x="34107" y="77423"/>
                    </a:cubicBezTo>
                    <a:moveTo>
                      <a:pt x="45992" y="58653"/>
                    </a:moveTo>
                    <a:cubicBezTo>
                      <a:pt x="45918" y="58764"/>
                      <a:pt x="45826" y="58893"/>
                      <a:pt x="45752" y="59004"/>
                    </a:cubicBezTo>
                    <a:cubicBezTo>
                      <a:pt x="45844" y="58893"/>
                      <a:pt x="45881" y="58782"/>
                      <a:pt x="45992" y="58653"/>
                    </a:cubicBezTo>
                    <a:moveTo>
                      <a:pt x="121421" y="518797"/>
                    </a:moveTo>
                    <a:cubicBezTo>
                      <a:pt x="120868" y="518686"/>
                      <a:pt x="120351" y="518483"/>
                      <a:pt x="119797" y="518354"/>
                    </a:cubicBezTo>
                    <a:cubicBezTo>
                      <a:pt x="120351" y="518483"/>
                      <a:pt x="120868" y="518686"/>
                      <a:pt x="121421" y="518797"/>
                    </a:cubicBezTo>
                    <a:moveTo>
                      <a:pt x="86373" y="506357"/>
                    </a:moveTo>
                    <a:cubicBezTo>
                      <a:pt x="85857" y="506081"/>
                      <a:pt x="85340" y="505730"/>
                      <a:pt x="84787" y="505398"/>
                    </a:cubicBezTo>
                    <a:cubicBezTo>
                      <a:pt x="85340" y="505712"/>
                      <a:pt x="85857" y="506062"/>
                      <a:pt x="86373" y="506357"/>
                    </a:cubicBezTo>
                    <a:moveTo>
                      <a:pt x="103353" y="513555"/>
                    </a:moveTo>
                    <a:cubicBezTo>
                      <a:pt x="102080" y="513112"/>
                      <a:pt x="100935" y="512522"/>
                      <a:pt x="99662" y="512042"/>
                    </a:cubicBezTo>
                    <a:cubicBezTo>
                      <a:pt x="100935" y="512522"/>
                      <a:pt x="102080" y="513112"/>
                      <a:pt x="103353" y="513555"/>
                    </a:cubicBezTo>
                    <a:moveTo>
                      <a:pt x="291106" y="410848"/>
                    </a:moveTo>
                    <a:cubicBezTo>
                      <a:pt x="290275" y="411771"/>
                      <a:pt x="289315" y="412601"/>
                      <a:pt x="288392" y="413469"/>
                    </a:cubicBezTo>
                    <a:cubicBezTo>
                      <a:pt x="286805" y="415019"/>
                      <a:pt x="285126" y="416495"/>
                      <a:pt x="283372" y="417843"/>
                    </a:cubicBezTo>
                    <a:cubicBezTo>
                      <a:pt x="282542" y="418433"/>
                      <a:pt x="281693" y="419042"/>
                      <a:pt x="280826" y="419633"/>
                    </a:cubicBezTo>
                    <a:cubicBezTo>
                      <a:pt x="279035" y="420869"/>
                      <a:pt x="277134" y="421977"/>
                      <a:pt x="275178" y="423047"/>
                    </a:cubicBezTo>
                    <a:cubicBezTo>
                      <a:pt x="273868" y="423767"/>
                      <a:pt x="272520" y="424487"/>
                      <a:pt x="271044" y="425114"/>
                    </a:cubicBezTo>
                    <a:cubicBezTo>
                      <a:pt x="269660" y="425742"/>
                      <a:pt x="268220" y="426351"/>
                      <a:pt x="266743" y="426904"/>
                    </a:cubicBezTo>
                    <a:cubicBezTo>
                      <a:pt x="264234" y="427864"/>
                      <a:pt x="261650" y="428769"/>
                      <a:pt x="258789" y="429562"/>
                    </a:cubicBezTo>
                    <a:cubicBezTo>
                      <a:pt x="258272" y="429673"/>
                      <a:pt x="257756" y="429839"/>
                      <a:pt x="257239" y="429968"/>
                    </a:cubicBezTo>
                    <a:cubicBezTo>
                      <a:pt x="245298" y="433032"/>
                      <a:pt x="230183" y="434748"/>
                      <a:pt x="210379" y="434748"/>
                    </a:cubicBezTo>
                    <a:cubicBezTo>
                      <a:pt x="189653" y="434748"/>
                      <a:pt x="171954" y="433475"/>
                      <a:pt x="157319" y="429138"/>
                    </a:cubicBezTo>
                    <a:cubicBezTo>
                      <a:pt x="157152" y="429101"/>
                      <a:pt x="157004" y="429064"/>
                      <a:pt x="156839" y="429027"/>
                    </a:cubicBezTo>
                    <a:cubicBezTo>
                      <a:pt x="142129" y="424579"/>
                      <a:pt x="130465" y="416938"/>
                      <a:pt x="121883" y="404241"/>
                    </a:cubicBezTo>
                    <a:cubicBezTo>
                      <a:pt x="116106" y="395732"/>
                      <a:pt x="111658" y="385065"/>
                      <a:pt x="108355" y="371112"/>
                    </a:cubicBezTo>
                    <a:cubicBezTo>
                      <a:pt x="108318" y="371002"/>
                      <a:pt x="108281" y="370909"/>
                      <a:pt x="108281" y="370799"/>
                    </a:cubicBezTo>
                    <a:cubicBezTo>
                      <a:pt x="102707" y="347322"/>
                      <a:pt x="100363" y="314545"/>
                      <a:pt x="100363" y="267224"/>
                    </a:cubicBezTo>
                    <a:cubicBezTo>
                      <a:pt x="100363" y="185925"/>
                      <a:pt x="108207" y="141170"/>
                      <a:pt x="126460" y="117454"/>
                    </a:cubicBezTo>
                    <a:cubicBezTo>
                      <a:pt x="144750" y="93664"/>
                      <a:pt x="174039" y="91800"/>
                      <a:pt x="210398" y="91800"/>
                    </a:cubicBezTo>
                    <a:cubicBezTo>
                      <a:pt x="252330" y="91800"/>
                      <a:pt x="278260" y="96100"/>
                      <a:pt x="295166" y="118764"/>
                    </a:cubicBezTo>
                    <a:cubicBezTo>
                      <a:pt x="312865" y="142517"/>
                      <a:pt x="320432" y="186940"/>
                      <a:pt x="320432" y="267205"/>
                    </a:cubicBezTo>
                    <a:cubicBezTo>
                      <a:pt x="320432" y="339128"/>
                      <a:pt x="313437" y="379897"/>
                      <a:pt x="297048" y="403484"/>
                    </a:cubicBezTo>
                    <a:cubicBezTo>
                      <a:pt x="296181" y="404720"/>
                      <a:pt x="295184" y="405828"/>
                      <a:pt x="294262" y="406991"/>
                    </a:cubicBezTo>
                    <a:cubicBezTo>
                      <a:pt x="293209" y="408301"/>
                      <a:pt x="292213" y="409648"/>
                      <a:pt x="291106" y="410848"/>
                    </a:cubicBezTo>
                    <a:moveTo>
                      <a:pt x="389642" y="81852"/>
                    </a:moveTo>
                    <a:cubicBezTo>
                      <a:pt x="388959" y="80412"/>
                      <a:pt x="388368" y="78825"/>
                      <a:pt x="387648" y="77478"/>
                    </a:cubicBezTo>
                    <a:cubicBezTo>
                      <a:pt x="388368" y="78862"/>
                      <a:pt x="388959" y="80412"/>
                      <a:pt x="389642" y="81852"/>
                    </a:cubicBezTo>
                    <a:moveTo>
                      <a:pt x="400180" y="107506"/>
                    </a:moveTo>
                    <a:cubicBezTo>
                      <a:pt x="399313" y="104922"/>
                      <a:pt x="398501" y="102098"/>
                      <a:pt x="397596" y="99625"/>
                    </a:cubicBezTo>
                    <a:cubicBezTo>
                      <a:pt x="398538" y="102098"/>
                      <a:pt x="399294" y="104922"/>
                      <a:pt x="400180" y="107506"/>
                    </a:cubicBezTo>
                    <a:moveTo>
                      <a:pt x="413819" y="165771"/>
                    </a:moveTo>
                    <a:cubicBezTo>
                      <a:pt x="413265" y="162191"/>
                      <a:pt x="412860" y="158370"/>
                      <a:pt x="412269" y="154956"/>
                    </a:cubicBezTo>
                    <a:cubicBezTo>
                      <a:pt x="412860" y="158370"/>
                      <a:pt x="413302" y="162191"/>
                      <a:pt x="413819" y="165771"/>
                    </a:cubicBezTo>
                    <a:moveTo>
                      <a:pt x="417437" y="195412"/>
                    </a:moveTo>
                    <a:cubicBezTo>
                      <a:pt x="417233" y="193271"/>
                      <a:pt x="417122" y="190908"/>
                      <a:pt x="416920" y="188841"/>
                    </a:cubicBezTo>
                    <a:cubicBezTo>
                      <a:pt x="417122" y="190908"/>
                      <a:pt x="417233" y="193271"/>
                      <a:pt x="417437" y="195412"/>
                    </a:cubicBezTo>
                    <a:moveTo>
                      <a:pt x="408135" y="135670"/>
                    </a:moveTo>
                    <a:cubicBezTo>
                      <a:pt x="407341" y="132255"/>
                      <a:pt x="406658" y="128582"/>
                      <a:pt x="405828" y="125371"/>
                    </a:cubicBezTo>
                    <a:cubicBezTo>
                      <a:pt x="406658" y="128619"/>
                      <a:pt x="407341" y="132237"/>
                      <a:pt x="408135" y="135670"/>
                    </a:cubicBezTo>
                    <a:moveTo>
                      <a:pt x="412675" y="373530"/>
                    </a:moveTo>
                    <a:cubicBezTo>
                      <a:pt x="412952" y="371943"/>
                      <a:pt x="413155" y="370115"/>
                      <a:pt x="413431" y="368473"/>
                    </a:cubicBezTo>
                    <a:cubicBezTo>
                      <a:pt x="413136" y="370115"/>
                      <a:pt x="412952" y="371943"/>
                      <a:pt x="412675" y="373530"/>
                    </a:cubicBezTo>
                    <a:moveTo>
                      <a:pt x="406510" y="401934"/>
                    </a:moveTo>
                    <a:cubicBezTo>
                      <a:pt x="406954" y="400217"/>
                      <a:pt x="407304" y="398243"/>
                      <a:pt x="407710" y="396489"/>
                    </a:cubicBezTo>
                    <a:cubicBezTo>
                      <a:pt x="407304" y="398243"/>
                      <a:pt x="406935" y="400217"/>
                      <a:pt x="406510" y="401934"/>
                    </a:cubicBezTo>
                    <a:moveTo>
                      <a:pt x="398538" y="426794"/>
                    </a:moveTo>
                    <a:cubicBezTo>
                      <a:pt x="398981" y="425631"/>
                      <a:pt x="399331" y="424284"/>
                      <a:pt x="399774" y="423103"/>
                    </a:cubicBezTo>
                    <a:cubicBezTo>
                      <a:pt x="399350" y="424284"/>
                      <a:pt x="398981" y="425594"/>
                      <a:pt x="398538" y="426794"/>
                    </a:cubicBezTo>
                    <a:moveTo>
                      <a:pt x="388885" y="448314"/>
                    </a:moveTo>
                    <a:cubicBezTo>
                      <a:pt x="389051" y="448074"/>
                      <a:pt x="389162" y="447760"/>
                      <a:pt x="389291" y="447520"/>
                    </a:cubicBezTo>
                    <a:cubicBezTo>
                      <a:pt x="389162" y="447760"/>
                      <a:pt x="389033" y="448074"/>
                      <a:pt x="388885" y="448314"/>
                    </a:cubicBezTo>
                    <a:moveTo>
                      <a:pt x="348781" y="495561"/>
                    </a:moveTo>
                    <a:cubicBezTo>
                      <a:pt x="349371" y="495155"/>
                      <a:pt x="349888" y="494693"/>
                      <a:pt x="350497" y="494250"/>
                    </a:cubicBezTo>
                    <a:cubicBezTo>
                      <a:pt x="354151" y="491463"/>
                      <a:pt x="357529" y="488640"/>
                      <a:pt x="360592" y="485742"/>
                    </a:cubicBezTo>
                    <a:cubicBezTo>
                      <a:pt x="359725" y="486536"/>
                      <a:pt x="358765" y="487182"/>
                      <a:pt x="357879" y="487975"/>
                    </a:cubicBezTo>
                    <a:cubicBezTo>
                      <a:pt x="359116" y="486905"/>
                      <a:pt x="360389" y="485945"/>
                      <a:pt x="361570" y="484838"/>
                    </a:cubicBezTo>
                    <a:cubicBezTo>
                      <a:pt x="361257" y="485115"/>
                      <a:pt x="360887" y="485428"/>
                      <a:pt x="360574" y="485761"/>
                    </a:cubicBezTo>
                    <a:cubicBezTo>
                      <a:pt x="361644" y="484801"/>
                      <a:pt x="362844" y="484081"/>
                      <a:pt x="363840" y="483048"/>
                    </a:cubicBezTo>
                    <a:cubicBezTo>
                      <a:pt x="373068" y="473893"/>
                      <a:pt x="381060" y="462912"/>
                      <a:pt x="387981" y="450233"/>
                    </a:cubicBezTo>
                    <a:cubicBezTo>
                      <a:pt x="387981" y="450196"/>
                      <a:pt x="388018" y="450196"/>
                      <a:pt x="388018" y="450122"/>
                    </a:cubicBezTo>
                    <a:cubicBezTo>
                      <a:pt x="391524" y="443792"/>
                      <a:pt x="394625" y="436908"/>
                      <a:pt x="397559" y="429599"/>
                    </a:cubicBezTo>
                    <a:cubicBezTo>
                      <a:pt x="397633" y="429396"/>
                      <a:pt x="397726" y="429248"/>
                      <a:pt x="397799" y="429008"/>
                    </a:cubicBezTo>
                    <a:cubicBezTo>
                      <a:pt x="413265" y="389716"/>
                      <a:pt x="420759" y="336766"/>
                      <a:pt x="420759" y="267242"/>
                    </a:cubicBezTo>
                    <a:cubicBezTo>
                      <a:pt x="420759" y="207980"/>
                      <a:pt x="415591" y="160437"/>
                      <a:pt x="405163" y="122695"/>
                    </a:cubicBezTo>
                    <a:cubicBezTo>
                      <a:pt x="405126" y="122621"/>
                      <a:pt x="405126" y="122529"/>
                      <a:pt x="405090" y="122418"/>
                    </a:cubicBezTo>
                    <a:cubicBezTo>
                      <a:pt x="402616" y="113596"/>
                      <a:pt x="399922" y="105273"/>
                      <a:pt x="396858" y="97558"/>
                    </a:cubicBezTo>
                    <a:cubicBezTo>
                      <a:pt x="396581" y="96838"/>
                      <a:pt x="396268" y="96248"/>
                      <a:pt x="395991" y="95565"/>
                    </a:cubicBezTo>
                    <a:cubicBezTo>
                      <a:pt x="393167" y="88607"/>
                      <a:pt x="390177" y="81926"/>
                      <a:pt x="386836" y="75835"/>
                    </a:cubicBezTo>
                    <a:cubicBezTo>
                      <a:pt x="386357" y="74968"/>
                      <a:pt x="385840" y="74285"/>
                      <a:pt x="385360" y="73455"/>
                    </a:cubicBezTo>
                    <a:cubicBezTo>
                      <a:pt x="378550" y="61477"/>
                      <a:pt x="370891" y="50901"/>
                      <a:pt x="362013" y="42190"/>
                    </a:cubicBezTo>
                    <a:cubicBezTo>
                      <a:pt x="359817" y="40086"/>
                      <a:pt x="357399" y="38296"/>
                      <a:pt x="355092" y="36377"/>
                    </a:cubicBezTo>
                    <a:cubicBezTo>
                      <a:pt x="356366" y="37447"/>
                      <a:pt x="357639" y="38573"/>
                      <a:pt x="358876" y="39717"/>
                    </a:cubicBezTo>
                    <a:cubicBezTo>
                      <a:pt x="355646" y="36783"/>
                      <a:pt x="352398" y="33941"/>
                      <a:pt x="348928" y="31412"/>
                    </a:cubicBezTo>
                    <a:cubicBezTo>
                      <a:pt x="349482" y="31818"/>
                      <a:pt x="350035" y="32169"/>
                      <a:pt x="350515" y="32519"/>
                    </a:cubicBezTo>
                    <a:cubicBezTo>
                      <a:pt x="348485" y="30969"/>
                      <a:pt x="346344" y="29493"/>
                      <a:pt x="344148" y="28071"/>
                    </a:cubicBezTo>
                    <a:cubicBezTo>
                      <a:pt x="344425" y="28237"/>
                      <a:pt x="344665" y="28422"/>
                      <a:pt x="344905" y="28588"/>
                    </a:cubicBezTo>
                    <a:cubicBezTo>
                      <a:pt x="341287" y="26115"/>
                      <a:pt x="337504" y="23863"/>
                      <a:pt x="333646" y="21778"/>
                    </a:cubicBezTo>
                    <a:cubicBezTo>
                      <a:pt x="334403" y="22184"/>
                      <a:pt x="335160" y="22535"/>
                      <a:pt x="335880" y="22978"/>
                    </a:cubicBezTo>
                    <a:cubicBezTo>
                      <a:pt x="334366" y="22110"/>
                      <a:pt x="332890" y="21150"/>
                      <a:pt x="331302" y="20357"/>
                    </a:cubicBezTo>
                    <a:cubicBezTo>
                      <a:pt x="331266" y="20357"/>
                      <a:pt x="331229" y="20357"/>
                      <a:pt x="331229" y="20320"/>
                    </a:cubicBezTo>
                    <a:cubicBezTo>
                      <a:pt x="330601" y="20006"/>
                      <a:pt x="329882" y="19766"/>
                      <a:pt x="329235" y="19489"/>
                    </a:cubicBezTo>
                    <a:cubicBezTo>
                      <a:pt x="329309" y="19489"/>
                      <a:pt x="329402" y="19526"/>
                      <a:pt x="329439" y="19563"/>
                    </a:cubicBezTo>
                    <a:cubicBezTo>
                      <a:pt x="326301" y="18013"/>
                      <a:pt x="322997" y="16739"/>
                      <a:pt x="319731" y="15429"/>
                    </a:cubicBezTo>
                    <a:cubicBezTo>
                      <a:pt x="320413" y="15669"/>
                      <a:pt x="321115" y="15909"/>
                      <a:pt x="321761" y="16186"/>
                    </a:cubicBezTo>
                    <a:cubicBezTo>
                      <a:pt x="318070" y="14635"/>
                      <a:pt x="314249" y="13122"/>
                      <a:pt x="310226" y="11812"/>
                    </a:cubicBezTo>
                    <a:cubicBezTo>
                      <a:pt x="310429" y="11886"/>
                      <a:pt x="310576" y="11978"/>
                      <a:pt x="310780" y="12015"/>
                    </a:cubicBezTo>
                    <a:cubicBezTo>
                      <a:pt x="310060" y="11775"/>
                      <a:pt x="309266" y="11609"/>
                      <a:pt x="308546" y="11387"/>
                    </a:cubicBezTo>
                    <a:cubicBezTo>
                      <a:pt x="308989" y="11553"/>
                      <a:pt x="309543" y="11627"/>
                      <a:pt x="309931" y="11738"/>
                    </a:cubicBezTo>
                    <a:cubicBezTo>
                      <a:pt x="305243" y="10224"/>
                      <a:pt x="300536" y="8674"/>
                      <a:pt x="295443" y="7475"/>
                    </a:cubicBezTo>
                    <a:cubicBezTo>
                      <a:pt x="273203" y="2233"/>
                      <a:pt x="247753" y="0"/>
                      <a:pt x="210361" y="0"/>
                    </a:cubicBezTo>
                    <a:cubicBezTo>
                      <a:pt x="146355" y="0"/>
                      <a:pt x="96321" y="7161"/>
                      <a:pt x="60129" y="42209"/>
                    </a:cubicBezTo>
                    <a:cubicBezTo>
                      <a:pt x="55515" y="46657"/>
                      <a:pt x="51307" y="51640"/>
                      <a:pt x="47284" y="56844"/>
                    </a:cubicBezTo>
                    <a:cubicBezTo>
                      <a:pt x="47118" y="57047"/>
                      <a:pt x="46970" y="57195"/>
                      <a:pt x="46804" y="57398"/>
                    </a:cubicBezTo>
                    <a:cubicBezTo>
                      <a:pt x="42947" y="62455"/>
                      <a:pt x="39440" y="68103"/>
                      <a:pt x="36063" y="73953"/>
                    </a:cubicBezTo>
                    <a:cubicBezTo>
                      <a:pt x="35657" y="74581"/>
                      <a:pt x="35232" y="75153"/>
                      <a:pt x="34863" y="75817"/>
                    </a:cubicBezTo>
                    <a:cubicBezTo>
                      <a:pt x="31209" y="82387"/>
                      <a:pt x="27868" y="89493"/>
                      <a:pt x="24768" y="97097"/>
                    </a:cubicBezTo>
                    <a:cubicBezTo>
                      <a:pt x="24731" y="97171"/>
                      <a:pt x="24731" y="97263"/>
                      <a:pt x="24694" y="97337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3" y="347285"/>
                      <a:pt x="8434" y="378513"/>
                    </a:cubicBezTo>
                    <a:cubicBezTo>
                      <a:pt x="8711" y="380027"/>
                      <a:pt x="9062" y="381337"/>
                      <a:pt x="9357" y="382850"/>
                    </a:cubicBezTo>
                    <a:cubicBezTo>
                      <a:pt x="10944" y="391155"/>
                      <a:pt x="12661" y="399239"/>
                      <a:pt x="14691" y="406714"/>
                    </a:cubicBezTo>
                    <a:cubicBezTo>
                      <a:pt x="15373" y="409131"/>
                      <a:pt x="16167" y="411217"/>
                      <a:pt x="16832" y="413561"/>
                    </a:cubicBezTo>
                    <a:cubicBezTo>
                      <a:pt x="18696" y="419725"/>
                      <a:pt x="20523" y="425816"/>
                      <a:pt x="22682" y="431389"/>
                    </a:cubicBezTo>
                    <a:cubicBezTo>
                      <a:pt x="23679" y="433936"/>
                      <a:pt x="24823" y="436077"/>
                      <a:pt x="25856" y="438513"/>
                    </a:cubicBezTo>
                    <a:cubicBezTo>
                      <a:pt x="27998" y="443404"/>
                      <a:pt x="30064" y="448387"/>
                      <a:pt x="32501" y="452798"/>
                    </a:cubicBezTo>
                    <a:cubicBezTo>
                      <a:pt x="33534" y="454755"/>
                      <a:pt x="34734" y="456342"/>
                      <a:pt x="35804" y="458132"/>
                    </a:cubicBezTo>
                    <a:cubicBezTo>
                      <a:pt x="42098" y="468633"/>
                      <a:pt x="48926" y="478065"/>
                      <a:pt x="56918" y="485779"/>
                    </a:cubicBezTo>
                    <a:cubicBezTo>
                      <a:pt x="92206" y="519904"/>
                      <a:pt x="141797" y="526751"/>
                      <a:pt x="210379" y="526751"/>
                    </a:cubicBezTo>
                    <a:cubicBezTo>
                      <a:pt x="223631" y="526751"/>
                      <a:pt x="236826" y="526235"/>
                      <a:pt x="249912" y="525312"/>
                    </a:cubicBezTo>
                    <a:cubicBezTo>
                      <a:pt x="253732" y="525035"/>
                      <a:pt x="257552" y="524721"/>
                      <a:pt x="261281" y="524315"/>
                    </a:cubicBezTo>
                    <a:cubicBezTo>
                      <a:pt x="265618" y="523872"/>
                      <a:pt x="269918" y="523392"/>
                      <a:pt x="274163" y="522765"/>
                    </a:cubicBezTo>
                    <a:cubicBezTo>
                      <a:pt x="281767" y="521694"/>
                      <a:pt x="289168" y="520347"/>
                      <a:pt x="296273" y="518631"/>
                    </a:cubicBezTo>
                    <a:cubicBezTo>
                      <a:pt x="297953" y="518224"/>
                      <a:pt x="299540" y="517708"/>
                      <a:pt x="301164" y="517283"/>
                    </a:cubicBezTo>
                    <a:cubicBezTo>
                      <a:pt x="301921" y="517080"/>
                      <a:pt x="302641" y="516804"/>
                      <a:pt x="303397" y="516601"/>
                    </a:cubicBezTo>
                    <a:cubicBezTo>
                      <a:pt x="306701" y="515678"/>
                      <a:pt x="309764" y="514736"/>
                      <a:pt x="312736" y="513777"/>
                    </a:cubicBezTo>
                    <a:cubicBezTo>
                      <a:pt x="314452" y="513186"/>
                      <a:pt x="316205" y="512577"/>
                      <a:pt x="317904" y="511950"/>
                    </a:cubicBezTo>
                    <a:cubicBezTo>
                      <a:pt x="320247" y="511082"/>
                      <a:pt x="322628" y="510196"/>
                      <a:pt x="324825" y="509236"/>
                    </a:cubicBezTo>
                    <a:cubicBezTo>
                      <a:pt x="323680" y="509753"/>
                      <a:pt x="322351" y="509993"/>
                      <a:pt x="321207" y="510473"/>
                    </a:cubicBezTo>
                    <a:cubicBezTo>
                      <a:pt x="330786" y="506579"/>
                      <a:pt x="339866" y="501873"/>
                      <a:pt x="348208" y="495948"/>
                    </a:cubicBezTo>
                    <a:cubicBezTo>
                      <a:pt x="347654" y="496354"/>
                      <a:pt x="347175" y="496871"/>
                      <a:pt x="346621" y="497259"/>
                    </a:cubicBezTo>
                    <a:cubicBezTo>
                      <a:pt x="347433" y="496687"/>
                      <a:pt x="348060" y="496133"/>
                      <a:pt x="348781" y="4955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reeform: Shape 159">
                <a:extLst>
                  <a:ext uri="{FF2B5EF4-FFF2-40B4-BE49-F238E27FC236}">
                    <a16:creationId xmlns:a16="http://schemas.microsoft.com/office/drawing/2014/main" id="{1593A610-93BF-E049-B621-A447DE8BFE1E}"/>
                  </a:ext>
                </a:extLst>
              </p:cNvPr>
              <p:cNvSpPr/>
              <p:nvPr/>
            </p:nvSpPr>
            <p:spPr>
              <a:xfrm>
                <a:off x="4968027" y="4228105"/>
                <a:ext cx="276" cy="73"/>
              </a:xfrm>
              <a:custGeom>
                <a:avLst/>
                <a:gdLst>
                  <a:gd name="connsiteX0" fmla="*/ 0 w 276"/>
                  <a:gd name="connsiteY0" fmla="*/ 0 h 73"/>
                  <a:gd name="connsiteX1" fmla="*/ 277 w 276"/>
                  <a:gd name="connsiteY1" fmla="*/ 74 h 73"/>
                  <a:gd name="connsiteX2" fmla="*/ 0 w 276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" h="73">
                    <a:moveTo>
                      <a:pt x="0" y="0"/>
                    </a:moveTo>
                    <a:cubicBezTo>
                      <a:pt x="74" y="37"/>
                      <a:pt x="203" y="37"/>
                      <a:pt x="277" y="74"/>
                    </a:cubicBezTo>
                    <a:cubicBezTo>
                      <a:pt x="184" y="37"/>
                      <a:pt x="74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form: Shape 160">
                <a:extLst>
                  <a:ext uri="{FF2B5EF4-FFF2-40B4-BE49-F238E27FC236}">
                    <a16:creationId xmlns:a16="http://schemas.microsoft.com/office/drawing/2014/main" id="{6E3905DE-4103-F218-D74F-9104EBBDED88}"/>
                  </a:ext>
                </a:extLst>
              </p:cNvPr>
              <p:cNvSpPr/>
              <p:nvPr/>
            </p:nvSpPr>
            <p:spPr>
              <a:xfrm>
                <a:off x="4993958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9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1" y="1587"/>
                      <a:pt x="5611" y="3304"/>
                      <a:pt x="8269" y="5094"/>
                    </a:cubicBezTo>
                    <a:cubicBezTo>
                      <a:pt x="5685" y="3341"/>
                      <a:pt x="2898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form: Shape 161">
                <a:extLst>
                  <a:ext uri="{FF2B5EF4-FFF2-40B4-BE49-F238E27FC236}">
                    <a16:creationId xmlns:a16="http://schemas.microsoft.com/office/drawing/2014/main" id="{AEBDE1CA-F3B9-8D30-2691-F4DF8E67F93D}"/>
                  </a:ext>
                </a:extLst>
              </p:cNvPr>
              <p:cNvSpPr/>
              <p:nvPr/>
            </p:nvSpPr>
            <p:spPr>
              <a:xfrm>
                <a:off x="5417504" y="4444962"/>
                <a:ext cx="627" cy="756"/>
              </a:xfrm>
              <a:custGeom>
                <a:avLst/>
                <a:gdLst>
                  <a:gd name="connsiteX0" fmla="*/ 627 w 627"/>
                  <a:gd name="connsiteY0" fmla="*/ 0 h 756"/>
                  <a:gd name="connsiteX1" fmla="*/ 0 w 627"/>
                  <a:gd name="connsiteY1" fmla="*/ 757 h 756"/>
                  <a:gd name="connsiteX2" fmla="*/ 627 w 627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7" h="756">
                    <a:moveTo>
                      <a:pt x="627" y="0"/>
                    </a:moveTo>
                    <a:cubicBezTo>
                      <a:pt x="424" y="240"/>
                      <a:pt x="221" y="480"/>
                      <a:pt x="0" y="757"/>
                    </a:cubicBezTo>
                    <a:cubicBezTo>
                      <a:pt x="240" y="480"/>
                      <a:pt x="424" y="240"/>
                      <a:pt x="627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Freeform: Shape 162">
                <a:extLst>
                  <a:ext uri="{FF2B5EF4-FFF2-40B4-BE49-F238E27FC236}">
                    <a16:creationId xmlns:a16="http://schemas.microsoft.com/office/drawing/2014/main" id="{39EEED45-1EB3-E340-F1C9-AC5CD4281060}"/>
                  </a:ext>
                </a:extLst>
              </p:cNvPr>
              <p:cNvSpPr/>
              <p:nvPr/>
            </p:nvSpPr>
            <p:spPr>
              <a:xfrm>
                <a:off x="5163752" y="4219818"/>
                <a:ext cx="370632" cy="520365"/>
              </a:xfrm>
              <a:custGeom>
                <a:avLst/>
                <a:gdLst>
                  <a:gd name="connsiteX0" fmla="*/ 303748 w 370632"/>
                  <a:gd name="connsiteY0" fmla="*/ 16020 h 520365"/>
                  <a:gd name="connsiteX1" fmla="*/ 303305 w 370632"/>
                  <a:gd name="connsiteY1" fmla="*/ 15780 h 520365"/>
                  <a:gd name="connsiteX2" fmla="*/ 303748 w 370632"/>
                  <a:gd name="connsiteY2" fmla="*/ 16020 h 520365"/>
                  <a:gd name="connsiteX3" fmla="*/ 369894 w 370632"/>
                  <a:gd name="connsiteY3" fmla="*/ 178118 h 520365"/>
                  <a:gd name="connsiteX4" fmla="*/ 369654 w 370632"/>
                  <a:gd name="connsiteY4" fmla="*/ 184560 h 520365"/>
                  <a:gd name="connsiteX5" fmla="*/ 369894 w 370632"/>
                  <a:gd name="connsiteY5" fmla="*/ 178118 h 520365"/>
                  <a:gd name="connsiteX6" fmla="*/ 367421 w 370632"/>
                  <a:gd name="connsiteY6" fmla="*/ 207187 h 520365"/>
                  <a:gd name="connsiteX7" fmla="*/ 368141 w 370632"/>
                  <a:gd name="connsiteY7" fmla="*/ 200782 h 520365"/>
                  <a:gd name="connsiteX8" fmla="*/ 367421 w 370632"/>
                  <a:gd name="connsiteY8" fmla="*/ 207187 h 520365"/>
                  <a:gd name="connsiteX9" fmla="*/ 363896 w 370632"/>
                  <a:gd name="connsiteY9" fmla="*/ 227285 h 520365"/>
                  <a:gd name="connsiteX10" fmla="*/ 364893 w 370632"/>
                  <a:gd name="connsiteY10" fmla="*/ 222505 h 520365"/>
                  <a:gd name="connsiteX11" fmla="*/ 363896 w 370632"/>
                  <a:gd name="connsiteY11" fmla="*/ 227285 h 520365"/>
                  <a:gd name="connsiteX12" fmla="*/ 359116 w 370632"/>
                  <a:gd name="connsiteY12" fmla="*/ 245095 h 520365"/>
                  <a:gd name="connsiteX13" fmla="*/ 360150 w 370632"/>
                  <a:gd name="connsiteY13" fmla="*/ 241828 h 520365"/>
                  <a:gd name="connsiteX14" fmla="*/ 359116 w 370632"/>
                  <a:gd name="connsiteY14" fmla="*/ 245095 h 520365"/>
                  <a:gd name="connsiteX15" fmla="*/ 353118 w 370632"/>
                  <a:gd name="connsiteY15" fmla="*/ 261041 h 520365"/>
                  <a:gd name="connsiteX16" fmla="*/ 354151 w 370632"/>
                  <a:gd name="connsiteY16" fmla="*/ 258771 h 520365"/>
                  <a:gd name="connsiteX17" fmla="*/ 353118 w 370632"/>
                  <a:gd name="connsiteY17" fmla="*/ 261041 h 520365"/>
                  <a:gd name="connsiteX18" fmla="*/ 345754 w 370632"/>
                  <a:gd name="connsiteY18" fmla="*/ 275455 h 520365"/>
                  <a:gd name="connsiteX19" fmla="*/ 346917 w 370632"/>
                  <a:gd name="connsiteY19" fmla="*/ 273628 h 520365"/>
                  <a:gd name="connsiteX20" fmla="*/ 345754 w 370632"/>
                  <a:gd name="connsiteY20" fmla="*/ 275455 h 520365"/>
                  <a:gd name="connsiteX21" fmla="*/ 336803 w 370632"/>
                  <a:gd name="connsiteY21" fmla="*/ 288337 h 520365"/>
                  <a:gd name="connsiteX22" fmla="*/ 338427 w 370632"/>
                  <a:gd name="connsiteY22" fmla="*/ 286381 h 520365"/>
                  <a:gd name="connsiteX23" fmla="*/ 336803 w 370632"/>
                  <a:gd name="connsiteY23" fmla="*/ 288337 h 520365"/>
                  <a:gd name="connsiteX24" fmla="*/ 328295 w 370632"/>
                  <a:gd name="connsiteY24" fmla="*/ 297879 h 520365"/>
                  <a:gd name="connsiteX25" fmla="*/ 326855 w 370632"/>
                  <a:gd name="connsiteY25" fmla="*/ 299079 h 520365"/>
                  <a:gd name="connsiteX26" fmla="*/ 328756 w 370632"/>
                  <a:gd name="connsiteY26" fmla="*/ 297362 h 520365"/>
                  <a:gd name="connsiteX27" fmla="*/ 328295 w 370632"/>
                  <a:gd name="connsiteY27" fmla="*/ 297879 h 520365"/>
                  <a:gd name="connsiteX28" fmla="*/ 314840 w 370632"/>
                  <a:gd name="connsiteY28" fmla="*/ 308620 h 520365"/>
                  <a:gd name="connsiteX29" fmla="*/ 317313 w 370632"/>
                  <a:gd name="connsiteY29" fmla="*/ 306941 h 520365"/>
                  <a:gd name="connsiteX30" fmla="*/ 314840 w 370632"/>
                  <a:gd name="connsiteY30" fmla="*/ 308620 h 520365"/>
                  <a:gd name="connsiteX31" fmla="*/ 302309 w 370632"/>
                  <a:gd name="connsiteY31" fmla="*/ 315818 h 520365"/>
                  <a:gd name="connsiteX32" fmla="*/ 305169 w 370632"/>
                  <a:gd name="connsiteY32" fmla="*/ 314379 h 520365"/>
                  <a:gd name="connsiteX33" fmla="*/ 302309 w 370632"/>
                  <a:gd name="connsiteY33" fmla="*/ 315818 h 520365"/>
                  <a:gd name="connsiteX34" fmla="*/ 289426 w 370632"/>
                  <a:gd name="connsiteY34" fmla="*/ 321078 h 520365"/>
                  <a:gd name="connsiteX35" fmla="*/ 292453 w 370632"/>
                  <a:gd name="connsiteY35" fmla="*/ 320008 h 520365"/>
                  <a:gd name="connsiteX36" fmla="*/ 289426 w 370632"/>
                  <a:gd name="connsiteY36" fmla="*/ 321078 h 520365"/>
                  <a:gd name="connsiteX37" fmla="*/ 276507 w 370632"/>
                  <a:gd name="connsiteY37" fmla="*/ 324696 h 520365"/>
                  <a:gd name="connsiteX38" fmla="*/ 279091 w 370632"/>
                  <a:gd name="connsiteY38" fmla="*/ 324068 h 520365"/>
                  <a:gd name="connsiteX39" fmla="*/ 276507 w 370632"/>
                  <a:gd name="connsiteY39" fmla="*/ 324696 h 520365"/>
                  <a:gd name="connsiteX40" fmla="*/ 264806 w 370632"/>
                  <a:gd name="connsiteY40" fmla="*/ 326800 h 520365"/>
                  <a:gd name="connsiteX41" fmla="*/ 263699 w 370632"/>
                  <a:gd name="connsiteY41" fmla="*/ 326966 h 520365"/>
                  <a:gd name="connsiteX42" fmla="*/ 264806 w 370632"/>
                  <a:gd name="connsiteY42" fmla="*/ 326800 h 520365"/>
                  <a:gd name="connsiteX43" fmla="*/ 222524 w 370632"/>
                  <a:gd name="connsiteY43" fmla="*/ 88607 h 520365"/>
                  <a:gd name="connsiteX44" fmla="*/ 227580 w 370632"/>
                  <a:gd name="connsiteY44" fmla="*/ 89087 h 520365"/>
                  <a:gd name="connsiteX45" fmla="*/ 222524 w 370632"/>
                  <a:gd name="connsiteY45" fmla="*/ 88607 h 520365"/>
                  <a:gd name="connsiteX46" fmla="*/ 233228 w 370632"/>
                  <a:gd name="connsiteY46" fmla="*/ 90434 h 520365"/>
                  <a:gd name="connsiteX47" fmla="*/ 237528 w 370632"/>
                  <a:gd name="connsiteY47" fmla="*/ 91818 h 520365"/>
                  <a:gd name="connsiteX48" fmla="*/ 233228 w 370632"/>
                  <a:gd name="connsiteY48" fmla="*/ 90434 h 520365"/>
                  <a:gd name="connsiteX49" fmla="*/ 242880 w 370632"/>
                  <a:gd name="connsiteY49" fmla="*/ 94421 h 520365"/>
                  <a:gd name="connsiteX50" fmla="*/ 246184 w 370632"/>
                  <a:gd name="connsiteY50" fmla="*/ 96525 h 520365"/>
                  <a:gd name="connsiteX51" fmla="*/ 242880 w 370632"/>
                  <a:gd name="connsiteY51" fmla="*/ 94421 h 520365"/>
                  <a:gd name="connsiteX52" fmla="*/ 251444 w 370632"/>
                  <a:gd name="connsiteY52" fmla="*/ 100936 h 520365"/>
                  <a:gd name="connsiteX53" fmla="*/ 253640 w 370632"/>
                  <a:gd name="connsiteY53" fmla="*/ 103316 h 520365"/>
                  <a:gd name="connsiteX54" fmla="*/ 251444 w 370632"/>
                  <a:gd name="connsiteY54" fmla="*/ 100936 h 520365"/>
                  <a:gd name="connsiteX55" fmla="*/ 258568 w 370632"/>
                  <a:gd name="connsiteY55" fmla="*/ 110293 h 520365"/>
                  <a:gd name="connsiteX56" fmla="*/ 259952 w 370632"/>
                  <a:gd name="connsiteY56" fmla="*/ 112766 h 520365"/>
                  <a:gd name="connsiteX57" fmla="*/ 258568 w 370632"/>
                  <a:gd name="connsiteY57" fmla="*/ 110293 h 520365"/>
                  <a:gd name="connsiteX58" fmla="*/ 264160 w 370632"/>
                  <a:gd name="connsiteY58" fmla="*/ 122898 h 520365"/>
                  <a:gd name="connsiteX59" fmla="*/ 264917 w 370632"/>
                  <a:gd name="connsiteY59" fmla="*/ 125279 h 520365"/>
                  <a:gd name="connsiteX60" fmla="*/ 264160 w 370632"/>
                  <a:gd name="connsiteY60" fmla="*/ 122898 h 520365"/>
                  <a:gd name="connsiteX61" fmla="*/ 268073 w 370632"/>
                  <a:gd name="connsiteY61" fmla="*/ 139970 h 520365"/>
                  <a:gd name="connsiteX62" fmla="*/ 268276 w 370632"/>
                  <a:gd name="connsiteY62" fmla="*/ 141114 h 520365"/>
                  <a:gd name="connsiteX63" fmla="*/ 268073 w 370632"/>
                  <a:gd name="connsiteY63" fmla="*/ 139970 h 520365"/>
                  <a:gd name="connsiteX64" fmla="*/ 265950 w 370632"/>
                  <a:gd name="connsiteY64" fmla="*/ 199989 h 520365"/>
                  <a:gd name="connsiteX65" fmla="*/ 265711 w 370632"/>
                  <a:gd name="connsiteY65" fmla="*/ 200782 h 520365"/>
                  <a:gd name="connsiteX66" fmla="*/ 265950 w 370632"/>
                  <a:gd name="connsiteY66" fmla="*/ 199989 h 520365"/>
                  <a:gd name="connsiteX67" fmla="*/ 229039 w 370632"/>
                  <a:gd name="connsiteY67" fmla="*/ 239447 h 520365"/>
                  <a:gd name="connsiteX68" fmla="*/ 225052 w 370632"/>
                  <a:gd name="connsiteY68" fmla="*/ 239798 h 520365"/>
                  <a:gd name="connsiteX69" fmla="*/ 229039 w 370632"/>
                  <a:gd name="connsiteY69" fmla="*/ 239447 h 520365"/>
                  <a:gd name="connsiteX70" fmla="*/ 239780 w 370632"/>
                  <a:gd name="connsiteY70" fmla="*/ 236310 h 520365"/>
                  <a:gd name="connsiteX71" fmla="*/ 234538 w 370632"/>
                  <a:gd name="connsiteY71" fmla="*/ 237989 h 520365"/>
                  <a:gd name="connsiteX72" fmla="*/ 239780 w 370632"/>
                  <a:gd name="connsiteY72" fmla="*/ 236310 h 520365"/>
                  <a:gd name="connsiteX73" fmla="*/ 248694 w 370632"/>
                  <a:gd name="connsiteY73" fmla="*/ 230976 h 520365"/>
                  <a:gd name="connsiteX74" fmla="*/ 244486 w 370632"/>
                  <a:gd name="connsiteY74" fmla="*/ 233726 h 520365"/>
                  <a:gd name="connsiteX75" fmla="*/ 248694 w 370632"/>
                  <a:gd name="connsiteY75" fmla="*/ 230976 h 520365"/>
                  <a:gd name="connsiteX76" fmla="*/ 260469 w 370632"/>
                  <a:gd name="connsiteY76" fmla="*/ 215547 h 520365"/>
                  <a:gd name="connsiteX77" fmla="*/ 259085 w 370632"/>
                  <a:gd name="connsiteY77" fmla="*/ 217965 h 520365"/>
                  <a:gd name="connsiteX78" fmla="*/ 254397 w 370632"/>
                  <a:gd name="connsiteY78" fmla="*/ 225163 h 520365"/>
                  <a:gd name="connsiteX79" fmla="*/ 255947 w 370632"/>
                  <a:gd name="connsiteY79" fmla="*/ 223372 h 520365"/>
                  <a:gd name="connsiteX80" fmla="*/ 253326 w 370632"/>
                  <a:gd name="connsiteY80" fmla="*/ 226399 h 520365"/>
                  <a:gd name="connsiteX81" fmla="*/ 253769 w 370632"/>
                  <a:gd name="connsiteY81" fmla="*/ 225882 h 520365"/>
                  <a:gd name="connsiteX82" fmla="*/ 233080 w 370632"/>
                  <a:gd name="connsiteY82" fmla="*/ 238377 h 520365"/>
                  <a:gd name="connsiteX83" fmla="*/ 232730 w 370632"/>
                  <a:gd name="connsiteY83" fmla="*/ 238451 h 520365"/>
                  <a:gd name="connsiteX84" fmla="*/ 217504 w 370632"/>
                  <a:gd name="connsiteY84" fmla="*/ 240241 h 520365"/>
                  <a:gd name="connsiteX85" fmla="*/ 100327 w 370632"/>
                  <a:gd name="connsiteY85" fmla="*/ 240241 h 520365"/>
                  <a:gd name="connsiteX86" fmla="*/ 100327 w 370632"/>
                  <a:gd name="connsiteY86" fmla="*/ 88367 h 520365"/>
                  <a:gd name="connsiteX87" fmla="*/ 217504 w 370632"/>
                  <a:gd name="connsiteY87" fmla="*/ 88367 h 520365"/>
                  <a:gd name="connsiteX88" fmla="*/ 229149 w 370632"/>
                  <a:gd name="connsiteY88" fmla="*/ 89437 h 520365"/>
                  <a:gd name="connsiteX89" fmla="*/ 230386 w 370632"/>
                  <a:gd name="connsiteY89" fmla="*/ 89751 h 520365"/>
                  <a:gd name="connsiteX90" fmla="*/ 239060 w 370632"/>
                  <a:gd name="connsiteY90" fmla="*/ 92538 h 520365"/>
                  <a:gd name="connsiteX91" fmla="*/ 241164 w 370632"/>
                  <a:gd name="connsiteY91" fmla="*/ 93572 h 520365"/>
                  <a:gd name="connsiteX92" fmla="*/ 247568 w 370632"/>
                  <a:gd name="connsiteY92" fmla="*/ 97632 h 520365"/>
                  <a:gd name="connsiteX93" fmla="*/ 250115 w 370632"/>
                  <a:gd name="connsiteY93" fmla="*/ 99773 h 520365"/>
                  <a:gd name="connsiteX94" fmla="*/ 254766 w 370632"/>
                  <a:gd name="connsiteY94" fmla="*/ 104867 h 520365"/>
                  <a:gd name="connsiteX95" fmla="*/ 257387 w 370632"/>
                  <a:gd name="connsiteY95" fmla="*/ 108558 h 520365"/>
                  <a:gd name="connsiteX96" fmla="*/ 260764 w 370632"/>
                  <a:gd name="connsiteY96" fmla="*/ 114611 h 520365"/>
                  <a:gd name="connsiteX97" fmla="*/ 263034 w 370632"/>
                  <a:gd name="connsiteY97" fmla="*/ 120148 h 520365"/>
                  <a:gd name="connsiteX98" fmla="*/ 265378 w 370632"/>
                  <a:gd name="connsiteY98" fmla="*/ 127383 h 520365"/>
                  <a:gd name="connsiteX99" fmla="*/ 266929 w 370632"/>
                  <a:gd name="connsiteY99" fmla="*/ 134507 h 520365"/>
                  <a:gd name="connsiteX100" fmla="*/ 268442 w 370632"/>
                  <a:gd name="connsiteY100" fmla="*/ 143384 h 520365"/>
                  <a:gd name="connsiteX101" fmla="*/ 268995 w 370632"/>
                  <a:gd name="connsiteY101" fmla="*/ 151782 h 520365"/>
                  <a:gd name="connsiteX102" fmla="*/ 269549 w 370632"/>
                  <a:gd name="connsiteY102" fmla="*/ 161490 h 520365"/>
                  <a:gd name="connsiteX103" fmla="*/ 269439 w 370632"/>
                  <a:gd name="connsiteY103" fmla="*/ 166934 h 520365"/>
                  <a:gd name="connsiteX104" fmla="*/ 268885 w 370632"/>
                  <a:gd name="connsiteY104" fmla="*/ 179779 h 520365"/>
                  <a:gd name="connsiteX105" fmla="*/ 268368 w 370632"/>
                  <a:gd name="connsiteY105" fmla="*/ 185076 h 520365"/>
                  <a:gd name="connsiteX106" fmla="*/ 266264 w 370632"/>
                  <a:gd name="connsiteY106" fmla="*/ 198235 h 520365"/>
                  <a:gd name="connsiteX107" fmla="*/ 265748 w 370632"/>
                  <a:gd name="connsiteY107" fmla="*/ 200856 h 520365"/>
                  <a:gd name="connsiteX108" fmla="*/ 262518 w 370632"/>
                  <a:gd name="connsiteY108" fmla="*/ 210712 h 520365"/>
                  <a:gd name="connsiteX109" fmla="*/ 261244 w 370632"/>
                  <a:gd name="connsiteY109" fmla="*/ 214052 h 520365"/>
                  <a:gd name="connsiteX110" fmla="*/ 261687 w 370632"/>
                  <a:gd name="connsiteY110" fmla="*/ 213185 h 520365"/>
                  <a:gd name="connsiteX111" fmla="*/ 261060 w 370632"/>
                  <a:gd name="connsiteY111" fmla="*/ 214624 h 520365"/>
                  <a:gd name="connsiteX112" fmla="*/ 261263 w 370632"/>
                  <a:gd name="connsiteY112" fmla="*/ 214071 h 520365"/>
                  <a:gd name="connsiteX113" fmla="*/ 260469 w 370632"/>
                  <a:gd name="connsiteY113" fmla="*/ 215547 h 520365"/>
                  <a:gd name="connsiteX114" fmla="*/ 100290 w 370632"/>
                  <a:gd name="connsiteY114" fmla="*/ 314434 h 520365"/>
                  <a:gd name="connsiteX115" fmla="*/ 225310 w 370632"/>
                  <a:gd name="connsiteY115" fmla="*/ 328590 h 520365"/>
                  <a:gd name="connsiteX116" fmla="*/ 284462 w 370632"/>
                  <a:gd name="connsiteY116" fmla="*/ 322739 h 520365"/>
                  <a:gd name="connsiteX117" fmla="*/ 286289 w 370632"/>
                  <a:gd name="connsiteY117" fmla="*/ 322186 h 520365"/>
                  <a:gd name="connsiteX118" fmla="*/ 296034 w 370632"/>
                  <a:gd name="connsiteY118" fmla="*/ 318716 h 520365"/>
                  <a:gd name="connsiteX119" fmla="*/ 299097 w 370632"/>
                  <a:gd name="connsiteY119" fmla="*/ 317405 h 520365"/>
                  <a:gd name="connsiteX120" fmla="*/ 307771 w 370632"/>
                  <a:gd name="connsiteY120" fmla="*/ 313105 h 520365"/>
                  <a:gd name="connsiteX121" fmla="*/ 311426 w 370632"/>
                  <a:gd name="connsiteY121" fmla="*/ 310909 h 520365"/>
                  <a:gd name="connsiteX122" fmla="*/ 319214 w 370632"/>
                  <a:gd name="connsiteY122" fmla="*/ 305667 h 520365"/>
                  <a:gd name="connsiteX123" fmla="*/ 322961 w 370632"/>
                  <a:gd name="connsiteY123" fmla="*/ 302567 h 520365"/>
                  <a:gd name="connsiteX124" fmla="*/ 328442 w 370632"/>
                  <a:gd name="connsiteY124" fmla="*/ 298064 h 520365"/>
                  <a:gd name="connsiteX125" fmla="*/ 330270 w 370632"/>
                  <a:gd name="connsiteY125" fmla="*/ 295997 h 520365"/>
                  <a:gd name="connsiteX126" fmla="*/ 332410 w 370632"/>
                  <a:gd name="connsiteY126" fmla="*/ 293579 h 520365"/>
                  <a:gd name="connsiteX127" fmla="*/ 339811 w 370632"/>
                  <a:gd name="connsiteY127" fmla="*/ 284702 h 520365"/>
                  <a:gd name="connsiteX128" fmla="*/ 341878 w 370632"/>
                  <a:gd name="connsiteY128" fmla="*/ 281601 h 520365"/>
                  <a:gd name="connsiteX129" fmla="*/ 348209 w 370632"/>
                  <a:gd name="connsiteY129" fmla="*/ 271450 h 520365"/>
                  <a:gd name="connsiteX130" fmla="*/ 350405 w 370632"/>
                  <a:gd name="connsiteY130" fmla="*/ 267076 h 520365"/>
                  <a:gd name="connsiteX131" fmla="*/ 355425 w 370632"/>
                  <a:gd name="connsiteY131" fmla="*/ 255984 h 520365"/>
                  <a:gd name="connsiteX132" fmla="*/ 357381 w 370632"/>
                  <a:gd name="connsiteY132" fmla="*/ 250576 h 520365"/>
                  <a:gd name="connsiteX133" fmla="*/ 361441 w 370632"/>
                  <a:gd name="connsiteY133" fmla="*/ 237879 h 520365"/>
                  <a:gd name="connsiteX134" fmla="*/ 362918 w 370632"/>
                  <a:gd name="connsiteY134" fmla="*/ 232065 h 520365"/>
                  <a:gd name="connsiteX135" fmla="*/ 366148 w 370632"/>
                  <a:gd name="connsiteY135" fmla="*/ 216470 h 520365"/>
                  <a:gd name="connsiteX136" fmla="*/ 366978 w 370632"/>
                  <a:gd name="connsiteY136" fmla="*/ 211450 h 520365"/>
                  <a:gd name="connsiteX137" fmla="*/ 369452 w 370632"/>
                  <a:gd name="connsiteY137" fmla="*/ 189653 h 520365"/>
                  <a:gd name="connsiteX138" fmla="*/ 369562 w 370632"/>
                  <a:gd name="connsiteY138" fmla="*/ 188454 h 520365"/>
                  <a:gd name="connsiteX139" fmla="*/ 370633 w 370632"/>
                  <a:gd name="connsiteY139" fmla="*/ 160770 h 520365"/>
                  <a:gd name="connsiteX140" fmla="*/ 367089 w 370632"/>
                  <a:gd name="connsiteY140" fmla="*/ 114464 h 520365"/>
                  <a:gd name="connsiteX141" fmla="*/ 366259 w 370632"/>
                  <a:gd name="connsiteY141" fmla="*/ 110256 h 520365"/>
                  <a:gd name="connsiteX142" fmla="*/ 363084 w 370632"/>
                  <a:gd name="connsiteY142" fmla="*/ 95417 h 520365"/>
                  <a:gd name="connsiteX143" fmla="*/ 361183 w 370632"/>
                  <a:gd name="connsiteY143" fmla="*/ 89050 h 520365"/>
                  <a:gd name="connsiteX144" fmla="*/ 357639 w 370632"/>
                  <a:gd name="connsiteY144" fmla="*/ 78272 h 520365"/>
                  <a:gd name="connsiteX145" fmla="*/ 354816 w 370632"/>
                  <a:gd name="connsiteY145" fmla="*/ 71628 h 520365"/>
                  <a:gd name="connsiteX146" fmla="*/ 350718 w 370632"/>
                  <a:gd name="connsiteY146" fmla="*/ 62843 h 520365"/>
                  <a:gd name="connsiteX147" fmla="*/ 347378 w 370632"/>
                  <a:gd name="connsiteY147" fmla="*/ 57121 h 520365"/>
                  <a:gd name="connsiteX148" fmla="*/ 342413 w 370632"/>
                  <a:gd name="connsiteY148" fmla="*/ 49167 h 520365"/>
                  <a:gd name="connsiteX149" fmla="*/ 339239 w 370632"/>
                  <a:gd name="connsiteY149" fmla="*/ 45143 h 520365"/>
                  <a:gd name="connsiteX150" fmla="*/ 332798 w 370632"/>
                  <a:gd name="connsiteY150" fmla="*/ 37299 h 520365"/>
                  <a:gd name="connsiteX151" fmla="*/ 332281 w 370632"/>
                  <a:gd name="connsiteY151" fmla="*/ 36856 h 520365"/>
                  <a:gd name="connsiteX152" fmla="*/ 322702 w 370632"/>
                  <a:gd name="connsiteY152" fmla="*/ 27868 h 520365"/>
                  <a:gd name="connsiteX153" fmla="*/ 320506 w 370632"/>
                  <a:gd name="connsiteY153" fmla="*/ 26429 h 520365"/>
                  <a:gd name="connsiteX154" fmla="*/ 306351 w 370632"/>
                  <a:gd name="connsiteY154" fmla="*/ 17312 h 520365"/>
                  <a:gd name="connsiteX155" fmla="*/ 301810 w 370632"/>
                  <a:gd name="connsiteY155" fmla="*/ 14894 h 520365"/>
                  <a:gd name="connsiteX156" fmla="*/ 283391 w 370632"/>
                  <a:gd name="connsiteY156" fmla="*/ 7770 h 520365"/>
                  <a:gd name="connsiteX157" fmla="*/ 279054 w 370632"/>
                  <a:gd name="connsiteY157" fmla="*/ 6497 h 520365"/>
                  <a:gd name="connsiteX158" fmla="*/ 257497 w 370632"/>
                  <a:gd name="connsiteY158" fmla="*/ 2196 h 520365"/>
                  <a:gd name="connsiteX159" fmla="*/ 252994 w 370632"/>
                  <a:gd name="connsiteY159" fmla="*/ 1606 h 520365"/>
                  <a:gd name="connsiteX160" fmla="*/ 228171 w 370632"/>
                  <a:gd name="connsiteY160" fmla="*/ 166 h 520365"/>
                  <a:gd name="connsiteX161" fmla="*/ 225347 w 370632"/>
                  <a:gd name="connsiteY161" fmla="*/ 0 h 520365"/>
                  <a:gd name="connsiteX162" fmla="*/ 0 w 370632"/>
                  <a:gd name="connsiteY162" fmla="*/ 0 h 520365"/>
                  <a:gd name="connsiteX163" fmla="*/ 0 w 370632"/>
                  <a:gd name="connsiteY163" fmla="*/ 520365 h 520365"/>
                  <a:gd name="connsiteX164" fmla="*/ 100327 w 370632"/>
                  <a:gd name="connsiteY164" fmla="*/ 520365 h 520365"/>
                  <a:gd name="connsiteX165" fmla="*/ 100327 w 370632"/>
                  <a:gd name="connsiteY165" fmla="*/ 314434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</a:cxnLst>
                <a:rect l="l" t="t" r="r" b="b"/>
                <a:pathLst>
                  <a:path w="370632" h="520365">
                    <a:moveTo>
                      <a:pt x="303748" y="16020"/>
                    </a:moveTo>
                    <a:cubicBezTo>
                      <a:pt x="303637" y="15946"/>
                      <a:pt x="303472" y="15854"/>
                      <a:pt x="303305" y="15780"/>
                    </a:cubicBezTo>
                    <a:cubicBezTo>
                      <a:pt x="303472" y="15854"/>
                      <a:pt x="303619" y="15946"/>
                      <a:pt x="303748" y="16020"/>
                    </a:cubicBezTo>
                    <a:moveTo>
                      <a:pt x="369894" y="178118"/>
                    </a:moveTo>
                    <a:cubicBezTo>
                      <a:pt x="369821" y="180259"/>
                      <a:pt x="369784" y="182492"/>
                      <a:pt x="369654" y="184560"/>
                    </a:cubicBezTo>
                    <a:cubicBezTo>
                      <a:pt x="369784" y="182492"/>
                      <a:pt x="369821" y="180222"/>
                      <a:pt x="369894" y="178118"/>
                    </a:cubicBezTo>
                    <a:moveTo>
                      <a:pt x="367421" y="207187"/>
                    </a:moveTo>
                    <a:cubicBezTo>
                      <a:pt x="367698" y="205119"/>
                      <a:pt x="367938" y="202923"/>
                      <a:pt x="368141" y="200782"/>
                    </a:cubicBezTo>
                    <a:cubicBezTo>
                      <a:pt x="367938" y="202942"/>
                      <a:pt x="367753" y="205083"/>
                      <a:pt x="367421" y="207187"/>
                    </a:cubicBezTo>
                    <a:moveTo>
                      <a:pt x="363896" y="227285"/>
                    </a:moveTo>
                    <a:cubicBezTo>
                      <a:pt x="364247" y="225735"/>
                      <a:pt x="364579" y="224111"/>
                      <a:pt x="364893" y="222505"/>
                    </a:cubicBezTo>
                    <a:cubicBezTo>
                      <a:pt x="364560" y="224092"/>
                      <a:pt x="364247" y="225679"/>
                      <a:pt x="363896" y="227285"/>
                    </a:cubicBezTo>
                    <a:moveTo>
                      <a:pt x="359116" y="245095"/>
                    </a:moveTo>
                    <a:cubicBezTo>
                      <a:pt x="359467" y="244025"/>
                      <a:pt x="359836" y="242954"/>
                      <a:pt x="360150" y="241828"/>
                    </a:cubicBezTo>
                    <a:cubicBezTo>
                      <a:pt x="359836" y="242954"/>
                      <a:pt x="359467" y="244025"/>
                      <a:pt x="359116" y="245095"/>
                    </a:cubicBezTo>
                    <a:moveTo>
                      <a:pt x="353118" y="261041"/>
                    </a:moveTo>
                    <a:cubicBezTo>
                      <a:pt x="353468" y="260284"/>
                      <a:pt x="353838" y="259565"/>
                      <a:pt x="354151" y="258771"/>
                    </a:cubicBezTo>
                    <a:cubicBezTo>
                      <a:pt x="353819" y="259583"/>
                      <a:pt x="353468" y="260284"/>
                      <a:pt x="353118" y="261041"/>
                    </a:cubicBezTo>
                    <a:moveTo>
                      <a:pt x="345754" y="275455"/>
                    </a:moveTo>
                    <a:cubicBezTo>
                      <a:pt x="346104" y="274828"/>
                      <a:pt x="346510" y="274255"/>
                      <a:pt x="346917" y="273628"/>
                    </a:cubicBezTo>
                    <a:cubicBezTo>
                      <a:pt x="346510" y="274255"/>
                      <a:pt x="346104" y="274809"/>
                      <a:pt x="345754" y="275455"/>
                    </a:cubicBezTo>
                    <a:moveTo>
                      <a:pt x="336803" y="288337"/>
                    </a:moveTo>
                    <a:cubicBezTo>
                      <a:pt x="337356" y="287654"/>
                      <a:pt x="337910" y="287064"/>
                      <a:pt x="338427" y="286381"/>
                    </a:cubicBezTo>
                    <a:cubicBezTo>
                      <a:pt x="337910" y="287064"/>
                      <a:pt x="337319" y="287691"/>
                      <a:pt x="336803" y="288337"/>
                    </a:cubicBezTo>
                    <a:moveTo>
                      <a:pt x="328295" y="297879"/>
                    </a:moveTo>
                    <a:cubicBezTo>
                      <a:pt x="327815" y="298322"/>
                      <a:pt x="327335" y="298636"/>
                      <a:pt x="326855" y="299079"/>
                    </a:cubicBezTo>
                    <a:cubicBezTo>
                      <a:pt x="327483" y="298488"/>
                      <a:pt x="328128" y="297971"/>
                      <a:pt x="328756" y="297362"/>
                    </a:cubicBezTo>
                    <a:cubicBezTo>
                      <a:pt x="328571" y="297528"/>
                      <a:pt x="328442" y="297713"/>
                      <a:pt x="328295" y="297879"/>
                    </a:cubicBezTo>
                    <a:moveTo>
                      <a:pt x="314840" y="308620"/>
                    </a:moveTo>
                    <a:cubicBezTo>
                      <a:pt x="315671" y="308067"/>
                      <a:pt x="316520" y="307550"/>
                      <a:pt x="317313" y="306941"/>
                    </a:cubicBezTo>
                    <a:cubicBezTo>
                      <a:pt x="316520" y="307550"/>
                      <a:pt x="315671" y="308067"/>
                      <a:pt x="314840" y="308620"/>
                    </a:cubicBezTo>
                    <a:moveTo>
                      <a:pt x="302309" y="315818"/>
                    </a:moveTo>
                    <a:cubicBezTo>
                      <a:pt x="303268" y="315375"/>
                      <a:pt x="304210" y="314895"/>
                      <a:pt x="305169" y="314379"/>
                    </a:cubicBezTo>
                    <a:cubicBezTo>
                      <a:pt x="304228" y="314914"/>
                      <a:pt x="303268" y="315375"/>
                      <a:pt x="302309" y="315818"/>
                    </a:cubicBezTo>
                    <a:moveTo>
                      <a:pt x="289426" y="321078"/>
                    </a:moveTo>
                    <a:cubicBezTo>
                      <a:pt x="290460" y="320765"/>
                      <a:pt x="291457" y="320358"/>
                      <a:pt x="292453" y="320008"/>
                    </a:cubicBezTo>
                    <a:cubicBezTo>
                      <a:pt x="291457" y="320358"/>
                      <a:pt x="290460" y="320746"/>
                      <a:pt x="289426" y="321078"/>
                    </a:cubicBezTo>
                    <a:moveTo>
                      <a:pt x="276507" y="324696"/>
                    </a:moveTo>
                    <a:cubicBezTo>
                      <a:pt x="277375" y="324493"/>
                      <a:pt x="278223" y="324253"/>
                      <a:pt x="279091" y="324068"/>
                    </a:cubicBezTo>
                    <a:cubicBezTo>
                      <a:pt x="278205" y="324253"/>
                      <a:pt x="277375" y="324493"/>
                      <a:pt x="276507" y="324696"/>
                    </a:cubicBezTo>
                    <a:moveTo>
                      <a:pt x="264806" y="326800"/>
                    </a:moveTo>
                    <a:cubicBezTo>
                      <a:pt x="264455" y="326836"/>
                      <a:pt x="264086" y="326910"/>
                      <a:pt x="263699" y="326966"/>
                    </a:cubicBezTo>
                    <a:cubicBezTo>
                      <a:pt x="264086" y="326910"/>
                      <a:pt x="264455" y="326836"/>
                      <a:pt x="264806" y="326800"/>
                    </a:cubicBezTo>
                    <a:moveTo>
                      <a:pt x="222524" y="88607"/>
                    </a:moveTo>
                    <a:cubicBezTo>
                      <a:pt x="224240" y="88718"/>
                      <a:pt x="225901" y="88810"/>
                      <a:pt x="227580" y="89087"/>
                    </a:cubicBezTo>
                    <a:cubicBezTo>
                      <a:pt x="225975" y="88847"/>
                      <a:pt x="224240" y="88773"/>
                      <a:pt x="222524" y="88607"/>
                    </a:cubicBezTo>
                    <a:moveTo>
                      <a:pt x="233228" y="90434"/>
                    </a:moveTo>
                    <a:cubicBezTo>
                      <a:pt x="234705" y="90840"/>
                      <a:pt x="236126" y="91265"/>
                      <a:pt x="237528" y="91818"/>
                    </a:cubicBezTo>
                    <a:cubicBezTo>
                      <a:pt x="236163" y="91283"/>
                      <a:pt x="234686" y="90877"/>
                      <a:pt x="233228" y="90434"/>
                    </a:cubicBezTo>
                    <a:moveTo>
                      <a:pt x="242880" y="94421"/>
                    </a:moveTo>
                    <a:cubicBezTo>
                      <a:pt x="244043" y="95048"/>
                      <a:pt x="245114" y="95768"/>
                      <a:pt x="246184" y="96525"/>
                    </a:cubicBezTo>
                    <a:cubicBezTo>
                      <a:pt x="245114" y="95768"/>
                      <a:pt x="244043" y="95048"/>
                      <a:pt x="242880" y="94421"/>
                    </a:cubicBezTo>
                    <a:moveTo>
                      <a:pt x="251444" y="100936"/>
                    </a:moveTo>
                    <a:cubicBezTo>
                      <a:pt x="252201" y="101692"/>
                      <a:pt x="252920" y="102486"/>
                      <a:pt x="253640" y="103316"/>
                    </a:cubicBezTo>
                    <a:cubicBezTo>
                      <a:pt x="252902" y="102504"/>
                      <a:pt x="252201" y="101692"/>
                      <a:pt x="251444" y="100936"/>
                    </a:cubicBezTo>
                    <a:moveTo>
                      <a:pt x="258568" y="110293"/>
                    </a:moveTo>
                    <a:cubicBezTo>
                      <a:pt x="259048" y="111086"/>
                      <a:pt x="259528" y="111880"/>
                      <a:pt x="259952" y="112766"/>
                    </a:cubicBezTo>
                    <a:cubicBezTo>
                      <a:pt x="259509" y="111917"/>
                      <a:pt x="259085" y="111086"/>
                      <a:pt x="258568" y="110293"/>
                    </a:cubicBezTo>
                    <a:moveTo>
                      <a:pt x="264160" y="122898"/>
                    </a:moveTo>
                    <a:cubicBezTo>
                      <a:pt x="264400" y="123692"/>
                      <a:pt x="264677" y="124449"/>
                      <a:pt x="264917" y="125279"/>
                    </a:cubicBezTo>
                    <a:cubicBezTo>
                      <a:pt x="264677" y="124449"/>
                      <a:pt x="264400" y="123692"/>
                      <a:pt x="264160" y="122898"/>
                    </a:cubicBezTo>
                    <a:moveTo>
                      <a:pt x="268073" y="139970"/>
                    </a:moveTo>
                    <a:cubicBezTo>
                      <a:pt x="268110" y="140376"/>
                      <a:pt x="268239" y="140727"/>
                      <a:pt x="268276" y="141114"/>
                    </a:cubicBezTo>
                    <a:cubicBezTo>
                      <a:pt x="268220" y="140727"/>
                      <a:pt x="268110" y="140358"/>
                      <a:pt x="268073" y="139970"/>
                    </a:cubicBezTo>
                    <a:moveTo>
                      <a:pt x="265950" y="199989"/>
                    </a:moveTo>
                    <a:cubicBezTo>
                      <a:pt x="265913" y="200266"/>
                      <a:pt x="265784" y="200505"/>
                      <a:pt x="265711" y="200782"/>
                    </a:cubicBezTo>
                    <a:cubicBezTo>
                      <a:pt x="265803" y="200505"/>
                      <a:pt x="265913" y="200266"/>
                      <a:pt x="265950" y="199989"/>
                    </a:cubicBezTo>
                    <a:moveTo>
                      <a:pt x="229039" y="239447"/>
                    </a:moveTo>
                    <a:cubicBezTo>
                      <a:pt x="227765" y="239650"/>
                      <a:pt x="226381" y="239650"/>
                      <a:pt x="225052" y="239798"/>
                    </a:cubicBezTo>
                    <a:cubicBezTo>
                      <a:pt x="226381" y="239650"/>
                      <a:pt x="227821" y="239650"/>
                      <a:pt x="229039" y="239447"/>
                    </a:cubicBezTo>
                    <a:moveTo>
                      <a:pt x="239780" y="236310"/>
                    </a:moveTo>
                    <a:cubicBezTo>
                      <a:pt x="238100" y="237030"/>
                      <a:pt x="236329" y="237454"/>
                      <a:pt x="234538" y="237989"/>
                    </a:cubicBezTo>
                    <a:cubicBezTo>
                      <a:pt x="236329" y="237454"/>
                      <a:pt x="238156" y="237030"/>
                      <a:pt x="239780" y="236310"/>
                    </a:cubicBezTo>
                    <a:moveTo>
                      <a:pt x="248694" y="230976"/>
                    </a:moveTo>
                    <a:cubicBezTo>
                      <a:pt x="247384" y="232047"/>
                      <a:pt x="245908" y="232877"/>
                      <a:pt x="244486" y="233726"/>
                    </a:cubicBezTo>
                    <a:cubicBezTo>
                      <a:pt x="245908" y="232877"/>
                      <a:pt x="247384" y="232047"/>
                      <a:pt x="248694" y="230976"/>
                    </a:cubicBezTo>
                    <a:moveTo>
                      <a:pt x="260469" y="215547"/>
                    </a:moveTo>
                    <a:cubicBezTo>
                      <a:pt x="260063" y="216470"/>
                      <a:pt x="259509" y="217134"/>
                      <a:pt x="259085" y="217965"/>
                    </a:cubicBezTo>
                    <a:cubicBezTo>
                      <a:pt x="257645" y="220475"/>
                      <a:pt x="256224" y="222985"/>
                      <a:pt x="254397" y="225163"/>
                    </a:cubicBezTo>
                    <a:cubicBezTo>
                      <a:pt x="254914" y="224535"/>
                      <a:pt x="255468" y="224018"/>
                      <a:pt x="255947" y="223372"/>
                    </a:cubicBezTo>
                    <a:cubicBezTo>
                      <a:pt x="255117" y="224517"/>
                      <a:pt x="254194" y="225403"/>
                      <a:pt x="253326" y="226399"/>
                    </a:cubicBezTo>
                    <a:cubicBezTo>
                      <a:pt x="253493" y="226233"/>
                      <a:pt x="253603" y="226085"/>
                      <a:pt x="253769" y="225882"/>
                    </a:cubicBezTo>
                    <a:cubicBezTo>
                      <a:pt x="248639" y="231696"/>
                      <a:pt x="241921" y="236070"/>
                      <a:pt x="233080" y="238377"/>
                    </a:cubicBezTo>
                    <a:cubicBezTo>
                      <a:pt x="232970" y="238414"/>
                      <a:pt x="232841" y="238451"/>
                      <a:pt x="232730" y="238451"/>
                    </a:cubicBezTo>
                    <a:cubicBezTo>
                      <a:pt x="228190" y="239595"/>
                      <a:pt x="223151" y="240241"/>
                      <a:pt x="217504" y="240241"/>
                    </a:cubicBezTo>
                    <a:lnTo>
                      <a:pt x="100327" y="240241"/>
                    </a:lnTo>
                    <a:lnTo>
                      <a:pt x="100327" y="88367"/>
                    </a:lnTo>
                    <a:lnTo>
                      <a:pt x="217504" y="88367"/>
                    </a:lnTo>
                    <a:cubicBezTo>
                      <a:pt x="221638" y="88367"/>
                      <a:pt x="225495" y="88773"/>
                      <a:pt x="229149" y="89437"/>
                    </a:cubicBezTo>
                    <a:cubicBezTo>
                      <a:pt x="229592" y="89511"/>
                      <a:pt x="229980" y="89677"/>
                      <a:pt x="230386" y="89751"/>
                    </a:cubicBezTo>
                    <a:cubicBezTo>
                      <a:pt x="233450" y="90434"/>
                      <a:pt x="236347" y="91338"/>
                      <a:pt x="239060" y="92538"/>
                    </a:cubicBezTo>
                    <a:cubicBezTo>
                      <a:pt x="239780" y="92852"/>
                      <a:pt x="240444" y="93221"/>
                      <a:pt x="241164" y="93572"/>
                    </a:cubicBezTo>
                    <a:cubicBezTo>
                      <a:pt x="243434" y="94716"/>
                      <a:pt x="245575" y="96082"/>
                      <a:pt x="247568" y="97632"/>
                    </a:cubicBezTo>
                    <a:cubicBezTo>
                      <a:pt x="248436" y="98315"/>
                      <a:pt x="249285" y="99016"/>
                      <a:pt x="250115" y="99773"/>
                    </a:cubicBezTo>
                    <a:cubicBezTo>
                      <a:pt x="251795" y="101286"/>
                      <a:pt x="253345" y="103039"/>
                      <a:pt x="254766" y="104867"/>
                    </a:cubicBezTo>
                    <a:cubicBezTo>
                      <a:pt x="255689" y="106011"/>
                      <a:pt x="256556" y="107248"/>
                      <a:pt x="257387" y="108558"/>
                    </a:cubicBezTo>
                    <a:cubicBezTo>
                      <a:pt x="258623" y="110459"/>
                      <a:pt x="259731" y="112452"/>
                      <a:pt x="260764" y="114611"/>
                    </a:cubicBezTo>
                    <a:cubicBezTo>
                      <a:pt x="261558" y="116328"/>
                      <a:pt x="262315" y="118229"/>
                      <a:pt x="263034" y="120148"/>
                    </a:cubicBezTo>
                    <a:cubicBezTo>
                      <a:pt x="263902" y="122455"/>
                      <a:pt x="264714" y="124799"/>
                      <a:pt x="265378" y="127383"/>
                    </a:cubicBezTo>
                    <a:cubicBezTo>
                      <a:pt x="266006" y="129579"/>
                      <a:pt x="266449" y="132071"/>
                      <a:pt x="266929" y="134507"/>
                    </a:cubicBezTo>
                    <a:cubicBezTo>
                      <a:pt x="267482" y="137404"/>
                      <a:pt x="268073" y="140191"/>
                      <a:pt x="268442" y="143384"/>
                    </a:cubicBezTo>
                    <a:cubicBezTo>
                      <a:pt x="268719" y="145968"/>
                      <a:pt x="268793" y="148958"/>
                      <a:pt x="268995" y="151782"/>
                    </a:cubicBezTo>
                    <a:cubicBezTo>
                      <a:pt x="269236" y="154956"/>
                      <a:pt x="269512" y="158020"/>
                      <a:pt x="269549" y="161490"/>
                    </a:cubicBezTo>
                    <a:cubicBezTo>
                      <a:pt x="269549" y="163317"/>
                      <a:pt x="269475" y="165107"/>
                      <a:pt x="269439" y="166934"/>
                    </a:cubicBezTo>
                    <a:cubicBezTo>
                      <a:pt x="269365" y="171437"/>
                      <a:pt x="269199" y="175811"/>
                      <a:pt x="268885" y="179779"/>
                    </a:cubicBezTo>
                    <a:cubicBezTo>
                      <a:pt x="268719" y="181570"/>
                      <a:pt x="268534" y="183323"/>
                      <a:pt x="268368" y="185076"/>
                    </a:cubicBezTo>
                    <a:cubicBezTo>
                      <a:pt x="267814" y="189801"/>
                      <a:pt x="267132" y="194230"/>
                      <a:pt x="266264" y="198235"/>
                    </a:cubicBezTo>
                    <a:cubicBezTo>
                      <a:pt x="266061" y="199103"/>
                      <a:pt x="265950" y="199989"/>
                      <a:pt x="265748" y="200856"/>
                    </a:cubicBezTo>
                    <a:cubicBezTo>
                      <a:pt x="264825" y="204510"/>
                      <a:pt x="263680" y="207666"/>
                      <a:pt x="262518" y="210712"/>
                    </a:cubicBezTo>
                    <a:cubicBezTo>
                      <a:pt x="262074" y="211819"/>
                      <a:pt x="261761" y="213019"/>
                      <a:pt x="261244" y="214052"/>
                    </a:cubicBezTo>
                    <a:cubicBezTo>
                      <a:pt x="261410" y="213738"/>
                      <a:pt x="261558" y="213499"/>
                      <a:pt x="261687" y="213185"/>
                    </a:cubicBezTo>
                    <a:cubicBezTo>
                      <a:pt x="261484" y="213702"/>
                      <a:pt x="261244" y="214144"/>
                      <a:pt x="261060" y="214624"/>
                    </a:cubicBezTo>
                    <a:cubicBezTo>
                      <a:pt x="261134" y="214421"/>
                      <a:pt x="261170" y="214218"/>
                      <a:pt x="261263" y="214071"/>
                    </a:cubicBezTo>
                    <a:cubicBezTo>
                      <a:pt x="261023" y="214587"/>
                      <a:pt x="260746" y="215067"/>
                      <a:pt x="260469" y="215547"/>
                    </a:cubicBezTo>
                    <a:moveTo>
                      <a:pt x="100290" y="314434"/>
                    </a:moveTo>
                    <a:cubicBezTo>
                      <a:pt x="106048" y="316151"/>
                      <a:pt x="197553" y="327206"/>
                      <a:pt x="225310" y="328590"/>
                    </a:cubicBezTo>
                    <a:cubicBezTo>
                      <a:pt x="243453" y="329217"/>
                      <a:pt x="264290" y="328516"/>
                      <a:pt x="284462" y="322739"/>
                    </a:cubicBezTo>
                    <a:cubicBezTo>
                      <a:pt x="285053" y="322536"/>
                      <a:pt x="285698" y="322389"/>
                      <a:pt x="286289" y="322186"/>
                    </a:cubicBezTo>
                    <a:cubicBezTo>
                      <a:pt x="289593" y="321189"/>
                      <a:pt x="292804" y="320045"/>
                      <a:pt x="296034" y="318716"/>
                    </a:cubicBezTo>
                    <a:cubicBezTo>
                      <a:pt x="297067" y="318273"/>
                      <a:pt x="298064" y="317885"/>
                      <a:pt x="299097" y="317405"/>
                    </a:cubicBezTo>
                    <a:cubicBezTo>
                      <a:pt x="301995" y="316132"/>
                      <a:pt x="304911" y="314692"/>
                      <a:pt x="307771" y="313105"/>
                    </a:cubicBezTo>
                    <a:cubicBezTo>
                      <a:pt x="309008" y="312422"/>
                      <a:pt x="310189" y="311666"/>
                      <a:pt x="311426" y="310909"/>
                    </a:cubicBezTo>
                    <a:cubicBezTo>
                      <a:pt x="314047" y="309285"/>
                      <a:pt x="316667" y="307568"/>
                      <a:pt x="319214" y="305667"/>
                    </a:cubicBezTo>
                    <a:cubicBezTo>
                      <a:pt x="320488" y="304708"/>
                      <a:pt x="321724" y="303600"/>
                      <a:pt x="322961" y="302567"/>
                    </a:cubicBezTo>
                    <a:cubicBezTo>
                      <a:pt x="324788" y="301053"/>
                      <a:pt x="326652" y="299743"/>
                      <a:pt x="328442" y="298064"/>
                    </a:cubicBezTo>
                    <a:cubicBezTo>
                      <a:pt x="329070" y="297436"/>
                      <a:pt x="329642" y="296624"/>
                      <a:pt x="330270" y="295997"/>
                    </a:cubicBezTo>
                    <a:cubicBezTo>
                      <a:pt x="331026" y="295240"/>
                      <a:pt x="331709" y="294372"/>
                      <a:pt x="332410" y="293579"/>
                    </a:cubicBezTo>
                    <a:cubicBezTo>
                      <a:pt x="334994" y="290755"/>
                      <a:pt x="337504" y="287857"/>
                      <a:pt x="339811" y="284702"/>
                    </a:cubicBezTo>
                    <a:cubicBezTo>
                      <a:pt x="340568" y="283742"/>
                      <a:pt x="341195" y="282634"/>
                      <a:pt x="341878" y="281601"/>
                    </a:cubicBezTo>
                    <a:cubicBezTo>
                      <a:pt x="344112" y="278371"/>
                      <a:pt x="346252" y="275031"/>
                      <a:pt x="348209" y="271450"/>
                    </a:cubicBezTo>
                    <a:cubicBezTo>
                      <a:pt x="348965" y="270066"/>
                      <a:pt x="349648" y="268553"/>
                      <a:pt x="350405" y="267076"/>
                    </a:cubicBezTo>
                    <a:cubicBezTo>
                      <a:pt x="352195" y="263496"/>
                      <a:pt x="353875" y="259841"/>
                      <a:pt x="355425" y="255984"/>
                    </a:cubicBezTo>
                    <a:cubicBezTo>
                      <a:pt x="356145" y="254231"/>
                      <a:pt x="356735" y="252367"/>
                      <a:pt x="357381" y="250576"/>
                    </a:cubicBezTo>
                    <a:cubicBezTo>
                      <a:pt x="358858" y="246479"/>
                      <a:pt x="360205" y="242271"/>
                      <a:pt x="361441" y="237879"/>
                    </a:cubicBezTo>
                    <a:cubicBezTo>
                      <a:pt x="361958" y="235978"/>
                      <a:pt x="362438" y="234022"/>
                      <a:pt x="362918" y="232065"/>
                    </a:cubicBezTo>
                    <a:cubicBezTo>
                      <a:pt x="364154" y="227045"/>
                      <a:pt x="365225" y="221840"/>
                      <a:pt x="366148" y="216470"/>
                    </a:cubicBezTo>
                    <a:cubicBezTo>
                      <a:pt x="366425" y="214790"/>
                      <a:pt x="366739" y="213166"/>
                      <a:pt x="366978" y="211450"/>
                    </a:cubicBezTo>
                    <a:cubicBezTo>
                      <a:pt x="368012" y="204492"/>
                      <a:pt x="368842" y="197202"/>
                      <a:pt x="369452" y="189653"/>
                    </a:cubicBezTo>
                    <a:cubicBezTo>
                      <a:pt x="369488" y="189247"/>
                      <a:pt x="369525" y="188860"/>
                      <a:pt x="369562" y="188454"/>
                    </a:cubicBezTo>
                    <a:cubicBezTo>
                      <a:pt x="370190" y="179576"/>
                      <a:pt x="370633" y="170441"/>
                      <a:pt x="370633" y="160770"/>
                    </a:cubicBezTo>
                    <a:cubicBezTo>
                      <a:pt x="370633" y="143975"/>
                      <a:pt x="369396" y="128638"/>
                      <a:pt x="367089" y="114464"/>
                    </a:cubicBezTo>
                    <a:cubicBezTo>
                      <a:pt x="366849" y="112987"/>
                      <a:pt x="366498" y="111677"/>
                      <a:pt x="366259" y="110256"/>
                    </a:cubicBezTo>
                    <a:cubicBezTo>
                      <a:pt x="365336" y="105162"/>
                      <a:pt x="364302" y="100197"/>
                      <a:pt x="363084" y="95417"/>
                    </a:cubicBezTo>
                    <a:cubicBezTo>
                      <a:pt x="362494" y="93184"/>
                      <a:pt x="361811" y="91209"/>
                      <a:pt x="361183" y="89050"/>
                    </a:cubicBezTo>
                    <a:cubicBezTo>
                      <a:pt x="360076" y="85396"/>
                      <a:pt x="358950" y="81686"/>
                      <a:pt x="357639" y="78272"/>
                    </a:cubicBezTo>
                    <a:cubicBezTo>
                      <a:pt x="356772" y="75928"/>
                      <a:pt x="355775" y="73824"/>
                      <a:pt x="354816" y="71628"/>
                    </a:cubicBezTo>
                    <a:cubicBezTo>
                      <a:pt x="353505" y="68638"/>
                      <a:pt x="352232" y="65629"/>
                      <a:pt x="350718" y="62843"/>
                    </a:cubicBezTo>
                    <a:cubicBezTo>
                      <a:pt x="349685" y="60812"/>
                      <a:pt x="348522" y="58985"/>
                      <a:pt x="347378" y="57121"/>
                    </a:cubicBezTo>
                    <a:cubicBezTo>
                      <a:pt x="345791" y="54408"/>
                      <a:pt x="344203" y="51677"/>
                      <a:pt x="342413" y="49167"/>
                    </a:cubicBezTo>
                    <a:cubicBezTo>
                      <a:pt x="341417" y="47727"/>
                      <a:pt x="340310" y="46509"/>
                      <a:pt x="339239" y="45143"/>
                    </a:cubicBezTo>
                    <a:cubicBezTo>
                      <a:pt x="337172" y="42430"/>
                      <a:pt x="335068" y="39736"/>
                      <a:pt x="332798" y="37299"/>
                    </a:cubicBezTo>
                    <a:cubicBezTo>
                      <a:pt x="332595" y="37133"/>
                      <a:pt x="332447" y="37023"/>
                      <a:pt x="332281" y="36856"/>
                    </a:cubicBezTo>
                    <a:cubicBezTo>
                      <a:pt x="329217" y="33682"/>
                      <a:pt x="326117" y="30563"/>
                      <a:pt x="322702" y="27868"/>
                    </a:cubicBezTo>
                    <a:cubicBezTo>
                      <a:pt x="322075" y="27315"/>
                      <a:pt x="321226" y="26946"/>
                      <a:pt x="320506" y="26429"/>
                    </a:cubicBezTo>
                    <a:cubicBezTo>
                      <a:pt x="315966" y="22959"/>
                      <a:pt x="311241" y="19988"/>
                      <a:pt x="306351" y="17312"/>
                    </a:cubicBezTo>
                    <a:cubicBezTo>
                      <a:pt x="304837" y="16518"/>
                      <a:pt x="303361" y="15632"/>
                      <a:pt x="301810" y="14894"/>
                    </a:cubicBezTo>
                    <a:cubicBezTo>
                      <a:pt x="295849" y="11996"/>
                      <a:pt x="289685" y="9689"/>
                      <a:pt x="283391" y="7770"/>
                    </a:cubicBezTo>
                    <a:cubicBezTo>
                      <a:pt x="281952" y="7327"/>
                      <a:pt x="280530" y="6903"/>
                      <a:pt x="279054" y="6497"/>
                    </a:cubicBezTo>
                    <a:cubicBezTo>
                      <a:pt x="271930" y="4540"/>
                      <a:pt x="264732" y="3156"/>
                      <a:pt x="257497" y="2196"/>
                    </a:cubicBezTo>
                    <a:cubicBezTo>
                      <a:pt x="256021" y="1993"/>
                      <a:pt x="254508" y="1753"/>
                      <a:pt x="252994" y="1606"/>
                    </a:cubicBezTo>
                    <a:cubicBezTo>
                      <a:pt x="244634" y="683"/>
                      <a:pt x="236329" y="258"/>
                      <a:pt x="228171" y="166"/>
                    </a:cubicBezTo>
                    <a:cubicBezTo>
                      <a:pt x="227174" y="166"/>
                      <a:pt x="226344" y="0"/>
                      <a:pt x="2253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7" y="520365"/>
                    </a:lnTo>
                    <a:lnTo>
                      <a:pt x="100327" y="314434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" name="Freeform: Shape 163">
                <a:extLst>
                  <a:ext uri="{FF2B5EF4-FFF2-40B4-BE49-F238E27FC236}">
                    <a16:creationId xmlns:a16="http://schemas.microsoft.com/office/drawing/2014/main" id="{9D97864F-9668-9DF1-6D87-0724E04E44A1}"/>
                  </a:ext>
                </a:extLst>
              </p:cNvPr>
              <p:cNvSpPr/>
              <p:nvPr/>
            </p:nvSpPr>
            <p:spPr>
              <a:xfrm>
                <a:off x="5624284" y="4219873"/>
                <a:ext cx="344166" cy="522746"/>
              </a:xfrm>
              <a:custGeom>
                <a:avLst/>
                <a:gdLst>
                  <a:gd name="connsiteX0" fmla="*/ 2160 w 344166"/>
                  <a:gd name="connsiteY0" fmla="*/ 83162 h 522746"/>
                  <a:gd name="connsiteX1" fmla="*/ 1919 w 344166"/>
                  <a:gd name="connsiteY1" fmla="*/ 84676 h 522746"/>
                  <a:gd name="connsiteX2" fmla="*/ 2160 w 344166"/>
                  <a:gd name="connsiteY2" fmla="*/ 83162 h 522746"/>
                  <a:gd name="connsiteX3" fmla="*/ 28164 w 344166"/>
                  <a:gd name="connsiteY3" fmla="*/ 28791 h 522746"/>
                  <a:gd name="connsiteX4" fmla="*/ 28367 w 344166"/>
                  <a:gd name="connsiteY4" fmla="*/ 28625 h 522746"/>
                  <a:gd name="connsiteX5" fmla="*/ 28016 w 344166"/>
                  <a:gd name="connsiteY5" fmla="*/ 28976 h 522746"/>
                  <a:gd name="connsiteX6" fmla="*/ 28164 w 344166"/>
                  <a:gd name="connsiteY6" fmla="*/ 28791 h 522746"/>
                  <a:gd name="connsiteX7" fmla="*/ 101250 w 344166"/>
                  <a:gd name="connsiteY7" fmla="*/ 404038 h 522746"/>
                  <a:gd name="connsiteX8" fmla="*/ 101286 w 344166"/>
                  <a:gd name="connsiteY8" fmla="*/ 404111 h 522746"/>
                  <a:gd name="connsiteX9" fmla="*/ 101250 w 344166"/>
                  <a:gd name="connsiteY9" fmla="*/ 404038 h 522746"/>
                  <a:gd name="connsiteX10" fmla="*/ 105052 w 344166"/>
                  <a:gd name="connsiteY10" fmla="*/ 414576 h 522746"/>
                  <a:gd name="connsiteX11" fmla="*/ 104129 w 344166"/>
                  <a:gd name="connsiteY11" fmla="*/ 413026 h 522746"/>
                  <a:gd name="connsiteX12" fmla="*/ 105052 w 344166"/>
                  <a:gd name="connsiteY12" fmla="*/ 414576 h 522746"/>
                  <a:gd name="connsiteX13" fmla="*/ 110145 w 344166"/>
                  <a:gd name="connsiteY13" fmla="*/ 420943 h 522746"/>
                  <a:gd name="connsiteX14" fmla="*/ 108632 w 344166"/>
                  <a:gd name="connsiteY14" fmla="*/ 419707 h 522746"/>
                  <a:gd name="connsiteX15" fmla="*/ 110145 w 344166"/>
                  <a:gd name="connsiteY15" fmla="*/ 420943 h 522746"/>
                  <a:gd name="connsiteX16" fmla="*/ 28016 w 344166"/>
                  <a:gd name="connsiteY16" fmla="*/ 495450 h 522746"/>
                  <a:gd name="connsiteX17" fmla="*/ 27943 w 344166"/>
                  <a:gd name="connsiteY17" fmla="*/ 495376 h 522746"/>
                  <a:gd name="connsiteX18" fmla="*/ 29087 w 344166"/>
                  <a:gd name="connsiteY18" fmla="*/ 496373 h 522746"/>
                  <a:gd name="connsiteX19" fmla="*/ 28016 w 344166"/>
                  <a:gd name="connsiteY19" fmla="*/ 495450 h 522746"/>
                  <a:gd name="connsiteX20" fmla="*/ 15559 w 344166"/>
                  <a:gd name="connsiteY20" fmla="*/ 480021 h 522746"/>
                  <a:gd name="connsiteX21" fmla="*/ 16278 w 344166"/>
                  <a:gd name="connsiteY21" fmla="*/ 481165 h 522746"/>
                  <a:gd name="connsiteX22" fmla="*/ 15559 w 344166"/>
                  <a:gd name="connsiteY22" fmla="*/ 480021 h 522746"/>
                  <a:gd name="connsiteX23" fmla="*/ 1883 w 344166"/>
                  <a:gd name="connsiteY23" fmla="*/ 440839 h 522746"/>
                  <a:gd name="connsiteX24" fmla="*/ 2234 w 344166"/>
                  <a:gd name="connsiteY24" fmla="*/ 442869 h 522746"/>
                  <a:gd name="connsiteX25" fmla="*/ 1883 w 344166"/>
                  <a:gd name="connsiteY25" fmla="*/ 440839 h 522746"/>
                  <a:gd name="connsiteX26" fmla="*/ 1477 w 344166"/>
                  <a:gd name="connsiteY26" fmla="*/ 438292 h 522746"/>
                  <a:gd name="connsiteX27" fmla="*/ 2621 w 344166"/>
                  <a:gd name="connsiteY27" fmla="*/ 445490 h 522746"/>
                  <a:gd name="connsiteX28" fmla="*/ 6238 w 344166"/>
                  <a:gd name="connsiteY28" fmla="*/ 459849 h 522746"/>
                  <a:gd name="connsiteX29" fmla="*/ 7512 w 344166"/>
                  <a:gd name="connsiteY29" fmla="*/ 463946 h 522746"/>
                  <a:gd name="connsiteX30" fmla="*/ 14470 w 344166"/>
                  <a:gd name="connsiteY30" fmla="*/ 478268 h 522746"/>
                  <a:gd name="connsiteX31" fmla="*/ 17220 w 344166"/>
                  <a:gd name="connsiteY31" fmla="*/ 482642 h 522746"/>
                  <a:gd name="connsiteX32" fmla="*/ 26853 w 344166"/>
                  <a:gd name="connsiteY32" fmla="*/ 494416 h 522746"/>
                  <a:gd name="connsiteX33" fmla="*/ 27850 w 344166"/>
                  <a:gd name="connsiteY33" fmla="*/ 495616 h 522746"/>
                  <a:gd name="connsiteX34" fmla="*/ 32815 w 344166"/>
                  <a:gd name="connsiteY34" fmla="*/ 499713 h 522746"/>
                  <a:gd name="connsiteX35" fmla="*/ 34845 w 344166"/>
                  <a:gd name="connsiteY35" fmla="*/ 501393 h 522746"/>
                  <a:gd name="connsiteX36" fmla="*/ 41526 w 344166"/>
                  <a:gd name="connsiteY36" fmla="*/ 505896 h 522746"/>
                  <a:gd name="connsiteX37" fmla="*/ 44110 w 344166"/>
                  <a:gd name="connsiteY37" fmla="*/ 507483 h 522746"/>
                  <a:gd name="connsiteX38" fmla="*/ 50865 w 344166"/>
                  <a:gd name="connsiteY38" fmla="*/ 510990 h 522746"/>
                  <a:gd name="connsiteX39" fmla="*/ 53928 w 344166"/>
                  <a:gd name="connsiteY39" fmla="*/ 512374 h 522746"/>
                  <a:gd name="connsiteX40" fmla="*/ 60813 w 344166"/>
                  <a:gd name="connsiteY40" fmla="*/ 515032 h 522746"/>
                  <a:gd name="connsiteX41" fmla="*/ 64116 w 344166"/>
                  <a:gd name="connsiteY41" fmla="*/ 516102 h 522746"/>
                  <a:gd name="connsiteX42" fmla="*/ 71240 w 344166"/>
                  <a:gd name="connsiteY42" fmla="*/ 518132 h 522746"/>
                  <a:gd name="connsiteX43" fmla="*/ 74101 w 344166"/>
                  <a:gd name="connsiteY43" fmla="*/ 518815 h 522746"/>
                  <a:gd name="connsiteX44" fmla="*/ 82019 w 344166"/>
                  <a:gd name="connsiteY44" fmla="*/ 520402 h 522746"/>
                  <a:gd name="connsiteX45" fmla="*/ 83458 w 344166"/>
                  <a:gd name="connsiteY45" fmla="*/ 520605 h 522746"/>
                  <a:gd name="connsiteX46" fmla="*/ 111068 w 344166"/>
                  <a:gd name="connsiteY46" fmla="*/ 522746 h 522746"/>
                  <a:gd name="connsiteX47" fmla="*/ 120923 w 344166"/>
                  <a:gd name="connsiteY47" fmla="*/ 522506 h 522746"/>
                  <a:gd name="connsiteX48" fmla="*/ 344075 w 344166"/>
                  <a:gd name="connsiteY48" fmla="*/ 510455 h 522746"/>
                  <a:gd name="connsiteX49" fmla="*/ 344148 w 344166"/>
                  <a:gd name="connsiteY49" fmla="*/ 510455 h 522746"/>
                  <a:gd name="connsiteX50" fmla="*/ 344148 w 344166"/>
                  <a:gd name="connsiteY50" fmla="*/ 428510 h 522746"/>
                  <a:gd name="connsiteX51" fmla="*/ 143440 w 344166"/>
                  <a:gd name="connsiteY51" fmla="*/ 428510 h 522746"/>
                  <a:gd name="connsiteX52" fmla="*/ 142296 w 344166"/>
                  <a:gd name="connsiteY52" fmla="*/ 428510 h 522746"/>
                  <a:gd name="connsiteX53" fmla="*/ 114206 w 344166"/>
                  <a:gd name="connsiteY53" fmla="*/ 423933 h 522746"/>
                  <a:gd name="connsiteX54" fmla="*/ 108207 w 344166"/>
                  <a:gd name="connsiteY54" fmla="*/ 419079 h 522746"/>
                  <a:gd name="connsiteX55" fmla="*/ 107654 w 344166"/>
                  <a:gd name="connsiteY55" fmla="*/ 418323 h 522746"/>
                  <a:gd name="connsiteX56" fmla="*/ 103870 w 344166"/>
                  <a:gd name="connsiteY56" fmla="*/ 412158 h 522746"/>
                  <a:gd name="connsiteX57" fmla="*/ 103427 w 344166"/>
                  <a:gd name="connsiteY57" fmla="*/ 410774 h 522746"/>
                  <a:gd name="connsiteX58" fmla="*/ 100327 w 344166"/>
                  <a:gd name="connsiteY58" fmla="*/ 391672 h 522746"/>
                  <a:gd name="connsiteX59" fmla="*/ 100327 w 344166"/>
                  <a:gd name="connsiteY59" fmla="*/ 310761 h 522746"/>
                  <a:gd name="connsiteX60" fmla="*/ 311906 w 344166"/>
                  <a:gd name="connsiteY60" fmla="*/ 304357 h 522746"/>
                  <a:gd name="connsiteX61" fmla="*/ 312016 w 344166"/>
                  <a:gd name="connsiteY61" fmla="*/ 304357 h 522746"/>
                  <a:gd name="connsiteX62" fmla="*/ 312016 w 344166"/>
                  <a:gd name="connsiteY62" fmla="*/ 221748 h 522746"/>
                  <a:gd name="connsiteX63" fmla="*/ 100327 w 344166"/>
                  <a:gd name="connsiteY63" fmla="*/ 214624 h 522746"/>
                  <a:gd name="connsiteX64" fmla="*/ 100327 w 344166"/>
                  <a:gd name="connsiteY64" fmla="*/ 133750 h 522746"/>
                  <a:gd name="connsiteX65" fmla="*/ 137405 w 344166"/>
                  <a:gd name="connsiteY65" fmla="*/ 94051 h 522746"/>
                  <a:gd name="connsiteX66" fmla="*/ 344167 w 344166"/>
                  <a:gd name="connsiteY66" fmla="*/ 94051 h 522746"/>
                  <a:gd name="connsiteX67" fmla="*/ 344167 w 344166"/>
                  <a:gd name="connsiteY67" fmla="*/ 11443 h 522746"/>
                  <a:gd name="connsiteX68" fmla="*/ 344093 w 344166"/>
                  <a:gd name="connsiteY68" fmla="*/ 11406 h 522746"/>
                  <a:gd name="connsiteX69" fmla="*/ 113818 w 344166"/>
                  <a:gd name="connsiteY69" fmla="*/ 37 h 522746"/>
                  <a:gd name="connsiteX70" fmla="*/ 111160 w 344166"/>
                  <a:gd name="connsiteY70" fmla="*/ 0 h 522746"/>
                  <a:gd name="connsiteX71" fmla="*/ 75319 w 344166"/>
                  <a:gd name="connsiteY71" fmla="*/ 4023 h 522746"/>
                  <a:gd name="connsiteX72" fmla="*/ 75116 w 344166"/>
                  <a:gd name="connsiteY72" fmla="*/ 4060 h 522746"/>
                  <a:gd name="connsiteX73" fmla="*/ 65685 w 344166"/>
                  <a:gd name="connsiteY73" fmla="*/ 6681 h 522746"/>
                  <a:gd name="connsiteX74" fmla="*/ 65334 w 344166"/>
                  <a:gd name="connsiteY74" fmla="*/ 6792 h 522746"/>
                  <a:gd name="connsiteX75" fmla="*/ 32390 w 344166"/>
                  <a:gd name="connsiteY75" fmla="*/ 24934 h 522746"/>
                  <a:gd name="connsiteX76" fmla="*/ 29917 w 344166"/>
                  <a:gd name="connsiteY76" fmla="*/ 27001 h 522746"/>
                  <a:gd name="connsiteX77" fmla="*/ 28016 w 344166"/>
                  <a:gd name="connsiteY77" fmla="*/ 28625 h 522746"/>
                  <a:gd name="connsiteX78" fmla="*/ 26337 w 344166"/>
                  <a:gd name="connsiteY78" fmla="*/ 30729 h 522746"/>
                  <a:gd name="connsiteX79" fmla="*/ 16426 w 344166"/>
                  <a:gd name="connsiteY79" fmla="*/ 43132 h 522746"/>
                  <a:gd name="connsiteX80" fmla="*/ 14562 w 344166"/>
                  <a:gd name="connsiteY80" fmla="*/ 46509 h 522746"/>
                  <a:gd name="connsiteX81" fmla="*/ 8398 w 344166"/>
                  <a:gd name="connsiteY81" fmla="*/ 59428 h 522746"/>
                  <a:gd name="connsiteX82" fmla="*/ 6644 w 344166"/>
                  <a:gd name="connsiteY82" fmla="*/ 63839 h 522746"/>
                  <a:gd name="connsiteX83" fmla="*/ 2473 w 344166"/>
                  <a:gd name="connsiteY83" fmla="*/ 80782 h 522746"/>
                  <a:gd name="connsiteX84" fmla="*/ 1477 w 344166"/>
                  <a:gd name="connsiteY84" fmla="*/ 87666 h 522746"/>
                  <a:gd name="connsiteX85" fmla="*/ 277 w 344166"/>
                  <a:gd name="connsiteY85" fmla="*/ 104165 h 522746"/>
                  <a:gd name="connsiteX86" fmla="*/ 0 w 344166"/>
                  <a:gd name="connsiteY86" fmla="*/ 108096 h 522746"/>
                  <a:gd name="connsiteX87" fmla="*/ 0 w 344166"/>
                  <a:gd name="connsiteY87" fmla="*/ 417916 h 522746"/>
                  <a:gd name="connsiteX88" fmla="*/ 314 w 344166"/>
                  <a:gd name="connsiteY88" fmla="*/ 422327 h 522746"/>
                  <a:gd name="connsiteX89" fmla="*/ 1477 w 344166"/>
                  <a:gd name="connsiteY89" fmla="*/ 438292 h 52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4166" h="522746">
                    <a:moveTo>
                      <a:pt x="2160" y="83162"/>
                    </a:moveTo>
                    <a:cubicBezTo>
                      <a:pt x="2086" y="83642"/>
                      <a:pt x="1993" y="84159"/>
                      <a:pt x="1919" y="84676"/>
                    </a:cubicBezTo>
                    <a:cubicBezTo>
                      <a:pt x="1993" y="84159"/>
                      <a:pt x="2086" y="83642"/>
                      <a:pt x="2160" y="83162"/>
                    </a:cubicBezTo>
                    <a:moveTo>
                      <a:pt x="28164" y="28791"/>
                    </a:moveTo>
                    <a:cubicBezTo>
                      <a:pt x="28238" y="28754"/>
                      <a:pt x="28330" y="28681"/>
                      <a:pt x="28367" y="28625"/>
                    </a:cubicBezTo>
                    <a:cubicBezTo>
                      <a:pt x="28256" y="28736"/>
                      <a:pt x="28127" y="28865"/>
                      <a:pt x="28016" y="28976"/>
                    </a:cubicBezTo>
                    <a:cubicBezTo>
                      <a:pt x="28053" y="28939"/>
                      <a:pt x="28090" y="28865"/>
                      <a:pt x="28164" y="28791"/>
                    </a:cubicBezTo>
                    <a:moveTo>
                      <a:pt x="101250" y="404038"/>
                    </a:moveTo>
                    <a:cubicBezTo>
                      <a:pt x="101250" y="404074"/>
                      <a:pt x="101286" y="404074"/>
                      <a:pt x="101286" y="404111"/>
                    </a:cubicBezTo>
                    <a:cubicBezTo>
                      <a:pt x="101286" y="404074"/>
                      <a:pt x="101286" y="404074"/>
                      <a:pt x="101250" y="404038"/>
                    </a:cubicBezTo>
                    <a:moveTo>
                      <a:pt x="105052" y="414576"/>
                    </a:moveTo>
                    <a:cubicBezTo>
                      <a:pt x="104774" y="414022"/>
                      <a:pt x="104368" y="413616"/>
                      <a:pt x="104129" y="413026"/>
                    </a:cubicBezTo>
                    <a:cubicBezTo>
                      <a:pt x="104387" y="413598"/>
                      <a:pt x="104774" y="414022"/>
                      <a:pt x="105052" y="414576"/>
                    </a:cubicBezTo>
                    <a:moveTo>
                      <a:pt x="110145" y="420943"/>
                    </a:moveTo>
                    <a:cubicBezTo>
                      <a:pt x="109666" y="420500"/>
                      <a:pt x="109112" y="420186"/>
                      <a:pt x="108632" y="419707"/>
                    </a:cubicBezTo>
                    <a:cubicBezTo>
                      <a:pt x="109112" y="420186"/>
                      <a:pt x="109666" y="420519"/>
                      <a:pt x="110145" y="420943"/>
                    </a:cubicBezTo>
                    <a:moveTo>
                      <a:pt x="28016" y="495450"/>
                    </a:moveTo>
                    <a:cubicBezTo>
                      <a:pt x="27980" y="495413"/>
                      <a:pt x="27980" y="495376"/>
                      <a:pt x="27943" y="495376"/>
                    </a:cubicBezTo>
                    <a:cubicBezTo>
                      <a:pt x="28293" y="495727"/>
                      <a:pt x="28699" y="496059"/>
                      <a:pt x="29087" y="496373"/>
                    </a:cubicBezTo>
                    <a:cubicBezTo>
                      <a:pt x="28736" y="496041"/>
                      <a:pt x="28330" y="495727"/>
                      <a:pt x="28016" y="495450"/>
                    </a:cubicBezTo>
                    <a:moveTo>
                      <a:pt x="15559" y="480021"/>
                    </a:moveTo>
                    <a:cubicBezTo>
                      <a:pt x="15798" y="480372"/>
                      <a:pt x="16039" y="480778"/>
                      <a:pt x="16278" y="481165"/>
                    </a:cubicBezTo>
                    <a:cubicBezTo>
                      <a:pt x="16039" y="480778"/>
                      <a:pt x="15798" y="480372"/>
                      <a:pt x="15559" y="480021"/>
                    </a:cubicBezTo>
                    <a:moveTo>
                      <a:pt x="1883" y="440839"/>
                    </a:moveTo>
                    <a:cubicBezTo>
                      <a:pt x="1993" y="441522"/>
                      <a:pt x="2123" y="442186"/>
                      <a:pt x="2234" y="442869"/>
                    </a:cubicBezTo>
                    <a:cubicBezTo>
                      <a:pt x="2123" y="442186"/>
                      <a:pt x="1993" y="441522"/>
                      <a:pt x="1883" y="440839"/>
                    </a:cubicBezTo>
                    <a:moveTo>
                      <a:pt x="1477" y="438292"/>
                    </a:moveTo>
                    <a:cubicBezTo>
                      <a:pt x="1790" y="440765"/>
                      <a:pt x="2234" y="443146"/>
                      <a:pt x="2621" y="445490"/>
                    </a:cubicBezTo>
                    <a:cubicBezTo>
                      <a:pt x="3581" y="450584"/>
                      <a:pt x="4762" y="455401"/>
                      <a:pt x="6238" y="459849"/>
                    </a:cubicBezTo>
                    <a:cubicBezTo>
                      <a:pt x="6644" y="461196"/>
                      <a:pt x="7032" y="462635"/>
                      <a:pt x="7512" y="463946"/>
                    </a:cubicBezTo>
                    <a:cubicBezTo>
                      <a:pt x="9468" y="469187"/>
                      <a:pt x="11849" y="473857"/>
                      <a:pt x="14470" y="478268"/>
                    </a:cubicBezTo>
                    <a:cubicBezTo>
                      <a:pt x="15337" y="479744"/>
                      <a:pt x="16260" y="481257"/>
                      <a:pt x="17220" y="482642"/>
                    </a:cubicBezTo>
                    <a:cubicBezTo>
                      <a:pt x="20154" y="486979"/>
                      <a:pt x="23347" y="490947"/>
                      <a:pt x="26853" y="494416"/>
                    </a:cubicBezTo>
                    <a:cubicBezTo>
                      <a:pt x="27204" y="494767"/>
                      <a:pt x="27444" y="495247"/>
                      <a:pt x="27850" y="495616"/>
                    </a:cubicBezTo>
                    <a:cubicBezTo>
                      <a:pt x="29401" y="497129"/>
                      <a:pt x="31154" y="498366"/>
                      <a:pt x="32815" y="499713"/>
                    </a:cubicBezTo>
                    <a:cubicBezTo>
                      <a:pt x="33498" y="500267"/>
                      <a:pt x="34162" y="500858"/>
                      <a:pt x="34845" y="501393"/>
                    </a:cubicBezTo>
                    <a:cubicBezTo>
                      <a:pt x="37041" y="503017"/>
                      <a:pt x="39256" y="504493"/>
                      <a:pt x="41526" y="505896"/>
                    </a:cubicBezTo>
                    <a:cubicBezTo>
                      <a:pt x="42357" y="506450"/>
                      <a:pt x="43243" y="507003"/>
                      <a:pt x="44110" y="507483"/>
                    </a:cubicBezTo>
                    <a:cubicBezTo>
                      <a:pt x="46306" y="508757"/>
                      <a:pt x="48558" y="509901"/>
                      <a:pt x="50865" y="510990"/>
                    </a:cubicBezTo>
                    <a:cubicBezTo>
                      <a:pt x="51898" y="511470"/>
                      <a:pt x="52895" y="511950"/>
                      <a:pt x="53928" y="512374"/>
                    </a:cubicBezTo>
                    <a:cubicBezTo>
                      <a:pt x="56199" y="513334"/>
                      <a:pt x="58506" y="514201"/>
                      <a:pt x="60813" y="515032"/>
                    </a:cubicBezTo>
                    <a:cubicBezTo>
                      <a:pt x="61883" y="515382"/>
                      <a:pt x="63009" y="515751"/>
                      <a:pt x="64116" y="516102"/>
                    </a:cubicBezTo>
                    <a:cubicBezTo>
                      <a:pt x="66460" y="516859"/>
                      <a:pt x="68841" y="517542"/>
                      <a:pt x="71240" y="518132"/>
                    </a:cubicBezTo>
                    <a:cubicBezTo>
                      <a:pt x="72200" y="518372"/>
                      <a:pt x="73141" y="518612"/>
                      <a:pt x="74101" y="518815"/>
                    </a:cubicBezTo>
                    <a:cubicBezTo>
                      <a:pt x="76758" y="519406"/>
                      <a:pt x="79361" y="519959"/>
                      <a:pt x="82019" y="520402"/>
                    </a:cubicBezTo>
                    <a:cubicBezTo>
                      <a:pt x="82498" y="520476"/>
                      <a:pt x="82978" y="520513"/>
                      <a:pt x="83458" y="520605"/>
                    </a:cubicBezTo>
                    <a:cubicBezTo>
                      <a:pt x="92926" y="522119"/>
                      <a:pt x="102357" y="522746"/>
                      <a:pt x="111068" y="522746"/>
                    </a:cubicBezTo>
                    <a:cubicBezTo>
                      <a:pt x="114482" y="522746"/>
                      <a:pt x="117786" y="522672"/>
                      <a:pt x="120923" y="522506"/>
                    </a:cubicBezTo>
                    <a:cubicBezTo>
                      <a:pt x="122787" y="522469"/>
                      <a:pt x="303785" y="516028"/>
                      <a:pt x="344075" y="510455"/>
                    </a:cubicBezTo>
                    <a:lnTo>
                      <a:pt x="344148" y="510455"/>
                    </a:lnTo>
                    <a:lnTo>
                      <a:pt x="344148" y="428510"/>
                    </a:lnTo>
                    <a:lnTo>
                      <a:pt x="143440" y="428510"/>
                    </a:lnTo>
                    <a:lnTo>
                      <a:pt x="142296" y="428510"/>
                    </a:lnTo>
                    <a:cubicBezTo>
                      <a:pt x="132311" y="428510"/>
                      <a:pt x="122123" y="428344"/>
                      <a:pt x="114206" y="423933"/>
                    </a:cubicBezTo>
                    <a:cubicBezTo>
                      <a:pt x="111899" y="422660"/>
                      <a:pt x="109905" y="421036"/>
                      <a:pt x="108207" y="419079"/>
                    </a:cubicBezTo>
                    <a:cubicBezTo>
                      <a:pt x="108004" y="418876"/>
                      <a:pt x="107857" y="418563"/>
                      <a:pt x="107654" y="418323"/>
                    </a:cubicBezTo>
                    <a:cubicBezTo>
                      <a:pt x="106177" y="416532"/>
                      <a:pt x="104867" y="414502"/>
                      <a:pt x="103870" y="412158"/>
                    </a:cubicBezTo>
                    <a:cubicBezTo>
                      <a:pt x="103667" y="411752"/>
                      <a:pt x="103557" y="411198"/>
                      <a:pt x="103427" y="410774"/>
                    </a:cubicBezTo>
                    <a:cubicBezTo>
                      <a:pt x="101397" y="405606"/>
                      <a:pt x="100327" y="399350"/>
                      <a:pt x="100327" y="391672"/>
                    </a:cubicBezTo>
                    <a:lnTo>
                      <a:pt x="100327" y="310761"/>
                    </a:lnTo>
                    <a:lnTo>
                      <a:pt x="311906" y="304357"/>
                    </a:lnTo>
                    <a:lnTo>
                      <a:pt x="312016" y="304357"/>
                    </a:lnTo>
                    <a:lnTo>
                      <a:pt x="312016" y="221748"/>
                    </a:lnTo>
                    <a:lnTo>
                      <a:pt x="100327" y="214624"/>
                    </a:lnTo>
                    <a:lnTo>
                      <a:pt x="100327" y="133750"/>
                    </a:lnTo>
                    <a:cubicBezTo>
                      <a:pt x="100327" y="114224"/>
                      <a:pt x="100327" y="94051"/>
                      <a:pt x="137405" y="94051"/>
                    </a:cubicBezTo>
                    <a:lnTo>
                      <a:pt x="344167" y="94051"/>
                    </a:lnTo>
                    <a:lnTo>
                      <a:pt x="344167" y="11443"/>
                    </a:lnTo>
                    <a:lnTo>
                      <a:pt x="344093" y="11406"/>
                    </a:lnTo>
                    <a:cubicBezTo>
                      <a:pt x="298858" y="5038"/>
                      <a:pt x="115645" y="74"/>
                      <a:pt x="113818" y="37"/>
                    </a:cubicBezTo>
                    <a:cubicBezTo>
                      <a:pt x="112951" y="0"/>
                      <a:pt x="112028" y="0"/>
                      <a:pt x="111160" y="0"/>
                    </a:cubicBezTo>
                    <a:cubicBezTo>
                      <a:pt x="100308" y="0"/>
                      <a:pt x="87851" y="1070"/>
                      <a:pt x="75319" y="4023"/>
                    </a:cubicBezTo>
                    <a:lnTo>
                      <a:pt x="75116" y="4060"/>
                    </a:lnTo>
                    <a:cubicBezTo>
                      <a:pt x="71978" y="4817"/>
                      <a:pt x="68822" y="5684"/>
                      <a:pt x="65685" y="6681"/>
                    </a:cubicBezTo>
                    <a:cubicBezTo>
                      <a:pt x="65574" y="6718"/>
                      <a:pt x="65445" y="6755"/>
                      <a:pt x="65334" y="6792"/>
                    </a:cubicBezTo>
                    <a:cubicBezTo>
                      <a:pt x="53689" y="10575"/>
                      <a:pt x="42338" y="16370"/>
                      <a:pt x="32390" y="24934"/>
                    </a:cubicBezTo>
                    <a:cubicBezTo>
                      <a:pt x="31560" y="25617"/>
                      <a:pt x="30711" y="26281"/>
                      <a:pt x="29917" y="27001"/>
                    </a:cubicBezTo>
                    <a:cubicBezTo>
                      <a:pt x="29327" y="27592"/>
                      <a:pt x="28644" y="28034"/>
                      <a:pt x="28016" y="28625"/>
                    </a:cubicBezTo>
                    <a:cubicBezTo>
                      <a:pt x="27389" y="29253"/>
                      <a:pt x="26983" y="30065"/>
                      <a:pt x="26337" y="30729"/>
                    </a:cubicBezTo>
                    <a:cubicBezTo>
                      <a:pt x="22793" y="34476"/>
                      <a:pt x="19416" y="38481"/>
                      <a:pt x="16426" y="43132"/>
                    </a:cubicBezTo>
                    <a:cubicBezTo>
                      <a:pt x="15743" y="44202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398" y="59428"/>
                    </a:cubicBezTo>
                    <a:cubicBezTo>
                      <a:pt x="7844" y="60905"/>
                      <a:pt x="7161" y="62326"/>
                      <a:pt x="6644" y="63839"/>
                    </a:cubicBezTo>
                    <a:cubicBezTo>
                      <a:pt x="4891" y="69044"/>
                      <a:pt x="3544" y="74747"/>
                      <a:pt x="2473" y="80782"/>
                    </a:cubicBezTo>
                    <a:cubicBezTo>
                      <a:pt x="2067" y="83015"/>
                      <a:pt x="1754" y="85322"/>
                      <a:pt x="1477" y="87666"/>
                    </a:cubicBezTo>
                    <a:cubicBezTo>
                      <a:pt x="794" y="92870"/>
                      <a:pt x="406" y="98370"/>
                      <a:pt x="277" y="104165"/>
                    </a:cubicBezTo>
                    <a:cubicBezTo>
                      <a:pt x="240" y="105513"/>
                      <a:pt x="0" y="106712"/>
                      <a:pt x="0" y="108096"/>
                    </a:cubicBezTo>
                    <a:lnTo>
                      <a:pt x="0" y="417916"/>
                    </a:lnTo>
                    <a:cubicBezTo>
                      <a:pt x="0" y="419467"/>
                      <a:pt x="277" y="420814"/>
                      <a:pt x="314" y="422327"/>
                    </a:cubicBezTo>
                    <a:cubicBezTo>
                      <a:pt x="480" y="427994"/>
                      <a:pt x="849" y="433272"/>
                      <a:pt x="1477" y="4382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5" name="Freeform: Shape 87">
              <a:extLst>
                <a:ext uri="{FF2B5EF4-FFF2-40B4-BE49-F238E27FC236}">
                  <a16:creationId xmlns:a16="http://schemas.microsoft.com/office/drawing/2014/main" id="{C417E8F7-E7F7-74C5-2101-4D7C6396854D}"/>
                </a:ext>
              </a:extLst>
            </p:cNvPr>
            <p:cNvSpPr/>
            <p:nvPr/>
          </p:nvSpPr>
          <p:spPr>
            <a:xfrm>
              <a:off x="6037587" y="4219892"/>
              <a:ext cx="460863" cy="520365"/>
            </a:xfrm>
            <a:custGeom>
              <a:avLst/>
              <a:gdLst>
                <a:gd name="connsiteX0" fmla="*/ 293191 w 460863"/>
                <a:gd name="connsiteY0" fmla="*/ 316907 h 520365"/>
                <a:gd name="connsiteX1" fmla="*/ 171954 w 460863"/>
                <a:gd name="connsiteY1" fmla="*/ 316907 h 520365"/>
                <a:gd name="connsiteX2" fmla="*/ 234723 w 460863"/>
                <a:gd name="connsiteY2" fmla="*/ 131259 h 520365"/>
                <a:gd name="connsiteX3" fmla="*/ 293191 w 460863"/>
                <a:gd name="connsiteY3" fmla="*/ 316907 h 520365"/>
                <a:gd name="connsiteX4" fmla="*/ 290570 w 460863"/>
                <a:gd name="connsiteY4" fmla="*/ 0 h 520365"/>
                <a:gd name="connsiteX5" fmla="*/ 176734 w 460863"/>
                <a:gd name="connsiteY5" fmla="*/ 0 h 520365"/>
                <a:gd name="connsiteX6" fmla="*/ 37 w 460863"/>
                <a:gd name="connsiteY6" fmla="*/ 520199 h 520365"/>
                <a:gd name="connsiteX7" fmla="*/ 0 w 460863"/>
                <a:gd name="connsiteY7" fmla="*/ 520365 h 520365"/>
                <a:gd name="connsiteX8" fmla="*/ 107524 w 460863"/>
                <a:gd name="connsiteY8" fmla="*/ 520365 h 520365"/>
                <a:gd name="connsiteX9" fmla="*/ 145433 w 460863"/>
                <a:gd name="connsiteY9" fmla="*/ 405256 h 520365"/>
                <a:gd name="connsiteX10" fmla="*/ 316870 w 460863"/>
                <a:gd name="connsiteY10" fmla="*/ 405256 h 520365"/>
                <a:gd name="connsiteX11" fmla="*/ 354059 w 460863"/>
                <a:gd name="connsiteY11" fmla="*/ 520292 h 520365"/>
                <a:gd name="connsiteX12" fmla="*/ 354059 w 460863"/>
                <a:gd name="connsiteY12" fmla="*/ 520365 h 520365"/>
                <a:gd name="connsiteX13" fmla="*/ 460863 w 460863"/>
                <a:gd name="connsiteY13" fmla="*/ 520365 h 520365"/>
                <a:gd name="connsiteX14" fmla="*/ 290570 w 460863"/>
                <a:gd name="connsiteY14" fmla="*/ 74 h 520365"/>
                <a:gd name="connsiteX15" fmla="*/ 290570 w 460863"/>
                <a:gd name="connsiteY15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63" h="520365">
                  <a:moveTo>
                    <a:pt x="293191" y="316907"/>
                  </a:moveTo>
                  <a:lnTo>
                    <a:pt x="171954" y="316907"/>
                  </a:lnTo>
                  <a:lnTo>
                    <a:pt x="234723" y="131259"/>
                  </a:lnTo>
                  <a:lnTo>
                    <a:pt x="293191" y="316907"/>
                  </a:lnTo>
                  <a:close/>
                  <a:moveTo>
                    <a:pt x="290570" y="0"/>
                  </a:moveTo>
                  <a:lnTo>
                    <a:pt x="176734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524" y="520365"/>
                  </a:lnTo>
                  <a:lnTo>
                    <a:pt x="145433" y="405256"/>
                  </a:lnTo>
                  <a:lnTo>
                    <a:pt x="316870" y="405256"/>
                  </a:lnTo>
                  <a:lnTo>
                    <a:pt x="354059" y="520292"/>
                  </a:lnTo>
                  <a:lnTo>
                    <a:pt x="354059" y="520365"/>
                  </a:lnTo>
                  <a:lnTo>
                    <a:pt x="460863" y="520365"/>
                  </a:lnTo>
                  <a:lnTo>
                    <a:pt x="290570" y="74"/>
                  </a:lnTo>
                  <a:lnTo>
                    <a:pt x="290570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88">
              <a:extLst>
                <a:ext uri="{FF2B5EF4-FFF2-40B4-BE49-F238E27FC236}">
                  <a16:creationId xmlns:a16="http://schemas.microsoft.com/office/drawing/2014/main" id="{8A9767EE-2988-D9E8-C9CE-AC9C0C429122}"/>
                </a:ext>
              </a:extLst>
            </p:cNvPr>
            <p:cNvSpPr/>
            <p:nvPr/>
          </p:nvSpPr>
          <p:spPr>
            <a:xfrm>
              <a:off x="6576851" y="4219892"/>
              <a:ext cx="409260" cy="520365"/>
            </a:xfrm>
            <a:custGeom>
              <a:avLst/>
              <a:gdLst>
                <a:gd name="connsiteX0" fmla="*/ 308915 w 409260"/>
                <a:gd name="connsiteY0" fmla="*/ 335824 h 520365"/>
                <a:gd name="connsiteX1" fmla="*/ 101674 w 409260"/>
                <a:gd name="connsiteY1" fmla="*/ 0 h 520365"/>
                <a:gd name="connsiteX2" fmla="*/ 0 w 409260"/>
                <a:gd name="connsiteY2" fmla="*/ 0 h 520365"/>
                <a:gd name="connsiteX3" fmla="*/ 0 w 409260"/>
                <a:gd name="connsiteY3" fmla="*/ 520365 h 520365"/>
                <a:gd name="connsiteX4" fmla="*/ 101065 w 409260"/>
                <a:gd name="connsiteY4" fmla="*/ 520365 h 520365"/>
                <a:gd name="connsiteX5" fmla="*/ 101065 w 409260"/>
                <a:gd name="connsiteY5" fmla="*/ 188103 h 520365"/>
                <a:gd name="connsiteX6" fmla="*/ 309026 w 409260"/>
                <a:gd name="connsiteY6" fmla="*/ 520365 h 520365"/>
                <a:gd name="connsiteX7" fmla="*/ 409261 w 409260"/>
                <a:gd name="connsiteY7" fmla="*/ 520365 h 520365"/>
                <a:gd name="connsiteX8" fmla="*/ 409261 w 409260"/>
                <a:gd name="connsiteY8" fmla="*/ 0 h 520365"/>
                <a:gd name="connsiteX9" fmla="*/ 308915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915" y="335824"/>
                  </a:move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65" y="520365"/>
                  </a:lnTo>
                  <a:lnTo>
                    <a:pt x="101065" y="188103"/>
                  </a:lnTo>
                  <a:lnTo>
                    <a:pt x="309026" y="520365"/>
                  </a:lnTo>
                  <a:lnTo>
                    <a:pt x="409261" y="520365"/>
                  </a:lnTo>
                  <a:lnTo>
                    <a:pt x="409261" y="0"/>
                  </a:lnTo>
                  <a:lnTo>
                    <a:pt x="30891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41D81C75-B4CD-9B66-5AD7-927671047F1D}"/>
                </a:ext>
              </a:extLst>
            </p:cNvPr>
            <p:cNvGrpSpPr/>
            <p:nvPr/>
          </p:nvGrpSpPr>
          <p:grpSpPr>
            <a:xfrm>
              <a:off x="7391404" y="4214226"/>
              <a:ext cx="2705808" cy="530534"/>
              <a:chOff x="7391404" y="4214226"/>
              <a:chExt cx="2705808" cy="530534"/>
            </a:xfrm>
            <a:solidFill>
              <a:srgbClr val="9C9B9B"/>
            </a:solidFill>
          </p:grpSpPr>
          <p:sp>
            <p:nvSpPr>
              <p:cNvPr id="66" name="Freeform: Shape 138">
                <a:extLst>
                  <a:ext uri="{FF2B5EF4-FFF2-40B4-BE49-F238E27FC236}">
                    <a16:creationId xmlns:a16="http://schemas.microsoft.com/office/drawing/2014/main" id="{1CA9A1E8-BDDB-C527-B290-86AAFA680FDD}"/>
                  </a:ext>
                </a:extLst>
              </p:cNvPr>
              <p:cNvSpPr/>
              <p:nvPr/>
            </p:nvSpPr>
            <p:spPr>
              <a:xfrm>
                <a:off x="7391404" y="4214226"/>
                <a:ext cx="360666" cy="530534"/>
              </a:xfrm>
              <a:custGeom>
                <a:avLst/>
                <a:gdLst>
                  <a:gd name="connsiteX0" fmla="*/ 83181 w 360666"/>
                  <a:gd name="connsiteY0" fmla="*/ 504180 h 530534"/>
                  <a:gd name="connsiteX1" fmla="*/ 79084 w 360666"/>
                  <a:gd name="connsiteY1" fmla="*/ 501633 h 530534"/>
                  <a:gd name="connsiteX2" fmla="*/ 83181 w 360666"/>
                  <a:gd name="connsiteY2" fmla="*/ 504180 h 530534"/>
                  <a:gd name="connsiteX3" fmla="*/ 64522 w 360666"/>
                  <a:gd name="connsiteY3" fmla="*/ 489618 h 530534"/>
                  <a:gd name="connsiteX4" fmla="*/ 64928 w 360666"/>
                  <a:gd name="connsiteY4" fmla="*/ 489969 h 530534"/>
                  <a:gd name="connsiteX5" fmla="*/ 64522 w 360666"/>
                  <a:gd name="connsiteY5" fmla="*/ 489618 h 530534"/>
                  <a:gd name="connsiteX6" fmla="*/ 100677 w 360666"/>
                  <a:gd name="connsiteY6" fmla="*/ 513961 h 530534"/>
                  <a:gd name="connsiteX7" fmla="*/ 95436 w 360666"/>
                  <a:gd name="connsiteY7" fmla="*/ 511618 h 530534"/>
                  <a:gd name="connsiteX8" fmla="*/ 100677 w 360666"/>
                  <a:gd name="connsiteY8" fmla="*/ 513961 h 530534"/>
                  <a:gd name="connsiteX9" fmla="*/ 117269 w 360666"/>
                  <a:gd name="connsiteY9" fmla="*/ 520643 h 530534"/>
                  <a:gd name="connsiteX10" fmla="*/ 113615 w 360666"/>
                  <a:gd name="connsiteY10" fmla="*/ 519535 h 530534"/>
                  <a:gd name="connsiteX11" fmla="*/ 117269 w 360666"/>
                  <a:gd name="connsiteY11" fmla="*/ 520643 h 530534"/>
                  <a:gd name="connsiteX12" fmla="*/ 104535 w 360666"/>
                  <a:gd name="connsiteY12" fmla="*/ 341970 h 530534"/>
                  <a:gd name="connsiteX13" fmla="*/ 104535 w 360666"/>
                  <a:gd name="connsiteY13" fmla="*/ 342007 h 530534"/>
                  <a:gd name="connsiteX14" fmla="*/ 104535 w 360666"/>
                  <a:gd name="connsiteY14" fmla="*/ 341970 h 530534"/>
                  <a:gd name="connsiteX15" fmla="*/ 178192 w 360666"/>
                  <a:gd name="connsiteY15" fmla="*/ 0 h 530534"/>
                  <a:gd name="connsiteX16" fmla="*/ 129949 w 360666"/>
                  <a:gd name="connsiteY16" fmla="*/ 4614 h 530534"/>
                  <a:gd name="connsiteX17" fmla="*/ 126017 w 360666"/>
                  <a:gd name="connsiteY17" fmla="*/ 5611 h 530534"/>
                  <a:gd name="connsiteX18" fmla="*/ 109592 w 360666"/>
                  <a:gd name="connsiteY18" fmla="*/ 10059 h 530534"/>
                  <a:gd name="connsiteX19" fmla="*/ 101194 w 360666"/>
                  <a:gd name="connsiteY19" fmla="*/ 13473 h 530534"/>
                  <a:gd name="connsiteX20" fmla="*/ 91136 w 360666"/>
                  <a:gd name="connsiteY20" fmla="*/ 17681 h 530534"/>
                  <a:gd name="connsiteX21" fmla="*/ 82535 w 360666"/>
                  <a:gd name="connsiteY21" fmla="*/ 22701 h 530534"/>
                  <a:gd name="connsiteX22" fmla="*/ 74415 w 360666"/>
                  <a:gd name="connsiteY22" fmla="*/ 27555 h 530534"/>
                  <a:gd name="connsiteX23" fmla="*/ 68047 w 360666"/>
                  <a:gd name="connsiteY23" fmla="*/ 32649 h 530534"/>
                  <a:gd name="connsiteX24" fmla="*/ 59447 w 360666"/>
                  <a:gd name="connsiteY24" fmla="*/ 39773 h 530534"/>
                  <a:gd name="connsiteX25" fmla="*/ 57343 w 360666"/>
                  <a:gd name="connsiteY25" fmla="*/ 42043 h 530534"/>
                  <a:gd name="connsiteX26" fmla="*/ 35657 w 360666"/>
                  <a:gd name="connsiteY26" fmla="*/ 69856 h 530534"/>
                  <a:gd name="connsiteX27" fmla="*/ 19028 w 360666"/>
                  <a:gd name="connsiteY27" fmla="*/ 107487 h 530534"/>
                  <a:gd name="connsiteX28" fmla="*/ 18474 w 360666"/>
                  <a:gd name="connsiteY28" fmla="*/ 109352 h 530534"/>
                  <a:gd name="connsiteX29" fmla="*/ 12993 w 360666"/>
                  <a:gd name="connsiteY29" fmla="*/ 128564 h 530534"/>
                  <a:gd name="connsiteX30" fmla="*/ 11794 w 360666"/>
                  <a:gd name="connsiteY30" fmla="*/ 134101 h 530534"/>
                  <a:gd name="connsiteX31" fmla="*/ 8176 w 360666"/>
                  <a:gd name="connsiteY31" fmla="*/ 151763 h 530534"/>
                  <a:gd name="connsiteX32" fmla="*/ 7069 w 360666"/>
                  <a:gd name="connsiteY32" fmla="*/ 158961 h 530534"/>
                  <a:gd name="connsiteX33" fmla="*/ 4485 w 360666"/>
                  <a:gd name="connsiteY33" fmla="*/ 177306 h 530534"/>
                  <a:gd name="connsiteX34" fmla="*/ 3894 w 360666"/>
                  <a:gd name="connsiteY34" fmla="*/ 183434 h 530534"/>
                  <a:gd name="connsiteX35" fmla="*/ 0 w 360666"/>
                  <a:gd name="connsiteY35" fmla="*/ 264455 h 530534"/>
                  <a:gd name="connsiteX36" fmla="*/ 39459 w 360666"/>
                  <a:gd name="connsiteY36" fmla="*/ 458686 h 530534"/>
                  <a:gd name="connsiteX37" fmla="*/ 178211 w 360666"/>
                  <a:gd name="connsiteY37" fmla="*/ 530332 h 530534"/>
                  <a:gd name="connsiteX38" fmla="*/ 198346 w 360666"/>
                  <a:gd name="connsiteY38" fmla="*/ 530535 h 530534"/>
                  <a:gd name="connsiteX39" fmla="*/ 204400 w 360666"/>
                  <a:gd name="connsiteY39" fmla="*/ 530369 h 530534"/>
                  <a:gd name="connsiteX40" fmla="*/ 237251 w 360666"/>
                  <a:gd name="connsiteY40" fmla="*/ 529501 h 530534"/>
                  <a:gd name="connsiteX41" fmla="*/ 252441 w 360666"/>
                  <a:gd name="connsiteY41" fmla="*/ 528708 h 530534"/>
                  <a:gd name="connsiteX42" fmla="*/ 282505 w 360666"/>
                  <a:gd name="connsiteY42" fmla="*/ 526050 h 530534"/>
                  <a:gd name="connsiteX43" fmla="*/ 295240 w 360666"/>
                  <a:gd name="connsiteY43" fmla="*/ 524426 h 530534"/>
                  <a:gd name="connsiteX44" fmla="*/ 323164 w 360666"/>
                  <a:gd name="connsiteY44" fmla="*/ 519849 h 530534"/>
                  <a:gd name="connsiteX45" fmla="*/ 332706 w 360666"/>
                  <a:gd name="connsiteY45" fmla="*/ 517652 h 530534"/>
                  <a:gd name="connsiteX46" fmla="*/ 355702 w 360666"/>
                  <a:gd name="connsiteY46" fmla="*/ 511691 h 530534"/>
                  <a:gd name="connsiteX47" fmla="*/ 360593 w 360666"/>
                  <a:gd name="connsiteY47" fmla="*/ 510418 h 530534"/>
                  <a:gd name="connsiteX48" fmla="*/ 360630 w 360666"/>
                  <a:gd name="connsiteY48" fmla="*/ 510418 h 530534"/>
                  <a:gd name="connsiteX49" fmla="*/ 360630 w 360666"/>
                  <a:gd name="connsiteY49" fmla="*/ 432774 h 530534"/>
                  <a:gd name="connsiteX50" fmla="*/ 360519 w 360666"/>
                  <a:gd name="connsiteY50" fmla="*/ 432774 h 530534"/>
                  <a:gd name="connsiteX51" fmla="*/ 201816 w 360666"/>
                  <a:gd name="connsiteY51" fmla="*/ 438421 h 530534"/>
                  <a:gd name="connsiteX52" fmla="*/ 120315 w 360666"/>
                  <a:gd name="connsiteY52" fmla="*/ 395862 h 530534"/>
                  <a:gd name="connsiteX53" fmla="*/ 100345 w 360666"/>
                  <a:gd name="connsiteY53" fmla="*/ 265913 h 530534"/>
                  <a:gd name="connsiteX54" fmla="*/ 123544 w 360666"/>
                  <a:gd name="connsiteY54" fmla="*/ 119779 h 530534"/>
                  <a:gd name="connsiteX55" fmla="*/ 201834 w 360666"/>
                  <a:gd name="connsiteY55" fmla="*/ 91929 h 530534"/>
                  <a:gd name="connsiteX56" fmla="*/ 358286 w 360666"/>
                  <a:gd name="connsiteY56" fmla="*/ 101637 h 530534"/>
                  <a:gd name="connsiteX57" fmla="*/ 360556 w 360666"/>
                  <a:gd name="connsiteY57" fmla="*/ 101877 h 530534"/>
                  <a:gd name="connsiteX58" fmla="*/ 360666 w 360666"/>
                  <a:gd name="connsiteY58" fmla="*/ 101877 h 530534"/>
                  <a:gd name="connsiteX59" fmla="*/ 360666 w 360666"/>
                  <a:gd name="connsiteY59" fmla="*/ 23513 h 530534"/>
                  <a:gd name="connsiteX60" fmla="*/ 360593 w 360666"/>
                  <a:gd name="connsiteY60" fmla="*/ 23476 h 530534"/>
                  <a:gd name="connsiteX61" fmla="*/ 178192 w 360666"/>
                  <a:gd name="connsiteY61" fmla="*/ 0 h 53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60666" h="530534">
                    <a:moveTo>
                      <a:pt x="83181" y="504180"/>
                    </a:moveTo>
                    <a:cubicBezTo>
                      <a:pt x="81871" y="503312"/>
                      <a:pt x="80394" y="502593"/>
                      <a:pt x="79084" y="501633"/>
                    </a:cubicBezTo>
                    <a:cubicBezTo>
                      <a:pt x="80394" y="502556"/>
                      <a:pt x="81852" y="503294"/>
                      <a:pt x="83181" y="504180"/>
                    </a:cubicBezTo>
                    <a:moveTo>
                      <a:pt x="64522" y="489618"/>
                    </a:moveTo>
                    <a:cubicBezTo>
                      <a:pt x="64633" y="489729"/>
                      <a:pt x="64799" y="489821"/>
                      <a:pt x="64928" y="489969"/>
                    </a:cubicBezTo>
                    <a:cubicBezTo>
                      <a:pt x="64799" y="489821"/>
                      <a:pt x="64633" y="489747"/>
                      <a:pt x="64522" y="489618"/>
                    </a:cubicBezTo>
                    <a:moveTo>
                      <a:pt x="100677" y="513961"/>
                    </a:moveTo>
                    <a:cubicBezTo>
                      <a:pt x="98961" y="513168"/>
                      <a:pt x="97097" y="512485"/>
                      <a:pt x="95436" y="511618"/>
                    </a:cubicBezTo>
                    <a:cubicBezTo>
                      <a:pt x="97097" y="512485"/>
                      <a:pt x="98961" y="513168"/>
                      <a:pt x="100677" y="513961"/>
                    </a:cubicBezTo>
                    <a:moveTo>
                      <a:pt x="117269" y="520643"/>
                    </a:moveTo>
                    <a:cubicBezTo>
                      <a:pt x="116070" y="520236"/>
                      <a:pt x="114796" y="519959"/>
                      <a:pt x="113615" y="519535"/>
                    </a:cubicBezTo>
                    <a:cubicBezTo>
                      <a:pt x="114796" y="519978"/>
                      <a:pt x="116070" y="520255"/>
                      <a:pt x="117269" y="520643"/>
                    </a:cubicBezTo>
                    <a:moveTo>
                      <a:pt x="104535" y="341970"/>
                    </a:moveTo>
                    <a:lnTo>
                      <a:pt x="104535" y="342007"/>
                    </a:lnTo>
                    <a:lnTo>
                      <a:pt x="104535" y="341970"/>
                    </a:lnTo>
                    <a:close/>
                    <a:moveTo>
                      <a:pt x="178192" y="0"/>
                    </a:moveTo>
                    <a:cubicBezTo>
                      <a:pt x="160696" y="0"/>
                      <a:pt x="144621" y="1550"/>
                      <a:pt x="129949" y="4614"/>
                    </a:cubicBezTo>
                    <a:cubicBezTo>
                      <a:pt x="128564" y="4891"/>
                      <a:pt x="127365" y="5334"/>
                      <a:pt x="126017" y="5611"/>
                    </a:cubicBezTo>
                    <a:cubicBezTo>
                      <a:pt x="120407" y="6921"/>
                      <a:pt x="114833" y="8324"/>
                      <a:pt x="109592" y="10059"/>
                    </a:cubicBezTo>
                    <a:cubicBezTo>
                      <a:pt x="106657" y="11055"/>
                      <a:pt x="103981" y="12329"/>
                      <a:pt x="101194" y="13473"/>
                    </a:cubicBezTo>
                    <a:cubicBezTo>
                      <a:pt x="97817" y="14857"/>
                      <a:pt x="94310" y="16094"/>
                      <a:pt x="91136" y="17681"/>
                    </a:cubicBezTo>
                    <a:cubicBezTo>
                      <a:pt x="88072" y="19194"/>
                      <a:pt x="85359" y="20984"/>
                      <a:pt x="82535" y="22701"/>
                    </a:cubicBezTo>
                    <a:cubicBezTo>
                      <a:pt x="79785" y="24325"/>
                      <a:pt x="76962" y="25765"/>
                      <a:pt x="74415" y="27555"/>
                    </a:cubicBezTo>
                    <a:cubicBezTo>
                      <a:pt x="72144" y="29142"/>
                      <a:pt x="70207" y="30969"/>
                      <a:pt x="68047" y="32649"/>
                    </a:cubicBezTo>
                    <a:cubicBezTo>
                      <a:pt x="65150" y="34993"/>
                      <a:pt x="62160" y="37189"/>
                      <a:pt x="59447" y="39773"/>
                    </a:cubicBezTo>
                    <a:cubicBezTo>
                      <a:pt x="58690" y="40492"/>
                      <a:pt x="58063" y="41323"/>
                      <a:pt x="57343" y="42043"/>
                    </a:cubicBezTo>
                    <a:cubicBezTo>
                      <a:pt x="49185" y="50163"/>
                      <a:pt x="41877" y="59299"/>
                      <a:pt x="35657" y="69856"/>
                    </a:cubicBezTo>
                    <a:cubicBezTo>
                      <a:pt x="29179" y="80837"/>
                      <a:pt x="23679" y="93406"/>
                      <a:pt x="19028" y="107487"/>
                    </a:cubicBezTo>
                    <a:cubicBezTo>
                      <a:pt x="18825" y="108078"/>
                      <a:pt x="18678" y="108761"/>
                      <a:pt x="18474" y="109352"/>
                    </a:cubicBezTo>
                    <a:cubicBezTo>
                      <a:pt x="16481" y="115479"/>
                      <a:pt x="14654" y="121846"/>
                      <a:pt x="12993" y="128564"/>
                    </a:cubicBezTo>
                    <a:cubicBezTo>
                      <a:pt x="12550" y="130354"/>
                      <a:pt x="12200" y="132255"/>
                      <a:pt x="11794" y="134101"/>
                    </a:cubicBezTo>
                    <a:cubicBezTo>
                      <a:pt x="10483" y="139822"/>
                      <a:pt x="9246" y="145599"/>
                      <a:pt x="8176" y="151763"/>
                    </a:cubicBezTo>
                    <a:cubicBezTo>
                      <a:pt x="7770" y="154070"/>
                      <a:pt x="7456" y="156580"/>
                      <a:pt x="7069" y="158961"/>
                    </a:cubicBezTo>
                    <a:cubicBezTo>
                      <a:pt x="6146" y="164886"/>
                      <a:pt x="5242" y="170939"/>
                      <a:pt x="4485" y="177306"/>
                    </a:cubicBezTo>
                    <a:cubicBezTo>
                      <a:pt x="4245" y="179300"/>
                      <a:pt x="4134" y="181404"/>
                      <a:pt x="3894" y="183434"/>
                    </a:cubicBezTo>
                    <a:cubicBezTo>
                      <a:pt x="1348" y="207500"/>
                      <a:pt x="0" y="234225"/>
                      <a:pt x="0" y="264455"/>
                    </a:cubicBezTo>
                    <a:cubicBezTo>
                      <a:pt x="0" y="351844"/>
                      <a:pt x="12883" y="415370"/>
                      <a:pt x="39459" y="458686"/>
                    </a:cubicBezTo>
                    <a:cubicBezTo>
                      <a:pt x="68583" y="506173"/>
                      <a:pt x="113965" y="529649"/>
                      <a:pt x="178211" y="530332"/>
                    </a:cubicBezTo>
                    <a:cubicBezTo>
                      <a:pt x="185058" y="530443"/>
                      <a:pt x="191739" y="530535"/>
                      <a:pt x="198346" y="530535"/>
                    </a:cubicBezTo>
                    <a:cubicBezTo>
                      <a:pt x="200450" y="530535"/>
                      <a:pt x="202278" y="530369"/>
                      <a:pt x="204400" y="530369"/>
                    </a:cubicBezTo>
                    <a:cubicBezTo>
                      <a:pt x="215731" y="530295"/>
                      <a:pt x="226639" y="529963"/>
                      <a:pt x="237251" y="529501"/>
                    </a:cubicBezTo>
                    <a:cubicBezTo>
                      <a:pt x="242383" y="529261"/>
                      <a:pt x="247476" y="529021"/>
                      <a:pt x="252441" y="528708"/>
                    </a:cubicBezTo>
                    <a:cubicBezTo>
                      <a:pt x="262831" y="528025"/>
                      <a:pt x="272853" y="527157"/>
                      <a:pt x="282505" y="526050"/>
                    </a:cubicBezTo>
                    <a:cubicBezTo>
                      <a:pt x="286806" y="525570"/>
                      <a:pt x="291013" y="525017"/>
                      <a:pt x="295240" y="524426"/>
                    </a:cubicBezTo>
                    <a:cubicBezTo>
                      <a:pt x="304874" y="523116"/>
                      <a:pt x="314250" y="521602"/>
                      <a:pt x="323164" y="519849"/>
                    </a:cubicBezTo>
                    <a:cubicBezTo>
                      <a:pt x="326430" y="519166"/>
                      <a:pt x="329531" y="518372"/>
                      <a:pt x="332706" y="517652"/>
                    </a:cubicBezTo>
                    <a:cubicBezTo>
                      <a:pt x="340661" y="515862"/>
                      <a:pt x="348375" y="513869"/>
                      <a:pt x="355702" y="511691"/>
                    </a:cubicBezTo>
                    <a:cubicBezTo>
                      <a:pt x="357252" y="511211"/>
                      <a:pt x="359043" y="510898"/>
                      <a:pt x="360593" y="510418"/>
                    </a:cubicBezTo>
                    <a:lnTo>
                      <a:pt x="360630" y="510418"/>
                    </a:lnTo>
                    <a:lnTo>
                      <a:pt x="360630" y="432774"/>
                    </a:lnTo>
                    <a:lnTo>
                      <a:pt x="360519" y="432774"/>
                    </a:lnTo>
                    <a:cubicBezTo>
                      <a:pt x="359688" y="432811"/>
                      <a:pt x="276028" y="438421"/>
                      <a:pt x="201816" y="438421"/>
                    </a:cubicBezTo>
                    <a:cubicBezTo>
                      <a:pt x="161563" y="438421"/>
                      <a:pt x="135633" y="424930"/>
                      <a:pt x="120315" y="395862"/>
                    </a:cubicBezTo>
                    <a:cubicBezTo>
                      <a:pt x="106510" y="369765"/>
                      <a:pt x="100345" y="329679"/>
                      <a:pt x="100345" y="265913"/>
                    </a:cubicBezTo>
                    <a:cubicBezTo>
                      <a:pt x="100345" y="187309"/>
                      <a:pt x="107303" y="143643"/>
                      <a:pt x="123544" y="119779"/>
                    </a:cubicBezTo>
                    <a:cubicBezTo>
                      <a:pt x="139342" y="96469"/>
                      <a:pt x="164203" y="91929"/>
                      <a:pt x="201834" y="91929"/>
                    </a:cubicBezTo>
                    <a:cubicBezTo>
                      <a:pt x="257239" y="91929"/>
                      <a:pt x="323681" y="98020"/>
                      <a:pt x="358286" y="101637"/>
                    </a:cubicBezTo>
                    <a:cubicBezTo>
                      <a:pt x="359965" y="101803"/>
                      <a:pt x="360519" y="101877"/>
                      <a:pt x="360556" y="101877"/>
                    </a:cubicBezTo>
                    <a:lnTo>
                      <a:pt x="360666" y="101877"/>
                    </a:lnTo>
                    <a:lnTo>
                      <a:pt x="360666" y="23513"/>
                    </a:lnTo>
                    <a:lnTo>
                      <a:pt x="360593" y="23476"/>
                    </a:lnTo>
                    <a:cubicBezTo>
                      <a:pt x="303066" y="6810"/>
                      <a:pt x="250189" y="0"/>
                      <a:pt x="17819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139">
                <a:extLst>
                  <a:ext uri="{FF2B5EF4-FFF2-40B4-BE49-F238E27FC236}">
                    <a16:creationId xmlns:a16="http://schemas.microsoft.com/office/drawing/2014/main" id="{5C527359-9121-1E06-07BE-EA2BD0A7D84E}"/>
                  </a:ext>
                </a:extLst>
              </p:cNvPr>
              <p:cNvSpPr/>
              <p:nvPr/>
            </p:nvSpPr>
            <p:spPr>
              <a:xfrm>
                <a:off x="8137984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4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56" y="2104"/>
                      <a:pt x="7474" y="3304"/>
                    </a:cubicBezTo>
                    <a:cubicBezTo>
                      <a:pt x="5093" y="2159"/>
                      <a:pt x="2547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140">
                <a:extLst>
                  <a:ext uri="{FF2B5EF4-FFF2-40B4-BE49-F238E27FC236}">
                    <a16:creationId xmlns:a16="http://schemas.microsoft.com/office/drawing/2014/main" id="{1DD58A44-B3DB-F92C-31DF-F657CCDDD5FC}"/>
                  </a:ext>
                </a:extLst>
              </p:cNvPr>
              <p:cNvSpPr/>
              <p:nvPr/>
            </p:nvSpPr>
            <p:spPr>
              <a:xfrm>
                <a:off x="8166775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1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8" y="1200"/>
                      <a:pt x="3027" y="2547"/>
                      <a:pt x="4541" y="3820"/>
                    </a:cubicBezTo>
                    <a:cubicBezTo>
                      <a:pt x="3009" y="2547"/>
                      <a:pt x="1588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" name="Freeform: Shape 141">
                <a:extLst>
                  <a:ext uri="{FF2B5EF4-FFF2-40B4-BE49-F238E27FC236}">
                    <a16:creationId xmlns:a16="http://schemas.microsoft.com/office/drawing/2014/main" id="{A1F580C2-3973-FAED-AB9A-FCBAB44A4062}"/>
                  </a:ext>
                </a:extLst>
              </p:cNvPr>
              <p:cNvSpPr/>
              <p:nvPr/>
            </p:nvSpPr>
            <p:spPr>
              <a:xfrm>
                <a:off x="7816279" y="4216404"/>
                <a:ext cx="420665" cy="526714"/>
              </a:xfrm>
              <a:custGeom>
                <a:avLst/>
                <a:gdLst>
                  <a:gd name="connsiteX0" fmla="*/ 12125 w 420665"/>
                  <a:gd name="connsiteY0" fmla="*/ 139453 h 526714"/>
                  <a:gd name="connsiteX1" fmla="*/ 15503 w 420665"/>
                  <a:gd name="connsiteY1" fmla="*/ 124965 h 526714"/>
                  <a:gd name="connsiteX2" fmla="*/ 12125 w 420665"/>
                  <a:gd name="connsiteY2" fmla="*/ 139453 h 526714"/>
                  <a:gd name="connsiteX3" fmla="*/ 6588 w 420665"/>
                  <a:gd name="connsiteY3" fmla="*/ 169610 h 526714"/>
                  <a:gd name="connsiteX4" fmla="*/ 8822 w 420665"/>
                  <a:gd name="connsiteY4" fmla="*/ 154569 h 526714"/>
                  <a:gd name="connsiteX5" fmla="*/ 6588 w 420665"/>
                  <a:gd name="connsiteY5" fmla="*/ 169610 h 526714"/>
                  <a:gd name="connsiteX6" fmla="*/ 3137 w 420665"/>
                  <a:gd name="connsiteY6" fmla="*/ 199047 h 526714"/>
                  <a:gd name="connsiteX7" fmla="*/ 3968 w 420665"/>
                  <a:gd name="connsiteY7" fmla="*/ 188620 h 526714"/>
                  <a:gd name="connsiteX8" fmla="*/ 3137 w 420665"/>
                  <a:gd name="connsiteY8" fmla="*/ 199047 h 526714"/>
                  <a:gd name="connsiteX9" fmla="*/ 20080 w 420665"/>
                  <a:gd name="connsiteY9" fmla="*/ 110773 h 526714"/>
                  <a:gd name="connsiteX10" fmla="*/ 23937 w 420665"/>
                  <a:gd name="connsiteY10" fmla="*/ 99404 h 526714"/>
                  <a:gd name="connsiteX11" fmla="*/ 20080 w 420665"/>
                  <a:gd name="connsiteY11" fmla="*/ 110773 h 526714"/>
                  <a:gd name="connsiteX12" fmla="*/ 34051 w 420665"/>
                  <a:gd name="connsiteY12" fmla="*/ 77441 h 526714"/>
                  <a:gd name="connsiteX13" fmla="*/ 30821 w 420665"/>
                  <a:gd name="connsiteY13" fmla="*/ 84196 h 526714"/>
                  <a:gd name="connsiteX14" fmla="*/ 34051 w 420665"/>
                  <a:gd name="connsiteY14" fmla="*/ 77441 h 526714"/>
                  <a:gd name="connsiteX15" fmla="*/ 45937 w 420665"/>
                  <a:gd name="connsiteY15" fmla="*/ 58672 h 526714"/>
                  <a:gd name="connsiteX16" fmla="*/ 45696 w 420665"/>
                  <a:gd name="connsiteY16" fmla="*/ 59022 h 526714"/>
                  <a:gd name="connsiteX17" fmla="*/ 45937 w 420665"/>
                  <a:gd name="connsiteY17" fmla="*/ 58672 h 526714"/>
                  <a:gd name="connsiteX18" fmla="*/ 121348 w 420665"/>
                  <a:gd name="connsiteY18" fmla="*/ 518815 h 526714"/>
                  <a:gd name="connsiteX19" fmla="*/ 119631 w 420665"/>
                  <a:gd name="connsiteY19" fmla="*/ 518335 h 526714"/>
                  <a:gd name="connsiteX20" fmla="*/ 121348 w 420665"/>
                  <a:gd name="connsiteY20" fmla="*/ 518815 h 526714"/>
                  <a:gd name="connsiteX21" fmla="*/ 86355 w 420665"/>
                  <a:gd name="connsiteY21" fmla="*/ 506357 h 526714"/>
                  <a:gd name="connsiteX22" fmla="*/ 84454 w 420665"/>
                  <a:gd name="connsiteY22" fmla="*/ 505250 h 526714"/>
                  <a:gd name="connsiteX23" fmla="*/ 86355 w 420665"/>
                  <a:gd name="connsiteY23" fmla="*/ 506357 h 526714"/>
                  <a:gd name="connsiteX24" fmla="*/ 103297 w 420665"/>
                  <a:gd name="connsiteY24" fmla="*/ 513555 h 526714"/>
                  <a:gd name="connsiteX25" fmla="*/ 99440 w 420665"/>
                  <a:gd name="connsiteY25" fmla="*/ 511968 h 526714"/>
                  <a:gd name="connsiteX26" fmla="*/ 103297 w 420665"/>
                  <a:gd name="connsiteY26" fmla="*/ 513555 h 526714"/>
                  <a:gd name="connsiteX27" fmla="*/ 291050 w 420665"/>
                  <a:gd name="connsiteY27" fmla="*/ 410811 h 526714"/>
                  <a:gd name="connsiteX28" fmla="*/ 288300 w 420665"/>
                  <a:gd name="connsiteY28" fmla="*/ 413524 h 526714"/>
                  <a:gd name="connsiteX29" fmla="*/ 283373 w 420665"/>
                  <a:gd name="connsiteY29" fmla="*/ 417824 h 526714"/>
                  <a:gd name="connsiteX30" fmla="*/ 280752 w 420665"/>
                  <a:gd name="connsiteY30" fmla="*/ 419688 h 526714"/>
                  <a:gd name="connsiteX31" fmla="*/ 275178 w 420665"/>
                  <a:gd name="connsiteY31" fmla="*/ 423066 h 526714"/>
                  <a:gd name="connsiteX32" fmla="*/ 270970 w 420665"/>
                  <a:gd name="connsiteY32" fmla="*/ 425170 h 526714"/>
                  <a:gd name="connsiteX33" fmla="*/ 266707 w 420665"/>
                  <a:gd name="connsiteY33" fmla="*/ 426923 h 526714"/>
                  <a:gd name="connsiteX34" fmla="*/ 258715 w 420665"/>
                  <a:gd name="connsiteY34" fmla="*/ 429581 h 526714"/>
                  <a:gd name="connsiteX35" fmla="*/ 257202 w 420665"/>
                  <a:gd name="connsiteY35" fmla="*/ 429987 h 526714"/>
                  <a:gd name="connsiteX36" fmla="*/ 210342 w 420665"/>
                  <a:gd name="connsiteY36" fmla="*/ 434804 h 526714"/>
                  <a:gd name="connsiteX37" fmla="*/ 157355 w 420665"/>
                  <a:gd name="connsiteY37" fmla="*/ 429193 h 526714"/>
                  <a:gd name="connsiteX38" fmla="*/ 156765 w 420665"/>
                  <a:gd name="connsiteY38" fmla="*/ 429027 h 526714"/>
                  <a:gd name="connsiteX39" fmla="*/ 121883 w 420665"/>
                  <a:gd name="connsiteY39" fmla="*/ 404277 h 526714"/>
                  <a:gd name="connsiteX40" fmla="*/ 108281 w 420665"/>
                  <a:gd name="connsiteY40" fmla="*/ 370946 h 526714"/>
                  <a:gd name="connsiteX41" fmla="*/ 108244 w 420665"/>
                  <a:gd name="connsiteY41" fmla="*/ 370780 h 526714"/>
                  <a:gd name="connsiteX42" fmla="*/ 100326 w 420665"/>
                  <a:gd name="connsiteY42" fmla="*/ 267205 h 526714"/>
                  <a:gd name="connsiteX43" fmla="*/ 126423 w 420665"/>
                  <a:gd name="connsiteY43" fmla="*/ 117435 h 526714"/>
                  <a:gd name="connsiteX44" fmla="*/ 210361 w 420665"/>
                  <a:gd name="connsiteY44" fmla="*/ 91781 h 526714"/>
                  <a:gd name="connsiteX45" fmla="*/ 295092 w 420665"/>
                  <a:gd name="connsiteY45" fmla="*/ 118746 h 526714"/>
                  <a:gd name="connsiteX46" fmla="*/ 320395 w 420665"/>
                  <a:gd name="connsiteY46" fmla="*/ 267187 h 526714"/>
                  <a:gd name="connsiteX47" fmla="*/ 296974 w 420665"/>
                  <a:gd name="connsiteY47" fmla="*/ 403466 h 526714"/>
                  <a:gd name="connsiteX48" fmla="*/ 294077 w 420665"/>
                  <a:gd name="connsiteY48" fmla="*/ 407157 h 526714"/>
                  <a:gd name="connsiteX49" fmla="*/ 291050 w 420665"/>
                  <a:gd name="connsiteY49" fmla="*/ 410811 h 526714"/>
                  <a:gd name="connsiteX50" fmla="*/ 389568 w 420665"/>
                  <a:gd name="connsiteY50" fmla="*/ 81815 h 526714"/>
                  <a:gd name="connsiteX51" fmla="*/ 387538 w 420665"/>
                  <a:gd name="connsiteY51" fmla="*/ 77478 h 526714"/>
                  <a:gd name="connsiteX52" fmla="*/ 389568 w 420665"/>
                  <a:gd name="connsiteY52" fmla="*/ 81815 h 526714"/>
                  <a:gd name="connsiteX53" fmla="*/ 400070 w 420665"/>
                  <a:gd name="connsiteY53" fmla="*/ 107321 h 526714"/>
                  <a:gd name="connsiteX54" fmla="*/ 397523 w 420665"/>
                  <a:gd name="connsiteY54" fmla="*/ 99681 h 526714"/>
                  <a:gd name="connsiteX55" fmla="*/ 400070 w 420665"/>
                  <a:gd name="connsiteY55" fmla="*/ 107321 h 526714"/>
                  <a:gd name="connsiteX56" fmla="*/ 413672 w 420665"/>
                  <a:gd name="connsiteY56" fmla="*/ 165236 h 526714"/>
                  <a:gd name="connsiteX57" fmla="*/ 412195 w 420665"/>
                  <a:gd name="connsiteY57" fmla="*/ 155048 h 526714"/>
                  <a:gd name="connsiteX58" fmla="*/ 413672 w 420665"/>
                  <a:gd name="connsiteY58" fmla="*/ 165236 h 526714"/>
                  <a:gd name="connsiteX59" fmla="*/ 417289 w 420665"/>
                  <a:gd name="connsiteY59" fmla="*/ 194341 h 526714"/>
                  <a:gd name="connsiteX60" fmla="*/ 416846 w 420665"/>
                  <a:gd name="connsiteY60" fmla="*/ 188934 h 526714"/>
                  <a:gd name="connsiteX61" fmla="*/ 417289 w 420665"/>
                  <a:gd name="connsiteY61" fmla="*/ 194341 h 526714"/>
                  <a:gd name="connsiteX62" fmla="*/ 407987 w 420665"/>
                  <a:gd name="connsiteY62" fmla="*/ 135393 h 526714"/>
                  <a:gd name="connsiteX63" fmla="*/ 405754 w 420665"/>
                  <a:gd name="connsiteY63" fmla="*/ 125371 h 526714"/>
                  <a:gd name="connsiteX64" fmla="*/ 407987 w 420665"/>
                  <a:gd name="connsiteY64" fmla="*/ 135393 h 526714"/>
                  <a:gd name="connsiteX65" fmla="*/ 412638 w 420665"/>
                  <a:gd name="connsiteY65" fmla="*/ 373512 h 526714"/>
                  <a:gd name="connsiteX66" fmla="*/ 413229 w 420665"/>
                  <a:gd name="connsiteY66" fmla="*/ 369101 h 526714"/>
                  <a:gd name="connsiteX67" fmla="*/ 412638 w 420665"/>
                  <a:gd name="connsiteY67" fmla="*/ 373512 h 526714"/>
                  <a:gd name="connsiteX68" fmla="*/ 406436 w 420665"/>
                  <a:gd name="connsiteY68" fmla="*/ 401915 h 526714"/>
                  <a:gd name="connsiteX69" fmla="*/ 407544 w 420665"/>
                  <a:gd name="connsiteY69" fmla="*/ 396895 h 526714"/>
                  <a:gd name="connsiteX70" fmla="*/ 406436 w 420665"/>
                  <a:gd name="connsiteY70" fmla="*/ 401915 h 526714"/>
                  <a:gd name="connsiteX71" fmla="*/ 398519 w 420665"/>
                  <a:gd name="connsiteY71" fmla="*/ 426775 h 526714"/>
                  <a:gd name="connsiteX72" fmla="*/ 399626 w 420665"/>
                  <a:gd name="connsiteY72" fmla="*/ 423398 h 526714"/>
                  <a:gd name="connsiteX73" fmla="*/ 398519 w 420665"/>
                  <a:gd name="connsiteY73" fmla="*/ 426775 h 526714"/>
                  <a:gd name="connsiteX74" fmla="*/ 388811 w 420665"/>
                  <a:gd name="connsiteY74" fmla="*/ 448332 h 526714"/>
                  <a:gd name="connsiteX75" fmla="*/ 389088 w 420665"/>
                  <a:gd name="connsiteY75" fmla="*/ 447741 h 526714"/>
                  <a:gd name="connsiteX76" fmla="*/ 388811 w 420665"/>
                  <a:gd name="connsiteY76" fmla="*/ 448332 h 526714"/>
                  <a:gd name="connsiteX77" fmla="*/ 360537 w 420665"/>
                  <a:gd name="connsiteY77" fmla="*/ 485761 h 526714"/>
                  <a:gd name="connsiteX78" fmla="*/ 357824 w 420665"/>
                  <a:gd name="connsiteY78" fmla="*/ 487994 h 526714"/>
                  <a:gd name="connsiteX79" fmla="*/ 361515 w 420665"/>
                  <a:gd name="connsiteY79" fmla="*/ 484856 h 526714"/>
                  <a:gd name="connsiteX80" fmla="*/ 360537 w 420665"/>
                  <a:gd name="connsiteY80" fmla="*/ 485761 h 526714"/>
                  <a:gd name="connsiteX81" fmla="*/ 363841 w 420665"/>
                  <a:gd name="connsiteY81" fmla="*/ 483048 h 526714"/>
                  <a:gd name="connsiteX82" fmla="*/ 387778 w 420665"/>
                  <a:gd name="connsiteY82" fmla="*/ 450473 h 526714"/>
                  <a:gd name="connsiteX83" fmla="*/ 387980 w 420665"/>
                  <a:gd name="connsiteY83" fmla="*/ 450122 h 526714"/>
                  <a:gd name="connsiteX84" fmla="*/ 397412 w 420665"/>
                  <a:gd name="connsiteY84" fmla="*/ 429802 h 526714"/>
                  <a:gd name="connsiteX85" fmla="*/ 397763 w 420665"/>
                  <a:gd name="connsiteY85" fmla="*/ 429008 h 526714"/>
                  <a:gd name="connsiteX86" fmla="*/ 420666 w 420665"/>
                  <a:gd name="connsiteY86" fmla="*/ 267242 h 526714"/>
                  <a:gd name="connsiteX87" fmla="*/ 405108 w 420665"/>
                  <a:gd name="connsiteY87" fmla="*/ 122732 h 526714"/>
                  <a:gd name="connsiteX88" fmla="*/ 404997 w 420665"/>
                  <a:gd name="connsiteY88" fmla="*/ 122252 h 526714"/>
                  <a:gd name="connsiteX89" fmla="*/ 396840 w 420665"/>
                  <a:gd name="connsiteY89" fmla="*/ 97558 h 526714"/>
                  <a:gd name="connsiteX90" fmla="*/ 395843 w 420665"/>
                  <a:gd name="connsiteY90" fmla="*/ 95417 h 526714"/>
                  <a:gd name="connsiteX91" fmla="*/ 386781 w 420665"/>
                  <a:gd name="connsiteY91" fmla="*/ 75854 h 526714"/>
                  <a:gd name="connsiteX92" fmla="*/ 385305 w 420665"/>
                  <a:gd name="connsiteY92" fmla="*/ 73473 h 526714"/>
                  <a:gd name="connsiteX93" fmla="*/ 361921 w 420665"/>
                  <a:gd name="connsiteY93" fmla="*/ 42209 h 526714"/>
                  <a:gd name="connsiteX94" fmla="*/ 355000 w 420665"/>
                  <a:gd name="connsiteY94" fmla="*/ 36395 h 526714"/>
                  <a:gd name="connsiteX95" fmla="*/ 358820 w 420665"/>
                  <a:gd name="connsiteY95" fmla="*/ 39736 h 526714"/>
                  <a:gd name="connsiteX96" fmla="*/ 348909 w 420665"/>
                  <a:gd name="connsiteY96" fmla="*/ 31431 h 526714"/>
                  <a:gd name="connsiteX97" fmla="*/ 350496 w 420665"/>
                  <a:gd name="connsiteY97" fmla="*/ 32538 h 526714"/>
                  <a:gd name="connsiteX98" fmla="*/ 344093 w 420665"/>
                  <a:gd name="connsiteY98" fmla="*/ 28090 h 526714"/>
                  <a:gd name="connsiteX99" fmla="*/ 344850 w 420665"/>
                  <a:gd name="connsiteY99" fmla="*/ 28607 h 526714"/>
                  <a:gd name="connsiteX100" fmla="*/ 333591 w 420665"/>
                  <a:gd name="connsiteY100" fmla="*/ 21796 h 526714"/>
                  <a:gd name="connsiteX101" fmla="*/ 335824 w 420665"/>
                  <a:gd name="connsiteY101" fmla="*/ 22996 h 526714"/>
                  <a:gd name="connsiteX102" fmla="*/ 331210 w 420665"/>
                  <a:gd name="connsiteY102" fmla="*/ 20375 h 526714"/>
                  <a:gd name="connsiteX103" fmla="*/ 331173 w 420665"/>
                  <a:gd name="connsiteY103" fmla="*/ 20338 h 526714"/>
                  <a:gd name="connsiteX104" fmla="*/ 329180 w 420665"/>
                  <a:gd name="connsiteY104" fmla="*/ 19508 h 526714"/>
                  <a:gd name="connsiteX105" fmla="*/ 329383 w 420665"/>
                  <a:gd name="connsiteY105" fmla="*/ 19582 h 526714"/>
                  <a:gd name="connsiteX106" fmla="*/ 319638 w 420665"/>
                  <a:gd name="connsiteY106" fmla="*/ 15448 h 526714"/>
                  <a:gd name="connsiteX107" fmla="*/ 321706 w 420665"/>
                  <a:gd name="connsiteY107" fmla="*/ 16204 h 526714"/>
                  <a:gd name="connsiteX108" fmla="*/ 310171 w 420665"/>
                  <a:gd name="connsiteY108" fmla="*/ 11830 h 526714"/>
                  <a:gd name="connsiteX109" fmla="*/ 310724 w 420665"/>
                  <a:gd name="connsiteY109" fmla="*/ 12070 h 526714"/>
                  <a:gd name="connsiteX110" fmla="*/ 308454 w 420665"/>
                  <a:gd name="connsiteY110" fmla="*/ 11387 h 526714"/>
                  <a:gd name="connsiteX111" fmla="*/ 309893 w 420665"/>
                  <a:gd name="connsiteY111" fmla="*/ 11738 h 526714"/>
                  <a:gd name="connsiteX112" fmla="*/ 295369 w 420665"/>
                  <a:gd name="connsiteY112" fmla="*/ 7475 h 526714"/>
                  <a:gd name="connsiteX113" fmla="*/ 210324 w 420665"/>
                  <a:gd name="connsiteY113" fmla="*/ 0 h 526714"/>
                  <a:gd name="connsiteX114" fmla="*/ 60093 w 420665"/>
                  <a:gd name="connsiteY114" fmla="*/ 42209 h 526714"/>
                  <a:gd name="connsiteX115" fmla="*/ 47284 w 420665"/>
                  <a:gd name="connsiteY115" fmla="*/ 56844 h 526714"/>
                  <a:gd name="connsiteX116" fmla="*/ 46767 w 420665"/>
                  <a:gd name="connsiteY116" fmla="*/ 57398 h 526714"/>
                  <a:gd name="connsiteX117" fmla="*/ 36026 w 420665"/>
                  <a:gd name="connsiteY117" fmla="*/ 73953 h 526714"/>
                  <a:gd name="connsiteX118" fmla="*/ 34827 w 420665"/>
                  <a:gd name="connsiteY118" fmla="*/ 75817 h 526714"/>
                  <a:gd name="connsiteX119" fmla="*/ 24768 w 420665"/>
                  <a:gd name="connsiteY119" fmla="*/ 97097 h 526714"/>
                  <a:gd name="connsiteX120" fmla="*/ 24657 w 420665"/>
                  <a:gd name="connsiteY120" fmla="*/ 97337 h 526714"/>
                  <a:gd name="connsiteX121" fmla="*/ 0 w 420665"/>
                  <a:gd name="connsiteY121" fmla="*/ 267261 h 526714"/>
                  <a:gd name="connsiteX122" fmla="*/ 8397 w 420665"/>
                  <a:gd name="connsiteY122" fmla="*/ 378550 h 526714"/>
                  <a:gd name="connsiteX123" fmla="*/ 9191 w 420665"/>
                  <a:gd name="connsiteY123" fmla="*/ 382370 h 526714"/>
                  <a:gd name="connsiteX124" fmla="*/ 14672 w 420665"/>
                  <a:gd name="connsiteY124" fmla="*/ 406751 h 526714"/>
                  <a:gd name="connsiteX125" fmla="*/ 16628 w 420665"/>
                  <a:gd name="connsiteY125" fmla="*/ 413081 h 526714"/>
                  <a:gd name="connsiteX126" fmla="*/ 22682 w 420665"/>
                  <a:gd name="connsiteY126" fmla="*/ 431463 h 526714"/>
                  <a:gd name="connsiteX127" fmla="*/ 25580 w 420665"/>
                  <a:gd name="connsiteY127" fmla="*/ 437941 h 526714"/>
                  <a:gd name="connsiteX128" fmla="*/ 32464 w 420665"/>
                  <a:gd name="connsiteY128" fmla="*/ 452854 h 526714"/>
                  <a:gd name="connsiteX129" fmla="*/ 35398 w 420665"/>
                  <a:gd name="connsiteY129" fmla="*/ 457505 h 526714"/>
                  <a:gd name="connsiteX130" fmla="*/ 56881 w 420665"/>
                  <a:gd name="connsiteY130" fmla="*/ 485742 h 526714"/>
                  <a:gd name="connsiteX131" fmla="*/ 210342 w 420665"/>
                  <a:gd name="connsiteY131" fmla="*/ 526714 h 526714"/>
                  <a:gd name="connsiteX132" fmla="*/ 249801 w 420665"/>
                  <a:gd name="connsiteY132" fmla="*/ 525275 h 526714"/>
                  <a:gd name="connsiteX133" fmla="*/ 261336 w 420665"/>
                  <a:gd name="connsiteY133" fmla="*/ 524278 h 526714"/>
                  <a:gd name="connsiteX134" fmla="*/ 274071 w 420665"/>
                  <a:gd name="connsiteY134" fmla="*/ 522765 h 526714"/>
                  <a:gd name="connsiteX135" fmla="*/ 297067 w 420665"/>
                  <a:gd name="connsiteY135" fmla="*/ 518428 h 526714"/>
                  <a:gd name="connsiteX136" fmla="*/ 300850 w 420665"/>
                  <a:gd name="connsiteY136" fmla="*/ 517357 h 526714"/>
                  <a:gd name="connsiteX137" fmla="*/ 303563 w 420665"/>
                  <a:gd name="connsiteY137" fmla="*/ 516527 h 526714"/>
                  <a:gd name="connsiteX138" fmla="*/ 311167 w 420665"/>
                  <a:gd name="connsiteY138" fmla="*/ 514220 h 526714"/>
                  <a:gd name="connsiteX139" fmla="*/ 318254 w 420665"/>
                  <a:gd name="connsiteY139" fmla="*/ 511747 h 526714"/>
                  <a:gd name="connsiteX140" fmla="*/ 324862 w 420665"/>
                  <a:gd name="connsiteY140" fmla="*/ 509200 h 526714"/>
                  <a:gd name="connsiteX141" fmla="*/ 321447 w 420665"/>
                  <a:gd name="connsiteY141" fmla="*/ 510344 h 526714"/>
                  <a:gd name="connsiteX142" fmla="*/ 348208 w 420665"/>
                  <a:gd name="connsiteY142" fmla="*/ 495911 h 526714"/>
                  <a:gd name="connsiteX143" fmla="*/ 346658 w 420665"/>
                  <a:gd name="connsiteY143" fmla="*/ 497222 h 526714"/>
                  <a:gd name="connsiteX144" fmla="*/ 348762 w 420665"/>
                  <a:gd name="connsiteY144" fmla="*/ 495598 h 526714"/>
                  <a:gd name="connsiteX145" fmla="*/ 350478 w 420665"/>
                  <a:gd name="connsiteY145" fmla="*/ 494287 h 526714"/>
                  <a:gd name="connsiteX146" fmla="*/ 360537 w 420665"/>
                  <a:gd name="connsiteY146" fmla="*/ 485761 h 52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665" h="526714">
                    <a:moveTo>
                      <a:pt x="12125" y="139453"/>
                    </a:moveTo>
                    <a:cubicBezTo>
                      <a:pt x="13233" y="134562"/>
                      <a:pt x="14229" y="129542"/>
                      <a:pt x="15503" y="124965"/>
                    </a:cubicBezTo>
                    <a:cubicBezTo>
                      <a:pt x="14266" y="129505"/>
                      <a:pt x="13233" y="134562"/>
                      <a:pt x="12125" y="139453"/>
                    </a:cubicBezTo>
                    <a:moveTo>
                      <a:pt x="6588" y="169610"/>
                    </a:moveTo>
                    <a:cubicBezTo>
                      <a:pt x="7345" y="164553"/>
                      <a:pt x="7936" y="159349"/>
                      <a:pt x="8822" y="154569"/>
                    </a:cubicBezTo>
                    <a:cubicBezTo>
                      <a:pt x="7992" y="159312"/>
                      <a:pt x="7345" y="164590"/>
                      <a:pt x="6588" y="169610"/>
                    </a:cubicBezTo>
                    <a:moveTo>
                      <a:pt x="3137" y="199047"/>
                    </a:moveTo>
                    <a:cubicBezTo>
                      <a:pt x="3415" y="195633"/>
                      <a:pt x="3617" y="191960"/>
                      <a:pt x="3968" y="188620"/>
                    </a:cubicBezTo>
                    <a:cubicBezTo>
                      <a:pt x="3617" y="191923"/>
                      <a:pt x="3451" y="195615"/>
                      <a:pt x="3137" y="199047"/>
                    </a:cubicBezTo>
                    <a:moveTo>
                      <a:pt x="20080" y="110773"/>
                    </a:moveTo>
                    <a:cubicBezTo>
                      <a:pt x="21353" y="106989"/>
                      <a:pt x="22498" y="102984"/>
                      <a:pt x="23937" y="99404"/>
                    </a:cubicBezTo>
                    <a:cubicBezTo>
                      <a:pt x="22553" y="102984"/>
                      <a:pt x="21353" y="107008"/>
                      <a:pt x="20080" y="110773"/>
                    </a:cubicBezTo>
                    <a:moveTo>
                      <a:pt x="34051" y="77441"/>
                    </a:moveTo>
                    <a:cubicBezTo>
                      <a:pt x="32944" y="79545"/>
                      <a:pt x="31947" y="82018"/>
                      <a:pt x="30821" y="84196"/>
                    </a:cubicBezTo>
                    <a:cubicBezTo>
                      <a:pt x="31928" y="81981"/>
                      <a:pt x="32888" y="79545"/>
                      <a:pt x="34051" y="77441"/>
                    </a:cubicBezTo>
                    <a:moveTo>
                      <a:pt x="45937" y="58672"/>
                    </a:moveTo>
                    <a:cubicBezTo>
                      <a:pt x="45863" y="58782"/>
                      <a:pt x="45770" y="58911"/>
                      <a:pt x="45696" y="59022"/>
                    </a:cubicBezTo>
                    <a:cubicBezTo>
                      <a:pt x="45770" y="58911"/>
                      <a:pt x="45863" y="58782"/>
                      <a:pt x="45937" y="58672"/>
                    </a:cubicBezTo>
                    <a:moveTo>
                      <a:pt x="121348" y="518815"/>
                    </a:moveTo>
                    <a:cubicBezTo>
                      <a:pt x="120757" y="518704"/>
                      <a:pt x="120203" y="518501"/>
                      <a:pt x="119631" y="518335"/>
                    </a:cubicBezTo>
                    <a:cubicBezTo>
                      <a:pt x="120203" y="518501"/>
                      <a:pt x="120757" y="518686"/>
                      <a:pt x="121348" y="518815"/>
                    </a:cubicBezTo>
                    <a:moveTo>
                      <a:pt x="86355" y="506357"/>
                    </a:moveTo>
                    <a:cubicBezTo>
                      <a:pt x="85672" y="506044"/>
                      <a:pt x="85082" y="505601"/>
                      <a:pt x="84454" y="505250"/>
                    </a:cubicBezTo>
                    <a:cubicBezTo>
                      <a:pt x="85082" y="505601"/>
                      <a:pt x="85672" y="506044"/>
                      <a:pt x="86355" y="506357"/>
                    </a:cubicBezTo>
                    <a:moveTo>
                      <a:pt x="103297" y="513555"/>
                    </a:moveTo>
                    <a:cubicBezTo>
                      <a:pt x="101987" y="513075"/>
                      <a:pt x="100751" y="512485"/>
                      <a:pt x="99440" y="511968"/>
                    </a:cubicBezTo>
                    <a:cubicBezTo>
                      <a:pt x="100751" y="512485"/>
                      <a:pt x="101987" y="513094"/>
                      <a:pt x="103297" y="513555"/>
                    </a:cubicBezTo>
                    <a:moveTo>
                      <a:pt x="291050" y="410811"/>
                    </a:moveTo>
                    <a:cubicBezTo>
                      <a:pt x="290220" y="411771"/>
                      <a:pt x="289260" y="412638"/>
                      <a:pt x="288300" y="413524"/>
                    </a:cubicBezTo>
                    <a:cubicBezTo>
                      <a:pt x="286713" y="415037"/>
                      <a:pt x="285071" y="416514"/>
                      <a:pt x="283373" y="417824"/>
                    </a:cubicBezTo>
                    <a:cubicBezTo>
                      <a:pt x="282542" y="418452"/>
                      <a:pt x="281656" y="419061"/>
                      <a:pt x="280752" y="419688"/>
                    </a:cubicBezTo>
                    <a:cubicBezTo>
                      <a:pt x="278962" y="420888"/>
                      <a:pt x="277098" y="421995"/>
                      <a:pt x="275178" y="423066"/>
                    </a:cubicBezTo>
                    <a:cubicBezTo>
                      <a:pt x="273831" y="423786"/>
                      <a:pt x="272428" y="424505"/>
                      <a:pt x="270970" y="425170"/>
                    </a:cubicBezTo>
                    <a:cubicBezTo>
                      <a:pt x="269623" y="425760"/>
                      <a:pt x="268184" y="426369"/>
                      <a:pt x="266707" y="426923"/>
                    </a:cubicBezTo>
                    <a:cubicBezTo>
                      <a:pt x="264197" y="427883"/>
                      <a:pt x="261613" y="428787"/>
                      <a:pt x="258715" y="429581"/>
                    </a:cubicBezTo>
                    <a:cubicBezTo>
                      <a:pt x="258199" y="429691"/>
                      <a:pt x="257719" y="429858"/>
                      <a:pt x="257202" y="429987"/>
                    </a:cubicBezTo>
                    <a:cubicBezTo>
                      <a:pt x="245261" y="433050"/>
                      <a:pt x="230145" y="434804"/>
                      <a:pt x="210342" y="434804"/>
                    </a:cubicBezTo>
                    <a:cubicBezTo>
                      <a:pt x="189653" y="434804"/>
                      <a:pt x="171991" y="433530"/>
                      <a:pt x="157355" y="429193"/>
                    </a:cubicBezTo>
                    <a:cubicBezTo>
                      <a:pt x="157152" y="429119"/>
                      <a:pt x="156949" y="429082"/>
                      <a:pt x="156765" y="429027"/>
                    </a:cubicBezTo>
                    <a:cubicBezTo>
                      <a:pt x="142092" y="424579"/>
                      <a:pt x="130428" y="416975"/>
                      <a:pt x="121883" y="404277"/>
                    </a:cubicBezTo>
                    <a:cubicBezTo>
                      <a:pt x="116070" y="395733"/>
                      <a:pt x="111585" y="384991"/>
                      <a:pt x="108281" y="370946"/>
                    </a:cubicBezTo>
                    <a:cubicBezTo>
                      <a:pt x="108244" y="370909"/>
                      <a:pt x="108244" y="370872"/>
                      <a:pt x="108244" y="370780"/>
                    </a:cubicBezTo>
                    <a:cubicBezTo>
                      <a:pt x="102670" y="347304"/>
                      <a:pt x="100326" y="314526"/>
                      <a:pt x="100326" y="267205"/>
                    </a:cubicBezTo>
                    <a:cubicBezTo>
                      <a:pt x="100326" y="185907"/>
                      <a:pt x="108115" y="141151"/>
                      <a:pt x="126423" y="117435"/>
                    </a:cubicBezTo>
                    <a:cubicBezTo>
                      <a:pt x="144712" y="93682"/>
                      <a:pt x="174002" y="91781"/>
                      <a:pt x="210361" y="91781"/>
                    </a:cubicBezTo>
                    <a:cubicBezTo>
                      <a:pt x="252292" y="91781"/>
                      <a:pt x="278223" y="96082"/>
                      <a:pt x="295092" y="118746"/>
                    </a:cubicBezTo>
                    <a:cubicBezTo>
                      <a:pt x="312828" y="142535"/>
                      <a:pt x="320395" y="186922"/>
                      <a:pt x="320395" y="267187"/>
                    </a:cubicBezTo>
                    <a:cubicBezTo>
                      <a:pt x="320395" y="339110"/>
                      <a:pt x="313401" y="379879"/>
                      <a:pt x="296974" y="403466"/>
                    </a:cubicBezTo>
                    <a:cubicBezTo>
                      <a:pt x="296107" y="404739"/>
                      <a:pt x="295074" y="405939"/>
                      <a:pt x="294077" y="407157"/>
                    </a:cubicBezTo>
                    <a:cubicBezTo>
                      <a:pt x="293080" y="408430"/>
                      <a:pt x="292120" y="409704"/>
                      <a:pt x="291050" y="410811"/>
                    </a:cubicBezTo>
                    <a:moveTo>
                      <a:pt x="389568" y="81815"/>
                    </a:moveTo>
                    <a:cubicBezTo>
                      <a:pt x="388848" y="80431"/>
                      <a:pt x="388258" y="78825"/>
                      <a:pt x="387538" y="77478"/>
                    </a:cubicBezTo>
                    <a:cubicBezTo>
                      <a:pt x="388258" y="78844"/>
                      <a:pt x="388848" y="80431"/>
                      <a:pt x="389568" y="81815"/>
                    </a:cubicBezTo>
                    <a:moveTo>
                      <a:pt x="400070" y="107321"/>
                    </a:moveTo>
                    <a:cubicBezTo>
                      <a:pt x="399202" y="104811"/>
                      <a:pt x="398446" y="102080"/>
                      <a:pt x="397523" y="99681"/>
                    </a:cubicBezTo>
                    <a:cubicBezTo>
                      <a:pt x="398446" y="102061"/>
                      <a:pt x="399202" y="104811"/>
                      <a:pt x="400070" y="107321"/>
                    </a:cubicBezTo>
                    <a:moveTo>
                      <a:pt x="413672" y="165236"/>
                    </a:moveTo>
                    <a:cubicBezTo>
                      <a:pt x="413155" y="161896"/>
                      <a:pt x="412749" y="158278"/>
                      <a:pt x="412195" y="155048"/>
                    </a:cubicBezTo>
                    <a:cubicBezTo>
                      <a:pt x="412767" y="158278"/>
                      <a:pt x="413155" y="161896"/>
                      <a:pt x="413672" y="165236"/>
                    </a:cubicBezTo>
                    <a:moveTo>
                      <a:pt x="417289" y="194341"/>
                    </a:moveTo>
                    <a:cubicBezTo>
                      <a:pt x="417086" y="192588"/>
                      <a:pt x="417012" y="190650"/>
                      <a:pt x="416846" y="188934"/>
                    </a:cubicBezTo>
                    <a:cubicBezTo>
                      <a:pt x="417012" y="190650"/>
                      <a:pt x="417104" y="192606"/>
                      <a:pt x="417289" y="194341"/>
                    </a:cubicBezTo>
                    <a:moveTo>
                      <a:pt x="407987" y="135393"/>
                    </a:moveTo>
                    <a:cubicBezTo>
                      <a:pt x="407230" y="132089"/>
                      <a:pt x="406603" y="128509"/>
                      <a:pt x="405754" y="125371"/>
                    </a:cubicBezTo>
                    <a:cubicBezTo>
                      <a:pt x="406603" y="128564"/>
                      <a:pt x="407230" y="132108"/>
                      <a:pt x="407987" y="135393"/>
                    </a:cubicBezTo>
                    <a:moveTo>
                      <a:pt x="412638" y="373512"/>
                    </a:moveTo>
                    <a:cubicBezTo>
                      <a:pt x="412841" y="372127"/>
                      <a:pt x="412989" y="370522"/>
                      <a:pt x="413229" y="369101"/>
                    </a:cubicBezTo>
                    <a:cubicBezTo>
                      <a:pt x="413007" y="370522"/>
                      <a:pt x="412841" y="372109"/>
                      <a:pt x="412638" y="373512"/>
                    </a:cubicBezTo>
                    <a:moveTo>
                      <a:pt x="406436" y="401915"/>
                    </a:moveTo>
                    <a:cubicBezTo>
                      <a:pt x="406843" y="400365"/>
                      <a:pt x="407156" y="398538"/>
                      <a:pt x="407544" y="396895"/>
                    </a:cubicBezTo>
                    <a:cubicBezTo>
                      <a:pt x="407156" y="398519"/>
                      <a:pt x="406880" y="400310"/>
                      <a:pt x="406436" y="401915"/>
                    </a:cubicBezTo>
                    <a:moveTo>
                      <a:pt x="398519" y="426775"/>
                    </a:moveTo>
                    <a:cubicBezTo>
                      <a:pt x="398925" y="425705"/>
                      <a:pt x="399239" y="424468"/>
                      <a:pt x="399626" y="423398"/>
                    </a:cubicBezTo>
                    <a:cubicBezTo>
                      <a:pt x="399239" y="424468"/>
                      <a:pt x="398925" y="425687"/>
                      <a:pt x="398519" y="426775"/>
                    </a:cubicBezTo>
                    <a:moveTo>
                      <a:pt x="388811" y="448332"/>
                    </a:moveTo>
                    <a:cubicBezTo>
                      <a:pt x="388922" y="448129"/>
                      <a:pt x="389014" y="447926"/>
                      <a:pt x="389088" y="447741"/>
                    </a:cubicBezTo>
                    <a:cubicBezTo>
                      <a:pt x="389014" y="447926"/>
                      <a:pt x="388940" y="448129"/>
                      <a:pt x="388811" y="448332"/>
                    </a:cubicBezTo>
                    <a:moveTo>
                      <a:pt x="360537" y="485761"/>
                    </a:moveTo>
                    <a:cubicBezTo>
                      <a:pt x="359669" y="486554"/>
                      <a:pt x="358710" y="487200"/>
                      <a:pt x="357824" y="487994"/>
                    </a:cubicBezTo>
                    <a:cubicBezTo>
                      <a:pt x="359060" y="486923"/>
                      <a:pt x="360333" y="485964"/>
                      <a:pt x="361515" y="484856"/>
                    </a:cubicBezTo>
                    <a:cubicBezTo>
                      <a:pt x="361201" y="485115"/>
                      <a:pt x="360851" y="485447"/>
                      <a:pt x="360537" y="485761"/>
                    </a:cubicBezTo>
                    <a:cubicBezTo>
                      <a:pt x="361570" y="484801"/>
                      <a:pt x="362807" y="484081"/>
                      <a:pt x="363841" y="483048"/>
                    </a:cubicBezTo>
                    <a:cubicBezTo>
                      <a:pt x="372995" y="473986"/>
                      <a:pt x="380913" y="463041"/>
                      <a:pt x="387778" y="450473"/>
                    </a:cubicBezTo>
                    <a:cubicBezTo>
                      <a:pt x="387852" y="450362"/>
                      <a:pt x="387944" y="450233"/>
                      <a:pt x="387980" y="450122"/>
                    </a:cubicBezTo>
                    <a:cubicBezTo>
                      <a:pt x="391451" y="443829"/>
                      <a:pt x="394551" y="437000"/>
                      <a:pt x="397412" y="429802"/>
                    </a:cubicBezTo>
                    <a:cubicBezTo>
                      <a:pt x="397523" y="429525"/>
                      <a:pt x="397652" y="429285"/>
                      <a:pt x="397763" y="429008"/>
                    </a:cubicBezTo>
                    <a:cubicBezTo>
                      <a:pt x="413229" y="389660"/>
                      <a:pt x="420666" y="336766"/>
                      <a:pt x="420666" y="267242"/>
                    </a:cubicBezTo>
                    <a:cubicBezTo>
                      <a:pt x="420666" y="207980"/>
                      <a:pt x="415536" y="160474"/>
                      <a:pt x="405108" y="122732"/>
                    </a:cubicBezTo>
                    <a:cubicBezTo>
                      <a:pt x="405071" y="122566"/>
                      <a:pt x="405034" y="122418"/>
                      <a:pt x="404997" y="122252"/>
                    </a:cubicBezTo>
                    <a:cubicBezTo>
                      <a:pt x="402524" y="113504"/>
                      <a:pt x="399830" y="105236"/>
                      <a:pt x="396840" y="97558"/>
                    </a:cubicBezTo>
                    <a:cubicBezTo>
                      <a:pt x="396526" y="96801"/>
                      <a:pt x="396157" y="96174"/>
                      <a:pt x="395843" y="95417"/>
                    </a:cubicBezTo>
                    <a:cubicBezTo>
                      <a:pt x="393056" y="88496"/>
                      <a:pt x="390085" y="81889"/>
                      <a:pt x="386781" y="75854"/>
                    </a:cubicBezTo>
                    <a:cubicBezTo>
                      <a:pt x="386302" y="74987"/>
                      <a:pt x="385784" y="74304"/>
                      <a:pt x="385305" y="73473"/>
                    </a:cubicBezTo>
                    <a:cubicBezTo>
                      <a:pt x="378458" y="61495"/>
                      <a:pt x="370835" y="50920"/>
                      <a:pt x="361921" y="42209"/>
                    </a:cubicBezTo>
                    <a:cubicBezTo>
                      <a:pt x="359780" y="40105"/>
                      <a:pt x="357307" y="38315"/>
                      <a:pt x="355000" y="36395"/>
                    </a:cubicBezTo>
                    <a:cubicBezTo>
                      <a:pt x="356311" y="37465"/>
                      <a:pt x="357584" y="38628"/>
                      <a:pt x="358820" y="39736"/>
                    </a:cubicBezTo>
                    <a:cubicBezTo>
                      <a:pt x="355591" y="36801"/>
                      <a:pt x="352306" y="33959"/>
                      <a:pt x="348909" y="31431"/>
                    </a:cubicBezTo>
                    <a:cubicBezTo>
                      <a:pt x="349390" y="31837"/>
                      <a:pt x="349980" y="32150"/>
                      <a:pt x="350496" y="32538"/>
                    </a:cubicBezTo>
                    <a:cubicBezTo>
                      <a:pt x="348430" y="30988"/>
                      <a:pt x="346289" y="29511"/>
                      <a:pt x="344093" y="28090"/>
                    </a:cubicBezTo>
                    <a:cubicBezTo>
                      <a:pt x="344369" y="28256"/>
                      <a:pt x="344609" y="28441"/>
                      <a:pt x="344850" y="28607"/>
                    </a:cubicBezTo>
                    <a:cubicBezTo>
                      <a:pt x="341195" y="26134"/>
                      <a:pt x="337448" y="23882"/>
                      <a:pt x="333591" y="21796"/>
                    </a:cubicBezTo>
                    <a:cubicBezTo>
                      <a:pt x="334311" y="22203"/>
                      <a:pt x="335104" y="22553"/>
                      <a:pt x="335824" y="22996"/>
                    </a:cubicBezTo>
                    <a:cubicBezTo>
                      <a:pt x="334274" y="22129"/>
                      <a:pt x="332797" y="21169"/>
                      <a:pt x="331210" y="20375"/>
                    </a:cubicBezTo>
                    <a:cubicBezTo>
                      <a:pt x="331210" y="20375"/>
                      <a:pt x="331173" y="20375"/>
                      <a:pt x="331173" y="20338"/>
                    </a:cubicBezTo>
                    <a:cubicBezTo>
                      <a:pt x="330527" y="20025"/>
                      <a:pt x="329826" y="19785"/>
                      <a:pt x="329180" y="19508"/>
                    </a:cubicBezTo>
                    <a:cubicBezTo>
                      <a:pt x="329254" y="19508"/>
                      <a:pt x="329291" y="19545"/>
                      <a:pt x="329383" y="19582"/>
                    </a:cubicBezTo>
                    <a:cubicBezTo>
                      <a:pt x="326246" y="18031"/>
                      <a:pt x="322942" y="16758"/>
                      <a:pt x="319638" y="15448"/>
                    </a:cubicBezTo>
                    <a:cubicBezTo>
                      <a:pt x="320322" y="15688"/>
                      <a:pt x="321023" y="15927"/>
                      <a:pt x="321706" y="16204"/>
                    </a:cubicBezTo>
                    <a:cubicBezTo>
                      <a:pt x="317959" y="14654"/>
                      <a:pt x="314157" y="13141"/>
                      <a:pt x="310171" y="11830"/>
                    </a:cubicBezTo>
                    <a:cubicBezTo>
                      <a:pt x="310374" y="11904"/>
                      <a:pt x="310521" y="11996"/>
                      <a:pt x="310724" y="12070"/>
                    </a:cubicBezTo>
                    <a:cubicBezTo>
                      <a:pt x="309967" y="11793"/>
                      <a:pt x="309211" y="11627"/>
                      <a:pt x="308454" y="11387"/>
                    </a:cubicBezTo>
                    <a:cubicBezTo>
                      <a:pt x="308934" y="11553"/>
                      <a:pt x="309451" y="11627"/>
                      <a:pt x="309893" y="11738"/>
                    </a:cubicBezTo>
                    <a:cubicBezTo>
                      <a:pt x="305206" y="10225"/>
                      <a:pt x="300499" y="8674"/>
                      <a:pt x="295369" y="7475"/>
                    </a:cubicBezTo>
                    <a:cubicBezTo>
                      <a:pt x="273129" y="2233"/>
                      <a:pt x="247715" y="0"/>
                      <a:pt x="210324" y="0"/>
                    </a:cubicBezTo>
                    <a:cubicBezTo>
                      <a:pt x="146318" y="0"/>
                      <a:pt x="96285" y="7161"/>
                      <a:pt x="60093" y="42209"/>
                    </a:cubicBezTo>
                    <a:cubicBezTo>
                      <a:pt x="55516" y="46620"/>
                      <a:pt x="51307" y="51640"/>
                      <a:pt x="47284" y="56844"/>
                    </a:cubicBezTo>
                    <a:cubicBezTo>
                      <a:pt x="47118" y="57047"/>
                      <a:pt x="46933" y="57195"/>
                      <a:pt x="46767" y="57398"/>
                    </a:cubicBezTo>
                    <a:cubicBezTo>
                      <a:pt x="42910" y="62492"/>
                      <a:pt x="39404" y="68103"/>
                      <a:pt x="36026" y="73953"/>
                    </a:cubicBezTo>
                    <a:cubicBezTo>
                      <a:pt x="35675" y="74581"/>
                      <a:pt x="35232" y="75153"/>
                      <a:pt x="34827" y="75817"/>
                    </a:cubicBezTo>
                    <a:cubicBezTo>
                      <a:pt x="31172" y="82387"/>
                      <a:pt x="27832" y="89493"/>
                      <a:pt x="24768" y="97097"/>
                    </a:cubicBezTo>
                    <a:cubicBezTo>
                      <a:pt x="24731" y="97171"/>
                      <a:pt x="24694" y="97263"/>
                      <a:pt x="24657" y="97337"/>
                    </a:cubicBezTo>
                    <a:cubicBezTo>
                      <a:pt x="8029" y="138346"/>
                      <a:pt x="0" y="193917"/>
                      <a:pt x="0" y="267261"/>
                    </a:cubicBezTo>
                    <a:cubicBezTo>
                      <a:pt x="0" y="310577"/>
                      <a:pt x="2786" y="347378"/>
                      <a:pt x="8397" y="378550"/>
                    </a:cubicBezTo>
                    <a:cubicBezTo>
                      <a:pt x="8637" y="379897"/>
                      <a:pt x="8988" y="381060"/>
                      <a:pt x="9191" y="382370"/>
                    </a:cubicBezTo>
                    <a:cubicBezTo>
                      <a:pt x="10815" y="390879"/>
                      <a:pt x="12569" y="399110"/>
                      <a:pt x="14672" y="406751"/>
                    </a:cubicBezTo>
                    <a:cubicBezTo>
                      <a:pt x="15263" y="408984"/>
                      <a:pt x="15982" y="410922"/>
                      <a:pt x="16628" y="413081"/>
                    </a:cubicBezTo>
                    <a:cubicBezTo>
                      <a:pt x="18530" y="419448"/>
                      <a:pt x="20449" y="425723"/>
                      <a:pt x="22682" y="431463"/>
                    </a:cubicBezTo>
                    <a:cubicBezTo>
                      <a:pt x="23549" y="433770"/>
                      <a:pt x="24639" y="435726"/>
                      <a:pt x="25580" y="437941"/>
                    </a:cubicBezTo>
                    <a:cubicBezTo>
                      <a:pt x="27776" y="443072"/>
                      <a:pt x="29954" y="448240"/>
                      <a:pt x="32464" y="452854"/>
                    </a:cubicBezTo>
                    <a:cubicBezTo>
                      <a:pt x="33387" y="454533"/>
                      <a:pt x="34457" y="455917"/>
                      <a:pt x="35398" y="457505"/>
                    </a:cubicBezTo>
                    <a:cubicBezTo>
                      <a:pt x="41729" y="468283"/>
                      <a:pt x="48724" y="477917"/>
                      <a:pt x="56881" y="485742"/>
                    </a:cubicBezTo>
                    <a:cubicBezTo>
                      <a:pt x="92169" y="519867"/>
                      <a:pt x="141760" y="526714"/>
                      <a:pt x="210342" y="526714"/>
                    </a:cubicBezTo>
                    <a:cubicBezTo>
                      <a:pt x="223557" y="526714"/>
                      <a:pt x="236753" y="526198"/>
                      <a:pt x="249801" y="525275"/>
                    </a:cubicBezTo>
                    <a:cubicBezTo>
                      <a:pt x="253695" y="524998"/>
                      <a:pt x="257552" y="524684"/>
                      <a:pt x="261336" y="524278"/>
                    </a:cubicBezTo>
                    <a:cubicBezTo>
                      <a:pt x="265599" y="523835"/>
                      <a:pt x="269844" y="523355"/>
                      <a:pt x="274071" y="522765"/>
                    </a:cubicBezTo>
                    <a:cubicBezTo>
                      <a:pt x="281989" y="521621"/>
                      <a:pt x="289703" y="520255"/>
                      <a:pt x="297067" y="518428"/>
                    </a:cubicBezTo>
                    <a:cubicBezTo>
                      <a:pt x="298340" y="518114"/>
                      <a:pt x="299577" y="517671"/>
                      <a:pt x="300850" y="517357"/>
                    </a:cubicBezTo>
                    <a:cubicBezTo>
                      <a:pt x="301773" y="517080"/>
                      <a:pt x="302641" y="516767"/>
                      <a:pt x="303563" y="516527"/>
                    </a:cubicBezTo>
                    <a:cubicBezTo>
                      <a:pt x="306221" y="515770"/>
                      <a:pt x="308694" y="514976"/>
                      <a:pt x="311167" y="514220"/>
                    </a:cubicBezTo>
                    <a:cubicBezTo>
                      <a:pt x="313548" y="513426"/>
                      <a:pt x="315947" y="512669"/>
                      <a:pt x="318254" y="511747"/>
                    </a:cubicBezTo>
                    <a:cubicBezTo>
                      <a:pt x="320487" y="510916"/>
                      <a:pt x="322794" y="510067"/>
                      <a:pt x="324862" y="509200"/>
                    </a:cubicBezTo>
                    <a:cubicBezTo>
                      <a:pt x="323791" y="509680"/>
                      <a:pt x="322518" y="509920"/>
                      <a:pt x="321447" y="510344"/>
                    </a:cubicBezTo>
                    <a:cubicBezTo>
                      <a:pt x="330952" y="506450"/>
                      <a:pt x="339940" y="501799"/>
                      <a:pt x="348208" y="495911"/>
                    </a:cubicBezTo>
                    <a:cubicBezTo>
                      <a:pt x="347692" y="496317"/>
                      <a:pt x="347212" y="496871"/>
                      <a:pt x="346658" y="497222"/>
                    </a:cubicBezTo>
                    <a:cubicBezTo>
                      <a:pt x="347414" y="496705"/>
                      <a:pt x="348042" y="496151"/>
                      <a:pt x="348762" y="495598"/>
                    </a:cubicBezTo>
                    <a:cubicBezTo>
                      <a:pt x="349316" y="495191"/>
                      <a:pt x="349869" y="494730"/>
                      <a:pt x="350478" y="494287"/>
                    </a:cubicBezTo>
                    <a:cubicBezTo>
                      <a:pt x="354096" y="491482"/>
                      <a:pt x="357436" y="488658"/>
                      <a:pt x="360537" y="4857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142">
                <a:extLst>
                  <a:ext uri="{FF2B5EF4-FFF2-40B4-BE49-F238E27FC236}">
                    <a16:creationId xmlns:a16="http://schemas.microsoft.com/office/drawing/2014/main" id="{769382B9-65F7-240F-D609-F30811E884BE}"/>
                  </a:ext>
                </a:extLst>
              </p:cNvPr>
              <p:cNvSpPr/>
              <p:nvPr/>
            </p:nvSpPr>
            <p:spPr>
              <a:xfrm>
                <a:off x="8126172" y="4228105"/>
                <a:ext cx="277" cy="73"/>
              </a:xfrm>
              <a:custGeom>
                <a:avLst/>
                <a:gdLst>
                  <a:gd name="connsiteX0" fmla="*/ 0 w 277"/>
                  <a:gd name="connsiteY0" fmla="*/ 0 h 73"/>
                  <a:gd name="connsiteX1" fmla="*/ 278 w 277"/>
                  <a:gd name="connsiteY1" fmla="*/ 74 h 73"/>
                  <a:gd name="connsiteX2" fmla="*/ 0 w 277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7" h="73">
                    <a:moveTo>
                      <a:pt x="0" y="0"/>
                    </a:moveTo>
                    <a:cubicBezTo>
                      <a:pt x="74" y="37"/>
                      <a:pt x="204" y="37"/>
                      <a:pt x="278" y="74"/>
                    </a:cubicBezTo>
                    <a:cubicBezTo>
                      <a:pt x="204" y="37"/>
                      <a:pt x="93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: Shape 143">
                <a:extLst>
                  <a:ext uri="{FF2B5EF4-FFF2-40B4-BE49-F238E27FC236}">
                    <a16:creationId xmlns:a16="http://schemas.microsoft.com/office/drawing/2014/main" id="{0D31E7A4-595B-F020-16BC-83A29EA4652D}"/>
                  </a:ext>
                </a:extLst>
              </p:cNvPr>
              <p:cNvSpPr/>
              <p:nvPr/>
            </p:nvSpPr>
            <p:spPr>
              <a:xfrm>
                <a:off x="8152103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8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0" y="1587"/>
                      <a:pt x="5611" y="3304"/>
                      <a:pt x="8268" y="5094"/>
                    </a:cubicBezTo>
                    <a:cubicBezTo>
                      <a:pt x="5685" y="3341"/>
                      <a:pt x="2916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: Shape 144">
                <a:extLst>
                  <a:ext uri="{FF2B5EF4-FFF2-40B4-BE49-F238E27FC236}">
                    <a16:creationId xmlns:a16="http://schemas.microsoft.com/office/drawing/2014/main" id="{6130CB7E-1D94-98D8-D513-C11A8C491D84}"/>
                  </a:ext>
                </a:extLst>
              </p:cNvPr>
              <p:cNvSpPr/>
              <p:nvPr/>
            </p:nvSpPr>
            <p:spPr>
              <a:xfrm>
                <a:off x="8639414" y="4232590"/>
                <a:ext cx="7363" cy="3229"/>
              </a:xfrm>
              <a:custGeom>
                <a:avLst/>
                <a:gdLst>
                  <a:gd name="connsiteX0" fmla="*/ 0 w 7363"/>
                  <a:gd name="connsiteY0" fmla="*/ 0 h 3229"/>
                  <a:gd name="connsiteX1" fmla="*/ 7363 w 7363"/>
                  <a:gd name="connsiteY1" fmla="*/ 3230 h 3229"/>
                  <a:gd name="connsiteX2" fmla="*/ 0 w 7363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3" h="3229">
                    <a:moveTo>
                      <a:pt x="0" y="0"/>
                    </a:moveTo>
                    <a:cubicBezTo>
                      <a:pt x="2473" y="1033"/>
                      <a:pt x="4965" y="2067"/>
                      <a:pt x="7363" y="3230"/>
                    </a:cubicBezTo>
                    <a:cubicBezTo>
                      <a:pt x="5020" y="2104"/>
                      <a:pt x="2510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: Shape 145">
                <a:extLst>
                  <a:ext uri="{FF2B5EF4-FFF2-40B4-BE49-F238E27FC236}">
                    <a16:creationId xmlns:a16="http://schemas.microsoft.com/office/drawing/2014/main" id="{926333C7-35B7-F767-1150-65BD041510B0}"/>
                  </a:ext>
                </a:extLst>
              </p:cNvPr>
              <p:cNvSpPr/>
              <p:nvPr/>
            </p:nvSpPr>
            <p:spPr>
              <a:xfrm>
                <a:off x="8653515" y="4239381"/>
                <a:ext cx="8194" cy="5056"/>
              </a:xfrm>
              <a:custGeom>
                <a:avLst/>
                <a:gdLst>
                  <a:gd name="connsiteX0" fmla="*/ 0 w 8194"/>
                  <a:gd name="connsiteY0" fmla="*/ 0 h 5056"/>
                  <a:gd name="connsiteX1" fmla="*/ 8194 w 8194"/>
                  <a:gd name="connsiteY1" fmla="*/ 5057 h 5056"/>
                  <a:gd name="connsiteX2" fmla="*/ 0 w 8194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94" h="5056">
                    <a:moveTo>
                      <a:pt x="0" y="0"/>
                    </a:moveTo>
                    <a:cubicBezTo>
                      <a:pt x="2823" y="1587"/>
                      <a:pt x="5537" y="3267"/>
                      <a:pt x="8194" y="5057"/>
                    </a:cubicBezTo>
                    <a:cubicBezTo>
                      <a:pt x="5610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: Shape 146">
                <a:extLst>
                  <a:ext uri="{FF2B5EF4-FFF2-40B4-BE49-F238E27FC236}">
                    <a16:creationId xmlns:a16="http://schemas.microsoft.com/office/drawing/2014/main" id="{6F1FEEFD-A69C-AACA-F131-50772BC795DA}"/>
                  </a:ext>
                </a:extLst>
              </p:cNvPr>
              <p:cNvSpPr/>
              <p:nvPr/>
            </p:nvSpPr>
            <p:spPr>
              <a:xfrm>
                <a:off x="8668150" y="4248923"/>
                <a:ext cx="4411" cy="3746"/>
              </a:xfrm>
              <a:custGeom>
                <a:avLst/>
                <a:gdLst>
                  <a:gd name="connsiteX0" fmla="*/ 0 w 4411"/>
                  <a:gd name="connsiteY0" fmla="*/ 0 h 3746"/>
                  <a:gd name="connsiteX1" fmla="*/ 4411 w 4411"/>
                  <a:gd name="connsiteY1" fmla="*/ 3747 h 3746"/>
                  <a:gd name="connsiteX2" fmla="*/ 0 w 4411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1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11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: Shape 147">
                <a:extLst>
                  <a:ext uri="{FF2B5EF4-FFF2-40B4-BE49-F238E27FC236}">
                    <a16:creationId xmlns:a16="http://schemas.microsoft.com/office/drawing/2014/main" id="{25C8D773-3A13-1238-31BF-4AA402EEF8B3}"/>
                  </a:ext>
                </a:extLst>
              </p:cNvPr>
              <p:cNvSpPr/>
              <p:nvPr/>
            </p:nvSpPr>
            <p:spPr>
              <a:xfrm>
                <a:off x="8627602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110" y="37"/>
                      <a:pt x="166" y="37"/>
                    </a:cubicBezTo>
                    <a:cubicBezTo>
                      <a:pt x="129" y="55"/>
                      <a:pt x="55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: Shape 148">
                <a:extLst>
                  <a:ext uri="{FF2B5EF4-FFF2-40B4-BE49-F238E27FC236}">
                    <a16:creationId xmlns:a16="http://schemas.microsoft.com/office/drawing/2014/main" id="{4E611507-840E-E3C4-1F14-C5C57FDF85EE}"/>
                  </a:ext>
                </a:extLst>
              </p:cNvPr>
              <p:cNvSpPr/>
              <p:nvPr/>
            </p:nvSpPr>
            <p:spPr>
              <a:xfrm>
                <a:off x="8317634" y="4216330"/>
                <a:ext cx="420721" cy="526769"/>
              </a:xfrm>
              <a:custGeom>
                <a:avLst/>
                <a:gdLst>
                  <a:gd name="connsiteX0" fmla="*/ 389439 w 420721"/>
                  <a:gd name="connsiteY0" fmla="*/ 81649 h 526769"/>
                  <a:gd name="connsiteX1" fmla="*/ 387575 w 420721"/>
                  <a:gd name="connsiteY1" fmla="*/ 77589 h 526769"/>
                  <a:gd name="connsiteX2" fmla="*/ 389439 w 420721"/>
                  <a:gd name="connsiteY2" fmla="*/ 81649 h 526769"/>
                  <a:gd name="connsiteX3" fmla="*/ 400051 w 420721"/>
                  <a:gd name="connsiteY3" fmla="*/ 107432 h 526769"/>
                  <a:gd name="connsiteX4" fmla="*/ 397541 w 420721"/>
                  <a:gd name="connsiteY4" fmla="*/ 99755 h 526769"/>
                  <a:gd name="connsiteX5" fmla="*/ 400051 w 420721"/>
                  <a:gd name="connsiteY5" fmla="*/ 107432 h 526769"/>
                  <a:gd name="connsiteX6" fmla="*/ 413783 w 420721"/>
                  <a:gd name="connsiteY6" fmla="*/ 166177 h 526769"/>
                  <a:gd name="connsiteX7" fmla="*/ 412195 w 420721"/>
                  <a:gd name="connsiteY7" fmla="*/ 154993 h 526769"/>
                  <a:gd name="connsiteX8" fmla="*/ 413783 w 420721"/>
                  <a:gd name="connsiteY8" fmla="*/ 166177 h 526769"/>
                  <a:gd name="connsiteX9" fmla="*/ 417400 w 420721"/>
                  <a:gd name="connsiteY9" fmla="*/ 195965 h 526769"/>
                  <a:gd name="connsiteX10" fmla="*/ 416846 w 420721"/>
                  <a:gd name="connsiteY10" fmla="*/ 188878 h 526769"/>
                  <a:gd name="connsiteX11" fmla="*/ 417400 w 420721"/>
                  <a:gd name="connsiteY11" fmla="*/ 195965 h 526769"/>
                  <a:gd name="connsiteX12" fmla="*/ 408098 w 420721"/>
                  <a:gd name="connsiteY12" fmla="*/ 135873 h 526769"/>
                  <a:gd name="connsiteX13" fmla="*/ 405754 w 420721"/>
                  <a:gd name="connsiteY13" fmla="*/ 125445 h 526769"/>
                  <a:gd name="connsiteX14" fmla="*/ 408098 w 420721"/>
                  <a:gd name="connsiteY14" fmla="*/ 135873 h 526769"/>
                  <a:gd name="connsiteX15" fmla="*/ 417031 w 420721"/>
                  <a:gd name="connsiteY15" fmla="*/ 341472 h 526769"/>
                  <a:gd name="connsiteX16" fmla="*/ 417031 w 420721"/>
                  <a:gd name="connsiteY16" fmla="*/ 341306 h 526769"/>
                  <a:gd name="connsiteX17" fmla="*/ 417031 w 420721"/>
                  <a:gd name="connsiteY17" fmla="*/ 341472 h 526769"/>
                  <a:gd name="connsiteX18" fmla="*/ 412582 w 420721"/>
                  <a:gd name="connsiteY18" fmla="*/ 373696 h 526769"/>
                  <a:gd name="connsiteX19" fmla="*/ 413413 w 420721"/>
                  <a:gd name="connsiteY19" fmla="*/ 367975 h 526769"/>
                  <a:gd name="connsiteX20" fmla="*/ 412582 w 420721"/>
                  <a:gd name="connsiteY20" fmla="*/ 373696 h 526769"/>
                  <a:gd name="connsiteX21" fmla="*/ 406418 w 420721"/>
                  <a:gd name="connsiteY21" fmla="*/ 402100 h 526769"/>
                  <a:gd name="connsiteX22" fmla="*/ 407729 w 420721"/>
                  <a:gd name="connsiteY22" fmla="*/ 396139 h 526769"/>
                  <a:gd name="connsiteX23" fmla="*/ 406418 w 420721"/>
                  <a:gd name="connsiteY23" fmla="*/ 402100 h 526769"/>
                  <a:gd name="connsiteX24" fmla="*/ 398464 w 420721"/>
                  <a:gd name="connsiteY24" fmla="*/ 426923 h 526769"/>
                  <a:gd name="connsiteX25" fmla="*/ 399848 w 420721"/>
                  <a:gd name="connsiteY25" fmla="*/ 422789 h 526769"/>
                  <a:gd name="connsiteX26" fmla="*/ 398464 w 420721"/>
                  <a:gd name="connsiteY26" fmla="*/ 426923 h 526769"/>
                  <a:gd name="connsiteX27" fmla="*/ 388793 w 420721"/>
                  <a:gd name="connsiteY27" fmla="*/ 448443 h 526769"/>
                  <a:gd name="connsiteX28" fmla="*/ 389347 w 420721"/>
                  <a:gd name="connsiteY28" fmla="*/ 447206 h 526769"/>
                  <a:gd name="connsiteX29" fmla="*/ 388793 w 420721"/>
                  <a:gd name="connsiteY29" fmla="*/ 448443 h 526769"/>
                  <a:gd name="connsiteX30" fmla="*/ 12273 w 420721"/>
                  <a:gd name="connsiteY30" fmla="*/ 138936 h 526769"/>
                  <a:gd name="connsiteX31" fmla="*/ 15503 w 420721"/>
                  <a:gd name="connsiteY31" fmla="*/ 125131 h 526769"/>
                  <a:gd name="connsiteX32" fmla="*/ 12273 w 420721"/>
                  <a:gd name="connsiteY32" fmla="*/ 138936 h 526769"/>
                  <a:gd name="connsiteX33" fmla="*/ 6699 w 420721"/>
                  <a:gd name="connsiteY33" fmla="*/ 168835 h 526769"/>
                  <a:gd name="connsiteX34" fmla="*/ 8804 w 420721"/>
                  <a:gd name="connsiteY34" fmla="*/ 154753 h 526769"/>
                  <a:gd name="connsiteX35" fmla="*/ 6699 w 420721"/>
                  <a:gd name="connsiteY35" fmla="*/ 168835 h 526769"/>
                  <a:gd name="connsiteX36" fmla="*/ 3230 w 420721"/>
                  <a:gd name="connsiteY36" fmla="*/ 197756 h 526769"/>
                  <a:gd name="connsiteX37" fmla="*/ 3950 w 420721"/>
                  <a:gd name="connsiteY37" fmla="*/ 188841 h 526769"/>
                  <a:gd name="connsiteX38" fmla="*/ 3230 w 420721"/>
                  <a:gd name="connsiteY38" fmla="*/ 197756 h 526769"/>
                  <a:gd name="connsiteX39" fmla="*/ 20228 w 420721"/>
                  <a:gd name="connsiteY39" fmla="*/ 110367 h 526769"/>
                  <a:gd name="connsiteX40" fmla="*/ 23919 w 420721"/>
                  <a:gd name="connsiteY40" fmla="*/ 99552 h 526769"/>
                  <a:gd name="connsiteX41" fmla="*/ 20228 w 420721"/>
                  <a:gd name="connsiteY41" fmla="*/ 110367 h 526769"/>
                  <a:gd name="connsiteX42" fmla="*/ 86337 w 420721"/>
                  <a:gd name="connsiteY42" fmla="*/ 506468 h 526769"/>
                  <a:gd name="connsiteX43" fmla="*/ 84381 w 420721"/>
                  <a:gd name="connsiteY43" fmla="*/ 505269 h 526769"/>
                  <a:gd name="connsiteX44" fmla="*/ 86337 w 420721"/>
                  <a:gd name="connsiteY44" fmla="*/ 506468 h 526769"/>
                  <a:gd name="connsiteX45" fmla="*/ 103316 w 420721"/>
                  <a:gd name="connsiteY45" fmla="*/ 513666 h 526769"/>
                  <a:gd name="connsiteX46" fmla="*/ 99385 w 420721"/>
                  <a:gd name="connsiteY46" fmla="*/ 512042 h 526769"/>
                  <a:gd name="connsiteX47" fmla="*/ 103316 w 420721"/>
                  <a:gd name="connsiteY47" fmla="*/ 513666 h 526769"/>
                  <a:gd name="connsiteX48" fmla="*/ 121366 w 420721"/>
                  <a:gd name="connsiteY48" fmla="*/ 518889 h 526769"/>
                  <a:gd name="connsiteX49" fmla="*/ 119613 w 420721"/>
                  <a:gd name="connsiteY49" fmla="*/ 518409 h 526769"/>
                  <a:gd name="connsiteX50" fmla="*/ 121366 w 420721"/>
                  <a:gd name="connsiteY50" fmla="*/ 518889 h 526769"/>
                  <a:gd name="connsiteX51" fmla="*/ 296919 w 420721"/>
                  <a:gd name="connsiteY51" fmla="*/ 403576 h 526769"/>
                  <a:gd name="connsiteX52" fmla="*/ 293819 w 420721"/>
                  <a:gd name="connsiteY52" fmla="*/ 407563 h 526769"/>
                  <a:gd name="connsiteX53" fmla="*/ 291106 w 420721"/>
                  <a:gd name="connsiteY53" fmla="*/ 410903 h 526769"/>
                  <a:gd name="connsiteX54" fmla="*/ 288245 w 420721"/>
                  <a:gd name="connsiteY54" fmla="*/ 413690 h 526769"/>
                  <a:gd name="connsiteX55" fmla="*/ 283354 w 420721"/>
                  <a:gd name="connsiteY55" fmla="*/ 417898 h 526769"/>
                  <a:gd name="connsiteX56" fmla="*/ 280733 w 420721"/>
                  <a:gd name="connsiteY56" fmla="*/ 419762 h 526769"/>
                  <a:gd name="connsiteX57" fmla="*/ 275159 w 420721"/>
                  <a:gd name="connsiteY57" fmla="*/ 423140 h 526769"/>
                  <a:gd name="connsiteX58" fmla="*/ 270952 w 420721"/>
                  <a:gd name="connsiteY58" fmla="*/ 425244 h 526769"/>
                  <a:gd name="connsiteX59" fmla="*/ 266743 w 420721"/>
                  <a:gd name="connsiteY59" fmla="*/ 426997 h 526769"/>
                  <a:gd name="connsiteX60" fmla="*/ 258716 w 420721"/>
                  <a:gd name="connsiteY60" fmla="*/ 429655 h 526769"/>
                  <a:gd name="connsiteX61" fmla="*/ 257239 w 420721"/>
                  <a:gd name="connsiteY61" fmla="*/ 430061 h 526769"/>
                  <a:gd name="connsiteX62" fmla="*/ 210380 w 420721"/>
                  <a:gd name="connsiteY62" fmla="*/ 434878 h 526769"/>
                  <a:gd name="connsiteX63" fmla="*/ 157282 w 420721"/>
                  <a:gd name="connsiteY63" fmla="*/ 429230 h 526769"/>
                  <a:gd name="connsiteX64" fmla="*/ 156802 w 420721"/>
                  <a:gd name="connsiteY64" fmla="*/ 429119 h 526769"/>
                  <a:gd name="connsiteX65" fmla="*/ 121846 w 420721"/>
                  <a:gd name="connsiteY65" fmla="*/ 404370 h 526769"/>
                  <a:gd name="connsiteX66" fmla="*/ 108318 w 420721"/>
                  <a:gd name="connsiteY66" fmla="*/ 371205 h 526769"/>
                  <a:gd name="connsiteX67" fmla="*/ 108244 w 420721"/>
                  <a:gd name="connsiteY67" fmla="*/ 370891 h 526769"/>
                  <a:gd name="connsiteX68" fmla="*/ 100326 w 420721"/>
                  <a:gd name="connsiteY68" fmla="*/ 267316 h 526769"/>
                  <a:gd name="connsiteX69" fmla="*/ 126423 w 420721"/>
                  <a:gd name="connsiteY69" fmla="*/ 117546 h 526769"/>
                  <a:gd name="connsiteX70" fmla="*/ 210398 w 420721"/>
                  <a:gd name="connsiteY70" fmla="*/ 91892 h 526769"/>
                  <a:gd name="connsiteX71" fmla="*/ 295129 w 420721"/>
                  <a:gd name="connsiteY71" fmla="*/ 118856 h 526769"/>
                  <a:gd name="connsiteX72" fmla="*/ 320395 w 420721"/>
                  <a:gd name="connsiteY72" fmla="*/ 267298 h 526769"/>
                  <a:gd name="connsiteX73" fmla="*/ 296919 w 420721"/>
                  <a:gd name="connsiteY73" fmla="*/ 403576 h 526769"/>
                  <a:gd name="connsiteX74" fmla="*/ 34015 w 420721"/>
                  <a:gd name="connsiteY74" fmla="*/ 77552 h 526769"/>
                  <a:gd name="connsiteX75" fmla="*/ 31025 w 420721"/>
                  <a:gd name="connsiteY75" fmla="*/ 83845 h 526769"/>
                  <a:gd name="connsiteX76" fmla="*/ 34015 w 420721"/>
                  <a:gd name="connsiteY76" fmla="*/ 77552 h 526769"/>
                  <a:gd name="connsiteX77" fmla="*/ 36340 w 420721"/>
                  <a:gd name="connsiteY77" fmla="*/ 73492 h 526769"/>
                  <a:gd name="connsiteX78" fmla="*/ 34827 w 420721"/>
                  <a:gd name="connsiteY78" fmla="*/ 75872 h 526769"/>
                  <a:gd name="connsiteX79" fmla="*/ 24971 w 420721"/>
                  <a:gd name="connsiteY79" fmla="*/ 96672 h 526769"/>
                  <a:gd name="connsiteX80" fmla="*/ 24657 w 420721"/>
                  <a:gd name="connsiteY80" fmla="*/ 97429 h 526769"/>
                  <a:gd name="connsiteX81" fmla="*/ 0 w 420721"/>
                  <a:gd name="connsiteY81" fmla="*/ 267279 h 526769"/>
                  <a:gd name="connsiteX82" fmla="*/ 8397 w 420721"/>
                  <a:gd name="connsiteY82" fmla="*/ 378495 h 526769"/>
                  <a:gd name="connsiteX83" fmla="*/ 9431 w 420721"/>
                  <a:gd name="connsiteY83" fmla="*/ 383182 h 526769"/>
                  <a:gd name="connsiteX84" fmla="*/ 14673 w 420721"/>
                  <a:gd name="connsiteY84" fmla="*/ 406695 h 526769"/>
                  <a:gd name="connsiteX85" fmla="*/ 16869 w 420721"/>
                  <a:gd name="connsiteY85" fmla="*/ 413690 h 526769"/>
                  <a:gd name="connsiteX86" fmla="*/ 22682 w 420721"/>
                  <a:gd name="connsiteY86" fmla="*/ 431389 h 526769"/>
                  <a:gd name="connsiteX87" fmla="*/ 25820 w 420721"/>
                  <a:gd name="connsiteY87" fmla="*/ 438477 h 526769"/>
                  <a:gd name="connsiteX88" fmla="*/ 32464 w 420721"/>
                  <a:gd name="connsiteY88" fmla="*/ 452835 h 526769"/>
                  <a:gd name="connsiteX89" fmla="*/ 35730 w 420721"/>
                  <a:gd name="connsiteY89" fmla="*/ 458040 h 526769"/>
                  <a:gd name="connsiteX90" fmla="*/ 56900 w 420721"/>
                  <a:gd name="connsiteY90" fmla="*/ 485761 h 526769"/>
                  <a:gd name="connsiteX91" fmla="*/ 210398 w 420721"/>
                  <a:gd name="connsiteY91" fmla="*/ 526770 h 526769"/>
                  <a:gd name="connsiteX92" fmla="*/ 249856 w 420721"/>
                  <a:gd name="connsiteY92" fmla="*/ 525293 h 526769"/>
                  <a:gd name="connsiteX93" fmla="*/ 261318 w 420721"/>
                  <a:gd name="connsiteY93" fmla="*/ 524297 h 526769"/>
                  <a:gd name="connsiteX94" fmla="*/ 274126 w 420721"/>
                  <a:gd name="connsiteY94" fmla="*/ 522783 h 526769"/>
                  <a:gd name="connsiteX95" fmla="*/ 296956 w 420721"/>
                  <a:gd name="connsiteY95" fmla="*/ 518483 h 526769"/>
                  <a:gd name="connsiteX96" fmla="*/ 300924 w 420721"/>
                  <a:gd name="connsiteY96" fmla="*/ 517339 h 526769"/>
                  <a:gd name="connsiteX97" fmla="*/ 303545 w 420721"/>
                  <a:gd name="connsiteY97" fmla="*/ 516545 h 526769"/>
                  <a:gd name="connsiteX98" fmla="*/ 311462 w 420721"/>
                  <a:gd name="connsiteY98" fmla="*/ 514128 h 526769"/>
                  <a:gd name="connsiteX99" fmla="*/ 318143 w 420721"/>
                  <a:gd name="connsiteY99" fmla="*/ 511821 h 526769"/>
                  <a:gd name="connsiteX100" fmla="*/ 324825 w 420721"/>
                  <a:gd name="connsiteY100" fmla="*/ 509237 h 526769"/>
                  <a:gd name="connsiteX101" fmla="*/ 321355 w 420721"/>
                  <a:gd name="connsiteY101" fmla="*/ 510436 h 526769"/>
                  <a:gd name="connsiteX102" fmla="*/ 348245 w 420721"/>
                  <a:gd name="connsiteY102" fmla="*/ 495948 h 526769"/>
                  <a:gd name="connsiteX103" fmla="*/ 346621 w 420721"/>
                  <a:gd name="connsiteY103" fmla="*/ 497259 h 526769"/>
                  <a:gd name="connsiteX104" fmla="*/ 348762 w 420721"/>
                  <a:gd name="connsiteY104" fmla="*/ 495579 h 526769"/>
                  <a:gd name="connsiteX105" fmla="*/ 350349 w 420721"/>
                  <a:gd name="connsiteY105" fmla="*/ 494380 h 526769"/>
                  <a:gd name="connsiteX106" fmla="*/ 360537 w 420721"/>
                  <a:gd name="connsiteY106" fmla="*/ 485779 h 526769"/>
                  <a:gd name="connsiteX107" fmla="*/ 357584 w 420721"/>
                  <a:gd name="connsiteY107" fmla="*/ 488197 h 526769"/>
                  <a:gd name="connsiteX108" fmla="*/ 361645 w 420721"/>
                  <a:gd name="connsiteY108" fmla="*/ 484783 h 526769"/>
                  <a:gd name="connsiteX109" fmla="*/ 360537 w 420721"/>
                  <a:gd name="connsiteY109" fmla="*/ 485779 h 526769"/>
                  <a:gd name="connsiteX110" fmla="*/ 363841 w 420721"/>
                  <a:gd name="connsiteY110" fmla="*/ 483066 h 526769"/>
                  <a:gd name="connsiteX111" fmla="*/ 397689 w 420721"/>
                  <a:gd name="connsiteY111" fmla="*/ 429212 h 526769"/>
                  <a:gd name="connsiteX112" fmla="*/ 397763 w 420721"/>
                  <a:gd name="connsiteY112" fmla="*/ 429101 h 526769"/>
                  <a:gd name="connsiteX113" fmla="*/ 420722 w 420721"/>
                  <a:gd name="connsiteY113" fmla="*/ 267242 h 526769"/>
                  <a:gd name="connsiteX114" fmla="*/ 405126 w 420721"/>
                  <a:gd name="connsiteY114" fmla="*/ 122732 h 526769"/>
                  <a:gd name="connsiteX115" fmla="*/ 405053 w 420721"/>
                  <a:gd name="connsiteY115" fmla="*/ 122418 h 526769"/>
                  <a:gd name="connsiteX116" fmla="*/ 396858 w 420721"/>
                  <a:gd name="connsiteY116" fmla="*/ 97558 h 526769"/>
                  <a:gd name="connsiteX117" fmla="*/ 395898 w 420721"/>
                  <a:gd name="connsiteY117" fmla="*/ 95417 h 526769"/>
                  <a:gd name="connsiteX118" fmla="*/ 386837 w 420721"/>
                  <a:gd name="connsiteY118" fmla="*/ 75891 h 526769"/>
                  <a:gd name="connsiteX119" fmla="*/ 385213 w 420721"/>
                  <a:gd name="connsiteY119" fmla="*/ 73270 h 526769"/>
                  <a:gd name="connsiteX120" fmla="*/ 361939 w 420721"/>
                  <a:gd name="connsiteY120" fmla="*/ 42209 h 526769"/>
                  <a:gd name="connsiteX121" fmla="*/ 354981 w 420721"/>
                  <a:gd name="connsiteY121" fmla="*/ 36321 h 526769"/>
                  <a:gd name="connsiteX122" fmla="*/ 358636 w 420721"/>
                  <a:gd name="connsiteY122" fmla="*/ 39588 h 526769"/>
                  <a:gd name="connsiteX123" fmla="*/ 348928 w 420721"/>
                  <a:gd name="connsiteY123" fmla="*/ 31467 h 526769"/>
                  <a:gd name="connsiteX124" fmla="*/ 350515 w 420721"/>
                  <a:gd name="connsiteY124" fmla="*/ 32575 h 526769"/>
                  <a:gd name="connsiteX125" fmla="*/ 344075 w 420721"/>
                  <a:gd name="connsiteY125" fmla="*/ 28035 h 526769"/>
                  <a:gd name="connsiteX126" fmla="*/ 344831 w 420721"/>
                  <a:gd name="connsiteY126" fmla="*/ 28588 h 526769"/>
                  <a:gd name="connsiteX127" fmla="*/ 333646 w 420721"/>
                  <a:gd name="connsiteY127" fmla="*/ 21834 h 526769"/>
                  <a:gd name="connsiteX128" fmla="*/ 335916 w 420721"/>
                  <a:gd name="connsiteY128" fmla="*/ 23033 h 526769"/>
                  <a:gd name="connsiteX129" fmla="*/ 329162 w 420721"/>
                  <a:gd name="connsiteY129" fmla="*/ 19453 h 526769"/>
                  <a:gd name="connsiteX130" fmla="*/ 329402 w 420721"/>
                  <a:gd name="connsiteY130" fmla="*/ 19563 h 526769"/>
                  <a:gd name="connsiteX131" fmla="*/ 319694 w 420721"/>
                  <a:gd name="connsiteY131" fmla="*/ 15429 h 526769"/>
                  <a:gd name="connsiteX132" fmla="*/ 321798 w 420721"/>
                  <a:gd name="connsiteY132" fmla="*/ 16223 h 526769"/>
                  <a:gd name="connsiteX133" fmla="*/ 310152 w 420721"/>
                  <a:gd name="connsiteY133" fmla="*/ 11812 h 526769"/>
                  <a:gd name="connsiteX134" fmla="*/ 310743 w 420721"/>
                  <a:gd name="connsiteY134" fmla="*/ 12052 h 526769"/>
                  <a:gd name="connsiteX135" fmla="*/ 308510 w 420721"/>
                  <a:gd name="connsiteY135" fmla="*/ 11369 h 526769"/>
                  <a:gd name="connsiteX136" fmla="*/ 309986 w 420721"/>
                  <a:gd name="connsiteY136" fmla="*/ 11775 h 526769"/>
                  <a:gd name="connsiteX137" fmla="*/ 295424 w 420721"/>
                  <a:gd name="connsiteY137" fmla="*/ 7475 h 526769"/>
                  <a:gd name="connsiteX138" fmla="*/ 210380 w 420721"/>
                  <a:gd name="connsiteY138" fmla="*/ 0 h 526769"/>
                  <a:gd name="connsiteX139" fmla="*/ 60148 w 420721"/>
                  <a:gd name="connsiteY139" fmla="*/ 42209 h 526769"/>
                  <a:gd name="connsiteX140" fmla="*/ 48133 w 420721"/>
                  <a:gd name="connsiteY140" fmla="*/ 55940 h 526769"/>
                  <a:gd name="connsiteX141" fmla="*/ 46786 w 420721"/>
                  <a:gd name="connsiteY141" fmla="*/ 57453 h 526769"/>
                  <a:gd name="connsiteX142" fmla="*/ 36340 w 420721"/>
                  <a:gd name="connsiteY142" fmla="*/ 73492 h 5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0721" h="526769">
                    <a:moveTo>
                      <a:pt x="389439" y="81649"/>
                    </a:moveTo>
                    <a:cubicBezTo>
                      <a:pt x="388793" y="80376"/>
                      <a:pt x="388239" y="78862"/>
                      <a:pt x="387575" y="77589"/>
                    </a:cubicBezTo>
                    <a:cubicBezTo>
                      <a:pt x="388239" y="78862"/>
                      <a:pt x="388793" y="80339"/>
                      <a:pt x="389439" y="81649"/>
                    </a:cubicBezTo>
                    <a:moveTo>
                      <a:pt x="400051" y="107432"/>
                    </a:moveTo>
                    <a:cubicBezTo>
                      <a:pt x="399221" y="104922"/>
                      <a:pt x="398464" y="102191"/>
                      <a:pt x="397541" y="99755"/>
                    </a:cubicBezTo>
                    <a:cubicBezTo>
                      <a:pt x="398464" y="102172"/>
                      <a:pt x="399221" y="104922"/>
                      <a:pt x="400051" y="107432"/>
                    </a:cubicBezTo>
                    <a:moveTo>
                      <a:pt x="413783" y="166177"/>
                    </a:moveTo>
                    <a:cubicBezTo>
                      <a:pt x="413229" y="162523"/>
                      <a:pt x="412786" y="158537"/>
                      <a:pt x="412195" y="154993"/>
                    </a:cubicBezTo>
                    <a:cubicBezTo>
                      <a:pt x="412786" y="158574"/>
                      <a:pt x="413265" y="162486"/>
                      <a:pt x="413783" y="166177"/>
                    </a:cubicBezTo>
                    <a:moveTo>
                      <a:pt x="417400" y="195965"/>
                    </a:moveTo>
                    <a:cubicBezTo>
                      <a:pt x="417196" y="193695"/>
                      <a:pt x="417086" y="191111"/>
                      <a:pt x="416846" y="188878"/>
                    </a:cubicBezTo>
                    <a:cubicBezTo>
                      <a:pt x="417086" y="191167"/>
                      <a:pt x="417196" y="193658"/>
                      <a:pt x="417400" y="195965"/>
                    </a:cubicBezTo>
                    <a:moveTo>
                      <a:pt x="408098" y="135873"/>
                    </a:moveTo>
                    <a:cubicBezTo>
                      <a:pt x="407304" y="132403"/>
                      <a:pt x="406621" y="128712"/>
                      <a:pt x="405754" y="125445"/>
                    </a:cubicBezTo>
                    <a:cubicBezTo>
                      <a:pt x="406621" y="128749"/>
                      <a:pt x="407286" y="132403"/>
                      <a:pt x="408098" y="135873"/>
                    </a:cubicBezTo>
                    <a:moveTo>
                      <a:pt x="417031" y="341472"/>
                    </a:moveTo>
                    <a:cubicBezTo>
                      <a:pt x="417031" y="341398"/>
                      <a:pt x="417031" y="341361"/>
                      <a:pt x="417031" y="341306"/>
                    </a:cubicBezTo>
                    <a:cubicBezTo>
                      <a:pt x="417031" y="341361"/>
                      <a:pt x="417031" y="341398"/>
                      <a:pt x="417031" y="341472"/>
                    </a:cubicBezTo>
                    <a:moveTo>
                      <a:pt x="412582" y="373696"/>
                    </a:moveTo>
                    <a:cubicBezTo>
                      <a:pt x="412897" y="371906"/>
                      <a:pt x="413100" y="369839"/>
                      <a:pt x="413413" y="367975"/>
                    </a:cubicBezTo>
                    <a:cubicBezTo>
                      <a:pt x="413100" y="369839"/>
                      <a:pt x="412897" y="371869"/>
                      <a:pt x="412582" y="373696"/>
                    </a:cubicBezTo>
                    <a:moveTo>
                      <a:pt x="406418" y="402100"/>
                    </a:moveTo>
                    <a:cubicBezTo>
                      <a:pt x="406899" y="400236"/>
                      <a:pt x="407249" y="398077"/>
                      <a:pt x="407729" y="396139"/>
                    </a:cubicBezTo>
                    <a:cubicBezTo>
                      <a:pt x="407249" y="398077"/>
                      <a:pt x="406899" y="400236"/>
                      <a:pt x="406418" y="402100"/>
                    </a:cubicBezTo>
                    <a:moveTo>
                      <a:pt x="398464" y="426923"/>
                    </a:moveTo>
                    <a:cubicBezTo>
                      <a:pt x="398981" y="425613"/>
                      <a:pt x="399332" y="424099"/>
                      <a:pt x="399848" y="422789"/>
                    </a:cubicBezTo>
                    <a:cubicBezTo>
                      <a:pt x="399332" y="424136"/>
                      <a:pt x="398981" y="425613"/>
                      <a:pt x="398464" y="426923"/>
                    </a:cubicBezTo>
                    <a:moveTo>
                      <a:pt x="388793" y="448443"/>
                    </a:moveTo>
                    <a:cubicBezTo>
                      <a:pt x="388996" y="448092"/>
                      <a:pt x="389144" y="447612"/>
                      <a:pt x="389347" y="447206"/>
                    </a:cubicBezTo>
                    <a:cubicBezTo>
                      <a:pt x="389162" y="447594"/>
                      <a:pt x="388996" y="448074"/>
                      <a:pt x="388793" y="448443"/>
                    </a:cubicBezTo>
                    <a:moveTo>
                      <a:pt x="12273" y="138936"/>
                    </a:moveTo>
                    <a:cubicBezTo>
                      <a:pt x="13307" y="134322"/>
                      <a:pt x="14303" y="129505"/>
                      <a:pt x="15503" y="125131"/>
                    </a:cubicBezTo>
                    <a:cubicBezTo>
                      <a:pt x="14303" y="129469"/>
                      <a:pt x="13344" y="134286"/>
                      <a:pt x="12273" y="138936"/>
                    </a:cubicBezTo>
                    <a:moveTo>
                      <a:pt x="6699" y="168835"/>
                    </a:moveTo>
                    <a:cubicBezTo>
                      <a:pt x="7419" y="164147"/>
                      <a:pt x="8010" y="159256"/>
                      <a:pt x="8804" y="154753"/>
                    </a:cubicBezTo>
                    <a:cubicBezTo>
                      <a:pt x="8010" y="159220"/>
                      <a:pt x="7419" y="164147"/>
                      <a:pt x="6699" y="168835"/>
                    </a:cubicBezTo>
                    <a:moveTo>
                      <a:pt x="3230" y="197756"/>
                    </a:moveTo>
                    <a:cubicBezTo>
                      <a:pt x="3506" y="194858"/>
                      <a:pt x="3673" y="191665"/>
                      <a:pt x="3950" y="188841"/>
                    </a:cubicBezTo>
                    <a:cubicBezTo>
                      <a:pt x="3636" y="191683"/>
                      <a:pt x="3506" y="194858"/>
                      <a:pt x="3230" y="197756"/>
                    </a:cubicBezTo>
                    <a:moveTo>
                      <a:pt x="20228" y="110367"/>
                    </a:moveTo>
                    <a:cubicBezTo>
                      <a:pt x="21464" y="106786"/>
                      <a:pt x="22572" y="102966"/>
                      <a:pt x="23919" y="99552"/>
                    </a:cubicBezTo>
                    <a:cubicBezTo>
                      <a:pt x="22572" y="102929"/>
                      <a:pt x="21446" y="106749"/>
                      <a:pt x="20228" y="110367"/>
                    </a:cubicBezTo>
                    <a:moveTo>
                      <a:pt x="86337" y="506468"/>
                    </a:moveTo>
                    <a:cubicBezTo>
                      <a:pt x="85654" y="506117"/>
                      <a:pt x="85063" y="505638"/>
                      <a:pt x="84381" y="505269"/>
                    </a:cubicBezTo>
                    <a:cubicBezTo>
                      <a:pt x="85063" y="505638"/>
                      <a:pt x="85654" y="506117"/>
                      <a:pt x="86337" y="506468"/>
                    </a:cubicBezTo>
                    <a:moveTo>
                      <a:pt x="103316" y="513666"/>
                    </a:moveTo>
                    <a:cubicBezTo>
                      <a:pt x="101932" y="513149"/>
                      <a:pt x="100696" y="512522"/>
                      <a:pt x="99385" y="512042"/>
                    </a:cubicBezTo>
                    <a:cubicBezTo>
                      <a:pt x="100696" y="512522"/>
                      <a:pt x="101932" y="513149"/>
                      <a:pt x="103316" y="513666"/>
                    </a:cubicBezTo>
                    <a:moveTo>
                      <a:pt x="121366" y="518889"/>
                    </a:moveTo>
                    <a:cubicBezTo>
                      <a:pt x="120776" y="518778"/>
                      <a:pt x="120222" y="518575"/>
                      <a:pt x="119613" y="518409"/>
                    </a:cubicBezTo>
                    <a:cubicBezTo>
                      <a:pt x="120222" y="518557"/>
                      <a:pt x="120776" y="518760"/>
                      <a:pt x="121366" y="518889"/>
                    </a:cubicBezTo>
                    <a:moveTo>
                      <a:pt x="296919" y="403576"/>
                    </a:moveTo>
                    <a:cubicBezTo>
                      <a:pt x="295959" y="404961"/>
                      <a:pt x="294889" y="406234"/>
                      <a:pt x="293819" y="407563"/>
                    </a:cubicBezTo>
                    <a:cubicBezTo>
                      <a:pt x="292896" y="408670"/>
                      <a:pt x="292065" y="409870"/>
                      <a:pt x="291106" y="410903"/>
                    </a:cubicBezTo>
                    <a:cubicBezTo>
                      <a:pt x="290183" y="411863"/>
                      <a:pt x="289205" y="412730"/>
                      <a:pt x="288245" y="413690"/>
                    </a:cubicBezTo>
                    <a:cubicBezTo>
                      <a:pt x="286657" y="415167"/>
                      <a:pt x="285071" y="416588"/>
                      <a:pt x="283354" y="417898"/>
                    </a:cubicBezTo>
                    <a:cubicBezTo>
                      <a:pt x="282524" y="418526"/>
                      <a:pt x="281638" y="419172"/>
                      <a:pt x="280733" y="419762"/>
                    </a:cubicBezTo>
                    <a:cubicBezTo>
                      <a:pt x="278943" y="420999"/>
                      <a:pt x="277116" y="422106"/>
                      <a:pt x="275159" y="423140"/>
                    </a:cubicBezTo>
                    <a:cubicBezTo>
                      <a:pt x="273812" y="423859"/>
                      <a:pt x="272447" y="424579"/>
                      <a:pt x="270952" y="425244"/>
                    </a:cubicBezTo>
                    <a:cubicBezTo>
                      <a:pt x="269605" y="425871"/>
                      <a:pt x="268165" y="426443"/>
                      <a:pt x="266743" y="426997"/>
                    </a:cubicBezTo>
                    <a:cubicBezTo>
                      <a:pt x="264234" y="427957"/>
                      <a:pt x="261613" y="428861"/>
                      <a:pt x="258716" y="429655"/>
                    </a:cubicBezTo>
                    <a:cubicBezTo>
                      <a:pt x="258236" y="429765"/>
                      <a:pt x="257719" y="429932"/>
                      <a:pt x="257239" y="430061"/>
                    </a:cubicBezTo>
                    <a:cubicBezTo>
                      <a:pt x="245261" y="433124"/>
                      <a:pt x="230146" y="434878"/>
                      <a:pt x="210380" y="434878"/>
                    </a:cubicBezTo>
                    <a:cubicBezTo>
                      <a:pt x="189617" y="434878"/>
                      <a:pt x="171954" y="433604"/>
                      <a:pt x="157282" y="429230"/>
                    </a:cubicBezTo>
                    <a:cubicBezTo>
                      <a:pt x="157115" y="429193"/>
                      <a:pt x="156967" y="429156"/>
                      <a:pt x="156802" y="429119"/>
                    </a:cubicBezTo>
                    <a:cubicBezTo>
                      <a:pt x="142093" y="424671"/>
                      <a:pt x="130428" y="417068"/>
                      <a:pt x="121846" y="404370"/>
                    </a:cubicBezTo>
                    <a:cubicBezTo>
                      <a:pt x="116088" y="395862"/>
                      <a:pt x="111658" y="385157"/>
                      <a:pt x="108318" y="371205"/>
                    </a:cubicBezTo>
                    <a:cubicBezTo>
                      <a:pt x="108318" y="371094"/>
                      <a:pt x="108281" y="371002"/>
                      <a:pt x="108244" y="370891"/>
                    </a:cubicBezTo>
                    <a:cubicBezTo>
                      <a:pt x="102670" y="347415"/>
                      <a:pt x="100326" y="314637"/>
                      <a:pt x="100326" y="267316"/>
                    </a:cubicBezTo>
                    <a:cubicBezTo>
                      <a:pt x="100326" y="186018"/>
                      <a:pt x="108170" y="141262"/>
                      <a:pt x="126423" y="117546"/>
                    </a:cubicBezTo>
                    <a:cubicBezTo>
                      <a:pt x="144768" y="93793"/>
                      <a:pt x="174002" y="91892"/>
                      <a:pt x="210398" y="91892"/>
                    </a:cubicBezTo>
                    <a:cubicBezTo>
                      <a:pt x="252330" y="91892"/>
                      <a:pt x="278223" y="96192"/>
                      <a:pt x="295129" y="118856"/>
                    </a:cubicBezTo>
                    <a:cubicBezTo>
                      <a:pt x="312828" y="142609"/>
                      <a:pt x="320395" y="187033"/>
                      <a:pt x="320395" y="267298"/>
                    </a:cubicBezTo>
                    <a:cubicBezTo>
                      <a:pt x="320340" y="339257"/>
                      <a:pt x="313345" y="379990"/>
                      <a:pt x="296919" y="403576"/>
                    </a:cubicBezTo>
                    <a:moveTo>
                      <a:pt x="34015" y="77552"/>
                    </a:moveTo>
                    <a:cubicBezTo>
                      <a:pt x="32981" y="79545"/>
                      <a:pt x="32058" y="81815"/>
                      <a:pt x="31025" y="83845"/>
                    </a:cubicBezTo>
                    <a:cubicBezTo>
                      <a:pt x="32076" y="81815"/>
                      <a:pt x="32944" y="79545"/>
                      <a:pt x="34015" y="77552"/>
                    </a:cubicBezTo>
                    <a:moveTo>
                      <a:pt x="36340" y="73492"/>
                    </a:moveTo>
                    <a:cubicBezTo>
                      <a:pt x="35860" y="74322"/>
                      <a:pt x="35306" y="75042"/>
                      <a:pt x="34827" y="75872"/>
                    </a:cubicBezTo>
                    <a:cubicBezTo>
                      <a:pt x="31246" y="82313"/>
                      <a:pt x="27980" y="89271"/>
                      <a:pt x="24971" y="96672"/>
                    </a:cubicBezTo>
                    <a:cubicBezTo>
                      <a:pt x="24861" y="96912"/>
                      <a:pt x="24731" y="97152"/>
                      <a:pt x="24657" y="97429"/>
                    </a:cubicBezTo>
                    <a:cubicBezTo>
                      <a:pt x="8065" y="138438"/>
                      <a:pt x="0" y="193972"/>
                      <a:pt x="0" y="267279"/>
                    </a:cubicBezTo>
                    <a:cubicBezTo>
                      <a:pt x="0" y="310521"/>
                      <a:pt x="2823" y="347304"/>
                      <a:pt x="8397" y="378495"/>
                    </a:cubicBezTo>
                    <a:cubicBezTo>
                      <a:pt x="8712" y="380119"/>
                      <a:pt x="9080" y="381595"/>
                      <a:pt x="9431" y="383182"/>
                    </a:cubicBezTo>
                    <a:cubicBezTo>
                      <a:pt x="10982" y="391377"/>
                      <a:pt x="12661" y="399331"/>
                      <a:pt x="14673" y="406695"/>
                    </a:cubicBezTo>
                    <a:cubicBezTo>
                      <a:pt x="15318" y="409169"/>
                      <a:pt x="16149" y="411309"/>
                      <a:pt x="16869" y="413690"/>
                    </a:cubicBezTo>
                    <a:cubicBezTo>
                      <a:pt x="18696" y="419817"/>
                      <a:pt x="20523" y="425853"/>
                      <a:pt x="22682" y="431389"/>
                    </a:cubicBezTo>
                    <a:cubicBezTo>
                      <a:pt x="23642" y="433936"/>
                      <a:pt x="24787" y="436077"/>
                      <a:pt x="25820" y="438477"/>
                    </a:cubicBezTo>
                    <a:cubicBezTo>
                      <a:pt x="27961" y="443404"/>
                      <a:pt x="30083" y="448387"/>
                      <a:pt x="32464" y="452835"/>
                    </a:cubicBezTo>
                    <a:cubicBezTo>
                      <a:pt x="33497" y="454699"/>
                      <a:pt x="34697" y="456250"/>
                      <a:pt x="35730" y="458040"/>
                    </a:cubicBezTo>
                    <a:cubicBezTo>
                      <a:pt x="42024" y="468578"/>
                      <a:pt x="48890" y="478046"/>
                      <a:pt x="56900" y="485761"/>
                    </a:cubicBezTo>
                    <a:cubicBezTo>
                      <a:pt x="92188" y="519886"/>
                      <a:pt x="141778" y="526770"/>
                      <a:pt x="210398" y="526770"/>
                    </a:cubicBezTo>
                    <a:cubicBezTo>
                      <a:pt x="223613" y="526770"/>
                      <a:pt x="236808" y="526216"/>
                      <a:pt x="249856" y="525293"/>
                    </a:cubicBezTo>
                    <a:cubicBezTo>
                      <a:pt x="253714" y="525016"/>
                      <a:pt x="257571" y="524703"/>
                      <a:pt x="261318" y="524297"/>
                    </a:cubicBezTo>
                    <a:cubicBezTo>
                      <a:pt x="265655" y="523854"/>
                      <a:pt x="269900" y="523374"/>
                      <a:pt x="274126" y="522783"/>
                    </a:cubicBezTo>
                    <a:cubicBezTo>
                      <a:pt x="282007" y="521639"/>
                      <a:pt x="289648" y="520273"/>
                      <a:pt x="296956" y="518483"/>
                    </a:cubicBezTo>
                    <a:cubicBezTo>
                      <a:pt x="298303" y="518169"/>
                      <a:pt x="299577" y="517689"/>
                      <a:pt x="300924" y="517339"/>
                    </a:cubicBezTo>
                    <a:cubicBezTo>
                      <a:pt x="301792" y="517099"/>
                      <a:pt x="302641" y="516785"/>
                      <a:pt x="303545" y="516545"/>
                    </a:cubicBezTo>
                    <a:cubicBezTo>
                      <a:pt x="306332" y="515788"/>
                      <a:pt x="308879" y="514958"/>
                      <a:pt x="311462" y="514128"/>
                    </a:cubicBezTo>
                    <a:cubicBezTo>
                      <a:pt x="313696" y="513408"/>
                      <a:pt x="315966" y="512651"/>
                      <a:pt x="318143" y="511821"/>
                    </a:cubicBezTo>
                    <a:cubicBezTo>
                      <a:pt x="320450" y="510990"/>
                      <a:pt x="322757" y="510141"/>
                      <a:pt x="324825" y="509237"/>
                    </a:cubicBezTo>
                    <a:cubicBezTo>
                      <a:pt x="323754" y="509717"/>
                      <a:pt x="322481" y="509956"/>
                      <a:pt x="321355" y="510436"/>
                    </a:cubicBezTo>
                    <a:cubicBezTo>
                      <a:pt x="330897" y="506505"/>
                      <a:pt x="339922" y="501836"/>
                      <a:pt x="348245" y="495948"/>
                    </a:cubicBezTo>
                    <a:cubicBezTo>
                      <a:pt x="347692" y="496354"/>
                      <a:pt x="347175" y="496871"/>
                      <a:pt x="346621" y="497259"/>
                    </a:cubicBezTo>
                    <a:cubicBezTo>
                      <a:pt x="347415" y="496742"/>
                      <a:pt x="348006" y="496151"/>
                      <a:pt x="348762" y="495579"/>
                    </a:cubicBezTo>
                    <a:cubicBezTo>
                      <a:pt x="349316" y="495229"/>
                      <a:pt x="349795" y="494786"/>
                      <a:pt x="350349" y="494380"/>
                    </a:cubicBezTo>
                    <a:cubicBezTo>
                      <a:pt x="354041" y="491593"/>
                      <a:pt x="357436" y="488732"/>
                      <a:pt x="360537" y="485779"/>
                    </a:cubicBezTo>
                    <a:cubicBezTo>
                      <a:pt x="359577" y="486647"/>
                      <a:pt x="358544" y="487366"/>
                      <a:pt x="357584" y="488197"/>
                    </a:cubicBezTo>
                    <a:cubicBezTo>
                      <a:pt x="358931" y="487053"/>
                      <a:pt x="360334" y="486001"/>
                      <a:pt x="361645" y="484783"/>
                    </a:cubicBezTo>
                    <a:cubicBezTo>
                      <a:pt x="361293" y="485096"/>
                      <a:pt x="360925" y="485465"/>
                      <a:pt x="360537" y="485779"/>
                    </a:cubicBezTo>
                    <a:cubicBezTo>
                      <a:pt x="361608" y="484819"/>
                      <a:pt x="362807" y="484100"/>
                      <a:pt x="363841" y="483066"/>
                    </a:cubicBezTo>
                    <a:cubicBezTo>
                      <a:pt x="377812" y="469224"/>
                      <a:pt x="388977" y="451322"/>
                      <a:pt x="397689" y="429212"/>
                    </a:cubicBezTo>
                    <a:cubicBezTo>
                      <a:pt x="397689" y="429175"/>
                      <a:pt x="397726" y="429138"/>
                      <a:pt x="397763" y="429101"/>
                    </a:cubicBezTo>
                    <a:cubicBezTo>
                      <a:pt x="413229" y="389753"/>
                      <a:pt x="420722" y="336821"/>
                      <a:pt x="420722" y="267242"/>
                    </a:cubicBezTo>
                    <a:cubicBezTo>
                      <a:pt x="420722" y="207980"/>
                      <a:pt x="415591" y="160438"/>
                      <a:pt x="405126" y="122732"/>
                    </a:cubicBezTo>
                    <a:cubicBezTo>
                      <a:pt x="405126" y="122621"/>
                      <a:pt x="405090" y="122529"/>
                      <a:pt x="405053" y="122418"/>
                    </a:cubicBezTo>
                    <a:cubicBezTo>
                      <a:pt x="402635" y="113633"/>
                      <a:pt x="399885" y="105310"/>
                      <a:pt x="396858" y="97558"/>
                    </a:cubicBezTo>
                    <a:cubicBezTo>
                      <a:pt x="396544" y="96802"/>
                      <a:pt x="396176" y="96174"/>
                      <a:pt x="395898" y="95417"/>
                    </a:cubicBezTo>
                    <a:cubicBezTo>
                      <a:pt x="393075" y="88533"/>
                      <a:pt x="390085" y="81926"/>
                      <a:pt x="386837" y="75891"/>
                    </a:cubicBezTo>
                    <a:cubicBezTo>
                      <a:pt x="386283" y="74931"/>
                      <a:pt x="385729" y="74175"/>
                      <a:pt x="385213" y="73270"/>
                    </a:cubicBezTo>
                    <a:cubicBezTo>
                      <a:pt x="378402" y="61385"/>
                      <a:pt x="370780" y="50883"/>
                      <a:pt x="361939" y="42209"/>
                    </a:cubicBezTo>
                    <a:cubicBezTo>
                      <a:pt x="359743" y="40105"/>
                      <a:pt x="357288" y="38315"/>
                      <a:pt x="354981" y="36321"/>
                    </a:cubicBezTo>
                    <a:cubicBezTo>
                      <a:pt x="356218" y="37392"/>
                      <a:pt x="357455" y="38462"/>
                      <a:pt x="358636" y="39588"/>
                    </a:cubicBezTo>
                    <a:cubicBezTo>
                      <a:pt x="355499" y="36727"/>
                      <a:pt x="352306" y="33941"/>
                      <a:pt x="348928" y="31467"/>
                    </a:cubicBezTo>
                    <a:cubicBezTo>
                      <a:pt x="349445" y="31873"/>
                      <a:pt x="350036" y="32187"/>
                      <a:pt x="350515" y="32575"/>
                    </a:cubicBezTo>
                    <a:cubicBezTo>
                      <a:pt x="348448" y="30988"/>
                      <a:pt x="346252" y="29511"/>
                      <a:pt x="344075" y="28035"/>
                    </a:cubicBezTo>
                    <a:cubicBezTo>
                      <a:pt x="344351" y="28238"/>
                      <a:pt x="344591" y="28385"/>
                      <a:pt x="344831" y="28588"/>
                    </a:cubicBezTo>
                    <a:cubicBezTo>
                      <a:pt x="341213" y="26115"/>
                      <a:pt x="337467" y="23864"/>
                      <a:pt x="333646" y="21834"/>
                    </a:cubicBezTo>
                    <a:cubicBezTo>
                      <a:pt x="334403" y="22240"/>
                      <a:pt x="335197" y="22590"/>
                      <a:pt x="335916" y="23033"/>
                    </a:cubicBezTo>
                    <a:cubicBezTo>
                      <a:pt x="333720" y="21797"/>
                      <a:pt x="331469" y="20560"/>
                      <a:pt x="329162" y="19453"/>
                    </a:cubicBezTo>
                    <a:cubicBezTo>
                      <a:pt x="329236" y="19490"/>
                      <a:pt x="329328" y="19527"/>
                      <a:pt x="329402" y="19563"/>
                    </a:cubicBezTo>
                    <a:cubicBezTo>
                      <a:pt x="326264" y="18013"/>
                      <a:pt x="322997" y="16740"/>
                      <a:pt x="319694" y="15429"/>
                    </a:cubicBezTo>
                    <a:cubicBezTo>
                      <a:pt x="320413" y="15706"/>
                      <a:pt x="321134" y="15946"/>
                      <a:pt x="321798" y="16223"/>
                    </a:cubicBezTo>
                    <a:cubicBezTo>
                      <a:pt x="318052" y="14636"/>
                      <a:pt x="314195" y="13122"/>
                      <a:pt x="310152" y="11812"/>
                    </a:cubicBezTo>
                    <a:cubicBezTo>
                      <a:pt x="310392" y="11886"/>
                      <a:pt x="310558" y="11978"/>
                      <a:pt x="310743" y="12052"/>
                    </a:cubicBezTo>
                    <a:cubicBezTo>
                      <a:pt x="310023" y="11812"/>
                      <a:pt x="309229" y="11609"/>
                      <a:pt x="308510" y="11369"/>
                    </a:cubicBezTo>
                    <a:cubicBezTo>
                      <a:pt x="308989" y="11535"/>
                      <a:pt x="309544" y="11609"/>
                      <a:pt x="309986" y="11775"/>
                    </a:cubicBezTo>
                    <a:cubicBezTo>
                      <a:pt x="305298" y="10225"/>
                      <a:pt x="300555" y="8674"/>
                      <a:pt x="295424" y="7475"/>
                    </a:cubicBezTo>
                    <a:cubicBezTo>
                      <a:pt x="273185" y="2233"/>
                      <a:pt x="247734" y="0"/>
                      <a:pt x="210380" y="0"/>
                    </a:cubicBezTo>
                    <a:cubicBezTo>
                      <a:pt x="146374" y="0"/>
                      <a:pt x="96303" y="7161"/>
                      <a:pt x="60148" y="42209"/>
                    </a:cubicBezTo>
                    <a:cubicBezTo>
                      <a:pt x="55847" y="46343"/>
                      <a:pt x="51953" y="51086"/>
                      <a:pt x="48133" y="55940"/>
                    </a:cubicBezTo>
                    <a:cubicBezTo>
                      <a:pt x="47690" y="56457"/>
                      <a:pt x="47210" y="56900"/>
                      <a:pt x="46786" y="57453"/>
                    </a:cubicBezTo>
                    <a:cubicBezTo>
                      <a:pt x="43021" y="62400"/>
                      <a:pt x="39625" y="67844"/>
                      <a:pt x="36340" y="734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" name="Freeform: Shape 149">
                <a:extLst>
                  <a:ext uri="{FF2B5EF4-FFF2-40B4-BE49-F238E27FC236}">
                    <a16:creationId xmlns:a16="http://schemas.microsoft.com/office/drawing/2014/main" id="{C817D2FE-8D3B-6D35-DAD6-2128FE290D21}"/>
                  </a:ext>
                </a:extLst>
              </p:cNvPr>
              <p:cNvSpPr/>
              <p:nvPr/>
            </p:nvSpPr>
            <p:spPr>
              <a:xfrm>
                <a:off x="9077005" y="4444962"/>
                <a:ext cx="682" cy="756"/>
              </a:xfrm>
              <a:custGeom>
                <a:avLst/>
                <a:gdLst>
                  <a:gd name="connsiteX0" fmla="*/ 682 w 682"/>
                  <a:gd name="connsiteY0" fmla="*/ 0 h 756"/>
                  <a:gd name="connsiteX1" fmla="*/ 0 w 682"/>
                  <a:gd name="connsiteY1" fmla="*/ 757 h 756"/>
                  <a:gd name="connsiteX2" fmla="*/ 682 w 682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2" h="756">
                    <a:moveTo>
                      <a:pt x="682" y="0"/>
                    </a:moveTo>
                    <a:cubicBezTo>
                      <a:pt x="479" y="240"/>
                      <a:pt x="240" y="517"/>
                      <a:pt x="0" y="757"/>
                    </a:cubicBezTo>
                    <a:cubicBezTo>
                      <a:pt x="240" y="517"/>
                      <a:pt x="479" y="240"/>
                      <a:pt x="68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" name="Freeform: Shape 150">
                <a:extLst>
                  <a:ext uri="{FF2B5EF4-FFF2-40B4-BE49-F238E27FC236}">
                    <a16:creationId xmlns:a16="http://schemas.microsoft.com/office/drawing/2014/main" id="{6C168B91-1962-1718-59A2-FBB3C70A2E26}"/>
                  </a:ext>
                </a:extLst>
              </p:cNvPr>
              <p:cNvSpPr/>
              <p:nvPr/>
            </p:nvSpPr>
            <p:spPr>
              <a:xfrm>
                <a:off x="8823235" y="4219855"/>
                <a:ext cx="370650" cy="520365"/>
              </a:xfrm>
              <a:custGeom>
                <a:avLst/>
                <a:gdLst>
                  <a:gd name="connsiteX0" fmla="*/ 303692 w 370650"/>
                  <a:gd name="connsiteY0" fmla="*/ 15909 h 520365"/>
                  <a:gd name="connsiteX1" fmla="*/ 303416 w 370650"/>
                  <a:gd name="connsiteY1" fmla="*/ 15798 h 520365"/>
                  <a:gd name="connsiteX2" fmla="*/ 303692 w 370650"/>
                  <a:gd name="connsiteY2" fmla="*/ 15909 h 520365"/>
                  <a:gd name="connsiteX3" fmla="*/ 369838 w 370650"/>
                  <a:gd name="connsiteY3" fmla="*/ 180868 h 520365"/>
                  <a:gd name="connsiteX4" fmla="*/ 369727 w 370650"/>
                  <a:gd name="connsiteY4" fmla="*/ 184246 h 520365"/>
                  <a:gd name="connsiteX5" fmla="*/ 369838 w 370650"/>
                  <a:gd name="connsiteY5" fmla="*/ 180868 h 520365"/>
                  <a:gd name="connsiteX6" fmla="*/ 367531 w 370650"/>
                  <a:gd name="connsiteY6" fmla="*/ 206873 h 520365"/>
                  <a:gd name="connsiteX7" fmla="*/ 368122 w 370650"/>
                  <a:gd name="connsiteY7" fmla="*/ 201539 h 520365"/>
                  <a:gd name="connsiteX8" fmla="*/ 367531 w 370650"/>
                  <a:gd name="connsiteY8" fmla="*/ 206873 h 520365"/>
                  <a:gd name="connsiteX9" fmla="*/ 363988 w 370650"/>
                  <a:gd name="connsiteY9" fmla="*/ 226916 h 520365"/>
                  <a:gd name="connsiteX10" fmla="*/ 364819 w 370650"/>
                  <a:gd name="connsiteY10" fmla="*/ 222856 h 520365"/>
                  <a:gd name="connsiteX11" fmla="*/ 363988 w 370650"/>
                  <a:gd name="connsiteY11" fmla="*/ 226916 h 520365"/>
                  <a:gd name="connsiteX12" fmla="*/ 359263 w 370650"/>
                  <a:gd name="connsiteY12" fmla="*/ 244781 h 520365"/>
                  <a:gd name="connsiteX13" fmla="*/ 360131 w 370650"/>
                  <a:gd name="connsiteY13" fmla="*/ 242031 h 520365"/>
                  <a:gd name="connsiteX14" fmla="*/ 359263 w 370650"/>
                  <a:gd name="connsiteY14" fmla="*/ 244781 h 520365"/>
                  <a:gd name="connsiteX15" fmla="*/ 353339 w 370650"/>
                  <a:gd name="connsiteY15" fmla="*/ 260690 h 520365"/>
                  <a:gd name="connsiteX16" fmla="*/ 354133 w 370650"/>
                  <a:gd name="connsiteY16" fmla="*/ 258937 h 520365"/>
                  <a:gd name="connsiteX17" fmla="*/ 353339 w 370650"/>
                  <a:gd name="connsiteY17" fmla="*/ 260690 h 520365"/>
                  <a:gd name="connsiteX18" fmla="*/ 345975 w 370650"/>
                  <a:gd name="connsiteY18" fmla="*/ 275086 h 520365"/>
                  <a:gd name="connsiteX19" fmla="*/ 346842 w 370650"/>
                  <a:gd name="connsiteY19" fmla="*/ 273702 h 520365"/>
                  <a:gd name="connsiteX20" fmla="*/ 345975 w 370650"/>
                  <a:gd name="connsiteY20" fmla="*/ 275086 h 520365"/>
                  <a:gd name="connsiteX21" fmla="*/ 337098 w 370650"/>
                  <a:gd name="connsiteY21" fmla="*/ 288023 h 520365"/>
                  <a:gd name="connsiteX22" fmla="*/ 338408 w 370650"/>
                  <a:gd name="connsiteY22" fmla="*/ 286436 h 520365"/>
                  <a:gd name="connsiteX23" fmla="*/ 337098 w 370650"/>
                  <a:gd name="connsiteY23" fmla="*/ 288023 h 520365"/>
                  <a:gd name="connsiteX24" fmla="*/ 328312 w 370650"/>
                  <a:gd name="connsiteY24" fmla="*/ 297842 h 520365"/>
                  <a:gd name="connsiteX25" fmla="*/ 326799 w 370650"/>
                  <a:gd name="connsiteY25" fmla="*/ 299152 h 520365"/>
                  <a:gd name="connsiteX26" fmla="*/ 328700 w 370650"/>
                  <a:gd name="connsiteY26" fmla="*/ 297399 h 520365"/>
                  <a:gd name="connsiteX27" fmla="*/ 328312 w 370650"/>
                  <a:gd name="connsiteY27" fmla="*/ 297842 h 520365"/>
                  <a:gd name="connsiteX28" fmla="*/ 316575 w 370650"/>
                  <a:gd name="connsiteY28" fmla="*/ 307476 h 520365"/>
                  <a:gd name="connsiteX29" fmla="*/ 318291 w 370650"/>
                  <a:gd name="connsiteY29" fmla="*/ 306332 h 520365"/>
                  <a:gd name="connsiteX30" fmla="*/ 316575 w 370650"/>
                  <a:gd name="connsiteY30" fmla="*/ 307476 h 520365"/>
                  <a:gd name="connsiteX31" fmla="*/ 294908 w 370650"/>
                  <a:gd name="connsiteY31" fmla="*/ 319085 h 520365"/>
                  <a:gd name="connsiteX32" fmla="*/ 295627 w 370650"/>
                  <a:gd name="connsiteY32" fmla="*/ 318845 h 520365"/>
                  <a:gd name="connsiteX33" fmla="*/ 294908 w 370650"/>
                  <a:gd name="connsiteY33" fmla="*/ 319085 h 520365"/>
                  <a:gd name="connsiteX34" fmla="*/ 305833 w 370650"/>
                  <a:gd name="connsiteY34" fmla="*/ 314028 h 520365"/>
                  <a:gd name="connsiteX35" fmla="*/ 307181 w 370650"/>
                  <a:gd name="connsiteY35" fmla="*/ 313400 h 520365"/>
                  <a:gd name="connsiteX36" fmla="*/ 305833 w 370650"/>
                  <a:gd name="connsiteY36" fmla="*/ 314028 h 520365"/>
                  <a:gd name="connsiteX37" fmla="*/ 222597 w 370650"/>
                  <a:gd name="connsiteY37" fmla="*/ 88570 h 520365"/>
                  <a:gd name="connsiteX38" fmla="*/ 227653 w 370650"/>
                  <a:gd name="connsiteY38" fmla="*/ 89050 h 520365"/>
                  <a:gd name="connsiteX39" fmla="*/ 222597 w 370650"/>
                  <a:gd name="connsiteY39" fmla="*/ 88570 h 520365"/>
                  <a:gd name="connsiteX40" fmla="*/ 233283 w 370650"/>
                  <a:gd name="connsiteY40" fmla="*/ 90397 h 520365"/>
                  <a:gd name="connsiteX41" fmla="*/ 237583 w 370650"/>
                  <a:gd name="connsiteY41" fmla="*/ 91781 h 520365"/>
                  <a:gd name="connsiteX42" fmla="*/ 233283 w 370650"/>
                  <a:gd name="connsiteY42" fmla="*/ 90397 h 520365"/>
                  <a:gd name="connsiteX43" fmla="*/ 242953 w 370650"/>
                  <a:gd name="connsiteY43" fmla="*/ 94384 h 520365"/>
                  <a:gd name="connsiteX44" fmla="*/ 246257 w 370650"/>
                  <a:gd name="connsiteY44" fmla="*/ 96488 h 520365"/>
                  <a:gd name="connsiteX45" fmla="*/ 242953 w 370650"/>
                  <a:gd name="connsiteY45" fmla="*/ 94384 h 520365"/>
                  <a:gd name="connsiteX46" fmla="*/ 251462 w 370650"/>
                  <a:gd name="connsiteY46" fmla="*/ 100862 h 520365"/>
                  <a:gd name="connsiteX47" fmla="*/ 253695 w 370650"/>
                  <a:gd name="connsiteY47" fmla="*/ 103335 h 520365"/>
                  <a:gd name="connsiteX48" fmla="*/ 251462 w 370650"/>
                  <a:gd name="connsiteY48" fmla="*/ 100862 h 520365"/>
                  <a:gd name="connsiteX49" fmla="*/ 258623 w 370650"/>
                  <a:gd name="connsiteY49" fmla="*/ 110219 h 520365"/>
                  <a:gd name="connsiteX50" fmla="*/ 260007 w 370650"/>
                  <a:gd name="connsiteY50" fmla="*/ 112766 h 520365"/>
                  <a:gd name="connsiteX51" fmla="*/ 258623 w 370650"/>
                  <a:gd name="connsiteY51" fmla="*/ 110219 h 520365"/>
                  <a:gd name="connsiteX52" fmla="*/ 264197 w 370650"/>
                  <a:gd name="connsiteY52" fmla="*/ 122824 h 520365"/>
                  <a:gd name="connsiteX53" fmla="*/ 264990 w 370650"/>
                  <a:gd name="connsiteY53" fmla="*/ 125297 h 520365"/>
                  <a:gd name="connsiteX54" fmla="*/ 264197 w 370650"/>
                  <a:gd name="connsiteY54" fmla="*/ 122824 h 520365"/>
                  <a:gd name="connsiteX55" fmla="*/ 268054 w 370650"/>
                  <a:gd name="connsiteY55" fmla="*/ 139730 h 520365"/>
                  <a:gd name="connsiteX56" fmla="*/ 268330 w 370650"/>
                  <a:gd name="connsiteY56" fmla="*/ 141206 h 520365"/>
                  <a:gd name="connsiteX57" fmla="*/ 268054 w 370650"/>
                  <a:gd name="connsiteY57" fmla="*/ 139730 h 520365"/>
                  <a:gd name="connsiteX58" fmla="*/ 229075 w 370650"/>
                  <a:gd name="connsiteY58" fmla="*/ 239411 h 520365"/>
                  <a:gd name="connsiteX59" fmla="*/ 225144 w 370650"/>
                  <a:gd name="connsiteY59" fmla="*/ 239761 h 520365"/>
                  <a:gd name="connsiteX60" fmla="*/ 229075 w 370650"/>
                  <a:gd name="connsiteY60" fmla="*/ 239411 h 520365"/>
                  <a:gd name="connsiteX61" fmla="*/ 239853 w 370650"/>
                  <a:gd name="connsiteY61" fmla="*/ 236273 h 520365"/>
                  <a:gd name="connsiteX62" fmla="*/ 234611 w 370650"/>
                  <a:gd name="connsiteY62" fmla="*/ 237952 h 520365"/>
                  <a:gd name="connsiteX63" fmla="*/ 239853 w 370650"/>
                  <a:gd name="connsiteY63" fmla="*/ 236273 h 520365"/>
                  <a:gd name="connsiteX64" fmla="*/ 248768 w 370650"/>
                  <a:gd name="connsiteY64" fmla="*/ 230939 h 520365"/>
                  <a:gd name="connsiteX65" fmla="*/ 244467 w 370650"/>
                  <a:gd name="connsiteY65" fmla="*/ 233726 h 520365"/>
                  <a:gd name="connsiteX66" fmla="*/ 248768 w 370650"/>
                  <a:gd name="connsiteY66" fmla="*/ 230939 h 520365"/>
                  <a:gd name="connsiteX67" fmla="*/ 265673 w 370650"/>
                  <a:gd name="connsiteY67" fmla="*/ 201059 h 520365"/>
                  <a:gd name="connsiteX68" fmla="*/ 262646 w 370650"/>
                  <a:gd name="connsiteY68" fmla="*/ 210398 h 520365"/>
                  <a:gd name="connsiteX69" fmla="*/ 261299 w 370650"/>
                  <a:gd name="connsiteY69" fmla="*/ 214015 h 520365"/>
                  <a:gd name="connsiteX70" fmla="*/ 261779 w 370650"/>
                  <a:gd name="connsiteY70" fmla="*/ 213092 h 520365"/>
                  <a:gd name="connsiteX71" fmla="*/ 261059 w 370650"/>
                  <a:gd name="connsiteY71" fmla="*/ 214606 h 520365"/>
                  <a:gd name="connsiteX72" fmla="*/ 261299 w 370650"/>
                  <a:gd name="connsiteY72" fmla="*/ 214015 h 520365"/>
                  <a:gd name="connsiteX73" fmla="*/ 260469 w 370650"/>
                  <a:gd name="connsiteY73" fmla="*/ 215639 h 520365"/>
                  <a:gd name="connsiteX74" fmla="*/ 259232 w 370650"/>
                  <a:gd name="connsiteY74" fmla="*/ 217743 h 520365"/>
                  <a:gd name="connsiteX75" fmla="*/ 254451 w 370650"/>
                  <a:gd name="connsiteY75" fmla="*/ 225070 h 520365"/>
                  <a:gd name="connsiteX76" fmla="*/ 256002 w 370650"/>
                  <a:gd name="connsiteY76" fmla="*/ 223280 h 520365"/>
                  <a:gd name="connsiteX77" fmla="*/ 253252 w 370650"/>
                  <a:gd name="connsiteY77" fmla="*/ 226417 h 520365"/>
                  <a:gd name="connsiteX78" fmla="*/ 253769 w 370650"/>
                  <a:gd name="connsiteY78" fmla="*/ 225827 h 520365"/>
                  <a:gd name="connsiteX79" fmla="*/ 233080 w 370650"/>
                  <a:gd name="connsiteY79" fmla="*/ 238322 h 520365"/>
                  <a:gd name="connsiteX80" fmla="*/ 232766 w 370650"/>
                  <a:gd name="connsiteY80" fmla="*/ 238396 h 520365"/>
                  <a:gd name="connsiteX81" fmla="*/ 217540 w 370650"/>
                  <a:gd name="connsiteY81" fmla="*/ 240186 h 520365"/>
                  <a:gd name="connsiteX82" fmla="*/ 100363 w 370650"/>
                  <a:gd name="connsiteY82" fmla="*/ 240186 h 520365"/>
                  <a:gd name="connsiteX83" fmla="*/ 100363 w 370650"/>
                  <a:gd name="connsiteY83" fmla="*/ 88312 h 520365"/>
                  <a:gd name="connsiteX84" fmla="*/ 217540 w 370650"/>
                  <a:gd name="connsiteY84" fmla="*/ 88312 h 520365"/>
                  <a:gd name="connsiteX85" fmla="*/ 229185 w 370650"/>
                  <a:gd name="connsiteY85" fmla="*/ 89382 h 520365"/>
                  <a:gd name="connsiteX86" fmla="*/ 230385 w 370650"/>
                  <a:gd name="connsiteY86" fmla="*/ 89696 h 520365"/>
                  <a:gd name="connsiteX87" fmla="*/ 239096 w 370650"/>
                  <a:gd name="connsiteY87" fmla="*/ 92483 h 520365"/>
                  <a:gd name="connsiteX88" fmla="*/ 241164 w 370650"/>
                  <a:gd name="connsiteY88" fmla="*/ 93479 h 520365"/>
                  <a:gd name="connsiteX89" fmla="*/ 247641 w 370650"/>
                  <a:gd name="connsiteY89" fmla="*/ 97614 h 520365"/>
                  <a:gd name="connsiteX90" fmla="*/ 250059 w 370650"/>
                  <a:gd name="connsiteY90" fmla="*/ 99681 h 520365"/>
                  <a:gd name="connsiteX91" fmla="*/ 254839 w 370650"/>
                  <a:gd name="connsiteY91" fmla="*/ 104885 h 520365"/>
                  <a:gd name="connsiteX92" fmla="*/ 257387 w 370650"/>
                  <a:gd name="connsiteY92" fmla="*/ 108466 h 520365"/>
                  <a:gd name="connsiteX93" fmla="*/ 260800 w 370650"/>
                  <a:gd name="connsiteY93" fmla="*/ 114630 h 520365"/>
                  <a:gd name="connsiteX94" fmla="*/ 262997 w 370650"/>
                  <a:gd name="connsiteY94" fmla="*/ 119964 h 520365"/>
                  <a:gd name="connsiteX95" fmla="*/ 265414 w 370650"/>
                  <a:gd name="connsiteY95" fmla="*/ 127401 h 520365"/>
                  <a:gd name="connsiteX96" fmla="*/ 266891 w 370650"/>
                  <a:gd name="connsiteY96" fmla="*/ 134212 h 520365"/>
                  <a:gd name="connsiteX97" fmla="*/ 268478 w 370650"/>
                  <a:gd name="connsiteY97" fmla="*/ 143440 h 520365"/>
                  <a:gd name="connsiteX98" fmla="*/ 268959 w 370650"/>
                  <a:gd name="connsiteY98" fmla="*/ 150637 h 520365"/>
                  <a:gd name="connsiteX99" fmla="*/ 269549 w 370650"/>
                  <a:gd name="connsiteY99" fmla="*/ 161416 h 520365"/>
                  <a:gd name="connsiteX100" fmla="*/ 269438 w 370650"/>
                  <a:gd name="connsiteY100" fmla="*/ 167580 h 520365"/>
                  <a:gd name="connsiteX101" fmla="*/ 268885 w 370650"/>
                  <a:gd name="connsiteY101" fmla="*/ 179429 h 520365"/>
                  <a:gd name="connsiteX102" fmla="*/ 268367 w 370650"/>
                  <a:gd name="connsiteY102" fmla="*/ 185205 h 520365"/>
                  <a:gd name="connsiteX103" fmla="*/ 266337 w 370650"/>
                  <a:gd name="connsiteY103" fmla="*/ 197848 h 520365"/>
                  <a:gd name="connsiteX104" fmla="*/ 265747 w 370650"/>
                  <a:gd name="connsiteY104" fmla="*/ 200838 h 520365"/>
                  <a:gd name="connsiteX105" fmla="*/ 266023 w 370650"/>
                  <a:gd name="connsiteY105" fmla="*/ 199804 h 520365"/>
                  <a:gd name="connsiteX106" fmla="*/ 265747 w 370650"/>
                  <a:gd name="connsiteY106" fmla="*/ 200911 h 520365"/>
                  <a:gd name="connsiteX107" fmla="*/ 265747 w 370650"/>
                  <a:gd name="connsiteY107" fmla="*/ 200838 h 520365"/>
                  <a:gd name="connsiteX108" fmla="*/ 265673 w 370650"/>
                  <a:gd name="connsiteY108" fmla="*/ 201059 h 520365"/>
                  <a:gd name="connsiteX109" fmla="*/ 100344 w 370650"/>
                  <a:gd name="connsiteY109" fmla="*/ 314397 h 520365"/>
                  <a:gd name="connsiteX110" fmla="*/ 225365 w 370650"/>
                  <a:gd name="connsiteY110" fmla="*/ 328553 h 520365"/>
                  <a:gd name="connsiteX111" fmla="*/ 236789 w 370650"/>
                  <a:gd name="connsiteY111" fmla="*/ 328793 h 520365"/>
                  <a:gd name="connsiteX112" fmla="*/ 309192 w 370650"/>
                  <a:gd name="connsiteY112" fmla="*/ 312404 h 520365"/>
                  <a:gd name="connsiteX113" fmla="*/ 309986 w 370650"/>
                  <a:gd name="connsiteY113" fmla="*/ 311887 h 520365"/>
                  <a:gd name="connsiteX114" fmla="*/ 320007 w 370650"/>
                  <a:gd name="connsiteY114" fmla="*/ 305132 h 520365"/>
                  <a:gd name="connsiteX115" fmla="*/ 321798 w 370650"/>
                  <a:gd name="connsiteY115" fmla="*/ 303619 h 520365"/>
                  <a:gd name="connsiteX116" fmla="*/ 328479 w 370650"/>
                  <a:gd name="connsiteY116" fmla="*/ 298045 h 520365"/>
                  <a:gd name="connsiteX117" fmla="*/ 330232 w 370650"/>
                  <a:gd name="connsiteY117" fmla="*/ 296052 h 520365"/>
                  <a:gd name="connsiteX118" fmla="*/ 332742 w 370650"/>
                  <a:gd name="connsiteY118" fmla="*/ 293265 h 520365"/>
                  <a:gd name="connsiteX119" fmla="*/ 339829 w 370650"/>
                  <a:gd name="connsiteY119" fmla="*/ 284757 h 520365"/>
                  <a:gd name="connsiteX120" fmla="*/ 342210 w 370650"/>
                  <a:gd name="connsiteY120" fmla="*/ 281213 h 520365"/>
                  <a:gd name="connsiteX121" fmla="*/ 348171 w 370650"/>
                  <a:gd name="connsiteY121" fmla="*/ 271542 h 520365"/>
                  <a:gd name="connsiteX122" fmla="*/ 350644 w 370650"/>
                  <a:gd name="connsiteY122" fmla="*/ 266688 h 520365"/>
                  <a:gd name="connsiteX123" fmla="*/ 355424 w 370650"/>
                  <a:gd name="connsiteY123" fmla="*/ 256113 h 520365"/>
                  <a:gd name="connsiteX124" fmla="*/ 357565 w 370650"/>
                  <a:gd name="connsiteY124" fmla="*/ 250152 h 520365"/>
                  <a:gd name="connsiteX125" fmla="*/ 361385 w 370650"/>
                  <a:gd name="connsiteY125" fmla="*/ 238137 h 520365"/>
                  <a:gd name="connsiteX126" fmla="*/ 363047 w 370650"/>
                  <a:gd name="connsiteY126" fmla="*/ 231733 h 520365"/>
                  <a:gd name="connsiteX127" fmla="*/ 366110 w 370650"/>
                  <a:gd name="connsiteY127" fmla="*/ 216894 h 520365"/>
                  <a:gd name="connsiteX128" fmla="*/ 367070 w 370650"/>
                  <a:gd name="connsiteY128" fmla="*/ 211118 h 520365"/>
                  <a:gd name="connsiteX129" fmla="*/ 369414 w 370650"/>
                  <a:gd name="connsiteY129" fmla="*/ 190428 h 520365"/>
                  <a:gd name="connsiteX130" fmla="*/ 369617 w 370650"/>
                  <a:gd name="connsiteY130" fmla="*/ 188158 h 520365"/>
                  <a:gd name="connsiteX131" fmla="*/ 370650 w 370650"/>
                  <a:gd name="connsiteY131" fmla="*/ 160751 h 520365"/>
                  <a:gd name="connsiteX132" fmla="*/ 367144 w 370650"/>
                  <a:gd name="connsiteY132" fmla="*/ 114574 h 520365"/>
                  <a:gd name="connsiteX133" fmla="*/ 366147 w 370650"/>
                  <a:gd name="connsiteY133" fmla="*/ 109610 h 520365"/>
                  <a:gd name="connsiteX134" fmla="*/ 363121 w 370650"/>
                  <a:gd name="connsiteY134" fmla="*/ 95565 h 520365"/>
                  <a:gd name="connsiteX135" fmla="*/ 361054 w 370650"/>
                  <a:gd name="connsiteY135" fmla="*/ 88644 h 520365"/>
                  <a:gd name="connsiteX136" fmla="*/ 357713 w 370650"/>
                  <a:gd name="connsiteY136" fmla="*/ 78345 h 520365"/>
                  <a:gd name="connsiteX137" fmla="*/ 354686 w 370650"/>
                  <a:gd name="connsiteY137" fmla="*/ 71351 h 520365"/>
                  <a:gd name="connsiteX138" fmla="*/ 350792 w 370650"/>
                  <a:gd name="connsiteY138" fmla="*/ 62916 h 520365"/>
                  <a:gd name="connsiteX139" fmla="*/ 347249 w 370650"/>
                  <a:gd name="connsiteY139" fmla="*/ 56826 h 520365"/>
                  <a:gd name="connsiteX140" fmla="*/ 342468 w 370650"/>
                  <a:gd name="connsiteY140" fmla="*/ 49185 h 520365"/>
                  <a:gd name="connsiteX141" fmla="*/ 338961 w 370650"/>
                  <a:gd name="connsiteY141" fmla="*/ 44774 h 520365"/>
                  <a:gd name="connsiteX142" fmla="*/ 332834 w 370650"/>
                  <a:gd name="connsiteY142" fmla="*/ 37373 h 520365"/>
                  <a:gd name="connsiteX143" fmla="*/ 331321 w 370650"/>
                  <a:gd name="connsiteY143" fmla="*/ 35934 h 520365"/>
                  <a:gd name="connsiteX144" fmla="*/ 322684 w 370650"/>
                  <a:gd name="connsiteY144" fmla="*/ 27850 h 520365"/>
                  <a:gd name="connsiteX145" fmla="*/ 320727 w 370650"/>
                  <a:gd name="connsiteY145" fmla="*/ 26577 h 520365"/>
                  <a:gd name="connsiteX146" fmla="*/ 306239 w 370650"/>
                  <a:gd name="connsiteY146" fmla="*/ 17275 h 520365"/>
                  <a:gd name="connsiteX147" fmla="*/ 301792 w 370650"/>
                  <a:gd name="connsiteY147" fmla="*/ 14894 h 520365"/>
                  <a:gd name="connsiteX148" fmla="*/ 283373 w 370650"/>
                  <a:gd name="connsiteY148" fmla="*/ 7770 h 520365"/>
                  <a:gd name="connsiteX149" fmla="*/ 279035 w 370650"/>
                  <a:gd name="connsiteY149" fmla="*/ 6497 h 520365"/>
                  <a:gd name="connsiteX150" fmla="*/ 257479 w 370650"/>
                  <a:gd name="connsiteY150" fmla="*/ 2196 h 520365"/>
                  <a:gd name="connsiteX151" fmla="*/ 252975 w 370650"/>
                  <a:gd name="connsiteY151" fmla="*/ 1606 h 520365"/>
                  <a:gd name="connsiteX152" fmla="*/ 228152 w 370650"/>
                  <a:gd name="connsiteY152" fmla="*/ 166 h 520365"/>
                  <a:gd name="connsiteX153" fmla="*/ 225328 w 370650"/>
                  <a:gd name="connsiteY153" fmla="*/ 0 h 520365"/>
                  <a:gd name="connsiteX154" fmla="*/ 0 w 370650"/>
                  <a:gd name="connsiteY154" fmla="*/ 0 h 520365"/>
                  <a:gd name="connsiteX155" fmla="*/ 0 w 370650"/>
                  <a:gd name="connsiteY155" fmla="*/ 520365 h 520365"/>
                  <a:gd name="connsiteX156" fmla="*/ 100363 w 370650"/>
                  <a:gd name="connsiteY156" fmla="*/ 520365 h 520365"/>
                  <a:gd name="connsiteX157" fmla="*/ 100363 w 370650"/>
                  <a:gd name="connsiteY157" fmla="*/ 314397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370650" h="520365">
                    <a:moveTo>
                      <a:pt x="303692" y="15909"/>
                    </a:moveTo>
                    <a:cubicBezTo>
                      <a:pt x="303618" y="15872"/>
                      <a:pt x="303526" y="15835"/>
                      <a:pt x="303416" y="15798"/>
                    </a:cubicBezTo>
                    <a:cubicBezTo>
                      <a:pt x="303526" y="15817"/>
                      <a:pt x="303618" y="15872"/>
                      <a:pt x="303692" y="15909"/>
                    </a:cubicBezTo>
                    <a:moveTo>
                      <a:pt x="369838" y="180868"/>
                    </a:moveTo>
                    <a:cubicBezTo>
                      <a:pt x="369801" y="181976"/>
                      <a:pt x="369801" y="183175"/>
                      <a:pt x="369727" y="184246"/>
                    </a:cubicBezTo>
                    <a:cubicBezTo>
                      <a:pt x="369801" y="183175"/>
                      <a:pt x="369801" y="181976"/>
                      <a:pt x="369838" y="180868"/>
                    </a:cubicBezTo>
                    <a:moveTo>
                      <a:pt x="367531" y="206873"/>
                    </a:moveTo>
                    <a:cubicBezTo>
                      <a:pt x="367772" y="205119"/>
                      <a:pt x="367938" y="203292"/>
                      <a:pt x="368122" y="201539"/>
                    </a:cubicBezTo>
                    <a:cubicBezTo>
                      <a:pt x="367938" y="203292"/>
                      <a:pt x="367772" y="205119"/>
                      <a:pt x="367531" y="206873"/>
                    </a:cubicBezTo>
                    <a:moveTo>
                      <a:pt x="363988" y="226916"/>
                    </a:moveTo>
                    <a:cubicBezTo>
                      <a:pt x="364301" y="225606"/>
                      <a:pt x="364579" y="224258"/>
                      <a:pt x="364819" y="222856"/>
                    </a:cubicBezTo>
                    <a:cubicBezTo>
                      <a:pt x="364597" y="224258"/>
                      <a:pt x="364320" y="225606"/>
                      <a:pt x="363988" y="226916"/>
                    </a:cubicBezTo>
                    <a:moveTo>
                      <a:pt x="359263" y="244781"/>
                    </a:moveTo>
                    <a:cubicBezTo>
                      <a:pt x="359577" y="243858"/>
                      <a:pt x="359854" y="242954"/>
                      <a:pt x="360131" y="242031"/>
                    </a:cubicBezTo>
                    <a:cubicBezTo>
                      <a:pt x="359854" y="242954"/>
                      <a:pt x="359577" y="243858"/>
                      <a:pt x="359263" y="244781"/>
                    </a:cubicBezTo>
                    <a:moveTo>
                      <a:pt x="353339" y="260690"/>
                    </a:moveTo>
                    <a:cubicBezTo>
                      <a:pt x="353615" y="260100"/>
                      <a:pt x="353893" y="259528"/>
                      <a:pt x="354133" y="258937"/>
                    </a:cubicBezTo>
                    <a:cubicBezTo>
                      <a:pt x="353893" y="259546"/>
                      <a:pt x="353578" y="260100"/>
                      <a:pt x="353339" y="260690"/>
                    </a:cubicBezTo>
                    <a:moveTo>
                      <a:pt x="345975" y="275086"/>
                    </a:moveTo>
                    <a:cubicBezTo>
                      <a:pt x="346289" y="274606"/>
                      <a:pt x="346565" y="274163"/>
                      <a:pt x="346842" y="273702"/>
                    </a:cubicBezTo>
                    <a:cubicBezTo>
                      <a:pt x="346565" y="274181"/>
                      <a:pt x="346289" y="274606"/>
                      <a:pt x="345975" y="275086"/>
                    </a:cubicBezTo>
                    <a:moveTo>
                      <a:pt x="337098" y="288023"/>
                    </a:moveTo>
                    <a:cubicBezTo>
                      <a:pt x="337540" y="287470"/>
                      <a:pt x="337965" y="286990"/>
                      <a:pt x="338408" y="286436"/>
                    </a:cubicBezTo>
                    <a:cubicBezTo>
                      <a:pt x="338021" y="286990"/>
                      <a:pt x="337540" y="287470"/>
                      <a:pt x="337098" y="288023"/>
                    </a:cubicBezTo>
                    <a:moveTo>
                      <a:pt x="328312" y="297842"/>
                    </a:moveTo>
                    <a:cubicBezTo>
                      <a:pt x="327833" y="298322"/>
                      <a:pt x="327316" y="298673"/>
                      <a:pt x="326799" y="299152"/>
                    </a:cubicBezTo>
                    <a:cubicBezTo>
                      <a:pt x="327445" y="298562"/>
                      <a:pt x="328109" y="298045"/>
                      <a:pt x="328700" y="297399"/>
                    </a:cubicBezTo>
                    <a:cubicBezTo>
                      <a:pt x="328590" y="297565"/>
                      <a:pt x="328442" y="297731"/>
                      <a:pt x="328312" y="297842"/>
                    </a:cubicBezTo>
                    <a:moveTo>
                      <a:pt x="316575" y="307476"/>
                    </a:moveTo>
                    <a:cubicBezTo>
                      <a:pt x="317128" y="307070"/>
                      <a:pt x="317682" y="306719"/>
                      <a:pt x="318291" y="306332"/>
                    </a:cubicBezTo>
                    <a:cubicBezTo>
                      <a:pt x="317700" y="306719"/>
                      <a:pt x="317147" y="307070"/>
                      <a:pt x="316575" y="307476"/>
                    </a:cubicBezTo>
                    <a:moveTo>
                      <a:pt x="294908" y="319085"/>
                    </a:moveTo>
                    <a:cubicBezTo>
                      <a:pt x="295147" y="319011"/>
                      <a:pt x="295387" y="318919"/>
                      <a:pt x="295627" y="318845"/>
                    </a:cubicBezTo>
                    <a:cubicBezTo>
                      <a:pt x="295387" y="318919"/>
                      <a:pt x="295147" y="319011"/>
                      <a:pt x="294908" y="319085"/>
                    </a:cubicBezTo>
                    <a:moveTo>
                      <a:pt x="305833" y="314028"/>
                    </a:moveTo>
                    <a:cubicBezTo>
                      <a:pt x="306276" y="313825"/>
                      <a:pt x="306756" y="313622"/>
                      <a:pt x="307181" y="313400"/>
                    </a:cubicBezTo>
                    <a:cubicBezTo>
                      <a:pt x="306756" y="313640"/>
                      <a:pt x="306276" y="313844"/>
                      <a:pt x="305833" y="314028"/>
                    </a:cubicBezTo>
                    <a:moveTo>
                      <a:pt x="222597" y="88570"/>
                    </a:moveTo>
                    <a:cubicBezTo>
                      <a:pt x="224314" y="88736"/>
                      <a:pt x="225975" y="88773"/>
                      <a:pt x="227653" y="89050"/>
                    </a:cubicBezTo>
                    <a:cubicBezTo>
                      <a:pt x="226048" y="88810"/>
                      <a:pt x="224295" y="88736"/>
                      <a:pt x="222597" y="88570"/>
                    </a:cubicBezTo>
                    <a:moveTo>
                      <a:pt x="233283" y="90397"/>
                    </a:moveTo>
                    <a:cubicBezTo>
                      <a:pt x="234722" y="90803"/>
                      <a:pt x="236180" y="91228"/>
                      <a:pt x="237583" y="91781"/>
                    </a:cubicBezTo>
                    <a:cubicBezTo>
                      <a:pt x="236236" y="91246"/>
                      <a:pt x="234759" y="90840"/>
                      <a:pt x="233283" y="90397"/>
                    </a:cubicBezTo>
                    <a:moveTo>
                      <a:pt x="242953" y="94384"/>
                    </a:moveTo>
                    <a:cubicBezTo>
                      <a:pt x="244061" y="95011"/>
                      <a:pt x="245187" y="95731"/>
                      <a:pt x="246257" y="96488"/>
                    </a:cubicBezTo>
                    <a:cubicBezTo>
                      <a:pt x="245187" y="95731"/>
                      <a:pt x="244098" y="95011"/>
                      <a:pt x="242953" y="94384"/>
                    </a:cubicBezTo>
                    <a:moveTo>
                      <a:pt x="251462" y="100862"/>
                    </a:moveTo>
                    <a:cubicBezTo>
                      <a:pt x="252218" y="101655"/>
                      <a:pt x="252975" y="102449"/>
                      <a:pt x="253695" y="103335"/>
                    </a:cubicBezTo>
                    <a:cubicBezTo>
                      <a:pt x="252975" y="102467"/>
                      <a:pt x="252255" y="101655"/>
                      <a:pt x="251462" y="100862"/>
                    </a:cubicBezTo>
                    <a:moveTo>
                      <a:pt x="258623" y="110219"/>
                    </a:moveTo>
                    <a:cubicBezTo>
                      <a:pt x="259102" y="111050"/>
                      <a:pt x="259546" y="111898"/>
                      <a:pt x="260007" y="112766"/>
                    </a:cubicBezTo>
                    <a:cubicBezTo>
                      <a:pt x="259583" y="111880"/>
                      <a:pt x="259102" y="111050"/>
                      <a:pt x="258623" y="110219"/>
                    </a:cubicBezTo>
                    <a:moveTo>
                      <a:pt x="264197" y="122824"/>
                    </a:moveTo>
                    <a:cubicBezTo>
                      <a:pt x="264436" y="123655"/>
                      <a:pt x="264750" y="124412"/>
                      <a:pt x="264990" y="125297"/>
                    </a:cubicBezTo>
                    <a:cubicBezTo>
                      <a:pt x="264750" y="124412"/>
                      <a:pt x="264436" y="123655"/>
                      <a:pt x="264197" y="122824"/>
                    </a:cubicBezTo>
                    <a:moveTo>
                      <a:pt x="268054" y="139730"/>
                    </a:moveTo>
                    <a:cubicBezTo>
                      <a:pt x="268128" y="140247"/>
                      <a:pt x="268257" y="140690"/>
                      <a:pt x="268330" y="141206"/>
                    </a:cubicBezTo>
                    <a:cubicBezTo>
                      <a:pt x="268257" y="140690"/>
                      <a:pt x="268128" y="140247"/>
                      <a:pt x="268054" y="139730"/>
                    </a:cubicBezTo>
                    <a:moveTo>
                      <a:pt x="229075" y="239411"/>
                    </a:moveTo>
                    <a:cubicBezTo>
                      <a:pt x="227838" y="239614"/>
                      <a:pt x="226454" y="239614"/>
                      <a:pt x="225144" y="239761"/>
                    </a:cubicBezTo>
                    <a:cubicBezTo>
                      <a:pt x="226454" y="239614"/>
                      <a:pt x="227875" y="239614"/>
                      <a:pt x="229075" y="239411"/>
                    </a:cubicBezTo>
                    <a:moveTo>
                      <a:pt x="239853" y="236273"/>
                    </a:moveTo>
                    <a:cubicBezTo>
                      <a:pt x="238174" y="236993"/>
                      <a:pt x="236346" y="237473"/>
                      <a:pt x="234611" y="237952"/>
                    </a:cubicBezTo>
                    <a:cubicBezTo>
                      <a:pt x="236346" y="237417"/>
                      <a:pt x="238211" y="236993"/>
                      <a:pt x="239853" y="236273"/>
                    </a:cubicBezTo>
                    <a:moveTo>
                      <a:pt x="248768" y="230939"/>
                    </a:moveTo>
                    <a:cubicBezTo>
                      <a:pt x="247420" y="232010"/>
                      <a:pt x="245944" y="232840"/>
                      <a:pt x="244467" y="233726"/>
                    </a:cubicBezTo>
                    <a:cubicBezTo>
                      <a:pt x="245944" y="232840"/>
                      <a:pt x="247457" y="232010"/>
                      <a:pt x="248768" y="230939"/>
                    </a:cubicBezTo>
                    <a:moveTo>
                      <a:pt x="265673" y="201059"/>
                    </a:moveTo>
                    <a:cubicBezTo>
                      <a:pt x="264843" y="204529"/>
                      <a:pt x="263716" y="207500"/>
                      <a:pt x="262646" y="210398"/>
                    </a:cubicBezTo>
                    <a:cubicBezTo>
                      <a:pt x="262166" y="211598"/>
                      <a:pt x="261816" y="212871"/>
                      <a:pt x="261299" y="214015"/>
                    </a:cubicBezTo>
                    <a:cubicBezTo>
                      <a:pt x="261409" y="213702"/>
                      <a:pt x="261613" y="213425"/>
                      <a:pt x="261779" y="213092"/>
                    </a:cubicBezTo>
                    <a:cubicBezTo>
                      <a:pt x="261539" y="213609"/>
                      <a:pt x="261299" y="214089"/>
                      <a:pt x="261059" y="214606"/>
                    </a:cubicBezTo>
                    <a:cubicBezTo>
                      <a:pt x="261133" y="214403"/>
                      <a:pt x="261170" y="214200"/>
                      <a:pt x="261299" y="214015"/>
                    </a:cubicBezTo>
                    <a:cubicBezTo>
                      <a:pt x="261022" y="214569"/>
                      <a:pt x="260745" y="215086"/>
                      <a:pt x="260469" y="215639"/>
                    </a:cubicBezTo>
                    <a:cubicBezTo>
                      <a:pt x="260118" y="216433"/>
                      <a:pt x="259638" y="217023"/>
                      <a:pt x="259232" y="217743"/>
                    </a:cubicBezTo>
                    <a:cubicBezTo>
                      <a:pt x="257792" y="220327"/>
                      <a:pt x="256297" y="222874"/>
                      <a:pt x="254451" y="225070"/>
                    </a:cubicBezTo>
                    <a:cubicBezTo>
                      <a:pt x="254969" y="224480"/>
                      <a:pt x="255522" y="223963"/>
                      <a:pt x="256002" y="223280"/>
                    </a:cubicBezTo>
                    <a:cubicBezTo>
                      <a:pt x="255172" y="224480"/>
                      <a:pt x="254212" y="225384"/>
                      <a:pt x="253252" y="226417"/>
                    </a:cubicBezTo>
                    <a:cubicBezTo>
                      <a:pt x="253455" y="226214"/>
                      <a:pt x="253603" y="226011"/>
                      <a:pt x="253769" y="225827"/>
                    </a:cubicBezTo>
                    <a:cubicBezTo>
                      <a:pt x="248675" y="231641"/>
                      <a:pt x="241957" y="236015"/>
                      <a:pt x="233080" y="238322"/>
                    </a:cubicBezTo>
                    <a:cubicBezTo>
                      <a:pt x="232969" y="238359"/>
                      <a:pt x="232877" y="238396"/>
                      <a:pt x="232766" y="238396"/>
                    </a:cubicBezTo>
                    <a:cubicBezTo>
                      <a:pt x="228226" y="239540"/>
                      <a:pt x="223187" y="240186"/>
                      <a:pt x="217540" y="240186"/>
                    </a:cubicBezTo>
                    <a:lnTo>
                      <a:pt x="100363" y="240186"/>
                    </a:lnTo>
                    <a:lnTo>
                      <a:pt x="100363" y="88312"/>
                    </a:lnTo>
                    <a:lnTo>
                      <a:pt x="217540" y="88312"/>
                    </a:lnTo>
                    <a:cubicBezTo>
                      <a:pt x="221674" y="88312"/>
                      <a:pt x="225531" y="88718"/>
                      <a:pt x="229185" y="89382"/>
                    </a:cubicBezTo>
                    <a:cubicBezTo>
                      <a:pt x="229592" y="89456"/>
                      <a:pt x="229979" y="89622"/>
                      <a:pt x="230385" y="89696"/>
                    </a:cubicBezTo>
                    <a:cubicBezTo>
                      <a:pt x="233486" y="90379"/>
                      <a:pt x="236383" y="91283"/>
                      <a:pt x="239096" y="92483"/>
                    </a:cubicBezTo>
                    <a:cubicBezTo>
                      <a:pt x="239817" y="92797"/>
                      <a:pt x="240444" y="93166"/>
                      <a:pt x="241164" y="93479"/>
                    </a:cubicBezTo>
                    <a:cubicBezTo>
                      <a:pt x="243471" y="94624"/>
                      <a:pt x="245611" y="96063"/>
                      <a:pt x="247641" y="97614"/>
                    </a:cubicBezTo>
                    <a:cubicBezTo>
                      <a:pt x="248472" y="98241"/>
                      <a:pt x="249265" y="98924"/>
                      <a:pt x="250059" y="99681"/>
                    </a:cubicBezTo>
                    <a:cubicBezTo>
                      <a:pt x="251776" y="101231"/>
                      <a:pt x="253363" y="102984"/>
                      <a:pt x="254839" y="104885"/>
                    </a:cubicBezTo>
                    <a:cubicBezTo>
                      <a:pt x="255707" y="105992"/>
                      <a:pt x="256556" y="107192"/>
                      <a:pt x="257387" y="108466"/>
                    </a:cubicBezTo>
                    <a:cubicBezTo>
                      <a:pt x="258623" y="110367"/>
                      <a:pt x="259767" y="112452"/>
                      <a:pt x="260800" y="114630"/>
                    </a:cubicBezTo>
                    <a:cubicBezTo>
                      <a:pt x="261594" y="116309"/>
                      <a:pt x="262314" y="118100"/>
                      <a:pt x="262997" y="119964"/>
                    </a:cubicBezTo>
                    <a:cubicBezTo>
                      <a:pt x="263920" y="122345"/>
                      <a:pt x="264750" y="124781"/>
                      <a:pt x="265414" y="127401"/>
                    </a:cubicBezTo>
                    <a:cubicBezTo>
                      <a:pt x="266005" y="129505"/>
                      <a:pt x="266448" y="131905"/>
                      <a:pt x="266891" y="134212"/>
                    </a:cubicBezTo>
                    <a:cubicBezTo>
                      <a:pt x="267482" y="137201"/>
                      <a:pt x="268091" y="140136"/>
                      <a:pt x="268478" y="143440"/>
                    </a:cubicBezTo>
                    <a:cubicBezTo>
                      <a:pt x="268718" y="145636"/>
                      <a:pt x="268792" y="148257"/>
                      <a:pt x="268959" y="150637"/>
                    </a:cubicBezTo>
                    <a:cubicBezTo>
                      <a:pt x="269198" y="154181"/>
                      <a:pt x="269512" y="157558"/>
                      <a:pt x="269549" y="161416"/>
                    </a:cubicBezTo>
                    <a:cubicBezTo>
                      <a:pt x="269549" y="163483"/>
                      <a:pt x="269475" y="165513"/>
                      <a:pt x="269438" y="167580"/>
                    </a:cubicBezTo>
                    <a:cubicBezTo>
                      <a:pt x="269327" y="171677"/>
                      <a:pt x="269198" y="175738"/>
                      <a:pt x="268885" y="179429"/>
                    </a:cubicBezTo>
                    <a:cubicBezTo>
                      <a:pt x="268774" y="181385"/>
                      <a:pt x="268571" y="183286"/>
                      <a:pt x="268367" y="185205"/>
                    </a:cubicBezTo>
                    <a:cubicBezTo>
                      <a:pt x="267851" y="189746"/>
                      <a:pt x="267168" y="193954"/>
                      <a:pt x="266337" y="197848"/>
                    </a:cubicBezTo>
                    <a:cubicBezTo>
                      <a:pt x="266134" y="198844"/>
                      <a:pt x="265986" y="199841"/>
                      <a:pt x="265747" y="200838"/>
                    </a:cubicBezTo>
                    <a:cubicBezTo>
                      <a:pt x="265821" y="200487"/>
                      <a:pt x="265950" y="200155"/>
                      <a:pt x="266023" y="199804"/>
                    </a:cubicBezTo>
                    <a:cubicBezTo>
                      <a:pt x="265950" y="200210"/>
                      <a:pt x="265821" y="200524"/>
                      <a:pt x="265747" y="200911"/>
                    </a:cubicBezTo>
                    <a:lnTo>
                      <a:pt x="265747" y="200838"/>
                    </a:lnTo>
                    <a:cubicBezTo>
                      <a:pt x="265710" y="200948"/>
                      <a:pt x="265710" y="200985"/>
                      <a:pt x="265673" y="201059"/>
                    </a:cubicBezTo>
                    <a:moveTo>
                      <a:pt x="100344" y="314397"/>
                    </a:moveTo>
                    <a:cubicBezTo>
                      <a:pt x="106066" y="316114"/>
                      <a:pt x="197608" y="327169"/>
                      <a:pt x="225365" y="328553"/>
                    </a:cubicBezTo>
                    <a:cubicBezTo>
                      <a:pt x="229057" y="328663"/>
                      <a:pt x="232877" y="328793"/>
                      <a:pt x="236789" y="328793"/>
                    </a:cubicBezTo>
                    <a:cubicBezTo>
                      <a:pt x="259970" y="328793"/>
                      <a:pt x="286122" y="325729"/>
                      <a:pt x="309192" y="312404"/>
                    </a:cubicBezTo>
                    <a:cubicBezTo>
                      <a:pt x="309469" y="312238"/>
                      <a:pt x="309709" y="312053"/>
                      <a:pt x="309986" y="311887"/>
                    </a:cubicBezTo>
                    <a:cubicBezTo>
                      <a:pt x="313400" y="309857"/>
                      <a:pt x="316740" y="307624"/>
                      <a:pt x="320007" y="305132"/>
                    </a:cubicBezTo>
                    <a:cubicBezTo>
                      <a:pt x="320653" y="304652"/>
                      <a:pt x="321207" y="304136"/>
                      <a:pt x="321798" y="303619"/>
                    </a:cubicBezTo>
                    <a:cubicBezTo>
                      <a:pt x="324068" y="301829"/>
                      <a:pt x="326338" y="300112"/>
                      <a:pt x="328479" y="298045"/>
                    </a:cubicBezTo>
                    <a:cubicBezTo>
                      <a:pt x="329106" y="297418"/>
                      <a:pt x="329623" y="296661"/>
                      <a:pt x="330232" y="296052"/>
                    </a:cubicBezTo>
                    <a:cubicBezTo>
                      <a:pt x="331100" y="295184"/>
                      <a:pt x="331912" y="294188"/>
                      <a:pt x="332742" y="293265"/>
                    </a:cubicBezTo>
                    <a:cubicBezTo>
                      <a:pt x="335215" y="290552"/>
                      <a:pt x="337596" y="287784"/>
                      <a:pt x="339829" y="284757"/>
                    </a:cubicBezTo>
                    <a:cubicBezTo>
                      <a:pt x="340659" y="283649"/>
                      <a:pt x="341416" y="282413"/>
                      <a:pt x="342210" y="281213"/>
                    </a:cubicBezTo>
                    <a:cubicBezTo>
                      <a:pt x="344277" y="278150"/>
                      <a:pt x="346344" y="274975"/>
                      <a:pt x="348171" y="271542"/>
                    </a:cubicBezTo>
                    <a:cubicBezTo>
                      <a:pt x="349038" y="270029"/>
                      <a:pt x="349795" y="268313"/>
                      <a:pt x="350644" y="266688"/>
                    </a:cubicBezTo>
                    <a:cubicBezTo>
                      <a:pt x="352324" y="263274"/>
                      <a:pt x="353948" y="259804"/>
                      <a:pt x="355424" y="256113"/>
                    </a:cubicBezTo>
                    <a:cubicBezTo>
                      <a:pt x="356181" y="254212"/>
                      <a:pt x="356864" y="252182"/>
                      <a:pt x="357565" y="250152"/>
                    </a:cubicBezTo>
                    <a:cubicBezTo>
                      <a:pt x="358949" y="246295"/>
                      <a:pt x="360223" y="242271"/>
                      <a:pt x="361385" y="238137"/>
                    </a:cubicBezTo>
                    <a:cubicBezTo>
                      <a:pt x="361976" y="236033"/>
                      <a:pt x="362493" y="233874"/>
                      <a:pt x="363047" y="231733"/>
                    </a:cubicBezTo>
                    <a:cubicBezTo>
                      <a:pt x="364209" y="226953"/>
                      <a:pt x="365187" y="221988"/>
                      <a:pt x="366110" y="216894"/>
                    </a:cubicBezTo>
                    <a:cubicBezTo>
                      <a:pt x="366425" y="214993"/>
                      <a:pt x="366738" y="213074"/>
                      <a:pt x="367070" y="211118"/>
                    </a:cubicBezTo>
                    <a:cubicBezTo>
                      <a:pt x="368066" y="204510"/>
                      <a:pt x="368860" y="197589"/>
                      <a:pt x="369414" y="190428"/>
                    </a:cubicBezTo>
                    <a:cubicBezTo>
                      <a:pt x="369451" y="189672"/>
                      <a:pt x="369580" y="188952"/>
                      <a:pt x="369617" y="188158"/>
                    </a:cubicBezTo>
                    <a:cubicBezTo>
                      <a:pt x="370245" y="179373"/>
                      <a:pt x="370650" y="170330"/>
                      <a:pt x="370650" y="160751"/>
                    </a:cubicBezTo>
                    <a:cubicBezTo>
                      <a:pt x="370650" y="144049"/>
                      <a:pt x="369414" y="128730"/>
                      <a:pt x="367144" y="114574"/>
                    </a:cubicBezTo>
                    <a:cubicBezTo>
                      <a:pt x="366867" y="112858"/>
                      <a:pt x="366461" y="111271"/>
                      <a:pt x="366147" y="109610"/>
                    </a:cubicBezTo>
                    <a:cubicBezTo>
                      <a:pt x="365280" y="104793"/>
                      <a:pt x="364320" y="100031"/>
                      <a:pt x="363121" y="95565"/>
                    </a:cubicBezTo>
                    <a:cubicBezTo>
                      <a:pt x="362530" y="93147"/>
                      <a:pt x="361774" y="90914"/>
                      <a:pt x="361054" y="88644"/>
                    </a:cubicBezTo>
                    <a:cubicBezTo>
                      <a:pt x="359983" y="85137"/>
                      <a:pt x="358949" y="81649"/>
                      <a:pt x="357713" y="78345"/>
                    </a:cubicBezTo>
                    <a:cubicBezTo>
                      <a:pt x="356753" y="75872"/>
                      <a:pt x="355720" y="73658"/>
                      <a:pt x="354686" y="71351"/>
                    </a:cubicBezTo>
                    <a:cubicBezTo>
                      <a:pt x="353449" y="68490"/>
                      <a:pt x="352213" y="65574"/>
                      <a:pt x="350792" y="62916"/>
                    </a:cubicBezTo>
                    <a:cubicBezTo>
                      <a:pt x="349684" y="60775"/>
                      <a:pt x="348448" y="58819"/>
                      <a:pt x="347249" y="56826"/>
                    </a:cubicBezTo>
                    <a:cubicBezTo>
                      <a:pt x="345698" y="54242"/>
                      <a:pt x="344185" y="51621"/>
                      <a:pt x="342468" y="49185"/>
                    </a:cubicBezTo>
                    <a:cubicBezTo>
                      <a:pt x="341361" y="47635"/>
                      <a:pt x="340125" y="46250"/>
                      <a:pt x="338961" y="44774"/>
                    </a:cubicBezTo>
                    <a:cubicBezTo>
                      <a:pt x="336931" y="42227"/>
                      <a:pt x="334975" y="39680"/>
                      <a:pt x="332834" y="37373"/>
                    </a:cubicBezTo>
                    <a:cubicBezTo>
                      <a:pt x="332354" y="36856"/>
                      <a:pt x="331801" y="36451"/>
                      <a:pt x="331321" y="35934"/>
                    </a:cubicBezTo>
                    <a:cubicBezTo>
                      <a:pt x="328534" y="33110"/>
                      <a:pt x="325748" y="30323"/>
                      <a:pt x="322684" y="27850"/>
                    </a:cubicBezTo>
                    <a:cubicBezTo>
                      <a:pt x="322093" y="27370"/>
                      <a:pt x="321336" y="27056"/>
                      <a:pt x="320727" y="26577"/>
                    </a:cubicBezTo>
                    <a:cubicBezTo>
                      <a:pt x="316076" y="22996"/>
                      <a:pt x="311222" y="19969"/>
                      <a:pt x="306239" y="17275"/>
                    </a:cubicBezTo>
                    <a:cubicBezTo>
                      <a:pt x="304763" y="16481"/>
                      <a:pt x="303342" y="15651"/>
                      <a:pt x="301792" y="14894"/>
                    </a:cubicBezTo>
                    <a:cubicBezTo>
                      <a:pt x="295830" y="11996"/>
                      <a:pt x="289666" y="9689"/>
                      <a:pt x="283373" y="7770"/>
                    </a:cubicBezTo>
                    <a:cubicBezTo>
                      <a:pt x="281896" y="7327"/>
                      <a:pt x="280512" y="6903"/>
                      <a:pt x="279035" y="6497"/>
                    </a:cubicBezTo>
                    <a:cubicBezTo>
                      <a:pt x="271911" y="4540"/>
                      <a:pt x="264713" y="3156"/>
                      <a:pt x="257479" y="2196"/>
                    </a:cubicBezTo>
                    <a:cubicBezTo>
                      <a:pt x="255965" y="1993"/>
                      <a:pt x="254488" y="1753"/>
                      <a:pt x="252975" y="1606"/>
                    </a:cubicBezTo>
                    <a:cubicBezTo>
                      <a:pt x="244615" y="683"/>
                      <a:pt x="236310" y="258"/>
                      <a:pt x="228152" y="166"/>
                    </a:cubicBezTo>
                    <a:cubicBezTo>
                      <a:pt x="227155" y="166"/>
                      <a:pt x="226325" y="0"/>
                      <a:pt x="225328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3" y="520365"/>
                    </a:lnTo>
                    <a:lnTo>
                      <a:pt x="100363" y="31439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" name="Freeform: Shape 151">
                <a:extLst>
                  <a:ext uri="{FF2B5EF4-FFF2-40B4-BE49-F238E27FC236}">
                    <a16:creationId xmlns:a16="http://schemas.microsoft.com/office/drawing/2014/main" id="{3D345040-1F29-03F1-273A-D27F242766A8}"/>
                  </a:ext>
                </a:extLst>
              </p:cNvPr>
              <p:cNvSpPr/>
              <p:nvPr/>
            </p:nvSpPr>
            <p:spPr>
              <a:xfrm>
                <a:off x="9283803" y="4219855"/>
                <a:ext cx="344221" cy="522764"/>
              </a:xfrm>
              <a:custGeom>
                <a:avLst/>
                <a:gdLst>
                  <a:gd name="connsiteX0" fmla="*/ 2141 w 344221"/>
                  <a:gd name="connsiteY0" fmla="*/ 83144 h 522764"/>
                  <a:gd name="connsiteX1" fmla="*/ 1901 w 344221"/>
                  <a:gd name="connsiteY1" fmla="*/ 84731 h 522764"/>
                  <a:gd name="connsiteX2" fmla="*/ 2141 w 344221"/>
                  <a:gd name="connsiteY2" fmla="*/ 83144 h 522764"/>
                  <a:gd name="connsiteX3" fmla="*/ 28163 w 344221"/>
                  <a:gd name="connsiteY3" fmla="*/ 28810 h 522764"/>
                  <a:gd name="connsiteX4" fmla="*/ 28274 w 344221"/>
                  <a:gd name="connsiteY4" fmla="*/ 28699 h 522764"/>
                  <a:gd name="connsiteX5" fmla="*/ 28034 w 344221"/>
                  <a:gd name="connsiteY5" fmla="*/ 28976 h 522764"/>
                  <a:gd name="connsiteX6" fmla="*/ 28163 w 344221"/>
                  <a:gd name="connsiteY6" fmla="*/ 28810 h 522764"/>
                  <a:gd name="connsiteX7" fmla="*/ 101268 w 344221"/>
                  <a:gd name="connsiteY7" fmla="*/ 404038 h 522764"/>
                  <a:gd name="connsiteX8" fmla="*/ 101379 w 344221"/>
                  <a:gd name="connsiteY8" fmla="*/ 404388 h 522764"/>
                  <a:gd name="connsiteX9" fmla="*/ 101268 w 344221"/>
                  <a:gd name="connsiteY9" fmla="*/ 404038 h 522764"/>
                  <a:gd name="connsiteX10" fmla="*/ 105162 w 344221"/>
                  <a:gd name="connsiteY10" fmla="*/ 414742 h 522764"/>
                  <a:gd name="connsiteX11" fmla="*/ 104128 w 344221"/>
                  <a:gd name="connsiteY11" fmla="*/ 413026 h 522764"/>
                  <a:gd name="connsiteX12" fmla="*/ 105162 w 344221"/>
                  <a:gd name="connsiteY12" fmla="*/ 414742 h 522764"/>
                  <a:gd name="connsiteX13" fmla="*/ 110292 w 344221"/>
                  <a:gd name="connsiteY13" fmla="*/ 421054 h 522764"/>
                  <a:gd name="connsiteX14" fmla="*/ 108613 w 344221"/>
                  <a:gd name="connsiteY14" fmla="*/ 419744 h 522764"/>
                  <a:gd name="connsiteX15" fmla="*/ 110292 w 344221"/>
                  <a:gd name="connsiteY15" fmla="*/ 421054 h 522764"/>
                  <a:gd name="connsiteX16" fmla="*/ 27998 w 344221"/>
                  <a:gd name="connsiteY16" fmla="*/ 495450 h 522764"/>
                  <a:gd name="connsiteX17" fmla="*/ 27887 w 344221"/>
                  <a:gd name="connsiteY17" fmla="*/ 495376 h 522764"/>
                  <a:gd name="connsiteX18" fmla="*/ 29364 w 344221"/>
                  <a:gd name="connsiteY18" fmla="*/ 496687 h 522764"/>
                  <a:gd name="connsiteX19" fmla="*/ 27998 w 344221"/>
                  <a:gd name="connsiteY19" fmla="*/ 495450 h 522764"/>
                  <a:gd name="connsiteX20" fmla="*/ 15559 w 344221"/>
                  <a:gd name="connsiteY20" fmla="*/ 479965 h 522764"/>
                  <a:gd name="connsiteX21" fmla="*/ 16315 w 344221"/>
                  <a:gd name="connsiteY21" fmla="*/ 481202 h 522764"/>
                  <a:gd name="connsiteX22" fmla="*/ 15559 w 344221"/>
                  <a:gd name="connsiteY22" fmla="*/ 479965 h 522764"/>
                  <a:gd name="connsiteX23" fmla="*/ 1864 w 344221"/>
                  <a:gd name="connsiteY23" fmla="*/ 440783 h 522764"/>
                  <a:gd name="connsiteX24" fmla="*/ 2215 w 344221"/>
                  <a:gd name="connsiteY24" fmla="*/ 442924 h 522764"/>
                  <a:gd name="connsiteX25" fmla="*/ 1864 w 344221"/>
                  <a:gd name="connsiteY25" fmla="*/ 440783 h 522764"/>
                  <a:gd name="connsiteX26" fmla="*/ 1476 w 344221"/>
                  <a:gd name="connsiteY26" fmla="*/ 438236 h 522764"/>
                  <a:gd name="connsiteX27" fmla="*/ 2676 w 344221"/>
                  <a:gd name="connsiteY27" fmla="*/ 445600 h 522764"/>
                  <a:gd name="connsiteX28" fmla="*/ 6220 w 344221"/>
                  <a:gd name="connsiteY28" fmla="*/ 459719 h 522764"/>
                  <a:gd name="connsiteX29" fmla="*/ 7567 w 344221"/>
                  <a:gd name="connsiteY29" fmla="*/ 464093 h 522764"/>
                  <a:gd name="connsiteX30" fmla="*/ 14451 w 344221"/>
                  <a:gd name="connsiteY30" fmla="*/ 478212 h 522764"/>
                  <a:gd name="connsiteX31" fmla="*/ 17238 w 344221"/>
                  <a:gd name="connsiteY31" fmla="*/ 482715 h 522764"/>
                  <a:gd name="connsiteX32" fmla="*/ 26872 w 344221"/>
                  <a:gd name="connsiteY32" fmla="*/ 494416 h 522764"/>
                  <a:gd name="connsiteX33" fmla="*/ 27869 w 344221"/>
                  <a:gd name="connsiteY33" fmla="*/ 495616 h 522764"/>
                  <a:gd name="connsiteX34" fmla="*/ 32925 w 344221"/>
                  <a:gd name="connsiteY34" fmla="*/ 499787 h 522764"/>
                  <a:gd name="connsiteX35" fmla="*/ 34827 w 344221"/>
                  <a:gd name="connsiteY35" fmla="*/ 501374 h 522764"/>
                  <a:gd name="connsiteX36" fmla="*/ 41581 w 344221"/>
                  <a:gd name="connsiteY36" fmla="*/ 505951 h 522764"/>
                  <a:gd name="connsiteX37" fmla="*/ 44092 w 344221"/>
                  <a:gd name="connsiteY37" fmla="*/ 507465 h 522764"/>
                  <a:gd name="connsiteX38" fmla="*/ 50939 w 344221"/>
                  <a:gd name="connsiteY38" fmla="*/ 511008 h 522764"/>
                  <a:gd name="connsiteX39" fmla="*/ 53929 w 344221"/>
                  <a:gd name="connsiteY39" fmla="*/ 512356 h 522764"/>
                  <a:gd name="connsiteX40" fmla="*/ 60850 w 344221"/>
                  <a:gd name="connsiteY40" fmla="*/ 515069 h 522764"/>
                  <a:gd name="connsiteX41" fmla="*/ 64079 w 344221"/>
                  <a:gd name="connsiteY41" fmla="*/ 516139 h 522764"/>
                  <a:gd name="connsiteX42" fmla="*/ 71314 w 344221"/>
                  <a:gd name="connsiteY42" fmla="*/ 518169 h 522764"/>
                  <a:gd name="connsiteX43" fmla="*/ 74100 w 344221"/>
                  <a:gd name="connsiteY43" fmla="*/ 518797 h 522764"/>
                  <a:gd name="connsiteX44" fmla="*/ 82055 w 344221"/>
                  <a:gd name="connsiteY44" fmla="*/ 520421 h 522764"/>
                  <a:gd name="connsiteX45" fmla="*/ 83439 w 344221"/>
                  <a:gd name="connsiteY45" fmla="*/ 520624 h 522764"/>
                  <a:gd name="connsiteX46" fmla="*/ 111123 w 344221"/>
                  <a:gd name="connsiteY46" fmla="*/ 522765 h 522764"/>
                  <a:gd name="connsiteX47" fmla="*/ 120997 w 344221"/>
                  <a:gd name="connsiteY47" fmla="*/ 522525 h 522764"/>
                  <a:gd name="connsiteX48" fmla="*/ 344112 w 344221"/>
                  <a:gd name="connsiteY48" fmla="*/ 510473 h 522764"/>
                  <a:gd name="connsiteX49" fmla="*/ 344221 w 344221"/>
                  <a:gd name="connsiteY49" fmla="*/ 510436 h 522764"/>
                  <a:gd name="connsiteX50" fmla="*/ 344221 w 344221"/>
                  <a:gd name="connsiteY50" fmla="*/ 428529 h 522764"/>
                  <a:gd name="connsiteX51" fmla="*/ 143458 w 344221"/>
                  <a:gd name="connsiteY51" fmla="*/ 428529 h 522764"/>
                  <a:gd name="connsiteX52" fmla="*/ 142351 w 344221"/>
                  <a:gd name="connsiteY52" fmla="*/ 428529 h 522764"/>
                  <a:gd name="connsiteX53" fmla="*/ 114261 w 344221"/>
                  <a:gd name="connsiteY53" fmla="*/ 423952 h 522764"/>
                  <a:gd name="connsiteX54" fmla="*/ 108207 w 344221"/>
                  <a:gd name="connsiteY54" fmla="*/ 419061 h 522764"/>
                  <a:gd name="connsiteX55" fmla="*/ 107765 w 344221"/>
                  <a:gd name="connsiteY55" fmla="*/ 418470 h 522764"/>
                  <a:gd name="connsiteX56" fmla="*/ 103870 w 344221"/>
                  <a:gd name="connsiteY56" fmla="*/ 412140 h 522764"/>
                  <a:gd name="connsiteX57" fmla="*/ 103519 w 344221"/>
                  <a:gd name="connsiteY57" fmla="*/ 411032 h 522764"/>
                  <a:gd name="connsiteX58" fmla="*/ 100382 w 344221"/>
                  <a:gd name="connsiteY58" fmla="*/ 391654 h 522764"/>
                  <a:gd name="connsiteX59" fmla="*/ 100382 w 344221"/>
                  <a:gd name="connsiteY59" fmla="*/ 310780 h 522764"/>
                  <a:gd name="connsiteX60" fmla="*/ 311924 w 344221"/>
                  <a:gd name="connsiteY60" fmla="*/ 304376 h 522764"/>
                  <a:gd name="connsiteX61" fmla="*/ 312034 w 344221"/>
                  <a:gd name="connsiteY61" fmla="*/ 304376 h 522764"/>
                  <a:gd name="connsiteX62" fmla="*/ 312034 w 344221"/>
                  <a:gd name="connsiteY62" fmla="*/ 221711 h 522764"/>
                  <a:gd name="connsiteX63" fmla="*/ 100382 w 344221"/>
                  <a:gd name="connsiteY63" fmla="*/ 214624 h 522764"/>
                  <a:gd name="connsiteX64" fmla="*/ 100382 w 344221"/>
                  <a:gd name="connsiteY64" fmla="*/ 133713 h 522764"/>
                  <a:gd name="connsiteX65" fmla="*/ 137423 w 344221"/>
                  <a:gd name="connsiteY65" fmla="*/ 94015 h 522764"/>
                  <a:gd name="connsiteX66" fmla="*/ 344221 w 344221"/>
                  <a:gd name="connsiteY66" fmla="*/ 94015 h 522764"/>
                  <a:gd name="connsiteX67" fmla="*/ 344221 w 344221"/>
                  <a:gd name="connsiteY67" fmla="*/ 11406 h 522764"/>
                  <a:gd name="connsiteX68" fmla="*/ 344112 w 344221"/>
                  <a:gd name="connsiteY68" fmla="*/ 11406 h 522764"/>
                  <a:gd name="connsiteX69" fmla="*/ 113800 w 344221"/>
                  <a:gd name="connsiteY69" fmla="*/ 37 h 522764"/>
                  <a:gd name="connsiteX70" fmla="*/ 111142 w 344221"/>
                  <a:gd name="connsiteY70" fmla="*/ 0 h 522764"/>
                  <a:gd name="connsiteX71" fmla="*/ 75263 w 344221"/>
                  <a:gd name="connsiteY71" fmla="*/ 4023 h 522764"/>
                  <a:gd name="connsiteX72" fmla="*/ 65629 w 344221"/>
                  <a:gd name="connsiteY72" fmla="*/ 6681 h 522764"/>
                  <a:gd name="connsiteX73" fmla="*/ 65556 w 344221"/>
                  <a:gd name="connsiteY73" fmla="*/ 6718 h 522764"/>
                  <a:gd name="connsiteX74" fmla="*/ 32187 w 344221"/>
                  <a:gd name="connsiteY74" fmla="*/ 25100 h 522764"/>
                  <a:gd name="connsiteX75" fmla="*/ 30046 w 344221"/>
                  <a:gd name="connsiteY75" fmla="*/ 26927 h 522764"/>
                  <a:gd name="connsiteX76" fmla="*/ 28053 w 344221"/>
                  <a:gd name="connsiteY76" fmla="*/ 28644 h 522764"/>
                  <a:gd name="connsiteX77" fmla="*/ 26337 w 344221"/>
                  <a:gd name="connsiteY77" fmla="*/ 30784 h 522764"/>
                  <a:gd name="connsiteX78" fmla="*/ 16463 w 344221"/>
                  <a:gd name="connsiteY78" fmla="*/ 43113 h 522764"/>
                  <a:gd name="connsiteX79" fmla="*/ 14562 w 344221"/>
                  <a:gd name="connsiteY79" fmla="*/ 46620 h 522764"/>
                  <a:gd name="connsiteX80" fmla="*/ 8471 w 344221"/>
                  <a:gd name="connsiteY80" fmla="*/ 59391 h 522764"/>
                  <a:gd name="connsiteX81" fmla="*/ 6644 w 344221"/>
                  <a:gd name="connsiteY81" fmla="*/ 63931 h 522764"/>
                  <a:gd name="connsiteX82" fmla="*/ 2510 w 344221"/>
                  <a:gd name="connsiteY82" fmla="*/ 80800 h 522764"/>
                  <a:gd name="connsiteX83" fmla="*/ 1513 w 344221"/>
                  <a:gd name="connsiteY83" fmla="*/ 87758 h 522764"/>
                  <a:gd name="connsiteX84" fmla="*/ 314 w 344221"/>
                  <a:gd name="connsiteY84" fmla="*/ 104018 h 522764"/>
                  <a:gd name="connsiteX85" fmla="*/ 0 w 344221"/>
                  <a:gd name="connsiteY85" fmla="*/ 108152 h 522764"/>
                  <a:gd name="connsiteX86" fmla="*/ 0 w 344221"/>
                  <a:gd name="connsiteY86" fmla="*/ 417935 h 522764"/>
                  <a:gd name="connsiteX87" fmla="*/ 351 w 344221"/>
                  <a:gd name="connsiteY87" fmla="*/ 422623 h 522764"/>
                  <a:gd name="connsiteX88" fmla="*/ 1476 w 344221"/>
                  <a:gd name="connsiteY88" fmla="*/ 438236 h 52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44221" h="522764">
                    <a:moveTo>
                      <a:pt x="2141" y="83144"/>
                    </a:moveTo>
                    <a:cubicBezTo>
                      <a:pt x="2067" y="83661"/>
                      <a:pt x="1974" y="84215"/>
                      <a:pt x="1901" y="84731"/>
                    </a:cubicBezTo>
                    <a:cubicBezTo>
                      <a:pt x="1993" y="84178"/>
                      <a:pt x="2067" y="83661"/>
                      <a:pt x="2141" y="83144"/>
                    </a:cubicBezTo>
                    <a:moveTo>
                      <a:pt x="28163" y="28810"/>
                    </a:moveTo>
                    <a:cubicBezTo>
                      <a:pt x="28200" y="28773"/>
                      <a:pt x="28237" y="28736"/>
                      <a:pt x="28274" y="28699"/>
                    </a:cubicBezTo>
                    <a:cubicBezTo>
                      <a:pt x="28200" y="28810"/>
                      <a:pt x="28108" y="28902"/>
                      <a:pt x="28034" y="28976"/>
                    </a:cubicBezTo>
                    <a:cubicBezTo>
                      <a:pt x="28090" y="28939"/>
                      <a:pt x="28127" y="28847"/>
                      <a:pt x="28163" y="28810"/>
                    </a:cubicBezTo>
                    <a:moveTo>
                      <a:pt x="101268" y="404038"/>
                    </a:moveTo>
                    <a:cubicBezTo>
                      <a:pt x="101305" y="404148"/>
                      <a:pt x="101342" y="404278"/>
                      <a:pt x="101379" y="404388"/>
                    </a:cubicBezTo>
                    <a:cubicBezTo>
                      <a:pt x="101360" y="404278"/>
                      <a:pt x="101305" y="404148"/>
                      <a:pt x="101268" y="404038"/>
                    </a:cubicBezTo>
                    <a:moveTo>
                      <a:pt x="105162" y="414742"/>
                    </a:moveTo>
                    <a:cubicBezTo>
                      <a:pt x="104848" y="414152"/>
                      <a:pt x="104405" y="413672"/>
                      <a:pt x="104128" y="413026"/>
                    </a:cubicBezTo>
                    <a:cubicBezTo>
                      <a:pt x="104424" y="413653"/>
                      <a:pt x="104848" y="414133"/>
                      <a:pt x="105162" y="414742"/>
                    </a:cubicBezTo>
                    <a:moveTo>
                      <a:pt x="110292" y="421054"/>
                    </a:moveTo>
                    <a:cubicBezTo>
                      <a:pt x="109776" y="420574"/>
                      <a:pt x="109149" y="420260"/>
                      <a:pt x="108613" y="419744"/>
                    </a:cubicBezTo>
                    <a:cubicBezTo>
                      <a:pt x="109149" y="420223"/>
                      <a:pt x="109776" y="420574"/>
                      <a:pt x="110292" y="421054"/>
                    </a:cubicBezTo>
                    <a:moveTo>
                      <a:pt x="27998" y="495450"/>
                    </a:moveTo>
                    <a:cubicBezTo>
                      <a:pt x="27961" y="495450"/>
                      <a:pt x="27924" y="495413"/>
                      <a:pt x="27887" y="495376"/>
                    </a:cubicBezTo>
                    <a:cubicBezTo>
                      <a:pt x="28367" y="495819"/>
                      <a:pt x="28883" y="496244"/>
                      <a:pt x="29364" y="496687"/>
                    </a:cubicBezTo>
                    <a:cubicBezTo>
                      <a:pt x="28920" y="496281"/>
                      <a:pt x="28404" y="495838"/>
                      <a:pt x="27998" y="495450"/>
                    </a:cubicBezTo>
                    <a:moveTo>
                      <a:pt x="15559" y="479965"/>
                    </a:moveTo>
                    <a:cubicBezTo>
                      <a:pt x="15798" y="480408"/>
                      <a:pt x="16038" y="480796"/>
                      <a:pt x="16315" y="481202"/>
                    </a:cubicBezTo>
                    <a:cubicBezTo>
                      <a:pt x="16038" y="480796"/>
                      <a:pt x="15798" y="480408"/>
                      <a:pt x="15559" y="479965"/>
                    </a:cubicBezTo>
                    <a:moveTo>
                      <a:pt x="1864" y="440783"/>
                    </a:moveTo>
                    <a:cubicBezTo>
                      <a:pt x="1974" y="441503"/>
                      <a:pt x="2104" y="442223"/>
                      <a:pt x="2215" y="442924"/>
                    </a:cubicBezTo>
                    <a:cubicBezTo>
                      <a:pt x="2104" y="442223"/>
                      <a:pt x="1993" y="441503"/>
                      <a:pt x="1864" y="440783"/>
                    </a:cubicBezTo>
                    <a:moveTo>
                      <a:pt x="1476" y="438236"/>
                    </a:moveTo>
                    <a:cubicBezTo>
                      <a:pt x="1791" y="440746"/>
                      <a:pt x="2196" y="443164"/>
                      <a:pt x="2676" y="445600"/>
                    </a:cubicBezTo>
                    <a:cubicBezTo>
                      <a:pt x="3599" y="450621"/>
                      <a:pt x="4780" y="455308"/>
                      <a:pt x="6220" y="459719"/>
                    </a:cubicBezTo>
                    <a:cubicBezTo>
                      <a:pt x="6662" y="461196"/>
                      <a:pt x="7050" y="462709"/>
                      <a:pt x="7567" y="464093"/>
                    </a:cubicBezTo>
                    <a:cubicBezTo>
                      <a:pt x="9524" y="469261"/>
                      <a:pt x="11868" y="473875"/>
                      <a:pt x="14451" y="478212"/>
                    </a:cubicBezTo>
                    <a:cubicBezTo>
                      <a:pt x="15318" y="479762"/>
                      <a:pt x="16278" y="481239"/>
                      <a:pt x="17238" y="482715"/>
                    </a:cubicBezTo>
                    <a:cubicBezTo>
                      <a:pt x="20173" y="487016"/>
                      <a:pt x="23366" y="490947"/>
                      <a:pt x="26872" y="494416"/>
                    </a:cubicBezTo>
                    <a:cubicBezTo>
                      <a:pt x="27223" y="494767"/>
                      <a:pt x="27462" y="495247"/>
                      <a:pt x="27869" y="495616"/>
                    </a:cubicBezTo>
                    <a:cubicBezTo>
                      <a:pt x="29456" y="497166"/>
                      <a:pt x="31209" y="498440"/>
                      <a:pt x="32925" y="499787"/>
                    </a:cubicBezTo>
                    <a:cubicBezTo>
                      <a:pt x="33553" y="500341"/>
                      <a:pt x="34198" y="500895"/>
                      <a:pt x="34827" y="501374"/>
                    </a:cubicBezTo>
                    <a:cubicBezTo>
                      <a:pt x="37023" y="503054"/>
                      <a:pt x="39274" y="504549"/>
                      <a:pt x="41581" y="505951"/>
                    </a:cubicBezTo>
                    <a:cubicBezTo>
                      <a:pt x="42412" y="506468"/>
                      <a:pt x="43261" y="506985"/>
                      <a:pt x="44092" y="507465"/>
                    </a:cubicBezTo>
                    <a:cubicBezTo>
                      <a:pt x="46325" y="508775"/>
                      <a:pt x="48632" y="509938"/>
                      <a:pt x="50939" y="511008"/>
                    </a:cubicBezTo>
                    <a:cubicBezTo>
                      <a:pt x="51935" y="511488"/>
                      <a:pt x="52932" y="511968"/>
                      <a:pt x="53929" y="512356"/>
                    </a:cubicBezTo>
                    <a:cubicBezTo>
                      <a:pt x="56199" y="513352"/>
                      <a:pt x="58543" y="514220"/>
                      <a:pt x="60850" y="515069"/>
                    </a:cubicBezTo>
                    <a:cubicBezTo>
                      <a:pt x="61956" y="515419"/>
                      <a:pt x="62990" y="515788"/>
                      <a:pt x="64079" y="516139"/>
                    </a:cubicBezTo>
                    <a:cubicBezTo>
                      <a:pt x="66496" y="516859"/>
                      <a:pt x="68896" y="517579"/>
                      <a:pt x="71314" y="518169"/>
                    </a:cubicBezTo>
                    <a:cubicBezTo>
                      <a:pt x="72237" y="518409"/>
                      <a:pt x="73141" y="518612"/>
                      <a:pt x="74100" y="518797"/>
                    </a:cubicBezTo>
                    <a:cubicBezTo>
                      <a:pt x="76758" y="519424"/>
                      <a:pt x="79398" y="519941"/>
                      <a:pt x="82055" y="520421"/>
                    </a:cubicBezTo>
                    <a:cubicBezTo>
                      <a:pt x="82535" y="520458"/>
                      <a:pt x="82978" y="520532"/>
                      <a:pt x="83439" y="520624"/>
                    </a:cubicBezTo>
                    <a:cubicBezTo>
                      <a:pt x="92944" y="522100"/>
                      <a:pt x="102376" y="522765"/>
                      <a:pt x="111123" y="522765"/>
                    </a:cubicBezTo>
                    <a:cubicBezTo>
                      <a:pt x="114501" y="522765"/>
                      <a:pt x="117804" y="522691"/>
                      <a:pt x="120997" y="522525"/>
                    </a:cubicBezTo>
                    <a:cubicBezTo>
                      <a:pt x="122824" y="522451"/>
                      <a:pt x="303822" y="516047"/>
                      <a:pt x="344112" y="510473"/>
                    </a:cubicBezTo>
                    <a:lnTo>
                      <a:pt x="344221" y="510436"/>
                    </a:lnTo>
                    <a:lnTo>
                      <a:pt x="344221" y="428529"/>
                    </a:lnTo>
                    <a:lnTo>
                      <a:pt x="143458" y="428529"/>
                    </a:lnTo>
                    <a:lnTo>
                      <a:pt x="142351" y="428529"/>
                    </a:lnTo>
                    <a:cubicBezTo>
                      <a:pt x="132366" y="428529"/>
                      <a:pt x="122142" y="428363"/>
                      <a:pt x="114261" y="423952"/>
                    </a:cubicBezTo>
                    <a:cubicBezTo>
                      <a:pt x="111954" y="422641"/>
                      <a:pt x="109961" y="421017"/>
                      <a:pt x="108207" y="419061"/>
                    </a:cubicBezTo>
                    <a:cubicBezTo>
                      <a:pt x="108041" y="418895"/>
                      <a:pt x="107930" y="418618"/>
                      <a:pt x="107765" y="418470"/>
                    </a:cubicBezTo>
                    <a:cubicBezTo>
                      <a:pt x="106251" y="416606"/>
                      <a:pt x="104903" y="414576"/>
                      <a:pt x="103870" y="412140"/>
                    </a:cubicBezTo>
                    <a:cubicBezTo>
                      <a:pt x="103704" y="411826"/>
                      <a:pt x="103630" y="411383"/>
                      <a:pt x="103519" y="411032"/>
                    </a:cubicBezTo>
                    <a:cubicBezTo>
                      <a:pt x="101453" y="405828"/>
                      <a:pt x="100382" y="399460"/>
                      <a:pt x="100382" y="391654"/>
                    </a:cubicBezTo>
                    <a:lnTo>
                      <a:pt x="100382" y="310780"/>
                    </a:lnTo>
                    <a:lnTo>
                      <a:pt x="311924" y="304376"/>
                    </a:lnTo>
                    <a:lnTo>
                      <a:pt x="312034" y="304376"/>
                    </a:lnTo>
                    <a:lnTo>
                      <a:pt x="312034" y="221711"/>
                    </a:lnTo>
                    <a:lnTo>
                      <a:pt x="100382" y="214624"/>
                    </a:lnTo>
                    <a:lnTo>
                      <a:pt x="100382" y="133713"/>
                    </a:lnTo>
                    <a:cubicBezTo>
                      <a:pt x="100382" y="114224"/>
                      <a:pt x="100382" y="94015"/>
                      <a:pt x="137423" y="94015"/>
                    </a:cubicBezTo>
                    <a:lnTo>
                      <a:pt x="344221" y="94015"/>
                    </a:lnTo>
                    <a:lnTo>
                      <a:pt x="344221" y="11406"/>
                    </a:lnTo>
                    <a:lnTo>
                      <a:pt x="344112" y="11406"/>
                    </a:lnTo>
                    <a:cubicBezTo>
                      <a:pt x="298894" y="5038"/>
                      <a:pt x="115663" y="74"/>
                      <a:pt x="113800" y="37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6" y="0"/>
                      <a:pt x="87832" y="1070"/>
                      <a:pt x="75263" y="4023"/>
                    </a:cubicBezTo>
                    <a:cubicBezTo>
                      <a:pt x="71996" y="4780"/>
                      <a:pt x="68822" y="5647"/>
                      <a:pt x="65629" y="6681"/>
                    </a:cubicBezTo>
                    <a:cubicBezTo>
                      <a:pt x="65593" y="6681"/>
                      <a:pt x="65556" y="6718"/>
                      <a:pt x="65556" y="6718"/>
                    </a:cubicBezTo>
                    <a:cubicBezTo>
                      <a:pt x="53707" y="10538"/>
                      <a:pt x="42246" y="16426"/>
                      <a:pt x="32187" y="25100"/>
                    </a:cubicBezTo>
                    <a:cubicBezTo>
                      <a:pt x="31467" y="25727"/>
                      <a:pt x="30711" y="26300"/>
                      <a:pt x="30046" y="26927"/>
                    </a:cubicBezTo>
                    <a:cubicBezTo>
                      <a:pt x="29401" y="27518"/>
                      <a:pt x="28699" y="27998"/>
                      <a:pt x="28053" y="28644"/>
                    </a:cubicBezTo>
                    <a:cubicBezTo>
                      <a:pt x="27370" y="29271"/>
                      <a:pt x="26983" y="30120"/>
                      <a:pt x="26337" y="30784"/>
                    </a:cubicBezTo>
                    <a:cubicBezTo>
                      <a:pt x="22793" y="34476"/>
                      <a:pt x="19453" y="38499"/>
                      <a:pt x="16463" y="43113"/>
                    </a:cubicBezTo>
                    <a:cubicBezTo>
                      <a:pt x="15743" y="44220"/>
                      <a:pt x="15189" y="45457"/>
                      <a:pt x="14562" y="46620"/>
                    </a:cubicBezTo>
                    <a:cubicBezTo>
                      <a:pt x="12292" y="50551"/>
                      <a:pt x="10262" y="54814"/>
                      <a:pt x="8471" y="59391"/>
                    </a:cubicBezTo>
                    <a:cubicBezTo>
                      <a:pt x="7881" y="60905"/>
                      <a:pt x="7198" y="62326"/>
                      <a:pt x="6644" y="63931"/>
                    </a:cubicBezTo>
                    <a:cubicBezTo>
                      <a:pt x="4928" y="69099"/>
                      <a:pt x="3580" y="74784"/>
                      <a:pt x="2510" y="80800"/>
                    </a:cubicBezTo>
                    <a:cubicBezTo>
                      <a:pt x="2104" y="83070"/>
                      <a:pt x="1791" y="85414"/>
                      <a:pt x="1513" y="87758"/>
                    </a:cubicBezTo>
                    <a:cubicBezTo>
                      <a:pt x="831" y="92889"/>
                      <a:pt x="443" y="98296"/>
                      <a:pt x="314" y="104018"/>
                    </a:cubicBezTo>
                    <a:cubicBezTo>
                      <a:pt x="277" y="105457"/>
                      <a:pt x="0" y="106675"/>
                      <a:pt x="0" y="108152"/>
                    </a:cubicBezTo>
                    <a:lnTo>
                      <a:pt x="0" y="417935"/>
                    </a:lnTo>
                    <a:cubicBezTo>
                      <a:pt x="0" y="419614"/>
                      <a:pt x="314" y="420999"/>
                      <a:pt x="351" y="422623"/>
                    </a:cubicBezTo>
                    <a:cubicBezTo>
                      <a:pt x="479" y="428104"/>
                      <a:pt x="831" y="433346"/>
                      <a:pt x="1476" y="43823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" name="Freeform: Shape 152">
                <a:extLst>
                  <a:ext uri="{FF2B5EF4-FFF2-40B4-BE49-F238E27FC236}">
                    <a16:creationId xmlns:a16="http://schemas.microsoft.com/office/drawing/2014/main" id="{E47527E6-7EDC-8736-0170-D30CB008DD75}"/>
                  </a:ext>
                </a:extLst>
              </p:cNvPr>
              <p:cNvSpPr/>
              <p:nvPr/>
            </p:nvSpPr>
            <p:spPr>
              <a:xfrm>
                <a:off x="9709305" y="4219836"/>
                <a:ext cx="387907" cy="520402"/>
              </a:xfrm>
              <a:custGeom>
                <a:avLst/>
                <a:gdLst>
                  <a:gd name="connsiteX0" fmla="*/ 288504 w 387907"/>
                  <a:gd name="connsiteY0" fmla="*/ 8933 h 520402"/>
                  <a:gd name="connsiteX1" fmla="*/ 288024 w 387907"/>
                  <a:gd name="connsiteY1" fmla="*/ 8730 h 520402"/>
                  <a:gd name="connsiteX2" fmla="*/ 288504 w 387907"/>
                  <a:gd name="connsiteY2" fmla="*/ 8933 h 520402"/>
                  <a:gd name="connsiteX3" fmla="*/ 251075 w 387907"/>
                  <a:gd name="connsiteY3" fmla="*/ 228854 h 520402"/>
                  <a:gd name="connsiteX4" fmla="*/ 250041 w 387907"/>
                  <a:gd name="connsiteY4" fmla="*/ 229334 h 520402"/>
                  <a:gd name="connsiteX5" fmla="*/ 251075 w 387907"/>
                  <a:gd name="connsiteY5" fmla="*/ 228854 h 520402"/>
                  <a:gd name="connsiteX6" fmla="*/ 258273 w 387907"/>
                  <a:gd name="connsiteY6" fmla="*/ 222450 h 520402"/>
                  <a:gd name="connsiteX7" fmla="*/ 257830 w 387907"/>
                  <a:gd name="connsiteY7" fmla="*/ 222856 h 520402"/>
                  <a:gd name="connsiteX8" fmla="*/ 258273 w 387907"/>
                  <a:gd name="connsiteY8" fmla="*/ 222450 h 520402"/>
                  <a:gd name="connsiteX9" fmla="*/ 242160 w 387907"/>
                  <a:gd name="connsiteY9" fmla="*/ 92151 h 520402"/>
                  <a:gd name="connsiteX10" fmla="*/ 257073 w 387907"/>
                  <a:gd name="connsiteY10" fmla="*/ 103169 h 520402"/>
                  <a:gd name="connsiteX11" fmla="*/ 271026 w 387907"/>
                  <a:gd name="connsiteY11" fmla="*/ 162191 h 520402"/>
                  <a:gd name="connsiteX12" fmla="*/ 219626 w 387907"/>
                  <a:gd name="connsiteY12" fmla="*/ 235258 h 520402"/>
                  <a:gd name="connsiteX13" fmla="*/ 101046 w 387907"/>
                  <a:gd name="connsiteY13" fmla="*/ 235258 h 520402"/>
                  <a:gd name="connsiteX14" fmla="*/ 101046 w 387907"/>
                  <a:gd name="connsiteY14" fmla="*/ 88367 h 520402"/>
                  <a:gd name="connsiteX15" fmla="*/ 219626 w 387907"/>
                  <a:gd name="connsiteY15" fmla="*/ 88367 h 520402"/>
                  <a:gd name="connsiteX16" fmla="*/ 241829 w 387907"/>
                  <a:gd name="connsiteY16" fmla="*/ 91984 h 520402"/>
                  <a:gd name="connsiteX17" fmla="*/ 242160 w 387907"/>
                  <a:gd name="connsiteY17" fmla="*/ 92151 h 520402"/>
                  <a:gd name="connsiteX18" fmla="*/ 100364 w 387907"/>
                  <a:gd name="connsiteY18" fmla="*/ 313659 h 520402"/>
                  <a:gd name="connsiteX19" fmla="*/ 188067 w 387907"/>
                  <a:gd name="connsiteY19" fmla="*/ 323477 h 520402"/>
                  <a:gd name="connsiteX20" fmla="*/ 274588 w 387907"/>
                  <a:gd name="connsiteY20" fmla="*/ 520329 h 520402"/>
                  <a:gd name="connsiteX21" fmla="*/ 274662 w 387907"/>
                  <a:gd name="connsiteY21" fmla="*/ 520402 h 520402"/>
                  <a:gd name="connsiteX22" fmla="*/ 387907 w 387907"/>
                  <a:gd name="connsiteY22" fmla="*/ 520402 h 520402"/>
                  <a:gd name="connsiteX23" fmla="*/ 288467 w 387907"/>
                  <a:gd name="connsiteY23" fmla="*/ 315708 h 520402"/>
                  <a:gd name="connsiteX24" fmla="*/ 289334 w 387907"/>
                  <a:gd name="connsiteY24" fmla="*/ 315431 h 520402"/>
                  <a:gd name="connsiteX25" fmla="*/ 341805 w 387907"/>
                  <a:gd name="connsiteY25" fmla="*/ 283003 h 520402"/>
                  <a:gd name="connsiteX26" fmla="*/ 346972 w 387907"/>
                  <a:gd name="connsiteY26" fmla="*/ 275603 h 520402"/>
                  <a:gd name="connsiteX27" fmla="*/ 347489 w 387907"/>
                  <a:gd name="connsiteY27" fmla="*/ 274883 h 520402"/>
                  <a:gd name="connsiteX28" fmla="*/ 352214 w 387907"/>
                  <a:gd name="connsiteY28" fmla="*/ 266578 h 520402"/>
                  <a:gd name="connsiteX29" fmla="*/ 353561 w 387907"/>
                  <a:gd name="connsiteY29" fmla="*/ 263994 h 520402"/>
                  <a:gd name="connsiteX30" fmla="*/ 357418 w 387907"/>
                  <a:gd name="connsiteY30" fmla="*/ 255246 h 520402"/>
                  <a:gd name="connsiteX31" fmla="*/ 358894 w 387907"/>
                  <a:gd name="connsiteY31" fmla="*/ 251499 h 520402"/>
                  <a:gd name="connsiteX32" fmla="*/ 362161 w 387907"/>
                  <a:gd name="connsiteY32" fmla="*/ 241754 h 520402"/>
                  <a:gd name="connsiteX33" fmla="*/ 363398 w 387907"/>
                  <a:gd name="connsiteY33" fmla="*/ 237546 h 520402"/>
                  <a:gd name="connsiteX34" fmla="*/ 366185 w 387907"/>
                  <a:gd name="connsiteY34" fmla="*/ 225735 h 520402"/>
                  <a:gd name="connsiteX35" fmla="*/ 366979 w 387907"/>
                  <a:gd name="connsiteY35" fmla="*/ 222080 h 520402"/>
                  <a:gd name="connsiteX36" fmla="*/ 369397 w 387907"/>
                  <a:gd name="connsiteY36" fmla="*/ 206374 h 520402"/>
                  <a:gd name="connsiteX37" fmla="*/ 369599 w 387907"/>
                  <a:gd name="connsiteY37" fmla="*/ 204935 h 520402"/>
                  <a:gd name="connsiteX38" fmla="*/ 372109 w 387907"/>
                  <a:gd name="connsiteY38" fmla="*/ 162172 h 520402"/>
                  <a:gd name="connsiteX39" fmla="*/ 365908 w 387907"/>
                  <a:gd name="connsiteY39" fmla="*/ 101545 h 520402"/>
                  <a:gd name="connsiteX40" fmla="*/ 364764 w 387907"/>
                  <a:gd name="connsiteY40" fmla="*/ 97281 h 520402"/>
                  <a:gd name="connsiteX41" fmla="*/ 361386 w 387907"/>
                  <a:gd name="connsiteY41" fmla="*/ 85063 h 520402"/>
                  <a:gd name="connsiteX42" fmla="*/ 359430 w 387907"/>
                  <a:gd name="connsiteY42" fmla="*/ 79822 h 520402"/>
                  <a:gd name="connsiteX43" fmla="*/ 355573 w 387907"/>
                  <a:gd name="connsiteY43" fmla="*/ 70004 h 520402"/>
                  <a:gd name="connsiteX44" fmla="*/ 353542 w 387907"/>
                  <a:gd name="connsiteY44" fmla="*/ 66017 h 520402"/>
                  <a:gd name="connsiteX45" fmla="*/ 348449 w 387907"/>
                  <a:gd name="connsiteY45" fmla="*/ 56309 h 520402"/>
                  <a:gd name="connsiteX46" fmla="*/ 347969 w 387907"/>
                  <a:gd name="connsiteY46" fmla="*/ 55589 h 520402"/>
                  <a:gd name="connsiteX47" fmla="*/ 331377 w 387907"/>
                  <a:gd name="connsiteY47" fmla="*/ 34383 h 520402"/>
                  <a:gd name="connsiteX48" fmla="*/ 329513 w 387907"/>
                  <a:gd name="connsiteY48" fmla="*/ 32944 h 520402"/>
                  <a:gd name="connsiteX49" fmla="*/ 314397 w 387907"/>
                  <a:gd name="connsiteY49" fmla="*/ 21298 h 520402"/>
                  <a:gd name="connsiteX50" fmla="*/ 310411 w 387907"/>
                  <a:gd name="connsiteY50" fmla="*/ 18640 h 520402"/>
                  <a:gd name="connsiteX51" fmla="*/ 291641 w 387907"/>
                  <a:gd name="connsiteY51" fmla="*/ 10040 h 520402"/>
                  <a:gd name="connsiteX52" fmla="*/ 286308 w 387907"/>
                  <a:gd name="connsiteY52" fmla="*/ 8084 h 520402"/>
                  <a:gd name="connsiteX53" fmla="*/ 264198 w 387907"/>
                  <a:gd name="connsiteY53" fmla="*/ 2916 h 520402"/>
                  <a:gd name="connsiteX54" fmla="*/ 258864 w 387907"/>
                  <a:gd name="connsiteY54" fmla="*/ 1993 h 520402"/>
                  <a:gd name="connsiteX55" fmla="*/ 231733 w 387907"/>
                  <a:gd name="connsiteY55" fmla="*/ 203 h 520402"/>
                  <a:gd name="connsiteX56" fmla="*/ 228947 w 387907"/>
                  <a:gd name="connsiteY56" fmla="*/ 0 h 520402"/>
                  <a:gd name="connsiteX57" fmla="*/ 0 w 387907"/>
                  <a:gd name="connsiteY57" fmla="*/ 0 h 520402"/>
                  <a:gd name="connsiteX58" fmla="*/ 0 w 387907"/>
                  <a:gd name="connsiteY58" fmla="*/ 520365 h 520402"/>
                  <a:gd name="connsiteX59" fmla="*/ 100364 w 387907"/>
                  <a:gd name="connsiteY59" fmla="*/ 520365 h 520402"/>
                  <a:gd name="connsiteX60" fmla="*/ 100364 w 387907"/>
                  <a:gd name="connsiteY60" fmla="*/ 313659 h 52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87907" h="520402">
                    <a:moveTo>
                      <a:pt x="288504" y="8933"/>
                    </a:moveTo>
                    <a:cubicBezTo>
                      <a:pt x="288337" y="8896"/>
                      <a:pt x="288190" y="8822"/>
                      <a:pt x="288024" y="8730"/>
                    </a:cubicBezTo>
                    <a:cubicBezTo>
                      <a:pt x="288190" y="8822"/>
                      <a:pt x="288337" y="8896"/>
                      <a:pt x="288504" y="8933"/>
                    </a:cubicBezTo>
                    <a:moveTo>
                      <a:pt x="251075" y="228854"/>
                    </a:moveTo>
                    <a:cubicBezTo>
                      <a:pt x="250761" y="229057"/>
                      <a:pt x="250356" y="229131"/>
                      <a:pt x="250041" y="229334"/>
                    </a:cubicBezTo>
                    <a:cubicBezTo>
                      <a:pt x="250356" y="229131"/>
                      <a:pt x="250761" y="229057"/>
                      <a:pt x="251075" y="228854"/>
                    </a:cubicBezTo>
                    <a:moveTo>
                      <a:pt x="258273" y="222450"/>
                    </a:moveTo>
                    <a:cubicBezTo>
                      <a:pt x="258163" y="222616"/>
                      <a:pt x="257959" y="222727"/>
                      <a:pt x="257830" y="222856"/>
                    </a:cubicBezTo>
                    <a:cubicBezTo>
                      <a:pt x="257959" y="222727"/>
                      <a:pt x="258163" y="222616"/>
                      <a:pt x="258273" y="222450"/>
                    </a:cubicBezTo>
                    <a:moveTo>
                      <a:pt x="242160" y="92151"/>
                    </a:moveTo>
                    <a:cubicBezTo>
                      <a:pt x="248215" y="94624"/>
                      <a:pt x="253105" y="98241"/>
                      <a:pt x="257073" y="103169"/>
                    </a:cubicBezTo>
                    <a:cubicBezTo>
                      <a:pt x="266468" y="114814"/>
                      <a:pt x="271026" y="134156"/>
                      <a:pt x="271026" y="162191"/>
                    </a:cubicBezTo>
                    <a:cubicBezTo>
                      <a:pt x="271026" y="224332"/>
                      <a:pt x="254434" y="235258"/>
                      <a:pt x="219626" y="235258"/>
                    </a:cubicBezTo>
                    <a:lnTo>
                      <a:pt x="101046" y="235258"/>
                    </a:lnTo>
                    <a:lnTo>
                      <a:pt x="101046" y="88367"/>
                    </a:lnTo>
                    <a:lnTo>
                      <a:pt x="219626" y="88367"/>
                    </a:lnTo>
                    <a:cubicBezTo>
                      <a:pt x="228300" y="88367"/>
                      <a:pt x="235609" y="89511"/>
                      <a:pt x="241829" y="91984"/>
                    </a:cubicBezTo>
                    <a:cubicBezTo>
                      <a:pt x="241958" y="92021"/>
                      <a:pt x="242087" y="92114"/>
                      <a:pt x="242160" y="92151"/>
                    </a:cubicBezTo>
                    <a:moveTo>
                      <a:pt x="100364" y="313659"/>
                    </a:moveTo>
                    <a:lnTo>
                      <a:pt x="188067" y="323477"/>
                    </a:lnTo>
                    <a:lnTo>
                      <a:pt x="274588" y="520329"/>
                    </a:lnTo>
                    <a:lnTo>
                      <a:pt x="274662" y="520402"/>
                    </a:lnTo>
                    <a:lnTo>
                      <a:pt x="387907" y="520402"/>
                    </a:lnTo>
                    <a:lnTo>
                      <a:pt x="288467" y="315708"/>
                    </a:lnTo>
                    <a:lnTo>
                      <a:pt x="289334" y="315431"/>
                    </a:lnTo>
                    <a:cubicBezTo>
                      <a:pt x="304283" y="310743"/>
                      <a:pt x="324825" y="304302"/>
                      <a:pt x="341805" y="283003"/>
                    </a:cubicBezTo>
                    <a:cubicBezTo>
                      <a:pt x="343668" y="280696"/>
                      <a:pt x="345311" y="278150"/>
                      <a:pt x="346972" y="275603"/>
                    </a:cubicBezTo>
                    <a:cubicBezTo>
                      <a:pt x="347176" y="275326"/>
                      <a:pt x="347323" y="275123"/>
                      <a:pt x="347489" y="274883"/>
                    </a:cubicBezTo>
                    <a:cubicBezTo>
                      <a:pt x="349150" y="272262"/>
                      <a:pt x="350719" y="269475"/>
                      <a:pt x="352214" y="266578"/>
                    </a:cubicBezTo>
                    <a:cubicBezTo>
                      <a:pt x="352656" y="265747"/>
                      <a:pt x="353137" y="264898"/>
                      <a:pt x="353561" y="263994"/>
                    </a:cubicBezTo>
                    <a:cubicBezTo>
                      <a:pt x="354908" y="261207"/>
                      <a:pt x="356219" y="258272"/>
                      <a:pt x="357418" y="255246"/>
                    </a:cubicBezTo>
                    <a:cubicBezTo>
                      <a:pt x="357935" y="254009"/>
                      <a:pt x="358415" y="252828"/>
                      <a:pt x="358894" y="251499"/>
                    </a:cubicBezTo>
                    <a:cubicBezTo>
                      <a:pt x="360095" y="248399"/>
                      <a:pt x="361128" y="245095"/>
                      <a:pt x="362161" y="241754"/>
                    </a:cubicBezTo>
                    <a:cubicBezTo>
                      <a:pt x="362567" y="240315"/>
                      <a:pt x="362992" y="238968"/>
                      <a:pt x="363398" y="237546"/>
                    </a:cubicBezTo>
                    <a:cubicBezTo>
                      <a:pt x="364431" y="233763"/>
                      <a:pt x="365354" y="229795"/>
                      <a:pt x="366185" y="225735"/>
                    </a:cubicBezTo>
                    <a:cubicBezTo>
                      <a:pt x="366425" y="224498"/>
                      <a:pt x="366702" y="223317"/>
                      <a:pt x="366979" y="222080"/>
                    </a:cubicBezTo>
                    <a:cubicBezTo>
                      <a:pt x="367938" y="217023"/>
                      <a:pt x="368731" y="211782"/>
                      <a:pt x="369397" y="206374"/>
                    </a:cubicBezTo>
                    <a:cubicBezTo>
                      <a:pt x="369470" y="205895"/>
                      <a:pt x="369562" y="205415"/>
                      <a:pt x="369599" y="204935"/>
                    </a:cubicBezTo>
                    <a:cubicBezTo>
                      <a:pt x="371186" y="191776"/>
                      <a:pt x="372109" y="177602"/>
                      <a:pt x="372109" y="162172"/>
                    </a:cubicBezTo>
                    <a:cubicBezTo>
                      <a:pt x="372109" y="139619"/>
                      <a:pt x="370005" y="119447"/>
                      <a:pt x="365908" y="101545"/>
                    </a:cubicBezTo>
                    <a:cubicBezTo>
                      <a:pt x="365595" y="100068"/>
                      <a:pt x="365151" y="98721"/>
                      <a:pt x="364764" y="97281"/>
                    </a:cubicBezTo>
                    <a:cubicBezTo>
                      <a:pt x="363730" y="93110"/>
                      <a:pt x="362659" y="88976"/>
                      <a:pt x="361386" y="85063"/>
                    </a:cubicBezTo>
                    <a:cubicBezTo>
                      <a:pt x="360796" y="83236"/>
                      <a:pt x="360076" y="81557"/>
                      <a:pt x="359430" y="79822"/>
                    </a:cubicBezTo>
                    <a:cubicBezTo>
                      <a:pt x="358193" y="76481"/>
                      <a:pt x="357013" y="73104"/>
                      <a:pt x="355573" y="70004"/>
                    </a:cubicBezTo>
                    <a:cubicBezTo>
                      <a:pt x="354945" y="68619"/>
                      <a:pt x="354225" y="67383"/>
                      <a:pt x="353542" y="66017"/>
                    </a:cubicBezTo>
                    <a:cubicBezTo>
                      <a:pt x="351918" y="62676"/>
                      <a:pt x="350276" y="59373"/>
                      <a:pt x="348449" y="56309"/>
                    </a:cubicBezTo>
                    <a:cubicBezTo>
                      <a:pt x="348282" y="56032"/>
                      <a:pt x="348135" y="55829"/>
                      <a:pt x="347969" y="55589"/>
                    </a:cubicBezTo>
                    <a:cubicBezTo>
                      <a:pt x="343115" y="47672"/>
                      <a:pt x="337670" y="40548"/>
                      <a:pt x="331377" y="34383"/>
                    </a:cubicBezTo>
                    <a:cubicBezTo>
                      <a:pt x="330823" y="33867"/>
                      <a:pt x="330067" y="33516"/>
                      <a:pt x="329513" y="32944"/>
                    </a:cubicBezTo>
                    <a:cubicBezTo>
                      <a:pt x="324825" y="28533"/>
                      <a:pt x="319731" y="24713"/>
                      <a:pt x="314397" y="21298"/>
                    </a:cubicBezTo>
                    <a:cubicBezTo>
                      <a:pt x="313050" y="20431"/>
                      <a:pt x="311814" y="19434"/>
                      <a:pt x="310411" y="18640"/>
                    </a:cubicBezTo>
                    <a:cubicBezTo>
                      <a:pt x="304486" y="15226"/>
                      <a:pt x="298156" y="12476"/>
                      <a:pt x="291641" y="10040"/>
                    </a:cubicBezTo>
                    <a:cubicBezTo>
                      <a:pt x="289851" y="9412"/>
                      <a:pt x="288135" y="8656"/>
                      <a:pt x="286308" y="8084"/>
                    </a:cubicBezTo>
                    <a:cubicBezTo>
                      <a:pt x="279313" y="5814"/>
                      <a:pt x="271875" y="4190"/>
                      <a:pt x="264198" y="2916"/>
                    </a:cubicBezTo>
                    <a:cubicBezTo>
                      <a:pt x="262407" y="2639"/>
                      <a:pt x="260690" y="2233"/>
                      <a:pt x="258864" y="1993"/>
                    </a:cubicBezTo>
                    <a:cubicBezTo>
                      <a:pt x="250152" y="849"/>
                      <a:pt x="241091" y="277"/>
                      <a:pt x="231733" y="203"/>
                    </a:cubicBezTo>
                    <a:cubicBezTo>
                      <a:pt x="230736" y="166"/>
                      <a:pt x="229943" y="0"/>
                      <a:pt x="2289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4" y="520365"/>
                    </a:lnTo>
                    <a:lnTo>
                      <a:pt x="100364" y="313659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8" name="Freeform: Shape 90">
              <a:extLst>
                <a:ext uri="{FF2B5EF4-FFF2-40B4-BE49-F238E27FC236}">
                  <a16:creationId xmlns:a16="http://schemas.microsoft.com/office/drawing/2014/main" id="{CABA7148-96FF-F1D5-07F9-7EC6E3E24AF4}"/>
                </a:ext>
              </a:extLst>
            </p:cNvPr>
            <p:cNvSpPr/>
            <p:nvPr/>
          </p:nvSpPr>
          <p:spPr>
            <a:xfrm>
              <a:off x="10156253" y="4219892"/>
              <a:ext cx="460826" cy="520365"/>
            </a:xfrm>
            <a:custGeom>
              <a:avLst/>
              <a:gdLst>
                <a:gd name="connsiteX0" fmla="*/ 293191 w 460826"/>
                <a:gd name="connsiteY0" fmla="*/ 316907 h 520365"/>
                <a:gd name="connsiteX1" fmla="*/ 171917 w 460826"/>
                <a:gd name="connsiteY1" fmla="*/ 316907 h 520365"/>
                <a:gd name="connsiteX2" fmla="*/ 234722 w 460826"/>
                <a:gd name="connsiteY2" fmla="*/ 131222 h 520365"/>
                <a:gd name="connsiteX3" fmla="*/ 293191 w 460826"/>
                <a:gd name="connsiteY3" fmla="*/ 316907 h 520365"/>
                <a:gd name="connsiteX4" fmla="*/ 354059 w 460826"/>
                <a:gd name="connsiteY4" fmla="*/ 520365 h 520365"/>
                <a:gd name="connsiteX5" fmla="*/ 460827 w 460826"/>
                <a:gd name="connsiteY5" fmla="*/ 520365 h 520365"/>
                <a:gd name="connsiteX6" fmla="*/ 290570 w 460826"/>
                <a:gd name="connsiteY6" fmla="*/ 74 h 520365"/>
                <a:gd name="connsiteX7" fmla="*/ 290570 w 460826"/>
                <a:gd name="connsiteY7" fmla="*/ 0 h 520365"/>
                <a:gd name="connsiteX8" fmla="*/ 176679 w 460826"/>
                <a:gd name="connsiteY8" fmla="*/ 0 h 520365"/>
                <a:gd name="connsiteX9" fmla="*/ 37 w 460826"/>
                <a:gd name="connsiteY9" fmla="*/ 520199 h 520365"/>
                <a:gd name="connsiteX10" fmla="*/ 0 w 460826"/>
                <a:gd name="connsiteY10" fmla="*/ 520365 h 520365"/>
                <a:gd name="connsiteX11" fmla="*/ 107469 w 460826"/>
                <a:gd name="connsiteY11" fmla="*/ 520365 h 520365"/>
                <a:gd name="connsiteX12" fmla="*/ 145378 w 460826"/>
                <a:gd name="connsiteY12" fmla="*/ 405256 h 520365"/>
                <a:gd name="connsiteX13" fmla="*/ 316814 w 460826"/>
                <a:gd name="connsiteY13" fmla="*/ 405256 h 520365"/>
                <a:gd name="connsiteX14" fmla="*/ 354040 w 460826"/>
                <a:gd name="connsiteY14" fmla="*/ 520292 h 520365"/>
                <a:gd name="connsiteX15" fmla="*/ 354040 w 460826"/>
                <a:gd name="connsiteY15" fmla="*/ 520365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26" h="520365">
                  <a:moveTo>
                    <a:pt x="293191" y="316907"/>
                  </a:moveTo>
                  <a:lnTo>
                    <a:pt x="171917" y="316907"/>
                  </a:lnTo>
                  <a:lnTo>
                    <a:pt x="234722" y="131222"/>
                  </a:lnTo>
                  <a:lnTo>
                    <a:pt x="293191" y="316907"/>
                  </a:lnTo>
                  <a:close/>
                  <a:moveTo>
                    <a:pt x="354059" y="520365"/>
                  </a:moveTo>
                  <a:lnTo>
                    <a:pt x="460827" y="520365"/>
                  </a:lnTo>
                  <a:lnTo>
                    <a:pt x="290570" y="74"/>
                  </a:lnTo>
                  <a:lnTo>
                    <a:pt x="290570" y="0"/>
                  </a:lnTo>
                  <a:lnTo>
                    <a:pt x="176679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469" y="520365"/>
                  </a:lnTo>
                  <a:lnTo>
                    <a:pt x="145378" y="405256"/>
                  </a:lnTo>
                  <a:lnTo>
                    <a:pt x="316814" y="405256"/>
                  </a:lnTo>
                  <a:lnTo>
                    <a:pt x="354040" y="520292"/>
                  </a:lnTo>
                  <a:lnTo>
                    <a:pt x="354040" y="520365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91">
              <a:extLst>
                <a:ext uri="{FF2B5EF4-FFF2-40B4-BE49-F238E27FC236}">
                  <a16:creationId xmlns:a16="http://schemas.microsoft.com/office/drawing/2014/main" id="{FCD79DCB-5CE9-9AEE-D233-EC1621E4DE09}"/>
                </a:ext>
              </a:extLst>
            </p:cNvPr>
            <p:cNvSpPr/>
            <p:nvPr/>
          </p:nvSpPr>
          <p:spPr>
            <a:xfrm>
              <a:off x="10606080" y="4219892"/>
              <a:ext cx="387113" cy="520365"/>
            </a:xfrm>
            <a:custGeom>
              <a:avLst/>
              <a:gdLst>
                <a:gd name="connsiteX0" fmla="*/ 141649 w 387113"/>
                <a:gd name="connsiteY0" fmla="*/ 520365 h 520365"/>
                <a:gd name="connsiteX1" fmla="*/ 241976 w 387113"/>
                <a:gd name="connsiteY1" fmla="*/ 520365 h 520365"/>
                <a:gd name="connsiteX2" fmla="*/ 241976 w 387113"/>
                <a:gd name="connsiteY2" fmla="*/ 91892 h 520365"/>
                <a:gd name="connsiteX3" fmla="*/ 387114 w 387113"/>
                <a:gd name="connsiteY3" fmla="*/ 91892 h 520365"/>
                <a:gd name="connsiteX4" fmla="*/ 387114 w 387113"/>
                <a:gd name="connsiteY4" fmla="*/ 0 h 520365"/>
                <a:gd name="connsiteX5" fmla="*/ 0 w 387113"/>
                <a:gd name="connsiteY5" fmla="*/ 0 h 520365"/>
                <a:gd name="connsiteX6" fmla="*/ 0 w 387113"/>
                <a:gd name="connsiteY6" fmla="*/ 91892 h 520365"/>
                <a:gd name="connsiteX7" fmla="*/ 141649 w 387113"/>
                <a:gd name="connsiteY7" fmla="*/ 91892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113" h="520365">
                  <a:moveTo>
                    <a:pt x="141649" y="520365"/>
                  </a:moveTo>
                  <a:lnTo>
                    <a:pt x="241976" y="520365"/>
                  </a:lnTo>
                  <a:lnTo>
                    <a:pt x="241976" y="91892"/>
                  </a:lnTo>
                  <a:lnTo>
                    <a:pt x="387114" y="91892"/>
                  </a:lnTo>
                  <a:lnTo>
                    <a:pt x="387114" y="0"/>
                  </a:lnTo>
                  <a:lnTo>
                    <a:pt x="0" y="0"/>
                  </a:lnTo>
                  <a:lnTo>
                    <a:pt x="0" y="91892"/>
                  </a:lnTo>
                  <a:lnTo>
                    <a:pt x="141649" y="91892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92">
              <a:extLst>
                <a:ext uri="{FF2B5EF4-FFF2-40B4-BE49-F238E27FC236}">
                  <a16:creationId xmlns:a16="http://schemas.microsoft.com/office/drawing/2014/main" id="{C8F79810-6D56-79E1-C4E8-4DDF80B917E8}"/>
                </a:ext>
              </a:extLst>
            </p:cNvPr>
            <p:cNvSpPr/>
            <p:nvPr/>
          </p:nvSpPr>
          <p:spPr>
            <a:xfrm>
              <a:off x="11076762" y="4219910"/>
              <a:ext cx="100326" cy="520365"/>
            </a:xfrm>
            <a:custGeom>
              <a:avLst/>
              <a:gdLst>
                <a:gd name="connsiteX0" fmla="*/ 0 w 100326"/>
                <a:gd name="connsiteY0" fmla="*/ 0 h 520365"/>
                <a:gd name="connsiteX1" fmla="*/ 100326 w 100326"/>
                <a:gd name="connsiteY1" fmla="*/ 0 h 520365"/>
                <a:gd name="connsiteX2" fmla="*/ 100326 w 100326"/>
                <a:gd name="connsiteY2" fmla="*/ 520366 h 520365"/>
                <a:gd name="connsiteX3" fmla="*/ 0 w 100326"/>
                <a:gd name="connsiteY3" fmla="*/ 520366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26" h="520365">
                  <a:moveTo>
                    <a:pt x="0" y="0"/>
                  </a:moveTo>
                  <a:lnTo>
                    <a:pt x="100326" y="0"/>
                  </a:lnTo>
                  <a:lnTo>
                    <a:pt x="100326" y="520366"/>
                  </a:lnTo>
                  <a:lnTo>
                    <a:pt x="0" y="520366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1" name="Graphic 4">
              <a:extLst>
                <a:ext uri="{FF2B5EF4-FFF2-40B4-BE49-F238E27FC236}">
                  <a16:creationId xmlns:a16="http://schemas.microsoft.com/office/drawing/2014/main" id="{6483FBD2-E9C8-2C9C-F551-6EDE167F54D9}"/>
                </a:ext>
              </a:extLst>
            </p:cNvPr>
            <p:cNvGrpSpPr/>
            <p:nvPr/>
          </p:nvGrpSpPr>
          <p:grpSpPr>
            <a:xfrm>
              <a:off x="11269091" y="4216367"/>
              <a:ext cx="420703" cy="526732"/>
              <a:chOff x="11269091" y="4216367"/>
              <a:chExt cx="420703" cy="526732"/>
            </a:xfrm>
            <a:solidFill>
              <a:srgbClr val="9C9B9B"/>
            </a:solidFill>
          </p:grpSpPr>
          <p:sp>
            <p:nvSpPr>
              <p:cNvPr id="61" name="Freeform: Shape 133">
                <a:extLst>
                  <a:ext uri="{FF2B5EF4-FFF2-40B4-BE49-F238E27FC236}">
                    <a16:creationId xmlns:a16="http://schemas.microsoft.com/office/drawing/2014/main" id="{0535CBF2-3E03-FE64-AD8A-DD5E348FE087}"/>
                  </a:ext>
                </a:extLst>
              </p:cNvPr>
              <p:cNvSpPr/>
              <p:nvPr/>
            </p:nvSpPr>
            <p:spPr>
              <a:xfrm>
                <a:off x="11605026" y="4239381"/>
                <a:ext cx="8157" cy="5056"/>
              </a:xfrm>
              <a:custGeom>
                <a:avLst/>
                <a:gdLst>
                  <a:gd name="connsiteX0" fmla="*/ 0 w 8157"/>
                  <a:gd name="connsiteY0" fmla="*/ 0 h 5056"/>
                  <a:gd name="connsiteX1" fmla="*/ 8157 w 8157"/>
                  <a:gd name="connsiteY1" fmla="*/ 5057 h 5056"/>
                  <a:gd name="connsiteX2" fmla="*/ 0 w 8157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57" h="5056">
                    <a:moveTo>
                      <a:pt x="0" y="0"/>
                    </a:moveTo>
                    <a:cubicBezTo>
                      <a:pt x="2824" y="1587"/>
                      <a:pt x="5537" y="3267"/>
                      <a:pt x="8157" y="5057"/>
                    </a:cubicBezTo>
                    <a:cubicBezTo>
                      <a:pt x="5556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: Shape 134">
                <a:extLst>
                  <a:ext uri="{FF2B5EF4-FFF2-40B4-BE49-F238E27FC236}">
                    <a16:creationId xmlns:a16="http://schemas.microsoft.com/office/drawing/2014/main" id="{6F5C8708-250E-ABE4-49C5-A4188492917E}"/>
                  </a:ext>
                </a:extLst>
              </p:cNvPr>
              <p:cNvSpPr/>
              <p:nvPr/>
            </p:nvSpPr>
            <p:spPr>
              <a:xfrm>
                <a:off x="11579114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74" y="37"/>
                      <a:pt x="166" y="37"/>
                    </a:cubicBezTo>
                    <a:cubicBezTo>
                      <a:pt x="74" y="55"/>
                      <a:pt x="37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" name="Freeform: Shape 135">
                <a:extLst>
                  <a:ext uri="{FF2B5EF4-FFF2-40B4-BE49-F238E27FC236}">
                    <a16:creationId xmlns:a16="http://schemas.microsoft.com/office/drawing/2014/main" id="{2DC83F5E-2509-E738-E3A1-10EE53DB7C24}"/>
                  </a:ext>
                </a:extLst>
              </p:cNvPr>
              <p:cNvSpPr/>
              <p:nvPr/>
            </p:nvSpPr>
            <p:spPr>
              <a:xfrm>
                <a:off x="11269091" y="4216367"/>
                <a:ext cx="420703" cy="526732"/>
              </a:xfrm>
              <a:custGeom>
                <a:avLst/>
                <a:gdLst>
                  <a:gd name="connsiteX0" fmla="*/ 389273 w 420703"/>
                  <a:gd name="connsiteY0" fmla="*/ 81132 h 526732"/>
                  <a:gd name="connsiteX1" fmla="*/ 387649 w 420703"/>
                  <a:gd name="connsiteY1" fmla="*/ 77626 h 526732"/>
                  <a:gd name="connsiteX2" fmla="*/ 389273 w 420703"/>
                  <a:gd name="connsiteY2" fmla="*/ 81132 h 526732"/>
                  <a:gd name="connsiteX3" fmla="*/ 399922 w 420703"/>
                  <a:gd name="connsiteY3" fmla="*/ 106878 h 526732"/>
                  <a:gd name="connsiteX4" fmla="*/ 397578 w 420703"/>
                  <a:gd name="connsiteY4" fmla="*/ 99791 h 526732"/>
                  <a:gd name="connsiteX5" fmla="*/ 399922 w 420703"/>
                  <a:gd name="connsiteY5" fmla="*/ 106878 h 526732"/>
                  <a:gd name="connsiteX6" fmla="*/ 413690 w 420703"/>
                  <a:gd name="connsiteY6" fmla="*/ 165199 h 526732"/>
                  <a:gd name="connsiteX7" fmla="*/ 412251 w 420703"/>
                  <a:gd name="connsiteY7" fmla="*/ 155104 h 526732"/>
                  <a:gd name="connsiteX8" fmla="*/ 413690 w 420703"/>
                  <a:gd name="connsiteY8" fmla="*/ 165199 h 526732"/>
                  <a:gd name="connsiteX9" fmla="*/ 417307 w 420703"/>
                  <a:gd name="connsiteY9" fmla="*/ 194341 h 526732"/>
                  <a:gd name="connsiteX10" fmla="*/ 416920 w 420703"/>
                  <a:gd name="connsiteY10" fmla="*/ 188971 h 526732"/>
                  <a:gd name="connsiteX11" fmla="*/ 417307 w 420703"/>
                  <a:gd name="connsiteY11" fmla="*/ 194341 h 526732"/>
                  <a:gd name="connsiteX12" fmla="*/ 407950 w 420703"/>
                  <a:gd name="connsiteY12" fmla="*/ 135116 h 526732"/>
                  <a:gd name="connsiteX13" fmla="*/ 405754 w 420703"/>
                  <a:gd name="connsiteY13" fmla="*/ 125482 h 526732"/>
                  <a:gd name="connsiteX14" fmla="*/ 407950 w 420703"/>
                  <a:gd name="connsiteY14" fmla="*/ 135116 h 526732"/>
                  <a:gd name="connsiteX15" fmla="*/ 412656 w 420703"/>
                  <a:gd name="connsiteY15" fmla="*/ 373548 h 526732"/>
                  <a:gd name="connsiteX16" fmla="*/ 413284 w 420703"/>
                  <a:gd name="connsiteY16" fmla="*/ 369137 h 526732"/>
                  <a:gd name="connsiteX17" fmla="*/ 412656 w 420703"/>
                  <a:gd name="connsiteY17" fmla="*/ 373548 h 526732"/>
                  <a:gd name="connsiteX18" fmla="*/ 406455 w 420703"/>
                  <a:gd name="connsiteY18" fmla="*/ 401989 h 526732"/>
                  <a:gd name="connsiteX19" fmla="*/ 407600 w 420703"/>
                  <a:gd name="connsiteY19" fmla="*/ 396858 h 526732"/>
                  <a:gd name="connsiteX20" fmla="*/ 406455 w 420703"/>
                  <a:gd name="connsiteY20" fmla="*/ 401989 h 526732"/>
                  <a:gd name="connsiteX21" fmla="*/ 398538 w 420703"/>
                  <a:gd name="connsiteY21" fmla="*/ 426812 h 526732"/>
                  <a:gd name="connsiteX22" fmla="*/ 399682 w 420703"/>
                  <a:gd name="connsiteY22" fmla="*/ 423306 h 526732"/>
                  <a:gd name="connsiteX23" fmla="*/ 398538 w 420703"/>
                  <a:gd name="connsiteY23" fmla="*/ 426812 h 526732"/>
                  <a:gd name="connsiteX24" fmla="*/ 388867 w 420703"/>
                  <a:gd name="connsiteY24" fmla="*/ 448369 h 526732"/>
                  <a:gd name="connsiteX25" fmla="*/ 389181 w 420703"/>
                  <a:gd name="connsiteY25" fmla="*/ 447686 h 526732"/>
                  <a:gd name="connsiteX26" fmla="*/ 388867 w 420703"/>
                  <a:gd name="connsiteY26" fmla="*/ 448369 h 526732"/>
                  <a:gd name="connsiteX27" fmla="*/ 12218 w 420703"/>
                  <a:gd name="connsiteY27" fmla="*/ 139287 h 526732"/>
                  <a:gd name="connsiteX28" fmla="*/ 15522 w 420703"/>
                  <a:gd name="connsiteY28" fmla="*/ 125039 h 526732"/>
                  <a:gd name="connsiteX29" fmla="*/ 12218 w 420703"/>
                  <a:gd name="connsiteY29" fmla="*/ 139287 h 526732"/>
                  <a:gd name="connsiteX30" fmla="*/ 6681 w 420703"/>
                  <a:gd name="connsiteY30" fmla="*/ 169370 h 526732"/>
                  <a:gd name="connsiteX31" fmla="*/ 8822 w 420703"/>
                  <a:gd name="connsiteY31" fmla="*/ 154661 h 526732"/>
                  <a:gd name="connsiteX32" fmla="*/ 6681 w 420703"/>
                  <a:gd name="connsiteY32" fmla="*/ 169370 h 526732"/>
                  <a:gd name="connsiteX33" fmla="*/ 3193 w 420703"/>
                  <a:gd name="connsiteY33" fmla="*/ 198641 h 526732"/>
                  <a:gd name="connsiteX34" fmla="*/ 3987 w 420703"/>
                  <a:gd name="connsiteY34" fmla="*/ 188731 h 526732"/>
                  <a:gd name="connsiteX35" fmla="*/ 3193 w 420703"/>
                  <a:gd name="connsiteY35" fmla="*/ 198641 h 526732"/>
                  <a:gd name="connsiteX36" fmla="*/ 20173 w 420703"/>
                  <a:gd name="connsiteY36" fmla="*/ 110662 h 526732"/>
                  <a:gd name="connsiteX37" fmla="*/ 23956 w 420703"/>
                  <a:gd name="connsiteY37" fmla="*/ 99478 h 526732"/>
                  <a:gd name="connsiteX38" fmla="*/ 20173 w 420703"/>
                  <a:gd name="connsiteY38" fmla="*/ 110662 h 526732"/>
                  <a:gd name="connsiteX39" fmla="*/ 34089 w 420703"/>
                  <a:gd name="connsiteY39" fmla="*/ 77515 h 526732"/>
                  <a:gd name="connsiteX40" fmla="*/ 30951 w 420703"/>
                  <a:gd name="connsiteY40" fmla="*/ 84122 h 526732"/>
                  <a:gd name="connsiteX41" fmla="*/ 34089 w 420703"/>
                  <a:gd name="connsiteY41" fmla="*/ 77515 h 526732"/>
                  <a:gd name="connsiteX42" fmla="*/ 86392 w 420703"/>
                  <a:gd name="connsiteY42" fmla="*/ 506431 h 526732"/>
                  <a:gd name="connsiteX43" fmla="*/ 84251 w 420703"/>
                  <a:gd name="connsiteY43" fmla="*/ 505158 h 526732"/>
                  <a:gd name="connsiteX44" fmla="*/ 86392 w 420703"/>
                  <a:gd name="connsiteY44" fmla="*/ 506431 h 526732"/>
                  <a:gd name="connsiteX45" fmla="*/ 103353 w 420703"/>
                  <a:gd name="connsiteY45" fmla="*/ 513592 h 526732"/>
                  <a:gd name="connsiteX46" fmla="*/ 99257 w 420703"/>
                  <a:gd name="connsiteY46" fmla="*/ 511913 h 526732"/>
                  <a:gd name="connsiteX47" fmla="*/ 103353 w 420703"/>
                  <a:gd name="connsiteY47" fmla="*/ 513592 h 526732"/>
                  <a:gd name="connsiteX48" fmla="*/ 121404 w 420703"/>
                  <a:gd name="connsiteY48" fmla="*/ 518852 h 526732"/>
                  <a:gd name="connsiteX49" fmla="*/ 119576 w 420703"/>
                  <a:gd name="connsiteY49" fmla="*/ 518372 h 526732"/>
                  <a:gd name="connsiteX50" fmla="*/ 121404 w 420703"/>
                  <a:gd name="connsiteY50" fmla="*/ 518852 h 526732"/>
                  <a:gd name="connsiteX51" fmla="*/ 296975 w 420703"/>
                  <a:gd name="connsiteY51" fmla="*/ 403539 h 526732"/>
                  <a:gd name="connsiteX52" fmla="*/ 294151 w 420703"/>
                  <a:gd name="connsiteY52" fmla="*/ 407157 h 526732"/>
                  <a:gd name="connsiteX53" fmla="*/ 291088 w 420703"/>
                  <a:gd name="connsiteY53" fmla="*/ 410903 h 526732"/>
                  <a:gd name="connsiteX54" fmla="*/ 288337 w 420703"/>
                  <a:gd name="connsiteY54" fmla="*/ 413561 h 526732"/>
                  <a:gd name="connsiteX55" fmla="*/ 283373 w 420703"/>
                  <a:gd name="connsiteY55" fmla="*/ 417861 h 526732"/>
                  <a:gd name="connsiteX56" fmla="*/ 280752 w 420703"/>
                  <a:gd name="connsiteY56" fmla="*/ 419725 h 526732"/>
                  <a:gd name="connsiteX57" fmla="*/ 275215 w 420703"/>
                  <a:gd name="connsiteY57" fmla="*/ 423103 h 526732"/>
                  <a:gd name="connsiteX58" fmla="*/ 270952 w 420703"/>
                  <a:gd name="connsiteY58" fmla="*/ 425207 h 526732"/>
                  <a:gd name="connsiteX59" fmla="*/ 266744 w 420703"/>
                  <a:gd name="connsiteY59" fmla="*/ 426960 h 526732"/>
                  <a:gd name="connsiteX60" fmla="*/ 258716 w 420703"/>
                  <a:gd name="connsiteY60" fmla="*/ 429618 h 526732"/>
                  <a:gd name="connsiteX61" fmla="*/ 257239 w 420703"/>
                  <a:gd name="connsiteY61" fmla="*/ 430024 h 526732"/>
                  <a:gd name="connsiteX62" fmla="*/ 210380 w 420703"/>
                  <a:gd name="connsiteY62" fmla="*/ 434841 h 526732"/>
                  <a:gd name="connsiteX63" fmla="*/ 157319 w 420703"/>
                  <a:gd name="connsiteY63" fmla="*/ 429193 h 526732"/>
                  <a:gd name="connsiteX64" fmla="*/ 156802 w 420703"/>
                  <a:gd name="connsiteY64" fmla="*/ 429082 h 526732"/>
                  <a:gd name="connsiteX65" fmla="*/ 121846 w 420703"/>
                  <a:gd name="connsiteY65" fmla="*/ 404333 h 526732"/>
                  <a:gd name="connsiteX66" fmla="*/ 108392 w 420703"/>
                  <a:gd name="connsiteY66" fmla="*/ 371389 h 526732"/>
                  <a:gd name="connsiteX67" fmla="*/ 108226 w 420703"/>
                  <a:gd name="connsiteY67" fmla="*/ 370799 h 526732"/>
                  <a:gd name="connsiteX68" fmla="*/ 100345 w 420703"/>
                  <a:gd name="connsiteY68" fmla="*/ 267261 h 526732"/>
                  <a:gd name="connsiteX69" fmla="*/ 126405 w 420703"/>
                  <a:gd name="connsiteY69" fmla="*/ 117491 h 526732"/>
                  <a:gd name="connsiteX70" fmla="*/ 210380 w 420703"/>
                  <a:gd name="connsiteY70" fmla="*/ 91837 h 526732"/>
                  <a:gd name="connsiteX71" fmla="*/ 295110 w 420703"/>
                  <a:gd name="connsiteY71" fmla="*/ 118801 h 526732"/>
                  <a:gd name="connsiteX72" fmla="*/ 320413 w 420703"/>
                  <a:gd name="connsiteY72" fmla="*/ 267242 h 526732"/>
                  <a:gd name="connsiteX73" fmla="*/ 296975 w 420703"/>
                  <a:gd name="connsiteY73" fmla="*/ 403539 h 526732"/>
                  <a:gd name="connsiteX74" fmla="*/ 45992 w 420703"/>
                  <a:gd name="connsiteY74" fmla="*/ 58708 h 526732"/>
                  <a:gd name="connsiteX75" fmla="*/ 45826 w 420703"/>
                  <a:gd name="connsiteY75" fmla="*/ 58911 h 526732"/>
                  <a:gd name="connsiteX76" fmla="*/ 45992 w 420703"/>
                  <a:gd name="connsiteY76" fmla="*/ 58708 h 526732"/>
                  <a:gd name="connsiteX77" fmla="*/ 36155 w 420703"/>
                  <a:gd name="connsiteY77" fmla="*/ 73787 h 526732"/>
                  <a:gd name="connsiteX78" fmla="*/ 34882 w 420703"/>
                  <a:gd name="connsiteY78" fmla="*/ 75817 h 526732"/>
                  <a:gd name="connsiteX79" fmla="*/ 24861 w 420703"/>
                  <a:gd name="connsiteY79" fmla="*/ 96931 h 526732"/>
                  <a:gd name="connsiteX80" fmla="*/ 24657 w 420703"/>
                  <a:gd name="connsiteY80" fmla="*/ 97374 h 526732"/>
                  <a:gd name="connsiteX81" fmla="*/ 0 w 420703"/>
                  <a:gd name="connsiteY81" fmla="*/ 267261 h 526732"/>
                  <a:gd name="connsiteX82" fmla="*/ 8434 w 420703"/>
                  <a:gd name="connsiteY82" fmla="*/ 378513 h 526732"/>
                  <a:gd name="connsiteX83" fmla="*/ 9302 w 420703"/>
                  <a:gd name="connsiteY83" fmla="*/ 382647 h 526732"/>
                  <a:gd name="connsiteX84" fmla="*/ 14673 w 420703"/>
                  <a:gd name="connsiteY84" fmla="*/ 406714 h 526732"/>
                  <a:gd name="connsiteX85" fmla="*/ 16739 w 420703"/>
                  <a:gd name="connsiteY85" fmla="*/ 413284 h 526732"/>
                  <a:gd name="connsiteX86" fmla="*/ 22701 w 420703"/>
                  <a:gd name="connsiteY86" fmla="*/ 431463 h 526732"/>
                  <a:gd name="connsiteX87" fmla="*/ 25654 w 420703"/>
                  <a:gd name="connsiteY87" fmla="*/ 438107 h 526732"/>
                  <a:gd name="connsiteX88" fmla="*/ 32501 w 420703"/>
                  <a:gd name="connsiteY88" fmla="*/ 452872 h 526732"/>
                  <a:gd name="connsiteX89" fmla="*/ 35528 w 420703"/>
                  <a:gd name="connsiteY89" fmla="*/ 457726 h 526732"/>
                  <a:gd name="connsiteX90" fmla="*/ 56881 w 420703"/>
                  <a:gd name="connsiteY90" fmla="*/ 485761 h 526732"/>
                  <a:gd name="connsiteX91" fmla="*/ 210380 w 420703"/>
                  <a:gd name="connsiteY91" fmla="*/ 526733 h 526732"/>
                  <a:gd name="connsiteX92" fmla="*/ 249838 w 420703"/>
                  <a:gd name="connsiteY92" fmla="*/ 525293 h 526732"/>
                  <a:gd name="connsiteX93" fmla="*/ 261336 w 420703"/>
                  <a:gd name="connsiteY93" fmla="*/ 524297 h 526732"/>
                  <a:gd name="connsiteX94" fmla="*/ 274108 w 420703"/>
                  <a:gd name="connsiteY94" fmla="*/ 522783 h 526732"/>
                  <a:gd name="connsiteX95" fmla="*/ 296975 w 420703"/>
                  <a:gd name="connsiteY95" fmla="*/ 518483 h 526732"/>
                  <a:gd name="connsiteX96" fmla="*/ 300869 w 420703"/>
                  <a:gd name="connsiteY96" fmla="*/ 517339 h 526732"/>
                  <a:gd name="connsiteX97" fmla="*/ 303526 w 420703"/>
                  <a:gd name="connsiteY97" fmla="*/ 516545 h 526732"/>
                  <a:gd name="connsiteX98" fmla="*/ 311278 w 420703"/>
                  <a:gd name="connsiteY98" fmla="*/ 514164 h 526732"/>
                  <a:gd name="connsiteX99" fmla="*/ 318162 w 420703"/>
                  <a:gd name="connsiteY99" fmla="*/ 511820 h 526732"/>
                  <a:gd name="connsiteX100" fmla="*/ 324844 w 420703"/>
                  <a:gd name="connsiteY100" fmla="*/ 509237 h 526732"/>
                  <a:gd name="connsiteX101" fmla="*/ 321373 w 420703"/>
                  <a:gd name="connsiteY101" fmla="*/ 510381 h 526732"/>
                  <a:gd name="connsiteX102" fmla="*/ 348190 w 420703"/>
                  <a:gd name="connsiteY102" fmla="*/ 495948 h 526732"/>
                  <a:gd name="connsiteX103" fmla="*/ 346639 w 420703"/>
                  <a:gd name="connsiteY103" fmla="*/ 497259 h 526732"/>
                  <a:gd name="connsiteX104" fmla="*/ 348744 w 420703"/>
                  <a:gd name="connsiteY104" fmla="*/ 495635 h 526732"/>
                  <a:gd name="connsiteX105" fmla="*/ 350367 w 420703"/>
                  <a:gd name="connsiteY105" fmla="*/ 494361 h 526732"/>
                  <a:gd name="connsiteX106" fmla="*/ 360555 w 420703"/>
                  <a:gd name="connsiteY106" fmla="*/ 485816 h 526732"/>
                  <a:gd name="connsiteX107" fmla="*/ 357732 w 420703"/>
                  <a:gd name="connsiteY107" fmla="*/ 488123 h 526732"/>
                  <a:gd name="connsiteX108" fmla="*/ 361589 w 420703"/>
                  <a:gd name="connsiteY108" fmla="*/ 484856 h 526732"/>
                  <a:gd name="connsiteX109" fmla="*/ 360555 w 420703"/>
                  <a:gd name="connsiteY109" fmla="*/ 485816 h 526732"/>
                  <a:gd name="connsiteX110" fmla="*/ 363822 w 420703"/>
                  <a:gd name="connsiteY110" fmla="*/ 483103 h 526732"/>
                  <a:gd name="connsiteX111" fmla="*/ 387889 w 420703"/>
                  <a:gd name="connsiteY111" fmla="*/ 450399 h 526732"/>
                  <a:gd name="connsiteX112" fmla="*/ 387999 w 420703"/>
                  <a:gd name="connsiteY112" fmla="*/ 450159 h 526732"/>
                  <a:gd name="connsiteX113" fmla="*/ 397467 w 420703"/>
                  <a:gd name="connsiteY113" fmla="*/ 429710 h 526732"/>
                  <a:gd name="connsiteX114" fmla="*/ 397745 w 420703"/>
                  <a:gd name="connsiteY114" fmla="*/ 429027 h 526732"/>
                  <a:gd name="connsiteX115" fmla="*/ 420704 w 420703"/>
                  <a:gd name="connsiteY115" fmla="*/ 267261 h 526732"/>
                  <a:gd name="connsiteX116" fmla="*/ 405145 w 420703"/>
                  <a:gd name="connsiteY116" fmla="*/ 122824 h 526732"/>
                  <a:gd name="connsiteX117" fmla="*/ 404868 w 420703"/>
                  <a:gd name="connsiteY117" fmla="*/ 121902 h 526732"/>
                  <a:gd name="connsiteX118" fmla="*/ 396877 w 420703"/>
                  <a:gd name="connsiteY118" fmla="*/ 97632 h 526732"/>
                  <a:gd name="connsiteX119" fmla="*/ 395640 w 420703"/>
                  <a:gd name="connsiteY119" fmla="*/ 94919 h 526732"/>
                  <a:gd name="connsiteX120" fmla="*/ 386800 w 420703"/>
                  <a:gd name="connsiteY120" fmla="*/ 75909 h 526732"/>
                  <a:gd name="connsiteX121" fmla="*/ 384844 w 420703"/>
                  <a:gd name="connsiteY121" fmla="*/ 72735 h 526732"/>
                  <a:gd name="connsiteX122" fmla="*/ 375025 w 420703"/>
                  <a:gd name="connsiteY122" fmla="*/ 57379 h 526732"/>
                  <a:gd name="connsiteX123" fmla="*/ 374822 w 420703"/>
                  <a:gd name="connsiteY123" fmla="*/ 57103 h 526732"/>
                  <a:gd name="connsiteX124" fmla="*/ 361902 w 420703"/>
                  <a:gd name="connsiteY124" fmla="*/ 42190 h 526732"/>
                  <a:gd name="connsiteX125" fmla="*/ 354945 w 420703"/>
                  <a:gd name="connsiteY125" fmla="*/ 36303 h 526732"/>
                  <a:gd name="connsiteX126" fmla="*/ 358489 w 420703"/>
                  <a:gd name="connsiteY126" fmla="*/ 39440 h 526732"/>
                  <a:gd name="connsiteX127" fmla="*/ 348983 w 420703"/>
                  <a:gd name="connsiteY127" fmla="*/ 31486 h 526732"/>
                  <a:gd name="connsiteX128" fmla="*/ 350497 w 420703"/>
                  <a:gd name="connsiteY128" fmla="*/ 32556 h 526732"/>
                  <a:gd name="connsiteX129" fmla="*/ 344056 w 420703"/>
                  <a:gd name="connsiteY129" fmla="*/ 28016 h 526732"/>
                  <a:gd name="connsiteX130" fmla="*/ 344776 w 420703"/>
                  <a:gd name="connsiteY130" fmla="*/ 28533 h 526732"/>
                  <a:gd name="connsiteX131" fmla="*/ 333684 w 420703"/>
                  <a:gd name="connsiteY131" fmla="*/ 21815 h 526732"/>
                  <a:gd name="connsiteX132" fmla="*/ 335917 w 420703"/>
                  <a:gd name="connsiteY132" fmla="*/ 23015 h 526732"/>
                  <a:gd name="connsiteX133" fmla="*/ 331266 w 420703"/>
                  <a:gd name="connsiteY133" fmla="*/ 20357 h 526732"/>
                  <a:gd name="connsiteX134" fmla="*/ 331155 w 420703"/>
                  <a:gd name="connsiteY134" fmla="*/ 20320 h 526732"/>
                  <a:gd name="connsiteX135" fmla="*/ 329162 w 420703"/>
                  <a:gd name="connsiteY135" fmla="*/ 19453 h 526732"/>
                  <a:gd name="connsiteX136" fmla="*/ 329402 w 420703"/>
                  <a:gd name="connsiteY136" fmla="*/ 19563 h 526732"/>
                  <a:gd name="connsiteX137" fmla="*/ 319768 w 420703"/>
                  <a:gd name="connsiteY137" fmla="*/ 15466 h 526732"/>
                  <a:gd name="connsiteX138" fmla="*/ 321798 w 420703"/>
                  <a:gd name="connsiteY138" fmla="*/ 16223 h 526732"/>
                  <a:gd name="connsiteX139" fmla="*/ 310189 w 420703"/>
                  <a:gd name="connsiteY139" fmla="*/ 11812 h 526732"/>
                  <a:gd name="connsiteX140" fmla="*/ 310706 w 420703"/>
                  <a:gd name="connsiteY140" fmla="*/ 12015 h 526732"/>
                  <a:gd name="connsiteX141" fmla="*/ 308602 w 420703"/>
                  <a:gd name="connsiteY141" fmla="*/ 11424 h 526732"/>
                  <a:gd name="connsiteX142" fmla="*/ 310042 w 420703"/>
                  <a:gd name="connsiteY142" fmla="*/ 11775 h 526732"/>
                  <a:gd name="connsiteX143" fmla="*/ 295443 w 420703"/>
                  <a:gd name="connsiteY143" fmla="*/ 7475 h 526732"/>
                  <a:gd name="connsiteX144" fmla="*/ 210398 w 420703"/>
                  <a:gd name="connsiteY144" fmla="*/ 0 h 526732"/>
                  <a:gd name="connsiteX145" fmla="*/ 60167 w 420703"/>
                  <a:gd name="connsiteY145" fmla="*/ 42209 h 526732"/>
                  <a:gd name="connsiteX146" fmla="*/ 47598 w 420703"/>
                  <a:gd name="connsiteY146" fmla="*/ 56531 h 526732"/>
                  <a:gd name="connsiteX147" fmla="*/ 46841 w 420703"/>
                  <a:gd name="connsiteY147" fmla="*/ 57398 h 526732"/>
                  <a:gd name="connsiteX148" fmla="*/ 36155 w 420703"/>
                  <a:gd name="connsiteY148" fmla="*/ 73787 h 52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420703" h="526732">
                    <a:moveTo>
                      <a:pt x="389273" y="81132"/>
                    </a:moveTo>
                    <a:cubicBezTo>
                      <a:pt x="388719" y="80025"/>
                      <a:pt x="388239" y="78715"/>
                      <a:pt x="387649" y="77626"/>
                    </a:cubicBezTo>
                    <a:cubicBezTo>
                      <a:pt x="388221" y="78715"/>
                      <a:pt x="388701" y="80025"/>
                      <a:pt x="389273" y="81132"/>
                    </a:cubicBezTo>
                    <a:moveTo>
                      <a:pt x="399922" y="106878"/>
                    </a:moveTo>
                    <a:cubicBezTo>
                      <a:pt x="399129" y="104571"/>
                      <a:pt x="398446" y="102025"/>
                      <a:pt x="397578" y="99791"/>
                    </a:cubicBezTo>
                    <a:cubicBezTo>
                      <a:pt x="398446" y="102025"/>
                      <a:pt x="399129" y="104571"/>
                      <a:pt x="399922" y="106878"/>
                    </a:cubicBezTo>
                    <a:moveTo>
                      <a:pt x="413690" y="165199"/>
                    </a:moveTo>
                    <a:cubicBezTo>
                      <a:pt x="413211" y="161896"/>
                      <a:pt x="412823" y="158315"/>
                      <a:pt x="412251" y="155104"/>
                    </a:cubicBezTo>
                    <a:cubicBezTo>
                      <a:pt x="412804" y="158315"/>
                      <a:pt x="413211" y="161896"/>
                      <a:pt x="413690" y="165199"/>
                    </a:cubicBezTo>
                    <a:moveTo>
                      <a:pt x="417307" y="194341"/>
                    </a:moveTo>
                    <a:cubicBezTo>
                      <a:pt x="417141" y="192625"/>
                      <a:pt x="417068" y="190687"/>
                      <a:pt x="416920" y="188971"/>
                    </a:cubicBezTo>
                    <a:cubicBezTo>
                      <a:pt x="417068" y="190687"/>
                      <a:pt x="417141" y="192606"/>
                      <a:pt x="417307" y="194341"/>
                    </a:cubicBezTo>
                    <a:moveTo>
                      <a:pt x="407950" y="135116"/>
                    </a:moveTo>
                    <a:cubicBezTo>
                      <a:pt x="407230" y="131979"/>
                      <a:pt x="406603" y="128509"/>
                      <a:pt x="405754" y="125482"/>
                    </a:cubicBezTo>
                    <a:cubicBezTo>
                      <a:pt x="406603" y="128564"/>
                      <a:pt x="407249" y="131942"/>
                      <a:pt x="407950" y="135116"/>
                    </a:cubicBezTo>
                    <a:moveTo>
                      <a:pt x="412656" y="373548"/>
                    </a:moveTo>
                    <a:cubicBezTo>
                      <a:pt x="412897" y="372164"/>
                      <a:pt x="413063" y="370559"/>
                      <a:pt x="413284" y="369137"/>
                    </a:cubicBezTo>
                    <a:cubicBezTo>
                      <a:pt x="413045" y="370559"/>
                      <a:pt x="412897" y="372146"/>
                      <a:pt x="412656" y="373548"/>
                    </a:cubicBezTo>
                    <a:moveTo>
                      <a:pt x="406455" y="401989"/>
                    </a:moveTo>
                    <a:cubicBezTo>
                      <a:pt x="406899" y="400365"/>
                      <a:pt x="407212" y="398519"/>
                      <a:pt x="407600" y="396858"/>
                    </a:cubicBezTo>
                    <a:cubicBezTo>
                      <a:pt x="407212" y="398519"/>
                      <a:pt x="406880" y="400347"/>
                      <a:pt x="406455" y="401989"/>
                    </a:cubicBezTo>
                    <a:moveTo>
                      <a:pt x="398538" y="426812"/>
                    </a:moveTo>
                    <a:cubicBezTo>
                      <a:pt x="398981" y="425742"/>
                      <a:pt x="399295" y="424431"/>
                      <a:pt x="399682" y="423306"/>
                    </a:cubicBezTo>
                    <a:cubicBezTo>
                      <a:pt x="399295" y="424413"/>
                      <a:pt x="398962" y="425687"/>
                      <a:pt x="398538" y="426812"/>
                    </a:cubicBezTo>
                    <a:moveTo>
                      <a:pt x="388867" y="448369"/>
                    </a:moveTo>
                    <a:cubicBezTo>
                      <a:pt x="388978" y="448166"/>
                      <a:pt x="389070" y="447889"/>
                      <a:pt x="389181" y="447686"/>
                    </a:cubicBezTo>
                    <a:cubicBezTo>
                      <a:pt x="389070" y="447889"/>
                      <a:pt x="388978" y="448166"/>
                      <a:pt x="388867" y="448369"/>
                    </a:cubicBezTo>
                    <a:moveTo>
                      <a:pt x="12218" y="139287"/>
                    </a:moveTo>
                    <a:cubicBezTo>
                      <a:pt x="13289" y="134470"/>
                      <a:pt x="14285" y="129542"/>
                      <a:pt x="15522" y="125039"/>
                    </a:cubicBezTo>
                    <a:cubicBezTo>
                      <a:pt x="14322" y="129505"/>
                      <a:pt x="13326" y="134489"/>
                      <a:pt x="12218" y="139287"/>
                    </a:cubicBezTo>
                    <a:moveTo>
                      <a:pt x="6681" y="169370"/>
                    </a:moveTo>
                    <a:cubicBezTo>
                      <a:pt x="7401" y="164442"/>
                      <a:pt x="7992" y="159349"/>
                      <a:pt x="8822" y="154661"/>
                    </a:cubicBezTo>
                    <a:cubicBezTo>
                      <a:pt x="7992" y="159312"/>
                      <a:pt x="7401" y="164479"/>
                      <a:pt x="6681" y="169370"/>
                    </a:cubicBezTo>
                    <a:moveTo>
                      <a:pt x="3193" y="198641"/>
                    </a:moveTo>
                    <a:cubicBezTo>
                      <a:pt x="3506" y="195375"/>
                      <a:pt x="3673" y="191886"/>
                      <a:pt x="3987" y="188731"/>
                    </a:cubicBezTo>
                    <a:cubicBezTo>
                      <a:pt x="3654" y="191850"/>
                      <a:pt x="3506" y="195375"/>
                      <a:pt x="3193" y="198641"/>
                    </a:cubicBezTo>
                    <a:moveTo>
                      <a:pt x="20173" y="110662"/>
                    </a:moveTo>
                    <a:cubicBezTo>
                      <a:pt x="21409" y="106915"/>
                      <a:pt x="22554" y="102984"/>
                      <a:pt x="23956" y="99478"/>
                    </a:cubicBezTo>
                    <a:cubicBezTo>
                      <a:pt x="22591" y="102984"/>
                      <a:pt x="21409" y="106915"/>
                      <a:pt x="20173" y="110662"/>
                    </a:cubicBezTo>
                    <a:moveTo>
                      <a:pt x="34089" y="77515"/>
                    </a:moveTo>
                    <a:cubicBezTo>
                      <a:pt x="32981" y="79545"/>
                      <a:pt x="32021" y="81926"/>
                      <a:pt x="30951" y="84122"/>
                    </a:cubicBezTo>
                    <a:cubicBezTo>
                      <a:pt x="32021" y="81944"/>
                      <a:pt x="32944" y="79582"/>
                      <a:pt x="34089" y="77515"/>
                    </a:cubicBezTo>
                    <a:moveTo>
                      <a:pt x="86392" y="506431"/>
                    </a:moveTo>
                    <a:cubicBezTo>
                      <a:pt x="85635" y="506025"/>
                      <a:pt x="85008" y="505564"/>
                      <a:pt x="84251" y="505158"/>
                    </a:cubicBezTo>
                    <a:cubicBezTo>
                      <a:pt x="85008" y="505564"/>
                      <a:pt x="85635" y="506044"/>
                      <a:pt x="86392" y="506431"/>
                    </a:cubicBezTo>
                    <a:moveTo>
                      <a:pt x="103353" y="513592"/>
                    </a:moveTo>
                    <a:cubicBezTo>
                      <a:pt x="101969" y="513112"/>
                      <a:pt x="100696" y="512448"/>
                      <a:pt x="99257" y="511913"/>
                    </a:cubicBezTo>
                    <a:cubicBezTo>
                      <a:pt x="100641" y="512448"/>
                      <a:pt x="101951" y="513131"/>
                      <a:pt x="103353" y="513592"/>
                    </a:cubicBezTo>
                    <a:moveTo>
                      <a:pt x="121404" y="518852"/>
                    </a:moveTo>
                    <a:cubicBezTo>
                      <a:pt x="120776" y="518741"/>
                      <a:pt x="120203" y="518502"/>
                      <a:pt x="119576" y="518372"/>
                    </a:cubicBezTo>
                    <a:cubicBezTo>
                      <a:pt x="120166" y="518502"/>
                      <a:pt x="120776" y="518723"/>
                      <a:pt x="121404" y="518852"/>
                    </a:cubicBezTo>
                    <a:moveTo>
                      <a:pt x="296975" y="403539"/>
                    </a:moveTo>
                    <a:cubicBezTo>
                      <a:pt x="296107" y="404776"/>
                      <a:pt x="295110" y="405920"/>
                      <a:pt x="294151" y="407157"/>
                    </a:cubicBezTo>
                    <a:cubicBezTo>
                      <a:pt x="293117" y="408430"/>
                      <a:pt x="292158" y="409741"/>
                      <a:pt x="291088" y="410903"/>
                    </a:cubicBezTo>
                    <a:cubicBezTo>
                      <a:pt x="290220" y="411826"/>
                      <a:pt x="289260" y="412693"/>
                      <a:pt x="288337" y="413561"/>
                    </a:cubicBezTo>
                    <a:cubicBezTo>
                      <a:pt x="286750" y="415074"/>
                      <a:pt x="285107" y="416551"/>
                      <a:pt x="283373" y="417861"/>
                    </a:cubicBezTo>
                    <a:cubicBezTo>
                      <a:pt x="282542" y="418489"/>
                      <a:pt x="281656" y="419135"/>
                      <a:pt x="280752" y="419725"/>
                    </a:cubicBezTo>
                    <a:cubicBezTo>
                      <a:pt x="278998" y="420925"/>
                      <a:pt x="277135" y="422032"/>
                      <a:pt x="275215" y="423103"/>
                    </a:cubicBezTo>
                    <a:cubicBezTo>
                      <a:pt x="273868" y="423822"/>
                      <a:pt x="272428" y="424542"/>
                      <a:pt x="270952" y="425207"/>
                    </a:cubicBezTo>
                    <a:cubicBezTo>
                      <a:pt x="269605" y="425834"/>
                      <a:pt x="268165" y="426406"/>
                      <a:pt x="266744" y="426960"/>
                    </a:cubicBezTo>
                    <a:cubicBezTo>
                      <a:pt x="264197" y="427920"/>
                      <a:pt x="261613" y="428824"/>
                      <a:pt x="258716" y="429618"/>
                    </a:cubicBezTo>
                    <a:cubicBezTo>
                      <a:pt x="258236" y="429728"/>
                      <a:pt x="257719" y="429895"/>
                      <a:pt x="257239" y="430024"/>
                    </a:cubicBezTo>
                    <a:cubicBezTo>
                      <a:pt x="245298" y="433087"/>
                      <a:pt x="230146" y="434841"/>
                      <a:pt x="210380" y="434841"/>
                    </a:cubicBezTo>
                    <a:cubicBezTo>
                      <a:pt x="189617" y="434841"/>
                      <a:pt x="171991" y="433567"/>
                      <a:pt x="157319" y="429193"/>
                    </a:cubicBezTo>
                    <a:cubicBezTo>
                      <a:pt x="157152" y="429156"/>
                      <a:pt x="157004" y="429119"/>
                      <a:pt x="156802" y="429082"/>
                    </a:cubicBezTo>
                    <a:cubicBezTo>
                      <a:pt x="142093" y="424634"/>
                      <a:pt x="130465" y="417031"/>
                      <a:pt x="121846" y="404333"/>
                    </a:cubicBezTo>
                    <a:cubicBezTo>
                      <a:pt x="116125" y="395862"/>
                      <a:pt x="111695" y="385231"/>
                      <a:pt x="108392" y="371389"/>
                    </a:cubicBezTo>
                    <a:cubicBezTo>
                      <a:pt x="108318" y="371186"/>
                      <a:pt x="108281" y="370983"/>
                      <a:pt x="108226" y="370799"/>
                    </a:cubicBezTo>
                    <a:cubicBezTo>
                      <a:pt x="102689" y="347323"/>
                      <a:pt x="100345" y="314545"/>
                      <a:pt x="100345" y="267261"/>
                    </a:cubicBezTo>
                    <a:cubicBezTo>
                      <a:pt x="100345" y="185962"/>
                      <a:pt x="108133" y="141206"/>
                      <a:pt x="126405" y="117491"/>
                    </a:cubicBezTo>
                    <a:cubicBezTo>
                      <a:pt x="144694" y="93738"/>
                      <a:pt x="174021" y="91837"/>
                      <a:pt x="210380" y="91837"/>
                    </a:cubicBezTo>
                    <a:cubicBezTo>
                      <a:pt x="252311" y="91837"/>
                      <a:pt x="278205" y="96137"/>
                      <a:pt x="295110" y="118801"/>
                    </a:cubicBezTo>
                    <a:cubicBezTo>
                      <a:pt x="312847" y="142591"/>
                      <a:pt x="320413" y="186977"/>
                      <a:pt x="320413" y="267242"/>
                    </a:cubicBezTo>
                    <a:cubicBezTo>
                      <a:pt x="320413" y="339184"/>
                      <a:pt x="313401" y="379953"/>
                      <a:pt x="296975" y="403539"/>
                    </a:cubicBezTo>
                    <a:moveTo>
                      <a:pt x="45992" y="58708"/>
                    </a:moveTo>
                    <a:cubicBezTo>
                      <a:pt x="45918" y="58782"/>
                      <a:pt x="45881" y="58875"/>
                      <a:pt x="45826" y="58911"/>
                    </a:cubicBezTo>
                    <a:cubicBezTo>
                      <a:pt x="45863" y="58875"/>
                      <a:pt x="45900" y="58782"/>
                      <a:pt x="45992" y="58708"/>
                    </a:cubicBezTo>
                    <a:moveTo>
                      <a:pt x="36155" y="73787"/>
                    </a:moveTo>
                    <a:cubicBezTo>
                      <a:pt x="35749" y="74507"/>
                      <a:pt x="35288" y="75097"/>
                      <a:pt x="34882" y="75817"/>
                    </a:cubicBezTo>
                    <a:cubicBezTo>
                      <a:pt x="31227" y="82332"/>
                      <a:pt x="27924" y="89419"/>
                      <a:pt x="24861" y="96931"/>
                    </a:cubicBezTo>
                    <a:cubicBezTo>
                      <a:pt x="24787" y="97097"/>
                      <a:pt x="24750" y="97208"/>
                      <a:pt x="24657" y="97374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4" y="347341"/>
                      <a:pt x="8434" y="378513"/>
                    </a:cubicBezTo>
                    <a:cubicBezTo>
                      <a:pt x="8675" y="379990"/>
                      <a:pt x="9025" y="381226"/>
                      <a:pt x="9302" y="382647"/>
                    </a:cubicBezTo>
                    <a:cubicBezTo>
                      <a:pt x="10889" y="391045"/>
                      <a:pt x="12643" y="399202"/>
                      <a:pt x="14673" y="406714"/>
                    </a:cubicBezTo>
                    <a:cubicBezTo>
                      <a:pt x="15300" y="409058"/>
                      <a:pt x="16057" y="411051"/>
                      <a:pt x="16739" y="413284"/>
                    </a:cubicBezTo>
                    <a:cubicBezTo>
                      <a:pt x="18604" y="419578"/>
                      <a:pt x="20486" y="425779"/>
                      <a:pt x="22701" y="431463"/>
                    </a:cubicBezTo>
                    <a:cubicBezTo>
                      <a:pt x="23624" y="433807"/>
                      <a:pt x="24694" y="435837"/>
                      <a:pt x="25654" y="438107"/>
                    </a:cubicBezTo>
                    <a:cubicBezTo>
                      <a:pt x="27850" y="443201"/>
                      <a:pt x="30028" y="448295"/>
                      <a:pt x="32501" y="452872"/>
                    </a:cubicBezTo>
                    <a:cubicBezTo>
                      <a:pt x="33460" y="454625"/>
                      <a:pt x="34531" y="456046"/>
                      <a:pt x="35528" y="457726"/>
                    </a:cubicBezTo>
                    <a:cubicBezTo>
                      <a:pt x="41858" y="468431"/>
                      <a:pt x="48816" y="477972"/>
                      <a:pt x="56881" y="485761"/>
                    </a:cubicBezTo>
                    <a:cubicBezTo>
                      <a:pt x="92206" y="519886"/>
                      <a:pt x="141760" y="526733"/>
                      <a:pt x="210380" y="526733"/>
                    </a:cubicBezTo>
                    <a:cubicBezTo>
                      <a:pt x="223594" y="526733"/>
                      <a:pt x="236753" y="526216"/>
                      <a:pt x="249838" y="525293"/>
                    </a:cubicBezTo>
                    <a:cubicBezTo>
                      <a:pt x="253732" y="525016"/>
                      <a:pt x="257553" y="524703"/>
                      <a:pt x="261336" y="524297"/>
                    </a:cubicBezTo>
                    <a:cubicBezTo>
                      <a:pt x="265637" y="523854"/>
                      <a:pt x="269881" y="523374"/>
                      <a:pt x="274108" y="522783"/>
                    </a:cubicBezTo>
                    <a:cubicBezTo>
                      <a:pt x="281989" y="521639"/>
                      <a:pt x="289666" y="520273"/>
                      <a:pt x="296975" y="518483"/>
                    </a:cubicBezTo>
                    <a:cubicBezTo>
                      <a:pt x="298285" y="518132"/>
                      <a:pt x="299596" y="517689"/>
                      <a:pt x="300869" y="517339"/>
                    </a:cubicBezTo>
                    <a:cubicBezTo>
                      <a:pt x="301792" y="517099"/>
                      <a:pt x="302660" y="516785"/>
                      <a:pt x="303526" y="516545"/>
                    </a:cubicBezTo>
                    <a:cubicBezTo>
                      <a:pt x="306277" y="515788"/>
                      <a:pt x="308769" y="514995"/>
                      <a:pt x="311278" y="514164"/>
                    </a:cubicBezTo>
                    <a:cubicBezTo>
                      <a:pt x="313622" y="513408"/>
                      <a:pt x="315929" y="512651"/>
                      <a:pt x="318162" y="511820"/>
                    </a:cubicBezTo>
                    <a:cubicBezTo>
                      <a:pt x="320432" y="510990"/>
                      <a:pt x="322739" y="510104"/>
                      <a:pt x="324844" y="509237"/>
                    </a:cubicBezTo>
                    <a:cubicBezTo>
                      <a:pt x="323736" y="509717"/>
                      <a:pt x="322500" y="509956"/>
                      <a:pt x="321373" y="510381"/>
                    </a:cubicBezTo>
                    <a:cubicBezTo>
                      <a:pt x="330879" y="506487"/>
                      <a:pt x="339903" y="501836"/>
                      <a:pt x="348190" y="495948"/>
                    </a:cubicBezTo>
                    <a:cubicBezTo>
                      <a:pt x="347673" y="496354"/>
                      <a:pt x="347157" y="496871"/>
                      <a:pt x="346639" y="497259"/>
                    </a:cubicBezTo>
                    <a:cubicBezTo>
                      <a:pt x="347396" y="496742"/>
                      <a:pt x="347987" y="496151"/>
                      <a:pt x="348744" y="495635"/>
                    </a:cubicBezTo>
                    <a:cubicBezTo>
                      <a:pt x="349298" y="495228"/>
                      <a:pt x="349851" y="494767"/>
                      <a:pt x="350367" y="494361"/>
                    </a:cubicBezTo>
                    <a:cubicBezTo>
                      <a:pt x="354059" y="491574"/>
                      <a:pt x="357455" y="488714"/>
                      <a:pt x="360555" y="485816"/>
                    </a:cubicBezTo>
                    <a:cubicBezTo>
                      <a:pt x="359632" y="486647"/>
                      <a:pt x="358655" y="487329"/>
                      <a:pt x="357732" y="488123"/>
                    </a:cubicBezTo>
                    <a:cubicBezTo>
                      <a:pt x="359005" y="487016"/>
                      <a:pt x="360352" y="486019"/>
                      <a:pt x="361589" y="484856"/>
                    </a:cubicBezTo>
                    <a:cubicBezTo>
                      <a:pt x="361238" y="485170"/>
                      <a:pt x="360870" y="485484"/>
                      <a:pt x="360555" y="485816"/>
                    </a:cubicBezTo>
                    <a:cubicBezTo>
                      <a:pt x="361589" y="484856"/>
                      <a:pt x="362788" y="484136"/>
                      <a:pt x="363822" y="483103"/>
                    </a:cubicBezTo>
                    <a:cubicBezTo>
                      <a:pt x="373013" y="473986"/>
                      <a:pt x="380968" y="463060"/>
                      <a:pt x="387889" y="450399"/>
                    </a:cubicBezTo>
                    <a:cubicBezTo>
                      <a:pt x="387926" y="450325"/>
                      <a:pt x="387962" y="450233"/>
                      <a:pt x="387999" y="450159"/>
                    </a:cubicBezTo>
                    <a:cubicBezTo>
                      <a:pt x="391469" y="443829"/>
                      <a:pt x="394570" y="437000"/>
                      <a:pt x="397467" y="429710"/>
                    </a:cubicBezTo>
                    <a:cubicBezTo>
                      <a:pt x="397541" y="429470"/>
                      <a:pt x="397671" y="429267"/>
                      <a:pt x="397745" y="429027"/>
                    </a:cubicBezTo>
                    <a:cubicBezTo>
                      <a:pt x="413211" y="389734"/>
                      <a:pt x="420704" y="336784"/>
                      <a:pt x="420704" y="267261"/>
                    </a:cubicBezTo>
                    <a:cubicBezTo>
                      <a:pt x="420704" y="208072"/>
                      <a:pt x="415572" y="160530"/>
                      <a:pt x="405145" y="122824"/>
                    </a:cubicBezTo>
                    <a:cubicBezTo>
                      <a:pt x="405071" y="122511"/>
                      <a:pt x="404942" y="122234"/>
                      <a:pt x="404868" y="121902"/>
                    </a:cubicBezTo>
                    <a:cubicBezTo>
                      <a:pt x="402451" y="113301"/>
                      <a:pt x="399811" y="105199"/>
                      <a:pt x="396877" y="97632"/>
                    </a:cubicBezTo>
                    <a:cubicBezTo>
                      <a:pt x="396470" y="96672"/>
                      <a:pt x="396046" y="95879"/>
                      <a:pt x="395640" y="94919"/>
                    </a:cubicBezTo>
                    <a:cubicBezTo>
                      <a:pt x="392890" y="88238"/>
                      <a:pt x="390030" y="81797"/>
                      <a:pt x="386800" y="75909"/>
                    </a:cubicBezTo>
                    <a:cubicBezTo>
                      <a:pt x="386210" y="74765"/>
                      <a:pt x="385490" y="73842"/>
                      <a:pt x="384844" y="72735"/>
                    </a:cubicBezTo>
                    <a:cubicBezTo>
                      <a:pt x="381706" y="67327"/>
                      <a:pt x="378513" y="62067"/>
                      <a:pt x="375025" y="57379"/>
                    </a:cubicBezTo>
                    <a:cubicBezTo>
                      <a:pt x="374951" y="57269"/>
                      <a:pt x="374859" y="57213"/>
                      <a:pt x="374822" y="57103"/>
                    </a:cubicBezTo>
                    <a:cubicBezTo>
                      <a:pt x="370762" y="51732"/>
                      <a:pt x="366516" y="46675"/>
                      <a:pt x="361902" y="42190"/>
                    </a:cubicBezTo>
                    <a:cubicBezTo>
                      <a:pt x="359762" y="40086"/>
                      <a:pt x="357288" y="38296"/>
                      <a:pt x="354945" y="36303"/>
                    </a:cubicBezTo>
                    <a:cubicBezTo>
                      <a:pt x="356145" y="37336"/>
                      <a:pt x="357325" y="38370"/>
                      <a:pt x="358489" y="39440"/>
                    </a:cubicBezTo>
                    <a:cubicBezTo>
                      <a:pt x="355388" y="36617"/>
                      <a:pt x="352250" y="33904"/>
                      <a:pt x="348983" y="31486"/>
                    </a:cubicBezTo>
                    <a:cubicBezTo>
                      <a:pt x="349464" y="31837"/>
                      <a:pt x="350017" y="32206"/>
                      <a:pt x="350497" y="32556"/>
                    </a:cubicBezTo>
                    <a:cubicBezTo>
                      <a:pt x="348430" y="30969"/>
                      <a:pt x="346234" y="29493"/>
                      <a:pt x="344056" y="28016"/>
                    </a:cubicBezTo>
                    <a:lnTo>
                      <a:pt x="344776" y="28533"/>
                    </a:lnTo>
                    <a:cubicBezTo>
                      <a:pt x="341195" y="26115"/>
                      <a:pt x="337504" y="23882"/>
                      <a:pt x="333684" y="21815"/>
                    </a:cubicBezTo>
                    <a:cubicBezTo>
                      <a:pt x="334440" y="22221"/>
                      <a:pt x="335197" y="22609"/>
                      <a:pt x="335917" y="23015"/>
                    </a:cubicBezTo>
                    <a:cubicBezTo>
                      <a:pt x="334366" y="22147"/>
                      <a:pt x="332853" y="21187"/>
                      <a:pt x="331266" y="20357"/>
                    </a:cubicBezTo>
                    <a:cubicBezTo>
                      <a:pt x="331229" y="20357"/>
                      <a:pt x="331192" y="20320"/>
                      <a:pt x="331155" y="20320"/>
                    </a:cubicBezTo>
                    <a:cubicBezTo>
                      <a:pt x="330527" y="20006"/>
                      <a:pt x="329808" y="19766"/>
                      <a:pt x="329162" y="19453"/>
                    </a:cubicBezTo>
                    <a:cubicBezTo>
                      <a:pt x="329236" y="19490"/>
                      <a:pt x="329328" y="19526"/>
                      <a:pt x="329402" y="19563"/>
                    </a:cubicBezTo>
                    <a:cubicBezTo>
                      <a:pt x="326265" y="18013"/>
                      <a:pt x="322998" y="16739"/>
                      <a:pt x="319768" y="15466"/>
                    </a:cubicBezTo>
                    <a:cubicBezTo>
                      <a:pt x="320413" y="15706"/>
                      <a:pt x="321152" y="15946"/>
                      <a:pt x="321798" y="16223"/>
                    </a:cubicBezTo>
                    <a:cubicBezTo>
                      <a:pt x="318052" y="14636"/>
                      <a:pt x="314195" y="13122"/>
                      <a:pt x="310189" y="11812"/>
                    </a:cubicBezTo>
                    <a:cubicBezTo>
                      <a:pt x="310392" y="11886"/>
                      <a:pt x="310503" y="11978"/>
                      <a:pt x="310706" y="12015"/>
                    </a:cubicBezTo>
                    <a:cubicBezTo>
                      <a:pt x="310023" y="11812"/>
                      <a:pt x="309322" y="11609"/>
                      <a:pt x="308602" y="11424"/>
                    </a:cubicBezTo>
                    <a:cubicBezTo>
                      <a:pt x="309045" y="11535"/>
                      <a:pt x="309599" y="11664"/>
                      <a:pt x="310042" y="11775"/>
                    </a:cubicBezTo>
                    <a:cubicBezTo>
                      <a:pt x="305317" y="10225"/>
                      <a:pt x="300573" y="8674"/>
                      <a:pt x="295443" y="7475"/>
                    </a:cubicBezTo>
                    <a:cubicBezTo>
                      <a:pt x="273204" y="2233"/>
                      <a:pt x="247753" y="0"/>
                      <a:pt x="210398" y="0"/>
                    </a:cubicBezTo>
                    <a:cubicBezTo>
                      <a:pt x="146392" y="0"/>
                      <a:pt x="96358" y="7161"/>
                      <a:pt x="60167" y="42209"/>
                    </a:cubicBezTo>
                    <a:cubicBezTo>
                      <a:pt x="55663" y="46546"/>
                      <a:pt x="51566" y="51437"/>
                      <a:pt x="47598" y="56531"/>
                    </a:cubicBezTo>
                    <a:cubicBezTo>
                      <a:pt x="47358" y="56844"/>
                      <a:pt x="47082" y="57084"/>
                      <a:pt x="46841" y="57398"/>
                    </a:cubicBezTo>
                    <a:cubicBezTo>
                      <a:pt x="43003" y="62455"/>
                      <a:pt x="39496" y="68010"/>
                      <a:pt x="36155" y="7378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" name="Freeform: Shape 136">
                <a:extLst>
                  <a:ext uri="{FF2B5EF4-FFF2-40B4-BE49-F238E27FC236}">
                    <a16:creationId xmlns:a16="http://schemas.microsoft.com/office/drawing/2014/main" id="{FF0E0EBD-57FD-EFED-FA09-3E03266E4A15}"/>
                  </a:ext>
                </a:extLst>
              </p:cNvPr>
              <p:cNvSpPr/>
              <p:nvPr/>
            </p:nvSpPr>
            <p:spPr>
              <a:xfrm>
                <a:off x="11590889" y="4232590"/>
                <a:ext cx="7364" cy="3229"/>
              </a:xfrm>
              <a:custGeom>
                <a:avLst/>
                <a:gdLst>
                  <a:gd name="connsiteX0" fmla="*/ 0 w 7364"/>
                  <a:gd name="connsiteY0" fmla="*/ 0 h 3229"/>
                  <a:gd name="connsiteX1" fmla="*/ 7364 w 7364"/>
                  <a:gd name="connsiteY1" fmla="*/ 3230 h 3229"/>
                  <a:gd name="connsiteX2" fmla="*/ 0 w 7364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4" h="3229">
                    <a:moveTo>
                      <a:pt x="0" y="0"/>
                    </a:moveTo>
                    <a:cubicBezTo>
                      <a:pt x="2474" y="1033"/>
                      <a:pt x="4965" y="2067"/>
                      <a:pt x="7364" y="3230"/>
                    </a:cubicBezTo>
                    <a:cubicBezTo>
                      <a:pt x="5020" y="2104"/>
                      <a:pt x="2511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137">
                <a:extLst>
                  <a:ext uri="{FF2B5EF4-FFF2-40B4-BE49-F238E27FC236}">
                    <a16:creationId xmlns:a16="http://schemas.microsoft.com/office/drawing/2014/main" id="{3CD1AAF9-5711-A4C9-3003-3E2973CBC5CE}"/>
                  </a:ext>
                </a:extLst>
              </p:cNvPr>
              <p:cNvSpPr/>
              <p:nvPr/>
            </p:nvSpPr>
            <p:spPr>
              <a:xfrm>
                <a:off x="11619625" y="4248923"/>
                <a:ext cx="4447" cy="3746"/>
              </a:xfrm>
              <a:custGeom>
                <a:avLst/>
                <a:gdLst>
                  <a:gd name="connsiteX0" fmla="*/ 0 w 4447"/>
                  <a:gd name="connsiteY0" fmla="*/ 0 h 3746"/>
                  <a:gd name="connsiteX1" fmla="*/ 4447 w 4447"/>
                  <a:gd name="connsiteY1" fmla="*/ 3747 h 3746"/>
                  <a:gd name="connsiteX2" fmla="*/ 0 w 4447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47" y="3747"/>
                    </a:cubicBezTo>
                    <a:cubicBezTo>
                      <a:pt x="2990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2" name="Freeform: Shape 94">
              <a:extLst>
                <a:ext uri="{FF2B5EF4-FFF2-40B4-BE49-F238E27FC236}">
                  <a16:creationId xmlns:a16="http://schemas.microsoft.com/office/drawing/2014/main" id="{C5147B99-FDD3-CBC5-A8CF-A52B78CCB80B}"/>
                </a:ext>
              </a:extLst>
            </p:cNvPr>
            <p:cNvSpPr/>
            <p:nvPr/>
          </p:nvSpPr>
          <p:spPr>
            <a:xfrm>
              <a:off x="11781908" y="4219910"/>
              <a:ext cx="409260" cy="520365"/>
            </a:xfrm>
            <a:custGeom>
              <a:avLst/>
              <a:gdLst>
                <a:gd name="connsiteX0" fmla="*/ 308897 w 409260"/>
                <a:gd name="connsiteY0" fmla="*/ 0 h 520365"/>
                <a:gd name="connsiteX1" fmla="*/ 308897 w 409260"/>
                <a:gd name="connsiteY1" fmla="*/ 335787 h 520365"/>
                <a:gd name="connsiteX2" fmla="*/ 101674 w 409260"/>
                <a:gd name="connsiteY2" fmla="*/ 0 h 520365"/>
                <a:gd name="connsiteX3" fmla="*/ 0 w 409260"/>
                <a:gd name="connsiteY3" fmla="*/ 0 h 520365"/>
                <a:gd name="connsiteX4" fmla="*/ 0 w 409260"/>
                <a:gd name="connsiteY4" fmla="*/ 520365 h 520365"/>
                <a:gd name="connsiteX5" fmla="*/ 101028 w 409260"/>
                <a:gd name="connsiteY5" fmla="*/ 520365 h 520365"/>
                <a:gd name="connsiteX6" fmla="*/ 101028 w 409260"/>
                <a:gd name="connsiteY6" fmla="*/ 188103 h 520365"/>
                <a:gd name="connsiteX7" fmla="*/ 309027 w 409260"/>
                <a:gd name="connsiteY7" fmla="*/ 520365 h 520365"/>
                <a:gd name="connsiteX8" fmla="*/ 409261 w 409260"/>
                <a:gd name="connsiteY8" fmla="*/ 520365 h 520365"/>
                <a:gd name="connsiteX9" fmla="*/ 409261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897" y="0"/>
                  </a:moveTo>
                  <a:lnTo>
                    <a:pt x="308897" y="335787"/>
                  </a:ln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28" y="520365"/>
                  </a:lnTo>
                  <a:lnTo>
                    <a:pt x="101028" y="188103"/>
                  </a:lnTo>
                  <a:lnTo>
                    <a:pt x="309027" y="520365"/>
                  </a:lnTo>
                  <a:lnTo>
                    <a:pt x="409261" y="520365"/>
                  </a:lnTo>
                  <a:lnTo>
                    <a:pt x="409261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95">
              <a:extLst>
                <a:ext uri="{FF2B5EF4-FFF2-40B4-BE49-F238E27FC236}">
                  <a16:creationId xmlns:a16="http://schemas.microsoft.com/office/drawing/2014/main" id="{BCBA5B79-EAA5-0DA7-CA69-6FBB54C8E6CD}"/>
                </a:ext>
              </a:extLst>
            </p:cNvPr>
            <p:cNvSpPr/>
            <p:nvPr/>
          </p:nvSpPr>
          <p:spPr>
            <a:xfrm>
              <a:off x="3288517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3 w 100603"/>
                <a:gd name="connsiteY1" fmla="*/ 0 h 522598"/>
                <a:gd name="connsiteX2" fmla="*/ 100603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3" y="0"/>
                  </a:lnTo>
                  <a:lnTo>
                    <a:pt x="100603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96">
              <a:extLst>
                <a:ext uri="{FF2B5EF4-FFF2-40B4-BE49-F238E27FC236}">
                  <a16:creationId xmlns:a16="http://schemas.microsoft.com/office/drawing/2014/main" id="{DD91A4B8-544F-1159-9C11-0E550002D521}"/>
                </a:ext>
              </a:extLst>
            </p:cNvPr>
            <p:cNvSpPr/>
            <p:nvPr/>
          </p:nvSpPr>
          <p:spPr>
            <a:xfrm>
              <a:off x="3486328" y="5067703"/>
              <a:ext cx="410257" cy="522598"/>
            </a:xfrm>
            <a:custGeom>
              <a:avLst/>
              <a:gdLst>
                <a:gd name="connsiteX0" fmla="*/ 309654 w 410257"/>
                <a:gd name="connsiteY0" fmla="*/ 0 h 522598"/>
                <a:gd name="connsiteX1" fmla="*/ 309654 w 410257"/>
                <a:gd name="connsiteY1" fmla="*/ 337246 h 522598"/>
                <a:gd name="connsiteX2" fmla="*/ 101895 w 410257"/>
                <a:gd name="connsiteY2" fmla="*/ 0 h 522598"/>
                <a:gd name="connsiteX3" fmla="*/ 0 w 410257"/>
                <a:gd name="connsiteY3" fmla="*/ 0 h 522598"/>
                <a:gd name="connsiteX4" fmla="*/ 0 w 410257"/>
                <a:gd name="connsiteY4" fmla="*/ 522599 h 522598"/>
                <a:gd name="connsiteX5" fmla="*/ 101305 w 410257"/>
                <a:gd name="connsiteY5" fmla="*/ 522599 h 522598"/>
                <a:gd name="connsiteX6" fmla="*/ 101305 w 410257"/>
                <a:gd name="connsiteY6" fmla="*/ 188915 h 522598"/>
                <a:gd name="connsiteX7" fmla="*/ 309783 w 410257"/>
                <a:gd name="connsiteY7" fmla="*/ 522599 h 522598"/>
                <a:gd name="connsiteX8" fmla="*/ 410257 w 410257"/>
                <a:gd name="connsiteY8" fmla="*/ 522599 h 522598"/>
                <a:gd name="connsiteX9" fmla="*/ 410257 w 410257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7" h="522598">
                  <a:moveTo>
                    <a:pt x="309654" y="0"/>
                  </a:moveTo>
                  <a:lnTo>
                    <a:pt x="309654" y="337246"/>
                  </a:lnTo>
                  <a:lnTo>
                    <a:pt x="101895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05" y="522599"/>
                  </a:lnTo>
                  <a:lnTo>
                    <a:pt x="101305" y="188915"/>
                  </a:lnTo>
                  <a:lnTo>
                    <a:pt x="309783" y="522599"/>
                  </a:lnTo>
                  <a:lnTo>
                    <a:pt x="410257" y="522599"/>
                  </a:lnTo>
                  <a:lnTo>
                    <a:pt x="410257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9222CD4E-270C-198C-474B-331F80A08644}"/>
                </a:ext>
              </a:extLst>
            </p:cNvPr>
            <p:cNvGrpSpPr/>
            <p:nvPr/>
          </p:nvGrpSpPr>
          <p:grpSpPr>
            <a:xfrm>
              <a:off x="4142732" y="5061963"/>
              <a:ext cx="785725" cy="534059"/>
              <a:chOff x="4142732" y="5061963"/>
              <a:chExt cx="785725" cy="534059"/>
            </a:xfrm>
            <a:solidFill>
              <a:srgbClr val="9C9B9B"/>
            </a:solidFill>
          </p:grpSpPr>
          <p:sp>
            <p:nvSpPr>
              <p:cNvPr id="59" name="Freeform: Shape 131">
                <a:extLst>
                  <a:ext uri="{FF2B5EF4-FFF2-40B4-BE49-F238E27FC236}">
                    <a16:creationId xmlns:a16="http://schemas.microsoft.com/office/drawing/2014/main" id="{8678EB0B-D35F-1BB2-3382-0099C50E7A0F}"/>
                  </a:ext>
                </a:extLst>
              </p:cNvPr>
              <p:cNvSpPr/>
              <p:nvPr/>
            </p:nvSpPr>
            <p:spPr>
              <a:xfrm>
                <a:off x="4142732" y="5063273"/>
                <a:ext cx="363656" cy="532749"/>
              </a:xfrm>
              <a:custGeom>
                <a:avLst/>
                <a:gdLst>
                  <a:gd name="connsiteX0" fmla="*/ 298396 w 363656"/>
                  <a:gd name="connsiteY0" fmla="*/ 518040 h 532749"/>
                  <a:gd name="connsiteX1" fmla="*/ 298433 w 363656"/>
                  <a:gd name="connsiteY1" fmla="*/ 518003 h 532749"/>
                  <a:gd name="connsiteX2" fmla="*/ 298396 w 363656"/>
                  <a:gd name="connsiteY2" fmla="*/ 518040 h 532749"/>
                  <a:gd name="connsiteX3" fmla="*/ 100751 w 363656"/>
                  <a:gd name="connsiteY3" fmla="*/ 315578 h 532749"/>
                  <a:gd name="connsiteX4" fmla="*/ 96728 w 363656"/>
                  <a:gd name="connsiteY4" fmla="*/ 314988 h 532749"/>
                  <a:gd name="connsiteX5" fmla="*/ 100751 w 363656"/>
                  <a:gd name="connsiteY5" fmla="*/ 315578 h 532749"/>
                  <a:gd name="connsiteX6" fmla="*/ 79693 w 363656"/>
                  <a:gd name="connsiteY6" fmla="*/ 310688 h 532749"/>
                  <a:gd name="connsiteX7" fmla="*/ 83513 w 363656"/>
                  <a:gd name="connsiteY7" fmla="*/ 311758 h 532749"/>
                  <a:gd name="connsiteX8" fmla="*/ 79693 w 363656"/>
                  <a:gd name="connsiteY8" fmla="*/ 310688 h 532749"/>
                  <a:gd name="connsiteX9" fmla="*/ 64504 w 363656"/>
                  <a:gd name="connsiteY9" fmla="*/ 304837 h 532749"/>
                  <a:gd name="connsiteX10" fmla="*/ 67734 w 363656"/>
                  <a:gd name="connsiteY10" fmla="*/ 306184 h 532749"/>
                  <a:gd name="connsiteX11" fmla="*/ 64504 w 363656"/>
                  <a:gd name="connsiteY11" fmla="*/ 304837 h 532749"/>
                  <a:gd name="connsiteX12" fmla="*/ 51068 w 363656"/>
                  <a:gd name="connsiteY12" fmla="*/ 297473 h 532749"/>
                  <a:gd name="connsiteX13" fmla="*/ 53578 w 363656"/>
                  <a:gd name="connsiteY13" fmla="*/ 298949 h 532749"/>
                  <a:gd name="connsiteX14" fmla="*/ 51068 w 363656"/>
                  <a:gd name="connsiteY14" fmla="*/ 297473 h 532749"/>
                  <a:gd name="connsiteX15" fmla="*/ 39293 w 363656"/>
                  <a:gd name="connsiteY15" fmla="*/ 288651 h 532749"/>
                  <a:gd name="connsiteX16" fmla="*/ 40917 w 363656"/>
                  <a:gd name="connsiteY16" fmla="*/ 289998 h 532749"/>
                  <a:gd name="connsiteX17" fmla="*/ 39293 w 363656"/>
                  <a:gd name="connsiteY17" fmla="*/ 288651 h 532749"/>
                  <a:gd name="connsiteX18" fmla="*/ 29179 w 363656"/>
                  <a:gd name="connsiteY18" fmla="*/ 278463 h 532749"/>
                  <a:gd name="connsiteX19" fmla="*/ 29345 w 363656"/>
                  <a:gd name="connsiteY19" fmla="*/ 278629 h 532749"/>
                  <a:gd name="connsiteX20" fmla="*/ 29179 w 363656"/>
                  <a:gd name="connsiteY20" fmla="*/ 278463 h 532749"/>
                  <a:gd name="connsiteX21" fmla="*/ 23144 w 363656"/>
                  <a:gd name="connsiteY21" fmla="*/ 48391 h 532749"/>
                  <a:gd name="connsiteX22" fmla="*/ 22387 w 363656"/>
                  <a:gd name="connsiteY22" fmla="*/ 49591 h 532749"/>
                  <a:gd name="connsiteX23" fmla="*/ 23144 w 363656"/>
                  <a:gd name="connsiteY23" fmla="*/ 48391 h 532749"/>
                  <a:gd name="connsiteX24" fmla="*/ 138494 w 363656"/>
                  <a:gd name="connsiteY24" fmla="*/ 93387 h 532749"/>
                  <a:gd name="connsiteX25" fmla="*/ 141206 w 363656"/>
                  <a:gd name="connsiteY25" fmla="*/ 93036 h 532749"/>
                  <a:gd name="connsiteX26" fmla="*/ 138494 w 363656"/>
                  <a:gd name="connsiteY26" fmla="*/ 93387 h 532749"/>
                  <a:gd name="connsiteX27" fmla="*/ 125962 w 363656"/>
                  <a:gd name="connsiteY27" fmla="*/ 96174 h 532749"/>
                  <a:gd name="connsiteX28" fmla="*/ 129543 w 363656"/>
                  <a:gd name="connsiteY28" fmla="*/ 94974 h 532749"/>
                  <a:gd name="connsiteX29" fmla="*/ 125962 w 363656"/>
                  <a:gd name="connsiteY29" fmla="*/ 96174 h 532749"/>
                  <a:gd name="connsiteX30" fmla="*/ 116051 w 363656"/>
                  <a:gd name="connsiteY30" fmla="*/ 101102 h 532749"/>
                  <a:gd name="connsiteX31" fmla="*/ 119429 w 363656"/>
                  <a:gd name="connsiteY31" fmla="*/ 98758 h 532749"/>
                  <a:gd name="connsiteX32" fmla="*/ 116051 w 363656"/>
                  <a:gd name="connsiteY32" fmla="*/ 101102 h 532749"/>
                  <a:gd name="connsiteX33" fmla="*/ 110090 w 363656"/>
                  <a:gd name="connsiteY33" fmla="*/ 106343 h 532749"/>
                  <a:gd name="connsiteX34" fmla="*/ 111050 w 363656"/>
                  <a:gd name="connsiteY34" fmla="*/ 105107 h 532749"/>
                  <a:gd name="connsiteX35" fmla="*/ 110090 w 363656"/>
                  <a:gd name="connsiteY35" fmla="*/ 106343 h 532749"/>
                  <a:gd name="connsiteX36" fmla="*/ 104719 w 363656"/>
                  <a:gd name="connsiteY36" fmla="*/ 115571 h 532749"/>
                  <a:gd name="connsiteX37" fmla="*/ 105513 w 363656"/>
                  <a:gd name="connsiteY37" fmla="*/ 113707 h 532749"/>
                  <a:gd name="connsiteX38" fmla="*/ 104719 w 363656"/>
                  <a:gd name="connsiteY38" fmla="*/ 115571 h 532749"/>
                  <a:gd name="connsiteX39" fmla="*/ 101582 w 363656"/>
                  <a:gd name="connsiteY39" fmla="*/ 127346 h 532749"/>
                  <a:gd name="connsiteX40" fmla="*/ 101859 w 363656"/>
                  <a:gd name="connsiteY40" fmla="*/ 125962 h 532749"/>
                  <a:gd name="connsiteX41" fmla="*/ 101582 w 363656"/>
                  <a:gd name="connsiteY41" fmla="*/ 127346 h 532749"/>
                  <a:gd name="connsiteX42" fmla="*/ 271949 w 363656"/>
                  <a:gd name="connsiteY42" fmla="*/ 221785 h 532749"/>
                  <a:gd name="connsiteX43" fmla="*/ 270158 w 363656"/>
                  <a:gd name="connsiteY43" fmla="*/ 221508 h 532749"/>
                  <a:gd name="connsiteX44" fmla="*/ 271949 w 363656"/>
                  <a:gd name="connsiteY44" fmla="*/ 221785 h 532749"/>
                  <a:gd name="connsiteX45" fmla="*/ 8896 w 363656"/>
                  <a:gd name="connsiteY45" fmla="*/ 76758 h 532749"/>
                  <a:gd name="connsiteX46" fmla="*/ 10575 w 363656"/>
                  <a:gd name="connsiteY46" fmla="*/ 71702 h 532749"/>
                  <a:gd name="connsiteX47" fmla="*/ 8896 w 363656"/>
                  <a:gd name="connsiteY47" fmla="*/ 76758 h 532749"/>
                  <a:gd name="connsiteX48" fmla="*/ 5112 w 363656"/>
                  <a:gd name="connsiteY48" fmla="*/ 89733 h 532749"/>
                  <a:gd name="connsiteX49" fmla="*/ 5980 w 363656"/>
                  <a:gd name="connsiteY49" fmla="*/ 85635 h 532749"/>
                  <a:gd name="connsiteX50" fmla="*/ 5112 w 363656"/>
                  <a:gd name="connsiteY50" fmla="*/ 89733 h 532749"/>
                  <a:gd name="connsiteX51" fmla="*/ 14396 w 363656"/>
                  <a:gd name="connsiteY51" fmla="*/ 63396 h 532749"/>
                  <a:gd name="connsiteX52" fmla="*/ 16297 w 363656"/>
                  <a:gd name="connsiteY52" fmla="*/ 59373 h 532749"/>
                  <a:gd name="connsiteX53" fmla="*/ 14396 w 363656"/>
                  <a:gd name="connsiteY53" fmla="*/ 63396 h 532749"/>
                  <a:gd name="connsiteX54" fmla="*/ 286621 w 363656"/>
                  <a:gd name="connsiteY54" fmla="*/ 225679 h 532749"/>
                  <a:gd name="connsiteX55" fmla="*/ 283834 w 363656"/>
                  <a:gd name="connsiteY55" fmla="*/ 224886 h 532749"/>
                  <a:gd name="connsiteX56" fmla="*/ 286621 w 363656"/>
                  <a:gd name="connsiteY56" fmla="*/ 225679 h 532749"/>
                  <a:gd name="connsiteX57" fmla="*/ 299872 w 363656"/>
                  <a:gd name="connsiteY57" fmla="*/ 231013 h 532749"/>
                  <a:gd name="connsiteX58" fmla="*/ 297159 w 363656"/>
                  <a:gd name="connsiteY58" fmla="*/ 229869 h 532749"/>
                  <a:gd name="connsiteX59" fmla="*/ 299872 w 363656"/>
                  <a:gd name="connsiteY59" fmla="*/ 231013 h 532749"/>
                  <a:gd name="connsiteX60" fmla="*/ 311721 w 363656"/>
                  <a:gd name="connsiteY60" fmla="*/ 237731 h 532749"/>
                  <a:gd name="connsiteX61" fmla="*/ 309617 w 363656"/>
                  <a:gd name="connsiteY61" fmla="*/ 236458 h 532749"/>
                  <a:gd name="connsiteX62" fmla="*/ 311721 w 363656"/>
                  <a:gd name="connsiteY62" fmla="*/ 237731 h 532749"/>
                  <a:gd name="connsiteX63" fmla="*/ 322296 w 363656"/>
                  <a:gd name="connsiteY63" fmla="*/ 245722 h 532749"/>
                  <a:gd name="connsiteX64" fmla="*/ 321263 w 363656"/>
                  <a:gd name="connsiteY64" fmla="*/ 244929 h 532749"/>
                  <a:gd name="connsiteX65" fmla="*/ 322296 w 363656"/>
                  <a:gd name="connsiteY65" fmla="*/ 245722 h 532749"/>
                  <a:gd name="connsiteX66" fmla="*/ 324843 w 363656"/>
                  <a:gd name="connsiteY66" fmla="*/ 247956 h 532749"/>
                  <a:gd name="connsiteX67" fmla="*/ 323976 w 363656"/>
                  <a:gd name="connsiteY67" fmla="*/ 247033 h 532749"/>
                  <a:gd name="connsiteX68" fmla="*/ 315191 w 363656"/>
                  <a:gd name="connsiteY68" fmla="*/ 240038 h 532749"/>
                  <a:gd name="connsiteX69" fmla="*/ 313641 w 363656"/>
                  <a:gd name="connsiteY69" fmla="*/ 238838 h 532749"/>
                  <a:gd name="connsiteX70" fmla="*/ 303730 w 363656"/>
                  <a:gd name="connsiteY70" fmla="*/ 232914 h 532749"/>
                  <a:gd name="connsiteX71" fmla="*/ 301976 w 363656"/>
                  <a:gd name="connsiteY71" fmla="*/ 231917 h 532749"/>
                  <a:gd name="connsiteX72" fmla="*/ 290552 w 363656"/>
                  <a:gd name="connsiteY72" fmla="*/ 226990 h 532749"/>
                  <a:gd name="connsiteX73" fmla="*/ 288836 w 363656"/>
                  <a:gd name="connsiteY73" fmla="*/ 226307 h 532749"/>
                  <a:gd name="connsiteX74" fmla="*/ 275068 w 363656"/>
                  <a:gd name="connsiteY74" fmla="*/ 222376 h 532749"/>
                  <a:gd name="connsiteX75" fmla="*/ 274274 w 363656"/>
                  <a:gd name="connsiteY75" fmla="*/ 222173 h 532749"/>
                  <a:gd name="connsiteX76" fmla="*/ 239466 w 363656"/>
                  <a:gd name="connsiteY76" fmla="*/ 218518 h 532749"/>
                  <a:gd name="connsiteX77" fmla="*/ 156341 w 363656"/>
                  <a:gd name="connsiteY77" fmla="*/ 218518 h 532749"/>
                  <a:gd name="connsiteX78" fmla="*/ 124283 w 363656"/>
                  <a:gd name="connsiteY78" fmla="*/ 214698 h 532749"/>
                  <a:gd name="connsiteX79" fmla="*/ 121570 w 363656"/>
                  <a:gd name="connsiteY79" fmla="*/ 213904 h 532749"/>
                  <a:gd name="connsiteX80" fmla="*/ 115405 w 363656"/>
                  <a:gd name="connsiteY80" fmla="*/ 210398 h 532749"/>
                  <a:gd name="connsiteX81" fmla="*/ 113892 w 363656"/>
                  <a:gd name="connsiteY81" fmla="*/ 209475 h 532749"/>
                  <a:gd name="connsiteX82" fmla="*/ 100530 w 363656"/>
                  <a:gd name="connsiteY82" fmla="*/ 168632 h 532749"/>
                  <a:gd name="connsiteX83" fmla="*/ 100530 w 363656"/>
                  <a:gd name="connsiteY83" fmla="*/ 142941 h 532749"/>
                  <a:gd name="connsiteX84" fmla="*/ 100881 w 363656"/>
                  <a:gd name="connsiteY84" fmla="*/ 136371 h 532749"/>
                  <a:gd name="connsiteX85" fmla="*/ 101397 w 363656"/>
                  <a:gd name="connsiteY85" fmla="*/ 129136 h 532749"/>
                  <a:gd name="connsiteX86" fmla="*/ 102634 w 363656"/>
                  <a:gd name="connsiteY86" fmla="*/ 123046 h 532749"/>
                  <a:gd name="connsiteX87" fmla="*/ 104221 w 363656"/>
                  <a:gd name="connsiteY87" fmla="*/ 117325 h 532749"/>
                  <a:gd name="connsiteX88" fmla="*/ 106251 w 363656"/>
                  <a:gd name="connsiteY88" fmla="*/ 112470 h 532749"/>
                  <a:gd name="connsiteX89" fmla="*/ 108835 w 363656"/>
                  <a:gd name="connsiteY89" fmla="*/ 108336 h 532749"/>
                  <a:gd name="connsiteX90" fmla="*/ 111769 w 363656"/>
                  <a:gd name="connsiteY90" fmla="*/ 104553 h 532749"/>
                  <a:gd name="connsiteX91" fmla="*/ 113763 w 363656"/>
                  <a:gd name="connsiteY91" fmla="*/ 102929 h 532749"/>
                  <a:gd name="connsiteX92" fmla="*/ 120370 w 363656"/>
                  <a:gd name="connsiteY92" fmla="*/ 98389 h 532749"/>
                  <a:gd name="connsiteX93" fmla="*/ 123028 w 363656"/>
                  <a:gd name="connsiteY93" fmla="*/ 97318 h 532749"/>
                  <a:gd name="connsiteX94" fmla="*/ 131185 w 363656"/>
                  <a:gd name="connsiteY94" fmla="*/ 94698 h 532749"/>
                  <a:gd name="connsiteX95" fmla="*/ 134175 w 363656"/>
                  <a:gd name="connsiteY95" fmla="*/ 94144 h 532749"/>
                  <a:gd name="connsiteX96" fmla="*/ 144362 w 363656"/>
                  <a:gd name="connsiteY96" fmla="*/ 92834 h 532749"/>
                  <a:gd name="connsiteX97" fmla="*/ 146559 w 363656"/>
                  <a:gd name="connsiteY97" fmla="*/ 92723 h 532749"/>
                  <a:gd name="connsiteX98" fmla="*/ 159847 w 363656"/>
                  <a:gd name="connsiteY98" fmla="*/ 92317 h 532749"/>
                  <a:gd name="connsiteX99" fmla="*/ 169241 w 363656"/>
                  <a:gd name="connsiteY99" fmla="*/ 92391 h 532749"/>
                  <a:gd name="connsiteX100" fmla="*/ 344905 w 363656"/>
                  <a:gd name="connsiteY100" fmla="*/ 99514 h 532749"/>
                  <a:gd name="connsiteX101" fmla="*/ 345016 w 363656"/>
                  <a:gd name="connsiteY101" fmla="*/ 99551 h 532749"/>
                  <a:gd name="connsiteX102" fmla="*/ 345016 w 363656"/>
                  <a:gd name="connsiteY102" fmla="*/ 20837 h 532749"/>
                  <a:gd name="connsiteX103" fmla="*/ 344905 w 363656"/>
                  <a:gd name="connsiteY103" fmla="*/ 20800 h 532749"/>
                  <a:gd name="connsiteX104" fmla="*/ 170884 w 363656"/>
                  <a:gd name="connsiteY104" fmla="*/ 203 h 532749"/>
                  <a:gd name="connsiteX105" fmla="*/ 170330 w 363656"/>
                  <a:gd name="connsiteY105" fmla="*/ 203 h 532749"/>
                  <a:gd name="connsiteX106" fmla="*/ 155252 w 363656"/>
                  <a:gd name="connsiteY106" fmla="*/ 0 h 532749"/>
                  <a:gd name="connsiteX107" fmla="*/ 142000 w 363656"/>
                  <a:gd name="connsiteY107" fmla="*/ 111 h 532749"/>
                  <a:gd name="connsiteX108" fmla="*/ 138217 w 363656"/>
                  <a:gd name="connsiteY108" fmla="*/ 388 h 532749"/>
                  <a:gd name="connsiteX109" fmla="*/ 112766 w 363656"/>
                  <a:gd name="connsiteY109" fmla="*/ 2215 h 532749"/>
                  <a:gd name="connsiteX110" fmla="*/ 106842 w 363656"/>
                  <a:gd name="connsiteY110" fmla="*/ 3137 h 532749"/>
                  <a:gd name="connsiteX111" fmla="*/ 85433 w 363656"/>
                  <a:gd name="connsiteY111" fmla="*/ 7512 h 532749"/>
                  <a:gd name="connsiteX112" fmla="*/ 80025 w 363656"/>
                  <a:gd name="connsiteY112" fmla="*/ 9265 h 532749"/>
                  <a:gd name="connsiteX113" fmla="*/ 61643 w 363656"/>
                  <a:gd name="connsiteY113" fmla="*/ 16352 h 532749"/>
                  <a:gd name="connsiteX114" fmla="*/ 57509 w 363656"/>
                  <a:gd name="connsiteY114" fmla="*/ 18659 h 532749"/>
                  <a:gd name="connsiteX115" fmla="*/ 42800 w 363656"/>
                  <a:gd name="connsiteY115" fmla="*/ 28090 h 532749"/>
                  <a:gd name="connsiteX116" fmla="*/ 40843 w 363656"/>
                  <a:gd name="connsiteY116" fmla="*/ 29326 h 532749"/>
                  <a:gd name="connsiteX117" fmla="*/ 0 w 363656"/>
                  <a:gd name="connsiteY117" fmla="*/ 135134 h 532749"/>
                  <a:gd name="connsiteX118" fmla="*/ 0 w 363656"/>
                  <a:gd name="connsiteY118" fmla="*/ 180075 h 532749"/>
                  <a:gd name="connsiteX119" fmla="*/ 20173 w 363656"/>
                  <a:gd name="connsiteY119" fmla="*/ 266467 h 532749"/>
                  <a:gd name="connsiteX120" fmla="*/ 25820 w 363656"/>
                  <a:gd name="connsiteY120" fmla="*/ 274219 h 532749"/>
                  <a:gd name="connsiteX121" fmla="*/ 28016 w 363656"/>
                  <a:gd name="connsiteY121" fmla="*/ 277208 h 532749"/>
                  <a:gd name="connsiteX122" fmla="*/ 34421 w 363656"/>
                  <a:gd name="connsiteY122" fmla="*/ 284055 h 532749"/>
                  <a:gd name="connsiteX123" fmla="*/ 37724 w 363656"/>
                  <a:gd name="connsiteY123" fmla="*/ 287396 h 532749"/>
                  <a:gd name="connsiteX124" fmla="*/ 45236 w 363656"/>
                  <a:gd name="connsiteY124" fmla="*/ 293450 h 532749"/>
                  <a:gd name="connsiteX125" fmla="*/ 49130 w 363656"/>
                  <a:gd name="connsiteY125" fmla="*/ 296347 h 532749"/>
                  <a:gd name="connsiteX126" fmla="*/ 58044 w 363656"/>
                  <a:gd name="connsiteY126" fmla="*/ 301644 h 532749"/>
                  <a:gd name="connsiteX127" fmla="*/ 62252 w 363656"/>
                  <a:gd name="connsiteY127" fmla="*/ 303914 h 532749"/>
                  <a:gd name="connsiteX128" fmla="*/ 73067 w 363656"/>
                  <a:gd name="connsiteY128" fmla="*/ 308491 h 532749"/>
                  <a:gd name="connsiteX129" fmla="*/ 77238 w 363656"/>
                  <a:gd name="connsiteY129" fmla="*/ 310041 h 532749"/>
                  <a:gd name="connsiteX130" fmla="*/ 90877 w 363656"/>
                  <a:gd name="connsiteY130" fmla="*/ 313825 h 532749"/>
                  <a:gd name="connsiteX131" fmla="*/ 94144 w 363656"/>
                  <a:gd name="connsiteY131" fmla="*/ 314619 h 532749"/>
                  <a:gd name="connsiteX132" fmla="*/ 135559 w 363656"/>
                  <a:gd name="connsiteY132" fmla="*/ 318679 h 532749"/>
                  <a:gd name="connsiteX133" fmla="*/ 215861 w 363656"/>
                  <a:gd name="connsiteY133" fmla="*/ 318679 h 532749"/>
                  <a:gd name="connsiteX134" fmla="*/ 263034 w 363656"/>
                  <a:gd name="connsiteY134" fmla="*/ 367809 h 532749"/>
                  <a:gd name="connsiteX135" fmla="*/ 263034 w 363656"/>
                  <a:gd name="connsiteY135" fmla="*/ 395622 h 532749"/>
                  <a:gd name="connsiteX136" fmla="*/ 261927 w 363656"/>
                  <a:gd name="connsiteY136" fmla="*/ 406400 h 532749"/>
                  <a:gd name="connsiteX137" fmla="*/ 261724 w 363656"/>
                  <a:gd name="connsiteY137" fmla="*/ 408153 h 532749"/>
                  <a:gd name="connsiteX138" fmla="*/ 258863 w 363656"/>
                  <a:gd name="connsiteY138" fmla="*/ 415794 h 532749"/>
                  <a:gd name="connsiteX139" fmla="*/ 257664 w 363656"/>
                  <a:gd name="connsiteY139" fmla="*/ 418692 h 532749"/>
                  <a:gd name="connsiteX140" fmla="*/ 251942 w 363656"/>
                  <a:gd name="connsiteY140" fmla="*/ 425963 h 532749"/>
                  <a:gd name="connsiteX141" fmla="*/ 251223 w 363656"/>
                  <a:gd name="connsiteY141" fmla="*/ 426757 h 532749"/>
                  <a:gd name="connsiteX142" fmla="*/ 242105 w 363656"/>
                  <a:gd name="connsiteY142" fmla="*/ 432995 h 532749"/>
                  <a:gd name="connsiteX143" fmla="*/ 198623 w 363656"/>
                  <a:gd name="connsiteY143" fmla="*/ 440506 h 532749"/>
                  <a:gd name="connsiteX144" fmla="*/ 15854 w 363656"/>
                  <a:gd name="connsiteY144" fmla="*/ 432626 h 532749"/>
                  <a:gd name="connsiteX145" fmla="*/ 15743 w 363656"/>
                  <a:gd name="connsiteY145" fmla="*/ 432626 h 532749"/>
                  <a:gd name="connsiteX146" fmla="*/ 15743 w 363656"/>
                  <a:gd name="connsiteY146" fmla="*/ 511304 h 532749"/>
                  <a:gd name="connsiteX147" fmla="*/ 15817 w 363656"/>
                  <a:gd name="connsiteY147" fmla="*/ 511341 h 532749"/>
                  <a:gd name="connsiteX148" fmla="*/ 218721 w 363656"/>
                  <a:gd name="connsiteY148" fmla="*/ 532749 h 532749"/>
                  <a:gd name="connsiteX149" fmla="*/ 222302 w 363656"/>
                  <a:gd name="connsiteY149" fmla="*/ 532583 h 532749"/>
                  <a:gd name="connsiteX150" fmla="*/ 246683 w 363656"/>
                  <a:gd name="connsiteY150" fmla="*/ 531273 h 532749"/>
                  <a:gd name="connsiteX151" fmla="*/ 252330 w 363656"/>
                  <a:gd name="connsiteY151" fmla="*/ 530590 h 532749"/>
                  <a:gd name="connsiteX152" fmla="*/ 273296 w 363656"/>
                  <a:gd name="connsiteY152" fmla="*/ 526770 h 532749"/>
                  <a:gd name="connsiteX153" fmla="*/ 278593 w 363656"/>
                  <a:gd name="connsiteY153" fmla="*/ 525293 h 532749"/>
                  <a:gd name="connsiteX154" fmla="*/ 296735 w 363656"/>
                  <a:gd name="connsiteY154" fmla="*/ 518889 h 532749"/>
                  <a:gd name="connsiteX155" fmla="*/ 301312 w 363656"/>
                  <a:gd name="connsiteY155" fmla="*/ 516582 h 532749"/>
                  <a:gd name="connsiteX156" fmla="*/ 315800 w 363656"/>
                  <a:gd name="connsiteY156" fmla="*/ 508037 h 532749"/>
                  <a:gd name="connsiteX157" fmla="*/ 317830 w 363656"/>
                  <a:gd name="connsiteY157" fmla="*/ 506838 h 532749"/>
                  <a:gd name="connsiteX158" fmla="*/ 333942 w 363656"/>
                  <a:gd name="connsiteY158" fmla="*/ 491371 h 532749"/>
                  <a:gd name="connsiteX159" fmla="*/ 336803 w 363656"/>
                  <a:gd name="connsiteY159" fmla="*/ 488068 h 532749"/>
                  <a:gd name="connsiteX160" fmla="*/ 341527 w 363656"/>
                  <a:gd name="connsiteY160" fmla="*/ 481110 h 532749"/>
                  <a:gd name="connsiteX161" fmla="*/ 344757 w 363656"/>
                  <a:gd name="connsiteY161" fmla="*/ 476090 h 532749"/>
                  <a:gd name="connsiteX162" fmla="*/ 348578 w 363656"/>
                  <a:gd name="connsiteY162" fmla="*/ 468578 h 532749"/>
                  <a:gd name="connsiteX163" fmla="*/ 351365 w 363656"/>
                  <a:gd name="connsiteY163" fmla="*/ 462691 h 532749"/>
                  <a:gd name="connsiteX164" fmla="*/ 354668 w 363656"/>
                  <a:gd name="connsiteY164" fmla="*/ 453537 h 532749"/>
                  <a:gd name="connsiteX165" fmla="*/ 356532 w 363656"/>
                  <a:gd name="connsiteY165" fmla="*/ 447852 h 532749"/>
                  <a:gd name="connsiteX166" fmla="*/ 359559 w 363656"/>
                  <a:gd name="connsiteY166" fmla="*/ 434970 h 532749"/>
                  <a:gd name="connsiteX167" fmla="*/ 360315 w 363656"/>
                  <a:gd name="connsiteY167" fmla="*/ 431556 h 532749"/>
                  <a:gd name="connsiteX168" fmla="*/ 363656 w 363656"/>
                  <a:gd name="connsiteY168" fmla="*/ 392060 h 532749"/>
                  <a:gd name="connsiteX169" fmla="*/ 363656 w 363656"/>
                  <a:gd name="connsiteY169" fmla="*/ 357104 h 532749"/>
                  <a:gd name="connsiteX170" fmla="*/ 340346 w 363656"/>
                  <a:gd name="connsiteY170" fmla="*/ 266135 h 532749"/>
                  <a:gd name="connsiteX171" fmla="*/ 324843 w 363656"/>
                  <a:gd name="connsiteY171" fmla="*/ 247956 h 53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363656" h="532749">
                    <a:moveTo>
                      <a:pt x="298396" y="518040"/>
                    </a:moveTo>
                    <a:lnTo>
                      <a:pt x="298433" y="518003"/>
                    </a:lnTo>
                    <a:lnTo>
                      <a:pt x="298396" y="518040"/>
                    </a:lnTo>
                    <a:close/>
                    <a:moveTo>
                      <a:pt x="100751" y="315578"/>
                    </a:moveTo>
                    <a:cubicBezTo>
                      <a:pt x="99441" y="315339"/>
                      <a:pt x="98038" y="315228"/>
                      <a:pt x="96728" y="314988"/>
                    </a:cubicBezTo>
                    <a:cubicBezTo>
                      <a:pt x="98001" y="315228"/>
                      <a:pt x="99422" y="315339"/>
                      <a:pt x="100751" y="315578"/>
                    </a:cubicBezTo>
                    <a:moveTo>
                      <a:pt x="79693" y="310688"/>
                    </a:moveTo>
                    <a:cubicBezTo>
                      <a:pt x="80930" y="311094"/>
                      <a:pt x="82240" y="311407"/>
                      <a:pt x="83513" y="311758"/>
                    </a:cubicBezTo>
                    <a:cubicBezTo>
                      <a:pt x="82240" y="311407"/>
                      <a:pt x="80930" y="311094"/>
                      <a:pt x="79693" y="310688"/>
                    </a:cubicBezTo>
                    <a:moveTo>
                      <a:pt x="64504" y="304837"/>
                    </a:moveTo>
                    <a:cubicBezTo>
                      <a:pt x="65537" y="305317"/>
                      <a:pt x="66645" y="305760"/>
                      <a:pt x="67734" y="306184"/>
                    </a:cubicBezTo>
                    <a:cubicBezTo>
                      <a:pt x="66663" y="305760"/>
                      <a:pt x="65537" y="305317"/>
                      <a:pt x="64504" y="304837"/>
                    </a:cubicBezTo>
                    <a:moveTo>
                      <a:pt x="51068" y="297473"/>
                    </a:moveTo>
                    <a:cubicBezTo>
                      <a:pt x="51861" y="297990"/>
                      <a:pt x="52747" y="298470"/>
                      <a:pt x="53578" y="298949"/>
                    </a:cubicBezTo>
                    <a:cubicBezTo>
                      <a:pt x="52729" y="298470"/>
                      <a:pt x="51861" y="297990"/>
                      <a:pt x="51068" y="297473"/>
                    </a:cubicBezTo>
                    <a:moveTo>
                      <a:pt x="39293" y="288651"/>
                    </a:moveTo>
                    <a:cubicBezTo>
                      <a:pt x="39810" y="289131"/>
                      <a:pt x="40400" y="289519"/>
                      <a:pt x="40917" y="289998"/>
                    </a:cubicBezTo>
                    <a:cubicBezTo>
                      <a:pt x="40400" y="289519"/>
                      <a:pt x="39810" y="289131"/>
                      <a:pt x="39293" y="288651"/>
                    </a:cubicBezTo>
                    <a:moveTo>
                      <a:pt x="29179" y="278463"/>
                    </a:moveTo>
                    <a:cubicBezTo>
                      <a:pt x="29216" y="278537"/>
                      <a:pt x="29253" y="278574"/>
                      <a:pt x="29345" y="278629"/>
                    </a:cubicBezTo>
                    <a:cubicBezTo>
                      <a:pt x="29271" y="278592"/>
                      <a:pt x="29216" y="278556"/>
                      <a:pt x="29179" y="278463"/>
                    </a:cubicBezTo>
                    <a:moveTo>
                      <a:pt x="23144" y="48391"/>
                    </a:moveTo>
                    <a:cubicBezTo>
                      <a:pt x="22867" y="48797"/>
                      <a:pt x="22627" y="49222"/>
                      <a:pt x="22387" y="49591"/>
                    </a:cubicBezTo>
                    <a:cubicBezTo>
                      <a:pt x="22627" y="49240"/>
                      <a:pt x="22867" y="48797"/>
                      <a:pt x="23144" y="48391"/>
                    </a:cubicBezTo>
                    <a:moveTo>
                      <a:pt x="138494" y="93387"/>
                    </a:moveTo>
                    <a:cubicBezTo>
                      <a:pt x="139361" y="93276"/>
                      <a:pt x="140247" y="93110"/>
                      <a:pt x="141206" y="93036"/>
                    </a:cubicBezTo>
                    <a:cubicBezTo>
                      <a:pt x="140247" y="93110"/>
                      <a:pt x="139416" y="93258"/>
                      <a:pt x="138494" y="93387"/>
                    </a:cubicBezTo>
                    <a:moveTo>
                      <a:pt x="125962" y="96174"/>
                    </a:moveTo>
                    <a:cubicBezTo>
                      <a:pt x="127106" y="95768"/>
                      <a:pt x="128269" y="95306"/>
                      <a:pt x="129543" y="94974"/>
                    </a:cubicBezTo>
                    <a:cubicBezTo>
                      <a:pt x="128306" y="95288"/>
                      <a:pt x="127125" y="95768"/>
                      <a:pt x="125962" y="96174"/>
                    </a:cubicBezTo>
                    <a:moveTo>
                      <a:pt x="116051" y="101102"/>
                    </a:moveTo>
                    <a:cubicBezTo>
                      <a:pt x="117158" y="100308"/>
                      <a:pt x="118192" y="99422"/>
                      <a:pt x="119429" y="98758"/>
                    </a:cubicBezTo>
                    <a:cubicBezTo>
                      <a:pt x="118210" y="99422"/>
                      <a:pt x="117177" y="100308"/>
                      <a:pt x="116051" y="101102"/>
                    </a:cubicBezTo>
                    <a:moveTo>
                      <a:pt x="110090" y="106343"/>
                    </a:moveTo>
                    <a:cubicBezTo>
                      <a:pt x="110404" y="105937"/>
                      <a:pt x="110680" y="105513"/>
                      <a:pt x="111050" y="105107"/>
                    </a:cubicBezTo>
                    <a:cubicBezTo>
                      <a:pt x="110680" y="105513"/>
                      <a:pt x="110404" y="105955"/>
                      <a:pt x="110090" y="106343"/>
                    </a:cubicBezTo>
                    <a:moveTo>
                      <a:pt x="104719" y="115571"/>
                    </a:moveTo>
                    <a:cubicBezTo>
                      <a:pt x="104996" y="114944"/>
                      <a:pt x="105236" y="114298"/>
                      <a:pt x="105513" y="113707"/>
                    </a:cubicBezTo>
                    <a:cubicBezTo>
                      <a:pt x="105236" y="114316"/>
                      <a:pt x="104996" y="114944"/>
                      <a:pt x="104719" y="115571"/>
                    </a:cubicBezTo>
                    <a:moveTo>
                      <a:pt x="101582" y="127346"/>
                    </a:moveTo>
                    <a:cubicBezTo>
                      <a:pt x="101656" y="126866"/>
                      <a:pt x="101785" y="126423"/>
                      <a:pt x="101859" y="125962"/>
                    </a:cubicBezTo>
                    <a:cubicBezTo>
                      <a:pt x="101785" y="126442"/>
                      <a:pt x="101656" y="126885"/>
                      <a:pt x="101582" y="127346"/>
                    </a:cubicBezTo>
                    <a:moveTo>
                      <a:pt x="271949" y="221785"/>
                    </a:moveTo>
                    <a:cubicBezTo>
                      <a:pt x="271358" y="221675"/>
                      <a:pt x="270712" y="221619"/>
                      <a:pt x="270158" y="221508"/>
                    </a:cubicBezTo>
                    <a:cubicBezTo>
                      <a:pt x="270749" y="221619"/>
                      <a:pt x="271339" y="221675"/>
                      <a:pt x="271949" y="221785"/>
                    </a:cubicBezTo>
                    <a:moveTo>
                      <a:pt x="8896" y="76758"/>
                    </a:moveTo>
                    <a:cubicBezTo>
                      <a:pt x="9450" y="75079"/>
                      <a:pt x="9930" y="73344"/>
                      <a:pt x="10575" y="71702"/>
                    </a:cubicBezTo>
                    <a:cubicBezTo>
                      <a:pt x="9930" y="73344"/>
                      <a:pt x="9450" y="75079"/>
                      <a:pt x="8896" y="76758"/>
                    </a:cubicBezTo>
                    <a:moveTo>
                      <a:pt x="5112" y="89733"/>
                    </a:moveTo>
                    <a:cubicBezTo>
                      <a:pt x="5426" y="88385"/>
                      <a:pt x="5666" y="86946"/>
                      <a:pt x="5980" y="85635"/>
                    </a:cubicBezTo>
                    <a:cubicBezTo>
                      <a:pt x="5685" y="86946"/>
                      <a:pt x="5445" y="88367"/>
                      <a:pt x="5112" y="89733"/>
                    </a:cubicBezTo>
                    <a:moveTo>
                      <a:pt x="14396" y="63396"/>
                    </a:moveTo>
                    <a:cubicBezTo>
                      <a:pt x="15023" y="62049"/>
                      <a:pt x="15632" y="60646"/>
                      <a:pt x="16297" y="59373"/>
                    </a:cubicBezTo>
                    <a:cubicBezTo>
                      <a:pt x="15614" y="60646"/>
                      <a:pt x="15023" y="62031"/>
                      <a:pt x="14396" y="63396"/>
                    </a:cubicBezTo>
                    <a:moveTo>
                      <a:pt x="286621" y="225679"/>
                    </a:moveTo>
                    <a:cubicBezTo>
                      <a:pt x="285698" y="225366"/>
                      <a:pt x="284757" y="225163"/>
                      <a:pt x="283834" y="224886"/>
                    </a:cubicBezTo>
                    <a:cubicBezTo>
                      <a:pt x="284757" y="225163"/>
                      <a:pt x="285717" y="225366"/>
                      <a:pt x="286621" y="225679"/>
                    </a:cubicBezTo>
                    <a:moveTo>
                      <a:pt x="299872" y="231013"/>
                    </a:moveTo>
                    <a:cubicBezTo>
                      <a:pt x="299005" y="230607"/>
                      <a:pt x="298082" y="230256"/>
                      <a:pt x="297159" y="229869"/>
                    </a:cubicBezTo>
                    <a:cubicBezTo>
                      <a:pt x="298082" y="230256"/>
                      <a:pt x="298986" y="230607"/>
                      <a:pt x="299872" y="231013"/>
                    </a:cubicBezTo>
                    <a:moveTo>
                      <a:pt x="311721" y="237731"/>
                    </a:moveTo>
                    <a:cubicBezTo>
                      <a:pt x="311038" y="237288"/>
                      <a:pt x="310337" y="236901"/>
                      <a:pt x="309617" y="236458"/>
                    </a:cubicBezTo>
                    <a:cubicBezTo>
                      <a:pt x="310337" y="236901"/>
                      <a:pt x="311038" y="237251"/>
                      <a:pt x="311721" y="237731"/>
                    </a:cubicBezTo>
                    <a:moveTo>
                      <a:pt x="322296" y="245722"/>
                    </a:moveTo>
                    <a:cubicBezTo>
                      <a:pt x="321946" y="245446"/>
                      <a:pt x="321576" y="245206"/>
                      <a:pt x="321263" y="244929"/>
                    </a:cubicBezTo>
                    <a:cubicBezTo>
                      <a:pt x="321595" y="245206"/>
                      <a:pt x="321946" y="245446"/>
                      <a:pt x="322296" y="245722"/>
                    </a:cubicBezTo>
                    <a:moveTo>
                      <a:pt x="324843" y="247956"/>
                    </a:moveTo>
                    <a:cubicBezTo>
                      <a:pt x="324530" y="247679"/>
                      <a:pt x="324253" y="247365"/>
                      <a:pt x="323976" y="247033"/>
                    </a:cubicBezTo>
                    <a:cubicBezTo>
                      <a:pt x="321189" y="244523"/>
                      <a:pt x="318255" y="242216"/>
                      <a:pt x="315191" y="240038"/>
                    </a:cubicBezTo>
                    <a:cubicBezTo>
                      <a:pt x="314674" y="239632"/>
                      <a:pt x="314194" y="239244"/>
                      <a:pt x="313641" y="238838"/>
                    </a:cubicBezTo>
                    <a:cubicBezTo>
                      <a:pt x="310503" y="236698"/>
                      <a:pt x="307163" y="234741"/>
                      <a:pt x="303730" y="232914"/>
                    </a:cubicBezTo>
                    <a:cubicBezTo>
                      <a:pt x="303139" y="232600"/>
                      <a:pt x="302586" y="232231"/>
                      <a:pt x="301976" y="231917"/>
                    </a:cubicBezTo>
                    <a:cubicBezTo>
                      <a:pt x="298322" y="230053"/>
                      <a:pt x="294502" y="228448"/>
                      <a:pt x="290552" y="226990"/>
                    </a:cubicBezTo>
                    <a:cubicBezTo>
                      <a:pt x="289962" y="226787"/>
                      <a:pt x="289445" y="226510"/>
                      <a:pt x="288836" y="226307"/>
                    </a:cubicBezTo>
                    <a:cubicBezTo>
                      <a:pt x="284425" y="224757"/>
                      <a:pt x="279848" y="223446"/>
                      <a:pt x="275068" y="222376"/>
                    </a:cubicBezTo>
                    <a:cubicBezTo>
                      <a:pt x="274791" y="222302"/>
                      <a:pt x="274551" y="222209"/>
                      <a:pt x="274274" y="222173"/>
                    </a:cubicBezTo>
                    <a:cubicBezTo>
                      <a:pt x="263570" y="219792"/>
                      <a:pt x="252035" y="218518"/>
                      <a:pt x="239466" y="218518"/>
                    </a:cubicBezTo>
                    <a:lnTo>
                      <a:pt x="156341" y="218518"/>
                    </a:lnTo>
                    <a:cubicBezTo>
                      <a:pt x="143126" y="218518"/>
                      <a:pt x="132625" y="217522"/>
                      <a:pt x="124283" y="214698"/>
                    </a:cubicBezTo>
                    <a:cubicBezTo>
                      <a:pt x="123415" y="214421"/>
                      <a:pt x="122418" y="214218"/>
                      <a:pt x="121570" y="213904"/>
                    </a:cubicBezTo>
                    <a:cubicBezTo>
                      <a:pt x="119300" y="212945"/>
                      <a:pt x="117306" y="211708"/>
                      <a:pt x="115405" y="210398"/>
                    </a:cubicBezTo>
                    <a:cubicBezTo>
                      <a:pt x="114925" y="210047"/>
                      <a:pt x="114335" y="209844"/>
                      <a:pt x="113892" y="209475"/>
                    </a:cubicBezTo>
                    <a:cubicBezTo>
                      <a:pt x="104830" y="202314"/>
                      <a:pt x="100530" y="189857"/>
                      <a:pt x="100530" y="168632"/>
                    </a:cubicBezTo>
                    <a:lnTo>
                      <a:pt x="100530" y="142941"/>
                    </a:lnTo>
                    <a:cubicBezTo>
                      <a:pt x="100530" y="140560"/>
                      <a:pt x="100770" y="138567"/>
                      <a:pt x="100881" y="136371"/>
                    </a:cubicBezTo>
                    <a:cubicBezTo>
                      <a:pt x="101046" y="133898"/>
                      <a:pt x="101120" y="131351"/>
                      <a:pt x="101397" y="129136"/>
                    </a:cubicBezTo>
                    <a:cubicBezTo>
                      <a:pt x="101711" y="126940"/>
                      <a:pt x="102191" y="125039"/>
                      <a:pt x="102634" y="123046"/>
                    </a:cubicBezTo>
                    <a:cubicBezTo>
                      <a:pt x="103114" y="121016"/>
                      <a:pt x="103593" y="119059"/>
                      <a:pt x="104221" y="117325"/>
                    </a:cubicBezTo>
                    <a:cubicBezTo>
                      <a:pt x="104811" y="115608"/>
                      <a:pt x="105494" y="113984"/>
                      <a:pt x="106251" y="112470"/>
                    </a:cubicBezTo>
                    <a:cubicBezTo>
                      <a:pt x="107008" y="110957"/>
                      <a:pt x="107930" y="109647"/>
                      <a:pt x="108835" y="108336"/>
                    </a:cubicBezTo>
                    <a:cubicBezTo>
                      <a:pt x="109794" y="107026"/>
                      <a:pt x="110662" y="105679"/>
                      <a:pt x="111769" y="104553"/>
                    </a:cubicBezTo>
                    <a:cubicBezTo>
                      <a:pt x="112360" y="103926"/>
                      <a:pt x="113117" y="103483"/>
                      <a:pt x="113763" y="102929"/>
                    </a:cubicBezTo>
                    <a:cubicBezTo>
                      <a:pt x="115793" y="101176"/>
                      <a:pt x="117897" y="99588"/>
                      <a:pt x="120370" y="98389"/>
                    </a:cubicBezTo>
                    <a:cubicBezTo>
                      <a:pt x="121201" y="97946"/>
                      <a:pt x="122160" y="97669"/>
                      <a:pt x="123028" y="97318"/>
                    </a:cubicBezTo>
                    <a:cubicBezTo>
                      <a:pt x="125574" y="96285"/>
                      <a:pt x="128232" y="95325"/>
                      <a:pt x="131185" y="94698"/>
                    </a:cubicBezTo>
                    <a:cubicBezTo>
                      <a:pt x="132145" y="94457"/>
                      <a:pt x="133178" y="94347"/>
                      <a:pt x="134175" y="94144"/>
                    </a:cubicBezTo>
                    <a:cubicBezTo>
                      <a:pt x="137405" y="93590"/>
                      <a:pt x="140782" y="93110"/>
                      <a:pt x="144362" y="92834"/>
                    </a:cubicBezTo>
                    <a:cubicBezTo>
                      <a:pt x="145082" y="92797"/>
                      <a:pt x="145839" y="92760"/>
                      <a:pt x="146559" y="92723"/>
                    </a:cubicBezTo>
                    <a:cubicBezTo>
                      <a:pt x="150767" y="92483"/>
                      <a:pt x="155159" y="92317"/>
                      <a:pt x="159847" y="92317"/>
                    </a:cubicBezTo>
                    <a:cubicBezTo>
                      <a:pt x="162911" y="92317"/>
                      <a:pt x="166012" y="92354"/>
                      <a:pt x="169241" y="92391"/>
                    </a:cubicBezTo>
                    <a:cubicBezTo>
                      <a:pt x="194747" y="92391"/>
                      <a:pt x="298433" y="95214"/>
                      <a:pt x="344905" y="99514"/>
                    </a:cubicBezTo>
                    <a:lnTo>
                      <a:pt x="345016" y="99551"/>
                    </a:lnTo>
                    <a:lnTo>
                      <a:pt x="345016" y="20837"/>
                    </a:lnTo>
                    <a:lnTo>
                      <a:pt x="344905" y="20800"/>
                    </a:lnTo>
                    <a:cubicBezTo>
                      <a:pt x="301238" y="8065"/>
                      <a:pt x="228596" y="1273"/>
                      <a:pt x="170884" y="203"/>
                    </a:cubicBezTo>
                    <a:cubicBezTo>
                      <a:pt x="170718" y="203"/>
                      <a:pt x="170533" y="203"/>
                      <a:pt x="170330" y="203"/>
                    </a:cubicBezTo>
                    <a:cubicBezTo>
                      <a:pt x="165236" y="129"/>
                      <a:pt x="160068" y="0"/>
                      <a:pt x="155252" y="0"/>
                    </a:cubicBezTo>
                    <a:cubicBezTo>
                      <a:pt x="150712" y="0"/>
                      <a:pt x="146263" y="37"/>
                      <a:pt x="142000" y="111"/>
                    </a:cubicBezTo>
                    <a:cubicBezTo>
                      <a:pt x="140690" y="148"/>
                      <a:pt x="139583" y="351"/>
                      <a:pt x="138217" y="388"/>
                    </a:cubicBezTo>
                    <a:cubicBezTo>
                      <a:pt x="129506" y="628"/>
                      <a:pt x="120997" y="1181"/>
                      <a:pt x="112766" y="2215"/>
                    </a:cubicBezTo>
                    <a:cubicBezTo>
                      <a:pt x="110736" y="2455"/>
                      <a:pt x="108835" y="2805"/>
                      <a:pt x="106842" y="3137"/>
                    </a:cubicBezTo>
                    <a:cubicBezTo>
                      <a:pt x="99441" y="4245"/>
                      <a:pt x="92280" y="5648"/>
                      <a:pt x="85433" y="7512"/>
                    </a:cubicBezTo>
                    <a:cubicBezTo>
                      <a:pt x="83569" y="8029"/>
                      <a:pt x="81852" y="8656"/>
                      <a:pt x="80025" y="9265"/>
                    </a:cubicBezTo>
                    <a:cubicBezTo>
                      <a:pt x="73621" y="11258"/>
                      <a:pt x="67420" y="13565"/>
                      <a:pt x="61643" y="16352"/>
                    </a:cubicBezTo>
                    <a:cubicBezTo>
                      <a:pt x="60204" y="17072"/>
                      <a:pt x="58856" y="17902"/>
                      <a:pt x="57509" y="18659"/>
                    </a:cubicBezTo>
                    <a:cubicBezTo>
                      <a:pt x="52304" y="21446"/>
                      <a:pt x="47414" y="24547"/>
                      <a:pt x="42800" y="28090"/>
                    </a:cubicBezTo>
                    <a:cubicBezTo>
                      <a:pt x="42246" y="28570"/>
                      <a:pt x="41452" y="28883"/>
                      <a:pt x="40843" y="29326"/>
                    </a:cubicBezTo>
                    <a:cubicBezTo>
                      <a:pt x="13325" y="51640"/>
                      <a:pt x="0" y="86245"/>
                      <a:pt x="0" y="135134"/>
                    </a:cubicBezTo>
                    <a:lnTo>
                      <a:pt x="0" y="180075"/>
                    </a:lnTo>
                    <a:cubicBezTo>
                      <a:pt x="0" y="203255"/>
                      <a:pt x="2067" y="237473"/>
                      <a:pt x="20173" y="266467"/>
                    </a:cubicBezTo>
                    <a:cubicBezTo>
                      <a:pt x="21889" y="269254"/>
                      <a:pt x="23864" y="271672"/>
                      <a:pt x="25820" y="274219"/>
                    </a:cubicBezTo>
                    <a:cubicBezTo>
                      <a:pt x="26540" y="275178"/>
                      <a:pt x="27204" y="276212"/>
                      <a:pt x="28016" y="277208"/>
                    </a:cubicBezTo>
                    <a:cubicBezTo>
                      <a:pt x="29972" y="279626"/>
                      <a:pt x="32188" y="281822"/>
                      <a:pt x="34421" y="284055"/>
                    </a:cubicBezTo>
                    <a:cubicBezTo>
                      <a:pt x="35528" y="285163"/>
                      <a:pt x="36524" y="286325"/>
                      <a:pt x="37724" y="287396"/>
                    </a:cubicBezTo>
                    <a:cubicBezTo>
                      <a:pt x="40105" y="289537"/>
                      <a:pt x="42652" y="291493"/>
                      <a:pt x="45236" y="293450"/>
                    </a:cubicBezTo>
                    <a:cubicBezTo>
                      <a:pt x="46509" y="294409"/>
                      <a:pt x="47783" y="295443"/>
                      <a:pt x="49130" y="296347"/>
                    </a:cubicBezTo>
                    <a:cubicBezTo>
                      <a:pt x="51954" y="298248"/>
                      <a:pt x="54980" y="299965"/>
                      <a:pt x="58044" y="301644"/>
                    </a:cubicBezTo>
                    <a:cubicBezTo>
                      <a:pt x="59483" y="302401"/>
                      <a:pt x="60794" y="303194"/>
                      <a:pt x="62252" y="303914"/>
                    </a:cubicBezTo>
                    <a:cubicBezTo>
                      <a:pt x="65722" y="305631"/>
                      <a:pt x="69376" y="307088"/>
                      <a:pt x="73067" y="308491"/>
                    </a:cubicBezTo>
                    <a:cubicBezTo>
                      <a:pt x="74507" y="309008"/>
                      <a:pt x="75817" y="309562"/>
                      <a:pt x="77238" y="310041"/>
                    </a:cubicBezTo>
                    <a:cubicBezTo>
                      <a:pt x="81612" y="311518"/>
                      <a:pt x="86190" y="312699"/>
                      <a:pt x="90877" y="313825"/>
                    </a:cubicBezTo>
                    <a:cubicBezTo>
                      <a:pt x="91985" y="314065"/>
                      <a:pt x="93018" y="314379"/>
                      <a:pt x="94144" y="314619"/>
                    </a:cubicBezTo>
                    <a:cubicBezTo>
                      <a:pt x="106786" y="317239"/>
                      <a:pt x="120517" y="318679"/>
                      <a:pt x="135559" y="318679"/>
                    </a:cubicBezTo>
                    <a:lnTo>
                      <a:pt x="215861" y="318679"/>
                    </a:lnTo>
                    <a:cubicBezTo>
                      <a:pt x="255006" y="318679"/>
                      <a:pt x="263034" y="338335"/>
                      <a:pt x="263034" y="367809"/>
                    </a:cubicBezTo>
                    <a:lnTo>
                      <a:pt x="263034" y="395622"/>
                    </a:lnTo>
                    <a:cubicBezTo>
                      <a:pt x="263034" y="399516"/>
                      <a:pt x="262554" y="403023"/>
                      <a:pt x="261927" y="406400"/>
                    </a:cubicBezTo>
                    <a:cubicBezTo>
                      <a:pt x="261853" y="406917"/>
                      <a:pt x="261853" y="407637"/>
                      <a:pt x="261724" y="408153"/>
                    </a:cubicBezTo>
                    <a:cubicBezTo>
                      <a:pt x="261096" y="410977"/>
                      <a:pt x="259971" y="413358"/>
                      <a:pt x="258863" y="415794"/>
                    </a:cubicBezTo>
                    <a:cubicBezTo>
                      <a:pt x="258420" y="416717"/>
                      <a:pt x="258144" y="417824"/>
                      <a:pt x="257664" y="418692"/>
                    </a:cubicBezTo>
                    <a:cubicBezTo>
                      <a:pt x="256113" y="421405"/>
                      <a:pt x="254157" y="423786"/>
                      <a:pt x="251942" y="425963"/>
                    </a:cubicBezTo>
                    <a:cubicBezTo>
                      <a:pt x="251702" y="426203"/>
                      <a:pt x="251499" y="426517"/>
                      <a:pt x="251223" y="426757"/>
                    </a:cubicBezTo>
                    <a:cubicBezTo>
                      <a:pt x="248639" y="429175"/>
                      <a:pt x="245612" y="431260"/>
                      <a:pt x="242105" y="432995"/>
                    </a:cubicBezTo>
                    <a:cubicBezTo>
                      <a:pt x="229020" y="439639"/>
                      <a:pt x="211985" y="440506"/>
                      <a:pt x="198623" y="440506"/>
                    </a:cubicBezTo>
                    <a:cubicBezTo>
                      <a:pt x="130613" y="440506"/>
                      <a:pt x="43501" y="435376"/>
                      <a:pt x="15854" y="432626"/>
                    </a:cubicBezTo>
                    <a:lnTo>
                      <a:pt x="15743" y="432626"/>
                    </a:lnTo>
                    <a:lnTo>
                      <a:pt x="15743" y="511304"/>
                    </a:lnTo>
                    <a:lnTo>
                      <a:pt x="15817" y="511341"/>
                    </a:lnTo>
                    <a:cubicBezTo>
                      <a:pt x="69191" y="526733"/>
                      <a:pt x="126128" y="532749"/>
                      <a:pt x="218721" y="532749"/>
                    </a:cubicBezTo>
                    <a:cubicBezTo>
                      <a:pt x="219995" y="532749"/>
                      <a:pt x="221028" y="532583"/>
                      <a:pt x="222302" y="532583"/>
                    </a:cubicBezTo>
                    <a:cubicBezTo>
                      <a:pt x="230460" y="532473"/>
                      <a:pt x="238617" y="532104"/>
                      <a:pt x="246683" y="531273"/>
                    </a:cubicBezTo>
                    <a:cubicBezTo>
                      <a:pt x="248584" y="531070"/>
                      <a:pt x="250466" y="530830"/>
                      <a:pt x="252330" y="530590"/>
                    </a:cubicBezTo>
                    <a:cubicBezTo>
                      <a:pt x="259454" y="529667"/>
                      <a:pt x="266449" y="528449"/>
                      <a:pt x="273296" y="526770"/>
                    </a:cubicBezTo>
                    <a:cubicBezTo>
                      <a:pt x="275123" y="526327"/>
                      <a:pt x="276839" y="525810"/>
                      <a:pt x="278593" y="525293"/>
                    </a:cubicBezTo>
                    <a:cubicBezTo>
                      <a:pt x="284831" y="523540"/>
                      <a:pt x="290921" y="521473"/>
                      <a:pt x="296735" y="518889"/>
                    </a:cubicBezTo>
                    <a:cubicBezTo>
                      <a:pt x="298322" y="518169"/>
                      <a:pt x="299799" y="517339"/>
                      <a:pt x="301312" y="516582"/>
                    </a:cubicBezTo>
                    <a:cubicBezTo>
                      <a:pt x="306369" y="514072"/>
                      <a:pt x="311223" y="511285"/>
                      <a:pt x="315800" y="508037"/>
                    </a:cubicBezTo>
                    <a:cubicBezTo>
                      <a:pt x="316428" y="507594"/>
                      <a:pt x="317240" y="507317"/>
                      <a:pt x="317830" y="506838"/>
                    </a:cubicBezTo>
                    <a:cubicBezTo>
                      <a:pt x="323828" y="502389"/>
                      <a:pt x="329088" y="497093"/>
                      <a:pt x="333942" y="491371"/>
                    </a:cubicBezTo>
                    <a:cubicBezTo>
                      <a:pt x="334865" y="490264"/>
                      <a:pt x="335898" y="489230"/>
                      <a:pt x="336803" y="488068"/>
                    </a:cubicBezTo>
                    <a:cubicBezTo>
                      <a:pt x="338519" y="485871"/>
                      <a:pt x="339977" y="483490"/>
                      <a:pt x="341527" y="481110"/>
                    </a:cubicBezTo>
                    <a:cubicBezTo>
                      <a:pt x="342598" y="479486"/>
                      <a:pt x="343761" y="477880"/>
                      <a:pt x="344757" y="476090"/>
                    </a:cubicBezTo>
                    <a:cubicBezTo>
                      <a:pt x="346141" y="473709"/>
                      <a:pt x="347341" y="471125"/>
                      <a:pt x="348578" y="468578"/>
                    </a:cubicBezTo>
                    <a:cubicBezTo>
                      <a:pt x="349537" y="466622"/>
                      <a:pt x="350534" y="464758"/>
                      <a:pt x="351365" y="462691"/>
                    </a:cubicBezTo>
                    <a:cubicBezTo>
                      <a:pt x="352601" y="459793"/>
                      <a:pt x="353635" y="456637"/>
                      <a:pt x="354668" y="453537"/>
                    </a:cubicBezTo>
                    <a:cubicBezTo>
                      <a:pt x="355259" y="451635"/>
                      <a:pt x="355979" y="449845"/>
                      <a:pt x="356532" y="447852"/>
                    </a:cubicBezTo>
                    <a:cubicBezTo>
                      <a:pt x="357732" y="443755"/>
                      <a:pt x="358673" y="439381"/>
                      <a:pt x="359559" y="434970"/>
                    </a:cubicBezTo>
                    <a:cubicBezTo>
                      <a:pt x="359799" y="433826"/>
                      <a:pt x="360076" y="432737"/>
                      <a:pt x="360315" y="431556"/>
                    </a:cubicBezTo>
                    <a:cubicBezTo>
                      <a:pt x="362457" y="419430"/>
                      <a:pt x="363656" y="406345"/>
                      <a:pt x="363656" y="392060"/>
                    </a:cubicBezTo>
                    <a:lnTo>
                      <a:pt x="363656" y="357104"/>
                    </a:lnTo>
                    <a:cubicBezTo>
                      <a:pt x="363656" y="331690"/>
                      <a:pt x="359633" y="295295"/>
                      <a:pt x="340346" y="266135"/>
                    </a:cubicBezTo>
                    <a:cubicBezTo>
                      <a:pt x="335825" y="259288"/>
                      <a:pt x="330583" y="253326"/>
                      <a:pt x="324843" y="24795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: Shape 132">
                <a:extLst>
                  <a:ext uri="{FF2B5EF4-FFF2-40B4-BE49-F238E27FC236}">
                    <a16:creationId xmlns:a16="http://schemas.microsoft.com/office/drawing/2014/main" id="{6C108BB8-AC29-7648-5EF7-ECABD400A488}"/>
                  </a:ext>
                </a:extLst>
              </p:cNvPr>
              <p:cNvSpPr/>
              <p:nvPr/>
            </p:nvSpPr>
            <p:spPr>
              <a:xfrm>
                <a:off x="4566961" y="5061963"/>
                <a:ext cx="361496" cy="532786"/>
              </a:xfrm>
              <a:custGeom>
                <a:avLst/>
                <a:gdLst>
                  <a:gd name="connsiteX0" fmla="*/ 83402 w 361496"/>
                  <a:gd name="connsiteY0" fmla="*/ 506431 h 532786"/>
                  <a:gd name="connsiteX1" fmla="*/ 79231 w 361496"/>
                  <a:gd name="connsiteY1" fmla="*/ 503847 h 532786"/>
                  <a:gd name="connsiteX2" fmla="*/ 83402 w 361496"/>
                  <a:gd name="connsiteY2" fmla="*/ 506431 h 532786"/>
                  <a:gd name="connsiteX3" fmla="*/ 64633 w 361496"/>
                  <a:gd name="connsiteY3" fmla="*/ 491796 h 532786"/>
                  <a:gd name="connsiteX4" fmla="*/ 64946 w 361496"/>
                  <a:gd name="connsiteY4" fmla="*/ 492035 h 532786"/>
                  <a:gd name="connsiteX5" fmla="*/ 64633 w 361496"/>
                  <a:gd name="connsiteY5" fmla="*/ 491796 h 532786"/>
                  <a:gd name="connsiteX6" fmla="*/ 100954 w 361496"/>
                  <a:gd name="connsiteY6" fmla="*/ 516268 h 532786"/>
                  <a:gd name="connsiteX7" fmla="*/ 95620 w 361496"/>
                  <a:gd name="connsiteY7" fmla="*/ 513887 h 532786"/>
                  <a:gd name="connsiteX8" fmla="*/ 100954 w 361496"/>
                  <a:gd name="connsiteY8" fmla="*/ 516268 h 532786"/>
                  <a:gd name="connsiteX9" fmla="*/ 117620 w 361496"/>
                  <a:gd name="connsiteY9" fmla="*/ 522949 h 532786"/>
                  <a:gd name="connsiteX10" fmla="*/ 113836 w 361496"/>
                  <a:gd name="connsiteY10" fmla="*/ 521842 h 532786"/>
                  <a:gd name="connsiteX11" fmla="*/ 117620 w 361496"/>
                  <a:gd name="connsiteY11" fmla="*/ 522949 h 532786"/>
                  <a:gd name="connsiteX12" fmla="*/ 178598 w 361496"/>
                  <a:gd name="connsiteY12" fmla="*/ 0 h 532786"/>
                  <a:gd name="connsiteX13" fmla="*/ 130188 w 361496"/>
                  <a:gd name="connsiteY13" fmla="*/ 4651 h 532786"/>
                  <a:gd name="connsiteX14" fmla="*/ 126774 w 361496"/>
                  <a:gd name="connsiteY14" fmla="*/ 5518 h 532786"/>
                  <a:gd name="connsiteX15" fmla="*/ 109831 w 361496"/>
                  <a:gd name="connsiteY15" fmla="*/ 10132 h 532786"/>
                  <a:gd name="connsiteX16" fmla="*/ 101600 w 361496"/>
                  <a:gd name="connsiteY16" fmla="*/ 13473 h 532786"/>
                  <a:gd name="connsiteX17" fmla="*/ 91302 w 361496"/>
                  <a:gd name="connsiteY17" fmla="*/ 17773 h 532786"/>
                  <a:gd name="connsiteX18" fmla="*/ 82830 w 361496"/>
                  <a:gd name="connsiteY18" fmla="*/ 22738 h 532786"/>
                  <a:gd name="connsiteX19" fmla="*/ 74562 w 361496"/>
                  <a:gd name="connsiteY19" fmla="*/ 27702 h 532786"/>
                  <a:gd name="connsiteX20" fmla="*/ 68324 w 361496"/>
                  <a:gd name="connsiteY20" fmla="*/ 32722 h 532786"/>
                  <a:gd name="connsiteX21" fmla="*/ 59613 w 361496"/>
                  <a:gd name="connsiteY21" fmla="*/ 39957 h 532786"/>
                  <a:gd name="connsiteX22" fmla="*/ 57509 w 361496"/>
                  <a:gd name="connsiteY22" fmla="*/ 42227 h 532786"/>
                  <a:gd name="connsiteX23" fmla="*/ 35749 w 361496"/>
                  <a:gd name="connsiteY23" fmla="*/ 70151 h 532786"/>
                  <a:gd name="connsiteX24" fmla="*/ 19047 w 361496"/>
                  <a:gd name="connsiteY24" fmla="*/ 108023 h 532786"/>
                  <a:gd name="connsiteX25" fmla="*/ 18604 w 361496"/>
                  <a:gd name="connsiteY25" fmla="*/ 109536 h 532786"/>
                  <a:gd name="connsiteX26" fmla="*/ 12993 w 361496"/>
                  <a:gd name="connsiteY26" fmla="*/ 129192 h 532786"/>
                  <a:gd name="connsiteX27" fmla="*/ 11922 w 361496"/>
                  <a:gd name="connsiteY27" fmla="*/ 134396 h 532786"/>
                  <a:gd name="connsiteX28" fmla="*/ 8176 w 361496"/>
                  <a:gd name="connsiteY28" fmla="*/ 152446 h 532786"/>
                  <a:gd name="connsiteX29" fmla="*/ 7106 w 361496"/>
                  <a:gd name="connsiteY29" fmla="*/ 159404 h 532786"/>
                  <a:gd name="connsiteX30" fmla="*/ 4522 w 361496"/>
                  <a:gd name="connsiteY30" fmla="*/ 178137 h 532786"/>
                  <a:gd name="connsiteX31" fmla="*/ 3931 w 361496"/>
                  <a:gd name="connsiteY31" fmla="*/ 183858 h 532786"/>
                  <a:gd name="connsiteX32" fmla="*/ 0 w 361496"/>
                  <a:gd name="connsiteY32" fmla="*/ 265599 h 532786"/>
                  <a:gd name="connsiteX33" fmla="*/ 39533 w 361496"/>
                  <a:gd name="connsiteY33" fmla="*/ 460660 h 532786"/>
                  <a:gd name="connsiteX34" fmla="*/ 178635 w 361496"/>
                  <a:gd name="connsiteY34" fmla="*/ 532583 h 532786"/>
                  <a:gd name="connsiteX35" fmla="*/ 198715 w 361496"/>
                  <a:gd name="connsiteY35" fmla="*/ 532786 h 532786"/>
                  <a:gd name="connsiteX36" fmla="*/ 204806 w 361496"/>
                  <a:gd name="connsiteY36" fmla="*/ 532620 h 532786"/>
                  <a:gd name="connsiteX37" fmla="*/ 237787 w 361496"/>
                  <a:gd name="connsiteY37" fmla="*/ 531790 h 532786"/>
                  <a:gd name="connsiteX38" fmla="*/ 252939 w 361496"/>
                  <a:gd name="connsiteY38" fmla="*/ 530959 h 532786"/>
                  <a:gd name="connsiteX39" fmla="*/ 283170 w 361496"/>
                  <a:gd name="connsiteY39" fmla="*/ 528302 h 532786"/>
                  <a:gd name="connsiteX40" fmla="*/ 295775 w 361496"/>
                  <a:gd name="connsiteY40" fmla="*/ 526677 h 532786"/>
                  <a:gd name="connsiteX41" fmla="*/ 323976 w 361496"/>
                  <a:gd name="connsiteY41" fmla="*/ 522063 h 532786"/>
                  <a:gd name="connsiteX42" fmla="*/ 333315 w 361496"/>
                  <a:gd name="connsiteY42" fmla="*/ 519959 h 532786"/>
                  <a:gd name="connsiteX43" fmla="*/ 356698 w 361496"/>
                  <a:gd name="connsiteY43" fmla="*/ 513869 h 532786"/>
                  <a:gd name="connsiteX44" fmla="*/ 361423 w 361496"/>
                  <a:gd name="connsiteY44" fmla="*/ 512632 h 532786"/>
                  <a:gd name="connsiteX45" fmla="*/ 361496 w 361496"/>
                  <a:gd name="connsiteY45" fmla="*/ 512596 h 532786"/>
                  <a:gd name="connsiteX46" fmla="*/ 361496 w 361496"/>
                  <a:gd name="connsiteY46" fmla="*/ 434638 h 532786"/>
                  <a:gd name="connsiteX47" fmla="*/ 361386 w 361496"/>
                  <a:gd name="connsiteY47" fmla="*/ 434638 h 532786"/>
                  <a:gd name="connsiteX48" fmla="*/ 202240 w 361496"/>
                  <a:gd name="connsiteY48" fmla="*/ 440322 h 532786"/>
                  <a:gd name="connsiteX49" fmla="*/ 120573 w 361496"/>
                  <a:gd name="connsiteY49" fmla="*/ 397596 h 532786"/>
                  <a:gd name="connsiteX50" fmla="*/ 100566 w 361496"/>
                  <a:gd name="connsiteY50" fmla="*/ 267039 h 532786"/>
                  <a:gd name="connsiteX51" fmla="*/ 123766 w 361496"/>
                  <a:gd name="connsiteY51" fmla="*/ 120222 h 532786"/>
                  <a:gd name="connsiteX52" fmla="*/ 202240 w 361496"/>
                  <a:gd name="connsiteY52" fmla="*/ 92298 h 532786"/>
                  <a:gd name="connsiteX53" fmla="*/ 359116 w 361496"/>
                  <a:gd name="connsiteY53" fmla="*/ 102043 h 532786"/>
                  <a:gd name="connsiteX54" fmla="*/ 361386 w 361496"/>
                  <a:gd name="connsiteY54" fmla="*/ 102283 h 532786"/>
                  <a:gd name="connsiteX55" fmla="*/ 361496 w 361496"/>
                  <a:gd name="connsiteY55" fmla="*/ 102283 h 532786"/>
                  <a:gd name="connsiteX56" fmla="*/ 361496 w 361496"/>
                  <a:gd name="connsiteY56" fmla="*/ 23568 h 532786"/>
                  <a:gd name="connsiteX57" fmla="*/ 361423 w 361496"/>
                  <a:gd name="connsiteY57" fmla="*/ 23531 h 532786"/>
                  <a:gd name="connsiteX58" fmla="*/ 178598 w 361496"/>
                  <a:gd name="connsiteY58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61496" h="532786">
                    <a:moveTo>
                      <a:pt x="83402" y="506431"/>
                    </a:moveTo>
                    <a:cubicBezTo>
                      <a:pt x="82055" y="505564"/>
                      <a:pt x="80579" y="504807"/>
                      <a:pt x="79231" y="503847"/>
                    </a:cubicBezTo>
                    <a:cubicBezTo>
                      <a:pt x="80579" y="504807"/>
                      <a:pt x="82055" y="505564"/>
                      <a:pt x="83402" y="506431"/>
                    </a:cubicBezTo>
                    <a:moveTo>
                      <a:pt x="64633" y="491796"/>
                    </a:moveTo>
                    <a:cubicBezTo>
                      <a:pt x="64744" y="491870"/>
                      <a:pt x="64836" y="491906"/>
                      <a:pt x="64946" y="492035"/>
                    </a:cubicBezTo>
                    <a:cubicBezTo>
                      <a:pt x="64836" y="491925"/>
                      <a:pt x="64744" y="491870"/>
                      <a:pt x="64633" y="491796"/>
                    </a:cubicBezTo>
                    <a:moveTo>
                      <a:pt x="100954" y="516268"/>
                    </a:moveTo>
                    <a:cubicBezTo>
                      <a:pt x="99201" y="515438"/>
                      <a:pt x="97337" y="514755"/>
                      <a:pt x="95620" y="513887"/>
                    </a:cubicBezTo>
                    <a:cubicBezTo>
                      <a:pt x="97318" y="514755"/>
                      <a:pt x="99201" y="515419"/>
                      <a:pt x="100954" y="516268"/>
                    </a:cubicBezTo>
                    <a:moveTo>
                      <a:pt x="117620" y="522949"/>
                    </a:moveTo>
                    <a:cubicBezTo>
                      <a:pt x="116420" y="522543"/>
                      <a:pt x="115073" y="522266"/>
                      <a:pt x="113836" y="521842"/>
                    </a:cubicBezTo>
                    <a:cubicBezTo>
                      <a:pt x="115036" y="522266"/>
                      <a:pt x="116420" y="522543"/>
                      <a:pt x="117620" y="522949"/>
                    </a:cubicBezTo>
                    <a:moveTo>
                      <a:pt x="178598" y="0"/>
                    </a:moveTo>
                    <a:cubicBezTo>
                      <a:pt x="161010" y="0"/>
                      <a:pt x="144953" y="1587"/>
                      <a:pt x="130188" y="4651"/>
                    </a:cubicBezTo>
                    <a:cubicBezTo>
                      <a:pt x="128951" y="4891"/>
                      <a:pt x="127918" y="5278"/>
                      <a:pt x="126774" y="5518"/>
                    </a:cubicBezTo>
                    <a:cubicBezTo>
                      <a:pt x="120923" y="6866"/>
                      <a:pt x="115202" y="8305"/>
                      <a:pt x="109831" y="10132"/>
                    </a:cubicBezTo>
                    <a:cubicBezTo>
                      <a:pt x="106934" y="11092"/>
                      <a:pt x="104350" y="12365"/>
                      <a:pt x="101600" y="13473"/>
                    </a:cubicBezTo>
                    <a:cubicBezTo>
                      <a:pt x="98130" y="14857"/>
                      <a:pt x="94568" y="16130"/>
                      <a:pt x="91302" y="17773"/>
                    </a:cubicBezTo>
                    <a:cubicBezTo>
                      <a:pt x="88312" y="19286"/>
                      <a:pt x="85654" y="21077"/>
                      <a:pt x="82830" y="22738"/>
                    </a:cubicBezTo>
                    <a:cubicBezTo>
                      <a:pt x="80043" y="24362"/>
                      <a:pt x="77183" y="25875"/>
                      <a:pt x="74562" y="27702"/>
                    </a:cubicBezTo>
                    <a:cubicBezTo>
                      <a:pt x="72366" y="29252"/>
                      <a:pt x="70428" y="31043"/>
                      <a:pt x="68324" y="32722"/>
                    </a:cubicBezTo>
                    <a:cubicBezTo>
                      <a:pt x="65389" y="35066"/>
                      <a:pt x="62363" y="37336"/>
                      <a:pt x="59613" y="39957"/>
                    </a:cubicBezTo>
                    <a:cubicBezTo>
                      <a:pt x="58856" y="40677"/>
                      <a:pt x="58266" y="41507"/>
                      <a:pt x="57509" y="42227"/>
                    </a:cubicBezTo>
                    <a:cubicBezTo>
                      <a:pt x="49351" y="50385"/>
                      <a:pt x="41987" y="59576"/>
                      <a:pt x="35749" y="70151"/>
                    </a:cubicBezTo>
                    <a:cubicBezTo>
                      <a:pt x="29271" y="81206"/>
                      <a:pt x="23734" y="93867"/>
                      <a:pt x="19047" y="108023"/>
                    </a:cubicBezTo>
                    <a:cubicBezTo>
                      <a:pt x="18880" y="108503"/>
                      <a:pt x="18770" y="109019"/>
                      <a:pt x="18604" y="109536"/>
                    </a:cubicBezTo>
                    <a:cubicBezTo>
                      <a:pt x="16573" y="115774"/>
                      <a:pt x="14709" y="122308"/>
                      <a:pt x="12993" y="129192"/>
                    </a:cubicBezTo>
                    <a:cubicBezTo>
                      <a:pt x="12587" y="130908"/>
                      <a:pt x="12273" y="132698"/>
                      <a:pt x="11922" y="134396"/>
                    </a:cubicBezTo>
                    <a:cubicBezTo>
                      <a:pt x="10575" y="140247"/>
                      <a:pt x="9302" y="146171"/>
                      <a:pt x="8176" y="152446"/>
                    </a:cubicBezTo>
                    <a:cubicBezTo>
                      <a:pt x="7825" y="154716"/>
                      <a:pt x="7493" y="157097"/>
                      <a:pt x="7106" y="159404"/>
                    </a:cubicBezTo>
                    <a:cubicBezTo>
                      <a:pt x="6183" y="165494"/>
                      <a:pt x="5278" y="171622"/>
                      <a:pt x="4522" y="178137"/>
                    </a:cubicBezTo>
                    <a:cubicBezTo>
                      <a:pt x="4282" y="180001"/>
                      <a:pt x="4116" y="181957"/>
                      <a:pt x="3931" y="183858"/>
                    </a:cubicBezTo>
                    <a:cubicBezTo>
                      <a:pt x="1384" y="208128"/>
                      <a:pt x="0" y="235092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2" y="532675"/>
                      <a:pt x="204806" y="532620"/>
                    </a:cubicBezTo>
                    <a:cubicBezTo>
                      <a:pt x="216174" y="532583"/>
                      <a:pt x="227119" y="532214"/>
                      <a:pt x="237787" y="531790"/>
                    </a:cubicBezTo>
                    <a:cubicBezTo>
                      <a:pt x="242917" y="531550"/>
                      <a:pt x="247974" y="531273"/>
                      <a:pt x="252939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520" y="525367"/>
                      <a:pt x="315025" y="523853"/>
                      <a:pt x="323976" y="522063"/>
                    </a:cubicBezTo>
                    <a:cubicBezTo>
                      <a:pt x="327206" y="521436"/>
                      <a:pt x="330214" y="520624"/>
                      <a:pt x="333315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2" y="513426"/>
                      <a:pt x="359965" y="513112"/>
                      <a:pt x="361423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6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914" y="440322"/>
                      <a:pt x="135928" y="426757"/>
                      <a:pt x="120573" y="397596"/>
                    </a:cubicBezTo>
                    <a:cubicBezTo>
                      <a:pt x="106731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66" y="120222"/>
                    </a:cubicBezTo>
                    <a:cubicBezTo>
                      <a:pt x="139638" y="96875"/>
                      <a:pt x="164572" y="92298"/>
                      <a:pt x="202240" y="92298"/>
                    </a:cubicBezTo>
                    <a:cubicBezTo>
                      <a:pt x="257848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56" y="6792"/>
                      <a:pt x="250669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6" name="Freeform: Shape 98">
              <a:extLst>
                <a:ext uri="{FF2B5EF4-FFF2-40B4-BE49-F238E27FC236}">
                  <a16:creationId xmlns:a16="http://schemas.microsoft.com/office/drawing/2014/main" id="{629AAD95-714F-5D76-C13C-F11FE5527975}"/>
                </a:ext>
              </a:extLst>
            </p:cNvPr>
            <p:cNvSpPr/>
            <p:nvPr/>
          </p:nvSpPr>
          <p:spPr>
            <a:xfrm>
              <a:off x="5014222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4 w 100603"/>
                <a:gd name="connsiteY1" fmla="*/ 0 h 522598"/>
                <a:gd name="connsiteX2" fmla="*/ 100604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4" y="0"/>
                  </a:lnTo>
                  <a:lnTo>
                    <a:pt x="100604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99">
              <a:extLst>
                <a:ext uri="{FF2B5EF4-FFF2-40B4-BE49-F238E27FC236}">
                  <a16:creationId xmlns:a16="http://schemas.microsoft.com/office/drawing/2014/main" id="{A3549900-0644-45E8-F6CA-1CDA85E28F53}"/>
                </a:ext>
              </a:extLst>
            </p:cNvPr>
            <p:cNvSpPr/>
            <p:nvPr/>
          </p:nvSpPr>
          <p:spPr>
            <a:xfrm>
              <a:off x="5203821" y="5067666"/>
              <a:ext cx="344996" cy="524979"/>
            </a:xfrm>
            <a:custGeom>
              <a:avLst/>
              <a:gdLst>
                <a:gd name="connsiteX0" fmla="*/ 105328 w 344996"/>
                <a:gd name="connsiteY0" fmla="*/ 416293 h 524979"/>
                <a:gd name="connsiteX1" fmla="*/ 104405 w 344996"/>
                <a:gd name="connsiteY1" fmla="*/ 414816 h 524979"/>
                <a:gd name="connsiteX2" fmla="*/ 105328 w 344996"/>
                <a:gd name="connsiteY2" fmla="*/ 416293 h 524979"/>
                <a:gd name="connsiteX3" fmla="*/ 110293 w 344996"/>
                <a:gd name="connsiteY3" fmla="*/ 422660 h 524979"/>
                <a:gd name="connsiteX4" fmla="*/ 108946 w 344996"/>
                <a:gd name="connsiteY4" fmla="*/ 421553 h 524979"/>
                <a:gd name="connsiteX5" fmla="*/ 110293 w 344996"/>
                <a:gd name="connsiteY5" fmla="*/ 422660 h 524979"/>
                <a:gd name="connsiteX6" fmla="*/ 28071 w 344996"/>
                <a:gd name="connsiteY6" fmla="*/ 497610 h 524979"/>
                <a:gd name="connsiteX7" fmla="*/ 27961 w 344996"/>
                <a:gd name="connsiteY7" fmla="*/ 497443 h 524979"/>
                <a:gd name="connsiteX8" fmla="*/ 29825 w 344996"/>
                <a:gd name="connsiteY8" fmla="*/ 499160 h 524979"/>
                <a:gd name="connsiteX9" fmla="*/ 28071 w 344996"/>
                <a:gd name="connsiteY9" fmla="*/ 497610 h 524979"/>
                <a:gd name="connsiteX10" fmla="*/ 15540 w 344996"/>
                <a:gd name="connsiteY10" fmla="*/ 482014 h 524979"/>
                <a:gd name="connsiteX11" fmla="*/ 16370 w 344996"/>
                <a:gd name="connsiteY11" fmla="*/ 483325 h 524979"/>
                <a:gd name="connsiteX12" fmla="*/ 15540 w 344996"/>
                <a:gd name="connsiteY12" fmla="*/ 482014 h 524979"/>
                <a:gd name="connsiteX13" fmla="*/ 1864 w 344996"/>
                <a:gd name="connsiteY13" fmla="*/ 442629 h 524979"/>
                <a:gd name="connsiteX14" fmla="*/ 2270 w 344996"/>
                <a:gd name="connsiteY14" fmla="*/ 444936 h 524979"/>
                <a:gd name="connsiteX15" fmla="*/ 1864 w 344996"/>
                <a:gd name="connsiteY15" fmla="*/ 442629 h 524979"/>
                <a:gd name="connsiteX16" fmla="*/ 2141 w 344996"/>
                <a:gd name="connsiteY16" fmla="*/ 83440 h 524979"/>
                <a:gd name="connsiteX17" fmla="*/ 1901 w 344996"/>
                <a:gd name="connsiteY17" fmla="*/ 85119 h 524979"/>
                <a:gd name="connsiteX18" fmla="*/ 2141 w 344996"/>
                <a:gd name="connsiteY18" fmla="*/ 83440 h 524979"/>
                <a:gd name="connsiteX19" fmla="*/ 28311 w 344996"/>
                <a:gd name="connsiteY19" fmla="*/ 28828 h 524979"/>
                <a:gd name="connsiteX20" fmla="*/ 28514 w 344996"/>
                <a:gd name="connsiteY20" fmla="*/ 28662 h 524979"/>
                <a:gd name="connsiteX21" fmla="*/ 28108 w 344996"/>
                <a:gd name="connsiteY21" fmla="*/ 29068 h 524979"/>
                <a:gd name="connsiteX22" fmla="*/ 28311 w 344996"/>
                <a:gd name="connsiteY22" fmla="*/ 28828 h 524979"/>
                <a:gd name="connsiteX23" fmla="*/ 114076 w 344996"/>
                <a:gd name="connsiteY23" fmla="*/ 37 h 524979"/>
                <a:gd name="connsiteX24" fmla="*/ 111326 w 344996"/>
                <a:gd name="connsiteY24" fmla="*/ 0 h 524979"/>
                <a:gd name="connsiteX25" fmla="*/ 75411 w 344996"/>
                <a:gd name="connsiteY25" fmla="*/ 4024 h 524979"/>
                <a:gd name="connsiteX26" fmla="*/ 75374 w 344996"/>
                <a:gd name="connsiteY26" fmla="*/ 4061 h 524979"/>
                <a:gd name="connsiteX27" fmla="*/ 65795 w 344996"/>
                <a:gd name="connsiteY27" fmla="*/ 6681 h 524979"/>
                <a:gd name="connsiteX28" fmla="*/ 65592 w 344996"/>
                <a:gd name="connsiteY28" fmla="*/ 6755 h 524979"/>
                <a:gd name="connsiteX29" fmla="*/ 32335 w 344996"/>
                <a:gd name="connsiteY29" fmla="*/ 25137 h 524979"/>
                <a:gd name="connsiteX30" fmla="*/ 30064 w 344996"/>
                <a:gd name="connsiteY30" fmla="*/ 27038 h 524979"/>
                <a:gd name="connsiteX31" fmla="*/ 28108 w 344996"/>
                <a:gd name="connsiteY31" fmla="*/ 28662 h 524979"/>
                <a:gd name="connsiteX32" fmla="*/ 26429 w 344996"/>
                <a:gd name="connsiteY32" fmla="*/ 30803 h 524979"/>
                <a:gd name="connsiteX33" fmla="*/ 16481 w 344996"/>
                <a:gd name="connsiteY33" fmla="*/ 43206 h 524979"/>
                <a:gd name="connsiteX34" fmla="*/ 14580 w 344996"/>
                <a:gd name="connsiteY34" fmla="*/ 46749 h 524979"/>
                <a:gd name="connsiteX35" fmla="*/ 8489 w 344996"/>
                <a:gd name="connsiteY35" fmla="*/ 59520 h 524979"/>
                <a:gd name="connsiteX36" fmla="*/ 6625 w 344996"/>
                <a:gd name="connsiteY36" fmla="*/ 64171 h 524979"/>
                <a:gd name="connsiteX37" fmla="*/ 2491 w 344996"/>
                <a:gd name="connsiteY37" fmla="*/ 81040 h 524979"/>
                <a:gd name="connsiteX38" fmla="*/ 1458 w 344996"/>
                <a:gd name="connsiteY38" fmla="*/ 88164 h 524979"/>
                <a:gd name="connsiteX39" fmla="*/ 314 w 344996"/>
                <a:gd name="connsiteY39" fmla="*/ 104313 h 524979"/>
                <a:gd name="connsiteX40" fmla="*/ 0 w 344996"/>
                <a:gd name="connsiteY40" fmla="*/ 108613 h 524979"/>
                <a:gd name="connsiteX41" fmla="*/ 0 w 344996"/>
                <a:gd name="connsiteY41" fmla="*/ 419744 h 524979"/>
                <a:gd name="connsiteX42" fmla="*/ 351 w 344996"/>
                <a:gd name="connsiteY42" fmla="*/ 424635 h 524979"/>
                <a:gd name="connsiteX43" fmla="*/ 1458 w 344996"/>
                <a:gd name="connsiteY43" fmla="*/ 440027 h 524979"/>
                <a:gd name="connsiteX44" fmla="*/ 2658 w 344996"/>
                <a:gd name="connsiteY44" fmla="*/ 447539 h 524979"/>
                <a:gd name="connsiteX45" fmla="*/ 6164 w 344996"/>
                <a:gd name="connsiteY45" fmla="*/ 461454 h 524979"/>
                <a:gd name="connsiteX46" fmla="*/ 7751 w 344996"/>
                <a:gd name="connsiteY46" fmla="*/ 466382 h 524979"/>
                <a:gd name="connsiteX47" fmla="*/ 14432 w 344996"/>
                <a:gd name="connsiteY47" fmla="*/ 480187 h 524979"/>
                <a:gd name="connsiteX48" fmla="*/ 17330 w 344996"/>
                <a:gd name="connsiteY48" fmla="*/ 484838 h 524979"/>
                <a:gd name="connsiteX49" fmla="*/ 26872 w 344996"/>
                <a:gd name="connsiteY49" fmla="*/ 496484 h 524979"/>
                <a:gd name="connsiteX50" fmla="*/ 27905 w 344996"/>
                <a:gd name="connsiteY50" fmla="*/ 497720 h 524979"/>
                <a:gd name="connsiteX51" fmla="*/ 33036 w 344996"/>
                <a:gd name="connsiteY51" fmla="*/ 501984 h 524979"/>
                <a:gd name="connsiteX52" fmla="*/ 34863 w 344996"/>
                <a:gd name="connsiteY52" fmla="*/ 503497 h 524979"/>
                <a:gd name="connsiteX53" fmla="*/ 41673 w 344996"/>
                <a:gd name="connsiteY53" fmla="*/ 508111 h 524979"/>
                <a:gd name="connsiteX54" fmla="*/ 44220 w 344996"/>
                <a:gd name="connsiteY54" fmla="*/ 509624 h 524979"/>
                <a:gd name="connsiteX55" fmla="*/ 50975 w 344996"/>
                <a:gd name="connsiteY55" fmla="*/ 513131 h 524979"/>
                <a:gd name="connsiteX56" fmla="*/ 54113 w 344996"/>
                <a:gd name="connsiteY56" fmla="*/ 514570 h 524979"/>
                <a:gd name="connsiteX57" fmla="*/ 60923 w 344996"/>
                <a:gd name="connsiteY57" fmla="*/ 517228 h 524979"/>
                <a:gd name="connsiteX58" fmla="*/ 64337 w 344996"/>
                <a:gd name="connsiteY58" fmla="*/ 518336 h 524979"/>
                <a:gd name="connsiteX59" fmla="*/ 71332 w 344996"/>
                <a:gd name="connsiteY59" fmla="*/ 520329 h 524979"/>
                <a:gd name="connsiteX60" fmla="*/ 74433 w 344996"/>
                <a:gd name="connsiteY60" fmla="*/ 521049 h 524979"/>
                <a:gd name="connsiteX61" fmla="*/ 82147 w 344996"/>
                <a:gd name="connsiteY61" fmla="*/ 522599 h 524979"/>
                <a:gd name="connsiteX62" fmla="*/ 83864 w 344996"/>
                <a:gd name="connsiteY62" fmla="*/ 522876 h 524979"/>
                <a:gd name="connsiteX63" fmla="*/ 111474 w 344996"/>
                <a:gd name="connsiteY63" fmla="*/ 524980 h 524979"/>
                <a:gd name="connsiteX64" fmla="*/ 121255 w 344996"/>
                <a:gd name="connsiteY64" fmla="*/ 524777 h 524979"/>
                <a:gd name="connsiteX65" fmla="*/ 344923 w 344996"/>
                <a:gd name="connsiteY65" fmla="*/ 512596 h 524979"/>
                <a:gd name="connsiteX66" fmla="*/ 344997 w 344996"/>
                <a:gd name="connsiteY66" fmla="*/ 512596 h 524979"/>
                <a:gd name="connsiteX67" fmla="*/ 344997 w 344996"/>
                <a:gd name="connsiteY67" fmla="*/ 430301 h 524979"/>
                <a:gd name="connsiteX68" fmla="*/ 143716 w 344996"/>
                <a:gd name="connsiteY68" fmla="*/ 430301 h 524979"/>
                <a:gd name="connsiteX69" fmla="*/ 114445 w 344996"/>
                <a:gd name="connsiteY69" fmla="*/ 425687 h 524979"/>
                <a:gd name="connsiteX70" fmla="*/ 108447 w 344996"/>
                <a:gd name="connsiteY70" fmla="*/ 420833 h 524979"/>
                <a:gd name="connsiteX71" fmla="*/ 108004 w 344996"/>
                <a:gd name="connsiteY71" fmla="*/ 420150 h 524979"/>
                <a:gd name="connsiteX72" fmla="*/ 104110 w 344996"/>
                <a:gd name="connsiteY72" fmla="*/ 413857 h 524979"/>
                <a:gd name="connsiteX73" fmla="*/ 103630 w 344996"/>
                <a:gd name="connsiteY73" fmla="*/ 412472 h 524979"/>
                <a:gd name="connsiteX74" fmla="*/ 100566 w 344996"/>
                <a:gd name="connsiteY74" fmla="*/ 393296 h 524979"/>
                <a:gd name="connsiteX75" fmla="*/ 100566 w 344996"/>
                <a:gd name="connsiteY75" fmla="*/ 312127 h 524979"/>
                <a:gd name="connsiteX76" fmla="*/ 312625 w 344996"/>
                <a:gd name="connsiteY76" fmla="*/ 305723 h 524979"/>
                <a:gd name="connsiteX77" fmla="*/ 312736 w 344996"/>
                <a:gd name="connsiteY77" fmla="*/ 305723 h 524979"/>
                <a:gd name="connsiteX78" fmla="*/ 312736 w 344996"/>
                <a:gd name="connsiteY78" fmla="*/ 222671 h 524979"/>
                <a:gd name="connsiteX79" fmla="*/ 100566 w 344996"/>
                <a:gd name="connsiteY79" fmla="*/ 215547 h 524979"/>
                <a:gd name="connsiteX80" fmla="*/ 100566 w 344996"/>
                <a:gd name="connsiteY80" fmla="*/ 134286 h 524979"/>
                <a:gd name="connsiteX81" fmla="*/ 137718 w 344996"/>
                <a:gd name="connsiteY81" fmla="*/ 94476 h 524979"/>
                <a:gd name="connsiteX82" fmla="*/ 344997 w 344996"/>
                <a:gd name="connsiteY82" fmla="*/ 94476 h 524979"/>
                <a:gd name="connsiteX83" fmla="*/ 344997 w 344996"/>
                <a:gd name="connsiteY83" fmla="*/ 11462 h 524979"/>
                <a:gd name="connsiteX84" fmla="*/ 344923 w 344996"/>
                <a:gd name="connsiteY84" fmla="*/ 11425 h 524979"/>
                <a:gd name="connsiteX85" fmla="*/ 114076 w 344996"/>
                <a:gd name="connsiteY85" fmla="*/ 37 h 52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44996" h="524979">
                  <a:moveTo>
                    <a:pt x="105328" y="416293"/>
                  </a:moveTo>
                  <a:cubicBezTo>
                    <a:pt x="105014" y="415776"/>
                    <a:pt x="104701" y="415370"/>
                    <a:pt x="104405" y="414816"/>
                  </a:cubicBezTo>
                  <a:cubicBezTo>
                    <a:pt x="104645" y="415388"/>
                    <a:pt x="105014" y="415776"/>
                    <a:pt x="105328" y="416293"/>
                  </a:cubicBezTo>
                  <a:moveTo>
                    <a:pt x="110293" y="422660"/>
                  </a:moveTo>
                  <a:cubicBezTo>
                    <a:pt x="109850" y="422254"/>
                    <a:pt x="109333" y="421977"/>
                    <a:pt x="108946" y="421553"/>
                  </a:cubicBezTo>
                  <a:cubicBezTo>
                    <a:pt x="109352" y="421996"/>
                    <a:pt x="109905" y="422272"/>
                    <a:pt x="110293" y="422660"/>
                  </a:cubicBezTo>
                  <a:moveTo>
                    <a:pt x="28071" y="497610"/>
                  </a:moveTo>
                  <a:cubicBezTo>
                    <a:pt x="28034" y="497573"/>
                    <a:pt x="27998" y="497536"/>
                    <a:pt x="27961" y="497443"/>
                  </a:cubicBezTo>
                  <a:cubicBezTo>
                    <a:pt x="28551" y="498034"/>
                    <a:pt x="29234" y="498551"/>
                    <a:pt x="29825" y="499160"/>
                  </a:cubicBezTo>
                  <a:cubicBezTo>
                    <a:pt x="29271" y="498643"/>
                    <a:pt x="28588" y="498126"/>
                    <a:pt x="28071" y="497610"/>
                  </a:cubicBezTo>
                  <a:moveTo>
                    <a:pt x="15540" y="482014"/>
                  </a:moveTo>
                  <a:cubicBezTo>
                    <a:pt x="15816" y="482457"/>
                    <a:pt x="16094" y="482882"/>
                    <a:pt x="16370" y="483325"/>
                  </a:cubicBezTo>
                  <a:cubicBezTo>
                    <a:pt x="16112" y="482882"/>
                    <a:pt x="15835" y="482457"/>
                    <a:pt x="15540" y="482014"/>
                  </a:cubicBezTo>
                  <a:moveTo>
                    <a:pt x="1864" y="442629"/>
                  </a:moveTo>
                  <a:cubicBezTo>
                    <a:pt x="1974" y="443386"/>
                    <a:pt x="2141" y="444180"/>
                    <a:pt x="2270" y="444936"/>
                  </a:cubicBezTo>
                  <a:cubicBezTo>
                    <a:pt x="2141" y="444143"/>
                    <a:pt x="1974" y="443386"/>
                    <a:pt x="1864" y="442629"/>
                  </a:cubicBezTo>
                  <a:moveTo>
                    <a:pt x="2141" y="83440"/>
                  </a:moveTo>
                  <a:cubicBezTo>
                    <a:pt x="2067" y="83993"/>
                    <a:pt x="1974" y="84547"/>
                    <a:pt x="1901" y="85119"/>
                  </a:cubicBezTo>
                  <a:cubicBezTo>
                    <a:pt x="1974" y="84565"/>
                    <a:pt x="2067" y="83993"/>
                    <a:pt x="2141" y="83440"/>
                  </a:cubicBezTo>
                  <a:moveTo>
                    <a:pt x="28311" y="28828"/>
                  </a:moveTo>
                  <a:cubicBezTo>
                    <a:pt x="28348" y="28791"/>
                    <a:pt x="28422" y="28718"/>
                    <a:pt x="28514" y="28662"/>
                  </a:cubicBezTo>
                  <a:cubicBezTo>
                    <a:pt x="28348" y="28773"/>
                    <a:pt x="28237" y="28939"/>
                    <a:pt x="28108" y="29068"/>
                  </a:cubicBezTo>
                  <a:cubicBezTo>
                    <a:pt x="28201" y="28995"/>
                    <a:pt x="28237" y="28902"/>
                    <a:pt x="28311" y="28828"/>
                  </a:cubicBezTo>
                  <a:moveTo>
                    <a:pt x="114076" y="37"/>
                  </a:moveTo>
                  <a:cubicBezTo>
                    <a:pt x="113209" y="0"/>
                    <a:pt x="112286" y="0"/>
                    <a:pt x="111326" y="0"/>
                  </a:cubicBezTo>
                  <a:cubicBezTo>
                    <a:pt x="100474" y="0"/>
                    <a:pt x="88016" y="1071"/>
                    <a:pt x="75411" y="4024"/>
                  </a:cubicBezTo>
                  <a:lnTo>
                    <a:pt x="75374" y="4061"/>
                  </a:lnTo>
                  <a:cubicBezTo>
                    <a:pt x="72144" y="4817"/>
                    <a:pt x="68970" y="5685"/>
                    <a:pt x="65795" y="6681"/>
                  </a:cubicBezTo>
                  <a:cubicBezTo>
                    <a:pt x="65721" y="6718"/>
                    <a:pt x="65684" y="6755"/>
                    <a:pt x="65592" y="6755"/>
                  </a:cubicBezTo>
                  <a:cubicBezTo>
                    <a:pt x="53817" y="10576"/>
                    <a:pt x="42356" y="16463"/>
                    <a:pt x="32335" y="25137"/>
                  </a:cubicBezTo>
                  <a:cubicBezTo>
                    <a:pt x="31578" y="25765"/>
                    <a:pt x="30784" y="26374"/>
                    <a:pt x="30064" y="27038"/>
                  </a:cubicBezTo>
                  <a:cubicBezTo>
                    <a:pt x="29437" y="27629"/>
                    <a:pt x="28754" y="28072"/>
                    <a:pt x="28108" y="28662"/>
                  </a:cubicBezTo>
                  <a:cubicBezTo>
                    <a:pt x="27481" y="29290"/>
                    <a:pt x="27038" y="30139"/>
                    <a:pt x="26429" y="30803"/>
                  </a:cubicBezTo>
                  <a:cubicBezTo>
                    <a:pt x="22848" y="34550"/>
                    <a:pt x="19471" y="38555"/>
                    <a:pt x="16481" y="43206"/>
                  </a:cubicBezTo>
                  <a:cubicBezTo>
                    <a:pt x="15761" y="44313"/>
                    <a:pt x="15208" y="45587"/>
                    <a:pt x="14580" y="46749"/>
                  </a:cubicBezTo>
                  <a:cubicBezTo>
                    <a:pt x="12273" y="50680"/>
                    <a:pt x="10280" y="54943"/>
                    <a:pt x="8489" y="59520"/>
                  </a:cubicBezTo>
                  <a:cubicBezTo>
                    <a:pt x="7899" y="61071"/>
                    <a:pt x="7179" y="62547"/>
                    <a:pt x="6625" y="64171"/>
                  </a:cubicBezTo>
                  <a:cubicBezTo>
                    <a:pt x="4872" y="69339"/>
                    <a:pt x="3562" y="75024"/>
                    <a:pt x="2491" y="81040"/>
                  </a:cubicBezTo>
                  <a:cubicBezTo>
                    <a:pt x="2085" y="83347"/>
                    <a:pt x="1735" y="85728"/>
                    <a:pt x="1458" y="88164"/>
                  </a:cubicBezTo>
                  <a:cubicBezTo>
                    <a:pt x="830" y="93258"/>
                    <a:pt x="424" y="98629"/>
                    <a:pt x="314" y="104313"/>
                  </a:cubicBezTo>
                  <a:cubicBezTo>
                    <a:pt x="277" y="105790"/>
                    <a:pt x="0" y="107100"/>
                    <a:pt x="0" y="108613"/>
                  </a:cubicBezTo>
                  <a:lnTo>
                    <a:pt x="0" y="419744"/>
                  </a:lnTo>
                  <a:cubicBezTo>
                    <a:pt x="0" y="421497"/>
                    <a:pt x="314" y="422974"/>
                    <a:pt x="351" y="424635"/>
                  </a:cubicBezTo>
                  <a:cubicBezTo>
                    <a:pt x="517" y="430042"/>
                    <a:pt x="830" y="435210"/>
                    <a:pt x="1458" y="440027"/>
                  </a:cubicBezTo>
                  <a:cubicBezTo>
                    <a:pt x="1772" y="442611"/>
                    <a:pt x="2215" y="445121"/>
                    <a:pt x="2658" y="447539"/>
                  </a:cubicBezTo>
                  <a:cubicBezTo>
                    <a:pt x="3617" y="452466"/>
                    <a:pt x="4724" y="457117"/>
                    <a:pt x="6164" y="461454"/>
                  </a:cubicBezTo>
                  <a:cubicBezTo>
                    <a:pt x="6681" y="463079"/>
                    <a:pt x="7161" y="464795"/>
                    <a:pt x="7751" y="466382"/>
                  </a:cubicBezTo>
                  <a:cubicBezTo>
                    <a:pt x="9652" y="471439"/>
                    <a:pt x="11922" y="475924"/>
                    <a:pt x="14432" y="480187"/>
                  </a:cubicBezTo>
                  <a:cubicBezTo>
                    <a:pt x="15355" y="481774"/>
                    <a:pt x="16296" y="483325"/>
                    <a:pt x="17330" y="484838"/>
                  </a:cubicBezTo>
                  <a:cubicBezTo>
                    <a:pt x="20265" y="489101"/>
                    <a:pt x="23420" y="493033"/>
                    <a:pt x="26872" y="496484"/>
                  </a:cubicBezTo>
                  <a:cubicBezTo>
                    <a:pt x="27278" y="496835"/>
                    <a:pt x="27499" y="497351"/>
                    <a:pt x="27905" y="497720"/>
                  </a:cubicBezTo>
                  <a:cubicBezTo>
                    <a:pt x="29530" y="499270"/>
                    <a:pt x="31320" y="500581"/>
                    <a:pt x="33036" y="501984"/>
                  </a:cubicBezTo>
                  <a:cubicBezTo>
                    <a:pt x="33664" y="502463"/>
                    <a:pt x="34272" y="503017"/>
                    <a:pt x="34863" y="503497"/>
                  </a:cubicBezTo>
                  <a:cubicBezTo>
                    <a:pt x="37059" y="505177"/>
                    <a:pt x="39366" y="506671"/>
                    <a:pt x="41673" y="508111"/>
                  </a:cubicBezTo>
                  <a:cubicBezTo>
                    <a:pt x="42541" y="508628"/>
                    <a:pt x="43353" y="509145"/>
                    <a:pt x="44220" y="509624"/>
                  </a:cubicBezTo>
                  <a:cubicBezTo>
                    <a:pt x="46417" y="510898"/>
                    <a:pt x="48668" y="512042"/>
                    <a:pt x="50975" y="513131"/>
                  </a:cubicBezTo>
                  <a:cubicBezTo>
                    <a:pt x="52009" y="513648"/>
                    <a:pt x="53079" y="514128"/>
                    <a:pt x="54113" y="514570"/>
                  </a:cubicBezTo>
                  <a:cubicBezTo>
                    <a:pt x="56383" y="515530"/>
                    <a:pt x="58616" y="516435"/>
                    <a:pt x="60923" y="517228"/>
                  </a:cubicBezTo>
                  <a:cubicBezTo>
                    <a:pt x="62030" y="517634"/>
                    <a:pt x="63193" y="517985"/>
                    <a:pt x="64337" y="518336"/>
                  </a:cubicBezTo>
                  <a:cubicBezTo>
                    <a:pt x="66681" y="519056"/>
                    <a:pt x="68988" y="519775"/>
                    <a:pt x="71332" y="520329"/>
                  </a:cubicBezTo>
                  <a:cubicBezTo>
                    <a:pt x="72366" y="520606"/>
                    <a:pt x="73399" y="520846"/>
                    <a:pt x="74433" y="521049"/>
                  </a:cubicBezTo>
                  <a:cubicBezTo>
                    <a:pt x="76980" y="521639"/>
                    <a:pt x="79563" y="522156"/>
                    <a:pt x="82147" y="522599"/>
                  </a:cubicBezTo>
                  <a:cubicBezTo>
                    <a:pt x="82701" y="522710"/>
                    <a:pt x="83255" y="522802"/>
                    <a:pt x="83864" y="522876"/>
                  </a:cubicBezTo>
                  <a:cubicBezTo>
                    <a:pt x="93331" y="524352"/>
                    <a:pt x="102726" y="524980"/>
                    <a:pt x="111474" y="524980"/>
                  </a:cubicBezTo>
                  <a:cubicBezTo>
                    <a:pt x="114851" y="524980"/>
                    <a:pt x="118118" y="524906"/>
                    <a:pt x="121255" y="524777"/>
                  </a:cubicBezTo>
                  <a:cubicBezTo>
                    <a:pt x="123083" y="524703"/>
                    <a:pt x="304505" y="518262"/>
                    <a:pt x="344923" y="512596"/>
                  </a:cubicBezTo>
                  <a:lnTo>
                    <a:pt x="344997" y="512596"/>
                  </a:lnTo>
                  <a:lnTo>
                    <a:pt x="344997" y="430301"/>
                  </a:lnTo>
                  <a:lnTo>
                    <a:pt x="143716" y="430301"/>
                  </a:lnTo>
                  <a:cubicBezTo>
                    <a:pt x="133326" y="430301"/>
                    <a:pt x="122677" y="430338"/>
                    <a:pt x="114445" y="425687"/>
                  </a:cubicBezTo>
                  <a:cubicBezTo>
                    <a:pt x="112138" y="424413"/>
                    <a:pt x="110145" y="422789"/>
                    <a:pt x="108447" y="420833"/>
                  </a:cubicBezTo>
                  <a:cubicBezTo>
                    <a:pt x="108244" y="420630"/>
                    <a:pt x="108170" y="420353"/>
                    <a:pt x="108004" y="420150"/>
                  </a:cubicBezTo>
                  <a:cubicBezTo>
                    <a:pt x="106454" y="418323"/>
                    <a:pt x="105143" y="416256"/>
                    <a:pt x="104110" y="413857"/>
                  </a:cubicBezTo>
                  <a:cubicBezTo>
                    <a:pt x="103907" y="413450"/>
                    <a:pt x="103833" y="412897"/>
                    <a:pt x="103630" y="412472"/>
                  </a:cubicBezTo>
                  <a:cubicBezTo>
                    <a:pt x="101637" y="407305"/>
                    <a:pt x="100566" y="401011"/>
                    <a:pt x="100566" y="393296"/>
                  </a:cubicBezTo>
                  <a:lnTo>
                    <a:pt x="100566" y="312127"/>
                  </a:lnTo>
                  <a:lnTo>
                    <a:pt x="312625" y="305723"/>
                  </a:lnTo>
                  <a:lnTo>
                    <a:pt x="312736" y="305723"/>
                  </a:lnTo>
                  <a:lnTo>
                    <a:pt x="312736" y="222671"/>
                  </a:lnTo>
                  <a:lnTo>
                    <a:pt x="100566" y="215547"/>
                  </a:lnTo>
                  <a:lnTo>
                    <a:pt x="100566" y="134286"/>
                  </a:lnTo>
                  <a:cubicBezTo>
                    <a:pt x="100566" y="114722"/>
                    <a:pt x="100566" y="94476"/>
                    <a:pt x="137718" y="94476"/>
                  </a:cubicBezTo>
                  <a:lnTo>
                    <a:pt x="344997" y="94476"/>
                  </a:lnTo>
                  <a:lnTo>
                    <a:pt x="344997" y="11462"/>
                  </a:lnTo>
                  <a:lnTo>
                    <a:pt x="344923" y="11425"/>
                  </a:lnTo>
                  <a:cubicBezTo>
                    <a:pt x="299595" y="5075"/>
                    <a:pt x="115903" y="74"/>
                    <a:pt x="114076" y="37"/>
                  </a:cubicBezTo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100">
              <a:extLst>
                <a:ext uri="{FF2B5EF4-FFF2-40B4-BE49-F238E27FC236}">
                  <a16:creationId xmlns:a16="http://schemas.microsoft.com/office/drawing/2014/main" id="{E1F43D73-86BA-A58F-3F43-1DEF22E98660}"/>
                </a:ext>
              </a:extLst>
            </p:cNvPr>
            <p:cNvSpPr/>
            <p:nvPr/>
          </p:nvSpPr>
          <p:spPr>
            <a:xfrm>
              <a:off x="5619430" y="5067703"/>
              <a:ext cx="410275" cy="522598"/>
            </a:xfrm>
            <a:custGeom>
              <a:avLst/>
              <a:gdLst>
                <a:gd name="connsiteX0" fmla="*/ 309672 w 410275"/>
                <a:gd name="connsiteY0" fmla="*/ 0 h 522598"/>
                <a:gd name="connsiteX1" fmla="*/ 309672 w 410275"/>
                <a:gd name="connsiteY1" fmla="*/ 337246 h 522598"/>
                <a:gd name="connsiteX2" fmla="*/ 101877 w 410275"/>
                <a:gd name="connsiteY2" fmla="*/ 0 h 522598"/>
                <a:gd name="connsiteX3" fmla="*/ 0 w 410275"/>
                <a:gd name="connsiteY3" fmla="*/ 0 h 522598"/>
                <a:gd name="connsiteX4" fmla="*/ 0 w 410275"/>
                <a:gd name="connsiteY4" fmla="*/ 522599 h 522598"/>
                <a:gd name="connsiteX5" fmla="*/ 101323 w 410275"/>
                <a:gd name="connsiteY5" fmla="*/ 522599 h 522598"/>
                <a:gd name="connsiteX6" fmla="*/ 101323 w 410275"/>
                <a:gd name="connsiteY6" fmla="*/ 188915 h 522598"/>
                <a:gd name="connsiteX7" fmla="*/ 309783 w 410275"/>
                <a:gd name="connsiteY7" fmla="*/ 522599 h 522598"/>
                <a:gd name="connsiteX8" fmla="*/ 410276 w 410275"/>
                <a:gd name="connsiteY8" fmla="*/ 522599 h 522598"/>
                <a:gd name="connsiteX9" fmla="*/ 410276 w 410275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75" h="522598">
                  <a:moveTo>
                    <a:pt x="309672" y="0"/>
                  </a:moveTo>
                  <a:lnTo>
                    <a:pt x="309672" y="337246"/>
                  </a:lnTo>
                  <a:lnTo>
                    <a:pt x="101877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23" y="522599"/>
                  </a:lnTo>
                  <a:lnTo>
                    <a:pt x="101323" y="188915"/>
                  </a:lnTo>
                  <a:lnTo>
                    <a:pt x="309783" y="522599"/>
                  </a:lnTo>
                  <a:lnTo>
                    <a:pt x="410276" y="522599"/>
                  </a:lnTo>
                  <a:lnTo>
                    <a:pt x="41027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BE846C1B-AE91-6337-125C-7D389FFB0327}"/>
                </a:ext>
              </a:extLst>
            </p:cNvPr>
            <p:cNvGrpSpPr/>
            <p:nvPr/>
          </p:nvGrpSpPr>
          <p:grpSpPr>
            <a:xfrm>
              <a:off x="6098860" y="5061963"/>
              <a:ext cx="1521102" cy="532786"/>
              <a:chOff x="6098860" y="5061963"/>
              <a:chExt cx="1521102" cy="532786"/>
            </a:xfrm>
            <a:solidFill>
              <a:srgbClr val="9C9B9B"/>
            </a:solidFill>
          </p:grpSpPr>
          <p:sp>
            <p:nvSpPr>
              <p:cNvPr id="56" name="Freeform: Shape 128">
                <a:extLst>
                  <a:ext uri="{FF2B5EF4-FFF2-40B4-BE49-F238E27FC236}">
                    <a16:creationId xmlns:a16="http://schemas.microsoft.com/office/drawing/2014/main" id="{372474E0-4D5C-80BC-CDA4-891198848414}"/>
                  </a:ext>
                </a:extLst>
              </p:cNvPr>
              <p:cNvSpPr/>
              <p:nvPr/>
            </p:nvSpPr>
            <p:spPr>
              <a:xfrm>
                <a:off x="6098860" y="5061963"/>
                <a:ext cx="361514" cy="532786"/>
              </a:xfrm>
              <a:custGeom>
                <a:avLst/>
                <a:gdLst>
                  <a:gd name="connsiteX0" fmla="*/ 117472 w 361514"/>
                  <a:gd name="connsiteY0" fmla="*/ 522913 h 532786"/>
                  <a:gd name="connsiteX1" fmla="*/ 113892 w 361514"/>
                  <a:gd name="connsiteY1" fmla="*/ 521842 h 532786"/>
                  <a:gd name="connsiteX2" fmla="*/ 117472 w 361514"/>
                  <a:gd name="connsiteY2" fmla="*/ 522913 h 532786"/>
                  <a:gd name="connsiteX3" fmla="*/ 82941 w 361514"/>
                  <a:gd name="connsiteY3" fmla="*/ 506117 h 532786"/>
                  <a:gd name="connsiteX4" fmla="*/ 79287 w 361514"/>
                  <a:gd name="connsiteY4" fmla="*/ 503884 h 532786"/>
                  <a:gd name="connsiteX5" fmla="*/ 82941 w 361514"/>
                  <a:gd name="connsiteY5" fmla="*/ 506117 h 532786"/>
                  <a:gd name="connsiteX6" fmla="*/ 100677 w 361514"/>
                  <a:gd name="connsiteY6" fmla="*/ 516102 h 532786"/>
                  <a:gd name="connsiteX7" fmla="*/ 95657 w 361514"/>
                  <a:gd name="connsiteY7" fmla="*/ 513869 h 532786"/>
                  <a:gd name="connsiteX8" fmla="*/ 100677 w 361514"/>
                  <a:gd name="connsiteY8" fmla="*/ 516102 h 532786"/>
                  <a:gd name="connsiteX9" fmla="*/ 178598 w 361514"/>
                  <a:gd name="connsiteY9" fmla="*/ 0 h 532786"/>
                  <a:gd name="connsiteX10" fmla="*/ 130151 w 361514"/>
                  <a:gd name="connsiteY10" fmla="*/ 4651 h 532786"/>
                  <a:gd name="connsiteX11" fmla="*/ 126922 w 361514"/>
                  <a:gd name="connsiteY11" fmla="*/ 5481 h 532786"/>
                  <a:gd name="connsiteX12" fmla="*/ 109776 w 361514"/>
                  <a:gd name="connsiteY12" fmla="*/ 10132 h 532786"/>
                  <a:gd name="connsiteX13" fmla="*/ 101619 w 361514"/>
                  <a:gd name="connsiteY13" fmla="*/ 13436 h 532786"/>
                  <a:gd name="connsiteX14" fmla="*/ 91283 w 361514"/>
                  <a:gd name="connsiteY14" fmla="*/ 17773 h 532786"/>
                  <a:gd name="connsiteX15" fmla="*/ 82738 w 361514"/>
                  <a:gd name="connsiteY15" fmla="*/ 22793 h 532786"/>
                  <a:gd name="connsiteX16" fmla="*/ 74543 w 361514"/>
                  <a:gd name="connsiteY16" fmla="*/ 27721 h 532786"/>
                  <a:gd name="connsiteX17" fmla="*/ 68065 w 361514"/>
                  <a:gd name="connsiteY17" fmla="*/ 32925 h 532786"/>
                  <a:gd name="connsiteX18" fmla="*/ 59594 w 361514"/>
                  <a:gd name="connsiteY18" fmla="*/ 39920 h 532786"/>
                  <a:gd name="connsiteX19" fmla="*/ 56973 w 361514"/>
                  <a:gd name="connsiteY19" fmla="*/ 42781 h 532786"/>
                  <a:gd name="connsiteX20" fmla="*/ 35730 w 361514"/>
                  <a:gd name="connsiteY20" fmla="*/ 70151 h 532786"/>
                  <a:gd name="connsiteX21" fmla="*/ 19102 w 361514"/>
                  <a:gd name="connsiteY21" fmla="*/ 107820 h 532786"/>
                  <a:gd name="connsiteX22" fmla="*/ 18234 w 361514"/>
                  <a:gd name="connsiteY22" fmla="*/ 110680 h 532786"/>
                  <a:gd name="connsiteX23" fmla="*/ 13067 w 361514"/>
                  <a:gd name="connsiteY23" fmla="*/ 128970 h 532786"/>
                  <a:gd name="connsiteX24" fmla="*/ 11627 w 361514"/>
                  <a:gd name="connsiteY24" fmla="*/ 135485 h 532786"/>
                  <a:gd name="connsiteX25" fmla="*/ 8213 w 361514"/>
                  <a:gd name="connsiteY25" fmla="*/ 152188 h 532786"/>
                  <a:gd name="connsiteX26" fmla="*/ 6939 w 361514"/>
                  <a:gd name="connsiteY26" fmla="*/ 160696 h 532786"/>
                  <a:gd name="connsiteX27" fmla="*/ 4559 w 361514"/>
                  <a:gd name="connsiteY27" fmla="*/ 177768 h 532786"/>
                  <a:gd name="connsiteX28" fmla="*/ 3765 w 361514"/>
                  <a:gd name="connsiteY28" fmla="*/ 185648 h 532786"/>
                  <a:gd name="connsiteX29" fmla="*/ 1938 w 361514"/>
                  <a:gd name="connsiteY29" fmla="*/ 205968 h 532786"/>
                  <a:gd name="connsiteX30" fmla="*/ 1864 w 361514"/>
                  <a:gd name="connsiteY30" fmla="*/ 207962 h 532786"/>
                  <a:gd name="connsiteX31" fmla="*/ 0 w 361514"/>
                  <a:gd name="connsiteY31" fmla="*/ 265599 h 532786"/>
                  <a:gd name="connsiteX32" fmla="*/ 39533 w 361514"/>
                  <a:gd name="connsiteY32" fmla="*/ 460660 h 532786"/>
                  <a:gd name="connsiteX33" fmla="*/ 178635 w 361514"/>
                  <a:gd name="connsiteY33" fmla="*/ 532583 h 532786"/>
                  <a:gd name="connsiteX34" fmla="*/ 198715 w 361514"/>
                  <a:gd name="connsiteY34" fmla="*/ 532786 h 532786"/>
                  <a:gd name="connsiteX35" fmla="*/ 204806 w 361514"/>
                  <a:gd name="connsiteY35" fmla="*/ 532620 h 532786"/>
                  <a:gd name="connsiteX36" fmla="*/ 237786 w 361514"/>
                  <a:gd name="connsiteY36" fmla="*/ 531790 h 532786"/>
                  <a:gd name="connsiteX37" fmla="*/ 252902 w 361514"/>
                  <a:gd name="connsiteY37" fmla="*/ 530959 h 532786"/>
                  <a:gd name="connsiteX38" fmla="*/ 283170 w 361514"/>
                  <a:gd name="connsiteY38" fmla="*/ 528302 h 532786"/>
                  <a:gd name="connsiteX39" fmla="*/ 295775 w 361514"/>
                  <a:gd name="connsiteY39" fmla="*/ 526677 h 532786"/>
                  <a:gd name="connsiteX40" fmla="*/ 323976 w 361514"/>
                  <a:gd name="connsiteY40" fmla="*/ 522063 h 532786"/>
                  <a:gd name="connsiteX41" fmla="*/ 333370 w 361514"/>
                  <a:gd name="connsiteY41" fmla="*/ 519959 h 532786"/>
                  <a:gd name="connsiteX42" fmla="*/ 356550 w 361514"/>
                  <a:gd name="connsiteY42" fmla="*/ 513906 h 532786"/>
                  <a:gd name="connsiteX43" fmla="*/ 361441 w 361514"/>
                  <a:gd name="connsiteY43" fmla="*/ 512632 h 532786"/>
                  <a:gd name="connsiteX44" fmla="*/ 361515 w 361514"/>
                  <a:gd name="connsiteY44" fmla="*/ 512596 h 532786"/>
                  <a:gd name="connsiteX45" fmla="*/ 361515 w 361514"/>
                  <a:gd name="connsiteY45" fmla="*/ 434638 h 532786"/>
                  <a:gd name="connsiteX46" fmla="*/ 361405 w 361514"/>
                  <a:gd name="connsiteY46" fmla="*/ 434638 h 532786"/>
                  <a:gd name="connsiteX47" fmla="*/ 202258 w 361514"/>
                  <a:gd name="connsiteY47" fmla="*/ 440322 h 532786"/>
                  <a:gd name="connsiteX48" fmla="*/ 120554 w 361514"/>
                  <a:gd name="connsiteY48" fmla="*/ 397596 h 532786"/>
                  <a:gd name="connsiteX49" fmla="*/ 100585 w 361514"/>
                  <a:gd name="connsiteY49" fmla="*/ 267039 h 532786"/>
                  <a:gd name="connsiteX50" fmla="*/ 123766 w 361514"/>
                  <a:gd name="connsiteY50" fmla="*/ 120222 h 532786"/>
                  <a:gd name="connsiteX51" fmla="*/ 202240 w 361514"/>
                  <a:gd name="connsiteY51" fmla="*/ 92298 h 532786"/>
                  <a:gd name="connsiteX52" fmla="*/ 359116 w 361514"/>
                  <a:gd name="connsiteY52" fmla="*/ 102043 h 532786"/>
                  <a:gd name="connsiteX53" fmla="*/ 361386 w 361514"/>
                  <a:gd name="connsiteY53" fmla="*/ 102283 h 532786"/>
                  <a:gd name="connsiteX54" fmla="*/ 361496 w 361514"/>
                  <a:gd name="connsiteY54" fmla="*/ 102283 h 532786"/>
                  <a:gd name="connsiteX55" fmla="*/ 361496 w 361514"/>
                  <a:gd name="connsiteY55" fmla="*/ 23568 h 532786"/>
                  <a:gd name="connsiteX56" fmla="*/ 361423 w 361514"/>
                  <a:gd name="connsiteY56" fmla="*/ 23531 h 532786"/>
                  <a:gd name="connsiteX57" fmla="*/ 178598 w 361514"/>
                  <a:gd name="connsiteY57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61514" h="532786">
                    <a:moveTo>
                      <a:pt x="117472" y="522913"/>
                    </a:moveTo>
                    <a:cubicBezTo>
                      <a:pt x="116309" y="522506"/>
                      <a:pt x="114999" y="522229"/>
                      <a:pt x="113892" y="521842"/>
                    </a:cubicBezTo>
                    <a:cubicBezTo>
                      <a:pt x="114999" y="522229"/>
                      <a:pt x="116309" y="522506"/>
                      <a:pt x="117472" y="522913"/>
                    </a:cubicBezTo>
                    <a:moveTo>
                      <a:pt x="82941" y="506117"/>
                    </a:moveTo>
                    <a:cubicBezTo>
                      <a:pt x="81741" y="505361"/>
                      <a:pt x="80468" y="504678"/>
                      <a:pt x="79287" y="503884"/>
                    </a:cubicBezTo>
                    <a:cubicBezTo>
                      <a:pt x="80468" y="504678"/>
                      <a:pt x="81741" y="505361"/>
                      <a:pt x="82941" y="506117"/>
                    </a:cubicBezTo>
                    <a:moveTo>
                      <a:pt x="100677" y="516102"/>
                    </a:moveTo>
                    <a:cubicBezTo>
                      <a:pt x="99053" y="515345"/>
                      <a:pt x="97263" y="514718"/>
                      <a:pt x="95657" y="513869"/>
                    </a:cubicBezTo>
                    <a:cubicBezTo>
                      <a:pt x="97263" y="514718"/>
                      <a:pt x="99053" y="515345"/>
                      <a:pt x="100677" y="516102"/>
                    </a:cubicBezTo>
                    <a:moveTo>
                      <a:pt x="178598" y="0"/>
                    </a:moveTo>
                    <a:cubicBezTo>
                      <a:pt x="161010" y="0"/>
                      <a:pt x="144916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4" y="6829"/>
                      <a:pt x="115220" y="8268"/>
                      <a:pt x="109776" y="10132"/>
                    </a:cubicBezTo>
                    <a:cubicBezTo>
                      <a:pt x="106915" y="11092"/>
                      <a:pt x="104368" y="12328"/>
                      <a:pt x="101619" y="13436"/>
                    </a:cubicBezTo>
                    <a:cubicBezTo>
                      <a:pt x="98149" y="14820"/>
                      <a:pt x="94587" y="16149"/>
                      <a:pt x="91283" y="17773"/>
                    </a:cubicBezTo>
                    <a:cubicBezTo>
                      <a:pt x="88256" y="19286"/>
                      <a:pt x="85562" y="21077"/>
                      <a:pt x="82738" y="22793"/>
                    </a:cubicBezTo>
                    <a:cubicBezTo>
                      <a:pt x="79988" y="24417"/>
                      <a:pt x="77127" y="25894"/>
                      <a:pt x="74543" y="27721"/>
                    </a:cubicBezTo>
                    <a:cubicBezTo>
                      <a:pt x="72236" y="29308"/>
                      <a:pt x="70207" y="31227"/>
                      <a:pt x="68065" y="32925"/>
                    </a:cubicBezTo>
                    <a:cubicBezTo>
                      <a:pt x="65205" y="35232"/>
                      <a:pt x="62252" y="37373"/>
                      <a:pt x="59594" y="39920"/>
                    </a:cubicBezTo>
                    <a:cubicBezTo>
                      <a:pt x="58672" y="40787"/>
                      <a:pt x="57878" y="41876"/>
                      <a:pt x="56973" y="42781"/>
                    </a:cubicBezTo>
                    <a:cubicBezTo>
                      <a:pt x="49019" y="50809"/>
                      <a:pt x="41858" y="59797"/>
                      <a:pt x="35730" y="70151"/>
                    </a:cubicBezTo>
                    <a:cubicBezTo>
                      <a:pt x="29289" y="81169"/>
                      <a:pt x="23753" y="93738"/>
                      <a:pt x="19102" y="107820"/>
                    </a:cubicBezTo>
                    <a:cubicBezTo>
                      <a:pt x="18788" y="108779"/>
                      <a:pt x="18548" y="109776"/>
                      <a:pt x="18234" y="110680"/>
                    </a:cubicBezTo>
                    <a:cubicBezTo>
                      <a:pt x="16407" y="116531"/>
                      <a:pt x="14617" y="122566"/>
                      <a:pt x="13067" y="128970"/>
                    </a:cubicBezTo>
                    <a:cubicBezTo>
                      <a:pt x="12550" y="131074"/>
                      <a:pt x="12107" y="133344"/>
                      <a:pt x="11627" y="135485"/>
                    </a:cubicBezTo>
                    <a:cubicBezTo>
                      <a:pt x="10427" y="140892"/>
                      <a:pt x="9246" y="146337"/>
                      <a:pt x="8213" y="152188"/>
                    </a:cubicBezTo>
                    <a:cubicBezTo>
                      <a:pt x="7733" y="154938"/>
                      <a:pt x="7382" y="157872"/>
                      <a:pt x="6939" y="160696"/>
                    </a:cubicBezTo>
                    <a:cubicBezTo>
                      <a:pt x="6072" y="166269"/>
                      <a:pt x="5223" y="171825"/>
                      <a:pt x="4559" y="177768"/>
                    </a:cubicBezTo>
                    <a:cubicBezTo>
                      <a:pt x="4245" y="180315"/>
                      <a:pt x="4042" y="183064"/>
                      <a:pt x="3765" y="185648"/>
                    </a:cubicBezTo>
                    <a:cubicBezTo>
                      <a:pt x="3082" y="192292"/>
                      <a:pt x="2418" y="198937"/>
                      <a:pt x="1938" y="205968"/>
                    </a:cubicBezTo>
                    <a:cubicBezTo>
                      <a:pt x="1901" y="206596"/>
                      <a:pt x="1901" y="207279"/>
                      <a:pt x="1864" y="207962"/>
                    </a:cubicBezTo>
                    <a:cubicBezTo>
                      <a:pt x="664" y="225790"/>
                      <a:pt x="0" y="244836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1" y="532675"/>
                      <a:pt x="204806" y="532620"/>
                    </a:cubicBezTo>
                    <a:cubicBezTo>
                      <a:pt x="216174" y="532583"/>
                      <a:pt x="227119" y="532214"/>
                      <a:pt x="237786" y="531790"/>
                    </a:cubicBezTo>
                    <a:cubicBezTo>
                      <a:pt x="242880" y="531550"/>
                      <a:pt x="247974" y="531273"/>
                      <a:pt x="252902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206" y="521381"/>
                      <a:pt x="330214" y="520624"/>
                      <a:pt x="333370" y="519959"/>
                    </a:cubicBezTo>
                    <a:cubicBezTo>
                      <a:pt x="341361" y="518132"/>
                      <a:pt x="349113" y="516139"/>
                      <a:pt x="356550" y="513906"/>
                    </a:cubicBezTo>
                    <a:cubicBezTo>
                      <a:pt x="358101" y="513426"/>
                      <a:pt x="359928" y="513112"/>
                      <a:pt x="361441" y="512632"/>
                    </a:cubicBezTo>
                    <a:lnTo>
                      <a:pt x="361515" y="512596"/>
                    </a:lnTo>
                    <a:lnTo>
                      <a:pt x="361515" y="434638"/>
                    </a:lnTo>
                    <a:lnTo>
                      <a:pt x="361405" y="434638"/>
                    </a:lnTo>
                    <a:cubicBezTo>
                      <a:pt x="360574" y="434675"/>
                      <a:pt x="276673" y="440322"/>
                      <a:pt x="202258" y="440322"/>
                    </a:cubicBezTo>
                    <a:cubicBezTo>
                      <a:pt x="161877" y="440322"/>
                      <a:pt x="135946" y="426757"/>
                      <a:pt x="120554" y="397596"/>
                    </a:cubicBezTo>
                    <a:cubicBezTo>
                      <a:pt x="106712" y="371389"/>
                      <a:pt x="100585" y="331137"/>
                      <a:pt x="100585" y="267039"/>
                    </a:cubicBezTo>
                    <a:cubicBezTo>
                      <a:pt x="100585" y="188084"/>
                      <a:pt x="107506" y="144215"/>
                      <a:pt x="123766" y="120222"/>
                    </a:cubicBezTo>
                    <a:cubicBezTo>
                      <a:pt x="139638" y="96875"/>
                      <a:pt x="164535" y="92298"/>
                      <a:pt x="202240" y="92298"/>
                    </a:cubicBezTo>
                    <a:cubicBezTo>
                      <a:pt x="257811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19" y="6792"/>
                      <a:pt x="250687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: Shape 129">
                <a:extLst>
                  <a:ext uri="{FF2B5EF4-FFF2-40B4-BE49-F238E27FC236}">
                    <a16:creationId xmlns:a16="http://schemas.microsoft.com/office/drawing/2014/main" id="{4DA5E2C6-AC4A-CC01-E4C3-587EF00FD27B}"/>
                  </a:ext>
                </a:extLst>
              </p:cNvPr>
              <p:cNvSpPr/>
              <p:nvPr/>
            </p:nvSpPr>
            <p:spPr>
              <a:xfrm>
                <a:off x="6526651" y="5067666"/>
                <a:ext cx="345015" cy="524961"/>
              </a:xfrm>
              <a:custGeom>
                <a:avLst/>
                <a:gdLst>
                  <a:gd name="connsiteX0" fmla="*/ 101526 w 345015"/>
                  <a:gd name="connsiteY0" fmla="*/ 405791 h 524961"/>
                  <a:gd name="connsiteX1" fmla="*/ 101526 w 345015"/>
                  <a:gd name="connsiteY1" fmla="*/ 405828 h 524961"/>
                  <a:gd name="connsiteX2" fmla="*/ 101526 w 345015"/>
                  <a:gd name="connsiteY2" fmla="*/ 405791 h 524961"/>
                  <a:gd name="connsiteX3" fmla="*/ 105346 w 345015"/>
                  <a:gd name="connsiteY3" fmla="*/ 416385 h 524961"/>
                  <a:gd name="connsiteX4" fmla="*/ 104387 w 345015"/>
                  <a:gd name="connsiteY4" fmla="*/ 414834 h 524961"/>
                  <a:gd name="connsiteX5" fmla="*/ 105346 w 345015"/>
                  <a:gd name="connsiteY5" fmla="*/ 416385 h 524961"/>
                  <a:gd name="connsiteX6" fmla="*/ 110348 w 345015"/>
                  <a:gd name="connsiteY6" fmla="*/ 422697 h 524961"/>
                  <a:gd name="connsiteX7" fmla="*/ 108909 w 345015"/>
                  <a:gd name="connsiteY7" fmla="*/ 421553 h 524961"/>
                  <a:gd name="connsiteX8" fmla="*/ 110348 w 345015"/>
                  <a:gd name="connsiteY8" fmla="*/ 422697 h 524961"/>
                  <a:gd name="connsiteX9" fmla="*/ 28090 w 345015"/>
                  <a:gd name="connsiteY9" fmla="*/ 497610 h 524961"/>
                  <a:gd name="connsiteX10" fmla="*/ 27924 w 345015"/>
                  <a:gd name="connsiteY10" fmla="*/ 497443 h 524961"/>
                  <a:gd name="connsiteX11" fmla="*/ 30028 w 345015"/>
                  <a:gd name="connsiteY11" fmla="*/ 499307 h 524961"/>
                  <a:gd name="connsiteX12" fmla="*/ 28090 w 345015"/>
                  <a:gd name="connsiteY12" fmla="*/ 497610 h 524961"/>
                  <a:gd name="connsiteX13" fmla="*/ 15521 w 345015"/>
                  <a:gd name="connsiteY13" fmla="*/ 481977 h 524961"/>
                  <a:gd name="connsiteX14" fmla="*/ 16389 w 345015"/>
                  <a:gd name="connsiteY14" fmla="*/ 483362 h 524961"/>
                  <a:gd name="connsiteX15" fmla="*/ 15521 w 345015"/>
                  <a:gd name="connsiteY15" fmla="*/ 481977 h 524961"/>
                  <a:gd name="connsiteX16" fmla="*/ 1883 w 345015"/>
                  <a:gd name="connsiteY16" fmla="*/ 442555 h 524961"/>
                  <a:gd name="connsiteX17" fmla="*/ 2289 w 345015"/>
                  <a:gd name="connsiteY17" fmla="*/ 444973 h 524961"/>
                  <a:gd name="connsiteX18" fmla="*/ 1883 w 345015"/>
                  <a:gd name="connsiteY18" fmla="*/ 442555 h 524961"/>
                  <a:gd name="connsiteX19" fmla="*/ 2196 w 345015"/>
                  <a:gd name="connsiteY19" fmla="*/ 83366 h 524961"/>
                  <a:gd name="connsiteX20" fmla="*/ 1919 w 345015"/>
                  <a:gd name="connsiteY20" fmla="*/ 85193 h 524961"/>
                  <a:gd name="connsiteX21" fmla="*/ 2196 w 345015"/>
                  <a:gd name="connsiteY21" fmla="*/ 83366 h 524961"/>
                  <a:gd name="connsiteX22" fmla="*/ 28330 w 345015"/>
                  <a:gd name="connsiteY22" fmla="*/ 28828 h 524961"/>
                  <a:gd name="connsiteX23" fmla="*/ 28533 w 345015"/>
                  <a:gd name="connsiteY23" fmla="*/ 28662 h 524961"/>
                  <a:gd name="connsiteX24" fmla="*/ 28127 w 345015"/>
                  <a:gd name="connsiteY24" fmla="*/ 29068 h 524961"/>
                  <a:gd name="connsiteX25" fmla="*/ 28330 w 345015"/>
                  <a:gd name="connsiteY25" fmla="*/ 28828 h 524961"/>
                  <a:gd name="connsiteX26" fmla="*/ 114094 w 345015"/>
                  <a:gd name="connsiteY26" fmla="*/ 37 h 524961"/>
                  <a:gd name="connsiteX27" fmla="*/ 111344 w 345015"/>
                  <a:gd name="connsiteY27" fmla="*/ 0 h 524961"/>
                  <a:gd name="connsiteX28" fmla="*/ 75466 w 345015"/>
                  <a:gd name="connsiteY28" fmla="*/ 4024 h 524961"/>
                  <a:gd name="connsiteX29" fmla="*/ 75392 w 345015"/>
                  <a:gd name="connsiteY29" fmla="*/ 4061 h 524961"/>
                  <a:gd name="connsiteX30" fmla="*/ 65814 w 345015"/>
                  <a:gd name="connsiteY30" fmla="*/ 6681 h 524961"/>
                  <a:gd name="connsiteX31" fmla="*/ 65574 w 345015"/>
                  <a:gd name="connsiteY31" fmla="*/ 6755 h 524961"/>
                  <a:gd name="connsiteX32" fmla="*/ 32353 w 345015"/>
                  <a:gd name="connsiteY32" fmla="*/ 25137 h 524961"/>
                  <a:gd name="connsiteX33" fmla="*/ 30083 w 345015"/>
                  <a:gd name="connsiteY33" fmla="*/ 27038 h 524961"/>
                  <a:gd name="connsiteX34" fmla="*/ 28127 w 345015"/>
                  <a:gd name="connsiteY34" fmla="*/ 28662 h 524961"/>
                  <a:gd name="connsiteX35" fmla="*/ 26447 w 345015"/>
                  <a:gd name="connsiteY35" fmla="*/ 30803 h 524961"/>
                  <a:gd name="connsiteX36" fmla="*/ 16536 w 345015"/>
                  <a:gd name="connsiteY36" fmla="*/ 43206 h 524961"/>
                  <a:gd name="connsiteX37" fmla="*/ 14543 w 345015"/>
                  <a:gd name="connsiteY37" fmla="*/ 46786 h 524961"/>
                  <a:gd name="connsiteX38" fmla="*/ 8489 w 345015"/>
                  <a:gd name="connsiteY38" fmla="*/ 59484 h 524961"/>
                  <a:gd name="connsiteX39" fmla="*/ 6625 w 345015"/>
                  <a:gd name="connsiteY39" fmla="*/ 64208 h 524961"/>
                  <a:gd name="connsiteX40" fmla="*/ 2491 w 345015"/>
                  <a:gd name="connsiteY40" fmla="*/ 80948 h 524961"/>
                  <a:gd name="connsiteX41" fmla="*/ 1421 w 345015"/>
                  <a:gd name="connsiteY41" fmla="*/ 88220 h 524961"/>
                  <a:gd name="connsiteX42" fmla="*/ 314 w 345015"/>
                  <a:gd name="connsiteY42" fmla="*/ 104092 h 524961"/>
                  <a:gd name="connsiteX43" fmla="*/ 0 w 345015"/>
                  <a:gd name="connsiteY43" fmla="*/ 108595 h 524961"/>
                  <a:gd name="connsiteX44" fmla="*/ 0 w 345015"/>
                  <a:gd name="connsiteY44" fmla="*/ 419726 h 524961"/>
                  <a:gd name="connsiteX45" fmla="*/ 351 w 345015"/>
                  <a:gd name="connsiteY45" fmla="*/ 424856 h 524961"/>
                  <a:gd name="connsiteX46" fmla="*/ 1458 w 345015"/>
                  <a:gd name="connsiteY46" fmla="*/ 439972 h 524961"/>
                  <a:gd name="connsiteX47" fmla="*/ 2694 w 345015"/>
                  <a:gd name="connsiteY47" fmla="*/ 447612 h 524961"/>
                  <a:gd name="connsiteX48" fmla="*/ 6109 w 345015"/>
                  <a:gd name="connsiteY48" fmla="*/ 461344 h 524961"/>
                  <a:gd name="connsiteX49" fmla="*/ 7788 w 345015"/>
                  <a:gd name="connsiteY49" fmla="*/ 466548 h 524961"/>
                  <a:gd name="connsiteX50" fmla="*/ 14395 w 345015"/>
                  <a:gd name="connsiteY50" fmla="*/ 480150 h 524961"/>
                  <a:gd name="connsiteX51" fmla="*/ 17385 w 345015"/>
                  <a:gd name="connsiteY51" fmla="*/ 484875 h 524961"/>
                  <a:gd name="connsiteX52" fmla="*/ 26890 w 345015"/>
                  <a:gd name="connsiteY52" fmla="*/ 496447 h 524961"/>
                  <a:gd name="connsiteX53" fmla="*/ 27924 w 345015"/>
                  <a:gd name="connsiteY53" fmla="*/ 497720 h 524961"/>
                  <a:gd name="connsiteX54" fmla="*/ 33128 w 345015"/>
                  <a:gd name="connsiteY54" fmla="*/ 502020 h 524961"/>
                  <a:gd name="connsiteX55" fmla="*/ 34882 w 345015"/>
                  <a:gd name="connsiteY55" fmla="*/ 503460 h 524961"/>
                  <a:gd name="connsiteX56" fmla="*/ 41766 w 345015"/>
                  <a:gd name="connsiteY56" fmla="*/ 508111 h 524961"/>
                  <a:gd name="connsiteX57" fmla="*/ 44183 w 345015"/>
                  <a:gd name="connsiteY57" fmla="*/ 509624 h 524961"/>
                  <a:gd name="connsiteX58" fmla="*/ 51031 w 345015"/>
                  <a:gd name="connsiteY58" fmla="*/ 513168 h 524961"/>
                  <a:gd name="connsiteX59" fmla="*/ 54131 w 345015"/>
                  <a:gd name="connsiteY59" fmla="*/ 514552 h 524961"/>
                  <a:gd name="connsiteX60" fmla="*/ 60978 w 345015"/>
                  <a:gd name="connsiteY60" fmla="*/ 517210 h 524961"/>
                  <a:gd name="connsiteX61" fmla="*/ 64319 w 345015"/>
                  <a:gd name="connsiteY61" fmla="*/ 518317 h 524961"/>
                  <a:gd name="connsiteX62" fmla="*/ 71406 w 345015"/>
                  <a:gd name="connsiteY62" fmla="*/ 520347 h 524961"/>
                  <a:gd name="connsiteX63" fmla="*/ 74433 w 345015"/>
                  <a:gd name="connsiteY63" fmla="*/ 521030 h 524961"/>
                  <a:gd name="connsiteX64" fmla="*/ 82184 w 345015"/>
                  <a:gd name="connsiteY64" fmla="*/ 522581 h 524961"/>
                  <a:gd name="connsiteX65" fmla="*/ 83808 w 345015"/>
                  <a:gd name="connsiteY65" fmla="*/ 522857 h 524961"/>
                  <a:gd name="connsiteX66" fmla="*/ 111455 w 345015"/>
                  <a:gd name="connsiteY66" fmla="*/ 524961 h 524961"/>
                  <a:gd name="connsiteX67" fmla="*/ 121237 w 345015"/>
                  <a:gd name="connsiteY67" fmla="*/ 524758 h 524961"/>
                  <a:gd name="connsiteX68" fmla="*/ 344942 w 345015"/>
                  <a:gd name="connsiteY68" fmla="*/ 512578 h 524961"/>
                  <a:gd name="connsiteX69" fmla="*/ 345015 w 345015"/>
                  <a:gd name="connsiteY69" fmla="*/ 512578 h 524961"/>
                  <a:gd name="connsiteX70" fmla="*/ 345015 w 345015"/>
                  <a:gd name="connsiteY70" fmla="*/ 430282 h 524961"/>
                  <a:gd name="connsiteX71" fmla="*/ 143735 w 345015"/>
                  <a:gd name="connsiteY71" fmla="*/ 430282 h 524961"/>
                  <a:gd name="connsiteX72" fmla="*/ 142535 w 345015"/>
                  <a:gd name="connsiteY72" fmla="*/ 430282 h 524961"/>
                  <a:gd name="connsiteX73" fmla="*/ 114445 w 345015"/>
                  <a:gd name="connsiteY73" fmla="*/ 425668 h 524961"/>
                  <a:gd name="connsiteX74" fmla="*/ 108392 w 345015"/>
                  <a:gd name="connsiteY74" fmla="*/ 420814 h 524961"/>
                  <a:gd name="connsiteX75" fmla="*/ 107986 w 345015"/>
                  <a:gd name="connsiteY75" fmla="*/ 420224 h 524961"/>
                  <a:gd name="connsiteX76" fmla="*/ 104054 w 345015"/>
                  <a:gd name="connsiteY76" fmla="*/ 413857 h 524961"/>
                  <a:gd name="connsiteX77" fmla="*/ 103648 w 345015"/>
                  <a:gd name="connsiteY77" fmla="*/ 412657 h 524961"/>
                  <a:gd name="connsiteX78" fmla="*/ 100511 w 345015"/>
                  <a:gd name="connsiteY78" fmla="*/ 393278 h 524961"/>
                  <a:gd name="connsiteX79" fmla="*/ 100511 w 345015"/>
                  <a:gd name="connsiteY79" fmla="*/ 312127 h 524961"/>
                  <a:gd name="connsiteX80" fmla="*/ 312607 w 345015"/>
                  <a:gd name="connsiteY80" fmla="*/ 305723 h 524961"/>
                  <a:gd name="connsiteX81" fmla="*/ 312718 w 345015"/>
                  <a:gd name="connsiteY81" fmla="*/ 305723 h 524961"/>
                  <a:gd name="connsiteX82" fmla="*/ 312718 w 345015"/>
                  <a:gd name="connsiteY82" fmla="*/ 222671 h 524961"/>
                  <a:gd name="connsiteX83" fmla="*/ 100511 w 345015"/>
                  <a:gd name="connsiteY83" fmla="*/ 215547 h 524961"/>
                  <a:gd name="connsiteX84" fmla="*/ 100511 w 345015"/>
                  <a:gd name="connsiteY84" fmla="*/ 134286 h 524961"/>
                  <a:gd name="connsiteX85" fmla="*/ 137700 w 345015"/>
                  <a:gd name="connsiteY85" fmla="*/ 94476 h 524961"/>
                  <a:gd name="connsiteX86" fmla="*/ 344978 w 345015"/>
                  <a:gd name="connsiteY86" fmla="*/ 94476 h 524961"/>
                  <a:gd name="connsiteX87" fmla="*/ 344978 w 345015"/>
                  <a:gd name="connsiteY87" fmla="*/ 11462 h 524961"/>
                  <a:gd name="connsiteX88" fmla="*/ 344905 w 345015"/>
                  <a:gd name="connsiteY88" fmla="*/ 11425 h 524961"/>
                  <a:gd name="connsiteX89" fmla="*/ 114094 w 345015"/>
                  <a:gd name="connsiteY89" fmla="*/ 37 h 52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5015" h="524961">
                    <a:moveTo>
                      <a:pt x="101526" y="405791"/>
                    </a:moveTo>
                    <a:lnTo>
                      <a:pt x="101526" y="405828"/>
                    </a:lnTo>
                    <a:lnTo>
                      <a:pt x="101526" y="405791"/>
                    </a:lnTo>
                    <a:close/>
                    <a:moveTo>
                      <a:pt x="105346" y="416385"/>
                    </a:moveTo>
                    <a:cubicBezTo>
                      <a:pt x="105070" y="415831"/>
                      <a:pt x="104664" y="415425"/>
                      <a:pt x="104387" y="414834"/>
                    </a:cubicBezTo>
                    <a:cubicBezTo>
                      <a:pt x="104664" y="415388"/>
                      <a:pt x="105070" y="415831"/>
                      <a:pt x="105346" y="416385"/>
                    </a:cubicBezTo>
                    <a:moveTo>
                      <a:pt x="110348" y="422697"/>
                    </a:moveTo>
                    <a:cubicBezTo>
                      <a:pt x="109868" y="422254"/>
                      <a:pt x="109352" y="421977"/>
                      <a:pt x="108909" y="421553"/>
                    </a:cubicBezTo>
                    <a:cubicBezTo>
                      <a:pt x="109315" y="421996"/>
                      <a:pt x="109923" y="422272"/>
                      <a:pt x="110348" y="422697"/>
                    </a:cubicBezTo>
                    <a:moveTo>
                      <a:pt x="28090" y="497610"/>
                    </a:moveTo>
                    <a:cubicBezTo>
                      <a:pt x="28016" y="497573"/>
                      <a:pt x="28016" y="497499"/>
                      <a:pt x="27924" y="497443"/>
                    </a:cubicBezTo>
                    <a:cubicBezTo>
                      <a:pt x="28644" y="498071"/>
                      <a:pt x="29363" y="498680"/>
                      <a:pt x="30028" y="499307"/>
                    </a:cubicBezTo>
                    <a:cubicBezTo>
                      <a:pt x="29400" y="498754"/>
                      <a:pt x="28699" y="498163"/>
                      <a:pt x="28090" y="497610"/>
                    </a:cubicBezTo>
                    <a:moveTo>
                      <a:pt x="15521" y="481977"/>
                    </a:moveTo>
                    <a:cubicBezTo>
                      <a:pt x="15835" y="482420"/>
                      <a:pt x="16112" y="482937"/>
                      <a:pt x="16389" y="483362"/>
                    </a:cubicBezTo>
                    <a:cubicBezTo>
                      <a:pt x="16130" y="482882"/>
                      <a:pt x="15853" y="482402"/>
                      <a:pt x="15521" y="481977"/>
                    </a:cubicBezTo>
                    <a:moveTo>
                      <a:pt x="1883" y="442555"/>
                    </a:moveTo>
                    <a:cubicBezTo>
                      <a:pt x="1993" y="443386"/>
                      <a:pt x="2159" y="444180"/>
                      <a:pt x="2289" y="444973"/>
                    </a:cubicBezTo>
                    <a:cubicBezTo>
                      <a:pt x="2159" y="444180"/>
                      <a:pt x="2011" y="443386"/>
                      <a:pt x="1883" y="442555"/>
                    </a:cubicBezTo>
                    <a:moveTo>
                      <a:pt x="2196" y="83366"/>
                    </a:moveTo>
                    <a:cubicBezTo>
                      <a:pt x="2085" y="83957"/>
                      <a:pt x="1993" y="84602"/>
                      <a:pt x="1919" y="85193"/>
                    </a:cubicBezTo>
                    <a:cubicBezTo>
                      <a:pt x="2011" y="84565"/>
                      <a:pt x="2085" y="83957"/>
                      <a:pt x="2196" y="83366"/>
                    </a:cubicBezTo>
                    <a:moveTo>
                      <a:pt x="28330" y="28828"/>
                    </a:moveTo>
                    <a:cubicBezTo>
                      <a:pt x="28367" y="28791"/>
                      <a:pt x="28440" y="28718"/>
                      <a:pt x="28533" y="28662"/>
                    </a:cubicBezTo>
                    <a:cubicBezTo>
                      <a:pt x="28367" y="28773"/>
                      <a:pt x="28256" y="28939"/>
                      <a:pt x="28127" y="29068"/>
                    </a:cubicBezTo>
                    <a:cubicBezTo>
                      <a:pt x="28219" y="28995"/>
                      <a:pt x="28256" y="28902"/>
                      <a:pt x="28330" y="28828"/>
                    </a:cubicBezTo>
                    <a:moveTo>
                      <a:pt x="114094" y="37"/>
                    </a:moveTo>
                    <a:cubicBezTo>
                      <a:pt x="113227" y="0"/>
                      <a:pt x="112304" y="0"/>
                      <a:pt x="111344" y="0"/>
                    </a:cubicBezTo>
                    <a:cubicBezTo>
                      <a:pt x="100493" y="0"/>
                      <a:pt x="88035" y="1071"/>
                      <a:pt x="75466" y="4024"/>
                    </a:cubicBezTo>
                    <a:cubicBezTo>
                      <a:pt x="75429" y="4024"/>
                      <a:pt x="75392" y="4061"/>
                      <a:pt x="75392" y="4061"/>
                    </a:cubicBezTo>
                    <a:cubicBezTo>
                      <a:pt x="72162" y="4817"/>
                      <a:pt x="69025" y="5685"/>
                      <a:pt x="65814" y="6681"/>
                    </a:cubicBezTo>
                    <a:cubicBezTo>
                      <a:pt x="65740" y="6718"/>
                      <a:pt x="65647" y="6755"/>
                      <a:pt x="65574" y="6755"/>
                    </a:cubicBezTo>
                    <a:cubicBezTo>
                      <a:pt x="53836" y="10576"/>
                      <a:pt x="42375" y="16463"/>
                      <a:pt x="32353" y="25137"/>
                    </a:cubicBezTo>
                    <a:cubicBezTo>
                      <a:pt x="31596" y="25765"/>
                      <a:pt x="30803" y="26374"/>
                      <a:pt x="30083" y="27038"/>
                    </a:cubicBezTo>
                    <a:cubicBezTo>
                      <a:pt x="29456" y="27629"/>
                      <a:pt x="28773" y="28072"/>
                      <a:pt x="28127" y="28662"/>
                    </a:cubicBezTo>
                    <a:cubicBezTo>
                      <a:pt x="27499" y="29290"/>
                      <a:pt x="27056" y="30139"/>
                      <a:pt x="26447" y="30803"/>
                    </a:cubicBezTo>
                    <a:cubicBezTo>
                      <a:pt x="22867" y="34550"/>
                      <a:pt x="19489" y="38555"/>
                      <a:pt x="16536" y="43206"/>
                    </a:cubicBezTo>
                    <a:cubicBezTo>
                      <a:pt x="15779" y="44313"/>
                      <a:pt x="15226" y="45587"/>
                      <a:pt x="14543" y="46786"/>
                    </a:cubicBezTo>
                    <a:cubicBezTo>
                      <a:pt x="12273" y="50680"/>
                      <a:pt x="10280" y="54906"/>
                      <a:pt x="8489" y="59484"/>
                    </a:cubicBezTo>
                    <a:cubicBezTo>
                      <a:pt x="7899" y="61034"/>
                      <a:pt x="7179" y="62547"/>
                      <a:pt x="6625" y="64208"/>
                    </a:cubicBezTo>
                    <a:cubicBezTo>
                      <a:pt x="4909" y="69339"/>
                      <a:pt x="3562" y="74987"/>
                      <a:pt x="2491" y="80948"/>
                    </a:cubicBezTo>
                    <a:cubicBezTo>
                      <a:pt x="2085" y="83329"/>
                      <a:pt x="1735" y="85765"/>
                      <a:pt x="1421" y="88220"/>
                    </a:cubicBezTo>
                    <a:cubicBezTo>
                      <a:pt x="830" y="93239"/>
                      <a:pt x="461" y="98518"/>
                      <a:pt x="314" y="104092"/>
                    </a:cubicBezTo>
                    <a:cubicBezTo>
                      <a:pt x="277" y="105642"/>
                      <a:pt x="0" y="106990"/>
                      <a:pt x="0" y="108595"/>
                    </a:cubicBezTo>
                    <a:lnTo>
                      <a:pt x="0" y="419726"/>
                    </a:lnTo>
                    <a:cubicBezTo>
                      <a:pt x="0" y="421553"/>
                      <a:pt x="314" y="423103"/>
                      <a:pt x="351" y="424856"/>
                    </a:cubicBezTo>
                    <a:cubicBezTo>
                      <a:pt x="517" y="430153"/>
                      <a:pt x="867" y="435191"/>
                      <a:pt x="1458" y="439972"/>
                    </a:cubicBezTo>
                    <a:cubicBezTo>
                      <a:pt x="1772" y="442555"/>
                      <a:pt x="2215" y="445102"/>
                      <a:pt x="2694" y="447612"/>
                    </a:cubicBezTo>
                    <a:cubicBezTo>
                      <a:pt x="3617" y="452466"/>
                      <a:pt x="4724" y="457043"/>
                      <a:pt x="6109" y="461344"/>
                    </a:cubicBezTo>
                    <a:cubicBezTo>
                      <a:pt x="6662" y="463060"/>
                      <a:pt x="7142" y="464887"/>
                      <a:pt x="7788" y="466548"/>
                    </a:cubicBezTo>
                    <a:cubicBezTo>
                      <a:pt x="9689" y="471476"/>
                      <a:pt x="11959" y="475979"/>
                      <a:pt x="14395" y="480150"/>
                    </a:cubicBezTo>
                    <a:cubicBezTo>
                      <a:pt x="15355" y="481737"/>
                      <a:pt x="16296" y="483325"/>
                      <a:pt x="17385" y="484875"/>
                    </a:cubicBezTo>
                    <a:cubicBezTo>
                      <a:pt x="20283" y="489138"/>
                      <a:pt x="23439" y="493033"/>
                      <a:pt x="26890" y="496447"/>
                    </a:cubicBezTo>
                    <a:cubicBezTo>
                      <a:pt x="27241" y="496853"/>
                      <a:pt x="27518" y="497370"/>
                      <a:pt x="27924" y="497720"/>
                    </a:cubicBezTo>
                    <a:cubicBezTo>
                      <a:pt x="29548" y="499307"/>
                      <a:pt x="31394" y="500618"/>
                      <a:pt x="33128" y="502020"/>
                    </a:cubicBezTo>
                    <a:cubicBezTo>
                      <a:pt x="33682" y="502500"/>
                      <a:pt x="34272" y="503017"/>
                      <a:pt x="34882" y="503460"/>
                    </a:cubicBezTo>
                    <a:cubicBezTo>
                      <a:pt x="37078" y="505177"/>
                      <a:pt x="39422" y="506690"/>
                      <a:pt x="41766" y="508111"/>
                    </a:cubicBezTo>
                    <a:cubicBezTo>
                      <a:pt x="42559" y="508628"/>
                      <a:pt x="43353" y="509145"/>
                      <a:pt x="44183" y="509624"/>
                    </a:cubicBezTo>
                    <a:cubicBezTo>
                      <a:pt x="46417" y="510898"/>
                      <a:pt x="48687" y="512042"/>
                      <a:pt x="51031" y="513168"/>
                    </a:cubicBezTo>
                    <a:cubicBezTo>
                      <a:pt x="52064" y="513648"/>
                      <a:pt x="53061" y="514128"/>
                      <a:pt x="54131" y="514552"/>
                    </a:cubicBezTo>
                    <a:cubicBezTo>
                      <a:pt x="56364" y="515512"/>
                      <a:pt x="58635" y="516416"/>
                      <a:pt x="60978" y="517210"/>
                    </a:cubicBezTo>
                    <a:cubicBezTo>
                      <a:pt x="62086" y="517616"/>
                      <a:pt x="63212" y="517967"/>
                      <a:pt x="64319" y="518317"/>
                    </a:cubicBezTo>
                    <a:cubicBezTo>
                      <a:pt x="66663" y="519037"/>
                      <a:pt x="69007" y="519757"/>
                      <a:pt x="71406" y="520347"/>
                    </a:cubicBezTo>
                    <a:cubicBezTo>
                      <a:pt x="72403" y="520587"/>
                      <a:pt x="73436" y="520827"/>
                      <a:pt x="74433" y="521030"/>
                    </a:cubicBezTo>
                    <a:cubicBezTo>
                      <a:pt x="77017" y="521621"/>
                      <a:pt x="79600" y="522138"/>
                      <a:pt x="82184" y="522581"/>
                    </a:cubicBezTo>
                    <a:cubicBezTo>
                      <a:pt x="82738" y="522691"/>
                      <a:pt x="83291" y="522747"/>
                      <a:pt x="83808" y="522857"/>
                    </a:cubicBezTo>
                    <a:cubicBezTo>
                      <a:pt x="93313" y="524334"/>
                      <a:pt x="102744" y="524961"/>
                      <a:pt x="111455" y="524961"/>
                    </a:cubicBezTo>
                    <a:cubicBezTo>
                      <a:pt x="114833" y="524961"/>
                      <a:pt x="118100" y="524888"/>
                      <a:pt x="121237" y="524758"/>
                    </a:cubicBezTo>
                    <a:cubicBezTo>
                      <a:pt x="123064" y="524684"/>
                      <a:pt x="304523" y="518243"/>
                      <a:pt x="344942" y="512578"/>
                    </a:cubicBezTo>
                    <a:lnTo>
                      <a:pt x="345015" y="512578"/>
                    </a:lnTo>
                    <a:lnTo>
                      <a:pt x="345015" y="430282"/>
                    </a:lnTo>
                    <a:lnTo>
                      <a:pt x="143735" y="430282"/>
                    </a:lnTo>
                    <a:lnTo>
                      <a:pt x="142535" y="430282"/>
                    </a:lnTo>
                    <a:cubicBezTo>
                      <a:pt x="132550" y="430282"/>
                      <a:pt x="122363" y="430116"/>
                      <a:pt x="114445" y="425668"/>
                    </a:cubicBezTo>
                    <a:cubicBezTo>
                      <a:pt x="112138" y="424395"/>
                      <a:pt x="110108" y="422771"/>
                      <a:pt x="108392" y="420814"/>
                    </a:cubicBezTo>
                    <a:cubicBezTo>
                      <a:pt x="108225" y="420611"/>
                      <a:pt x="108152" y="420371"/>
                      <a:pt x="107986" y="420224"/>
                    </a:cubicBezTo>
                    <a:cubicBezTo>
                      <a:pt x="106435" y="418360"/>
                      <a:pt x="105088" y="416293"/>
                      <a:pt x="104054" y="413857"/>
                    </a:cubicBezTo>
                    <a:cubicBezTo>
                      <a:pt x="103888" y="413506"/>
                      <a:pt x="103815" y="413026"/>
                      <a:pt x="103648" y="412657"/>
                    </a:cubicBezTo>
                    <a:cubicBezTo>
                      <a:pt x="101618" y="407452"/>
                      <a:pt x="100511" y="401085"/>
                      <a:pt x="100511" y="393278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905" y="11425"/>
                    </a:lnTo>
                    <a:cubicBezTo>
                      <a:pt x="299577" y="5075"/>
                      <a:pt x="115921" y="74"/>
                      <a:pt x="114094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: Shape 130">
                <a:extLst>
                  <a:ext uri="{FF2B5EF4-FFF2-40B4-BE49-F238E27FC236}">
                    <a16:creationId xmlns:a16="http://schemas.microsoft.com/office/drawing/2014/main" id="{3FEC545C-496B-DF6E-E176-F5EF0AB7A85B}"/>
                  </a:ext>
                </a:extLst>
              </p:cNvPr>
              <p:cNvSpPr/>
              <p:nvPr/>
            </p:nvSpPr>
            <p:spPr>
              <a:xfrm>
                <a:off x="7163250" y="5064475"/>
                <a:ext cx="456712" cy="529369"/>
              </a:xfrm>
              <a:custGeom>
                <a:avLst/>
                <a:gdLst>
                  <a:gd name="connsiteX0" fmla="*/ 222489 w 456712"/>
                  <a:gd name="connsiteY0" fmla="*/ 511634 h 529369"/>
                  <a:gd name="connsiteX1" fmla="*/ 223079 w 456712"/>
                  <a:gd name="connsiteY1" fmla="*/ 511283 h 529369"/>
                  <a:gd name="connsiteX2" fmla="*/ 222489 w 456712"/>
                  <a:gd name="connsiteY2" fmla="*/ 511634 h 529369"/>
                  <a:gd name="connsiteX3" fmla="*/ 199695 w 456712"/>
                  <a:gd name="connsiteY3" fmla="*/ 521434 h 529369"/>
                  <a:gd name="connsiteX4" fmla="*/ 201929 w 456712"/>
                  <a:gd name="connsiteY4" fmla="*/ 520677 h 529369"/>
                  <a:gd name="connsiteX5" fmla="*/ 199695 w 456712"/>
                  <a:gd name="connsiteY5" fmla="*/ 521434 h 529369"/>
                  <a:gd name="connsiteX6" fmla="*/ 175500 w 456712"/>
                  <a:gd name="connsiteY6" fmla="*/ 527192 h 529369"/>
                  <a:gd name="connsiteX7" fmla="*/ 177124 w 456712"/>
                  <a:gd name="connsiteY7" fmla="*/ 526952 h 529369"/>
                  <a:gd name="connsiteX8" fmla="*/ 175500 w 456712"/>
                  <a:gd name="connsiteY8" fmla="*/ 527192 h 529369"/>
                  <a:gd name="connsiteX9" fmla="*/ 130486 w 456712"/>
                  <a:gd name="connsiteY9" fmla="*/ 527912 h 529369"/>
                  <a:gd name="connsiteX10" fmla="*/ 129249 w 456712"/>
                  <a:gd name="connsiteY10" fmla="*/ 527672 h 529369"/>
                  <a:gd name="connsiteX11" fmla="*/ 131206 w 456712"/>
                  <a:gd name="connsiteY11" fmla="*/ 527949 h 529369"/>
                  <a:gd name="connsiteX12" fmla="*/ 130486 w 456712"/>
                  <a:gd name="connsiteY12" fmla="*/ 527912 h 529369"/>
                  <a:gd name="connsiteX13" fmla="*/ 113414 w 456712"/>
                  <a:gd name="connsiteY13" fmla="*/ 524738 h 529369"/>
                  <a:gd name="connsiteX14" fmla="*/ 116034 w 456712"/>
                  <a:gd name="connsiteY14" fmla="*/ 525365 h 529369"/>
                  <a:gd name="connsiteX15" fmla="*/ 113414 w 456712"/>
                  <a:gd name="connsiteY15" fmla="*/ 524738 h 529369"/>
                  <a:gd name="connsiteX16" fmla="*/ 98335 w 456712"/>
                  <a:gd name="connsiteY16" fmla="*/ 520308 h 529369"/>
                  <a:gd name="connsiteX17" fmla="*/ 101233 w 456712"/>
                  <a:gd name="connsiteY17" fmla="*/ 521305 h 529369"/>
                  <a:gd name="connsiteX18" fmla="*/ 98335 w 456712"/>
                  <a:gd name="connsiteY18" fmla="*/ 520308 h 529369"/>
                  <a:gd name="connsiteX19" fmla="*/ 84179 w 456712"/>
                  <a:gd name="connsiteY19" fmla="*/ 514457 h 529369"/>
                  <a:gd name="connsiteX20" fmla="*/ 86930 w 456712"/>
                  <a:gd name="connsiteY20" fmla="*/ 515731 h 529369"/>
                  <a:gd name="connsiteX21" fmla="*/ 84179 w 456712"/>
                  <a:gd name="connsiteY21" fmla="*/ 514457 h 529369"/>
                  <a:gd name="connsiteX22" fmla="*/ 70891 w 456712"/>
                  <a:gd name="connsiteY22" fmla="*/ 507315 h 529369"/>
                  <a:gd name="connsiteX23" fmla="*/ 73235 w 456712"/>
                  <a:gd name="connsiteY23" fmla="*/ 508755 h 529369"/>
                  <a:gd name="connsiteX24" fmla="*/ 70891 w 456712"/>
                  <a:gd name="connsiteY24" fmla="*/ 507315 h 529369"/>
                  <a:gd name="connsiteX25" fmla="*/ 58489 w 456712"/>
                  <a:gd name="connsiteY25" fmla="*/ 498715 h 529369"/>
                  <a:gd name="connsiteX26" fmla="*/ 60482 w 456712"/>
                  <a:gd name="connsiteY26" fmla="*/ 500265 h 529369"/>
                  <a:gd name="connsiteX27" fmla="*/ 58489 w 456712"/>
                  <a:gd name="connsiteY27" fmla="*/ 498715 h 529369"/>
                  <a:gd name="connsiteX28" fmla="*/ 47102 w 456712"/>
                  <a:gd name="connsiteY28" fmla="*/ 488896 h 529369"/>
                  <a:gd name="connsiteX29" fmla="*/ 48652 w 456712"/>
                  <a:gd name="connsiteY29" fmla="*/ 490446 h 529369"/>
                  <a:gd name="connsiteX30" fmla="*/ 47102 w 456712"/>
                  <a:gd name="connsiteY30" fmla="*/ 488896 h 529369"/>
                  <a:gd name="connsiteX31" fmla="*/ 65797 w 456712"/>
                  <a:gd name="connsiteY31" fmla="*/ 153921 h 529369"/>
                  <a:gd name="connsiteX32" fmla="*/ 65521 w 456712"/>
                  <a:gd name="connsiteY32" fmla="*/ 153515 h 529369"/>
                  <a:gd name="connsiteX33" fmla="*/ 65797 w 456712"/>
                  <a:gd name="connsiteY33" fmla="*/ 153921 h 529369"/>
                  <a:gd name="connsiteX34" fmla="*/ 60316 w 456712"/>
                  <a:gd name="connsiteY34" fmla="*/ 143309 h 529369"/>
                  <a:gd name="connsiteX35" fmla="*/ 58839 w 456712"/>
                  <a:gd name="connsiteY35" fmla="*/ 140245 h 529369"/>
                  <a:gd name="connsiteX36" fmla="*/ 60316 w 456712"/>
                  <a:gd name="connsiteY36" fmla="*/ 143309 h 529369"/>
                  <a:gd name="connsiteX37" fmla="*/ 54115 w 456712"/>
                  <a:gd name="connsiteY37" fmla="*/ 126882 h 529369"/>
                  <a:gd name="connsiteX38" fmla="*/ 55259 w 456712"/>
                  <a:gd name="connsiteY38" fmla="*/ 130500 h 529369"/>
                  <a:gd name="connsiteX39" fmla="*/ 54115 w 456712"/>
                  <a:gd name="connsiteY39" fmla="*/ 126882 h 529369"/>
                  <a:gd name="connsiteX40" fmla="*/ 51328 w 456712"/>
                  <a:gd name="connsiteY40" fmla="*/ 113465 h 529369"/>
                  <a:gd name="connsiteX41" fmla="*/ 52011 w 456712"/>
                  <a:gd name="connsiteY41" fmla="*/ 117563 h 529369"/>
                  <a:gd name="connsiteX42" fmla="*/ 51328 w 456712"/>
                  <a:gd name="connsiteY42" fmla="*/ 113465 h 529369"/>
                  <a:gd name="connsiteX43" fmla="*/ 50405 w 456712"/>
                  <a:gd name="connsiteY43" fmla="*/ 100269 h 529369"/>
                  <a:gd name="connsiteX44" fmla="*/ 50516 w 456712"/>
                  <a:gd name="connsiteY44" fmla="*/ 104570 h 529369"/>
                  <a:gd name="connsiteX45" fmla="*/ 50405 w 456712"/>
                  <a:gd name="connsiteY45" fmla="*/ 100269 h 529369"/>
                  <a:gd name="connsiteX46" fmla="*/ 51328 w 456712"/>
                  <a:gd name="connsiteY46" fmla="*/ 87498 h 529369"/>
                  <a:gd name="connsiteX47" fmla="*/ 50848 w 456712"/>
                  <a:gd name="connsiteY47" fmla="*/ 91484 h 529369"/>
                  <a:gd name="connsiteX48" fmla="*/ 51328 w 456712"/>
                  <a:gd name="connsiteY48" fmla="*/ 87498 h 529369"/>
                  <a:gd name="connsiteX49" fmla="*/ 53912 w 456712"/>
                  <a:gd name="connsiteY49" fmla="*/ 75206 h 529369"/>
                  <a:gd name="connsiteX50" fmla="*/ 53118 w 456712"/>
                  <a:gd name="connsiteY50" fmla="*/ 78270 h 529369"/>
                  <a:gd name="connsiteX51" fmla="*/ 53912 w 456712"/>
                  <a:gd name="connsiteY51" fmla="*/ 75206 h 529369"/>
                  <a:gd name="connsiteX52" fmla="*/ 57769 w 456712"/>
                  <a:gd name="connsiteY52" fmla="*/ 63874 h 529369"/>
                  <a:gd name="connsiteX53" fmla="*/ 58120 w 456712"/>
                  <a:gd name="connsiteY53" fmla="*/ 63154 h 529369"/>
                  <a:gd name="connsiteX54" fmla="*/ 57326 w 456712"/>
                  <a:gd name="connsiteY54" fmla="*/ 65147 h 529369"/>
                  <a:gd name="connsiteX55" fmla="*/ 57769 w 456712"/>
                  <a:gd name="connsiteY55" fmla="*/ 63874 h 529369"/>
                  <a:gd name="connsiteX56" fmla="*/ 63694 w 456712"/>
                  <a:gd name="connsiteY56" fmla="*/ 52099 h 529369"/>
                  <a:gd name="connsiteX57" fmla="*/ 62900 w 456712"/>
                  <a:gd name="connsiteY57" fmla="*/ 53575 h 529369"/>
                  <a:gd name="connsiteX58" fmla="*/ 63694 w 456712"/>
                  <a:gd name="connsiteY58" fmla="*/ 52099 h 529369"/>
                  <a:gd name="connsiteX59" fmla="*/ 70541 w 456712"/>
                  <a:gd name="connsiteY59" fmla="*/ 41912 h 529369"/>
                  <a:gd name="connsiteX60" fmla="*/ 69987 w 456712"/>
                  <a:gd name="connsiteY60" fmla="*/ 42668 h 529369"/>
                  <a:gd name="connsiteX61" fmla="*/ 70541 w 456712"/>
                  <a:gd name="connsiteY61" fmla="*/ 41912 h 529369"/>
                  <a:gd name="connsiteX62" fmla="*/ 78569 w 456712"/>
                  <a:gd name="connsiteY62" fmla="*/ 32573 h 529369"/>
                  <a:gd name="connsiteX63" fmla="*/ 78255 w 456712"/>
                  <a:gd name="connsiteY63" fmla="*/ 32886 h 529369"/>
                  <a:gd name="connsiteX64" fmla="*/ 78569 w 456712"/>
                  <a:gd name="connsiteY64" fmla="*/ 32573 h 529369"/>
                  <a:gd name="connsiteX65" fmla="*/ 87594 w 456712"/>
                  <a:gd name="connsiteY65" fmla="*/ 24249 h 529369"/>
                  <a:gd name="connsiteX66" fmla="*/ 87483 w 456712"/>
                  <a:gd name="connsiteY66" fmla="*/ 24360 h 529369"/>
                  <a:gd name="connsiteX67" fmla="*/ 87594 w 456712"/>
                  <a:gd name="connsiteY67" fmla="*/ 24249 h 529369"/>
                  <a:gd name="connsiteX68" fmla="*/ 177419 w 456712"/>
                  <a:gd name="connsiteY68" fmla="*/ 96652 h 529369"/>
                  <a:gd name="connsiteX69" fmla="*/ 179320 w 456712"/>
                  <a:gd name="connsiteY69" fmla="*/ 95729 h 529369"/>
                  <a:gd name="connsiteX70" fmla="*/ 177419 w 456712"/>
                  <a:gd name="connsiteY70" fmla="*/ 96652 h 529369"/>
                  <a:gd name="connsiteX71" fmla="*/ 168339 w 456712"/>
                  <a:gd name="connsiteY71" fmla="*/ 102539 h 529369"/>
                  <a:gd name="connsiteX72" fmla="*/ 169963 w 456712"/>
                  <a:gd name="connsiteY72" fmla="*/ 100675 h 529369"/>
                  <a:gd name="connsiteX73" fmla="*/ 168339 w 456712"/>
                  <a:gd name="connsiteY73" fmla="*/ 102539 h 529369"/>
                  <a:gd name="connsiteX74" fmla="*/ 163965 w 456712"/>
                  <a:gd name="connsiteY74" fmla="*/ 111361 h 529369"/>
                  <a:gd name="connsiteX75" fmla="*/ 164721 w 456712"/>
                  <a:gd name="connsiteY75" fmla="*/ 107670 h 529369"/>
                  <a:gd name="connsiteX76" fmla="*/ 163965 w 456712"/>
                  <a:gd name="connsiteY76" fmla="*/ 111361 h 529369"/>
                  <a:gd name="connsiteX77" fmla="*/ 164260 w 456712"/>
                  <a:gd name="connsiteY77" fmla="*/ 121309 h 529369"/>
                  <a:gd name="connsiteX78" fmla="*/ 163430 w 456712"/>
                  <a:gd name="connsiteY78" fmla="*/ 117415 h 529369"/>
                  <a:gd name="connsiteX79" fmla="*/ 164260 w 456712"/>
                  <a:gd name="connsiteY79" fmla="*/ 121309 h 529369"/>
                  <a:gd name="connsiteX80" fmla="*/ 167748 w 456712"/>
                  <a:gd name="connsiteY80" fmla="*/ 132253 h 529369"/>
                  <a:gd name="connsiteX81" fmla="*/ 166586 w 456712"/>
                  <a:gd name="connsiteY81" fmla="*/ 129836 h 529369"/>
                  <a:gd name="connsiteX82" fmla="*/ 167748 w 456712"/>
                  <a:gd name="connsiteY82" fmla="*/ 132253 h 529369"/>
                  <a:gd name="connsiteX83" fmla="*/ 185208 w 456712"/>
                  <a:gd name="connsiteY83" fmla="*/ 429376 h 529369"/>
                  <a:gd name="connsiteX84" fmla="*/ 183934 w 456712"/>
                  <a:gd name="connsiteY84" fmla="*/ 430095 h 529369"/>
                  <a:gd name="connsiteX85" fmla="*/ 185208 w 456712"/>
                  <a:gd name="connsiteY85" fmla="*/ 429376 h 529369"/>
                  <a:gd name="connsiteX86" fmla="*/ 173709 w 456712"/>
                  <a:gd name="connsiteY86" fmla="*/ 434562 h 529369"/>
                  <a:gd name="connsiteX87" fmla="*/ 172436 w 456712"/>
                  <a:gd name="connsiteY87" fmla="*/ 435005 h 529369"/>
                  <a:gd name="connsiteX88" fmla="*/ 173709 w 456712"/>
                  <a:gd name="connsiteY88" fmla="*/ 434562 h 529369"/>
                  <a:gd name="connsiteX89" fmla="*/ 152430 w 456712"/>
                  <a:gd name="connsiteY89" fmla="*/ 435835 h 529369"/>
                  <a:gd name="connsiteX90" fmla="*/ 147613 w 456712"/>
                  <a:gd name="connsiteY90" fmla="*/ 434876 h 529369"/>
                  <a:gd name="connsiteX91" fmla="*/ 152430 w 456712"/>
                  <a:gd name="connsiteY91" fmla="*/ 435835 h 529369"/>
                  <a:gd name="connsiteX92" fmla="*/ 141024 w 456712"/>
                  <a:gd name="connsiteY92" fmla="*/ 432679 h 529369"/>
                  <a:gd name="connsiteX93" fmla="*/ 136004 w 456712"/>
                  <a:gd name="connsiteY93" fmla="*/ 430483 h 529369"/>
                  <a:gd name="connsiteX94" fmla="*/ 141024 w 456712"/>
                  <a:gd name="connsiteY94" fmla="*/ 432679 h 529369"/>
                  <a:gd name="connsiteX95" fmla="*/ 129803 w 456712"/>
                  <a:gd name="connsiteY95" fmla="*/ 426995 h 529369"/>
                  <a:gd name="connsiteX96" fmla="*/ 125392 w 456712"/>
                  <a:gd name="connsiteY96" fmla="*/ 423857 h 529369"/>
                  <a:gd name="connsiteX97" fmla="*/ 129803 w 456712"/>
                  <a:gd name="connsiteY97" fmla="*/ 426995 h 529369"/>
                  <a:gd name="connsiteX98" fmla="*/ 119430 w 456712"/>
                  <a:gd name="connsiteY98" fmla="*/ 419114 h 529369"/>
                  <a:gd name="connsiteX99" fmla="*/ 115647 w 456712"/>
                  <a:gd name="connsiteY99" fmla="*/ 415220 h 529369"/>
                  <a:gd name="connsiteX100" fmla="*/ 119430 w 456712"/>
                  <a:gd name="connsiteY100" fmla="*/ 419114 h 529369"/>
                  <a:gd name="connsiteX101" fmla="*/ 101639 w 456712"/>
                  <a:gd name="connsiteY101" fmla="*/ 348317 h 529369"/>
                  <a:gd name="connsiteX102" fmla="*/ 102229 w 456712"/>
                  <a:gd name="connsiteY102" fmla="*/ 347007 h 529369"/>
                  <a:gd name="connsiteX103" fmla="*/ 101639 w 456712"/>
                  <a:gd name="connsiteY103" fmla="*/ 348317 h 529369"/>
                  <a:gd name="connsiteX104" fmla="*/ 186481 w 456712"/>
                  <a:gd name="connsiteY104" fmla="*/ 428379 h 529369"/>
                  <a:gd name="connsiteX105" fmla="*/ 181830 w 456712"/>
                  <a:gd name="connsiteY105" fmla="*/ 431000 h 529369"/>
                  <a:gd name="connsiteX106" fmla="*/ 175869 w 456712"/>
                  <a:gd name="connsiteY106" fmla="*/ 433621 h 529369"/>
                  <a:gd name="connsiteX107" fmla="*/ 171052 w 456712"/>
                  <a:gd name="connsiteY107" fmla="*/ 435171 h 529369"/>
                  <a:gd name="connsiteX108" fmla="*/ 165238 w 456712"/>
                  <a:gd name="connsiteY108" fmla="*/ 436038 h 529369"/>
                  <a:gd name="connsiteX109" fmla="*/ 160218 w 456712"/>
                  <a:gd name="connsiteY109" fmla="*/ 436555 h 529369"/>
                  <a:gd name="connsiteX110" fmla="*/ 160107 w 456712"/>
                  <a:gd name="connsiteY110" fmla="*/ 436555 h 529369"/>
                  <a:gd name="connsiteX111" fmla="*/ 155143 w 456712"/>
                  <a:gd name="connsiteY111" fmla="*/ 436075 h 529369"/>
                  <a:gd name="connsiteX112" fmla="*/ 145878 w 456712"/>
                  <a:gd name="connsiteY112" fmla="*/ 434285 h 529369"/>
                  <a:gd name="connsiteX113" fmla="*/ 143294 w 456712"/>
                  <a:gd name="connsiteY113" fmla="*/ 433418 h 529369"/>
                  <a:gd name="connsiteX114" fmla="*/ 133752 w 456712"/>
                  <a:gd name="connsiteY114" fmla="*/ 429209 h 529369"/>
                  <a:gd name="connsiteX115" fmla="*/ 131686 w 456712"/>
                  <a:gd name="connsiteY115" fmla="*/ 428065 h 529369"/>
                  <a:gd name="connsiteX116" fmla="*/ 122014 w 456712"/>
                  <a:gd name="connsiteY116" fmla="*/ 421181 h 529369"/>
                  <a:gd name="connsiteX117" fmla="*/ 120815 w 456712"/>
                  <a:gd name="connsiteY117" fmla="*/ 420222 h 529369"/>
                  <a:gd name="connsiteX118" fmla="*/ 111033 w 456712"/>
                  <a:gd name="connsiteY118" fmla="*/ 410034 h 529369"/>
                  <a:gd name="connsiteX119" fmla="*/ 98944 w 456712"/>
                  <a:gd name="connsiteY119" fmla="*/ 389825 h 529369"/>
                  <a:gd name="connsiteX120" fmla="*/ 98317 w 456712"/>
                  <a:gd name="connsiteY120" fmla="*/ 387868 h 529369"/>
                  <a:gd name="connsiteX121" fmla="*/ 96047 w 456712"/>
                  <a:gd name="connsiteY121" fmla="*/ 379711 h 529369"/>
                  <a:gd name="connsiteX122" fmla="*/ 95973 w 456712"/>
                  <a:gd name="connsiteY122" fmla="*/ 378677 h 529369"/>
                  <a:gd name="connsiteX123" fmla="*/ 95382 w 456712"/>
                  <a:gd name="connsiteY123" fmla="*/ 369763 h 529369"/>
                  <a:gd name="connsiteX124" fmla="*/ 123233 w 456712"/>
                  <a:gd name="connsiteY124" fmla="*/ 323106 h 529369"/>
                  <a:gd name="connsiteX125" fmla="*/ 160384 w 456712"/>
                  <a:gd name="connsiteY125" fmla="*/ 290365 h 529369"/>
                  <a:gd name="connsiteX126" fmla="*/ 232658 w 456712"/>
                  <a:gd name="connsiteY126" fmla="*/ 385783 h 529369"/>
                  <a:gd name="connsiteX127" fmla="*/ 196226 w 456712"/>
                  <a:gd name="connsiteY127" fmla="*/ 420702 h 529369"/>
                  <a:gd name="connsiteX128" fmla="*/ 193236 w 456712"/>
                  <a:gd name="connsiteY128" fmla="*/ 423174 h 529369"/>
                  <a:gd name="connsiteX129" fmla="*/ 186481 w 456712"/>
                  <a:gd name="connsiteY129" fmla="*/ 428379 h 529369"/>
                  <a:gd name="connsiteX130" fmla="*/ 232197 w 456712"/>
                  <a:gd name="connsiteY130" fmla="*/ 1936 h 529369"/>
                  <a:gd name="connsiteX131" fmla="*/ 233636 w 456712"/>
                  <a:gd name="connsiteY131" fmla="*/ 2047 h 529369"/>
                  <a:gd name="connsiteX132" fmla="*/ 232197 w 456712"/>
                  <a:gd name="connsiteY132" fmla="*/ 1936 h 529369"/>
                  <a:gd name="connsiteX133" fmla="*/ 385621 w 456712"/>
                  <a:gd name="connsiteY133" fmla="*/ 363783 h 529369"/>
                  <a:gd name="connsiteX134" fmla="*/ 428623 w 456712"/>
                  <a:gd name="connsiteY134" fmla="*/ 287412 h 529369"/>
                  <a:gd name="connsiteX135" fmla="*/ 428660 w 456712"/>
                  <a:gd name="connsiteY135" fmla="*/ 287302 h 529369"/>
                  <a:gd name="connsiteX136" fmla="*/ 393501 w 456712"/>
                  <a:gd name="connsiteY136" fmla="*/ 245185 h 529369"/>
                  <a:gd name="connsiteX137" fmla="*/ 393427 w 456712"/>
                  <a:gd name="connsiteY137" fmla="*/ 245111 h 529369"/>
                  <a:gd name="connsiteX138" fmla="*/ 306721 w 456712"/>
                  <a:gd name="connsiteY138" fmla="*/ 326447 h 529369"/>
                  <a:gd name="connsiteX139" fmla="*/ 185595 w 456712"/>
                  <a:gd name="connsiteY139" fmla="*/ 161691 h 529369"/>
                  <a:gd name="connsiteX140" fmla="*/ 166308 w 456712"/>
                  <a:gd name="connsiteY140" fmla="*/ 128673 h 529369"/>
                  <a:gd name="connsiteX141" fmla="*/ 165515 w 456712"/>
                  <a:gd name="connsiteY141" fmla="*/ 125738 h 529369"/>
                  <a:gd name="connsiteX142" fmla="*/ 163522 w 456712"/>
                  <a:gd name="connsiteY142" fmla="*/ 116750 h 529369"/>
                  <a:gd name="connsiteX143" fmla="*/ 163799 w 456712"/>
                  <a:gd name="connsiteY143" fmla="*/ 113520 h 529369"/>
                  <a:gd name="connsiteX144" fmla="*/ 165072 w 456712"/>
                  <a:gd name="connsiteY144" fmla="*/ 107227 h 529369"/>
                  <a:gd name="connsiteX145" fmla="*/ 167213 w 456712"/>
                  <a:gd name="connsiteY145" fmla="*/ 104164 h 529369"/>
                  <a:gd name="connsiteX146" fmla="*/ 170553 w 456712"/>
                  <a:gd name="connsiteY146" fmla="*/ 100380 h 529369"/>
                  <a:gd name="connsiteX147" fmla="*/ 173543 w 456712"/>
                  <a:gd name="connsiteY147" fmla="*/ 98756 h 529369"/>
                  <a:gd name="connsiteX148" fmla="*/ 180298 w 456712"/>
                  <a:gd name="connsiteY148" fmla="*/ 95526 h 529369"/>
                  <a:gd name="connsiteX149" fmla="*/ 180778 w 456712"/>
                  <a:gd name="connsiteY149" fmla="*/ 95452 h 529369"/>
                  <a:gd name="connsiteX150" fmla="*/ 211323 w 456712"/>
                  <a:gd name="connsiteY150" fmla="*/ 91945 h 529369"/>
                  <a:gd name="connsiteX151" fmla="*/ 329016 w 456712"/>
                  <a:gd name="connsiteY151" fmla="*/ 91945 h 529369"/>
                  <a:gd name="connsiteX152" fmla="*/ 329016 w 456712"/>
                  <a:gd name="connsiteY152" fmla="*/ 18915 h 529369"/>
                  <a:gd name="connsiteX153" fmla="*/ 328906 w 456712"/>
                  <a:gd name="connsiteY153" fmla="*/ 18915 h 529369"/>
                  <a:gd name="connsiteX154" fmla="*/ 130301 w 456712"/>
                  <a:gd name="connsiteY154" fmla="*/ 4630 h 529369"/>
                  <a:gd name="connsiteX155" fmla="*/ 89975 w 456712"/>
                  <a:gd name="connsiteY155" fmla="*/ 22293 h 529369"/>
                  <a:gd name="connsiteX156" fmla="*/ 89532 w 456712"/>
                  <a:gd name="connsiteY156" fmla="*/ 22569 h 529369"/>
                  <a:gd name="connsiteX157" fmla="*/ 81577 w 456712"/>
                  <a:gd name="connsiteY157" fmla="*/ 29454 h 529369"/>
                  <a:gd name="connsiteX158" fmla="*/ 80433 w 456712"/>
                  <a:gd name="connsiteY158" fmla="*/ 30561 h 529369"/>
                  <a:gd name="connsiteX159" fmla="*/ 73623 w 456712"/>
                  <a:gd name="connsiteY159" fmla="*/ 37925 h 529369"/>
                  <a:gd name="connsiteX160" fmla="*/ 72239 w 456712"/>
                  <a:gd name="connsiteY160" fmla="*/ 39605 h 529369"/>
                  <a:gd name="connsiteX161" fmla="*/ 66425 w 456712"/>
                  <a:gd name="connsiteY161" fmla="*/ 47688 h 529369"/>
                  <a:gd name="connsiteX162" fmla="*/ 65115 w 456712"/>
                  <a:gd name="connsiteY162" fmla="*/ 49589 h 529369"/>
                  <a:gd name="connsiteX163" fmla="*/ 60261 w 456712"/>
                  <a:gd name="connsiteY163" fmla="*/ 58411 h 529369"/>
                  <a:gd name="connsiteX164" fmla="*/ 59264 w 456712"/>
                  <a:gd name="connsiteY164" fmla="*/ 60404 h 529369"/>
                  <a:gd name="connsiteX165" fmla="*/ 57548 w 456712"/>
                  <a:gd name="connsiteY165" fmla="*/ 63782 h 529369"/>
                  <a:gd name="connsiteX166" fmla="*/ 55555 w 456712"/>
                  <a:gd name="connsiteY166" fmla="*/ 69669 h 529369"/>
                  <a:gd name="connsiteX167" fmla="*/ 54632 w 456712"/>
                  <a:gd name="connsiteY167" fmla="*/ 72290 h 529369"/>
                  <a:gd name="connsiteX168" fmla="*/ 52085 w 456712"/>
                  <a:gd name="connsiteY168" fmla="*/ 82275 h 529369"/>
                  <a:gd name="connsiteX169" fmla="*/ 51642 w 456712"/>
                  <a:gd name="connsiteY169" fmla="*/ 84415 h 529369"/>
                  <a:gd name="connsiteX170" fmla="*/ 50442 w 456712"/>
                  <a:gd name="connsiteY170" fmla="*/ 95268 h 529369"/>
                  <a:gd name="connsiteX171" fmla="*/ 50332 w 456712"/>
                  <a:gd name="connsiteY171" fmla="*/ 97169 h 529369"/>
                  <a:gd name="connsiteX172" fmla="*/ 50645 w 456712"/>
                  <a:gd name="connsiteY172" fmla="*/ 108463 h 529369"/>
                  <a:gd name="connsiteX173" fmla="*/ 50811 w 456712"/>
                  <a:gd name="connsiteY173" fmla="*/ 110568 h 529369"/>
                  <a:gd name="connsiteX174" fmla="*/ 52768 w 456712"/>
                  <a:gd name="connsiteY174" fmla="*/ 121899 h 529369"/>
                  <a:gd name="connsiteX175" fmla="*/ 53321 w 456712"/>
                  <a:gd name="connsiteY175" fmla="*/ 124280 h 529369"/>
                  <a:gd name="connsiteX176" fmla="*/ 57068 w 456712"/>
                  <a:gd name="connsiteY176" fmla="*/ 135982 h 529369"/>
                  <a:gd name="connsiteX177" fmla="*/ 57825 w 456712"/>
                  <a:gd name="connsiteY177" fmla="*/ 138011 h 529369"/>
                  <a:gd name="connsiteX178" fmla="*/ 73586 w 456712"/>
                  <a:gd name="connsiteY178" fmla="*/ 166046 h 529369"/>
                  <a:gd name="connsiteX179" fmla="*/ 110110 w 456712"/>
                  <a:gd name="connsiteY179" fmla="*/ 218793 h 529369"/>
                  <a:gd name="connsiteX180" fmla="*/ 60740 w 456712"/>
                  <a:gd name="connsiteY180" fmla="*/ 262239 h 529369"/>
                  <a:gd name="connsiteX181" fmla="*/ 2346 w 456712"/>
                  <a:gd name="connsiteY181" fmla="*/ 358302 h 529369"/>
                  <a:gd name="connsiteX182" fmla="*/ 28480 w 456712"/>
                  <a:gd name="connsiteY182" fmla="*/ 467247 h 529369"/>
                  <a:gd name="connsiteX183" fmla="*/ 50553 w 456712"/>
                  <a:gd name="connsiteY183" fmla="*/ 492273 h 529369"/>
                  <a:gd name="connsiteX184" fmla="*/ 52860 w 456712"/>
                  <a:gd name="connsiteY184" fmla="*/ 494230 h 529369"/>
                  <a:gd name="connsiteX185" fmla="*/ 62845 w 456712"/>
                  <a:gd name="connsiteY185" fmla="*/ 502110 h 529369"/>
                  <a:gd name="connsiteX186" fmla="*/ 66111 w 456712"/>
                  <a:gd name="connsiteY186" fmla="*/ 504307 h 529369"/>
                  <a:gd name="connsiteX187" fmla="*/ 76207 w 456712"/>
                  <a:gd name="connsiteY187" fmla="*/ 510508 h 529369"/>
                  <a:gd name="connsiteX188" fmla="*/ 79621 w 456712"/>
                  <a:gd name="connsiteY188" fmla="*/ 512298 h 529369"/>
                  <a:gd name="connsiteX189" fmla="*/ 90362 w 456712"/>
                  <a:gd name="connsiteY189" fmla="*/ 517355 h 529369"/>
                  <a:gd name="connsiteX190" fmla="*/ 93703 w 456712"/>
                  <a:gd name="connsiteY190" fmla="*/ 518665 h 529369"/>
                  <a:gd name="connsiteX191" fmla="*/ 105035 w 456712"/>
                  <a:gd name="connsiteY191" fmla="*/ 522597 h 529369"/>
                  <a:gd name="connsiteX192" fmla="*/ 108375 w 456712"/>
                  <a:gd name="connsiteY192" fmla="*/ 523557 h 529369"/>
                  <a:gd name="connsiteX193" fmla="*/ 119947 w 456712"/>
                  <a:gd name="connsiteY193" fmla="*/ 526270 h 529369"/>
                  <a:gd name="connsiteX194" fmla="*/ 123694 w 456712"/>
                  <a:gd name="connsiteY194" fmla="*/ 526897 h 529369"/>
                  <a:gd name="connsiteX195" fmla="*/ 130449 w 456712"/>
                  <a:gd name="connsiteY195" fmla="*/ 528097 h 529369"/>
                  <a:gd name="connsiteX196" fmla="*/ 134343 w 456712"/>
                  <a:gd name="connsiteY196" fmla="*/ 528336 h 529369"/>
                  <a:gd name="connsiteX197" fmla="*/ 143848 w 456712"/>
                  <a:gd name="connsiteY197" fmla="*/ 528927 h 529369"/>
                  <a:gd name="connsiteX198" fmla="*/ 150769 w 456712"/>
                  <a:gd name="connsiteY198" fmla="*/ 529370 h 529369"/>
                  <a:gd name="connsiteX199" fmla="*/ 153519 w 456712"/>
                  <a:gd name="connsiteY199" fmla="*/ 529167 h 529369"/>
                  <a:gd name="connsiteX200" fmla="*/ 172048 w 456712"/>
                  <a:gd name="connsiteY200" fmla="*/ 527691 h 529369"/>
                  <a:gd name="connsiteX201" fmla="*/ 179412 w 456712"/>
                  <a:gd name="connsiteY201" fmla="*/ 526620 h 529369"/>
                  <a:gd name="connsiteX202" fmla="*/ 197315 w 456712"/>
                  <a:gd name="connsiteY202" fmla="*/ 522246 h 529369"/>
                  <a:gd name="connsiteX203" fmla="*/ 204439 w 456712"/>
                  <a:gd name="connsiteY203" fmla="*/ 519828 h 529369"/>
                  <a:gd name="connsiteX204" fmla="*/ 220901 w 456712"/>
                  <a:gd name="connsiteY204" fmla="*/ 512593 h 529369"/>
                  <a:gd name="connsiteX205" fmla="*/ 225755 w 456712"/>
                  <a:gd name="connsiteY205" fmla="*/ 509696 h 529369"/>
                  <a:gd name="connsiteX206" fmla="*/ 239671 w 456712"/>
                  <a:gd name="connsiteY206" fmla="*/ 499951 h 529369"/>
                  <a:gd name="connsiteX207" fmla="*/ 241461 w 456712"/>
                  <a:gd name="connsiteY207" fmla="*/ 498678 h 529369"/>
                  <a:gd name="connsiteX208" fmla="*/ 288007 w 456712"/>
                  <a:gd name="connsiteY208" fmla="*/ 457429 h 529369"/>
                  <a:gd name="connsiteX209" fmla="*/ 338890 w 456712"/>
                  <a:gd name="connsiteY209" fmla="*/ 525845 h 529369"/>
                  <a:gd name="connsiteX210" fmla="*/ 456713 w 456712"/>
                  <a:gd name="connsiteY210" fmla="*/ 525845 h 529369"/>
                  <a:gd name="connsiteX211" fmla="*/ 359137 w 456712"/>
                  <a:gd name="connsiteY211" fmla="*/ 395140 h 529369"/>
                  <a:gd name="connsiteX212" fmla="*/ 385621 w 456712"/>
                  <a:gd name="connsiteY212" fmla="*/ 363783 h 52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456712" h="529369">
                    <a:moveTo>
                      <a:pt x="222489" y="511634"/>
                    </a:moveTo>
                    <a:cubicBezTo>
                      <a:pt x="222691" y="511523"/>
                      <a:pt x="222895" y="511394"/>
                      <a:pt x="223079" y="511283"/>
                    </a:cubicBezTo>
                    <a:cubicBezTo>
                      <a:pt x="222876" y="511412"/>
                      <a:pt x="222691" y="511523"/>
                      <a:pt x="222489" y="511634"/>
                    </a:cubicBezTo>
                    <a:moveTo>
                      <a:pt x="199695" y="521434"/>
                    </a:moveTo>
                    <a:cubicBezTo>
                      <a:pt x="200452" y="521194"/>
                      <a:pt x="201172" y="520954"/>
                      <a:pt x="201929" y="520677"/>
                    </a:cubicBezTo>
                    <a:cubicBezTo>
                      <a:pt x="201172" y="520954"/>
                      <a:pt x="200452" y="521194"/>
                      <a:pt x="199695" y="521434"/>
                    </a:cubicBezTo>
                    <a:moveTo>
                      <a:pt x="175500" y="527192"/>
                    </a:moveTo>
                    <a:cubicBezTo>
                      <a:pt x="176053" y="527118"/>
                      <a:pt x="176607" y="527081"/>
                      <a:pt x="177124" y="526952"/>
                    </a:cubicBezTo>
                    <a:cubicBezTo>
                      <a:pt x="176625" y="527081"/>
                      <a:pt x="176072" y="527118"/>
                      <a:pt x="175500" y="527192"/>
                    </a:cubicBezTo>
                    <a:moveTo>
                      <a:pt x="130486" y="527912"/>
                    </a:moveTo>
                    <a:cubicBezTo>
                      <a:pt x="130043" y="527838"/>
                      <a:pt x="129655" y="527746"/>
                      <a:pt x="129249" y="527672"/>
                    </a:cubicBezTo>
                    <a:cubicBezTo>
                      <a:pt x="129895" y="527746"/>
                      <a:pt x="130523" y="527875"/>
                      <a:pt x="131206" y="527949"/>
                    </a:cubicBezTo>
                    <a:cubicBezTo>
                      <a:pt x="130965" y="527912"/>
                      <a:pt x="130726" y="527912"/>
                      <a:pt x="130486" y="527912"/>
                    </a:cubicBezTo>
                    <a:moveTo>
                      <a:pt x="113414" y="524738"/>
                    </a:moveTo>
                    <a:cubicBezTo>
                      <a:pt x="114281" y="524978"/>
                      <a:pt x="115167" y="525180"/>
                      <a:pt x="116034" y="525365"/>
                    </a:cubicBezTo>
                    <a:cubicBezTo>
                      <a:pt x="115167" y="525162"/>
                      <a:pt x="114281" y="524959"/>
                      <a:pt x="113414" y="524738"/>
                    </a:cubicBezTo>
                    <a:moveTo>
                      <a:pt x="98335" y="520308"/>
                    </a:moveTo>
                    <a:cubicBezTo>
                      <a:pt x="99295" y="520622"/>
                      <a:pt x="100236" y="520991"/>
                      <a:pt x="101233" y="521305"/>
                    </a:cubicBezTo>
                    <a:cubicBezTo>
                      <a:pt x="100255" y="520991"/>
                      <a:pt x="99295" y="520640"/>
                      <a:pt x="98335" y="520308"/>
                    </a:cubicBezTo>
                    <a:moveTo>
                      <a:pt x="84179" y="514457"/>
                    </a:moveTo>
                    <a:cubicBezTo>
                      <a:pt x="85102" y="514900"/>
                      <a:pt x="85970" y="515325"/>
                      <a:pt x="86930" y="515731"/>
                    </a:cubicBezTo>
                    <a:cubicBezTo>
                      <a:pt x="85970" y="515343"/>
                      <a:pt x="85102" y="514900"/>
                      <a:pt x="84179" y="514457"/>
                    </a:cubicBezTo>
                    <a:moveTo>
                      <a:pt x="70891" y="507315"/>
                    </a:moveTo>
                    <a:cubicBezTo>
                      <a:pt x="71685" y="507795"/>
                      <a:pt x="72442" y="508275"/>
                      <a:pt x="73235" y="508755"/>
                    </a:cubicBezTo>
                    <a:cubicBezTo>
                      <a:pt x="72442" y="508256"/>
                      <a:pt x="71685" y="507777"/>
                      <a:pt x="70891" y="507315"/>
                    </a:cubicBezTo>
                    <a:moveTo>
                      <a:pt x="58489" y="498715"/>
                    </a:moveTo>
                    <a:cubicBezTo>
                      <a:pt x="59172" y="499231"/>
                      <a:pt x="59799" y="499785"/>
                      <a:pt x="60482" y="500265"/>
                    </a:cubicBezTo>
                    <a:cubicBezTo>
                      <a:pt x="59799" y="499785"/>
                      <a:pt x="59154" y="499231"/>
                      <a:pt x="58489" y="498715"/>
                    </a:cubicBezTo>
                    <a:moveTo>
                      <a:pt x="47102" y="488896"/>
                    </a:moveTo>
                    <a:cubicBezTo>
                      <a:pt x="47619" y="489413"/>
                      <a:pt x="48135" y="489966"/>
                      <a:pt x="48652" y="490446"/>
                    </a:cubicBezTo>
                    <a:cubicBezTo>
                      <a:pt x="48135" y="489966"/>
                      <a:pt x="47619" y="489413"/>
                      <a:pt x="47102" y="488896"/>
                    </a:cubicBezTo>
                    <a:moveTo>
                      <a:pt x="65797" y="153921"/>
                    </a:moveTo>
                    <a:cubicBezTo>
                      <a:pt x="65724" y="153810"/>
                      <a:pt x="65595" y="153644"/>
                      <a:pt x="65521" y="153515"/>
                    </a:cubicBezTo>
                    <a:cubicBezTo>
                      <a:pt x="65595" y="153644"/>
                      <a:pt x="65724" y="153810"/>
                      <a:pt x="65797" y="153921"/>
                    </a:cubicBezTo>
                    <a:moveTo>
                      <a:pt x="60316" y="143309"/>
                    </a:moveTo>
                    <a:cubicBezTo>
                      <a:pt x="59836" y="142275"/>
                      <a:pt x="59282" y="141278"/>
                      <a:pt x="58839" y="140245"/>
                    </a:cubicBezTo>
                    <a:cubicBezTo>
                      <a:pt x="59282" y="141278"/>
                      <a:pt x="59836" y="142275"/>
                      <a:pt x="60316" y="143309"/>
                    </a:cubicBezTo>
                    <a:moveTo>
                      <a:pt x="54115" y="126882"/>
                    </a:moveTo>
                    <a:cubicBezTo>
                      <a:pt x="54466" y="128082"/>
                      <a:pt x="54909" y="129300"/>
                      <a:pt x="55259" y="130500"/>
                    </a:cubicBezTo>
                    <a:cubicBezTo>
                      <a:pt x="54909" y="129300"/>
                      <a:pt x="54466" y="128064"/>
                      <a:pt x="54115" y="126882"/>
                    </a:cubicBezTo>
                    <a:moveTo>
                      <a:pt x="51328" y="113465"/>
                    </a:moveTo>
                    <a:cubicBezTo>
                      <a:pt x="51531" y="114813"/>
                      <a:pt x="51771" y="116178"/>
                      <a:pt x="52011" y="117563"/>
                    </a:cubicBezTo>
                    <a:cubicBezTo>
                      <a:pt x="51753" y="116215"/>
                      <a:pt x="51531" y="114831"/>
                      <a:pt x="51328" y="113465"/>
                    </a:cubicBezTo>
                    <a:moveTo>
                      <a:pt x="50405" y="100269"/>
                    </a:moveTo>
                    <a:cubicBezTo>
                      <a:pt x="50405" y="101709"/>
                      <a:pt x="50442" y="103130"/>
                      <a:pt x="50516" y="104570"/>
                    </a:cubicBezTo>
                    <a:cubicBezTo>
                      <a:pt x="50442" y="103130"/>
                      <a:pt x="50405" y="101690"/>
                      <a:pt x="50405" y="100269"/>
                    </a:cubicBezTo>
                    <a:moveTo>
                      <a:pt x="51328" y="87498"/>
                    </a:moveTo>
                    <a:cubicBezTo>
                      <a:pt x="51125" y="88808"/>
                      <a:pt x="51014" y="90118"/>
                      <a:pt x="50848" y="91484"/>
                    </a:cubicBezTo>
                    <a:cubicBezTo>
                      <a:pt x="51014" y="90118"/>
                      <a:pt x="51125" y="88808"/>
                      <a:pt x="51328" y="87498"/>
                    </a:cubicBezTo>
                    <a:moveTo>
                      <a:pt x="53912" y="75206"/>
                    </a:moveTo>
                    <a:cubicBezTo>
                      <a:pt x="53598" y="76202"/>
                      <a:pt x="53358" y="77236"/>
                      <a:pt x="53118" y="78270"/>
                    </a:cubicBezTo>
                    <a:cubicBezTo>
                      <a:pt x="53358" y="77236"/>
                      <a:pt x="53598" y="76202"/>
                      <a:pt x="53912" y="75206"/>
                    </a:cubicBezTo>
                    <a:moveTo>
                      <a:pt x="57769" y="63874"/>
                    </a:moveTo>
                    <a:cubicBezTo>
                      <a:pt x="57880" y="63634"/>
                      <a:pt x="58046" y="63394"/>
                      <a:pt x="58120" y="63154"/>
                    </a:cubicBezTo>
                    <a:cubicBezTo>
                      <a:pt x="57843" y="63837"/>
                      <a:pt x="57603" y="64502"/>
                      <a:pt x="57326" y="65147"/>
                    </a:cubicBezTo>
                    <a:cubicBezTo>
                      <a:pt x="57492" y="64741"/>
                      <a:pt x="57566" y="64298"/>
                      <a:pt x="57769" y="63874"/>
                    </a:cubicBezTo>
                    <a:moveTo>
                      <a:pt x="63694" y="52099"/>
                    </a:moveTo>
                    <a:cubicBezTo>
                      <a:pt x="63417" y="52579"/>
                      <a:pt x="63177" y="53096"/>
                      <a:pt x="62900" y="53575"/>
                    </a:cubicBezTo>
                    <a:cubicBezTo>
                      <a:pt x="63177" y="53096"/>
                      <a:pt x="63417" y="52616"/>
                      <a:pt x="63694" y="52099"/>
                    </a:cubicBezTo>
                    <a:moveTo>
                      <a:pt x="70541" y="41912"/>
                    </a:moveTo>
                    <a:cubicBezTo>
                      <a:pt x="70337" y="42151"/>
                      <a:pt x="70190" y="42428"/>
                      <a:pt x="69987" y="42668"/>
                    </a:cubicBezTo>
                    <a:cubicBezTo>
                      <a:pt x="70172" y="42428"/>
                      <a:pt x="70337" y="42151"/>
                      <a:pt x="70541" y="41912"/>
                    </a:cubicBezTo>
                    <a:moveTo>
                      <a:pt x="78569" y="32573"/>
                    </a:moveTo>
                    <a:cubicBezTo>
                      <a:pt x="78458" y="32684"/>
                      <a:pt x="78329" y="32813"/>
                      <a:pt x="78255" y="32886"/>
                    </a:cubicBezTo>
                    <a:cubicBezTo>
                      <a:pt x="78329" y="32794"/>
                      <a:pt x="78458" y="32684"/>
                      <a:pt x="78569" y="32573"/>
                    </a:cubicBezTo>
                    <a:moveTo>
                      <a:pt x="87594" y="24249"/>
                    </a:moveTo>
                    <a:cubicBezTo>
                      <a:pt x="87557" y="24286"/>
                      <a:pt x="87520" y="24323"/>
                      <a:pt x="87483" y="24360"/>
                    </a:cubicBezTo>
                    <a:cubicBezTo>
                      <a:pt x="87520" y="24323"/>
                      <a:pt x="87557" y="24286"/>
                      <a:pt x="87594" y="24249"/>
                    </a:cubicBezTo>
                    <a:moveTo>
                      <a:pt x="177419" y="96652"/>
                    </a:moveTo>
                    <a:cubicBezTo>
                      <a:pt x="178102" y="96375"/>
                      <a:pt x="178563" y="96024"/>
                      <a:pt x="179320" y="95729"/>
                    </a:cubicBezTo>
                    <a:cubicBezTo>
                      <a:pt x="178563" y="96006"/>
                      <a:pt x="178102" y="96375"/>
                      <a:pt x="177419" y="96652"/>
                    </a:cubicBezTo>
                    <a:moveTo>
                      <a:pt x="168339" y="102539"/>
                    </a:moveTo>
                    <a:cubicBezTo>
                      <a:pt x="168893" y="101948"/>
                      <a:pt x="169299" y="101229"/>
                      <a:pt x="169963" y="100675"/>
                    </a:cubicBezTo>
                    <a:cubicBezTo>
                      <a:pt x="169299" y="101229"/>
                      <a:pt x="168911" y="101930"/>
                      <a:pt x="168339" y="102539"/>
                    </a:cubicBezTo>
                    <a:moveTo>
                      <a:pt x="163965" y="111361"/>
                    </a:moveTo>
                    <a:cubicBezTo>
                      <a:pt x="164205" y="110125"/>
                      <a:pt x="164279" y="108778"/>
                      <a:pt x="164721" y="107670"/>
                    </a:cubicBezTo>
                    <a:cubicBezTo>
                      <a:pt x="164297" y="108778"/>
                      <a:pt x="164205" y="110125"/>
                      <a:pt x="163965" y="111361"/>
                    </a:cubicBezTo>
                    <a:moveTo>
                      <a:pt x="164260" y="121309"/>
                    </a:moveTo>
                    <a:cubicBezTo>
                      <a:pt x="164020" y="120035"/>
                      <a:pt x="163540" y="118596"/>
                      <a:pt x="163430" y="117415"/>
                    </a:cubicBezTo>
                    <a:cubicBezTo>
                      <a:pt x="163540" y="118596"/>
                      <a:pt x="164020" y="120035"/>
                      <a:pt x="164260" y="121309"/>
                    </a:cubicBezTo>
                    <a:moveTo>
                      <a:pt x="167748" y="132253"/>
                    </a:moveTo>
                    <a:cubicBezTo>
                      <a:pt x="167434" y="131496"/>
                      <a:pt x="166881" y="130574"/>
                      <a:pt x="166586" y="129836"/>
                    </a:cubicBezTo>
                    <a:cubicBezTo>
                      <a:pt x="166881" y="130574"/>
                      <a:pt x="167434" y="131496"/>
                      <a:pt x="167748" y="132253"/>
                    </a:cubicBezTo>
                    <a:moveTo>
                      <a:pt x="185208" y="429376"/>
                    </a:moveTo>
                    <a:cubicBezTo>
                      <a:pt x="184801" y="429652"/>
                      <a:pt x="184377" y="429856"/>
                      <a:pt x="183934" y="430095"/>
                    </a:cubicBezTo>
                    <a:cubicBezTo>
                      <a:pt x="184377" y="429856"/>
                      <a:pt x="184820" y="429652"/>
                      <a:pt x="185208" y="429376"/>
                    </a:cubicBezTo>
                    <a:moveTo>
                      <a:pt x="173709" y="434562"/>
                    </a:moveTo>
                    <a:cubicBezTo>
                      <a:pt x="173303" y="434728"/>
                      <a:pt x="172879" y="434876"/>
                      <a:pt x="172436" y="435005"/>
                    </a:cubicBezTo>
                    <a:cubicBezTo>
                      <a:pt x="172879" y="434876"/>
                      <a:pt x="173322" y="434709"/>
                      <a:pt x="173709" y="434562"/>
                    </a:cubicBezTo>
                    <a:moveTo>
                      <a:pt x="152430" y="435835"/>
                    </a:moveTo>
                    <a:cubicBezTo>
                      <a:pt x="150806" y="435558"/>
                      <a:pt x="149200" y="435319"/>
                      <a:pt x="147613" y="434876"/>
                    </a:cubicBezTo>
                    <a:cubicBezTo>
                      <a:pt x="149255" y="435319"/>
                      <a:pt x="150843" y="435540"/>
                      <a:pt x="152430" y="435835"/>
                    </a:cubicBezTo>
                    <a:moveTo>
                      <a:pt x="141024" y="432679"/>
                    </a:moveTo>
                    <a:cubicBezTo>
                      <a:pt x="139308" y="432052"/>
                      <a:pt x="137647" y="431295"/>
                      <a:pt x="136004" y="430483"/>
                    </a:cubicBezTo>
                    <a:cubicBezTo>
                      <a:pt x="137684" y="431295"/>
                      <a:pt x="139345" y="432052"/>
                      <a:pt x="141024" y="432679"/>
                    </a:cubicBezTo>
                    <a:moveTo>
                      <a:pt x="129803" y="426995"/>
                    </a:moveTo>
                    <a:cubicBezTo>
                      <a:pt x="128252" y="426035"/>
                      <a:pt x="126813" y="424965"/>
                      <a:pt x="125392" y="423857"/>
                    </a:cubicBezTo>
                    <a:cubicBezTo>
                      <a:pt x="126813" y="424965"/>
                      <a:pt x="128289" y="426035"/>
                      <a:pt x="129803" y="426995"/>
                    </a:cubicBezTo>
                    <a:moveTo>
                      <a:pt x="119430" y="419114"/>
                    </a:moveTo>
                    <a:cubicBezTo>
                      <a:pt x="118083" y="417878"/>
                      <a:pt x="116921" y="416530"/>
                      <a:pt x="115647" y="415220"/>
                    </a:cubicBezTo>
                    <a:cubicBezTo>
                      <a:pt x="116921" y="416530"/>
                      <a:pt x="118102" y="417933"/>
                      <a:pt x="119430" y="419114"/>
                    </a:cubicBezTo>
                    <a:moveTo>
                      <a:pt x="101639" y="348317"/>
                    </a:moveTo>
                    <a:cubicBezTo>
                      <a:pt x="101879" y="347874"/>
                      <a:pt x="101990" y="347450"/>
                      <a:pt x="102229" y="347007"/>
                    </a:cubicBezTo>
                    <a:cubicBezTo>
                      <a:pt x="102008" y="347450"/>
                      <a:pt x="101879" y="347874"/>
                      <a:pt x="101639" y="348317"/>
                    </a:cubicBezTo>
                    <a:moveTo>
                      <a:pt x="186481" y="428379"/>
                    </a:moveTo>
                    <a:cubicBezTo>
                      <a:pt x="184968" y="429376"/>
                      <a:pt x="183417" y="430206"/>
                      <a:pt x="181830" y="431000"/>
                    </a:cubicBezTo>
                    <a:cubicBezTo>
                      <a:pt x="179837" y="432033"/>
                      <a:pt x="177843" y="432901"/>
                      <a:pt x="175869" y="433621"/>
                    </a:cubicBezTo>
                    <a:cubicBezTo>
                      <a:pt x="174282" y="434174"/>
                      <a:pt x="172695" y="434765"/>
                      <a:pt x="171052" y="435171"/>
                    </a:cubicBezTo>
                    <a:cubicBezTo>
                      <a:pt x="169151" y="435651"/>
                      <a:pt x="167195" y="435854"/>
                      <a:pt x="165238" y="436038"/>
                    </a:cubicBezTo>
                    <a:cubicBezTo>
                      <a:pt x="163559" y="436241"/>
                      <a:pt x="161935" y="436555"/>
                      <a:pt x="160218" y="436555"/>
                    </a:cubicBezTo>
                    <a:cubicBezTo>
                      <a:pt x="160181" y="436555"/>
                      <a:pt x="160144" y="436555"/>
                      <a:pt x="160107" y="436555"/>
                    </a:cubicBezTo>
                    <a:cubicBezTo>
                      <a:pt x="158428" y="436555"/>
                      <a:pt x="156767" y="436241"/>
                      <a:pt x="155143" y="436075"/>
                    </a:cubicBezTo>
                    <a:cubicBezTo>
                      <a:pt x="152042" y="435724"/>
                      <a:pt x="148942" y="435208"/>
                      <a:pt x="145878" y="434285"/>
                    </a:cubicBezTo>
                    <a:cubicBezTo>
                      <a:pt x="145011" y="434008"/>
                      <a:pt x="144161" y="433731"/>
                      <a:pt x="143294" y="433418"/>
                    </a:cubicBezTo>
                    <a:cubicBezTo>
                      <a:pt x="140064" y="432310"/>
                      <a:pt x="136890" y="430907"/>
                      <a:pt x="133752" y="429209"/>
                    </a:cubicBezTo>
                    <a:cubicBezTo>
                      <a:pt x="133033" y="428804"/>
                      <a:pt x="132368" y="428453"/>
                      <a:pt x="131686" y="428065"/>
                    </a:cubicBezTo>
                    <a:cubicBezTo>
                      <a:pt x="128345" y="426072"/>
                      <a:pt x="125115" y="423765"/>
                      <a:pt x="122014" y="421181"/>
                    </a:cubicBezTo>
                    <a:cubicBezTo>
                      <a:pt x="121608" y="420867"/>
                      <a:pt x="121221" y="420591"/>
                      <a:pt x="120815" y="420222"/>
                    </a:cubicBezTo>
                    <a:cubicBezTo>
                      <a:pt x="117308" y="417158"/>
                      <a:pt x="114005" y="413781"/>
                      <a:pt x="111033" y="410034"/>
                    </a:cubicBezTo>
                    <a:cubicBezTo>
                      <a:pt x="105496" y="403150"/>
                      <a:pt x="101528" y="396432"/>
                      <a:pt x="98944" y="389825"/>
                    </a:cubicBezTo>
                    <a:cubicBezTo>
                      <a:pt x="98668" y="389197"/>
                      <a:pt x="98538" y="388514"/>
                      <a:pt x="98317" y="387868"/>
                    </a:cubicBezTo>
                    <a:cubicBezTo>
                      <a:pt x="97357" y="385118"/>
                      <a:pt x="96527" y="382424"/>
                      <a:pt x="96047" y="379711"/>
                    </a:cubicBezTo>
                    <a:cubicBezTo>
                      <a:pt x="95973" y="379360"/>
                      <a:pt x="96010" y="378991"/>
                      <a:pt x="95973" y="378677"/>
                    </a:cubicBezTo>
                    <a:cubicBezTo>
                      <a:pt x="95530" y="375687"/>
                      <a:pt x="95253" y="372716"/>
                      <a:pt x="95382" y="369763"/>
                    </a:cubicBezTo>
                    <a:cubicBezTo>
                      <a:pt x="96102" y="353854"/>
                      <a:pt x="105478" y="338185"/>
                      <a:pt x="123233" y="323106"/>
                    </a:cubicBezTo>
                    <a:lnTo>
                      <a:pt x="160384" y="290365"/>
                    </a:lnTo>
                    <a:lnTo>
                      <a:pt x="232658" y="385783"/>
                    </a:lnTo>
                    <a:lnTo>
                      <a:pt x="196226" y="420702"/>
                    </a:lnTo>
                    <a:cubicBezTo>
                      <a:pt x="195229" y="421624"/>
                      <a:pt x="194233" y="422289"/>
                      <a:pt x="193236" y="423174"/>
                    </a:cubicBezTo>
                    <a:cubicBezTo>
                      <a:pt x="190984" y="425131"/>
                      <a:pt x="188751" y="426958"/>
                      <a:pt x="186481" y="428379"/>
                    </a:cubicBezTo>
                    <a:moveTo>
                      <a:pt x="232197" y="1936"/>
                    </a:moveTo>
                    <a:cubicBezTo>
                      <a:pt x="232676" y="2010"/>
                      <a:pt x="233156" y="2010"/>
                      <a:pt x="233636" y="2047"/>
                    </a:cubicBezTo>
                    <a:cubicBezTo>
                      <a:pt x="233138" y="2010"/>
                      <a:pt x="232676" y="2010"/>
                      <a:pt x="232197" y="1936"/>
                    </a:cubicBezTo>
                    <a:moveTo>
                      <a:pt x="385621" y="363783"/>
                    </a:moveTo>
                    <a:lnTo>
                      <a:pt x="428623" y="287412"/>
                    </a:lnTo>
                    <a:lnTo>
                      <a:pt x="428660" y="287302"/>
                    </a:lnTo>
                    <a:lnTo>
                      <a:pt x="393501" y="245185"/>
                    </a:lnTo>
                    <a:lnTo>
                      <a:pt x="393427" y="245111"/>
                    </a:lnTo>
                    <a:lnTo>
                      <a:pt x="306721" y="326447"/>
                    </a:lnTo>
                    <a:lnTo>
                      <a:pt x="185595" y="161691"/>
                    </a:lnTo>
                    <a:cubicBezTo>
                      <a:pt x="176053" y="148568"/>
                      <a:pt x="169686" y="137698"/>
                      <a:pt x="166308" y="128673"/>
                    </a:cubicBezTo>
                    <a:cubicBezTo>
                      <a:pt x="165902" y="127639"/>
                      <a:pt x="165829" y="126772"/>
                      <a:pt x="165515" y="125738"/>
                    </a:cubicBezTo>
                    <a:cubicBezTo>
                      <a:pt x="164481" y="122509"/>
                      <a:pt x="163688" y="119445"/>
                      <a:pt x="163522" y="116750"/>
                    </a:cubicBezTo>
                    <a:cubicBezTo>
                      <a:pt x="163448" y="115551"/>
                      <a:pt x="163725" y="114609"/>
                      <a:pt x="163799" y="113520"/>
                    </a:cubicBezTo>
                    <a:cubicBezTo>
                      <a:pt x="163965" y="111250"/>
                      <a:pt x="164242" y="109073"/>
                      <a:pt x="165072" y="107227"/>
                    </a:cubicBezTo>
                    <a:cubicBezTo>
                      <a:pt x="165589" y="106083"/>
                      <a:pt x="166456" y="105160"/>
                      <a:pt x="167213" y="104164"/>
                    </a:cubicBezTo>
                    <a:cubicBezTo>
                      <a:pt x="168209" y="102853"/>
                      <a:pt x="169077" y="101451"/>
                      <a:pt x="170553" y="100380"/>
                    </a:cubicBezTo>
                    <a:cubicBezTo>
                      <a:pt x="171347" y="99752"/>
                      <a:pt x="172584" y="99309"/>
                      <a:pt x="173543" y="98756"/>
                    </a:cubicBezTo>
                    <a:cubicBezTo>
                      <a:pt x="175610" y="97612"/>
                      <a:pt x="177604" y="96412"/>
                      <a:pt x="180298" y="95526"/>
                    </a:cubicBezTo>
                    <a:cubicBezTo>
                      <a:pt x="180464" y="95489"/>
                      <a:pt x="180612" y="95489"/>
                      <a:pt x="180778" y="95452"/>
                    </a:cubicBezTo>
                    <a:cubicBezTo>
                      <a:pt x="188382" y="93108"/>
                      <a:pt x="198477" y="91945"/>
                      <a:pt x="211323" y="91945"/>
                    </a:cubicBezTo>
                    <a:lnTo>
                      <a:pt x="329016" y="91945"/>
                    </a:lnTo>
                    <a:lnTo>
                      <a:pt x="329016" y="18915"/>
                    </a:lnTo>
                    <a:lnTo>
                      <a:pt x="328906" y="18915"/>
                    </a:lnTo>
                    <a:cubicBezTo>
                      <a:pt x="278705" y="7104"/>
                      <a:pt x="216176" y="-7661"/>
                      <a:pt x="130301" y="4630"/>
                    </a:cubicBezTo>
                    <a:cubicBezTo>
                      <a:pt x="116053" y="6587"/>
                      <a:pt x="102138" y="12991"/>
                      <a:pt x="89975" y="22293"/>
                    </a:cubicBezTo>
                    <a:cubicBezTo>
                      <a:pt x="89809" y="22367"/>
                      <a:pt x="89698" y="22496"/>
                      <a:pt x="89532" y="22569"/>
                    </a:cubicBezTo>
                    <a:cubicBezTo>
                      <a:pt x="86745" y="24711"/>
                      <a:pt x="84124" y="27018"/>
                      <a:pt x="81577" y="29454"/>
                    </a:cubicBezTo>
                    <a:cubicBezTo>
                      <a:pt x="81227" y="29860"/>
                      <a:pt x="80784" y="30173"/>
                      <a:pt x="80433" y="30561"/>
                    </a:cubicBezTo>
                    <a:cubicBezTo>
                      <a:pt x="78052" y="32868"/>
                      <a:pt x="75819" y="35378"/>
                      <a:pt x="73623" y="37925"/>
                    </a:cubicBezTo>
                    <a:cubicBezTo>
                      <a:pt x="73180" y="38516"/>
                      <a:pt x="72663" y="39032"/>
                      <a:pt x="72239" y="39605"/>
                    </a:cubicBezTo>
                    <a:cubicBezTo>
                      <a:pt x="70135" y="42188"/>
                      <a:pt x="68252" y="44901"/>
                      <a:pt x="66425" y="47688"/>
                    </a:cubicBezTo>
                    <a:cubicBezTo>
                      <a:pt x="65982" y="48316"/>
                      <a:pt x="65558" y="48925"/>
                      <a:pt x="65115" y="49589"/>
                    </a:cubicBezTo>
                    <a:cubicBezTo>
                      <a:pt x="63325" y="52450"/>
                      <a:pt x="61737" y="55403"/>
                      <a:pt x="60261" y="58411"/>
                    </a:cubicBezTo>
                    <a:cubicBezTo>
                      <a:pt x="59947" y="59094"/>
                      <a:pt x="59578" y="59721"/>
                      <a:pt x="59264" y="60404"/>
                    </a:cubicBezTo>
                    <a:cubicBezTo>
                      <a:pt x="58711" y="61549"/>
                      <a:pt x="58064" y="62638"/>
                      <a:pt x="57548" y="63782"/>
                    </a:cubicBezTo>
                    <a:cubicBezTo>
                      <a:pt x="56754" y="65738"/>
                      <a:pt x="56237" y="67713"/>
                      <a:pt x="55555" y="69669"/>
                    </a:cubicBezTo>
                    <a:cubicBezTo>
                      <a:pt x="55241" y="70537"/>
                      <a:pt x="54927" y="71386"/>
                      <a:pt x="54632" y="72290"/>
                    </a:cubicBezTo>
                    <a:cubicBezTo>
                      <a:pt x="53598" y="75594"/>
                      <a:pt x="52768" y="78934"/>
                      <a:pt x="52085" y="82275"/>
                    </a:cubicBezTo>
                    <a:cubicBezTo>
                      <a:pt x="51974" y="82995"/>
                      <a:pt x="51808" y="83714"/>
                      <a:pt x="51642" y="84415"/>
                    </a:cubicBezTo>
                    <a:cubicBezTo>
                      <a:pt x="51051" y="88033"/>
                      <a:pt x="50645" y="91650"/>
                      <a:pt x="50442" y="95268"/>
                    </a:cubicBezTo>
                    <a:cubicBezTo>
                      <a:pt x="50405" y="95895"/>
                      <a:pt x="50368" y="96541"/>
                      <a:pt x="50332" y="97169"/>
                    </a:cubicBezTo>
                    <a:cubicBezTo>
                      <a:pt x="50221" y="100952"/>
                      <a:pt x="50295" y="104680"/>
                      <a:pt x="50645" y="108463"/>
                    </a:cubicBezTo>
                    <a:cubicBezTo>
                      <a:pt x="50682" y="109147"/>
                      <a:pt x="50756" y="109848"/>
                      <a:pt x="50811" y="110568"/>
                    </a:cubicBezTo>
                    <a:cubicBezTo>
                      <a:pt x="51254" y="114351"/>
                      <a:pt x="51882" y="118116"/>
                      <a:pt x="52768" y="121899"/>
                    </a:cubicBezTo>
                    <a:cubicBezTo>
                      <a:pt x="52971" y="122693"/>
                      <a:pt x="53118" y="123487"/>
                      <a:pt x="53321" y="124280"/>
                    </a:cubicBezTo>
                    <a:cubicBezTo>
                      <a:pt x="54318" y="128175"/>
                      <a:pt x="55591" y="132124"/>
                      <a:pt x="57068" y="135982"/>
                    </a:cubicBezTo>
                    <a:cubicBezTo>
                      <a:pt x="57345" y="136664"/>
                      <a:pt x="57548" y="137329"/>
                      <a:pt x="57825" y="138011"/>
                    </a:cubicBezTo>
                    <a:cubicBezTo>
                      <a:pt x="61682" y="147553"/>
                      <a:pt x="66813" y="156947"/>
                      <a:pt x="73586" y="166046"/>
                    </a:cubicBezTo>
                    <a:lnTo>
                      <a:pt x="110110" y="218793"/>
                    </a:lnTo>
                    <a:lnTo>
                      <a:pt x="60740" y="262239"/>
                    </a:lnTo>
                    <a:cubicBezTo>
                      <a:pt x="29679" y="289203"/>
                      <a:pt x="8953" y="323291"/>
                      <a:pt x="2346" y="358302"/>
                    </a:cubicBezTo>
                    <a:cubicBezTo>
                      <a:pt x="-4741" y="396007"/>
                      <a:pt x="4303" y="433676"/>
                      <a:pt x="28480" y="467247"/>
                    </a:cubicBezTo>
                    <a:cubicBezTo>
                      <a:pt x="34847" y="476549"/>
                      <a:pt x="42321" y="484873"/>
                      <a:pt x="50553" y="492273"/>
                    </a:cubicBezTo>
                    <a:cubicBezTo>
                      <a:pt x="51310" y="492956"/>
                      <a:pt x="52103" y="493547"/>
                      <a:pt x="52860" y="494230"/>
                    </a:cubicBezTo>
                    <a:cubicBezTo>
                      <a:pt x="56090" y="497017"/>
                      <a:pt x="59375" y="499638"/>
                      <a:pt x="62845" y="502110"/>
                    </a:cubicBezTo>
                    <a:cubicBezTo>
                      <a:pt x="63915" y="502867"/>
                      <a:pt x="64985" y="503587"/>
                      <a:pt x="66111" y="504307"/>
                    </a:cubicBezTo>
                    <a:cubicBezTo>
                      <a:pt x="69378" y="506503"/>
                      <a:pt x="72755" y="508607"/>
                      <a:pt x="76207" y="510508"/>
                    </a:cubicBezTo>
                    <a:cubicBezTo>
                      <a:pt x="77369" y="511136"/>
                      <a:pt x="78477" y="511708"/>
                      <a:pt x="79621" y="512298"/>
                    </a:cubicBezTo>
                    <a:cubicBezTo>
                      <a:pt x="83128" y="514125"/>
                      <a:pt x="86708" y="515842"/>
                      <a:pt x="90362" y="517355"/>
                    </a:cubicBezTo>
                    <a:cubicBezTo>
                      <a:pt x="91470" y="517835"/>
                      <a:pt x="92595" y="518223"/>
                      <a:pt x="93703" y="518665"/>
                    </a:cubicBezTo>
                    <a:cubicBezTo>
                      <a:pt x="97394" y="520142"/>
                      <a:pt x="101178" y="521452"/>
                      <a:pt x="105035" y="522597"/>
                    </a:cubicBezTo>
                    <a:cubicBezTo>
                      <a:pt x="106142" y="522910"/>
                      <a:pt x="107268" y="523224"/>
                      <a:pt x="108375" y="523557"/>
                    </a:cubicBezTo>
                    <a:cubicBezTo>
                      <a:pt x="112159" y="524590"/>
                      <a:pt x="116016" y="525513"/>
                      <a:pt x="119947" y="526270"/>
                    </a:cubicBezTo>
                    <a:cubicBezTo>
                      <a:pt x="121184" y="526509"/>
                      <a:pt x="122421" y="526712"/>
                      <a:pt x="123694" y="526897"/>
                    </a:cubicBezTo>
                    <a:cubicBezTo>
                      <a:pt x="125964" y="527303"/>
                      <a:pt x="128142" y="527820"/>
                      <a:pt x="130449" y="528097"/>
                    </a:cubicBezTo>
                    <a:cubicBezTo>
                      <a:pt x="131759" y="528262"/>
                      <a:pt x="133033" y="528207"/>
                      <a:pt x="134343" y="528336"/>
                    </a:cubicBezTo>
                    <a:cubicBezTo>
                      <a:pt x="137517" y="528687"/>
                      <a:pt x="140673" y="528816"/>
                      <a:pt x="143848" y="528927"/>
                    </a:cubicBezTo>
                    <a:cubicBezTo>
                      <a:pt x="146155" y="529038"/>
                      <a:pt x="148462" y="529370"/>
                      <a:pt x="150769" y="529370"/>
                    </a:cubicBezTo>
                    <a:cubicBezTo>
                      <a:pt x="151728" y="529370"/>
                      <a:pt x="152596" y="529167"/>
                      <a:pt x="153519" y="529167"/>
                    </a:cubicBezTo>
                    <a:cubicBezTo>
                      <a:pt x="159757" y="529056"/>
                      <a:pt x="165976" y="528484"/>
                      <a:pt x="172048" y="527691"/>
                    </a:cubicBezTo>
                    <a:cubicBezTo>
                      <a:pt x="174522" y="527377"/>
                      <a:pt x="176976" y="527063"/>
                      <a:pt x="179412" y="526620"/>
                    </a:cubicBezTo>
                    <a:cubicBezTo>
                      <a:pt x="185577" y="525513"/>
                      <a:pt x="191538" y="524036"/>
                      <a:pt x="197315" y="522246"/>
                    </a:cubicBezTo>
                    <a:cubicBezTo>
                      <a:pt x="199788" y="521489"/>
                      <a:pt x="202095" y="520659"/>
                      <a:pt x="204439" y="519828"/>
                    </a:cubicBezTo>
                    <a:cubicBezTo>
                      <a:pt x="210215" y="517724"/>
                      <a:pt x="215734" y="515325"/>
                      <a:pt x="220901" y="512593"/>
                    </a:cubicBezTo>
                    <a:cubicBezTo>
                      <a:pt x="222618" y="511671"/>
                      <a:pt x="224131" y="510637"/>
                      <a:pt x="225755" y="509696"/>
                    </a:cubicBezTo>
                    <a:cubicBezTo>
                      <a:pt x="230720" y="506706"/>
                      <a:pt x="235426" y="503532"/>
                      <a:pt x="239671" y="499951"/>
                    </a:cubicBezTo>
                    <a:cubicBezTo>
                      <a:pt x="240225" y="499508"/>
                      <a:pt x="240945" y="499158"/>
                      <a:pt x="241461" y="498678"/>
                    </a:cubicBezTo>
                    <a:lnTo>
                      <a:pt x="288007" y="457429"/>
                    </a:lnTo>
                    <a:lnTo>
                      <a:pt x="338890" y="525845"/>
                    </a:lnTo>
                    <a:lnTo>
                      <a:pt x="456713" y="525845"/>
                    </a:lnTo>
                    <a:lnTo>
                      <a:pt x="359137" y="395140"/>
                    </a:lnTo>
                    <a:lnTo>
                      <a:pt x="385621" y="36378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0" name="Freeform: Shape 102">
              <a:extLst>
                <a:ext uri="{FF2B5EF4-FFF2-40B4-BE49-F238E27FC236}">
                  <a16:creationId xmlns:a16="http://schemas.microsoft.com/office/drawing/2014/main" id="{EC3FAF3F-F872-3AB5-7252-745396D2C56C}"/>
                </a:ext>
              </a:extLst>
            </p:cNvPr>
            <p:cNvSpPr/>
            <p:nvPr/>
          </p:nvSpPr>
          <p:spPr>
            <a:xfrm>
              <a:off x="7760781" y="5067703"/>
              <a:ext cx="388073" cy="522598"/>
            </a:xfrm>
            <a:custGeom>
              <a:avLst/>
              <a:gdLst>
                <a:gd name="connsiteX0" fmla="*/ 0 w 388073"/>
                <a:gd name="connsiteY0" fmla="*/ 0 h 522598"/>
                <a:gd name="connsiteX1" fmla="*/ 0 w 388073"/>
                <a:gd name="connsiteY1" fmla="*/ 92261 h 522598"/>
                <a:gd name="connsiteX2" fmla="*/ 141964 w 388073"/>
                <a:gd name="connsiteY2" fmla="*/ 92261 h 522598"/>
                <a:gd name="connsiteX3" fmla="*/ 141964 w 388073"/>
                <a:gd name="connsiteY3" fmla="*/ 522599 h 522598"/>
                <a:gd name="connsiteX4" fmla="*/ 242530 w 388073"/>
                <a:gd name="connsiteY4" fmla="*/ 522599 h 522598"/>
                <a:gd name="connsiteX5" fmla="*/ 242530 w 388073"/>
                <a:gd name="connsiteY5" fmla="*/ 92261 h 522598"/>
                <a:gd name="connsiteX6" fmla="*/ 388073 w 388073"/>
                <a:gd name="connsiteY6" fmla="*/ 92261 h 522598"/>
                <a:gd name="connsiteX7" fmla="*/ 388073 w 388073"/>
                <a:gd name="connsiteY7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073" h="522598">
                  <a:moveTo>
                    <a:pt x="0" y="0"/>
                  </a:moveTo>
                  <a:lnTo>
                    <a:pt x="0" y="92261"/>
                  </a:lnTo>
                  <a:lnTo>
                    <a:pt x="141964" y="92261"/>
                  </a:lnTo>
                  <a:lnTo>
                    <a:pt x="141964" y="522599"/>
                  </a:lnTo>
                  <a:lnTo>
                    <a:pt x="242530" y="522599"/>
                  </a:lnTo>
                  <a:lnTo>
                    <a:pt x="242530" y="92261"/>
                  </a:lnTo>
                  <a:lnTo>
                    <a:pt x="388073" y="92261"/>
                  </a:lnTo>
                  <a:lnTo>
                    <a:pt x="38807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1" name="Graphic 4">
              <a:extLst>
                <a:ext uri="{FF2B5EF4-FFF2-40B4-BE49-F238E27FC236}">
                  <a16:creationId xmlns:a16="http://schemas.microsoft.com/office/drawing/2014/main" id="{7E5952AA-D735-35E3-9DDB-18FEF896037D}"/>
                </a:ext>
              </a:extLst>
            </p:cNvPr>
            <p:cNvGrpSpPr/>
            <p:nvPr/>
          </p:nvGrpSpPr>
          <p:grpSpPr>
            <a:xfrm>
              <a:off x="8197929" y="5061963"/>
              <a:ext cx="763485" cy="532786"/>
              <a:chOff x="8197929" y="5061963"/>
              <a:chExt cx="763485" cy="532786"/>
            </a:xfrm>
            <a:solidFill>
              <a:srgbClr val="9C9B9B"/>
            </a:solidFill>
          </p:grpSpPr>
          <p:sp>
            <p:nvSpPr>
              <p:cNvPr id="54" name="Freeform: Shape 126">
                <a:extLst>
                  <a:ext uri="{FF2B5EF4-FFF2-40B4-BE49-F238E27FC236}">
                    <a16:creationId xmlns:a16="http://schemas.microsoft.com/office/drawing/2014/main" id="{0AA4B1CE-A863-C5AB-FF93-3FCA161CDDA5}"/>
                  </a:ext>
                </a:extLst>
              </p:cNvPr>
              <p:cNvSpPr/>
              <p:nvPr/>
            </p:nvSpPr>
            <p:spPr>
              <a:xfrm>
                <a:off x="8197929" y="5067666"/>
                <a:ext cx="344996" cy="525035"/>
              </a:xfrm>
              <a:custGeom>
                <a:avLst/>
                <a:gdLst>
                  <a:gd name="connsiteX0" fmla="*/ 105254 w 344996"/>
                  <a:gd name="connsiteY0" fmla="*/ 416256 h 525035"/>
                  <a:gd name="connsiteX1" fmla="*/ 104387 w 344996"/>
                  <a:gd name="connsiteY1" fmla="*/ 414816 h 525035"/>
                  <a:gd name="connsiteX2" fmla="*/ 105254 w 344996"/>
                  <a:gd name="connsiteY2" fmla="*/ 416256 h 525035"/>
                  <a:gd name="connsiteX3" fmla="*/ 110218 w 344996"/>
                  <a:gd name="connsiteY3" fmla="*/ 422623 h 525035"/>
                  <a:gd name="connsiteX4" fmla="*/ 108908 w 344996"/>
                  <a:gd name="connsiteY4" fmla="*/ 421553 h 525035"/>
                  <a:gd name="connsiteX5" fmla="*/ 110218 w 344996"/>
                  <a:gd name="connsiteY5" fmla="*/ 422623 h 525035"/>
                  <a:gd name="connsiteX6" fmla="*/ 28126 w 344996"/>
                  <a:gd name="connsiteY6" fmla="*/ 497610 h 525035"/>
                  <a:gd name="connsiteX7" fmla="*/ 28089 w 344996"/>
                  <a:gd name="connsiteY7" fmla="*/ 497573 h 525035"/>
                  <a:gd name="connsiteX8" fmla="*/ 28607 w 344996"/>
                  <a:gd name="connsiteY8" fmla="*/ 498052 h 525035"/>
                  <a:gd name="connsiteX9" fmla="*/ 28126 w 344996"/>
                  <a:gd name="connsiteY9" fmla="*/ 497610 h 525035"/>
                  <a:gd name="connsiteX10" fmla="*/ 15632 w 344996"/>
                  <a:gd name="connsiteY10" fmla="*/ 482125 h 525035"/>
                  <a:gd name="connsiteX11" fmla="*/ 16315 w 344996"/>
                  <a:gd name="connsiteY11" fmla="*/ 483232 h 525035"/>
                  <a:gd name="connsiteX12" fmla="*/ 15632 w 344996"/>
                  <a:gd name="connsiteY12" fmla="*/ 482125 h 525035"/>
                  <a:gd name="connsiteX13" fmla="*/ 1919 w 344996"/>
                  <a:gd name="connsiteY13" fmla="*/ 442759 h 525035"/>
                  <a:gd name="connsiteX14" fmla="*/ 2233 w 344996"/>
                  <a:gd name="connsiteY14" fmla="*/ 444825 h 525035"/>
                  <a:gd name="connsiteX15" fmla="*/ 1919 w 344996"/>
                  <a:gd name="connsiteY15" fmla="*/ 442759 h 525035"/>
                  <a:gd name="connsiteX16" fmla="*/ 2140 w 344996"/>
                  <a:gd name="connsiteY16" fmla="*/ 83532 h 525035"/>
                  <a:gd name="connsiteX17" fmla="*/ 1938 w 344996"/>
                  <a:gd name="connsiteY17" fmla="*/ 84971 h 525035"/>
                  <a:gd name="connsiteX18" fmla="*/ 2140 w 344996"/>
                  <a:gd name="connsiteY18" fmla="*/ 83532 h 525035"/>
                  <a:gd name="connsiteX19" fmla="*/ 28330 w 344996"/>
                  <a:gd name="connsiteY19" fmla="*/ 28828 h 525035"/>
                  <a:gd name="connsiteX20" fmla="*/ 28440 w 344996"/>
                  <a:gd name="connsiteY20" fmla="*/ 28755 h 525035"/>
                  <a:gd name="connsiteX21" fmla="*/ 28200 w 344996"/>
                  <a:gd name="connsiteY21" fmla="*/ 28995 h 525035"/>
                  <a:gd name="connsiteX22" fmla="*/ 28330 w 344996"/>
                  <a:gd name="connsiteY22" fmla="*/ 28828 h 525035"/>
                  <a:gd name="connsiteX23" fmla="*/ 114076 w 344996"/>
                  <a:gd name="connsiteY23" fmla="*/ 37 h 525035"/>
                  <a:gd name="connsiteX24" fmla="*/ 111363 w 344996"/>
                  <a:gd name="connsiteY24" fmla="*/ 0 h 525035"/>
                  <a:gd name="connsiteX25" fmla="*/ 75522 w 344996"/>
                  <a:gd name="connsiteY25" fmla="*/ 4024 h 525035"/>
                  <a:gd name="connsiteX26" fmla="*/ 75245 w 344996"/>
                  <a:gd name="connsiteY26" fmla="*/ 4061 h 525035"/>
                  <a:gd name="connsiteX27" fmla="*/ 65850 w 344996"/>
                  <a:gd name="connsiteY27" fmla="*/ 6681 h 525035"/>
                  <a:gd name="connsiteX28" fmla="*/ 65371 w 344996"/>
                  <a:gd name="connsiteY28" fmla="*/ 6848 h 525035"/>
                  <a:gd name="connsiteX29" fmla="*/ 32593 w 344996"/>
                  <a:gd name="connsiteY29" fmla="*/ 24898 h 525035"/>
                  <a:gd name="connsiteX30" fmla="*/ 29972 w 344996"/>
                  <a:gd name="connsiteY30" fmla="*/ 27131 h 525035"/>
                  <a:gd name="connsiteX31" fmla="*/ 28145 w 344996"/>
                  <a:gd name="connsiteY31" fmla="*/ 28681 h 525035"/>
                  <a:gd name="connsiteX32" fmla="*/ 26521 w 344996"/>
                  <a:gd name="connsiteY32" fmla="*/ 30711 h 525035"/>
                  <a:gd name="connsiteX33" fmla="*/ 16463 w 344996"/>
                  <a:gd name="connsiteY33" fmla="*/ 43280 h 525035"/>
                  <a:gd name="connsiteX34" fmla="*/ 14635 w 344996"/>
                  <a:gd name="connsiteY34" fmla="*/ 46583 h 525035"/>
                  <a:gd name="connsiteX35" fmla="*/ 8434 w 344996"/>
                  <a:gd name="connsiteY35" fmla="*/ 59668 h 525035"/>
                  <a:gd name="connsiteX36" fmla="*/ 6680 w 344996"/>
                  <a:gd name="connsiteY36" fmla="*/ 64116 h 525035"/>
                  <a:gd name="connsiteX37" fmla="*/ 2510 w 344996"/>
                  <a:gd name="connsiteY37" fmla="*/ 81133 h 525035"/>
                  <a:gd name="connsiteX38" fmla="*/ 1476 w 344996"/>
                  <a:gd name="connsiteY38" fmla="*/ 88054 h 525035"/>
                  <a:gd name="connsiteX39" fmla="*/ 277 w 344996"/>
                  <a:gd name="connsiteY39" fmla="*/ 104683 h 525035"/>
                  <a:gd name="connsiteX40" fmla="*/ 0 w 344996"/>
                  <a:gd name="connsiteY40" fmla="*/ 108613 h 525035"/>
                  <a:gd name="connsiteX41" fmla="*/ 0 w 344996"/>
                  <a:gd name="connsiteY41" fmla="*/ 419744 h 525035"/>
                  <a:gd name="connsiteX42" fmla="*/ 314 w 344996"/>
                  <a:gd name="connsiteY42" fmla="*/ 424192 h 525035"/>
                  <a:gd name="connsiteX43" fmla="*/ 1458 w 344996"/>
                  <a:gd name="connsiteY43" fmla="*/ 440138 h 525035"/>
                  <a:gd name="connsiteX44" fmla="*/ 2658 w 344996"/>
                  <a:gd name="connsiteY44" fmla="*/ 447465 h 525035"/>
                  <a:gd name="connsiteX45" fmla="*/ 6238 w 344996"/>
                  <a:gd name="connsiteY45" fmla="*/ 461713 h 525035"/>
                  <a:gd name="connsiteX46" fmla="*/ 7622 w 344996"/>
                  <a:gd name="connsiteY46" fmla="*/ 466161 h 525035"/>
                  <a:gd name="connsiteX47" fmla="*/ 14469 w 344996"/>
                  <a:gd name="connsiteY47" fmla="*/ 480280 h 525035"/>
                  <a:gd name="connsiteX48" fmla="*/ 17293 w 344996"/>
                  <a:gd name="connsiteY48" fmla="*/ 484820 h 525035"/>
                  <a:gd name="connsiteX49" fmla="*/ 26927 w 344996"/>
                  <a:gd name="connsiteY49" fmla="*/ 496557 h 525035"/>
                  <a:gd name="connsiteX50" fmla="*/ 27924 w 344996"/>
                  <a:gd name="connsiteY50" fmla="*/ 497757 h 525035"/>
                  <a:gd name="connsiteX51" fmla="*/ 32944 w 344996"/>
                  <a:gd name="connsiteY51" fmla="*/ 501891 h 525035"/>
                  <a:gd name="connsiteX52" fmla="*/ 34973 w 344996"/>
                  <a:gd name="connsiteY52" fmla="*/ 503571 h 525035"/>
                  <a:gd name="connsiteX53" fmla="*/ 41618 w 344996"/>
                  <a:gd name="connsiteY53" fmla="*/ 508074 h 525035"/>
                  <a:gd name="connsiteX54" fmla="*/ 44275 w 344996"/>
                  <a:gd name="connsiteY54" fmla="*/ 509698 h 525035"/>
                  <a:gd name="connsiteX55" fmla="*/ 50957 w 344996"/>
                  <a:gd name="connsiteY55" fmla="*/ 513168 h 525035"/>
                  <a:gd name="connsiteX56" fmla="*/ 54186 w 344996"/>
                  <a:gd name="connsiteY56" fmla="*/ 514644 h 525035"/>
                  <a:gd name="connsiteX57" fmla="*/ 60942 w 344996"/>
                  <a:gd name="connsiteY57" fmla="*/ 517228 h 525035"/>
                  <a:gd name="connsiteX58" fmla="*/ 64355 w 344996"/>
                  <a:gd name="connsiteY58" fmla="*/ 518391 h 525035"/>
                  <a:gd name="connsiteX59" fmla="*/ 71350 w 344996"/>
                  <a:gd name="connsiteY59" fmla="*/ 520384 h 525035"/>
                  <a:gd name="connsiteX60" fmla="*/ 74414 w 344996"/>
                  <a:gd name="connsiteY60" fmla="*/ 521104 h 525035"/>
                  <a:gd name="connsiteX61" fmla="*/ 82166 w 344996"/>
                  <a:gd name="connsiteY61" fmla="*/ 522654 h 525035"/>
                  <a:gd name="connsiteX62" fmla="*/ 83790 w 344996"/>
                  <a:gd name="connsiteY62" fmla="*/ 522931 h 525035"/>
                  <a:gd name="connsiteX63" fmla="*/ 111437 w 344996"/>
                  <a:gd name="connsiteY63" fmla="*/ 525035 h 525035"/>
                  <a:gd name="connsiteX64" fmla="*/ 121218 w 344996"/>
                  <a:gd name="connsiteY64" fmla="*/ 524832 h 525035"/>
                  <a:gd name="connsiteX65" fmla="*/ 344886 w 344996"/>
                  <a:gd name="connsiteY65" fmla="*/ 512651 h 525035"/>
                  <a:gd name="connsiteX66" fmla="*/ 344996 w 344996"/>
                  <a:gd name="connsiteY66" fmla="*/ 512651 h 525035"/>
                  <a:gd name="connsiteX67" fmla="*/ 344996 w 344996"/>
                  <a:gd name="connsiteY67" fmla="*/ 430356 h 525035"/>
                  <a:gd name="connsiteX68" fmla="*/ 143716 w 344996"/>
                  <a:gd name="connsiteY68" fmla="*/ 430356 h 525035"/>
                  <a:gd name="connsiteX69" fmla="*/ 142516 w 344996"/>
                  <a:gd name="connsiteY69" fmla="*/ 430356 h 525035"/>
                  <a:gd name="connsiteX70" fmla="*/ 114390 w 344996"/>
                  <a:gd name="connsiteY70" fmla="*/ 425742 h 525035"/>
                  <a:gd name="connsiteX71" fmla="*/ 108392 w 344996"/>
                  <a:gd name="connsiteY71" fmla="*/ 420888 h 525035"/>
                  <a:gd name="connsiteX72" fmla="*/ 107911 w 344996"/>
                  <a:gd name="connsiteY72" fmla="*/ 420168 h 525035"/>
                  <a:gd name="connsiteX73" fmla="*/ 104054 w 344996"/>
                  <a:gd name="connsiteY73" fmla="*/ 413930 h 525035"/>
                  <a:gd name="connsiteX74" fmla="*/ 103574 w 344996"/>
                  <a:gd name="connsiteY74" fmla="*/ 412490 h 525035"/>
                  <a:gd name="connsiteX75" fmla="*/ 100511 w 344996"/>
                  <a:gd name="connsiteY75" fmla="*/ 393352 h 525035"/>
                  <a:gd name="connsiteX76" fmla="*/ 100511 w 344996"/>
                  <a:gd name="connsiteY76" fmla="*/ 312127 h 525035"/>
                  <a:gd name="connsiteX77" fmla="*/ 312607 w 344996"/>
                  <a:gd name="connsiteY77" fmla="*/ 305723 h 525035"/>
                  <a:gd name="connsiteX78" fmla="*/ 312718 w 344996"/>
                  <a:gd name="connsiteY78" fmla="*/ 305723 h 525035"/>
                  <a:gd name="connsiteX79" fmla="*/ 312718 w 344996"/>
                  <a:gd name="connsiteY79" fmla="*/ 222671 h 525035"/>
                  <a:gd name="connsiteX80" fmla="*/ 100511 w 344996"/>
                  <a:gd name="connsiteY80" fmla="*/ 215547 h 525035"/>
                  <a:gd name="connsiteX81" fmla="*/ 100511 w 344996"/>
                  <a:gd name="connsiteY81" fmla="*/ 134286 h 525035"/>
                  <a:gd name="connsiteX82" fmla="*/ 137700 w 344996"/>
                  <a:gd name="connsiteY82" fmla="*/ 94476 h 525035"/>
                  <a:gd name="connsiteX83" fmla="*/ 344978 w 344996"/>
                  <a:gd name="connsiteY83" fmla="*/ 94476 h 525035"/>
                  <a:gd name="connsiteX84" fmla="*/ 344978 w 344996"/>
                  <a:gd name="connsiteY84" fmla="*/ 11462 h 525035"/>
                  <a:gd name="connsiteX85" fmla="*/ 344868 w 344996"/>
                  <a:gd name="connsiteY85" fmla="*/ 11425 h 525035"/>
                  <a:gd name="connsiteX86" fmla="*/ 114076 w 344996"/>
                  <a:gd name="connsiteY86" fmla="*/ 37 h 525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996" h="525035">
                    <a:moveTo>
                      <a:pt x="105254" y="416256"/>
                    </a:moveTo>
                    <a:cubicBezTo>
                      <a:pt x="104977" y="415776"/>
                      <a:pt x="104664" y="415388"/>
                      <a:pt x="104387" y="414816"/>
                    </a:cubicBezTo>
                    <a:cubicBezTo>
                      <a:pt x="104608" y="415388"/>
                      <a:pt x="104977" y="415776"/>
                      <a:pt x="105254" y="416256"/>
                    </a:cubicBezTo>
                    <a:moveTo>
                      <a:pt x="110218" y="422623"/>
                    </a:moveTo>
                    <a:cubicBezTo>
                      <a:pt x="109813" y="422217"/>
                      <a:pt x="109296" y="421996"/>
                      <a:pt x="108908" y="421553"/>
                    </a:cubicBezTo>
                    <a:cubicBezTo>
                      <a:pt x="109315" y="421940"/>
                      <a:pt x="109831" y="422235"/>
                      <a:pt x="110218" y="422623"/>
                    </a:cubicBezTo>
                    <a:moveTo>
                      <a:pt x="28126" y="497610"/>
                    </a:moveTo>
                    <a:cubicBezTo>
                      <a:pt x="28089" y="497610"/>
                      <a:pt x="28089" y="497610"/>
                      <a:pt x="28089" y="497573"/>
                    </a:cubicBezTo>
                    <a:cubicBezTo>
                      <a:pt x="28256" y="497739"/>
                      <a:pt x="28440" y="497886"/>
                      <a:pt x="28607" y="498052"/>
                    </a:cubicBezTo>
                    <a:cubicBezTo>
                      <a:pt x="28477" y="497886"/>
                      <a:pt x="28237" y="497757"/>
                      <a:pt x="28126" y="497610"/>
                    </a:cubicBezTo>
                    <a:moveTo>
                      <a:pt x="15632" y="482125"/>
                    </a:moveTo>
                    <a:cubicBezTo>
                      <a:pt x="15872" y="482476"/>
                      <a:pt x="16112" y="482882"/>
                      <a:pt x="16315" y="483232"/>
                    </a:cubicBezTo>
                    <a:cubicBezTo>
                      <a:pt x="16075" y="482882"/>
                      <a:pt x="15872" y="482494"/>
                      <a:pt x="15632" y="482125"/>
                    </a:cubicBezTo>
                    <a:moveTo>
                      <a:pt x="1919" y="442759"/>
                    </a:moveTo>
                    <a:cubicBezTo>
                      <a:pt x="2030" y="443441"/>
                      <a:pt x="2122" y="444106"/>
                      <a:pt x="2233" y="444825"/>
                    </a:cubicBezTo>
                    <a:cubicBezTo>
                      <a:pt x="2140" y="444106"/>
                      <a:pt x="2030" y="443423"/>
                      <a:pt x="1919" y="442759"/>
                    </a:cubicBezTo>
                    <a:moveTo>
                      <a:pt x="2140" y="83532"/>
                    </a:moveTo>
                    <a:cubicBezTo>
                      <a:pt x="2066" y="84012"/>
                      <a:pt x="1974" y="84491"/>
                      <a:pt x="1938" y="84971"/>
                    </a:cubicBezTo>
                    <a:cubicBezTo>
                      <a:pt x="1993" y="84473"/>
                      <a:pt x="2066" y="83993"/>
                      <a:pt x="2140" y="83532"/>
                    </a:cubicBezTo>
                    <a:moveTo>
                      <a:pt x="28330" y="28828"/>
                    </a:moveTo>
                    <a:cubicBezTo>
                      <a:pt x="28366" y="28791"/>
                      <a:pt x="28403" y="28791"/>
                      <a:pt x="28440" y="28755"/>
                    </a:cubicBezTo>
                    <a:cubicBezTo>
                      <a:pt x="28366" y="28828"/>
                      <a:pt x="28274" y="28921"/>
                      <a:pt x="28200" y="28995"/>
                    </a:cubicBezTo>
                    <a:cubicBezTo>
                      <a:pt x="28237" y="28939"/>
                      <a:pt x="28274" y="28865"/>
                      <a:pt x="28330" y="28828"/>
                    </a:cubicBezTo>
                    <a:moveTo>
                      <a:pt x="114076" y="37"/>
                    </a:moveTo>
                    <a:cubicBezTo>
                      <a:pt x="113209" y="0"/>
                      <a:pt x="112286" y="0"/>
                      <a:pt x="111363" y="0"/>
                    </a:cubicBezTo>
                    <a:cubicBezTo>
                      <a:pt x="100511" y="0"/>
                      <a:pt x="88053" y="1071"/>
                      <a:pt x="75522" y="4024"/>
                    </a:cubicBezTo>
                    <a:cubicBezTo>
                      <a:pt x="75411" y="4024"/>
                      <a:pt x="75319" y="4061"/>
                      <a:pt x="75245" y="4061"/>
                    </a:cubicBezTo>
                    <a:cubicBezTo>
                      <a:pt x="72107" y="4817"/>
                      <a:pt x="69006" y="5685"/>
                      <a:pt x="65850" y="6681"/>
                    </a:cubicBezTo>
                    <a:cubicBezTo>
                      <a:pt x="65684" y="6718"/>
                      <a:pt x="65537" y="6792"/>
                      <a:pt x="65371" y="6848"/>
                    </a:cubicBezTo>
                    <a:cubicBezTo>
                      <a:pt x="53762" y="10631"/>
                      <a:pt x="42541" y="16389"/>
                      <a:pt x="32593" y="24898"/>
                    </a:cubicBezTo>
                    <a:cubicBezTo>
                      <a:pt x="31726" y="25617"/>
                      <a:pt x="30803" y="26337"/>
                      <a:pt x="29972" y="27131"/>
                    </a:cubicBezTo>
                    <a:cubicBezTo>
                      <a:pt x="29382" y="27684"/>
                      <a:pt x="28699" y="28127"/>
                      <a:pt x="28145" y="28681"/>
                    </a:cubicBezTo>
                    <a:cubicBezTo>
                      <a:pt x="27517" y="29271"/>
                      <a:pt x="27112" y="30120"/>
                      <a:pt x="26521" y="30711"/>
                    </a:cubicBezTo>
                    <a:cubicBezTo>
                      <a:pt x="22903" y="34531"/>
                      <a:pt x="19490" y="38592"/>
                      <a:pt x="16463" y="43280"/>
                    </a:cubicBezTo>
                    <a:cubicBezTo>
                      <a:pt x="15835" y="44350"/>
                      <a:pt x="15318" y="45513"/>
                      <a:pt x="14635" y="46583"/>
                    </a:cubicBezTo>
                    <a:cubicBezTo>
                      <a:pt x="12328" y="50607"/>
                      <a:pt x="10262" y="54980"/>
                      <a:pt x="8434" y="59668"/>
                    </a:cubicBezTo>
                    <a:cubicBezTo>
                      <a:pt x="7881" y="61182"/>
                      <a:pt x="7198" y="62566"/>
                      <a:pt x="6680" y="64116"/>
                    </a:cubicBezTo>
                    <a:cubicBezTo>
                      <a:pt x="4928" y="69358"/>
                      <a:pt x="3580" y="75098"/>
                      <a:pt x="2510" y="81133"/>
                    </a:cubicBezTo>
                    <a:cubicBezTo>
                      <a:pt x="2103" y="83403"/>
                      <a:pt x="1790" y="85710"/>
                      <a:pt x="1476" y="88054"/>
                    </a:cubicBezTo>
                    <a:cubicBezTo>
                      <a:pt x="849" y="93295"/>
                      <a:pt x="406" y="98832"/>
                      <a:pt x="277" y="104683"/>
                    </a:cubicBezTo>
                    <a:cubicBezTo>
                      <a:pt x="240" y="106067"/>
                      <a:pt x="0" y="107229"/>
                      <a:pt x="0" y="108613"/>
                    </a:cubicBezTo>
                    <a:lnTo>
                      <a:pt x="0" y="419744"/>
                    </a:lnTo>
                    <a:cubicBezTo>
                      <a:pt x="0" y="421331"/>
                      <a:pt x="277" y="422641"/>
                      <a:pt x="314" y="424192"/>
                    </a:cubicBezTo>
                    <a:cubicBezTo>
                      <a:pt x="479" y="429802"/>
                      <a:pt x="830" y="435136"/>
                      <a:pt x="1458" y="440138"/>
                    </a:cubicBezTo>
                    <a:cubicBezTo>
                      <a:pt x="1772" y="442648"/>
                      <a:pt x="2177" y="445066"/>
                      <a:pt x="2658" y="447465"/>
                    </a:cubicBezTo>
                    <a:cubicBezTo>
                      <a:pt x="3617" y="452522"/>
                      <a:pt x="4762" y="457246"/>
                      <a:pt x="6238" y="461713"/>
                    </a:cubicBezTo>
                    <a:cubicBezTo>
                      <a:pt x="6680" y="463189"/>
                      <a:pt x="7106" y="464739"/>
                      <a:pt x="7622" y="466161"/>
                    </a:cubicBezTo>
                    <a:cubicBezTo>
                      <a:pt x="9579" y="471328"/>
                      <a:pt x="11922" y="475942"/>
                      <a:pt x="14469" y="480280"/>
                    </a:cubicBezTo>
                    <a:cubicBezTo>
                      <a:pt x="15392" y="481793"/>
                      <a:pt x="16297" y="483343"/>
                      <a:pt x="17293" y="484820"/>
                    </a:cubicBezTo>
                    <a:cubicBezTo>
                      <a:pt x="20228" y="489120"/>
                      <a:pt x="23420" y="493051"/>
                      <a:pt x="26927" y="496557"/>
                    </a:cubicBezTo>
                    <a:cubicBezTo>
                      <a:pt x="27277" y="496908"/>
                      <a:pt x="27554" y="497388"/>
                      <a:pt x="27924" y="497757"/>
                    </a:cubicBezTo>
                    <a:cubicBezTo>
                      <a:pt x="29511" y="499270"/>
                      <a:pt x="31264" y="500544"/>
                      <a:pt x="32944" y="501891"/>
                    </a:cubicBezTo>
                    <a:cubicBezTo>
                      <a:pt x="33626" y="502445"/>
                      <a:pt x="34254" y="503035"/>
                      <a:pt x="34973" y="503571"/>
                    </a:cubicBezTo>
                    <a:cubicBezTo>
                      <a:pt x="37115" y="505195"/>
                      <a:pt x="39348" y="506671"/>
                      <a:pt x="41618" y="508074"/>
                    </a:cubicBezTo>
                    <a:cubicBezTo>
                      <a:pt x="42486" y="508628"/>
                      <a:pt x="43371" y="509181"/>
                      <a:pt x="44275" y="509698"/>
                    </a:cubicBezTo>
                    <a:cubicBezTo>
                      <a:pt x="46472" y="510935"/>
                      <a:pt x="48687" y="512079"/>
                      <a:pt x="50957" y="513168"/>
                    </a:cubicBezTo>
                    <a:cubicBezTo>
                      <a:pt x="52027" y="513648"/>
                      <a:pt x="53098" y="514164"/>
                      <a:pt x="54186" y="514644"/>
                    </a:cubicBezTo>
                    <a:cubicBezTo>
                      <a:pt x="56420" y="515604"/>
                      <a:pt x="58635" y="516471"/>
                      <a:pt x="60942" y="517228"/>
                    </a:cubicBezTo>
                    <a:cubicBezTo>
                      <a:pt x="62048" y="517671"/>
                      <a:pt x="63212" y="518022"/>
                      <a:pt x="64355" y="518391"/>
                    </a:cubicBezTo>
                    <a:cubicBezTo>
                      <a:pt x="66699" y="519147"/>
                      <a:pt x="69006" y="519831"/>
                      <a:pt x="71350" y="520384"/>
                    </a:cubicBezTo>
                    <a:cubicBezTo>
                      <a:pt x="72384" y="520661"/>
                      <a:pt x="73417" y="520901"/>
                      <a:pt x="74414" y="521104"/>
                    </a:cubicBezTo>
                    <a:cubicBezTo>
                      <a:pt x="76998" y="521695"/>
                      <a:pt x="79581" y="522211"/>
                      <a:pt x="82166" y="522654"/>
                    </a:cubicBezTo>
                    <a:cubicBezTo>
                      <a:pt x="82682" y="522765"/>
                      <a:pt x="83237" y="522820"/>
                      <a:pt x="83790" y="522931"/>
                    </a:cubicBezTo>
                    <a:cubicBezTo>
                      <a:pt x="93294" y="524408"/>
                      <a:pt x="102688" y="525035"/>
                      <a:pt x="111437" y="525035"/>
                    </a:cubicBezTo>
                    <a:cubicBezTo>
                      <a:pt x="114814" y="525035"/>
                      <a:pt x="118081" y="524961"/>
                      <a:pt x="121218" y="524832"/>
                    </a:cubicBezTo>
                    <a:cubicBezTo>
                      <a:pt x="123046" y="524758"/>
                      <a:pt x="304504" y="518317"/>
                      <a:pt x="344886" y="512651"/>
                    </a:cubicBezTo>
                    <a:lnTo>
                      <a:pt x="344996" y="512651"/>
                    </a:lnTo>
                    <a:lnTo>
                      <a:pt x="344996" y="430356"/>
                    </a:lnTo>
                    <a:lnTo>
                      <a:pt x="143716" y="430356"/>
                    </a:lnTo>
                    <a:lnTo>
                      <a:pt x="142516" y="430356"/>
                    </a:lnTo>
                    <a:cubicBezTo>
                      <a:pt x="132532" y="430356"/>
                      <a:pt x="122308" y="430190"/>
                      <a:pt x="114390" y="425742"/>
                    </a:cubicBezTo>
                    <a:cubicBezTo>
                      <a:pt x="112120" y="424469"/>
                      <a:pt x="110090" y="422844"/>
                      <a:pt x="108392" y="420888"/>
                    </a:cubicBezTo>
                    <a:cubicBezTo>
                      <a:pt x="108225" y="420685"/>
                      <a:pt x="108078" y="420371"/>
                      <a:pt x="107911" y="420168"/>
                    </a:cubicBezTo>
                    <a:cubicBezTo>
                      <a:pt x="106398" y="418341"/>
                      <a:pt x="105088" y="416311"/>
                      <a:pt x="104054" y="413930"/>
                    </a:cubicBezTo>
                    <a:cubicBezTo>
                      <a:pt x="103852" y="413524"/>
                      <a:pt x="103778" y="412970"/>
                      <a:pt x="103574" y="412490"/>
                    </a:cubicBezTo>
                    <a:cubicBezTo>
                      <a:pt x="101582" y="407323"/>
                      <a:pt x="100511" y="401066"/>
                      <a:pt x="100511" y="393352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868" y="11425"/>
                    </a:lnTo>
                    <a:cubicBezTo>
                      <a:pt x="299559" y="5075"/>
                      <a:pt x="115959" y="74"/>
                      <a:pt x="114076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" name="Freeform: Shape 127">
                <a:extLst>
                  <a:ext uri="{FF2B5EF4-FFF2-40B4-BE49-F238E27FC236}">
                    <a16:creationId xmlns:a16="http://schemas.microsoft.com/office/drawing/2014/main" id="{F7663605-51EE-EC5B-2AC7-F14B67801050}"/>
                  </a:ext>
                </a:extLst>
              </p:cNvPr>
              <p:cNvSpPr/>
              <p:nvPr/>
            </p:nvSpPr>
            <p:spPr>
              <a:xfrm>
                <a:off x="8599918" y="5061963"/>
                <a:ext cx="361495" cy="532786"/>
              </a:xfrm>
              <a:custGeom>
                <a:avLst/>
                <a:gdLst>
                  <a:gd name="connsiteX0" fmla="*/ 84012 w 361495"/>
                  <a:gd name="connsiteY0" fmla="*/ 506800 h 532786"/>
                  <a:gd name="connsiteX1" fmla="*/ 79194 w 361495"/>
                  <a:gd name="connsiteY1" fmla="*/ 503810 h 532786"/>
                  <a:gd name="connsiteX2" fmla="*/ 84012 w 361495"/>
                  <a:gd name="connsiteY2" fmla="*/ 506800 h 532786"/>
                  <a:gd name="connsiteX3" fmla="*/ 64596 w 361495"/>
                  <a:gd name="connsiteY3" fmla="*/ 491759 h 532786"/>
                  <a:gd name="connsiteX4" fmla="*/ 65702 w 361495"/>
                  <a:gd name="connsiteY4" fmla="*/ 492626 h 532786"/>
                  <a:gd name="connsiteX5" fmla="*/ 64596 w 361495"/>
                  <a:gd name="connsiteY5" fmla="*/ 491759 h 532786"/>
                  <a:gd name="connsiteX6" fmla="*/ 101397 w 361495"/>
                  <a:gd name="connsiteY6" fmla="*/ 516453 h 532786"/>
                  <a:gd name="connsiteX7" fmla="*/ 95583 w 361495"/>
                  <a:gd name="connsiteY7" fmla="*/ 513869 h 532786"/>
                  <a:gd name="connsiteX8" fmla="*/ 101397 w 361495"/>
                  <a:gd name="connsiteY8" fmla="*/ 516453 h 532786"/>
                  <a:gd name="connsiteX9" fmla="*/ 118025 w 361495"/>
                  <a:gd name="connsiteY9" fmla="*/ 523060 h 532786"/>
                  <a:gd name="connsiteX10" fmla="*/ 113855 w 361495"/>
                  <a:gd name="connsiteY10" fmla="*/ 521824 h 532786"/>
                  <a:gd name="connsiteX11" fmla="*/ 118025 w 361495"/>
                  <a:gd name="connsiteY11" fmla="*/ 523060 h 532786"/>
                  <a:gd name="connsiteX12" fmla="*/ 178598 w 361495"/>
                  <a:gd name="connsiteY12" fmla="*/ 0 h 532786"/>
                  <a:gd name="connsiteX13" fmla="*/ 130151 w 361495"/>
                  <a:gd name="connsiteY13" fmla="*/ 4651 h 532786"/>
                  <a:gd name="connsiteX14" fmla="*/ 126922 w 361495"/>
                  <a:gd name="connsiteY14" fmla="*/ 5481 h 532786"/>
                  <a:gd name="connsiteX15" fmla="*/ 109776 w 361495"/>
                  <a:gd name="connsiteY15" fmla="*/ 10132 h 532786"/>
                  <a:gd name="connsiteX16" fmla="*/ 101692 w 361495"/>
                  <a:gd name="connsiteY16" fmla="*/ 13436 h 532786"/>
                  <a:gd name="connsiteX17" fmla="*/ 91264 w 361495"/>
                  <a:gd name="connsiteY17" fmla="*/ 17773 h 532786"/>
                  <a:gd name="connsiteX18" fmla="*/ 82793 w 361495"/>
                  <a:gd name="connsiteY18" fmla="*/ 22738 h 532786"/>
                  <a:gd name="connsiteX19" fmla="*/ 74525 w 361495"/>
                  <a:gd name="connsiteY19" fmla="*/ 27702 h 532786"/>
                  <a:gd name="connsiteX20" fmla="*/ 68157 w 361495"/>
                  <a:gd name="connsiteY20" fmla="*/ 32833 h 532786"/>
                  <a:gd name="connsiteX21" fmla="*/ 59557 w 361495"/>
                  <a:gd name="connsiteY21" fmla="*/ 39920 h 532786"/>
                  <a:gd name="connsiteX22" fmla="*/ 57084 w 361495"/>
                  <a:gd name="connsiteY22" fmla="*/ 42633 h 532786"/>
                  <a:gd name="connsiteX23" fmla="*/ 35730 w 361495"/>
                  <a:gd name="connsiteY23" fmla="*/ 70151 h 532786"/>
                  <a:gd name="connsiteX24" fmla="*/ 19101 w 361495"/>
                  <a:gd name="connsiteY24" fmla="*/ 107820 h 532786"/>
                  <a:gd name="connsiteX25" fmla="*/ 18178 w 361495"/>
                  <a:gd name="connsiteY25" fmla="*/ 110810 h 532786"/>
                  <a:gd name="connsiteX26" fmla="*/ 13011 w 361495"/>
                  <a:gd name="connsiteY26" fmla="*/ 128988 h 532786"/>
                  <a:gd name="connsiteX27" fmla="*/ 11627 w 361495"/>
                  <a:gd name="connsiteY27" fmla="*/ 135466 h 532786"/>
                  <a:gd name="connsiteX28" fmla="*/ 8212 w 361495"/>
                  <a:gd name="connsiteY28" fmla="*/ 152206 h 532786"/>
                  <a:gd name="connsiteX29" fmla="*/ 6939 w 361495"/>
                  <a:gd name="connsiteY29" fmla="*/ 160604 h 532786"/>
                  <a:gd name="connsiteX30" fmla="*/ 4521 w 361495"/>
                  <a:gd name="connsiteY30" fmla="*/ 177823 h 532786"/>
                  <a:gd name="connsiteX31" fmla="*/ 3765 w 361495"/>
                  <a:gd name="connsiteY31" fmla="*/ 185464 h 532786"/>
                  <a:gd name="connsiteX32" fmla="*/ 1938 w 361495"/>
                  <a:gd name="connsiteY32" fmla="*/ 206061 h 532786"/>
                  <a:gd name="connsiteX33" fmla="*/ 1864 w 361495"/>
                  <a:gd name="connsiteY33" fmla="*/ 207408 h 532786"/>
                  <a:gd name="connsiteX34" fmla="*/ 0 w 361495"/>
                  <a:gd name="connsiteY34" fmla="*/ 265599 h 532786"/>
                  <a:gd name="connsiteX35" fmla="*/ 39533 w 361495"/>
                  <a:gd name="connsiteY35" fmla="*/ 460660 h 532786"/>
                  <a:gd name="connsiteX36" fmla="*/ 178598 w 361495"/>
                  <a:gd name="connsiteY36" fmla="*/ 532583 h 532786"/>
                  <a:gd name="connsiteX37" fmla="*/ 198641 w 361495"/>
                  <a:gd name="connsiteY37" fmla="*/ 532786 h 532786"/>
                  <a:gd name="connsiteX38" fmla="*/ 204768 w 361495"/>
                  <a:gd name="connsiteY38" fmla="*/ 532620 h 532786"/>
                  <a:gd name="connsiteX39" fmla="*/ 237786 w 361495"/>
                  <a:gd name="connsiteY39" fmla="*/ 531790 h 532786"/>
                  <a:gd name="connsiteX40" fmla="*/ 252865 w 361495"/>
                  <a:gd name="connsiteY40" fmla="*/ 530959 h 532786"/>
                  <a:gd name="connsiteX41" fmla="*/ 283169 w 361495"/>
                  <a:gd name="connsiteY41" fmla="*/ 528302 h 532786"/>
                  <a:gd name="connsiteX42" fmla="*/ 295701 w 361495"/>
                  <a:gd name="connsiteY42" fmla="*/ 526677 h 532786"/>
                  <a:gd name="connsiteX43" fmla="*/ 323976 w 361495"/>
                  <a:gd name="connsiteY43" fmla="*/ 522063 h 532786"/>
                  <a:gd name="connsiteX44" fmla="*/ 333277 w 361495"/>
                  <a:gd name="connsiteY44" fmla="*/ 519959 h 532786"/>
                  <a:gd name="connsiteX45" fmla="*/ 356698 w 361495"/>
                  <a:gd name="connsiteY45" fmla="*/ 513869 h 532786"/>
                  <a:gd name="connsiteX46" fmla="*/ 361422 w 361495"/>
                  <a:gd name="connsiteY46" fmla="*/ 512632 h 532786"/>
                  <a:gd name="connsiteX47" fmla="*/ 361496 w 361495"/>
                  <a:gd name="connsiteY47" fmla="*/ 512596 h 532786"/>
                  <a:gd name="connsiteX48" fmla="*/ 361496 w 361495"/>
                  <a:gd name="connsiteY48" fmla="*/ 434638 h 532786"/>
                  <a:gd name="connsiteX49" fmla="*/ 361385 w 361495"/>
                  <a:gd name="connsiteY49" fmla="*/ 434638 h 532786"/>
                  <a:gd name="connsiteX50" fmla="*/ 202240 w 361495"/>
                  <a:gd name="connsiteY50" fmla="*/ 440322 h 532786"/>
                  <a:gd name="connsiteX51" fmla="*/ 120535 w 361495"/>
                  <a:gd name="connsiteY51" fmla="*/ 397596 h 532786"/>
                  <a:gd name="connsiteX52" fmla="*/ 100566 w 361495"/>
                  <a:gd name="connsiteY52" fmla="*/ 267039 h 532786"/>
                  <a:gd name="connsiteX53" fmla="*/ 123747 w 361495"/>
                  <a:gd name="connsiteY53" fmla="*/ 120222 h 532786"/>
                  <a:gd name="connsiteX54" fmla="*/ 202222 w 361495"/>
                  <a:gd name="connsiteY54" fmla="*/ 92298 h 532786"/>
                  <a:gd name="connsiteX55" fmla="*/ 359023 w 361495"/>
                  <a:gd name="connsiteY55" fmla="*/ 102043 h 532786"/>
                  <a:gd name="connsiteX56" fmla="*/ 361367 w 361495"/>
                  <a:gd name="connsiteY56" fmla="*/ 102283 h 532786"/>
                  <a:gd name="connsiteX57" fmla="*/ 361478 w 361495"/>
                  <a:gd name="connsiteY57" fmla="*/ 102283 h 532786"/>
                  <a:gd name="connsiteX58" fmla="*/ 361478 w 361495"/>
                  <a:gd name="connsiteY58" fmla="*/ 23568 h 532786"/>
                  <a:gd name="connsiteX59" fmla="*/ 361367 w 361495"/>
                  <a:gd name="connsiteY59" fmla="*/ 23531 h 532786"/>
                  <a:gd name="connsiteX60" fmla="*/ 178598 w 361495"/>
                  <a:gd name="connsiteY60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61495" h="532786">
                    <a:moveTo>
                      <a:pt x="84012" y="506800"/>
                    </a:moveTo>
                    <a:cubicBezTo>
                      <a:pt x="82424" y="505767"/>
                      <a:pt x="80745" y="504900"/>
                      <a:pt x="79194" y="503810"/>
                    </a:cubicBezTo>
                    <a:cubicBezTo>
                      <a:pt x="80745" y="504881"/>
                      <a:pt x="82424" y="505767"/>
                      <a:pt x="84012" y="506800"/>
                    </a:cubicBezTo>
                    <a:moveTo>
                      <a:pt x="64596" y="491759"/>
                    </a:moveTo>
                    <a:cubicBezTo>
                      <a:pt x="64946" y="492072"/>
                      <a:pt x="65352" y="492312"/>
                      <a:pt x="65702" y="492626"/>
                    </a:cubicBezTo>
                    <a:cubicBezTo>
                      <a:pt x="65352" y="492312"/>
                      <a:pt x="64964" y="492072"/>
                      <a:pt x="64596" y="491759"/>
                    </a:cubicBezTo>
                    <a:moveTo>
                      <a:pt x="101397" y="516453"/>
                    </a:moveTo>
                    <a:cubicBezTo>
                      <a:pt x="99495" y="515530"/>
                      <a:pt x="97465" y="514829"/>
                      <a:pt x="95583" y="513869"/>
                    </a:cubicBezTo>
                    <a:cubicBezTo>
                      <a:pt x="97447" y="514829"/>
                      <a:pt x="99477" y="515548"/>
                      <a:pt x="101397" y="516453"/>
                    </a:cubicBezTo>
                    <a:moveTo>
                      <a:pt x="118025" y="523060"/>
                    </a:moveTo>
                    <a:cubicBezTo>
                      <a:pt x="116641" y="522580"/>
                      <a:pt x="115165" y="522303"/>
                      <a:pt x="113855" y="521824"/>
                    </a:cubicBezTo>
                    <a:cubicBezTo>
                      <a:pt x="115165" y="522303"/>
                      <a:pt x="116623" y="522580"/>
                      <a:pt x="118025" y="523060"/>
                    </a:cubicBezTo>
                    <a:moveTo>
                      <a:pt x="178598" y="0"/>
                    </a:moveTo>
                    <a:cubicBezTo>
                      <a:pt x="161009" y="0"/>
                      <a:pt x="144953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3" y="6829"/>
                      <a:pt x="115220" y="8268"/>
                      <a:pt x="109776" y="10132"/>
                    </a:cubicBezTo>
                    <a:cubicBezTo>
                      <a:pt x="106952" y="11092"/>
                      <a:pt x="104405" y="12328"/>
                      <a:pt x="101692" y="13436"/>
                    </a:cubicBezTo>
                    <a:cubicBezTo>
                      <a:pt x="98185" y="14820"/>
                      <a:pt x="94568" y="16149"/>
                      <a:pt x="91264" y="17773"/>
                    </a:cubicBezTo>
                    <a:cubicBezTo>
                      <a:pt x="88274" y="19286"/>
                      <a:pt x="85617" y="21077"/>
                      <a:pt x="82793" y="22738"/>
                    </a:cubicBezTo>
                    <a:cubicBezTo>
                      <a:pt x="80006" y="24362"/>
                      <a:pt x="77146" y="25875"/>
                      <a:pt x="74525" y="27702"/>
                    </a:cubicBezTo>
                    <a:cubicBezTo>
                      <a:pt x="72255" y="29289"/>
                      <a:pt x="70261" y="31116"/>
                      <a:pt x="68157" y="32833"/>
                    </a:cubicBezTo>
                    <a:cubicBezTo>
                      <a:pt x="65260" y="35140"/>
                      <a:pt x="62270" y="37373"/>
                      <a:pt x="59557" y="39920"/>
                    </a:cubicBezTo>
                    <a:cubicBezTo>
                      <a:pt x="58690" y="40751"/>
                      <a:pt x="57933" y="41784"/>
                      <a:pt x="57084" y="42633"/>
                    </a:cubicBezTo>
                    <a:cubicBezTo>
                      <a:pt x="49092" y="50717"/>
                      <a:pt x="41858" y="59742"/>
                      <a:pt x="35730" y="70151"/>
                    </a:cubicBezTo>
                    <a:cubicBezTo>
                      <a:pt x="29252" y="81169"/>
                      <a:pt x="23752" y="93738"/>
                      <a:pt x="19101" y="107820"/>
                    </a:cubicBezTo>
                    <a:cubicBezTo>
                      <a:pt x="18751" y="108779"/>
                      <a:pt x="18511" y="109813"/>
                      <a:pt x="18178" y="110810"/>
                    </a:cubicBezTo>
                    <a:cubicBezTo>
                      <a:pt x="16352" y="116623"/>
                      <a:pt x="14561" y="122621"/>
                      <a:pt x="13011" y="128988"/>
                    </a:cubicBezTo>
                    <a:cubicBezTo>
                      <a:pt x="12532" y="131093"/>
                      <a:pt x="12088" y="133326"/>
                      <a:pt x="11627" y="135466"/>
                    </a:cubicBezTo>
                    <a:cubicBezTo>
                      <a:pt x="10390" y="140911"/>
                      <a:pt x="9209" y="146411"/>
                      <a:pt x="8212" y="152206"/>
                    </a:cubicBezTo>
                    <a:cubicBezTo>
                      <a:pt x="7733" y="154956"/>
                      <a:pt x="7382" y="157817"/>
                      <a:pt x="6939" y="160604"/>
                    </a:cubicBezTo>
                    <a:cubicBezTo>
                      <a:pt x="6072" y="166214"/>
                      <a:pt x="5222" y="171862"/>
                      <a:pt x="4521" y="177823"/>
                    </a:cubicBezTo>
                    <a:cubicBezTo>
                      <a:pt x="4245" y="180296"/>
                      <a:pt x="4005" y="182917"/>
                      <a:pt x="3765" y="185464"/>
                    </a:cubicBezTo>
                    <a:cubicBezTo>
                      <a:pt x="3082" y="192182"/>
                      <a:pt x="2417" y="198900"/>
                      <a:pt x="1938" y="206061"/>
                    </a:cubicBezTo>
                    <a:cubicBezTo>
                      <a:pt x="1901" y="206503"/>
                      <a:pt x="1901" y="206983"/>
                      <a:pt x="1864" y="207408"/>
                    </a:cubicBezTo>
                    <a:cubicBezTo>
                      <a:pt x="664" y="225384"/>
                      <a:pt x="0" y="244634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29" y="508351"/>
                      <a:pt x="114186" y="531900"/>
                      <a:pt x="178598" y="532583"/>
                    </a:cubicBezTo>
                    <a:cubicBezTo>
                      <a:pt x="185408" y="532749"/>
                      <a:pt x="192126" y="532786"/>
                      <a:pt x="198641" y="532786"/>
                    </a:cubicBezTo>
                    <a:cubicBezTo>
                      <a:pt x="200782" y="532786"/>
                      <a:pt x="202664" y="532675"/>
                      <a:pt x="204768" y="532620"/>
                    </a:cubicBezTo>
                    <a:cubicBezTo>
                      <a:pt x="216192" y="532583"/>
                      <a:pt x="227118" y="532214"/>
                      <a:pt x="237786" y="531790"/>
                    </a:cubicBezTo>
                    <a:cubicBezTo>
                      <a:pt x="242880" y="531550"/>
                      <a:pt x="247937" y="531273"/>
                      <a:pt x="252865" y="530959"/>
                    </a:cubicBezTo>
                    <a:cubicBezTo>
                      <a:pt x="263329" y="530277"/>
                      <a:pt x="273462" y="529409"/>
                      <a:pt x="283169" y="528302"/>
                    </a:cubicBezTo>
                    <a:cubicBezTo>
                      <a:pt x="287469" y="527822"/>
                      <a:pt x="291604" y="527268"/>
                      <a:pt x="295701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150" y="521436"/>
                      <a:pt x="330177" y="520624"/>
                      <a:pt x="333277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1" y="513389"/>
                      <a:pt x="359965" y="513112"/>
                      <a:pt x="361422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5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858" y="440322"/>
                      <a:pt x="135891" y="426757"/>
                      <a:pt x="120535" y="397596"/>
                    </a:cubicBezTo>
                    <a:cubicBezTo>
                      <a:pt x="106730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47" y="120222"/>
                    </a:cubicBezTo>
                    <a:cubicBezTo>
                      <a:pt x="139582" y="96875"/>
                      <a:pt x="164516" y="92298"/>
                      <a:pt x="202222" y="92298"/>
                    </a:cubicBezTo>
                    <a:cubicBezTo>
                      <a:pt x="257663" y="92298"/>
                      <a:pt x="324252" y="98389"/>
                      <a:pt x="359023" y="102043"/>
                    </a:cubicBezTo>
                    <a:cubicBezTo>
                      <a:pt x="360703" y="102209"/>
                      <a:pt x="361293" y="102283"/>
                      <a:pt x="361367" y="102283"/>
                    </a:cubicBezTo>
                    <a:lnTo>
                      <a:pt x="361478" y="102283"/>
                    </a:lnTo>
                    <a:lnTo>
                      <a:pt x="361478" y="23568"/>
                    </a:lnTo>
                    <a:lnTo>
                      <a:pt x="361367" y="23531"/>
                    </a:lnTo>
                    <a:cubicBezTo>
                      <a:pt x="303618" y="6792"/>
                      <a:pt x="250631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2" name="Freeform: Shape 104">
              <a:extLst>
                <a:ext uri="{FF2B5EF4-FFF2-40B4-BE49-F238E27FC236}">
                  <a16:creationId xmlns:a16="http://schemas.microsoft.com/office/drawing/2014/main" id="{B6F69B7F-6952-92ED-2670-D6EDEB57DDC8}"/>
                </a:ext>
              </a:extLst>
            </p:cNvPr>
            <p:cNvSpPr/>
            <p:nvPr/>
          </p:nvSpPr>
          <p:spPr>
            <a:xfrm>
              <a:off x="9029886" y="5067703"/>
              <a:ext cx="380912" cy="522598"/>
            </a:xfrm>
            <a:custGeom>
              <a:avLst/>
              <a:gdLst>
                <a:gd name="connsiteX0" fmla="*/ 280272 w 380912"/>
                <a:gd name="connsiteY0" fmla="*/ 0 h 522598"/>
                <a:gd name="connsiteX1" fmla="*/ 280272 w 380912"/>
                <a:gd name="connsiteY1" fmla="*/ 224037 h 522598"/>
                <a:gd name="connsiteX2" fmla="*/ 100604 w 380912"/>
                <a:gd name="connsiteY2" fmla="*/ 224037 h 522598"/>
                <a:gd name="connsiteX3" fmla="*/ 100604 w 380912"/>
                <a:gd name="connsiteY3" fmla="*/ 0 h 522598"/>
                <a:gd name="connsiteX4" fmla="*/ 0 w 380912"/>
                <a:gd name="connsiteY4" fmla="*/ 0 h 522598"/>
                <a:gd name="connsiteX5" fmla="*/ 0 w 380912"/>
                <a:gd name="connsiteY5" fmla="*/ 522599 h 522598"/>
                <a:gd name="connsiteX6" fmla="*/ 100604 w 380912"/>
                <a:gd name="connsiteY6" fmla="*/ 522599 h 522598"/>
                <a:gd name="connsiteX7" fmla="*/ 100604 w 380912"/>
                <a:gd name="connsiteY7" fmla="*/ 315597 h 522598"/>
                <a:gd name="connsiteX8" fmla="*/ 280272 w 380912"/>
                <a:gd name="connsiteY8" fmla="*/ 315597 h 522598"/>
                <a:gd name="connsiteX9" fmla="*/ 280272 w 380912"/>
                <a:gd name="connsiteY9" fmla="*/ 522599 h 522598"/>
                <a:gd name="connsiteX10" fmla="*/ 380913 w 380912"/>
                <a:gd name="connsiteY10" fmla="*/ 522599 h 522598"/>
                <a:gd name="connsiteX11" fmla="*/ 380913 w 380912"/>
                <a:gd name="connsiteY11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0912" h="522598">
                  <a:moveTo>
                    <a:pt x="280272" y="0"/>
                  </a:moveTo>
                  <a:lnTo>
                    <a:pt x="280272" y="224037"/>
                  </a:lnTo>
                  <a:lnTo>
                    <a:pt x="100604" y="224037"/>
                  </a:lnTo>
                  <a:lnTo>
                    <a:pt x="100604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0604" y="522599"/>
                  </a:lnTo>
                  <a:lnTo>
                    <a:pt x="100604" y="315597"/>
                  </a:lnTo>
                  <a:lnTo>
                    <a:pt x="280272" y="315597"/>
                  </a:lnTo>
                  <a:lnTo>
                    <a:pt x="280272" y="522599"/>
                  </a:lnTo>
                  <a:lnTo>
                    <a:pt x="380913" y="522599"/>
                  </a:lnTo>
                  <a:lnTo>
                    <a:pt x="38091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105">
              <a:extLst>
                <a:ext uri="{FF2B5EF4-FFF2-40B4-BE49-F238E27FC236}">
                  <a16:creationId xmlns:a16="http://schemas.microsoft.com/office/drawing/2014/main" id="{0EB321DE-DF87-FBFB-AA7A-D1AC343BD0BF}"/>
                </a:ext>
              </a:extLst>
            </p:cNvPr>
            <p:cNvSpPr/>
            <p:nvPr/>
          </p:nvSpPr>
          <p:spPr>
            <a:xfrm>
              <a:off x="9492799" y="5067703"/>
              <a:ext cx="410256" cy="522598"/>
            </a:xfrm>
            <a:custGeom>
              <a:avLst/>
              <a:gdLst>
                <a:gd name="connsiteX0" fmla="*/ 309709 w 410256"/>
                <a:gd name="connsiteY0" fmla="*/ 0 h 522598"/>
                <a:gd name="connsiteX1" fmla="*/ 309709 w 410256"/>
                <a:gd name="connsiteY1" fmla="*/ 337246 h 522598"/>
                <a:gd name="connsiteX2" fmla="*/ 101876 w 410256"/>
                <a:gd name="connsiteY2" fmla="*/ 0 h 522598"/>
                <a:gd name="connsiteX3" fmla="*/ 0 w 410256"/>
                <a:gd name="connsiteY3" fmla="*/ 0 h 522598"/>
                <a:gd name="connsiteX4" fmla="*/ 0 w 410256"/>
                <a:gd name="connsiteY4" fmla="*/ 522599 h 522598"/>
                <a:gd name="connsiteX5" fmla="*/ 101267 w 410256"/>
                <a:gd name="connsiteY5" fmla="*/ 522599 h 522598"/>
                <a:gd name="connsiteX6" fmla="*/ 101267 w 410256"/>
                <a:gd name="connsiteY6" fmla="*/ 188915 h 522598"/>
                <a:gd name="connsiteX7" fmla="*/ 309819 w 410256"/>
                <a:gd name="connsiteY7" fmla="*/ 522599 h 522598"/>
                <a:gd name="connsiteX8" fmla="*/ 410256 w 410256"/>
                <a:gd name="connsiteY8" fmla="*/ 522599 h 522598"/>
                <a:gd name="connsiteX9" fmla="*/ 410256 w 410256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6" h="522598">
                  <a:moveTo>
                    <a:pt x="309709" y="0"/>
                  </a:moveTo>
                  <a:lnTo>
                    <a:pt x="309709" y="337246"/>
                  </a:lnTo>
                  <a:lnTo>
                    <a:pt x="101876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267" y="522599"/>
                  </a:lnTo>
                  <a:lnTo>
                    <a:pt x="101267" y="188915"/>
                  </a:lnTo>
                  <a:lnTo>
                    <a:pt x="309819" y="522599"/>
                  </a:lnTo>
                  <a:lnTo>
                    <a:pt x="410256" y="522599"/>
                  </a:lnTo>
                  <a:lnTo>
                    <a:pt x="41025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4" name="Graphic 4">
              <a:extLst>
                <a:ext uri="{FF2B5EF4-FFF2-40B4-BE49-F238E27FC236}">
                  <a16:creationId xmlns:a16="http://schemas.microsoft.com/office/drawing/2014/main" id="{B13AF013-1F62-B974-A7A8-82A3DF032F4C}"/>
                </a:ext>
              </a:extLst>
            </p:cNvPr>
            <p:cNvGrpSpPr/>
            <p:nvPr/>
          </p:nvGrpSpPr>
          <p:grpSpPr>
            <a:xfrm>
              <a:off x="9977950" y="5061963"/>
              <a:ext cx="1719430" cy="532122"/>
              <a:chOff x="9977950" y="5061963"/>
              <a:chExt cx="1719430" cy="532122"/>
            </a:xfrm>
            <a:solidFill>
              <a:srgbClr val="9C9B9B"/>
            </a:solidFill>
          </p:grpSpPr>
          <p:sp>
            <p:nvSpPr>
              <p:cNvPr id="43" name="Freeform: Shape 115">
                <a:extLst>
                  <a:ext uri="{FF2B5EF4-FFF2-40B4-BE49-F238E27FC236}">
                    <a16:creationId xmlns:a16="http://schemas.microsoft.com/office/drawing/2014/main" id="{A2BEFA06-870C-F4BF-BC54-856E982EBD73}"/>
                  </a:ext>
                </a:extLst>
              </p:cNvPr>
              <p:cNvSpPr/>
              <p:nvPr/>
            </p:nvSpPr>
            <p:spPr>
              <a:xfrm>
                <a:off x="10329333" y="5096826"/>
                <a:ext cx="4448" cy="3746"/>
              </a:xfrm>
              <a:custGeom>
                <a:avLst/>
                <a:gdLst>
                  <a:gd name="connsiteX0" fmla="*/ 0 w 4448"/>
                  <a:gd name="connsiteY0" fmla="*/ 0 h 3746"/>
                  <a:gd name="connsiteX1" fmla="*/ 4448 w 4448"/>
                  <a:gd name="connsiteY1" fmla="*/ 3747 h 3746"/>
                  <a:gd name="connsiteX2" fmla="*/ 0 w 4448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8" h="3746">
                    <a:moveTo>
                      <a:pt x="0" y="0"/>
                    </a:moveTo>
                    <a:cubicBezTo>
                      <a:pt x="1550" y="1200"/>
                      <a:pt x="2990" y="2510"/>
                      <a:pt x="4448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" name="Freeform: Shape 116">
                <a:extLst>
                  <a:ext uri="{FF2B5EF4-FFF2-40B4-BE49-F238E27FC236}">
                    <a16:creationId xmlns:a16="http://schemas.microsoft.com/office/drawing/2014/main" id="{BF6DDDCE-05D8-3007-596E-0E7AA3526508}"/>
                  </a:ext>
                </a:extLst>
              </p:cNvPr>
              <p:cNvSpPr/>
              <p:nvPr/>
            </p:nvSpPr>
            <p:spPr>
              <a:xfrm>
                <a:off x="9977950" y="5064104"/>
                <a:ext cx="421737" cy="529040"/>
              </a:xfrm>
              <a:custGeom>
                <a:avLst/>
                <a:gdLst>
                  <a:gd name="connsiteX0" fmla="*/ 389827 w 421737"/>
                  <a:gd name="connsiteY0" fmla="*/ 450325 h 529040"/>
                  <a:gd name="connsiteX1" fmla="*/ 390030 w 421737"/>
                  <a:gd name="connsiteY1" fmla="*/ 449882 h 529040"/>
                  <a:gd name="connsiteX2" fmla="*/ 389827 w 421737"/>
                  <a:gd name="connsiteY2" fmla="*/ 450325 h 529040"/>
                  <a:gd name="connsiteX3" fmla="*/ 309045 w 421737"/>
                  <a:gd name="connsiteY3" fmla="*/ 11388 h 529040"/>
                  <a:gd name="connsiteX4" fmla="*/ 311555 w 421737"/>
                  <a:gd name="connsiteY4" fmla="*/ 12144 h 529040"/>
                  <a:gd name="connsiteX5" fmla="*/ 309045 w 421737"/>
                  <a:gd name="connsiteY5" fmla="*/ 11388 h 529040"/>
                  <a:gd name="connsiteX6" fmla="*/ 121607 w 421737"/>
                  <a:gd name="connsiteY6" fmla="*/ 521141 h 529040"/>
                  <a:gd name="connsiteX7" fmla="*/ 120407 w 421737"/>
                  <a:gd name="connsiteY7" fmla="*/ 520827 h 529040"/>
                  <a:gd name="connsiteX8" fmla="*/ 121607 w 421737"/>
                  <a:gd name="connsiteY8" fmla="*/ 521141 h 529040"/>
                  <a:gd name="connsiteX9" fmla="*/ 86522 w 421737"/>
                  <a:gd name="connsiteY9" fmla="*/ 508646 h 529040"/>
                  <a:gd name="connsiteX10" fmla="*/ 84971 w 421737"/>
                  <a:gd name="connsiteY10" fmla="*/ 507723 h 529040"/>
                  <a:gd name="connsiteX11" fmla="*/ 86522 w 421737"/>
                  <a:gd name="connsiteY11" fmla="*/ 508646 h 529040"/>
                  <a:gd name="connsiteX12" fmla="*/ 103520 w 421737"/>
                  <a:gd name="connsiteY12" fmla="*/ 515844 h 529040"/>
                  <a:gd name="connsiteX13" fmla="*/ 100142 w 421737"/>
                  <a:gd name="connsiteY13" fmla="*/ 514460 h 529040"/>
                  <a:gd name="connsiteX14" fmla="*/ 103520 w 421737"/>
                  <a:gd name="connsiteY14" fmla="*/ 515844 h 529040"/>
                  <a:gd name="connsiteX15" fmla="*/ 106860 w 421737"/>
                  <a:gd name="connsiteY15" fmla="*/ 13768 h 529040"/>
                  <a:gd name="connsiteX16" fmla="*/ 107063 w 421737"/>
                  <a:gd name="connsiteY16" fmla="*/ 13731 h 529040"/>
                  <a:gd name="connsiteX17" fmla="*/ 106860 w 421737"/>
                  <a:gd name="connsiteY17" fmla="*/ 13768 h 529040"/>
                  <a:gd name="connsiteX18" fmla="*/ 291863 w 421737"/>
                  <a:gd name="connsiteY18" fmla="*/ 412620 h 529040"/>
                  <a:gd name="connsiteX19" fmla="*/ 288873 w 421737"/>
                  <a:gd name="connsiteY19" fmla="*/ 415554 h 529040"/>
                  <a:gd name="connsiteX20" fmla="*/ 284148 w 421737"/>
                  <a:gd name="connsiteY20" fmla="*/ 419652 h 529040"/>
                  <a:gd name="connsiteX21" fmla="*/ 281361 w 421737"/>
                  <a:gd name="connsiteY21" fmla="*/ 421645 h 529040"/>
                  <a:gd name="connsiteX22" fmla="*/ 275916 w 421737"/>
                  <a:gd name="connsiteY22" fmla="*/ 424948 h 529040"/>
                  <a:gd name="connsiteX23" fmla="*/ 271579 w 421737"/>
                  <a:gd name="connsiteY23" fmla="*/ 427144 h 529040"/>
                  <a:gd name="connsiteX24" fmla="*/ 267409 w 421737"/>
                  <a:gd name="connsiteY24" fmla="*/ 428861 h 529040"/>
                  <a:gd name="connsiteX25" fmla="*/ 259325 w 421737"/>
                  <a:gd name="connsiteY25" fmla="*/ 431574 h 529040"/>
                  <a:gd name="connsiteX26" fmla="*/ 257811 w 421737"/>
                  <a:gd name="connsiteY26" fmla="*/ 431980 h 529040"/>
                  <a:gd name="connsiteX27" fmla="*/ 210841 w 421737"/>
                  <a:gd name="connsiteY27" fmla="*/ 436797 h 529040"/>
                  <a:gd name="connsiteX28" fmla="*/ 169241 w 421737"/>
                  <a:gd name="connsiteY28" fmla="*/ 433900 h 529040"/>
                  <a:gd name="connsiteX29" fmla="*/ 168891 w 421737"/>
                  <a:gd name="connsiteY29" fmla="*/ 433826 h 529040"/>
                  <a:gd name="connsiteX30" fmla="*/ 158223 w 421737"/>
                  <a:gd name="connsiteY30" fmla="*/ 431315 h 529040"/>
                  <a:gd name="connsiteX31" fmla="*/ 157152 w 421737"/>
                  <a:gd name="connsiteY31" fmla="*/ 431039 h 529040"/>
                  <a:gd name="connsiteX32" fmla="*/ 122197 w 421737"/>
                  <a:gd name="connsiteY32" fmla="*/ 406179 h 529040"/>
                  <a:gd name="connsiteX33" fmla="*/ 100604 w 421737"/>
                  <a:gd name="connsiteY33" fmla="*/ 268516 h 529040"/>
                  <a:gd name="connsiteX34" fmla="*/ 126774 w 421737"/>
                  <a:gd name="connsiteY34" fmla="*/ 118081 h 529040"/>
                  <a:gd name="connsiteX35" fmla="*/ 210859 w 421737"/>
                  <a:gd name="connsiteY35" fmla="*/ 92354 h 529040"/>
                  <a:gd name="connsiteX36" fmla="*/ 295830 w 421737"/>
                  <a:gd name="connsiteY36" fmla="*/ 119447 h 529040"/>
                  <a:gd name="connsiteX37" fmla="*/ 321170 w 421737"/>
                  <a:gd name="connsiteY37" fmla="*/ 268534 h 529040"/>
                  <a:gd name="connsiteX38" fmla="*/ 297695 w 421737"/>
                  <a:gd name="connsiteY38" fmla="*/ 405404 h 529040"/>
                  <a:gd name="connsiteX39" fmla="*/ 294391 w 421737"/>
                  <a:gd name="connsiteY39" fmla="*/ 409611 h 529040"/>
                  <a:gd name="connsiteX40" fmla="*/ 291863 w 421737"/>
                  <a:gd name="connsiteY40" fmla="*/ 412620 h 529040"/>
                  <a:gd name="connsiteX41" fmla="*/ 390620 w 421737"/>
                  <a:gd name="connsiteY41" fmla="*/ 82425 h 529040"/>
                  <a:gd name="connsiteX42" fmla="*/ 388517 w 421737"/>
                  <a:gd name="connsiteY42" fmla="*/ 77847 h 529040"/>
                  <a:gd name="connsiteX43" fmla="*/ 390620 w 421737"/>
                  <a:gd name="connsiteY43" fmla="*/ 82425 h 529040"/>
                  <a:gd name="connsiteX44" fmla="*/ 401122 w 421737"/>
                  <a:gd name="connsiteY44" fmla="*/ 108134 h 529040"/>
                  <a:gd name="connsiteX45" fmla="*/ 398501 w 421737"/>
                  <a:gd name="connsiteY45" fmla="*/ 100142 h 529040"/>
                  <a:gd name="connsiteX46" fmla="*/ 401122 w 421737"/>
                  <a:gd name="connsiteY46" fmla="*/ 108134 h 529040"/>
                  <a:gd name="connsiteX47" fmla="*/ 414816 w 421737"/>
                  <a:gd name="connsiteY47" fmla="*/ 166952 h 529040"/>
                  <a:gd name="connsiteX48" fmla="*/ 413229 w 421737"/>
                  <a:gd name="connsiteY48" fmla="*/ 155695 h 529040"/>
                  <a:gd name="connsiteX49" fmla="*/ 414816 w 421737"/>
                  <a:gd name="connsiteY49" fmla="*/ 166952 h 529040"/>
                  <a:gd name="connsiteX50" fmla="*/ 418434 w 421737"/>
                  <a:gd name="connsiteY50" fmla="*/ 197073 h 529040"/>
                  <a:gd name="connsiteX51" fmla="*/ 417879 w 421737"/>
                  <a:gd name="connsiteY51" fmla="*/ 189672 h 529040"/>
                  <a:gd name="connsiteX52" fmla="*/ 418434 w 421737"/>
                  <a:gd name="connsiteY52" fmla="*/ 197073 h 529040"/>
                  <a:gd name="connsiteX53" fmla="*/ 409113 w 421737"/>
                  <a:gd name="connsiteY53" fmla="*/ 136519 h 529040"/>
                  <a:gd name="connsiteX54" fmla="*/ 406733 w 421737"/>
                  <a:gd name="connsiteY54" fmla="*/ 125943 h 529040"/>
                  <a:gd name="connsiteX55" fmla="*/ 409113 w 421737"/>
                  <a:gd name="connsiteY55" fmla="*/ 136519 h 529040"/>
                  <a:gd name="connsiteX56" fmla="*/ 413617 w 421737"/>
                  <a:gd name="connsiteY56" fmla="*/ 375265 h 529040"/>
                  <a:gd name="connsiteX57" fmla="*/ 414373 w 421737"/>
                  <a:gd name="connsiteY57" fmla="*/ 370023 h 529040"/>
                  <a:gd name="connsiteX58" fmla="*/ 413617 w 421737"/>
                  <a:gd name="connsiteY58" fmla="*/ 375265 h 529040"/>
                  <a:gd name="connsiteX59" fmla="*/ 407452 w 421737"/>
                  <a:gd name="connsiteY59" fmla="*/ 403742 h 529040"/>
                  <a:gd name="connsiteX60" fmla="*/ 408651 w 421737"/>
                  <a:gd name="connsiteY60" fmla="*/ 398372 h 529040"/>
                  <a:gd name="connsiteX61" fmla="*/ 407452 w 421737"/>
                  <a:gd name="connsiteY61" fmla="*/ 403742 h 529040"/>
                  <a:gd name="connsiteX62" fmla="*/ 399497 w 421737"/>
                  <a:gd name="connsiteY62" fmla="*/ 428695 h 529040"/>
                  <a:gd name="connsiteX63" fmla="*/ 400642 w 421737"/>
                  <a:gd name="connsiteY63" fmla="*/ 425225 h 529040"/>
                  <a:gd name="connsiteX64" fmla="*/ 399497 w 421737"/>
                  <a:gd name="connsiteY64" fmla="*/ 428695 h 529040"/>
                  <a:gd name="connsiteX65" fmla="*/ 421737 w 421737"/>
                  <a:gd name="connsiteY65" fmla="*/ 268460 h 529040"/>
                  <a:gd name="connsiteX66" fmla="*/ 406142 w 421737"/>
                  <a:gd name="connsiteY66" fmla="*/ 123267 h 529040"/>
                  <a:gd name="connsiteX67" fmla="*/ 406068 w 421737"/>
                  <a:gd name="connsiteY67" fmla="*/ 123101 h 529040"/>
                  <a:gd name="connsiteX68" fmla="*/ 397800 w 421737"/>
                  <a:gd name="connsiteY68" fmla="*/ 97964 h 529040"/>
                  <a:gd name="connsiteX69" fmla="*/ 396970 w 421737"/>
                  <a:gd name="connsiteY69" fmla="*/ 96137 h 529040"/>
                  <a:gd name="connsiteX70" fmla="*/ 387742 w 421737"/>
                  <a:gd name="connsiteY70" fmla="*/ 76168 h 529040"/>
                  <a:gd name="connsiteX71" fmla="*/ 386431 w 421737"/>
                  <a:gd name="connsiteY71" fmla="*/ 74027 h 529040"/>
                  <a:gd name="connsiteX72" fmla="*/ 362844 w 421737"/>
                  <a:gd name="connsiteY72" fmla="*/ 42412 h 529040"/>
                  <a:gd name="connsiteX73" fmla="*/ 355849 w 421737"/>
                  <a:gd name="connsiteY73" fmla="*/ 36487 h 529040"/>
                  <a:gd name="connsiteX74" fmla="*/ 360021 w 421737"/>
                  <a:gd name="connsiteY74" fmla="*/ 40179 h 529040"/>
                  <a:gd name="connsiteX75" fmla="*/ 349722 w 421737"/>
                  <a:gd name="connsiteY75" fmla="*/ 31541 h 529040"/>
                  <a:gd name="connsiteX76" fmla="*/ 351383 w 421737"/>
                  <a:gd name="connsiteY76" fmla="*/ 32685 h 529040"/>
                  <a:gd name="connsiteX77" fmla="*/ 344905 w 421737"/>
                  <a:gd name="connsiteY77" fmla="*/ 28108 h 529040"/>
                  <a:gd name="connsiteX78" fmla="*/ 345828 w 421737"/>
                  <a:gd name="connsiteY78" fmla="*/ 28791 h 529040"/>
                  <a:gd name="connsiteX79" fmla="*/ 334403 w 421737"/>
                  <a:gd name="connsiteY79" fmla="*/ 21870 h 529040"/>
                  <a:gd name="connsiteX80" fmla="*/ 336821 w 421737"/>
                  <a:gd name="connsiteY80" fmla="*/ 23144 h 529040"/>
                  <a:gd name="connsiteX81" fmla="*/ 329826 w 421737"/>
                  <a:gd name="connsiteY81" fmla="*/ 19453 h 529040"/>
                  <a:gd name="connsiteX82" fmla="*/ 330270 w 421737"/>
                  <a:gd name="connsiteY82" fmla="*/ 19693 h 529040"/>
                  <a:gd name="connsiteX83" fmla="*/ 320359 w 421737"/>
                  <a:gd name="connsiteY83" fmla="*/ 15429 h 529040"/>
                  <a:gd name="connsiteX84" fmla="*/ 322831 w 421737"/>
                  <a:gd name="connsiteY84" fmla="*/ 16389 h 529040"/>
                  <a:gd name="connsiteX85" fmla="*/ 296144 w 421737"/>
                  <a:gd name="connsiteY85" fmla="*/ 7475 h 529040"/>
                  <a:gd name="connsiteX86" fmla="*/ 210859 w 421737"/>
                  <a:gd name="connsiteY86" fmla="*/ 0 h 529040"/>
                  <a:gd name="connsiteX87" fmla="*/ 60258 w 421737"/>
                  <a:gd name="connsiteY87" fmla="*/ 42412 h 529040"/>
                  <a:gd name="connsiteX88" fmla="*/ 35565 w 421737"/>
                  <a:gd name="connsiteY88" fmla="*/ 75226 h 529040"/>
                  <a:gd name="connsiteX89" fmla="*/ 35011 w 421737"/>
                  <a:gd name="connsiteY89" fmla="*/ 76057 h 529040"/>
                  <a:gd name="connsiteX90" fmla="*/ 0 w 421737"/>
                  <a:gd name="connsiteY90" fmla="*/ 268460 h 529040"/>
                  <a:gd name="connsiteX91" fmla="*/ 8435 w 421737"/>
                  <a:gd name="connsiteY91" fmla="*/ 380266 h 529040"/>
                  <a:gd name="connsiteX92" fmla="*/ 9265 w 421737"/>
                  <a:gd name="connsiteY92" fmla="*/ 384161 h 529040"/>
                  <a:gd name="connsiteX93" fmla="*/ 14710 w 421737"/>
                  <a:gd name="connsiteY93" fmla="*/ 408541 h 529040"/>
                  <a:gd name="connsiteX94" fmla="*/ 16777 w 421737"/>
                  <a:gd name="connsiteY94" fmla="*/ 415112 h 529040"/>
                  <a:gd name="connsiteX95" fmla="*/ 22738 w 421737"/>
                  <a:gd name="connsiteY95" fmla="*/ 433327 h 529040"/>
                  <a:gd name="connsiteX96" fmla="*/ 25764 w 421737"/>
                  <a:gd name="connsiteY96" fmla="*/ 440174 h 529040"/>
                  <a:gd name="connsiteX97" fmla="*/ 32575 w 421737"/>
                  <a:gd name="connsiteY97" fmla="*/ 454847 h 529040"/>
                  <a:gd name="connsiteX98" fmla="*/ 35639 w 421737"/>
                  <a:gd name="connsiteY98" fmla="*/ 459775 h 529040"/>
                  <a:gd name="connsiteX99" fmla="*/ 57029 w 421737"/>
                  <a:gd name="connsiteY99" fmla="*/ 487902 h 529040"/>
                  <a:gd name="connsiteX100" fmla="*/ 210841 w 421737"/>
                  <a:gd name="connsiteY100" fmla="*/ 529040 h 529040"/>
                  <a:gd name="connsiteX101" fmla="*/ 250503 w 421737"/>
                  <a:gd name="connsiteY101" fmla="*/ 527564 h 529040"/>
                  <a:gd name="connsiteX102" fmla="*/ 261872 w 421737"/>
                  <a:gd name="connsiteY102" fmla="*/ 526604 h 529040"/>
                  <a:gd name="connsiteX103" fmla="*/ 274754 w 421737"/>
                  <a:gd name="connsiteY103" fmla="*/ 525053 h 529040"/>
                  <a:gd name="connsiteX104" fmla="*/ 297067 w 421737"/>
                  <a:gd name="connsiteY104" fmla="*/ 520882 h 529040"/>
                  <a:gd name="connsiteX105" fmla="*/ 301515 w 421737"/>
                  <a:gd name="connsiteY105" fmla="*/ 519646 h 529040"/>
                  <a:gd name="connsiteX106" fmla="*/ 304302 w 421737"/>
                  <a:gd name="connsiteY106" fmla="*/ 518778 h 529040"/>
                  <a:gd name="connsiteX107" fmla="*/ 312016 w 421737"/>
                  <a:gd name="connsiteY107" fmla="*/ 516435 h 529040"/>
                  <a:gd name="connsiteX108" fmla="*/ 318937 w 421737"/>
                  <a:gd name="connsiteY108" fmla="*/ 514054 h 529040"/>
                  <a:gd name="connsiteX109" fmla="*/ 325545 w 421737"/>
                  <a:gd name="connsiteY109" fmla="*/ 511507 h 529040"/>
                  <a:gd name="connsiteX110" fmla="*/ 322038 w 421737"/>
                  <a:gd name="connsiteY110" fmla="*/ 512706 h 529040"/>
                  <a:gd name="connsiteX111" fmla="*/ 349039 w 421737"/>
                  <a:gd name="connsiteY111" fmla="*/ 498145 h 529040"/>
                  <a:gd name="connsiteX112" fmla="*/ 347526 w 421737"/>
                  <a:gd name="connsiteY112" fmla="*/ 499381 h 529040"/>
                  <a:gd name="connsiteX113" fmla="*/ 349519 w 421737"/>
                  <a:gd name="connsiteY113" fmla="*/ 497831 h 529040"/>
                  <a:gd name="connsiteX114" fmla="*/ 351383 w 421737"/>
                  <a:gd name="connsiteY114" fmla="*/ 496391 h 529040"/>
                  <a:gd name="connsiteX115" fmla="*/ 361238 w 421737"/>
                  <a:gd name="connsiteY115" fmla="*/ 488086 h 529040"/>
                  <a:gd name="connsiteX116" fmla="*/ 358526 w 421737"/>
                  <a:gd name="connsiteY116" fmla="*/ 490320 h 529040"/>
                  <a:gd name="connsiteX117" fmla="*/ 362272 w 421737"/>
                  <a:gd name="connsiteY117" fmla="*/ 487145 h 529040"/>
                  <a:gd name="connsiteX118" fmla="*/ 361238 w 421737"/>
                  <a:gd name="connsiteY118" fmla="*/ 488104 h 529040"/>
                  <a:gd name="connsiteX119" fmla="*/ 364709 w 421737"/>
                  <a:gd name="connsiteY119" fmla="*/ 485244 h 529040"/>
                  <a:gd name="connsiteX120" fmla="*/ 398557 w 421737"/>
                  <a:gd name="connsiteY120" fmla="*/ 431352 h 529040"/>
                  <a:gd name="connsiteX121" fmla="*/ 398722 w 421737"/>
                  <a:gd name="connsiteY121" fmla="*/ 431039 h 529040"/>
                  <a:gd name="connsiteX122" fmla="*/ 421737 w 421737"/>
                  <a:gd name="connsiteY122" fmla="*/ 268460 h 5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421737" h="529040">
                    <a:moveTo>
                      <a:pt x="389827" y="450325"/>
                    </a:moveTo>
                    <a:cubicBezTo>
                      <a:pt x="389864" y="450159"/>
                      <a:pt x="389938" y="450012"/>
                      <a:pt x="390030" y="449882"/>
                    </a:cubicBezTo>
                    <a:cubicBezTo>
                      <a:pt x="389956" y="450012"/>
                      <a:pt x="389864" y="450178"/>
                      <a:pt x="389827" y="450325"/>
                    </a:cubicBezTo>
                    <a:moveTo>
                      <a:pt x="309045" y="11388"/>
                    </a:moveTo>
                    <a:cubicBezTo>
                      <a:pt x="309839" y="11627"/>
                      <a:pt x="310762" y="11867"/>
                      <a:pt x="311555" y="12144"/>
                    </a:cubicBezTo>
                    <a:cubicBezTo>
                      <a:pt x="310706" y="11867"/>
                      <a:pt x="309839" y="11664"/>
                      <a:pt x="309045" y="11388"/>
                    </a:cubicBezTo>
                    <a:moveTo>
                      <a:pt x="121607" y="521141"/>
                    </a:moveTo>
                    <a:cubicBezTo>
                      <a:pt x="121200" y="521067"/>
                      <a:pt x="120850" y="520901"/>
                      <a:pt x="120407" y="520827"/>
                    </a:cubicBezTo>
                    <a:cubicBezTo>
                      <a:pt x="120813" y="520901"/>
                      <a:pt x="121219" y="521049"/>
                      <a:pt x="121607" y="521141"/>
                    </a:cubicBezTo>
                    <a:moveTo>
                      <a:pt x="86522" y="508646"/>
                    </a:moveTo>
                    <a:cubicBezTo>
                      <a:pt x="86005" y="508369"/>
                      <a:pt x="85525" y="508019"/>
                      <a:pt x="84971" y="507723"/>
                    </a:cubicBezTo>
                    <a:cubicBezTo>
                      <a:pt x="85525" y="508000"/>
                      <a:pt x="86005" y="508369"/>
                      <a:pt x="86522" y="508646"/>
                    </a:cubicBezTo>
                    <a:moveTo>
                      <a:pt x="103520" y="515844"/>
                    </a:moveTo>
                    <a:cubicBezTo>
                      <a:pt x="102376" y="515438"/>
                      <a:pt x="101287" y="514884"/>
                      <a:pt x="100142" y="514460"/>
                    </a:cubicBezTo>
                    <a:cubicBezTo>
                      <a:pt x="101287" y="514884"/>
                      <a:pt x="102357" y="515438"/>
                      <a:pt x="103520" y="515844"/>
                    </a:cubicBezTo>
                    <a:moveTo>
                      <a:pt x="106860" y="13768"/>
                    </a:moveTo>
                    <a:cubicBezTo>
                      <a:pt x="106934" y="13768"/>
                      <a:pt x="106971" y="13731"/>
                      <a:pt x="107063" y="13731"/>
                    </a:cubicBezTo>
                    <a:cubicBezTo>
                      <a:pt x="106971" y="13731"/>
                      <a:pt x="106934" y="13768"/>
                      <a:pt x="106860" y="13768"/>
                    </a:cubicBezTo>
                    <a:moveTo>
                      <a:pt x="291863" y="412620"/>
                    </a:moveTo>
                    <a:cubicBezTo>
                      <a:pt x="290903" y="413653"/>
                      <a:pt x="289869" y="414576"/>
                      <a:pt x="288873" y="415554"/>
                    </a:cubicBezTo>
                    <a:cubicBezTo>
                      <a:pt x="287323" y="416994"/>
                      <a:pt x="285773" y="418378"/>
                      <a:pt x="284148" y="419652"/>
                    </a:cubicBezTo>
                    <a:cubicBezTo>
                      <a:pt x="283281" y="420334"/>
                      <a:pt x="282321" y="420999"/>
                      <a:pt x="281361" y="421645"/>
                    </a:cubicBezTo>
                    <a:cubicBezTo>
                      <a:pt x="279608" y="422844"/>
                      <a:pt x="277781" y="423915"/>
                      <a:pt x="275916" y="424948"/>
                    </a:cubicBezTo>
                    <a:cubicBezTo>
                      <a:pt x="274532" y="425705"/>
                      <a:pt x="273130" y="426425"/>
                      <a:pt x="271579" y="427144"/>
                    </a:cubicBezTo>
                    <a:cubicBezTo>
                      <a:pt x="270232" y="427735"/>
                      <a:pt x="268830" y="428289"/>
                      <a:pt x="267409" y="428861"/>
                    </a:cubicBezTo>
                    <a:cubicBezTo>
                      <a:pt x="264862" y="429821"/>
                      <a:pt x="262278" y="430762"/>
                      <a:pt x="259325" y="431574"/>
                    </a:cubicBezTo>
                    <a:cubicBezTo>
                      <a:pt x="258845" y="431685"/>
                      <a:pt x="258328" y="431851"/>
                      <a:pt x="257811" y="431980"/>
                    </a:cubicBezTo>
                    <a:cubicBezTo>
                      <a:pt x="245834" y="435081"/>
                      <a:pt x="230681" y="436797"/>
                      <a:pt x="210841" y="436797"/>
                    </a:cubicBezTo>
                    <a:cubicBezTo>
                      <a:pt x="195246" y="436797"/>
                      <a:pt x="181404" y="436077"/>
                      <a:pt x="169241" y="433900"/>
                    </a:cubicBezTo>
                    <a:cubicBezTo>
                      <a:pt x="169131" y="433863"/>
                      <a:pt x="169002" y="433863"/>
                      <a:pt x="168891" y="433826"/>
                    </a:cubicBezTo>
                    <a:cubicBezTo>
                      <a:pt x="165144" y="433143"/>
                      <a:pt x="161656" y="432275"/>
                      <a:pt x="158223" y="431315"/>
                    </a:cubicBezTo>
                    <a:cubicBezTo>
                      <a:pt x="157909" y="431205"/>
                      <a:pt x="157467" y="431113"/>
                      <a:pt x="157152" y="431039"/>
                    </a:cubicBezTo>
                    <a:cubicBezTo>
                      <a:pt x="142443" y="426536"/>
                      <a:pt x="130780" y="418913"/>
                      <a:pt x="122197" y="406179"/>
                    </a:cubicBezTo>
                    <a:cubicBezTo>
                      <a:pt x="106676" y="383183"/>
                      <a:pt x="100604" y="344609"/>
                      <a:pt x="100604" y="268516"/>
                    </a:cubicBezTo>
                    <a:cubicBezTo>
                      <a:pt x="100604" y="186848"/>
                      <a:pt x="108448" y="141908"/>
                      <a:pt x="126774" y="118081"/>
                    </a:cubicBezTo>
                    <a:cubicBezTo>
                      <a:pt x="145101" y="94255"/>
                      <a:pt x="174428" y="92354"/>
                      <a:pt x="210859" y="92354"/>
                    </a:cubicBezTo>
                    <a:cubicBezTo>
                      <a:pt x="252902" y="92354"/>
                      <a:pt x="278925" y="96691"/>
                      <a:pt x="295830" y="119447"/>
                    </a:cubicBezTo>
                    <a:cubicBezTo>
                      <a:pt x="313566" y="143311"/>
                      <a:pt x="321170" y="187900"/>
                      <a:pt x="321170" y="268534"/>
                    </a:cubicBezTo>
                    <a:cubicBezTo>
                      <a:pt x="321170" y="340771"/>
                      <a:pt x="314139" y="381706"/>
                      <a:pt x="297695" y="405404"/>
                    </a:cubicBezTo>
                    <a:cubicBezTo>
                      <a:pt x="296661" y="406880"/>
                      <a:pt x="295499" y="408227"/>
                      <a:pt x="294391" y="409611"/>
                    </a:cubicBezTo>
                    <a:cubicBezTo>
                      <a:pt x="293524" y="410589"/>
                      <a:pt x="292730" y="411660"/>
                      <a:pt x="291863" y="412620"/>
                    </a:cubicBezTo>
                    <a:moveTo>
                      <a:pt x="390620" y="82425"/>
                    </a:moveTo>
                    <a:cubicBezTo>
                      <a:pt x="389901" y="80948"/>
                      <a:pt x="389273" y="79287"/>
                      <a:pt x="388517" y="77847"/>
                    </a:cubicBezTo>
                    <a:cubicBezTo>
                      <a:pt x="389273" y="79324"/>
                      <a:pt x="389901" y="80966"/>
                      <a:pt x="390620" y="82425"/>
                    </a:cubicBezTo>
                    <a:moveTo>
                      <a:pt x="401122" y="108134"/>
                    </a:moveTo>
                    <a:cubicBezTo>
                      <a:pt x="400254" y="105513"/>
                      <a:pt x="399442" y="102652"/>
                      <a:pt x="398501" y="100142"/>
                    </a:cubicBezTo>
                    <a:cubicBezTo>
                      <a:pt x="399460" y="102671"/>
                      <a:pt x="400254" y="105495"/>
                      <a:pt x="401122" y="108134"/>
                    </a:cubicBezTo>
                    <a:moveTo>
                      <a:pt x="414816" y="166952"/>
                    </a:moveTo>
                    <a:cubicBezTo>
                      <a:pt x="414299" y="163261"/>
                      <a:pt x="413820" y="159238"/>
                      <a:pt x="413229" y="155695"/>
                    </a:cubicBezTo>
                    <a:cubicBezTo>
                      <a:pt x="413857" y="159275"/>
                      <a:pt x="414281" y="163224"/>
                      <a:pt x="414816" y="166952"/>
                    </a:cubicBezTo>
                    <a:moveTo>
                      <a:pt x="418434" y="197073"/>
                    </a:moveTo>
                    <a:cubicBezTo>
                      <a:pt x="418231" y="194692"/>
                      <a:pt x="418120" y="192016"/>
                      <a:pt x="417879" y="189672"/>
                    </a:cubicBezTo>
                    <a:cubicBezTo>
                      <a:pt x="418101" y="192016"/>
                      <a:pt x="418231" y="194673"/>
                      <a:pt x="418434" y="197073"/>
                    </a:cubicBezTo>
                    <a:moveTo>
                      <a:pt x="409113" y="136519"/>
                    </a:moveTo>
                    <a:cubicBezTo>
                      <a:pt x="408320" y="133012"/>
                      <a:pt x="407600" y="129284"/>
                      <a:pt x="406733" y="125943"/>
                    </a:cubicBezTo>
                    <a:cubicBezTo>
                      <a:pt x="407656" y="129284"/>
                      <a:pt x="408320" y="133031"/>
                      <a:pt x="409113" y="136519"/>
                    </a:cubicBezTo>
                    <a:moveTo>
                      <a:pt x="413617" y="375265"/>
                    </a:moveTo>
                    <a:cubicBezTo>
                      <a:pt x="413931" y="373586"/>
                      <a:pt x="414096" y="371722"/>
                      <a:pt x="414373" y="370023"/>
                    </a:cubicBezTo>
                    <a:cubicBezTo>
                      <a:pt x="414096" y="371722"/>
                      <a:pt x="413931" y="373604"/>
                      <a:pt x="413617" y="375265"/>
                    </a:cubicBezTo>
                    <a:moveTo>
                      <a:pt x="407452" y="403742"/>
                    </a:moveTo>
                    <a:cubicBezTo>
                      <a:pt x="407895" y="402063"/>
                      <a:pt x="408209" y="400088"/>
                      <a:pt x="408651" y="398372"/>
                    </a:cubicBezTo>
                    <a:cubicBezTo>
                      <a:pt x="408209" y="400125"/>
                      <a:pt x="407876" y="402045"/>
                      <a:pt x="407452" y="403742"/>
                    </a:cubicBezTo>
                    <a:moveTo>
                      <a:pt x="399497" y="428695"/>
                    </a:moveTo>
                    <a:cubicBezTo>
                      <a:pt x="399904" y="427624"/>
                      <a:pt x="400217" y="426351"/>
                      <a:pt x="400642" y="425225"/>
                    </a:cubicBezTo>
                    <a:cubicBezTo>
                      <a:pt x="400217" y="426351"/>
                      <a:pt x="399922" y="427569"/>
                      <a:pt x="399497" y="428695"/>
                    </a:cubicBezTo>
                    <a:moveTo>
                      <a:pt x="421737" y="268460"/>
                    </a:moveTo>
                    <a:cubicBezTo>
                      <a:pt x="421737" y="208921"/>
                      <a:pt x="416606" y="161176"/>
                      <a:pt x="406142" y="123267"/>
                    </a:cubicBezTo>
                    <a:cubicBezTo>
                      <a:pt x="406105" y="123230"/>
                      <a:pt x="406105" y="123193"/>
                      <a:pt x="406068" y="123101"/>
                    </a:cubicBezTo>
                    <a:cubicBezTo>
                      <a:pt x="403650" y="114187"/>
                      <a:pt x="400901" y="105790"/>
                      <a:pt x="397800" y="97964"/>
                    </a:cubicBezTo>
                    <a:cubicBezTo>
                      <a:pt x="397560" y="97337"/>
                      <a:pt x="397246" y="96764"/>
                      <a:pt x="396970" y="96137"/>
                    </a:cubicBezTo>
                    <a:cubicBezTo>
                      <a:pt x="394145" y="89105"/>
                      <a:pt x="391118" y="82332"/>
                      <a:pt x="387742" y="76168"/>
                    </a:cubicBezTo>
                    <a:cubicBezTo>
                      <a:pt x="387335" y="75411"/>
                      <a:pt x="386874" y="74784"/>
                      <a:pt x="386431" y="74027"/>
                    </a:cubicBezTo>
                    <a:cubicBezTo>
                      <a:pt x="379546" y="61901"/>
                      <a:pt x="371832" y="51197"/>
                      <a:pt x="362844" y="42412"/>
                    </a:cubicBezTo>
                    <a:cubicBezTo>
                      <a:pt x="360648" y="40271"/>
                      <a:pt x="358193" y="38481"/>
                      <a:pt x="355849" y="36487"/>
                    </a:cubicBezTo>
                    <a:cubicBezTo>
                      <a:pt x="357289" y="37687"/>
                      <a:pt x="358674" y="38905"/>
                      <a:pt x="360021" y="40179"/>
                    </a:cubicBezTo>
                    <a:cubicBezTo>
                      <a:pt x="356680" y="37078"/>
                      <a:pt x="353303" y="34180"/>
                      <a:pt x="349722" y="31541"/>
                    </a:cubicBezTo>
                    <a:cubicBezTo>
                      <a:pt x="350276" y="31947"/>
                      <a:pt x="350867" y="32298"/>
                      <a:pt x="351383" y="32685"/>
                    </a:cubicBezTo>
                    <a:cubicBezTo>
                      <a:pt x="349316" y="31098"/>
                      <a:pt x="347083" y="29622"/>
                      <a:pt x="344905" y="28108"/>
                    </a:cubicBezTo>
                    <a:cubicBezTo>
                      <a:pt x="345219" y="28349"/>
                      <a:pt x="345496" y="28551"/>
                      <a:pt x="345828" y="28791"/>
                    </a:cubicBezTo>
                    <a:cubicBezTo>
                      <a:pt x="342137" y="26244"/>
                      <a:pt x="338316" y="23974"/>
                      <a:pt x="334403" y="21870"/>
                    </a:cubicBezTo>
                    <a:cubicBezTo>
                      <a:pt x="335197" y="22313"/>
                      <a:pt x="336028" y="22701"/>
                      <a:pt x="336821" y="23144"/>
                    </a:cubicBezTo>
                    <a:cubicBezTo>
                      <a:pt x="334551" y="21870"/>
                      <a:pt x="332244" y="20634"/>
                      <a:pt x="329826" y="19453"/>
                    </a:cubicBezTo>
                    <a:cubicBezTo>
                      <a:pt x="329993" y="19527"/>
                      <a:pt x="330141" y="19619"/>
                      <a:pt x="330270" y="19693"/>
                    </a:cubicBezTo>
                    <a:cubicBezTo>
                      <a:pt x="327095" y="18142"/>
                      <a:pt x="323699" y="16795"/>
                      <a:pt x="320359" y="15429"/>
                    </a:cubicBezTo>
                    <a:cubicBezTo>
                      <a:pt x="321152" y="15743"/>
                      <a:pt x="322019" y="16057"/>
                      <a:pt x="322831" y="16389"/>
                    </a:cubicBezTo>
                    <a:cubicBezTo>
                      <a:pt x="314526" y="12882"/>
                      <a:pt x="305815" y="9745"/>
                      <a:pt x="296144" y="7475"/>
                    </a:cubicBezTo>
                    <a:cubicBezTo>
                      <a:pt x="273868" y="2233"/>
                      <a:pt x="248380" y="0"/>
                      <a:pt x="210859" y="0"/>
                    </a:cubicBezTo>
                    <a:cubicBezTo>
                      <a:pt x="146707" y="0"/>
                      <a:pt x="96543" y="7198"/>
                      <a:pt x="60258" y="42412"/>
                    </a:cubicBezTo>
                    <a:cubicBezTo>
                      <a:pt x="50828" y="51529"/>
                      <a:pt x="42725" y="62584"/>
                      <a:pt x="35565" y="75226"/>
                    </a:cubicBezTo>
                    <a:cubicBezTo>
                      <a:pt x="35399" y="75504"/>
                      <a:pt x="35159" y="75743"/>
                      <a:pt x="35011" y="76057"/>
                    </a:cubicBezTo>
                    <a:cubicBezTo>
                      <a:pt x="11350" y="118506"/>
                      <a:pt x="0" y="180942"/>
                      <a:pt x="0" y="268460"/>
                    </a:cubicBezTo>
                    <a:cubicBezTo>
                      <a:pt x="0" y="311979"/>
                      <a:pt x="2824" y="348891"/>
                      <a:pt x="8435" y="380266"/>
                    </a:cubicBezTo>
                    <a:cubicBezTo>
                      <a:pt x="8675" y="381614"/>
                      <a:pt x="9025" y="382814"/>
                      <a:pt x="9265" y="384161"/>
                    </a:cubicBezTo>
                    <a:cubicBezTo>
                      <a:pt x="10889" y="392669"/>
                      <a:pt x="12643" y="400900"/>
                      <a:pt x="14710" y="408541"/>
                    </a:cubicBezTo>
                    <a:cubicBezTo>
                      <a:pt x="15337" y="410848"/>
                      <a:pt x="16094" y="412878"/>
                      <a:pt x="16777" y="415112"/>
                    </a:cubicBezTo>
                    <a:cubicBezTo>
                      <a:pt x="18641" y="421405"/>
                      <a:pt x="20560" y="427643"/>
                      <a:pt x="22738" y="433327"/>
                    </a:cubicBezTo>
                    <a:cubicBezTo>
                      <a:pt x="23698" y="435745"/>
                      <a:pt x="24805" y="437867"/>
                      <a:pt x="25764" y="440174"/>
                    </a:cubicBezTo>
                    <a:cubicBezTo>
                      <a:pt x="27961" y="445231"/>
                      <a:pt x="30102" y="450270"/>
                      <a:pt x="32575" y="454847"/>
                    </a:cubicBezTo>
                    <a:cubicBezTo>
                      <a:pt x="33534" y="456600"/>
                      <a:pt x="34642" y="458077"/>
                      <a:pt x="35639" y="459775"/>
                    </a:cubicBezTo>
                    <a:cubicBezTo>
                      <a:pt x="41969" y="470479"/>
                      <a:pt x="48927" y="480058"/>
                      <a:pt x="57029" y="487902"/>
                    </a:cubicBezTo>
                    <a:cubicBezTo>
                      <a:pt x="92391" y="522156"/>
                      <a:pt x="142111" y="529040"/>
                      <a:pt x="210841" y="529040"/>
                    </a:cubicBezTo>
                    <a:cubicBezTo>
                      <a:pt x="224129" y="529040"/>
                      <a:pt x="237381" y="528523"/>
                      <a:pt x="250503" y="527564"/>
                    </a:cubicBezTo>
                    <a:cubicBezTo>
                      <a:pt x="254360" y="527323"/>
                      <a:pt x="258144" y="526973"/>
                      <a:pt x="261872" y="526604"/>
                    </a:cubicBezTo>
                    <a:cubicBezTo>
                      <a:pt x="266209" y="526161"/>
                      <a:pt x="270509" y="525681"/>
                      <a:pt x="274754" y="525053"/>
                    </a:cubicBezTo>
                    <a:cubicBezTo>
                      <a:pt x="282432" y="523946"/>
                      <a:pt x="289906" y="522635"/>
                      <a:pt x="297067" y="520882"/>
                    </a:cubicBezTo>
                    <a:cubicBezTo>
                      <a:pt x="298544" y="520532"/>
                      <a:pt x="300002" y="520052"/>
                      <a:pt x="301515" y="519646"/>
                    </a:cubicBezTo>
                    <a:cubicBezTo>
                      <a:pt x="302475" y="519369"/>
                      <a:pt x="303343" y="519055"/>
                      <a:pt x="304302" y="518778"/>
                    </a:cubicBezTo>
                    <a:cubicBezTo>
                      <a:pt x="307015" y="518058"/>
                      <a:pt x="309507" y="517265"/>
                      <a:pt x="312016" y="516435"/>
                    </a:cubicBezTo>
                    <a:cubicBezTo>
                      <a:pt x="314323" y="515678"/>
                      <a:pt x="316667" y="514921"/>
                      <a:pt x="318937" y="514054"/>
                    </a:cubicBezTo>
                    <a:cubicBezTo>
                      <a:pt x="321207" y="513223"/>
                      <a:pt x="323441" y="512374"/>
                      <a:pt x="325545" y="511507"/>
                    </a:cubicBezTo>
                    <a:cubicBezTo>
                      <a:pt x="324437" y="511987"/>
                      <a:pt x="323164" y="512227"/>
                      <a:pt x="322038" y="512706"/>
                    </a:cubicBezTo>
                    <a:cubicBezTo>
                      <a:pt x="331617" y="508775"/>
                      <a:pt x="340697" y="504069"/>
                      <a:pt x="349039" y="498145"/>
                    </a:cubicBezTo>
                    <a:cubicBezTo>
                      <a:pt x="348523" y="498495"/>
                      <a:pt x="348042" y="499012"/>
                      <a:pt x="347526" y="499381"/>
                    </a:cubicBezTo>
                    <a:cubicBezTo>
                      <a:pt x="348245" y="498864"/>
                      <a:pt x="348836" y="498348"/>
                      <a:pt x="349519" y="497831"/>
                    </a:cubicBezTo>
                    <a:cubicBezTo>
                      <a:pt x="350147" y="497388"/>
                      <a:pt x="350756" y="496871"/>
                      <a:pt x="351383" y="496391"/>
                    </a:cubicBezTo>
                    <a:cubicBezTo>
                      <a:pt x="354926" y="493678"/>
                      <a:pt x="358230" y="490910"/>
                      <a:pt x="361238" y="488086"/>
                    </a:cubicBezTo>
                    <a:cubicBezTo>
                      <a:pt x="360371" y="488880"/>
                      <a:pt x="359412" y="489563"/>
                      <a:pt x="358526" y="490320"/>
                    </a:cubicBezTo>
                    <a:cubicBezTo>
                      <a:pt x="359762" y="489249"/>
                      <a:pt x="361072" y="488289"/>
                      <a:pt x="362272" y="487145"/>
                    </a:cubicBezTo>
                    <a:cubicBezTo>
                      <a:pt x="361958" y="487459"/>
                      <a:pt x="361589" y="487772"/>
                      <a:pt x="361238" y="488104"/>
                    </a:cubicBezTo>
                    <a:cubicBezTo>
                      <a:pt x="362346" y="487071"/>
                      <a:pt x="363619" y="486314"/>
                      <a:pt x="364709" y="485244"/>
                    </a:cubicBezTo>
                    <a:cubicBezTo>
                      <a:pt x="378680" y="471402"/>
                      <a:pt x="389845" y="453463"/>
                      <a:pt x="398557" y="431352"/>
                    </a:cubicBezTo>
                    <a:cubicBezTo>
                      <a:pt x="398594" y="431242"/>
                      <a:pt x="398667" y="431150"/>
                      <a:pt x="398722" y="431039"/>
                    </a:cubicBezTo>
                    <a:cubicBezTo>
                      <a:pt x="414244" y="391506"/>
                      <a:pt x="421737" y="338316"/>
                      <a:pt x="421737" y="26846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reeform: Shape 117">
                <a:extLst>
                  <a:ext uri="{FF2B5EF4-FFF2-40B4-BE49-F238E27FC236}">
                    <a16:creationId xmlns:a16="http://schemas.microsoft.com/office/drawing/2014/main" id="{38755966-C78B-5642-76E9-10ED46AFF843}"/>
                  </a:ext>
                </a:extLst>
              </p:cNvPr>
              <p:cNvSpPr/>
              <p:nvPr/>
            </p:nvSpPr>
            <p:spPr>
              <a:xfrm>
                <a:off x="10300744" y="5080511"/>
                <a:ext cx="7031" cy="3100"/>
              </a:xfrm>
              <a:custGeom>
                <a:avLst/>
                <a:gdLst>
                  <a:gd name="connsiteX0" fmla="*/ 0 w 7031"/>
                  <a:gd name="connsiteY0" fmla="*/ 0 h 3100"/>
                  <a:gd name="connsiteX1" fmla="*/ 7032 w 7031"/>
                  <a:gd name="connsiteY1" fmla="*/ 3100 h 3100"/>
                  <a:gd name="connsiteX2" fmla="*/ 0 w 7031"/>
                  <a:gd name="connsiteY2" fmla="*/ 0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31" h="3100">
                    <a:moveTo>
                      <a:pt x="0" y="0"/>
                    </a:moveTo>
                    <a:cubicBezTo>
                      <a:pt x="2381" y="996"/>
                      <a:pt x="4781" y="1993"/>
                      <a:pt x="7032" y="3100"/>
                    </a:cubicBezTo>
                    <a:cubicBezTo>
                      <a:pt x="4818" y="2030"/>
                      <a:pt x="2418" y="978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" name="Freeform: Shape 118">
                <a:extLst>
                  <a:ext uri="{FF2B5EF4-FFF2-40B4-BE49-F238E27FC236}">
                    <a16:creationId xmlns:a16="http://schemas.microsoft.com/office/drawing/2014/main" id="{1957AF2C-58E2-8C0B-B2D4-C65A92A26504}"/>
                  </a:ext>
                </a:extLst>
              </p:cNvPr>
              <p:cNvSpPr/>
              <p:nvPr/>
            </p:nvSpPr>
            <p:spPr>
              <a:xfrm>
                <a:off x="10314771" y="5087285"/>
                <a:ext cx="8065" cy="4964"/>
              </a:xfrm>
              <a:custGeom>
                <a:avLst/>
                <a:gdLst>
                  <a:gd name="connsiteX0" fmla="*/ 0 w 8065"/>
                  <a:gd name="connsiteY0" fmla="*/ 0 h 4964"/>
                  <a:gd name="connsiteX1" fmla="*/ 8065 w 8065"/>
                  <a:gd name="connsiteY1" fmla="*/ 4965 h 4964"/>
                  <a:gd name="connsiteX2" fmla="*/ 0 w 8065"/>
                  <a:gd name="connsiteY2" fmla="*/ 0 h 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5" h="4964">
                    <a:moveTo>
                      <a:pt x="0" y="0"/>
                    </a:moveTo>
                    <a:cubicBezTo>
                      <a:pt x="2750" y="1550"/>
                      <a:pt x="5445" y="3230"/>
                      <a:pt x="8065" y="4965"/>
                    </a:cubicBezTo>
                    <a:cubicBezTo>
                      <a:pt x="5482" y="3267"/>
                      <a:pt x="2824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" name="Freeform: Shape 119">
                <a:extLst>
                  <a:ext uri="{FF2B5EF4-FFF2-40B4-BE49-F238E27FC236}">
                    <a16:creationId xmlns:a16="http://schemas.microsoft.com/office/drawing/2014/main" id="{4191D983-4610-4576-6C03-C8912EB4340C}"/>
                  </a:ext>
                </a:extLst>
              </p:cNvPr>
              <p:cNvSpPr/>
              <p:nvPr/>
            </p:nvSpPr>
            <p:spPr>
              <a:xfrm>
                <a:off x="10473825" y="5067703"/>
                <a:ext cx="324935" cy="522617"/>
              </a:xfrm>
              <a:custGeom>
                <a:avLst/>
                <a:gdLst>
                  <a:gd name="connsiteX0" fmla="*/ 101545 w 324935"/>
                  <a:gd name="connsiteY0" fmla="*/ 405773 h 522617"/>
                  <a:gd name="connsiteX1" fmla="*/ 101582 w 324935"/>
                  <a:gd name="connsiteY1" fmla="*/ 405884 h 522617"/>
                  <a:gd name="connsiteX2" fmla="*/ 101545 w 324935"/>
                  <a:gd name="connsiteY2" fmla="*/ 405773 h 522617"/>
                  <a:gd name="connsiteX3" fmla="*/ 105402 w 324935"/>
                  <a:gd name="connsiteY3" fmla="*/ 416385 h 522617"/>
                  <a:gd name="connsiteX4" fmla="*/ 104405 w 324935"/>
                  <a:gd name="connsiteY4" fmla="*/ 414761 h 522617"/>
                  <a:gd name="connsiteX5" fmla="*/ 105402 w 324935"/>
                  <a:gd name="connsiteY5" fmla="*/ 416385 h 522617"/>
                  <a:gd name="connsiteX6" fmla="*/ 110403 w 324935"/>
                  <a:gd name="connsiteY6" fmla="*/ 422678 h 522617"/>
                  <a:gd name="connsiteX7" fmla="*/ 108927 w 324935"/>
                  <a:gd name="connsiteY7" fmla="*/ 421479 h 522617"/>
                  <a:gd name="connsiteX8" fmla="*/ 110403 w 324935"/>
                  <a:gd name="connsiteY8" fmla="*/ 422678 h 522617"/>
                  <a:gd name="connsiteX9" fmla="*/ 142590 w 324935"/>
                  <a:gd name="connsiteY9" fmla="*/ 430319 h 522617"/>
                  <a:gd name="connsiteX10" fmla="*/ 114464 w 324935"/>
                  <a:gd name="connsiteY10" fmla="*/ 425705 h 522617"/>
                  <a:gd name="connsiteX11" fmla="*/ 108466 w 324935"/>
                  <a:gd name="connsiteY11" fmla="*/ 420814 h 522617"/>
                  <a:gd name="connsiteX12" fmla="*/ 108115 w 324935"/>
                  <a:gd name="connsiteY12" fmla="*/ 420297 h 522617"/>
                  <a:gd name="connsiteX13" fmla="*/ 104091 w 324935"/>
                  <a:gd name="connsiteY13" fmla="*/ 413856 h 522617"/>
                  <a:gd name="connsiteX14" fmla="*/ 103778 w 324935"/>
                  <a:gd name="connsiteY14" fmla="*/ 412786 h 522617"/>
                  <a:gd name="connsiteX15" fmla="*/ 100603 w 324935"/>
                  <a:gd name="connsiteY15" fmla="*/ 393333 h 522617"/>
                  <a:gd name="connsiteX16" fmla="*/ 100603 w 324935"/>
                  <a:gd name="connsiteY16" fmla="*/ 0 h 522617"/>
                  <a:gd name="connsiteX17" fmla="*/ 0 w 324935"/>
                  <a:gd name="connsiteY17" fmla="*/ 0 h 522617"/>
                  <a:gd name="connsiteX18" fmla="*/ 0 w 324935"/>
                  <a:gd name="connsiteY18" fmla="*/ 421165 h 522617"/>
                  <a:gd name="connsiteX19" fmla="*/ 203 w 324935"/>
                  <a:gd name="connsiteY19" fmla="*/ 423786 h 522617"/>
                  <a:gd name="connsiteX20" fmla="*/ 1864 w 324935"/>
                  <a:gd name="connsiteY20" fmla="*/ 443958 h 522617"/>
                  <a:gd name="connsiteX21" fmla="*/ 2418 w 324935"/>
                  <a:gd name="connsiteY21" fmla="*/ 448018 h 522617"/>
                  <a:gd name="connsiteX22" fmla="*/ 7752 w 324935"/>
                  <a:gd name="connsiteY22" fmla="*/ 466825 h 522617"/>
                  <a:gd name="connsiteX23" fmla="*/ 8858 w 324935"/>
                  <a:gd name="connsiteY23" fmla="*/ 469926 h 522617"/>
                  <a:gd name="connsiteX24" fmla="*/ 17810 w 324935"/>
                  <a:gd name="connsiteY24" fmla="*/ 485669 h 522617"/>
                  <a:gd name="connsiteX25" fmla="*/ 19397 w 324935"/>
                  <a:gd name="connsiteY25" fmla="*/ 487976 h 522617"/>
                  <a:gd name="connsiteX26" fmla="*/ 32242 w 324935"/>
                  <a:gd name="connsiteY26" fmla="*/ 500821 h 522617"/>
                  <a:gd name="connsiteX27" fmla="*/ 33276 w 324935"/>
                  <a:gd name="connsiteY27" fmla="*/ 501855 h 522617"/>
                  <a:gd name="connsiteX28" fmla="*/ 35232 w 324935"/>
                  <a:gd name="connsiteY28" fmla="*/ 503054 h 522617"/>
                  <a:gd name="connsiteX29" fmla="*/ 45900 w 324935"/>
                  <a:gd name="connsiteY29" fmla="*/ 509532 h 522617"/>
                  <a:gd name="connsiteX30" fmla="*/ 49481 w 324935"/>
                  <a:gd name="connsiteY30" fmla="*/ 511359 h 522617"/>
                  <a:gd name="connsiteX31" fmla="*/ 63212 w 324935"/>
                  <a:gd name="connsiteY31" fmla="*/ 516416 h 522617"/>
                  <a:gd name="connsiteX32" fmla="*/ 67623 w 324935"/>
                  <a:gd name="connsiteY32" fmla="*/ 517726 h 522617"/>
                  <a:gd name="connsiteX33" fmla="*/ 82978 w 324935"/>
                  <a:gd name="connsiteY33" fmla="*/ 520661 h 522617"/>
                  <a:gd name="connsiteX34" fmla="*/ 88182 w 324935"/>
                  <a:gd name="connsiteY34" fmla="*/ 521418 h 522617"/>
                  <a:gd name="connsiteX35" fmla="*/ 105365 w 324935"/>
                  <a:gd name="connsiteY35" fmla="*/ 522377 h 522617"/>
                  <a:gd name="connsiteX36" fmla="*/ 109056 w 324935"/>
                  <a:gd name="connsiteY36" fmla="*/ 522617 h 522617"/>
                  <a:gd name="connsiteX37" fmla="*/ 324936 w 324935"/>
                  <a:gd name="connsiteY37" fmla="*/ 522617 h 522617"/>
                  <a:gd name="connsiteX38" fmla="*/ 324936 w 324935"/>
                  <a:gd name="connsiteY38" fmla="*/ 430301 h 522617"/>
                  <a:gd name="connsiteX39" fmla="*/ 143754 w 324935"/>
                  <a:gd name="connsiteY39" fmla="*/ 430301 h 522617"/>
                  <a:gd name="connsiteX40" fmla="*/ 142590 w 324935"/>
                  <a:gd name="connsiteY40" fmla="*/ 430301 h 52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4935" h="522617">
                    <a:moveTo>
                      <a:pt x="101545" y="405773"/>
                    </a:moveTo>
                    <a:cubicBezTo>
                      <a:pt x="101545" y="405810"/>
                      <a:pt x="101545" y="405847"/>
                      <a:pt x="101582" y="405884"/>
                    </a:cubicBezTo>
                    <a:cubicBezTo>
                      <a:pt x="101545" y="405847"/>
                      <a:pt x="101545" y="405810"/>
                      <a:pt x="101545" y="405773"/>
                    </a:cubicBezTo>
                    <a:moveTo>
                      <a:pt x="105402" y="416385"/>
                    </a:moveTo>
                    <a:cubicBezTo>
                      <a:pt x="105088" y="415831"/>
                      <a:pt x="104682" y="415388"/>
                      <a:pt x="104405" y="414761"/>
                    </a:cubicBezTo>
                    <a:cubicBezTo>
                      <a:pt x="104682" y="415351"/>
                      <a:pt x="105070" y="415831"/>
                      <a:pt x="105402" y="416385"/>
                    </a:cubicBezTo>
                    <a:moveTo>
                      <a:pt x="110403" y="422678"/>
                    </a:moveTo>
                    <a:cubicBezTo>
                      <a:pt x="109924" y="422272"/>
                      <a:pt x="109370" y="421959"/>
                      <a:pt x="108927" y="421479"/>
                    </a:cubicBezTo>
                    <a:cubicBezTo>
                      <a:pt x="109370" y="421959"/>
                      <a:pt x="109924" y="422272"/>
                      <a:pt x="110403" y="422678"/>
                    </a:cubicBezTo>
                    <a:moveTo>
                      <a:pt x="142590" y="430319"/>
                    </a:moveTo>
                    <a:cubicBezTo>
                      <a:pt x="132606" y="430319"/>
                      <a:pt x="122418" y="430153"/>
                      <a:pt x="114464" y="425705"/>
                    </a:cubicBezTo>
                    <a:cubicBezTo>
                      <a:pt x="112157" y="424395"/>
                      <a:pt x="110163" y="422771"/>
                      <a:pt x="108466" y="420814"/>
                    </a:cubicBezTo>
                    <a:cubicBezTo>
                      <a:pt x="108300" y="420648"/>
                      <a:pt x="108226" y="420464"/>
                      <a:pt x="108115" y="420297"/>
                    </a:cubicBezTo>
                    <a:cubicBezTo>
                      <a:pt x="106527" y="418434"/>
                      <a:pt x="105180" y="416311"/>
                      <a:pt x="104091" y="413856"/>
                    </a:cubicBezTo>
                    <a:cubicBezTo>
                      <a:pt x="103981" y="413543"/>
                      <a:pt x="103889" y="413137"/>
                      <a:pt x="103778" y="412786"/>
                    </a:cubicBezTo>
                    <a:cubicBezTo>
                      <a:pt x="101710" y="407581"/>
                      <a:pt x="100603" y="401177"/>
                      <a:pt x="100603" y="393333"/>
                    </a:cubicBezTo>
                    <a:lnTo>
                      <a:pt x="100603" y="0"/>
                    </a:lnTo>
                    <a:lnTo>
                      <a:pt x="0" y="0"/>
                    </a:lnTo>
                    <a:lnTo>
                      <a:pt x="0" y="421165"/>
                    </a:lnTo>
                    <a:cubicBezTo>
                      <a:pt x="0" y="422088"/>
                      <a:pt x="203" y="422881"/>
                      <a:pt x="203" y="423786"/>
                    </a:cubicBezTo>
                    <a:cubicBezTo>
                      <a:pt x="314" y="431020"/>
                      <a:pt x="923" y="437665"/>
                      <a:pt x="1864" y="443958"/>
                    </a:cubicBezTo>
                    <a:cubicBezTo>
                      <a:pt x="2067" y="445268"/>
                      <a:pt x="2141" y="446708"/>
                      <a:pt x="2418" y="448018"/>
                    </a:cubicBezTo>
                    <a:cubicBezTo>
                      <a:pt x="3654" y="454902"/>
                      <a:pt x="5518" y="461067"/>
                      <a:pt x="7752" y="466825"/>
                    </a:cubicBezTo>
                    <a:cubicBezTo>
                      <a:pt x="8157" y="467821"/>
                      <a:pt x="8434" y="468929"/>
                      <a:pt x="8858" y="469926"/>
                    </a:cubicBezTo>
                    <a:cubicBezTo>
                      <a:pt x="11369" y="475776"/>
                      <a:pt x="14395" y="480944"/>
                      <a:pt x="17810" y="485669"/>
                    </a:cubicBezTo>
                    <a:cubicBezTo>
                      <a:pt x="18327" y="486425"/>
                      <a:pt x="18843" y="487256"/>
                      <a:pt x="19397" y="487976"/>
                    </a:cubicBezTo>
                    <a:cubicBezTo>
                      <a:pt x="23218" y="492866"/>
                      <a:pt x="27518" y="497130"/>
                      <a:pt x="32242" y="500821"/>
                    </a:cubicBezTo>
                    <a:cubicBezTo>
                      <a:pt x="32593" y="501134"/>
                      <a:pt x="32870" y="501577"/>
                      <a:pt x="33276" y="501855"/>
                    </a:cubicBezTo>
                    <a:cubicBezTo>
                      <a:pt x="33867" y="502334"/>
                      <a:pt x="34623" y="502611"/>
                      <a:pt x="35232" y="503054"/>
                    </a:cubicBezTo>
                    <a:cubicBezTo>
                      <a:pt x="38610" y="505472"/>
                      <a:pt x="42190" y="507631"/>
                      <a:pt x="45900" y="509532"/>
                    </a:cubicBezTo>
                    <a:cubicBezTo>
                      <a:pt x="47137" y="510123"/>
                      <a:pt x="48244" y="510805"/>
                      <a:pt x="49481" y="511359"/>
                    </a:cubicBezTo>
                    <a:cubicBezTo>
                      <a:pt x="53855" y="513389"/>
                      <a:pt x="58469" y="515013"/>
                      <a:pt x="63212" y="516416"/>
                    </a:cubicBezTo>
                    <a:cubicBezTo>
                      <a:pt x="64688" y="516859"/>
                      <a:pt x="66109" y="517339"/>
                      <a:pt x="67623" y="517726"/>
                    </a:cubicBezTo>
                    <a:cubicBezTo>
                      <a:pt x="72587" y="519000"/>
                      <a:pt x="77718" y="519959"/>
                      <a:pt x="82978" y="520661"/>
                    </a:cubicBezTo>
                    <a:cubicBezTo>
                      <a:pt x="84695" y="520901"/>
                      <a:pt x="86392" y="521215"/>
                      <a:pt x="88182" y="521418"/>
                    </a:cubicBezTo>
                    <a:cubicBezTo>
                      <a:pt x="93793" y="522008"/>
                      <a:pt x="99551" y="522285"/>
                      <a:pt x="105365" y="522377"/>
                    </a:cubicBezTo>
                    <a:cubicBezTo>
                      <a:pt x="106638" y="522414"/>
                      <a:pt x="107746" y="522617"/>
                      <a:pt x="109056" y="522617"/>
                    </a:cubicBezTo>
                    <a:lnTo>
                      <a:pt x="324936" y="522617"/>
                    </a:lnTo>
                    <a:lnTo>
                      <a:pt x="324936" y="430301"/>
                    </a:lnTo>
                    <a:lnTo>
                      <a:pt x="143754" y="430301"/>
                    </a:lnTo>
                    <a:lnTo>
                      <a:pt x="142590" y="43030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" name="Freeform: Shape 120">
                <a:extLst>
                  <a:ext uri="{FF2B5EF4-FFF2-40B4-BE49-F238E27FC236}">
                    <a16:creationId xmlns:a16="http://schemas.microsoft.com/office/drawing/2014/main" id="{911198DB-73CB-678E-BBA0-D037F756B05C}"/>
                  </a:ext>
                </a:extLst>
              </p:cNvPr>
              <p:cNvSpPr/>
              <p:nvPr/>
            </p:nvSpPr>
            <p:spPr>
              <a:xfrm>
                <a:off x="10837831" y="5064048"/>
                <a:ext cx="421755" cy="529095"/>
              </a:xfrm>
              <a:custGeom>
                <a:avLst/>
                <a:gdLst>
                  <a:gd name="connsiteX0" fmla="*/ 19895 w 421755"/>
                  <a:gd name="connsiteY0" fmla="*/ 112120 h 529095"/>
                  <a:gd name="connsiteX1" fmla="*/ 24067 w 421755"/>
                  <a:gd name="connsiteY1" fmla="*/ 99828 h 529095"/>
                  <a:gd name="connsiteX2" fmla="*/ 19895 w 421755"/>
                  <a:gd name="connsiteY2" fmla="*/ 112120 h 529095"/>
                  <a:gd name="connsiteX3" fmla="*/ 12014 w 421755"/>
                  <a:gd name="connsiteY3" fmla="*/ 140856 h 529095"/>
                  <a:gd name="connsiteX4" fmla="*/ 15596 w 421755"/>
                  <a:gd name="connsiteY4" fmla="*/ 125500 h 529095"/>
                  <a:gd name="connsiteX5" fmla="*/ 12014 w 421755"/>
                  <a:gd name="connsiteY5" fmla="*/ 140856 h 529095"/>
                  <a:gd name="connsiteX6" fmla="*/ 6570 w 421755"/>
                  <a:gd name="connsiteY6" fmla="*/ 171087 h 529095"/>
                  <a:gd name="connsiteX7" fmla="*/ 8877 w 421755"/>
                  <a:gd name="connsiteY7" fmla="*/ 155289 h 529095"/>
                  <a:gd name="connsiteX8" fmla="*/ 6570 w 421755"/>
                  <a:gd name="connsiteY8" fmla="*/ 171087 h 529095"/>
                  <a:gd name="connsiteX9" fmla="*/ 3119 w 421755"/>
                  <a:gd name="connsiteY9" fmla="*/ 200838 h 529095"/>
                  <a:gd name="connsiteX10" fmla="*/ 4042 w 421755"/>
                  <a:gd name="connsiteY10" fmla="*/ 189506 h 529095"/>
                  <a:gd name="connsiteX11" fmla="*/ 3119 w 421755"/>
                  <a:gd name="connsiteY11" fmla="*/ 200838 h 529095"/>
                  <a:gd name="connsiteX12" fmla="*/ 30470 w 421755"/>
                  <a:gd name="connsiteY12" fmla="*/ 85673 h 529095"/>
                  <a:gd name="connsiteX13" fmla="*/ 34254 w 421755"/>
                  <a:gd name="connsiteY13" fmla="*/ 77755 h 529095"/>
                  <a:gd name="connsiteX14" fmla="*/ 30470 w 421755"/>
                  <a:gd name="connsiteY14" fmla="*/ 85673 h 529095"/>
                  <a:gd name="connsiteX15" fmla="*/ 46158 w 421755"/>
                  <a:gd name="connsiteY15" fmla="*/ 58912 h 529095"/>
                  <a:gd name="connsiteX16" fmla="*/ 44921 w 421755"/>
                  <a:gd name="connsiteY16" fmla="*/ 60868 h 529095"/>
                  <a:gd name="connsiteX17" fmla="*/ 46158 w 421755"/>
                  <a:gd name="connsiteY17" fmla="*/ 58912 h 529095"/>
                  <a:gd name="connsiteX18" fmla="*/ 309008 w 421755"/>
                  <a:gd name="connsiteY18" fmla="*/ 11443 h 529095"/>
                  <a:gd name="connsiteX19" fmla="*/ 311629 w 421755"/>
                  <a:gd name="connsiteY19" fmla="*/ 12200 h 529095"/>
                  <a:gd name="connsiteX20" fmla="*/ 309008 w 421755"/>
                  <a:gd name="connsiteY20" fmla="*/ 11443 h 529095"/>
                  <a:gd name="connsiteX21" fmla="*/ 121643 w 421755"/>
                  <a:gd name="connsiteY21" fmla="*/ 521196 h 529095"/>
                  <a:gd name="connsiteX22" fmla="*/ 120443 w 421755"/>
                  <a:gd name="connsiteY22" fmla="*/ 520845 h 529095"/>
                  <a:gd name="connsiteX23" fmla="*/ 121643 w 421755"/>
                  <a:gd name="connsiteY23" fmla="*/ 521196 h 529095"/>
                  <a:gd name="connsiteX24" fmla="*/ 86558 w 421755"/>
                  <a:gd name="connsiteY24" fmla="*/ 508702 h 529095"/>
                  <a:gd name="connsiteX25" fmla="*/ 85008 w 421755"/>
                  <a:gd name="connsiteY25" fmla="*/ 507779 h 529095"/>
                  <a:gd name="connsiteX26" fmla="*/ 86558 w 421755"/>
                  <a:gd name="connsiteY26" fmla="*/ 508702 h 529095"/>
                  <a:gd name="connsiteX27" fmla="*/ 103556 w 421755"/>
                  <a:gd name="connsiteY27" fmla="*/ 515899 h 529095"/>
                  <a:gd name="connsiteX28" fmla="*/ 100087 w 421755"/>
                  <a:gd name="connsiteY28" fmla="*/ 514460 h 529095"/>
                  <a:gd name="connsiteX29" fmla="*/ 103556 w 421755"/>
                  <a:gd name="connsiteY29" fmla="*/ 515899 h 529095"/>
                  <a:gd name="connsiteX30" fmla="*/ 106971 w 421755"/>
                  <a:gd name="connsiteY30" fmla="*/ 13842 h 529095"/>
                  <a:gd name="connsiteX31" fmla="*/ 107045 w 421755"/>
                  <a:gd name="connsiteY31" fmla="*/ 13768 h 529095"/>
                  <a:gd name="connsiteX32" fmla="*/ 106971 w 421755"/>
                  <a:gd name="connsiteY32" fmla="*/ 13842 h 529095"/>
                  <a:gd name="connsiteX33" fmla="*/ 291863 w 421755"/>
                  <a:gd name="connsiteY33" fmla="*/ 412731 h 529095"/>
                  <a:gd name="connsiteX34" fmla="*/ 288964 w 421755"/>
                  <a:gd name="connsiteY34" fmla="*/ 415554 h 529095"/>
                  <a:gd name="connsiteX35" fmla="*/ 284111 w 421755"/>
                  <a:gd name="connsiteY35" fmla="*/ 419762 h 529095"/>
                  <a:gd name="connsiteX36" fmla="*/ 281453 w 421755"/>
                  <a:gd name="connsiteY36" fmla="*/ 421663 h 529095"/>
                  <a:gd name="connsiteX37" fmla="*/ 275916 w 421755"/>
                  <a:gd name="connsiteY37" fmla="*/ 425041 h 529095"/>
                  <a:gd name="connsiteX38" fmla="*/ 271653 w 421755"/>
                  <a:gd name="connsiteY38" fmla="*/ 427145 h 529095"/>
                  <a:gd name="connsiteX39" fmla="*/ 267390 w 421755"/>
                  <a:gd name="connsiteY39" fmla="*/ 428898 h 529095"/>
                  <a:gd name="connsiteX40" fmla="*/ 259398 w 421755"/>
                  <a:gd name="connsiteY40" fmla="*/ 431556 h 529095"/>
                  <a:gd name="connsiteX41" fmla="*/ 257811 w 421755"/>
                  <a:gd name="connsiteY41" fmla="*/ 431999 h 529095"/>
                  <a:gd name="connsiteX42" fmla="*/ 210914 w 421755"/>
                  <a:gd name="connsiteY42" fmla="*/ 436816 h 529095"/>
                  <a:gd name="connsiteX43" fmla="*/ 169222 w 421755"/>
                  <a:gd name="connsiteY43" fmla="*/ 433881 h 529095"/>
                  <a:gd name="connsiteX44" fmla="*/ 168872 w 421755"/>
                  <a:gd name="connsiteY44" fmla="*/ 433844 h 529095"/>
                  <a:gd name="connsiteX45" fmla="*/ 158297 w 421755"/>
                  <a:gd name="connsiteY45" fmla="*/ 431334 h 529095"/>
                  <a:gd name="connsiteX46" fmla="*/ 157134 w 421755"/>
                  <a:gd name="connsiteY46" fmla="*/ 431020 h 529095"/>
                  <a:gd name="connsiteX47" fmla="*/ 122216 w 421755"/>
                  <a:gd name="connsiteY47" fmla="*/ 406197 h 529095"/>
                  <a:gd name="connsiteX48" fmla="*/ 108540 w 421755"/>
                  <a:gd name="connsiteY48" fmla="*/ 372626 h 529095"/>
                  <a:gd name="connsiteX49" fmla="*/ 108540 w 421755"/>
                  <a:gd name="connsiteY49" fmla="*/ 372589 h 529095"/>
                  <a:gd name="connsiteX50" fmla="*/ 100622 w 421755"/>
                  <a:gd name="connsiteY50" fmla="*/ 268534 h 529095"/>
                  <a:gd name="connsiteX51" fmla="*/ 126756 w 421755"/>
                  <a:gd name="connsiteY51" fmla="*/ 118100 h 529095"/>
                  <a:gd name="connsiteX52" fmla="*/ 210914 w 421755"/>
                  <a:gd name="connsiteY52" fmla="*/ 92372 h 529095"/>
                  <a:gd name="connsiteX53" fmla="*/ 295830 w 421755"/>
                  <a:gd name="connsiteY53" fmla="*/ 119465 h 529095"/>
                  <a:gd name="connsiteX54" fmla="*/ 321170 w 421755"/>
                  <a:gd name="connsiteY54" fmla="*/ 268553 h 529095"/>
                  <a:gd name="connsiteX55" fmla="*/ 297694 w 421755"/>
                  <a:gd name="connsiteY55" fmla="*/ 405385 h 529095"/>
                  <a:gd name="connsiteX56" fmla="*/ 294594 w 421755"/>
                  <a:gd name="connsiteY56" fmla="*/ 409408 h 529095"/>
                  <a:gd name="connsiteX57" fmla="*/ 291863 w 421755"/>
                  <a:gd name="connsiteY57" fmla="*/ 412731 h 529095"/>
                  <a:gd name="connsiteX58" fmla="*/ 390306 w 421755"/>
                  <a:gd name="connsiteY58" fmla="*/ 81741 h 529095"/>
                  <a:gd name="connsiteX59" fmla="*/ 388590 w 421755"/>
                  <a:gd name="connsiteY59" fmla="*/ 78050 h 529095"/>
                  <a:gd name="connsiteX60" fmla="*/ 390306 w 421755"/>
                  <a:gd name="connsiteY60" fmla="*/ 81741 h 529095"/>
                  <a:gd name="connsiteX61" fmla="*/ 400882 w 421755"/>
                  <a:gd name="connsiteY61" fmla="*/ 107322 h 529095"/>
                  <a:gd name="connsiteX62" fmla="*/ 398575 w 421755"/>
                  <a:gd name="connsiteY62" fmla="*/ 100327 h 529095"/>
                  <a:gd name="connsiteX63" fmla="*/ 400882 w 421755"/>
                  <a:gd name="connsiteY63" fmla="*/ 107322 h 529095"/>
                  <a:gd name="connsiteX64" fmla="*/ 414650 w 421755"/>
                  <a:gd name="connsiteY64" fmla="*/ 165384 h 529095"/>
                  <a:gd name="connsiteX65" fmla="*/ 413265 w 421755"/>
                  <a:gd name="connsiteY65" fmla="*/ 155953 h 529095"/>
                  <a:gd name="connsiteX66" fmla="*/ 414650 w 421755"/>
                  <a:gd name="connsiteY66" fmla="*/ 165384 h 529095"/>
                  <a:gd name="connsiteX67" fmla="*/ 418267 w 421755"/>
                  <a:gd name="connsiteY67" fmla="*/ 194471 h 529095"/>
                  <a:gd name="connsiteX68" fmla="*/ 417953 w 421755"/>
                  <a:gd name="connsiteY68" fmla="*/ 189967 h 529095"/>
                  <a:gd name="connsiteX69" fmla="*/ 418267 w 421755"/>
                  <a:gd name="connsiteY69" fmla="*/ 194471 h 529095"/>
                  <a:gd name="connsiteX70" fmla="*/ 408928 w 421755"/>
                  <a:gd name="connsiteY70" fmla="*/ 135430 h 529095"/>
                  <a:gd name="connsiteX71" fmla="*/ 406825 w 421755"/>
                  <a:gd name="connsiteY71" fmla="*/ 126165 h 529095"/>
                  <a:gd name="connsiteX72" fmla="*/ 408928 w 421755"/>
                  <a:gd name="connsiteY72" fmla="*/ 135430 h 529095"/>
                  <a:gd name="connsiteX73" fmla="*/ 413690 w 421755"/>
                  <a:gd name="connsiteY73" fmla="*/ 375136 h 529095"/>
                  <a:gd name="connsiteX74" fmla="*/ 414170 w 421755"/>
                  <a:gd name="connsiteY74" fmla="*/ 371869 h 529095"/>
                  <a:gd name="connsiteX75" fmla="*/ 413690 w 421755"/>
                  <a:gd name="connsiteY75" fmla="*/ 375136 h 529095"/>
                  <a:gd name="connsiteX76" fmla="*/ 407489 w 421755"/>
                  <a:gd name="connsiteY76" fmla="*/ 403687 h 529095"/>
                  <a:gd name="connsiteX77" fmla="*/ 408412 w 421755"/>
                  <a:gd name="connsiteY77" fmla="*/ 399553 h 529095"/>
                  <a:gd name="connsiteX78" fmla="*/ 407489 w 421755"/>
                  <a:gd name="connsiteY78" fmla="*/ 403687 h 529095"/>
                  <a:gd name="connsiteX79" fmla="*/ 399534 w 421755"/>
                  <a:gd name="connsiteY79" fmla="*/ 428676 h 529095"/>
                  <a:gd name="connsiteX80" fmla="*/ 400457 w 421755"/>
                  <a:gd name="connsiteY80" fmla="*/ 425963 h 529095"/>
                  <a:gd name="connsiteX81" fmla="*/ 399534 w 421755"/>
                  <a:gd name="connsiteY81" fmla="*/ 428676 h 529095"/>
                  <a:gd name="connsiteX82" fmla="*/ 389863 w 421755"/>
                  <a:gd name="connsiteY82" fmla="*/ 450362 h 529095"/>
                  <a:gd name="connsiteX83" fmla="*/ 389900 w 421755"/>
                  <a:gd name="connsiteY83" fmla="*/ 450251 h 529095"/>
                  <a:gd name="connsiteX84" fmla="*/ 389863 w 421755"/>
                  <a:gd name="connsiteY84" fmla="*/ 450362 h 529095"/>
                  <a:gd name="connsiteX85" fmla="*/ 398187 w 421755"/>
                  <a:gd name="connsiteY85" fmla="*/ 432331 h 529095"/>
                  <a:gd name="connsiteX86" fmla="*/ 398814 w 421755"/>
                  <a:gd name="connsiteY86" fmla="*/ 430891 h 529095"/>
                  <a:gd name="connsiteX87" fmla="*/ 406806 w 421755"/>
                  <a:gd name="connsiteY87" fmla="*/ 406622 h 529095"/>
                  <a:gd name="connsiteX88" fmla="*/ 406843 w 421755"/>
                  <a:gd name="connsiteY88" fmla="*/ 406418 h 529095"/>
                  <a:gd name="connsiteX89" fmla="*/ 421755 w 421755"/>
                  <a:gd name="connsiteY89" fmla="*/ 268516 h 529095"/>
                  <a:gd name="connsiteX90" fmla="*/ 406160 w 421755"/>
                  <a:gd name="connsiteY90" fmla="*/ 123452 h 529095"/>
                  <a:gd name="connsiteX91" fmla="*/ 405846 w 421755"/>
                  <a:gd name="connsiteY91" fmla="*/ 122455 h 529095"/>
                  <a:gd name="connsiteX92" fmla="*/ 397855 w 421755"/>
                  <a:gd name="connsiteY92" fmla="*/ 98112 h 529095"/>
                  <a:gd name="connsiteX93" fmla="*/ 396748 w 421755"/>
                  <a:gd name="connsiteY93" fmla="*/ 95639 h 529095"/>
                  <a:gd name="connsiteX94" fmla="*/ 387797 w 421755"/>
                  <a:gd name="connsiteY94" fmla="*/ 76260 h 529095"/>
                  <a:gd name="connsiteX95" fmla="*/ 386117 w 421755"/>
                  <a:gd name="connsiteY95" fmla="*/ 73603 h 529095"/>
                  <a:gd name="connsiteX96" fmla="*/ 362844 w 421755"/>
                  <a:gd name="connsiteY96" fmla="*/ 42412 h 529095"/>
                  <a:gd name="connsiteX97" fmla="*/ 355812 w 421755"/>
                  <a:gd name="connsiteY97" fmla="*/ 36487 h 529095"/>
                  <a:gd name="connsiteX98" fmla="*/ 359780 w 421755"/>
                  <a:gd name="connsiteY98" fmla="*/ 40031 h 529095"/>
                  <a:gd name="connsiteX99" fmla="*/ 349758 w 421755"/>
                  <a:gd name="connsiteY99" fmla="*/ 31597 h 529095"/>
                  <a:gd name="connsiteX100" fmla="*/ 351420 w 421755"/>
                  <a:gd name="connsiteY100" fmla="*/ 32796 h 529095"/>
                  <a:gd name="connsiteX101" fmla="*/ 344850 w 421755"/>
                  <a:gd name="connsiteY101" fmla="*/ 28182 h 529095"/>
                  <a:gd name="connsiteX102" fmla="*/ 345772 w 421755"/>
                  <a:gd name="connsiteY102" fmla="*/ 28810 h 529095"/>
                  <a:gd name="connsiteX103" fmla="*/ 334348 w 421755"/>
                  <a:gd name="connsiteY103" fmla="*/ 21926 h 529095"/>
                  <a:gd name="connsiteX104" fmla="*/ 336821 w 421755"/>
                  <a:gd name="connsiteY104" fmla="*/ 23236 h 529095"/>
                  <a:gd name="connsiteX105" fmla="*/ 329826 w 421755"/>
                  <a:gd name="connsiteY105" fmla="*/ 19490 h 529095"/>
                  <a:gd name="connsiteX106" fmla="*/ 330270 w 421755"/>
                  <a:gd name="connsiteY106" fmla="*/ 19730 h 529095"/>
                  <a:gd name="connsiteX107" fmla="*/ 320322 w 421755"/>
                  <a:gd name="connsiteY107" fmla="*/ 15466 h 529095"/>
                  <a:gd name="connsiteX108" fmla="*/ 322831 w 421755"/>
                  <a:gd name="connsiteY108" fmla="*/ 16426 h 529095"/>
                  <a:gd name="connsiteX109" fmla="*/ 296181 w 421755"/>
                  <a:gd name="connsiteY109" fmla="*/ 7512 h 529095"/>
                  <a:gd name="connsiteX110" fmla="*/ 210896 w 421755"/>
                  <a:gd name="connsiteY110" fmla="*/ 0 h 529095"/>
                  <a:gd name="connsiteX111" fmla="*/ 60222 w 421755"/>
                  <a:gd name="connsiteY111" fmla="*/ 42393 h 529095"/>
                  <a:gd name="connsiteX112" fmla="*/ 35288 w 421755"/>
                  <a:gd name="connsiteY112" fmla="*/ 75614 h 529095"/>
                  <a:gd name="connsiteX113" fmla="*/ 35047 w 421755"/>
                  <a:gd name="connsiteY113" fmla="*/ 76057 h 529095"/>
                  <a:gd name="connsiteX114" fmla="*/ 0 w 421755"/>
                  <a:gd name="connsiteY114" fmla="*/ 268497 h 529095"/>
                  <a:gd name="connsiteX115" fmla="*/ 8434 w 421755"/>
                  <a:gd name="connsiteY115" fmla="*/ 380303 h 529095"/>
                  <a:gd name="connsiteX116" fmla="*/ 9265 w 421755"/>
                  <a:gd name="connsiteY116" fmla="*/ 384124 h 529095"/>
                  <a:gd name="connsiteX117" fmla="*/ 14710 w 421755"/>
                  <a:gd name="connsiteY117" fmla="*/ 408633 h 529095"/>
                  <a:gd name="connsiteX118" fmla="*/ 16702 w 421755"/>
                  <a:gd name="connsiteY118" fmla="*/ 414927 h 529095"/>
                  <a:gd name="connsiteX119" fmla="*/ 22756 w 421755"/>
                  <a:gd name="connsiteY119" fmla="*/ 433420 h 529095"/>
                  <a:gd name="connsiteX120" fmla="*/ 25709 w 421755"/>
                  <a:gd name="connsiteY120" fmla="*/ 440027 h 529095"/>
                  <a:gd name="connsiteX121" fmla="*/ 32593 w 421755"/>
                  <a:gd name="connsiteY121" fmla="*/ 454902 h 529095"/>
                  <a:gd name="connsiteX122" fmla="*/ 35657 w 421755"/>
                  <a:gd name="connsiteY122" fmla="*/ 459830 h 529095"/>
                  <a:gd name="connsiteX123" fmla="*/ 57066 w 421755"/>
                  <a:gd name="connsiteY123" fmla="*/ 487957 h 529095"/>
                  <a:gd name="connsiteX124" fmla="*/ 210933 w 421755"/>
                  <a:gd name="connsiteY124" fmla="*/ 529096 h 529095"/>
                  <a:gd name="connsiteX125" fmla="*/ 250558 w 421755"/>
                  <a:gd name="connsiteY125" fmla="*/ 527619 h 529095"/>
                  <a:gd name="connsiteX126" fmla="*/ 261927 w 421755"/>
                  <a:gd name="connsiteY126" fmla="*/ 526659 h 529095"/>
                  <a:gd name="connsiteX127" fmla="*/ 274772 w 421755"/>
                  <a:gd name="connsiteY127" fmla="*/ 525109 h 529095"/>
                  <a:gd name="connsiteX128" fmla="*/ 297252 w 421755"/>
                  <a:gd name="connsiteY128" fmla="*/ 520901 h 529095"/>
                  <a:gd name="connsiteX129" fmla="*/ 301478 w 421755"/>
                  <a:gd name="connsiteY129" fmla="*/ 519757 h 529095"/>
                  <a:gd name="connsiteX130" fmla="*/ 304431 w 421755"/>
                  <a:gd name="connsiteY130" fmla="*/ 518834 h 529095"/>
                  <a:gd name="connsiteX131" fmla="*/ 311869 w 421755"/>
                  <a:gd name="connsiteY131" fmla="*/ 516564 h 529095"/>
                  <a:gd name="connsiteX132" fmla="*/ 319103 w 421755"/>
                  <a:gd name="connsiteY132" fmla="*/ 514054 h 529095"/>
                  <a:gd name="connsiteX133" fmla="*/ 325582 w 421755"/>
                  <a:gd name="connsiteY133" fmla="*/ 511544 h 529095"/>
                  <a:gd name="connsiteX134" fmla="*/ 322167 w 421755"/>
                  <a:gd name="connsiteY134" fmla="*/ 512688 h 529095"/>
                  <a:gd name="connsiteX135" fmla="*/ 349168 w 421755"/>
                  <a:gd name="connsiteY135" fmla="*/ 498126 h 529095"/>
                  <a:gd name="connsiteX136" fmla="*/ 347618 w 421755"/>
                  <a:gd name="connsiteY136" fmla="*/ 499400 h 529095"/>
                  <a:gd name="connsiteX137" fmla="*/ 349685 w 421755"/>
                  <a:gd name="connsiteY137" fmla="*/ 497812 h 529095"/>
                  <a:gd name="connsiteX138" fmla="*/ 351346 w 421755"/>
                  <a:gd name="connsiteY138" fmla="*/ 496502 h 529095"/>
                  <a:gd name="connsiteX139" fmla="*/ 361441 w 421755"/>
                  <a:gd name="connsiteY139" fmla="*/ 487994 h 529095"/>
                  <a:gd name="connsiteX140" fmla="*/ 358729 w 421755"/>
                  <a:gd name="connsiteY140" fmla="*/ 490227 h 529095"/>
                  <a:gd name="connsiteX141" fmla="*/ 362420 w 421755"/>
                  <a:gd name="connsiteY141" fmla="*/ 487090 h 529095"/>
                  <a:gd name="connsiteX142" fmla="*/ 361423 w 421755"/>
                  <a:gd name="connsiteY142" fmla="*/ 488013 h 529095"/>
                  <a:gd name="connsiteX143" fmla="*/ 364727 w 421755"/>
                  <a:gd name="connsiteY143" fmla="*/ 485263 h 529095"/>
                  <a:gd name="connsiteX144" fmla="*/ 388443 w 421755"/>
                  <a:gd name="connsiteY144" fmla="*/ 453075 h 529095"/>
                  <a:gd name="connsiteX145" fmla="*/ 389033 w 421755"/>
                  <a:gd name="connsiteY145" fmla="*/ 452115 h 529095"/>
                  <a:gd name="connsiteX146" fmla="*/ 398187 w 421755"/>
                  <a:gd name="connsiteY146" fmla="*/ 432331 h 52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1755" h="529095">
                    <a:moveTo>
                      <a:pt x="19895" y="112120"/>
                    </a:moveTo>
                    <a:cubicBezTo>
                      <a:pt x="21242" y="108023"/>
                      <a:pt x="22554" y="103686"/>
                      <a:pt x="24067" y="99828"/>
                    </a:cubicBezTo>
                    <a:cubicBezTo>
                      <a:pt x="22572" y="103704"/>
                      <a:pt x="21242" y="107986"/>
                      <a:pt x="19895" y="112120"/>
                    </a:cubicBezTo>
                    <a:moveTo>
                      <a:pt x="12014" y="140856"/>
                    </a:moveTo>
                    <a:cubicBezTo>
                      <a:pt x="13215" y="135688"/>
                      <a:pt x="14284" y="130355"/>
                      <a:pt x="15596" y="125500"/>
                    </a:cubicBezTo>
                    <a:cubicBezTo>
                      <a:pt x="14284" y="130299"/>
                      <a:pt x="13215" y="135670"/>
                      <a:pt x="12014" y="140856"/>
                    </a:cubicBezTo>
                    <a:moveTo>
                      <a:pt x="6570" y="171087"/>
                    </a:moveTo>
                    <a:cubicBezTo>
                      <a:pt x="7327" y="165790"/>
                      <a:pt x="7955" y="160309"/>
                      <a:pt x="8877" y="155289"/>
                    </a:cubicBezTo>
                    <a:cubicBezTo>
                      <a:pt x="8010" y="160253"/>
                      <a:pt x="7327" y="165790"/>
                      <a:pt x="6570" y="171087"/>
                    </a:cubicBezTo>
                    <a:moveTo>
                      <a:pt x="3119" y="200838"/>
                    </a:moveTo>
                    <a:cubicBezTo>
                      <a:pt x="3433" y="197091"/>
                      <a:pt x="3636" y="193123"/>
                      <a:pt x="4042" y="189506"/>
                    </a:cubicBezTo>
                    <a:cubicBezTo>
                      <a:pt x="3636" y="193068"/>
                      <a:pt x="3433" y="197128"/>
                      <a:pt x="3119" y="200838"/>
                    </a:cubicBezTo>
                    <a:moveTo>
                      <a:pt x="30470" y="85673"/>
                    </a:moveTo>
                    <a:cubicBezTo>
                      <a:pt x="31782" y="83052"/>
                      <a:pt x="32888" y="80228"/>
                      <a:pt x="34254" y="77755"/>
                    </a:cubicBezTo>
                    <a:cubicBezTo>
                      <a:pt x="32907" y="80228"/>
                      <a:pt x="31745" y="83052"/>
                      <a:pt x="30470" y="85673"/>
                    </a:cubicBezTo>
                    <a:moveTo>
                      <a:pt x="46158" y="58912"/>
                    </a:moveTo>
                    <a:cubicBezTo>
                      <a:pt x="45715" y="59502"/>
                      <a:pt x="45365" y="60222"/>
                      <a:pt x="44921" y="60868"/>
                    </a:cubicBezTo>
                    <a:cubicBezTo>
                      <a:pt x="45346" y="60222"/>
                      <a:pt x="45715" y="59502"/>
                      <a:pt x="46158" y="58912"/>
                    </a:cubicBezTo>
                    <a:moveTo>
                      <a:pt x="309008" y="11443"/>
                    </a:moveTo>
                    <a:cubicBezTo>
                      <a:pt x="309875" y="11683"/>
                      <a:pt x="310798" y="11922"/>
                      <a:pt x="311629" y="12200"/>
                    </a:cubicBezTo>
                    <a:cubicBezTo>
                      <a:pt x="310798" y="11922"/>
                      <a:pt x="309875" y="11738"/>
                      <a:pt x="309008" y="11443"/>
                    </a:cubicBezTo>
                    <a:moveTo>
                      <a:pt x="121643" y="521196"/>
                    </a:moveTo>
                    <a:cubicBezTo>
                      <a:pt x="121256" y="521085"/>
                      <a:pt x="120850" y="520956"/>
                      <a:pt x="120443" y="520845"/>
                    </a:cubicBezTo>
                    <a:cubicBezTo>
                      <a:pt x="120850" y="520956"/>
                      <a:pt x="121256" y="521085"/>
                      <a:pt x="121643" y="521196"/>
                    </a:cubicBezTo>
                    <a:moveTo>
                      <a:pt x="86558" y="508702"/>
                    </a:moveTo>
                    <a:cubicBezTo>
                      <a:pt x="86005" y="508424"/>
                      <a:pt x="85562" y="508074"/>
                      <a:pt x="85008" y="507779"/>
                    </a:cubicBezTo>
                    <a:cubicBezTo>
                      <a:pt x="85562" y="508074"/>
                      <a:pt x="86005" y="508424"/>
                      <a:pt x="86558" y="508702"/>
                    </a:cubicBezTo>
                    <a:moveTo>
                      <a:pt x="103556" y="515899"/>
                    </a:moveTo>
                    <a:cubicBezTo>
                      <a:pt x="102357" y="515493"/>
                      <a:pt x="101286" y="514939"/>
                      <a:pt x="100087" y="514460"/>
                    </a:cubicBezTo>
                    <a:cubicBezTo>
                      <a:pt x="101286" y="514958"/>
                      <a:pt x="102357" y="515512"/>
                      <a:pt x="103556" y="515899"/>
                    </a:cubicBezTo>
                    <a:moveTo>
                      <a:pt x="106971" y="13842"/>
                    </a:moveTo>
                    <a:cubicBezTo>
                      <a:pt x="107008" y="13805"/>
                      <a:pt x="107045" y="13805"/>
                      <a:pt x="107045" y="13768"/>
                    </a:cubicBezTo>
                    <a:cubicBezTo>
                      <a:pt x="107045" y="13805"/>
                      <a:pt x="107008" y="13805"/>
                      <a:pt x="106971" y="13842"/>
                    </a:cubicBezTo>
                    <a:moveTo>
                      <a:pt x="291863" y="412731"/>
                    </a:moveTo>
                    <a:cubicBezTo>
                      <a:pt x="290940" y="413727"/>
                      <a:pt x="289961" y="414595"/>
                      <a:pt x="288964" y="415554"/>
                    </a:cubicBezTo>
                    <a:cubicBezTo>
                      <a:pt x="287414" y="417031"/>
                      <a:pt x="285828" y="418452"/>
                      <a:pt x="284111" y="419762"/>
                    </a:cubicBezTo>
                    <a:cubicBezTo>
                      <a:pt x="283280" y="420390"/>
                      <a:pt x="282357" y="421036"/>
                      <a:pt x="281453" y="421663"/>
                    </a:cubicBezTo>
                    <a:cubicBezTo>
                      <a:pt x="279700" y="422863"/>
                      <a:pt x="277836" y="423970"/>
                      <a:pt x="275916" y="425041"/>
                    </a:cubicBezTo>
                    <a:cubicBezTo>
                      <a:pt x="274569" y="425761"/>
                      <a:pt x="273129" y="426480"/>
                      <a:pt x="271653" y="427145"/>
                    </a:cubicBezTo>
                    <a:cubicBezTo>
                      <a:pt x="270306" y="427772"/>
                      <a:pt x="268830" y="428344"/>
                      <a:pt x="267390" y="428898"/>
                    </a:cubicBezTo>
                    <a:cubicBezTo>
                      <a:pt x="264880" y="429858"/>
                      <a:pt x="262259" y="430762"/>
                      <a:pt x="259398" y="431556"/>
                    </a:cubicBezTo>
                    <a:cubicBezTo>
                      <a:pt x="258882" y="431722"/>
                      <a:pt x="258328" y="431869"/>
                      <a:pt x="257811" y="431999"/>
                    </a:cubicBezTo>
                    <a:cubicBezTo>
                      <a:pt x="245834" y="435099"/>
                      <a:pt x="230717" y="436816"/>
                      <a:pt x="210914" y="436816"/>
                    </a:cubicBezTo>
                    <a:cubicBezTo>
                      <a:pt x="195246" y="436816"/>
                      <a:pt x="181404" y="436096"/>
                      <a:pt x="169222" y="433881"/>
                    </a:cubicBezTo>
                    <a:cubicBezTo>
                      <a:pt x="169112" y="433881"/>
                      <a:pt x="168983" y="433881"/>
                      <a:pt x="168872" y="433844"/>
                    </a:cubicBezTo>
                    <a:cubicBezTo>
                      <a:pt x="165181" y="433162"/>
                      <a:pt x="161674" y="432294"/>
                      <a:pt x="158297" y="431334"/>
                    </a:cubicBezTo>
                    <a:cubicBezTo>
                      <a:pt x="157890" y="431224"/>
                      <a:pt x="157503" y="431131"/>
                      <a:pt x="157134" y="431020"/>
                    </a:cubicBezTo>
                    <a:cubicBezTo>
                      <a:pt x="142424" y="426573"/>
                      <a:pt x="130798" y="418932"/>
                      <a:pt x="122216" y="406197"/>
                    </a:cubicBezTo>
                    <a:cubicBezTo>
                      <a:pt x="116401" y="397560"/>
                      <a:pt x="111917" y="386745"/>
                      <a:pt x="108540" y="372626"/>
                    </a:cubicBezTo>
                    <a:lnTo>
                      <a:pt x="108540" y="372589"/>
                    </a:lnTo>
                    <a:cubicBezTo>
                      <a:pt x="103003" y="349002"/>
                      <a:pt x="100622" y="316058"/>
                      <a:pt x="100622" y="268534"/>
                    </a:cubicBezTo>
                    <a:cubicBezTo>
                      <a:pt x="100622" y="186866"/>
                      <a:pt x="108410" y="141890"/>
                      <a:pt x="126756" y="118100"/>
                    </a:cubicBezTo>
                    <a:cubicBezTo>
                      <a:pt x="145101" y="94273"/>
                      <a:pt x="174446" y="92372"/>
                      <a:pt x="210914" y="92372"/>
                    </a:cubicBezTo>
                    <a:cubicBezTo>
                      <a:pt x="252920" y="92372"/>
                      <a:pt x="278888" y="96673"/>
                      <a:pt x="295830" y="119465"/>
                    </a:cubicBezTo>
                    <a:cubicBezTo>
                      <a:pt x="313566" y="143329"/>
                      <a:pt x="321170" y="187919"/>
                      <a:pt x="321170" y="268553"/>
                    </a:cubicBezTo>
                    <a:cubicBezTo>
                      <a:pt x="321170" y="340789"/>
                      <a:pt x="314139" y="381725"/>
                      <a:pt x="297694" y="405385"/>
                    </a:cubicBezTo>
                    <a:cubicBezTo>
                      <a:pt x="296734" y="406769"/>
                      <a:pt x="295628" y="408098"/>
                      <a:pt x="294594" y="409408"/>
                    </a:cubicBezTo>
                    <a:cubicBezTo>
                      <a:pt x="293689" y="410498"/>
                      <a:pt x="292803" y="411697"/>
                      <a:pt x="291863" y="412731"/>
                    </a:cubicBezTo>
                    <a:moveTo>
                      <a:pt x="390306" y="81741"/>
                    </a:moveTo>
                    <a:cubicBezTo>
                      <a:pt x="389716" y="80542"/>
                      <a:pt x="389199" y="79195"/>
                      <a:pt x="388590" y="78050"/>
                    </a:cubicBezTo>
                    <a:cubicBezTo>
                      <a:pt x="389199" y="79195"/>
                      <a:pt x="389716" y="80542"/>
                      <a:pt x="390306" y="81741"/>
                    </a:cubicBezTo>
                    <a:moveTo>
                      <a:pt x="400882" y="107322"/>
                    </a:moveTo>
                    <a:cubicBezTo>
                      <a:pt x="400088" y="105015"/>
                      <a:pt x="399405" y="102504"/>
                      <a:pt x="398575" y="100327"/>
                    </a:cubicBezTo>
                    <a:cubicBezTo>
                      <a:pt x="399405" y="102504"/>
                      <a:pt x="400088" y="105015"/>
                      <a:pt x="400882" y="107322"/>
                    </a:cubicBezTo>
                    <a:moveTo>
                      <a:pt x="414650" y="165384"/>
                    </a:moveTo>
                    <a:cubicBezTo>
                      <a:pt x="414133" y="162320"/>
                      <a:pt x="413820" y="158943"/>
                      <a:pt x="413265" y="155953"/>
                    </a:cubicBezTo>
                    <a:cubicBezTo>
                      <a:pt x="413820" y="158943"/>
                      <a:pt x="414133" y="162283"/>
                      <a:pt x="414650" y="165384"/>
                    </a:cubicBezTo>
                    <a:moveTo>
                      <a:pt x="418267" y="194471"/>
                    </a:moveTo>
                    <a:cubicBezTo>
                      <a:pt x="418101" y="193031"/>
                      <a:pt x="418064" y="191407"/>
                      <a:pt x="417953" y="189967"/>
                    </a:cubicBezTo>
                    <a:cubicBezTo>
                      <a:pt x="418064" y="191407"/>
                      <a:pt x="418156" y="192994"/>
                      <a:pt x="418267" y="194471"/>
                    </a:cubicBezTo>
                    <a:moveTo>
                      <a:pt x="408928" y="135430"/>
                    </a:moveTo>
                    <a:cubicBezTo>
                      <a:pt x="408172" y="132403"/>
                      <a:pt x="407581" y="129063"/>
                      <a:pt x="406825" y="126165"/>
                    </a:cubicBezTo>
                    <a:cubicBezTo>
                      <a:pt x="407563" y="129118"/>
                      <a:pt x="408172" y="132366"/>
                      <a:pt x="408928" y="135430"/>
                    </a:cubicBezTo>
                    <a:moveTo>
                      <a:pt x="413690" y="375136"/>
                    </a:moveTo>
                    <a:cubicBezTo>
                      <a:pt x="413893" y="374102"/>
                      <a:pt x="413967" y="372940"/>
                      <a:pt x="414170" y="371869"/>
                    </a:cubicBezTo>
                    <a:cubicBezTo>
                      <a:pt x="413967" y="372940"/>
                      <a:pt x="413893" y="374102"/>
                      <a:pt x="413690" y="375136"/>
                    </a:cubicBezTo>
                    <a:moveTo>
                      <a:pt x="407489" y="403687"/>
                    </a:moveTo>
                    <a:cubicBezTo>
                      <a:pt x="407840" y="402377"/>
                      <a:pt x="408079" y="400864"/>
                      <a:pt x="408412" y="399553"/>
                    </a:cubicBezTo>
                    <a:cubicBezTo>
                      <a:pt x="408079" y="400919"/>
                      <a:pt x="407840" y="402377"/>
                      <a:pt x="407489" y="403687"/>
                    </a:cubicBezTo>
                    <a:moveTo>
                      <a:pt x="399534" y="428676"/>
                    </a:moveTo>
                    <a:cubicBezTo>
                      <a:pt x="399848" y="427846"/>
                      <a:pt x="400125" y="426849"/>
                      <a:pt x="400457" y="425963"/>
                    </a:cubicBezTo>
                    <a:cubicBezTo>
                      <a:pt x="400125" y="426849"/>
                      <a:pt x="399848" y="427846"/>
                      <a:pt x="399534" y="428676"/>
                    </a:cubicBezTo>
                    <a:moveTo>
                      <a:pt x="389863" y="450362"/>
                    </a:moveTo>
                    <a:cubicBezTo>
                      <a:pt x="389900" y="450325"/>
                      <a:pt x="389900" y="450288"/>
                      <a:pt x="389900" y="450251"/>
                    </a:cubicBezTo>
                    <a:cubicBezTo>
                      <a:pt x="389900" y="450270"/>
                      <a:pt x="389900" y="450307"/>
                      <a:pt x="389863" y="450362"/>
                    </a:cubicBezTo>
                    <a:moveTo>
                      <a:pt x="398187" y="432331"/>
                    </a:moveTo>
                    <a:cubicBezTo>
                      <a:pt x="398390" y="431851"/>
                      <a:pt x="398630" y="431408"/>
                      <a:pt x="398814" y="430891"/>
                    </a:cubicBezTo>
                    <a:cubicBezTo>
                      <a:pt x="401749" y="423343"/>
                      <a:pt x="404425" y="415222"/>
                      <a:pt x="406806" y="406622"/>
                    </a:cubicBezTo>
                    <a:cubicBezTo>
                      <a:pt x="406806" y="406548"/>
                      <a:pt x="406843" y="406511"/>
                      <a:pt x="406843" y="406418"/>
                    </a:cubicBezTo>
                    <a:cubicBezTo>
                      <a:pt x="416828" y="370190"/>
                      <a:pt x="421755" y="324788"/>
                      <a:pt x="421755" y="268516"/>
                    </a:cubicBezTo>
                    <a:cubicBezTo>
                      <a:pt x="421755" y="209051"/>
                      <a:pt x="416588" y="161324"/>
                      <a:pt x="406160" y="123452"/>
                    </a:cubicBezTo>
                    <a:cubicBezTo>
                      <a:pt x="406086" y="123102"/>
                      <a:pt x="405957" y="122824"/>
                      <a:pt x="405846" y="122455"/>
                    </a:cubicBezTo>
                    <a:cubicBezTo>
                      <a:pt x="403465" y="113855"/>
                      <a:pt x="400790" y="105716"/>
                      <a:pt x="397855" y="98112"/>
                    </a:cubicBezTo>
                    <a:cubicBezTo>
                      <a:pt x="397504" y="97245"/>
                      <a:pt x="397099" y="96525"/>
                      <a:pt x="396748" y="95639"/>
                    </a:cubicBezTo>
                    <a:cubicBezTo>
                      <a:pt x="393961" y="88829"/>
                      <a:pt x="391063" y="82277"/>
                      <a:pt x="387797" y="76260"/>
                    </a:cubicBezTo>
                    <a:cubicBezTo>
                      <a:pt x="387279" y="75300"/>
                      <a:pt x="386652" y="74507"/>
                      <a:pt x="386117" y="73603"/>
                    </a:cubicBezTo>
                    <a:cubicBezTo>
                      <a:pt x="379307" y="61662"/>
                      <a:pt x="371685" y="51123"/>
                      <a:pt x="362844" y="42412"/>
                    </a:cubicBezTo>
                    <a:cubicBezTo>
                      <a:pt x="360648" y="40271"/>
                      <a:pt x="358156" y="38481"/>
                      <a:pt x="355812" y="36487"/>
                    </a:cubicBezTo>
                    <a:cubicBezTo>
                      <a:pt x="357160" y="37632"/>
                      <a:pt x="358470" y="38831"/>
                      <a:pt x="359780" y="40031"/>
                    </a:cubicBezTo>
                    <a:cubicBezTo>
                      <a:pt x="356550" y="37041"/>
                      <a:pt x="353210" y="34180"/>
                      <a:pt x="349758" y="31597"/>
                    </a:cubicBezTo>
                    <a:cubicBezTo>
                      <a:pt x="350276" y="32003"/>
                      <a:pt x="350903" y="32353"/>
                      <a:pt x="351420" y="32796"/>
                    </a:cubicBezTo>
                    <a:cubicBezTo>
                      <a:pt x="349279" y="31172"/>
                      <a:pt x="347046" y="29659"/>
                      <a:pt x="344850" y="28182"/>
                    </a:cubicBezTo>
                    <a:cubicBezTo>
                      <a:pt x="345126" y="28385"/>
                      <a:pt x="345440" y="28625"/>
                      <a:pt x="345772" y="28810"/>
                    </a:cubicBezTo>
                    <a:cubicBezTo>
                      <a:pt x="342081" y="26300"/>
                      <a:pt x="338297" y="23993"/>
                      <a:pt x="334348" y="21926"/>
                    </a:cubicBezTo>
                    <a:cubicBezTo>
                      <a:pt x="335178" y="22369"/>
                      <a:pt x="336009" y="22756"/>
                      <a:pt x="336821" y="23236"/>
                    </a:cubicBezTo>
                    <a:cubicBezTo>
                      <a:pt x="334551" y="21926"/>
                      <a:pt x="332207" y="20653"/>
                      <a:pt x="329826" y="19490"/>
                    </a:cubicBezTo>
                    <a:cubicBezTo>
                      <a:pt x="329992" y="19563"/>
                      <a:pt x="330140" y="19656"/>
                      <a:pt x="330270" y="19730"/>
                    </a:cubicBezTo>
                    <a:cubicBezTo>
                      <a:pt x="327040" y="18142"/>
                      <a:pt x="323662" y="16832"/>
                      <a:pt x="320322" y="15466"/>
                    </a:cubicBezTo>
                    <a:cubicBezTo>
                      <a:pt x="321115" y="15780"/>
                      <a:pt x="322037" y="16094"/>
                      <a:pt x="322831" y="16426"/>
                    </a:cubicBezTo>
                    <a:cubicBezTo>
                      <a:pt x="314526" y="12919"/>
                      <a:pt x="305815" y="9782"/>
                      <a:pt x="296181" y="7512"/>
                    </a:cubicBezTo>
                    <a:cubicBezTo>
                      <a:pt x="273868" y="2270"/>
                      <a:pt x="248324" y="0"/>
                      <a:pt x="210896" y="0"/>
                    </a:cubicBezTo>
                    <a:cubicBezTo>
                      <a:pt x="146743" y="0"/>
                      <a:pt x="96543" y="7198"/>
                      <a:pt x="60222" y="42393"/>
                    </a:cubicBezTo>
                    <a:cubicBezTo>
                      <a:pt x="50717" y="51658"/>
                      <a:pt x="42523" y="62806"/>
                      <a:pt x="35288" y="75614"/>
                    </a:cubicBezTo>
                    <a:cubicBezTo>
                      <a:pt x="35214" y="75780"/>
                      <a:pt x="35121" y="75891"/>
                      <a:pt x="35047" y="76057"/>
                    </a:cubicBezTo>
                    <a:cubicBezTo>
                      <a:pt x="11350" y="118506"/>
                      <a:pt x="0" y="180942"/>
                      <a:pt x="0" y="268497"/>
                    </a:cubicBezTo>
                    <a:cubicBezTo>
                      <a:pt x="0" y="311979"/>
                      <a:pt x="2823" y="348965"/>
                      <a:pt x="8434" y="380303"/>
                    </a:cubicBezTo>
                    <a:cubicBezTo>
                      <a:pt x="8675" y="381614"/>
                      <a:pt x="8988" y="382814"/>
                      <a:pt x="9265" y="384124"/>
                    </a:cubicBezTo>
                    <a:cubicBezTo>
                      <a:pt x="10889" y="392669"/>
                      <a:pt x="12643" y="400956"/>
                      <a:pt x="14710" y="408633"/>
                    </a:cubicBezTo>
                    <a:cubicBezTo>
                      <a:pt x="15300" y="410867"/>
                      <a:pt x="16057" y="412768"/>
                      <a:pt x="16702" y="414927"/>
                    </a:cubicBezTo>
                    <a:cubicBezTo>
                      <a:pt x="18567" y="421331"/>
                      <a:pt x="20523" y="427661"/>
                      <a:pt x="22756" y="433420"/>
                    </a:cubicBezTo>
                    <a:cubicBezTo>
                      <a:pt x="23623" y="435764"/>
                      <a:pt x="24750" y="437794"/>
                      <a:pt x="25709" y="440027"/>
                    </a:cubicBezTo>
                    <a:cubicBezTo>
                      <a:pt x="27906" y="445158"/>
                      <a:pt x="30083" y="450288"/>
                      <a:pt x="32593" y="454902"/>
                    </a:cubicBezTo>
                    <a:cubicBezTo>
                      <a:pt x="33553" y="456656"/>
                      <a:pt x="34660" y="458132"/>
                      <a:pt x="35657" y="459830"/>
                    </a:cubicBezTo>
                    <a:cubicBezTo>
                      <a:pt x="41987" y="470535"/>
                      <a:pt x="48945" y="480113"/>
                      <a:pt x="57066" y="487957"/>
                    </a:cubicBezTo>
                    <a:cubicBezTo>
                      <a:pt x="92428" y="522211"/>
                      <a:pt x="142148" y="529096"/>
                      <a:pt x="210933" y="529096"/>
                    </a:cubicBezTo>
                    <a:cubicBezTo>
                      <a:pt x="224185" y="529096"/>
                      <a:pt x="237418" y="528579"/>
                      <a:pt x="250558" y="527619"/>
                    </a:cubicBezTo>
                    <a:cubicBezTo>
                      <a:pt x="254378" y="527342"/>
                      <a:pt x="258199" y="527028"/>
                      <a:pt x="261927" y="526659"/>
                    </a:cubicBezTo>
                    <a:cubicBezTo>
                      <a:pt x="266264" y="526216"/>
                      <a:pt x="270564" y="525736"/>
                      <a:pt x="274772" y="525109"/>
                    </a:cubicBezTo>
                    <a:cubicBezTo>
                      <a:pt x="282524" y="524002"/>
                      <a:pt x="290054" y="522636"/>
                      <a:pt x="297252" y="520901"/>
                    </a:cubicBezTo>
                    <a:cubicBezTo>
                      <a:pt x="298691" y="520550"/>
                      <a:pt x="300075" y="520107"/>
                      <a:pt x="301478" y="519757"/>
                    </a:cubicBezTo>
                    <a:cubicBezTo>
                      <a:pt x="302475" y="519480"/>
                      <a:pt x="303435" y="519129"/>
                      <a:pt x="304431" y="518834"/>
                    </a:cubicBezTo>
                    <a:cubicBezTo>
                      <a:pt x="307052" y="518114"/>
                      <a:pt x="309433" y="517320"/>
                      <a:pt x="311869" y="516564"/>
                    </a:cubicBezTo>
                    <a:cubicBezTo>
                      <a:pt x="314286" y="515770"/>
                      <a:pt x="316759" y="514976"/>
                      <a:pt x="319103" y="514054"/>
                    </a:cubicBezTo>
                    <a:cubicBezTo>
                      <a:pt x="321299" y="513223"/>
                      <a:pt x="323551" y="512430"/>
                      <a:pt x="325582" y="511544"/>
                    </a:cubicBezTo>
                    <a:cubicBezTo>
                      <a:pt x="324474" y="512024"/>
                      <a:pt x="323275" y="512263"/>
                      <a:pt x="322167" y="512688"/>
                    </a:cubicBezTo>
                    <a:cubicBezTo>
                      <a:pt x="331746" y="508757"/>
                      <a:pt x="340826" y="504051"/>
                      <a:pt x="349168" y="498126"/>
                    </a:cubicBezTo>
                    <a:cubicBezTo>
                      <a:pt x="348615" y="498532"/>
                      <a:pt x="348171" y="499049"/>
                      <a:pt x="347618" y="499400"/>
                    </a:cubicBezTo>
                    <a:cubicBezTo>
                      <a:pt x="348374" y="498883"/>
                      <a:pt x="348965" y="498329"/>
                      <a:pt x="349685" y="497812"/>
                    </a:cubicBezTo>
                    <a:cubicBezTo>
                      <a:pt x="350239" y="497406"/>
                      <a:pt x="350792" y="496945"/>
                      <a:pt x="351346" y="496502"/>
                    </a:cubicBezTo>
                    <a:cubicBezTo>
                      <a:pt x="355000" y="493715"/>
                      <a:pt x="358378" y="490891"/>
                      <a:pt x="361441" y="487994"/>
                    </a:cubicBezTo>
                    <a:cubicBezTo>
                      <a:pt x="360574" y="488788"/>
                      <a:pt x="359614" y="489470"/>
                      <a:pt x="358729" y="490227"/>
                    </a:cubicBezTo>
                    <a:cubicBezTo>
                      <a:pt x="359965" y="489157"/>
                      <a:pt x="361238" y="488197"/>
                      <a:pt x="362420" y="487090"/>
                    </a:cubicBezTo>
                    <a:cubicBezTo>
                      <a:pt x="362106" y="487403"/>
                      <a:pt x="361737" y="487680"/>
                      <a:pt x="361423" y="488013"/>
                    </a:cubicBezTo>
                    <a:cubicBezTo>
                      <a:pt x="362494" y="487016"/>
                      <a:pt x="363693" y="486296"/>
                      <a:pt x="364727" y="485263"/>
                    </a:cubicBezTo>
                    <a:cubicBezTo>
                      <a:pt x="373788" y="476274"/>
                      <a:pt x="381595" y="465496"/>
                      <a:pt x="388443" y="453075"/>
                    </a:cubicBezTo>
                    <a:cubicBezTo>
                      <a:pt x="388646" y="452762"/>
                      <a:pt x="388848" y="452485"/>
                      <a:pt x="389033" y="452115"/>
                    </a:cubicBezTo>
                    <a:cubicBezTo>
                      <a:pt x="392374" y="446025"/>
                      <a:pt x="395364" y="439344"/>
                      <a:pt x="398187" y="43233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" name="Freeform: Shape 121">
                <a:extLst>
                  <a:ext uri="{FF2B5EF4-FFF2-40B4-BE49-F238E27FC236}">
                    <a16:creationId xmlns:a16="http://schemas.microsoft.com/office/drawing/2014/main" id="{D82B6182-BE99-B0DB-389B-6ED56CF761ED}"/>
                  </a:ext>
                </a:extLst>
              </p:cNvPr>
              <p:cNvSpPr/>
              <p:nvPr/>
            </p:nvSpPr>
            <p:spPr>
              <a:xfrm>
                <a:off x="11189269" y="5096845"/>
                <a:ext cx="4374" cy="3691"/>
              </a:xfrm>
              <a:custGeom>
                <a:avLst/>
                <a:gdLst>
                  <a:gd name="connsiteX0" fmla="*/ 0 w 4374"/>
                  <a:gd name="connsiteY0" fmla="*/ 0 h 3691"/>
                  <a:gd name="connsiteX1" fmla="*/ 4374 w 4374"/>
                  <a:gd name="connsiteY1" fmla="*/ 3691 h 3691"/>
                  <a:gd name="connsiteX2" fmla="*/ 0 w 4374"/>
                  <a:gd name="connsiteY2" fmla="*/ 0 h 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74" h="3691">
                    <a:moveTo>
                      <a:pt x="0" y="0"/>
                    </a:moveTo>
                    <a:cubicBezTo>
                      <a:pt x="1513" y="1144"/>
                      <a:pt x="2934" y="2473"/>
                      <a:pt x="4374" y="3691"/>
                    </a:cubicBezTo>
                    <a:cubicBezTo>
                      <a:pt x="2934" y="2473"/>
                      <a:pt x="1495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Freeform: Shape 122">
                <a:extLst>
                  <a:ext uri="{FF2B5EF4-FFF2-40B4-BE49-F238E27FC236}">
                    <a16:creationId xmlns:a16="http://schemas.microsoft.com/office/drawing/2014/main" id="{DFC19F43-DD4F-9CC1-5E06-3680DCB62EB0}"/>
                  </a:ext>
                </a:extLst>
              </p:cNvPr>
              <p:cNvSpPr/>
              <p:nvPr/>
            </p:nvSpPr>
            <p:spPr>
              <a:xfrm>
                <a:off x="11174689" y="5087303"/>
                <a:ext cx="7991" cy="4927"/>
              </a:xfrm>
              <a:custGeom>
                <a:avLst/>
                <a:gdLst>
                  <a:gd name="connsiteX0" fmla="*/ 0 w 7991"/>
                  <a:gd name="connsiteY0" fmla="*/ 0 h 4927"/>
                  <a:gd name="connsiteX1" fmla="*/ 7992 w 7991"/>
                  <a:gd name="connsiteY1" fmla="*/ 4928 h 4927"/>
                  <a:gd name="connsiteX2" fmla="*/ 0 w 7991"/>
                  <a:gd name="connsiteY2" fmla="*/ 0 h 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91" h="4927">
                    <a:moveTo>
                      <a:pt x="0" y="0"/>
                    </a:moveTo>
                    <a:cubicBezTo>
                      <a:pt x="2749" y="1550"/>
                      <a:pt x="5408" y="3230"/>
                      <a:pt x="7992" y="4928"/>
                    </a:cubicBezTo>
                    <a:cubicBezTo>
                      <a:pt x="5500" y="3211"/>
                      <a:pt x="2786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" name="Freeform: Shape 123">
                <a:extLst>
                  <a:ext uri="{FF2B5EF4-FFF2-40B4-BE49-F238E27FC236}">
                    <a16:creationId xmlns:a16="http://schemas.microsoft.com/office/drawing/2014/main" id="{21D71DD5-4907-E00B-0E54-D50FC64B7B70}"/>
                  </a:ext>
                </a:extLst>
              </p:cNvPr>
              <p:cNvSpPr/>
              <p:nvPr/>
            </p:nvSpPr>
            <p:spPr>
              <a:xfrm>
                <a:off x="11160699" y="5080511"/>
                <a:ext cx="6957" cy="3063"/>
              </a:xfrm>
              <a:custGeom>
                <a:avLst/>
                <a:gdLst>
                  <a:gd name="connsiteX0" fmla="*/ 0 w 6957"/>
                  <a:gd name="connsiteY0" fmla="*/ 0 h 3063"/>
                  <a:gd name="connsiteX1" fmla="*/ 6958 w 6957"/>
                  <a:gd name="connsiteY1" fmla="*/ 3064 h 3063"/>
                  <a:gd name="connsiteX2" fmla="*/ 0 w 6957"/>
                  <a:gd name="connsiteY2" fmla="*/ 0 h 3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57" h="3063">
                    <a:moveTo>
                      <a:pt x="0" y="0"/>
                    </a:moveTo>
                    <a:cubicBezTo>
                      <a:pt x="2344" y="996"/>
                      <a:pt x="4725" y="1956"/>
                      <a:pt x="6958" y="3064"/>
                    </a:cubicBezTo>
                    <a:cubicBezTo>
                      <a:pt x="4762" y="1993"/>
                      <a:pt x="2381" y="996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" name="Freeform: Shape 124">
                <a:extLst>
                  <a:ext uri="{FF2B5EF4-FFF2-40B4-BE49-F238E27FC236}">
                    <a16:creationId xmlns:a16="http://schemas.microsoft.com/office/drawing/2014/main" id="{9F1BB508-D732-BC95-D17C-9BDA40AE1C4E}"/>
                  </a:ext>
                </a:extLst>
              </p:cNvPr>
              <p:cNvSpPr/>
              <p:nvPr/>
            </p:nvSpPr>
            <p:spPr>
              <a:xfrm>
                <a:off x="11316523" y="5061963"/>
                <a:ext cx="380856" cy="532122"/>
              </a:xfrm>
              <a:custGeom>
                <a:avLst/>
                <a:gdLst>
                  <a:gd name="connsiteX0" fmla="*/ 156839 w 380856"/>
                  <a:gd name="connsiteY0" fmla="*/ 531605 h 532122"/>
                  <a:gd name="connsiteX1" fmla="*/ 167377 w 380856"/>
                  <a:gd name="connsiteY1" fmla="*/ 531771 h 532122"/>
                  <a:gd name="connsiteX2" fmla="*/ 160898 w 380856"/>
                  <a:gd name="connsiteY2" fmla="*/ 531882 h 532122"/>
                  <a:gd name="connsiteX3" fmla="*/ 156839 w 380856"/>
                  <a:gd name="connsiteY3" fmla="*/ 531605 h 532122"/>
                  <a:gd name="connsiteX4" fmla="*/ 127087 w 380856"/>
                  <a:gd name="connsiteY4" fmla="*/ 528947 h 532122"/>
                  <a:gd name="connsiteX5" fmla="*/ 134248 w 380856"/>
                  <a:gd name="connsiteY5" fmla="*/ 529981 h 532122"/>
                  <a:gd name="connsiteX6" fmla="*/ 127087 w 380856"/>
                  <a:gd name="connsiteY6" fmla="*/ 528947 h 532122"/>
                  <a:gd name="connsiteX7" fmla="*/ 101858 w 380856"/>
                  <a:gd name="connsiteY7" fmla="*/ 522580 h 532122"/>
                  <a:gd name="connsiteX8" fmla="*/ 105641 w 380856"/>
                  <a:gd name="connsiteY8" fmla="*/ 523688 h 532122"/>
                  <a:gd name="connsiteX9" fmla="*/ 101858 w 380856"/>
                  <a:gd name="connsiteY9" fmla="*/ 522580 h 532122"/>
                  <a:gd name="connsiteX10" fmla="*/ 76998 w 380856"/>
                  <a:gd name="connsiteY10" fmla="*/ 510326 h 532122"/>
                  <a:gd name="connsiteX11" fmla="*/ 79471 w 380856"/>
                  <a:gd name="connsiteY11" fmla="*/ 512005 h 532122"/>
                  <a:gd name="connsiteX12" fmla="*/ 76998 w 380856"/>
                  <a:gd name="connsiteY12" fmla="*/ 510326 h 532122"/>
                  <a:gd name="connsiteX13" fmla="*/ 2177 w 380856"/>
                  <a:gd name="connsiteY13" fmla="*/ 202332 h 532122"/>
                  <a:gd name="connsiteX14" fmla="*/ 2103 w 380856"/>
                  <a:gd name="connsiteY14" fmla="*/ 203292 h 532122"/>
                  <a:gd name="connsiteX15" fmla="*/ 2177 w 380856"/>
                  <a:gd name="connsiteY15" fmla="*/ 202332 h 532122"/>
                  <a:gd name="connsiteX16" fmla="*/ 5204 w 380856"/>
                  <a:gd name="connsiteY16" fmla="*/ 171622 h 532122"/>
                  <a:gd name="connsiteX17" fmla="*/ 4373 w 380856"/>
                  <a:gd name="connsiteY17" fmla="*/ 178137 h 532122"/>
                  <a:gd name="connsiteX18" fmla="*/ 5204 w 380856"/>
                  <a:gd name="connsiteY18" fmla="*/ 171622 h 532122"/>
                  <a:gd name="connsiteX19" fmla="*/ 9339 w 380856"/>
                  <a:gd name="connsiteY19" fmla="*/ 145119 h 532122"/>
                  <a:gd name="connsiteX20" fmla="*/ 7548 w 380856"/>
                  <a:gd name="connsiteY20" fmla="*/ 154753 h 532122"/>
                  <a:gd name="connsiteX21" fmla="*/ 9339 w 380856"/>
                  <a:gd name="connsiteY21" fmla="*/ 145119 h 532122"/>
                  <a:gd name="connsiteX22" fmla="*/ 14506 w 380856"/>
                  <a:gd name="connsiteY22" fmla="*/ 122382 h 532122"/>
                  <a:gd name="connsiteX23" fmla="*/ 11886 w 380856"/>
                  <a:gd name="connsiteY23" fmla="*/ 132569 h 532122"/>
                  <a:gd name="connsiteX24" fmla="*/ 14506 w 380856"/>
                  <a:gd name="connsiteY24" fmla="*/ 122382 h 532122"/>
                  <a:gd name="connsiteX25" fmla="*/ 20449 w 380856"/>
                  <a:gd name="connsiteY25" fmla="*/ 103076 h 532122"/>
                  <a:gd name="connsiteX26" fmla="*/ 17496 w 380856"/>
                  <a:gd name="connsiteY26" fmla="*/ 111511 h 532122"/>
                  <a:gd name="connsiteX27" fmla="*/ 20449 w 380856"/>
                  <a:gd name="connsiteY27" fmla="*/ 103076 h 532122"/>
                  <a:gd name="connsiteX28" fmla="*/ 26004 w 380856"/>
                  <a:gd name="connsiteY28" fmla="*/ 88681 h 532122"/>
                  <a:gd name="connsiteX29" fmla="*/ 24491 w 380856"/>
                  <a:gd name="connsiteY29" fmla="*/ 91948 h 532122"/>
                  <a:gd name="connsiteX30" fmla="*/ 26004 w 380856"/>
                  <a:gd name="connsiteY30" fmla="*/ 88681 h 532122"/>
                  <a:gd name="connsiteX31" fmla="*/ 56161 w 380856"/>
                  <a:gd name="connsiteY31" fmla="*/ 42061 h 532122"/>
                  <a:gd name="connsiteX32" fmla="*/ 55995 w 380856"/>
                  <a:gd name="connsiteY32" fmla="*/ 42227 h 532122"/>
                  <a:gd name="connsiteX33" fmla="*/ 56161 w 380856"/>
                  <a:gd name="connsiteY33" fmla="*/ 42061 h 532122"/>
                  <a:gd name="connsiteX34" fmla="*/ 71867 w 380856"/>
                  <a:gd name="connsiteY34" fmla="*/ 28459 h 532122"/>
                  <a:gd name="connsiteX35" fmla="*/ 70353 w 380856"/>
                  <a:gd name="connsiteY35" fmla="*/ 29456 h 532122"/>
                  <a:gd name="connsiteX36" fmla="*/ 71867 w 380856"/>
                  <a:gd name="connsiteY36" fmla="*/ 28459 h 532122"/>
                  <a:gd name="connsiteX37" fmla="*/ 89142 w 380856"/>
                  <a:gd name="connsiteY37" fmla="*/ 17810 h 532122"/>
                  <a:gd name="connsiteX38" fmla="*/ 86632 w 380856"/>
                  <a:gd name="connsiteY38" fmla="*/ 19010 h 532122"/>
                  <a:gd name="connsiteX39" fmla="*/ 89142 w 380856"/>
                  <a:gd name="connsiteY39" fmla="*/ 17810 h 532122"/>
                  <a:gd name="connsiteX40" fmla="*/ 107672 w 380856"/>
                  <a:gd name="connsiteY40" fmla="*/ 9929 h 532122"/>
                  <a:gd name="connsiteX41" fmla="*/ 104885 w 380856"/>
                  <a:gd name="connsiteY41" fmla="*/ 10760 h 532122"/>
                  <a:gd name="connsiteX42" fmla="*/ 107672 w 380856"/>
                  <a:gd name="connsiteY42" fmla="*/ 9929 h 532122"/>
                  <a:gd name="connsiteX43" fmla="*/ 126497 w 380856"/>
                  <a:gd name="connsiteY43" fmla="*/ 4669 h 532122"/>
                  <a:gd name="connsiteX44" fmla="*/ 125224 w 380856"/>
                  <a:gd name="connsiteY44" fmla="*/ 4872 h 532122"/>
                  <a:gd name="connsiteX45" fmla="*/ 126497 w 380856"/>
                  <a:gd name="connsiteY45" fmla="*/ 4669 h 532122"/>
                  <a:gd name="connsiteX46" fmla="*/ 304210 w 380856"/>
                  <a:gd name="connsiteY46" fmla="*/ 232010 h 532122"/>
                  <a:gd name="connsiteX47" fmla="*/ 322629 w 380856"/>
                  <a:gd name="connsiteY47" fmla="*/ 231567 h 532122"/>
                  <a:gd name="connsiteX48" fmla="*/ 304210 w 380856"/>
                  <a:gd name="connsiteY48" fmla="*/ 232010 h 532122"/>
                  <a:gd name="connsiteX49" fmla="*/ 268534 w 380856"/>
                  <a:gd name="connsiteY49" fmla="*/ 234501 h 532122"/>
                  <a:gd name="connsiteX50" fmla="*/ 289408 w 380856"/>
                  <a:gd name="connsiteY50" fmla="*/ 232674 h 532122"/>
                  <a:gd name="connsiteX51" fmla="*/ 268534 w 380856"/>
                  <a:gd name="connsiteY51" fmla="*/ 234501 h 532122"/>
                  <a:gd name="connsiteX52" fmla="*/ 236918 w 380856"/>
                  <a:gd name="connsiteY52" fmla="*/ 239595 h 532122"/>
                  <a:gd name="connsiteX53" fmla="*/ 259065 w 380856"/>
                  <a:gd name="connsiteY53" fmla="*/ 235572 h 532122"/>
                  <a:gd name="connsiteX54" fmla="*/ 236918 w 380856"/>
                  <a:gd name="connsiteY54" fmla="*/ 239595 h 532122"/>
                  <a:gd name="connsiteX55" fmla="*/ 209549 w 380856"/>
                  <a:gd name="connsiteY55" fmla="*/ 247753 h 532122"/>
                  <a:gd name="connsiteX56" fmla="*/ 230865 w 380856"/>
                  <a:gd name="connsiteY56" fmla="*/ 240906 h 532122"/>
                  <a:gd name="connsiteX57" fmla="*/ 209549 w 380856"/>
                  <a:gd name="connsiteY57" fmla="*/ 247753 h 532122"/>
                  <a:gd name="connsiteX58" fmla="*/ 332022 w 380856"/>
                  <a:gd name="connsiteY58" fmla="*/ 231198 h 532122"/>
                  <a:gd name="connsiteX59" fmla="*/ 207242 w 380856"/>
                  <a:gd name="connsiteY59" fmla="*/ 248343 h 532122"/>
                  <a:gd name="connsiteX60" fmla="*/ 207168 w 380856"/>
                  <a:gd name="connsiteY60" fmla="*/ 248380 h 532122"/>
                  <a:gd name="connsiteX61" fmla="*/ 207168 w 380856"/>
                  <a:gd name="connsiteY61" fmla="*/ 312071 h 532122"/>
                  <a:gd name="connsiteX62" fmla="*/ 280272 w 380856"/>
                  <a:gd name="connsiteY62" fmla="*/ 312071 h 532122"/>
                  <a:gd name="connsiteX63" fmla="*/ 280346 w 380856"/>
                  <a:gd name="connsiteY63" fmla="*/ 405385 h 532122"/>
                  <a:gd name="connsiteX64" fmla="*/ 191646 w 380856"/>
                  <a:gd name="connsiteY64" fmla="*/ 438200 h 532122"/>
                  <a:gd name="connsiteX65" fmla="*/ 190096 w 380856"/>
                  <a:gd name="connsiteY65" fmla="*/ 438200 h 532122"/>
                  <a:gd name="connsiteX66" fmla="*/ 117694 w 380856"/>
                  <a:gd name="connsiteY66" fmla="*/ 402488 h 532122"/>
                  <a:gd name="connsiteX67" fmla="*/ 100585 w 380856"/>
                  <a:gd name="connsiteY67" fmla="*/ 265618 h 532122"/>
                  <a:gd name="connsiteX68" fmla="*/ 118044 w 380856"/>
                  <a:gd name="connsiteY68" fmla="*/ 128712 h 532122"/>
                  <a:gd name="connsiteX69" fmla="*/ 195098 w 380856"/>
                  <a:gd name="connsiteY69" fmla="*/ 88736 h 532122"/>
                  <a:gd name="connsiteX70" fmla="*/ 361921 w 380856"/>
                  <a:gd name="connsiteY70" fmla="*/ 99755 h 532122"/>
                  <a:gd name="connsiteX71" fmla="*/ 372865 w 380856"/>
                  <a:gd name="connsiteY71" fmla="*/ 100825 h 532122"/>
                  <a:gd name="connsiteX72" fmla="*/ 372976 w 380856"/>
                  <a:gd name="connsiteY72" fmla="*/ 100825 h 532122"/>
                  <a:gd name="connsiteX73" fmla="*/ 372976 w 380856"/>
                  <a:gd name="connsiteY73" fmla="*/ 22867 h 532122"/>
                  <a:gd name="connsiteX74" fmla="*/ 372865 w 380856"/>
                  <a:gd name="connsiteY74" fmla="*/ 22867 h 532122"/>
                  <a:gd name="connsiteX75" fmla="*/ 171437 w 380856"/>
                  <a:gd name="connsiteY75" fmla="*/ 0 h 532122"/>
                  <a:gd name="connsiteX76" fmla="*/ 123267 w 380856"/>
                  <a:gd name="connsiteY76" fmla="*/ 5205 h 532122"/>
                  <a:gd name="connsiteX77" fmla="*/ 122030 w 380856"/>
                  <a:gd name="connsiteY77" fmla="*/ 5555 h 532122"/>
                  <a:gd name="connsiteX78" fmla="*/ 103095 w 380856"/>
                  <a:gd name="connsiteY78" fmla="*/ 11332 h 532122"/>
                  <a:gd name="connsiteX79" fmla="*/ 99920 w 380856"/>
                  <a:gd name="connsiteY79" fmla="*/ 12771 h 532122"/>
                  <a:gd name="connsiteX80" fmla="*/ 85045 w 380856"/>
                  <a:gd name="connsiteY80" fmla="*/ 19766 h 532122"/>
                  <a:gd name="connsiteX81" fmla="*/ 81298 w 380856"/>
                  <a:gd name="connsiteY81" fmla="*/ 22147 h 532122"/>
                  <a:gd name="connsiteX82" fmla="*/ 68933 w 380856"/>
                  <a:gd name="connsiteY82" fmla="*/ 30452 h 532122"/>
                  <a:gd name="connsiteX83" fmla="*/ 65666 w 380856"/>
                  <a:gd name="connsiteY83" fmla="*/ 33350 h 532122"/>
                  <a:gd name="connsiteX84" fmla="*/ 54685 w 380856"/>
                  <a:gd name="connsiteY84" fmla="*/ 43408 h 532122"/>
                  <a:gd name="connsiteX85" fmla="*/ 53005 w 380856"/>
                  <a:gd name="connsiteY85" fmla="*/ 45438 h 532122"/>
                  <a:gd name="connsiteX86" fmla="*/ 32131 w 380856"/>
                  <a:gd name="connsiteY86" fmla="*/ 75079 h 532122"/>
                  <a:gd name="connsiteX87" fmla="*/ 0 w 380856"/>
                  <a:gd name="connsiteY87" fmla="*/ 264178 h 532122"/>
                  <a:gd name="connsiteX88" fmla="*/ 16315 w 380856"/>
                  <a:gd name="connsiteY88" fmla="*/ 420390 h 532122"/>
                  <a:gd name="connsiteX89" fmla="*/ 16149 w 380856"/>
                  <a:gd name="connsiteY89" fmla="*/ 419633 h 532122"/>
                  <a:gd name="connsiteX90" fmla="*/ 48373 w 380856"/>
                  <a:gd name="connsiteY90" fmla="*/ 484875 h 532122"/>
                  <a:gd name="connsiteX91" fmla="*/ 44146 w 380856"/>
                  <a:gd name="connsiteY91" fmla="*/ 480021 h 532122"/>
                  <a:gd name="connsiteX92" fmla="*/ 50994 w 380856"/>
                  <a:gd name="connsiteY92" fmla="*/ 488289 h 532122"/>
                  <a:gd name="connsiteX93" fmla="*/ 53135 w 380856"/>
                  <a:gd name="connsiteY93" fmla="*/ 490522 h 532122"/>
                  <a:gd name="connsiteX94" fmla="*/ 55127 w 380856"/>
                  <a:gd name="connsiteY94" fmla="*/ 492552 h 532122"/>
                  <a:gd name="connsiteX95" fmla="*/ 54371 w 380856"/>
                  <a:gd name="connsiteY95" fmla="*/ 491722 h 532122"/>
                  <a:gd name="connsiteX96" fmla="*/ 60185 w 380856"/>
                  <a:gd name="connsiteY96" fmla="*/ 497295 h 532122"/>
                  <a:gd name="connsiteX97" fmla="*/ 58321 w 380856"/>
                  <a:gd name="connsiteY97" fmla="*/ 495856 h 532122"/>
                  <a:gd name="connsiteX98" fmla="*/ 55146 w 380856"/>
                  <a:gd name="connsiteY98" fmla="*/ 492552 h 532122"/>
                  <a:gd name="connsiteX99" fmla="*/ 58173 w 380856"/>
                  <a:gd name="connsiteY99" fmla="*/ 496022 h 532122"/>
                  <a:gd name="connsiteX100" fmla="*/ 61790 w 380856"/>
                  <a:gd name="connsiteY100" fmla="*/ 498846 h 532122"/>
                  <a:gd name="connsiteX101" fmla="*/ 73436 w 380856"/>
                  <a:gd name="connsiteY101" fmla="*/ 507834 h 532122"/>
                  <a:gd name="connsiteX102" fmla="*/ 80763 w 380856"/>
                  <a:gd name="connsiteY102" fmla="*/ 512891 h 532122"/>
                  <a:gd name="connsiteX103" fmla="*/ 100418 w 380856"/>
                  <a:gd name="connsiteY103" fmla="*/ 522193 h 532122"/>
                  <a:gd name="connsiteX104" fmla="*/ 111511 w 380856"/>
                  <a:gd name="connsiteY104" fmla="*/ 525367 h 532122"/>
                  <a:gd name="connsiteX105" fmla="*/ 124670 w 380856"/>
                  <a:gd name="connsiteY105" fmla="*/ 528634 h 532122"/>
                  <a:gd name="connsiteX106" fmla="*/ 137828 w 380856"/>
                  <a:gd name="connsiteY106" fmla="*/ 530461 h 532122"/>
                  <a:gd name="connsiteX107" fmla="*/ 152390 w 380856"/>
                  <a:gd name="connsiteY107" fmla="*/ 531531 h 532122"/>
                  <a:gd name="connsiteX108" fmla="*/ 160898 w 380856"/>
                  <a:gd name="connsiteY108" fmla="*/ 532122 h 532122"/>
                  <a:gd name="connsiteX109" fmla="*/ 170718 w 380856"/>
                  <a:gd name="connsiteY109" fmla="*/ 531919 h 532122"/>
                  <a:gd name="connsiteX110" fmla="*/ 281822 w 380856"/>
                  <a:gd name="connsiteY110" fmla="*/ 493457 h 532122"/>
                  <a:gd name="connsiteX111" fmla="*/ 309063 w 380856"/>
                  <a:gd name="connsiteY111" fmla="*/ 528339 h 532122"/>
                  <a:gd name="connsiteX112" fmla="*/ 380857 w 380856"/>
                  <a:gd name="connsiteY112" fmla="*/ 528339 h 532122"/>
                  <a:gd name="connsiteX113" fmla="*/ 380857 w 380856"/>
                  <a:gd name="connsiteY113" fmla="*/ 232674 h 532122"/>
                  <a:gd name="connsiteX114" fmla="*/ 380746 w 380856"/>
                  <a:gd name="connsiteY114" fmla="*/ 232674 h 532122"/>
                  <a:gd name="connsiteX115" fmla="*/ 332022 w 380856"/>
                  <a:gd name="connsiteY115" fmla="*/ 231198 h 53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380856" h="532122">
                    <a:moveTo>
                      <a:pt x="156839" y="531605"/>
                    </a:moveTo>
                    <a:cubicBezTo>
                      <a:pt x="160345" y="531642"/>
                      <a:pt x="163723" y="531845"/>
                      <a:pt x="167377" y="531771"/>
                    </a:cubicBezTo>
                    <a:cubicBezTo>
                      <a:pt x="165181" y="531808"/>
                      <a:pt x="163003" y="531882"/>
                      <a:pt x="160898" y="531882"/>
                    </a:cubicBezTo>
                    <a:cubicBezTo>
                      <a:pt x="159459" y="531882"/>
                      <a:pt x="158278" y="531605"/>
                      <a:pt x="156839" y="531605"/>
                    </a:cubicBezTo>
                    <a:moveTo>
                      <a:pt x="127087" y="528947"/>
                    </a:moveTo>
                    <a:cubicBezTo>
                      <a:pt x="129394" y="529354"/>
                      <a:pt x="131812" y="529667"/>
                      <a:pt x="134248" y="529981"/>
                    </a:cubicBezTo>
                    <a:cubicBezTo>
                      <a:pt x="131812" y="529649"/>
                      <a:pt x="129394" y="529335"/>
                      <a:pt x="127087" y="528947"/>
                    </a:cubicBezTo>
                    <a:moveTo>
                      <a:pt x="101858" y="522580"/>
                    </a:moveTo>
                    <a:cubicBezTo>
                      <a:pt x="103058" y="523023"/>
                      <a:pt x="104405" y="523300"/>
                      <a:pt x="105641" y="523688"/>
                    </a:cubicBezTo>
                    <a:cubicBezTo>
                      <a:pt x="104405" y="523282"/>
                      <a:pt x="103095" y="523005"/>
                      <a:pt x="101858" y="522580"/>
                    </a:cubicBezTo>
                    <a:moveTo>
                      <a:pt x="76998" y="510326"/>
                    </a:moveTo>
                    <a:cubicBezTo>
                      <a:pt x="77829" y="510842"/>
                      <a:pt x="78586" y="511470"/>
                      <a:pt x="79471" y="512005"/>
                    </a:cubicBezTo>
                    <a:cubicBezTo>
                      <a:pt x="78604" y="511470"/>
                      <a:pt x="77847" y="510842"/>
                      <a:pt x="76998" y="510326"/>
                    </a:cubicBezTo>
                    <a:moveTo>
                      <a:pt x="2177" y="202332"/>
                    </a:moveTo>
                    <a:cubicBezTo>
                      <a:pt x="2140" y="202646"/>
                      <a:pt x="2103" y="202960"/>
                      <a:pt x="2103" y="203292"/>
                    </a:cubicBezTo>
                    <a:cubicBezTo>
                      <a:pt x="2103" y="202960"/>
                      <a:pt x="2140" y="202646"/>
                      <a:pt x="2177" y="202332"/>
                    </a:cubicBezTo>
                    <a:moveTo>
                      <a:pt x="5204" y="171622"/>
                    </a:moveTo>
                    <a:cubicBezTo>
                      <a:pt x="4928" y="173818"/>
                      <a:pt x="4614" y="175959"/>
                      <a:pt x="4373" y="178137"/>
                    </a:cubicBezTo>
                    <a:cubicBezTo>
                      <a:pt x="4614" y="175922"/>
                      <a:pt x="4928" y="173800"/>
                      <a:pt x="5204" y="171622"/>
                    </a:cubicBezTo>
                    <a:moveTo>
                      <a:pt x="9339" y="145119"/>
                    </a:moveTo>
                    <a:cubicBezTo>
                      <a:pt x="8748" y="148293"/>
                      <a:pt x="8065" y="151487"/>
                      <a:pt x="7548" y="154753"/>
                    </a:cubicBezTo>
                    <a:cubicBezTo>
                      <a:pt x="8120" y="151450"/>
                      <a:pt x="8748" y="148312"/>
                      <a:pt x="9339" y="145119"/>
                    </a:cubicBezTo>
                    <a:moveTo>
                      <a:pt x="14506" y="122382"/>
                    </a:moveTo>
                    <a:cubicBezTo>
                      <a:pt x="13583" y="125759"/>
                      <a:pt x="12679" y="129099"/>
                      <a:pt x="11886" y="132569"/>
                    </a:cubicBezTo>
                    <a:cubicBezTo>
                      <a:pt x="12679" y="129062"/>
                      <a:pt x="13601" y="125722"/>
                      <a:pt x="14506" y="122382"/>
                    </a:cubicBezTo>
                    <a:moveTo>
                      <a:pt x="20449" y="103076"/>
                    </a:moveTo>
                    <a:cubicBezTo>
                      <a:pt x="19453" y="105900"/>
                      <a:pt x="18419" y="108613"/>
                      <a:pt x="17496" y="111511"/>
                    </a:cubicBezTo>
                    <a:cubicBezTo>
                      <a:pt x="18419" y="108613"/>
                      <a:pt x="19453" y="105863"/>
                      <a:pt x="20449" y="103076"/>
                    </a:cubicBezTo>
                    <a:moveTo>
                      <a:pt x="26004" y="88681"/>
                    </a:moveTo>
                    <a:cubicBezTo>
                      <a:pt x="25525" y="89788"/>
                      <a:pt x="24971" y="90822"/>
                      <a:pt x="24491" y="91948"/>
                    </a:cubicBezTo>
                    <a:cubicBezTo>
                      <a:pt x="24971" y="90785"/>
                      <a:pt x="25543" y="89806"/>
                      <a:pt x="26004" y="88681"/>
                    </a:cubicBezTo>
                    <a:moveTo>
                      <a:pt x="56161" y="42061"/>
                    </a:moveTo>
                    <a:cubicBezTo>
                      <a:pt x="56124" y="42135"/>
                      <a:pt x="56087" y="42172"/>
                      <a:pt x="55995" y="42227"/>
                    </a:cubicBezTo>
                    <a:cubicBezTo>
                      <a:pt x="56087" y="42190"/>
                      <a:pt x="56124" y="42153"/>
                      <a:pt x="56161" y="42061"/>
                    </a:cubicBezTo>
                    <a:moveTo>
                      <a:pt x="71867" y="28459"/>
                    </a:moveTo>
                    <a:cubicBezTo>
                      <a:pt x="71387" y="28809"/>
                      <a:pt x="70871" y="29087"/>
                      <a:pt x="70353" y="29456"/>
                    </a:cubicBezTo>
                    <a:cubicBezTo>
                      <a:pt x="70889" y="29105"/>
                      <a:pt x="71406" y="28828"/>
                      <a:pt x="71867" y="28459"/>
                    </a:cubicBezTo>
                    <a:moveTo>
                      <a:pt x="89142" y="17810"/>
                    </a:moveTo>
                    <a:cubicBezTo>
                      <a:pt x="88348" y="18253"/>
                      <a:pt x="87425" y="18567"/>
                      <a:pt x="86632" y="19010"/>
                    </a:cubicBezTo>
                    <a:cubicBezTo>
                      <a:pt x="87425" y="18548"/>
                      <a:pt x="88348" y="18234"/>
                      <a:pt x="89142" y="17810"/>
                    </a:cubicBezTo>
                    <a:moveTo>
                      <a:pt x="107672" y="9929"/>
                    </a:moveTo>
                    <a:cubicBezTo>
                      <a:pt x="106749" y="10243"/>
                      <a:pt x="105808" y="10446"/>
                      <a:pt x="104885" y="10760"/>
                    </a:cubicBezTo>
                    <a:cubicBezTo>
                      <a:pt x="105808" y="10446"/>
                      <a:pt x="106768" y="10243"/>
                      <a:pt x="107672" y="9929"/>
                    </a:cubicBezTo>
                    <a:moveTo>
                      <a:pt x="126497" y="4669"/>
                    </a:moveTo>
                    <a:cubicBezTo>
                      <a:pt x="126054" y="4743"/>
                      <a:pt x="125666" y="4780"/>
                      <a:pt x="125224" y="4872"/>
                    </a:cubicBezTo>
                    <a:cubicBezTo>
                      <a:pt x="125648" y="4762"/>
                      <a:pt x="126054" y="4762"/>
                      <a:pt x="126497" y="4669"/>
                    </a:cubicBezTo>
                    <a:moveTo>
                      <a:pt x="304210" y="232010"/>
                    </a:moveTo>
                    <a:cubicBezTo>
                      <a:pt x="310134" y="231770"/>
                      <a:pt x="316261" y="231604"/>
                      <a:pt x="322629" y="231567"/>
                    </a:cubicBezTo>
                    <a:cubicBezTo>
                      <a:pt x="316353" y="231604"/>
                      <a:pt x="310226" y="231770"/>
                      <a:pt x="304210" y="232010"/>
                    </a:cubicBezTo>
                    <a:moveTo>
                      <a:pt x="268534" y="234501"/>
                    </a:moveTo>
                    <a:cubicBezTo>
                      <a:pt x="275178" y="233781"/>
                      <a:pt x="282099" y="233154"/>
                      <a:pt x="289408" y="232674"/>
                    </a:cubicBezTo>
                    <a:cubicBezTo>
                      <a:pt x="282209" y="233154"/>
                      <a:pt x="275251" y="233744"/>
                      <a:pt x="268534" y="234501"/>
                    </a:cubicBezTo>
                    <a:moveTo>
                      <a:pt x="236918" y="239595"/>
                    </a:moveTo>
                    <a:cubicBezTo>
                      <a:pt x="243839" y="238045"/>
                      <a:pt x="251075" y="236698"/>
                      <a:pt x="259065" y="235572"/>
                    </a:cubicBezTo>
                    <a:cubicBezTo>
                      <a:pt x="251278" y="236661"/>
                      <a:pt x="243913" y="238045"/>
                      <a:pt x="236918" y="239595"/>
                    </a:cubicBezTo>
                    <a:moveTo>
                      <a:pt x="209549" y="247753"/>
                    </a:moveTo>
                    <a:cubicBezTo>
                      <a:pt x="216027" y="245169"/>
                      <a:pt x="223076" y="242862"/>
                      <a:pt x="230865" y="240906"/>
                    </a:cubicBezTo>
                    <a:cubicBezTo>
                      <a:pt x="223261" y="242825"/>
                      <a:pt x="216137" y="245132"/>
                      <a:pt x="209549" y="247753"/>
                    </a:cubicBezTo>
                    <a:moveTo>
                      <a:pt x="332022" y="231198"/>
                    </a:moveTo>
                    <a:cubicBezTo>
                      <a:pt x="274975" y="231198"/>
                      <a:pt x="235368" y="236642"/>
                      <a:pt x="207242" y="248343"/>
                    </a:cubicBezTo>
                    <a:lnTo>
                      <a:pt x="207168" y="248380"/>
                    </a:lnTo>
                    <a:lnTo>
                      <a:pt x="207168" y="312071"/>
                    </a:lnTo>
                    <a:lnTo>
                      <a:pt x="280272" y="312071"/>
                    </a:lnTo>
                    <a:lnTo>
                      <a:pt x="280346" y="405385"/>
                    </a:lnTo>
                    <a:cubicBezTo>
                      <a:pt x="279902" y="405699"/>
                      <a:pt x="239817" y="438200"/>
                      <a:pt x="191646" y="438200"/>
                    </a:cubicBezTo>
                    <a:lnTo>
                      <a:pt x="190096" y="438200"/>
                    </a:lnTo>
                    <a:cubicBezTo>
                      <a:pt x="151265" y="437849"/>
                      <a:pt x="130317" y="427495"/>
                      <a:pt x="117694" y="402488"/>
                    </a:cubicBezTo>
                    <a:cubicBezTo>
                      <a:pt x="105567" y="378421"/>
                      <a:pt x="100585" y="338722"/>
                      <a:pt x="100585" y="265618"/>
                    </a:cubicBezTo>
                    <a:cubicBezTo>
                      <a:pt x="100585" y="193824"/>
                      <a:pt x="105641" y="154163"/>
                      <a:pt x="118044" y="128712"/>
                    </a:cubicBezTo>
                    <a:cubicBezTo>
                      <a:pt x="131536" y="101065"/>
                      <a:pt x="155307" y="88736"/>
                      <a:pt x="195098" y="88736"/>
                    </a:cubicBezTo>
                    <a:cubicBezTo>
                      <a:pt x="261557" y="88736"/>
                      <a:pt x="334477" y="96727"/>
                      <a:pt x="361921" y="99755"/>
                    </a:cubicBezTo>
                    <a:cubicBezTo>
                      <a:pt x="368251" y="100437"/>
                      <a:pt x="372016" y="100825"/>
                      <a:pt x="372865" y="100825"/>
                    </a:cubicBezTo>
                    <a:lnTo>
                      <a:pt x="372976" y="100825"/>
                    </a:lnTo>
                    <a:lnTo>
                      <a:pt x="372976" y="22867"/>
                    </a:lnTo>
                    <a:lnTo>
                      <a:pt x="372865" y="22867"/>
                    </a:lnTo>
                    <a:cubicBezTo>
                      <a:pt x="300241" y="5131"/>
                      <a:pt x="255043" y="0"/>
                      <a:pt x="171437" y="0"/>
                    </a:cubicBezTo>
                    <a:cubicBezTo>
                      <a:pt x="153904" y="0"/>
                      <a:pt x="137939" y="1790"/>
                      <a:pt x="123267" y="5205"/>
                    </a:cubicBezTo>
                    <a:cubicBezTo>
                      <a:pt x="122824" y="5315"/>
                      <a:pt x="122473" y="5444"/>
                      <a:pt x="122030" y="5555"/>
                    </a:cubicBezTo>
                    <a:cubicBezTo>
                      <a:pt x="115461" y="7142"/>
                      <a:pt x="109111" y="9025"/>
                      <a:pt x="103095" y="11332"/>
                    </a:cubicBezTo>
                    <a:cubicBezTo>
                      <a:pt x="101987" y="11775"/>
                      <a:pt x="100990" y="12292"/>
                      <a:pt x="99920" y="12771"/>
                    </a:cubicBezTo>
                    <a:cubicBezTo>
                      <a:pt x="94790" y="14876"/>
                      <a:pt x="89732" y="17109"/>
                      <a:pt x="85045" y="19766"/>
                    </a:cubicBezTo>
                    <a:cubicBezTo>
                      <a:pt x="83734" y="20486"/>
                      <a:pt x="82571" y="21354"/>
                      <a:pt x="81298" y="22147"/>
                    </a:cubicBezTo>
                    <a:cubicBezTo>
                      <a:pt x="77035" y="24731"/>
                      <a:pt x="72827" y="27388"/>
                      <a:pt x="68933" y="30452"/>
                    </a:cubicBezTo>
                    <a:cubicBezTo>
                      <a:pt x="67789" y="31320"/>
                      <a:pt x="66792" y="32409"/>
                      <a:pt x="65666" y="33350"/>
                    </a:cubicBezTo>
                    <a:cubicBezTo>
                      <a:pt x="61845" y="36524"/>
                      <a:pt x="58154" y="39791"/>
                      <a:pt x="54685" y="43408"/>
                    </a:cubicBezTo>
                    <a:cubicBezTo>
                      <a:pt x="54094" y="44036"/>
                      <a:pt x="53614" y="44793"/>
                      <a:pt x="53005" y="45438"/>
                    </a:cubicBezTo>
                    <a:cubicBezTo>
                      <a:pt x="45161" y="54113"/>
                      <a:pt x="38129" y="63857"/>
                      <a:pt x="32131" y="75079"/>
                    </a:cubicBezTo>
                    <a:cubicBezTo>
                      <a:pt x="9892" y="116955"/>
                      <a:pt x="0" y="175276"/>
                      <a:pt x="0" y="264178"/>
                    </a:cubicBezTo>
                    <a:cubicBezTo>
                      <a:pt x="0" y="317239"/>
                      <a:pt x="2713" y="373401"/>
                      <a:pt x="16315" y="420390"/>
                    </a:cubicBezTo>
                    <a:cubicBezTo>
                      <a:pt x="16278" y="420150"/>
                      <a:pt x="16241" y="419873"/>
                      <a:pt x="16149" y="419633"/>
                    </a:cubicBezTo>
                    <a:cubicBezTo>
                      <a:pt x="23384" y="445010"/>
                      <a:pt x="33811" y="467083"/>
                      <a:pt x="48373" y="484875"/>
                    </a:cubicBezTo>
                    <a:cubicBezTo>
                      <a:pt x="47026" y="483195"/>
                      <a:pt x="45420" y="481774"/>
                      <a:pt x="44146" y="480021"/>
                    </a:cubicBezTo>
                    <a:cubicBezTo>
                      <a:pt x="46417" y="483011"/>
                      <a:pt x="48687" y="485705"/>
                      <a:pt x="50994" y="488289"/>
                    </a:cubicBezTo>
                    <a:cubicBezTo>
                      <a:pt x="51714" y="489046"/>
                      <a:pt x="52470" y="489765"/>
                      <a:pt x="53135" y="490522"/>
                    </a:cubicBezTo>
                    <a:cubicBezTo>
                      <a:pt x="53762" y="491242"/>
                      <a:pt x="54445" y="491870"/>
                      <a:pt x="55127" y="492552"/>
                    </a:cubicBezTo>
                    <a:cubicBezTo>
                      <a:pt x="54851" y="492276"/>
                      <a:pt x="54611" y="491999"/>
                      <a:pt x="54371" y="491722"/>
                    </a:cubicBezTo>
                    <a:cubicBezTo>
                      <a:pt x="56198" y="493678"/>
                      <a:pt x="58191" y="495468"/>
                      <a:pt x="60185" y="497295"/>
                    </a:cubicBezTo>
                    <a:cubicBezTo>
                      <a:pt x="59594" y="496779"/>
                      <a:pt x="58874" y="496428"/>
                      <a:pt x="58321" y="495856"/>
                    </a:cubicBezTo>
                    <a:cubicBezTo>
                      <a:pt x="57250" y="494822"/>
                      <a:pt x="56180" y="493623"/>
                      <a:pt x="55146" y="492552"/>
                    </a:cubicBezTo>
                    <a:cubicBezTo>
                      <a:pt x="56180" y="493660"/>
                      <a:pt x="57047" y="494970"/>
                      <a:pt x="58173" y="496022"/>
                    </a:cubicBezTo>
                    <a:cubicBezTo>
                      <a:pt x="59280" y="497092"/>
                      <a:pt x="60646" y="497812"/>
                      <a:pt x="61790" y="498846"/>
                    </a:cubicBezTo>
                    <a:cubicBezTo>
                      <a:pt x="65445" y="502113"/>
                      <a:pt x="69358" y="505047"/>
                      <a:pt x="73436" y="507834"/>
                    </a:cubicBezTo>
                    <a:cubicBezTo>
                      <a:pt x="75854" y="509514"/>
                      <a:pt x="78161" y="511378"/>
                      <a:pt x="80763" y="512891"/>
                    </a:cubicBezTo>
                    <a:cubicBezTo>
                      <a:pt x="86854" y="516471"/>
                      <a:pt x="93368" y="519572"/>
                      <a:pt x="100418" y="522193"/>
                    </a:cubicBezTo>
                    <a:cubicBezTo>
                      <a:pt x="103926" y="523466"/>
                      <a:pt x="107783" y="524333"/>
                      <a:pt x="111511" y="525367"/>
                    </a:cubicBezTo>
                    <a:cubicBezTo>
                      <a:pt x="115774" y="526567"/>
                      <a:pt x="120056" y="527748"/>
                      <a:pt x="124670" y="528634"/>
                    </a:cubicBezTo>
                    <a:cubicBezTo>
                      <a:pt x="128933" y="529427"/>
                      <a:pt x="133344" y="529981"/>
                      <a:pt x="137828" y="530461"/>
                    </a:cubicBezTo>
                    <a:cubicBezTo>
                      <a:pt x="142516" y="530978"/>
                      <a:pt x="147371" y="531328"/>
                      <a:pt x="152390" y="531531"/>
                    </a:cubicBezTo>
                    <a:cubicBezTo>
                      <a:pt x="155325" y="531642"/>
                      <a:pt x="157872" y="532122"/>
                      <a:pt x="160898" y="532122"/>
                    </a:cubicBezTo>
                    <a:cubicBezTo>
                      <a:pt x="164073" y="532122"/>
                      <a:pt x="167377" y="532048"/>
                      <a:pt x="170718" y="531919"/>
                    </a:cubicBezTo>
                    <a:cubicBezTo>
                      <a:pt x="230902" y="529778"/>
                      <a:pt x="258697" y="514976"/>
                      <a:pt x="281822" y="493457"/>
                    </a:cubicBezTo>
                    <a:lnTo>
                      <a:pt x="309063" y="528339"/>
                    </a:lnTo>
                    <a:lnTo>
                      <a:pt x="380857" y="528339"/>
                    </a:lnTo>
                    <a:lnTo>
                      <a:pt x="380857" y="232674"/>
                    </a:lnTo>
                    <a:lnTo>
                      <a:pt x="380746" y="232674"/>
                    </a:lnTo>
                    <a:cubicBezTo>
                      <a:pt x="363526" y="231198"/>
                      <a:pt x="346768" y="231198"/>
                      <a:pt x="332022" y="231198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" name="Freeform: Shape 125">
                <a:extLst>
                  <a:ext uri="{FF2B5EF4-FFF2-40B4-BE49-F238E27FC236}">
                    <a16:creationId xmlns:a16="http://schemas.microsoft.com/office/drawing/2014/main" id="{6D6FAC29-9251-C872-3818-C89E40DFF8AB}"/>
                  </a:ext>
                </a:extLst>
              </p:cNvPr>
              <p:cNvSpPr/>
              <p:nvPr/>
            </p:nvSpPr>
            <p:spPr>
              <a:xfrm>
                <a:off x="11332857" y="5482371"/>
                <a:ext cx="4447" cy="14284"/>
              </a:xfrm>
              <a:custGeom>
                <a:avLst/>
                <a:gdLst>
                  <a:gd name="connsiteX0" fmla="*/ 0 w 4447"/>
                  <a:gd name="connsiteY0" fmla="*/ 0 h 14284"/>
                  <a:gd name="connsiteX1" fmla="*/ 4447 w 4447"/>
                  <a:gd name="connsiteY1" fmla="*/ 14285 h 14284"/>
                  <a:gd name="connsiteX2" fmla="*/ 0 w 4447"/>
                  <a:gd name="connsiteY2" fmla="*/ 0 h 1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14284">
                    <a:moveTo>
                      <a:pt x="0" y="0"/>
                    </a:moveTo>
                    <a:cubicBezTo>
                      <a:pt x="1439" y="5057"/>
                      <a:pt x="2897" y="9818"/>
                      <a:pt x="4447" y="14285"/>
                    </a:cubicBezTo>
                    <a:cubicBezTo>
                      <a:pt x="2768" y="9671"/>
                      <a:pt x="1420" y="481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5" name="Freeform: Shape 107">
              <a:extLst>
                <a:ext uri="{FF2B5EF4-FFF2-40B4-BE49-F238E27FC236}">
                  <a16:creationId xmlns:a16="http://schemas.microsoft.com/office/drawing/2014/main" id="{C6D61A8D-2726-4335-F71F-6F3871820BC4}"/>
                </a:ext>
              </a:extLst>
            </p:cNvPr>
            <p:cNvSpPr/>
            <p:nvPr/>
          </p:nvSpPr>
          <p:spPr>
            <a:xfrm>
              <a:off x="11757897" y="5067703"/>
              <a:ext cx="433345" cy="522598"/>
            </a:xfrm>
            <a:custGeom>
              <a:avLst/>
              <a:gdLst>
                <a:gd name="connsiteX0" fmla="*/ 324105 w 433345"/>
                <a:gd name="connsiteY0" fmla="*/ 0 h 522598"/>
                <a:gd name="connsiteX1" fmla="*/ 211616 w 433345"/>
                <a:gd name="connsiteY1" fmla="*/ 250318 h 522598"/>
                <a:gd name="connsiteX2" fmla="*/ 109278 w 433345"/>
                <a:gd name="connsiteY2" fmla="*/ 55 h 522598"/>
                <a:gd name="connsiteX3" fmla="*/ 109186 w 433345"/>
                <a:gd name="connsiteY3" fmla="*/ 0 h 522598"/>
                <a:gd name="connsiteX4" fmla="*/ 0 w 433345"/>
                <a:gd name="connsiteY4" fmla="*/ 0 h 522598"/>
                <a:gd name="connsiteX5" fmla="*/ 159958 w 433345"/>
                <a:gd name="connsiteY5" fmla="*/ 360519 h 522598"/>
                <a:gd name="connsiteX6" fmla="*/ 159958 w 433345"/>
                <a:gd name="connsiteY6" fmla="*/ 522599 h 522598"/>
                <a:gd name="connsiteX7" fmla="*/ 260506 w 433345"/>
                <a:gd name="connsiteY7" fmla="*/ 522599 h 522598"/>
                <a:gd name="connsiteX8" fmla="*/ 260506 w 433345"/>
                <a:gd name="connsiteY8" fmla="*/ 360556 h 522598"/>
                <a:gd name="connsiteX9" fmla="*/ 433253 w 433345"/>
                <a:gd name="connsiteY9" fmla="*/ 166 h 522598"/>
                <a:gd name="connsiteX10" fmla="*/ 433345 w 433345"/>
                <a:gd name="connsiteY10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345" h="522598">
                  <a:moveTo>
                    <a:pt x="324105" y="0"/>
                  </a:moveTo>
                  <a:lnTo>
                    <a:pt x="211616" y="250318"/>
                  </a:lnTo>
                  <a:lnTo>
                    <a:pt x="109278" y="55"/>
                  </a:lnTo>
                  <a:lnTo>
                    <a:pt x="109186" y="0"/>
                  </a:lnTo>
                  <a:lnTo>
                    <a:pt x="0" y="0"/>
                  </a:lnTo>
                  <a:lnTo>
                    <a:pt x="159958" y="360519"/>
                  </a:lnTo>
                  <a:lnTo>
                    <a:pt x="159958" y="522599"/>
                  </a:lnTo>
                  <a:lnTo>
                    <a:pt x="260506" y="522599"/>
                  </a:lnTo>
                  <a:lnTo>
                    <a:pt x="260506" y="360556"/>
                  </a:lnTo>
                  <a:lnTo>
                    <a:pt x="433253" y="166"/>
                  </a:lnTo>
                  <a:lnTo>
                    <a:pt x="43334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6" name="Graphic 4">
              <a:extLst>
                <a:ext uri="{FF2B5EF4-FFF2-40B4-BE49-F238E27FC236}">
                  <a16:creationId xmlns:a16="http://schemas.microsoft.com/office/drawing/2014/main" id="{30285A18-8FC9-0F9C-B373-0FE173B2A89E}"/>
                </a:ext>
              </a:extLst>
            </p:cNvPr>
            <p:cNvGrpSpPr/>
            <p:nvPr/>
          </p:nvGrpSpPr>
          <p:grpSpPr>
            <a:xfrm>
              <a:off x="0" y="1262271"/>
              <a:ext cx="12174706" cy="2942856"/>
              <a:chOff x="0" y="1262271"/>
              <a:chExt cx="12174706" cy="2942856"/>
            </a:xfrm>
          </p:grpSpPr>
          <p:sp>
            <p:nvSpPr>
              <p:cNvPr id="37" name="Freeform: Shape 109">
                <a:extLst>
                  <a:ext uri="{FF2B5EF4-FFF2-40B4-BE49-F238E27FC236}">
                    <a16:creationId xmlns:a16="http://schemas.microsoft.com/office/drawing/2014/main" id="{B47680E3-A30B-4C1D-59A7-170C6E292A57}"/>
                  </a:ext>
                </a:extLst>
              </p:cNvPr>
              <p:cNvSpPr/>
              <p:nvPr/>
            </p:nvSpPr>
            <p:spPr>
              <a:xfrm>
                <a:off x="3288536" y="1920871"/>
                <a:ext cx="1974860" cy="1645938"/>
              </a:xfrm>
              <a:custGeom>
                <a:avLst/>
                <a:gdLst>
                  <a:gd name="connsiteX0" fmla="*/ 0 w 1974860"/>
                  <a:gd name="connsiteY0" fmla="*/ 168337 h 1645938"/>
                  <a:gd name="connsiteX1" fmla="*/ 0 w 1974860"/>
                  <a:gd name="connsiteY1" fmla="*/ 1477565 h 1645938"/>
                  <a:gd name="connsiteX2" fmla="*/ 168337 w 1974860"/>
                  <a:gd name="connsiteY2" fmla="*/ 1645939 h 1645938"/>
                  <a:gd name="connsiteX3" fmla="*/ 1974861 w 1974860"/>
                  <a:gd name="connsiteY3" fmla="*/ 1645939 h 1645938"/>
                  <a:gd name="connsiteX4" fmla="*/ 1974861 w 1974860"/>
                  <a:gd name="connsiteY4" fmla="*/ 1316297 h 1645938"/>
                  <a:gd name="connsiteX5" fmla="*/ 329107 w 1974860"/>
                  <a:gd name="connsiteY5" fmla="*/ 1316297 h 1645938"/>
                  <a:gd name="connsiteX6" fmla="*/ 329107 w 1974860"/>
                  <a:gd name="connsiteY6" fmla="*/ 329439 h 1645938"/>
                  <a:gd name="connsiteX7" fmla="*/ 1974861 w 1974860"/>
                  <a:gd name="connsiteY7" fmla="*/ 329439 h 1645938"/>
                  <a:gd name="connsiteX8" fmla="*/ 1974861 w 1974860"/>
                  <a:gd name="connsiteY8" fmla="*/ 0 h 1645938"/>
                  <a:gd name="connsiteX9" fmla="*/ 168337 w 1974860"/>
                  <a:gd name="connsiteY9" fmla="*/ 0 h 1645938"/>
                  <a:gd name="connsiteX10" fmla="*/ 0 w 1974860"/>
                  <a:gd name="connsiteY10" fmla="*/ 168337 h 164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4860" h="1645938">
                    <a:moveTo>
                      <a:pt x="0" y="168337"/>
                    </a:moveTo>
                    <a:lnTo>
                      <a:pt x="0" y="1477565"/>
                    </a:lnTo>
                    <a:cubicBezTo>
                      <a:pt x="0" y="1570398"/>
                      <a:pt x="75540" y="1645939"/>
                      <a:pt x="168337" y="1645939"/>
                    </a:cubicBezTo>
                    <a:lnTo>
                      <a:pt x="1974861" y="1645939"/>
                    </a:lnTo>
                    <a:lnTo>
                      <a:pt x="1974861" y="1316297"/>
                    </a:lnTo>
                    <a:lnTo>
                      <a:pt x="329107" y="1316297"/>
                    </a:lnTo>
                    <a:lnTo>
                      <a:pt x="329107" y="329439"/>
                    </a:lnTo>
                    <a:lnTo>
                      <a:pt x="1974861" y="329439"/>
                    </a:lnTo>
                    <a:lnTo>
                      <a:pt x="1974861" y="0"/>
                    </a:lnTo>
                    <a:lnTo>
                      <a:pt x="168337" y="0"/>
                    </a:lnTo>
                    <a:cubicBezTo>
                      <a:pt x="75540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" name="Freeform: Shape 110">
                <a:extLst>
                  <a:ext uri="{FF2B5EF4-FFF2-40B4-BE49-F238E27FC236}">
                    <a16:creationId xmlns:a16="http://schemas.microsoft.com/office/drawing/2014/main" id="{44497409-1A1B-6B37-7B2E-C6E896D16AE8}"/>
                  </a:ext>
                </a:extLst>
              </p:cNvPr>
              <p:cNvSpPr/>
              <p:nvPr/>
            </p:nvSpPr>
            <p:spPr>
              <a:xfrm>
                <a:off x="10200012" y="1262271"/>
                <a:ext cx="1974693" cy="2304409"/>
              </a:xfrm>
              <a:custGeom>
                <a:avLst/>
                <a:gdLst>
                  <a:gd name="connsiteX0" fmla="*/ 1974694 w 1974693"/>
                  <a:gd name="connsiteY0" fmla="*/ 988021 h 2304409"/>
                  <a:gd name="connsiteX1" fmla="*/ 1974694 w 1974693"/>
                  <a:gd name="connsiteY1" fmla="*/ 658582 h 2304409"/>
                  <a:gd name="connsiteX2" fmla="*/ 329235 w 1974693"/>
                  <a:gd name="connsiteY2" fmla="*/ 658582 h 2304409"/>
                  <a:gd name="connsiteX3" fmla="*/ 329235 w 1974693"/>
                  <a:gd name="connsiteY3" fmla="*/ 0 h 2304409"/>
                  <a:gd name="connsiteX4" fmla="*/ 0 w 1974693"/>
                  <a:gd name="connsiteY4" fmla="*/ 0 h 2304409"/>
                  <a:gd name="connsiteX5" fmla="*/ 0 w 1974693"/>
                  <a:gd name="connsiteY5" fmla="*/ 2136073 h 2304409"/>
                  <a:gd name="connsiteX6" fmla="*/ 168374 w 1974693"/>
                  <a:gd name="connsiteY6" fmla="*/ 2304410 h 2304409"/>
                  <a:gd name="connsiteX7" fmla="*/ 1974694 w 1974693"/>
                  <a:gd name="connsiteY7" fmla="*/ 2304410 h 2304409"/>
                  <a:gd name="connsiteX8" fmla="*/ 1974694 w 1974693"/>
                  <a:gd name="connsiteY8" fmla="*/ 1975008 h 2304409"/>
                  <a:gd name="connsiteX9" fmla="*/ 329235 w 1974693"/>
                  <a:gd name="connsiteY9" fmla="*/ 1975008 h 2304409"/>
                  <a:gd name="connsiteX10" fmla="*/ 329235 w 1974693"/>
                  <a:gd name="connsiteY10" fmla="*/ 988021 h 2304409"/>
                  <a:gd name="connsiteX11" fmla="*/ 1974694 w 1974693"/>
                  <a:gd name="connsiteY11" fmla="*/ 988021 h 230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74693" h="2304409">
                    <a:moveTo>
                      <a:pt x="1974694" y="988021"/>
                    </a:moveTo>
                    <a:lnTo>
                      <a:pt x="1974694" y="658582"/>
                    </a:lnTo>
                    <a:lnTo>
                      <a:pt x="329235" y="658582"/>
                    </a:lnTo>
                    <a:lnTo>
                      <a:pt x="329235" y="0"/>
                    </a:lnTo>
                    <a:lnTo>
                      <a:pt x="0" y="0"/>
                    </a:lnTo>
                    <a:lnTo>
                      <a:pt x="0" y="2136073"/>
                    </a:lnTo>
                    <a:cubicBezTo>
                      <a:pt x="0" y="2228870"/>
                      <a:pt x="75540" y="2304410"/>
                      <a:pt x="168374" y="2304410"/>
                    </a:cubicBezTo>
                    <a:lnTo>
                      <a:pt x="1974694" y="2304410"/>
                    </a:lnTo>
                    <a:lnTo>
                      <a:pt x="1974694" y="1975008"/>
                    </a:lnTo>
                    <a:lnTo>
                      <a:pt x="329235" y="1975008"/>
                    </a:lnTo>
                    <a:lnTo>
                      <a:pt x="329235" y="988021"/>
                    </a:lnTo>
                    <a:lnTo>
                      <a:pt x="1974694" y="98802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" name="Freeform: Shape 111">
                <a:extLst>
                  <a:ext uri="{FF2B5EF4-FFF2-40B4-BE49-F238E27FC236}">
                    <a16:creationId xmlns:a16="http://schemas.microsoft.com/office/drawing/2014/main" id="{B375D12E-FA25-D418-2FD4-4C00E518F35E}"/>
                  </a:ext>
                </a:extLst>
              </p:cNvPr>
              <p:cNvSpPr/>
              <p:nvPr/>
            </p:nvSpPr>
            <p:spPr>
              <a:xfrm>
                <a:off x="7895934" y="1920871"/>
                <a:ext cx="1975027" cy="1645957"/>
              </a:xfrm>
              <a:custGeom>
                <a:avLst/>
                <a:gdLst>
                  <a:gd name="connsiteX0" fmla="*/ 0 w 1975027"/>
                  <a:gd name="connsiteY0" fmla="*/ 168337 h 1645957"/>
                  <a:gd name="connsiteX1" fmla="*/ 0 w 1975027"/>
                  <a:gd name="connsiteY1" fmla="*/ 819297 h 1645957"/>
                  <a:gd name="connsiteX2" fmla="*/ 168338 w 1975027"/>
                  <a:gd name="connsiteY2" fmla="*/ 987670 h 1645957"/>
                  <a:gd name="connsiteX3" fmla="*/ 1645902 w 1975027"/>
                  <a:gd name="connsiteY3" fmla="*/ 987670 h 1645957"/>
                  <a:gd name="connsiteX4" fmla="*/ 1645902 w 1975027"/>
                  <a:gd name="connsiteY4" fmla="*/ 1316315 h 1645957"/>
                  <a:gd name="connsiteX5" fmla="*/ 0 w 1975027"/>
                  <a:gd name="connsiteY5" fmla="*/ 1316315 h 1645957"/>
                  <a:gd name="connsiteX6" fmla="*/ 0 w 1975027"/>
                  <a:gd name="connsiteY6" fmla="*/ 1645957 h 1645957"/>
                  <a:gd name="connsiteX7" fmla="*/ 1806691 w 1975027"/>
                  <a:gd name="connsiteY7" fmla="*/ 1645957 h 1645957"/>
                  <a:gd name="connsiteX8" fmla="*/ 1975027 w 1975027"/>
                  <a:gd name="connsiteY8" fmla="*/ 1477583 h 1645957"/>
                  <a:gd name="connsiteX9" fmla="*/ 1975027 w 1975027"/>
                  <a:gd name="connsiteY9" fmla="*/ 826605 h 1645957"/>
                  <a:gd name="connsiteX10" fmla="*/ 1806691 w 1975027"/>
                  <a:gd name="connsiteY10" fmla="*/ 658231 h 1645957"/>
                  <a:gd name="connsiteX11" fmla="*/ 329125 w 1975027"/>
                  <a:gd name="connsiteY11" fmla="*/ 658231 h 1645957"/>
                  <a:gd name="connsiteX12" fmla="*/ 329125 w 1975027"/>
                  <a:gd name="connsiteY12" fmla="*/ 329439 h 1645957"/>
                  <a:gd name="connsiteX13" fmla="*/ 1975027 w 1975027"/>
                  <a:gd name="connsiteY13" fmla="*/ 329439 h 1645957"/>
                  <a:gd name="connsiteX14" fmla="*/ 1975027 w 1975027"/>
                  <a:gd name="connsiteY14" fmla="*/ 0 h 1645957"/>
                  <a:gd name="connsiteX15" fmla="*/ 168338 w 1975027"/>
                  <a:gd name="connsiteY15" fmla="*/ 0 h 1645957"/>
                  <a:gd name="connsiteX16" fmla="*/ 0 w 1975027"/>
                  <a:gd name="connsiteY16" fmla="*/ 168337 h 1645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5027" h="1645957">
                    <a:moveTo>
                      <a:pt x="0" y="168337"/>
                    </a:moveTo>
                    <a:lnTo>
                      <a:pt x="0" y="819297"/>
                    </a:lnTo>
                    <a:cubicBezTo>
                      <a:pt x="0" y="912130"/>
                      <a:pt x="75541" y="987670"/>
                      <a:pt x="168338" y="987670"/>
                    </a:cubicBezTo>
                    <a:lnTo>
                      <a:pt x="1645902" y="987670"/>
                    </a:lnTo>
                    <a:lnTo>
                      <a:pt x="1645902" y="1316315"/>
                    </a:lnTo>
                    <a:lnTo>
                      <a:pt x="0" y="1316315"/>
                    </a:lnTo>
                    <a:lnTo>
                      <a:pt x="0" y="1645957"/>
                    </a:lnTo>
                    <a:lnTo>
                      <a:pt x="1806691" y="1645957"/>
                    </a:lnTo>
                    <a:cubicBezTo>
                      <a:pt x="1899524" y="1645957"/>
                      <a:pt x="1975027" y="1570417"/>
                      <a:pt x="1975027" y="1477583"/>
                    </a:cubicBezTo>
                    <a:lnTo>
                      <a:pt x="1975027" y="826605"/>
                    </a:lnTo>
                    <a:cubicBezTo>
                      <a:pt x="1975027" y="733772"/>
                      <a:pt x="1899524" y="658231"/>
                      <a:pt x="1806691" y="658231"/>
                    </a:cubicBezTo>
                    <a:lnTo>
                      <a:pt x="329125" y="658231"/>
                    </a:lnTo>
                    <a:lnTo>
                      <a:pt x="329125" y="329439"/>
                    </a:lnTo>
                    <a:lnTo>
                      <a:pt x="1975027" y="329439"/>
                    </a:lnTo>
                    <a:lnTo>
                      <a:pt x="1975027" y="0"/>
                    </a:lnTo>
                    <a:lnTo>
                      <a:pt x="168338" y="0"/>
                    </a:lnTo>
                    <a:cubicBezTo>
                      <a:pt x="75541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" name="Freeform: Shape 112">
                <a:extLst>
                  <a:ext uri="{FF2B5EF4-FFF2-40B4-BE49-F238E27FC236}">
                    <a16:creationId xmlns:a16="http://schemas.microsoft.com/office/drawing/2014/main" id="{0C62659B-13EC-E718-858A-E258C198AD38}"/>
                  </a:ext>
                </a:extLst>
              </p:cNvPr>
              <p:cNvSpPr/>
              <p:nvPr/>
            </p:nvSpPr>
            <p:spPr>
              <a:xfrm>
                <a:off x="5592466" y="1920853"/>
                <a:ext cx="1974934" cy="1645827"/>
              </a:xfrm>
              <a:custGeom>
                <a:avLst/>
                <a:gdLst>
                  <a:gd name="connsiteX0" fmla="*/ 1645329 w 1974934"/>
                  <a:gd name="connsiteY0" fmla="*/ 1316555 h 1645827"/>
                  <a:gd name="connsiteX1" fmla="*/ 329051 w 1974934"/>
                  <a:gd name="connsiteY1" fmla="*/ 1316555 h 1645827"/>
                  <a:gd name="connsiteX2" fmla="*/ 329051 w 1974934"/>
                  <a:gd name="connsiteY2" fmla="*/ 329476 h 1645827"/>
                  <a:gd name="connsiteX3" fmla="*/ 1645329 w 1974934"/>
                  <a:gd name="connsiteY3" fmla="*/ 329476 h 1645827"/>
                  <a:gd name="connsiteX4" fmla="*/ 1645329 w 1974934"/>
                  <a:gd name="connsiteY4" fmla="*/ 1316555 h 1645827"/>
                  <a:gd name="connsiteX5" fmla="*/ 1806598 w 1974934"/>
                  <a:gd name="connsiteY5" fmla="*/ 0 h 1645827"/>
                  <a:gd name="connsiteX6" fmla="*/ 168337 w 1974934"/>
                  <a:gd name="connsiteY6" fmla="*/ 0 h 1645827"/>
                  <a:gd name="connsiteX7" fmla="*/ 0 w 1974934"/>
                  <a:gd name="connsiteY7" fmla="*/ 168337 h 1645827"/>
                  <a:gd name="connsiteX8" fmla="*/ 0 w 1974934"/>
                  <a:gd name="connsiteY8" fmla="*/ 1477491 h 1645827"/>
                  <a:gd name="connsiteX9" fmla="*/ 168337 w 1974934"/>
                  <a:gd name="connsiteY9" fmla="*/ 1645828 h 1645827"/>
                  <a:gd name="connsiteX10" fmla="*/ 1806598 w 1974934"/>
                  <a:gd name="connsiteY10" fmla="*/ 1645828 h 1645827"/>
                  <a:gd name="connsiteX11" fmla="*/ 1974934 w 1974934"/>
                  <a:gd name="connsiteY11" fmla="*/ 1477491 h 1645827"/>
                  <a:gd name="connsiteX12" fmla="*/ 1974934 w 1974934"/>
                  <a:gd name="connsiteY12" fmla="*/ 168337 h 1645827"/>
                  <a:gd name="connsiteX13" fmla="*/ 1806598 w 1974934"/>
                  <a:gd name="connsiteY13" fmla="*/ 0 h 164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4934" h="1645827">
                    <a:moveTo>
                      <a:pt x="1645329" y="1316555"/>
                    </a:moveTo>
                    <a:lnTo>
                      <a:pt x="329051" y="1316555"/>
                    </a:lnTo>
                    <a:lnTo>
                      <a:pt x="329051" y="329476"/>
                    </a:lnTo>
                    <a:lnTo>
                      <a:pt x="1645329" y="329476"/>
                    </a:lnTo>
                    <a:lnTo>
                      <a:pt x="1645329" y="1316555"/>
                    </a:lnTo>
                    <a:close/>
                    <a:moveTo>
                      <a:pt x="1806598" y="0"/>
                    </a:moveTo>
                    <a:lnTo>
                      <a:pt x="168337" y="0"/>
                    </a:lnTo>
                    <a:cubicBezTo>
                      <a:pt x="75504" y="0"/>
                      <a:pt x="0" y="75503"/>
                      <a:pt x="0" y="168337"/>
                    </a:cubicBezTo>
                    <a:lnTo>
                      <a:pt x="0" y="1477491"/>
                    </a:lnTo>
                    <a:cubicBezTo>
                      <a:pt x="0" y="1570324"/>
                      <a:pt x="75504" y="1645828"/>
                      <a:pt x="168337" y="1645828"/>
                    </a:cubicBezTo>
                    <a:lnTo>
                      <a:pt x="1806598" y="1645828"/>
                    </a:lnTo>
                    <a:cubicBezTo>
                      <a:pt x="1899394" y="1645828"/>
                      <a:pt x="1974934" y="1570324"/>
                      <a:pt x="1974934" y="1477491"/>
                    </a:cubicBezTo>
                    <a:lnTo>
                      <a:pt x="1974934" y="168337"/>
                    </a:lnTo>
                    <a:cubicBezTo>
                      <a:pt x="1974934" y="75503"/>
                      <a:pt x="1899394" y="0"/>
                      <a:pt x="1806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" name="Freeform: Shape 113">
                <a:extLst>
                  <a:ext uri="{FF2B5EF4-FFF2-40B4-BE49-F238E27FC236}">
                    <a16:creationId xmlns:a16="http://schemas.microsoft.com/office/drawing/2014/main" id="{01DAFED5-89DD-BB4A-C03F-95D211C389F8}"/>
                  </a:ext>
                </a:extLst>
              </p:cNvPr>
              <p:cNvSpPr/>
              <p:nvPr/>
            </p:nvSpPr>
            <p:spPr>
              <a:xfrm>
                <a:off x="0" y="2752921"/>
                <a:ext cx="2626964" cy="1452206"/>
              </a:xfrm>
              <a:custGeom>
                <a:avLst/>
                <a:gdLst>
                  <a:gd name="connsiteX0" fmla="*/ 2626466 w 2626964"/>
                  <a:gd name="connsiteY0" fmla="*/ 445582 h 1452206"/>
                  <a:gd name="connsiteX1" fmla="*/ 1309247 w 2626964"/>
                  <a:gd name="connsiteY1" fmla="*/ 1106360 h 1452206"/>
                  <a:gd name="connsiteX2" fmla="*/ 322684 w 2626964"/>
                  <a:gd name="connsiteY2" fmla="*/ 611962 h 1452206"/>
                  <a:gd name="connsiteX3" fmla="*/ 322684 w 2626964"/>
                  <a:gd name="connsiteY3" fmla="*/ 0 h 1452206"/>
                  <a:gd name="connsiteX4" fmla="*/ 0 w 2626964"/>
                  <a:gd name="connsiteY4" fmla="*/ 197091 h 1452206"/>
                  <a:gd name="connsiteX5" fmla="*/ 0 w 2626964"/>
                  <a:gd name="connsiteY5" fmla="*/ 707029 h 1452206"/>
                  <a:gd name="connsiteX6" fmla="*/ 24971 w 2626964"/>
                  <a:gd name="connsiteY6" fmla="*/ 795248 h 1452206"/>
                  <a:gd name="connsiteX7" fmla="*/ 92390 w 2626964"/>
                  <a:gd name="connsiteY7" fmla="*/ 857297 h 1452206"/>
                  <a:gd name="connsiteX8" fmla="*/ 1233725 w 2626964"/>
                  <a:gd name="connsiteY8" fmla="*/ 1434194 h 1452206"/>
                  <a:gd name="connsiteX9" fmla="*/ 1309653 w 2626964"/>
                  <a:gd name="connsiteY9" fmla="*/ 1452207 h 1452206"/>
                  <a:gd name="connsiteX10" fmla="*/ 1384879 w 2626964"/>
                  <a:gd name="connsiteY10" fmla="*/ 1434581 h 1452206"/>
                  <a:gd name="connsiteX11" fmla="*/ 2533762 w 2626964"/>
                  <a:gd name="connsiteY11" fmla="*/ 861025 h 1452206"/>
                  <a:gd name="connsiteX12" fmla="*/ 2601865 w 2626964"/>
                  <a:gd name="connsiteY12" fmla="*/ 798810 h 1452206"/>
                  <a:gd name="connsiteX13" fmla="*/ 2626965 w 2626964"/>
                  <a:gd name="connsiteY13" fmla="*/ 710074 h 1452206"/>
                  <a:gd name="connsiteX14" fmla="*/ 2626448 w 2626964"/>
                  <a:gd name="connsiteY14" fmla="*/ 445748 h 1452206"/>
                  <a:gd name="connsiteX15" fmla="*/ 2626448 w 2626964"/>
                  <a:gd name="connsiteY15" fmla="*/ 445582 h 14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26964" h="1452206">
                    <a:moveTo>
                      <a:pt x="2626466" y="445582"/>
                    </a:moveTo>
                    <a:lnTo>
                      <a:pt x="1309247" y="1106360"/>
                    </a:lnTo>
                    <a:lnTo>
                      <a:pt x="322684" y="611962"/>
                    </a:lnTo>
                    <a:lnTo>
                      <a:pt x="322684" y="0"/>
                    </a:lnTo>
                    <a:lnTo>
                      <a:pt x="0" y="197091"/>
                    </a:lnTo>
                    <a:lnTo>
                      <a:pt x="0" y="707029"/>
                    </a:lnTo>
                    <a:cubicBezTo>
                      <a:pt x="0" y="738220"/>
                      <a:pt x="8637" y="768727"/>
                      <a:pt x="24971" y="795248"/>
                    </a:cubicBezTo>
                    <a:cubicBezTo>
                      <a:pt x="41286" y="821788"/>
                      <a:pt x="64596" y="843216"/>
                      <a:pt x="92390" y="857297"/>
                    </a:cubicBezTo>
                    <a:lnTo>
                      <a:pt x="1233725" y="1434194"/>
                    </a:lnTo>
                    <a:cubicBezTo>
                      <a:pt x="1257478" y="1446208"/>
                      <a:pt x="1283574" y="1452207"/>
                      <a:pt x="1309653" y="1452207"/>
                    </a:cubicBezTo>
                    <a:cubicBezTo>
                      <a:pt x="1335472" y="1452207"/>
                      <a:pt x="1361292" y="1446319"/>
                      <a:pt x="1384879" y="1434581"/>
                    </a:cubicBezTo>
                    <a:lnTo>
                      <a:pt x="2533762" y="861025"/>
                    </a:lnTo>
                    <a:cubicBezTo>
                      <a:pt x="2561852" y="847017"/>
                      <a:pt x="2585402" y="825498"/>
                      <a:pt x="2601865" y="798810"/>
                    </a:cubicBezTo>
                    <a:cubicBezTo>
                      <a:pt x="2618327" y="772123"/>
                      <a:pt x="2627038" y="741413"/>
                      <a:pt x="2626965" y="710074"/>
                    </a:cubicBezTo>
                    <a:lnTo>
                      <a:pt x="2626448" y="445748"/>
                    </a:lnTo>
                    <a:lnTo>
                      <a:pt x="2626448" y="445582"/>
                    </a:lnTo>
                    <a:close/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" name="Freeform: Shape 114">
                <a:extLst>
                  <a:ext uri="{FF2B5EF4-FFF2-40B4-BE49-F238E27FC236}">
                    <a16:creationId xmlns:a16="http://schemas.microsoft.com/office/drawing/2014/main" id="{0A5E5B5B-8A8B-458D-2384-51D2644C1643}"/>
                  </a:ext>
                </a:extLst>
              </p:cNvPr>
              <p:cNvSpPr/>
              <p:nvPr/>
            </p:nvSpPr>
            <p:spPr>
              <a:xfrm>
                <a:off x="0" y="1282398"/>
                <a:ext cx="2626964" cy="1452213"/>
              </a:xfrm>
              <a:custGeom>
                <a:avLst/>
                <a:gdLst>
                  <a:gd name="connsiteX0" fmla="*/ 2602031 w 2626964"/>
                  <a:gd name="connsiteY0" fmla="*/ 656984 h 1452213"/>
                  <a:gd name="connsiteX1" fmla="*/ 2534574 w 2626964"/>
                  <a:gd name="connsiteY1" fmla="*/ 594935 h 1452213"/>
                  <a:gd name="connsiteX2" fmla="*/ 1393240 w 2626964"/>
                  <a:gd name="connsiteY2" fmla="*/ 18039 h 1452213"/>
                  <a:gd name="connsiteX3" fmla="*/ 1242123 w 2626964"/>
                  <a:gd name="connsiteY3" fmla="*/ 17633 h 1452213"/>
                  <a:gd name="connsiteX4" fmla="*/ 93203 w 2626964"/>
                  <a:gd name="connsiteY4" fmla="*/ 591152 h 1452213"/>
                  <a:gd name="connsiteX5" fmla="*/ 25100 w 2626964"/>
                  <a:gd name="connsiteY5" fmla="*/ 653367 h 1452213"/>
                  <a:gd name="connsiteX6" fmla="*/ 0 w 2626964"/>
                  <a:gd name="connsiteY6" fmla="*/ 742103 h 1452213"/>
                  <a:gd name="connsiteX7" fmla="*/ 517 w 2626964"/>
                  <a:gd name="connsiteY7" fmla="*/ 1006466 h 1452213"/>
                  <a:gd name="connsiteX8" fmla="*/ 517 w 2626964"/>
                  <a:gd name="connsiteY8" fmla="*/ 1006632 h 1452213"/>
                  <a:gd name="connsiteX9" fmla="*/ 1317700 w 2626964"/>
                  <a:gd name="connsiteY9" fmla="*/ 345854 h 1452213"/>
                  <a:gd name="connsiteX10" fmla="*/ 2304299 w 2626964"/>
                  <a:gd name="connsiteY10" fmla="*/ 840289 h 1452213"/>
                  <a:gd name="connsiteX11" fmla="*/ 2304299 w 2626964"/>
                  <a:gd name="connsiteY11" fmla="*/ 1452214 h 1452213"/>
                  <a:gd name="connsiteX12" fmla="*/ 2626965 w 2626964"/>
                  <a:gd name="connsiteY12" fmla="*/ 1255160 h 1452213"/>
                  <a:gd name="connsiteX13" fmla="*/ 2626965 w 2626964"/>
                  <a:gd name="connsiteY13" fmla="*/ 745167 h 1452213"/>
                  <a:gd name="connsiteX14" fmla="*/ 2602031 w 2626964"/>
                  <a:gd name="connsiteY14" fmla="*/ 656984 h 1452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6964" h="1452213">
                    <a:moveTo>
                      <a:pt x="2602031" y="656984"/>
                    </a:moveTo>
                    <a:cubicBezTo>
                      <a:pt x="2585679" y="630444"/>
                      <a:pt x="2562369" y="608980"/>
                      <a:pt x="2534574" y="594935"/>
                    </a:cubicBezTo>
                    <a:lnTo>
                      <a:pt x="1393240" y="18039"/>
                    </a:lnTo>
                    <a:cubicBezTo>
                      <a:pt x="1345993" y="-5861"/>
                      <a:pt x="1289462" y="-6028"/>
                      <a:pt x="1242123" y="17633"/>
                    </a:cubicBezTo>
                    <a:lnTo>
                      <a:pt x="93203" y="591152"/>
                    </a:lnTo>
                    <a:cubicBezTo>
                      <a:pt x="65113" y="605197"/>
                      <a:pt x="41563" y="626679"/>
                      <a:pt x="25100" y="653367"/>
                    </a:cubicBezTo>
                    <a:cubicBezTo>
                      <a:pt x="8638" y="680054"/>
                      <a:pt x="-37" y="710765"/>
                      <a:pt x="0" y="742103"/>
                    </a:cubicBezTo>
                    <a:lnTo>
                      <a:pt x="517" y="1006466"/>
                    </a:lnTo>
                    <a:lnTo>
                      <a:pt x="517" y="1006632"/>
                    </a:lnTo>
                    <a:lnTo>
                      <a:pt x="1317700" y="345854"/>
                    </a:lnTo>
                    <a:lnTo>
                      <a:pt x="2304299" y="840289"/>
                    </a:lnTo>
                    <a:lnTo>
                      <a:pt x="2304299" y="1452214"/>
                    </a:lnTo>
                    <a:lnTo>
                      <a:pt x="2626965" y="1255160"/>
                    </a:lnTo>
                    <a:lnTo>
                      <a:pt x="2626965" y="745167"/>
                    </a:lnTo>
                    <a:cubicBezTo>
                      <a:pt x="2626965" y="714013"/>
                      <a:pt x="2618346" y="683505"/>
                      <a:pt x="2602031" y="656984"/>
                    </a:cubicBezTo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92" name="7 Imagen" descr="Logotipo.png">
            <a:extLst>
              <a:ext uri="{FF2B5EF4-FFF2-40B4-BE49-F238E27FC236}">
                <a16:creationId xmlns:a16="http://schemas.microsoft.com/office/drawing/2014/main" id="{2F98ED24-C415-C5EE-EABB-CDE27C993D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543" t="32893" r="32247" b="32851"/>
          <a:stretch>
            <a:fillRect/>
          </a:stretch>
        </p:blipFill>
        <p:spPr>
          <a:xfrm>
            <a:off x="18150409" y="10006616"/>
            <a:ext cx="1708378" cy="10536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6" name="Imagen 95">
            <a:extLst>
              <a:ext uri="{FF2B5EF4-FFF2-40B4-BE49-F238E27FC236}">
                <a16:creationId xmlns:a16="http://schemas.microsoft.com/office/drawing/2014/main" id="{8A32B317-9EAA-C5E6-D30A-9A33C1D21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6241" y="3673475"/>
            <a:ext cx="2315114" cy="338362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7 Imagen" descr="Logotipo.png">
            <a:extLst>
              <a:ext uri="{FF2B5EF4-FFF2-40B4-BE49-F238E27FC236}">
                <a16:creationId xmlns:a16="http://schemas.microsoft.com/office/drawing/2014/main" id="{C06F11A2-FC4E-4DC7-BF69-366F49AB69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</a:blip>
          <a:srcRect l="30543" t="32893" r="32247" b="32851"/>
          <a:stretch>
            <a:fillRect/>
          </a:stretch>
        </p:blipFill>
        <p:spPr>
          <a:xfrm>
            <a:off x="10409210" y="1039061"/>
            <a:ext cx="7692241" cy="47441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object 2"/>
          <p:cNvSpPr txBox="1"/>
          <p:nvPr/>
        </p:nvSpPr>
        <p:spPr>
          <a:xfrm>
            <a:off x="6815990" y="3883846"/>
            <a:ext cx="6919595" cy="256672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114" dirty="0">
                <a:solidFill>
                  <a:schemeClr val="tx1"/>
                </a:solidFill>
                <a:latin typeface="EffraTrial-SemiBold"/>
                <a:cs typeface="EffraTrial-SemiBold"/>
              </a:rPr>
              <a:t>www.proteocure.eu</a:t>
            </a:r>
            <a:endParaRPr sz="2950" dirty="0">
              <a:solidFill>
                <a:schemeClr val="tx1"/>
              </a:solidFill>
              <a:latin typeface="EffraTrial-SemiBold"/>
              <a:cs typeface="EffraTrial-SemiBold"/>
            </a:endParaRPr>
          </a:p>
          <a:p>
            <a:pPr>
              <a:lnSpc>
                <a:spcPct val="100000"/>
              </a:lnSpc>
            </a:pPr>
            <a:endParaRPr sz="3850" dirty="0">
              <a:solidFill>
                <a:schemeClr val="tx1"/>
              </a:solidFill>
              <a:latin typeface="EffraTrial-SemiBold"/>
              <a:cs typeface="EffraTrial-SemiBold"/>
            </a:endParaRPr>
          </a:p>
          <a:p>
            <a:pPr marL="12700">
              <a:lnSpc>
                <a:spcPct val="100000"/>
              </a:lnSpc>
            </a:pPr>
            <a:r>
              <a:rPr sz="2950" b="1" spc="105" dirty="0">
                <a:solidFill>
                  <a:schemeClr val="tx1"/>
                </a:solidFill>
                <a:latin typeface="EffraTrial-SemiBold"/>
                <a:cs typeface="EffraTrial-SemiBold"/>
              </a:rPr>
              <a:t>@ProteoCure</a:t>
            </a:r>
            <a:endParaRPr sz="2950" dirty="0">
              <a:solidFill>
                <a:schemeClr val="tx1"/>
              </a:solidFill>
              <a:latin typeface="EffraTrial-SemiBold"/>
              <a:cs typeface="EffraTrial-SemiBold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800" dirty="0">
              <a:solidFill>
                <a:schemeClr val="tx1"/>
              </a:solidFill>
              <a:latin typeface="EffraTrial-SemiBold"/>
              <a:cs typeface="EffraTrial-SemiBold"/>
            </a:endParaRPr>
          </a:p>
          <a:p>
            <a:pPr marL="12700">
              <a:lnSpc>
                <a:spcPct val="100000"/>
              </a:lnSpc>
            </a:pPr>
            <a:r>
              <a:rPr sz="2950" b="1" spc="110" dirty="0">
                <a:solidFill>
                  <a:schemeClr val="tx1"/>
                </a:solidFill>
                <a:latin typeface="EffraTrial-SemiBold"/>
                <a:cs typeface="EffraTrial-SemiBold"/>
              </a:rPr>
              <a:t>www.youtube.com/@proteocure9354</a:t>
            </a:r>
            <a:endParaRPr sz="2950" dirty="0">
              <a:solidFill>
                <a:schemeClr val="tx1"/>
              </a:solidFill>
              <a:latin typeface="EffraTrial-SemiBold"/>
              <a:cs typeface="EffraTrial-SemiBol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981738" y="9541842"/>
            <a:ext cx="2471420" cy="1767205"/>
          </a:xfrm>
          <a:custGeom>
            <a:avLst/>
            <a:gdLst/>
            <a:ahLst/>
            <a:cxnLst/>
            <a:rect l="l" t="t" r="r" b="b"/>
            <a:pathLst>
              <a:path w="2471420" h="1767204">
                <a:moveTo>
                  <a:pt x="1235574" y="0"/>
                </a:moveTo>
                <a:lnTo>
                  <a:pt x="1187052" y="935"/>
                </a:lnTo>
                <a:lnTo>
                  <a:pt x="1139004" y="3717"/>
                </a:lnTo>
                <a:lnTo>
                  <a:pt x="1091465" y="8313"/>
                </a:lnTo>
                <a:lnTo>
                  <a:pt x="1044469" y="14688"/>
                </a:lnTo>
                <a:lnTo>
                  <a:pt x="998050" y="22807"/>
                </a:lnTo>
                <a:lnTo>
                  <a:pt x="952243" y="32636"/>
                </a:lnTo>
                <a:lnTo>
                  <a:pt x="907081" y="44141"/>
                </a:lnTo>
                <a:lnTo>
                  <a:pt x="862600" y="57288"/>
                </a:lnTo>
                <a:lnTo>
                  <a:pt x="818833" y="72041"/>
                </a:lnTo>
                <a:lnTo>
                  <a:pt x="775816" y="88367"/>
                </a:lnTo>
                <a:lnTo>
                  <a:pt x="733581" y="106231"/>
                </a:lnTo>
                <a:lnTo>
                  <a:pt x="692164" y="125600"/>
                </a:lnTo>
                <a:lnTo>
                  <a:pt x="651599" y="146438"/>
                </a:lnTo>
                <a:lnTo>
                  <a:pt x="611920" y="168711"/>
                </a:lnTo>
                <a:lnTo>
                  <a:pt x="573161" y="192385"/>
                </a:lnTo>
                <a:lnTo>
                  <a:pt x="535357" y="217425"/>
                </a:lnTo>
                <a:lnTo>
                  <a:pt x="498542" y="243798"/>
                </a:lnTo>
                <a:lnTo>
                  <a:pt x="462751" y="271468"/>
                </a:lnTo>
                <a:lnTo>
                  <a:pt x="428017" y="300402"/>
                </a:lnTo>
                <a:lnTo>
                  <a:pt x="394376" y="330565"/>
                </a:lnTo>
                <a:lnTo>
                  <a:pt x="361860" y="361923"/>
                </a:lnTo>
                <a:lnTo>
                  <a:pt x="330506" y="394441"/>
                </a:lnTo>
                <a:lnTo>
                  <a:pt x="300346" y="428085"/>
                </a:lnTo>
                <a:lnTo>
                  <a:pt x="271416" y="462821"/>
                </a:lnTo>
                <a:lnTo>
                  <a:pt x="243749" y="498614"/>
                </a:lnTo>
                <a:lnTo>
                  <a:pt x="217380" y="535430"/>
                </a:lnTo>
                <a:lnTo>
                  <a:pt x="192343" y="573235"/>
                </a:lnTo>
                <a:lnTo>
                  <a:pt x="168673" y="611994"/>
                </a:lnTo>
                <a:lnTo>
                  <a:pt x="146404" y="651673"/>
                </a:lnTo>
                <a:lnTo>
                  <a:pt x="125570" y="692237"/>
                </a:lnTo>
                <a:lnTo>
                  <a:pt x="106206" y="733653"/>
                </a:lnTo>
                <a:lnTo>
                  <a:pt x="88345" y="775885"/>
                </a:lnTo>
                <a:lnTo>
                  <a:pt x="72023" y="818900"/>
                </a:lnTo>
                <a:lnTo>
                  <a:pt x="57273" y="862663"/>
                </a:lnTo>
                <a:lnTo>
                  <a:pt x="44130" y="907139"/>
                </a:lnTo>
                <a:lnTo>
                  <a:pt x="32628" y="952295"/>
                </a:lnTo>
                <a:lnTo>
                  <a:pt x="22801" y="998096"/>
                </a:lnTo>
                <a:lnTo>
                  <a:pt x="14684" y="1044508"/>
                </a:lnTo>
                <a:lnTo>
                  <a:pt x="8311" y="1091496"/>
                </a:lnTo>
                <a:lnTo>
                  <a:pt x="3716" y="1139026"/>
                </a:lnTo>
                <a:lnTo>
                  <a:pt x="934" y="1187064"/>
                </a:lnTo>
                <a:lnTo>
                  <a:pt x="0" y="1235574"/>
                </a:lnTo>
                <a:lnTo>
                  <a:pt x="934" y="1284085"/>
                </a:lnTo>
                <a:lnTo>
                  <a:pt x="3716" y="1332121"/>
                </a:lnTo>
                <a:lnTo>
                  <a:pt x="8311" y="1379651"/>
                </a:lnTo>
                <a:lnTo>
                  <a:pt x="14684" y="1426638"/>
                </a:lnTo>
                <a:lnTo>
                  <a:pt x="22801" y="1473049"/>
                </a:lnTo>
                <a:lnTo>
                  <a:pt x="32628" y="1518850"/>
                </a:lnTo>
                <a:lnTo>
                  <a:pt x="44130" y="1564005"/>
                </a:lnTo>
                <a:lnTo>
                  <a:pt x="57273" y="1608481"/>
                </a:lnTo>
                <a:lnTo>
                  <a:pt x="72023" y="1652244"/>
                </a:lnTo>
                <a:lnTo>
                  <a:pt x="88345" y="1695258"/>
                </a:lnTo>
                <a:lnTo>
                  <a:pt x="106206" y="1737490"/>
                </a:lnTo>
                <a:lnTo>
                  <a:pt x="119870" y="1766713"/>
                </a:lnTo>
              </a:path>
              <a:path w="2471420" h="1767204">
                <a:moveTo>
                  <a:pt x="2351285" y="1766713"/>
                </a:moveTo>
                <a:lnTo>
                  <a:pt x="2382782" y="1695327"/>
                </a:lnTo>
                <a:lnTo>
                  <a:pt x="2399108" y="1652310"/>
                </a:lnTo>
                <a:lnTo>
                  <a:pt x="2413861" y="1608544"/>
                </a:lnTo>
                <a:lnTo>
                  <a:pt x="2427008" y="1564063"/>
                </a:lnTo>
                <a:lnTo>
                  <a:pt x="2438512" y="1518902"/>
                </a:lnTo>
                <a:lnTo>
                  <a:pt x="2448342" y="1473096"/>
                </a:lnTo>
                <a:lnTo>
                  <a:pt x="2456461" y="1426677"/>
                </a:lnTo>
                <a:lnTo>
                  <a:pt x="2462836" y="1379682"/>
                </a:lnTo>
                <a:lnTo>
                  <a:pt x="2467431" y="1332143"/>
                </a:lnTo>
                <a:lnTo>
                  <a:pt x="2470214" y="1284096"/>
                </a:lnTo>
                <a:lnTo>
                  <a:pt x="2470884" y="1249355"/>
                </a:lnTo>
              </a:path>
              <a:path w="2471420" h="1767204">
                <a:moveTo>
                  <a:pt x="2470884" y="1221789"/>
                </a:moveTo>
                <a:lnTo>
                  <a:pt x="2467433" y="1139004"/>
                </a:lnTo>
                <a:lnTo>
                  <a:pt x="2462838" y="1091465"/>
                </a:lnTo>
                <a:lnTo>
                  <a:pt x="2456465" y="1044469"/>
                </a:lnTo>
                <a:lnTo>
                  <a:pt x="2448348" y="998050"/>
                </a:lnTo>
                <a:lnTo>
                  <a:pt x="2438521" y="952243"/>
                </a:lnTo>
                <a:lnTo>
                  <a:pt x="2427019" y="907081"/>
                </a:lnTo>
                <a:lnTo>
                  <a:pt x="2413876" y="862600"/>
                </a:lnTo>
                <a:lnTo>
                  <a:pt x="2399126" y="818833"/>
                </a:lnTo>
                <a:lnTo>
                  <a:pt x="2382804" y="775816"/>
                </a:lnTo>
                <a:lnTo>
                  <a:pt x="2364943" y="733581"/>
                </a:lnTo>
                <a:lnTo>
                  <a:pt x="2345579" y="692164"/>
                </a:lnTo>
                <a:lnTo>
                  <a:pt x="2324745" y="651599"/>
                </a:lnTo>
                <a:lnTo>
                  <a:pt x="2302475" y="611920"/>
                </a:lnTo>
                <a:lnTo>
                  <a:pt x="2278805" y="573161"/>
                </a:lnTo>
                <a:lnTo>
                  <a:pt x="2253769" y="535357"/>
                </a:lnTo>
                <a:lnTo>
                  <a:pt x="2227400" y="498542"/>
                </a:lnTo>
                <a:lnTo>
                  <a:pt x="2199733" y="462751"/>
                </a:lnTo>
                <a:lnTo>
                  <a:pt x="2170803" y="428017"/>
                </a:lnTo>
                <a:lnTo>
                  <a:pt x="2140643" y="394376"/>
                </a:lnTo>
                <a:lnTo>
                  <a:pt x="2109289" y="361860"/>
                </a:lnTo>
                <a:lnTo>
                  <a:pt x="2076773" y="330506"/>
                </a:lnTo>
                <a:lnTo>
                  <a:pt x="2043132" y="300346"/>
                </a:lnTo>
                <a:lnTo>
                  <a:pt x="2008398" y="271416"/>
                </a:lnTo>
                <a:lnTo>
                  <a:pt x="1972607" y="243749"/>
                </a:lnTo>
                <a:lnTo>
                  <a:pt x="1935792" y="217380"/>
                </a:lnTo>
                <a:lnTo>
                  <a:pt x="1897988" y="192343"/>
                </a:lnTo>
                <a:lnTo>
                  <a:pt x="1859229" y="168673"/>
                </a:lnTo>
                <a:lnTo>
                  <a:pt x="1819550" y="146404"/>
                </a:lnTo>
                <a:lnTo>
                  <a:pt x="1778985" y="125570"/>
                </a:lnTo>
                <a:lnTo>
                  <a:pt x="1737568" y="106206"/>
                </a:lnTo>
                <a:lnTo>
                  <a:pt x="1695333" y="88345"/>
                </a:lnTo>
                <a:lnTo>
                  <a:pt x="1652316" y="72023"/>
                </a:lnTo>
                <a:lnTo>
                  <a:pt x="1608549" y="57273"/>
                </a:lnTo>
                <a:lnTo>
                  <a:pt x="1564068" y="44130"/>
                </a:lnTo>
                <a:lnTo>
                  <a:pt x="1518906" y="32628"/>
                </a:lnTo>
                <a:lnTo>
                  <a:pt x="1473099" y="22801"/>
                </a:lnTo>
                <a:lnTo>
                  <a:pt x="1426680" y="14684"/>
                </a:lnTo>
                <a:lnTo>
                  <a:pt x="1379684" y="8311"/>
                </a:lnTo>
                <a:lnTo>
                  <a:pt x="1332145" y="3716"/>
                </a:lnTo>
                <a:lnTo>
                  <a:pt x="1284097" y="934"/>
                </a:lnTo>
                <a:lnTo>
                  <a:pt x="1235574" y="0"/>
                </a:lnTo>
              </a:path>
              <a:path w="2471420" h="1767204">
                <a:moveTo>
                  <a:pt x="1235574" y="137325"/>
                </a:moveTo>
                <a:lnTo>
                  <a:pt x="1187938" y="138340"/>
                </a:lnTo>
                <a:lnTo>
                  <a:pt x="1140819" y="141357"/>
                </a:lnTo>
                <a:lnTo>
                  <a:pt x="1094260" y="146334"/>
                </a:lnTo>
                <a:lnTo>
                  <a:pt x="1048301" y="153231"/>
                </a:lnTo>
                <a:lnTo>
                  <a:pt x="1002984" y="162007"/>
                </a:lnTo>
                <a:lnTo>
                  <a:pt x="958350" y="172619"/>
                </a:lnTo>
                <a:lnTo>
                  <a:pt x="914440" y="185028"/>
                </a:lnTo>
                <a:lnTo>
                  <a:pt x="871295" y="199191"/>
                </a:lnTo>
                <a:lnTo>
                  <a:pt x="828957" y="215067"/>
                </a:lnTo>
                <a:lnTo>
                  <a:pt x="787467" y="232616"/>
                </a:lnTo>
                <a:lnTo>
                  <a:pt x="746866" y="251796"/>
                </a:lnTo>
                <a:lnTo>
                  <a:pt x="707195" y="272566"/>
                </a:lnTo>
                <a:lnTo>
                  <a:pt x="668496" y="294884"/>
                </a:lnTo>
                <a:lnTo>
                  <a:pt x="630810" y="318710"/>
                </a:lnTo>
                <a:lnTo>
                  <a:pt x="594177" y="344002"/>
                </a:lnTo>
                <a:lnTo>
                  <a:pt x="558639" y="370719"/>
                </a:lnTo>
                <a:lnTo>
                  <a:pt x="524238" y="398819"/>
                </a:lnTo>
                <a:lnTo>
                  <a:pt x="491015" y="428262"/>
                </a:lnTo>
                <a:lnTo>
                  <a:pt x="459010" y="459006"/>
                </a:lnTo>
                <a:lnTo>
                  <a:pt x="428266" y="491011"/>
                </a:lnTo>
                <a:lnTo>
                  <a:pt x="398823" y="524234"/>
                </a:lnTo>
                <a:lnTo>
                  <a:pt x="370722" y="558635"/>
                </a:lnTo>
                <a:lnTo>
                  <a:pt x="344005" y="594172"/>
                </a:lnTo>
                <a:lnTo>
                  <a:pt x="318713" y="630805"/>
                </a:lnTo>
                <a:lnTo>
                  <a:pt x="294887" y="668491"/>
                </a:lnTo>
                <a:lnTo>
                  <a:pt x="272568" y="707191"/>
                </a:lnTo>
                <a:lnTo>
                  <a:pt x="251798" y="746862"/>
                </a:lnTo>
                <a:lnTo>
                  <a:pt x="232618" y="787463"/>
                </a:lnTo>
                <a:lnTo>
                  <a:pt x="215069" y="828953"/>
                </a:lnTo>
                <a:lnTo>
                  <a:pt x="199192" y="871291"/>
                </a:lnTo>
                <a:lnTo>
                  <a:pt x="185029" y="914436"/>
                </a:lnTo>
                <a:lnTo>
                  <a:pt x="172620" y="958346"/>
                </a:lnTo>
                <a:lnTo>
                  <a:pt x="162007" y="1002981"/>
                </a:lnTo>
                <a:lnTo>
                  <a:pt x="153232" y="1048298"/>
                </a:lnTo>
                <a:lnTo>
                  <a:pt x="146334" y="1094258"/>
                </a:lnTo>
                <a:lnTo>
                  <a:pt x="141357" y="1140818"/>
                </a:lnTo>
                <a:lnTo>
                  <a:pt x="138340" y="1187937"/>
                </a:lnTo>
                <a:lnTo>
                  <a:pt x="137325" y="1235574"/>
                </a:lnTo>
                <a:lnTo>
                  <a:pt x="138340" y="1283211"/>
                </a:lnTo>
                <a:lnTo>
                  <a:pt x="141357" y="1330330"/>
                </a:lnTo>
                <a:lnTo>
                  <a:pt x="146334" y="1376889"/>
                </a:lnTo>
                <a:lnTo>
                  <a:pt x="153232" y="1422848"/>
                </a:lnTo>
                <a:lnTo>
                  <a:pt x="162007" y="1468165"/>
                </a:lnTo>
                <a:lnTo>
                  <a:pt x="172620" y="1512799"/>
                </a:lnTo>
                <a:lnTo>
                  <a:pt x="185029" y="1556709"/>
                </a:lnTo>
                <a:lnTo>
                  <a:pt x="199192" y="1599854"/>
                </a:lnTo>
                <a:lnTo>
                  <a:pt x="215069" y="1642192"/>
                </a:lnTo>
                <a:lnTo>
                  <a:pt x="232618" y="1683682"/>
                </a:lnTo>
                <a:lnTo>
                  <a:pt x="251798" y="1724283"/>
                </a:lnTo>
                <a:lnTo>
                  <a:pt x="272568" y="1763954"/>
                </a:lnTo>
                <a:lnTo>
                  <a:pt x="274160" y="1766713"/>
                </a:lnTo>
              </a:path>
              <a:path w="2471420" h="1767204">
                <a:moveTo>
                  <a:pt x="2196989" y="1766713"/>
                </a:moveTo>
                <a:lnTo>
                  <a:pt x="2219351" y="1724283"/>
                </a:lnTo>
                <a:lnTo>
                  <a:pt x="2238531" y="1683682"/>
                </a:lnTo>
                <a:lnTo>
                  <a:pt x="2256080" y="1642192"/>
                </a:lnTo>
                <a:lnTo>
                  <a:pt x="2271957" y="1599854"/>
                </a:lnTo>
                <a:lnTo>
                  <a:pt x="2286120" y="1556709"/>
                </a:lnTo>
                <a:lnTo>
                  <a:pt x="2298529" y="1512799"/>
                </a:lnTo>
                <a:lnTo>
                  <a:pt x="2309142" y="1468165"/>
                </a:lnTo>
                <a:lnTo>
                  <a:pt x="2317917" y="1422848"/>
                </a:lnTo>
                <a:lnTo>
                  <a:pt x="2324815" y="1376889"/>
                </a:lnTo>
                <a:lnTo>
                  <a:pt x="2329792" y="1330330"/>
                </a:lnTo>
                <a:lnTo>
                  <a:pt x="2332809" y="1283211"/>
                </a:lnTo>
                <a:lnTo>
                  <a:pt x="2333824" y="1235574"/>
                </a:lnTo>
                <a:lnTo>
                  <a:pt x="2332822" y="1187937"/>
                </a:lnTo>
                <a:lnTo>
                  <a:pt x="2329817" y="1140818"/>
                </a:lnTo>
                <a:lnTo>
                  <a:pt x="2324851" y="1094258"/>
                </a:lnTo>
                <a:lnTo>
                  <a:pt x="2317965" y="1048298"/>
                </a:lnTo>
                <a:lnTo>
                  <a:pt x="2309199" y="1002981"/>
                </a:lnTo>
                <a:lnTo>
                  <a:pt x="2298596" y="958346"/>
                </a:lnTo>
                <a:lnTo>
                  <a:pt x="2286196" y="914436"/>
                </a:lnTo>
                <a:lnTo>
                  <a:pt x="2272041" y="871291"/>
                </a:lnTo>
                <a:lnTo>
                  <a:pt x="2256171" y="828953"/>
                </a:lnTo>
                <a:lnTo>
                  <a:pt x="2238628" y="787463"/>
                </a:lnTo>
                <a:lnTo>
                  <a:pt x="2219454" y="746862"/>
                </a:lnTo>
                <a:lnTo>
                  <a:pt x="2198689" y="707191"/>
                </a:lnTo>
                <a:lnTo>
                  <a:pt x="2176375" y="668491"/>
                </a:lnTo>
                <a:lnTo>
                  <a:pt x="2152553" y="630805"/>
                </a:lnTo>
                <a:lnTo>
                  <a:pt x="2127264" y="594172"/>
                </a:lnTo>
                <a:lnTo>
                  <a:pt x="2100550" y="558635"/>
                </a:lnTo>
                <a:lnTo>
                  <a:pt x="2072451" y="524234"/>
                </a:lnTo>
                <a:lnTo>
                  <a:pt x="2043008" y="491011"/>
                </a:lnTo>
                <a:lnTo>
                  <a:pt x="2012264" y="459006"/>
                </a:lnTo>
                <a:lnTo>
                  <a:pt x="1980259" y="428262"/>
                </a:lnTo>
                <a:lnTo>
                  <a:pt x="1947035" y="398819"/>
                </a:lnTo>
                <a:lnTo>
                  <a:pt x="1912632" y="370719"/>
                </a:lnTo>
                <a:lnTo>
                  <a:pt x="1877092" y="344002"/>
                </a:lnTo>
                <a:lnTo>
                  <a:pt x="1840456" y="318710"/>
                </a:lnTo>
                <a:lnTo>
                  <a:pt x="1802766" y="294884"/>
                </a:lnTo>
                <a:lnTo>
                  <a:pt x="1764062" y="272566"/>
                </a:lnTo>
                <a:lnTo>
                  <a:pt x="1724386" y="251796"/>
                </a:lnTo>
                <a:lnTo>
                  <a:pt x="1683779" y="232616"/>
                </a:lnTo>
                <a:lnTo>
                  <a:pt x="1642282" y="215067"/>
                </a:lnTo>
                <a:lnTo>
                  <a:pt x="1599937" y="199191"/>
                </a:lnTo>
                <a:lnTo>
                  <a:pt x="1556785" y="185028"/>
                </a:lnTo>
                <a:lnTo>
                  <a:pt x="1512866" y="172619"/>
                </a:lnTo>
                <a:lnTo>
                  <a:pt x="1468222" y="162007"/>
                </a:lnTo>
                <a:lnTo>
                  <a:pt x="1422895" y="153231"/>
                </a:lnTo>
                <a:lnTo>
                  <a:pt x="1376926" y="146334"/>
                </a:lnTo>
                <a:lnTo>
                  <a:pt x="1330355" y="141357"/>
                </a:lnTo>
                <a:lnTo>
                  <a:pt x="1283224" y="138340"/>
                </a:lnTo>
                <a:lnTo>
                  <a:pt x="1235574" y="137325"/>
                </a:lnTo>
              </a:path>
              <a:path w="2471420" h="1767204">
                <a:moveTo>
                  <a:pt x="1235574" y="274640"/>
                </a:moveTo>
                <a:lnTo>
                  <a:pt x="1187614" y="275816"/>
                </a:lnTo>
                <a:lnTo>
                  <a:pt x="1140261" y="279308"/>
                </a:lnTo>
                <a:lnTo>
                  <a:pt x="1093573" y="285059"/>
                </a:lnTo>
                <a:lnTo>
                  <a:pt x="1047604" y="293016"/>
                </a:lnTo>
                <a:lnTo>
                  <a:pt x="1002408" y="303123"/>
                </a:lnTo>
                <a:lnTo>
                  <a:pt x="958042" y="315325"/>
                </a:lnTo>
                <a:lnTo>
                  <a:pt x="914560" y="329567"/>
                </a:lnTo>
                <a:lnTo>
                  <a:pt x="872017" y="345794"/>
                </a:lnTo>
                <a:lnTo>
                  <a:pt x="830468" y="363951"/>
                </a:lnTo>
                <a:lnTo>
                  <a:pt x="789968" y="383983"/>
                </a:lnTo>
                <a:lnTo>
                  <a:pt x="750572" y="405834"/>
                </a:lnTo>
                <a:lnTo>
                  <a:pt x="712336" y="429451"/>
                </a:lnTo>
                <a:lnTo>
                  <a:pt x="675314" y="454777"/>
                </a:lnTo>
                <a:lnTo>
                  <a:pt x="639561" y="481758"/>
                </a:lnTo>
                <a:lnTo>
                  <a:pt x="605133" y="510339"/>
                </a:lnTo>
                <a:lnTo>
                  <a:pt x="572084" y="540464"/>
                </a:lnTo>
                <a:lnTo>
                  <a:pt x="540469" y="572079"/>
                </a:lnTo>
                <a:lnTo>
                  <a:pt x="510345" y="605128"/>
                </a:lnTo>
                <a:lnTo>
                  <a:pt x="481765" y="639557"/>
                </a:lnTo>
                <a:lnTo>
                  <a:pt x="454784" y="675310"/>
                </a:lnTo>
                <a:lnTo>
                  <a:pt x="429458" y="712332"/>
                </a:lnTo>
                <a:lnTo>
                  <a:pt x="405842" y="750569"/>
                </a:lnTo>
                <a:lnTo>
                  <a:pt x="383991" y="789965"/>
                </a:lnTo>
                <a:lnTo>
                  <a:pt x="363959" y="830466"/>
                </a:lnTo>
                <a:lnTo>
                  <a:pt x="345803" y="872015"/>
                </a:lnTo>
                <a:lnTo>
                  <a:pt x="329576" y="914559"/>
                </a:lnTo>
                <a:lnTo>
                  <a:pt x="315334" y="958041"/>
                </a:lnTo>
                <a:lnTo>
                  <a:pt x="303133" y="1002408"/>
                </a:lnTo>
                <a:lnTo>
                  <a:pt x="293026" y="1047603"/>
                </a:lnTo>
                <a:lnTo>
                  <a:pt x="285069" y="1093573"/>
                </a:lnTo>
                <a:lnTo>
                  <a:pt x="279318" y="1140261"/>
                </a:lnTo>
                <a:lnTo>
                  <a:pt x="275827" y="1187613"/>
                </a:lnTo>
                <a:lnTo>
                  <a:pt x="274651" y="1235574"/>
                </a:lnTo>
                <a:lnTo>
                  <a:pt x="275827" y="1283535"/>
                </a:lnTo>
                <a:lnTo>
                  <a:pt x="279318" y="1330887"/>
                </a:lnTo>
                <a:lnTo>
                  <a:pt x="285069" y="1377576"/>
                </a:lnTo>
                <a:lnTo>
                  <a:pt x="293026" y="1423545"/>
                </a:lnTo>
                <a:lnTo>
                  <a:pt x="303133" y="1468740"/>
                </a:lnTo>
                <a:lnTo>
                  <a:pt x="315334" y="1513107"/>
                </a:lnTo>
                <a:lnTo>
                  <a:pt x="329576" y="1556589"/>
                </a:lnTo>
                <a:lnTo>
                  <a:pt x="345803" y="1599132"/>
                </a:lnTo>
                <a:lnTo>
                  <a:pt x="363959" y="1640681"/>
                </a:lnTo>
                <a:lnTo>
                  <a:pt x="383991" y="1681181"/>
                </a:lnTo>
                <a:lnTo>
                  <a:pt x="405842" y="1720577"/>
                </a:lnTo>
                <a:lnTo>
                  <a:pt x="429458" y="1758813"/>
                </a:lnTo>
                <a:lnTo>
                  <a:pt x="434862" y="1766713"/>
                </a:lnTo>
              </a:path>
              <a:path w="2471420" h="1767204">
                <a:moveTo>
                  <a:pt x="2036287" y="1766713"/>
                </a:moveTo>
                <a:lnTo>
                  <a:pt x="2065307" y="1720577"/>
                </a:lnTo>
                <a:lnTo>
                  <a:pt x="2087158" y="1681181"/>
                </a:lnTo>
                <a:lnTo>
                  <a:pt x="2107190" y="1640681"/>
                </a:lnTo>
                <a:lnTo>
                  <a:pt x="2125346" y="1599132"/>
                </a:lnTo>
                <a:lnTo>
                  <a:pt x="2141573" y="1556589"/>
                </a:lnTo>
                <a:lnTo>
                  <a:pt x="2155815" y="1513107"/>
                </a:lnTo>
                <a:lnTo>
                  <a:pt x="2168016" y="1468740"/>
                </a:lnTo>
                <a:lnTo>
                  <a:pt x="2178123" y="1423545"/>
                </a:lnTo>
                <a:lnTo>
                  <a:pt x="2186079" y="1377576"/>
                </a:lnTo>
                <a:lnTo>
                  <a:pt x="2191831" y="1330887"/>
                </a:lnTo>
                <a:lnTo>
                  <a:pt x="2195322" y="1283535"/>
                </a:lnTo>
                <a:lnTo>
                  <a:pt x="2196498" y="1235574"/>
                </a:lnTo>
                <a:lnTo>
                  <a:pt x="2195323" y="1187613"/>
                </a:lnTo>
                <a:lnTo>
                  <a:pt x="2191833" y="1140261"/>
                </a:lnTo>
                <a:lnTo>
                  <a:pt x="2186083" y="1093573"/>
                </a:lnTo>
                <a:lnTo>
                  <a:pt x="2178129" y="1047603"/>
                </a:lnTo>
                <a:lnTo>
                  <a:pt x="2168026" y="1002408"/>
                </a:lnTo>
                <a:lnTo>
                  <a:pt x="2155828" y="958041"/>
                </a:lnTo>
                <a:lnTo>
                  <a:pt x="2141591" y="914559"/>
                </a:lnTo>
                <a:lnTo>
                  <a:pt x="2125369" y="872015"/>
                </a:lnTo>
                <a:lnTo>
                  <a:pt x="2107217" y="830466"/>
                </a:lnTo>
                <a:lnTo>
                  <a:pt x="2087190" y="789965"/>
                </a:lnTo>
                <a:lnTo>
                  <a:pt x="2065344" y="750569"/>
                </a:lnTo>
                <a:lnTo>
                  <a:pt x="2041733" y="712332"/>
                </a:lnTo>
                <a:lnTo>
                  <a:pt x="2016412" y="675310"/>
                </a:lnTo>
                <a:lnTo>
                  <a:pt x="1989436" y="639557"/>
                </a:lnTo>
                <a:lnTo>
                  <a:pt x="1960861" y="605128"/>
                </a:lnTo>
                <a:lnTo>
                  <a:pt x="1930740" y="572079"/>
                </a:lnTo>
                <a:lnTo>
                  <a:pt x="1899130" y="540464"/>
                </a:lnTo>
                <a:lnTo>
                  <a:pt x="1866084" y="510339"/>
                </a:lnTo>
                <a:lnTo>
                  <a:pt x="1831659" y="481758"/>
                </a:lnTo>
                <a:lnTo>
                  <a:pt x="1795908" y="454777"/>
                </a:lnTo>
                <a:lnTo>
                  <a:pt x="1758887" y="429451"/>
                </a:lnTo>
                <a:lnTo>
                  <a:pt x="1720651" y="405834"/>
                </a:lnTo>
                <a:lnTo>
                  <a:pt x="1681255" y="383983"/>
                </a:lnTo>
                <a:lnTo>
                  <a:pt x="1640754" y="363951"/>
                </a:lnTo>
                <a:lnTo>
                  <a:pt x="1599202" y="345794"/>
                </a:lnTo>
                <a:lnTo>
                  <a:pt x="1556655" y="329567"/>
                </a:lnTo>
                <a:lnTo>
                  <a:pt x="1513168" y="315325"/>
                </a:lnTo>
                <a:lnTo>
                  <a:pt x="1468795" y="303123"/>
                </a:lnTo>
                <a:lnTo>
                  <a:pt x="1423592" y="293016"/>
                </a:lnTo>
                <a:lnTo>
                  <a:pt x="1377613" y="285059"/>
                </a:lnTo>
                <a:lnTo>
                  <a:pt x="1330914" y="279308"/>
                </a:lnTo>
                <a:lnTo>
                  <a:pt x="1283550" y="275816"/>
                </a:lnTo>
                <a:lnTo>
                  <a:pt x="1235574" y="274640"/>
                </a:lnTo>
              </a:path>
              <a:path w="2471420" h="1767204">
                <a:moveTo>
                  <a:pt x="1235574" y="411798"/>
                </a:moveTo>
                <a:lnTo>
                  <a:pt x="1187175" y="413197"/>
                </a:lnTo>
                <a:lnTo>
                  <a:pt x="1139512" y="417341"/>
                </a:lnTo>
                <a:lnTo>
                  <a:pt x="1092663" y="424153"/>
                </a:lnTo>
                <a:lnTo>
                  <a:pt x="1046704" y="433557"/>
                </a:lnTo>
                <a:lnTo>
                  <a:pt x="1001712" y="445473"/>
                </a:lnTo>
                <a:lnTo>
                  <a:pt x="957766" y="459827"/>
                </a:lnTo>
                <a:lnTo>
                  <a:pt x="914943" y="476539"/>
                </a:lnTo>
                <a:lnTo>
                  <a:pt x="873319" y="495533"/>
                </a:lnTo>
                <a:lnTo>
                  <a:pt x="832972" y="516732"/>
                </a:lnTo>
                <a:lnTo>
                  <a:pt x="793979" y="540058"/>
                </a:lnTo>
                <a:lnTo>
                  <a:pt x="756418" y="565434"/>
                </a:lnTo>
                <a:lnTo>
                  <a:pt x="720366" y="592782"/>
                </a:lnTo>
                <a:lnTo>
                  <a:pt x="685900" y="622026"/>
                </a:lnTo>
                <a:lnTo>
                  <a:pt x="653097" y="653088"/>
                </a:lnTo>
                <a:lnTo>
                  <a:pt x="622036" y="685891"/>
                </a:lnTo>
                <a:lnTo>
                  <a:pt x="592792" y="720357"/>
                </a:lnTo>
                <a:lnTo>
                  <a:pt x="565444" y="756410"/>
                </a:lnTo>
                <a:lnTo>
                  <a:pt x="540068" y="793971"/>
                </a:lnTo>
                <a:lnTo>
                  <a:pt x="516742" y="832964"/>
                </a:lnTo>
                <a:lnTo>
                  <a:pt x="495544" y="873312"/>
                </a:lnTo>
                <a:lnTo>
                  <a:pt x="476549" y="914936"/>
                </a:lnTo>
                <a:lnTo>
                  <a:pt x="459837" y="957761"/>
                </a:lnTo>
                <a:lnTo>
                  <a:pt x="445484" y="1001708"/>
                </a:lnTo>
                <a:lnTo>
                  <a:pt x="433567" y="1046700"/>
                </a:lnTo>
                <a:lnTo>
                  <a:pt x="424164" y="1092660"/>
                </a:lnTo>
                <a:lnTo>
                  <a:pt x="417352" y="1139510"/>
                </a:lnTo>
                <a:lnTo>
                  <a:pt x="413207" y="1187174"/>
                </a:lnTo>
                <a:lnTo>
                  <a:pt x="411809" y="1235574"/>
                </a:lnTo>
                <a:lnTo>
                  <a:pt x="413207" y="1283973"/>
                </a:lnTo>
                <a:lnTo>
                  <a:pt x="417352" y="1331636"/>
                </a:lnTo>
                <a:lnTo>
                  <a:pt x="424164" y="1378486"/>
                </a:lnTo>
                <a:lnTo>
                  <a:pt x="433567" y="1424445"/>
                </a:lnTo>
                <a:lnTo>
                  <a:pt x="445484" y="1469437"/>
                </a:lnTo>
                <a:lnTo>
                  <a:pt x="459837" y="1513383"/>
                </a:lnTo>
                <a:lnTo>
                  <a:pt x="476549" y="1556206"/>
                </a:lnTo>
                <a:lnTo>
                  <a:pt x="495544" y="1597830"/>
                </a:lnTo>
                <a:lnTo>
                  <a:pt x="516742" y="1638177"/>
                </a:lnTo>
                <a:lnTo>
                  <a:pt x="540068" y="1677170"/>
                </a:lnTo>
                <a:lnTo>
                  <a:pt x="565444" y="1714731"/>
                </a:lnTo>
                <a:lnTo>
                  <a:pt x="592792" y="1750783"/>
                </a:lnTo>
                <a:lnTo>
                  <a:pt x="606308" y="1766713"/>
                </a:lnTo>
              </a:path>
              <a:path w="2471420" h="1767204">
                <a:moveTo>
                  <a:pt x="1864840" y="1766713"/>
                </a:moveTo>
                <a:lnTo>
                  <a:pt x="1905705" y="1714731"/>
                </a:lnTo>
                <a:lnTo>
                  <a:pt x="1931081" y="1677170"/>
                </a:lnTo>
                <a:lnTo>
                  <a:pt x="1954407" y="1638177"/>
                </a:lnTo>
                <a:lnTo>
                  <a:pt x="1975605" y="1597830"/>
                </a:lnTo>
                <a:lnTo>
                  <a:pt x="1994599" y="1556206"/>
                </a:lnTo>
                <a:lnTo>
                  <a:pt x="2011312" y="1513383"/>
                </a:lnTo>
                <a:lnTo>
                  <a:pt x="2025665" y="1469437"/>
                </a:lnTo>
                <a:lnTo>
                  <a:pt x="2037582" y="1424445"/>
                </a:lnTo>
                <a:lnTo>
                  <a:pt x="2046985" y="1378486"/>
                </a:lnTo>
                <a:lnTo>
                  <a:pt x="2053797" y="1331636"/>
                </a:lnTo>
                <a:lnTo>
                  <a:pt x="2057941" y="1283973"/>
                </a:lnTo>
                <a:lnTo>
                  <a:pt x="2059340" y="1235574"/>
                </a:lnTo>
                <a:lnTo>
                  <a:pt x="2057941" y="1187174"/>
                </a:lnTo>
                <a:lnTo>
                  <a:pt x="2053797" y="1139510"/>
                </a:lnTo>
                <a:lnTo>
                  <a:pt x="2046985" y="1092660"/>
                </a:lnTo>
                <a:lnTo>
                  <a:pt x="2037582" y="1046700"/>
                </a:lnTo>
                <a:lnTo>
                  <a:pt x="2025665" y="1001708"/>
                </a:lnTo>
                <a:lnTo>
                  <a:pt x="2011312" y="957761"/>
                </a:lnTo>
                <a:lnTo>
                  <a:pt x="1994599" y="914936"/>
                </a:lnTo>
                <a:lnTo>
                  <a:pt x="1975605" y="873312"/>
                </a:lnTo>
                <a:lnTo>
                  <a:pt x="1954407" y="832964"/>
                </a:lnTo>
                <a:lnTo>
                  <a:pt x="1931081" y="793971"/>
                </a:lnTo>
                <a:lnTo>
                  <a:pt x="1905705" y="756410"/>
                </a:lnTo>
                <a:lnTo>
                  <a:pt x="1878357" y="720357"/>
                </a:lnTo>
                <a:lnTo>
                  <a:pt x="1849113" y="685891"/>
                </a:lnTo>
                <a:lnTo>
                  <a:pt x="1818051" y="653088"/>
                </a:lnTo>
                <a:lnTo>
                  <a:pt x="1785249" y="622026"/>
                </a:lnTo>
                <a:lnTo>
                  <a:pt x="1750783" y="592782"/>
                </a:lnTo>
                <a:lnTo>
                  <a:pt x="1714731" y="565434"/>
                </a:lnTo>
                <a:lnTo>
                  <a:pt x="1677170" y="540058"/>
                </a:lnTo>
                <a:lnTo>
                  <a:pt x="1638177" y="516732"/>
                </a:lnTo>
                <a:lnTo>
                  <a:pt x="1597830" y="495533"/>
                </a:lnTo>
                <a:lnTo>
                  <a:pt x="1556206" y="476539"/>
                </a:lnTo>
                <a:lnTo>
                  <a:pt x="1513383" y="459827"/>
                </a:lnTo>
                <a:lnTo>
                  <a:pt x="1469437" y="445473"/>
                </a:lnTo>
                <a:lnTo>
                  <a:pt x="1424445" y="433557"/>
                </a:lnTo>
                <a:lnTo>
                  <a:pt x="1378486" y="424153"/>
                </a:lnTo>
                <a:lnTo>
                  <a:pt x="1331636" y="417341"/>
                </a:lnTo>
                <a:lnTo>
                  <a:pt x="1283973" y="413197"/>
                </a:lnTo>
                <a:lnTo>
                  <a:pt x="1235574" y="411798"/>
                </a:lnTo>
              </a:path>
              <a:path w="2471420" h="1767204">
                <a:moveTo>
                  <a:pt x="1235574" y="549124"/>
                </a:moveTo>
                <a:lnTo>
                  <a:pt x="1186549" y="550848"/>
                </a:lnTo>
                <a:lnTo>
                  <a:pt x="1138455" y="555941"/>
                </a:lnTo>
                <a:lnTo>
                  <a:pt x="1091407" y="564287"/>
                </a:lnTo>
                <a:lnTo>
                  <a:pt x="1045522" y="575771"/>
                </a:lnTo>
                <a:lnTo>
                  <a:pt x="1000916" y="590276"/>
                </a:lnTo>
                <a:lnTo>
                  <a:pt x="957706" y="607685"/>
                </a:lnTo>
                <a:lnTo>
                  <a:pt x="916006" y="627884"/>
                </a:lnTo>
                <a:lnTo>
                  <a:pt x="875934" y="650755"/>
                </a:lnTo>
                <a:lnTo>
                  <a:pt x="837606" y="676183"/>
                </a:lnTo>
                <a:lnTo>
                  <a:pt x="801137" y="704051"/>
                </a:lnTo>
                <a:lnTo>
                  <a:pt x="766645" y="734244"/>
                </a:lnTo>
                <a:lnTo>
                  <a:pt x="734244" y="766645"/>
                </a:lnTo>
                <a:lnTo>
                  <a:pt x="704051" y="801137"/>
                </a:lnTo>
                <a:lnTo>
                  <a:pt x="676183" y="837606"/>
                </a:lnTo>
                <a:lnTo>
                  <a:pt x="650755" y="875934"/>
                </a:lnTo>
                <a:lnTo>
                  <a:pt x="627884" y="916006"/>
                </a:lnTo>
                <a:lnTo>
                  <a:pt x="607685" y="957706"/>
                </a:lnTo>
                <a:lnTo>
                  <a:pt x="590276" y="1000916"/>
                </a:lnTo>
                <a:lnTo>
                  <a:pt x="575771" y="1045522"/>
                </a:lnTo>
                <a:lnTo>
                  <a:pt x="564287" y="1091407"/>
                </a:lnTo>
                <a:lnTo>
                  <a:pt x="555941" y="1138455"/>
                </a:lnTo>
                <a:lnTo>
                  <a:pt x="550848" y="1186549"/>
                </a:lnTo>
                <a:lnTo>
                  <a:pt x="549124" y="1235574"/>
                </a:lnTo>
                <a:lnTo>
                  <a:pt x="550848" y="1284600"/>
                </a:lnTo>
                <a:lnTo>
                  <a:pt x="555941" y="1332694"/>
                </a:lnTo>
                <a:lnTo>
                  <a:pt x="564287" y="1379741"/>
                </a:lnTo>
                <a:lnTo>
                  <a:pt x="575771" y="1425626"/>
                </a:lnTo>
                <a:lnTo>
                  <a:pt x="590276" y="1470231"/>
                </a:lnTo>
                <a:lnTo>
                  <a:pt x="607685" y="1513441"/>
                </a:lnTo>
                <a:lnTo>
                  <a:pt x="627884" y="1555140"/>
                </a:lnTo>
                <a:lnTo>
                  <a:pt x="650755" y="1595212"/>
                </a:lnTo>
                <a:lnTo>
                  <a:pt x="676183" y="1633539"/>
                </a:lnTo>
                <a:lnTo>
                  <a:pt x="704051" y="1670007"/>
                </a:lnTo>
                <a:lnTo>
                  <a:pt x="734244" y="1704499"/>
                </a:lnTo>
                <a:lnTo>
                  <a:pt x="766645" y="1736899"/>
                </a:lnTo>
                <a:lnTo>
                  <a:pt x="800706" y="1766713"/>
                </a:lnTo>
              </a:path>
              <a:path w="2471420" h="1767204">
                <a:moveTo>
                  <a:pt x="1670443" y="1766713"/>
                </a:moveTo>
                <a:lnTo>
                  <a:pt x="1704504" y="1736899"/>
                </a:lnTo>
                <a:lnTo>
                  <a:pt x="1736905" y="1704499"/>
                </a:lnTo>
                <a:lnTo>
                  <a:pt x="1767097" y="1670007"/>
                </a:lnTo>
                <a:lnTo>
                  <a:pt x="1794966" y="1633539"/>
                </a:lnTo>
                <a:lnTo>
                  <a:pt x="1820394" y="1595212"/>
                </a:lnTo>
                <a:lnTo>
                  <a:pt x="1843265" y="1555140"/>
                </a:lnTo>
                <a:lnTo>
                  <a:pt x="1863464" y="1513441"/>
                </a:lnTo>
                <a:lnTo>
                  <a:pt x="1880873" y="1470231"/>
                </a:lnTo>
                <a:lnTo>
                  <a:pt x="1895378" y="1425626"/>
                </a:lnTo>
                <a:lnTo>
                  <a:pt x="1906862" y="1379741"/>
                </a:lnTo>
                <a:lnTo>
                  <a:pt x="1915208" y="1332694"/>
                </a:lnTo>
                <a:lnTo>
                  <a:pt x="1920301" y="1284600"/>
                </a:lnTo>
                <a:lnTo>
                  <a:pt x="1922025" y="1235574"/>
                </a:lnTo>
                <a:lnTo>
                  <a:pt x="1920301" y="1186549"/>
                </a:lnTo>
                <a:lnTo>
                  <a:pt x="1915208" y="1138455"/>
                </a:lnTo>
                <a:lnTo>
                  <a:pt x="1906862" y="1091407"/>
                </a:lnTo>
                <a:lnTo>
                  <a:pt x="1895378" y="1045522"/>
                </a:lnTo>
                <a:lnTo>
                  <a:pt x="1880873" y="1000916"/>
                </a:lnTo>
                <a:lnTo>
                  <a:pt x="1863464" y="957706"/>
                </a:lnTo>
                <a:lnTo>
                  <a:pt x="1843265" y="916006"/>
                </a:lnTo>
                <a:lnTo>
                  <a:pt x="1820394" y="875934"/>
                </a:lnTo>
                <a:lnTo>
                  <a:pt x="1794966" y="837606"/>
                </a:lnTo>
                <a:lnTo>
                  <a:pt x="1767097" y="801137"/>
                </a:lnTo>
                <a:lnTo>
                  <a:pt x="1736905" y="766645"/>
                </a:lnTo>
                <a:lnTo>
                  <a:pt x="1704504" y="734244"/>
                </a:lnTo>
                <a:lnTo>
                  <a:pt x="1670011" y="704051"/>
                </a:lnTo>
                <a:lnTo>
                  <a:pt x="1633543" y="676183"/>
                </a:lnTo>
                <a:lnTo>
                  <a:pt x="1595214" y="650755"/>
                </a:lnTo>
                <a:lnTo>
                  <a:pt x="1555143" y="627884"/>
                </a:lnTo>
                <a:lnTo>
                  <a:pt x="1513443" y="607685"/>
                </a:lnTo>
                <a:lnTo>
                  <a:pt x="1470233" y="590276"/>
                </a:lnTo>
                <a:lnTo>
                  <a:pt x="1425627" y="575771"/>
                </a:lnTo>
                <a:lnTo>
                  <a:pt x="1379742" y="564287"/>
                </a:lnTo>
                <a:lnTo>
                  <a:pt x="1332694" y="555941"/>
                </a:lnTo>
                <a:lnTo>
                  <a:pt x="1284600" y="550848"/>
                </a:lnTo>
                <a:lnTo>
                  <a:pt x="1235574" y="549124"/>
                </a:lnTo>
              </a:path>
              <a:path w="2471420" h="1767204">
                <a:moveTo>
                  <a:pt x="1235574" y="686450"/>
                </a:moveTo>
                <a:lnTo>
                  <a:pt x="1188184" y="688465"/>
                </a:lnTo>
                <a:lnTo>
                  <a:pt x="1141915" y="694400"/>
                </a:lnTo>
                <a:lnTo>
                  <a:pt x="1096932" y="704092"/>
                </a:lnTo>
                <a:lnTo>
                  <a:pt x="1053400" y="717374"/>
                </a:lnTo>
                <a:lnTo>
                  <a:pt x="1011483" y="734083"/>
                </a:lnTo>
                <a:lnTo>
                  <a:pt x="971345" y="754053"/>
                </a:lnTo>
                <a:lnTo>
                  <a:pt x="933153" y="777121"/>
                </a:lnTo>
                <a:lnTo>
                  <a:pt x="897069" y="803121"/>
                </a:lnTo>
                <a:lnTo>
                  <a:pt x="863260" y="831889"/>
                </a:lnTo>
                <a:lnTo>
                  <a:pt x="831889" y="863260"/>
                </a:lnTo>
                <a:lnTo>
                  <a:pt x="803121" y="897069"/>
                </a:lnTo>
                <a:lnTo>
                  <a:pt x="777121" y="933153"/>
                </a:lnTo>
                <a:lnTo>
                  <a:pt x="754053" y="971345"/>
                </a:lnTo>
                <a:lnTo>
                  <a:pt x="734083" y="1011483"/>
                </a:lnTo>
                <a:lnTo>
                  <a:pt x="717374" y="1053400"/>
                </a:lnTo>
                <a:lnTo>
                  <a:pt x="704092" y="1096932"/>
                </a:lnTo>
                <a:lnTo>
                  <a:pt x="694400" y="1141915"/>
                </a:lnTo>
                <a:lnTo>
                  <a:pt x="688465" y="1188184"/>
                </a:lnTo>
                <a:lnTo>
                  <a:pt x="686450" y="1235574"/>
                </a:lnTo>
                <a:lnTo>
                  <a:pt x="688465" y="1282963"/>
                </a:lnTo>
                <a:lnTo>
                  <a:pt x="694400" y="1329231"/>
                </a:lnTo>
                <a:lnTo>
                  <a:pt x="704092" y="1374213"/>
                </a:lnTo>
                <a:lnTo>
                  <a:pt x="717374" y="1417745"/>
                </a:lnTo>
                <a:lnTo>
                  <a:pt x="734083" y="1459662"/>
                </a:lnTo>
                <a:lnTo>
                  <a:pt x="754053" y="1499799"/>
                </a:lnTo>
                <a:lnTo>
                  <a:pt x="777121" y="1537992"/>
                </a:lnTo>
                <a:lnTo>
                  <a:pt x="803121" y="1574075"/>
                </a:lnTo>
                <a:lnTo>
                  <a:pt x="831889" y="1607885"/>
                </a:lnTo>
                <a:lnTo>
                  <a:pt x="863260" y="1639257"/>
                </a:lnTo>
                <a:lnTo>
                  <a:pt x="897069" y="1668025"/>
                </a:lnTo>
                <a:lnTo>
                  <a:pt x="933153" y="1694026"/>
                </a:lnTo>
                <a:lnTo>
                  <a:pt x="971345" y="1717094"/>
                </a:lnTo>
                <a:lnTo>
                  <a:pt x="1011483" y="1737065"/>
                </a:lnTo>
                <a:lnTo>
                  <a:pt x="1053400" y="1753774"/>
                </a:lnTo>
                <a:lnTo>
                  <a:pt x="1095807" y="1766713"/>
                </a:lnTo>
              </a:path>
              <a:path w="2471420" h="1767204">
                <a:moveTo>
                  <a:pt x="1375342" y="1766713"/>
                </a:moveTo>
                <a:lnTo>
                  <a:pt x="1417749" y="1753774"/>
                </a:lnTo>
                <a:lnTo>
                  <a:pt x="1459666" y="1737065"/>
                </a:lnTo>
                <a:lnTo>
                  <a:pt x="1499803" y="1717094"/>
                </a:lnTo>
                <a:lnTo>
                  <a:pt x="1537996" y="1694026"/>
                </a:lnTo>
                <a:lnTo>
                  <a:pt x="1574080" y="1668025"/>
                </a:lnTo>
                <a:lnTo>
                  <a:pt x="1607889" y="1639257"/>
                </a:lnTo>
                <a:lnTo>
                  <a:pt x="1639260" y="1607885"/>
                </a:lnTo>
                <a:lnTo>
                  <a:pt x="1668028" y="1574075"/>
                </a:lnTo>
                <a:lnTo>
                  <a:pt x="1694028" y="1537992"/>
                </a:lnTo>
                <a:lnTo>
                  <a:pt x="1717096" y="1499799"/>
                </a:lnTo>
                <a:lnTo>
                  <a:pt x="1737066" y="1459662"/>
                </a:lnTo>
                <a:lnTo>
                  <a:pt x="1753775" y="1417745"/>
                </a:lnTo>
                <a:lnTo>
                  <a:pt x="1767057" y="1374213"/>
                </a:lnTo>
                <a:lnTo>
                  <a:pt x="1776749" y="1329231"/>
                </a:lnTo>
                <a:lnTo>
                  <a:pt x="1782684" y="1282963"/>
                </a:lnTo>
                <a:lnTo>
                  <a:pt x="1784699" y="1235574"/>
                </a:lnTo>
                <a:lnTo>
                  <a:pt x="1782684" y="1188184"/>
                </a:lnTo>
                <a:lnTo>
                  <a:pt x="1776749" y="1141915"/>
                </a:lnTo>
                <a:lnTo>
                  <a:pt x="1767057" y="1096932"/>
                </a:lnTo>
                <a:lnTo>
                  <a:pt x="1753775" y="1053400"/>
                </a:lnTo>
                <a:lnTo>
                  <a:pt x="1737066" y="1011483"/>
                </a:lnTo>
                <a:lnTo>
                  <a:pt x="1717096" y="971345"/>
                </a:lnTo>
                <a:lnTo>
                  <a:pt x="1694028" y="933153"/>
                </a:lnTo>
                <a:lnTo>
                  <a:pt x="1668028" y="897069"/>
                </a:lnTo>
                <a:lnTo>
                  <a:pt x="1639260" y="863260"/>
                </a:lnTo>
                <a:lnTo>
                  <a:pt x="1607889" y="831889"/>
                </a:lnTo>
                <a:lnTo>
                  <a:pt x="1574080" y="803121"/>
                </a:lnTo>
                <a:lnTo>
                  <a:pt x="1537996" y="777121"/>
                </a:lnTo>
                <a:lnTo>
                  <a:pt x="1499803" y="754053"/>
                </a:lnTo>
                <a:lnTo>
                  <a:pt x="1459666" y="734083"/>
                </a:lnTo>
                <a:lnTo>
                  <a:pt x="1417749" y="717374"/>
                </a:lnTo>
                <a:lnTo>
                  <a:pt x="1374217" y="704092"/>
                </a:lnTo>
                <a:lnTo>
                  <a:pt x="1329234" y="694400"/>
                </a:lnTo>
                <a:lnTo>
                  <a:pt x="1282965" y="688465"/>
                </a:lnTo>
                <a:lnTo>
                  <a:pt x="1235574" y="686450"/>
                </a:lnTo>
              </a:path>
              <a:path w="2471420" h="1767204">
                <a:moveTo>
                  <a:pt x="1235574" y="823765"/>
                </a:moveTo>
                <a:lnTo>
                  <a:pt x="1187529" y="826536"/>
                </a:lnTo>
                <a:lnTo>
                  <a:pt x="1141117" y="834644"/>
                </a:lnTo>
                <a:lnTo>
                  <a:pt x="1096647" y="847778"/>
                </a:lnTo>
                <a:lnTo>
                  <a:pt x="1054426" y="865631"/>
                </a:lnTo>
                <a:lnTo>
                  <a:pt x="1014764" y="887891"/>
                </a:lnTo>
                <a:lnTo>
                  <a:pt x="977968" y="914251"/>
                </a:lnTo>
                <a:lnTo>
                  <a:pt x="944346" y="944400"/>
                </a:lnTo>
                <a:lnTo>
                  <a:pt x="914208" y="978030"/>
                </a:lnTo>
                <a:lnTo>
                  <a:pt x="887860" y="1014831"/>
                </a:lnTo>
                <a:lnTo>
                  <a:pt x="865612" y="1054493"/>
                </a:lnTo>
                <a:lnTo>
                  <a:pt x="847771" y="1096708"/>
                </a:lnTo>
                <a:lnTo>
                  <a:pt x="834645" y="1141166"/>
                </a:lnTo>
                <a:lnTo>
                  <a:pt x="826544" y="1187558"/>
                </a:lnTo>
                <a:lnTo>
                  <a:pt x="823775" y="1235574"/>
                </a:lnTo>
                <a:lnTo>
                  <a:pt x="826547" y="1283620"/>
                </a:lnTo>
                <a:lnTo>
                  <a:pt x="834654" y="1330032"/>
                </a:lnTo>
                <a:lnTo>
                  <a:pt x="847789" y="1374502"/>
                </a:lnTo>
                <a:lnTo>
                  <a:pt x="865641" y="1416722"/>
                </a:lnTo>
                <a:lnTo>
                  <a:pt x="887901" y="1456385"/>
                </a:lnTo>
                <a:lnTo>
                  <a:pt x="914260" y="1493181"/>
                </a:lnTo>
                <a:lnTo>
                  <a:pt x="944409" y="1526802"/>
                </a:lnTo>
                <a:lnTo>
                  <a:pt x="978038" y="1556941"/>
                </a:lnTo>
                <a:lnTo>
                  <a:pt x="1014838" y="1583289"/>
                </a:lnTo>
                <a:lnTo>
                  <a:pt x="1054500" y="1605537"/>
                </a:lnTo>
                <a:lnTo>
                  <a:pt x="1096713" y="1623378"/>
                </a:lnTo>
                <a:lnTo>
                  <a:pt x="1141170" y="1636503"/>
                </a:lnTo>
                <a:lnTo>
                  <a:pt x="1187560" y="1644605"/>
                </a:lnTo>
                <a:lnTo>
                  <a:pt x="1235574" y="1647373"/>
                </a:lnTo>
                <a:lnTo>
                  <a:pt x="1283589" y="1644602"/>
                </a:lnTo>
                <a:lnTo>
                  <a:pt x="1329979" y="1636495"/>
                </a:lnTo>
                <a:lnTo>
                  <a:pt x="1374435" y="1623360"/>
                </a:lnTo>
                <a:lnTo>
                  <a:pt x="1416649" y="1605508"/>
                </a:lnTo>
                <a:lnTo>
                  <a:pt x="1456311" y="1583248"/>
                </a:lnTo>
                <a:lnTo>
                  <a:pt x="1493111" y="1556888"/>
                </a:lnTo>
                <a:lnTo>
                  <a:pt x="1526740" y="1526740"/>
                </a:lnTo>
                <a:lnTo>
                  <a:pt x="1556888" y="1493111"/>
                </a:lnTo>
                <a:lnTo>
                  <a:pt x="1583248" y="1456311"/>
                </a:lnTo>
                <a:lnTo>
                  <a:pt x="1605508" y="1416649"/>
                </a:lnTo>
                <a:lnTo>
                  <a:pt x="1623360" y="1374435"/>
                </a:lnTo>
                <a:lnTo>
                  <a:pt x="1636495" y="1329979"/>
                </a:lnTo>
                <a:lnTo>
                  <a:pt x="1644602" y="1283589"/>
                </a:lnTo>
                <a:lnTo>
                  <a:pt x="1647373" y="1235574"/>
                </a:lnTo>
                <a:lnTo>
                  <a:pt x="1644636" y="1187558"/>
                </a:lnTo>
                <a:lnTo>
                  <a:pt x="1636556" y="1141166"/>
                </a:lnTo>
                <a:lnTo>
                  <a:pt x="1623445" y="1096708"/>
                </a:lnTo>
                <a:lnTo>
                  <a:pt x="1605611" y="1054493"/>
                </a:lnTo>
                <a:lnTo>
                  <a:pt x="1583363" y="1014831"/>
                </a:lnTo>
                <a:lnTo>
                  <a:pt x="1557012" y="978030"/>
                </a:lnTo>
                <a:lnTo>
                  <a:pt x="1526865" y="944400"/>
                </a:lnTo>
                <a:lnTo>
                  <a:pt x="1493234" y="914251"/>
                </a:lnTo>
                <a:lnTo>
                  <a:pt x="1456426" y="887891"/>
                </a:lnTo>
                <a:lnTo>
                  <a:pt x="1416752" y="865631"/>
                </a:lnTo>
                <a:lnTo>
                  <a:pt x="1374520" y="847778"/>
                </a:lnTo>
                <a:lnTo>
                  <a:pt x="1330040" y="834644"/>
                </a:lnTo>
                <a:lnTo>
                  <a:pt x="1283622" y="826536"/>
                </a:lnTo>
                <a:lnTo>
                  <a:pt x="1235574" y="823765"/>
                </a:lnTo>
              </a:path>
              <a:path w="2471420" h="1767204">
                <a:moveTo>
                  <a:pt x="1235574" y="960923"/>
                </a:moveTo>
                <a:lnTo>
                  <a:pt x="1186232" y="965346"/>
                </a:lnTo>
                <a:lnTo>
                  <a:pt x="1139781" y="978098"/>
                </a:lnTo>
                <a:lnTo>
                  <a:pt x="1096999" y="998406"/>
                </a:lnTo>
                <a:lnTo>
                  <a:pt x="1058665" y="1025495"/>
                </a:lnTo>
                <a:lnTo>
                  <a:pt x="1025556" y="1058592"/>
                </a:lnTo>
                <a:lnTo>
                  <a:pt x="998451" y="1096922"/>
                </a:lnTo>
                <a:lnTo>
                  <a:pt x="978127" y="1139712"/>
                </a:lnTo>
                <a:lnTo>
                  <a:pt x="965361" y="1186187"/>
                </a:lnTo>
                <a:lnTo>
                  <a:pt x="960934" y="1235574"/>
                </a:lnTo>
                <a:lnTo>
                  <a:pt x="965356" y="1284917"/>
                </a:lnTo>
                <a:lnTo>
                  <a:pt x="978107" y="1331368"/>
                </a:lnTo>
                <a:lnTo>
                  <a:pt x="998414" y="1374150"/>
                </a:lnTo>
                <a:lnTo>
                  <a:pt x="1025501" y="1412484"/>
                </a:lnTo>
                <a:lnTo>
                  <a:pt x="1058596" y="1445593"/>
                </a:lnTo>
                <a:lnTo>
                  <a:pt x="1096925" y="1472698"/>
                </a:lnTo>
                <a:lnTo>
                  <a:pt x="1139713" y="1493022"/>
                </a:lnTo>
                <a:lnTo>
                  <a:pt x="1186188" y="1505787"/>
                </a:lnTo>
                <a:lnTo>
                  <a:pt x="1235574" y="1510215"/>
                </a:lnTo>
                <a:lnTo>
                  <a:pt x="1284917" y="1505793"/>
                </a:lnTo>
                <a:lnTo>
                  <a:pt x="1331368" y="1493040"/>
                </a:lnTo>
                <a:lnTo>
                  <a:pt x="1374150" y="1472733"/>
                </a:lnTo>
                <a:lnTo>
                  <a:pt x="1412484" y="1445644"/>
                </a:lnTo>
                <a:lnTo>
                  <a:pt x="1445593" y="1412548"/>
                </a:lnTo>
                <a:lnTo>
                  <a:pt x="1472698" y="1374219"/>
                </a:lnTo>
                <a:lnTo>
                  <a:pt x="1493022" y="1331431"/>
                </a:lnTo>
                <a:lnTo>
                  <a:pt x="1505787" y="1284958"/>
                </a:lnTo>
                <a:lnTo>
                  <a:pt x="1510215" y="1235574"/>
                </a:lnTo>
                <a:lnTo>
                  <a:pt x="1505793" y="1186232"/>
                </a:lnTo>
                <a:lnTo>
                  <a:pt x="1493042" y="1139780"/>
                </a:lnTo>
                <a:lnTo>
                  <a:pt x="1472735" y="1096997"/>
                </a:lnTo>
                <a:lnTo>
                  <a:pt x="1445648" y="1058661"/>
                </a:lnTo>
                <a:lnTo>
                  <a:pt x="1412553" y="1025550"/>
                </a:lnTo>
                <a:lnTo>
                  <a:pt x="1374224" y="998443"/>
                </a:lnTo>
                <a:lnTo>
                  <a:pt x="1331436" y="978117"/>
                </a:lnTo>
                <a:lnTo>
                  <a:pt x="1284961" y="965351"/>
                </a:lnTo>
                <a:lnTo>
                  <a:pt x="1235574" y="960923"/>
                </a:lnTo>
              </a:path>
              <a:path w="2471420" h="1767204">
                <a:moveTo>
                  <a:pt x="1235574" y="1098249"/>
                </a:moveTo>
                <a:lnTo>
                  <a:pt x="1192186" y="1105254"/>
                </a:lnTo>
                <a:lnTo>
                  <a:pt x="1154491" y="1124757"/>
                </a:lnTo>
                <a:lnTo>
                  <a:pt x="1124757" y="1154491"/>
                </a:lnTo>
                <a:lnTo>
                  <a:pt x="1105254" y="1192186"/>
                </a:lnTo>
                <a:lnTo>
                  <a:pt x="1098249" y="1235574"/>
                </a:lnTo>
                <a:lnTo>
                  <a:pt x="1105254" y="1278958"/>
                </a:lnTo>
                <a:lnTo>
                  <a:pt x="1124757" y="1316650"/>
                </a:lnTo>
                <a:lnTo>
                  <a:pt x="1154491" y="1346382"/>
                </a:lnTo>
                <a:lnTo>
                  <a:pt x="1192186" y="1365885"/>
                </a:lnTo>
                <a:lnTo>
                  <a:pt x="1235574" y="1372890"/>
                </a:lnTo>
                <a:lnTo>
                  <a:pt x="1278959" y="1365885"/>
                </a:lnTo>
                <a:lnTo>
                  <a:pt x="1316654" y="1346382"/>
                </a:lnTo>
                <a:lnTo>
                  <a:pt x="1346388" y="1316650"/>
                </a:lnTo>
                <a:lnTo>
                  <a:pt x="1365894" y="1278958"/>
                </a:lnTo>
                <a:lnTo>
                  <a:pt x="1372900" y="1235574"/>
                </a:lnTo>
                <a:lnTo>
                  <a:pt x="1365910" y="1192186"/>
                </a:lnTo>
                <a:lnTo>
                  <a:pt x="1346437" y="1154491"/>
                </a:lnTo>
                <a:lnTo>
                  <a:pt x="1316726" y="1124757"/>
                </a:lnTo>
                <a:lnTo>
                  <a:pt x="1279023" y="1105254"/>
                </a:lnTo>
                <a:lnTo>
                  <a:pt x="1235574" y="1098249"/>
                </a:lnTo>
              </a:path>
            </a:pathLst>
          </a:custGeom>
          <a:ln w="8711">
            <a:solidFill>
              <a:srgbClr val="FF7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543265" y="9441014"/>
            <a:ext cx="1234440" cy="1234440"/>
            <a:chOff x="15543265" y="9441014"/>
            <a:chExt cx="1234440" cy="1234440"/>
          </a:xfrm>
        </p:grpSpPr>
        <p:sp>
          <p:nvSpPr>
            <p:cNvPr id="5" name="object 5"/>
            <p:cNvSpPr/>
            <p:nvPr/>
          </p:nvSpPr>
          <p:spPr>
            <a:xfrm>
              <a:off x="15545432" y="9443181"/>
              <a:ext cx="1229995" cy="1229995"/>
            </a:xfrm>
            <a:custGeom>
              <a:avLst/>
              <a:gdLst/>
              <a:ahLst/>
              <a:cxnLst/>
              <a:rect l="l" t="t" r="r" b="b"/>
              <a:pathLst>
                <a:path w="1229994" h="1229995">
                  <a:moveTo>
                    <a:pt x="614944" y="0"/>
                  </a:moveTo>
                  <a:lnTo>
                    <a:pt x="566881" y="1850"/>
                  </a:lnTo>
                  <a:lnTo>
                    <a:pt x="519831" y="7310"/>
                  </a:lnTo>
                  <a:lnTo>
                    <a:pt x="473930" y="16243"/>
                  </a:lnTo>
                  <a:lnTo>
                    <a:pt x="429315" y="28512"/>
                  </a:lnTo>
                  <a:lnTo>
                    <a:pt x="386123" y="43980"/>
                  </a:lnTo>
                  <a:lnTo>
                    <a:pt x="344489" y="62511"/>
                  </a:lnTo>
                  <a:lnTo>
                    <a:pt x="304552" y="83967"/>
                  </a:lnTo>
                  <a:lnTo>
                    <a:pt x="266447" y="108212"/>
                  </a:lnTo>
                  <a:lnTo>
                    <a:pt x="230311" y="135110"/>
                  </a:lnTo>
                  <a:lnTo>
                    <a:pt x="196280" y="164522"/>
                  </a:lnTo>
                  <a:lnTo>
                    <a:pt x="164492" y="196313"/>
                  </a:lnTo>
                  <a:lnTo>
                    <a:pt x="135083" y="230346"/>
                  </a:lnTo>
                  <a:lnTo>
                    <a:pt x="108190" y="266483"/>
                  </a:lnTo>
                  <a:lnTo>
                    <a:pt x="83948" y="304589"/>
                  </a:lnTo>
                  <a:lnTo>
                    <a:pt x="62496" y="344526"/>
                  </a:lnTo>
                  <a:lnTo>
                    <a:pt x="43969" y="386157"/>
                  </a:lnTo>
                  <a:lnTo>
                    <a:pt x="28504" y="429347"/>
                  </a:lnTo>
                  <a:lnTo>
                    <a:pt x="16238" y="473957"/>
                  </a:lnTo>
                  <a:lnTo>
                    <a:pt x="7308" y="519851"/>
                  </a:lnTo>
                  <a:lnTo>
                    <a:pt x="1849" y="566892"/>
                  </a:lnTo>
                  <a:lnTo>
                    <a:pt x="0" y="614944"/>
                  </a:lnTo>
                  <a:lnTo>
                    <a:pt x="1849" y="662996"/>
                  </a:lnTo>
                  <a:lnTo>
                    <a:pt x="7308" y="710038"/>
                  </a:lnTo>
                  <a:lnTo>
                    <a:pt x="16238" y="755932"/>
                  </a:lnTo>
                  <a:lnTo>
                    <a:pt x="28504" y="800542"/>
                  </a:lnTo>
                  <a:lnTo>
                    <a:pt x="43969" y="843731"/>
                  </a:lnTo>
                  <a:lnTo>
                    <a:pt x="62496" y="885362"/>
                  </a:lnTo>
                  <a:lnTo>
                    <a:pt x="83948" y="925299"/>
                  </a:lnTo>
                  <a:lnTo>
                    <a:pt x="108190" y="963405"/>
                  </a:lnTo>
                  <a:lnTo>
                    <a:pt x="135083" y="999542"/>
                  </a:lnTo>
                  <a:lnTo>
                    <a:pt x="164492" y="1033575"/>
                  </a:lnTo>
                  <a:lnTo>
                    <a:pt x="196280" y="1065366"/>
                  </a:lnTo>
                  <a:lnTo>
                    <a:pt x="230311" y="1094779"/>
                  </a:lnTo>
                  <a:lnTo>
                    <a:pt x="266447" y="1121676"/>
                  </a:lnTo>
                  <a:lnTo>
                    <a:pt x="304552" y="1145921"/>
                  </a:lnTo>
                  <a:lnTo>
                    <a:pt x="344489" y="1167378"/>
                  </a:lnTo>
                  <a:lnTo>
                    <a:pt x="386123" y="1185908"/>
                  </a:lnTo>
                  <a:lnTo>
                    <a:pt x="429315" y="1201376"/>
                  </a:lnTo>
                  <a:lnTo>
                    <a:pt x="473930" y="1213645"/>
                  </a:lnTo>
                  <a:lnTo>
                    <a:pt x="519831" y="1222578"/>
                  </a:lnTo>
                  <a:lnTo>
                    <a:pt x="566881" y="1228038"/>
                  </a:lnTo>
                  <a:lnTo>
                    <a:pt x="614944" y="1229889"/>
                  </a:lnTo>
                  <a:lnTo>
                    <a:pt x="662996" y="1228039"/>
                  </a:lnTo>
                  <a:lnTo>
                    <a:pt x="710038" y="1222580"/>
                  </a:lnTo>
                  <a:lnTo>
                    <a:pt x="755932" y="1213650"/>
                  </a:lnTo>
                  <a:lnTo>
                    <a:pt x="800542" y="1201384"/>
                  </a:lnTo>
                  <a:lnTo>
                    <a:pt x="843731" y="1185919"/>
                  </a:lnTo>
                  <a:lnTo>
                    <a:pt x="885362" y="1167392"/>
                  </a:lnTo>
                  <a:lnTo>
                    <a:pt x="925299" y="1145940"/>
                  </a:lnTo>
                  <a:lnTo>
                    <a:pt x="963405" y="1121699"/>
                  </a:lnTo>
                  <a:lnTo>
                    <a:pt x="999542" y="1094805"/>
                  </a:lnTo>
                  <a:lnTo>
                    <a:pt x="1033575" y="1065396"/>
                  </a:lnTo>
                  <a:lnTo>
                    <a:pt x="1065366" y="1033608"/>
                  </a:lnTo>
                  <a:lnTo>
                    <a:pt x="1094779" y="999578"/>
                  </a:lnTo>
                  <a:lnTo>
                    <a:pt x="1121676" y="963442"/>
                  </a:lnTo>
                  <a:lnTo>
                    <a:pt x="1145921" y="925336"/>
                  </a:lnTo>
                  <a:lnTo>
                    <a:pt x="1167378" y="885399"/>
                  </a:lnTo>
                  <a:lnTo>
                    <a:pt x="1185908" y="843766"/>
                  </a:lnTo>
                  <a:lnTo>
                    <a:pt x="1201376" y="800573"/>
                  </a:lnTo>
                  <a:lnTo>
                    <a:pt x="1213645" y="755958"/>
                  </a:lnTo>
                  <a:lnTo>
                    <a:pt x="1222578" y="710057"/>
                  </a:lnTo>
                  <a:lnTo>
                    <a:pt x="1228038" y="663007"/>
                  </a:lnTo>
                  <a:lnTo>
                    <a:pt x="1229889" y="614944"/>
                  </a:lnTo>
                  <a:lnTo>
                    <a:pt x="1228039" y="566881"/>
                  </a:lnTo>
                  <a:lnTo>
                    <a:pt x="1222580" y="519831"/>
                  </a:lnTo>
                  <a:lnTo>
                    <a:pt x="1213650" y="473930"/>
                  </a:lnTo>
                  <a:lnTo>
                    <a:pt x="1201384" y="429315"/>
                  </a:lnTo>
                  <a:lnTo>
                    <a:pt x="1185919" y="386123"/>
                  </a:lnTo>
                  <a:lnTo>
                    <a:pt x="1167392" y="344489"/>
                  </a:lnTo>
                  <a:lnTo>
                    <a:pt x="1145940" y="304552"/>
                  </a:lnTo>
                  <a:lnTo>
                    <a:pt x="1121699" y="266447"/>
                  </a:lnTo>
                  <a:lnTo>
                    <a:pt x="1094805" y="230311"/>
                  </a:lnTo>
                  <a:lnTo>
                    <a:pt x="1065396" y="196280"/>
                  </a:lnTo>
                  <a:lnTo>
                    <a:pt x="1033608" y="164492"/>
                  </a:lnTo>
                  <a:lnTo>
                    <a:pt x="999578" y="135083"/>
                  </a:lnTo>
                  <a:lnTo>
                    <a:pt x="963442" y="108190"/>
                  </a:lnTo>
                  <a:lnTo>
                    <a:pt x="925336" y="83948"/>
                  </a:lnTo>
                  <a:lnTo>
                    <a:pt x="885399" y="62496"/>
                  </a:lnTo>
                  <a:lnTo>
                    <a:pt x="843766" y="43969"/>
                  </a:lnTo>
                  <a:lnTo>
                    <a:pt x="800573" y="28504"/>
                  </a:lnTo>
                  <a:lnTo>
                    <a:pt x="755958" y="16238"/>
                  </a:lnTo>
                  <a:lnTo>
                    <a:pt x="710057" y="7308"/>
                  </a:lnTo>
                  <a:lnTo>
                    <a:pt x="663007" y="1849"/>
                  </a:lnTo>
                  <a:lnTo>
                    <a:pt x="614944" y="0"/>
                  </a:lnTo>
                  <a:close/>
                </a:path>
                <a:path w="1229994" h="1229995">
                  <a:moveTo>
                    <a:pt x="614944" y="68343"/>
                  </a:moveTo>
                  <a:lnTo>
                    <a:pt x="567785" y="70349"/>
                  </a:lnTo>
                  <a:lnTo>
                    <a:pt x="521739" y="76259"/>
                  </a:lnTo>
                  <a:lnTo>
                    <a:pt x="476970" y="85909"/>
                  </a:lnTo>
                  <a:lnTo>
                    <a:pt x="433643" y="99134"/>
                  </a:lnTo>
                  <a:lnTo>
                    <a:pt x="391922" y="115769"/>
                  </a:lnTo>
                  <a:lnTo>
                    <a:pt x="351971" y="135652"/>
                  </a:lnTo>
                  <a:lnTo>
                    <a:pt x="313953" y="158618"/>
                  </a:lnTo>
                  <a:lnTo>
                    <a:pt x="278034" y="184503"/>
                  </a:lnTo>
                  <a:lnTo>
                    <a:pt x="244377" y="213143"/>
                  </a:lnTo>
                  <a:lnTo>
                    <a:pt x="213146" y="244373"/>
                  </a:lnTo>
                  <a:lnTo>
                    <a:pt x="184506" y="278029"/>
                  </a:lnTo>
                  <a:lnTo>
                    <a:pt x="158621" y="313949"/>
                  </a:lnTo>
                  <a:lnTo>
                    <a:pt x="135655" y="351966"/>
                  </a:lnTo>
                  <a:lnTo>
                    <a:pt x="115771" y="391917"/>
                  </a:lnTo>
                  <a:lnTo>
                    <a:pt x="99135" y="433639"/>
                  </a:lnTo>
                  <a:lnTo>
                    <a:pt x="85909" y="476967"/>
                  </a:lnTo>
                  <a:lnTo>
                    <a:pt x="76260" y="521736"/>
                  </a:lnTo>
                  <a:lnTo>
                    <a:pt x="70350" y="567783"/>
                  </a:lnTo>
                  <a:lnTo>
                    <a:pt x="68343" y="614944"/>
                  </a:lnTo>
                  <a:lnTo>
                    <a:pt x="70350" y="662103"/>
                  </a:lnTo>
                  <a:lnTo>
                    <a:pt x="76260" y="708149"/>
                  </a:lnTo>
                  <a:lnTo>
                    <a:pt x="85909" y="752918"/>
                  </a:lnTo>
                  <a:lnTo>
                    <a:pt x="99135" y="796245"/>
                  </a:lnTo>
                  <a:lnTo>
                    <a:pt x="115771" y="837966"/>
                  </a:lnTo>
                  <a:lnTo>
                    <a:pt x="135655" y="877918"/>
                  </a:lnTo>
                  <a:lnTo>
                    <a:pt x="158621" y="915935"/>
                  </a:lnTo>
                  <a:lnTo>
                    <a:pt x="184506" y="951854"/>
                  </a:lnTo>
                  <a:lnTo>
                    <a:pt x="213146" y="985511"/>
                  </a:lnTo>
                  <a:lnTo>
                    <a:pt x="244377" y="1016742"/>
                  </a:lnTo>
                  <a:lnTo>
                    <a:pt x="278034" y="1045382"/>
                  </a:lnTo>
                  <a:lnTo>
                    <a:pt x="313953" y="1071267"/>
                  </a:lnTo>
                  <a:lnTo>
                    <a:pt x="351971" y="1094234"/>
                  </a:lnTo>
                  <a:lnTo>
                    <a:pt x="391922" y="1114117"/>
                  </a:lnTo>
                  <a:lnTo>
                    <a:pt x="433643" y="1130754"/>
                  </a:lnTo>
                  <a:lnTo>
                    <a:pt x="476970" y="1143979"/>
                  </a:lnTo>
                  <a:lnTo>
                    <a:pt x="521739" y="1153629"/>
                  </a:lnTo>
                  <a:lnTo>
                    <a:pt x="567785" y="1159539"/>
                  </a:lnTo>
                  <a:lnTo>
                    <a:pt x="614944" y="1161545"/>
                  </a:lnTo>
                  <a:lnTo>
                    <a:pt x="662103" y="1159539"/>
                  </a:lnTo>
                  <a:lnTo>
                    <a:pt x="708149" y="1153629"/>
                  </a:lnTo>
                  <a:lnTo>
                    <a:pt x="752918" y="1143979"/>
                  </a:lnTo>
                  <a:lnTo>
                    <a:pt x="796245" y="1130754"/>
                  </a:lnTo>
                  <a:lnTo>
                    <a:pt x="837966" y="1114117"/>
                  </a:lnTo>
                  <a:lnTo>
                    <a:pt x="877918" y="1094234"/>
                  </a:lnTo>
                  <a:lnTo>
                    <a:pt x="915935" y="1071267"/>
                  </a:lnTo>
                  <a:lnTo>
                    <a:pt x="951854" y="1045382"/>
                  </a:lnTo>
                  <a:lnTo>
                    <a:pt x="985511" y="1016742"/>
                  </a:lnTo>
                  <a:lnTo>
                    <a:pt x="1016742" y="985511"/>
                  </a:lnTo>
                  <a:lnTo>
                    <a:pt x="1045382" y="951854"/>
                  </a:lnTo>
                  <a:lnTo>
                    <a:pt x="1071267" y="915935"/>
                  </a:lnTo>
                  <a:lnTo>
                    <a:pt x="1094234" y="877918"/>
                  </a:lnTo>
                  <a:lnTo>
                    <a:pt x="1114117" y="837966"/>
                  </a:lnTo>
                  <a:lnTo>
                    <a:pt x="1130754" y="796245"/>
                  </a:lnTo>
                  <a:lnTo>
                    <a:pt x="1143979" y="752918"/>
                  </a:lnTo>
                  <a:lnTo>
                    <a:pt x="1153629" y="708149"/>
                  </a:lnTo>
                  <a:lnTo>
                    <a:pt x="1159539" y="662103"/>
                  </a:lnTo>
                  <a:lnTo>
                    <a:pt x="1161545" y="614944"/>
                  </a:lnTo>
                  <a:lnTo>
                    <a:pt x="1159550" y="567783"/>
                  </a:lnTo>
                  <a:lnTo>
                    <a:pt x="1153650" y="521736"/>
                  </a:lnTo>
                  <a:lnTo>
                    <a:pt x="1144009" y="476967"/>
                  </a:lnTo>
                  <a:lnTo>
                    <a:pt x="1130791" y="433639"/>
                  </a:lnTo>
                  <a:lnTo>
                    <a:pt x="1114161" y="391917"/>
                  </a:lnTo>
                  <a:lnTo>
                    <a:pt x="1094283" y="351966"/>
                  </a:lnTo>
                  <a:lnTo>
                    <a:pt x="1071321" y="313949"/>
                  </a:lnTo>
                  <a:lnTo>
                    <a:pt x="1045439" y="278029"/>
                  </a:lnTo>
                  <a:lnTo>
                    <a:pt x="1016800" y="244373"/>
                  </a:lnTo>
                  <a:lnTo>
                    <a:pt x="985570" y="213143"/>
                  </a:lnTo>
                  <a:lnTo>
                    <a:pt x="951912" y="184503"/>
                  </a:lnTo>
                  <a:lnTo>
                    <a:pt x="915991" y="158618"/>
                  </a:lnTo>
                  <a:lnTo>
                    <a:pt x="877970" y="135652"/>
                  </a:lnTo>
                  <a:lnTo>
                    <a:pt x="838013" y="115769"/>
                  </a:lnTo>
                  <a:lnTo>
                    <a:pt x="796286" y="99134"/>
                  </a:lnTo>
                  <a:lnTo>
                    <a:pt x="752951" y="85909"/>
                  </a:lnTo>
                  <a:lnTo>
                    <a:pt x="708173" y="76259"/>
                  </a:lnTo>
                  <a:lnTo>
                    <a:pt x="662116" y="70349"/>
                  </a:lnTo>
                  <a:lnTo>
                    <a:pt x="614944" y="68343"/>
                  </a:lnTo>
                  <a:close/>
                </a:path>
                <a:path w="1229994" h="1229995">
                  <a:moveTo>
                    <a:pt x="614944" y="136686"/>
                  </a:moveTo>
                  <a:lnTo>
                    <a:pt x="566044" y="139156"/>
                  </a:lnTo>
                  <a:lnTo>
                    <a:pt x="518557" y="146403"/>
                  </a:lnTo>
                  <a:lnTo>
                    <a:pt x="472723" y="158188"/>
                  </a:lnTo>
                  <a:lnTo>
                    <a:pt x="428783" y="174270"/>
                  </a:lnTo>
                  <a:lnTo>
                    <a:pt x="386976" y="194409"/>
                  </a:lnTo>
                  <a:lnTo>
                    <a:pt x="347544" y="218364"/>
                  </a:lnTo>
                  <a:lnTo>
                    <a:pt x="310726" y="245896"/>
                  </a:lnTo>
                  <a:lnTo>
                    <a:pt x="276763" y="276763"/>
                  </a:lnTo>
                  <a:lnTo>
                    <a:pt x="245896" y="310726"/>
                  </a:lnTo>
                  <a:lnTo>
                    <a:pt x="218364" y="347544"/>
                  </a:lnTo>
                  <a:lnTo>
                    <a:pt x="194409" y="386976"/>
                  </a:lnTo>
                  <a:lnTo>
                    <a:pt x="174270" y="428783"/>
                  </a:lnTo>
                  <a:lnTo>
                    <a:pt x="158188" y="472723"/>
                  </a:lnTo>
                  <a:lnTo>
                    <a:pt x="146403" y="518557"/>
                  </a:lnTo>
                  <a:lnTo>
                    <a:pt x="139156" y="566044"/>
                  </a:lnTo>
                  <a:lnTo>
                    <a:pt x="136686" y="614944"/>
                  </a:lnTo>
                  <a:lnTo>
                    <a:pt x="139156" y="663844"/>
                  </a:lnTo>
                  <a:lnTo>
                    <a:pt x="146403" y="711330"/>
                  </a:lnTo>
                  <a:lnTo>
                    <a:pt x="158188" y="757164"/>
                  </a:lnTo>
                  <a:lnTo>
                    <a:pt x="174270" y="801104"/>
                  </a:lnTo>
                  <a:lnTo>
                    <a:pt x="194409" y="842910"/>
                  </a:lnTo>
                  <a:lnTo>
                    <a:pt x="218364" y="882341"/>
                  </a:lnTo>
                  <a:lnTo>
                    <a:pt x="245896" y="919158"/>
                  </a:lnTo>
                  <a:lnTo>
                    <a:pt x="276763" y="953120"/>
                  </a:lnTo>
                  <a:lnTo>
                    <a:pt x="310726" y="983986"/>
                  </a:lnTo>
                  <a:lnTo>
                    <a:pt x="347544" y="1011517"/>
                  </a:lnTo>
                  <a:lnTo>
                    <a:pt x="386976" y="1035471"/>
                  </a:lnTo>
                  <a:lnTo>
                    <a:pt x="428783" y="1055610"/>
                  </a:lnTo>
                  <a:lnTo>
                    <a:pt x="472723" y="1071691"/>
                  </a:lnTo>
                  <a:lnTo>
                    <a:pt x="518557" y="1083475"/>
                  </a:lnTo>
                  <a:lnTo>
                    <a:pt x="566044" y="1090722"/>
                  </a:lnTo>
                  <a:lnTo>
                    <a:pt x="614944" y="1093191"/>
                  </a:lnTo>
                  <a:lnTo>
                    <a:pt x="663844" y="1090722"/>
                  </a:lnTo>
                  <a:lnTo>
                    <a:pt x="711330" y="1083475"/>
                  </a:lnTo>
                  <a:lnTo>
                    <a:pt x="757164" y="1071691"/>
                  </a:lnTo>
                  <a:lnTo>
                    <a:pt x="801104" y="1055610"/>
                  </a:lnTo>
                  <a:lnTo>
                    <a:pt x="842910" y="1035471"/>
                  </a:lnTo>
                  <a:lnTo>
                    <a:pt x="882341" y="1011517"/>
                  </a:lnTo>
                  <a:lnTo>
                    <a:pt x="919158" y="983986"/>
                  </a:lnTo>
                  <a:lnTo>
                    <a:pt x="953120" y="953120"/>
                  </a:lnTo>
                  <a:lnTo>
                    <a:pt x="983986" y="919158"/>
                  </a:lnTo>
                  <a:lnTo>
                    <a:pt x="1011517" y="882341"/>
                  </a:lnTo>
                  <a:lnTo>
                    <a:pt x="1035471" y="842910"/>
                  </a:lnTo>
                  <a:lnTo>
                    <a:pt x="1055610" y="801104"/>
                  </a:lnTo>
                  <a:lnTo>
                    <a:pt x="1071691" y="757164"/>
                  </a:lnTo>
                  <a:lnTo>
                    <a:pt x="1083475" y="711330"/>
                  </a:lnTo>
                  <a:lnTo>
                    <a:pt x="1090722" y="663844"/>
                  </a:lnTo>
                  <a:lnTo>
                    <a:pt x="1093191" y="614944"/>
                  </a:lnTo>
                  <a:lnTo>
                    <a:pt x="1090723" y="566044"/>
                  </a:lnTo>
                  <a:lnTo>
                    <a:pt x="1083479" y="518557"/>
                  </a:lnTo>
                  <a:lnTo>
                    <a:pt x="1071698" y="472723"/>
                  </a:lnTo>
                  <a:lnTo>
                    <a:pt x="1055621" y="428783"/>
                  </a:lnTo>
                  <a:lnTo>
                    <a:pt x="1035488" y="386976"/>
                  </a:lnTo>
                  <a:lnTo>
                    <a:pt x="1011539" y="347544"/>
                  </a:lnTo>
                  <a:lnTo>
                    <a:pt x="984013" y="310726"/>
                  </a:lnTo>
                  <a:lnTo>
                    <a:pt x="953151" y="276763"/>
                  </a:lnTo>
                  <a:lnTo>
                    <a:pt x="919193" y="245896"/>
                  </a:lnTo>
                  <a:lnTo>
                    <a:pt x="882378" y="218364"/>
                  </a:lnTo>
                  <a:lnTo>
                    <a:pt x="842947" y="194409"/>
                  </a:lnTo>
                  <a:lnTo>
                    <a:pt x="801139" y="174270"/>
                  </a:lnTo>
                  <a:lnTo>
                    <a:pt x="757195" y="158188"/>
                  </a:lnTo>
                  <a:lnTo>
                    <a:pt x="711355" y="146403"/>
                  </a:lnTo>
                  <a:lnTo>
                    <a:pt x="663858" y="139156"/>
                  </a:lnTo>
                  <a:lnTo>
                    <a:pt x="614944" y="136686"/>
                  </a:lnTo>
                  <a:close/>
                </a:path>
                <a:path w="1229994" h="1229995">
                  <a:moveTo>
                    <a:pt x="614944" y="204957"/>
                  </a:moveTo>
                  <a:lnTo>
                    <a:pt x="567134" y="207715"/>
                  </a:lnTo>
                  <a:lnTo>
                    <a:pt x="520943" y="215786"/>
                  </a:lnTo>
                  <a:lnTo>
                    <a:pt x="476679" y="228860"/>
                  </a:lnTo>
                  <a:lnTo>
                    <a:pt x="434650" y="246631"/>
                  </a:lnTo>
                  <a:lnTo>
                    <a:pt x="395163" y="268791"/>
                  </a:lnTo>
                  <a:lnTo>
                    <a:pt x="358525" y="295032"/>
                  </a:lnTo>
                  <a:lnTo>
                    <a:pt x="325046" y="325046"/>
                  </a:lnTo>
                  <a:lnTo>
                    <a:pt x="295032" y="358525"/>
                  </a:lnTo>
                  <a:lnTo>
                    <a:pt x="268791" y="395163"/>
                  </a:lnTo>
                  <a:lnTo>
                    <a:pt x="246631" y="434650"/>
                  </a:lnTo>
                  <a:lnTo>
                    <a:pt x="228860" y="476679"/>
                  </a:lnTo>
                  <a:lnTo>
                    <a:pt x="215786" y="520943"/>
                  </a:lnTo>
                  <a:lnTo>
                    <a:pt x="207715" y="567134"/>
                  </a:lnTo>
                  <a:lnTo>
                    <a:pt x="204957" y="614944"/>
                  </a:lnTo>
                  <a:lnTo>
                    <a:pt x="207715" y="662754"/>
                  </a:lnTo>
                  <a:lnTo>
                    <a:pt x="215786" y="708945"/>
                  </a:lnTo>
                  <a:lnTo>
                    <a:pt x="228860" y="753209"/>
                  </a:lnTo>
                  <a:lnTo>
                    <a:pt x="246631" y="795238"/>
                  </a:lnTo>
                  <a:lnTo>
                    <a:pt x="268791" y="834726"/>
                  </a:lnTo>
                  <a:lnTo>
                    <a:pt x="295032" y="871363"/>
                  </a:lnTo>
                  <a:lnTo>
                    <a:pt x="325046" y="904842"/>
                  </a:lnTo>
                  <a:lnTo>
                    <a:pt x="358525" y="934856"/>
                  </a:lnTo>
                  <a:lnTo>
                    <a:pt x="395163" y="961097"/>
                  </a:lnTo>
                  <a:lnTo>
                    <a:pt x="434650" y="983257"/>
                  </a:lnTo>
                  <a:lnTo>
                    <a:pt x="476679" y="1001028"/>
                  </a:lnTo>
                  <a:lnTo>
                    <a:pt x="520943" y="1014103"/>
                  </a:lnTo>
                  <a:lnTo>
                    <a:pt x="567134" y="1022173"/>
                  </a:lnTo>
                  <a:lnTo>
                    <a:pt x="614944" y="1024932"/>
                  </a:lnTo>
                  <a:lnTo>
                    <a:pt x="662754" y="1022173"/>
                  </a:lnTo>
                  <a:lnTo>
                    <a:pt x="708945" y="1014103"/>
                  </a:lnTo>
                  <a:lnTo>
                    <a:pt x="753209" y="1001028"/>
                  </a:lnTo>
                  <a:lnTo>
                    <a:pt x="795238" y="983257"/>
                  </a:lnTo>
                  <a:lnTo>
                    <a:pt x="834726" y="961097"/>
                  </a:lnTo>
                  <a:lnTo>
                    <a:pt x="871363" y="934856"/>
                  </a:lnTo>
                  <a:lnTo>
                    <a:pt x="904842" y="904842"/>
                  </a:lnTo>
                  <a:lnTo>
                    <a:pt x="934856" y="871363"/>
                  </a:lnTo>
                  <a:lnTo>
                    <a:pt x="961097" y="834726"/>
                  </a:lnTo>
                  <a:lnTo>
                    <a:pt x="983257" y="795238"/>
                  </a:lnTo>
                  <a:lnTo>
                    <a:pt x="1001028" y="753209"/>
                  </a:lnTo>
                  <a:lnTo>
                    <a:pt x="1014103" y="708945"/>
                  </a:lnTo>
                  <a:lnTo>
                    <a:pt x="1022173" y="662754"/>
                  </a:lnTo>
                  <a:lnTo>
                    <a:pt x="1024932" y="614944"/>
                  </a:lnTo>
                  <a:lnTo>
                    <a:pt x="1022173" y="567134"/>
                  </a:lnTo>
                  <a:lnTo>
                    <a:pt x="1014103" y="520943"/>
                  </a:lnTo>
                  <a:lnTo>
                    <a:pt x="1001028" y="476679"/>
                  </a:lnTo>
                  <a:lnTo>
                    <a:pt x="983257" y="434650"/>
                  </a:lnTo>
                  <a:lnTo>
                    <a:pt x="961097" y="395163"/>
                  </a:lnTo>
                  <a:lnTo>
                    <a:pt x="934856" y="358525"/>
                  </a:lnTo>
                  <a:lnTo>
                    <a:pt x="904842" y="325046"/>
                  </a:lnTo>
                  <a:lnTo>
                    <a:pt x="871363" y="295032"/>
                  </a:lnTo>
                  <a:lnTo>
                    <a:pt x="834726" y="268791"/>
                  </a:lnTo>
                  <a:lnTo>
                    <a:pt x="795238" y="246631"/>
                  </a:lnTo>
                  <a:lnTo>
                    <a:pt x="753209" y="228860"/>
                  </a:lnTo>
                  <a:lnTo>
                    <a:pt x="708945" y="215786"/>
                  </a:lnTo>
                  <a:lnTo>
                    <a:pt x="662754" y="207715"/>
                  </a:lnTo>
                  <a:lnTo>
                    <a:pt x="614944" y="204957"/>
                  </a:lnTo>
                  <a:close/>
                </a:path>
                <a:path w="1229994" h="1229995">
                  <a:moveTo>
                    <a:pt x="614944" y="273300"/>
                  </a:moveTo>
                  <a:lnTo>
                    <a:pt x="568583" y="276419"/>
                  </a:lnTo>
                  <a:lnTo>
                    <a:pt x="524118" y="285503"/>
                  </a:lnTo>
                  <a:lnTo>
                    <a:pt x="481956" y="300147"/>
                  </a:lnTo>
                  <a:lnTo>
                    <a:pt x="442505" y="319942"/>
                  </a:lnTo>
                  <a:lnTo>
                    <a:pt x="406171" y="344483"/>
                  </a:lnTo>
                  <a:lnTo>
                    <a:pt x="373361" y="373361"/>
                  </a:lnTo>
                  <a:lnTo>
                    <a:pt x="344483" y="406171"/>
                  </a:lnTo>
                  <a:lnTo>
                    <a:pt x="319942" y="442505"/>
                  </a:lnTo>
                  <a:lnTo>
                    <a:pt x="300147" y="481956"/>
                  </a:lnTo>
                  <a:lnTo>
                    <a:pt x="285503" y="524118"/>
                  </a:lnTo>
                  <a:lnTo>
                    <a:pt x="276419" y="568583"/>
                  </a:lnTo>
                  <a:lnTo>
                    <a:pt x="273300" y="614944"/>
                  </a:lnTo>
                  <a:lnTo>
                    <a:pt x="276419" y="661306"/>
                  </a:lnTo>
                  <a:lnTo>
                    <a:pt x="285503" y="705770"/>
                  </a:lnTo>
                  <a:lnTo>
                    <a:pt x="300147" y="747932"/>
                  </a:lnTo>
                  <a:lnTo>
                    <a:pt x="319942" y="787383"/>
                  </a:lnTo>
                  <a:lnTo>
                    <a:pt x="344483" y="823717"/>
                  </a:lnTo>
                  <a:lnTo>
                    <a:pt x="373361" y="856527"/>
                  </a:lnTo>
                  <a:lnTo>
                    <a:pt x="406171" y="885406"/>
                  </a:lnTo>
                  <a:lnTo>
                    <a:pt x="442505" y="909946"/>
                  </a:lnTo>
                  <a:lnTo>
                    <a:pt x="481956" y="929742"/>
                  </a:lnTo>
                  <a:lnTo>
                    <a:pt x="524118" y="944385"/>
                  </a:lnTo>
                  <a:lnTo>
                    <a:pt x="568583" y="953470"/>
                  </a:lnTo>
                  <a:lnTo>
                    <a:pt x="614944" y="956588"/>
                  </a:lnTo>
                  <a:lnTo>
                    <a:pt x="661306" y="953470"/>
                  </a:lnTo>
                  <a:lnTo>
                    <a:pt x="705770" y="944385"/>
                  </a:lnTo>
                  <a:lnTo>
                    <a:pt x="747932" y="929742"/>
                  </a:lnTo>
                  <a:lnTo>
                    <a:pt x="787383" y="909946"/>
                  </a:lnTo>
                  <a:lnTo>
                    <a:pt x="823717" y="885406"/>
                  </a:lnTo>
                  <a:lnTo>
                    <a:pt x="856527" y="856527"/>
                  </a:lnTo>
                  <a:lnTo>
                    <a:pt x="885406" y="823717"/>
                  </a:lnTo>
                  <a:lnTo>
                    <a:pt x="909946" y="787383"/>
                  </a:lnTo>
                  <a:lnTo>
                    <a:pt x="929742" y="747932"/>
                  </a:lnTo>
                  <a:lnTo>
                    <a:pt x="944385" y="705770"/>
                  </a:lnTo>
                  <a:lnTo>
                    <a:pt x="953470" y="661306"/>
                  </a:lnTo>
                  <a:lnTo>
                    <a:pt x="956588" y="614944"/>
                  </a:lnTo>
                  <a:lnTo>
                    <a:pt x="953470" y="568583"/>
                  </a:lnTo>
                  <a:lnTo>
                    <a:pt x="944385" y="524118"/>
                  </a:lnTo>
                  <a:lnTo>
                    <a:pt x="929742" y="481956"/>
                  </a:lnTo>
                  <a:lnTo>
                    <a:pt x="909946" y="442505"/>
                  </a:lnTo>
                  <a:lnTo>
                    <a:pt x="885406" y="406171"/>
                  </a:lnTo>
                  <a:lnTo>
                    <a:pt x="856527" y="373361"/>
                  </a:lnTo>
                  <a:lnTo>
                    <a:pt x="823717" y="344483"/>
                  </a:lnTo>
                  <a:lnTo>
                    <a:pt x="787383" y="319942"/>
                  </a:lnTo>
                  <a:lnTo>
                    <a:pt x="747932" y="300147"/>
                  </a:lnTo>
                  <a:lnTo>
                    <a:pt x="705770" y="285503"/>
                  </a:lnTo>
                  <a:lnTo>
                    <a:pt x="661306" y="276419"/>
                  </a:lnTo>
                  <a:lnTo>
                    <a:pt x="614944" y="273300"/>
                  </a:lnTo>
                  <a:close/>
                </a:path>
                <a:path w="1229994" h="1229995">
                  <a:moveTo>
                    <a:pt x="614944" y="341644"/>
                  </a:moveTo>
                  <a:lnTo>
                    <a:pt x="565810" y="346046"/>
                  </a:lnTo>
                  <a:lnTo>
                    <a:pt x="519569" y="358739"/>
                  </a:lnTo>
                  <a:lnTo>
                    <a:pt x="476991" y="378951"/>
                  </a:lnTo>
                  <a:lnTo>
                    <a:pt x="438848" y="405911"/>
                  </a:lnTo>
                  <a:lnTo>
                    <a:pt x="405911" y="438848"/>
                  </a:lnTo>
                  <a:lnTo>
                    <a:pt x="378951" y="476991"/>
                  </a:lnTo>
                  <a:lnTo>
                    <a:pt x="358739" y="519569"/>
                  </a:lnTo>
                  <a:lnTo>
                    <a:pt x="346046" y="565810"/>
                  </a:lnTo>
                  <a:lnTo>
                    <a:pt x="341644" y="614944"/>
                  </a:lnTo>
                  <a:lnTo>
                    <a:pt x="346046" y="664078"/>
                  </a:lnTo>
                  <a:lnTo>
                    <a:pt x="358739" y="710319"/>
                  </a:lnTo>
                  <a:lnTo>
                    <a:pt x="378951" y="752897"/>
                  </a:lnTo>
                  <a:lnTo>
                    <a:pt x="405911" y="791040"/>
                  </a:lnTo>
                  <a:lnTo>
                    <a:pt x="438848" y="823978"/>
                  </a:lnTo>
                  <a:lnTo>
                    <a:pt x="476991" y="850938"/>
                  </a:lnTo>
                  <a:lnTo>
                    <a:pt x="519569" y="871150"/>
                  </a:lnTo>
                  <a:lnTo>
                    <a:pt x="565810" y="883842"/>
                  </a:lnTo>
                  <a:lnTo>
                    <a:pt x="614944" y="888245"/>
                  </a:lnTo>
                  <a:lnTo>
                    <a:pt x="664078" y="883842"/>
                  </a:lnTo>
                  <a:lnTo>
                    <a:pt x="710319" y="871150"/>
                  </a:lnTo>
                  <a:lnTo>
                    <a:pt x="752897" y="850938"/>
                  </a:lnTo>
                  <a:lnTo>
                    <a:pt x="791040" y="823978"/>
                  </a:lnTo>
                  <a:lnTo>
                    <a:pt x="823978" y="791040"/>
                  </a:lnTo>
                  <a:lnTo>
                    <a:pt x="850938" y="752897"/>
                  </a:lnTo>
                  <a:lnTo>
                    <a:pt x="871150" y="710319"/>
                  </a:lnTo>
                  <a:lnTo>
                    <a:pt x="883842" y="664078"/>
                  </a:lnTo>
                  <a:lnTo>
                    <a:pt x="888245" y="614944"/>
                  </a:lnTo>
                  <a:lnTo>
                    <a:pt x="883842" y="565810"/>
                  </a:lnTo>
                  <a:lnTo>
                    <a:pt x="871150" y="519569"/>
                  </a:lnTo>
                  <a:lnTo>
                    <a:pt x="850938" y="476991"/>
                  </a:lnTo>
                  <a:lnTo>
                    <a:pt x="823978" y="438848"/>
                  </a:lnTo>
                  <a:lnTo>
                    <a:pt x="791040" y="405911"/>
                  </a:lnTo>
                  <a:lnTo>
                    <a:pt x="752897" y="378951"/>
                  </a:lnTo>
                  <a:lnTo>
                    <a:pt x="710319" y="358739"/>
                  </a:lnTo>
                  <a:lnTo>
                    <a:pt x="664078" y="346046"/>
                  </a:lnTo>
                  <a:lnTo>
                    <a:pt x="614944" y="341644"/>
                  </a:lnTo>
                  <a:close/>
                </a:path>
                <a:path w="1229994" h="1229995">
                  <a:moveTo>
                    <a:pt x="614944" y="409987"/>
                  </a:moveTo>
                  <a:lnTo>
                    <a:pt x="567931" y="415401"/>
                  </a:lnTo>
                  <a:lnTo>
                    <a:pt x="524784" y="430824"/>
                  </a:lnTo>
                  <a:lnTo>
                    <a:pt x="486729" y="455022"/>
                  </a:lnTo>
                  <a:lnTo>
                    <a:pt x="454995" y="486765"/>
                  </a:lnTo>
                  <a:lnTo>
                    <a:pt x="430809" y="524820"/>
                  </a:lnTo>
                  <a:lnTo>
                    <a:pt x="415397" y="567957"/>
                  </a:lnTo>
                  <a:lnTo>
                    <a:pt x="409987" y="614944"/>
                  </a:lnTo>
                  <a:lnTo>
                    <a:pt x="415401" y="661957"/>
                  </a:lnTo>
                  <a:lnTo>
                    <a:pt x="430824" y="705105"/>
                  </a:lnTo>
                  <a:lnTo>
                    <a:pt x="455022" y="743159"/>
                  </a:lnTo>
                  <a:lnTo>
                    <a:pt x="486765" y="774893"/>
                  </a:lnTo>
                  <a:lnTo>
                    <a:pt x="524820" y="799079"/>
                  </a:lnTo>
                  <a:lnTo>
                    <a:pt x="567957" y="814491"/>
                  </a:lnTo>
                  <a:lnTo>
                    <a:pt x="614944" y="819901"/>
                  </a:lnTo>
                  <a:lnTo>
                    <a:pt x="661931" y="814487"/>
                  </a:lnTo>
                  <a:lnTo>
                    <a:pt x="705068" y="799065"/>
                  </a:lnTo>
                  <a:lnTo>
                    <a:pt x="743124" y="774866"/>
                  </a:lnTo>
                  <a:lnTo>
                    <a:pt x="774866" y="743124"/>
                  </a:lnTo>
                  <a:lnTo>
                    <a:pt x="799065" y="705068"/>
                  </a:lnTo>
                  <a:lnTo>
                    <a:pt x="814487" y="661931"/>
                  </a:lnTo>
                  <a:lnTo>
                    <a:pt x="819901" y="614944"/>
                  </a:lnTo>
                  <a:lnTo>
                    <a:pt x="814517" y="567957"/>
                  </a:lnTo>
                  <a:lnTo>
                    <a:pt x="799114" y="524820"/>
                  </a:lnTo>
                  <a:lnTo>
                    <a:pt x="774925" y="486765"/>
                  </a:lnTo>
                  <a:lnTo>
                    <a:pt x="743181" y="455022"/>
                  </a:lnTo>
                  <a:lnTo>
                    <a:pt x="705115" y="430824"/>
                  </a:lnTo>
                  <a:lnTo>
                    <a:pt x="661958" y="415401"/>
                  </a:lnTo>
                  <a:lnTo>
                    <a:pt x="614944" y="409987"/>
                  </a:lnTo>
                  <a:close/>
                </a:path>
                <a:path w="1229994" h="1229995">
                  <a:moveTo>
                    <a:pt x="614944" y="478257"/>
                  </a:moveTo>
                  <a:lnTo>
                    <a:pt x="571759" y="485222"/>
                  </a:lnTo>
                  <a:lnTo>
                    <a:pt x="534239" y="504619"/>
                  </a:lnTo>
                  <a:lnTo>
                    <a:pt x="504643" y="534203"/>
                  </a:lnTo>
                  <a:lnTo>
                    <a:pt x="485230" y="571727"/>
                  </a:lnTo>
                  <a:lnTo>
                    <a:pt x="478257" y="614944"/>
                  </a:lnTo>
                  <a:lnTo>
                    <a:pt x="485222" y="658130"/>
                  </a:lnTo>
                  <a:lnTo>
                    <a:pt x="504619" y="695649"/>
                  </a:lnTo>
                  <a:lnTo>
                    <a:pt x="534203" y="725245"/>
                  </a:lnTo>
                  <a:lnTo>
                    <a:pt x="571727" y="744658"/>
                  </a:lnTo>
                  <a:lnTo>
                    <a:pt x="614944" y="751631"/>
                  </a:lnTo>
                  <a:lnTo>
                    <a:pt x="658130" y="744666"/>
                  </a:lnTo>
                  <a:lnTo>
                    <a:pt x="695649" y="725269"/>
                  </a:lnTo>
                  <a:lnTo>
                    <a:pt x="725245" y="695685"/>
                  </a:lnTo>
                  <a:lnTo>
                    <a:pt x="744658" y="658162"/>
                  </a:lnTo>
                  <a:lnTo>
                    <a:pt x="751631" y="614944"/>
                  </a:lnTo>
                  <a:lnTo>
                    <a:pt x="744666" y="571759"/>
                  </a:lnTo>
                  <a:lnTo>
                    <a:pt x="725269" y="534239"/>
                  </a:lnTo>
                  <a:lnTo>
                    <a:pt x="695685" y="504643"/>
                  </a:lnTo>
                  <a:lnTo>
                    <a:pt x="658162" y="485230"/>
                  </a:lnTo>
                  <a:lnTo>
                    <a:pt x="614944" y="478257"/>
                  </a:lnTo>
                  <a:close/>
                </a:path>
              </a:pathLst>
            </a:custGeom>
            <a:ln w="4334">
              <a:solidFill>
                <a:srgbClr val="FF7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89866" y="9987615"/>
              <a:ext cx="141021" cy="14102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8014393" y="1036894"/>
            <a:ext cx="1234440" cy="1234440"/>
            <a:chOff x="18014393" y="1036894"/>
            <a:chExt cx="1234440" cy="1234440"/>
          </a:xfrm>
        </p:grpSpPr>
        <p:sp>
          <p:nvSpPr>
            <p:cNvPr id="8" name="object 8"/>
            <p:cNvSpPr/>
            <p:nvPr/>
          </p:nvSpPr>
          <p:spPr>
            <a:xfrm>
              <a:off x="18016560" y="1039061"/>
              <a:ext cx="1229995" cy="1229995"/>
            </a:xfrm>
            <a:custGeom>
              <a:avLst/>
              <a:gdLst/>
              <a:ahLst/>
              <a:cxnLst/>
              <a:rect l="l" t="t" r="r" b="b"/>
              <a:pathLst>
                <a:path w="1229994" h="1229995">
                  <a:moveTo>
                    <a:pt x="614944" y="0"/>
                  </a:moveTo>
                  <a:lnTo>
                    <a:pt x="566881" y="1850"/>
                  </a:lnTo>
                  <a:lnTo>
                    <a:pt x="519831" y="7310"/>
                  </a:lnTo>
                  <a:lnTo>
                    <a:pt x="473930" y="16243"/>
                  </a:lnTo>
                  <a:lnTo>
                    <a:pt x="429315" y="28512"/>
                  </a:lnTo>
                  <a:lnTo>
                    <a:pt x="386123" y="43980"/>
                  </a:lnTo>
                  <a:lnTo>
                    <a:pt x="344489" y="62511"/>
                  </a:lnTo>
                  <a:lnTo>
                    <a:pt x="304552" y="83967"/>
                  </a:lnTo>
                  <a:lnTo>
                    <a:pt x="266447" y="108212"/>
                  </a:lnTo>
                  <a:lnTo>
                    <a:pt x="230311" y="135110"/>
                  </a:lnTo>
                  <a:lnTo>
                    <a:pt x="196280" y="164522"/>
                  </a:lnTo>
                  <a:lnTo>
                    <a:pt x="164492" y="196313"/>
                  </a:lnTo>
                  <a:lnTo>
                    <a:pt x="135083" y="230346"/>
                  </a:lnTo>
                  <a:lnTo>
                    <a:pt x="108190" y="266483"/>
                  </a:lnTo>
                  <a:lnTo>
                    <a:pt x="83948" y="304589"/>
                  </a:lnTo>
                  <a:lnTo>
                    <a:pt x="62496" y="344526"/>
                  </a:lnTo>
                  <a:lnTo>
                    <a:pt x="43969" y="386157"/>
                  </a:lnTo>
                  <a:lnTo>
                    <a:pt x="28504" y="429347"/>
                  </a:lnTo>
                  <a:lnTo>
                    <a:pt x="16238" y="473957"/>
                  </a:lnTo>
                  <a:lnTo>
                    <a:pt x="7308" y="519851"/>
                  </a:lnTo>
                  <a:lnTo>
                    <a:pt x="1849" y="566892"/>
                  </a:lnTo>
                  <a:lnTo>
                    <a:pt x="0" y="614944"/>
                  </a:lnTo>
                  <a:lnTo>
                    <a:pt x="1849" y="662996"/>
                  </a:lnTo>
                  <a:lnTo>
                    <a:pt x="7308" y="710038"/>
                  </a:lnTo>
                  <a:lnTo>
                    <a:pt x="16238" y="755932"/>
                  </a:lnTo>
                  <a:lnTo>
                    <a:pt x="28504" y="800542"/>
                  </a:lnTo>
                  <a:lnTo>
                    <a:pt x="43969" y="843731"/>
                  </a:lnTo>
                  <a:lnTo>
                    <a:pt x="62496" y="885362"/>
                  </a:lnTo>
                  <a:lnTo>
                    <a:pt x="83948" y="925299"/>
                  </a:lnTo>
                  <a:lnTo>
                    <a:pt x="108190" y="963405"/>
                  </a:lnTo>
                  <a:lnTo>
                    <a:pt x="135083" y="999542"/>
                  </a:lnTo>
                  <a:lnTo>
                    <a:pt x="164492" y="1033575"/>
                  </a:lnTo>
                  <a:lnTo>
                    <a:pt x="196280" y="1065366"/>
                  </a:lnTo>
                  <a:lnTo>
                    <a:pt x="230311" y="1094779"/>
                  </a:lnTo>
                  <a:lnTo>
                    <a:pt x="266447" y="1121676"/>
                  </a:lnTo>
                  <a:lnTo>
                    <a:pt x="304552" y="1145921"/>
                  </a:lnTo>
                  <a:lnTo>
                    <a:pt x="344489" y="1167378"/>
                  </a:lnTo>
                  <a:lnTo>
                    <a:pt x="386123" y="1185908"/>
                  </a:lnTo>
                  <a:lnTo>
                    <a:pt x="429315" y="1201376"/>
                  </a:lnTo>
                  <a:lnTo>
                    <a:pt x="473930" y="1213645"/>
                  </a:lnTo>
                  <a:lnTo>
                    <a:pt x="519831" y="1222578"/>
                  </a:lnTo>
                  <a:lnTo>
                    <a:pt x="566881" y="1228038"/>
                  </a:lnTo>
                  <a:lnTo>
                    <a:pt x="614944" y="1229889"/>
                  </a:lnTo>
                  <a:lnTo>
                    <a:pt x="662996" y="1228039"/>
                  </a:lnTo>
                  <a:lnTo>
                    <a:pt x="710038" y="1222580"/>
                  </a:lnTo>
                  <a:lnTo>
                    <a:pt x="755932" y="1213650"/>
                  </a:lnTo>
                  <a:lnTo>
                    <a:pt x="800542" y="1201384"/>
                  </a:lnTo>
                  <a:lnTo>
                    <a:pt x="843731" y="1185919"/>
                  </a:lnTo>
                  <a:lnTo>
                    <a:pt x="885362" y="1167392"/>
                  </a:lnTo>
                  <a:lnTo>
                    <a:pt x="925299" y="1145940"/>
                  </a:lnTo>
                  <a:lnTo>
                    <a:pt x="963405" y="1121699"/>
                  </a:lnTo>
                  <a:lnTo>
                    <a:pt x="999542" y="1094805"/>
                  </a:lnTo>
                  <a:lnTo>
                    <a:pt x="1033575" y="1065396"/>
                  </a:lnTo>
                  <a:lnTo>
                    <a:pt x="1065366" y="1033608"/>
                  </a:lnTo>
                  <a:lnTo>
                    <a:pt x="1094779" y="999578"/>
                  </a:lnTo>
                  <a:lnTo>
                    <a:pt x="1121676" y="963442"/>
                  </a:lnTo>
                  <a:lnTo>
                    <a:pt x="1145921" y="925336"/>
                  </a:lnTo>
                  <a:lnTo>
                    <a:pt x="1167378" y="885399"/>
                  </a:lnTo>
                  <a:lnTo>
                    <a:pt x="1185908" y="843766"/>
                  </a:lnTo>
                  <a:lnTo>
                    <a:pt x="1201376" y="800573"/>
                  </a:lnTo>
                  <a:lnTo>
                    <a:pt x="1213645" y="755958"/>
                  </a:lnTo>
                  <a:lnTo>
                    <a:pt x="1222578" y="710057"/>
                  </a:lnTo>
                  <a:lnTo>
                    <a:pt x="1228038" y="663007"/>
                  </a:lnTo>
                  <a:lnTo>
                    <a:pt x="1229889" y="614944"/>
                  </a:lnTo>
                  <a:lnTo>
                    <a:pt x="1228039" y="566881"/>
                  </a:lnTo>
                  <a:lnTo>
                    <a:pt x="1222580" y="519831"/>
                  </a:lnTo>
                  <a:lnTo>
                    <a:pt x="1213650" y="473930"/>
                  </a:lnTo>
                  <a:lnTo>
                    <a:pt x="1201384" y="429315"/>
                  </a:lnTo>
                  <a:lnTo>
                    <a:pt x="1185919" y="386123"/>
                  </a:lnTo>
                  <a:lnTo>
                    <a:pt x="1167392" y="344489"/>
                  </a:lnTo>
                  <a:lnTo>
                    <a:pt x="1145940" y="304552"/>
                  </a:lnTo>
                  <a:lnTo>
                    <a:pt x="1121699" y="266447"/>
                  </a:lnTo>
                  <a:lnTo>
                    <a:pt x="1094805" y="230311"/>
                  </a:lnTo>
                  <a:lnTo>
                    <a:pt x="1065396" y="196280"/>
                  </a:lnTo>
                  <a:lnTo>
                    <a:pt x="1033608" y="164492"/>
                  </a:lnTo>
                  <a:lnTo>
                    <a:pt x="999578" y="135083"/>
                  </a:lnTo>
                  <a:lnTo>
                    <a:pt x="963442" y="108190"/>
                  </a:lnTo>
                  <a:lnTo>
                    <a:pt x="925336" y="83948"/>
                  </a:lnTo>
                  <a:lnTo>
                    <a:pt x="885399" y="62496"/>
                  </a:lnTo>
                  <a:lnTo>
                    <a:pt x="843766" y="43969"/>
                  </a:lnTo>
                  <a:lnTo>
                    <a:pt x="800573" y="28504"/>
                  </a:lnTo>
                  <a:lnTo>
                    <a:pt x="755958" y="16238"/>
                  </a:lnTo>
                  <a:lnTo>
                    <a:pt x="710057" y="7308"/>
                  </a:lnTo>
                  <a:lnTo>
                    <a:pt x="663007" y="1849"/>
                  </a:lnTo>
                  <a:lnTo>
                    <a:pt x="614944" y="0"/>
                  </a:lnTo>
                  <a:close/>
                </a:path>
                <a:path w="1229994" h="1229995">
                  <a:moveTo>
                    <a:pt x="614944" y="68343"/>
                  </a:moveTo>
                  <a:lnTo>
                    <a:pt x="567785" y="70350"/>
                  </a:lnTo>
                  <a:lnTo>
                    <a:pt x="521739" y="76260"/>
                  </a:lnTo>
                  <a:lnTo>
                    <a:pt x="476970" y="85909"/>
                  </a:lnTo>
                  <a:lnTo>
                    <a:pt x="433643" y="99135"/>
                  </a:lnTo>
                  <a:lnTo>
                    <a:pt x="391922" y="115771"/>
                  </a:lnTo>
                  <a:lnTo>
                    <a:pt x="351971" y="135655"/>
                  </a:lnTo>
                  <a:lnTo>
                    <a:pt x="313953" y="158621"/>
                  </a:lnTo>
                  <a:lnTo>
                    <a:pt x="278034" y="184506"/>
                  </a:lnTo>
                  <a:lnTo>
                    <a:pt x="244377" y="213146"/>
                  </a:lnTo>
                  <a:lnTo>
                    <a:pt x="213146" y="244377"/>
                  </a:lnTo>
                  <a:lnTo>
                    <a:pt x="184506" y="278034"/>
                  </a:lnTo>
                  <a:lnTo>
                    <a:pt x="158621" y="313953"/>
                  </a:lnTo>
                  <a:lnTo>
                    <a:pt x="135655" y="351971"/>
                  </a:lnTo>
                  <a:lnTo>
                    <a:pt x="115771" y="391922"/>
                  </a:lnTo>
                  <a:lnTo>
                    <a:pt x="99135" y="433643"/>
                  </a:lnTo>
                  <a:lnTo>
                    <a:pt x="85909" y="476970"/>
                  </a:lnTo>
                  <a:lnTo>
                    <a:pt x="76260" y="521739"/>
                  </a:lnTo>
                  <a:lnTo>
                    <a:pt x="70350" y="567785"/>
                  </a:lnTo>
                  <a:lnTo>
                    <a:pt x="68343" y="614944"/>
                  </a:lnTo>
                  <a:lnTo>
                    <a:pt x="70350" y="662103"/>
                  </a:lnTo>
                  <a:lnTo>
                    <a:pt x="76260" y="708149"/>
                  </a:lnTo>
                  <a:lnTo>
                    <a:pt x="85909" y="752918"/>
                  </a:lnTo>
                  <a:lnTo>
                    <a:pt x="99135" y="796245"/>
                  </a:lnTo>
                  <a:lnTo>
                    <a:pt x="115771" y="837966"/>
                  </a:lnTo>
                  <a:lnTo>
                    <a:pt x="135655" y="877918"/>
                  </a:lnTo>
                  <a:lnTo>
                    <a:pt x="158621" y="915935"/>
                  </a:lnTo>
                  <a:lnTo>
                    <a:pt x="184506" y="951854"/>
                  </a:lnTo>
                  <a:lnTo>
                    <a:pt x="213146" y="985511"/>
                  </a:lnTo>
                  <a:lnTo>
                    <a:pt x="244377" y="1016742"/>
                  </a:lnTo>
                  <a:lnTo>
                    <a:pt x="278034" y="1045382"/>
                  </a:lnTo>
                  <a:lnTo>
                    <a:pt x="313953" y="1071267"/>
                  </a:lnTo>
                  <a:lnTo>
                    <a:pt x="351971" y="1094234"/>
                  </a:lnTo>
                  <a:lnTo>
                    <a:pt x="391922" y="1114117"/>
                  </a:lnTo>
                  <a:lnTo>
                    <a:pt x="433643" y="1130754"/>
                  </a:lnTo>
                  <a:lnTo>
                    <a:pt x="476970" y="1143979"/>
                  </a:lnTo>
                  <a:lnTo>
                    <a:pt x="521739" y="1153629"/>
                  </a:lnTo>
                  <a:lnTo>
                    <a:pt x="567785" y="1159539"/>
                  </a:lnTo>
                  <a:lnTo>
                    <a:pt x="614944" y="1161545"/>
                  </a:lnTo>
                  <a:lnTo>
                    <a:pt x="662103" y="1159539"/>
                  </a:lnTo>
                  <a:lnTo>
                    <a:pt x="708149" y="1153629"/>
                  </a:lnTo>
                  <a:lnTo>
                    <a:pt x="752918" y="1143979"/>
                  </a:lnTo>
                  <a:lnTo>
                    <a:pt x="796245" y="1130754"/>
                  </a:lnTo>
                  <a:lnTo>
                    <a:pt x="837966" y="1114117"/>
                  </a:lnTo>
                  <a:lnTo>
                    <a:pt x="877918" y="1094234"/>
                  </a:lnTo>
                  <a:lnTo>
                    <a:pt x="915935" y="1071267"/>
                  </a:lnTo>
                  <a:lnTo>
                    <a:pt x="951854" y="1045382"/>
                  </a:lnTo>
                  <a:lnTo>
                    <a:pt x="985511" y="1016742"/>
                  </a:lnTo>
                  <a:lnTo>
                    <a:pt x="1016742" y="985511"/>
                  </a:lnTo>
                  <a:lnTo>
                    <a:pt x="1045382" y="951854"/>
                  </a:lnTo>
                  <a:lnTo>
                    <a:pt x="1071267" y="915935"/>
                  </a:lnTo>
                  <a:lnTo>
                    <a:pt x="1094234" y="877918"/>
                  </a:lnTo>
                  <a:lnTo>
                    <a:pt x="1114117" y="837966"/>
                  </a:lnTo>
                  <a:lnTo>
                    <a:pt x="1130754" y="796245"/>
                  </a:lnTo>
                  <a:lnTo>
                    <a:pt x="1143979" y="752918"/>
                  </a:lnTo>
                  <a:lnTo>
                    <a:pt x="1153629" y="708149"/>
                  </a:lnTo>
                  <a:lnTo>
                    <a:pt x="1159539" y="662103"/>
                  </a:lnTo>
                  <a:lnTo>
                    <a:pt x="1161545" y="614944"/>
                  </a:lnTo>
                  <a:lnTo>
                    <a:pt x="1159550" y="567785"/>
                  </a:lnTo>
                  <a:lnTo>
                    <a:pt x="1153650" y="521739"/>
                  </a:lnTo>
                  <a:lnTo>
                    <a:pt x="1144009" y="476970"/>
                  </a:lnTo>
                  <a:lnTo>
                    <a:pt x="1130791" y="433643"/>
                  </a:lnTo>
                  <a:lnTo>
                    <a:pt x="1114161" y="391922"/>
                  </a:lnTo>
                  <a:lnTo>
                    <a:pt x="1094283" y="351971"/>
                  </a:lnTo>
                  <a:lnTo>
                    <a:pt x="1071321" y="313953"/>
                  </a:lnTo>
                  <a:lnTo>
                    <a:pt x="1045439" y="278034"/>
                  </a:lnTo>
                  <a:lnTo>
                    <a:pt x="1016800" y="244377"/>
                  </a:lnTo>
                  <a:lnTo>
                    <a:pt x="985570" y="213146"/>
                  </a:lnTo>
                  <a:lnTo>
                    <a:pt x="951912" y="184506"/>
                  </a:lnTo>
                  <a:lnTo>
                    <a:pt x="915991" y="158621"/>
                  </a:lnTo>
                  <a:lnTo>
                    <a:pt x="877970" y="135655"/>
                  </a:lnTo>
                  <a:lnTo>
                    <a:pt x="838013" y="115771"/>
                  </a:lnTo>
                  <a:lnTo>
                    <a:pt x="796286" y="99135"/>
                  </a:lnTo>
                  <a:lnTo>
                    <a:pt x="752951" y="85909"/>
                  </a:lnTo>
                  <a:lnTo>
                    <a:pt x="708173" y="76260"/>
                  </a:lnTo>
                  <a:lnTo>
                    <a:pt x="662116" y="70350"/>
                  </a:lnTo>
                  <a:lnTo>
                    <a:pt x="614944" y="68343"/>
                  </a:lnTo>
                  <a:close/>
                </a:path>
                <a:path w="1229994" h="1229995">
                  <a:moveTo>
                    <a:pt x="614944" y="136686"/>
                  </a:moveTo>
                  <a:lnTo>
                    <a:pt x="566044" y="139156"/>
                  </a:lnTo>
                  <a:lnTo>
                    <a:pt x="518557" y="146403"/>
                  </a:lnTo>
                  <a:lnTo>
                    <a:pt x="472723" y="158188"/>
                  </a:lnTo>
                  <a:lnTo>
                    <a:pt x="428783" y="174270"/>
                  </a:lnTo>
                  <a:lnTo>
                    <a:pt x="386976" y="194409"/>
                  </a:lnTo>
                  <a:lnTo>
                    <a:pt x="347544" y="218364"/>
                  </a:lnTo>
                  <a:lnTo>
                    <a:pt x="310726" y="245896"/>
                  </a:lnTo>
                  <a:lnTo>
                    <a:pt x="276763" y="276763"/>
                  </a:lnTo>
                  <a:lnTo>
                    <a:pt x="245896" y="310726"/>
                  </a:lnTo>
                  <a:lnTo>
                    <a:pt x="218364" y="347544"/>
                  </a:lnTo>
                  <a:lnTo>
                    <a:pt x="194409" y="386976"/>
                  </a:lnTo>
                  <a:lnTo>
                    <a:pt x="174270" y="428783"/>
                  </a:lnTo>
                  <a:lnTo>
                    <a:pt x="158188" y="472723"/>
                  </a:lnTo>
                  <a:lnTo>
                    <a:pt x="146403" y="518557"/>
                  </a:lnTo>
                  <a:lnTo>
                    <a:pt x="139156" y="566044"/>
                  </a:lnTo>
                  <a:lnTo>
                    <a:pt x="136686" y="614944"/>
                  </a:lnTo>
                  <a:lnTo>
                    <a:pt x="139156" y="663844"/>
                  </a:lnTo>
                  <a:lnTo>
                    <a:pt x="146403" y="711331"/>
                  </a:lnTo>
                  <a:lnTo>
                    <a:pt x="158188" y="757165"/>
                  </a:lnTo>
                  <a:lnTo>
                    <a:pt x="174270" y="801105"/>
                  </a:lnTo>
                  <a:lnTo>
                    <a:pt x="194409" y="842912"/>
                  </a:lnTo>
                  <a:lnTo>
                    <a:pt x="218364" y="882344"/>
                  </a:lnTo>
                  <a:lnTo>
                    <a:pt x="245896" y="919162"/>
                  </a:lnTo>
                  <a:lnTo>
                    <a:pt x="276763" y="953125"/>
                  </a:lnTo>
                  <a:lnTo>
                    <a:pt x="310726" y="983992"/>
                  </a:lnTo>
                  <a:lnTo>
                    <a:pt x="347544" y="1011524"/>
                  </a:lnTo>
                  <a:lnTo>
                    <a:pt x="386976" y="1035480"/>
                  </a:lnTo>
                  <a:lnTo>
                    <a:pt x="428783" y="1055619"/>
                  </a:lnTo>
                  <a:lnTo>
                    <a:pt x="472723" y="1071701"/>
                  </a:lnTo>
                  <a:lnTo>
                    <a:pt x="518557" y="1083485"/>
                  </a:lnTo>
                  <a:lnTo>
                    <a:pt x="566044" y="1090733"/>
                  </a:lnTo>
                  <a:lnTo>
                    <a:pt x="614944" y="1093202"/>
                  </a:lnTo>
                  <a:lnTo>
                    <a:pt x="663844" y="1090733"/>
                  </a:lnTo>
                  <a:lnTo>
                    <a:pt x="711330" y="1083485"/>
                  </a:lnTo>
                  <a:lnTo>
                    <a:pt x="757164" y="1071701"/>
                  </a:lnTo>
                  <a:lnTo>
                    <a:pt x="801104" y="1055619"/>
                  </a:lnTo>
                  <a:lnTo>
                    <a:pt x="842910" y="1035480"/>
                  </a:lnTo>
                  <a:lnTo>
                    <a:pt x="882341" y="1011524"/>
                  </a:lnTo>
                  <a:lnTo>
                    <a:pt x="919158" y="983992"/>
                  </a:lnTo>
                  <a:lnTo>
                    <a:pt x="953120" y="953125"/>
                  </a:lnTo>
                  <a:lnTo>
                    <a:pt x="983986" y="919162"/>
                  </a:lnTo>
                  <a:lnTo>
                    <a:pt x="1011517" y="882344"/>
                  </a:lnTo>
                  <a:lnTo>
                    <a:pt x="1035471" y="842912"/>
                  </a:lnTo>
                  <a:lnTo>
                    <a:pt x="1055610" y="801105"/>
                  </a:lnTo>
                  <a:lnTo>
                    <a:pt x="1071691" y="757165"/>
                  </a:lnTo>
                  <a:lnTo>
                    <a:pt x="1083475" y="711331"/>
                  </a:lnTo>
                  <a:lnTo>
                    <a:pt x="1090722" y="663844"/>
                  </a:lnTo>
                  <a:lnTo>
                    <a:pt x="1093191" y="614944"/>
                  </a:lnTo>
                  <a:lnTo>
                    <a:pt x="1090723" y="566044"/>
                  </a:lnTo>
                  <a:lnTo>
                    <a:pt x="1083479" y="518557"/>
                  </a:lnTo>
                  <a:lnTo>
                    <a:pt x="1071698" y="472723"/>
                  </a:lnTo>
                  <a:lnTo>
                    <a:pt x="1055621" y="428783"/>
                  </a:lnTo>
                  <a:lnTo>
                    <a:pt x="1035488" y="386976"/>
                  </a:lnTo>
                  <a:lnTo>
                    <a:pt x="1011539" y="347544"/>
                  </a:lnTo>
                  <a:lnTo>
                    <a:pt x="984013" y="310726"/>
                  </a:lnTo>
                  <a:lnTo>
                    <a:pt x="953151" y="276763"/>
                  </a:lnTo>
                  <a:lnTo>
                    <a:pt x="919193" y="245896"/>
                  </a:lnTo>
                  <a:lnTo>
                    <a:pt x="882378" y="218364"/>
                  </a:lnTo>
                  <a:lnTo>
                    <a:pt x="842947" y="194409"/>
                  </a:lnTo>
                  <a:lnTo>
                    <a:pt x="801139" y="174270"/>
                  </a:lnTo>
                  <a:lnTo>
                    <a:pt x="757195" y="158188"/>
                  </a:lnTo>
                  <a:lnTo>
                    <a:pt x="711355" y="146403"/>
                  </a:lnTo>
                  <a:lnTo>
                    <a:pt x="663858" y="139156"/>
                  </a:lnTo>
                  <a:lnTo>
                    <a:pt x="614944" y="136686"/>
                  </a:lnTo>
                  <a:close/>
                </a:path>
                <a:path w="1229994" h="1229995">
                  <a:moveTo>
                    <a:pt x="614944" y="204957"/>
                  </a:moveTo>
                  <a:lnTo>
                    <a:pt x="567134" y="207715"/>
                  </a:lnTo>
                  <a:lnTo>
                    <a:pt x="520943" y="215786"/>
                  </a:lnTo>
                  <a:lnTo>
                    <a:pt x="476679" y="228860"/>
                  </a:lnTo>
                  <a:lnTo>
                    <a:pt x="434650" y="246631"/>
                  </a:lnTo>
                  <a:lnTo>
                    <a:pt x="395163" y="268791"/>
                  </a:lnTo>
                  <a:lnTo>
                    <a:pt x="358525" y="295032"/>
                  </a:lnTo>
                  <a:lnTo>
                    <a:pt x="325046" y="325046"/>
                  </a:lnTo>
                  <a:lnTo>
                    <a:pt x="295032" y="358525"/>
                  </a:lnTo>
                  <a:lnTo>
                    <a:pt x="268791" y="395163"/>
                  </a:lnTo>
                  <a:lnTo>
                    <a:pt x="246631" y="434650"/>
                  </a:lnTo>
                  <a:lnTo>
                    <a:pt x="228860" y="476679"/>
                  </a:lnTo>
                  <a:lnTo>
                    <a:pt x="215786" y="520943"/>
                  </a:lnTo>
                  <a:lnTo>
                    <a:pt x="207715" y="567134"/>
                  </a:lnTo>
                  <a:lnTo>
                    <a:pt x="204957" y="614944"/>
                  </a:lnTo>
                  <a:lnTo>
                    <a:pt x="207715" y="662754"/>
                  </a:lnTo>
                  <a:lnTo>
                    <a:pt x="215786" y="708945"/>
                  </a:lnTo>
                  <a:lnTo>
                    <a:pt x="228860" y="753209"/>
                  </a:lnTo>
                  <a:lnTo>
                    <a:pt x="246631" y="795238"/>
                  </a:lnTo>
                  <a:lnTo>
                    <a:pt x="268791" y="834726"/>
                  </a:lnTo>
                  <a:lnTo>
                    <a:pt x="295032" y="871363"/>
                  </a:lnTo>
                  <a:lnTo>
                    <a:pt x="325046" y="904842"/>
                  </a:lnTo>
                  <a:lnTo>
                    <a:pt x="358525" y="934856"/>
                  </a:lnTo>
                  <a:lnTo>
                    <a:pt x="395163" y="961097"/>
                  </a:lnTo>
                  <a:lnTo>
                    <a:pt x="434650" y="983257"/>
                  </a:lnTo>
                  <a:lnTo>
                    <a:pt x="476679" y="1001028"/>
                  </a:lnTo>
                  <a:lnTo>
                    <a:pt x="520943" y="1014103"/>
                  </a:lnTo>
                  <a:lnTo>
                    <a:pt x="567134" y="1022173"/>
                  </a:lnTo>
                  <a:lnTo>
                    <a:pt x="614944" y="1024932"/>
                  </a:lnTo>
                  <a:lnTo>
                    <a:pt x="662754" y="1022173"/>
                  </a:lnTo>
                  <a:lnTo>
                    <a:pt x="708945" y="1014103"/>
                  </a:lnTo>
                  <a:lnTo>
                    <a:pt x="753209" y="1001028"/>
                  </a:lnTo>
                  <a:lnTo>
                    <a:pt x="795238" y="983257"/>
                  </a:lnTo>
                  <a:lnTo>
                    <a:pt x="834726" y="961097"/>
                  </a:lnTo>
                  <a:lnTo>
                    <a:pt x="871363" y="934856"/>
                  </a:lnTo>
                  <a:lnTo>
                    <a:pt x="904842" y="904842"/>
                  </a:lnTo>
                  <a:lnTo>
                    <a:pt x="934856" y="871363"/>
                  </a:lnTo>
                  <a:lnTo>
                    <a:pt x="961097" y="834726"/>
                  </a:lnTo>
                  <a:lnTo>
                    <a:pt x="983257" y="795238"/>
                  </a:lnTo>
                  <a:lnTo>
                    <a:pt x="1001028" y="753209"/>
                  </a:lnTo>
                  <a:lnTo>
                    <a:pt x="1014103" y="708945"/>
                  </a:lnTo>
                  <a:lnTo>
                    <a:pt x="1022173" y="662754"/>
                  </a:lnTo>
                  <a:lnTo>
                    <a:pt x="1024932" y="614944"/>
                  </a:lnTo>
                  <a:lnTo>
                    <a:pt x="1022173" y="567134"/>
                  </a:lnTo>
                  <a:lnTo>
                    <a:pt x="1014103" y="520943"/>
                  </a:lnTo>
                  <a:lnTo>
                    <a:pt x="1001028" y="476679"/>
                  </a:lnTo>
                  <a:lnTo>
                    <a:pt x="983257" y="434650"/>
                  </a:lnTo>
                  <a:lnTo>
                    <a:pt x="961097" y="395163"/>
                  </a:lnTo>
                  <a:lnTo>
                    <a:pt x="934856" y="358525"/>
                  </a:lnTo>
                  <a:lnTo>
                    <a:pt x="904842" y="325046"/>
                  </a:lnTo>
                  <a:lnTo>
                    <a:pt x="871363" y="295032"/>
                  </a:lnTo>
                  <a:lnTo>
                    <a:pt x="834726" y="268791"/>
                  </a:lnTo>
                  <a:lnTo>
                    <a:pt x="795238" y="246631"/>
                  </a:lnTo>
                  <a:lnTo>
                    <a:pt x="753209" y="228860"/>
                  </a:lnTo>
                  <a:lnTo>
                    <a:pt x="708945" y="215786"/>
                  </a:lnTo>
                  <a:lnTo>
                    <a:pt x="662754" y="207715"/>
                  </a:lnTo>
                  <a:lnTo>
                    <a:pt x="614944" y="204957"/>
                  </a:lnTo>
                  <a:close/>
                </a:path>
                <a:path w="1229994" h="1229995">
                  <a:moveTo>
                    <a:pt x="614944" y="273300"/>
                  </a:moveTo>
                  <a:lnTo>
                    <a:pt x="568583" y="276419"/>
                  </a:lnTo>
                  <a:lnTo>
                    <a:pt x="524118" y="285503"/>
                  </a:lnTo>
                  <a:lnTo>
                    <a:pt x="481956" y="300147"/>
                  </a:lnTo>
                  <a:lnTo>
                    <a:pt x="442505" y="319942"/>
                  </a:lnTo>
                  <a:lnTo>
                    <a:pt x="406171" y="344483"/>
                  </a:lnTo>
                  <a:lnTo>
                    <a:pt x="373361" y="373361"/>
                  </a:lnTo>
                  <a:lnTo>
                    <a:pt x="344483" y="406171"/>
                  </a:lnTo>
                  <a:lnTo>
                    <a:pt x="319942" y="442505"/>
                  </a:lnTo>
                  <a:lnTo>
                    <a:pt x="300147" y="481956"/>
                  </a:lnTo>
                  <a:lnTo>
                    <a:pt x="285503" y="524118"/>
                  </a:lnTo>
                  <a:lnTo>
                    <a:pt x="276419" y="568583"/>
                  </a:lnTo>
                  <a:lnTo>
                    <a:pt x="273300" y="614944"/>
                  </a:lnTo>
                  <a:lnTo>
                    <a:pt x="276419" y="661306"/>
                  </a:lnTo>
                  <a:lnTo>
                    <a:pt x="285503" y="705770"/>
                  </a:lnTo>
                  <a:lnTo>
                    <a:pt x="300147" y="747932"/>
                  </a:lnTo>
                  <a:lnTo>
                    <a:pt x="319942" y="787383"/>
                  </a:lnTo>
                  <a:lnTo>
                    <a:pt x="344483" y="823717"/>
                  </a:lnTo>
                  <a:lnTo>
                    <a:pt x="373361" y="856527"/>
                  </a:lnTo>
                  <a:lnTo>
                    <a:pt x="406171" y="885406"/>
                  </a:lnTo>
                  <a:lnTo>
                    <a:pt x="442505" y="909946"/>
                  </a:lnTo>
                  <a:lnTo>
                    <a:pt x="481956" y="929742"/>
                  </a:lnTo>
                  <a:lnTo>
                    <a:pt x="524118" y="944385"/>
                  </a:lnTo>
                  <a:lnTo>
                    <a:pt x="568583" y="953470"/>
                  </a:lnTo>
                  <a:lnTo>
                    <a:pt x="614944" y="956588"/>
                  </a:lnTo>
                  <a:lnTo>
                    <a:pt x="661306" y="953470"/>
                  </a:lnTo>
                  <a:lnTo>
                    <a:pt x="705770" y="944385"/>
                  </a:lnTo>
                  <a:lnTo>
                    <a:pt x="747932" y="929742"/>
                  </a:lnTo>
                  <a:lnTo>
                    <a:pt x="787383" y="909946"/>
                  </a:lnTo>
                  <a:lnTo>
                    <a:pt x="823717" y="885406"/>
                  </a:lnTo>
                  <a:lnTo>
                    <a:pt x="856527" y="856527"/>
                  </a:lnTo>
                  <a:lnTo>
                    <a:pt x="885406" y="823717"/>
                  </a:lnTo>
                  <a:lnTo>
                    <a:pt x="909946" y="787383"/>
                  </a:lnTo>
                  <a:lnTo>
                    <a:pt x="929742" y="747932"/>
                  </a:lnTo>
                  <a:lnTo>
                    <a:pt x="944385" y="705770"/>
                  </a:lnTo>
                  <a:lnTo>
                    <a:pt x="953470" y="661306"/>
                  </a:lnTo>
                  <a:lnTo>
                    <a:pt x="956588" y="614944"/>
                  </a:lnTo>
                  <a:lnTo>
                    <a:pt x="953470" y="568583"/>
                  </a:lnTo>
                  <a:lnTo>
                    <a:pt x="944385" y="524118"/>
                  </a:lnTo>
                  <a:lnTo>
                    <a:pt x="929742" y="481956"/>
                  </a:lnTo>
                  <a:lnTo>
                    <a:pt x="909946" y="442505"/>
                  </a:lnTo>
                  <a:lnTo>
                    <a:pt x="885406" y="406171"/>
                  </a:lnTo>
                  <a:lnTo>
                    <a:pt x="856527" y="373361"/>
                  </a:lnTo>
                  <a:lnTo>
                    <a:pt x="823717" y="344483"/>
                  </a:lnTo>
                  <a:lnTo>
                    <a:pt x="787383" y="319942"/>
                  </a:lnTo>
                  <a:lnTo>
                    <a:pt x="747932" y="300147"/>
                  </a:lnTo>
                  <a:lnTo>
                    <a:pt x="705770" y="285503"/>
                  </a:lnTo>
                  <a:lnTo>
                    <a:pt x="661306" y="276419"/>
                  </a:lnTo>
                  <a:lnTo>
                    <a:pt x="614944" y="273300"/>
                  </a:lnTo>
                  <a:close/>
                </a:path>
                <a:path w="1229994" h="1229995">
                  <a:moveTo>
                    <a:pt x="614944" y="341644"/>
                  </a:moveTo>
                  <a:lnTo>
                    <a:pt x="565810" y="346046"/>
                  </a:lnTo>
                  <a:lnTo>
                    <a:pt x="519569" y="358739"/>
                  </a:lnTo>
                  <a:lnTo>
                    <a:pt x="476991" y="378951"/>
                  </a:lnTo>
                  <a:lnTo>
                    <a:pt x="438848" y="405911"/>
                  </a:lnTo>
                  <a:lnTo>
                    <a:pt x="405911" y="438848"/>
                  </a:lnTo>
                  <a:lnTo>
                    <a:pt x="378951" y="476991"/>
                  </a:lnTo>
                  <a:lnTo>
                    <a:pt x="358739" y="519569"/>
                  </a:lnTo>
                  <a:lnTo>
                    <a:pt x="346046" y="565810"/>
                  </a:lnTo>
                  <a:lnTo>
                    <a:pt x="341644" y="614944"/>
                  </a:lnTo>
                  <a:lnTo>
                    <a:pt x="346046" y="664078"/>
                  </a:lnTo>
                  <a:lnTo>
                    <a:pt x="358739" y="710319"/>
                  </a:lnTo>
                  <a:lnTo>
                    <a:pt x="378951" y="752897"/>
                  </a:lnTo>
                  <a:lnTo>
                    <a:pt x="405911" y="791040"/>
                  </a:lnTo>
                  <a:lnTo>
                    <a:pt x="438848" y="823978"/>
                  </a:lnTo>
                  <a:lnTo>
                    <a:pt x="476991" y="850938"/>
                  </a:lnTo>
                  <a:lnTo>
                    <a:pt x="519569" y="871150"/>
                  </a:lnTo>
                  <a:lnTo>
                    <a:pt x="565810" y="883842"/>
                  </a:lnTo>
                  <a:lnTo>
                    <a:pt x="614944" y="888245"/>
                  </a:lnTo>
                  <a:lnTo>
                    <a:pt x="664078" y="883842"/>
                  </a:lnTo>
                  <a:lnTo>
                    <a:pt x="710319" y="871150"/>
                  </a:lnTo>
                  <a:lnTo>
                    <a:pt x="752897" y="850938"/>
                  </a:lnTo>
                  <a:lnTo>
                    <a:pt x="791040" y="823978"/>
                  </a:lnTo>
                  <a:lnTo>
                    <a:pt x="823978" y="791040"/>
                  </a:lnTo>
                  <a:lnTo>
                    <a:pt x="850938" y="752897"/>
                  </a:lnTo>
                  <a:lnTo>
                    <a:pt x="871150" y="710319"/>
                  </a:lnTo>
                  <a:lnTo>
                    <a:pt x="883842" y="664078"/>
                  </a:lnTo>
                  <a:lnTo>
                    <a:pt x="888245" y="614944"/>
                  </a:lnTo>
                  <a:lnTo>
                    <a:pt x="883842" y="565810"/>
                  </a:lnTo>
                  <a:lnTo>
                    <a:pt x="871150" y="519569"/>
                  </a:lnTo>
                  <a:lnTo>
                    <a:pt x="850938" y="476991"/>
                  </a:lnTo>
                  <a:lnTo>
                    <a:pt x="823978" y="438848"/>
                  </a:lnTo>
                  <a:lnTo>
                    <a:pt x="791040" y="405911"/>
                  </a:lnTo>
                  <a:lnTo>
                    <a:pt x="752897" y="378951"/>
                  </a:lnTo>
                  <a:lnTo>
                    <a:pt x="710319" y="358739"/>
                  </a:lnTo>
                  <a:lnTo>
                    <a:pt x="664078" y="346046"/>
                  </a:lnTo>
                  <a:lnTo>
                    <a:pt x="614944" y="341644"/>
                  </a:lnTo>
                  <a:close/>
                </a:path>
                <a:path w="1229994" h="1229995">
                  <a:moveTo>
                    <a:pt x="614944" y="409987"/>
                  </a:moveTo>
                  <a:lnTo>
                    <a:pt x="567931" y="415401"/>
                  </a:lnTo>
                  <a:lnTo>
                    <a:pt x="524784" y="430824"/>
                  </a:lnTo>
                  <a:lnTo>
                    <a:pt x="486729" y="455022"/>
                  </a:lnTo>
                  <a:lnTo>
                    <a:pt x="454995" y="486765"/>
                  </a:lnTo>
                  <a:lnTo>
                    <a:pt x="430809" y="524820"/>
                  </a:lnTo>
                  <a:lnTo>
                    <a:pt x="415397" y="567957"/>
                  </a:lnTo>
                  <a:lnTo>
                    <a:pt x="409987" y="614944"/>
                  </a:lnTo>
                  <a:lnTo>
                    <a:pt x="415401" y="661957"/>
                  </a:lnTo>
                  <a:lnTo>
                    <a:pt x="430824" y="705105"/>
                  </a:lnTo>
                  <a:lnTo>
                    <a:pt x="455022" y="743159"/>
                  </a:lnTo>
                  <a:lnTo>
                    <a:pt x="486765" y="774893"/>
                  </a:lnTo>
                  <a:lnTo>
                    <a:pt x="524820" y="799079"/>
                  </a:lnTo>
                  <a:lnTo>
                    <a:pt x="567957" y="814491"/>
                  </a:lnTo>
                  <a:lnTo>
                    <a:pt x="614944" y="819901"/>
                  </a:lnTo>
                  <a:lnTo>
                    <a:pt x="661931" y="814487"/>
                  </a:lnTo>
                  <a:lnTo>
                    <a:pt x="705068" y="799065"/>
                  </a:lnTo>
                  <a:lnTo>
                    <a:pt x="743124" y="774866"/>
                  </a:lnTo>
                  <a:lnTo>
                    <a:pt x="774866" y="743124"/>
                  </a:lnTo>
                  <a:lnTo>
                    <a:pt x="799065" y="705068"/>
                  </a:lnTo>
                  <a:lnTo>
                    <a:pt x="814487" y="661931"/>
                  </a:lnTo>
                  <a:lnTo>
                    <a:pt x="819901" y="614944"/>
                  </a:lnTo>
                  <a:lnTo>
                    <a:pt x="814517" y="567957"/>
                  </a:lnTo>
                  <a:lnTo>
                    <a:pt x="799114" y="524820"/>
                  </a:lnTo>
                  <a:lnTo>
                    <a:pt x="774925" y="486765"/>
                  </a:lnTo>
                  <a:lnTo>
                    <a:pt x="743181" y="455022"/>
                  </a:lnTo>
                  <a:lnTo>
                    <a:pt x="705115" y="430824"/>
                  </a:lnTo>
                  <a:lnTo>
                    <a:pt x="661958" y="415401"/>
                  </a:lnTo>
                  <a:lnTo>
                    <a:pt x="614944" y="409987"/>
                  </a:lnTo>
                  <a:close/>
                </a:path>
                <a:path w="1229994" h="1229995">
                  <a:moveTo>
                    <a:pt x="614944" y="478257"/>
                  </a:moveTo>
                  <a:lnTo>
                    <a:pt x="571759" y="485222"/>
                  </a:lnTo>
                  <a:lnTo>
                    <a:pt x="534239" y="504619"/>
                  </a:lnTo>
                  <a:lnTo>
                    <a:pt x="504643" y="534203"/>
                  </a:lnTo>
                  <a:lnTo>
                    <a:pt x="485230" y="571727"/>
                  </a:lnTo>
                  <a:lnTo>
                    <a:pt x="478257" y="614944"/>
                  </a:lnTo>
                  <a:lnTo>
                    <a:pt x="485222" y="658130"/>
                  </a:lnTo>
                  <a:lnTo>
                    <a:pt x="504619" y="695649"/>
                  </a:lnTo>
                  <a:lnTo>
                    <a:pt x="534203" y="725245"/>
                  </a:lnTo>
                  <a:lnTo>
                    <a:pt x="571727" y="744658"/>
                  </a:lnTo>
                  <a:lnTo>
                    <a:pt x="614944" y="751631"/>
                  </a:lnTo>
                  <a:lnTo>
                    <a:pt x="658130" y="744666"/>
                  </a:lnTo>
                  <a:lnTo>
                    <a:pt x="695649" y="725269"/>
                  </a:lnTo>
                  <a:lnTo>
                    <a:pt x="725245" y="695685"/>
                  </a:lnTo>
                  <a:lnTo>
                    <a:pt x="744658" y="658162"/>
                  </a:lnTo>
                  <a:lnTo>
                    <a:pt x="751631" y="614944"/>
                  </a:lnTo>
                  <a:lnTo>
                    <a:pt x="744666" y="571759"/>
                  </a:lnTo>
                  <a:lnTo>
                    <a:pt x="725269" y="534239"/>
                  </a:lnTo>
                  <a:lnTo>
                    <a:pt x="695685" y="504643"/>
                  </a:lnTo>
                  <a:lnTo>
                    <a:pt x="658162" y="485230"/>
                  </a:lnTo>
                  <a:lnTo>
                    <a:pt x="614944" y="478257"/>
                  </a:lnTo>
                  <a:close/>
                </a:path>
              </a:pathLst>
            </a:custGeom>
            <a:ln w="4334">
              <a:solidFill>
                <a:srgbClr val="FF7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60994" y="1583495"/>
              <a:ext cx="141021" cy="141021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46965" y="834831"/>
            <a:ext cx="12338050" cy="12484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0" dirty="0">
                <a:solidFill>
                  <a:schemeClr val="tx1"/>
                </a:solidFill>
              </a:rPr>
              <a:t>Join</a:t>
            </a:r>
            <a:r>
              <a:rPr sz="8000" spc="-5" dirty="0">
                <a:solidFill>
                  <a:schemeClr val="tx1"/>
                </a:solidFill>
              </a:rPr>
              <a:t> </a:t>
            </a:r>
            <a:r>
              <a:rPr sz="8000" spc="-25" dirty="0">
                <a:solidFill>
                  <a:schemeClr val="tx1"/>
                </a:solidFill>
              </a:rPr>
              <a:t>us!</a:t>
            </a:r>
          </a:p>
        </p:txBody>
      </p:sp>
      <p:sp>
        <p:nvSpPr>
          <p:cNvPr id="11" name="object 11"/>
          <p:cNvSpPr/>
          <p:nvPr/>
        </p:nvSpPr>
        <p:spPr>
          <a:xfrm>
            <a:off x="0" y="6450573"/>
            <a:ext cx="4030979" cy="4858385"/>
          </a:xfrm>
          <a:custGeom>
            <a:avLst/>
            <a:gdLst/>
            <a:ahLst/>
            <a:cxnLst/>
            <a:rect l="l" t="t" r="r" b="b"/>
            <a:pathLst>
              <a:path w="4030979" h="4858384">
                <a:moveTo>
                  <a:pt x="3121663" y="4067844"/>
                </a:moveTo>
                <a:lnTo>
                  <a:pt x="3123401" y="4095163"/>
                </a:lnTo>
                <a:lnTo>
                  <a:pt x="3173440" y="4857982"/>
                </a:lnTo>
              </a:path>
              <a:path w="4030979" h="4858384">
                <a:moveTo>
                  <a:pt x="2783718" y="4857982"/>
                </a:moveTo>
                <a:lnTo>
                  <a:pt x="3121663" y="4067844"/>
                </a:lnTo>
              </a:path>
              <a:path w="4030979" h="4858384">
                <a:moveTo>
                  <a:pt x="3160245" y="4857982"/>
                </a:moveTo>
                <a:lnTo>
                  <a:pt x="3112124" y="4123329"/>
                </a:lnTo>
                <a:lnTo>
                  <a:pt x="2798043" y="4857982"/>
                </a:lnTo>
              </a:path>
              <a:path w="4030979" h="4858384">
                <a:moveTo>
                  <a:pt x="2822740" y="3926843"/>
                </a:moveTo>
                <a:lnTo>
                  <a:pt x="2828572" y="3930016"/>
                </a:lnTo>
                <a:lnTo>
                  <a:pt x="3127715" y="4094021"/>
                </a:lnTo>
                <a:lnTo>
                  <a:pt x="3121495" y="4100325"/>
                </a:lnTo>
                <a:lnTo>
                  <a:pt x="2350493" y="4857982"/>
                </a:lnTo>
              </a:path>
              <a:path w="4030979" h="4858384">
                <a:moveTo>
                  <a:pt x="2318149" y="4857982"/>
                </a:moveTo>
                <a:lnTo>
                  <a:pt x="2822740" y="3926843"/>
                </a:lnTo>
              </a:path>
              <a:path w="4030979" h="4858384">
                <a:moveTo>
                  <a:pt x="3106061" y="4097152"/>
                </a:moveTo>
                <a:lnTo>
                  <a:pt x="2828059" y="3944602"/>
                </a:lnTo>
                <a:lnTo>
                  <a:pt x="2334325" y="4855642"/>
                </a:lnTo>
                <a:lnTo>
                  <a:pt x="3106061" y="4097152"/>
                </a:lnTo>
              </a:path>
              <a:path w="4030979" h="4858384">
                <a:moveTo>
                  <a:pt x="3135976" y="4067729"/>
                </a:moveTo>
                <a:lnTo>
                  <a:pt x="3122971" y="4098241"/>
                </a:lnTo>
                <a:lnTo>
                  <a:pt x="2798026" y="4857982"/>
                </a:lnTo>
              </a:path>
              <a:path w="4030979" h="4858384">
                <a:moveTo>
                  <a:pt x="2331800" y="4857982"/>
                </a:moveTo>
                <a:lnTo>
                  <a:pt x="3135976" y="4067729"/>
                </a:lnTo>
              </a:path>
              <a:path w="4030979" h="4858384">
                <a:moveTo>
                  <a:pt x="2783800" y="4857982"/>
                </a:moveTo>
                <a:lnTo>
                  <a:pt x="3097799" y="4123455"/>
                </a:lnTo>
                <a:lnTo>
                  <a:pt x="2350543" y="4857982"/>
                </a:lnTo>
              </a:path>
              <a:path w="4030979" h="4858384">
                <a:moveTo>
                  <a:pt x="3825913" y="3042106"/>
                </a:moveTo>
                <a:lnTo>
                  <a:pt x="3798113" y="3084010"/>
                </a:lnTo>
                <a:lnTo>
                  <a:pt x="3119034" y="4104231"/>
                </a:lnTo>
                <a:lnTo>
                  <a:pt x="2814049" y="3937042"/>
                </a:lnTo>
                <a:lnTo>
                  <a:pt x="2821043" y="3930728"/>
                </a:lnTo>
                <a:lnTo>
                  <a:pt x="3825913" y="3042106"/>
                </a:lnTo>
              </a:path>
              <a:path w="4030979" h="4858384">
                <a:moveTo>
                  <a:pt x="3114741" y="4086954"/>
                </a:moveTo>
                <a:lnTo>
                  <a:pt x="3759381" y="3118522"/>
                </a:lnTo>
                <a:lnTo>
                  <a:pt x="2836739" y="3934403"/>
                </a:lnTo>
                <a:lnTo>
                  <a:pt x="3114741" y="4086954"/>
                </a:lnTo>
              </a:path>
              <a:path w="4030979" h="4858384">
                <a:moveTo>
                  <a:pt x="1974137" y="2194289"/>
                </a:moveTo>
                <a:lnTo>
                  <a:pt x="1982860" y="2195598"/>
                </a:lnTo>
                <a:lnTo>
                  <a:pt x="3198917" y="2384430"/>
                </a:lnTo>
                <a:lnTo>
                  <a:pt x="3169598" y="2392628"/>
                </a:lnTo>
                <a:lnTo>
                  <a:pt x="2045256" y="2703362"/>
                </a:lnTo>
                <a:lnTo>
                  <a:pt x="2044167" y="2695959"/>
                </a:lnTo>
                <a:lnTo>
                  <a:pt x="1974137" y="2194289"/>
                </a:lnTo>
              </a:path>
              <a:path w="4030979" h="4858384">
                <a:moveTo>
                  <a:pt x="3136877" y="2388094"/>
                </a:moveTo>
                <a:lnTo>
                  <a:pt x="1989624" y="2209723"/>
                </a:lnTo>
                <a:lnTo>
                  <a:pt x="2056072" y="2686714"/>
                </a:lnTo>
                <a:lnTo>
                  <a:pt x="3136877" y="2388094"/>
                </a:lnTo>
              </a:path>
              <a:path w="4030979" h="4858384">
                <a:moveTo>
                  <a:pt x="3531870" y="2154772"/>
                </a:moveTo>
                <a:lnTo>
                  <a:pt x="3535660" y="2167714"/>
                </a:lnTo>
                <a:lnTo>
                  <a:pt x="3806176" y="3103486"/>
                </a:lnTo>
                <a:lnTo>
                  <a:pt x="3251093" y="2535985"/>
                </a:lnTo>
                <a:lnTo>
                  <a:pt x="3254433" y="2531556"/>
                </a:lnTo>
                <a:lnTo>
                  <a:pt x="3531870" y="2154772"/>
                </a:lnTo>
              </a:path>
              <a:path w="4030979" h="4858384">
                <a:moveTo>
                  <a:pt x="3779129" y="3057142"/>
                </a:moveTo>
                <a:lnTo>
                  <a:pt x="3526750" y="2184059"/>
                </a:lnTo>
                <a:lnTo>
                  <a:pt x="3268203" y="2535043"/>
                </a:lnTo>
                <a:lnTo>
                  <a:pt x="3779129" y="3057142"/>
                </a:lnTo>
              </a:path>
              <a:path w="4030979" h="4858384">
                <a:moveTo>
                  <a:pt x="3553911" y="2147023"/>
                </a:moveTo>
                <a:lnTo>
                  <a:pt x="3259187" y="2547304"/>
                </a:lnTo>
                <a:lnTo>
                  <a:pt x="3158887" y="2383958"/>
                </a:lnTo>
                <a:lnTo>
                  <a:pt x="3164562" y="2380744"/>
                </a:lnTo>
                <a:lnTo>
                  <a:pt x="3553911" y="2147023"/>
                </a:lnTo>
              </a:path>
              <a:path w="4030979" h="4858384">
                <a:moveTo>
                  <a:pt x="3260109" y="2523734"/>
                </a:moveTo>
                <a:lnTo>
                  <a:pt x="3504708" y="2191807"/>
                </a:lnTo>
                <a:lnTo>
                  <a:pt x="3176907" y="2388586"/>
                </a:lnTo>
                <a:lnTo>
                  <a:pt x="3260109" y="2523734"/>
                </a:lnTo>
              </a:path>
              <a:path w="4030979" h="4858384">
                <a:moveTo>
                  <a:pt x="2057129" y="2687970"/>
                </a:moveTo>
                <a:lnTo>
                  <a:pt x="2057192" y="2695122"/>
                </a:lnTo>
                <a:lnTo>
                  <a:pt x="2058543" y="3054116"/>
                </a:lnTo>
                <a:lnTo>
                  <a:pt x="2050700" y="3052535"/>
                </a:lnTo>
                <a:lnTo>
                  <a:pt x="811345" y="2803694"/>
                </a:lnTo>
                <a:lnTo>
                  <a:pt x="855857" y="2799464"/>
                </a:lnTo>
                <a:lnTo>
                  <a:pt x="2057129" y="2687970"/>
                </a:lnTo>
              </a:path>
              <a:path w="4030979" h="4858384">
                <a:moveTo>
                  <a:pt x="2045329" y="3038095"/>
                </a:moveTo>
                <a:lnTo>
                  <a:pt x="2044208" y="2702116"/>
                </a:lnTo>
                <a:lnTo>
                  <a:pt x="901468" y="2808490"/>
                </a:lnTo>
                <a:lnTo>
                  <a:pt x="2045329" y="3038095"/>
                </a:lnTo>
              </a:path>
              <a:path w="4030979" h="4858384">
                <a:moveTo>
                  <a:pt x="1987111" y="2191901"/>
                </a:moveTo>
                <a:lnTo>
                  <a:pt x="1988378" y="2201063"/>
                </a:lnTo>
                <a:lnTo>
                  <a:pt x="2058114" y="2700985"/>
                </a:lnTo>
                <a:lnTo>
                  <a:pt x="2051224" y="2701666"/>
                </a:lnTo>
                <a:lnTo>
                  <a:pt x="824821" y="2815610"/>
                </a:lnTo>
                <a:lnTo>
                  <a:pt x="853313" y="2800291"/>
                </a:lnTo>
                <a:lnTo>
                  <a:pt x="1987111" y="2191901"/>
                </a:lnTo>
              </a:path>
              <a:path w="4030979" h="4858384">
                <a:moveTo>
                  <a:pt x="2043224" y="2689101"/>
                </a:moveTo>
                <a:lnTo>
                  <a:pt x="1976650" y="2212131"/>
                </a:lnTo>
                <a:lnTo>
                  <a:pt x="887982" y="2796574"/>
                </a:lnTo>
                <a:lnTo>
                  <a:pt x="2043224" y="2689101"/>
                </a:lnTo>
              </a:path>
              <a:path w="4030979" h="4858384">
                <a:moveTo>
                  <a:pt x="0" y="3496389"/>
                </a:moveTo>
                <a:lnTo>
                  <a:pt x="598158" y="3949806"/>
                </a:lnTo>
                <a:lnTo>
                  <a:pt x="584410" y="3952727"/>
                </a:lnTo>
                <a:lnTo>
                  <a:pt x="0" y="4082992"/>
                </a:lnTo>
              </a:path>
              <a:path w="4030979" h="4858384">
                <a:moveTo>
                  <a:pt x="567793" y="3942927"/>
                </a:moveTo>
                <a:lnTo>
                  <a:pt x="0" y="3512679"/>
                </a:lnTo>
              </a:path>
              <a:path w="4030979" h="4858384">
                <a:moveTo>
                  <a:pt x="0" y="4069614"/>
                </a:moveTo>
                <a:lnTo>
                  <a:pt x="567793" y="3942927"/>
                </a:lnTo>
              </a:path>
              <a:path w="4030979" h="4858384">
                <a:moveTo>
                  <a:pt x="588640" y="3938288"/>
                </a:moveTo>
                <a:lnTo>
                  <a:pt x="589467" y="3945691"/>
                </a:lnTo>
                <a:lnTo>
                  <a:pt x="672983" y="4644183"/>
                </a:lnTo>
                <a:lnTo>
                  <a:pt x="0" y="4181829"/>
                </a:lnTo>
              </a:path>
              <a:path w="4030979" h="4858384">
                <a:moveTo>
                  <a:pt x="0" y="4069616"/>
                </a:moveTo>
                <a:lnTo>
                  <a:pt x="588640" y="3938288"/>
                </a:lnTo>
              </a:path>
              <a:path w="4030979" h="4858384">
                <a:moveTo>
                  <a:pt x="656670" y="4616990"/>
                </a:moveTo>
                <a:lnTo>
                  <a:pt x="577311" y="3954445"/>
                </a:lnTo>
                <a:lnTo>
                  <a:pt x="0" y="4083068"/>
                </a:lnTo>
              </a:path>
              <a:path w="4030979" h="4858384">
                <a:moveTo>
                  <a:pt x="0" y="4166038"/>
                </a:moveTo>
                <a:lnTo>
                  <a:pt x="656670" y="4616990"/>
                </a:lnTo>
              </a:path>
              <a:path w="4030979" h="4858384">
                <a:moveTo>
                  <a:pt x="0" y="4165948"/>
                </a:moveTo>
                <a:lnTo>
                  <a:pt x="675821" y="4630298"/>
                </a:lnTo>
                <a:lnTo>
                  <a:pt x="668920" y="4635848"/>
                </a:lnTo>
                <a:lnTo>
                  <a:pt x="386570" y="4857982"/>
                </a:lnTo>
              </a:path>
              <a:path w="4030979" h="4858384">
                <a:moveTo>
                  <a:pt x="653832" y="4630874"/>
                </a:moveTo>
                <a:lnTo>
                  <a:pt x="0" y="4181922"/>
                </a:lnTo>
              </a:path>
              <a:path w="4030979" h="4858384">
                <a:moveTo>
                  <a:pt x="365223" y="4857982"/>
                </a:moveTo>
                <a:lnTo>
                  <a:pt x="653832" y="4630874"/>
                </a:lnTo>
              </a:path>
              <a:path w="4030979" h="4858384">
                <a:moveTo>
                  <a:pt x="851480" y="2798553"/>
                </a:moveTo>
                <a:lnTo>
                  <a:pt x="857637" y="2799663"/>
                </a:lnTo>
                <a:lnTo>
                  <a:pt x="2069632" y="3043090"/>
                </a:lnTo>
                <a:lnTo>
                  <a:pt x="2055402" y="3051645"/>
                </a:lnTo>
                <a:lnTo>
                  <a:pt x="572986" y="3960183"/>
                </a:lnTo>
                <a:lnTo>
                  <a:pt x="576661" y="3944738"/>
                </a:lnTo>
                <a:lnTo>
                  <a:pt x="851480" y="2798553"/>
                </a:lnTo>
              </a:path>
              <a:path w="4030979" h="4858384">
                <a:moveTo>
                  <a:pt x="2034240" y="3049132"/>
                </a:moveTo>
                <a:lnTo>
                  <a:pt x="861333" y="2813631"/>
                </a:lnTo>
                <a:lnTo>
                  <a:pt x="592975" y="3932550"/>
                </a:lnTo>
                <a:lnTo>
                  <a:pt x="2034240" y="3049132"/>
                </a:lnTo>
              </a:path>
              <a:path w="4030979" h="4858384">
                <a:moveTo>
                  <a:pt x="1979551" y="2195922"/>
                </a:moveTo>
                <a:lnTo>
                  <a:pt x="1984975" y="2207796"/>
                </a:lnTo>
                <a:lnTo>
                  <a:pt x="855093" y="2814312"/>
                </a:lnTo>
                <a:lnTo>
                  <a:pt x="851669" y="2810563"/>
                </a:lnTo>
                <a:lnTo>
                  <a:pt x="721788" y="2670745"/>
                </a:lnTo>
                <a:lnTo>
                  <a:pt x="730919" y="2667447"/>
                </a:lnTo>
                <a:lnTo>
                  <a:pt x="1979551" y="2195922"/>
                </a:lnTo>
              </a:path>
              <a:path w="4030979" h="4858384">
                <a:moveTo>
                  <a:pt x="857721" y="2797872"/>
                </a:moveTo>
                <a:lnTo>
                  <a:pt x="1891281" y="2243251"/>
                </a:lnTo>
                <a:lnTo>
                  <a:pt x="744719" y="2676305"/>
                </a:lnTo>
                <a:lnTo>
                  <a:pt x="857721" y="2797872"/>
                </a:lnTo>
              </a:path>
              <a:path w="4030979" h="4858384">
                <a:moveTo>
                  <a:pt x="728385" y="2658819"/>
                </a:moveTo>
                <a:lnTo>
                  <a:pt x="738007" y="2669070"/>
                </a:lnTo>
                <a:lnTo>
                  <a:pt x="863648" y="2804113"/>
                </a:lnTo>
                <a:lnTo>
                  <a:pt x="862716" y="2807715"/>
                </a:lnTo>
                <a:lnTo>
                  <a:pt x="589289" y="3947994"/>
                </a:lnTo>
                <a:lnTo>
                  <a:pt x="576421" y="3945513"/>
                </a:lnTo>
                <a:lnTo>
                  <a:pt x="728385" y="2658819"/>
                </a:lnTo>
              </a:path>
              <a:path w="4030979" h="4858384">
                <a:moveTo>
                  <a:pt x="849166" y="2808071"/>
                </a:moveTo>
                <a:lnTo>
                  <a:pt x="738112" y="2688232"/>
                </a:lnTo>
                <a:lnTo>
                  <a:pt x="602483" y="3836919"/>
                </a:lnTo>
                <a:lnTo>
                  <a:pt x="849166" y="2808071"/>
                </a:lnTo>
              </a:path>
              <a:path w="4030979" h="4858384">
                <a:moveTo>
                  <a:pt x="740939" y="2664117"/>
                </a:moveTo>
                <a:lnTo>
                  <a:pt x="739798" y="2674389"/>
                </a:lnTo>
                <a:lnTo>
                  <a:pt x="588148" y="3958507"/>
                </a:lnTo>
                <a:lnTo>
                  <a:pt x="0" y="3512728"/>
                </a:lnTo>
              </a:path>
              <a:path w="4030979" h="4858384">
                <a:moveTo>
                  <a:pt x="0" y="2898973"/>
                </a:moveTo>
                <a:lnTo>
                  <a:pt x="740939" y="2664117"/>
                </a:lnTo>
              </a:path>
              <a:path w="4030979" h="4858384">
                <a:moveTo>
                  <a:pt x="577803" y="3934225"/>
                </a:moveTo>
                <a:lnTo>
                  <a:pt x="725557" y="2682934"/>
                </a:lnTo>
                <a:lnTo>
                  <a:pt x="0" y="2912859"/>
                </a:lnTo>
              </a:path>
              <a:path w="4030979" h="4858384">
                <a:moveTo>
                  <a:pt x="0" y="3496335"/>
                </a:moveTo>
                <a:lnTo>
                  <a:pt x="577803" y="3934225"/>
                </a:lnTo>
              </a:path>
              <a:path w="4030979" h="4858384">
                <a:moveTo>
                  <a:pt x="1602295" y="1046093"/>
                </a:moveTo>
                <a:lnTo>
                  <a:pt x="1607143" y="1060554"/>
                </a:lnTo>
                <a:lnTo>
                  <a:pt x="1990043" y="2205890"/>
                </a:lnTo>
                <a:lnTo>
                  <a:pt x="719254" y="2685928"/>
                </a:lnTo>
                <a:lnTo>
                  <a:pt x="727536" y="2670368"/>
                </a:lnTo>
                <a:lnTo>
                  <a:pt x="1602295" y="1046093"/>
                </a:lnTo>
              </a:path>
              <a:path w="4030979" h="4858384">
                <a:moveTo>
                  <a:pt x="1973718" y="2198121"/>
                </a:moveTo>
                <a:lnTo>
                  <a:pt x="1599573" y="1078899"/>
                </a:lnTo>
                <a:lnTo>
                  <a:pt x="747253" y="2661154"/>
                </a:lnTo>
                <a:lnTo>
                  <a:pt x="1973718" y="2198121"/>
                </a:lnTo>
              </a:path>
              <a:path w="4030979" h="4858384">
                <a:moveTo>
                  <a:pt x="2839891" y="3922812"/>
                </a:moveTo>
                <a:lnTo>
                  <a:pt x="2831106" y="3938895"/>
                </a:lnTo>
                <a:lnTo>
                  <a:pt x="2332944" y="4857982"/>
                </a:lnTo>
              </a:path>
              <a:path w="4030979" h="4858384">
                <a:moveTo>
                  <a:pt x="2113994" y="4857982"/>
                </a:moveTo>
                <a:lnTo>
                  <a:pt x="1073589" y="4645460"/>
                </a:lnTo>
                <a:lnTo>
                  <a:pt x="1093588" y="4637261"/>
                </a:lnTo>
                <a:lnTo>
                  <a:pt x="2839891" y="3922812"/>
                </a:lnTo>
              </a:path>
              <a:path w="4030979" h="4858384">
                <a:moveTo>
                  <a:pt x="2318208" y="4857982"/>
                </a:moveTo>
                <a:lnTo>
                  <a:pt x="2810908" y="3948633"/>
                </a:lnTo>
                <a:lnTo>
                  <a:pt x="1118488" y="4641209"/>
                </a:lnTo>
                <a:lnTo>
                  <a:pt x="2179359" y="4857982"/>
                </a:lnTo>
              </a:path>
              <a:path w="4030979" h="4858384">
                <a:moveTo>
                  <a:pt x="2051004" y="3034881"/>
                </a:moveTo>
                <a:lnTo>
                  <a:pt x="2056941" y="3041886"/>
                </a:lnTo>
                <a:lnTo>
                  <a:pt x="2836331" y="3938246"/>
                </a:lnTo>
                <a:lnTo>
                  <a:pt x="2827860" y="3941796"/>
                </a:lnTo>
                <a:lnTo>
                  <a:pt x="1080301" y="4656790"/>
                </a:lnTo>
                <a:lnTo>
                  <a:pt x="1090468" y="4639900"/>
                </a:lnTo>
                <a:lnTo>
                  <a:pt x="2051004" y="3034881"/>
                </a:lnTo>
              </a:path>
              <a:path w="4030979" h="4858384">
                <a:moveTo>
                  <a:pt x="2814457" y="3933199"/>
                </a:moveTo>
                <a:lnTo>
                  <a:pt x="2052868" y="3057341"/>
                </a:lnTo>
                <a:lnTo>
                  <a:pt x="1111807" y="4629879"/>
                </a:lnTo>
                <a:lnTo>
                  <a:pt x="2814457" y="3933199"/>
                </a:lnTo>
              </a:path>
              <a:path w="4030979" h="4858384">
                <a:moveTo>
                  <a:pt x="1088039" y="4635104"/>
                </a:moveTo>
                <a:lnTo>
                  <a:pt x="1097400" y="4636905"/>
                </a:lnTo>
                <a:lnTo>
                  <a:pt x="2179424" y="4857982"/>
                </a:lnTo>
              </a:path>
              <a:path w="4030979" h="4858384">
                <a:moveTo>
                  <a:pt x="1125598" y="4857982"/>
                </a:moveTo>
                <a:lnTo>
                  <a:pt x="1088039" y="4635104"/>
                </a:lnTo>
              </a:path>
              <a:path w="4030979" h="4858384">
                <a:moveTo>
                  <a:pt x="2114325" y="4857982"/>
                </a:moveTo>
                <a:lnTo>
                  <a:pt x="1104070" y="4651565"/>
                </a:lnTo>
                <a:lnTo>
                  <a:pt x="1138887" y="4857982"/>
                </a:lnTo>
              </a:path>
              <a:path w="4030979" h="4858384">
                <a:moveTo>
                  <a:pt x="2071244" y="3026682"/>
                </a:moveTo>
                <a:lnTo>
                  <a:pt x="2057527" y="3049540"/>
                </a:lnTo>
                <a:lnTo>
                  <a:pt x="1096625" y="4655083"/>
                </a:lnTo>
                <a:lnTo>
                  <a:pt x="1090792" y="4647303"/>
                </a:lnTo>
                <a:lnTo>
                  <a:pt x="573468" y="3944570"/>
                </a:lnTo>
                <a:lnTo>
                  <a:pt x="579489" y="3940832"/>
                </a:lnTo>
                <a:lnTo>
                  <a:pt x="2071244" y="3026682"/>
                </a:lnTo>
              </a:path>
              <a:path w="4030979" h="4858384">
                <a:moveTo>
                  <a:pt x="1095483" y="4631586"/>
                </a:moveTo>
                <a:lnTo>
                  <a:pt x="2032628" y="3065540"/>
                </a:lnTo>
                <a:lnTo>
                  <a:pt x="592493" y="3948162"/>
                </a:lnTo>
                <a:lnTo>
                  <a:pt x="1095483" y="4631586"/>
                </a:lnTo>
              </a:path>
              <a:path w="4030979" h="4858384">
                <a:moveTo>
                  <a:pt x="573520" y="3922582"/>
                </a:moveTo>
                <a:lnTo>
                  <a:pt x="588232" y="3942393"/>
                </a:lnTo>
                <a:lnTo>
                  <a:pt x="1109274" y="4650151"/>
                </a:lnTo>
                <a:lnTo>
                  <a:pt x="1095839" y="4649994"/>
                </a:lnTo>
                <a:lnTo>
                  <a:pt x="658973" y="4636884"/>
                </a:lnTo>
                <a:lnTo>
                  <a:pt x="658324" y="4631272"/>
                </a:lnTo>
                <a:lnTo>
                  <a:pt x="573520" y="3922582"/>
                </a:lnTo>
              </a:path>
              <a:path w="4030979" h="4858384">
                <a:moveTo>
                  <a:pt x="1082835" y="4636518"/>
                </a:moveTo>
                <a:lnTo>
                  <a:pt x="592410" y="3970161"/>
                </a:lnTo>
                <a:lnTo>
                  <a:pt x="670659" y="4624298"/>
                </a:lnTo>
                <a:lnTo>
                  <a:pt x="1082835" y="4636518"/>
                </a:lnTo>
              </a:path>
              <a:path w="4030979" h="4858384">
                <a:moveTo>
                  <a:pt x="3109338" y="4080702"/>
                </a:moveTo>
                <a:lnTo>
                  <a:pt x="4030796" y="4857982"/>
                </a:lnTo>
              </a:path>
              <a:path w="4030979" h="4858384">
                <a:moveTo>
                  <a:pt x="3160301" y="4857982"/>
                </a:moveTo>
                <a:lnTo>
                  <a:pt x="3109338" y="4080702"/>
                </a:lnTo>
              </a:path>
              <a:path w="4030979" h="4858384">
                <a:moveTo>
                  <a:pt x="4010567" y="4857982"/>
                </a:moveTo>
                <a:lnTo>
                  <a:pt x="3124437" y="4110482"/>
                </a:lnTo>
                <a:lnTo>
                  <a:pt x="3173428" y="4857982"/>
                </a:lnTo>
              </a:path>
              <a:path w="4030979" h="4858384">
                <a:moveTo>
                  <a:pt x="2715853" y="1725036"/>
                </a:moveTo>
                <a:lnTo>
                  <a:pt x="2739067" y="1737465"/>
                </a:lnTo>
                <a:lnTo>
                  <a:pt x="3542603" y="2169054"/>
                </a:lnTo>
                <a:lnTo>
                  <a:pt x="3532655" y="2174949"/>
                </a:lnTo>
                <a:lnTo>
                  <a:pt x="3165954" y="2395005"/>
                </a:lnTo>
                <a:lnTo>
                  <a:pt x="3162499" y="2389990"/>
                </a:lnTo>
                <a:lnTo>
                  <a:pt x="2715853" y="1725036"/>
                </a:lnTo>
              </a:path>
              <a:path w="4030979" h="4858384">
                <a:moveTo>
                  <a:pt x="3516027" y="2169755"/>
                </a:moveTo>
                <a:lnTo>
                  <a:pt x="2756187" y="1761318"/>
                </a:lnTo>
                <a:lnTo>
                  <a:pt x="3169839" y="2377519"/>
                </a:lnTo>
                <a:lnTo>
                  <a:pt x="3516027" y="2169755"/>
                </a:lnTo>
              </a:path>
              <a:path w="4030979" h="4858384">
                <a:moveTo>
                  <a:pt x="2737967" y="1734428"/>
                </a:moveTo>
                <a:lnTo>
                  <a:pt x="2741412" y="1739444"/>
                </a:lnTo>
                <a:lnTo>
                  <a:pt x="3181682" y="2395120"/>
                </a:lnTo>
                <a:lnTo>
                  <a:pt x="3166918" y="2392702"/>
                </a:lnTo>
                <a:lnTo>
                  <a:pt x="1963185" y="2205828"/>
                </a:lnTo>
                <a:lnTo>
                  <a:pt x="2737967" y="1734428"/>
                </a:lnTo>
              </a:path>
              <a:path w="4030979" h="4858384">
                <a:moveTo>
                  <a:pt x="3154112" y="2377435"/>
                </a:moveTo>
                <a:lnTo>
                  <a:pt x="2734072" y="1751925"/>
                </a:lnTo>
                <a:lnTo>
                  <a:pt x="2000576" y="2198205"/>
                </a:lnTo>
                <a:lnTo>
                  <a:pt x="3154112" y="2377435"/>
                </a:lnTo>
              </a:path>
              <a:path w="4030979" h="4858384">
                <a:moveTo>
                  <a:pt x="1589165" y="1047716"/>
                </a:moveTo>
                <a:lnTo>
                  <a:pt x="1604232" y="1056784"/>
                </a:lnTo>
                <a:lnTo>
                  <a:pt x="2748679" y="1743109"/>
                </a:lnTo>
                <a:lnTo>
                  <a:pt x="2739360" y="1748721"/>
                </a:lnTo>
                <a:lnTo>
                  <a:pt x="1978305" y="2211827"/>
                </a:lnTo>
                <a:lnTo>
                  <a:pt x="1975666" y="2203964"/>
                </a:lnTo>
                <a:lnTo>
                  <a:pt x="1589165" y="1047716"/>
                </a:lnTo>
              </a:path>
              <a:path w="4030979" h="4858384">
                <a:moveTo>
                  <a:pt x="2723361" y="1743245"/>
                </a:moveTo>
                <a:lnTo>
                  <a:pt x="1612703" y="1077276"/>
                </a:lnTo>
                <a:lnTo>
                  <a:pt x="1985456" y="2192205"/>
                </a:lnTo>
                <a:lnTo>
                  <a:pt x="2723361" y="1743245"/>
                </a:lnTo>
              </a:path>
              <a:path w="4030979" h="4858384">
                <a:moveTo>
                  <a:pt x="1612127" y="1055549"/>
                </a:moveTo>
                <a:lnTo>
                  <a:pt x="1606641" y="1065674"/>
                </a:lnTo>
                <a:lnTo>
                  <a:pt x="734196" y="2685530"/>
                </a:lnTo>
                <a:lnTo>
                  <a:pt x="728112" y="2677499"/>
                </a:lnTo>
                <a:lnTo>
                  <a:pt x="0" y="1724115"/>
                </a:lnTo>
              </a:path>
              <a:path w="4030979" h="4858384">
                <a:moveTo>
                  <a:pt x="0" y="1122982"/>
                </a:moveTo>
                <a:lnTo>
                  <a:pt x="1612127" y="1055549"/>
                </a:lnTo>
              </a:path>
              <a:path w="4030979" h="4858384">
                <a:moveTo>
                  <a:pt x="732311" y="2661541"/>
                </a:moveTo>
                <a:lnTo>
                  <a:pt x="1589741" y="1069443"/>
                </a:lnTo>
                <a:lnTo>
                  <a:pt x="0" y="1136162"/>
                </a:lnTo>
              </a:path>
              <a:path w="4030979" h="4858384">
                <a:moveTo>
                  <a:pt x="0" y="1702648"/>
                </a:moveTo>
                <a:lnTo>
                  <a:pt x="732311" y="2661541"/>
                </a:lnTo>
              </a:path>
              <a:path w="4030979" h="4858384">
                <a:moveTo>
                  <a:pt x="0" y="1702707"/>
                </a:moveTo>
                <a:lnTo>
                  <a:pt x="744080" y="2677080"/>
                </a:lnTo>
                <a:lnTo>
                  <a:pt x="735201" y="2679876"/>
                </a:lnTo>
                <a:lnTo>
                  <a:pt x="0" y="2912850"/>
                </a:lnTo>
              </a:path>
              <a:path w="4030979" h="4858384">
                <a:moveTo>
                  <a:pt x="722416" y="2669971"/>
                </a:moveTo>
                <a:lnTo>
                  <a:pt x="0" y="1724023"/>
                </a:lnTo>
              </a:path>
              <a:path w="4030979" h="4858384">
                <a:moveTo>
                  <a:pt x="0" y="2899023"/>
                </a:moveTo>
                <a:lnTo>
                  <a:pt x="722416" y="2669971"/>
                </a:lnTo>
              </a:path>
              <a:path w="4030979" h="4858384">
                <a:moveTo>
                  <a:pt x="554809" y="0"/>
                </a:moveTo>
                <a:lnTo>
                  <a:pt x="533103" y="25360"/>
                </a:lnTo>
                <a:lnTo>
                  <a:pt x="0" y="650894"/>
                </a:lnTo>
              </a:path>
              <a:path w="4030979" h="4858384">
                <a:moveTo>
                  <a:pt x="0" y="288345"/>
                </a:moveTo>
                <a:lnTo>
                  <a:pt x="554809" y="0"/>
                </a:lnTo>
              </a:path>
              <a:path w="4030979" h="4858384">
                <a:moveTo>
                  <a:pt x="0" y="630674"/>
                </a:moveTo>
                <a:lnTo>
                  <a:pt x="501449" y="42323"/>
                </a:lnTo>
                <a:lnTo>
                  <a:pt x="0" y="302995"/>
                </a:lnTo>
              </a:path>
              <a:path w="4030979" h="4858384">
                <a:moveTo>
                  <a:pt x="849973" y="387883"/>
                </a:moveTo>
                <a:lnTo>
                  <a:pt x="853501" y="390857"/>
                </a:lnTo>
                <a:lnTo>
                  <a:pt x="1617457" y="1068449"/>
                </a:lnTo>
                <a:lnTo>
                  <a:pt x="0" y="1136132"/>
                </a:lnTo>
              </a:path>
              <a:path w="4030979" h="4858384">
                <a:moveTo>
                  <a:pt x="0" y="886675"/>
                </a:moveTo>
                <a:lnTo>
                  <a:pt x="849973" y="387883"/>
                </a:lnTo>
              </a:path>
              <a:path w="4030979" h="4858384">
                <a:moveTo>
                  <a:pt x="1584411" y="1056543"/>
                </a:moveTo>
                <a:lnTo>
                  <a:pt x="848350" y="403767"/>
                </a:lnTo>
                <a:lnTo>
                  <a:pt x="0" y="901727"/>
                </a:lnTo>
              </a:path>
              <a:path w="4030979" h="4858384">
                <a:moveTo>
                  <a:pt x="0" y="1123061"/>
                </a:moveTo>
                <a:lnTo>
                  <a:pt x="1584411" y="1056543"/>
                </a:lnTo>
              </a:path>
              <a:path w="4030979" h="4858384">
                <a:moveTo>
                  <a:pt x="528129" y="11193"/>
                </a:moveTo>
                <a:lnTo>
                  <a:pt x="533144" y="16931"/>
                </a:lnTo>
                <a:lnTo>
                  <a:pt x="859187" y="397600"/>
                </a:lnTo>
                <a:lnTo>
                  <a:pt x="852496" y="401359"/>
                </a:lnTo>
                <a:lnTo>
                  <a:pt x="0" y="901757"/>
                </a:lnTo>
              </a:path>
              <a:path w="4030979" h="4858384">
                <a:moveTo>
                  <a:pt x="0" y="630814"/>
                </a:moveTo>
                <a:lnTo>
                  <a:pt x="528129" y="11193"/>
                </a:lnTo>
              </a:path>
              <a:path w="4030979" h="4858384">
                <a:moveTo>
                  <a:pt x="839135" y="394040"/>
                </a:moveTo>
                <a:lnTo>
                  <a:pt x="528150" y="31119"/>
                </a:lnTo>
                <a:lnTo>
                  <a:pt x="0" y="650819"/>
                </a:lnTo>
              </a:path>
              <a:path w="4030979" h="4858384">
                <a:moveTo>
                  <a:pt x="0" y="886505"/>
                </a:moveTo>
                <a:lnTo>
                  <a:pt x="839135" y="394040"/>
                </a:lnTo>
              </a:path>
              <a:path w="4030979" h="4858384">
                <a:moveTo>
                  <a:pt x="1099379" y="4624068"/>
                </a:moveTo>
                <a:lnTo>
                  <a:pt x="1102541" y="4642141"/>
                </a:lnTo>
                <a:lnTo>
                  <a:pt x="1138921" y="4857982"/>
                </a:lnTo>
              </a:path>
              <a:path w="4030979" h="4858384">
                <a:moveTo>
                  <a:pt x="967307" y="4857982"/>
                </a:moveTo>
                <a:lnTo>
                  <a:pt x="1099379" y="4624068"/>
                </a:lnTo>
              </a:path>
              <a:path w="4030979" h="4858384">
                <a:moveTo>
                  <a:pt x="1125641" y="4857982"/>
                </a:moveTo>
                <a:lnTo>
                  <a:pt x="1092709" y="4662601"/>
                </a:lnTo>
                <a:lnTo>
                  <a:pt x="982300" y="4857982"/>
                </a:lnTo>
              </a:path>
              <a:path w="4030979" h="4858384">
                <a:moveTo>
                  <a:pt x="646733" y="4623388"/>
                </a:moveTo>
                <a:lnTo>
                  <a:pt x="1107148" y="4637157"/>
                </a:lnTo>
                <a:lnTo>
                  <a:pt x="1101766" y="4646507"/>
                </a:lnTo>
                <a:lnTo>
                  <a:pt x="982350" y="4857982"/>
                </a:lnTo>
              </a:path>
              <a:path w="4030979" h="4858384">
                <a:moveTo>
                  <a:pt x="916267" y="4857982"/>
                </a:moveTo>
                <a:lnTo>
                  <a:pt x="646733" y="4623388"/>
                </a:lnTo>
              </a:path>
              <a:path w="4030979" h="4858384">
                <a:moveTo>
                  <a:pt x="1084960" y="4649512"/>
                </a:moveTo>
                <a:lnTo>
                  <a:pt x="682899" y="4637785"/>
                </a:lnTo>
                <a:lnTo>
                  <a:pt x="936184" y="4857982"/>
                </a:lnTo>
              </a:path>
              <a:path w="4030979" h="4858384">
                <a:moveTo>
                  <a:pt x="967257" y="4857982"/>
                </a:moveTo>
                <a:lnTo>
                  <a:pt x="1084960" y="4649512"/>
                </a:lnTo>
              </a:path>
              <a:path w="4030979" h="4858384">
                <a:moveTo>
                  <a:pt x="664973" y="4622141"/>
                </a:moveTo>
                <a:lnTo>
                  <a:pt x="669172" y="4625618"/>
                </a:lnTo>
                <a:lnTo>
                  <a:pt x="936182" y="4857982"/>
                </a:lnTo>
              </a:path>
              <a:path w="4030979" h="4858384">
                <a:moveTo>
                  <a:pt x="365190" y="4857982"/>
                </a:moveTo>
                <a:lnTo>
                  <a:pt x="664973" y="4622141"/>
                </a:lnTo>
              </a:path>
              <a:path w="4030979" h="4858384">
                <a:moveTo>
                  <a:pt x="916401" y="4857982"/>
                </a:moveTo>
                <a:lnTo>
                  <a:pt x="664659" y="4639031"/>
                </a:lnTo>
                <a:lnTo>
                  <a:pt x="386419" y="4857982"/>
                </a:lnTo>
              </a:path>
              <a:path w="4030979" h="4858384">
                <a:moveTo>
                  <a:pt x="3260056" y="2526561"/>
                </a:moveTo>
                <a:lnTo>
                  <a:pt x="3264391" y="2531032"/>
                </a:lnTo>
                <a:lnTo>
                  <a:pt x="3807642" y="3086314"/>
                </a:lnTo>
                <a:lnTo>
                  <a:pt x="3792951" y="3086953"/>
                </a:lnTo>
                <a:lnTo>
                  <a:pt x="2546298" y="3135705"/>
                </a:lnTo>
                <a:lnTo>
                  <a:pt x="2560674" y="3123318"/>
                </a:lnTo>
                <a:lnTo>
                  <a:pt x="3260056" y="2526561"/>
                </a:lnTo>
              </a:path>
              <a:path w="4030979" h="4858384">
                <a:moveTo>
                  <a:pt x="3777663" y="3074314"/>
                </a:moveTo>
                <a:lnTo>
                  <a:pt x="3259239" y="2544467"/>
                </a:lnTo>
                <a:lnTo>
                  <a:pt x="2583501" y="3120931"/>
                </a:lnTo>
                <a:lnTo>
                  <a:pt x="3777663" y="3074314"/>
                </a:lnTo>
              </a:path>
              <a:path w="4030979" h="4858384">
                <a:moveTo>
                  <a:pt x="3810741" y="3072932"/>
                </a:moveTo>
                <a:lnTo>
                  <a:pt x="3797003" y="3085319"/>
                </a:lnTo>
                <a:lnTo>
                  <a:pt x="2822248" y="3947314"/>
                </a:lnTo>
                <a:lnTo>
                  <a:pt x="2819180" y="3937681"/>
                </a:lnTo>
                <a:lnTo>
                  <a:pt x="2556036" y="3122156"/>
                </a:lnTo>
                <a:lnTo>
                  <a:pt x="2564590" y="3121674"/>
                </a:lnTo>
                <a:lnTo>
                  <a:pt x="3810741" y="3072932"/>
                </a:lnTo>
              </a:path>
              <a:path w="4030979" h="4858384">
                <a:moveTo>
                  <a:pt x="2828541" y="3924131"/>
                </a:moveTo>
                <a:lnTo>
                  <a:pt x="3774564" y="3087686"/>
                </a:lnTo>
                <a:lnTo>
                  <a:pt x="2573753" y="3134480"/>
                </a:lnTo>
                <a:lnTo>
                  <a:pt x="2828541" y="3924131"/>
                </a:lnTo>
              </a:path>
              <a:path w="4030979" h="4858384">
                <a:moveTo>
                  <a:pt x="3168624" y="2375006"/>
                </a:moveTo>
                <a:lnTo>
                  <a:pt x="3268119" y="2536823"/>
                </a:lnTo>
                <a:lnTo>
                  <a:pt x="3263868" y="2540529"/>
                </a:lnTo>
                <a:lnTo>
                  <a:pt x="2569114" y="3133328"/>
                </a:lnTo>
                <a:lnTo>
                  <a:pt x="2559795" y="3124103"/>
                </a:lnTo>
                <a:lnTo>
                  <a:pt x="3168624" y="2375006"/>
                </a:lnTo>
              </a:path>
              <a:path w="4030979" h="4858384">
                <a:moveTo>
                  <a:pt x="3251177" y="2534205"/>
                </a:moveTo>
                <a:lnTo>
                  <a:pt x="3167169" y="2397539"/>
                </a:lnTo>
                <a:lnTo>
                  <a:pt x="2615207" y="3076880"/>
                </a:lnTo>
                <a:lnTo>
                  <a:pt x="3251177" y="2534205"/>
                </a:lnTo>
              </a:path>
              <a:path w="4030979" h="4858384">
                <a:moveTo>
                  <a:pt x="3185880" y="2374555"/>
                </a:moveTo>
                <a:lnTo>
                  <a:pt x="3172991" y="2390471"/>
                </a:lnTo>
                <a:lnTo>
                  <a:pt x="2565774" y="3137506"/>
                </a:lnTo>
                <a:lnTo>
                  <a:pt x="2560674" y="3133286"/>
                </a:lnTo>
                <a:lnTo>
                  <a:pt x="2036910" y="2692064"/>
                </a:lnTo>
                <a:lnTo>
                  <a:pt x="2048973" y="2688682"/>
                </a:lnTo>
                <a:lnTo>
                  <a:pt x="3185880" y="2374555"/>
                </a:lnTo>
              </a:path>
              <a:path w="4030979" h="4858384">
                <a:moveTo>
                  <a:pt x="2564015" y="3119140"/>
                </a:moveTo>
                <a:lnTo>
                  <a:pt x="3149923" y="2397989"/>
                </a:lnTo>
                <a:lnTo>
                  <a:pt x="2064428" y="2697991"/>
                </a:lnTo>
                <a:lnTo>
                  <a:pt x="2564015" y="3119140"/>
                </a:lnTo>
              </a:path>
              <a:path w="4030979" h="4858384">
                <a:moveTo>
                  <a:pt x="2035193" y="3036828"/>
                </a:moveTo>
                <a:lnTo>
                  <a:pt x="2569857" y="3122564"/>
                </a:lnTo>
                <a:lnTo>
                  <a:pt x="2571114" y="3126365"/>
                </a:lnTo>
                <a:lnTo>
                  <a:pt x="2841483" y="3964203"/>
                </a:lnTo>
                <a:lnTo>
                  <a:pt x="2035193" y="3036828"/>
                </a:lnTo>
              </a:path>
              <a:path w="4030979" h="4858384">
                <a:moveTo>
                  <a:pt x="2559931" y="3134072"/>
                </a:moveTo>
                <a:lnTo>
                  <a:pt x="2068668" y="3055393"/>
                </a:lnTo>
                <a:lnTo>
                  <a:pt x="2809306" y="3907252"/>
                </a:lnTo>
                <a:lnTo>
                  <a:pt x="2559931" y="3134072"/>
                </a:lnTo>
              </a:path>
              <a:path w="4030979" h="4858384">
                <a:moveTo>
                  <a:pt x="2044030" y="2680881"/>
                </a:moveTo>
                <a:lnTo>
                  <a:pt x="2054889" y="2690075"/>
                </a:lnTo>
                <a:lnTo>
                  <a:pt x="2587155" y="3138480"/>
                </a:lnTo>
                <a:lnTo>
                  <a:pt x="2045434" y="3051655"/>
                </a:lnTo>
                <a:lnTo>
                  <a:pt x="2044030" y="2680881"/>
                </a:lnTo>
              </a:path>
              <a:path w="4030979" h="4858384">
                <a:moveTo>
                  <a:pt x="2542644" y="3118166"/>
                </a:moveTo>
                <a:lnTo>
                  <a:pt x="2057307" y="2709174"/>
                </a:lnTo>
                <a:lnTo>
                  <a:pt x="2058438" y="3040567"/>
                </a:lnTo>
                <a:lnTo>
                  <a:pt x="2542644" y="3118166"/>
                </a:lnTo>
              </a:path>
            </a:pathLst>
          </a:custGeom>
          <a:ln w="10470">
            <a:solidFill>
              <a:srgbClr val="705E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7 Imagen" descr="Logotipo.png">
            <a:extLst>
              <a:ext uri="{FF2B5EF4-FFF2-40B4-BE49-F238E27FC236}">
                <a16:creationId xmlns:a16="http://schemas.microsoft.com/office/drawing/2014/main" id="{A7AA95A6-5FC7-E470-D38C-FD24BBE433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543" t="32893" r="32247" b="32851"/>
          <a:stretch>
            <a:fillRect/>
          </a:stretch>
        </p:blipFill>
        <p:spPr>
          <a:xfrm>
            <a:off x="18150409" y="10006616"/>
            <a:ext cx="1708378" cy="10536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6F3DD329-7F7B-2304-3808-C464298AA27C}"/>
              </a:ext>
            </a:extLst>
          </p:cNvPr>
          <p:cNvSpPr/>
          <p:nvPr/>
        </p:nvSpPr>
        <p:spPr>
          <a:xfrm>
            <a:off x="298450" y="10379075"/>
            <a:ext cx="1805737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4" name="Group 85">
            <a:extLst>
              <a:ext uri="{FF2B5EF4-FFF2-40B4-BE49-F238E27FC236}">
                <a16:creationId xmlns:a16="http://schemas.microsoft.com/office/drawing/2014/main" id="{14AE0B43-45DC-0CFB-9FBA-E1010790A965}"/>
              </a:ext>
            </a:extLst>
          </p:cNvPr>
          <p:cNvGrpSpPr/>
          <p:nvPr/>
        </p:nvGrpSpPr>
        <p:grpSpPr>
          <a:xfrm>
            <a:off x="374650" y="10463890"/>
            <a:ext cx="1590711" cy="565467"/>
            <a:chOff x="0" y="1262271"/>
            <a:chExt cx="12191242" cy="4333751"/>
          </a:xfrm>
        </p:grpSpPr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id="{D1C433A1-F146-FC67-B934-D1E0B433DB3E}"/>
                </a:ext>
              </a:extLst>
            </p:cNvPr>
            <p:cNvGrpSpPr/>
            <p:nvPr/>
          </p:nvGrpSpPr>
          <p:grpSpPr>
            <a:xfrm>
              <a:off x="3288517" y="4216422"/>
              <a:ext cx="2679932" cy="527378"/>
              <a:chOff x="3288517" y="4216422"/>
              <a:chExt cx="2679932" cy="527378"/>
            </a:xfrm>
            <a:solidFill>
              <a:srgbClr val="9C9B9B"/>
            </a:solidFill>
          </p:grpSpPr>
          <p:sp>
            <p:nvSpPr>
              <p:cNvPr id="82" name="Freeform: Shape 153">
                <a:extLst>
                  <a:ext uri="{FF2B5EF4-FFF2-40B4-BE49-F238E27FC236}">
                    <a16:creationId xmlns:a16="http://schemas.microsoft.com/office/drawing/2014/main" id="{68E61910-934D-BA26-4F1D-EE37682E0F2C}"/>
                  </a:ext>
                </a:extLst>
              </p:cNvPr>
              <p:cNvSpPr/>
              <p:nvPr/>
            </p:nvSpPr>
            <p:spPr>
              <a:xfrm>
                <a:off x="3288517" y="4219873"/>
                <a:ext cx="344203" cy="522672"/>
              </a:xfrm>
              <a:custGeom>
                <a:avLst/>
                <a:gdLst>
                  <a:gd name="connsiteX0" fmla="*/ 28016 w 344203"/>
                  <a:gd name="connsiteY0" fmla="*/ 495431 h 522672"/>
                  <a:gd name="connsiteX1" fmla="*/ 27942 w 344203"/>
                  <a:gd name="connsiteY1" fmla="*/ 495358 h 522672"/>
                  <a:gd name="connsiteX2" fmla="*/ 29216 w 344203"/>
                  <a:gd name="connsiteY2" fmla="*/ 496465 h 522672"/>
                  <a:gd name="connsiteX3" fmla="*/ 28016 w 344203"/>
                  <a:gd name="connsiteY3" fmla="*/ 495431 h 522672"/>
                  <a:gd name="connsiteX4" fmla="*/ 15558 w 344203"/>
                  <a:gd name="connsiteY4" fmla="*/ 479965 h 522672"/>
                  <a:gd name="connsiteX5" fmla="*/ 16315 w 344203"/>
                  <a:gd name="connsiteY5" fmla="*/ 481165 h 522672"/>
                  <a:gd name="connsiteX6" fmla="*/ 15558 w 344203"/>
                  <a:gd name="connsiteY6" fmla="*/ 479965 h 522672"/>
                  <a:gd name="connsiteX7" fmla="*/ 1919 w 344203"/>
                  <a:gd name="connsiteY7" fmla="*/ 440820 h 522672"/>
                  <a:gd name="connsiteX8" fmla="*/ 2233 w 344203"/>
                  <a:gd name="connsiteY8" fmla="*/ 442887 h 522672"/>
                  <a:gd name="connsiteX9" fmla="*/ 1919 w 344203"/>
                  <a:gd name="connsiteY9" fmla="*/ 440820 h 522672"/>
                  <a:gd name="connsiteX10" fmla="*/ 2159 w 344203"/>
                  <a:gd name="connsiteY10" fmla="*/ 83144 h 522672"/>
                  <a:gd name="connsiteX11" fmla="*/ 1956 w 344203"/>
                  <a:gd name="connsiteY11" fmla="*/ 84694 h 522672"/>
                  <a:gd name="connsiteX12" fmla="*/ 2159 w 344203"/>
                  <a:gd name="connsiteY12" fmla="*/ 83144 h 522672"/>
                  <a:gd name="connsiteX13" fmla="*/ 28219 w 344203"/>
                  <a:gd name="connsiteY13" fmla="*/ 28773 h 522672"/>
                  <a:gd name="connsiteX14" fmla="*/ 28422 w 344203"/>
                  <a:gd name="connsiteY14" fmla="*/ 28607 h 522672"/>
                  <a:gd name="connsiteX15" fmla="*/ 28016 w 344203"/>
                  <a:gd name="connsiteY15" fmla="*/ 29013 h 522672"/>
                  <a:gd name="connsiteX16" fmla="*/ 28219 w 344203"/>
                  <a:gd name="connsiteY16" fmla="*/ 28773 h 522672"/>
                  <a:gd name="connsiteX17" fmla="*/ 105070 w 344203"/>
                  <a:gd name="connsiteY17" fmla="*/ 414521 h 522672"/>
                  <a:gd name="connsiteX18" fmla="*/ 104147 w 344203"/>
                  <a:gd name="connsiteY18" fmla="*/ 413044 h 522672"/>
                  <a:gd name="connsiteX19" fmla="*/ 105070 w 344203"/>
                  <a:gd name="connsiteY19" fmla="*/ 414521 h 522672"/>
                  <a:gd name="connsiteX20" fmla="*/ 110108 w 344203"/>
                  <a:gd name="connsiteY20" fmla="*/ 420888 h 522672"/>
                  <a:gd name="connsiteX21" fmla="*/ 108669 w 344203"/>
                  <a:gd name="connsiteY21" fmla="*/ 419744 h 522672"/>
                  <a:gd name="connsiteX22" fmla="*/ 110108 w 344203"/>
                  <a:gd name="connsiteY22" fmla="*/ 420888 h 522672"/>
                  <a:gd name="connsiteX23" fmla="*/ 344203 w 344203"/>
                  <a:gd name="connsiteY23" fmla="*/ 510436 h 522672"/>
                  <a:gd name="connsiteX24" fmla="*/ 344203 w 344203"/>
                  <a:gd name="connsiteY24" fmla="*/ 428529 h 522672"/>
                  <a:gd name="connsiteX25" fmla="*/ 143440 w 344203"/>
                  <a:gd name="connsiteY25" fmla="*/ 428529 h 522672"/>
                  <a:gd name="connsiteX26" fmla="*/ 142277 w 344203"/>
                  <a:gd name="connsiteY26" fmla="*/ 428529 h 522672"/>
                  <a:gd name="connsiteX27" fmla="*/ 114187 w 344203"/>
                  <a:gd name="connsiteY27" fmla="*/ 423915 h 522672"/>
                  <a:gd name="connsiteX28" fmla="*/ 108189 w 344203"/>
                  <a:gd name="connsiteY28" fmla="*/ 419098 h 522672"/>
                  <a:gd name="connsiteX29" fmla="*/ 107635 w 344203"/>
                  <a:gd name="connsiteY29" fmla="*/ 418267 h 522672"/>
                  <a:gd name="connsiteX30" fmla="*/ 103852 w 344203"/>
                  <a:gd name="connsiteY30" fmla="*/ 412177 h 522672"/>
                  <a:gd name="connsiteX31" fmla="*/ 103372 w 344203"/>
                  <a:gd name="connsiteY31" fmla="*/ 410700 h 522672"/>
                  <a:gd name="connsiteX32" fmla="*/ 100308 w 344203"/>
                  <a:gd name="connsiteY32" fmla="*/ 391654 h 522672"/>
                  <a:gd name="connsiteX33" fmla="*/ 100308 w 344203"/>
                  <a:gd name="connsiteY33" fmla="*/ 310743 h 522672"/>
                  <a:gd name="connsiteX34" fmla="*/ 311887 w 344203"/>
                  <a:gd name="connsiteY34" fmla="*/ 304375 h 522672"/>
                  <a:gd name="connsiteX35" fmla="*/ 311998 w 344203"/>
                  <a:gd name="connsiteY35" fmla="*/ 304375 h 522672"/>
                  <a:gd name="connsiteX36" fmla="*/ 311998 w 344203"/>
                  <a:gd name="connsiteY36" fmla="*/ 221711 h 522672"/>
                  <a:gd name="connsiteX37" fmla="*/ 100308 w 344203"/>
                  <a:gd name="connsiteY37" fmla="*/ 214587 h 522672"/>
                  <a:gd name="connsiteX38" fmla="*/ 100308 w 344203"/>
                  <a:gd name="connsiteY38" fmla="*/ 133713 h 522672"/>
                  <a:gd name="connsiteX39" fmla="*/ 137423 w 344203"/>
                  <a:gd name="connsiteY39" fmla="*/ 94015 h 522672"/>
                  <a:gd name="connsiteX40" fmla="*/ 344185 w 344203"/>
                  <a:gd name="connsiteY40" fmla="*/ 94015 h 522672"/>
                  <a:gd name="connsiteX41" fmla="*/ 344185 w 344203"/>
                  <a:gd name="connsiteY41" fmla="*/ 11406 h 522672"/>
                  <a:gd name="connsiteX42" fmla="*/ 344111 w 344203"/>
                  <a:gd name="connsiteY42" fmla="*/ 11369 h 522672"/>
                  <a:gd name="connsiteX43" fmla="*/ 113799 w 344203"/>
                  <a:gd name="connsiteY43" fmla="*/ 0 h 522672"/>
                  <a:gd name="connsiteX44" fmla="*/ 111142 w 344203"/>
                  <a:gd name="connsiteY44" fmla="*/ 0 h 522672"/>
                  <a:gd name="connsiteX45" fmla="*/ 75300 w 344203"/>
                  <a:gd name="connsiteY45" fmla="*/ 3987 h 522672"/>
                  <a:gd name="connsiteX46" fmla="*/ 75134 w 344203"/>
                  <a:gd name="connsiteY46" fmla="*/ 4023 h 522672"/>
                  <a:gd name="connsiteX47" fmla="*/ 65666 w 344203"/>
                  <a:gd name="connsiteY47" fmla="*/ 6644 h 522672"/>
                  <a:gd name="connsiteX48" fmla="*/ 65390 w 344203"/>
                  <a:gd name="connsiteY48" fmla="*/ 6755 h 522672"/>
                  <a:gd name="connsiteX49" fmla="*/ 32335 w 344203"/>
                  <a:gd name="connsiteY49" fmla="*/ 24934 h 522672"/>
                  <a:gd name="connsiteX50" fmla="*/ 29954 w 344203"/>
                  <a:gd name="connsiteY50" fmla="*/ 26964 h 522672"/>
                  <a:gd name="connsiteX51" fmla="*/ 28053 w 344203"/>
                  <a:gd name="connsiteY51" fmla="*/ 28588 h 522672"/>
                  <a:gd name="connsiteX52" fmla="*/ 26337 w 344203"/>
                  <a:gd name="connsiteY52" fmla="*/ 30692 h 522672"/>
                  <a:gd name="connsiteX53" fmla="*/ 16463 w 344203"/>
                  <a:gd name="connsiteY53" fmla="*/ 43095 h 522672"/>
                  <a:gd name="connsiteX54" fmla="*/ 14562 w 344203"/>
                  <a:gd name="connsiteY54" fmla="*/ 46509 h 522672"/>
                  <a:gd name="connsiteX55" fmla="*/ 8434 w 344203"/>
                  <a:gd name="connsiteY55" fmla="*/ 59354 h 522672"/>
                  <a:gd name="connsiteX56" fmla="*/ 6644 w 344203"/>
                  <a:gd name="connsiteY56" fmla="*/ 63858 h 522672"/>
                  <a:gd name="connsiteX57" fmla="*/ 2510 w 344203"/>
                  <a:gd name="connsiteY57" fmla="*/ 80726 h 522672"/>
                  <a:gd name="connsiteX58" fmla="*/ 1477 w 344203"/>
                  <a:gd name="connsiteY58" fmla="*/ 87684 h 522672"/>
                  <a:gd name="connsiteX59" fmla="*/ 277 w 344203"/>
                  <a:gd name="connsiteY59" fmla="*/ 104073 h 522672"/>
                  <a:gd name="connsiteX60" fmla="*/ 0 w 344203"/>
                  <a:gd name="connsiteY60" fmla="*/ 108096 h 522672"/>
                  <a:gd name="connsiteX61" fmla="*/ 0 w 344203"/>
                  <a:gd name="connsiteY61" fmla="*/ 417916 h 522672"/>
                  <a:gd name="connsiteX62" fmla="*/ 314 w 344203"/>
                  <a:gd name="connsiteY62" fmla="*/ 422493 h 522672"/>
                  <a:gd name="connsiteX63" fmla="*/ 1458 w 344203"/>
                  <a:gd name="connsiteY63" fmla="*/ 438236 h 522672"/>
                  <a:gd name="connsiteX64" fmla="*/ 2658 w 344203"/>
                  <a:gd name="connsiteY64" fmla="*/ 445471 h 522672"/>
                  <a:gd name="connsiteX65" fmla="*/ 6201 w 344203"/>
                  <a:gd name="connsiteY65" fmla="*/ 459719 h 522672"/>
                  <a:gd name="connsiteX66" fmla="*/ 7549 w 344203"/>
                  <a:gd name="connsiteY66" fmla="*/ 463983 h 522672"/>
                  <a:gd name="connsiteX67" fmla="*/ 14433 w 344203"/>
                  <a:gd name="connsiteY67" fmla="*/ 478231 h 522672"/>
                  <a:gd name="connsiteX68" fmla="*/ 17256 w 344203"/>
                  <a:gd name="connsiteY68" fmla="*/ 482642 h 522672"/>
                  <a:gd name="connsiteX69" fmla="*/ 26835 w 344203"/>
                  <a:gd name="connsiteY69" fmla="*/ 494380 h 522672"/>
                  <a:gd name="connsiteX70" fmla="*/ 27832 w 344203"/>
                  <a:gd name="connsiteY70" fmla="*/ 495579 h 522672"/>
                  <a:gd name="connsiteX71" fmla="*/ 32852 w 344203"/>
                  <a:gd name="connsiteY71" fmla="*/ 499713 h 522672"/>
                  <a:gd name="connsiteX72" fmla="*/ 34845 w 344203"/>
                  <a:gd name="connsiteY72" fmla="*/ 501337 h 522672"/>
                  <a:gd name="connsiteX73" fmla="*/ 41563 w 344203"/>
                  <a:gd name="connsiteY73" fmla="*/ 505878 h 522672"/>
                  <a:gd name="connsiteX74" fmla="*/ 44110 w 344203"/>
                  <a:gd name="connsiteY74" fmla="*/ 507428 h 522672"/>
                  <a:gd name="connsiteX75" fmla="*/ 50920 w 344203"/>
                  <a:gd name="connsiteY75" fmla="*/ 510934 h 522672"/>
                  <a:gd name="connsiteX76" fmla="*/ 53984 w 344203"/>
                  <a:gd name="connsiteY76" fmla="*/ 512319 h 522672"/>
                  <a:gd name="connsiteX77" fmla="*/ 60831 w 344203"/>
                  <a:gd name="connsiteY77" fmla="*/ 514976 h 522672"/>
                  <a:gd name="connsiteX78" fmla="*/ 64098 w 344203"/>
                  <a:gd name="connsiteY78" fmla="*/ 516047 h 522672"/>
                  <a:gd name="connsiteX79" fmla="*/ 71295 w 344203"/>
                  <a:gd name="connsiteY79" fmla="*/ 518114 h 522672"/>
                  <a:gd name="connsiteX80" fmla="*/ 74119 w 344203"/>
                  <a:gd name="connsiteY80" fmla="*/ 518741 h 522672"/>
                  <a:gd name="connsiteX81" fmla="*/ 82074 w 344203"/>
                  <a:gd name="connsiteY81" fmla="*/ 520328 h 522672"/>
                  <a:gd name="connsiteX82" fmla="*/ 83421 w 344203"/>
                  <a:gd name="connsiteY82" fmla="*/ 520532 h 522672"/>
                  <a:gd name="connsiteX83" fmla="*/ 111105 w 344203"/>
                  <a:gd name="connsiteY83" fmla="*/ 522672 h 522672"/>
                  <a:gd name="connsiteX84" fmla="*/ 120960 w 344203"/>
                  <a:gd name="connsiteY84" fmla="*/ 522469 h 522672"/>
                  <a:gd name="connsiteX85" fmla="*/ 344111 w 344203"/>
                  <a:gd name="connsiteY85" fmla="*/ 510418 h 522672"/>
                  <a:gd name="connsiteX86" fmla="*/ 344203 w 344203"/>
                  <a:gd name="connsiteY86" fmla="*/ 510436 h 52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203" h="522672">
                    <a:moveTo>
                      <a:pt x="28016" y="495431"/>
                    </a:moveTo>
                    <a:cubicBezTo>
                      <a:pt x="27979" y="495394"/>
                      <a:pt x="27979" y="495394"/>
                      <a:pt x="27942" y="495358"/>
                    </a:cubicBezTo>
                    <a:cubicBezTo>
                      <a:pt x="28385" y="495764"/>
                      <a:pt x="28773" y="496114"/>
                      <a:pt x="29216" y="496465"/>
                    </a:cubicBezTo>
                    <a:cubicBezTo>
                      <a:pt x="28847" y="496151"/>
                      <a:pt x="28367" y="495801"/>
                      <a:pt x="28016" y="495431"/>
                    </a:cubicBezTo>
                    <a:moveTo>
                      <a:pt x="15558" y="479965"/>
                    </a:moveTo>
                    <a:cubicBezTo>
                      <a:pt x="15798" y="480408"/>
                      <a:pt x="16038" y="480796"/>
                      <a:pt x="16315" y="481165"/>
                    </a:cubicBezTo>
                    <a:cubicBezTo>
                      <a:pt x="16038" y="480796"/>
                      <a:pt x="15798" y="480408"/>
                      <a:pt x="15558" y="479965"/>
                    </a:cubicBezTo>
                    <a:moveTo>
                      <a:pt x="1919" y="440820"/>
                    </a:moveTo>
                    <a:cubicBezTo>
                      <a:pt x="1993" y="441503"/>
                      <a:pt x="2122" y="442205"/>
                      <a:pt x="2233" y="442887"/>
                    </a:cubicBezTo>
                    <a:cubicBezTo>
                      <a:pt x="2122" y="442205"/>
                      <a:pt x="1993" y="441503"/>
                      <a:pt x="1919" y="440820"/>
                    </a:cubicBezTo>
                    <a:moveTo>
                      <a:pt x="2159" y="83144"/>
                    </a:moveTo>
                    <a:cubicBezTo>
                      <a:pt x="2086" y="83661"/>
                      <a:pt x="1993" y="84178"/>
                      <a:pt x="1956" y="84694"/>
                    </a:cubicBezTo>
                    <a:cubicBezTo>
                      <a:pt x="1993" y="84178"/>
                      <a:pt x="2086" y="83661"/>
                      <a:pt x="2159" y="83144"/>
                    </a:cubicBezTo>
                    <a:moveTo>
                      <a:pt x="28219" y="28773"/>
                    </a:moveTo>
                    <a:cubicBezTo>
                      <a:pt x="28256" y="28736"/>
                      <a:pt x="28330" y="28699"/>
                      <a:pt x="28422" y="28607"/>
                    </a:cubicBezTo>
                    <a:cubicBezTo>
                      <a:pt x="28312" y="28717"/>
                      <a:pt x="28145" y="28884"/>
                      <a:pt x="28016" y="29013"/>
                    </a:cubicBezTo>
                    <a:cubicBezTo>
                      <a:pt x="28090" y="28976"/>
                      <a:pt x="28127" y="28847"/>
                      <a:pt x="28219" y="28773"/>
                    </a:cubicBezTo>
                    <a:moveTo>
                      <a:pt x="105070" y="414521"/>
                    </a:moveTo>
                    <a:cubicBezTo>
                      <a:pt x="104793" y="414004"/>
                      <a:pt x="104442" y="413598"/>
                      <a:pt x="104147" y="413044"/>
                    </a:cubicBezTo>
                    <a:cubicBezTo>
                      <a:pt x="104424" y="413616"/>
                      <a:pt x="104793" y="414004"/>
                      <a:pt x="105070" y="414521"/>
                    </a:cubicBezTo>
                    <a:moveTo>
                      <a:pt x="110108" y="420888"/>
                    </a:moveTo>
                    <a:cubicBezTo>
                      <a:pt x="109665" y="420482"/>
                      <a:pt x="109112" y="420168"/>
                      <a:pt x="108669" y="419744"/>
                    </a:cubicBezTo>
                    <a:cubicBezTo>
                      <a:pt x="109075" y="420168"/>
                      <a:pt x="109684" y="420500"/>
                      <a:pt x="110108" y="420888"/>
                    </a:cubicBezTo>
                    <a:moveTo>
                      <a:pt x="344203" y="510436"/>
                    </a:moveTo>
                    <a:lnTo>
                      <a:pt x="344203" y="428529"/>
                    </a:lnTo>
                    <a:lnTo>
                      <a:pt x="143440" y="428529"/>
                    </a:lnTo>
                    <a:lnTo>
                      <a:pt x="142277" y="428529"/>
                    </a:lnTo>
                    <a:cubicBezTo>
                      <a:pt x="132292" y="428529"/>
                      <a:pt x="122105" y="428363"/>
                      <a:pt x="114187" y="423915"/>
                    </a:cubicBezTo>
                    <a:cubicBezTo>
                      <a:pt x="111917" y="422641"/>
                      <a:pt x="109924" y="421017"/>
                      <a:pt x="108189" y="419098"/>
                    </a:cubicBezTo>
                    <a:cubicBezTo>
                      <a:pt x="107986" y="418858"/>
                      <a:pt x="107838" y="418507"/>
                      <a:pt x="107635" y="418267"/>
                    </a:cubicBezTo>
                    <a:cubicBezTo>
                      <a:pt x="106159" y="416477"/>
                      <a:pt x="104848" y="414484"/>
                      <a:pt x="103852" y="412177"/>
                    </a:cubicBezTo>
                    <a:cubicBezTo>
                      <a:pt x="103649" y="411734"/>
                      <a:pt x="103575" y="411143"/>
                      <a:pt x="103372" y="410700"/>
                    </a:cubicBezTo>
                    <a:cubicBezTo>
                      <a:pt x="101379" y="405533"/>
                      <a:pt x="100308" y="399276"/>
                      <a:pt x="100308" y="391654"/>
                    </a:cubicBezTo>
                    <a:lnTo>
                      <a:pt x="100308" y="310743"/>
                    </a:lnTo>
                    <a:lnTo>
                      <a:pt x="311887" y="304375"/>
                    </a:lnTo>
                    <a:lnTo>
                      <a:pt x="311998" y="304375"/>
                    </a:lnTo>
                    <a:lnTo>
                      <a:pt x="311998" y="221711"/>
                    </a:lnTo>
                    <a:lnTo>
                      <a:pt x="100308" y="214587"/>
                    </a:lnTo>
                    <a:lnTo>
                      <a:pt x="100308" y="133713"/>
                    </a:lnTo>
                    <a:cubicBezTo>
                      <a:pt x="100308" y="114187"/>
                      <a:pt x="100308" y="94015"/>
                      <a:pt x="137423" y="94015"/>
                    </a:cubicBezTo>
                    <a:lnTo>
                      <a:pt x="344185" y="94015"/>
                    </a:lnTo>
                    <a:lnTo>
                      <a:pt x="344185" y="11406"/>
                    </a:lnTo>
                    <a:lnTo>
                      <a:pt x="344111" y="11369"/>
                    </a:lnTo>
                    <a:cubicBezTo>
                      <a:pt x="298839" y="5038"/>
                      <a:pt x="115627" y="37"/>
                      <a:pt x="113799" y="0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7" y="0"/>
                      <a:pt x="87869" y="1070"/>
                      <a:pt x="75300" y="3987"/>
                    </a:cubicBezTo>
                    <a:cubicBezTo>
                      <a:pt x="75263" y="4023"/>
                      <a:pt x="75190" y="4023"/>
                      <a:pt x="75134" y="4023"/>
                    </a:cubicBezTo>
                    <a:cubicBezTo>
                      <a:pt x="71960" y="4780"/>
                      <a:pt x="68804" y="5647"/>
                      <a:pt x="65666" y="6644"/>
                    </a:cubicBezTo>
                    <a:cubicBezTo>
                      <a:pt x="65556" y="6681"/>
                      <a:pt x="65463" y="6718"/>
                      <a:pt x="65390" y="6755"/>
                    </a:cubicBezTo>
                    <a:cubicBezTo>
                      <a:pt x="53652" y="10538"/>
                      <a:pt x="42320" y="16389"/>
                      <a:pt x="32335" y="24934"/>
                    </a:cubicBezTo>
                    <a:cubicBezTo>
                      <a:pt x="31541" y="25617"/>
                      <a:pt x="30748" y="26244"/>
                      <a:pt x="29954" y="26964"/>
                    </a:cubicBezTo>
                    <a:cubicBezTo>
                      <a:pt x="29327" y="27555"/>
                      <a:pt x="28644" y="27998"/>
                      <a:pt x="28053" y="28588"/>
                    </a:cubicBezTo>
                    <a:cubicBezTo>
                      <a:pt x="27426" y="29216"/>
                      <a:pt x="26983" y="30065"/>
                      <a:pt x="26337" y="30692"/>
                    </a:cubicBezTo>
                    <a:cubicBezTo>
                      <a:pt x="22793" y="34439"/>
                      <a:pt x="19416" y="38481"/>
                      <a:pt x="16463" y="43095"/>
                    </a:cubicBezTo>
                    <a:cubicBezTo>
                      <a:pt x="15743" y="44165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434" y="59354"/>
                    </a:cubicBezTo>
                    <a:cubicBezTo>
                      <a:pt x="7844" y="60868"/>
                      <a:pt x="7161" y="62289"/>
                      <a:pt x="6644" y="63858"/>
                    </a:cubicBezTo>
                    <a:cubicBezTo>
                      <a:pt x="4928" y="69062"/>
                      <a:pt x="3581" y="74710"/>
                      <a:pt x="2510" y="80726"/>
                    </a:cubicBezTo>
                    <a:cubicBezTo>
                      <a:pt x="2104" y="82996"/>
                      <a:pt x="1790" y="85340"/>
                      <a:pt x="1477" y="87684"/>
                    </a:cubicBezTo>
                    <a:cubicBezTo>
                      <a:pt x="849" y="92852"/>
                      <a:pt x="443" y="98296"/>
                      <a:pt x="277" y="104073"/>
                    </a:cubicBezTo>
                    <a:cubicBezTo>
                      <a:pt x="277" y="105457"/>
                      <a:pt x="0" y="106657"/>
                      <a:pt x="0" y="108096"/>
                    </a:cubicBezTo>
                    <a:lnTo>
                      <a:pt x="0" y="417916"/>
                    </a:lnTo>
                    <a:cubicBezTo>
                      <a:pt x="0" y="419504"/>
                      <a:pt x="277" y="420906"/>
                      <a:pt x="314" y="422493"/>
                    </a:cubicBezTo>
                    <a:cubicBezTo>
                      <a:pt x="480" y="428030"/>
                      <a:pt x="831" y="433272"/>
                      <a:pt x="1458" y="438236"/>
                    </a:cubicBezTo>
                    <a:cubicBezTo>
                      <a:pt x="1809" y="440710"/>
                      <a:pt x="2215" y="443127"/>
                      <a:pt x="2658" y="445471"/>
                    </a:cubicBezTo>
                    <a:cubicBezTo>
                      <a:pt x="3581" y="450528"/>
                      <a:pt x="4762" y="455290"/>
                      <a:pt x="6201" y="459719"/>
                    </a:cubicBezTo>
                    <a:cubicBezTo>
                      <a:pt x="6681" y="461159"/>
                      <a:pt x="7032" y="462617"/>
                      <a:pt x="7549" y="463983"/>
                    </a:cubicBezTo>
                    <a:cubicBezTo>
                      <a:pt x="9505" y="469187"/>
                      <a:pt x="11886" y="473838"/>
                      <a:pt x="14433" y="478231"/>
                    </a:cubicBezTo>
                    <a:cubicBezTo>
                      <a:pt x="15355" y="479744"/>
                      <a:pt x="16260" y="481220"/>
                      <a:pt x="17256" y="482642"/>
                    </a:cubicBezTo>
                    <a:cubicBezTo>
                      <a:pt x="20154" y="486979"/>
                      <a:pt x="23384" y="490910"/>
                      <a:pt x="26835" y="494380"/>
                    </a:cubicBezTo>
                    <a:cubicBezTo>
                      <a:pt x="27241" y="494730"/>
                      <a:pt x="27462" y="495210"/>
                      <a:pt x="27832" y="495579"/>
                    </a:cubicBezTo>
                    <a:cubicBezTo>
                      <a:pt x="29419" y="497093"/>
                      <a:pt x="31172" y="498366"/>
                      <a:pt x="32852" y="499713"/>
                    </a:cubicBezTo>
                    <a:cubicBezTo>
                      <a:pt x="33535" y="500267"/>
                      <a:pt x="34162" y="500821"/>
                      <a:pt x="34845" y="501337"/>
                    </a:cubicBezTo>
                    <a:cubicBezTo>
                      <a:pt x="37041" y="502962"/>
                      <a:pt x="39256" y="504475"/>
                      <a:pt x="41563" y="505878"/>
                    </a:cubicBezTo>
                    <a:cubicBezTo>
                      <a:pt x="42393" y="506394"/>
                      <a:pt x="43242" y="506948"/>
                      <a:pt x="44110" y="507428"/>
                    </a:cubicBezTo>
                    <a:cubicBezTo>
                      <a:pt x="46343" y="508701"/>
                      <a:pt x="48613" y="509846"/>
                      <a:pt x="50920" y="510934"/>
                    </a:cubicBezTo>
                    <a:cubicBezTo>
                      <a:pt x="51917" y="511414"/>
                      <a:pt x="52950" y="511894"/>
                      <a:pt x="53984" y="512319"/>
                    </a:cubicBezTo>
                    <a:cubicBezTo>
                      <a:pt x="56254" y="513315"/>
                      <a:pt x="58524" y="514183"/>
                      <a:pt x="60831" y="514976"/>
                    </a:cubicBezTo>
                    <a:cubicBezTo>
                      <a:pt x="61938" y="515382"/>
                      <a:pt x="63027" y="515733"/>
                      <a:pt x="64098" y="516047"/>
                    </a:cubicBezTo>
                    <a:cubicBezTo>
                      <a:pt x="66515" y="516804"/>
                      <a:pt x="68878" y="517523"/>
                      <a:pt x="71295" y="518114"/>
                    </a:cubicBezTo>
                    <a:cubicBezTo>
                      <a:pt x="72255" y="518354"/>
                      <a:pt x="73159" y="518557"/>
                      <a:pt x="74119" y="518741"/>
                    </a:cubicBezTo>
                    <a:cubicBezTo>
                      <a:pt x="76777" y="519332"/>
                      <a:pt x="79416" y="519886"/>
                      <a:pt x="82074" y="520328"/>
                    </a:cubicBezTo>
                    <a:cubicBezTo>
                      <a:pt x="82517" y="520402"/>
                      <a:pt x="82997" y="520495"/>
                      <a:pt x="83421" y="520532"/>
                    </a:cubicBezTo>
                    <a:cubicBezTo>
                      <a:pt x="92963" y="522045"/>
                      <a:pt x="102357" y="522672"/>
                      <a:pt x="111105" y="522672"/>
                    </a:cubicBezTo>
                    <a:cubicBezTo>
                      <a:pt x="114482" y="522672"/>
                      <a:pt x="117823" y="522635"/>
                      <a:pt x="120960" y="522469"/>
                    </a:cubicBezTo>
                    <a:cubicBezTo>
                      <a:pt x="122787" y="522396"/>
                      <a:pt x="303785" y="515991"/>
                      <a:pt x="344111" y="510418"/>
                    </a:cubicBezTo>
                    <a:lnTo>
                      <a:pt x="344203" y="510436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" name="Freeform: Shape 154">
                <a:extLst>
                  <a:ext uri="{FF2B5EF4-FFF2-40B4-BE49-F238E27FC236}">
                    <a16:creationId xmlns:a16="http://schemas.microsoft.com/office/drawing/2014/main" id="{467EF94D-D2B5-D395-C8C4-7C051D0A784C}"/>
                  </a:ext>
                </a:extLst>
              </p:cNvPr>
              <p:cNvSpPr/>
              <p:nvPr/>
            </p:nvSpPr>
            <p:spPr>
              <a:xfrm>
                <a:off x="3721199" y="4219873"/>
                <a:ext cx="399977" cy="523927"/>
              </a:xfrm>
              <a:custGeom>
                <a:avLst/>
                <a:gdLst>
                  <a:gd name="connsiteX0" fmla="*/ 390473 w 399977"/>
                  <a:gd name="connsiteY0" fmla="*/ 392724 h 523927"/>
                  <a:gd name="connsiteX1" fmla="*/ 390547 w 399977"/>
                  <a:gd name="connsiteY1" fmla="*/ 392373 h 523927"/>
                  <a:gd name="connsiteX2" fmla="*/ 390473 w 399977"/>
                  <a:gd name="connsiteY2" fmla="*/ 392724 h 523927"/>
                  <a:gd name="connsiteX3" fmla="*/ 383238 w 399977"/>
                  <a:gd name="connsiteY3" fmla="*/ 419375 h 523927"/>
                  <a:gd name="connsiteX4" fmla="*/ 383312 w 399977"/>
                  <a:gd name="connsiteY4" fmla="*/ 419061 h 523927"/>
                  <a:gd name="connsiteX5" fmla="*/ 383238 w 399977"/>
                  <a:gd name="connsiteY5" fmla="*/ 419375 h 523927"/>
                  <a:gd name="connsiteX6" fmla="*/ 298912 w 399977"/>
                  <a:gd name="connsiteY6" fmla="*/ 292877 h 523927"/>
                  <a:gd name="connsiteX7" fmla="*/ 268165 w 399977"/>
                  <a:gd name="connsiteY7" fmla="*/ 413358 h 523927"/>
                  <a:gd name="connsiteX8" fmla="*/ 267058 w 399977"/>
                  <a:gd name="connsiteY8" fmla="*/ 414225 h 523927"/>
                  <a:gd name="connsiteX9" fmla="*/ 261096 w 399977"/>
                  <a:gd name="connsiteY9" fmla="*/ 418839 h 523927"/>
                  <a:gd name="connsiteX10" fmla="*/ 258513 w 399977"/>
                  <a:gd name="connsiteY10" fmla="*/ 420316 h 523927"/>
                  <a:gd name="connsiteX11" fmla="*/ 253179 w 399977"/>
                  <a:gd name="connsiteY11" fmla="*/ 423306 h 523927"/>
                  <a:gd name="connsiteX12" fmla="*/ 250004 w 399977"/>
                  <a:gd name="connsiteY12" fmla="*/ 424579 h 523927"/>
                  <a:gd name="connsiteX13" fmla="*/ 244357 w 399977"/>
                  <a:gd name="connsiteY13" fmla="*/ 426775 h 523927"/>
                  <a:gd name="connsiteX14" fmla="*/ 242087 w 399977"/>
                  <a:gd name="connsiteY14" fmla="*/ 427403 h 523927"/>
                  <a:gd name="connsiteX15" fmla="*/ 201798 w 399977"/>
                  <a:gd name="connsiteY15" fmla="*/ 432054 h 523927"/>
                  <a:gd name="connsiteX16" fmla="*/ 122953 w 399977"/>
                  <a:gd name="connsiteY16" fmla="*/ 406954 h 523927"/>
                  <a:gd name="connsiteX17" fmla="*/ 100363 w 399977"/>
                  <a:gd name="connsiteY17" fmla="*/ 292877 h 523927"/>
                  <a:gd name="connsiteX18" fmla="*/ 100363 w 399977"/>
                  <a:gd name="connsiteY18" fmla="*/ 37 h 523927"/>
                  <a:gd name="connsiteX19" fmla="*/ 0 w 399977"/>
                  <a:gd name="connsiteY19" fmla="*/ 37 h 523927"/>
                  <a:gd name="connsiteX20" fmla="*/ 0 w 399977"/>
                  <a:gd name="connsiteY20" fmla="*/ 292877 h 523927"/>
                  <a:gd name="connsiteX21" fmla="*/ 314 w 399977"/>
                  <a:gd name="connsiteY21" fmla="*/ 306369 h 523927"/>
                  <a:gd name="connsiteX22" fmla="*/ 590 w 399977"/>
                  <a:gd name="connsiteY22" fmla="*/ 317867 h 523927"/>
                  <a:gd name="connsiteX23" fmla="*/ 1273 w 399977"/>
                  <a:gd name="connsiteY23" fmla="*/ 333296 h 523927"/>
                  <a:gd name="connsiteX24" fmla="*/ 2824 w 399977"/>
                  <a:gd name="connsiteY24" fmla="*/ 353579 h 523927"/>
                  <a:gd name="connsiteX25" fmla="*/ 4208 w 399977"/>
                  <a:gd name="connsiteY25" fmla="*/ 365668 h 523927"/>
                  <a:gd name="connsiteX26" fmla="*/ 6164 w 399977"/>
                  <a:gd name="connsiteY26" fmla="*/ 379436 h 523927"/>
                  <a:gd name="connsiteX27" fmla="*/ 8471 w 399977"/>
                  <a:gd name="connsiteY27" fmla="*/ 392558 h 523927"/>
                  <a:gd name="connsiteX28" fmla="*/ 11701 w 399977"/>
                  <a:gd name="connsiteY28" fmla="*/ 407194 h 523927"/>
                  <a:gd name="connsiteX29" fmla="*/ 13694 w 399977"/>
                  <a:gd name="connsiteY29" fmla="*/ 414908 h 523927"/>
                  <a:gd name="connsiteX30" fmla="*/ 19065 w 399977"/>
                  <a:gd name="connsiteY30" fmla="*/ 431648 h 523927"/>
                  <a:gd name="connsiteX31" fmla="*/ 21372 w 399977"/>
                  <a:gd name="connsiteY31" fmla="*/ 437812 h 523927"/>
                  <a:gd name="connsiteX32" fmla="*/ 28053 w 399977"/>
                  <a:gd name="connsiteY32" fmla="*/ 452651 h 523927"/>
                  <a:gd name="connsiteX33" fmla="*/ 30711 w 399977"/>
                  <a:gd name="connsiteY33" fmla="*/ 457542 h 523927"/>
                  <a:gd name="connsiteX34" fmla="*/ 38628 w 399977"/>
                  <a:gd name="connsiteY34" fmla="*/ 470387 h 523927"/>
                  <a:gd name="connsiteX35" fmla="*/ 41655 w 399977"/>
                  <a:gd name="connsiteY35" fmla="*/ 474373 h 523927"/>
                  <a:gd name="connsiteX36" fmla="*/ 50846 w 399977"/>
                  <a:gd name="connsiteY36" fmla="*/ 485152 h 523927"/>
                  <a:gd name="connsiteX37" fmla="*/ 51880 w 399977"/>
                  <a:gd name="connsiteY37" fmla="*/ 486388 h 523927"/>
                  <a:gd name="connsiteX38" fmla="*/ 54150 w 399977"/>
                  <a:gd name="connsiteY38" fmla="*/ 488289 h 523927"/>
                  <a:gd name="connsiteX39" fmla="*/ 64817 w 399977"/>
                  <a:gd name="connsiteY39" fmla="*/ 497277 h 523927"/>
                  <a:gd name="connsiteX40" fmla="*/ 68638 w 399977"/>
                  <a:gd name="connsiteY40" fmla="*/ 499861 h 523927"/>
                  <a:gd name="connsiteX41" fmla="*/ 79933 w 399977"/>
                  <a:gd name="connsiteY41" fmla="*/ 506542 h 523927"/>
                  <a:gd name="connsiteX42" fmla="*/ 84307 w 399977"/>
                  <a:gd name="connsiteY42" fmla="*/ 508609 h 523927"/>
                  <a:gd name="connsiteX43" fmla="*/ 95916 w 399977"/>
                  <a:gd name="connsiteY43" fmla="*/ 513297 h 523927"/>
                  <a:gd name="connsiteX44" fmla="*/ 101157 w 399977"/>
                  <a:gd name="connsiteY44" fmla="*/ 514976 h 523927"/>
                  <a:gd name="connsiteX45" fmla="*/ 112489 w 399977"/>
                  <a:gd name="connsiteY45" fmla="*/ 518003 h 523927"/>
                  <a:gd name="connsiteX46" fmla="*/ 119096 w 399977"/>
                  <a:gd name="connsiteY46" fmla="*/ 519350 h 523927"/>
                  <a:gd name="connsiteX47" fmla="*/ 129395 w 399977"/>
                  <a:gd name="connsiteY47" fmla="*/ 521030 h 523927"/>
                  <a:gd name="connsiteX48" fmla="*/ 188417 w 399977"/>
                  <a:gd name="connsiteY48" fmla="*/ 523928 h 523927"/>
                  <a:gd name="connsiteX49" fmla="*/ 195098 w 399977"/>
                  <a:gd name="connsiteY49" fmla="*/ 523928 h 523927"/>
                  <a:gd name="connsiteX50" fmla="*/ 201779 w 399977"/>
                  <a:gd name="connsiteY50" fmla="*/ 523928 h 523927"/>
                  <a:gd name="connsiteX51" fmla="*/ 257940 w 399977"/>
                  <a:gd name="connsiteY51" fmla="*/ 521547 h 523927"/>
                  <a:gd name="connsiteX52" fmla="*/ 262721 w 399977"/>
                  <a:gd name="connsiteY52" fmla="*/ 520956 h 523927"/>
                  <a:gd name="connsiteX53" fmla="*/ 272151 w 399977"/>
                  <a:gd name="connsiteY53" fmla="*/ 519443 h 523927"/>
                  <a:gd name="connsiteX54" fmla="*/ 281656 w 399977"/>
                  <a:gd name="connsiteY54" fmla="*/ 517486 h 523927"/>
                  <a:gd name="connsiteX55" fmla="*/ 287747 w 399977"/>
                  <a:gd name="connsiteY55" fmla="*/ 515973 h 523927"/>
                  <a:gd name="connsiteX56" fmla="*/ 299079 w 399977"/>
                  <a:gd name="connsiteY56" fmla="*/ 512430 h 523927"/>
                  <a:gd name="connsiteX57" fmla="*/ 304210 w 399977"/>
                  <a:gd name="connsiteY57" fmla="*/ 510528 h 523927"/>
                  <a:gd name="connsiteX58" fmla="*/ 315265 w 399977"/>
                  <a:gd name="connsiteY58" fmla="*/ 505509 h 523927"/>
                  <a:gd name="connsiteX59" fmla="*/ 320506 w 399977"/>
                  <a:gd name="connsiteY59" fmla="*/ 502685 h 523927"/>
                  <a:gd name="connsiteX60" fmla="*/ 330565 w 399977"/>
                  <a:gd name="connsiteY60" fmla="*/ 496281 h 523927"/>
                  <a:gd name="connsiteX61" fmla="*/ 333351 w 399977"/>
                  <a:gd name="connsiteY61" fmla="*/ 494490 h 523927"/>
                  <a:gd name="connsiteX62" fmla="*/ 335252 w 399977"/>
                  <a:gd name="connsiteY62" fmla="*/ 492774 h 523927"/>
                  <a:gd name="connsiteX63" fmla="*/ 347654 w 399977"/>
                  <a:gd name="connsiteY63" fmla="*/ 481589 h 523927"/>
                  <a:gd name="connsiteX64" fmla="*/ 350958 w 399977"/>
                  <a:gd name="connsiteY64" fmla="*/ 477972 h 523927"/>
                  <a:gd name="connsiteX65" fmla="*/ 361017 w 399977"/>
                  <a:gd name="connsiteY65" fmla="*/ 465201 h 523927"/>
                  <a:gd name="connsiteX66" fmla="*/ 364247 w 399977"/>
                  <a:gd name="connsiteY66" fmla="*/ 460310 h 523927"/>
                  <a:gd name="connsiteX67" fmla="*/ 372441 w 399977"/>
                  <a:gd name="connsiteY67" fmla="*/ 445785 h 523927"/>
                  <a:gd name="connsiteX68" fmla="*/ 375468 w 399977"/>
                  <a:gd name="connsiteY68" fmla="*/ 439381 h 523927"/>
                  <a:gd name="connsiteX69" fmla="*/ 381909 w 399977"/>
                  <a:gd name="connsiteY69" fmla="*/ 423195 h 523927"/>
                  <a:gd name="connsiteX70" fmla="*/ 384622 w 399977"/>
                  <a:gd name="connsiteY70" fmla="*/ 415074 h 523927"/>
                  <a:gd name="connsiteX71" fmla="*/ 389476 w 399977"/>
                  <a:gd name="connsiteY71" fmla="*/ 397135 h 523927"/>
                  <a:gd name="connsiteX72" fmla="*/ 391672 w 399977"/>
                  <a:gd name="connsiteY72" fmla="*/ 387187 h 523927"/>
                  <a:gd name="connsiteX73" fmla="*/ 395087 w 399977"/>
                  <a:gd name="connsiteY73" fmla="*/ 367292 h 523927"/>
                  <a:gd name="connsiteX74" fmla="*/ 396526 w 399977"/>
                  <a:gd name="connsiteY74" fmla="*/ 355831 h 523927"/>
                  <a:gd name="connsiteX75" fmla="*/ 398556 w 399977"/>
                  <a:gd name="connsiteY75" fmla="*/ 333868 h 523927"/>
                  <a:gd name="connsiteX76" fmla="*/ 399184 w 399977"/>
                  <a:gd name="connsiteY76" fmla="*/ 320986 h 523927"/>
                  <a:gd name="connsiteX77" fmla="*/ 399738 w 399977"/>
                  <a:gd name="connsiteY77" fmla="*/ 301662 h 523927"/>
                  <a:gd name="connsiteX78" fmla="*/ 399977 w 399977"/>
                  <a:gd name="connsiteY78" fmla="*/ 292840 h 523927"/>
                  <a:gd name="connsiteX79" fmla="*/ 399977 w 399977"/>
                  <a:gd name="connsiteY79" fmla="*/ 0 h 523927"/>
                  <a:gd name="connsiteX80" fmla="*/ 298912 w 399977"/>
                  <a:gd name="connsiteY80" fmla="*/ 0 h 523927"/>
                  <a:gd name="connsiteX81" fmla="*/ 298912 w 399977"/>
                  <a:gd name="connsiteY81" fmla="*/ 292877 h 52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9977" h="523927">
                    <a:moveTo>
                      <a:pt x="390473" y="392724"/>
                    </a:moveTo>
                    <a:cubicBezTo>
                      <a:pt x="390473" y="392613"/>
                      <a:pt x="390510" y="392484"/>
                      <a:pt x="390547" y="392373"/>
                    </a:cubicBezTo>
                    <a:cubicBezTo>
                      <a:pt x="390510" y="392484"/>
                      <a:pt x="390473" y="392595"/>
                      <a:pt x="390473" y="392724"/>
                    </a:cubicBezTo>
                    <a:moveTo>
                      <a:pt x="383238" y="419375"/>
                    </a:moveTo>
                    <a:cubicBezTo>
                      <a:pt x="383275" y="419301"/>
                      <a:pt x="383275" y="419172"/>
                      <a:pt x="383312" y="419061"/>
                    </a:cubicBezTo>
                    <a:cubicBezTo>
                      <a:pt x="383275" y="419172"/>
                      <a:pt x="383275" y="419282"/>
                      <a:pt x="383238" y="419375"/>
                    </a:cubicBezTo>
                    <a:moveTo>
                      <a:pt x="298912" y="292877"/>
                    </a:moveTo>
                    <a:cubicBezTo>
                      <a:pt x="298912" y="358950"/>
                      <a:pt x="288614" y="394699"/>
                      <a:pt x="268165" y="413358"/>
                    </a:cubicBezTo>
                    <a:cubicBezTo>
                      <a:pt x="267814" y="413635"/>
                      <a:pt x="267408" y="413912"/>
                      <a:pt x="267058" y="414225"/>
                    </a:cubicBezTo>
                    <a:cubicBezTo>
                      <a:pt x="265156" y="415905"/>
                      <a:pt x="263164" y="417455"/>
                      <a:pt x="261096" y="418839"/>
                    </a:cubicBezTo>
                    <a:cubicBezTo>
                      <a:pt x="260266" y="419393"/>
                      <a:pt x="259343" y="419836"/>
                      <a:pt x="258513" y="420316"/>
                    </a:cubicBezTo>
                    <a:cubicBezTo>
                      <a:pt x="256759" y="421386"/>
                      <a:pt x="255006" y="422420"/>
                      <a:pt x="253179" y="423306"/>
                    </a:cubicBezTo>
                    <a:cubicBezTo>
                      <a:pt x="252145" y="423786"/>
                      <a:pt x="251038" y="424136"/>
                      <a:pt x="250004" y="424579"/>
                    </a:cubicBezTo>
                    <a:cubicBezTo>
                      <a:pt x="248140" y="425373"/>
                      <a:pt x="246313" y="426129"/>
                      <a:pt x="244357" y="426775"/>
                    </a:cubicBezTo>
                    <a:cubicBezTo>
                      <a:pt x="243637" y="427015"/>
                      <a:pt x="242844" y="427181"/>
                      <a:pt x="242087" y="427403"/>
                    </a:cubicBezTo>
                    <a:cubicBezTo>
                      <a:pt x="230386" y="430780"/>
                      <a:pt x="217024" y="432054"/>
                      <a:pt x="201798" y="432054"/>
                    </a:cubicBezTo>
                    <a:cubicBezTo>
                      <a:pt x="166510" y="432054"/>
                      <a:pt x="139656" y="427791"/>
                      <a:pt x="122953" y="406954"/>
                    </a:cubicBezTo>
                    <a:cubicBezTo>
                      <a:pt x="107081" y="387187"/>
                      <a:pt x="100363" y="353062"/>
                      <a:pt x="100363" y="292877"/>
                    </a:cubicBezTo>
                    <a:lnTo>
                      <a:pt x="100363" y="37"/>
                    </a:lnTo>
                    <a:lnTo>
                      <a:pt x="0" y="37"/>
                    </a:lnTo>
                    <a:lnTo>
                      <a:pt x="0" y="292877"/>
                    </a:lnTo>
                    <a:cubicBezTo>
                      <a:pt x="0" y="297565"/>
                      <a:pt x="240" y="301829"/>
                      <a:pt x="314" y="306369"/>
                    </a:cubicBezTo>
                    <a:cubicBezTo>
                      <a:pt x="388" y="310226"/>
                      <a:pt x="480" y="314120"/>
                      <a:pt x="590" y="317867"/>
                    </a:cubicBezTo>
                    <a:cubicBezTo>
                      <a:pt x="757" y="323071"/>
                      <a:pt x="941" y="328294"/>
                      <a:pt x="1273" y="333296"/>
                    </a:cubicBezTo>
                    <a:cubicBezTo>
                      <a:pt x="1680" y="340291"/>
                      <a:pt x="2196" y="347064"/>
                      <a:pt x="2824" y="353579"/>
                    </a:cubicBezTo>
                    <a:cubicBezTo>
                      <a:pt x="3230" y="357713"/>
                      <a:pt x="3747" y="361700"/>
                      <a:pt x="4208" y="365668"/>
                    </a:cubicBezTo>
                    <a:cubicBezTo>
                      <a:pt x="4762" y="370392"/>
                      <a:pt x="5444" y="374969"/>
                      <a:pt x="6164" y="379436"/>
                    </a:cubicBezTo>
                    <a:cubicBezTo>
                      <a:pt x="6884" y="383939"/>
                      <a:pt x="7641" y="388313"/>
                      <a:pt x="8471" y="392558"/>
                    </a:cubicBezTo>
                    <a:cubicBezTo>
                      <a:pt x="9468" y="397652"/>
                      <a:pt x="10538" y="402506"/>
                      <a:pt x="11701" y="407194"/>
                    </a:cubicBezTo>
                    <a:cubicBezTo>
                      <a:pt x="12328" y="409778"/>
                      <a:pt x="13012" y="412398"/>
                      <a:pt x="13694" y="414908"/>
                    </a:cubicBezTo>
                    <a:cubicBezTo>
                      <a:pt x="15374" y="420833"/>
                      <a:pt x="17164" y="426369"/>
                      <a:pt x="19065" y="431648"/>
                    </a:cubicBezTo>
                    <a:cubicBezTo>
                      <a:pt x="19822" y="433715"/>
                      <a:pt x="20578" y="435782"/>
                      <a:pt x="21372" y="437812"/>
                    </a:cubicBezTo>
                    <a:cubicBezTo>
                      <a:pt x="23476" y="443053"/>
                      <a:pt x="25709" y="448000"/>
                      <a:pt x="28053" y="452651"/>
                    </a:cubicBezTo>
                    <a:cubicBezTo>
                      <a:pt x="28884" y="454330"/>
                      <a:pt x="29806" y="455917"/>
                      <a:pt x="30711" y="457542"/>
                    </a:cubicBezTo>
                    <a:cubicBezTo>
                      <a:pt x="33221" y="462082"/>
                      <a:pt x="35842" y="466419"/>
                      <a:pt x="38628" y="470387"/>
                    </a:cubicBezTo>
                    <a:cubicBezTo>
                      <a:pt x="39625" y="471734"/>
                      <a:pt x="40659" y="473044"/>
                      <a:pt x="41655" y="474373"/>
                    </a:cubicBezTo>
                    <a:cubicBezTo>
                      <a:pt x="44590" y="478231"/>
                      <a:pt x="47653" y="481885"/>
                      <a:pt x="50846" y="485152"/>
                    </a:cubicBezTo>
                    <a:cubicBezTo>
                      <a:pt x="51197" y="485558"/>
                      <a:pt x="51529" y="485982"/>
                      <a:pt x="51880" y="486388"/>
                    </a:cubicBezTo>
                    <a:cubicBezTo>
                      <a:pt x="52599" y="487108"/>
                      <a:pt x="53430" y="487625"/>
                      <a:pt x="54150" y="488289"/>
                    </a:cubicBezTo>
                    <a:cubicBezTo>
                      <a:pt x="57619" y="491556"/>
                      <a:pt x="61108" y="494583"/>
                      <a:pt x="64817" y="497277"/>
                    </a:cubicBezTo>
                    <a:cubicBezTo>
                      <a:pt x="66091" y="498200"/>
                      <a:pt x="67364" y="498994"/>
                      <a:pt x="68638" y="499861"/>
                    </a:cubicBezTo>
                    <a:cubicBezTo>
                      <a:pt x="72292" y="502334"/>
                      <a:pt x="76038" y="504549"/>
                      <a:pt x="79933" y="506542"/>
                    </a:cubicBezTo>
                    <a:cubicBezTo>
                      <a:pt x="81372" y="507299"/>
                      <a:pt x="82830" y="507926"/>
                      <a:pt x="84307" y="508609"/>
                    </a:cubicBezTo>
                    <a:cubicBezTo>
                      <a:pt x="88127" y="510362"/>
                      <a:pt x="91948" y="511950"/>
                      <a:pt x="95916" y="513297"/>
                    </a:cubicBezTo>
                    <a:cubicBezTo>
                      <a:pt x="97632" y="513924"/>
                      <a:pt x="99385" y="514460"/>
                      <a:pt x="101157" y="514976"/>
                    </a:cubicBezTo>
                    <a:cubicBezTo>
                      <a:pt x="104904" y="516121"/>
                      <a:pt x="108668" y="517173"/>
                      <a:pt x="112489" y="518003"/>
                    </a:cubicBezTo>
                    <a:cubicBezTo>
                      <a:pt x="114685" y="518520"/>
                      <a:pt x="116863" y="518926"/>
                      <a:pt x="119096" y="519350"/>
                    </a:cubicBezTo>
                    <a:cubicBezTo>
                      <a:pt x="122474" y="519978"/>
                      <a:pt x="125943" y="520550"/>
                      <a:pt x="129395" y="521030"/>
                    </a:cubicBezTo>
                    <a:cubicBezTo>
                      <a:pt x="148570" y="523614"/>
                      <a:pt x="168540" y="523928"/>
                      <a:pt x="188417" y="523928"/>
                    </a:cubicBezTo>
                    <a:cubicBezTo>
                      <a:pt x="190650" y="523928"/>
                      <a:pt x="192865" y="523928"/>
                      <a:pt x="195098" y="523928"/>
                    </a:cubicBezTo>
                    <a:lnTo>
                      <a:pt x="201779" y="523928"/>
                    </a:lnTo>
                    <a:cubicBezTo>
                      <a:pt x="219238" y="523928"/>
                      <a:pt x="238525" y="523761"/>
                      <a:pt x="257940" y="521547"/>
                    </a:cubicBezTo>
                    <a:cubicBezTo>
                      <a:pt x="259527" y="521344"/>
                      <a:pt x="261115" y="521141"/>
                      <a:pt x="262721" y="520956"/>
                    </a:cubicBezTo>
                    <a:cubicBezTo>
                      <a:pt x="265858" y="520513"/>
                      <a:pt x="269014" y="520033"/>
                      <a:pt x="272151" y="519443"/>
                    </a:cubicBezTo>
                    <a:cubicBezTo>
                      <a:pt x="275326" y="518889"/>
                      <a:pt x="278519" y="518243"/>
                      <a:pt x="281656" y="517486"/>
                    </a:cubicBezTo>
                    <a:cubicBezTo>
                      <a:pt x="283686" y="517007"/>
                      <a:pt x="285717" y="516527"/>
                      <a:pt x="287747" y="515973"/>
                    </a:cubicBezTo>
                    <a:cubicBezTo>
                      <a:pt x="291567" y="514939"/>
                      <a:pt x="295351" y="513740"/>
                      <a:pt x="299079" y="512430"/>
                    </a:cubicBezTo>
                    <a:cubicBezTo>
                      <a:pt x="300795" y="511839"/>
                      <a:pt x="302493" y="511193"/>
                      <a:pt x="304210" y="510528"/>
                    </a:cubicBezTo>
                    <a:cubicBezTo>
                      <a:pt x="307956" y="509052"/>
                      <a:pt x="311647" y="507354"/>
                      <a:pt x="315265" y="505509"/>
                    </a:cubicBezTo>
                    <a:cubicBezTo>
                      <a:pt x="317055" y="504586"/>
                      <a:pt x="318808" y="503681"/>
                      <a:pt x="320506" y="502685"/>
                    </a:cubicBezTo>
                    <a:cubicBezTo>
                      <a:pt x="323920" y="500728"/>
                      <a:pt x="327261" y="498588"/>
                      <a:pt x="330565" y="496281"/>
                    </a:cubicBezTo>
                    <a:cubicBezTo>
                      <a:pt x="331488" y="495653"/>
                      <a:pt x="332428" y="495173"/>
                      <a:pt x="333351" y="494490"/>
                    </a:cubicBezTo>
                    <a:cubicBezTo>
                      <a:pt x="334034" y="494010"/>
                      <a:pt x="334588" y="493291"/>
                      <a:pt x="335252" y="492774"/>
                    </a:cubicBezTo>
                    <a:cubicBezTo>
                      <a:pt x="339516" y="489433"/>
                      <a:pt x="343687" y="485742"/>
                      <a:pt x="347654" y="481589"/>
                    </a:cubicBezTo>
                    <a:cubicBezTo>
                      <a:pt x="348762" y="480445"/>
                      <a:pt x="349851" y="479209"/>
                      <a:pt x="350958" y="477972"/>
                    </a:cubicBezTo>
                    <a:cubicBezTo>
                      <a:pt x="354465" y="474041"/>
                      <a:pt x="357842" y="469815"/>
                      <a:pt x="361017" y="465201"/>
                    </a:cubicBezTo>
                    <a:cubicBezTo>
                      <a:pt x="362124" y="463613"/>
                      <a:pt x="363213" y="461971"/>
                      <a:pt x="364247" y="460310"/>
                    </a:cubicBezTo>
                    <a:cubicBezTo>
                      <a:pt x="367107" y="455807"/>
                      <a:pt x="369857" y="450971"/>
                      <a:pt x="372441" y="445785"/>
                    </a:cubicBezTo>
                    <a:cubicBezTo>
                      <a:pt x="373475" y="443681"/>
                      <a:pt x="374508" y="441577"/>
                      <a:pt x="375468" y="439381"/>
                    </a:cubicBezTo>
                    <a:cubicBezTo>
                      <a:pt x="377775" y="434287"/>
                      <a:pt x="379916" y="428916"/>
                      <a:pt x="381909" y="423195"/>
                    </a:cubicBezTo>
                    <a:cubicBezTo>
                      <a:pt x="382869" y="420537"/>
                      <a:pt x="383773" y="417824"/>
                      <a:pt x="384622" y="415074"/>
                    </a:cubicBezTo>
                    <a:cubicBezTo>
                      <a:pt x="386375" y="409390"/>
                      <a:pt x="387999" y="403429"/>
                      <a:pt x="389476" y="397135"/>
                    </a:cubicBezTo>
                    <a:cubicBezTo>
                      <a:pt x="390232" y="393905"/>
                      <a:pt x="390953" y="390565"/>
                      <a:pt x="391672" y="387187"/>
                    </a:cubicBezTo>
                    <a:cubicBezTo>
                      <a:pt x="392945" y="380857"/>
                      <a:pt x="394090" y="374268"/>
                      <a:pt x="395087" y="367292"/>
                    </a:cubicBezTo>
                    <a:cubicBezTo>
                      <a:pt x="395603" y="363545"/>
                      <a:pt x="396046" y="359688"/>
                      <a:pt x="396526" y="355831"/>
                    </a:cubicBezTo>
                    <a:cubicBezTo>
                      <a:pt x="397320" y="348799"/>
                      <a:pt x="398039" y="341509"/>
                      <a:pt x="398556" y="333868"/>
                    </a:cubicBezTo>
                    <a:cubicBezTo>
                      <a:pt x="398833" y="329697"/>
                      <a:pt x="399036" y="325323"/>
                      <a:pt x="399184" y="320986"/>
                    </a:cubicBezTo>
                    <a:cubicBezTo>
                      <a:pt x="399460" y="314748"/>
                      <a:pt x="399664" y="308251"/>
                      <a:pt x="399738" y="301662"/>
                    </a:cubicBezTo>
                    <a:cubicBezTo>
                      <a:pt x="399775" y="298636"/>
                      <a:pt x="399977" y="295886"/>
                      <a:pt x="399977" y="292840"/>
                    </a:cubicBezTo>
                    <a:lnTo>
                      <a:pt x="399977" y="0"/>
                    </a:lnTo>
                    <a:lnTo>
                      <a:pt x="298912" y="0"/>
                    </a:lnTo>
                    <a:lnTo>
                      <a:pt x="298912" y="29287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" name="Freeform: Shape 155">
                <a:extLst>
                  <a:ext uri="{FF2B5EF4-FFF2-40B4-BE49-F238E27FC236}">
                    <a16:creationId xmlns:a16="http://schemas.microsoft.com/office/drawing/2014/main" id="{9089B506-3465-9820-8A78-99150EC46831}"/>
                  </a:ext>
                </a:extLst>
              </p:cNvPr>
              <p:cNvSpPr/>
              <p:nvPr/>
            </p:nvSpPr>
            <p:spPr>
              <a:xfrm>
                <a:off x="4213991" y="4219892"/>
                <a:ext cx="387833" cy="520365"/>
              </a:xfrm>
              <a:custGeom>
                <a:avLst/>
                <a:gdLst>
                  <a:gd name="connsiteX0" fmla="*/ 288393 w 387833"/>
                  <a:gd name="connsiteY0" fmla="*/ 8877 h 520365"/>
                  <a:gd name="connsiteX1" fmla="*/ 287987 w 387833"/>
                  <a:gd name="connsiteY1" fmla="*/ 8711 h 520365"/>
                  <a:gd name="connsiteX2" fmla="*/ 288393 w 387833"/>
                  <a:gd name="connsiteY2" fmla="*/ 8877 h 520365"/>
                  <a:gd name="connsiteX3" fmla="*/ 251038 w 387833"/>
                  <a:gd name="connsiteY3" fmla="*/ 228798 h 520365"/>
                  <a:gd name="connsiteX4" fmla="*/ 249728 w 387833"/>
                  <a:gd name="connsiteY4" fmla="*/ 229389 h 520365"/>
                  <a:gd name="connsiteX5" fmla="*/ 251038 w 387833"/>
                  <a:gd name="connsiteY5" fmla="*/ 228798 h 520365"/>
                  <a:gd name="connsiteX6" fmla="*/ 258236 w 387833"/>
                  <a:gd name="connsiteY6" fmla="*/ 222394 h 520365"/>
                  <a:gd name="connsiteX7" fmla="*/ 257442 w 387833"/>
                  <a:gd name="connsiteY7" fmla="*/ 223114 h 520365"/>
                  <a:gd name="connsiteX8" fmla="*/ 258236 w 387833"/>
                  <a:gd name="connsiteY8" fmla="*/ 222394 h 520365"/>
                  <a:gd name="connsiteX9" fmla="*/ 244080 w 387833"/>
                  <a:gd name="connsiteY9" fmla="*/ 93129 h 520365"/>
                  <a:gd name="connsiteX10" fmla="*/ 251112 w 387833"/>
                  <a:gd name="connsiteY10" fmla="*/ 97392 h 520365"/>
                  <a:gd name="connsiteX11" fmla="*/ 253658 w 387833"/>
                  <a:gd name="connsiteY11" fmla="*/ 99773 h 520365"/>
                  <a:gd name="connsiteX12" fmla="*/ 258070 w 387833"/>
                  <a:gd name="connsiteY12" fmla="*/ 104590 h 520365"/>
                  <a:gd name="connsiteX13" fmla="*/ 260930 w 387833"/>
                  <a:gd name="connsiteY13" fmla="*/ 109278 h 520365"/>
                  <a:gd name="connsiteX14" fmla="*/ 263588 w 387833"/>
                  <a:gd name="connsiteY14" fmla="*/ 114371 h 520365"/>
                  <a:gd name="connsiteX15" fmla="*/ 265968 w 387833"/>
                  <a:gd name="connsiteY15" fmla="*/ 121329 h 520365"/>
                  <a:gd name="connsiteX16" fmla="*/ 267722 w 387833"/>
                  <a:gd name="connsiteY16" fmla="*/ 127291 h 520365"/>
                  <a:gd name="connsiteX17" fmla="*/ 268959 w 387833"/>
                  <a:gd name="connsiteY17" fmla="*/ 134802 h 520365"/>
                  <a:gd name="connsiteX18" fmla="*/ 270232 w 387833"/>
                  <a:gd name="connsiteY18" fmla="*/ 143790 h 520365"/>
                  <a:gd name="connsiteX19" fmla="*/ 270306 w 387833"/>
                  <a:gd name="connsiteY19" fmla="*/ 145267 h 520365"/>
                  <a:gd name="connsiteX20" fmla="*/ 270989 w 387833"/>
                  <a:gd name="connsiteY20" fmla="*/ 162135 h 520365"/>
                  <a:gd name="connsiteX21" fmla="*/ 219589 w 387833"/>
                  <a:gd name="connsiteY21" fmla="*/ 235203 h 520365"/>
                  <a:gd name="connsiteX22" fmla="*/ 101009 w 387833"/>
                  <a:gd name="connsiteY22" fmla="*/ 235203 h 520365"/>
                  <a:gd name="connsiteX23" fmla="*/ 101009 w 387833"/>
                  <a:gd name="connsiteY23" fmla="*/ 88312 h 520365"/>
                  <a:gd name="connsiteX24" fmla="*/ 219626 w 387833"/>
                  <a:gd name="connsiteY24" fmla="*/ 88312 h 520365"/>
                  <a:gd name="connsiteX25" fmla="*/ 242659 w 387833"/>
                  <a:gd name="connsiteY25" fmla="*/ 92372 h 520365"/>
                  <a:gd name="connsiteX26" fmla="*/ 244080 w 387833"/>
                  <a:gd name="connsiteY26" fmla="*/ 93129 h 520365"/>
                  <a:gd name="connsiteX27" fmla="*/ 100290 w 387833"/>
                  <a:gd name="connsiteY27" fmla="*/ 313603 h 520365"/>
                  <a:gd name="connsiteX28" fmla="*/ 188029 w 387833"/>
                  <a:gd name="connsiteY28" fmla="*/ 323422 h 520365"/>
                  <a:gd name="connsiteX29" fmla="*/ 274551 w 387833"/>
                  <a:gd name="connsiteY29" fmla="*/ 520273 h 520365"/>
                  <a:gd name="connsiteX30" fmla="*/ 274588 w 387833"/>
                  <a:gd name="connsiteY30" fmla="*/ 520347 h 520365"/>
                  <a:gd name="connsiteX31" fmla="*/ 387833 w 387833"/>
                  <a:gd name="connsiteY31" fmla="*/ 520347 h 520365"/>
                  <a:gd name="connsiteX32" fmla="*/ 288393 w 387833"/>
                  <a:gd name="connsiteY32" fmla="*/ 315652 h 520365"/>
                  <a:gd name="connsiteX33" fmla="*/ 289260 w 387833"/>
                  <a:gd name="connsiteY33" fmla="*/ 315375 h 520365"/>
                  <a:gd name="connsiteX34" fmla="*/ 341730 w 387833"/>
                  <a:gd name="connsiteY34" fmla="*/ 283003 h 520365"/>
                  <a:gd name="connsiteX35" fmla="*/ 346750 w 387833"/>
                  <a:gd name="connsiteY35" fmla="*/ 275843 h 520365"/>
                  <a:gd name="connsiteX36" fmla="*/ 347470 w 387833"/>
                  <a:gd name="connsiteY36" fmla="*/ 274772 h 520365"/>
                  <a:gd name="connsiteX37" fmla="*/ 352010 w 387833"/>
                  <a:gd name="connsiteY37" fmla="*/ 266818 h 520365"/>
                  <a:gd name="connsiteX38" fmla="*/ 353598 w 387833"/>
                  <a:gd name="connsiteY38" fmla="*/ 263828 h 520365"/>
                  <a:gd name="connsiteX39" fmla="*/ 357252 w 387833"/>
                  <a:gd name="connsiteY39" fmla="*/ 255467 h 520365"/>
                  <a:gd name="connsiteX40" fmla="*/ 358931 w 387833"/>
                  <a:gd name="connsiteY40" fmla="*/ 251296 h 520365"/>
                  <a:gd name="connsiteX41" fmla="*/ 361995 w 387833"/>
                  <a:gd name="connsiteY41" fmla="*/ 242068 h 520365"/>
                  <a:gd name="connsiteX42" fmla="*/ 363434 w 387833"/>
                  <a:gd name="connsiteY42" fmla="*/ 237288 h 520365"/>
                  <a:gd name="connsiteX43" fmla="*/ 366055 w 387833"/>
                  <a:gd name="connsiteY43" fmla="*/ 226196 h 520365"/>
                  <a:gd name="connsiteX44" fmla="*/ 366978 w 387833"/>
                  <a:gd name="connsiteY44" fmla="*/ 221748 h 520365"/>
                  <a:gd name="connsiteX45" fmla="*/ 369285 w 387833"/>
                  <a:gd name="connsiteY45" fmla="*/ 207039 h 520365"/>
                  <a:gd name="connsiteX46" fmla="*/ 369636 w 387833"/>
                  <a:gd name="connsiteY46" fmla="*/ 204621 h 520365"/>
                  <a:gd name="connsiteX47" fmla="*/ 372054 w 387833"/>
                  <a:gd name="connsiteY47" fmla="*/ 162135 h 520365"/>
                  <a:gd name="connsiteX48" fmla="*/ 369156 w 387833"/>
                  <a:gd name="connsiteY48" fmla="*/ 119502 h 520365"/>
                  <a:gd name="connsiteX49" fmla="*/ 369119 w 387833"/>
                  <a:gd name="connsiteY49" fmla="*/ 119096 h 520365"/>
                  <a:gd name="connsiteX50" fmla="*/ 365889 w 387833"/>
                  <a:gd name="connsiteY50" fmla="*/ 101600 h 520365"/>
                  <a:gd name="connsiteX51" fmla="*/ 364579 w 387833"/>
                  <a:gd name="connsiteY51" fmla="*/ 96635 h 520365"/>
                  <a:gd name="connsiteX52" fmla="*/ 361349 w 387833"/>
                  <a:gd name="connsiteY52" fmla="*/ 85100 h 520365"/>
                  <a:gd name="connsiteX53" fmla="*/ 359245 w 387833"/>
                  <a:gd name="connsiteY53" fmla="*/ 79527 h 520365"/>
                  <a:gd name="connsiteX54" fmla="*/ 355554 w 387833"/>
                  <a:gd name="connsiteY54" fmla="*/ 69985 h 520365"/>
                  <a:gd name="connsiteX55" fmla="*/ 353413 w 387833"/>
                  <a:gd name="connsiteY55" fmla="*/ 65814 h 520365"/>
                  <a:gd name="connsiteX56" fmla="*/ 348448 w 387833"/>
                  <a:gd name="connsiteY56" fmla="*/ 56346 h 520365"/>
                  <a:gd name="connsiteX57" fmla="*/ 347728 w 387833"/>
                  <a:gd name="connsiteY57" fmla="*/ 55275 h 520365"/>
                  <a:gd name="connsiteX58" fmla="*/ 331340 w 387833"/>
                  <a:gd name="connsiteY58" fmla="*/ 34383 h 520365"/>
                  <a:gd name="connsiteX59" fmla="*/ 329660 w 387833"/>
                  <a:gd name="connsiteY59" fmla="*/ 33110 h 520365"/>
                  <a:gd name="connsiteX60" fmla="*/ 314268 w 387833"/>
                  <a:gd name="connsiteY60" fmla="*/ 21224 h 520365"/>
                  <a:gd name="connsiteX61" fmla="*/ 310411 w 387833"/>
                  <a:gd name="connsiteY61" fmla="*/ 18677 h 520365"/>
                  <a:gd name="connsiteX62" fmla="*/ 291549 w 387833"/>
                  <a:gd name="connsiteY62" fmla="*/ 10040 h 520365"/>
                  <a:gd name="connsiteX63" fmla="*/ 286307 w 387833"/>
                  <a:gd name="connsiteY63" fmla="*/ 8084 h 520365"/>
                  <a:gd name="connsiteX64" fmla="*/ 264160 w 387833"/>
                  <a:gd name="connsiteY64" fmla="*/ 2916 h 520365"/>
                  <a:gd name="connsiteX65" fmla="*/ 258863 w 387833"/>
                  <a:gd name="connsiteY65" fmla="*/ 1993 h 520365"/>
                  <a:gd name="connsiteX66" fmla="*/ 231733 w 387833"/>
                  <a:gd name="connsiteY66" fmla="*/ 203 h 520365"/>
                  <a:gd name="connsiteX67" fmla="*/ 228909 w 387833"/>
                  <a:gd name="connsiteY67" fmla="*/ 0 h 520365"/>
                  <a:gd name="connsiteX68" fmla="*/ 0 w 387833"/>
                  <a:gd name="connsiteY68" fmla="*/ 0 h 520365"/>
                  <a:gd name="connsiteX69" fmla="*/ 0 w 387833"/>
                  <a:gd name="connsiteY69" fmla="*/ 520365 h 520365"/>
                  <a:gd name="connsiteX70" fmla="*/ 100326 w 387833"/>
                  <a:gd name="connsiteY70" fmla="*/ 520365 h 520365"/>
                  <a:gd name="connsiteX71" fmla="*/ 100326 w 387833"/>
                  <a:gd name="connsiteY71" fmla="*/ 313603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87833" h="520365">
                    <a:moveTo>
                      <a:pt x="288393" y="8877"/>
                    </a:moveTo>
                    <a:cubicBezTo>
                      <a:pt x="288282" y="8804"/>
                      <a:pt x="288153" y="8767"/>
                      <a:pt x="287987" y="8711"/>
                    </a:cubicBezTo>
                    <a:cubicBezTo>
                      <a:pt x="288153" y="8767"/>
                      <a:pt x="288263" y="8804"/>
                      <a:pt x="288393" y="8877"/>
                    </a:cubicBezTo>
                    <a:moveTo>
                      <a:pt x="251038" y="228798"/>
                    </a:moveTo>
                    <a:cubicBezTo>
                      <a:pt x="250632" y="229038"/>
                      <a:pt x="250115" y="229149"/>
                      <a:pt x="249728" y="229389"/>
                    </a:cubicBezTo>
                    <a:cubicBezTo>
                      <a:pt x="250134" y="229167"/>
                      <a:pt x="250650" y="229038"/>
                      <a:pt x="251038" y="228798"/>
                    </a:cubicBezTo>
                    <a:moveTo>
                      <a:pt x="258236" y="222394"/>
                    </a:moveTo>
                    <a:cubicBezTo>
                      <a:pt x="257996" y="222671"/>
                      <a:pt x="257719" y="222837"/>
                      <a:pt x="257442" y="223114"/>
                    </a:cubicBezTo>
                    <a:cubicBezTo>
                      <a:pt x="257719" y="222837"/>
                      <a:pt x="257996" y="222671"/>
                      <a:pt x="258236" y="222394"/>
                    </a:cubicBezTo>
                    <a:moveTo>
                      <a:pt x="244080" y="93129"/>
                    </a:moveTo>
                    <a:cubicBezTo>
                      <a:pt x="246627" y="94328"/>
                      <a:pt x="248971" y="95713"/>
                      <a:pt x="251112" y="97392"/>
                    </a:cubicBezTo>
                    <a:cubicBezTo>
                      <a:pt x="252035" y="98112"/>
                      <a:pt x="252828" y="98979"/>
                      <a:pt x="253658" y="99773"/>
                    </a:cubicBezTo>
                    <a:cubicBezTo>
                      <a:pt x="255209" y="101249"/>
                      <a:pt x="256722" y="102800"/>
                      <a:pt x="258070" y="104590"/>
                    </a:cubicBezTo>
                    <a:cubicBezTo>
                      <a:pt x="259103" y="105974"/>
                      <a:pt x="260026" y="107653"/>
                      <a:pt x="260930" y="109278"/>
                    </a:cubicBezTo>
                    <a:cubicBezTo>
                      <a:pt x="261834" y="110902"/>
                      <a:pt x="262794" y="112507"/>
                      <a:pt x="263588" y="114371"/>
                    </a:cubicBezTo>
                    <a:cubicBezTo>
                      <a:pt x="264511" y="116439"/>
                      <a:pt x="265212" y="118912"/>
                      <a:pt x="265968" y="121329"/>
                    </a:cubicBezTo>
                    <a:cubicBezTo>
                      <a:pt x="266559" y="123286"/>
                      <a:pt x="267242" y="125150"/>
                      <a:pt x="267722" y="127291"/>
                    </a:cubicBezTo>
                    <a:cubicBezTo>
                      <a:pt x="268239" y="129598"/>
                      <a:pt x="268553" y="132311"/>
                      <a:pt x="268959" y="134802"/>
                    </a:cubicBezTo>
                    <a:cubicBezTo>
                      <a:pt x="269401" y="137737"/>
                      <a:pt x="269955" y="140524"/>
                      <a:pt x="270232" y="143790"/>
                    </a:cubicBezTo>
                    <a:cubicBezTo>
                      <a:pt x="270269" y="144233"/>
                      <a:pt x="270269" y="144787"/>
                      <a:pt x="270306" y="145267"/>
                    </a:cubicBezTo>
                    <a:cubicBezTo>
                      <a:pt x="270712" y="150508"/>
                      <a:pt x="270989" y="156082"/>
                      <a:pt x="270989" y="162135"/>
                    </a:cubicBezTo>
                    <a:cubicBezTo>
                      <a:pt x="270989" y="224277"/>
                      <a:pt x="254397" y="235203"/>
                      <a:pt x="219589" y="235203"/>
                    </a:cubicBezTo>
                    <a:lnTo>
                      <a:pt x="101009" y="235203"/>
                    </a:lnTo>
                    <a:lnTo>
                      <a:pt x="101009" y="88312"/>
                    </a:lnTo>
                    <a:lnTo>
                      <a:pt x="219626" y="88312"/>
                    </a:lnTo>
                    <a:cubicBezTo>
                      <a:pt x="228577" y="88312"/>
                      <a:pt x="236218" y="89622"/>
                      <a:pt x="242659" y="92372"/>
                    </a:cubicBezTo>
                    <a:cubicBezTo>
                      <a:pt x="243120" y="92575"/>
                      <a:pt x="243600" y="92889"/>
                      <a:pt x="244080" y="93129"/>
                    </a:cubicBezTo>
                    <a:moveTo>
                      <a:pt x="100290" y="313603"/>
                    </a:moveTo>
                    <a:lnTo>
                      <a:pt x="188029" y="323422"/>
                    </a:lnTo>
                    <a:lnTo>
                      <a:pt x="274551" y="520273"/>
                    </a:lnTo>
                    <a:lnTo>
                      <a:pt x="274588" y="520347"/>
                    </a:lnTo>
                    <a:lnTo>
                      <a:pt x="387833" y="520347"/>
                    </a:lnTo>
                    <a:lnTo>
                      <a:pt x="288393" y="315652"/>
                    </a:lnTo>
                    <a:lnTo>
                      <a:pt x="289260" y="315375"/>
                    </a:lnTo>
                    <a:cubicBezTo>
                      <a:pt x="304210" y="310687"/>
                      <a:pt x="324732" y="304246"/>
                      <a:pt x="341730" y="283003"/>
                    </a:cubicBezTo>
                    <a:cubicBezTo>
                      <a:pt x="343520" y="280770"/>
                      <a:pt x="345108" y="278316"/>
                      <a:pt x="346750" y="275843"/>
                    </a:cubicBezTo>
                    <a:cubicBezTo>
                      <a:pt x="346990" y="275492"/>
                      <a:pt x="347230" y="275160"/>
                      <a:pt x="347470" y="274772"/>
                    </a:cubicBezTo>
                    <a:cubicBezTo>
                      <a:pt x="349094" y="272262"/>
                      <a:pt x="350571" y="269568"/>
                      <a:pt x="352010" y="266818"/>
                    </a:cubicBezTo>
                    <a:cubicBezTo>
                      <a:pt x="352564" y="265821"/>
                      <a:pt x="353081" y="264861"/>
                      <a:pt x="353598" y="263828"/>
                    </a:cubicBezTo>
                    <a:cubicBezTo>
                      <a:pt x="354908" y="261170"/>
                      <a:pt x="356107" y="258346"/>
                      <a:pt x="357252" y="255467"/>
                    </a:cubicBezTo>
                    <a:cubicBezTo>
                      <a:pt x="357842" y="254120"/>
                      <a:pt x="358396" y="252754"/>
                      <a:pt x="358931" y="251296"/>
                    </a:cubicBezTo>
                    <a:cubicBezTo>
                      <a:pt x="360039" y="248362"/>
                      <a:pt x="361035" y="245206"/>
                      <a:pt x="361995" y="242068"/>
                    </a:cubicBezTo>
                    <a:cubicBezTo>
                      <a:pt x="362475" y="240481"/>
                      <a:pt x="362991" y="238931"/>
                      <a:pt x="363434" y="237288"/>
                    </a:cubicBezTo>
                    <a:cubicBezTo>
                      <a:pt x="364394" y="233708"/>
                      <a:pt x="365262" y="229961"/>
                      <a:pt x="366055" y="226196"/>
                    </a:cubicBezTo>
                    <a:cubicBezTo>
                      <a:pt x="366332" y="224720"/>
                      <a:pt x="366683" y="223299"/>
                      <a:pt x="366978" y="221748"/>
                    </a:cubicBezTo>
                    <a:cubicBezTo>
                      <a:pt x="367901" y="217060"/>
                      <a:pt x="368658" y="212114"/>
                      <a:pt x="369285" y="207039"/>
                    </a:cubicBezTo>
                    <a:cubicBezTo>
                      <a:pt x="369396" y="206208"/>
                      <a:pt x="369525" y="205452"/>
                      <a:pt x="369636" y="204621"/>
                    </a:cubicBezTo>
                    <a:cubicBezTo>
                      <a:pt x="371186" y="191573"/>
                      <a:pt x="372054" y="177454"/>
                      <a:pt x="372054" y="162135"/>
                    </a:cubicBezTo>
                    <a:cubicBezTo>
                      <a:pt x="372054" y="146854"/>
                      <a:pt x="371057" y="132661"/>
                      <a:pt x="369156" y="119502"/>
                    </a:cubicBezTo>
                    <a:cubicBezTo>
                      <a:pt x="369156" y="119391"/>
                      <a:pt x="369119" y="119262"/>
                      <a:pt x="369119" y="119096"/>
                    </a:cubicBezTo>
                    <a:cubicBezTo>
                      <a:pt x="368252" y="113043"/>
                      <a:pt x="367163" y="107211"/>
                      <a:pt x="365889" y="101600"/>
                    </a:cubicBezTo>
                    <a:cubicBezTo>
                      <a:pt x="365483" y="99884"/>
                      <a:pt x="364966" y="98296"/>
                      <a:pt x="364579" y="96635"/>
                    </a:cubicBezTo>
                    <a:cubicBezTo>
                      <a:pt x="363582" y="92704"/>
                      <a:pt x="362549" y="88792"/>
                      <a:pt x="361349" y="85100"/>
                    </a:cubicBezTo>
                    <a:cubicBezTo>
                      <a:pt x="360721" y="83144"/>
                      <a:pt x="359965" y="81409"/>
                      <a:pt x="359245" y="79527"/>
                    </a:cubicBezTo>
                    <a:cubicBezTo>
                      <a:pt x="358045" y="76260"/>
                      <a:pt x="356901" y="73012"/>
                      <a:pt x="355554" y="69985"/>
                    </a:cubicBezTo>
                    <a:cubicBezTo>
                      <a:pt x="354871" y="68508"/>
                      <a:pt x="354114" y="67235"/>
                      <a:pt x="353413" y="65814"/>
                    </a:cubicBezTo>
                    <a:cubicBezTo>
                      <a:pt x="351826" y="62584"/>
                      <a:pt x="350239" y="59336"/>
                      <a:pt x="348448" y="56346"/>
                    </a:cubicBezTo>
                    <a:cubicBezTo>
                      <a:pt x="348208" y="55940"/>
                      <a:pt x="347932" y="55626"/>
                      <a:pt x="347728" y="55275"/>
                    </a:cubicBezTo>
                    <a:cubicBezTo>
                      <a:pt x="342912" y="47487"/>
                      <a:pt x="337541" y="40474"/>
                      <a:pt x="331340" y="34383"/>
                    </a:cubicBezTo>
                    <a:cubicBezTo>
                      <a:pt x="330823" y="33904"/>
                      <a:pt x="330195" y="33590"/>
                      <a:pt x="329660" y="33110"/>
                    </a:cubicBezTo>
                    <a:cubicBezTo>
                      <a:pt x="324880" y="28607"/>
                      <a:pt x="319712" y="24713"/>
                      <a:pt x="314268" y="21224"/>
                    </a:cubicBezTo>
                    <a:cubicBezTo>
                      <a:pt x="312995" y="20394"/>
                      <a:pt x="311758" y="19434"/>
                      <a:pt x="310411" y="18677"/>
                    </a:cubicBezTo>
                    <a:cubicBezTo>
                      <a:pt x="304486" y="15208"/>
                      <a:pt x="298156" y="12476"/>
                      <a:pt x="291549" y="10040"/>
                    </a:cubicBezTo>
                    <a:cubicBezTo>
                      <a:pt x="289795" y="9412"/>
                      <a:pt x="288134" y="8656"/>
                      <a:pt x="286307" y="8084"/>
                    </a:cubicBezTo>
                    <a:cubicBezTo>
                      <a:pt x="279276" y="5814"/>
                      <a:pt x="271819" y="4190"/>
                      <a:pt x="264160" y="2916"/>
                    </a:cubicBezTo>
                    <a:cubicBezTo>
                      <a:pt x="262370" y="2639"/>
                      <a:pt x="260690" y="2233"/>
                      <a:pt x="258863" y="1993"/>
                    </a:cubicBezTo>
                    <a:cubicBezTo>
                      <a:pt x="250152" y="849"/>
                      <a:pt x="241090" y="277"/>
                      <a:pt x="231733" y="203"/>
                    </a:cubicBezTo>
                    <a:cubicBezTo>
                      <a:pt x="230736" y="166"/>
                      <a:pt x="229906" y="0"/>
                      <a:pt x="228909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6" y="520365"/>
                    </a:lnTo>
                    <a:lnTo>
                      <a:pt x="100326" y="31360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form: Shape 156">
                <a:extLst>
                  <a:ext uri="{FF2B5EF4-FFF2-40B4-BE49-F238E27FC236}">
                    <a16:creationId xmlns:a16="http://schemas.microsoft.com/office/drawing/2014/main" id="{57D20A84-8AC2-9372-0AA2-D6685EB02248}"/>
                  </a:ext>
                </a:extLst>
              </p:cNvPr>
              <p:cNvSpPr/>
              <p:nvPr/>
            </p:nvSpPr>
            <p:spPr>
              <a:xfrm>
                <a:off x="4979802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5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94" y="2104"/>
                      <a:pt x="7475" y="3304"/>
                    </a:cubicBezTo>
                    <a:cubicBezTo>
                      <a:pt x="5131" y="2159"/>
                      <a:pt x="2584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reeform: Shape 157">
                <a:extLst>
                  <a:ext uri="{FF2B5EF4-FFF2-40B4-BE49-F238E27FC236}">
                    <a16:creationId xmlns:a16="http://schemas.microsoft.com/office/drawing/2014/main" id="{04D1BA09-8CD4-560A-0EF3-A75176E60C4A}"/>
                  </a:ext>
                </a:extLst>
              </p:cNvPr>
              <p:cNvSpPr/>
              <p:nvPr/>
            </p:nvSpPr>
            <p:spPr>
              <a:xfrm>
                <a:off x="5008594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0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7" y="1200"/>
                      <a:pt x="3027" y="2547"/>
                      <a:pt x="4540" y="3820"/>
                    </a:cubicBezTo>
                    <a:cubicBezTo>
                      <a:pt x="3064" y="2547"/>
                      <a:pt x="1587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reeform: Shape 158">
                <a:extLst>
                  <a:ext uri="{FF2B5EF4-FFF2-40B4-BE49-F238E27FC236}">
                    <a16:creationId xmlns:a16="http://schemas.microsoft.com/office/drawing/2014/main" id="{0DBE814D-A861-F755-B546-A20E9F522AA2}"/>
                  </a:ext>
                </a:extLst>
              </p:cNvPr>
              <p:cNvSpPr/>
              <p:nvPr/>
            </p:nvSpPr>
            <p:spPr>
              <a:xfrm>
                <a:off x="4658041" y="4216422"/>
                <a:ext cx="420758" cy="526751"/>
              </a:xfrm>
              <a:custGeom>
                <a:avLst/>
                <a:gdLst>
                  <a:gd name="connsiteX0" fmla="*/ 12181 w 420758"/>
                  <a:gd name="connsiteY0" fmla="*/ 139435 h 526751"/>
                  <a:gd name="connsiteX1" fmla="*/ 15558 w 420758"/>
                  <a:gd name="connsiteY1" fmla="*/ 124947 h 526751"/>
                  <a:gd name="connsiteX2" fmla="*/ 12181 w 420758"/>
                  <a:gd name="connsiteY2" fmla="*/ 139435 h 526751"/>
                  <a:gd name="connsiteX3" fmla="*/ 6662 w 420758"/>
                  <a:gd name="connsiteY3" fmla="*/ 169592 h 526751"/>
                  <a:gd name="connsiteX4" fmla="*/ 8895 w 420758"/>
                  <a:gd name="connsiteY4" fmla="*/ 154550 h 526751"/>
                  <a:gd name="connsiteX5" fmla="*/ 6662 w 420758"/>
                  <a:gd name="connsiteY5" fmla="*/ 169592 h 526751"/>
                  <a:gd name="connsiteX6" fmla="*/ 3193 w 420758"/>
                  <a:gd name="connsiteY6" fmla="*/ 199029 h 526751"/>
                  <a:gd name="connsiteX7" fmla="*/ 4023 w 420758"/>
                  <a:gd name="connsiteY7" fmla="*/ 188601 h 526751"/>
                  <a:gd name="connsiteX8" fmla="*/ 3193 w 420758"/>
                  <a:gd name="connsiteY8" fmla="*/ 199029 h 526751"/>
                  <a:gd name="connsiteX9" fmla="*/ 20098 w 420758"/>
                  <a:gd name="connsiteY9" fmla="*/ 110773 h 526751"/>
                  <a:gd name="connsiteX10" fmla="*/ 23956 w 420758"/>
                  <a:gd name="connsiteY10" fmla="*/ 99404 h 526751"/>
                  <a:gd name="connsiteX11" fmla="*/ 20098 w 420758"/>
                  <a:gd name="connsiteY11" fmla="*/ 110773 h 526751"/>
                  <a:gd name="connsiteX12" fmla="*/ 34107 w 420758"/>
                  <a:gd name="connsiteY12" fmla="*/ 77423 h 526751"/>
                  <a:gd name="connsiteX13" fmla="*/ 30877 w 420758"/>
                  <a:gd name="connsiteY13" fmla="*/ 84178 h 526751"/>
                  <a:gd name="connsiteX14" fmla="*/ 34107 w 420758"/>
                  <a:gd name="connsiteY14" fmla="*/ 77423 h 526751"/>
                  <a:gd name="connsiteX15" fmla="*/ 45992 w 420758"/>
                  <a:gd name="connsiteY15" fmla="*/ 58653 h 526751"/>
                  <a:gd name="connsiteX16" fmla="*/ 45752 w 420758"/>
                  <a:gd name="connsiteY16" fmla="*/ 59004 h 526751"/>
                  <a:gd name="connsiteX17" fmla="*/ 45992 w 420758"/>
                  <a:gd name="connsiteY17" fmla="*/ 58653 h 526751"/>
                  <a:gd name="connsiteX18" fmla="*/ 121421 w 420758"/>
                  <a:gd name="connsiteY18" fmla="*/ 518797 h 526751"/>
                  <a:gd name="connsiteX19" fmla="*/ 119797 w 420758"/>
                  <a:gd name="connsiteY19" fmla="*/ 518354 h 526751"/>
                  <a:gd name="connsiteX20" fmla="*/ 121421 w 420758"/>
                  <a:gd name="connsiteY20" fmla="*/ 518797 h 526751"/>
                  <a:gd name="connsiteX21" fmla="*/ 86373 w 420758"/>
                  <a:gd name="connsiteY21" fmla="*/ 506357 h 526751"/>
                  <a:gd name="connsiteX22" fmla="*/ 84787 w 420758"/>
                  <a:gd name="connsiteY22" fmla="*/ 505398 h 526751"/>
                  <a:gd name="connsiteX23" fmla="*/ 86373 w 420758"/>
                  <a:gd name="connsiteY23" fmla="*/ 506357 h 526751"/>
                  <a:gd name="connsiteX24" fmla="*/ 103353 w 420758"/>
                  <a:gd name="connsiteY24" fmla="*/ 513555 h 526751"/>
                  <a:gd name="connsiteX25" fmla="*/ 99662 w 420758"/>
                  <a:gd name="connsiteY25" fmla="*/ 512042 h 526751"/>
                  <a:gd name="connsiteX26" fmla="*/ 103353 w 420758"/>
                  <a:gd name="connsiteY26" fmla="*/ 513555 h 526751"/>
                  <a:gd name="connsiteX27" fmla="*/ 291106 w 420758"/>
                  <a:gd name="connsiteY27" fmla="*/ 410848 h 526751"/>
                  <a:gd name="connsiteX28" fmla="*/ 288392 w 420758"/>
                  <a:gd name="connsiteY28" fmla="*/ 413469 h 526751"/>
                  <a:gd name="connsiteX29" fmla="*/ 283372 w 420758"/>
                  <a:gd name="connsiteY29" fmla="*/ 417843 h 526751"/>
                  <a:gd name="connsiteX30" fmla="*/ 280826 w 420758"/>
                  <a:gd name="connsiteY30" fmla="*/ 419633 h 526751"/>
                  <a:gd name="connsiteX31" fmla="*/ 275178 w 420758"/>
                  <a:gd name="connsiteY31" fmla="*/ 423047 h 526751"/>
                  <a:gd name="connsiteX32" fmla="*/ 271044 w 420758"/>
                  <a:gd name="connsiteY32" fmla="*/ 425114 h 526751"/>
                  <a:gd name="connsiteX33" fmla="*/ 266743 w 420758"/>
                  <a:gd name="connsiteY33" fmla="*/ 426904 h 526751"/>
                  <a:gd name="connsiteX34" fmla="*/ 258789 w 420758"/>
                  <a:gd name="connsiteY34" fmla="*/ 429562 h 526751"/>
                  <a:gd name="connsiteX35" fmla="*/ 257239 w 420758"/>
                  <a:gd name="connsiteY35" fmla="*/ 429968 h 526751"/>
                  <a:gd name="connsiteX36" fmla="*/ 210379 w 420758"/>
                  <a:gd name="connsiteY36" fmla="*/ 434748 h 526751"/>
                  <a:gd name="connsiteX37" fmla="*/ 157319 w 420758"/>
                  <a:gd name="connsiteY37" fmla="*/ 429138 h 526751"/>
                  <a:gd name="connsiteX38" fmla="*/ 156839 w 420758"/>
                  <a:gd name="connsiteY38" fmla="*/ 429027 h 526751"/>
                  <a:gd name="connsiteX39" fmla="*/ 121883 w 420758"/>
                  <a:gd name="connsiteY39" fmla="*/ 404241 h 526751"/>
                  <a:gd name="connsiteX40" fmla="*/ 108355 w 420758"/>
                  <a:gd name="connsiteY40" fmla="*/ 371112 h 526751"/>
                  <a:gd name="connsiteX41" fmla="*/ 108281 w 420758"/>
                  <a:gd name="connsiteY41" fmla="*/ 370799 h 526751"/>
                  <a:gd name="connsiteX42" fmla="*/ 100363 w 420758"/>
                  <a:gd name="connsiteY42" fmla="*/ 267224 h 526751"/>
                  <a:gd name="connsiteX43" fmla="*/ 126460 w 420758"/>
                  <a:gd name="connsiteY43" fmla="*/ 117454 h 526751"/>
                  <a:gd name="connsiteX44" fmla="*/ 210398 w 420758"/>
                  <a:gd name="connsiteY44" fmla="*/ 91800 h 526751"/>
                  <a:gd name="connsiteX45" fmla="*/ 295166 w 420758"/>
                  <a:gd name="connsiteY45" fmla="*/ 118764 h 526751"/>
                  <a:gd name="connsiteX46" fmla="*/ 320432 w 420758"/>
                  <a:gd name="connsiteY46" fmla="*/ 267205 h 526751"/>
                  <a:gd name="connsiteX47" fmla="*/ 297048 w 420758"/>
                  <a:gd name="connsiteY47" fmla="*/ 403484 h 526751"/>
                  <a:gd name="connsiteX48" fmla="*/ 294262 w 420758"/>
                  <a:gd name="connsiteY48" fmla="*/ 406991 h 526751"/>
                  <a:gd name="connsiteX49" fmla="*/ 291106 w 420758"/>
                  <a:gd name="connsiteY49" fmla="*/ 410848 h 526751"/>
                  <a:gd name="connsiteX50" fmla="*/ 389642 w 420758"/>
                  <a:gd name="connsiteY50" fmla="*/ 81852 h 526751"/>
                  <a:gd name="connsiteX51" fmla="*/ 387648 w 420758"/>
                  <a:gd name="connsiteY51" fmla="*/ 77478 h 526751"/>
                  <a:gd name="connsiteX52" fmla="*/ 389642 w 420758"/>
                  <a:gd name="connsiteY52" fmla="*/ 81852 h 526751"/>
                  <a:gd name="connsiteX53" fmla="*/ 400180 w 420758"/>
                  <a:gd name="connsiteY53" fmla="*/ 107506 h 526751"/>
                  <a:gd name="connsiteX54" fmla="*/ 397596 w 420758"/>
                  <a:gd name="connsiteY54" fmla="*/ 99625 h 526751"/>
                  <a:gd name="connsiteX55" fmla="*/ 400180 w 420758"/>
                  <a:gd name="connsiteY55" fmla="*/ 107506 h 526751"/>
                  <a:gd name="connsiteX56" fmla="*/ 413819 w 420758"/>
                  <a:gd name="connsiteY56" fmla="*/ 165771 h 526751"/>
                  <a:gd name="connsiteX57" fmla="*/ 412269 w 420758"/>
                  <a:gd name="connsiteY57" fmla="*/ 154956 h 526751"/>
                  <a:gd name="connsiteX58" fmla="*/ 413819 w 420758"/>
                  <a:gd name="connsiteY58" fmla="*/ 165771 h 526751"/>
                  <a:gd name="connsiteX59" fmla="*/ 417437 w 420758"/>
                  <a:gd name="connsiteY59" fmla="*/ 195412 h 526751"/>
                  <a:gd name="connsiteX60" fmla="*/ 416920 w 420758"/>
                  <a:gd name="connsiteY60" fmla="*/ 188841 h 526751"/>
                  <a:gd name="connsiteX61" fmla="*/ 417437 w 420758"/>
                  <a:gd name="connsiteY61" fmla="*/ 195412 h 526751"/>
                  <a:gd name="connsiteX62" fmla="*/ 408135 w 420758"/>
                  <a:gd name="connsiteY62" fmla="*/ 135670 h 526751"/>
                  <a:gd name="connsiteX63" fmla="*/ 405828 w 420758"/>
                  <a:gd name="connsiteY63" fmla="*/ 125371 h 526751"/>
                  <a:gd name="connsiteX64" fmla="*/ 408135 w 420758"/>
                  <a:gd name="connsiteY64" fmla="*/ 135670 h 526751"/>
                  <a:gd name="connsiteX65" fmla="*/ 412675 w 420758"/>
                  <a:gd name="connsiteY65" fmla="*/ 373530 h 526751"/>
                  <a:gd name="connsiteX66" fmla="*/ 413431 w 420758"/>
                  <a:gd name="connsiteY66" fmla="*/ 368473 h 526751"/>
                  <a:gd name="connsiteX67" fmla="*/ 412675 w 420758"/>
                  <a:gd name="connsiteY67" fmla="*/ 373530 h 526751"/>
                  <a:gd name="connsiteX68" fmla="*/ 406510 w 420758"/>
                  <a:gd name="connsiteY68" fmla="*/ 401934 h 526751"/>
                  <a:gd name="connsiteX69" fmla="*/ 407710 w 420758"/>
                  <a:gd name="connsiteY69" fmla="*/ 396489 h 526751"/>
                  <a:gd name="connsiteX70" fmla="*/ 406510 w 420758"/>
                  <a:gd name="connsiteY70" fmla="*/ 401934 h 526751"/>
                  <a:gd name="connsiteX71" fmla="*/ 398538 w 420758"/>
                  <a:gd name="connsiteY71" fmla="*/ 426794 h 526751"/>
                  <a:gd name="connsiteX72" fmla="*/ 399774 w 420758"/>
                  <a:gd name="connsiteY72" fmla="*/ 423103 h 526751"/>
                  <a:gd name="connsiteX73" fmla="*/ 398538 w 420758"/>
                  <a:gd name="connsiteY73" fmla="*/ 426794 h 526751"/>
                  <a:gd name="connsiteX74" fmla="*/ 388885 w 420758"/>
                  <a:gd name="connsiteY74" fmla="*/ 448314 h 526751"/>
                  <a:gd name="connsiteX75" fmla="*/ 389291 w 420758"/>
                  <a:gd name="connsiteY75" fmla="*/ 447520 h 526751"/>
                  <a:gd name="connsiteX76" fmla="*/ 388885 w 420758"/>
                  <a:gd name="connsiteY76" fmla="*/ 448314 h 526751"/>
                  <a:gd name="connsiteX77" fmla="*/ 348781 w 420758"/>
                  <a:gd name="connsiteY77" fmla="*/ 495561 h 526751"/>
                  <a:gd name="connsiteX78" fmla="*/ 350497 w 420758"/>
                  <a:gd name="connsiteY78" fmla="*/ 494250 h 526751"/>
                  <a:gd name="connsiteX79" fmla="*/ 360592 w 420758"/>
                  <a:gd name="connsiteY79" fmla="*/ 485742 h 526751"/>
                  <a:gd name="connsiteX80" fmla="*/ 357879 w 420758"/>
                  <a:gd name="connsiteY80" fmla="*/ 487975 h 526751"/>
                  <a:gd name="connsiteX81" fmla="*/ 361570 w 420758"/>
                  <a:gd name="connsiteY81" fmla="*/ 484838 h 526751"/>
                  <a:gd name="connsiteX82" fmla="*/ 360574 w 420758"/>
                  <a:gd name="connsiteY82" fmla="*/ 485761 h 526751"/>
                  <a:gd name="connsiteX83" fmla="*/ 363840 w 420758"/>
                  <a:gd name="connsiteY83" fmla="*/ 483048 h 526751"/>
                  <a:gd name="connsiteX84" fmla="*/ 387981 w 420758"/>
                  <a:gd name="connsiteY84" fmla="*/ 450233 h 526751"/>
                  <a:gd name="connsiteX85" fmla="*/ 388018 w 420758"/>
                  <a:gd name="connsiteY85" fmla="*/ 450122 h 526751"/>
                  <a:gd name="connsiteX86" fmla="*/ 397559 w 420758"/>
                  <a:gd name="connsiteY86" fmla="*/ 429599 h 526751"/>
                  <a:gd name="connsiteX87" fmla="*/ 397799 w 420758"/>
                  <a:gd name="connsiteY87" fmla="*/ 429008 h 526751"/>
                  <a:gd name="connsiteX88" fmla="*/ 420759 w 420758"/>
                  <a:gd name="connsiteY88" fmla="*/ 267242 h 526751"/>
                  <a:gd name="connsiteX89" fmla="*/ 405163 w 420758"/>
                  <a:gd name="connsiteY89" fmla="*/ 122695 h 526751"/>
                  <a:gd name="connsiteX90" fmla="*/ 405090 w 420758"/>
                  <a:gd name="connsiteY90" fmla="*/ 122418 h 526751"/>
                  <a:gd name="connsiteX91" fmla="*/ 396858 w 420758"/>
                  <a:gd name="connsiteY91" fmla="*/ 97558 h 526751"/>
                  <a:gd name="connsiteX92" fmla="*/ 395991 w 420758"/>
                  <a:gd name="connsiteY92" fmla="*/ 95565 h 526751"/>
                  <a:gd name="connsiteX93" fmla="*/ 386836 w 420758"/>
                  <a:gd name="connsiteY93" fmla="*/ 75835 h 526751"/>
                  <a:gd name="connsiteX94" fmla="*/ 385360 w 420758"/>
                  <a:gd name="connsiteY94" fmla="*/ 73455 h 526751"/>
                  <a:gd name="connsiteX95" fmla="*/ 362013 w 420758"/>
                  <a:gd name="connsiteY95" fmla="*/ 42190 h 526751"/>
                  <a:gd name="connsiteX96" fmla="*/ 355092 w 420758"/>
                  <a:gd name="connsiteY96" fmla="*/ 36377 h 526751"/>
                  <a:gd name="connsiteX97" fmla="*/ 358876 w 420758"/>
                  <a:gd name="connsiteY97" fmla="*/ 39717 h 526751"/>
                  <a:gd name="connsiteX98" fmla="*/ 348928 w 420758"/>
                  <a:gd name="connsiteY98" fmla="*/ 31412 h 526751"/>
                  <a:gd name="connsiteX99" fmla="*/ 350515 w 420758"/>
                  <a:gd name="connsiteY99" fmla="*/ 32519 h 526751"/>
                  <a:gd name="connsiteX100" fmla="*/ 344148 w 420758"/>
                  <a:gd name="connsiteY100" fmla="*/ 28071 h 526751"/>
                  <a:gd name="connsiteX101" fmla="*/ 344905 w 420758"/>
                  <a:gd name="connsiteY101" fmla="*/ 28588 h 526751"/>
                  <a:gd name="connsiteX102" fmla="*/ 333646 w 420758"/>
                  <a:gd name="connsiteY102" fmla="*/ 21778 h 526751"/>
                  <a:gd name="connsiteX103" fmla="*/ 335880 w 420758"/>
                  <a:gd name="connsiteY103" fmla="*/ 22978 h 526751"/>
                  <a:gd name="connsiteX104" fmla="*/ 331302 w 420758"/>
                  <a:gd name="connsiteY104" fmla="*/ 20357 h 526751"/>
                  <a:gd name="connsiteX105" fmla="*/ 331229 w 420758"/>
                  <a:gd name="connsiteY105" fmla="*/ 20320 h 526751"/>
                  <a:gd name="connsiteX106" fmla="*/ 329235 w 420758"/>
                  <a:gd name="connsiteY106" fmla="*/ 19489 h 526751"/>
                  <a:gd name="connsiteX107" fmla="*/ 329439 w 420758"/>
                  <a:gd name="connsiteY107" fmla="*/ 19563 h 526751"/>
                  <a:gd name="connsiteX108" fmla="*/ 319731 w 420758"/>
                  <a:gd name="connsiteY108" fmla="*/ 15429 h 526751"/>
                  <a:gd name="connsiteX109" fmla="*/ 321761 w 420758"/>
                  <a:gd name="connsiteY109" fmla="*/ 16186 h 526751"/>
                  <a:gd name="connsiteX110" fmla="*/ 310226 w 420758"/>
                  <a:gd name="connsiteY110" fmla="*/ 11812 h 526751"/>
                  <a:gd name="connsiteX111" fmla="*/ 310780 w 420758"/>
                  <a:gd name="connsiteY111" fmla="*/ 12015 h 526751"/>
                  <a:gd name="connsiteX112" fmla="*/ 308546 w 420758"/>
                  <a:gd name="connsiteY112" fmla="*/ 11387 h 526751"/>
                  <a:gd name="connsiteX113" fmla="*/ 309931 w 420758"/>
                  <a:gd name="connsiteY113" fmla="*/ 11738 h 526751"/>
                  <a:gd name="connsiteX114" fmla="*/ 295443 w 420758"/>
                  <a:gd name="connsiteY114" fmla="*/ 7475 h 526751"/>
                  <a:gd name="connsiteX115" fmla="*/ 210361 w 420758"/>
                  <a:gd name="connsiteY115" fmla="*/ 0 h 526751"/>
                  <a:gd name="connsiteX116" fmla="*/ 60129 w 420758"/>
                  <a:gd name="connsiteY116" fmla="*/ 42209 h 526751"/>
                  <a:gd name="connsiteX117" fmla="*/ 47284 w 420758"/>
                  <a:gd name="connsiteY117" fmla="*/ 56844 h 526751"/>
                  <a:gd name="connsiteX118" fmla="*/ 46804 w 420758"/>
                  <a:gd name="connsiteY118" fmla="*/ 57398 h 526751"/>
                  <a:gd name="connsiteX119" fmla="*/ 36063 w 420758"/>
                  <a:gd name="connsiteY119" fmla="*/ 73953 h 526751"/>
                  <a:gd name="connsiteX120" fmla="*/ 34863 w 420758"/>
                  <a:gd name="connsiteY120" fmla="*/ 75817 h 526751"/>
                  <a:gd name="connsiteX121" fmla="*/ 24768 w 420758"/>
                  <a:gd name="connsiteY121" fmla="*/ 97097 h 526751"/>
                  <a:gd name="connsiteX122" fmla="*/ 24694 w 420758"/>
                  <a:gd name="connsiteY122" fmla="*/ 97337 h 526751"/>
                  <a:gd name="connsiteX123" fmla="*/ 0 w 420758"/>
                  <a:gd name="connsiteY123" fmla="*/ 267261 h 526751"/>
                  <a:gd name="connsiteX124" fmla="*/ 8434 w 420758"/>
                  <a:gd name="connsiteY124" fmla="*/ 378513 h 526751"/>
                  <a:gd name="connsiteX125" fmla="*/ 9357 w 420758"/>
                  <a:gd name="connsiteY125" fmla="*/ 382850 h 526751"/>
                  <a:gd name="connsiteX126" fmla="*/ 14691 w 420758"/>
                  <a:gd name="connsiteY126" fmla="*/ 406714 h 526751"/>
                  <a:gd name="connsiteX127" fmla="*/ 16832 w 420758"/>
                  <a:gd name="connsiteY127" fmla="*/ 413561 h 526751"/>
                  <a:gd name="connsiteX128" fmla="*/ 22682 w 420758"/>
                  <a:gd name="connsiteY128" fmla="*/ 431389 h 526751"/>
                  <a:gd name="connsiteX129" fmla="*/ 25856 w 420758"/>
                  <a:gd name="connsiteY129" fmla="*/ 438513 h 526751"/>
                  <a:gd name="connsiteX130" fmla="*/ 32501 w 420758"/>
                  <a:gd name="connsiteY130" fmla="*/ 452798 h 526751"/>
                  <a:gd name="connsiteX131" fmla="*/ 35804 w 420758"/>
                  <a:gd name="connsiteY131" fmla="*/ 458132 h 526751"/>
                  <a:gd name="connsiteX132" fmla="*/ 56918 w 420758"/>
                  <a:gd name="connsiteY132" fmla="*/ 485779 h 526751"/>
                  <a:gd name="connsiteX133" fmla="*/ 210379 w 420758"/>
                  <a:gd name="connsiteY133" fmla="*/ 526751 h 526751"/>
                  <a:gd name="connsiteX134" fmla="*/ 249912 w 420758"/>
                  <a:gd name="connsiteY134" fmla="*/ 525312 h 526751"/>
                  <a:gd name="connsiteX135" fmla="*/ 261281 w 420758"/>
                  <a:gd name="connsiteY135" fmla="*/ 524315 h 526751"/>
                  <a:gd name="connsiteX136" fmla="*/ 274163 w 420758"/>
                  <a:gd name="connsiteY136" fmla="*/ 522765 h 526751"/>
                  <a:gd name="connsiteX137" fmla="*/ 296273 w 420758"/>
                  <a:gd name="connsiteY137" fmla="*/ 518631 h 526751"/>
                  <a:gd name="connsiteX138" fmla="*/ 301164 w 420758"/>
                  <a:gd name="connsiteY138" fmla="*/ 517283 h 526751"/>
                  <a:gd name="connsiteX139" fmla="*/ 303397 w 420758"/>
                  <a:gd name="connsiteY139" fmla="*/ 516601 h 526751"/>
                  <a:gd name="connsiteX140" fmla="*/ 312736 w 420758"/>
                  <a:gd name="connsiteY140" fmla="*/ 513777 h 526751"/>
                  <a:gd name="connsiteX141" fmla="*/ 317904 w 420758"/>
                  <a:gd name="connsiteY141" fmla="*/ 511950 h 526751"/>
                  <a:gd name="connsiteX142" fmla="*/ 324825 w 420758"/>
                  <a:gd name="connsiteY142" fmla="*/ 509236 h 526751"/>
                  <a:gd name="connsiteX143" fmla="*/ 321207 w 420758"/>
                  <a:gd name="connsiteY143" fmla="*/ 510473 h 526751"/>
                  <a:gd name="connsiteX144" fmla="*/ 348208 w 420758"/>
                  <a:gd name="connsiteY144" fmla="*/ 495948 h 526751"/>
                  <a:gd name="connsiteX145" fmla="*/ 346621 w 420758"/>
                  <a:gd name="connsiteY145" fmla="*/ 497259 h 526751"/>
                  <a:gd name="connsiteX146" fmla="*/ 348781 w 420758"/>
                  <a:gd name="connsiteY146" fmla="*/ 495561 h 52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758" h="526751">
                    <a:moveTo>
                      <a:pt x="12181" y="139435"/>
                    </a:moveTo>
                    <a:cubicBezTo>
                      <a:pt x="13251" y="134544"/>
                      <a:pt x="14285" y="129524"/>
                      <a:pt x="15558" y="124947"/>
                    </a:cubicBezTo>
                    <a:cubicBezTo>
                      <a:pt x="14303" y="129505"/>
                      <a:pt x="13307" y="134544"/>
                      <a:pt x="12181" y="139435"/>
                    </a:cubicBezTo>
                    <a:moveTo>
                      <a:pt x="6662" y="169592"/>
                    </a:moveTo>
                    <a:cubicBezTo>
                      <a:pt x="7382" y="164535"/>
                      <a:pt x="8010" y="159330"/>
                      <a:pt x="8895" y="154550"/>
                    </a:cubicBezTo>
                    <a:cubicBezTo>
                      <a:pt x="8010" y="159293"/>
                      <a:pt x="7382" y="164590"/>
                      <a:pt x="6662" y="169592"/>
                    </a:cubicBezTo>
                    <a:moveTo>
                      <a:pt x="3193" y="199029"/>
                    </a:moveTo>
                    <a:cubicBezTo>
                      <a:pt x="3470" y="195615"/>
                      <a:pt x="3673" y="191942"/>
                      <a:pt x="4023" y="188601"/>
                    </a:cubicBezTo>
                    <a:cubicBezTo>
                      <a:pt x="3673" y="191905"/>
                      <a:pt x="3470" y="195615"/>
                      <a:pt x="3193" y="199029"/>
                    </a:cubicBezTo>
                    <a:moveTo>
                      <a:pt x="20098" y="110773"/>
                    </a:moveTo>
                    <a:cubicBezTo>
                      <a:pt x="21409" y="106989"/>
                      <a:pt x="22572" y="102984"/>
                      <a:pt x="23956" y="99404"/>
                    </a:cubicBezTo>
                    <a:cubicBezTo>
                      <a:pt x="22572" y="102966"/>
                      <a:pt x="21409" y="106989"/>
                      <a:pt x="20098" y="110773"/>
                    </a:cubicBezTo>
                    <a:moveTo>
                      <a:pt x="34107" y="77423"/>
                    </a:moveTo>
                    <a:cubicBezTo>
                      <a:pt x="32962" y="79527"/>
                      <a:pt x="32002" y="82000"/>
                      <a:pt x="30877" y="84178"/>
                    </a:cubicBezTo>
                    <a:cubicBezTo>
                      <a:pt x="32002" y="81963"/>
                      <a:pt x="32962" y="79545"/>
                      <a:pt x="34107" y="77423"/>
                    </a:cubicBezTo>
                    <a:moveTo>
                      <a:pt x="45992" y="58653"/>
                    </a:moveTo>
                    <a:cubicBezTo>
                      <a:pt x="45918" y="58764"/>
                      <a:pt x="45826" y="58893"/>
                      <a:pt x="45752" y="59004"/>
                    </a:cubicBezTo>
                    <a:cubicBezTo>
                      <a:pt x="45844" y="58893"/>
                      <a:pt x="45881" y="58782"/>
                      <a:pt x="45992" y="58653"/>
                    </a:cubicBezTo>
                    <a:moveTo>
                      <a:pt x="121421" y="518797"/>
                    </a:moveTo>
                    <a:cubicBezTo>
                      <a:pt x="120868" y="518686"/>
                      <a:pt x="120351" y="518483"/>
                      <a:pt x="119797" y="518354"/>
                    </a:cubicBezTo>
                    <a:cubicBezTo>
                      <a:pt x="120351" y="518483"/>
                      <a:pt x="120868" y="518686"/>
                      <a:pt x="121421" y="518797"/>
                    </a:cubicBezTo>
                    <a:moveTo>
                      <a:pt x="86373" y="506357"/>
                    </a:moveTo>
                    <a:cubicBezTo>
                      <a:pt x="85857" y="506081"/>
                      <a:pt x="85340" y="505730"/>
                      <a:pt x="84787" y="505398"/>
                    </a:cubicBezTo>
                    <a:cubicBezTo>
                      <a:pt x="85340" y="505712"/>
                      <a:pt x="85857" y="506062"/>
                      <a:pt x="86373" y="506357"/>
                    </a:cubicBezTo>
                    <a:moveTo>
                      <a:pt x="103353" y="513555"/>
                    </a:moveTo>
                    <a:cubicBezTo>
                      <a:pt x="102080" y="513112"/>
                      <a:pt x="100935" y="512522"/>
                      <a:pt x="99662" y="512042"/>
                    </a:cubicBezTo>
                    <a:cubicBezTo>
                      <a:pt x="100935" y="512522"/>
                      <a:pt x="102080" y="513112"/>
                      <a:pt x="103353" y="513555"/>
                    </a:cubicBezTo>
                    <a:moveTo>
                      <a:pt x="291106" y="410848"/>
                    </a:moveTo>
                    <a:cubicBezTo>
                      <a:pt x="290275" y="411771"/>
                      <a:pt x="289315" y="412601"/>
                      <a:pt x="288392" y="413469"/>
                    </a:cubicBezTo>
                    <a:cubicBezTo>
                      <a:pt x="286805" y="415019"/>
                      <a:pt x="285126" y="416495"/>
                      <a:pt x="283372" y="417843"/>
                    </a:cubicBezTo>
                    <a:cubicBezTo>
                      <a:pt x="282542" y="418433"/>
                      <a:pt x="281693" y="419042"/>
                      <a:pt x="280826" y="419633"/>
                    </a:cubicBezTo>
                    <a:cubicBezTo>
                      <a:pt x="279035" y="420869"/>
                      <a:pt x="277134" y="421977"/>
                      <a:pt x="275178" y="423047"/>
                    </a:cubicBezTo>
                    <a:cubicBezTo>
                      <a:pt x="273868" y="423767"/>
                      <a:pt x="272520" y="424487"/>
                      <a:pt x="271044" y="425114"/>
                    </a:cubicBezTo>
                    <a:cubicBezTo>
                      <a:pt x="269660" y="425742"/>
                      <a:pt x="268220" y="426351"/>
                      <a:pt x="266743" y="426904"/>
                    </a:cubicBezTo>
                    <a:cubicBezTo>
                      <a:pt x="264234" y="427864"/>
                      <a:pt x="261650" y="428769"/>
                      <a:pt x="258789" y="429562"/>
                    </a:cubicBezTo>
                    <a:cubicBezTo>
                      <a:pt x="258272" y="429673"/>
                      <a:pt x="257756" y="429839"/>
                      <a:pt x="257239" y="429968"/>
                    </a:cubicBezTo>
                    <a:cubicBezTo>
                      <a:pt x="245298" y="433032"/>
                      <a:pt x="230183" y="434748"/>
                      <a:pt x="210379" y="434748"/>
                    </a:cubicBezTo>
                    <a:cubicBezTo>
                      <a:pt x="189653" y="434748"/>
                      <a:pt x="171954" y="433475"/>
                      <a:pt x="157319" y="429138"/>
                    </a:cubicBezTo>
                    <a:cubicBezTo>
                      <a:pt x="157152" y="429101"/>
                      <a:pt x="157004" y="429064"/>
                      <a:pt x="156839" y="429027"/>
                    </a:cubicBezTo>
                    <a:cubicBezTo>
                      <a:pt x="142129" y="424579"/>
                      <a:pt x="130465" y="416938"/>
                      <a:pt x="121883" y="404241"/>
                    </a:cubicBezTo>
                    <a:cubicBezTo>
                      <a:pt x="116106" y="395732"/>
                      <a:pt x="111658" y="385065"/>
                      <a:pt x="108355" y="371112"/>
                    </a:cubicBezTo>
                    <a:cubicBezTo>
                      <a:pt x="108318" y="371002"/>
                      <a:pt x="108281" y="370909"/>
                      <a:pt x="108281" y="370799"/>
                    </a:cubicBezTo>
                    <a:cubicBezTo>
                      <a:pt x="102707" y="347322"/>
                      <a:pt x="100363" y="314545"/>
                      <a:pt x="100363" y="267224"/>
                    </a:cubicBezTo>
                    <a:cubicBezTo>
                      <a:pt x="100363" y="185925"/>
                      <a:pt x="108207" y="141170"/>
                      <a:pt x="126460" y="117454"/>
                    </a:cubicBezTo>
                    <a:cubicBezTo>
                      <a:pt x="144750" y="93664"/>
                      <a:pt x="174039" y="91800"/>
                      <a:pt x="210398" y="91800"/>
                    </a:cubicBezTo>
                    <a:cubicBezTo>
                      <a:pt x="252330" y="91800"/>
                      <a:pt x="278260" y="96100"/>
                      <a:pt x="295166" y="118764"/>
                    </a:cubicBezTo>
                    <a:cubicBezTo>
                      <a:pt x="312865" y="142517"/>
                      <a:pt x="320432" y="186940"/>
                      <a:pt x="320432" y="267205"/>
                    </a:cubicBezTo>
                    <a:cubicBezTo>
                      <a:pt x="320432" y="339128"/>
                      <a:pt x="313437" y="379897"/>
                      <a:pt x="297048" y="403484"/>
                    </a:cubicBezTo>
                    <a:cubicBezTo>
                      <a:pt x="296181" y="404720"/>
                      <a:pt x="295184" y="405828"/>
                      <a:pt x="294262" y="406991"/>
                    </a:cubicBezTo>
                    <a:cubicBezTo>
                      <a:pt x="293209" y="408301"/>
                      <a:pt x="292213" y="409648"/>
                      <a:pt x="291106" y="410848"/>
                    </a:cubicBezTo>
                    <a:moveTo>
                      <a:pt x="389642" y="81852"/>
                    </a:moveTo>
                    <a:cubicBezTo>
                      <a:pt x="388959" y="80412"/>
                      <a:pt x="388368" y="78825"/>
                      <a:pt x="387648" y="77478"/>
                    </a:cubicBezTo>
                    <a:cubicBezTo>
                      <a:pt x="388368" y="78862"/>
                      <a:pt x="388959" y="80412"/>
                      <a:pt x="389642" y="81852"/>
                    </a:cubicBezTo>
                    <a:moveTo>
                      <a:pt x="400180" y="107506"/>
                    </a:moveTo>
                    <a:cubicBezTo>
                      <a:pt x="399313" y="104922"/>
                      <a:pt x="398501" y="102098"/>
                      <a:pt x="397596" y="99625"/>
                    </a:cubicBezTo>
                    <a:cubicBezTo>
                      <a:pt x="398538" y="102098"/>
                      <a:pt x="399294" y="104922"/>
                      <a:pt x="400180" y="107506"/>
                    </a:cubicBezTo>
                    <a:moveTo>
                      <a:pt x="413819" y="165771"/>
                    </a:moveTo>
                    <a:cubicBezTo>
                      <a:pt x="413265" y="162191"/>
                      <a:pt x="412860" y="158370"/>
                      <a:pt x="412269" y="154956"/>
                    </a:cubicBezTo>
                    <a:cubicBezTo>
                      <a:pt x="412860" y="158370"/>
                      <a:pt x="413302" y="162191"/>
                      <a:pt x="413819" y="165771"/>
                    </a:cubicBezTo>
                    <a:moveTo>
                      <a:pt x="417437" y="195412"/>
                    </a:moveTo>
                    <a:cubicBezTo>
                      <a:pt x="417233" y="193271"/>
                      <a:pt x="417122" y="190908"/>
                      <a:pt x="416920" y="188841"/>
                    </a:cubicBezTo>
                    <a:cubicBezTo>
                      <a:pt x="417122" y="190908"/>
                      <a:pt x="417233" y="193271"/>
                      <a:pt x="417437" y="195412"/>
                    </a:cubicBezTo>
                    <a:moveTo>
                      <a:pt x="408135" y="135670"/>
                    </a:moveTo>
                    <a:cubicBezTo>
                      <a:pt x="407341" y="132255"/>
                      <a:pt x="406658" y="128582"/>
                      <a:pt x="405828" y="125371"/>
                    </a:cubicBezTo>
                    <a:cubicBezTo>
                      <a:pt x="406658" y="128619"/>
                      <a:pt x="407341" y="132237"/>
                      <a:pt x="408135" y="135670"/>
                    </a:cubicBezTo>
                    <a:moveTo>
                      <a:pt x="412675" y="373530"/>
                    </a:moveTo>
                    <a:cubicBezTo>
                      <a:pt x="412952" y="371943"/>
                      <a:pt x="413155" y="370115"/>
                      <a:pt x="413431" y="368473"/>
                    </a:cubicBezTo>
                    <a:cubicBezTo>
                      <a:pt x="413136" y="370115"/>
                      <a:pt x="412952" y="371943"/>
                      <a:pt x="412675" y="373530"/>
                    </a:cubicBezTo>
                    <a:moveTo>
                      <a:pt x="406510" y="401934"/>
                    </a:moveTo>
                    <a:cubicBezTo>
                      <a:pt x="406954" y="400217"/>
                      <a:pt x="407304" y="398243"/>
                      <a:pt x="407710" y="396489"/>
                    </a:cubicBezTo>
                    <a:cubicBezTo>
                      <a:pt x="407304" y="398243"/>
                      <a:pt x="406935" y="400217"/>
                      <a:pt x="406510" y="401934"/>
                    </a:cubicBezTo>
                    <a:moveTo>
                      <a:pt x="398538" y="426794"/>
                    </a:moveTo>
                    <a:cubicBezTo>
                      <a:pt x="398981" y="425631"/>
                      <a:pt x="399331" y="424284"/>
                      <a:pt x="399774" y="423103"/>
                    </a:cubicBezTo>
                    <a:cubicBezTo>
                      <a:pt x="399350" y="424284"/>
                      <a:pt x="398981" y="425594"/>
                      <a:pt x="398538" y="426794"/>
                    </a:cubicBezTo>
                    <a:moveTo>
                      <a:pt x="388885" y="448314"/>
                    </a:moveTo>
                    <a:cubicBezTo>
                      <a:pt x="389051" y="448074"/>
                      <a:pt x="389162" y="447760"/>
                      <a:pt x="389291" y="447520"/>
                    </a:cubicBezTo>
                    <a:cubicBezTo>
                      <a:pt x="389162" y="447760"/>
                      <a:pt x="389033" y="448074"/>
                      <a:pt x="388885" y="448314"/>
                    </a:cubicBezTo>
                    <a:moveTo>
                      <a:pt x="348781" y="495561"/>
                    </a:moveTo>
                    <a:cubicBezTo>
                      <a:pt x="349371" y="495155"/>
                      <a:pt x="349888" y="494693"/>
                      <a:pt x="350497" y="494250"/>
                    </a:cubicBezTo>
                    <a:cubicBezTo>
                      <a:pt x="354151" y="491463"/>
                      <a:pt x="357529" y="488640"/>
                      <a:pt x="360592" y="485742"/>
                    </a:cubicBezTo>
                    <a:cubicBezTo>
                      <a:pt x="359725" y="486536"/>
                      <a:pt x="358765" y="487182"/>
                      <a:pt x="357879" y="487975"/>
                    </a:cubicBezTo>
                    <a:cubicBezTo>
                      <a:pt x="359116" y="486905"/>
                      <a:pt x="360389" y="485945"/>
                      <a:pt x="361570" y="484838"/>
                    </a:cubicBezTo>
                    <a:cubicBezTo>
                      <a:pt x="361257" y="485115"/>
                      <a:pt x="360887" y="485428"/>
                      <a:pt x="360574" y="485761"/>
                    </a:cubicBezTo>
                    <a:cubicBezTo>
                      <a:pt x="361644" y="484801"/>
                      <a:pt x="362844" y="484081"/>
                      <a:pt x="363840" y="483048"/>
                    </a:cubicBezTo>
                    <a:cubicBezTo>
                      <a:pt x="373068" y="473893"/>
                      <a:pt x="381060" y="462912"/>
                      <a:pt x="387981" y="450233"/>
                    </a:cubicBezTo>
                    <a:cubicBezTo>
                      <a:pt x="387981" y="450196"/>
                      <a:pt x="388018" y="450196"/>
                      <a:pt x="388018" y="450122"/>
                    </a:cubicBezTo>
                    <a:cubicBezTo>
                      <a:pt x="391524" y="443792"/>
                      <a:pt x="394625" y="436908"/>
                      <a:pt x="397559" y="429599"/>
                    </a:cubicBezTo>
                    <a:cubicBezTo>
                      <a:pt x="397633" y="429396"/>
                      <a:pt x="397726" y="429248"/>
                      <a:pt x="397799" y="429008"/>
                    </a:cubicBezTo>
                    <a:cubicBezTo>
                      <a:pt x="413265" y="389716"/>
                      <a:pt x="420759" y="336766"/>
                      <a:pt x="420759" y="267242"/>
                    </a:cubicBezTo>
                    <a:cubicBezTo>
                      <a:pt x="420759" y="207980"/>
                      <a:pt x="415591" y="160437"/>
                      <a:pt x="405163" y="122695"/>
                    </a:cubicBezTo>
                    <a:cubicBezTo>
                      <a:pt x="405126" y="122621"/>
                      <a:pt x="405126" y="122529"/>
                      <a:pt x="405090" y="122418"/>
                    </a:cubicBezTo>
                    <a:cubicBezTo>
                      <a:pt x="402616" y="113596"/>
                      <a:pt x="399922" y="105273"/>
                      <a:pt x="396858" y="97558"/>
                    </a:cubicBezTo>
                    <a:cubicBezTo>
                      <a:pt x="396581" y="96838"/>
                      <a:pt x="396268" y="96248"/>
                      <a:pt x="395991" y="95565"/>
                    </a:cubicBezTo>
                    <a:cubicBezTo>
                      <a:pt x="393167" y="88607"/>
                      <a:pt x="390177" y="81926"/>
                      <a:pt x="386836" y="75835"/>
                    </a:cubicBezTo>
                    <a:cubicBezTo>
                      <a:pt x="386357" y="74968"/>
                      <a:pt x="385840" y="74285"/>
                      <a:pt x="385360" y="73455"/>
                    </a:cubicBezTo>
                    <a:cubicBezTo>
                      <a:pt x="378550" y="61477"/>
                      <a:pt x="370891" y="50901"/>
                      <a:pt x="362013" y="42190"/>
                    </a:cubicBezTo>
                    <a:cubicBezTo>
                      <a:pt x="359817" y="40086"/>
                      <a:pt x="357399" y="38296"/>
                      <a:pt x="355092" y="36377"/>
                    </a:cubicBezTo>
                    <a:cubicBezTo>
                      <a:pt x="356366" y="37447"/>
                      <a:pt x="357639" y="38573"/>
                      <a:pt x="358876" y="39717"/>
                    </a:cubicBezTo>
                    <a:cubicBezTo>
                      <a:pt x="355646" y="36783"/>
                      <a:pt x="352398" y="33941"/>
                      <a:pt x="348928" y="31412"/>
                    </a:cubicBezTo>
                    <a:cubicBezTo>
                      <a:pt x="349482" y="31818"/>
                      <a:pt x="350035" y="32169"/>
                      <a:pt x="350515" y="32519"/>
                    </a:cubicBezTo>
                    <a:cubicBezTo>
                      <a:pt x="348485" y="30969"/>
                      <a:pt x="346344" y="29493"/>
                      <a:pt x="344148" y="28071"/>
                    </a:cubicBezTo>
                    <a:cubicBezTo>
                      <a:pt x="344425" y="28237"/>
                      <a:pt x="344665" y="28422"/>
                      <a:pt x="344905" y="28588"/>
                    </a:cubicBezTo>
                    <a:cubicBezTo>
                      <a:pt x="341287" y="26115"/>
                      <a:pt x="337504" y="23863"/>
                      <a:pt x="333646" y="21778"/>
                    </a:cubicBezTo>
                    <a:cubicBezTo>
                      <a:pt x="334403" y="22184"/>
                      <a:pt x="335160" y="22535"/>
                      <a:pt x="335880" y="22978"/>
                    </a:cubicBezTo>
                    <a:cubicBezTo>
                      <a:pt x="334366" y="22110"/>
                      <a:pt x="332890" y="21150"/>
                      <a:pt x="331302" y="20357"/>
                    </a:cubicBezTo>
                    <a:cubicBezTo>
                      <a:pt x="331266" y="20357"/>
                      <a:pt x="331229" y="20357"/>
                      <a:pt x="331229" y="20320"/>
                    </a:cubicBezTo>
                    <a:cubicBezTo>
                      <a:pt x="330601" y="20006"/>
                      <a:pt x="329882" y="19766"/>
                      <a:pt x="329235" y="19489"/>
                    </a:cubicBezTo>
                    <a:cubicBezTo>
                      <a:pt x="329309" y="19489"/>
                      <a:pt x="329402" y="19526"/>
                      <a:pt x="329439" y="19563"/>
                    </a:cubicBezTo>
                    <a:cubicBezTo>
                      <a:pt x="326301" y="18013"/>
                      <a:pt x="322997" y="16739"/>
                      <a:pt x="319731" y="15429"/>
                    </a:cubicBezTo>
                    <a:cubicBezTo>
                      <a:pt x="320413" y="15669"/>
                      <a:pt x="321115" y="15909"/>
                      <a:pt x="321761" y="16186"/>
                    </a:cubicBezTo>
                    <a:cubicBezTo>
                      <a:pt x="318070" y="14635"/>
                      <a:pt x="314249" y="13122"/>
                      <a:pt x="310226" y="11812"/>
                    </a:cubicBezTo>
                    <a:cubicBezTo>
                      <a:pt x="310429" y="11886"/>
                      <a:pt x="310576" y="11978"/>
                      <a:pt x="310780" y="12015"/>
                    </a:cubicBezTo>
                    <a:cubicBezTo>
                      <a:pt x="310060" y="11775"/>
                      <a:pt x="309266" y="11609"/>
                      <a:pt x="308546" y="11387"/>
                    </a:cubicBezTo>
                    <a:cubicBezTo>
                      <a:pt x="308989" y="11553"/>
                      <a:pt x="309543" y="11627"/>
                      <a:pt x="309931" y="11738"/>
                    </a:cubicBezTo>
                    <a:cubicBezTo>
                      <a:pt x="305243" y="10224"/>
                      <a:pt x="300536" y="8674"/>
                      <a:pt x="295443" y="7475"/>
                    </a:cubicBezTo>
                    <a:cubicBezTo>
                      <a:pt x="273203" y="2233"/>
                      <a:pt x="247753" y="0"/>
                      <a:pt x="210361" y="0"/>
                    </a:cubicBezTo>
                    <a:cubicBezTo>
                      <a:pt x="146355" y="0"/>
                      <a:pt x="96321" y="7161"/>
                      <a:pt x="60129" y="42209"/>
                    </a:cubicBezTo>
                    <a:cubicBezTo>
                      <a:pt x="55515" y="46657"/>
                      <a:pt x="51307" y="51640"/>
                      <a:pt x="47284" y="56844"/>
                    </a:cubicBezTo>
                    <a:cubicBezTo>
                      <a:pt x="47118" y="57047"/>
                      <a:pt x="46970" y="57195"/>
                      <a:pt x="46804" y="57398"/>
                    </a:cubicBezTo>
                    <a:cubicBezTo>
                      <a:pt x="42947" y="62455"/>
                      <a:pt x="39440" y="68103"/>
                      <a:pt x="36063" y="73953"/>
                    </a:cubicBezTo>
                    <a:cubicBezTo>
                      <a:pt x="35657" y="74581"/>
                      <a:pt x="35232" y="75153"/>
                      <a:pt x="34863" y="75817"/>
                    </a:cubicBezTo>
                    <a:cubicBezTo>
                      <a:pt x="31209" y="82387"/>
                      <a:pt x="27868" y="89493"/>
                      <a:pt x="24768" y="97097"/>
                    </a:cubicBezTo>
                    <a:cubicBezTo>
                      <a:pt x="24731" y="97171"/>
                      <a:pt x="24731" y="97263"/>
                      <a:pt x="24694" y="97337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3" y="347285"/>
                      <a:pt x="8434" y="378513"/>
                    </a:cubicBezTo>
                    <a:cubicBezTo>
                      <a:pt x="8711" y="380027"/>
                      <a:pt x="9062" y="381337"/>
                      <a:pt x="9357" y="382850"/>
                    </a:cubicBezTo>
                    <a:cubicBezTo>
                      <a:pt x="10944" y="391155"/>
                      <a:pt x="12661" y="399239"/>
                      <a:pt x="14691" y="406714"/>
                    </a:cubicBezTo>
                    <a:cubicBezTo>
                      <a:pt x="15373" y="409131"/>
                      <a:pt x="16167" y="411217"/>
                      <a:pt x="16832" y="413561"/>
                    </a:cubicBezTo>
                    <a:cubicBezTo>
                      <a:pt x="18696" y="419725"/>
                      <a:pt x="20523" y="425816"/>
                      <a:pt x="22682" y="431389"/>
                    </a:cubicBezTo>
                    <a:cubicBezTo>
                      <a:pt x="23679" y="433936"/>
                      <a:pt x="24823" y="436077"/>
                      <a:pt x="25856" y="438513"/>
                    </a:cubicBezTo>
                    <a:cubicBezTo>
                      <a:pt x="27998" y="443404"/>
                      <a:pt x="30064" y="448387"/>
                      <a:pt x="32501" y="452798"/>
                    </a:cubicBezTo>
                    <a:cubicBezTo>
                      <a:pt x="33534" y="454755"/>
                      <a:pt x="34734" y="456342"/>
                      <a:pt x="35804" y="458132"/>
                    </a:cubicBezTo>
                    <a:cubicBezTo>
                      <a:pt x="42098" y="468633"/>
                      <a:pt x="48926" y="478065"/>
                      <a:pt x="56918" y="485779"/>
                    </a:cubicBezTo>
                    <a:cubicBezTo>
                      <a:pt x="92206" y="519904"/>
                      <a:pt x="141797" y="526751"/>
                      <a:pt x="210379" y="526751"/>
                    </a:cubicBezTo>
                    <a:cubicBezTo>
                      <a:pt x="223631" y="526751"/>
                      <a:pt x="236826" y="526235"/>
                      <a:pt x="249912" y="525312"/>
                    </a:cubicBezTo>
                    <a:cubicBezTo>
                      <a:pt x="253732" y="525035"/>
                      <a:pt x="257552" y="524721"/>
                      <a:pt x="261281" y="524315"/>
                    </a:cubicBezTo>
                    <a:cubicBezTo>
                      <a:pt x="265618" y="523872"/>
                      <a:pt x="269918" y="523392"/>
                      <a:pt x="274163" y="522765"/>
                    </a:cubicBezTo>
                    <a:cubicBezTo>
                      <a:pt x="281767" y="521694"/>
                      <a:pt x="289168" y="520347"/>
                      <a:pt x="296273" y="518631"/>
                    </a:cubicBezTo>
                    <a:cubicBezTo>
                      <a:pt x="297953" y="518224"/>
                      <a:pt x="299540" y="517708"/>
                      <a:pt x="301164" y="517283"/>
                    </a:cubicBezTo>
                    <a:cubicBezTo>
                      <a:pt x="301921" y="517080"/>
                      <a:pt x="302641" y="516804"/>
                      <a:pt x="303397" y="516601"/>
                    </a:cubicBezTo>
                    <a:cubicBezTo>
                      <a:pt x="306701" y="515678"/>
                      <a:pt x="309764" y="514736"/>
                      <a:pt x="312736" y="513777"/>
                    </a:cubicBezTo>
                    <a:cubicBezTo>
                      <a:pt x="314452" y="513186"/>
                      <a:pt x="316205" y="512577"/>
                      <a:pt x="317904" y="511950"/>
                    </a:cubicBezTo>
                    <a:cubicBezTo>
                      <a:pt x="320247" y="511082"/>
                      <a:pt x="322628" y="510196"/>
                      <a:pt x="324825" y="509236"/>
                    </a:cubicBezTo>
                    <a:cubicBezTo>
                      <a:pt x="323680" y="509753"/>
                      <a:pt x="322351" y="509993"/>
                      <a:pt x="321207" y="510473"/>
                    </a:cubicBezTo>
                    <a:cubicBezTo>
                      <a:pt x="330786" y="506579"/>
                      <a:pt x="339866" y="501873"/>
                      <a:pt x="348208" y="495948"/>
                    </a:cubicBezTo>
                    <a:cubicBezTo>
                      <a:pt x="347654" y="496354"/>
                      <a:pt x="347175" y="496871"/>
                      <a:pt x="346621" y="497259"/>
                    </a:cubicBezTo>
                    <a:cubicBezTo>
                      <a:pt x="347433" y="496687"/>
                      <a:pt x="348060" y="496133"/>
                      <a:pt x="348781" y="4955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form: Shape 159">
                <a:extLst>
                  <a:ext uri="{FF2B5EF4-FFF2-40B4-BE49-F238E27FC236}">
                    <a16:creationId xmlns:a16="http://schemas.microsoft.com/office/drawing/2014/main" id="{DCAE92F0-01CA-0CC5-C860-7297C765A9F5}"/>
                  </a:ext>
                </a:extLst>
              </p:cNvPr>
              <p:cNvSpPr/>
              <p:nvPr/>
            </p:nvSpPr>
            <p:spPr>
              <a:xfrm>
                <a:off x="4968027" y="4228105"/>
                <a:ext cx="276" cy="73"/>
              </a:xfrm>
              <a:custGeom>
                <a:avLst/>
                <a:gdLst>
                  <a:gd name="connsiteX0" fmla="*/ 0 w 276"/>
                  <a:gd name="connsiteY0" fmla="*/ 0 h 73"/>
                  <a:gd name="connsiteX1" fmla="*/ 277 w 276"/>
                  <a:gd name="connsiteY1" fmla="*/ 74 h 73"/>
                  <a:gd name="connsiteX2" fmla="*/ 0 w 276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" h="73">
                    <a:moveTo>
                      <a:pt x="0" y="0"/>
                    </a:moveTo>
                    <a:cubicBezTo>
                      <a:pt x="74" y="37"/>
                      <a:pt x="203" y="37"/>
                      <a:pt x="277" y="74"/>
                    </a:cubicBezTo>
                    <a:cubicBezTo>
                      <a:pt x="184" y="37"/>
                      <a:pt x="74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form: Shape 160">
                <a:extLst>
                  <a:ext uri="{FF2B5EF4-FFF2-40B4-BE49-F238E27FC236}">
                    <a16:creationId xmlns:a16="http://schemas.microsoft.com/office/drawing/2014/main" id="{46EC784A-A84F-EBB3-486E-8AAAF0431492}"/>
                  </a:ext>
                </a:extLst>
              </p:cNvPr>
              <p:cNvSpPr/>
              <p:nvPr/>
            </p:nvSpPr>
            <p:spPr>
              <a:xfrm>
                <a:off x="4993958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9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1" y="1587"/>
                      <a:pt x="5611" y="3304"/>
                      <a:pt x="8269" y="5094"/>
                    </a:cubicBezTo>
                    <a:cubicBezTo>
                      <a:pt x="5685" y="3341"/>
                      <a:pt x="2898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Freeform: Shape 161">
                <a:extLst>
                  <a:ext uri="{FF2B5EF4-FFF2-40B4-BE49-F238E27FC236}">
                    <a16:creationId xmlns:a16="http://schemas.microsoft.com/office/drawing/2014/main" id="{BA9C1ECC-EDA7-EB55-D9C1-FC80008A7159}"/>
                  </a:ext>
                </a:extLst>
              </p:cNvPr>
              <p:cNvSpPr/>
              <p:nvPr/>
            </p:nvSpPr>
            <p:spPr>
              <a:xfrm>
                <a:off x="5417504" y="4444962"/>
                <a:ext cx="627" cy="756"/>
              </a:xfrm>
              <a:custGeom>
                <a:avLst/>
                <a:gdLst>
                  <a:gd name="connsiteX0" fmla="*/ 627 w 627"/>
                  <a:gd name="connsiteY0" fmla="*/ 0 h 756"/>
                  <a:gd name="connsiteX1" fmla="*/ 0 w 627"/>
                  <a:gd name="connsiteY1" fmla="*/ 757 h 756"/>
                  <a:gd name="connsiteX2" fmla="*/ 627 w 627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7" h="756">
                    <a:moveTo>
                      <a:pt x="627" y="0"/>
                    </a:moveTo>
                    <a:cubicBezTo>
                      <a:pt x="424" y="240"/>
                      <a:pt x="221" y="480"/>
                      <a:pt x="0" y="757"/>
                    </a:cubicBezTo>
                    <a:cubicBezTo>
                      <a:pt x="240" y="480"/>
                      <a:pt x="424" y="240"/>
                      <a:pt x="627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" name="Freeform: Shape 162">
                <a:extLst>
                  <a:ext uri="{FF2B5EF4-FFF2-40B4-BE49-F238E27FC236}">
                    <a16:creationId xmlns:a16="http://schemas.microsoft.com/office/drawing/2014/main" id="{F47C6F08-9F72-D9D7-3F15-C9BB7894DA85}"/>
                  </a:ext>
                </a:extLst>
              </p:cNvPr>
              <p:cNvSpPr/>
              <p:nvPr/>
            </p:nvSpPr>
            <p:spPr>
              <a:xfrm>
                <a:off x="5163752" y="4219818"/>
                <a:ext cx="370632" cy="520365"/>
              </a:xfrm>
              <a:custGeom>
                <a:avLst/>
                <a:gdLst>
                  <a:gd name="connsiteX0" fmla="*/ 303748 w 370632"/>
                  <a:gd name="connsiteY0" fmla="*/ 16020 h 520365"/>
                  <a:gd name="connsiteX1" fmla="*/ 303305 w 370632"/>
                  <a:gd name="connsiteY1" fmla="*/ 15780 h 520365"/>
                  <a:gd name="connsiteX2" fmla="*/ 303748 w 370632"/>
                  <a:gd name="connsiteY2" fmla="*/ 16020 h 520365"/>
                  <a:gd name="connsiteX3" fmla="*/ 369894 w 370632"/>
                  <a:gd name="connsiteY3" fmla="*/ 178118 h 520365"/>
                  <a:gd name="connsiteX4" fmla="*/ 369654 w 370632"/>
                  <a:gd name="connsiteY4" fmla="*/ 184560 h 520365"/>
                  <a:gd name="connsiteX5" fmla="*/ 369894 w 370632"/>
                  <a:gd name="connsiteY5" fmla="*/ 178118 h 520365"/>
                  <a:gd name="connsiteX6" fmla="*/ 367421 w 370632"/>
                  <a:gd name="connsiteY6" fmla="*/ 207187 h 520365"/>
                  <a:gd name="connsiteX7" fmla="*/ 368141 w 370632"/>
                  <a:gd name="connsiteY7" fmla="*/ 200782 h 520365"/>
                  <a:gd name="connsiteX8" fmla="*/ 367421 w 370632"/>
                  <a:gd name="connsiteY8" fmla="*/ 207187 h 520365"/>
                  <a:gd name="connsiteX9" fmla="*/ 363896 w 370632"/>
                  <a:gd name="connsiteY9" fmla="*/ 227285 h 520365"/>
                  <a:gd name="connsiteX10" fmla="*/ 364893 w 370632"/>
                  <a:gd name="connsiteY10" fmla="*/ 222505 h 520365"/>
                  <a:gd name="connsiteX11" fmla="*/ 363896 w 370632"/>
                  <a:gd name="connsiteY11" fmla="*/ 227285 h 520365"/>
                  <a:gd name="connsiteX12" fmla="*/ 359116 w 370632"/>
                  <a:gd name="connsiteY12" fmla="*/ 245095 h 520365"/>
                  <a:gd name="connsiteX13" fmla="*/ 360150 w 370632"/>
                  <a:gd name="connsiteY13" fmla="*/ 241828 h 520365"/>
                  <a:gd name="connsiteX14" fmla="*/ 359116 w 370632"/>
                  <a:gd name="connsiteY14" fmla="*/ 245095 h 520365"/>
                  <a:gd name="connsiteX15" fmla="*/ 353118 w 370632"/>
                  <a:gd name="connsiteY15" fmla="*/ 261041 h 520365"/>
                  <a:gd name="connsiteX16" fmla="*/ 354151 w 370632"/>
                  <a:gd name="connsiteY16" fmla="*/ 258771 h 520365"/>
                  <a:gd name="connsiteX17" fmla="*/ 353118 w 370632"/>
                  <a:gd name="connsiteY17" fmla="*/ 261041 h 520365"/>
                  <a:gd name="connsiteX18" fmla="*/ 345754 w 370632"/>
                  <a:gd name="connsiteY18" fmla="*/ 275455 h 520365"/>
                  <a:gd name="connsiteX19" fmla="*/ 346917 w 370632"/>
                  <a:gd name="connsiteY19" fmla="*/ 273628 h 520365"/>
                  <a:gd name="connsiteX20" fmla="*/ 345754 w 370632"/>
                  <a:gd name="connsiteY20" fmla="*/ 275455 h 520365"/>
                  <a:gd name="connsiteX21" fmla="*/ 336803 w 370632"/>
                  <a:gd name="connsiteY21" fmla="*/ 288337 h 520365"/>
                  <a:gd name="connsiteX22" fmla="*/ 338427 w 370632"/>
                  <a:gd name="connsiteY22" fmla="*/ 286381 h 520365"/>
                  <a:gd name="connsiteX23" fmla="*/ 336803 w 370632"/>
                  <a:gd name="connsiteY23" fmla="*/ 288337 h 520365"/>
                  <a:gd name="connsiteX24" fmla="*/ 328295 w 370632"/>
                  <a:gd name="connsiteY24" fmla="*/ 297879 h 520365"/>
                  <a:gd name="connsiteX25" fmla="*/ 326855 w 370632"/>
                  <a:gd name="connsiteY25" fmla="*/ 299079 h 520365"/>
                  <a:gd name="connsiteX26" fmla="*/ 328756 w 370632"/>
                  <a:gd name="connsiteY26" fmla="*/ 297362 h 520365"/>
                  <a:gd name="connsiteX27" fmla="*/ 328295 w 370632"/>
                  <a:gd name="connsiteY27" fmla="*/ 297879 h 520365"/>
                  <a:gd name="connsiteX28" fmla="*/ 314840 w 370632"/>
                  <a:gd name="connsiteY28" fmla="*/ 308620 h 520365"/>
                  <a:gd name="connsiteX29" fmla="*/ 317313 w 370632"/>
                  <a:gd name="connsiteY29" fmla="*/ 306941 h 520365"/>
                  <a:gd name="connsiteX30" fmla="*/ 314840 w 370632"/>
                  <a:gd name="connsiteY30" fmla="*/ 308620 h 520365"/>
                  <a:gd name="connsiteX31" fmla="*/ 302309 w 370632"/>
                  <a:gd name="connsiteY31" fmla="*/ 315818 h 520365"/>
                  <a:gd name="connsiteX32" fmla="*/ 305169 w 370632"/>
                  <a:gd name="connsiteY32" fmla="*/ 314379 h 520365"/>
                  <a:gd name="connsiteX33" fmla="*/ 302309 w 370632"/>
                  <a:gd name="connsiteY33" fmla="*/ 315818 h 520365"/>
                  <a:gd name="connsiteX34" fmla="*/ 289426 w 370632"/>
                  <a:gd name="connsiteY34" fmla="*/ 321078 h 520365"/>
                  <a:gd name="connsiteX35" fmla="*/ 292453 w 370632"/>
                  <a:gd name="connsiteY35" fmla="*/ 320008 h 520365"/>
                  <a:gd name="connsiteX36" fmla="*/ 289426 w 370632"/>
                  <a:gd name="connsiteY36" fmla="*/ 321078 h 520365"/>
                  <a:gd name="connsiteX37" fmla="*/ 276507 w 370632"/>
                  <a:gd name="connsiteY37" fmla="*/ 324696 h 520365"/>
                  <a:gd name="connsiteX38" fmla="*/ 279091 w 370632"/>
                  <a:gd name="connsiteY38" fmla="*/ 324068 h 520365"/>
                  <a:gd name="connsiteX39" fmla="*/ 276507 w 370632"/>
                  <a:gd name="connsiteY39" fmla="*/ 324696 h 520365"/>
                  <a:gd name="connsiteX40" fmla="*/ 264806 w 370632"/>
                  <a:gd name="connsiteY40" fmla="*/ 326800 h 520365"/>
                  <a:gd name="connsiteX41" fmla="*/ 263699 w 370632"/>
                  <a:gd name="connsiteY41" fmla="*/ 326966 h 520365"/>
                  <a:gd name="connsiteX42" fmla="*/ 264806 w 370632"/>
                  <a:gd name="connsiteY42" fmla="*/ 326800 h 520365"/>
                  <a:gd name="connsiteX43" fmla="*/ 222524 w 370632"/>
                  <a:gd name="connsiteY43" fmla="*/ 88607 h 520365"/>
                  <a:gd name="connsiteX44" fmla="*/ 227580 w 370632"/>
                  <a:gd name="connsiteY44" fmla="*/ 89087 h 520365"/>
                  <a:gd name="connsiteX45" fmla="*/ 222524 w 370632"/>
                  <a:gd name="connsiteY45" fmla="*/ 88607 h 520365"/>
                  <a:gd name="connsiteX46" fmla="*/ 233228 w 370632"/>
                  <a:gd name="connsiteY46" fmla="*/ 90434 h 520365"/>
                  <a:gd name="connsiteX47" fmla="*/ 237528 w 370632"/>
                  <a:gd name="connsiteY47" fmla="*/ 91818 h 520365"/>
                  <a:gd name="connsiteX48" fmla="*/ 233228 w 370632"/>
                  <a:gd name="connsiteY48" fmla="*/ 90434 h 520365"/>
                  <a:gd name="connsiteX49" fmla="*/ 242880 w 370632"/>
                  <a:gd name="connsiteY49" fmla="*/ 94421 h 520365"/>
                  <a:gd name="connsiteX50" fmla="*/ 246184 w 370632"/>
                  <a:gd name="connsiteY50" fmla="*/ 96525 h 520365"/>
                  <a:gd name="connsiteX51" fmla="*/ 242880 w 370632"/>
                  <a:gd name="connsiteY51" fmla="*/ 94421 h 520365"/>
                  <a:gd name="connsiteX52" fmla="*/ 251444 w 370632"/>
                  <a:gd name="connsiteY52" fmla="*/ 100936 h 520365"/>
                  <a:gd name="connsiteX53" fmla="*/ 253640 w 370632"/>
                  <a:gd name="connsiteY53" fmla="*/ 103316 h 520365"/>
                  <a:gd name="connsiteX54" fmla="*/ 251444 w 370632"/>
                  <a:gd name="connsiteY54" fmla="*/ 100936 h 520365"/>
                  <a:gd name="connsiteX55" fmla="*/ 258568 w 370632"/>
                  <a:gd name="connsiteY55" fmla="*/ 110293 h 520365"/>
                  <a:gd name="connsiteX56" fmla="*/ 259952 w 370632"/>
                  <a:gd name="connsiteY56" fmla="*/ 112766 h 520365"/>
                  <a:gd name="connsiteX57" fmla="*/ 258568 w 370632"/>
                  <a:gd name="connsiteY57" fmla="*/ 110293 h 520365"/>
                  <a:gd name="connsiteX58" fmla="*/ 264160 w 370632"/>
                  <a:gd name="connsiteY58" fmla="*/ 122898 h 520365"/>
                  <a:gd name="connsiteX59" fmla="*/ 264917 w 370632"/>
                  <a:gd name="connsiteY59" fmla="*/ 125279 h 520365"/>
                  <a:gd name="connsiteX60" fmla="*/ 264160 w 370632"/>
                  <a:gd name="connsiteY60" fmla="*/ 122898 h 520365"/>
                  <a:gd name="connsiteX61" fmla="*/ 268073 w 370632"/>
                  <a:gd name="connsiteY61" fmla="*/ 139970 h 520365"/>
                  <a:gd name="connsiteX62" fmla="*/ 268276 w 370632"/>
                  <a:gd name="connsiteY62" fmla="*/ 141114 h 520365"/>
                  <a:gd name="connsiteX63" fmla="*/ 268073 w 370632"/>
                  <a:gd name="connsiteY63" fmla="*/ 139970 h 520365"/>
                  <a:gd name="connsiteX64" fmla="*/ 265950 w 370632"/>
                  <a:gd name="connsiteY64" fmla="*/ 199989 h 520365"/>
                  <a:gd name="connsiteX65" fmla="*/ 265711 w 370632"/>
                  <a:gd name="connsiteY65" fmla="*/ 200782 h 520365"/>
                  <a:gd name="connsiteX66" fmla="*/ 265950 w 370632"/>
                  <a:gd name="connsiteY66" fmla="*/ 199989 h 520365"/>
                  <a:gd name="connsiteX67" fmla="*/ 229039 w 370632"/>
                  <a:gd name="connsiteY67" fmla="*/ 239447 h 520365"/>
                  <a:gd name="connsiteX68" fmla="*/ 225052 w 370632"/>
                  <a:gd name="connsiteY68" fmla="*/ 239798 h 520365"/>
                  <a:gd name="connsiteX69" fmla="*/ 229039 w 370632"/>
                  <a:gd name="connsiteY69" fmla="*/ 239447 h 520365"/>
                  <a:gd name="connsiteX70" fmla="*/ 239780 w 370632"/>
                  <a:gd name="connsiteY70" fmla="*/ 236310 h 520365"/>
                  <a:gd name="connsiteX71" fmla="*/ 234538 w 370632"/>
                  <a:gd name="connsiteY71" fmla="*/ 237989 h 520365"/>
                  <a:gd name="connsiteX72" fmla="*/ 239780 w 370632"/>
                  <a:gd name="connsiteY72" fmla="*/ 236310 h 520365"/>
                  <a:gd name="connsiteX73" fmla="*/ 248694 w 370632"/>
                  <a:gd name="connsiteY73" fmla="*/ 230976 h 520365"/>
                  <a:gd name="connsiteX74" fmla="*/ 244486 w 370632"/>
                  <a:gd name="connsiteY74" fmla="*/ 233726 h 520365"/>
                  <a:gd name="connsiteX75" fmla="*/ 248694 w 370632"/>
                  <a:gd name="connsiteY75" fmla="*/ 230976 h 520365"/>
                  <a:gd name="connsiteX76" fmla="*/ 260469 w 370632"/>
                  <a:gd name="connsiteY76" fmla="*/ 215547 h 520365"/>
                  <a:gd name="connsiteX77" fmla="*/ 259085 w 370632"/>
                  <a:gd name="connsiteY77" fmla="*/ 217965 h 520365"/>
                  <a:gd name="connsiteX78" fmla="*/ 254397 w 370632"/>
                  <a:gd name="connsiteY78" fmla="*/ 225163 h 520365"/>
                  <a:gd name="connsiteX79" fmla="*/ 255947 w 370632"/>
                  <a:gd name="connsiteY79" fmla="*/ 223372 h 520365"/>
                  <a:gd name="connsiteX80" fmla="*/ 253326 w 370632"/>
                  <a:gd name="connsiteY80" fmla="*/ 226399 h 520365"/>
                  <a:gd name="connsiteX81" fmla="*/ 253769 w 370632"/>
                  <a:gd name="connsiteY81" fmla="*/ 225882 h 520365"/>
                  <a:gd name="connsiteX82" fmla="*/ 233080 w 370632"/>
                  <a:gd name="connsiteY82" fmla="*/ 238377 h 520365"/>
                  <a:gd name="connsiteX83" fmla="*/ 232730 w 370632"/>
                  <a:gd name="connsiteY83" fmla="*/ 238451 h 520365"/>
                  <a:gd name="connsiteX84" fmla="*/ 217504 w 370632"/>
                  <a:gd name="connsiteY84" fmla="*/ 240241 h 520365"/>
                  <a:gd name="connsiteX85" fmla="*/ 100327 w 370632"/>
                  <a:gd name="connsiteY85" fmla="*/ 240241 h 520365"/>
                  <a:gd name="connsiteX86" fmla="*/ 100327 w 370632"/>
                  <a:gd name="connsiteY86" fmla="*/ 88367 h 520365"/>
                  <a:gd name="connsiteX87" fmla="*/ 217504 w 370632"/>
                  <a:gd name="connsiteY87" fmla="*/ 88367 h 520365"/>
                  <a:gd name="connsiteX88" fmla="*/ 229149 w 370632"/>
                  <a:gd name="connsiteY88" fmla="*/ 89437 h 520365"/>
                  <a:gd name="connsiteX89" fmla="*/ 230386 w 370632"/>
                  <a:gd name="connsiteY89" fmla="*/ 89751 h 520365"/>
                  <a:gd name="connsiteX90" fmla="*/ 239060 w 370632"/>
                  <a:gd name="connsiteY90" fmla="*/ 92538 h 520365"/>
                  <a:gd name="connsiteX91" fmla="*/ 241164 w 370632"/>
                  <a:gd name="connsiteY91" fmla="*/ 93572 h 520365"/>
                  <a:gd name="connsiteX92" fmla="*/ 247568 w 370632"/>
                  <a:gd name="connsiteY92" fmla="*/ 97632 h 520365"/>
                  <a:gd name="connsiteX93" fmla="*/ 250115 w 370632"/>
                  <a:gd name="connsiteY93" fmla="*/ 99773 h 520365"/>
                  <a:gd name="connsiteX94" fmla="*/ 254766 w 370632"/>
                  <a:gd name="connsiteY94" fmla="*/ 104867 h 520365"/>
                  <a:gd name="connsiteX95" fmla="*/ 257387 w 370632"/>
                  <a:gd name="connsiteY95" fmla="*/ 108558 h 520365"/>
                  <a:gd name="connsiteX96" fmla="*/ 260764 w 370632"/>
                  <a:gd name="connsiteY96" fmla="*/ 114611 h 520365"/>
                  <a:gd name="connsiteX97" fmla="*/ 263034 w 370632"/>
                  <a:gd name="connsiteY97" fmla="*/ 120148 h 520365"/>
                  <a:gd name="connsiteX98" fmla="*/ 265378 w 370632"/>
                  <a:gd name="connsiteY98" fmla="*/ 127383 h 520365"/>
                  <a:gd name="connsiteX99" fmla="*/ 266929 w 370632"/>
                  <a:gd name="connsiteY99" fmla="*/ 134507 h 520365"/>
                  <a:gd name="connsiteX100" fmla="*/ 268442 w 370632"/>
                  <a:gd name="connsiteY100" fmla="*/ 143384 h 520365"/>
                  <a:gd name="connsiteX101" fmla="*/ 268995 w 370632"/>
                  <a:gd name="connsiteY101" fmla="*/ 151782 h 520365"/>
                  <a:gd name="connsiteX102" fmla="*/ 269549 w 370632"/>
                  <a:gd name="connsiteY102" fmla="*/ 161490 h 520365"/>
                  <a:gd name="connsiteX103" fmla="*/ 269439 w 370632"/>
                  <a:gd name="connsiteY103" fmla="*/ 166934 h 520365"/>
                  <a:gd name="connsiteX104" fmla="*/ 268885 w 370632"/>
                  <a:gd name="connsiteY104" fmla="*/ 179779 h 520365"/>
                  <a:gd name="connsiteX105" fmla="*/ 268368 w 370632"/>
                  <a:gd name="connsiteY105" fmla="*/ 185076 h 520365"/>
                  <a:gd name="connsiteX106" fmla="*/ 266264 w 370632"/>
                  <a:gd name="connsiteY106" fmla="*/ 198235 h 520365"/>
                  <a:gd name="connsiteX107" fmla="*/ 265748 w 370632"/>
                  <a:gd name="connsiteY107" fmla="*/ 200856 h 520365"/>
                  <a:gd name="connsiteX108" fmla="*/ 262518 w 370632"/>
                  <a:gd name="connsiteY108" fmla="*/ 210712 h 520365"/>
                  <a:gd name="connsiteX109" fmla="*/ 261244 w 370632"/>
                  <a:gd name="connsiteY109" fmla="*/ 214052 h 520365"/>
                  <a:gd name="connsiteX110" fmla="*/ 261687 w 370632"/>
                  <a:gd name="connsiteY110" fmla="*/ 213185 h 520365"/>
                  <a:gd name="connsiteX111" fmla="*/ 261060 w 370632"/>
                  <a:gd name="connsiteY111" fmla="*/ 214624 h 520365"/>
                  <a:gd name="connsiteX112" fmla="*/ 261263 w 370632"/>
                  <a:gd name="connsiteY112" fmla="*/ 214071 h 520365"/>
                  <a:gd name="connsiteX113" fmla="*/ 260469 w 370632"/>
                  <a:gd name="connsiteY113" fmla="*/ 215547 h 520365"/>
                  <a:gd name="connsiteX114" fmla="*/ 100290 w 370632"/>
                  <a:gd name="connsiteY114" fmla="*/ 314434 h 520365"/>
                  <a:gd name="connsiteX115" fmla="*/ 225310 w 370632"/>
                  <a:gd name="connsiteY115" fmla="*/ 328590 h 520365"/>
                  <a:gd name="connsiteX116" fmla="*/ 284462 w 370632"/>
                  <a:gd name="connsiteY116" fmla="*/ 322739 h 520365"/>
                  <a:gd name="connsiteX117" fmla="*/ 286289 w 370632"/>
                  <a:gd name="connsiteY117" fmla="*/ 322186 h 520365"/>
                  <a:gd name="connsiteX118" fmla="*/ 296034 w 370632"/>
                  <a:gd name="connsiteY118" fmla="*/ 318716 h 520365"/>
                  <a:gd name="connsiteX119" fmla="*/ 299097 w 370632"/>
                  <a:gd name="connsiteY119" fmla="*/ 317405 h 520365"/>
                  <a:gd name="connsiteX120" fmla="*/ 307771 w 370632"/>
                  <a:gd name="connsiteY120" fmla="*/ 313105 h 520365"/>
                  <a:gd name="connsiteX121" fmla="*/ 311426 w 370632"/>
                  <a:gd name="connsiteY121" fmla="*/ 310909 h 520365"/>
                  <a:gd name="connsiteX122" fmla="*/ 319214 w 370632"/>
                  <a:gd name="connsiteY122" fmla="*/ 305667 h 520365"/>
                  <a:gd name="connsiteX123" fmla="*/ 322961 w 370632"/>
                  <a:gd name="connsiteY123" fmla="*/ 302567 h 520365"/>
                  <a:gd name="connsiteX124" fmla="*/ 328442 w 370632"/>
                  <a:gd name="connsiteY124" fmla="*/ 298064 h 520365"/>
                  <a:gd name="connsiteX125" fmla="*/ 330270 w 370632"/>
                  <a:gd name="connsiteY125" fmla="*/ 295997 h 520365"/>
                  <a:gd name="connsiteX126" fmla="*/ 332410 w 370632"/>
                  <a:gd name="connsiteY126" fmla="*/ 293579 h 520365"/>
                  <a:gd name="connsiteX127" fmla="*/ 339811 w 370632"/>
                  <a:gd name="connsiteY127" fmla="*/ 284702 h 520365"/>
                  <a:gd name="connsiteX128" fmla="*/ 341878 w 370632"/>
                  <a:gd name="connsiteY128" fmla="*/ 281601 h 520365"/>
                  <a:gd name="connsiteX129" fmla="*/ 348209 w 370632"/>
                  <a:gd name="connsiteY129" fmla="*/ 271450 h 520365"/>
                  <a:gd name="connsiteX130" fmla="*/ 350405 w 370632"/>
                  <a:gd name="connsiteY130" fmla="*/ 267076 h 520365"/>
                  <a:gd name="connsiteX131" fmla="*/ 355425 w 370632"/>
                  <a:gd name="connsiteY131" fmla="*/ 255984 h 520365"/>
                  <a:gd name="connsiteX132" fmla="*/ 357381 w 370632"/>
                  <a:gd name="connsiteY132" fmla="*/ 250576 h 520365"/>
                  <a:gd name="connsiteX133" fmla="*/ 361441 w 370632"/>
                  <a:gd name="connsiteY133" fmla="*/ 237879 h 520365"/>
                  <a:gd name="connsiteX134" fmla="*/ 362918 w 370632"/>
                  <a:gd name="connsiteY134" fmla="*/ 232065 h 520365"/>
                  <a:gd name="connsiteX135" fmla="*/ 366148 w 370632"/>
                  <a:gd name="connsiteY135" fmla="*/ 216470 h 520365"/>
                  <a:gd name="connsiteX136" fmla="*/ 366978 w 370632"/>
                  <a:gd name="connsiteY136" fmla="*/ 211450 h 520365"/>
                  <a:gd name="connsiteX137" fmla="*/ 369452 w 370632"/>
                  <a:gd name="connsiteY137" fmla="*/ 189653 h 520365"/>
                  <a:gd name="connsiteX138" fmla="*/ 369562 w 370632"/>
                  <a:gd name="connsiteY138" fmla="*/ 188454 h 520365"/>
                  <a:gd name="connsiteX139" fmla="*/ 370633 w 370632"/>
                  <a:gd name="connsiteY139" fmla="*/ 160770 h 520365"/>
                  <a:gd name="connsiteX140" fmla="*/ 367089 w 370632"/>
                  <a:gd name="connsiteY140" fmla="*/ 114464 h 520365"/>
                  <a:gd name="connsiteX141" fmla="*/ 366259 w 370632"/>
                  <a:gd name="connsiteY141" fmla="*/ 110256 h 520365"/>
                  <a:gd name="connsiteX142" fmla="*/ 363084 w 370632"/>
                  <a:gd name="connsiteY142" fmla="*/ 95417 h 520365"/>
                  <a:gd name="connsiteX143" fmla="*/ 361183 w 370632"/>
                  <a:gd name="connsiteY143" fmla="*/ 89050 h 520365"/>
                  <a:gd name="connsiteX144" fmla="*/ 357639 w 370632"/>
                  <a:gd name="connsiteY144" fmla="*/ 78272 h 520365"/>
                  <a:gd name="connsiteX145" fmla="*/ 354816 w 370632"/>
                  <a:gd name="connsiteY145" fmla="*/ 71628 h 520365"/>
                  <a:gd name="connsiteX146" fmla="*/ 350718 w 370632"/>
                  <a:gd name="connsiteY146" fmla="*/ 62843 h 520365"/>
                  <a:gd name="connsiteX147" fmla="*/ 347378 w 370632"/>
                  <a:gd name="connsiteY147" fmla="*/ 57121 h 520365"/>
                  <a:gd name="connsiteX148" fmla="*/ 342413 w 370632"/>
                  <a:gd name="connsiteY148" fmla="*/ 49167 h 520365"/>
                  <a:gd name="connsiteX149" fmla="*/ 339239 w 370632"/>
                  <a:gd name="connsiteY149" fmla="*/ 45143 h 520365"/>
                  <a:gd name="connsiteX150" fmla="*/ 332798 w 370632"/>
                  <a:gd name="connsiteY150" fmla="*/ 37299 h 520365"/>
                  <a:gd name="connsiteX151" fmla="*/ 332281 w 370632"/>
                  <a:gd name="connsiteY151" fmla="*/ 36856 h 520365"/>
                  <a:gd name="connsiteX152" fmla="*/ 322702 w 370632"/>
                  <a:gd name="connsiteY152" fmla="*/ 27868 h 520365"/>
                  <a:gd name="connsiteX153" fmla="*/ 320506 w 370632"/>
                  <a:gd name="connsiteY153" fmla="*/ 26429 h 520365"/>
                  <a:gd name="connsiteX154" fmla="*/ 306351 w 370632"/>
                  <a:gd name="connsiteY154" fmla="*/ 17312 h 520365"/>
                  <a:gd name="connsiteX155" fmla="*/ 301810 w 370632"/>
                  <a:gd name="connsiteY155" fmla="*/ 14894 h 520365"/>
                  <a:gd name="connsiteX156" fmla="*/ 283391 w 370632"/>
                  <a:gd name="connsiteY156" fmla="*/ 7770 h 520365"/>
                  <a:gd name="connsiteX157" fmla="*/ 279054 w 370632"/>
                  <a:gd name="connsiteY157" fmla="*/ 6497 h 520365"/>
                  <a:gd name="connsiteX158" fmla="*/ 257497 w 370632"/>
                  <a:gd name="connsiteY158" fmla="*/ 2196 h 520365"/>
                  <a:gd name="connsiteX159" fmla="*/ 252994 w 370632"/>
                  <a:gd name="connsiteY159" fmla="*/ 1606 h 520365"/>
                  <a:gd name="connsiteX160" fmla="*/ 228171 w 370632"/>
                  <a:gd name="connsiteY160" fmla="*/ 166 h 520365"/>
                  <a:gd name="connsiteX161" fmla="*/ 225347 w 370632"/>
                  <a:gd name="connsiteY161" fmla="*/ 0 h 520365"/>
                  <a:gd name="connsiteX162" fmla="*/ 0 w 370632"/>
                  <a:gd name="connsiteY162" fmla="*/ 0 h 520365"/>
                  <a:gd name="connsiteX163" fmla="*/ 0 w 370632"/>
                  <a:gd name="connsiteY163" fmla="*/ 520365 h 520365"/>
                  <a:gd name="connsiteX164" fmla="*/ 100327 w 370632"/>
                  <a:gd name="connsiteY164" fmla="*/ 520365 h 520365"/>
                  <a:gd name="connsiteX165" fmla="*/ 100327 w 370632"/>
                  <a:gd name="connsiteY165" fmla="*/ 314434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</a:cxnLst>
                <a:rect l="l" t="t" r="r" b="b"/>
                <a:pathLst>
                  <a:path w="370632" h="520365">
                    <a:moveTo>
                      <a:pt x="303748" y="16020"/>
                    </a:moveTo>
                    <a:cubicBezTo>
                      <a:pt x="303637" y="15946"/>
                      <a:pt x="303472" y="15854"/>
                      <a:pt x="303305" y="15780"/>
                    </a:cubicBezTo>
                    <a:cubicBezTo>
                      <a:pt x="303472" y="15854"/>
                      <a:pt x="303619" y="15946"/>
                      <a:pt x="303748" y="16020"/>
                    </a:cubicBezTo>
                    <a:moveTo>
                      <a:pt x="369894" y="178118"/>
                    </a:moveTo>
                    <a:cubicBezTo>
                      <a:pt x="369821" y="180259"/>
                      <a:pt x="369784" y="182492"/>
                      <a:pt x="369654" y="184560"/>
                    </a:cubicBezTo>
                    <a:cubicBezTo>
                      <a:pt x="369784" y="182492"/>
                      <a:pt x="369821" y="180222"/>
                      <a:pt x="369894" y="178118"/>
                    </a:cubicBezTo>
                    <a:moveTo>
                      <a:pt x="367421" y="207187"/>
                    </a:moveTo>
                    <a:cubicBezTo>
                      <a:pt x="367698" y="205119"/>
                      <a:pt x="367938" y="202923"/>
                      <a:pt x="368141" y="200782"/>
                    </a:cubicBezTo>
                    <a:cubicBezTo>
                      <a:pt x="367938" y="202942"/>
                      <a:pt x="367753" y="205083"/>
                      <a:pt x="367421" y="207187"/>
                    </a:cubicBezTo>
                    <a:moveTo>
                      <a:pt x="363896" y="227285"/>
                    </a:moveTo>
                    <a:cubicBezTo>
                      <a:pt x="364247" y="225735"/>
                      <a:pt x="364579" y="224111"/>
                      <a:pt x="364893" y="222505"/>
                    </a:cubicBezTo>
                    <a:cubicBezTo>
                      <a:pt x="364560" y="224092"/>
                      <a:pt x="364247" y="225679"/>
                      <a:pt x="363896" y="227285"/>
                    </a:cubicBezTo>
                    <a:moveTo>
                      <a:pt x="359116" y="245095"/>
                    </a:moveTo>
                    <a:cubicBezTo>
                      <a:pt x="359467" y="244025"/>
                      <a:pt x="359836" y="242954"/>
                      <a:pt x="360150" y="241828"/>
                    </a:cubicBezTo>
                    <a:cubicBezTo>
                      <a:pt x="359836" y="242954"/>
                      <a:pt x="359467" y="244025"/>
                      <a:pt x="359116" y="245095"/>
                    </a:cubicBezTo>
                    <a:moveTo>
                      <a:pt x="353118" y="261041"/>
                    </a:moveTo>
                    <a:cubicBezTo>
                      <a:pt x="353468" y="260284"/>
                      <a:pt x="353838" y="259565"/>
                      <a:pt x="354151" y="258771"/>
                    </a:cubicBezTo>
                    <a:cubicBezTo>
                      <a:pt x="353819" y="259583"/>
                      <a:pt x="353468" y="260284"/>
                      <a:pt x="353118" y="261041"/>
                    </a:cubicBezTo>
                    <a:moveTo>
                      <a:pt x="345754" y="275455"/>
                    </a:moveTo>
                    <a:cubicBezTo>
                      <a:pt x="346104" y="274828"/>
                      <a:pt x="346510" y="274255"/>
                      <a:pt x="346917" y="273628"/>
                    </a:cubicBezTo>
                    <a:cubicBezTo>
                      <a:pt x="346510" y="274255"/>
                      <a:pt x="346104" y="274809"/>
                      <a:pt x="345754" y="275455"/>
                    </a:cubicBezTo>
                    <a:moveTo>
                      <a:pt x="336803" y="288337"/>
                    </a:moveTo>
                    <a:cubicBezTo>
                      <a:pt x="337356" y="287654"/>
                      <a:pt x="337910" y="287064"/>
                      <a:pt x="338427" y="286381"/>
                    </a:cubicBezTo>
                    <a:cubicBezTo>
                      <a:pt x="337910" y="287064"/>
                      <a:pt x="337319" y="287691"/>
                      <a:pt x="336803" y="288337"/>
                    </a:cubicBezTo>
                    <a:moveTo>
                      <a:pt x="328295" y="297879"/>
                    </a:moveTo>
                    <a:cubicBezTo>
                      <a:pt x="327815" y="298322"/>
                      <a:pt x="327335" y="298636"/>
                      <a:pt x="326855" y="299079"/>
                    </a:cubicBezTo>
                    <a:cubicBezTo>
                      <a:pt x="327483" y="298488"/>
                      <a:pt x="328128" y="297971"/>
                      <a:pt x="328756" y="297362"/>
                    </a:cubicBezTo>
                    <a:cubicBezTo>
                      <a:pt x="328571" y="297528"/>
                      <a:pt x="328442" y="297713"/>
                      <a:pt x="328295" y="297879"/>
                    </a:cubicBezTo>
                    <a:moveTo>
                      <a:pt x="314840" y="308620"/>
                    </a:moveTo>
                    <a:cubicBezTo>
                      <a:pt x="315671" y="308067"/>
                      <a:pt x="316520" y="307550"/>
                      <a:pt x="317313" y="306941"/>
                    </a:cubicBezTo>
                    <a:cubicBezTo>
                      <a:pt x="316520" y="307550"/>
                      <a:pt x="315671" y="308067"/>
                      <a:pt x="314840" y="308620"/>
                    </a:cubicBezTo>
                    <a:moveTo>
                      <a:pt x="302309" y="315818"/>
                    </a:moveTo>
                    <a:cubicBezTo>
                      <a:pt x="303268" y="315375"/>
                      <a:pt x="304210" y="314895"/>
                      <a:pt x="305169" y="314379"/>
                    </a:cubicBezTo>
                    <a:cubicBezTo>
                      <a:pt x="304228" y="314914"/>
                      <a:pt x="303268" y="315375"/>
                      <a:pt x="302309" y="315818"/>
                    </a:cubicBezTo>
                    <a:moveTo>
                      <a:pt x="289426" y="321078"/>
                    </a:moveTo>
                    <a:cubicBezTo>
                      <a:pt x="290460" y="320765"/>
                      <a:pt x="291457" y="320358"/>
                      <a:pt x="292453" y="320008"/>
                    </a:cubicBezTo>
                    <a:cubicBezTo>
                      <a:pt x="291457" y="320358"/>
                      <a:pt x="290460" y="320746"/>
                      <a:pt x="289426" y="321078"/>
                    </a:cubicBezTo>
                    <a:moveTo>
                      <a:pt x="276507" y="324696"/>
                    </a:moveTo>
                    <a:cubicBezTo>
                      <a:pt x="277375" y="324493"/>
                      <a:pt x="278223" y="324253"/>
                      <a:pt x="279091" y="324068"/>
                    </a:cubicBezTo>
                    <a:cubicBezTo>
                      <a:pt x="278205" y="324253"/>
                      <a:pt x="277375" y="324493"/>
                      <a:pt x="276507" y="324696"/>
                    </a:cubicBezTo>
                    <a:moveTo>
                      <a:pt x="264806" y="326800"/>
                    </a:moveTo>
                    <a:cubicBezTo>
                      <a:pt x="264455" y="326836"/>
                      <a:pt x="264086" y="326910"/>
                      <a:pt x="263699" y="326966"/>
                    </a:cubicBezTo>
                    <a:cubicBezTo>
                      <a:pt x="264086" y="326910"/>
                      <a:pt x="264455" y="326836"/>
                      <a:pt x="264806" y="326800"/>
                    </a:cubicBezTo>
                    <a:moveTo>
                      <a:pt x="222524" y="88607"/>
                    </a:moveTo>
                    <a:cubicBezTo>
                      <a:pt x="224240" y="88718"/>
                      <a:pt x="225901" y="88810"/>
                      <a:pt x="227580" y="89087"/>
                    </a:cubicBezTo>
                    <a:cubicBezTo>
                      <a:pt x="225975" y="88847"/>
                      <a:pt x="224240" y="88773"/>
                      <a:pt x="222524" y="88607"/>
                    </a:cubicBezTo>
                    <a:moveTo>
                      <a:pt x="233228" y="90434"/>
                    </a:moveTo>
                    <a:cubicBezTo>
                      <a:pt x="234705" y="90840"/>
                      <a:pt x="236126" y="91265"/>
                      <a:pt x="237528" y="91818"/>
                    </a:cubicBezTo>
                    <a:cubicBezTo>
                      <a:pt x="236163" y="91283"/>
                      <a:pt x="234686" y="90877"/>
                      <a:pt x="233228" y="90434"/>
                    </a:cubicBezTo>
                    <a:moveTo>
                      <a:pt x="242880" y="94421"/>
                    </a:moveTo>
                    <a:cubicBezTo>
                      <a:pt x="244043" y="95048"/>
                      <a:pt x="245114" y="95768"/>
                      <a:pt x="246184" y="96525"/>
                    </a:cubicBezTo>
                    <a:cubicBezTo>
                      <a:pt x="245114" y="95768"/>
                      <a:pt x="244043" y="95048"/>
                      <a:pt x="242880" y="94421"/>
                    </a:cubicBezTo>
                    <a:moveTo>
                      <a:pt x="251444" y="100936"/>
                    </a:moveTo>
                    <a:cubicBezTo>
                      <a:pt x="252201" y="101692"/>
                      <a:pt x="252920" y="102486"/>
                      <a:pt x="253640" y="103316"/>
                    </a:cubicBezTo>
                    <a:cubicBezTo>
                      <a:pt x="252902" y="102504"/>
                      <a:pt x="252201" y="101692"/>
                      <a:pt x="251444" y="100936"/>
                    </a:cubicBezTo>
                    <a:moveTo>
                      <a:pt x="258568" y="110293"/>
                    </a:moveTo>
                    <a:cubicBezTo>
                      <a:pt x="259048" y="111086"/>
                      <a:pt x="259528" y="111880"/>
                      <a:pt x="259952" y="112766"/>
                    </a:cubicBezTo>
                    <a:cubicBezTo>
                      <a:pt x="259509" y="111917"/>
                      <a:pt x="259085" y="111086"/>
                      <a:pt x="258568" y="110293"/>
                    </a:cubicBezTo>
                    <a:moveTo>
                      <a:pt x="264160" y="122898"/>
                    </a:moveTo>
                    <a:cubicBezTo>
                      <a:pt x="264400" y="123692"/>
                      <a:pt x="264677" y="124449"/>
                      <a:pt x="264917" y="125279"/>
                    </a:cubicBezTo>
                    <a:cubicBezTo>
                      <a:pt x="264677" y="124449"/>
                      <a:pt x="264400" y="123692"/>
                      <a:pt x="264160" y="122898"/>
                    </a:cubicBezTo>
                    <a:moveTo>
                      <a:pt x="268073" y="139970"/>
                    </a:moveTo>
                    <a:cubicBezTo>
                      <a:pt x="268110" y="140376"/>
                      <a:pt x="268239" y="140727"/>
                      <a:pt x="268276" y="141114"/>
                    </a:cubicBezTo>
                    <a:cubicBezTo>
                      <a:pt x="268220" y="140727"/>
                      <a:pt x="268110" y="140358"/>
                      <a:pt x="268073" y="139970"/>
                    </a:cubicBezTo>
                    <a:moveTo>
                      <a:pt x="265950" y="199989"/>
                    </a:moveTo>
                    <a:cubicBezTo>
                      <a:pt x="265913" y="200266"/>
                      <a:pt x="265784" y="200505"/>
                      <a:pt x="265711" y="200782"/>
                    </a:cubicBezTo>
                    <a:cubicBezTo>
                      <a:pt x="265803" y="200505"/>
                      <a:pt x="265913" y="200266"/>
                      <a:pt x="265950" y="199989"/>
                    </a:cubicBezTo>
                    <a:moveTo>
                      <a:pt x="229039" y="239447"/>
                    </a:moveTo>
                    <a:cubicBezTo>
                      <a:pt x="227765" y="239650"/>
                      <a:pt x="226381" y="239650"/>
                      <a:pt x="225052" y="239798"/>
                    </a:cubicBezTo>
                    <a:cubicBezTo>
                      <a:pt x="226381" y="239650"/>
                      <a:pt x="227821" y="239650"/>
                      <a:pt x="229039" y="239447"/>
                    </a:cubicBezTo>
                    <a:moveTo>
                      <a:pt x="239780" y="236310"/>
                    </a:moveTo>
                    <a:cubicBezTo>
                      <a:pt x="238100" y="237030"/>
                      <a:pt x="236329" y="237454"/>
                      <a:pt x="234538" y="237989"/>
                    </a:cubicBezTo>
                    <a:cubicBezTo>
                      <a:pt x="236329" y="237454"/>
                      <a:pt x="238156" y="237030"/>
                      <a:pt x="239780" y="236310"/>
                    </a:cubicBezTo>
                    <a:moveTo>
                      <a:pt x="248694" y="230976"/>
                    </a:moveTo>
                    <a:cubicBezTo>
                      <a:pt x="247384" y="232047"/>
                      <a:pt x="245908" y="232877"/>
                      <a:pt x="244486" y="233726"/>
                    </a:cubicBezTo>
                    <a:cubicBezTo>
                      <a:pt x="245908" y="232877"/>
                      <a:pt x="247384" y="232047"/>
                      <a:pt x="248694" y="230976"/>
                    </a:cubicBezTo>
                    <a:moveTo>
                      <a:pt x="260469" y="215547"/>
                    </a:moveTo>
                    <a:cubicBezTo>
                      <a:pt x="260063" y="216470"/>
                      <a:pt x="259509" y="217134"/>
                      <a:pt x="259085" y="217965"/>
                    </a:cubicBezTo>
                    <a:cubicBezTo>
                      <a:pt x="257645" y="220475"/>
                      <a:pt x="256224" y="222985"/>
                      <a:pt x="254397" y="225163"/>
                    </a:cubicBezTo>
                    <a:cubicBezTo>
                      <a:pt x="254914" y="224535"/>
                      <a:pt x="255468" y="224018"/>
                      <a:pt x="255947" y="223372"/>
                    </a:cubicBezTo>
                    <a:cubicBezTo>
                      <a:pt x="255117" y="224517"/>
                      <a:pt x="254194" y="225403"/>
                      <a:pt x="253326" y="226399"/>
                    </a:cubicBezTo>
                    <a:cubicBezTo>
                      <a:pt x="253493" y="226233"/>
                      <a:pt x="253603" y="226085"/>
                      <a:pt x="253769" y="225882"/>
                    </a:cubicBezTo>
                    <a:cubicBezTo>
                      <a:pt x="248639" y="231696"/>
                      <a:pt x="241921" y="236070"/>
                      <a:pt x="233080" y="238377"/>
                    </a:cubicBezTo>
                    <a:cubicBezTo>
                      <a:pt x="232970" y="238414"/>
                      <a:pt x="232841" y="238451"/>
                      <a:pt x="232730" y="238451"/>
                    </a:cubicBezTo>
                    <a:cubicBezTo>
                      <a:pt x="228190" y="239595"/>
                      <a:pt x="223151" y="240241"/>
                      <a:pt x="217504" y="240241"/>
                    </a:cubicBezTo>
                    <a:lnTo>
                      <a:pt x="100327" y="240241"/>
                    </a:lnTo>
                    <a:lnTo>
                      <a:pt x="100327" y="88367"/>
                    </a:lnTo>
                    <a:lnTo>
                      <a:pt x="217504" y="88367"/>
                    </a:lnTo>
                    <a:cubicBezTo>
                      <a:pt x="221638" y="88367"/>
                      <a:pt x="225495" y="88773"/>
                      <a:pt x="229149" y="89437"/>
                    </a:cubicBezTo>
                    <a:cubicBezTo>
                      <a:pt x="229592" y="89511"/>
                      <a:pt x="229980" y="89677"/>
                      <a:pt x="230386" y="89751"/>
                    </a:cubicBezTo>
                    <a:cubicBezTo>
                      <a:pt x="233450" y="90434"/>
                      <a:pt x="236347" y="91338"/>
                      <a:pt x="239060" y="92538"/>
                    </a:cubicBezTo>
                    <a:cubicBezTo>
                      <a:pt x="239780" y="92852"/>
                      <a:pt x="240444" y="93221"/>
                      <a:pt x="241164" y="93572"/>
                    </a:cubicBezTo>
                    <a:cubicBezTo>
                      <a:pt x="243434" y="94716"/>
                      <a:pt x="245575" y="96082"/>
                      <a:pt x="247568" y="97632"/>
                    </a:cubicBezTo>
                    <a:cubicBezTo>
                      <a:pt x="248436" y="98315"/>
                      <a:pt x="249285" y="99016"/>
                      <a:pt x="250115" y="99773"/>
                    </a:cubicBezTo>
                    <a:cubicBezTo>
                      <a:pt x="251795" y="101286"/>
                      <a:pt x="253345" y="103039"/>
                      <a:pt x="254766" y="104867"/>
                    </a:cubicBezTo>
                    <a:cubicBezTo>
                      <a:pt x="255689" y="106011"/>
                      <a:pt x="256556" y="107248"/>
                      <a:pt x="257387" y="108558"/>
                    </a:cubicBezTo>
                    <a:cubicBezTo>
                      <a:pt x="258623" y="110459"/>
                      <a:pt x="259731" y="112452"/>
                      <a:pt x="260764" y="114611"/>
                    </a:cubicBezTo>
                    <a:cubicBezTo>
                      <a:pt x="261558" y="116328"/>
                      <a:pt x="262315" y="118229"/>
                      <a:pt x="263034" y="120148"/>
                    </a:cubicBezTo>
                    <a:cubicBezTo>
                      <a:pt x="263902" y="122455"/>
                      <a:pt x="264714" y="124799"/>
                      <a:pt x="265378" y="127383"/>
                    </a:cubicBezTo>
                    <a:cubicBezTo>
                      <a:pt x="266006" y="129579"/>
                      <a:pt x="266449" y="132071"/>
                      <a:pt x="266929" y="134507"/>
                    </a:cubicBezTo>
                    <a:cubicBezTo>
                      <a:pt x="267482" y="137404"/>
                      <a:pt x="268073" y="140191"/>
                      <a:pt x="268442" y="143384"/>
                    </a:cubicBezTo>
                    <a:cubicBezTo>
                      <a:pt x="268719" y="145968"/>
                      <a:pt x="268793" y="148958"/>
                      <a:pt x="268995" y="151782"/>
                    </a:cubicBezTo>
                    <a:cubicBezTo>
                      <a:pt x="269236" y="154956"/>
                      <a:pt x="269512" y="158020"/>
                      <a:pt x="269549" y="161490"/>
                    </a:cubicBezTo>
                    <a:cubicBezTo>
                      <a:pt x="269549" y="163317"/>
                      <a:pt x="269475" y="165107"/>
                      <a:pt x="269439" y="166934"/>
                    </a:cubicBezTo>
                    <a:cubicBezTo>
                      <a:pt x="269365" y="171437"/>
                      <a:pt x="269199" y="175811"/>
                      <a:pt x="268885" y="179779"/>
                    </a:cubicBezTo>
                    <a:cubicBezTo>
                      <a:pt x="268719" y="181570"/>
                      <a:pt x="268534" y="183323"/>
                      <a:pt x="268368" y="185076"/>
                    </a:cubicBezTo>
                    <a:cubicBezTo>
                      <a:pt x="267814" y="189801"/>
                      <a:pt x="267132" y="194230"/>
                      <a:pt x="266264" y="198235"/>
                    </a:cubicBezTo>
                    <a:cubicBezTo>
                      <a:pt x="266061" y="199103"/>
                      <a:pt x="265950" y="199989"/>
                      <a:pt x="265748" y="200856"/>
                    </a:cubicBezTo>
                    <a:cubicBezTo>
                      <a:pt x="264825" y="204510"/>
                      <a:pt x="263680" y="207666"/>
                      <a:pt x="262518" y="210712"/>
                    </a:cubicBezTo>
                    <a:cubicBezTo>
                      <a:pt x="262074" y="211819"/>
                      <a:pt x="261761" y="213019"/>
                      <a:pt x="261244" y="214052"/>
                    </a:cubicBezTo>
                    <a:cubicBezTo>
                      <a:pt x="261410" y="213738"/>
                      <a:pt x="261558" y="213499"/>
                      <a:pt x="261687" y="213185"/>
                    </a:cubicBezTo>
                    <a:cubicBezTo>
                      <a:pt x="261484" y="213702"/>
                      <a:pt x="261244" y="214144"/>
                      <a:pt x="261060" y="214624"/>
                    </a:cubicBezTo>
                    <a:cubicBezTo>
                      <a:pt x="261134" y="214421"/>
                      <a:pt x="261170" y="214218"/>
                      <a:pt x="261263" y="214071"/>
                    </a:cubicBezTo>
                    <a:cubicBezTo>
                      <a:pt x="261023" y="214587"/>
                      <a:pt x="260746" y="215067"/>
                      <a:pt x="260469" y="215547"/>
                    </a:cubicBezTo>
                    <a:moveTo>
                      <a:pt x="100290" y="314434"/>
                    </a:moveTo>
                    <a:cubicBezTo>
                      <a:pt x="106048" y="316151"/>
                      <a:pt x="197553" y="327206"/>
                      <a:pt x="225310" y="328590"/>
                    </a:cubicBezTo>
                    <a:cubicBezTo>
                      <a:pt x="243453" y="329217"/>
                      <a:pt x="264290" y="328516"/>
                      <a:pt x="284462" y="322739"/>
                    </a:cubicBezTo>
                    <a:cubicBezTo>
                      <a:pt x="285053" y="322536"/>
                      <a:pt x="285698" y="322389"/>
                      <a:pt x="286289" y="322186"/>
                    </a:cubicBezTo>
                    <a:cubicBezTo>
                      <a:pt x="289593" y="321189"/>
                      <a:pt x="292804" y="320045"/>
                      <a:pt x="296034" y="318716"/>
                    </a:cubicBezTo>
                    <a:cubicBezTo>
                      <a:pt x="297067" y="318273"/>
                      <a:pt x="298064" y="317885"/>
                      <a:pt x="299097" y="317405"/>
                    </a:cubicBezTo>
                    <a:cubicBezTo>
                      <a:pt x="301995" y="316132"/>
                      <a:pt x="304911" y="314692"/>
                      <a:pt x="307771" y="313105"/>
                    </a:cubicBezTo>
                    <a:cubicBezTo>
                      <a:pt x="309008" y="312422"/>
                      <a:pt x="310189" y="311666"/>
                      <a:pt x="311426" y="310909"/>
                    </a:cubicBezTo>
                    <a:cubicBezTo>
                      <a:pt x="314047" y="309285"/>
                      <a:pt x="316667" y="307568"/>
                      <a:pt x="319214" y="305667"/>
                    </a:cubicBezTo>
                    <a:cubicBezTo>
                      <a:pt x="320488" y="304708"/>
                      <a:pt x="321724" y="303600"/>
                      <a:pt x="322961" y="302567"/>
                    </a:cubicBezTo>
                    <a:cubicBezTo>
                      <a:pt x="324788" y="301053"/>
                      <a:pt x="326652" y="299743"/>
                      <a:pt x="328442" y="298064"/>
                    </a:cubicBezTo>
                    <a:cubicBezTo>
                      <a:pt x="329070" y="297436"/>
                      <a:pt x="329642" y="296624"/>
                      <a:pt x="330270" y="295997"/>
                    </a:cubicBezTo>
                    <a:cubicBezTo>
                      <a:pt x="331026" y="295240"/>
                      <a:pt x="331709" y="294372"/>
                      <a:pt x="332410" y="293579"/>
                    </a:cubicBezTo>
                    <a:cubicBezTo>
                      <a:pt x="334994" y="290755"/>
                      <a:pt x="337504" y="287857"/>
                      <a:pt x="339811" y="284702"/>
                    </a:cubicBezTo>
                    <a:cubicBezTo>
                      <a:pt x="340568" y="283742"/>
                      <a:pt x="341195" y="282634"/>
                      <a:pt x="341878" y="281601"/>
                    </a:cubicBezTo>
                    <a:cubicBezTo>
                      <a:pt x="344112" y="278371"/>
                      <a:pt x="346252" y="275031"/>
                      <a:pt x="348209" y="271450"/>
                    </a:cubicBezTo>
                    <a:cubicBezTo>
                      <a:pt x="348965" y="270066"/>
                      <a:pt x="349648" y="268553"/>
                      <a:pt x="350405" y="267076"/>
                    </a:cubicBezTo>
                    <a:cubicBezTo>
                      <a:pt x="352195" y="263496"/>
                      <a:pt x="353875" y="259841"/>
                      <a:pt x="355425" y="255984"/>
                    </a:cubicBezTo>
                    <a:cubicBezTo>
                      <a:pt x="356145" y="254231"/>
                      <a:pt x="356735" y="252367"/>
                      <a:pt x="357381" y="250576"/>
                    </a:cubicBezTo>
                    <a:cubicBezTo>
                      <a:pt x="358858" y="246479"/>
                      <a:pt x="360205" y="242271"/>
                      <a:pt x="361441" y="237879"/>
                    </a:cubicBezTo>
                    <a:cubicBezTo>
                      <a:pt x="361958" y="235978"/>
                      <a:pt x="362438" y="234022"/>
                      <a:pt x="362918" y="232065"/>
                    </a:cubicBezTo>
                    <a:cubicBezTo>
                      <a:pt x="364154" y="227045"/>
                      <a:pt x="365225" y="221840"/>
                      <a:pt x="366148" y="216470"/>
                    </a:cubicBezTo>
                    <a:cubicBezTo>
                      <a:pt x="366425" y="214790"/>
                      <a:pt x="366739" y="213166"/>
                      <a:pt x="366978" y="211450"/>
                    </a:cubicBezTo>
                    <a:cubicBezTo>
                      <a:pt x="368012" y="204492"/>
                      <a:pt x="368842" y="197202"/>
                      <a:pt x="369452" y="189653"/>
                    </a:cubicBezTo>
                    <a:cubicBezTo>
                      <a:pt x="369488" y="189247"/>
                      <a:pt x="369525" y="188860"/>
                      <a:pt x="369562" y="188454"/>
                    </a:cubicBezTo>
                    <a:cubicBezTo>
                      <a:pt x="370190" y="179576"/>
                      <a:pt x="370633" y="170441"/>
                      <a:pt x="370633" y="160770"/>
                    </a:cubicBezTo>
                    <a:cubicBezTo>
                      <a:pt x="370633" y="143975"/>
                      <a:pt x="369396" y="128638"/>
                      <a:pt x="367089" y="114464"/>
                    </a:cubicBezTo>
                    <a:cubicBezTo>
                      <a:pt x="366849" y="112987"/>
                      <a:pt x="366498" y="111677"/>
                      <a:pt x="366259" y="110256"/>
                    </a:cubicBezTo>
                    <a:cubicBezTo>
                      <a:pt x="365336" y="105162"/>
                      <a:pt x="364302" y="100197"/>
                      <a:pt x="363084" y="95417"/>
                    </a:cubicBezTo>
                    <a:cubicBezTo>
                      <a:pt x="362494" y="93184"/>
                      <a:pt x="361811" y="91209"/>
                      <a:pt x="361183" y="89050"/>
                    </a:cubicBezTo>
                    <a:cubicBezTo>
                      <a:pt x="360076" y="85396"/>
                      <a:pt x="358950" y="81686"/>
                      <a:pt x="357639" y="78272"/>
                    </a:cubicBezTo>
                    <a:cubicBezTo>
                      <a:pt x="356772" y="75928"/>
                      <a:pt x="355775" y="73824"/>
                      <a:pt x="354816" y="71628"/>
                    </a:cubicBezTo>
                    <a:cubicBezTo>
                      <a:pt x="353505" y="68638"/>
                      <a:pt x="352232" y="65629"/>
                      <a:pt x="350718" y="62843"/>
                    </a:cubicBezTo>
                    <a:cubicBezTo>
                      <a:pt x="349685" y="60812"/>
                      <a:pt x="348522" y="58985"/>
                      <a:pt x="347378" y="57121"/>
                    </a:cubicBezTo>
                    <a:cubicBezTo>
                      <a:pt x="345791" y="54408"/>
                      <a:pt x="344203" y="51677"/>
                      <a:pt x="342413" y="49167"/>
                    </a:cubicBezTo>
                    <a:cubicBezTo>
                      <a:pt x="341417" y="47727"/>
                      <a:pt x="340310" y="46509"/>
                      <a:pt x="339239" y="45143"/>
                    </a:cubicBezTo>
                    <a:cubicBezTo>
                      <a:pt x="337172" y="42430"/>
                      <a:pt x="335068" y="39736"/>
                      <a:pt x="332798" y="37299"/>
                    </a:cubicBezTo>
                    <a:cubicBezTo>
                      <a:pt x="332595" y="37133"/>
                      <a:pt x="332447" y="37023"/>
                      <a:pt x="332281" y="36856"/>
                    </a:cubicBezTo>
                    <a:cubicBezTo>
                      <a:pt x="329217" y="33682"/>
                      <a:pt x="326117" y="30563"/>
                      <a:pt x="322702" y="27868"/>
                    </a:cubicBezTo>
                    <a:cubicBezTo>
                      <a:pt x="322075" y="27315"/>
                      <a:pt x="321226" y="26946"/>
                      <a:pt x="320506" y="26429"/>
                    </a:cubicBezTo>
                    <a:cubicBezTo>
                      <a:pt x="315966" y="22959"/>
                      <a:pt x="311241" y="19988"/>
                      <a:pt x="306351" y="17312"/>
                    </a:cubicBezTo>
                    <a:cubicBezTo>
                      <a:pt x="304837" y="16518"/>
                      <a:pt x="303361" y="15632"/>
                      <a:pt x="301810" y="14894"/>
                    </a:cubicBezTo>
                    <a:cubicBezTo>
                      <a:pt x="295849" y="11996"/>
                      <a:pt x="289685" y="9689"/>
                      <a:pt x="283391" y="7770"/>
                    </a:cubicBezTo>
                    <a:cubicBezTo>
                      <a:pt x="281952" y="7327"/>
                      <a:pt x="280530" y="6903"/>
                      <a:pt x="279054" y="6497"/>
                    </a:cubicBezTo>
                    <a:cubicBezTo>
                      <a:pt x="271930" y="4540"/>
                      <a:pt x="264732" y="3156"/>
                      <a:pt x="257497" y="2196"/>
                    </a:cubicBezTo>
                    <a:cubicBezTo>
                      <a:pt x="256021" y="1993"/>
                      <a:pt x="254508" y="1753"/>
                      <a:pt x="252994" y="1606"/>
                    </a:cubicBezTo>
                    <a:cubicBezTo>
                      <a:pt x="244634" y="683"/>
                      <a:pt x="236329" y="258"/>
                      <a:pt x="228171" y="166"/>
                    </a:cubicBezTo>
                    <a:cubicBezTo>
                      <a:pt x="227174" y="166"/>
                      <a:pt x="226344" y="0"/>
                      <a:pt x="2253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7" y="520365"/>
                    </a:lnTo>
                    <a:lnTo>
                      <a:pt x="100327" y="314434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" name="Freeform: Shape 163">
                <a:extLst>
                  <a:ext uri="{FF2B5EF4-FFF2-40B4-BE49-F238E27FC236}">
                    <a16:creationId xmlns:a16="http://schemas.microsoft.com/office/drawing/2014/main" id="{AFD36A57-A0D4-4DC4-43BE-7C688CC15FFE}"/>
                  </a:ext>
                </a:extLst>
              </p:cNvPr>
              <p:cNvSpPr/>
              <p:nvPr/>
            </p:nvSpPr>
            <p:spPr>
              <a:xfrm>
                <a:off x="5624284" y="4219873"/>
                <a:ext cx="344166" cy="522746"/>
              </a:xfrm>
              <a:custGeom>
                <a:avLst/>
                <a:gdLst>
                  <a:gd name="connsiteX0" fmla="*/ 2160 w 344166"/>
                  <a:gd name="connsiteY0" fmla="*/ 83162 h 522746"/>
                  <a:gd name="connsiteX1" fmla="*/ 1919 w 344166"/>
                  <a:gd name="connsiteY1" fmla="*/ 84676 h 522746"/>
                  <a:gd name="connsiteX2" fmla="*/ 2160 w 344166"/>
                  <a:gd name="connsiteY2" fmla="*/ 83162 h 522746"/>
                  <a:gd name="connsiteX3" fmla="*/ 28164 w 344166"/>
                  <a:gd name="connsiteY3" fmla="*/ 28791 h 522746"/>
                  <a:gd name="connsiteX4" fmla="*/ 28367 w 344166"/>
                  <a:gd name="connsiteY4" fmla="*/ 28625 h 522746"/>
                  <a:gd name="connsiteX5" fmla="*/ 28016 w 344166"/>
                  <a:gd name="connsiteY5" fmla="*/ 28976 h 522746"/>
                  <a:gd name="connsiteX6" fmla="*/ 28164 w 344166"/>
                  <a:gd name="connsiteY6" fmla="*/ 28791 h 522746"/>
                  <a:gd name="connsiteX7" fmla="*/ 101250 w 344166"/>
                  <a:gd name="connsiteY7" fmla="*/ 404038 h 522746"/>
                  <a:gd name="connsiteX8" fmla="*/ 101286 w 344166"/>
                  <a:gd name="connsiteY8" fmla="*/ 404111 h 522746"/>
                  <a:gd name="connsiteX9" fmla="*/ 101250 w 344166"/>
                  <a:gd name="connsiteY9" fmla="*/ 404038 h 522746"/>
                  <a:gd name="connsiteX10" fmla="*/ 105052 w 344166"/>
                  <a:gd name="connsiteY10" fmla="*/ 414576 h 522746"/>
                  <a:gd name="connsiteX11" fmla="*/ 104129 w 344166"/>
                  <a:gd name="connsiteY11" fmla="*/ 413026 h 522746"/>
                  <a:gd name="connsiteX12" fmla="*/ 105052 w 344166"/>
                  <a:gd name="connsiteY12" fmla="*/ 414576 h 522746"/>
                  <a:gd name="connsiteX13" fmla="*/ 110145 w 344166"/>
                  <a:gd name="connsiteY13" fmla="*/ 420943 h 522746"/>
                  <a:gd name="connsiteX14" fmla="*/ 108632 w 344166"/>
                  <a:gd name="connsiteY14" fmla="*/ 419707 h 522746"/>
                  <a:gd name="connsiteX15" fmla="*/ 110145 w 344166"/>
                  <a:gd name="connsiteY15" fmla="*/ 420943 h 522746"/>
                  <a:gd name="connsiteX16" fmla="*/ 28016 w 344166"/>
                  <a:gd name="connsiteY16" fmla="*/ 495450 h 522746"/>
                  <a:gd name="connsiteX17" fmla="*/ 27943 w 344166"/>
                  <a:gd name="connsiteY17" fmla="*/ 495376 h 522746"/>
                  <a:gd name="connsiteX18" fmla="*/ 29087 w 344166"/>
                  <a:gd name="connsiteY18" fmla="*/ 496373 h 522746"/>
                  <a:gd name="connsiteX19" fmla="*/ 28016 w 344166"/>
                  <a:gd name="connsiteY19" fmla="*/ 495450 h 522746"/>
                  <a:gd name="connsiteX20" fmla="*/ 15559 w 344166"/>
                  <a:gd name="connsiteY20" fmla="*/ 480021 h 522746"/>
                  <a:gd name="connsiteX21" fmla="*/ 16278 w 344166"/>
                  <a:gd name="connsiteY21" fmla="*/ 481165 h 522746"/>
                  <a:gd name="connsiteX22" fmla="*/ 15559 w 344166"/>
                  <a:gd name="connsiteY22" fmla="*/ 480021 h 522746"/>
                  <a:gd name="connsiteX23" fmla="*/ 1883 w 344166"/>
                  <a:gd name="connsiteY23" fmla="*/ 440839 h 522746"/>
                  <a:gd name="connsiteX24" fmla="*/ 2234 w 344166"/>
                  <a:gd name="connsiteY24" fmla="*/ 442869 h 522746"/>
                  <a:gd name="connsiteX25" fmla="*/ 1883 w 344166"/>
                  <a:gd name="connsiteY25" fmla="*/ 440839 h 522746"/>
                  <a:gd name="connsiteX26" fmla="*/ 1477 w 344166"/>
                  <a:gd name="connsiteY26" fmla="*/ 438292 h 522746"/>
                  <a:gd name="connsiteX27" fmla="*/ 2621 w 344166"/>
                  <a:gd name="connsiteY27" fmla="*/ 445490 h 522746"/>
                  <a:gd name="connsiteX28" fmla="*/ 6238 w 344166"/>
                  <a:gd name="connsiteY28" fmla="*/ 459849 h 522746"/>
                  <a:gd name="connsiteX29" fmla="*/ 7512 w 344166"/>
                  <a:gd name="connsiteY29" fmla="*/ 463946 h 522746"/>
                  <a:gd name="connsiteX30" fmla="*/ 14470 w 344166"/>
                  <a:gd name="connsiteY30" fmla="*/ 478268 h 522746"/>
                  <a:gd name="connsiteX31" fmla="*/ 17220 w 344166"/>
                  <a:gd name="connsiteY31" fmla="*/ 482642 h 522746"/>
                  <a:gd name="connsiteX32" fmla="*/ 26853 w 344166"/>
                  <a:gd name="connsiteY32" fmla="*/ 494416 h 522746"/>
                  <a:gd name="connsiteX33" fmla="*/ 27850 w 344166"/>
                  <a:gd name="connsiteY33" fmla="*/ 495616 h 522746"/>
                  <a:gd name="connsiteX34" fmla="*/ 32815 w 344166"/>
                  <a:gd name="connsiteY34" fmla="*/ 499713 h 522746"/>
                  <a:gd name="connsiteX35" fmla="*/ 34845 w 344166"/>
                  <a:gd name="connsiteY35" fmla="*/ 501393 h 522746"/>
                  <a:gd name="connsiteX36" fmla="*/ 41526 w 344166"/>
                  <a:gd name="connsiteY36" fmla="*/ 505896 h 522746"/>
                  <a:gd name="connsiteX37" fmla="*/ 44110 w 344166"/>
                  <a:gd name="connsiteY37" fmla="*/ 507483 h 522746"/>
                  <a:gd name="connsiteX38" fmla="*/ 50865 w 344166"/>
                  <a:gd name="connsiteY38" fmla="*/ 510990 h 522746"/>
                  <a:gd name="connsiteX39" fmla="*/ 53928 w 344166"/>
                  <a:gd name="connsiteY39" fmla="*/ 512374 h 522746"/>
                  <a:gd name="connsiteX40" fmla="*/ 60813 w 344166"/>
                  <a:gd name="connsiteY40" fmla="*/ 515032 h 522746"/>
                  <a:gd name="connsiteX41" fmla="*/ 64116 w 344166"/>
                  <a:gd name="connsiteY41" fmla="*/ 516102 h 522746"/>
                  <a:gd name="connsiteX42" fmla="*/ 71240 w 344166"/>
                  <a:gd name="connsiteY42" fmla="*/ 518132 h 522746"/>
                  <a:gd name="connsiteX43" fmla="*/ 74101 w 344166"/>
                  <a:gd name="connsiteY43" fmla="*/ 518815 h 522746"/>
                  <a:gd name="connsiteX44" fmla="*/ 82019 w 344166"/>
                  <a:gd name="connsiteY44" fmla="*/ 520402 h 522746"/>
                  <a:gd name="connsiteX45" fmla="*/ 83458 w 344166"/>
                  <a:gd name="connsiteY45" fmla="*/ 520605 h 522746"/>
                  <a:gd name="connsiteX46" fmla="*/ 111068 w 344166"/>
                  <a:gd name="connsiteY46" fmla="*/ 522746 h 522746"/>
                  <a:gd name="connsiteX47" fmla="*/ 120923 w 344166"/>
                  <a:gd name="connsiteY47" fmla="*/ 522506 h 522746"/>
                  <a:gd name="connsiteX48" fmla="*/ 344075 w 344166"/>
                  <a:gd name="connsiteY48" fmla="*/ 510455 h 522746"/>
                  <a:gd name="connsiteX49" fmla="*/ 344148 w 344166"/>
                  <a:gd name="connsiteY49" fmla="*/ 510455 h 522746"/>
                  <a:gd name="connsiteX50" fmla="*/ 344148 w 344166"/>
                  <a:gd name="connsiteY50" fmla="*/ 428510 h 522746"/>
                  <a:gd name="connsiteX51" fmla="*/ 143440 w 344166"/>
                  <a:gd name="connsiteY51" fmla="*/ 428510 h 522746"/>
                  <a:gd name="connsiteX52" fmla="*/ 142296 w 344166"/>
                  <a:gd name="connsiteY52" fmla="*/ 428510 h 522746"/>
                  <a:gd name="connsiteX53" fmla="*/ 114206 w 344166"/>
                  <a:gd name="connsiteY53" fmla="*/ 423933 h 522746"/>
                  <a:gd name="connsiteX54" fmla="*/ 108207 w 344166"/>
                  <a:gd name="connsiteY54" fmla="*/ 419079 h 522746"/>
                  <a:gd name="connsiteX55" fmla="*/ 107654 w 344166"/>
                  <a:gd name="connsiteY55" fmla="*/ 418323 h 522746"/>
                  <a:gd name="connsiteX56" fmla="*/ 103870 w 344166"/>
                  <a:gd name="connsiteY56" fmla="*/ 412158 h 522746"/>
                  <a:gd name="connsiteX57" fmla="*/ 103427 w 344166"/>
                  <a:gd name="connsiteY57" fmla="*/ 410774 h 522746"/>
                  <a:gd name="connsiteX58" fmla="*/ 100327 w 344166"/>
                  <a:gd name="connsiteY58" fmla="*/ 391672 h 522746"/>
                  <a:gd name="connsiteX59" fmla="*/ 100327 w 344166"/>
                  <a:gd name="connsiteY59" fmla="*/ 310761 h 522746"/>
                  <a:gd name="connsiteX60" fmla="*/ 311906 w 344166"/>
                  <a:gd name="connsiteY60" fmla="*/ 304357 h 522746"/>
                  <a:gd name="connsiteX61" fmla="*/ 312016 w 344166"/>
                  <a:gd name="connsiteY61" fmla="*/ 304357 h 522746"/>
                  <a:gd name="connsiteX62" fmla="*/ 312016 w 344166"/>
                  <a:gd name="connsiteY62" fmla="*/ 221748 h 522746"/>
                  <a:gd name="connsiteX63" fmla="*/ 100327 w 344166"/>
                  <a:gd name="connsiteY63" fmla="*/ 214624 h 522746"/>
                  <a:gd name="connsiteX64" fmla="*/ 100327 w 344166"/>
                  <a:gd name="connsiteY64" fmla="*/ 133750 h 522746"/>
                  <a:gd name="connsiteX65" fmla="*/ 137405 w 344166"/>
                  <a:gd name="connsiteY65" fmla="*/ 94051 h 522746"/>
                  <a:gd name="connsiteX66" fmla="*/ 344167 w 344166"/>
                  <a:gd name="connsiteY66" fmla="*/ 94051 h 522746"/>
                  <a:gd name="connsiteX67" fmla="*/ 344167 w 344166"/>
                  <a:gd name="connsiteY67" fmla="*/ 11443 h 522746"/>
                  <a:gd name="connsiteX68" fmla="*/ 344093 w 344166"/>
                  <a:gd name="connsiteY68" fmla="*/ 11406 h 522746"/>
                  <a:gd name="connsiteX69" fmla="*/ 113818 w 344166"/>
                  <a:gd name="connsiteY69" fmla="*/ 37 h 522746"/>
                  <a:gd name="connsiteX70" fmla="*/ 111160 w 344166"/>
                  <a:gd name="connsiteY70" fmla="*/ 0 h 522746"/>
                  <a:gd name="connsiteX71" fmla="*/ 75319 w 344166"/>
                  <a:gd name="connsiteY71" fmla="*/ 4023 h 522746"/>
                  <a:gd name="connsiteX72" fmla="*/ 75116 w 344166"/>
                  <a:gd name="connsiteY72" fmla="*/ 4060 h 522746"/>
                  <a:gd name="connsiteX73" fmla="*/ 65685 w 344166"/>
                  <a:gd name="connsiteY73" fmla="*/ 6681 h 522746"/>
                  <a:gd name="connsiteX74" fmla="*/ 65334 w 344166"/>
                  <a:gd name="connsiteY74" fmla="*/ 6792 h 522746"/>
                  <a:gd name="connsiteX75" fmla="*/ 32390 w 344166"/>
                  <a:gd name="connsiteY75" fmla="*/ 24934 h 522746"/>
                  <a:gd name="connsiteX76" fmla="*/ 29917 w 344166"/>
                  <a:gd name="connsiteY76" fmla="*/ 27001 h 522746"/>
                  <a:gd name="connsiteX77" fmla="*/ 28016 w 344166"/>
                  <a:gd name="connsiteY77" fmla="*/ 28625 h 522746"/>
                  <a:gd name="connsiteX78" fmla="*/ 26337 w 344166"/>
                  <a:gd name="connsiteY78" fmla="*/ 30729 h 522746"/>
                  <a:gd name="connsiteX79" fmla="*/ 16426 w 344166"/>
                  <a:gd name="connsiteY79" fmla="*/ 43132 h 522746"/>
                  <a:gd name="connsiteX80" fmla="*/ 14562 w 344166"/>
                  <a:gd name="connsiteY80" fmla="*/ 46509 h 522746"/>
                  <a:gd name="connsiteX81" fmla="*/ 8398 w 344166"/>
                  <a:gd name="connsiteY81" fmla="*/ 59428 h 522746"/>
                  <a:gd name="connsiteX82" fmla="*/ 6644 w 344166"/>
                  <a:gd name="connsiteY82" fmla="*/ 63839 h 522746"/>
                  <a:gd name="connsiteX83" fmla="*/ 2473 w 344166"/>
                  <a:gd name="connsiteY83" fmla="*/ 80782 h 522746"/>
                  <a:gd name="connsiteX84" fmla="*/ 1477 w 344166"/>
                  <a:gd name="connsiteY84" fmla="*/ 87666 h 522746"/>
                  <a:gd name="connsiteX85" fmla="*/ 277 w 344166"/>
                  <a:gd name="connsiteY85" fmla="*/ 104165 h 522746"/>
                  <a:gd name="connsiteX86" fmla="*/ 0 w 344166"/>
                  <a:gd name="connsiteY86" fmla="*/ 108096 h 522746"/>
                  <a:gd name="connsiteX87" fmla="*/ 0 w 344166"/>
                  <a:gd name="connsiteY87" fmla="*/ 417916 h 522746"/>
                  <a:gd name="connsiteX88" fmla="*/ 314 w 344166"/>
                  <a:gd name="connsiteY88" fmla="*/ 422327 h 522746"/>
                  <a:gd name="connsiteX89" fmla="*/ 1477 w 344166"/>
                  <a:gd name="connsiteY89" fmla="*/ 438292 h 52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4166" h="522746">
                    <a:moveTo>
                      <a:pt x="2160" y="83162"/>
                    </a:moveTo>
                    <a:cubicBezTo>
                      <a:pt x="2086" y="83642"/>
                      <a:pt x="1993" y="84159"/>
                      <a:pt x="1919" y="84676"/>
                    </a:cubicBezTo>
                    <a:cubicBezTo>
                      <a:pt x="1993" y="84159"/>
                      <a:pt x="2086" y="83642"/>
                      <a:pt x="2160" y="83162"/>
                    </a:cubicBezTo>
                    <a:moveTo>
                      <a:pt x="28164" y="28791"/>
                    </a:moveTo>
                    <a:cubicBezTo>
                      <a:pt x="28238" y="28754"/>
                      <a:pt x="28330" y="28681"/>
                      <a:pt x="28367" y="28625"/>
                    </a:cubicBezTo>
                    <a:cubicBezTo>
                      <a:pt x="28256" y="28736"/>
                      <a:pt x="28127" y="28865"/>
                      <a:pt x="28016" y="28976"/>
                    </a:cubicBezTo>
                    <a:cubicBezTo>
                      <a:pt x="28053" y="28939"/>
                      <a:pt x="28090" y="28865"/>
                      <a:pt x="28164" y="28791"/>
                    </a:cubicBezTo>
                    <a:moveTo>
                      <a:pt x="101250" y="404038"/>
                    </a:moveTo>
                    <a:cubicBezTo>
                      <a:pt x="101250" y="404074"/>
                      <a:pt x="101286" y="404074"/>
                      <a:pt x="101286" y="404111"/>
                    </a:cubicBezTo>
                    <a:cubicBezTo>
                      <a:pt x="101286" y="404074"/>
                      <a:pt x="101286" y="404074"/>
                      <a:pt x="101250" y="404038"/>
                    </a:cubicBezTo>
                    <a:moveTo>
                      <a:pt x="105052" y="414576"/>
                    </a:moveTo>
                    <a:cubicBezTo>
                      <a:pt x="104774" y="414022"/>
                      <a:pt x="104368" y="413616"/>
                      <a:pt x="104129" y="413026"/>
                    </a:cubicBezTo>
                    <a:cubicBezTo>
                      <a:pt x="104387" y="413598"/>
                      <a:pt x="104774" y="414022"/>
                      <a:pt x="105052" y="414576"/>
                    </a:cubicBezTo>
                    <a:moveTo>
                      <a:pt x="110145" y="420943"/>
                    </a:moveTo>
                    <a:cubicBezTo>
                      <a:pt x="109666" y="420500"/>
                      <a:pt x="109112" y="420186"/>
                      <a:pt x="108632" y="419707"/>
                    </a:cubicBezTo>
                    <a:cubicBezTo>
                      <a:pt x="109112" y="420186"/>
                      <a:pt x="109666" y="420519"/>
                      <a:pt x="110145" y="420943"/>
                    </a:cubicBezTo>
                    <a:moveTo>
                      <a:pt x="28016" y="495450"/>
                    </a:moveTo>
                    <a:cubicBezTo>
                      <a:pt x="27980" y="495413"/>
                      <a:pt x="27980" y="495376"/>
                      <a:pt x="27943" y="495376"/>
                    </a:cubicBezTo>
                    <a:cubicBezTo>
                      <a:pt x="28293" y="495727"/>
                      <a:pt x="28699" y="496059"/>
                      <a:pt x="29087" y="496373"/>
                    </a:cubicBezTo>
                    <a:cubicBezTo>
                      <a:pt x="28736" y="496041"/>
                      <a:pt x="28330" y="495727"/>
                      <a:pt x="28016" y="495450"/>
                    </a:cubicBezTo>
                    <a:moveTo>
                      <a:pt x="15559" y="480021"/>
                    </a:moveTo>
                    <a:cubicBezTo>
                      <a:pt x="15798" y="480372"/>
                      <a:pt x="16039" y="480778"/>
                      <a:pt x="16278" y="481165"/>
                    </a:cubicBezTo>
                    <a:cubicBezTo>
                      <a:pt x="16039" y="480778"/>
                      <a:pt x="15798" y="480372"/>
                      <a:pt x="15559" y="480021"/>
                    </a:cubicBezTo>
                    <a:moveTo>
                      <a:pt x="1883" y="440839"/>
                    </a:moveTo>
                    <a:cubicBezTo>
                      <a:pt x="1993" y="441522"/>
                      <a:pt x="2123" y="442186"/>
                      <a:pt x="2234" y="442869"/>
                    </a:cubicBezTo>
                    <a:cubicBezTo>
                      <a:pt x="2123" y="442186"/>
                      <a:pt x="1993" y="441522"/>
                      <a:pt x="1883" y="440839"/>
                    </a:cubicBezTo>
                    <a:moveTo>
                      <a:pt x="1477" y="438292"/>
                    </a:moveTo>
                    <a:cubicBezTo>
                      <a:pt x="1790" y="440765"/>
                      <a:pt x="2234" y="443146"/>
                      <a:pt x="2621" y="445490"/>
                    </a:cubicBezTo>
                    <a:cubicBezTo>
                      <a:pt x="3581" y="450584"/>
                      <a:pt x="4762" y="455401"/>
                      <a:pt x="6238" y="459849"/>
                    </a:cubicBezTo>
                    <a:cubicBezTo>
                      <a:pt x="6644" y="461196"/>
                      <a:pt x="7032" y="462635"/>
                      <a:pt x="7512" y="463946"/>
                    </a:cubicBezTo>
                    <a:cubicBezTo>
                      <a:pt x="9468" y="469187"/>
                      <a:pt x="11849" y="473857"/>
                      <a:pt x="14470" y="478268"/>
                    </a:cubicBezTo>
                    <a:cubicBezTo>
                      <a:pt x="15337" y="479744"/>
                      <a:pt x="16260" y="481257"/>
                      <a:pt x="17220" y="482642"/>
                    </a:cubicBezTo>
                    <a:cubicBezTo>
                      <a:pt x="20154" y="486979"/>
                      <a:pt x="23347" y="490947"/>
                      <a:pt x="26853" y="494416"/>
                    </a:cubicBezTo>
                    <a:cubicBezTo>
                      <a:pt x="27204" y="494767"/>
                      <a:pt x="27444" y="495247"/>
                      <a:pt x="27850" y="495616"/>
                    </a:cubicBezTo>
                    <a:cubicBezTo>
                      <a:pt x="29401" y="497129"/>
                      <a:pt x="31154" y="498366"/>
                      <a:pt x="32815" y="499713"/>
                    </a:cubicBezTo>
                    <a:cubicBezTo>
                      <a:pt x="33498" y="500267"/>
                      <a:pt x="34162" y="500858"/>
                      <a:pt x="34845" y="501393"/>
                    </a:cubicBezTo>
                    <a:cubicBezTo>
                      <a:pt x="37041" y="503017"/>
                      <a:pt x="39256" y="504493"/>
                      <a:pt x="41526" y="505896"/>
                    </a:cubicBezTo>
                    <a:cubicBezTo>
                      <a:pt x="42357" y="506450"/>
                      <a:pt x="43243" y="507003"/>
                      <a:pt x="44110" y="507483"/>
                    </a:cubicBezTo>
                    <a:cubicBezTo>
                      <a:pt x="46306" y="508757"/>
                      <a:pt x="48558" y="509901"/>
                      <a:pt x="50865" y="510990"/>
                    </a:cubicBezTo>
                    <a:cubicBezTo>
                      <a:pt x="51898" y="511470"/>
                      <a:pt x="52895" y="511950"/>
                      <a:pt x="53928" y="512374"/>
                    </a:cubicBezTo>
                    <a:cubicBezTo>
                      <a:pt x="56199" y="513334"/>
                      <a:pt x="58506" y="514201"/>
                      <a:pt x="60813" y="515032"/>
                    </a:cubicBezTo>
                    <a:cubicBezTo>
                      <a:pt x="61883" y="515382"/>
                      <a:pt x="63009" y="515751"/>
                      <a:pt x="64116" y="516102"/>
                    </a:cubicBezTo>
                    <a:cubicBezTo>
                      <a:pt x="66460" y="516859"/>
                      <a:pt x="68841" y="517542"/>
                      <a:pt x="71240" y="518132"/>
                    </a:cubicBezTo>
                    <a:cubicBezTo>
                      <a:pt x="72200" y="518372"/>
                      <a:pt x="73141" y="518612"/>
                      <a:pt x="74101" y="518815"/>
                    </a:cubicBezTo>
                    <a:cubicBezTo>
                      <a:pt x="76758" y="519406"/>
                      <a:pt x="79361" y="519959"/>
                      <a:pt x="82019" y="520402"/>
                    </a:cubicBezTo>
                    <a:cubicBezTo>
                      <a:pt x="82498" y="520476"/>
                      <a:pt x="82978" y="520513"/>
                      <a:pt x="83458" y="520605"/>
                    </a:cubicBezTo>
                    <a:cubicBezTo>
                      <a:pt x="92926" y="522119"/>
                      <a:pt x="102357" y="522746"/>
                      <a:pt x="111068" y="522746"/>
                    </a:cubicBezTo>
                    <a:cubicBezTo>
                      <a:pt x="114482" y="522746"/>
                      <a:pt x="117786" y="522672"/>
                      <a:pt x="120923" y="522506"/>
                    </a:cubicBezTo>
                    <a:cubicBezTo>
                      <a:pt x="122787" y="522469"/>
                      <a:pt x="303785" y="516028"/>
                      <a:pt x="344075" y="510455"/>
                    </a:cubicBezTo>
                    <a:lnTo>
                      <a:pt x="344148" y="510455"/>
                    </a:lnTo>
                    <a:lnTo>
                      <a:pt x="344148" y="428510"/>
                    </a:lnTo>
                    <a:lnTo>
                      <a:pt x="143440" y="428510"/>
                    </a:lnTo>
                    <a:lnTo>
                      <a:pt x="142296" y="428510"/>
                    </a:lnTo>
                    <a:cubicBezTo>
                      <a:pt x="132311" y="428510"/>
                      <a:pt x="122123" y="428344"/>
                      <a:pt x="114206" y="423933"/>
                    </a:cubicBezTo>
                    <a:cubicBezTo>
                      <a:pt x="111899" y="422660"/>
                      <a:pt x="109905" y="421036"/>
                      <a:pt x="108207" y="419079"/>
                    </a:cubicBezTo>
                    <a:cubicBezTo>
                      <a:pt x="108004" y="418876"/>
                      <a:pt x="107857" y="418563"/>
                      <a:pt x="107654" y="418323"/>
                    </a:cubicBezTo>
                    <a:cubicBezTo>
                      <a:pt x="106177" y="416532"/>
                      <a:pt x="104867" y="414502"/>
                      <a:pt x="103870" y="412158"/>
                    </a:cubicBezTo>
                    <a:cubicBezTo>
                      <a:pt x="103667" y="411752"/>
                      <a:pt x="103557" y="411198"/>
                      <a:pt x="103427" y="410774"/>
                    </a:cubicBezTo>
                    <a:cubicBezTo>
                      <a:pt x="101397" y="405606"/>
                      <a:pt x="100327" y="399350"/>
                      <a:pt x="100327" y="391672"/>
                    </a:cubicBezTo>
                    <a:lnTo>
                      <a:pt x="100327" y="310761"/>
                    </a:lnTo>
                    <a:lnTo>
                      <a:pt x="311906" y="304357"/>
                    </a:lnTo>
                    <a:lnTo>
                      <a:pt x="312016" y="304357"/>
                    </a:lnTo>
                    <a:lnTo>
                      <a:pt x="312016" y="221748"/>
                    </a:lnTo>
                    <a:lnTo>
                      <a:pt x="100327" y="214624"/>
                    </a:lnTo>
                    <a:lnTo>
                      <a:pt x="100327" y="133750"/>
                    </a:lnTo>
                    <a:cubicBezTo>
                      <a:pt x="100327" y="114224"/>
                      <a:pt x="100327" y="94051"/>
                      <a:pt x="137405" y="94051"/>
                    </a:cubicBezTo>
                    <a:lnTo>
                      <a:pt x="344167" y="94051"/>
                    </a:lnTo>
                    <a:lnTo>
                      <a:pt x="344167" y="11443"/>
                    </a:lnTo>
                    <a:lnTo>
                      <a:pt x="344093" y="11406"/>
                    </a:lnTo>
                    <a:cubicBezTo>
                      <a:pt x="298858" y="5038"/>
                      <a:pt x="115645" y="74"/>
                      <a:pt x="113818" y="37"/>
                    </a:cubicBezTo>
                    <a:cubicBezTo>
                      <a:pt x="112951" y="0"/>
                      <a:pt x="112028" y="0"/>
                      <a:pt x="111160" y="0"/>
                    </a:cubicBezTo>
                    <a:cubicBezTo>
                      <a:pt x="100308" y="0"/>
                      <a:pt x="87851" y="1070"/>
                      <a:pt x="75319" y="4023"/>
                    </a:cubicBezTo>
                    <a:lnTo>
                      <a:pt x="75116" y="4060"/>
                    </a:lnTo>
                    <a:cubicBezTo>
                      <a:pt x="71978" y="4817"/>
                      <a:pt x="68822" y="5684"/>
                      <a:pt x="65685" y="6681"/>
                    </a:cubicBezTo>
                    <a:cubicBezTo>
                      <a:pt x="65574" y="6718"/>
                      <a:pt x="65445" y="6755"/>
                      <a:pt x="65334" y="6792"/>
                    </a:cubicBezTo>
                    <a:cubicBezTo>
                      <a:pt x="53689" y="10575"/>
                      <a:pt x="42338" y="16370"/>
                      <a:pt x="32390" y="24934"/>
                    </a:cubicBezTo>
                    <a:cubicBezTo>
                      <a:pt x="31560" y="25617"/>
                      <a:pt x="30711" y="26281"/>
                      <a:pt x="29917" y="27001"/>
                    </a:cubicBezTo>
                    <a:cubicBezTo>
                      <a:pt x="29327" y="27592"/>
                      <a:pt x="28644" y="28034"/>
                      <a:pt x="28016" y="28625"/>
                    </a:cubicBezTo>
                    <a:cubicBezTo>
                      <a:pt x="27389" y="29253"/>
                      <a:pt x="26983" y="30065"/>
                      <a:pt x="26337" y="30729"/>
                    </a:cubicBezTo>
                    <a:cubicBezTo>
                      <a:pt x="22793" y="34476"/>
                      <a:pt x="19416" y="38481"/>
                      <a:pt x="16426" y="43132"/>
                    </a:cubicBezTo>
                    <a:cubicBezTo>
                      <a:pt x="15743" y="44202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398" y="59428"/>
                    </a:cubicBezTo>
                    <a:cubicBezTo>
                      <a:pt x="7844" y="60905"/>
                      <a:pt x="7161" y="62326"/>
                      <a:pt x="6644" y="63839"/>
                    </a:cubicBezTo>
                    <a:cubicBezTo>
                      <a:pt x="4891" y="69044"/>
                      <a:pt x="3544" y="74747"/>
                      <a:pt x="2473" y="80782"/>
                    </a:cubicBezTo>
                    <a:cubicBezTo>
                      <a:pt x="2067" y="83015"/>
                      <a:pt x="1754" y="85322"/>
                      <a:pt x="1477" y="87666"/>
                    </a:cubicBezTo>
                    <a:cubicBezTo>
                      <a:pt x="794" y="92870"/>
                      <a:pt x="406" y="98370"/>
                      <a:pt x="277" y="104165"/>
                    </a:cubicBezTo>
                    <a:cubicBezTo>
                      <a:pt x="240" y="105513"/>
                      <a:pt x="0" y="106712"/>
                      <a:pt x="0" y="108096"/>
                    </a:cubicBezTo>
                    <a:lnTo>
                      <a:pt x="0" y="417916"/>
                    </a:lnTo>
                    <a:cubicBezTo>
                      <a:pt x="0" y="419467"/>
                      <a:pt x="277" y="420814"/>
                      <a:pt x="314" y="422327"/>
                    </a:cubicBezTo>
                    <a:cubicBezTo>
                      <a:pt x="480" y="427994"/>
                      <a:pt x="849" y="433272"/>
                      <a:pt x="1477" y="4382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6" name="Freeform: Shape 87">
              <a:extLst>
                <a:ext uri="{FF2B5EF4-FFF2-40B4-BE49-F238E27FC236}">
                  <a16:creationId xmlns:a16="http://schemas.microsoft.com/office/drawing/2014/main" id="{13CB1832-AD88-6CEB-A431-849FA86612F5}"/>
                </a:ext>
              </a:extLst>
            </p:cNvPr>
            <p:cNvSpPr/>
            <p:nvPr/>
          </p:nvSpPr>
          <p:spPr>
            <a:xfrm>
              <a:off x="6037587" y="4219892"/>
              <a:ext cx="460863" cy="520365"/>
            </a:xfrm>
            <a:custGeom>
              <a:avLst/>
              <a:gdLst>
                <a:gd name="connsiteX0" fmla="*/ 293191 w 460863"/>
                <a:gd name="connsiteY0" fmla="*/ 316907 h 520365"/>
                <a:gd name="connsiteX1" fmla="*/ 171954 w 460863"/>
                <a:gd name="connsiteY1" fmla="*/ 316907 h 520365"/>
                <a:gd name="connsiteX2" fmla="*/ 234723 w 460863"/>
                <a:gd name="connsiteY2" fmla="*/ 131259 h 520365"/>
                <a:gd name="connsiteX3" fmla="*/ 293191 w 460863"/>
                <a:gd name="connsiteY3" fmla="*/ 316907 h 520365"/>
                <a:gd name="connsiteX4" fmla="*/ 290570 w 460863"/>
                <a:gd name="connsiteY4" fmla="*/ 0 h 520365"/>
                <a:gd name="connsiteX5" fmla="*/ 176734 w 460863"/>
                <a:gd name="connsiteY5" fmla="*/ 0 h 520365"/>
                <a:gd name="connsiteX6" fmla="*/ 37 w 460863"/>
                <a:gd name="connsiteY6" fmla="*/ 520199 h 520365"/>
                <a:gd name="connsiteX7" fmla="*/ 0 w 460863"/>
                <a:gd name="connsiteY7" fmla="*/ 520365 h 520365"/>
                <a:gd name="connsiteX8" fmla="*/ 107524 w 460863"/>
                <a:gd name="connsiteY8" fmla="*/ 520365 h 520365"/>
                <a:gd name="connsiteX9" fmla="*/ 145433 w 460863"/>
                <a:gd name="connsiteY9" fmla="*/ 405256 h 520365"/>
                <a:gd name="connsiteX10" fmla="*/ 316870 w 460863"/>
                <a:gd name="connsiteY10" fmla="*/ 405256 h 520365"/>
                <a:gd name="connsiteX11" fmla="*/ 354059 w 460863"/>
                <a:gd name="connsiteY11" fmla="*/ 520292 h 520365"/>
                <a:gd name="connsiteX12" fmla="*/ 354059 w 460863"/>
                <a:gd name="connsiteY12" fmla="*/ 520365 h 520365"/>
                <a:gd name="connsiteX13" fmla="*/ 460863 w 460863"/>
                <a:gd name="connsiteY13" fmla="*/ 520365 h 520365"/>
                <a:gd name="connsiteX14" fmla="*/ 290570 w 460863"/>
                <a:gd name="connsiteY14" fmla="*/ 74 h 520365"/>
                <a:gd name="connsiteX15" fmla="*/ 290570 w 460863"/>
                <a:gd name="connsiteY15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63" h="520365">
                  <a:moveTo>
                    <a:pt x="293191" y="316907"/>
                  </a:moveTo>
                  <a:lnTo>
                    <a:pt x="171954" y="316907"/>
                  </a:lnTo>
                  <a:lnTo>
                    <a:pt x="234723" y="131259"/>
                  </a:lnTo>
                  <a:lnTo>
                    <a:pt x="293191" y="316907"/>
                  </a:lnTo>
                  <a:close/>
                  <a:moveTo>
                    <a:pt x="290570" y="0"/>
                  </a:moveTo>
                  <a:lnTo>
                    <a:pt x="176734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524" y="520365"/>
                  </a:lnTo>
                  <a:lnTo>
                    <a:pt x="145433" y="405256"/>
                  </a:lnTo>
                  <a:lnTo>
                    <a:pt x="316870" y="405256"/>
                  </a:lnTo>
                  <a:lnTo>
                    <a:pt x="354059" y="520292"/>
                  </a:lnTo>
                  <a:lnTo>
                    <a:pt x="354059" y="520365"/>
                  </a:lnTo>
                  <a:lnTo>
                    <a:pt x="460863" y="520365"/>
                  </a:lnTo>
                  <a:lnTo>
                    <a:pt x="290570" y="74"/>
                  </a:lnTo>
                  <a:lnTo>
                    <a:pt x="290570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88">
              <a:extLst>
                <a:ext uri="{FF2B5EF4-FFF2-40B4-BE49-F238E27FC236}">
                  <a16:creationId xmlns:a16="http://schemas.microsoft.com/office/drawing/2014/main" id="{1981F8D1-CAB1-14F0-77BD-80960D7C40B1}"/>
                </a:ext>
              </a:extLst>
            </p:cNvPr>
            <p:cNvSpPr/>
            <p:nvPr/>
          </p:nvSpPr>
          <p:spPr>
            <a:xfrm>
              <a:off x="6576851" y="4219892"/>
              <a:ext cx="409260" cy="520365"/>
            </a:xfrm>
            <a:custGeom>
              <a:avLst/>
              <a:gdLst>
                <a:gd name="connsiteX0" fmla="*/ 308915 w 409260"/>
                <a:gd name="connsiteY0" fmla="*/ 335824 h 520365"/>
                <a:gd name="connsiteX1" fmla="*/ 101674 w 409260"/>
                <a:gd name="connsiteY1" fmla="*/ 0 h 520365"/>
                <a:gd name="connsiteX2" fmla="*/ 0 w 409260"/>
                <a:gd name="connsiteY2" fmla="*/ 0 h 520365"/>
                <a:gd name="connsiteX3" fmla="*/ 0 w 409260"/>
                <a:gd name="connsiteY3" fmla="*/ 520365 h 520365"/>
                <a:gd name="connsiteX4" fmla="*/ 101065 w 409260"/>
                <a:gd name="connsiteY4" fmla="*/ 520365 h 520365"/>
                <a:gd name="connsiteX5" fmla="*/ 101065 w 409260"/>
                <a:gd name="connsiteY5" fmla="*/ 188103 h 520365"/>
                <a:gd name="connsiteX6" fmla="*/ 309026 w 409260"/>
                <a:gd name="connsiteY6" fmla="*/ 520365 h 520365"/>
                <a:gd name="connsiteX7" fmla="*/ 409261 w 409260"/>
                <a:gd name="connsiteY7" fmla="*/ 520365 h 520365"/>
                <a:gd name="connsiteX8" fmla="*/ 409261 w 409260"/>
                <a:gd name="connsiteY8" fmla="*/ 0 h 520365"/>
                <a:gd name="connsiteX9" fmla="*/ 308915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915" y="335824"/>
                  </a:move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65" y="520365"/>
                  </a:lnTo>
                  <a:lnTo>
                    <a:pt x="101065" y="188103"/>
                  </a:lnTo>
                  <a:lnTo>
                    <a:pt x="309026" y="520365"/>
                  </a:lnTo>
                  <a:lnTo>
                    <a:pt x="409261" y="520365"/>
                  </a:lnTo>
                  <a:lnTo>
                    <a:pt x="409261" y="0"/>
                  </a:lnTo>
                  <a:lnTo>
                    <a:pt x="30891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18" name="Graphic 4">
              <a:extLst>
                <a:ext uri="{FF2B5EF4-FFF2-40B4-BE49-F238E27FC236}">
                  <a16:creationId xmlns:a16="http://schemas.microsoft.com/office/drawing/2014/main" id="{3284FB99-DD63-5EDD-3D7D-41E3007375B0}"/>
                </a:ext>
              </a:extLst>
            </p:cNvPr>
            <p:cNvGrpSpPr/>
            <p:nvPr/>
          </p:nvGrpSpPr>
          <p:grpSpPr>
            <a:xfrm>
              <a:off x="7391404" y="4214226"/>
              <a:ext cx="2705808" cy="530534"/>
              <a:chOff x="7391404" y="4214226"/>
              <a:chExt cx="2705808" cy="530534"/>
            </a:xfrm>
            <a:solidFill>
              <a:srgbClr val="9C9B9B"/>
            </a:solidFill>
          </p:grpSpPr>
          <p:sp>
            <p:nvSpPr>
              <p:cNvPr id="67" name="Freeform: Shape 138">
                <a:extLst>
                  <a:ext uri="{FF2B5EF4-FFF2-40B4-BE49-F238E27FC236}">
                    <a16:creationId xmlns:a16="http://schemas.microsoft.com/office/drawing/2014/main" id="{6D570F42-397D-645B-A0EA-5549CE3C0D40}"/>
                  </a:ext>
                </a:extLst>
              </p:cNvPr>
              <p:cNvSpPr/>
              <p:nvPr/>
            </p:nvSpPr>
            <p:spPr>
              <a:xfrm>
                <a:off x="7391404" y="4214226"/>
                <a:ext cx="360666" cy="530534"/>
              </a:xfrm>
              <a:custGeom>
                <a:avLst/>
                <a:gdLst>
                  <a:gd name="connsiteX0" fmla="*/ 83181 w 360666"/>
                  <a:gd name="connsiteY0" fmla="*/ 504180 h 530534"/>
                  <a:gd name="connsiteX1" fmla="*/ 79084 w 360666"/>
                  <a:gd name="connsiteY1" fmla="*/ 501633 h 530534"/>
                  <a:gd name="connsiteX2" fmla="*/ 83181 w 360666"/>
                  <a:gd name="connsiteY2" fmla="*/ 504180 h 530534"/>
                  <a:gd name="connsiteX3" fmla="*/ 64522 w 360666"/>
                  <a:gd name="connsiteY3" fmla="*/ 489618 h 530534"/>
                  <a:gd name="connsiteX4" fmla="*/ 64928 w 360666"/>
                  <a:gd name="connsiteY4" fmla="*/ 489969 h 530534"/>
                  <a:gd name="connsiteX5" fmla="*/ 64522 w 360666"/>
                  <a:gd name="connsiteY5" fmla="*/ 489618 h 530534"/>
                  <a:gd name="connsiteX6" fmla="*/ 100677 w 360666"/>
                  <a:gd name="connsiteY6" fmla="*/ 513961 h 530534"/>
                  <a:gd name="connsiteX7" fmla="*/ 95436 w 360666"/>
                  <a:gd name="connsiteY7" fmla="*/ 511618 h 530534"/>
                  <a:gd name="connsiteX8" fmla="*/ 100677 w 360666"/>
                  <a:gd name="connsiteY8" fmla="*/ 513961 h 530534"/>
                  <a:gd name="connsiteX9" fmla="*/ 117269 w 360666"/>
                  <a:gd name="connsiteY9" fmla="*/ 520643 h 530534"/>
                  <a:gd name="connsiteX10" fmla="*/ 113615 w 360666"/>
                  <a:gd name="connsiteY10" fmla="*/ 519535 h 530534"/>
                  <a:gd name="connsiteX11" fmla="*/ 117269 w 360666"/>
                  <a:gd name="connsiteY11" fmla="*/ 520643 h 530534"/>
                  <a:gd name="connsiteX12" fmla="*/ 104535 w 360666"/>
                  <a:gd name="connsiteY12" fmla="*/ 341970 h 530534"/>
                  <a:gd name="connsiteX13" fmla="*/ 104535 w 360666"/>
                  <a:gd name="connsiteY13" fmla="*/ 342007 h 530534"/>
                  <a:gd name="connsiteX14" fmla="*/ 104535 w 360666"/>
                  <a:gd name="connsiteY14" fmla="*/ 341970 h 530534"/>
                  <a:gd name="connsiteX15" fmla="*/ 178192 w 360666"/>
                  <a:gd name="connsiteY15" fmla="*/ 0 h 530534"/>
                  <a:gd name="connsiteX16" fmla="*/ 129949 w 360666"/>
                  <a:gd name="connsiteY16" fmla="*/ 4614 h 530534"/>
                  <a:gd name="connsiteX17" fmla="*/ 126017 w 360666"/>
                  <a:gd name="connsiteY17" fmla="*/ 5611 h 530534"/>
                  <a:gd name="connsiteX18" fmla="*/ 109592 w 360666"/>
                  <a:gd name="connsiteY18" fmla="*/ 10059 h 530534"/>
                  <a:gd name="connsiteX19" fmla="*/ 101194 w 360666"/>
                  <a:gd name="connsiteY19" fmla="*/ 13473 h 530534"/>
                  <a:gd name="connsiteX20" fmla="*/ 91136 w 360666"/>
                  <a:gd name="connsiteY20" fmla="*/ 17681 h 530534"/>
                  <a:gd name="connsiteX21" fmla="*/ 82535 w 360666"/>
                  <a:gd name="connsiteY21" fmla="*/ 22701 h 530534"/>
                  <a:gd name="connsiteX22" fmla="*/ 74415 w 360666"/>
                  <a:gd name="connsiteY22" fmla="*/ 27555 h 530534"/>
                  <a:gd name="connsiteX23" fmla="*/ 68047 w 360666"/>
                  <a:gd name="connsiteY23" fmla="*/ 32649 h 530534"/>
                  <a:gd name="connsiteX24" fmla="*/ 59447 w 360666"/>
                  <a:gd name="connsiteY24" fmla="*/ 39773 h 530534"/>
                  <a:gd name="connsiteX25" fmla="*/ 57343 w 360666"/>
                  <a:gd name="connsiteY25" fmla="*/ 42043 h 530534"/>
                  <a:gd name="connsiteX26" fmla="*/ 35657 w 360666"/>
                  <a:gd name="connsiteY26" fmla="*/ 69856 h 530534"/>
                  <a:gd name="connsiteX27" fmla="*/ 19028 w 360666"/>
                  <a:gd name="connsiteY27" fmla="*/ 107487 h 530534"/>
                  <a:gd name="connsiteX28" fmla="*/ 18474 w 360666"/>
                  <a:gd name="connsiteY28" fmla="*/ 109352 h 530534"/>
                  <a:gd name="connsiteX29" fmla="*/ 12993 w 360666"/>
                  <a:gd name="connsiteY29" fmla="*/ 128564 h 530534"/>
                  <a:gd name="connsiteX30" fmla="*/ 11794 w 360666"/>
                  <a:gd name="connsiteY30" fmla="*/ 134101 h 530534"/>
                  <a:gd name="connsiteX31" fmla="*/ 8176 w 360666"/>
                  <a:gd name="connsiteY31" fmla="*/ 151763 h 530534"/>
                  <a:gd name="connsiteX32" fmla="*/ 7069 w 360666"/>
                  <a:gd name="connsiteY32" fmla="*/ 158961 h 530534"/>
                  <a:gd name="connsiteX33" fmla="*/ 4485 w 360666"/>
                  <a:gd name="connsiteY33" fmla="*/ 177306 h 530534"/>
                  <a:gd name="connsiteX34" fmla="*/ 3894 w 360666"/>
                  <a:gd name="connsiteY34" fmla="*/ 183434 h 530534"/>
                  <a:gd name="connsiteX35" fmla="*/ 0 w 360666"/>
                  <a:gd name="connsiteY35" fmla="*/ 264455 h 530534"/>
                  <a:gd name="connsiteX36" fmla="*/ 39459 w 360666"/>
                  <a:gd name="connsiteY36" fmla="*/ 458686 h 530534"/>
                  <a:gd name="connsiteX37" fmla="*/ 178211 w 360666"/>
                  <a:gd name="connsiteY37" fmla="*/ 530332 h 530534"/>
                  <a:gd name="connsiteX38" fmla="*/ 198346 w 360666"/>
                  <a:gd name="connsiteY38" fmla="*/ 530535 h 530534"/>
                  <a:gd name="connsiteX39" fmla="*/ 204400 w 360666"/>
                  <a:gd name="connsiteY39" fmla="*/ 530369 h 530534"/>
                  <a:gd name="connsiteX40" fmla="*/ 237251 w 360666"/>
                  <a:gd name="connsiteY40" fmla="*/ 529501 h 530534"/>
                  <a:gd name="connsiteX41" fmla="*/ 252441 w 360666"/>
                  <a:gd name="connsiteY41" fmla="*/ 528708 h 530534"/>
                  <a:gd name="connsiteX42" fmla="*/ 282505 w 360666"/>
                  <a:gd name="connsiteY42" fmla="*/ 526050 h 530534"/>
                  <a:gd name="connsiteX43" fmla="*/ 295240 w 360666"/>
                  <a:gd name="connsiteY43" fmla="*/ 524426 h 530534"/>
                  <a:gd name="connsiteX44" fmla="*/ 323164 w 360666"/>
                  <a:gd name="connsiteY44" fmla="*/ 519849 h 530534"/>
                  <a:gd name="connsiteX45" fmla="*/ 332706 w 360666"/>
                  <a:gd name="connsiteY45" fmla="*/ 517652 h 530534"/>
                  <a:gd name="connsiteX46" fmla="*/ 355702 w 360666"/>
                  <a:gd name="connsiteY46" fmla="*/ 511691 h 530534"/>
                  <a:gd name="connsiteX47" fmla="*/ 360593 w 360666"/>
                  <a:gd name="connsiteY47" fmla="*/ 510418 h 530534"/>
                  <a:gd name="connsiteX48" fmla="*/ 360630 w 360666"/>
                  <a:gd name="connsiteY48" fmla="*/ 510418 h 530534"/>
                  <a:gd name="connsiteX49" fmla="*/ 360630 w 360666"/>
                  <a:gd name="connsiteY49" fmla="*/ 432774 h 530534"/>
                  <a:gd name="connsiteX50" fmla="*/ 360519 w 360666"/>
                  <a:gd name="connsiteY50" fmla="*/ 432774 h 530534"/>
                  <a:gd name="connsiteX51" fmla="*/ 201816 w 360666"/>
                  <a:gd name="connsiteY51" fmla="*/ 438421 h 530534"/>
                  <a:gd name="connsiteX52" fmla="*/ 120315 w 360666"/>
                  <a:gd name="connsiteY52" fmla="*/ 395862 h 530534"/>
                  <a:gd name="connsiteX53" fmla="*/ 100345 w 360666"/>
                  <a:gd name="connsiteY53" fmla="*/ 265913 h 530534"/>
                  <a:gd name="connsiteX54" fmla="*/ 123544 w 360666"/>
                  <a:gd name="connsiteY54" fmla="*/ 119779 h 530534"/>
                  <a:gd name="connsiteX55" fmla="*/ 201834 w 360666"/>
                  <a:gd name="connsiteY55" fmla="*/ 91929 h 530534"/>
                  <a:gd name="connsiteX56" fmla="*/ 358286 w 360666"/>
                  <a:gd name="connsiteY56" fmla="*/ 101637 h 530534"/>
                  <a:gd name="connsiteX57" fmla="*/ 360556 w 360666"/>
                  <a:gd name="connsiteY57" fmla="*/ 101877 h 530534"/>
                  <a:gd name="connsiteX58" fmla="*/ 360666 w 360666"/>
                  <a:gd name="connsiteY58" fmla="*/ 101877 h 530534"/>
                  <a:gd name="connsiteX59" fmla="*/ 360666 w 360666"/>
                  <a:gd name="connsiteY59" fmla="*/ 23513 h 530534"/>
                  <a:gd name="connsiteX60" fmla="*/ 360593 w 360666"/>
                  <a:gd name="connsiteY60" fmla="*/ 23476 h 530534"/>
                  <a:gd name="connsiteX61" fmla="*/ 178192 w 360666"/>
                  <a:gd name="connsiteY61" fmla="*/ 0 h 53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60666" h="530534">
                    <a:moveTo>
                      <a:pt x="83181" y="504180"/>
                    </a:moveTo>
                    <a:cubicBezTo>
                      <a:pt x="81871" y="503312"/>
                      <a:pt x="80394" y="502593"/>
                      <a:pt x="79084" y="501633"/>
                    </a:cubicBezTo>
                    <a:cubicBezTo>
                      <a:pt x="80394" y="502556"/>
                      <a:pt x="81852" y="503294"/>
                      <a:pt x="83181" y="504180"/>
                    </a:cubicBezTo>
                    <a:moveTo>
                      <a:pt x="64522" y="489618"/>
                    </a:moveTo>
                    <a:cubicBezTo>
                      <a:pt x="64633" y="489729"/>
                      <a:pt x="64799" y="489821"/>
                      <a:pt x="64928" y="489969"/>
                    </a:cubicBezTo>
                    <a:cubicBezTo>
                      <a:pt x="64799" y="489821"/>
                      <a:pt x="64633" y="489747"/>
                      <a:pt x="64522" y="489618"/>
                    </a:cubicBezTo>
                    <a:moveTo>
                      <a:pt x="100677" y="513961"/>
                    </a:moveTo>
                    <a:cubicBezTo>
                      <a:pt x="98961" y="513168"/>
                      <a:pt x="97097" y="512485"/>
                      <a:pt x="95436" y="511618"/>
                    </a:cubicBezTo>
                    <a:cubicBezTo>
                      <a:pt x="97097" y="512485"/>
                      <a:pt x="98961" y="513168"/>
                      <a:pt x="100677" y="513961"/>
                    </a:cubicBezTo>
                    <a:moveTo>
                      <a:pt x="117269" y="520643"/>
                    </a:moveTo>
                    <a:cubicBezTo>
                      <a:pt x="116070" y="520236"/>
                      <a:pt x="114796" y="519959"/>
                      <a:pt x="113615" y="519535"/>
                    </a:cubicBezTo>
                    <a:cubicBezTo>
                      <a:pt x="114796" y="519978"/>
                      <a:pt x="116070" y="520255"/>
                      <a:pt x="117269" y="520643"/>
                    </a:cubicBezTo>
                    <a:moveTo>
                      <a:pt x="104535" y="341970"/>
                    </a:moveTo>
                    <a:lnTo>
                      <a:pt x="104535" y="342007"/>
                    </a:lnTo>
                    <a:lnTo>
                      <a:pt x="104535" y="341970"/>
                    </a:lnTo>
                    <a:close/>
                    <a:moveTo>
                      <a:pt x="178192" y="0"/>
                    </a:moveTo>
                    <a:cubicBezTo>
                      <a:pt x="160696" y="0"/>
                      <a:pt x="144621" y="1550"/>
                      <a:pt x="129949" y="4614"/>
                    </a:cubicBezTo>
                    <a:cubicBezTo>
                      <a:pt x="128564" y="4891"/>
                      <a:pt x="127365" y="5334"/>
                      <a:pt x="126017" y="5611"/>
                    </a:cubicBezTo>
                    <a:cubicBezTo>
                      <a:pt x="120407" y="6921"/>
                      <a:pt x="114833" y="8324"/>
                      <a:pt x="109592" y="10059"/>
                    </a:cubicBezTo>
                    <a:cubicBezTo>
                      <a:pt x="106657" y="11055"/>
                      <a:pt x="103981" y="12329"/>
                      <a:pt x="101194" y="13473"/>
                    </a:cubicBezTo>
                    <a:cubicBezTo>
                      <a:pt x="97817" y="14857"/>
                      <a:pt x="94310" y="16094"/>
                      <a:pt x="91136" y="17681"/>
                    </a:cubicBezTo>
                    <a:cubicBezTo>
                      <a:pt x="88072" y="19194"/>
                      <a:pt x="85359" y="20984"/>
                      <a:pt x="82535" y="22701"/>
                    </a:cubicBezTo>
                    <a:cubicBezTo>
                      <a:pt x="79785" y="24325"/>
                      <a:pt x="76962" y="25765"/>
                      <a:pt x="74415" y="27555"/>
                    </a:cubicBezTo>
                    <a:cubicBezTo>
                      <a:pt x="72144" y="29142"/>
                      <a:pt x="70207" y="30969"/>
                      <a:pt x="68047" y="32649"/>
                    </a:cubicBezTo>
                    <a:cubicBezTo>
                      <a:pt x="65150" y="34993"/>
                      <a:pt x="62160" y="37189"/>
                      <a:pt x="59447" y="39773"/>
                    </a:cubicBezTo>
                    <a:cubicBezTo>
                      <a:pt x="58690" y="40492"/>
                      <a:pt x="58063" y="41323"/>
                      <a:pt x="57343" y="42043"/>
                    </a:cubicBezTo>
                    <a:cubicBezTo>
                      <a:pt x="49185" y="50163"/>
                      <a:pt x="41877" y="59299"/>
                      <a:pt x="35657" y="69856"/>
                    </a:cubicBezTo>
                    <a:cubicBezTo>
                      <a:pt x="29179" y="80837"/>
                      <a:pt x="23679" y="93406"/>
                      <a:pt x="19028" y="107487"/>
                    </a:cubicBezTo>
                    <a:cubicBezTo>
                      <a:pt x="18825" y="108078"/>
                      <a:pt x="18678" y="108761"/>
                      <a:pt x="18474" y="109352"/>
                    </a:cubicBezTo>
                    <a:cubicBezTo>
                      <a:pt x="16481" y="115479"/>
                      <a:pt x="14654" y="121846"/>
                      <a:pt x="12993" y="128564"/>
                    </a:cubicBezTo>
                    <a:cubicBezTo>
                      <a:pt x="12550" y="130354"/>
                      <a:pt x="12200" y="132255"/>
                      <a:pt x="11794" y="134101"/>
                    </a:cubicBezTo>
                    <a:cubicBezTo>
                      <a:pt x="10483" y="139822"/>
                      <a:pt x="9246" y="145599"/>
                      <a:pt x="8176" y="151763"/>
                    </a:cubicBezTo>
                    <a:cubicBezTo>
                      <a:pt x="7770" y="154070"/>
                      <a:pt x="7456" y="156580"/>
                      <a:pt x="7069" y="158961"/>
                    </a:cubicBezTo>
                    <a:cubicBezTo>
                      <a:pt x="6146" y="164886"/>
                      <a:pt x="5242" y="170939"/>
                      <a:pt x="4485" y="177306"/>
                    </a:cubicBezTo>
                    <a:cubicBezTo>
                      <a:pt x="4245" y="179300"/>
                      <a:pt x="4134" y="181404"/>
                      <a:pt x="3894" y="183434"/>
                    </a:cubicBezTo>
                    <a:cubicBezTo>
                      <a:pt x="1348" y="207500"/>
                      <a:pt x="0" y="234225"/>
                      <a:pt x="0" y="264455"/>
                    </a:cubicBezTo>
                    <a:cubicBezTo>
                      <a:pt x="0" y="351844"/>
                      <a:pt x="12883" y="415370"/>
                      <a:pt x="39459" y="458686"/>
                    </a:cubicBezTo>
                    <a:cubicBezTo>
                      <a:pt x="68583" y="506173"/>
                      <a:pt x="113965" y="529649"/>
                      <a:pt x="178211" y="530332"/>
                    </a:cubicBezTo>
                    <a:cubicBezTo>
                      <a:pt x="185058" y="530443"/>
                      <a:pt x="191739" y="530535"/>
                      <a:pt x="198346" y="530535"/>
                    </a:cubicBezTo>
                    <a:cubicBezTo>
                      <a:pt x="200450" y="530535"/>
                      <a:pt x="202278" y="530369"/>
                      <a:pt x="204400" y="530369"/>
                    </a:cubicBezTo>
                    <a:cubicBezTo>
                      <a:pt x="215731" y="530295"/>
                      <a:pt x="226639" y="529963"/>
                      <a:pt x="237251" y="529501"/>
                    </a:cubicBezTo>
                    <a:cubicBezTo>
                      <a:pt x="242383" y="529261"/>
                      <a:pt x="247476" y="529021"/>
                      <a:pt x="252441" y="528708"/>
                    </a:cubicBezTo>
                    <a:cubicBezTo>
                      <a:pt x="262831" y="528025"/>
                      <a:pt x="272853" y="527157"/>
                      <a:pt x="282505" y="526050"/>
                    </a:cubicBezTo>
                    <a:cubicBezTo>
                      <a:pt x="286806" y="525570"/>
                      <a:pt x="291013" y="525017"/>
                      <a:pt x="295240" y="524426"/>
                    </a:cubicBezTo>
                    <a:cubicBezTo>
                      <a:pt x="304874" y="523116"/>
                      <a:pt x="314250" y="521602"/>
                      <a:pt x="323164" y="519849"/>
                    </a:cubicBezTo>
                    <a:cubicBezTo>
                      <a:pt x="326430" y="519166"/>
                      <a:pt x="329531" y="518372"/>
                      <a:pt x="332706" y="517652"/>
                    </a:cubicBezTo>
                    <a:cubicBezTo>
                      <a:pt x="340661" y="515862"/>
                      <a:pt x="348375" y="513869"/>
                      <a:pt x="355702" y="511691"/>
                    </a:cubicBezTo>
                    <a:cubicBezTo>
                      <a:pt x="357252" y="511211"/>
                      <a:pt x="359043" y="510898"/>
                      <a:pt x="360593" y="510418"/>
                    </a:cubicBezTo>
                    <a:lnTo>
                      <a:pt x="360630" y="510418"/>
                    </a:lnTo>
                    <a:lnTo>
                      <a:pt x="360630" y="432774"/>
                    </a:lnTo>
                    <a:lnTo>
                      <a:pt x="360519" y="432774"/>
                    </a:lnTo>
                    <a:cubicBezTo>
                      <a:pt x="359688" y="432811"/>
                      <a:pt x="276028" y="438421"/>
                      <a:pt x="201816" y="438421"/>
                    </a:cubicBezTo>
                    <a:cubicBezTo>
                      <a:pt x="161563" y="438421"/>
                      <a:pt x="135633" y="424930"/>
                      <a:pt x="120315" y="395862"/>
                    </a:cubicBezTo>
                    <a:cubicBezTo>
                      <a:pt x="106510" y="369765"/>
                      <a:pt x="100345" y="329679"/>
                      <a:pt x="100345" y="265913"/>
                    </a:cubicBezTo>
                    <a:cubicBezTo>
                      <a:pt x="100345" y="187309"/>
                      <a:pt x="107303" y="143643"/>
                      <a:pt x="123544" y="119779"/>
                    </a:cubicBezTo>
                    <a:cubicBezTo>
                      <a:pt x="139342" y="96469"/>
                      <a:pt x="164203" y="91929"/>
                      <a:pt x="201834" y="91929"/>
                    </a:cubicBezTo>
                    <a:cubicBezTo>
                      <a:pt x="257239" y="91929"/>
                      <a:pt x="323681" y="98020"/>
                      <a:pt x="358286" y="101637"/>
                    </a:cubicBezTo>
                    <a:cubicBezTo>
                      <a:pt x="359965" y="101803"/>
                      <a:pt x="360519" y="101877"/>
                      <a:pt x="360556" y="101877"/>
                    </a:cubicBezTo>
                    <a:lnTo>
                      <a:pt x="360666" y="101877"/>
                    </a:lnTo>
                    <a:lnTo>
                      <a:pt x="360666" y="23513"/>
                    </a:lnTo>
                    <a:lnTo>
                      <a:pt x="360593" y="23476"/>
                    </a:lnTo>
                    <a:cubicBezTo>
                      <a:pt x="303066" y="6810"/>
                      <a:pt x="250189" y="0"/>
                      <a:pt x="17819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139">
                <a:extLst>
                  <a:ext uri="{FF2B5EF4-FFF2-40B4-BE49-F238E27FC236}">
                    <a16:creationId xmlns:a16="http://schemas.microsoft.com/office/drawing/2014/main" id="{CA46CFA1-6793-7499-893E-F90060322408}"/>
                  </a:ext>
                </a:extLst>
              </p:cNvPr>
              <p:cNvSpPr/>
              <p:nvPr/>
            </p:nvSpPr>
            <p:spPr>
              <a:xfrm>
                <a:off x="8137984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4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56" y="2104"/>
                      <a:pt x="7474" y="3304"/>
                    </a:cubicBezTo>
                    <a:cubicBezTo>
                      <a:pt x="5093" y="2159"/>
                      <a:pt x="2547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" name="Freeform: Shape 140">
                <a:extLst>
                  <a:ext uri="{FF2B5EF4-FFF2-40B4-BE49-F238E27FC236}">
                    <a16:creationId xmlns:a16="http://schemas.microsoft.com/office/drawing/2014/main" id="{B14C8EBE-B9AC-3231-121D-F2CEEB4115B8}"/>
                  </a:ext>
                </a:extLst>
              </p:cNvPr>
              <p:cNvSpPr/>
              <p:nvPr/>
            </p:nvSpPr>
            <p:spPr>
              <a:xfrm>
                <a:off x="8166775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1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8" y="1200"/>
                      <a:pt x="3027" y="2547"/>
                      <a:pt x="4541" y="3820"/>
                    </a:cubicBezTo>
                    <a:cubicBezTo>
                      <a:pt x="3009" y="2547"/>
                      <a:pt x="1588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141">
                <a:extLst>
                  <a:ext uri="{FF2B5EF4-FFF2-40B4-BE49-F238E27FC236}">
                    <a16:creationId xmlns:a16="http://schemas.microsoft.com/office/drawing/2014/main" id="{63FADA7D-0E6A-60F1-EA02-B5948D583F52}"/>
                  </a:ext>
                </a:extLst>
              </p:cNvPr>
              <p:cNvSpPr/>
              <p:nvPr/>
            </p:nvSpPr>
            <p:spPr>
              <a:xfrm>
                <a:off x="7816279" y="4216404"/>
                <a:ext cx="420665" cy="526714"/>
              </a:xfrm>
              <a:custGeom>
                <a:avLst/>
                <a:gdLst>
                  <a:gd name="connsiteX0" fmla="*/ 12125 w 420665"/>
                  <a:gd name="connsiteY0" fmla="*/ 139453 h 526714"/>
                  <a:gd name="connsiteX1" fmla="*/ 15503 w 420665"/>
                  <a:gd name="connsiteY1" fmla="*/ 124965 h 526714"/>
                  <a:gd name="connsiteX2" fmla="*/ 12125 w 420665"/>
                  <a:gd name="connsiteY2" fmla="*/ 139453 h 526714"/>
                  <a:gd name="connsiteX3" fmla="*/ 6588 w 420665"/>
                  <a:gd name="connsiteY3" fmla="*/ 169610 h 526714"/>
                  <a:gd name="connsiteX4" fmla="*/ 8822 w 420665"/>
                  <a:gd name="connsiteY4" fmla="*/ 154569 h 526714"/>
                  <a:gd name="connsiteX5" fmla="*/ 6588 w 420665"/>
                  <a:gd name="connsiteY5" fmla="*/ 169610 h 526714"/>
                  <a:gd name="connsiteX6" fmla="*/ 3137 w 420665"/>
                  <a:gd name="connsiteY6" fmla="*/ 199047 h 526714"/>
                  <a:gd name="connsiteX7" fmla="*/ 3968 w 420665"/>
                  <a:gd name="connsiteY7" fmla="*/ 188620 h 526714"/>
                  <a:gd name="connsiteX8" fmla="*/ 3137 w 420665"/>
                  <a:gd name="connsiteY8" fmla="*/ 199047 h 526714"/>
                  <a:gd name="connsiteX9" fmla="*/ 20080 w 420665"/>
                  <a:gd name="connsiteY9" fmla="*/ 110773 h 526714"/>
                  <a:gd name="connsiteX10" fmla="*/ 23937 w 420665"/>
                  <a:gd name="connsiteY10" fmla="*/ 99404 h 526714"/>
                  <a:gd name="connsiteX11" fmla="*/ 20080 w 420665"/>
                  <a:gd name="connsiteY11" fmla="*/ 110773 h 526714"/>
                  <a:gd name="connsiteX12" fmla="*/ 34051 w 420665"/>
                  <a:gd name="connsiteY12" fmla="*/ 77441 h 526714"/>
                  <a:gd name="connsiteX13" fmla="*/ 30821 w 420665"/>
                  <a:gd name="connsiteY13" fmla="*/ 84196 h 526714"/>
                  <a:gd name="connsiteX14" fmla="*/ 34051 w 420665"/>
                  <a:gd name="connsiteY14" fmla="*/ 77441 h 526714"/>
                  <a:gd name="connsiteX15" fmla="*/ 45937 w 420665"/>
                  <a:gd name="connsiteY15" fmla="*/ 58672 h 526714"/>
                  <a:gd name="connsiteX16" fmla="*/ 45696 w 420665"/>
                  <a:gd name="connsiteY16" fmla="*/ 59022 h 526714"/>
                  <a:gd name="connsiteX17" fmla="*/ 45937 w 420665"/>
                  <a:gd name="connsiteY17" fmla="*/ 58672 h 526714"/>
                  <a:gd name="connsiteX18" fmla="*/ 121348 w 420665"/>
                  <a:gd name="connsiteY18" fmla="*/ 518815 h 526714"/>
                  <a:gd name="connsiteX19" fmla="*/ 119631 w 420665"/>
                  <a:gd name="connsiteY19" fmla="*/ 518335 h 526714"/>
                  <a:gd name="connsiteX20" fmla="*/ 121348 w 420665"/>
                  <a:gd name="connsiteY20" fmla="*/ 518815 h 526714"/>
                  <a:gd name="connsiteX21" fmla="*/ 86355 w 420665"/>
                  <a:gd name="connsiteY21" fmla="*/ 506357 h 526714"/>
                  <a:gd name="connsiteX22" fmla="*/ 84454 w 420665"/>
                  <a:gd name="connsiteY22" fmla="*/ 505250 h 526714"/>
                  <a:gd name="connsiteX23" fmla="*/ 86355 w 420665"/>
                  <a:gd name="connsiteY23" fmla="*/ 506357 h 526714"/>
                  <a:gd name="connsiteX24" fmla="*/ 103297 w 420665"/>
                  <a:gd name="connsiteY24" fmla="*/ 513555 h 526714"/>
                  <a:gd name="connsiteX25" fmla="*/ 99440 w 420665"/>
                  <a:gd name="connsiteY25" fmla="*/ 511968 h 526714"/>
                  <a:gd name="connsiteX26" fmla="*/ 103297 w 420665"/>
                  <a:gd name="connsiteY26" fmla="*/ 513555 h 526714"/>
                  <a:gd name="connsiteX27" fmla="*/ 291050 w 420665"/>
                  <a:gd name="connsiteY27" fmla="*/ 410811 h 526714"/>
                  <a:gd name="connsiteX28" fmla="*/ 288300 w 420665"/>
                  <a:gd name="connsiteY28" fmla="*/ 413524 h 526714"/>
                  <a:gd name="connsiteX29" fmla="*/ 283373 w 420665"/>
                  <a:gd name="connsiteY29" fmla="*/ 417824 h 526714"/>
                  <a:gd name="connsiteX30" fmla="*/ 280752 w 420665"/>
                  <a:gd name="connsiteY30" fmla="*/ 419688 h 526714"/>
                  <a:gd name="connsiteX31" fmla="*/ 275178 w 420665"/>
                  <a:gd name="connsiteY31" fmla="*/ 423066 h 526714"/>
                  <a:gd name="connsiteX32" fmla="*/ 270970 w 420665"/>
                  <a:gd name="connsiteY32" fmla="*/ 425170 h 526714"/>
                  <a:gd name="connsiteX33" fmla="*/ 266707 w 420665"/>
                  <a:gd name="connsiteY33" fmla="*/ 426923 h 526714"/>
                  <a:gd name="connsiteX34" fmla="*/ 258715 w 420665"/>
                  <a:gd name="connsiteY34" fmla="*/ 429581 h 526714"/>
                  <a:gd name="connsiteX35" fmla="*/ 257202 w 420665"/>
                  <a:gd name="connsiteY35" fmla="*/ 429987 h 526714"/>
                  <a:gd name="connsiteX36" fmla="*/ 210342 w 420665"/>
                  <a:gd name="connsiteY36" fmla="*/ 434804 h 526714"/>
                  <a:gd name="connsiteX37" fmla="*/ 157355 w 420665"/>
                  <a:gd name="connsiteY37" fmla="*/ 429193 h 526714"/>
                  <a:gd name="connsiteX38" fmla="*/ 156765 w 420665"/>
                  <a:gd name="connsiteY38" fmla="*/ 429027 h 526714"/>
                  <a:gd name="connsiteX39" fmla="*/ 121883 w 420665"/>
                  <a:gd name="connsiteY39" fmla="*/ 404277 h 526714"/>
                  <a:gd name="connsiteX40" fmla="*/ 108281 w 420665"/>
                  <a:gd name="connsiteY40" fmla="*/ 370946 h 526714"/>
                  <a:gd name="connsiteX41" fmla="*/ 108244 w 420665"/>
                  <a:gd name="connsiteY41" fmla="*/ 370780 h 526714"/>
                  <a:gd name="connsiteX42" fmla="*/ 100326 w 420665"/>
                  <a:gd name="connsiteY42" fmla="*/ 267205 h 526714"/>
                  <a:gd name="connsiteX43" fmla="*/ 126423 w 420665"/>
                  <a:gd name="connsiteY43" fmla="*/ 117435 h 526714"/>
                  <a:gd name="connsiteX44" fmla="*/ 210361 w 420665"/>
                  <a:gd name="connsiteY44" fmla="*/ 91781 h 526714"/>
                  <a:gd name="connsiteX45" fmla="*/ 295092 w 420665"/>
                  <a:gd name="connsiteY45" fmla="*/ 118746 h 526714"/>
                  <a:gd name="connsiteX46" fmla="*/ 320395 w 420665"/>
                  <a:gd name="connsiteY46" fmla="*/ 267187 h 526714"/>
                  <a:gd name="connsiteX47" fmla="*/ 296974 w 420665"/>
                  <a:gd name="connsiteY47" fmla="*/ 403466 h 526714"/>
                  <a:gd name="connsiteX48" fmla="*/ 294077 w 420665"/>
                  <a:gd name="connsiteY48" fmla="*/ 407157 h 526714"/>
                  <a:gd name="connsiteX49" fmla="*/ 291050 w 420665"/>
                  <a:gd name="connsiteY49" fmla="*/ 410811 h 526714"/>
                  <a:gd name="connsiteX50" fmla="*/ 389568 w 420665"/>
                  <a:gd name="connsiteY50" fmla="*/ 81815 h 526714"/>
                  <a:gd name="connsiteX51" fmla="*/ 387538 w 420665"/>
                  <a:gd name="connsiteY51" fmla="*/ 77478 h 526714"/>
                  <a:gd name="connsiteX52" fmla="*/ 389568 w 420665"/>
                  <a:gd name="connsiteY52" fmla="*/ 81815 h 526714"/>
                  <a:gd name="connsiteX53" fmla="*/ 400070 w 420665"/>
                  <a:gd name="connsiteY53" fmla="*/ 107321 h 526714"/>
                  <a:gd name="connsiteX54" fmla="*/ 397523 w 420665"/>
                  <a:gd name="connsiteY54" fmla="*/ 99681 h 526714"/>
                  <a:gd name="connsiteX55" fmla="*/ 400070 w 420665"/>
                  <a:gd name="connsiteY55" fmla="*/ 107321 h 526714"/>
                  <a:gd name="connsiteX56" fmla="*/ 413672 w 420665"/>
                  <a:gd name="connsiteY56" fmla="*/ 165236 h 526714"/>
                  <a:gd name="connsiteX57" fmla="*/ 412195 w 420665"/>
                  <a:gd name="connsiteY57" fmla="*/ 155048 h 526714"/>
                  <a:gd name="connsiteX58" fmla="*/ 413672 w 420665"/>
                  <a:gd name="connsiteY58" fmla="*/ 165236 h 526714"/>
                  <a:gd name="connsiteX59" fmla="*/ 417289 w 420665"/>
                  <a:gd name="connsiteY59" fmla="*/ 194341 h 526714"/>
                  <a:gd name="connsiteX60" fmla="*/ 416846 w 420665"/>
                  <a:gd name="connsiteY60" fmla="*/ 188934 h 526714"/>
                  <a:gd name="connsiteX61" fmla="*/ 417289 w 420665"/>
                  <a:gd name="connsiteY61" fmla="*/ 194341 h 526714"/>
                  <a:gd name="connsiteX62" fmla="*/ 407987 w 420665"/>
                  <a:gd name="connsiteY62" fmla="*/ 135393 h 526714"/>
                  <a:gd name="connsiteX63" fmla="*/ 405754 w 420665"/>
                  <a:gd name="connsiteY63" fmla="*/ 125371 h 526714"/>
                  <a:gd name="connsiteX64" fmla="*/ 407987 w 420665"/>
                  <a:gd name="connsiteY64" fmla="*/ 135393 h 526714"/>
                  <a:gd name="connsiteX65" fmla="*/ 412638 w 420665"/>
                  <a:gd name="connsiteY65" fmla="*/ 373512 h 526714"/>
                  <a:gd name="connsiteX66" fmla="*/ 413229 w 420665"/>
                  <a:gd name="connsiteY66" fmla="*/ 369101 h 526714"/>
                  <a:gd name="connsiteX67" fmla="*/ 412638 w 420665"/>
                  <a:gd name="connsiteY67" fmla="*/ 373512 h 526714"/>
                  <a:gd name="connsiteX68" fmla="*/ 406436 w 420665"/>
                  <a:gd name="connsiteY68" fmla="*/ 401915 h 526714"/>
                  <a:gd name="connsiteX69" fmla="*/ 407544 w 420665"/>
                  <a:gd name="connsiteY69" fmla="*/ 396895 h 526714"/>
                  <a:gd name="connsiteX70" fmla="*/ 406436 w 420665"/>
                  <a:gd name="connsiteY70" fmla="*/ 401915 h 526714"/>
                  <a:gd name="connsiteX71" fmla="*/ 398519 w 420665"/>
                  <a:gd name="connsiteY71" fmla="*/ 426775 h 526714"/>
                  <a:gd name="connsiteX72" fmla="*/ 399626 w 420665"/>
                  <a:gd name="connsiteY72" fmla="*/ 423398 h 526714"/>
                  <a:gd name="connsiteX73" fmla="*/ 398519 w 420665"/>
                  <a:gd name="connsiteY73" fmla="*/ 426775 h 526714"/>
                  <a:gd name="connsiteX74" fmla="*/ 388811 w 420665"/>
                  <a:gd name="connsiteY74" fmla="*/ 448332 h 526714"/>
                  <a:gd name="connsiteX75" fmla="*/ 389088 w 420665"/>
                  <a:gd name="connsiteY75" fmla="*/ 447741 h 526714"/>
                  <a:gd name="connsiteX76" fmla="*/ 388811 w 420665"/>
                  <a:gd name="connsiteY76" fmla="*/ 448332 h 526714"/>
                  <a:gd name="connsiteX77" fmla="*/ 360537 w 420665"/>
                  <a:gd name="connsiteY77" fmla="*/ 485761 h 526714"/>
                  <a:gd name="connsiteX78" fmla="*/ 357824 w 420665"/>
                  <a:gd name="connsiteY78" fmla="*/ 487994 h 526714"/>
                  <a:gd name="connsiteX79" fmla="*/ 361515 w 420665"/>
                  <a:gd name="connsiteY79" fmla="*/ 484856 h 526714"/>
                  <a:gd name="connsiteX80" fmla="*/ 360537 w 420665"/>
                  <a:gd name="connsiteY80" fmla="*/ 485761 h 526714"/>
                  <a:gd name="connsiteX81" fmla="*/ 363841 w 420665"/>
                  <a:gd name="connsiteY81" fmla="*/ 483048 h 526714"/>
                  <a:gd name="connsiteX82" fmla="*/ 387778 w 420665"/>
                  <a:gd name="connsiteY82" fmla="*/ 450473 h 526714"/>
                  <a:gd name="connsiteX83" fmla="*/ 387980 w 420665"/>
                  <a:gd name="connsiteY83" fmla="*/ 450122 h 526714"/>
                  <a:gd name="connsiteX84" fmla="*/ 397412 w 420665"/>
                  <a:gd name="connsiteY84" fmla="*/ 429802 h 526714"/>
                  <a:gd name="connsiteX85" fmla="*/ 397763 w 420665"/>
                  <a:gd name="connsiteY85" fmla="*/ 429008 h 526714"/>
                  <a:gd name="connsiteX86" fmla="*/ 420666 w 420665"/>
                  <a:gd name="connsiteY86" fmla="*/ 267242 h 526714"/>
                  <a:gd name="connsiteX87" fmla="*/ 405108 w 420665"/>
                  <a:gd name="connsiteY87" fmla="*/ 122732 h 526714"/>
                  <a:gd name="connsiteX88" fmla="*/ 404997 w 420665"/>
                  <a:gd name="connsiteY88" fmla="*/ 122252 h 526714"/>
                  <a:gd name="connsiteX89" fmla="*/ 396840 w 420665"/>
                  <a:gd name="connsiteY89" fmla="*/ 97558 h 526714"/>
                  <a:gd name="connsiteX90" fmla="*/ 395843 w 420665"/>
                  <a:gd name="connsiteY90" fmla="*/ 95417 h 526714"/>
                  <a:gd name="connsiteX91" fmla="*/ 386781 w 420665"/>
                  <a:gd name="connsiteY91" fmla="*/ 75854 h 526714"/>
                  <a:gd name="connsiteX92" fmla="*/ 385305 w 420665"/>
                  <a:gd name="connsiteY92" fmla="*/ 73473 h 526714"/>
                  <a:gd name="connsiteX93" fmla="*/ 361921 w 420665"/>
                  <a:gd name="connsiteY93" fmla="*/ 42209 h 526714"/>
                  <a:gd name="connsiteX94" fmla="*/ 355000 w 420665"/>
                  <a:gd name="connsiteY94" fmla="*/ 36395 h 526714"/>
                  <a:gd name="connsiteX95" fmla="*/ 358820 w 420665"/>
                  <a:gd name="connsiteY95" fmla="*/ 39736 h 526714"/>
                  <a:gd name="connsiteX96" fmla="*/ 348909 w 420665"/>
                  <a:gd name="connsiteY96" fmla="*/ 31431 h 526714"/>
                  <a:gd name="connsiteX97" fmla="*/ 350496 w 420665"/>
                  <a:gd name="connsiteY97" fmla="*/ 32538 h 526714"/>
                  <a:gd name="connsiteX98" fmla="*/ 344093 w 420665"/>
                  <a:gd name="connsiteY98" fmla="*/ 28090 h 526714"/>
                  <a:gd name="connsiteX99" fmla="*/ 344850 w 420665"/>
                  <a:gd name="connsiteY99" fmla="*/ 28607 h 526714"/>
                  <a:gd name="connsiteX100" fmla="*/ 333591 w 420665"/>
                  <a:gd name="connsiteY100" fmla="*/ 21796 h 526714"/>
                  <a:gd name="connsiteX101" fmla="*/ 335824 w 420665"/>
                  <a:gd name="connsiteY101" fmla="*/ 22996 h 526714"/>
                  <a:gd name="connsiteX102" fmla="*/ 331210 w 420665"/>
                  <a:gd name="connsiteY102" fmla="*/ 20375 h 526714"/>
                  <a:gd name="connsiteX103" fmla="*/ 331173 w 420665"/>
                  <a:gd name="connsiteY103" fmla="*/ 20338 h 526714"/>
                  <a:gd name="connsiteX104" fmla="*/ 329180 w 420665"/>
                  <a:gd name="connsiteY104" fmla="*/ 19508 h 526714"/>
                  <a:gd name="connsiteX105" fmla="*/ 329383 w 420665"/>
                  <a:gd name="connsiteY105" fmla="*/ 19582 h 526714"/>
                  <a:gd name="connsiteX106" fmla="*/ 319638 w 420665"/>
                  <a:gd name="connsiteY106" fmla="*/ 15448 h 526714"/>
                  <a:gd name="connsiteX107" fmla="*/ 321706 w 420665"/>
                  <a:gd name="connsiteY107" fmla="*/ 16204 h 526714"/>
                  <a:gd name="connsiteX108" fmla="*/ 310171 w 420665"/>
                  <a:gd name="connsiteY108" fmla="*/ 11830 h 526714"/>
                  <a:gd name="connsiteX109" fmla="*/ 310724 w 420665"/>
                  <a:gd name="connsiteY109" fmla="*/ 12070 h 526714"/>
                  <a:gd name="connsiteX110" fmla="*/ 308454 w 420665"/>
                  <a:gd name="connsiteY110" fmla="*/ 11387 h 526714"/>
                  <a:gd name="connsiteX111" fmla="*/ 309893 w 420665"/>
                  <a:gd name="connsiteY111" fmla="*/ 11738 h 526714"/>
                  <a:gd name="connsiteX112" fmla="*/ 295369 w 420665"/>
                  <a:gd name="connsiteY112" fmla="*/ 7475 h 526714"/>
                  <a:gd name="connsiteX113" fmla="*/ 210324 w 420665"/>
                  <a:gd name="connsiteY113" fmla="*/ 0 h 526714"/>
                  <a:gd name="connsiteX114" fmla="*/ 60093 w 420665"/>
                  <a:gd name="connsiteY114" fmla="*/ 42209 h 526714"/>
                  <a:gd name="connsiteX115" fmla="*/ 47284 w 420665"/>
                  <a:gd name="connsiteY115" fmla="*/ 56844 h 526714"/>
                  <a:gd name="connsiteX116" fmla="*/ 46767 w 420665"/>
                  <a:gd name="connsiteY116" fmla="*/ 57398 h 526714"/>
                  <a:gd name="connsiteX117" fmla="*/ 36026 w 420665"/>
                  <a:gd name="connsiteY117" fmla="*/ 73953 h 526714"/>
                  <a:gd name="connsiteX118" fmla="*/ 34827 w 420665"/>
                  <a:gd name="connsiteY118" fmla="*/ 75817 h 526714"/>
                  <a:gd name="connsiteX119" fmla="*/ 24768 w 420665"/>
                  <a:gd name="connsiteY119" fmla="*/ 97097 h 526714"/>
                  <a:gd name="connsiteX120" fmla="*/ 24657 w 420665"/>
                  <a:gd name="connsiteY120" fmla="*/ 97337 h 526714"/>
                  <a:gd name="connsiteX121" fmla="*/ 0 w 420665"/>
                  <a:gd name="connsiteY121" fmla="*/ 267261 h 526714"/>
                  <a:gd name="connsiteX122" fmla="*/ 8397 w 420665"/>
                  <a:gd name="connsiteY122" fmla="*/ 378550 h 526714"/>
                  <a:gd name="connsiteX123" fmla="*/ 9191 w 420665"/>
                  <a:gd name="connsiteY123" fmla="*/ 382370 h 526714"/>
                  <a:gd name="connsiteX124" fmla="*/ 14672 w 420665"/>
                  <a:gd name="connsiteY124" fmla="*/ 406751 h 526714"/>
                  <a:gd name="connsiteX125" fmla="*/ 16628 w 420665"/>
                  <a:gd name="connsiteY125" fmla="*/ 413081 h 526714"/>
                  <a:gd name="connsiteX126" fmla="*/ 22682 w 420665"/>
                  <a:gd name="connsiteY126" fmla="*/ 431463 h 526714"/>
                  <a:gd name="connsiteX127" fmla="*/ 25580 w 420665"/>
                  <a:gd name="connsiteY127" fmla="*/ 437941 h 526714"/>
                  <a:gd name="connsiteX128" fmla="*/ 32464 w 420665"/>
                  <a:gd name="connsiteY128" fmla="*/ 452854 h 526714"/>
                  <a:gd name="connsiteX129" fmla="*/ 35398 w 420665"/>
                  <a:gd name="connsiteY129" fmla="*/ 457505 h 526714"/>
                  <a:gd name="connsiteX130" fmla="*/ 56881 w 420665"/>
                  <a:gd name="connsiteY130" fmla="*/ 485742 h 526714"/>
                  <a:gd name="connsiteX131" fmla="*/ 210342 w 420665"/>
                  <a:gd name="connsiteY131" fmla="*/ 526714 h 526714"/>
                  <a:gd name="connsiteX132" fmla="*/ 249801 w 420665"/>
                  <a:gd name="connsiteY132" fmla="*/ 525275 h 526714"/>
                  <a:gd name="connsiteX133" fmla="*/ 261336 w 420665"/>
                  <a:gd name="connsiteY133" fmla="*/ 524278 h 526714"/>
                  <a:gd name="connsiteX134" fmla="*/ 274071 w 420665"/>
                  <a:gd name="connsiteY134" fmla="*/ 522765 h 526714"/>
                  <a:gd name="connsiteX135" fmla="*/ 297067 w 420665"/>
                  <a:gd name="connsiteY135" fmla="*/ 518428 h 526714"/>
                  <a:gd name="connsiteX136" fmla="*/ 300850 w 420665"/>
                  <a:gd name="connsiteY136" fmla="*/ 517357 h 526714"/>
                  <a:gd name="connsiteX137" fmla="*/ 303563 w 420665"/>
                  <a:gd name="connsiteY137" fmla="*/ 516527 h 526714"/>
                  <a:gd name="connsiteX138" fmla="*/ 311167 w 420665"/>
                  <a:gd name="connsiteY138" fmla="*/ 514220 h 526714"/>
                  <a:gd name="connsiteX139" fmla="*/ 318254 w 420665"/>
                  <a:gd name="connsiteY139" fmla="*/ 511747 h 526714"/>
                  <a:gd name="connsiteX140" fmla="*/ 324862 w 420665"/>
                  <a:gd name="connsiteY140" fmla="*/ 509200 h 526714"/>
                  <a:gd name="connsiteX141" fmla="*/ 321447 w 420665"/>
                  <a:gd name="connsiteY141" fmla="*/ 510344 h 526714"/>
                  <a:gd name="connsiteX142" fmla="*/ 348208 w 420665"/>
                  <a:gd name="connsiteY142" fmla="*/ 495911 h 526714"/>
                  <a:gd name="connsiteX143" fmla="*/ 346658 w 420665"/>
                  <a:gd name="connsiteY143" fmla="*/ 497222 h 526714"/>
                  <a:gd name="connsiteX144" fmla="*/ 348762 w 420665"/>
                  <a:gd name="connsiteY144" fmla="*/ 495598 h 526714"/>
                  <a:gd name="connsiteX145" fmla="*/ 350478 w 420665"/>
                  <a:gd name="connsiteY145" fmla="*/ 494287 h 526714"/>
                  <a:gd name="connsiteX146" fmla="*/ 360537 w 420665"/>
                  <a:gd name="connsiteY146" fmla="*/ 485761 h 52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665" h="526714">
                    <a:moveTo>
                      <a:pt x="12125" y="139453"/>
                    </a:moveTo>
                    <a:cubicBezTo>
                      <a:pt x="13233" y="134562"/>
                      <a:pt x="14229" y="129542"/>
                      <a:pt x="15503" y="124965"/>
                    </a:cubicBezTo>
                    <a:cubicBezTo>
                      <a:pt x="14266" y="129505"/>
                      <a:pt x="13233" y="134562"/>
                      <a:pt x="12125" y="139453"/>
                    </a:cubicBezTo>
                    <a:moveTo>
                      <a:pt x="6588" y="169610"/>
                    </a:moveTo>
                    <a:cubicBezTo>
                      <a:pt x="7345" y="164553"/>
                      <a:pt x="7936" y="159349"/>
                      <a:pt x="8822" y="154569"/>
                    </a:cubicBezTo>
                    <a:cubicBezTo>
                      <a:pt x="7992" y="159312"/>
                      <a:pt x="7345" y="164590"/>
                      <a:pt x="6588" y="169610"/>
                    </a:cubicBezTo>
                    <a:moveTo>
                      <a:pt x="3137" y="199047"/>
                    </a:moveTo>
                    <a:cubicBezTo>
                      <a:pt x="3415" y="195633"/>
                      <a:pt x="3617" y="191960"/>
                      <a:pt x="3968" y="188620"/>
                    </a:cubicBezTo>
                    <a:cubicBezTo>
                      <a:pt x="3617" y="191923"/>
                      <a:pt x="3451" y="195615"/>
                      <a:pt x="3137" y="199047"/>
                    </a:cubicBezTo>
                    <a:moveTo>
                      <a:pt x="20080" y="110773"/>
                    </a:moveTo>
                    <a:cubicBezTo>
                      <a:pt x="21353" y="106989"/>
                      <a:pt x="22498" y="102984"/>
                      <a:pt x="23937" y="99404"/>
                    </a:cubicBezTo>
                    <a:cubicBezTo>
                      <a:pt x="22553" y="102984"/>
                      <a:pt x="21353" y="107008"/>
                      <a:pt x="20080" y="110773"/>
                    </a:cubicBezTo>
                    <a:moveTo>
                      <a:pt x="34051" y="77441"/>
                    </a:moveTo>
                    <a:cubicBezTo>
                      <a:pt x="32944" y="79545"/>
                      <a:pt x="31947" y="82018"/>
                      <a:pt x="30821" y="84196"/>
                    </a:cubicBezTo>
                    <a:cubicBezTo>
                      <a:pt x="31928" y="81981"/>
                      <a:pt x="32888" y="79545"/>
                      <a:pt x="34051" y="77441"/>
                    </a:cubicBezTo>
                    <a:moveTo>
                      <a:pt x="45937" y="58672"/>
                    </a:moveTo>
                    <a:cubicBezTo>
                      <a:pt x="45863" y="58782"/>
                      <a:pt x="45770" y="58911"/>
                      <a:pt x="45696" y="59022"/>
                    </a:cubicBezTo>
                    <a:cubicBezTo>
                      <a:pt x="45770" y="58911"/>
                      <a:pt x="45863" y="58782"/>
                      <a:pt x="45937" y="58672"/>
                    </a:cubicBezTo>
                    <a:moveTo>
                      <a:pt x="121348" y="518815"/>
                    </a:moveTo>
                    <a:cubicBezTo>
                      <a:pt x="120757" y="518704"/>
                      <a:pt x="120203" y="518501"/>
                      <a:pt x="119631" y="518335"/>
                    </a:cubicBezTo>
                    <a:cubicBezTo>
                      <a:pt x="120203" y="518501"/>
                      <a:pt x="120757" y="518686"/>
                      <a:pt x="121348" y="518815"/>
                    </a:cubicBezTo>
                    <a:moveTo>
                      <a:pt x="86355" y="506357"/>
                    </a:moveTo>
                    <a:cubicBezTo>
                      <a:pt x="85672" y="506044"/>
                      <a:pt x="85082" y="505601"/>
                      <a:pt x="84454" y="505250"/>
                    </a:cubicBezTo>
                    <a:cubicBezTo>
                      <a:pt x="85082" y="505601"/>
                      <a:pt x="85672" y="506044"/>
                      <a:pt x="86355" y="506357"/>
                    </a:cubicBezTo>
                    <a:moveTo>
                      <a:pt x="103297" y="513555"/>
                    </a:moveTo>
                    <a:cubicBezTo>
                      <a:pt x="101987" y="513075"/>
                      <a:pt x="100751" y="512485"/>
                      <a:pt x="99440" y="511968"/>
                    </a:cubicBezTo>
                    <a:cubicBezTo>
                      <a:pt x="100751" y="512485"/>
                      <a:pt x="101987" y="513094"/>
                      <a:pt x="103297" y="513555"/>
                    </a:cubicBezTo>
                    <a:moveTo>
                      <a:pt x="291050" y="410811"/>
                    </a:moveTo>
                    <a:cubicBezTo>
                      <a:pt x="290220" y="411771"/>
                      <a:pt x="289260" y="412638"/>
                      <a:pt x="288300" y="413524"/>
                    </a:cubicBezTo>
                    <a:cubicBezTo>
                      <a:pt x="286713" y="415037"/>
                      <a:pt x="285071" y="416514"/>
                      <a:pt x="283373" y="417824"/>
                    </a:cubicBezTo>
                    <a:cubicBezTo>
                      <a:pt x="282542" y="418452"/>
                      <a:pt x="281656" y="419061"/>
                      <a:pt x="280752" y="419688"/>
                    </a:cubicBezTo>
                    <a:cubicBezTo>
                      <a:pt x="278962" y="420888"/>
                      <a:pt x="277098" y="421995"/>
                      <a:pt x="275178" y="423066"/>
                    </a:cubicBezTo>
                    <a:cubicBezTo>
                      <a:pt x="273831" y="423786"/>
                      <a:pt x="272428" y="424505"/>
                      <a:pt x="270970" y="425170"/>
                    </a:cubicBezTo>
                    <a:cubicBezTo>
                      <a:pt x="269623" y="425760"/>
                      <a:pt x="268184" y="426369"/>
                      <a:pt x="266707" y="426923"/>
                    </a:cubicBezTo>
                    <a:cubicBezTo>
                      <a:pt x="264197" y="427883"/>
                      <a:pt x="261613" y="428787"/>
                      <a:pt x="258715" y="429581"/>
                    </a:cubicBezTo>
                    <a:cubicBezTo>
                      <a:pt x="258199" y="429691"/>
                      <a:pt x="257719" y="429858"/>
                      <a:pt x="257202" y="429987"/>
                    </a:cubicBezTo>
                    <a:cubicBezTo>
                      <a:pt x="245261" y="433050"/>
                      <a:pt x="230145" y="434804"/>
                      <a:pt x="210342" y="434804"/>
                    </a:cubicBezTo>
                    <a:cubicBezTo>
                      <a:pt x="189653" y="434804"/>
                      <a:pt x="171991" y="433530"/>
                      <a:pt x="157355" y="429193"/>
                    </a:cubicBezTo>
                    <a:cubicBezTo>
                      <a:pt x="157152" y="429119"/>
                      <a:pt x="156949" y="429082"/>
                      <a:pt x="156765" y="429027"/>
                    </a:cubicBezTo>
                    <a:cubicBezTo>
                      <a:pt x="142092" y="424579"/>
                      <a:pt x="130428" y="416975"/>
                      <a:pt x="121883" y="404277"/>
                    </a:cubicBezTo>
                    <a:cubicBezTo>
                      <a:pt x="116070" y="395733"/>
                      <a:pt x="111585" y="384991"/>
                      <a:pt x="108281" y="370946"/>
                    </a:cubicBezTo>
                    <a:cubicBezTo>
                      <a:pt x="108244" y="370909"/>
                      <a:pt x="108244" y="370872"/>
                      <a:pt x="108244" y="370780"/>
                    </a:cubicBezTo>
                    <a:cubicBezTo>
                      <a:pt x="102670" y="347304"/>
                      <a:pt x="100326" y="314526"/>
                      <a:pt x="100326" y="267205"/>
                    </a:cubicBezTo>
                    <a:cubicBezTo>
                      <a:pt x="100326" y="185907"/>
                      <a:pt x="108115" y="141151"/>
                      <a:pt x="126423" y="117435"/>
                    </a:cubicBezTo>
                    <a:cubicBezTo>
                      <a:pt x="144712" y="93682"/>
                      <a:pt x="174002" y="91781"/>
                      <a:pt x="210361" y="91781"/>
                    </a:cubicBezTo>
                    <a:cubicBezTo>
                      <a:pt x="252292" y="91781"/>
                      <a:pt x="278223" y="96082"/>
                      <a:pt x="295092" y="118746"/>
                    </a:cubicBezTo>
                    <a:cubicBezTo>
                      <a:pt x="312828" y="142535"/>
                      <a:pt x="320395" y="186922"/>
                      <a:pt x="320395" y="267187"/>
                    </a:cubicBezTo>
                    <a:cubicBezTo>
                      <a:pt x="320395" y="339110"/>
                      <a:pt x="313401" y="379879"/>
                      <a:pt x="296974" y="403466"/>
                    </a:cubicBezTo>
                    <a:cubicBezTo>
                      <a:pt x="296107" y="404739"/>
                      <a:pt x="295074" y="405939"/>
                      <a:pt x="294077" y="407157"/>
                    </a:cubicBezTo>
                    <a:cubicBezTo>
                      <a:pt x="293080" y="408430"/>
                      <a:pt x="292120" y="409704"/>
                      <a:pt x="291050" y="410811"/>
                    </a:cubicBezTo>
                    <a:moveTo>
                      <a:pt x="389568" y="81815"/>
                    </a:moveTo>
                    <a:cubicBezTo>
                      <a:pt x="388848" y="80431"/>
                      <a:pt x="388258" y="78825"/>
                      <a:pt x="387538" y="77478"/>
                    </a:cubicBezTo>
                    <a:cubicBezTo>
                      <a:pt x="388258" y="78844"/>
                      <a:pt x="388848" y="80431"/>
                      <a:pt x="389568" y="81815"/>
                    </a:cubicBezTo>
                    <a:moveTo>
                      <a:pt x="400070" y="107321"/>
                    </a:moveTo>
                    <a:cubicBezTo>
                      <a:pt x="399202" y="104811"/>
                      <a:pt x="398446" y="102080"/>
                      <a:pt x="397523" y="99681"/>
                    </a:cubicBezTo>
                    <a:cubicBezTo>
                      <a:pt x="398446" y="102061"/>
                      <a:pt x="399202" y="104811"/>
                      <a:pt x="400070" y="107321"/>
                    </a:cubicBezTo>
                    <a:moveTo>
                      <a:pt x="413672" y="165236"/>
                    </a:moveTo>
                    <a:cubicBezTo>
                      <a:pt x="413155" y="161896"/>
                      <a:pt x="412749" y="158278"/>
                      <a:pt x="412195" y="155048"/>
                    </a:cubicBezTo>
                    <a:cubicBezTo>
                      <a:pt x="412767" y="158278"/>
                      <a:pt x="413155" y="161896"/>
                      <a:pt x="413672" y="165236"/>
                    </a:cubicBezTo>
                    <a:moveTo>
                      <a:pt x="417289" y="194341"/>
                    </a:moveTo>
                    <a:cubicBezTo>
                      <a:pt x="417086" y="192588"/>
                      <a:pt x="417012" y="190650"/>
                      <a:pt x="416846" y="188934"/>
                    </a:cubicBezTo>
                    <a:cubicBezTo>
                      <a:pt x="417012" y="190650"/>
                      <a:pt x="417104" y="192606"/>
                      <a:pt x="417289" y="194341"/>
                    </a:cubicBezTo>
                    <a:moveTo>
                      <a:pt x="407987" y="135393"/>
                    </a:moveTo>
                    <a:cubicBezTo>
                      <a:pt x="407230" y="132089"/>
                      <a:pt x="406603" y="128509"/>
                      <a:pt x="405754" y="125371"/>
                    </a:cubicBezTo>
                    <a:cubicBezTo>
                      <a:pt x="406603" y="128564"/>
                      <a:pt x="407230" y="132108"/>
                      <a:pt x="407987" y="135393"/>
                    </a:cubicBezTo>
                    <a:moveTo>
                      <a:pt x="412638" y="373512"/>
                    </a:moveTo>
                    <a:cubicBezTo>
                      <a:pt x="412841" y="372127"/>
                      <a:pt x="412989" y="370522"/>
                      <a:pt x="413229" y="369101"/>
                    </a:cubicBezTo>
                    <a:cubicBezTo>
                      <a:pt x="413007" y="370522"/>
                      <a:pt x="412841" y="372109"/>
                      <a:pt x="412638" y="373512"/>
                    </a:cubicBezTo>
                    <a:moveTo>
                      <a:pt x="406436" y="401915"/>
                    </a:moveTo>
                    <a:cubicBezTo>
                      <a:pt x="406843" y="400365"/>
                      <a:pt x="407156" y="398538"/>
                      <a:pt x="407544" y="396895"/>
                    </a:cubicBezTo>
                    <a:cubicBezTo>
                      <a:pt x="407156" y="398519"/>
                      <a:pt x="406880" y="400310"/>
                      <a:pt x="406436" y="401915"/>
                    </a:cubicBezTo>
                    <a:moveTo>
                      <a:pt x="398519" y="426775"/>
                    </a:moveTo>
                    <a:cubicBezTo>
                      <a:pt x="398925" y="425705"/>
                      <a:pt x="399239" y="424468"/>
                      <a:pt x="399626" y="423398"/>
                    </a:cubicBezTo>
                    <a:cubicBezTo>
                      <a:pt x="399239" y="424468"/>
                      <a:pt x="398925" y="425687"/>
                      <a:pt x="398519" y="426775"/>
                    </a:cubicBezTo>
                    <a:moveTo>
                      <a:pt x="388811" y="448332"/>
                    </a:moveTo>
                    <a:cubicBezTo>
                      <a:pt x="388922" y="448129"/>
                      <a:pt x="389014" y="447926"/>
                      <a:pt x="389088" y="447741"/>
                    </a:cubicBezTo>
                    <a:cubicBezTo>
                      <a:pt x="389014" y="447926"/>
                      <a:pt x="388940" y="448129"/>
                      <a:pt x="388811" y="448332"/>
                    </a:cubicBezTo>
                    <a:moveTo>
                      <a:pt x="360537" y="485761"/>
                    </a:moveTo>
                    <a:cubicBezTo>
                      <a:pt x="359669" y="486554"/>
                      <a:pt x="358710" y="487200"/>
                      <a:pt x="357824" y="487994"/>
                    </a:cubicBezTo>
                    <a:cubicBezTo>
                      <a:pt x="359060" y="486923"/>
                      <a:pt x="360333" y="485964"/>
                      <a:pt x="361515" y="484856"/>
                    </a:cubicBezTo>
                    <a:cubicBezTo>
                      <a:pt x="361201" y="485115"/>
                      <a:pt x="360851" y="485447"/>
                      <a:pt x="360537" y="485761"/>
                    </a:cubicBezTo>
                    <a:cubicBezTo>
                      <a:pt x="361570" y="484801"/>
                      <a:pt x="362807" y="484081"/>
                      <a:pt x="363841" y="483048"/>
                    </a:cubicBezTo>
                    <a:cubicBezTo>
                      <a:pt x="372995" y="473986"/>
                      <a:pt x="380913" y="463041"/>
                      <a:pt x="387778" y="450473"/>
                    </a:cubicBezTo>
                    <a:cubicBezTo>
                      <a:pt x="387852" y="450362"/>
                      <a:pt x="387944" y="450233"/>
                      <a:pt x="387980" y="450122"/>
                    </a:cubicBezTo>
                    <a:cubicBezTo>
                      <a:pt x="391451" y="443829"/>
                      <a:pt x="394551" y="437000"/>
                      <a:pt x="397412" y="429802"/>
                    </a:cubicBezTo>
                    <a:cubicBezTo>
                      <a:pt x="397523" y="429525"/>
                      <a:pt x="397652" y="429285"/>
                      <a:pt x="397763" y="429008"/>
                    </a:cubicBezTo>
                    <a:cubicBezTo>
                      <a:pt x="413229" y="389660"/>
                      <a:pt x="420666" y="336766"/>
                      <a:pt x="420666" y="267242"/>
                    </a:cubicBezTo>
                    <a:cubicBezTo>
                      <a:pt x="420666" y="207980"/>
                      <a:pt x="415536" y="160474"/>
                      <a:pt x="405108" y="122732"/>
                    </a:cubicBezTo>
                    <a:cubicBezTo>
                      <a:pt x="405071" y="122566"/>
                      <a:pt x="405034" y="122418"/>
                      <a:pt x="404997" y="122252"/>
                    </a:cubicBezTo>
                    <a:cubicBezTo>
                      <a:pt x="402524" y="113504"/>
                      <a:pt x="399830" y="105236"/>
                      <a:pt x="396840" y="97558"/>
                    </a:cubicBezTo>
                    <a:cubicBezTo>
                      <a:pt x="396526" y="96801"/>
                      <a:pt x="396157" y="96174"/>
                      <a:pt x="395843" y="95417"/>
                    </a:cubicBezTo>
                    <a:cubicBezTo>
                      <a:pt x="393056" y="88496"/>
                      <a:pt x="390085" y="81889"/>
                      <a:pt x="386781" y="75854"/>
                    </a:cubicBezTo>
                    <a:cubicBezTo>
                      <a:pt x="386302" y="74987"/>
                      <a:pt x="385784" y="74304"/>
                      <a:pt x="385305" y="73473"/>
                    </a:cubicBezTo>
                    <a:cubicBezTo>
                      <a:pt x="378458" y="61495"/>
                      <a:pt x="370835" y="50920"/>
                      <a:pt x="361921" y="42209"/>
                    </a:cubicBezTo>
                    <a:cubicBezTo>
                      <a:pt x="359780" y="40105"/>
                      <a:pt x="357307" y="38315"/>
                      <a:pt x="355000" y="36395"/>
                    </a:cubicBezTo>
                    <a:cubicBezTo>
                      <a:pt x="356311" y="37465"/>
                      <a:pt x="357584" y="38628"/>
                      <a:pt x="358820" y="39736"/>
                    </a:cubicBezTo>
                    <a:cubicBezTo>
                      <a:pt x="355591" y="36801"/>
                      <a:pt x="352306" y="33959"/>
                      <a:pt x="348909" y="31431"/>
                    </a:cubicBezTo>
                    <a:cubicBezTo>
                      <a:pt x="349390" y="31837"/>
                      <a:pt x="349980" y="32150"/>
                      <a:pt x="350496" y="32538"/>
                    </a:cubicBezTo>
                    <a:cubicBezTo>
                      <a:pt x="348430" y="30988"/>
                      <a:pt x="346289" y="29511"/>
                      <a:pt x="344093" y="28090"/>
                    </a:cubicBezTo>
                    <a:cubicBezTo>
                      <a:pt x="344369" y="28256"/>
                      <a:pt x="344609" y="28441"/>
                      <a:pt x="344850" y="28607"/>
                    </a:cubicBezTo>
                    <a:cubicBezTo>
                      <a:pt x="341195" y="26134"/>
                      <a:pt x="337448" y="23882"/>
                      <a:pt x="333591" y="21796"/>
                    </a:cubicBezTo>
                    <a:cubicBezTo>
                      <a:pt x="334311" y="22203"/>
                      <a:pt x="335104" y="22553"/>
                      <a:pt x="335824" y="22996"/>
                    </a:cubicBezTo>
                    <a:cubicBezTo>
                      <a:pt x="334274" y="22129"/>
                      <a:pt x="332797" y="21169"/>
                      <a:pt x="331210" y="20375"/>
                    </a:cubicBezTo>
                    <a:cubicBezTo>
                      <a:pt x="331210" y="20375"/>
                      <a:pt x="331173" y="20375"/>
                      <a:pt x="331173" y="20338"/>
                    </a:cubicBezTo>
                    <a:cubicBezTo>
                      <a:pt x="330527" y="20025"/>
                      <a:pt x="329826" y="19785"/>
                      <a:pt x="329180" y="19508"/>
                    </a:cubicBezTo>
                    <a:cubicBezTo>
                      <a:pt x="329254" y="19508"/>
                      <a:pt x="329291" y="19545"/>
                      <a:pt x="329383" y="19582"/>
                    </a:cubicBezTo>
                    <a:cubicBezTo>
                      <a:pt x="326246" y="18031"/>
                      <a:pt x="322942" y="16758"/>
                      <a:pt x="319638" y="15448"/>
                    </a:cubicBezTo>
                    <a:cubicBezTo>
                      <a:pt x="320322" y="15688"/>
                      <a:pt x="321023" y="15927"/>
                      <a:pt x="321706" y="16204"/>
                    </a:cubicBezTo>
                    <a:cubicBezTo>
                      <a:pt x="317959" y="14654"/>
                      <a:pt x="314157" y="13141"/>
                      <a:pt x="310171" y="11830"/>
                    </a:cubicBezTo>
                    <a:cubicBezTo>
                      <a:pt x="310374" y="11904"/>
                      <a:pt x="310521" y="11996"/>
                      <a:pt x="310724" y="12070"/>
                    </a:cubicBezTo>
                    <a:cubicBezTo>
                      <a:pt x="309967" y="11793"/>
                      <a:pt x="309211" y="11627"/>
                      <a:pt x="308454" y="11387"/>
                    </a:cubicBezTo>
                    <a:cubicBezTo>
                      <a:pt x="308934" y="11553"/>
                      <a:pt x="309451" y="11627"/>
                      <a:pt x="309893" y="11738"/>
                    </a:cubicBezTo>
                    <a:cubicBezTo>
                      <a:pt x="305206" y="10225"/>
                      <a:pt x="300499" y="8674"/>
                      <a:pt x="295369" y="7475"/>
                    </a:cubicBezTo>
                    <a:cubicBezTo>
                      <a:pt x="273129" y="2233"/>
                      <a:pt x="247715" y="0"/>
                      <a:pt x="210324" y="0"/>
                    </a:cubicBezTo>
                    <a:cubicBezTo>
                      <a:pt x="146318" y="0"/>
                      <a:pt x="96285" y="7161"/>
                      <a:pt x="60093" y="42209"/>
                    </a:cubicBezTo>
                    <a:cubicBezTo>
                      <a:pt x="55516" y="46620"/>
                      <a:pt x="51307" y="51640"/>
                      <a:pt x="47284" y="56844"/>
                    </a:cubicBezTo>
                    <a:cubicBezTo>
                      <a:pt x="47118" y="57047"/>
                      <a:pt x="46933" y="57195"/>
                      <a:pt x="46767" y="57398"/>
                    </a:cubicBezTo>
                    <a:cubicBezTo>
                      <a:pt x="42910" y="62492"/>
                      <a:pt x="39404" y="68103"/>
                      <a:pt x="36026" y="73953"/>
                    </a:cubicBezTo>
                    <a:cubicBezTo>
                      <a:pt x="35675" y="74581"/>
                      <a:pt x="35232" y="75153"/>
                      <a:pt x="34827" y="75817"/>
                    </a:cubicBezTo>
                    <a:cubicBezTo>
                      <a:pt x="31172" y="82387"/>
                      <a:pt x="27832" y="89493"/>
                      <a:pt x="24768" y="97097"/>
                    </a:cubicBezTo>
                    <a:cubicBezTo>
                      <a:pt x="24731" y="97171"/>
                      <a:pt x="24694" y="97263"/>
                      <a:pt x="24657" y="97337"/>
                    </a:cubicBezTo>
                    <a:cubicBezTo>
                      <a:pt x="8029" y="138346"/>
                      <a:pt x="0" y="193917"/>
                      <a:pt x="0" y="267261"/>
                    </a:cubicBezTo>
                    <a:cubicBezTo>
                      <a:pt x="0" y="310577"/>
                      <a:pt x="2786" y="347378"/>
                      <a:pt x="8397" y="378550"/>
                    </a:cubicBezTo>
                    <a:cubicBezTo>
                      <a:pt x="8637" y="379897"/>
                      <a:pt x="8988" y="381060"/>
                      <a:pt x="9191" y="382370"/>
                    </a:cubicBezTo>
                    <a:cubicBezTo>
                      <a:pt x="10815" y="390879"/>
                      <a:pt x="12569" y="399110"/>
                      <a:pt x="14672" y="406751"/>
                    </a:cubicBezTo>
                    <a:cubicBezTo>
                      <a:pt x="15263" y="408984"/>
                      <a:pt x="15982" y="410922"/>
                      <a:pt x="16628" y="413081"/>
                    </a:cubicBezTo>
                    <a:cubicBezTo>
                      <a:pt x="18530" y="419448"/>
                      <a:pt x="20449" y="425723"/>
                      <a:pt x="22682" y="431463"/>
                    </a:cubicBezTo>
                    <a:cubicBezTo>
                      <a:pt x="23549" y="433770"/>
                      <a:pt x="24639" y="435726"/>
                      <a:pt x="25580" y="437941"/>
                    </a:cubicBezTo>
                    <a:cubicBezTo>
                      <a:pt x="27776" y="443072"/>
                      <a:pt x="29954" y="448240"/>
                      <a:pt x="32464" y="452854"/>
                    </a:cubicBezTo>
                    <a:cubicBezTo>
                      <a:pt x="33387" y="454533"/>
                      <a:pt x="34457" y="455917"/>
                      <a:pt x="35398" y="457505"/>
                    </a:cubicBezTo>
                    <a:cubicBezTo>
                      <a:pt x="41729" y="468283"/>
                      <a:pt x="48724" y="477917"/>
                      <a:pt x="56881" y="485742"/>
                    </a:cubicBezTo>
                    <a:cubicBezTo>
                      <a:pt x="92169" y="519867"/>
                      <a:pt x="141760" y="526714"/>
                      <a:pt x="210342" y="526714"/>
                    </a:cubicBezTo>
                    <a:cubicBezTo>
                      <a:pt x="223557" y="526714"/>
                      <a:pt x="236753" y="526198"/>
                      <a:pt x="249801" y="525275"/>
                    </a:cubicBezTo>
                    <a:cubicBezTo>
                      <a:pt x="253695" y="524998"/>
                      <a:pt x="257552" y="524684"/>
                      <a:pt x="261336" y="524278"/>
                    </a:cubicBezTo>
                    <a:cubicBezTo>
                      <a:pt x="265599" y="523835"/>
                      <a:pt x="269844" y="523355"/>
                      <a:pt x="274071" y="522765"/>
                    </a:cubicBezTo>
                    <a:cubicBezTo>
                      <a:pt x="281989" y="521621"/>
                      <a:pt x="289703" y="520255"/>
                      <a:pt x="297067" y="518428"/>
                    </a:cubicBezTo>
                    <a:cubicBezTo>
                      <a:pt x="298340" y="518114"/>
                      <a:pt x="299577" y="517671"/>
                      <a:pt x="300850" y="517357"/>
                    </a:cubicBezTo>
                    <a:cubicBezTo>
                      <a:pt x="301773" y="517080"/>
                      <a:pt x="302641" y="516767"/>
                      <a:pt x="303563" y="516527"/>
                    </a:cubicBezTo>
                    <a:cubicBezTo>
                      <a:pt x="306221" y="515770"/>
                      <a:pt x="308694" y="514976"/>
                      <a:pt x="311167" y="514220"/>
                    </a:cubicBezTo>
                    <a:cubicBezTo>
                      <a:pt x="313548" y="513426"/>
                      <a:pt x="315947" y="512669"/>
                      <a:pt x="318254" y="511747"/>
                    </a:cubicBezTo>
                    <a:cubicBezTo>
                      <a:pt x="320487" y="510916"/>
                      <a:pt x="322794" y="510067"/>
                      <a:pt x="324862" y="509200"/>
                    </a:cubicBezTo>
                    <a:cubicBezTo>
                      <a:pt x="323791" y="509680"/>
                      <a:pt x="322518" y="509920"/>
                      <a:pt x="321447" y="510344"/>
                    </a:cubicBezTo>
                    <a:cubicBezTo>
                      <a:pt x="330952" y="506450"/>
                      <a:pt x="339940" y="501799"/>
                      <a:pt x="348208" y="495911"/>
                    </a:cubicBezTo>
                    <a:cubicBezTo>
                      <a:pt x="347692" y="496317"/>
                      <a:pt x="347212" y="496871"/>
                      <a:pt x="346658" y="497222"/>
                    </a:cubicBezTo>
                    <a:cubicBezTo>
                      <a:pt x="347414" y="496705"/>
                      <a:pt x="348042" y="496151"/>
                      <a:pt x="348762" y="495598"/>
                    </a:cubicBezTo>
                    <a:cubicBezTo>
                      <a:pt x="349316" y="495191"/>
                      <a:pt x="349869" y="494730"/>
                      <a:pt x="350478" y="494287"/>
                    </a:cubicBezTo>
                    <a:cubicBezTo>
                      <a:pt x="354096" y="491482"/>
                      <a:pt x="357436" y="488658"/>
                      <a:pt x="360537" y="4857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: Shape 142">
                <a:extLst>
                  <a:ext uri="{FF2B5EF4-FFF2-40B4-BE49-F238E27FC236}">
                    <a16:creationId xmlns:a16="http://schemas.microsoft.com/office/drawing/2014/main" id="{C60C47F8-5524-197F-F59C-6193A80B45A2}"/>
                  </a:ext>
                </a:extLst>
              </p:cNvPr>
              <p:cNvSpPr/>
              <p:nvPr/>
            </p:nvSpPr>
            <p:spPr>
              <a:xfrm>
                <a:off x="8126172" y="4228105"/>
                <a:ext cx="277" cy="73"/>
              </a:xfrm>
              <a:custGeom>
                <a:avLst/>
                <a:gdLst>
                  <a:gd name="connsiteX0" fmla="*/ 0 w 277"/>
                  <a:gd name="connsiteY0" fmla="*/ 0 h 73"/>
                  <a:gd name="connsiteX1" fmla="*/ 278 w 277"/>
                  <a:gd name="connsiteY1" fmla="*/ 74 h 73"/>
                  <a:gd name="connsiteX2" fmla="*/ 0 w 277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7" h="73">
                    <a:moveTo>
                      <a:pt x="0" y="0"/>
                    </a:moveTo>
                    <a:cubicBezTo>
                      <a:pt x="74" y="37"/>
                      <a:pt x="204" y="37"/>
                      <a:pt x="278" y="74"/>
                    </a:cubicBezTo>
                    <a:cubicBezTo>
                      <a:pt x="204" y="37"/>
                      <a:pt x="93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: Shape 143">
                <a:extLst>
                  <a:ext uri="{FF2B5EF4-FFF2-40B4-BE49-F238E27FC236}">
                    <a16:creationId xmlns:a16="http://schemas.microsoft.com/office/drawing/2014/main" id="{0AA4F832-7FFD-C64F-C80E-E6FC5F833E1A}"/>
                  </a:ext>
                </a:extLst>
              </p:cNvPr>
              <p:cNvSpPr/>
              <p:nvPr/>
            </p:nvSpPr>
            <p:spPr>
              <a:xfrm>
                <a:off x="8152103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8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0" y="1587"/>
                      <a:pt x="5611" y="3304"/>
                      <a:pt x="8268" y="5094"/>
                    </a:cubicBezTo>
                    <a:cubicBezTo>
                      <a:pt x="5685" y="3341"/>
                      <a:pt x="2916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: Shape 144">
                <a:extLst>
                  <a:ext uri="{FF2B5EF4-FFF2-40B4-BE49-F238E27FC236}">
                    <a16:creationId xmlns:a16="http://schemas.microsoft.com/office/drawing/2014/main" id="{2F2587AD-55EB-366A-1933-57F17980CF19}"/>
                  </a:ext>
                </a:extLst>
              </p:cNvPr>
              <p:cNvSpPr/>
              <p:nvPr/>
            </p:nvSpPr>
            <p:spPr>
              <a:xfrm>
                <a:off x="8639414" y="4232590"/>
                <a:ext cx="7363" cy="3229"/>
              </a:xfrm>
              <a:custGeom>
                <a:avLst/>
                <a:gdLst>
                  <a:gd name="connsiteX0" fmla="*/ 0 w 7363"/>
                  <a:gd name="connsiteY0" fmla="*/ 0 h 3229"/>
                  <a:gd name="connsiteX1" fmla="*/ 7363 w 7363"/>
                  <a:gd name="connsiteY1" fmla="*/ 3230 h 3229"/>
                  <a:gd name="connsiteX2" fmla="*/ 0 w 7363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3" h="3229">
                    <a:moveTo>
                      <a:pt x="0" y="0"/>
                    </a:moveTo>
                    <a:cubicBezTo>
                      <a:pt x="2473" y="1033"/>
                      <a:pt x="4965" y="2067"/>
                      <a:pt x="7363" y="3230"/>
                    </a:cubicBezTo>
                    <a:cubicBezTo>
                      <a:pt x="5020" y="2104"/>
                      <a:pt x="2510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: Shape 145">
                <a:extLst>
                  <a:ext uri="{FF2B5EF4-FFF2-40B4-BE49-F238E27FC236}">
                    <a16:creationId xmlns:a16="http://schemas.microsoft.com/office/drawing/2014/main" id="{1B289BE8-9026-BCAA-2B56-8F76B867D4FE}"/>
                  </a:ext>
                </a:extLst>
              </p:cNvPr>
              <p:cNvSpPr/>
              <p:nvPr/>
            </p:nvSpPr>
            <p:spPr>
              <a:xfrm>
                <a:off x="8653515" y="4239381"/>
                <a:ext cx="8194" cy="5056"/>
              </a:xfrm>
              <a:custGeom>
                <a:avLst/>
                <a:gdLst>
                  <a:gd name="connsiteX0" fmla="*/ 0 w 8194"/>
                  <a:gd name="connsiteY0" fmla="*/ 0 h 5056"/>
                  <a:gd name="connsiteX1" fmla="*/ 8194 w 8194"/>
                  <a:gd name="connsiteY1" fmla="*/ 5057 h 5056"/>
                  <a:gd name="connsiteX2" fmla="*/ 0 w 8194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94" h="5056">
                    <a:moveTo>
                      <a:pt x="0" y="0"/>
                    </a:moveTo>
                    <a:cubicBezTo>
                      <a:pt x="2823" y="1587"/>
                      <a:pt x="5537" y="3267"/>
                      <a:pt x="8194" y="5057"/>
                    </a:cubicBezTo>
                    <a:cubicBezTo>
                      <a:pt x="5610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: Shape 146">
                <a:extLst>
                  <a:ext uri="{FF2B5EF4-FFF2-40B4-BE49-F238E27FC236}">
                    <a16:creationId xmlns:a16="http://schemas.microsoft.com/office/drawing/2014/main" id="{3BABE751-34C7-B72E-4862-4C8453D8CF21}"/>
                  </a:ext>
                </a:extLst>
              </p:cNvPr>
              <p:cNvSpPr/>
              <p:nvPr/>
            </p:nvSpPr>
            <p:spPr>
              <a:xfrm>
                <a:off x="8668150" y="4248923"/>
                <a:ext cx="4411" cy="3746"/>
              </a:xfrm>
              <a:custGeom>
                <a:avLst/>
                <a:gdLst>
                  <a:gd name="connsiteX0" fmla="*/ 0 w 4411"/>
                  <a:gd name="connsiteY0" fmla="*/ 0 h 3746"/>
                  <a:gd name="connsiteX1" fmla="*/ 4411 w 4411"/>
                  <a:gd name="connsiteY1" fmla="*/ 3747 h 3746"/>
                  <a:gd name="connsiteX2" fmla="*/ 0 w 4411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1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11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: Shape 147">
                <a:extLst>
                  <a:ext uri="{FF2B5EF4-FFF2-40B4-BE49-F238E27FC236}">
                    <a16:creationId xmlns:a16="http://schemas.microsoft.com/office/drawing/2014/main" id="{6A2CD9D3-BACF-C781-768E-6A4BC68AC340}"/>
                  </a:ext>
                </a:extLst>
              </p:cNvPr>
              <p:cNvSpPr/>
              <p:nvPr/>
            </p:nvSpPr>
            <p:spPr>
              <a:xfrm>
                <a:off x="8627602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110" y="37"/>
                      <a:pt x="166" y="37"/>
                    </a:cubicBezTo>
                    <a:cubicBezTo>
                      <a:pt x="129" y="55"/>
                      <a:pt x="55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" name="Freeform: Shape 148">
                <a:extLst>
                  <a:ext uri="{FF2B5EF4-FFF2-40B4-BE49-F238E27FC236}">
                    <a16:creationId xmlns:a16="http://schemas.microsoft.com/office/drawing/2014/main" id="{A5E38D42-33CA-A0F7-01F0-C921016CB761}"/>
                  </a:ext>
                </a:extLst>
              </p:cNvPr>
              <p:cNvSpPr/>
              <p:nvPr/>
            </p:nvSpPr>
            <p:spPr>
              <a:xfrm>
                <a:off x="8317634" y="4216330"/>
                <a:ext cx="420721" cy="526769"/>
              </a:xfrm>
              <a:custGeom>
                <a:avLst/>
                <a:gdLst>
                  <a:gd name="connsiteX0" fmla="*/ 389439 w 420721"/>
                  <a:gd name="connsiteY0" fmla="*/ 81649 h 526769"/>
                  <a:gd name="connsiteX1" fmla="*/ 387575 w 420721"/>
                  <a:gd name="connsiteY1" fmla="*/ 77589 h 526769"/>
                  <a:gd name="connsiteX2" fmla="*/ 389439 w 420721"/>
                  <a:gd name="connsiteY2" fmla="*/ 81649 h 526769"/>
                  <a:gd name="connsiteX3" fmla="*/ 400051 w 420721"/>
                  <a:gd name="connsiteY3" fmla="*/ 107432 h 526769"/>
                  <a:gd name="connsiteX4" fmla="*/ 397541 w 420721"/>
                  <a:gd name="connsiteY4" fmla="*/ 99755 h 526769"/>
                  <a:gd name="connsiteX5" fmla="*/ 400051 w 420721"/>
                  <a:gd name="connsiteY5" fmla="*/ 107432 h 526769"/>
                  <a:gd name="connsiteX6" fmla="*/ 413783 w 420721"/>
                  <a:gd name="connsiteY6" fmla="*/ 166177 h 526769"/>
                  <a:gd name="connsiteX7" fmla="*/ 412195 w 420721"/>
                  <a:gd name="connsiteY7" fmla="*/ 154993 h 526769"/>
                  <a:gd name="connsiteX8" fmla="*/ 413783 w 420721"/>
                  <a:gd name="connsiteY8" fmla="*/ 166177 h 526769"/>
                  <a:gd name="connsiteX9" fmla="*/ 417400 w 420721"/>
                  <a:gd name="connsiteY9" fmla="*/ 195965 h 526769"/>
                  <a:gd name="connsiteX10" fmla="*/ 416846 w 420721"/>
                  <a:gd name="connsiteY10" fmla="*/ 188878 h 526769"/>
                  <a:gd name="connsiteX11" fmla="*/ 417400 w 420721"/>
                  <a:gd name="connsiteY11" fmla="*/ 195965 h 526769"/>
                  <a:gd name="connsiteX12" fmla="*/ 408098 w 420721"/>
                  <a:gd name="connsiteY12" fmla="*/ 135873 h 526769"/>
                  <a:gd name="connsiteX13" fmla="*/ 405754 w 420721"/>
                  <a:gd name="connsiteY13" fmla="*/ 125445 h 526769"/>
                  <a:gd name="connsiteX14" fmla="*/ 408098 w 420721"/>
                  <a:gd name="connsiteY14" fmla="*/ 135873 h 526769"/>
                  <a:gd name="connsiteX15" fmla="*/ 417031 w 420721"/>
                  <a:gd name="connsiteY15" fmla="*/ 341472 h 526769"/>
                  <a:gd name="connsiteX16" fmla="*/ 417031 w 420721"/>
                  <a:gd name="connsiteY16" fmla="*/ 341306 h 526769"/>
                  <a:gd name="connsiteX17" fmla="*/ 417031 w 420721"/>
                  <a:gd name="connsiteY17" fmla="*/ 341472 h 526769"/>
                  <a:gd name="connsiteX18" fmla="*/ 412582 w 420721"/>
                  <a:gd name="connsiteY18" fmla="*/ 373696 h 526769"/>
                  <a:gd name="connsiteX19" fmla="*/ 413413 w 420721"/>
                  <a:gd name="connsiteY19" fmla="*/ 367975 h 526769"/>
                  <a:gd name="connsiteX20" fmla="*/ 412582 w 420721"/>
                  <a:gd name="connsiteY20" fmla="*/ 373696 h 526769"/>
                  <a:gd name="connsiteX21" fmla="*/ 406418 w 420721"/>
                  <a:gd name="connsiteY21" fmla="*/ 402100 h 526769"/>
                  <a:gd name="connsiteX22" fmla="*/ 407729 w 420721"/>
                  <a:gd name="connsiteY22" fmla="*/ 396139 h 526769"/>
                  <a:gd name="connsiteX23" fmla="*/ 406418 w 420721"/>
                  <a:gd name="connsiteY23" fmla="*/ 402100 h 526769"/>
                  <a:gd name="connsiteX24" fmla="*/ 398464 w 420721"/>
                  <a:gd name="connsiteY24" fmla="*/ 426923 h 526769"/>
                  <a:gd name="connsiteX25" fmla="*/ 399848 w 420721"/>
                  <a:gd name="connsiteY25" fmla="*/ 422789 h 526769"/>
                  <a:gd name="connsiteX26" fmla="*/ 398464 w 420721"/>
                  <a:gd name="connsiteY26" fmla="*/ 426923 h 526769"/>
                  <a:gd name="connsiteX27" fmla="*/ 388793 w 420721"/>
                  <a:gd name="connsiteY27" fmla="*/ 448443 h 526769"/>
                  <a:gd name="connsiteX28" fmla="*/ 389347 w 420721"/>
                  <a:gd name="connsiteY28" fmla="*/ 447206 h 526769"/>
                  <a:gd name="connsiteX29" fmla="*/ 388793 w 420721"/>
                  <a:gd name="connsiteY29" fmla="*/ 448443 h 526769"/>
                  <a:gd name="connsiteX30" fmla="*/ 12273 w 420721"/>
                  <a:gd name="connsiteY30" fmla="*/ 138936 h 526769"/>
                  <a:gd name="connsiteX31" fmla="*/ 15503 w 420721"/>
                  <a:gd name="connsiteY31" fmla="*/ 125131 h 526769"/>
                  <a:gd name="connsiteX32" fmla="*/ 12273 w 420721"/>
                  <a:gd name="connsiteY32" fmla="*/ 138936 h 526769"/>
                  <a:gd name="connsiteX33" fmla="*/ 6699 w 420721"/>
                  <a:gd name="connsiteY33" fmla="*/ 168835 h 526769"/>
                  <a:gd name="connsiteX34" fmla="*/ 8804 w 420721"/>
                  <a:gd name="connsiteY34" fmla="*/ 154753 h 526769"/>
                  <a:gd name="connsiteX35" fmla="*/ 6699 w 420721"/>
                  <a:gd name="connsiteY35" fmla="*/ 168835 h 526769"/>
                  <a:gd name="connsiteX36" fmla="*/ 3230 w 420721"/>
                  <a:gd name="connsiteY36" fmla="*/ 197756 h 526769"/>
                  <a:gd name="connsiteX37" fmla="*/ 3950 w 420721"/>
                  <a:gd name="connsiteY37" fmla="*/ 188841 h 526769"/>
                  <a:gd name="connsiteX38" fmla="*/ 3230 w 420721"/>
                  <a:gd name="connsiteY38" fmla="*/ 197756 h 526769"/>
                  <a:gd name="connsiteX39" fmla="*/ 20228 w 420721"/>
                  <a:gd name="connsiteY39" fmla="*/ 110367 h 526769"/>
                  <a:gd name="connsiteX40" fmla="*/ 23919 w 420721"/>
                  <a:gd name="connsiteY40" fmla="*/ 99552 h 526769"/>
                  <a:gd name="connsiteX41" fmla="*/ 20228 w 420721"/>
                  <a:gd name="connsiteY41" fmla="*/ 110367 h 526769"/>
                  <a:gd name="connsiteX42" fmla="*/ 86337 w 420721"/>
                  <a:gd name="connsiteY42" fmla="*/ 506468 h 526769"/>
                  <a:gd name="connsiteX43" fmla="*/ 84381 w 420721"/>
                  <a:gd name="connsiteY43" fmla="*/ 505269 h 526769"/>
                  <a:gd name="connsiteX44" fmla="*/ 86337 w 420721"/>
                  <a:gd name="connsiteY44" fmla="*/ 506468 h 526769"/>
                  <a:gd name="connsiteX45" fmla="*/ 103316 w 420721"/>
                  <a:gd name="connsiteY45" fmla="*/ 513666 h 526769"/>
                  <a:gd name="connsiteX46" fmla="*/ 99385 w 420721"/>
                  <a:gd name="connsiteY46" fmla="*/ 512042 h 526769"/>
                  <a:gd name="connsiteX47" fmla="*/ 103316 w 420721"/>
                  <a:gd name="connsiteY47" fmla="*/ 513666 h 526769"/>
                  <a:gd name="connsiteX48" fmla="*/ 121366 w 420721"/>
                  <a:gd name="connsiteY48" fmla="*/ 518889 h 526769"/>
                  <a:gd name="connsiteX49" fmla="*/ 119613 w 420721"/>
                  <a:gd name="connsiteY49" fmla="*/ 518409 h 526769"/>
                  <a:gd name="connsiteX50" fmla="*/ 121366 w 420721"/>
                  <a:gd name="connsiteY50" fmla="*/ 518889 h 526769"/>
                  <a:gd name="connsiteX51" fmla="*/ 296919 w 420721"/>
                  <a:gd name="connsiteY51" fmla="*/ 403576 h 526769"/>
                  <a:gd name="connsiteX52" fmla="*/ 293819 w 420721"/>
                  <a:gd name="connsiteY52" fmla="*/ 407563 h 526769"/>
                  <a:gd name="connsiteX53" fmla="*/ 291106 w 420721"/>
                  <a:gd name="connsiteY53" fmla="*/ 410903 h 526769"/>
                  <a:gd name="connsiteX54" fmla="*/ 288245 w 420721"/>
                  <a:gd name="connsiteY54" fmla="*/ 413690 h 526769"/>
                  <a:gd name="connsiteX55" fmla="*/ 283354 w 420721"/>
                  <a:gd name="connsiteY55" fmla="*/ 417898 h 526769"/>
                  <a:gd name="connsiteX56" fmla="*/ 280733 w 420721"/>
                  <a:gd name="connsiteY56" fmla="*/ 419762 h 526769"/>
                  <a:gd name="connsiteX57" fmla="*/ 275159 w 420721"/>
                  <a:gd name="connsiteY57" fmla="*/ 423140 h 526769"/>
                  <a:gd name="connsiteX58" fmla="*/ 270952 w 420721"/>
                  <a:gd name="connsiteY58" fmla="*/ 425244 h 526769"/>
                  <a:gd name="connsiteX59" fmla="*/ 266743 w 420721"/>
                  <a:gd name="connsiteY59" fmla="*/ 426997 h 526769"/>
                  <a:gd name="connsiteX60" fmla="*/ 258716 w 420721"/>
                  <a:gd name="connsiteY60" fmla="*/ 429655 h 526769"/>
                  <a:gd name="connsiteX61" fmla="*/ 257239 w 420721"/>
                  <a:gd name="connsiteY61" fmla="*/ 430061 h 526769"/>
                  <a:gd name="connsiteX62" fmla="*/ 210380 w 420721"/>
                  <a:gd name="connsiteY62" fmla="*/ 434878 h 526769"/>
                  <a:gd name="connsiteX63" fmla="*/ 157282 w 420721"/>
                  <a:gd name="connsiteY63" fmla="*/ 429230 h 526769"/>
                  <a:gd name="connsiteX64" fmla="*/ 156802 w 420721"/>
                  <a:gd name="connsiteY64" fmla="*/ 429119 h 526769"/>
                  <a:gd name="connsiteX65" fmla="*/ 121846 w 420721"/>
                  <a:gd name="connsiteY65" fmla="*/ 404370 h 526769"/>
                  <a:gd name="connsiteX66" fmla="*/ 108318 w 420721"/>
                  <a:gd name="connsiteY66" fmla="*/ 371205 h 526769"/>
                  <a:gd name="connsiteX67" fmla="*/ 108244 w 420721"/>
                  <a:gd name="connsiteY67" fmla="*/ 370891 h 526769"/>
                  <a:gd name="connsiteX68" fmla="*/ 100326 w 420721"/>
                  <a:gd name="connsiteY68" fmla="*/ 267316 h 526769"/>
                  <a:gd name="connsiteX69" fmla="*/ 126423 w 420721"/>
                  <a:gd name="connsiteY69" fmla="*/ 117546 h 526769"/>
                  <a:gd name="connsiteX70" fmla="*/ 210398 w 420721"/>
                  <a:gd name="connsiteY70" fmla="*/ 91892 h 526769"/>
                  <a:gd name="connsiteX71" fmla="*/ 295129 w 420721"/>
                  <a:gd name="connsiteY71" fmla="*/ 118856 h 526769"/>
                  <a:gd name="connsiteX72" fmla="*/ 320395 w 420721"/>
                  <a:gd name="connsiteY72" fmla="*/ 267298 h 526769"/>
                  <a:gd name="connsiteX73" fmla="*/ 296919 w 420721"/>
                  <a:gd name="connsiteY73" fmla="*/ 403576 h 526769"/>
                  <a:gd name="connsiteX74" fmla="*/ 34015 w 420721"/>
                  <a:gd name="connsiteY74" fmla="*/ 77552 h 526769"/>
                  <a:gd name="connsiteX75" fmla="*/ 31025 w 420721"/>
                  <a:gd name="connsiteY75" fmla="*/ 83845 h 526769"/>
                  <a:gd name="connsiteX76" fmla="*/ 34015 w 420721"/>
                  <a:gd name="connsiteY76" fmla="*/ 77552 h 526769"/>
                  <a:gd name="connsiteX77" fmla="*/ 36340 w 420721"/>
                  <a:gd name="connsiteY77" fmla="*/ 73492 h 526769"/>
                  <a:gd name="connsiteX78" fmla="*/ 34827 w 420721"/>
                  <a:gd name="connsiteY78" fmla="*/ 75872 h 526769"/>
                  <a:gd name="connsiteX79" fmla="*/ 24971 w 420721"/>
                  <a:gd name="connsiteY79" fmla="*/ 96672 h 526769"/>
                  <a:gd name="connsiteX80" fmla="*/ 24657 w 420721"/>
                  <a:gd name="connsiteY80" fmla="*/ 97429 h 526769"/>
                  <a:gd name="connsiteX81" fmla="*/ 0 w 420721"/>
                  <a:gd name="connsiteY81" fmla="*/ 267279 h 526769"/>
                  <a:gd name="connsiteX82" fmla="*/ 8397 w 420721"/>
                  <a:gd name="connsiteY82" fmla="*/ 378495 h 526769"/>
                  <a:gd name="connsiteX83" fmla="*/ 9431 w 420721"/>
                  <a:gd name="connsiteY83" fmla="*/ 383182 h 526769"/>
                  <a:gd name="connsiteX84" fmla="*/ 14673 w 420721"/>
                  <a:gd name="connsiteY84" fmla="*/ 406695 h 526769"/>
                  <a:gd name="connsiteX85" fmla="*/ 16869 w 420721"/>
                  <a:gd name="connsiteY85" fmla="*/ 413690 h 526769"/>
                  <a:gd name="connsiteX86" fmla="*/ 22682 w 420721"/>
                  <a:gd name="connsiteY86" fmla="*/ 431389 h 526769"/>
                  <a:gd name="connsiteX87" fmla="*/ 25820 w 420721"/>
                  <a:gd name="connsiteY87" fmla="*/ 438477 h 526769"/>
                  <a:gd name="connsiteX88" fmla="*/ 32464 w 420721"/>
                  <a:gd name="connsiteY88" fmla="*/ 452835 h 526769"/>
                  <a:gd name="connsiteX89" fmla="*/ 35730 w 420721"/>
                  <a:gd name="connsiteY89" fmla="*/ 458040 h 526769"/>
                  <a:gd name="connsiteX90" fmla="*/ 56900 w 420721"/>
                  <a:gd name="connsiteY90" fmla="*/ 485761 h 526769"/>
                  <a:gd name="connsiteX91" fmla="*/ 210398 w 420721"/>
                  <a:gd name="connsiteY91" fmla="*/ 526770 h 526769"/>
                  <a:gd name="connsiteX92" fmla="*/ 249856 w 420721"/>
                  <a:gd name="connsiteY92" fmla="*/ 525293 h 526769"/>
                  <a:gd name="connsiteX93" fmla="*/ 261318 w 420721"/>
                  <a:gd name="connsiteY93" fmla="*/ 524297 h 526769"/>
                  <a:gd name="connsiteX94" fmla="*/ 274126 w 420721"/>
                  <a:gd name="connsiteY94" fmla="*/ 522783 h 526769"/>
                  <a:gd name="connsiteX95" fmla="*/ 296956 w 420721"/>
                  <a:gd name="connsiteY95" fmla="*/ 518483 h 526769"/>
                  <a:gd name="connsiteX96" fmla="*/ 300924 w 420721"/>
                  <a:gd name="connsiteY96" fmla="*/ 517339 h 526769"/>
                  <a:gd name="connsiteX97" fmla="*/ 303545 w 420721"/>
                  <a:gd name="connsiteY97" fmla="*/ 516545 h 526769"/>
                  <a:gd name="connsiteX98" fmla="*/ 311462 w 420721"/>
                  <a:gd name="connsiteY98" fmla="*/ 514128 h 526769"/>
                  <a:gd name="connsiteX99" fmla="*/ 318143 w 420721"/>
                  <a:gd name="connsiteY99" fmla="*/ 511821 h 526769"/>
                  <a:gd name="connsiteX100" fmla="*/ 324825 w 420721"/>
                  <a:gd name="connsiteY100" fmla="*/ 509237 h 526769"/>
                  <a:gd name="connsiteX101" fmla="*/ 321355 w 420721"/>
                  <a:gd name="connsiteY101" fmla="*/ 510436 h 526769"/>
                  <a:gd name="connsiteX102" fmla="*/ 348245 w 420721"/>
                  <a:gd name="connsiteY102" fmla="*/ 495948 h 526769"/>
                  <a:gd name="connsiteX103" fmla="*/ 346621 w 420721"/>
                  <a:gd name="connsiteY103" fmla="*/ 497259 h 526769"/>
                  <a:gd name="connsiteX104" fmla="*/ 348762 w 420721"/>
                  <a:gd name="connsiteY104" fmla="*/ 495579 h 526769"/>
                  <a:gd name="connsiteX105" fmla="*/ 350349 w 420721"/>
                  <a:gd name="connsiteY105" fmla="*/ 494380 h 526769"/>
                  <a:gd name="connsiteX106" fmla="*/ 360537 w 420721"/>
                  <a:gd name="connsiteY106" fmla="*/ 485779 h 526769"/>
                  <a:gd name="connsiteX107" fmla="*/ 357584 w 420721"/>
                  <a:gd name="connsiteY107" fmla="*/ 488197 h 526769"/>
                  <a:gd name="connsiteX108" fmla="*/ 361645 w 420721"/>
                  <a:gd name="connsiteY108" fmla="*/ 484783 h 526769"/>
                  <a:gd name="connsiteX109" fmla="*/ 360537 w 420721"/>
                  <a:gd name="connsiteY109" fmla="*/ 485779 h 526769"/>
                  <a:gd name="connsiteX110" fmla="*/ 363841 w 420721"/>
                  <a:gd name="connsiteY110" fmla="*/ 483066 h 526769"/>
                  <a:gd name="connsiteX111" fmla="*/ 397689 w 420721"/>
                  <a:gd name="connsiteY111" fmla="*/ 429212 h 526769"/>
                  <a:gd name="connsiteX112" fmla="*/ 397763 w 420721"/>
                  <a:gd name="connsiteY112" fmla="*/ 429101 h 526769"/>
                  <a:gd name="connsiteX113" fmla="*/ 420722 w 420721"/>
                  <a:gd name="connsiteY113" fmla="*/ 267242 h 526769"/>
                  <a:gd name="connsiteX114" fmla="*/ 405126 w 420721"/>
                  <a:gd name="connsiteY114" fmla="*/ 122732 h 526769"/>
                  <a:gd name="connsiteX115" fmla="*/ 405053 w 420721"/>
                  <a:gd name="connsiteY115" fmla="*/ 122418 h 526769"/>
                  <a:gd name="connsiteX116" fmla="*/ 396858 w 420721"/>
                  <a:gd name="connsiteY116" fmla="*/ 97558 h 526769"/>
                  <a:gd name="connsiteX117" fmla="*/ 395898 w 420721"/>
                  <a:gd name="connsiteY117" fmla="*/ 95417 h 526769"/>
                  <a:gd name="connsiteX118" fmla="*/ 386837 w 420721"/>
                  <a:gd name="connsiteY118" fmla="*/ 75891 h 526769"/>
                  <a:gd name="connsiteX119" fmla="*/ 385213 w 420721"/>
                  <a:gd name="connsiteY119" fmla="*/ 73270 h 526769"/>
                  <a:gd name="connsiteX120" fmla="*/ 361939 w 420721"/>
                  <a:gd name="connsiteY120" fmla="*/ 42209 h 526769"/>
                  <a:gd name="connsiteX121" fmla="*/ 354981 w 420721"/>
                  <a:gd name="connsiteY121" fmla="*/ 36321 h 526769"/>
                  <a:gd name="connsiteX122" fmla="*/ 358636 w 420721"/>
                  <a:gd name="connsiteY122" fmla="*/ 39588 h 526769"/>
                  <a:gd name="connsiteX123" fmla="*/ 348928 w 420721"/>
                  <a:gd name="connsiteY123" fmla="*/ 31467 h 526769"/>
                  <a:gd name="connsiteX124" fmla="*/ 350515 w 420721"/>
                  <a:gd name="connsiteY124" fmla="*/ 32575 h 526769"/>
                  <a:gd name="connsiteX125" fmla="*/ 344075 w 420721"/>
                  <a:gd name="connsiteY125" fmla="*/ 28035 h 526769"/>
                  <a:gd name="connsiteX126" fmla="*/ 344831 w 420721"/>
                  <a:gd name="connsiteY126" fmla="*/ 28588 h 526769"/>
                  <a:gd name="connsiteX127" fmla="*/ 333646 w 420721"/>
                  <a:gd name="connsiteY127" fmla="*/ 21834 h 526769"/>
                  <a:gd name="connsiteX128" fmla="*/ 335916 w 420721"/>
                  <a:gd name="connsiteY128" fmla="*/ 23033 h 526769"/>
                  <a:gd name="connsiteX129" fmla="*/ 329162 w 420721"/>
                  <a:gd name="connsiteY129" fmla="*/ 19453 h 526769"/>
                  <a:gd name="connsiteX130" fmla="*/ 329402 w 420721"/>
                  <a:gd name="connsiteY130" fmla="*/ 19563 h 526769"/>
                  <a:gd name="connsiteX131" fmla="*/ 319694 w 420721"/>
                  <a:gd name="connsiteY131" fmla="*/ 15429 h 526769"/>
                  <a:gd name="connsiteX132" fmla="*/ 321798 w 420721"/>
                  <a:gd name="connsiteY132" fmla="*/ 16223 h 526769"/>
                  <a:gd name="connsiteX133" fmla="*/ 310152 w 420721"/>
                  <a:gd name="connsiteY133" fmla="*/ 11812 h 526769"/>
                  <a:gd name="connsiteX134" fmla="*/ 310743 w 420721"/>
                  <a:gd name="connsiteY134" fmla="*/ 12052 h 526769"/>
                  <a:gd name="connsiteX135" fmla="*/ 308510 w 420721"/>
                  <a:gd name="connsiteY135" fmla="*/ 11369 h 526769"/>
                  <a:gd name="connsiteX136" fmla="*/ 309986 w 420721"/>
                  <a:gd name="connsiteY136" fmla="*/ 11775 h 526769"/>
                  <a:gd name="connsiteX137" fmla="*/ 295424 w 420721"/>
                  <a:gd name="connsiteY137" fmla="*/ 7475 h 526769"/>
                  <a:gd name="connsiteX138" fmla="*/ 210380 w 420721"/>
                  <a:gd name="connsiteY138" fmla="*/ 0 h 526769"/>
                  <a:gd name="connsiteX139" fmla="*/ 60148 w 420721"/>
                  <a:gd name="connsiteY139" fmla="*/ 42209 h 526769"/>
                  <a:gd name="connsiteX140" fmla="*/ 48133 w 420721"/>
                  <a:gd name="connsiteY140" fmla="*/ 55940 h 526769"/>
                  <a:gd name="connsiteX141" fmla="*/ 46786 w 420721"/>
                  <a:gd name="connsiteY141" fmla="*/ 57453 h 526769"/>
                  <a:gd name="connsiteX142" fmla="*/ 36340 w 420721"/>
                  <a:gd name="connsiteY142" fmla="*/ 73492 h 5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0721" h="526769">
                    <a:moveTo>
                      <a:pt x="389439" y="81649"/>
                    </a:moveTo>
                    <a:cubicBezTo>
                      <a:pt x="388793" y="80376"/>
                      <a:pt x="388239" y="78862"/>
                      <a:pt x="387575" y="77589"/>
                    </a:cubicBezTo>
                    <a:cubicBezTo>
                      <a:pt x="388239" y="78862"/>
                      <a:pt x="388793" y="80339"/>
                      <a:pt x="389439" y="81649"/>
                    </a:cubicBezTo>
                    <a:moveTo>
                      <a:pt x="400051" y="107432"/>
                    </a:moveTo>
                    <a:cubicBezTo>
                      <a:pt x="399221" y="104922"/>
                      <a:pt x="398464" y="102191"/>
                      <a:pt x="397541" y="99755"/>
                    </a:cubicBezTo>
                    <a:cubicBezTo>
                      <a:pt x="398464" y="102172"/>
                      <a:pt x="399221" y="104922"/>
                      <a:pt x="400051" y="107432"/>
                    </a:cubicBezTo>
                    <a:moveTo>
                      <a:pt x="413783" y="166177"/>
                    </a:moveTo>
                    <a:cubicBezTo>
                      <a:pt x="413229" y="162523"/>
                      <a:pt x="412786" y="158537"/>
                      <a:pt x="412195" y="154993"/>
                    </a:cubicBezTo>
                    <a:cubicBezTo>
                      <a:pt x="412786" y="158574"/>
                      <a:pt x="413265" y="162486"/>
                      <a:pt x="413783" y="166177"/>
                    </a:cubicBezTo>
                    <a:moveTo>
                      <a:pt x="417400" y="195965"/>
                    </a:moveTo>
                    <a:cubicBezTo>
                      <a:pt x="417196" y="193695"/>
                      <a:pt x="417086" y="191111"/>
                      <a:pt x="416846" y="188878"/>
                    </a:cubicBezTo>
                    <a:cubicBezTo>
                      <a:pt x="417086" y="191167"/>
                      <a:pt x="417196" y="193658"/>
                      <a:pt x="417400" y="195965"/>
                    </a:cubicBezTo>
                    <a:moveTo>
                      <a:pt x="408098" y="135873"/>
                    </a:moveTo>
                    <a:cubicBezTo>
                      <a:pt x="407304" y="132403"/>
                      <a:pt x="406621" y="128712"/>
                      <a:pt x="405754" y="125445"/>
                    </a:cubicBezTo>
                    <a:cubicBezTo>
                      <a:pt x="406621" y="128749"/>
                      <a:pt x="407286" y="132403"/>
                      <a:pt x="408098" y="135873"/>
                    </a:cubicBezTo>
                    <a:moveTo>
                      <a:pt x="417031" y="341472"/>
                    </a:moveTo>
                    <a:cubicBezTo>
                      <a:pt x="417031" y="341398"/>
                      <a:pt x="417031" y="341361"/>
                      <a:pt x="417031" y="341306"/>
                    </a:cubicBezTo>
                    <a:cubicBezTo>
                      <a:pt x="417031" y="341361"/>
                      <a:pt x="417031" y="341398"/>
                      <a:pt x="417031" y="341472"/>
                    </a:cubicBezTo>
                    <a:moveTo>
                      <a:pt x="412582" y="373696"/>
                    </a:moveTo>
                    <a:cubicBezTo>
                      <a:pt x="412897" y="371906"/>
                      <a:pt x="413100" y="369839"/>
                      <a:pt x="413413" y="367975"/>
                    </a:cubicBezTo>
                    <a:cubicBezTo>
                      <a:pt x="413100" y="369839"/>
                      <a:pt x="412897" y="371869"/>
                      <a:pt x="412582" y="373696"/>
                    </a:cubicBezTo>
                    <a:moveTo>
                      <a:pt x="406418" y="402100"/>
                    </a:moveTo>
                    <a:cubicBezTo>
                      <a:pt x="406899" y="400236"/>
                      <a:pt x="407249" y="398077"/>
                      <a:pt x="407729" y="396139"/>
                    </a:cubicBezTo>
                    <a:cubicBezTo>
                      <a:pt x="407249" y="398077"/>
                      <a:pt x="406899" y="400236"/>
                      <a:pt x="406418" y="402100"/>
                    </a:cubicBezTo>
                    <a:moveTo>
                      <a:pt x="398464" y="426923"/>
                    </a:moveTo>
                    <a:cubicBezTo>
                      <a:pt x="398981" y="425613"/>
                      <a:pt x="399332" y="424099"/>
                      <a:pt x="399848" y="422789"/>
                    </a:cubicBezTo>
                    <a:cubicBezTo>
                      <a:pt x="399332" y="424136"/>
                      <a:pt x="398981" y="425613"/>
                      <a:pt x="398464" y="426923"/>
                    </a:cubicBezTo>
                    <a:moveTo>
                      <a:pt x="388793" y="448443"/>
                    </a:moveTo>
                    <a:cubicBezTo>
                      <a:pt x="388996" y="448092"/>
                      <a:pt x="389144" y="447612"/>
                      <a:pt x="389347" y="447206"/>
                    </a:cubicBezTo>
                    <a:cubicBezTo>
                      <a:pt x="389162" y="447594"/>
                      <a:pt x="388996" y="448074"/>
                      <a:pt x="388793" y="448443"/>
                    </a:cubicBezTo>
                    <a:moveTo>
                      <a:pt x="12273" y="138936"/>
                    </a:moveTo>
                    <a:cubicBezTo>
                      <a:pt x="13307" y="134322"/>
                      <a:pt x="14303" y="129505"/>
                      <a:pt x="15503" y="125131"/>
                    </a:cubicBezTo>
                    <a:cubicBezTo>
                      <a:pt x="14303" y="129469"/>
                      <a:pt x="13344" y="134286"/>
                      <a:pt x="12273" y="138936"/>
                    </a:cubicBezTo>
                    <a:moveTo>
                      <a:pt x="6699" y="168835"/>
                    </a:moveTo>
                    <a:cubicBezTo>
                      <a:pt x="7419" y="164147"/>
                      <a:pt x="8010" y="159256"/>
                      <a:pt x="8804" y="154753"/>
                    </a:cubicBezTo>
                    <a:cubicBezTo>
                      <a:pt x="8010" y="159220"/>
                      <a:pt x="7419" y="164147"/>
                      <a:pt x="6699" y="168835"/>
                    </a:cubicBezTo>
                    <a:moveTo>
                      <a:pt x="3230" y="197756"/>
                    </a:moveTo>
                    <a:cubicBezTo>
                      <a:pt x="3506" y="194858"/>
                      <a:pt x="3673" y="191665"/>
                      <a:pt x="3950" y="188841"/>
                    </a:cubicBezTo>
                    <a:cubicBezTo>
                      <a:pt x="3636" y="191683"/>
                      <a:pt x="3506" y="194858"/>
                      <a:pt x="3230" y="197756"/>
                    </a:cubicBezTo>
                    <a:moveTo>
                      <a:pt x="20228" y="110367"/>
                    </a:moveTo>
                    <a:cubicBezTo>
                      <a:pt x="21464" y="106786"/>
                      <a:pt x="22572" y="102966"/>
                      <a:pt x="23919" y="99552"/>
                    </a:cubicBezTo>
                    <a:cubicBezTo>
                      <a:pt x="22572" y="102929"/>
                      <a:pt x="21446" y="106749"/>
                      <a:pt x="20228" y="110367"/>
                    </a:cubicBezTo>
                    <a:moveTo>
                      <a:pt x="86337" y="506468"/>
                    </a:moveTo>
                    <a:cubicBezTo>
                      <a:pt x="85654" y="506117"/>
                      <a:pt x="85063" y="505638"/>
                      <a:pt x="84381" y="505269"/>
                    </a:cubicBezTo>
                    <a:cubicBezTo>
                      <a:pt x="85063" y="505638"/>
                      <a:pt x="85654" y="506117"/>
                      <a:pt x="86337" y="506468"/>
                    </a:cubicBezTo>
                    <a:moveTo>
                      <a:pt x="103316" y="513666"/>
                    </a:moveTo>
                    <a:cubicBezTo>
                      <a:pt x="101932" y="513149"/>
                      <a:pt x="100696" y="512522"/>
                      <a:pt x="99385" y="512042"/>
                    </a:cubicBezTo>
                    <a:cubicBezTo>
                      <a:pt x="100696" y="512522"/>
                      <a:pt x="101932" y="513149"/>
                      <a:pt x="103316" y="513666"/>
                    </a:cubicBezTo>
                    <a:moveTo>
                      <a:pt x="121366" y="518889"/>
                    </a:moveTo>
                    <a:cubicBezTo>
                      <a:pt x="120776" y="518778"/>
                      <a:pt x="120222" y="518575"/>
                      <a:pt x="119613" y="518409"/>
                    </a:cubicBezTo>
                    <a:cubicBezTo>
                      <a:pt x="120222" y="518557"/>
                      <a:pt x="120776" y="518760"/>
                      <a:pt x="121366" y="518889"/>
                    </a:cubicBezTo>
                    <a:moveTo>
                      <a:pt x="296919" y="403576"/>
                    </a:moveTo>
                    <a:cubicBezTo>
                      <a:pt x="295959" y="404961"/>
                      <a:pt x="294889" y="406234"/>
                      <a:pt x="293819" y="407563"/>
                    </a:cubicBezTo>
                    <a:cubicBezTo>
                      <a:pt x="292896" y="408670"/>
                      <a:pt x="292065" y="409870"/>
                      <a:pt x="291106" y="410903"/>
                    </a:cubicBezTo>
                    <a:cubicBezTo>
                      <a:pt x="290183" y="411863"/>
                      <a:pt x="289205" y="412730"/>
                      <a:pt x="288245" y="413690"/>
                    </a:cubicBezTo>
                    <a:cubicBezTo>
                      <a:pt x="286657" y="415167"/>
                      <a:pt x="285071" y="416588"/>
                      <a:pt x="283354" y="417898"/>
                    </a:cubicBezTo>
                    <a:cubicBezTo>
                      <a:pt x="282524" y="418526"/>
                      <a:pt x="281638" y="419172"/>
                      <a:pt x="280733" y="419762"/>
                    </a:cubicBezTo>
                    <a:cubicBezTo>
                      <a:pt x="278943" y="420999"/>
                      <a:pt x="277116" y="422106"/>
                      <a:pt x="275159" y="423140"/>
                    </a:cubicBezTo>
                    <a:cubicBezTo>
                      <a:pt x="273812" y="423859"/>
                      <a:pt x="272447" y="424579"/>
                      <a:pt x="270952" y="425244"/>
                    </a:cubicBezTo>
                    <a:cubicBezTo>
                      <a:pt x="269605" y="425871"/>
                      <a:pt x="268165" y="426443"/>
                      <a:pt x="266743" y="426997"/>
                    </a:cubicBezTo>
                    <a:cubicBezTo>
                      <a:pt x="264234" y="427957"/>
                      <a:pt x="261613" y="428861"/>
                      <a:pt x="258716" y="429655"/>
                    </a:cubicBezTo>
                    <a:cubicBezTo>
                      <a:pt x="258236" y="429765"/>
                      <a:pt x="257719" y="429932"/>
                      <a:pt x="257239" y="430061"/>
                    </a:cubicBezTo>
                    <a:cubicBezTo>
                      <a:pt x="245261" y="433124"/>
                      <a:pt x="230146" y="434878"/>
                      <a:pt x="210380" y="434878"/>
                    </a:cubicBezTo>
                    <a:cubicBezTo>
                      <a:pt x="189617" y="434878"/>
                      <a:pt x="171954" y="433604"/>
                      <a:pt x="157282" y="429230"/>
                    </a:cubicBezTo>
                    <a:cubicBezTo>
                      <a:pt x="157115" y="429193"/>
                      <a:pt x="156967" y="429156"/>
                      <a:pt x="156802" y="429119"/>
                    </a:cubicBezTo>
                    <a:cubicBezTo>
                      <a:pt x="142093" y="424671"/>
                      <a:pt x="130428" y="417068"/>
                      <a:pt x="121846" y="404370"/>
                    </a:cubicBezTo>
                    <a:cubicBezTo>
                      <a:pt x="116088" y="395862"/>
                      <a:pt x="111658" y="385157"/>
                      <a:pt x="108318" y="371205"/>
                    </a:cubicBezTo>
                    <a:cubicBezTo>
                      <a:pt x="108318" y="371094"/>
                      <a:pt x="108281" y="371002"/>
                      <a:pt x="108244" y="370891"/>
                    </a:cubicBezTo>
                    <a:cubicBezTo>
                      <a:pt x="102670" y="347415"/>
                      <a:pt x="100326" y="314637"/>
                      <a:pt x="100326" y="267316"/>
                    </a:cubicBezTo>
                    <a:cubicBezTo>
                      <a:pt x="100326" y="186018"/>
                      <a:pt x="108170" y="141262"/>
                      <a:pt x="126423" y="117546"/>
                    </a:cubicBezTo>
                    <a:cubicBezTo>
                      <a:pt x="144768" y="93793"/>
                      <a:pt x="174002" y="91892"/>
                      <a:pt x="210398" y="91892"/>
                    </a:cubicBezTo>
                    <a:cubicBezTo>
                      <a:pt x="252330" y="91892"/>
                      <a:pt x="278223" y="96192"/>
                      <a:pt x="295129" y="118856"/>
                    </a:cubicBezTo>
                    <a:cubicBezTo>
                      <a:pt x="312828" y="142609"/>
                      <a:pt x="320395" y="187033"/>
                      <a:pt x="320395" y="267298"/>
                    </a:cubicBezTo>
                    <a:cubicBezTo>
                      <a:pt x="320340" y="339257"/>
                      <a:pt x="313345" y="379990"/>
                      <a:pt x="296919" y="403576"/>
                    </a:cubicBezTo>
                    <a:moveTo>
                      <a:pt x="34015" y="77552"/>
                    </a:moveTo>
                    <a:cubicBezTo>
                      <a:pt x="32981" y="79545"/>
                      <a:pt x="32058" y="81815"/>
                      <a:pt x="31025" y="83845"/>
                    </a:cubicBezTo>
                    <a:cubicBezTo>
                      <a:pt x="32076" y="81815"/>
                      <a:pt x="32944" y="79545"/>
                      <a:pt x="34015" y="77552"/>
                    </a:cubicBezTo>
                    <a:moveTo>
                      <a:pt x="36340" y="73492"/>
                    </a:moveTo>
                    <a:cubicBezTo>
                      <a:pt x="35860" y="74322"/>
                      <a:pt x="35306" y="75042"/>
                      <a:pt x="34827" y="75872"/>
                    </a:cubicBezTo>
                    <a:cubicBezTo>
                      <a:pt x="31246" y="82313"/>
                      <a:pt x="27980" y="89271"/>
                      <a:pt x="24971" y="96672"/>
                    </a:cubicBezTo>
                    <a:cubicBezTo>
                      <a:pt x="24861" y="96912"/>
                      <a:pt x="24731" y="97152"/>
                      <a:pt x="24657" y="97429"/>
                    </a:cubicBezTo>
                    <a:cubicBezTo>
                      <a:pt x="8065" y="138438"/>
                      <a:pt x="0" y="193972"/>
                      <a:pt x="0" y="267279"/>
                    </a:cubicBezTo>
                    <a:cubicBezTo>
                      <a:pt x="0" y="310521"/>
                      <a:pt x="2823" y="347304"/>
                      <a:pt x="8397" y="378495"/>
                    </a:cubicBezTo>
                    <a:cubicBezTo>
                      <a:pt x="8712" y="380119"/>
                      <a:pt x="9080" y="381595"/>
                      <a:pt x="9431" y="383182"/>
                    </a:cubicBezTo>
                    <a:cubicBezTo>
                      <a:pt x="10982" y="391377"/>
                      <a:pt x="12661" y="399331"/>
                      <a:pt x="14673" y="406695"/>
                    </a:cubicBezTo>
                    <a:cubicBezTo>
                      <a:pt x="15318" y="409169"/>
                      <a:pt x="16149" y="411309"/>
                      <a:pt x="16869" y="413690"/>
                    </a:cubicBezTo>
                    <a:cubicBezTo>
                      <a:pt x="18696" y="419817"/>
                      <a:pt x="20523" y="425853"/>
                      <a:pt x="22682" y="431389"/>
                    </a:cubicBezTo>
                    <a:cubicBezTo>
                      <a:pt x="23642" y="433936"/>
                      <a:pt x="24787" y="436077"/>
                      <a:pt x="25820" y="438477"/>
                    </a:cubicBezTo>
                    <a:cubicBezTo>
                      <a:pt x="27961" y="443404"/>
                      <a:pt x="30083" y="448387"/>
                      <a:pt x="32464" y="452835"/>
                    </a:cubicBezTo>
                    <a:cubicBezTo>
                      <a:pt x="33497" y="454699"/>
                      <a:pt x="34697" y="456250"/>
                      <a:pt x="35730" y="458040"/>
                    </a:cubicBezTo>
                    <a:cubicBezTo>
                      <a:pt x="42024" y="468578"/>
                      <a:pt x="48890" y="478046"/>
                      <a:pt x="56900" y="485761"/>
                    </a:cubicBezTo>
                    <a:cubicBezTo>
                      <a:pt x="92188" y="519886"/>
                      <a:pt x="141778" y="526770"/>
                      <a:pt x="210398" y="526770"/>
                    </a:cubicBezTo>
                    <a:cubicBezTo>
                      <a:pt x="223613" y="526770"/>
                      <a:pt x="236808" y="526216"/>
                      <a:pt x="249856" y="525293"/>
                    </a:cubicBezTo>
                    <a:cubicBezTo>
                      <a:pt x="253714" y="525016"/>
                      <a:pt x="257571" y="524703"/>
                      <a:pt x="261318" y="524297"/>
                    </a:cubicBezTo>
                    <a:cubicBezTo>
                      <a:pt x="265655" y="523854"/>
                      <a:pt x="269900" y="523374"/>
                      <a:pt x="274126" y="522783"/>
                    </a:cubicBezTo>
                    <a:cubicBezTo>
                      <a:pt x="282007" y="521639"/>
                      <a:pt x="289648" y="520273"/>
                      <a:pt x="296956" y="518483"/>
                    </a:cubicBezTo>
                    <a:cubicBezTo>
                      <a:pt x="298303" y="518169"/>
                      <a:pt x="299577" y="517689"/>
                      <a:pt x="300924" y="517339"/>
                    </a:cubicBezTo>
                    <a:cubicBezTo>
                      <a:pt x="301792" y="517099"/>
                      <a:pt x="302641" y="516785"/>
                      <a:pt x="303545" y="516545"/>
                    </a:cubicBezTo>
                    <a:cubicBezTo>
                      <a:pt x="306332" y="515788"/>
                      <a:pt x="308879" y="514958"/>
                      <a:pt x="311462" y="514128"/>
                    </a:cubicBezTo>
                    <a:cubicBezTo>
                      <a:pt x="313696" y="513408"/>
                      <a:pt x="315966" y="512651"/>
                      <a:pt x="318143" y="511821"/>
                    </a:cubicBezTo>
                    <a:cubicBezTo>
                      <a:pt x="320450" y="510990"/>
                      <a:pt x="322757" y="510141"/>
                      <a:pt x="324825" y="509237"/>
                    </a:cubicBezTo>
                    <a:cubicBezTo>
                      <a:pt x="323754" y="509717"/>
                      <a:pt x="322481" y="509956"/>
                      <a:pt x="321355" y="510436"/>
                    </a:cubicBezTo>
                    <a:cubicBezTo>
                      <a:pt x="330897" y="506505"/>
                      <a:pt x="339922" y="501836"/>
                      <a:pt x="348245" y="495948"/>
                    </a:cubicBezTo>
                    <a:cubicBezTo>
                      <a:pt x="347692" y="496354"/>
                      <a:pt x="347175" y="496871"/>
                      <a:pt x="346621" y="497259"/>
                    </a:cubicBezTo>
                    <a:cubicBezTo>
                      <a:pt x="347415" y="496742"/>
                      <a:pt x="348006" y="496151"/>
                      <a:pt x="348762" y="495579"/>
                    </a:cubicBezTo>
                    <a:cubicBezTo>
                      <a:pt x="349316" y="495229"/>
                      <a:pt x="349795" y="494786"/>
                      <a:pt x="350349" y="494380"/>
                    </a:cubicBezTo>
                    <a:cubicBezTo>
                      <a:pt x="354041" y="491593"/>
                      <a:pt x="357436" y="488732"/>
                      <a:pt x="360537" y="485779"/>
                    </a:cubicBezTo>
                    <a:cubicBezTo>
                      <a:pt x="359577" y="486647"/>
                      <a:pt x="358544" y="487366"/>
                      <a:pt x="357584" y="488197"/>
                    </a:cubicBezTo>
                    <a:cubicBezTo>
                      <a:pt x="358931" y="487053"/>
                      <a:pt x="360334" y="486001"/>
                      <a:pt x="361645" y="484783"/>
                    </a:cubicBezTo>
                    <a:cubicBezTo>
                      <a:pt x="361293" y="485096"/>
                      <a:pt x="360925" y="485465"/>
                      <a:pt x="360537" y="485779"/>
                    </a:cubicBezTo>
                    <a:cubicBezTo>
                      <a:pt x="361608" y="484819"/>
                      <a:pt x="362807" y="484100"/>
                      <a:pt x="363841" y="483066"/>
                    </a:cubicBezTo>
                    <a:cubicBezTo>
                      <a:pt x="377812" y="469224"/>
                      <a:pt x="388977" y="451322"/>
                      <a:pt x="397689" y="429212"/>
                    </a:cubicBezTo>
                    <a:cubicBezTo>
                      <a:pt x="397689" y="429175"/>
                      <a:pt x="397726" y="429138"/>
                      <a:pt x="397763" y="429101"/>
                    </a:cubicBezTo>
                    <a:cubicBezTo>
                      <a:pt x="413229" y="389753"/>
                      <a:pt x="420722" y="336821"/>
                      <a:pt x="420722" y="267242"/>
                    </a:cubicBezTo>
                    <a:cubicBezTo>
                      <a:pt x="420722" y="207980"/>
                      <a:pt x="415591" y="160438"/>
                      <a:pt x="405126" y="122732"/>
                    </a:cubicBezTo>
                    <a:cubicBezTo>
                      <a:pt x="405126" y="122621"/>
                      <a:pt x="405090" y="122529"/>
                      <a:pt x="405053" y="122418"/>
                    </a:cubicBezTo>
                    <a:cubicBezTo>
                      <a:pt x="402635" y="113633"/>
                      <a:pt x="399885" y="105310"/>
                      <a:pt x="396858" y="97558"/>
                    </a:cubicBezTo>
                    <a:cubicBezTo>
                      <a:pt x="396544" y="96802"/>
                      <a:pt x="396176" y="96174"/>
                      <a:pt x="395898" y="95417"/>
                    </a:cubicBezTo>
                    <a:cubicBezTo>
                      <a:pt x="393075" y="88533"/>
                      <a:pt x="390085" y="81926"/>
                      <a:pt x="386837" y="75891"/>
                    </a:cubicBezTo>
                    <a:cubicBezTo>
                      <a:pt x="386283" y="74931"/>
                      <a:pt x="385729" y="74175"/>
                      <a:pt x="385213" y="73270"/>
                    </a:cubicBezTo>
                    <a:cubicBezTo>
                      <a:pt x="378402" y="61385"/>
                      <a:pt x="370780" y="50883"/>
                      <a:pt x="361939" y="42209"/>
                    </a:cubicBezTo>
                    <a:cubicBezTo>
                      <a:pt x="359743" y="40105"/>
                      <a:pt x="357288" y="38315"/>
                      <a:pt x="354981" y="36321"/>
                    </a:cubicBezTo>
                    <a:cubicBezTo>
                      <a:pt x="356218" y="37392"/>
                      <a:pt x="357455" y="38462"/>
                      <a:pt x="358636" y="39588"/>
                    </a:cubicBezTo>
                    <a:cubicBezTo>
                      <a:pt x="355499" y="36727"/>
                      <a:pt x="352306" y="33941"/>
                      <a:pt x="348928" y="31467"/>
                    </a:cubicBezTo>
                    <a:cubicBezTo>
                      <a:pt x="349445" y="31873"/>
                      <a:pt x="350036" y="32187"/>
                      <a:pt x="350515" y="32575"/>
                    </a:cubicBezTo>
                    <a:cubicBezTo>
                      <a:pt x="348448" y="30988"/>
                      <a:pt x="346252" y="29511"/>
                      <a:pt x="344075" y="28035"/>
                    </a:cubicBezTo>
                    <a:cubicBezTo>
                      <a:pt x="344351" y="28238"/>
                      <a:pt x="344591" y="28385"/>
                      <a:pt x="344831" y="28588"/>
                    </a:cubicBezTo>
                    <a:cubicBezTo>
                      <a:pt x="341213" y="26115"/>
                      <a:pt x="337467" y="23864"/>
                      <a:pt x="333646" y="21834"/>
                    </a:cubicBezTo>
                    <a:cubicBezTo>
                      <a:pt x="334403" y="22240"/>
                      <a:pt x="335197" y="22590"/>
                      <a:pt x="335916" y="23033"/>
                    </a:cubicBezTo>
                    <a:cubicBezTo>
                      <a:pt x="333720" y="21797"/>
                      <a:pt x="331469" y="20560"/>
                      <a:pt x="329162" y="19453"/>
                    </a:cubicBezTo>
                    <a:cubicBezTo>
                      <a:pt x="329236" y="19490"/>
                      <a:pt x="329328" y="19527"/>
                      <a:pt x="329402" y="19563"/>
                    </a:cubicBezTo>
                    <a:cubicBezTo>
                      <a:pt x="326264" y="18013"/>
                      <a:pt x="322997" y="16740"/>
                      <a:pt x="319694" y="15429"/>
                    </a:cubicBezTo>
                    <a:cubicBezTo>
                      <a:pt x="320413" y="15706"/>
                      <a:pt x="321134" y="15946"/>
                      <a:pt x="321798" y="16223"/>
                    </a:cubicBezTo>
                    <a:cubicBezTo>
                      <a:pt x="318052" y="14636"/>
                      <a:pt x="314195" y="13122"/>
                      <a:pt x="310152" y="11812"/>
                    </a:cubicBezTo>
                    <a:cubicBezTo>
                      <a:pt x="310392" y="11886"/>
                      <a:pt x="310558" y="11978"/>
                      <a:pt x="310743" y="12052"/>
                    </a:cubicBezTo>
                    <a:cubicBezTo>
                      <a:pt x="310023" y="11812"/>
                      <a:pt x="309229" y="11609"/>
                      <a:pt x="308510" y="11369"/>
                    </a:cubicBezTo>
                    <a:cubicBezTo>
                      <a:pt x="308989" y="11535"/>
                      <a:pt x="309544" y="11609"/>
                      <a:pt x="309986" y="11775"/>
                    </a:cubicBezTo>
                    <a:cubicBezTo>
                      <a:pt x="305298" y="10225"/>
                      <a:pt x="300555" y="8674"/>
                      <a:pt x="295424" y="7475"/>
                    </a:cubicBezTo>
                    <a:cubicBezTo>
                      <a:pt x="273185" y="2233"/>
                      <a:pt x="247734" y="0"/>
                      <a:pt x="210380" y="0"/>
                    </a:cubicBezTo>
                    <a:cubicBezTo>
                      <a:pt x="146374" y="0"/>
                      <a:pt x="96303" y="7161"/>
                      <a:pt x="60148" y="42209"/>
                    </a:cubicBezTo>
                    <a:cubicBezTo>
                      <a:pt x="55847" y="46343"/>
                      <a:pt x="51953" y="51086"/>
                      <a:pt x="48133" y="55940"/>
                    </a:cubicBezTo>
                    <a:cubicBezTo>
                      <a:pt x="47690" y="56457"/>
                      <a:pt x="47210" y="56900"/>
                      <a:pt x="46786" y="57453"/>
                    </a:cubicBezTo>
                    <a:cubicBezTo>
                      <a:pt x="43021" y="62400"/>
                      <a:pt x="39625" y="67844"/>
                      <a:pt x="36340" y="734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" name="Freeform: Shape 149">
                <a:extLst>
                  <a:ext uri="{FF2B5EF4-FFF2-40B4-BE49-F238E27FC236}">
                    <a16:creationId xmlns:a16="http://schemas.microsoft.com/office/drawing/2014/main" id="{73BEBEB4-18CB-EED0-5421-81523EE7023D}"/>
                  </a:ext>
                </a:extLst>
              </p:cNvPr>
              <p:cNvSpPr/>
              <p:nvPr/>
            </p:nvSpPr>
            <p:spPr>
              <a:xfrm>
                <a:off x="9077005" y="4444962"/>
                <a:ext cx="682" cy="756"/>
              </a:xfrm>
              <a:custGeom>
                <a:avLst/>
                <a:gdLst>
                  <a:gd name="connsiteX0" fmla="*/ 682 w 682"/>
                  <a:gd name="connsiteY0" fmla="*/ 0 h 756"/>
                  <a:gd name="connsiteX1" fmla="*/ 0 w 682"/>
                  <a:gd name="connsiteY1" fmla="*/ 757 h 756"/>
                  <a:gd name="connsiteX2" fmla="*/ 682 w 682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2" h="756">
                    <a:moveTo>
                      <a:pt x="682" y="0"/>
                    </a:moveTo>
                    <a:cubicBezTo>
                      <a:pt x="479" y="240"/>
                      <a:pt x="240" y="517"/>
                      <a:pt x="0" y="757"/>
                    </a:cubicBezTo>
                    <a:cubicBezTo>
                      <a:pt x="240" y="517"/>
                      <a:pt x="479" y="240"/>
                      <a:pt x="68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" name="Freeform: Shape 150">
                <a:extLst>
                  <a:ext uri="{FF2B5EF4-FFF2-40B4-BE49-F238E27FC236}">
                    <a16:creationId xmlns:a16="http://schemas.microsoft.com/office/drawing/2014/main" id="{217D63E9-3EDA-4681-CFB8-7F9C4A784269}"/>
                  </a:ext>
                </a:extLst>
              </p:cNvPr>
              <p:cNvSpPr/>
              <p:nvPr/>
            </p:nvSpPr>
            <p:spPr>
              <a:xfrm>
                <a:off x="8823235" y="4219855"/>
                <a:ext cx="370650" cy="520365"/>
              </a:xfrm>
              <a:custGeom>
                <a:avLst/>
                <a:gdLst>
                  <a:gd name="connsiteX0" fmla="*/ 303692 w 370650"/>
                  <a:gd name="connsiteY0" fmla="*/ 15909 h 520365"/>
                  <a:gd name="connsiteX1" fmla="*/ 303416 w 370650"/>
                  <a:gd name="connsiteY1" fmla="*/ 15798 h 520365"/>
                  <a:gd name="connsiteX2" fmla="*/ 303692 w 370650"/>
                  <a:gd name="connsiteY2" fmla="*/ 15909 h 520365"/>
                  <a:gd name="connsiteX3" fmla="*/ 369838 w 370650"/>
                  <a:gd name="connsiteY3" fmla="*/ 180868 h 520365"/>
                  <a:gd name="connsiteX4" fmla="*/ 369727 w 370650"/>
                  <a:gd name="connsiteY4" fmla="*/ 184246 h 520365"/>
                  <a:gd name="connsiteX5" fmla="*/ 369838 w 370650"/>
                  <a:gd name="connsiteY5" fmla="*/ 180868 h 520365"/>
                  <a:gd name="connsiteX6" fmla="*/ 367531 w 370650"/>
                  <a:gd name="connsiteY6" fmla="*/ 206873 h 520365"/>
                  <a:gd name="connsiteX7" fmla="*/ 368122 w 370650"/>
                  <a:gd name="connsiteY7" fmla="*/ 201539 h 520365"/>
                  <a:gd name="connsiteX8" fmla="*/ 367531 w 370650"/>
                  <a:gd name="connsiteY8" fmla="*/ 206873 h 520365"/>
                  <a:gd name="connsiteX9" fmla="*/ 363988 w 370650"/>
                  <a:gd name="connsiteY9" fmla="*/ 226916 h 520365"/>
                  <a:gd name="connsiteX10" fmla="*/ 364819 w 370650"/>
                  <a:gd name="connsiteY10" fmla="*/ 222856 h 520365"/>
                  <a:gd name="connsiteX11" fmla="*/ 363988 w 370650"/>
                  <a:gd name="connsiteY11" fmla="*/ 226916 h 520365"/>
                  <a:gd name="connsiteX12" fmla="*/ 359263 w 370650"/>
                  <a:gd name="connsiteY12" fmla="*/ 244781 h 520365"/>
                  <a:gd name="connsiteX13" fmla="*/ 360131 w 370650"/>
                  <a:gd name="connsiteY13" fmla="*/ 242031 h 520365"/>
                  <a:gd name="connsiteX14" fmla="*/ 359263 w 370650"/>
                  <a:gd name="connsiteY14" fmla="*/ 244781 h 520365"/>
                  <a:gd name="connsiteX15" fmla="*/ 353339 w 370650"/>
                  <a:gd name="connsiteY15" fmla="*/ 260690 h 520365"/>
                  <a:gd name="connsiteX16" fmla="*/ 354133 w 370650"/>
                  <a:gd name="connsiteY16" fmla="*/ 258937 h 520365"/>
                  <a:gd name="connsiteX17" fmla="*/ 353339 w 370650"/>
                  <a:gd name="connsiteY17" fmla="*/ 260690 h 520365"/>
                  <a:gd name="connsiteX18" fmla="*/ 345975 w 370650"/>
                  <a:gd name="connsiteY18" fmla="*/ 275086 h 520365"/>
                  <a:gd name="connsiteX19" fmla="*/ 346842 w 370650"/>
                  <a:gd name="connsiteY19" fmla="*/ 273702 h 520365"/>
                  <a:gd name="connsiteX20" fmla="*/ 345975 w 370650"/>
                  <a:gd name="connsiteY20" fmla="*/ 275086 h 520365"/>
                  <a:gd name="connsiteX21" fmla="*/ 337098 w 370650"/>
                  <a:gd name="connsiteY21" fmla="*/ 288023 h 520365"/>
                  <a:gd name="connsiteX22" fmla="*/ 338408 w 370650"/>
                  <a:gd name="connsiteY22" fmla="*/ 286436 h 520365"/>
                  <a:gd name="connsiteX23" fmla="*/ 337098 w 370650"/>
                  <a:gd name="connsiteY23" fmla="*/ 288023 h 520365"/>
                  <a:gd name="connsiteX24" fmla="*/ 328312 w 370650"/>
                  <a:gd name="connsiteY24" fmla="*/ 297842 h 520365"/>
                  <a:gd name="connsiteX25" fmla="*/ 326799 w 370650"/>
                  <a:gd name="connsiteY25" fmla="*/ 299152 h 520365"/>
                  <a:gd name="connsiteX26" fmla="*/ 328700 w 370650"/>
                  <a:gd name="connsiteY26" fmla="*/ 297399 h 520365"/>
                  <a:gd name="connsiteX27" fmla="*/ 328312 w 370650"/>
                  <a:gd name="connsiteY27" fmla="*/ 297842 h 520365"/>
                  <a:gd name="connsiteX28" fmla="*/ 316575 w 370650"/>
                  <a:gd name="connsiteY28" fmla="*/ 307476 h 520365"/>
                  <a:gd name="connsiteX29" fmla="*/ 318291 w 370650"/>
                  <a:gd name="connsiteY29" fmla="*/ 306332 h 520365"/>
                  <a:gd name="connsiteX30" fmla="*/ 316575 w 370650"/>
                  <a:gd name="connsiteY30" fmla="*/ 307476 h 520365"/>
                  <a:gd name="connsiteX31" fmla="*/ 294908 w 370650"/>
                  <a:gd name="connsiteY31" fmla="*/ 319085 h 520365"/>
                  <a:gd name="connsiteX32" fmla="*/ 295627 w 370650"/>
                  <a:gd name="connsiteY32" fmla="*/ 318845 h 520365"/>
                  <a:gd name="connsiteX33" fmla="*/ 294908 w 370650"/>
                  <a:gd name="connsiteY33" fmla="*/ 319085 h 520365"/>
                  <a:gd name="connsiteX34" fmla="*/ 305833 w 370650"/>
                  <a:gd name="connsiteY34" fmla="*/ 314028 h 520365"/>
                  <a:gd name="connsiteX35" fmla="*/ 307181 w 370650"/>
                  <a:gd name="connsiteY35" fmla="*/ 313400 h 520365"/>
                  <a:gd name="connsiteX36" fmla="*/ 305833 w 370650"/>
                  <a:gd name="connsiteY36" fmla="*/ 314028 h 520365"/>
                  <a:gd name="connsiteX37" fmla="*/ 222597 w 370650"/>
                  <a:gd name="connsiteY37" fmla="*/ 88570 h 520365"/>
                  <a:gd name="connsiteX38" fmla="*/ 227653 w 370650"/>
                  <a:gd name="connsiteY38" fmla="*/ 89050 h 520365"/>
                  <a:gd name="connsiteX39" fmla="*/ 222597 w 370650"/>
                  <a:gd name="connsiteY39" fmla="*/ 88570 h 520365"/>
                  <a:gd name="connsiteX40" fmla="*/ 233283 w 370650"/>
                  <a:gd name="connsiteY40" fmla="*/ 90397 h 520365"/>
                  <a:gd name="connsiteX41" fmla="*/ 237583 w 370650"/>
                  <a:gd name="connsiteY41" fmla="*/ 91781 h 520365"/>
                  <a:gd name="connsiteX42" fmla="*/ 233283 w 370650"/>
                  <a:gd name="connsiteY42" fmla="*/ 90397 h 520365"/>
                  <a:gd name="connsiteX43" fmla="*/ 242953 w 370650"/>
                  <a:gd name="connsiteY43" fmla="*/ 94384 h 520365"/>
                  <a:gd name="connsiteX44" fmla="*/ 246257 w 370650"/>
                  <a:gd name="connsiteY44" fmla="*/ 96488 h 520365"/>
                  <a:gd name="connsiteX45" fmla="*/ 242953 w 370650"/>
                  <a:gd name="connsiteY45" fmla="*/ 94384 h 520365"/>
                  <a:gd name="connsiteX46" fmla="*/ 251462 w 370650"/>
                  <a:gd name="connsiteY46" fmla="*/ 100862 h 520365"/>
                  <a:gd name="connsiteX47" fmla="*/ 253695 w 370650"/>
                  <a:gd name="connsiteY47" fmla="*/ 103335 h 520365"/>
                  <a:gd name="connsiteX48" fmla="*/ 251462 w 370650"/>
                  <a:gd name="connsiteY48" fmla="*/ 100862 h 520365"/>
                  <a:gd name="connsiteX49" fmla="*/ 258623 w 370650"/>
                  <a:gd name="connsiteY49" fmla="*/ 110219 h 520365"/>
                  <a:gd name="connsiteX50" fmla="*/ 260007 w 370650"/>
                  <a:gd name="connsiteY50" fmla="*/ 112766 h 520365"/>
                  <a:gd name="connsiteX51" fmla="*/ 258623 w 370650"/>
                  <a:gd name="connsiteY51" fmla="*/ 110219 h 520365"/>
                  <a:gd name="connsiteX52" fmla="*/ 264197 w 370650"/>
                  <a:gd name="connsiteY52" fmla="*/ 122824 h 520365"/>
                  <a:gd name="connsiteX53" fmla="*/ 264990 w 370650"/>
                  <a:gd name="connsiteY53" fmla="*/ 125297 h 520365"/>
                  <a:gd name="connsiteX54" fmla="*/ 264197 w 370650"/>
                  <a:gd name="connsiteY54" fmla="*/ 122824 h 520365"/>
                  <a:gd name="connsiteX55" fmla="*/ 268054 w 370650"/>
                  <a:gd name="connsiteY55" fmla="*/ 139730 h 520365"/>
                  <a:gd name="connsiteX56" fmla="*/ 268330 w 370650"/>
                  <a:gd name="connsiteY56" fmla="*/ 141206 h 520365"/>
                  <a:gd name="connsiteX57" fmla="*/ 268054 w 370650"/>
                  <a:gd name="connsiteY57" fmla="*/ 139730 h 520365"/>
                  <a:gd name="connsiteX58" fmla="*/ 229075 w 370650"/>
                  <a:gd name="connsiteY58" fmla="*/ 239411 h 520365"/>
                  <a:gd name="connsiteX59" fmla="*/ 225144 w 370650"/>
                  <a:gd name="connsiteY59" fmla="*/ 239761 h 520365"/>
                  <a:gd name="connsiteX60" fmla="*/ 229075 w 370650"/>
                  <a:gd name="connsiteY60" fmla="*/ 239411 h 520365"/>
                  <a:gd name="connsiteX61" fmla="*/ 239853 w 370650"/>
                  <a:gd name="connsiteY61" fmla="*/ 236273 h 520365"/>
                  <a:gd name="connsiteX62" fmla="*/ 234611 w 370650"/>
                  <a:gd name="connsiteY62" fmla="*/ 237952 h 520365"/>
                  <a:gd name="connsiteX63" fmla="*/ 239853 w 370650"/>
                  <a:gd name="connsiteY63" fmla="*/ 236273 h 520365"/>
                  <a:gd name="connsiteX64" fmla="*/ 248768 w 370650"/>
                  <a:gd name="connsiteY64" fmla="*/ 230939 h 520365"/>
                  <a:gd name="connsiteX65" fmla="*/ 244467 w 370650"/>
                  <a:gd name="connsiteY65" fmla="*/ 233726 h 520365"/>
                  <a:gd name="connsiteX66" fmla="*/ 248768 w 370650"/>
                  <a:gd name="connsiteY66" fmla="*/ 230939 h 520365"/>
                  <a:gd name="connsiteX67" fmla="*/ 265673 w 370650"/>
                  <a:gd name="connsiteY67" fmla="*/ 201059 h 520365"/>
                  <a:gd name="connsiteX68" fmla="*/ 262646 w 370650"/>
                  <a:gd name="connsiteY68" fmla="*/ 210398 h 520365"/>
                  <a:gd name="connsiteX69" fmla="*/ 261299 w 370650"/>
                  <a:gd name="connsiteY69" fmla="*/ 214015 h 520365"/>
                  <a:gd name="connsiteX70" fmla="*/ 261779 w 370650"/>
                  <a:gd name="connsiteY70" fmla="*/ 213092 h 520365"/>
                  <a:gd name="connsiteX71" fmla="*/ 261059 w 370650"/>
                  <a:gd name="connsiteY71" fmla="*/ 214606 h 520365"/>
                  <a:gd name="connsiteX72" fmla="*/ 261299 w 370650"/>
                  <a:gd name="connsiteY72" fmla="*/ 214015 h 520365"/>
                  <a:gd name="connsiteX73" fmla="*/ 260469 w 370650"/>
                  <a:gd name="connsiteY73" fmla="*/ 215639 h 520365"/>
                  <a:gd name="connsiteX74" fmla="*/ 259232 w 370650"/>
                  <a:gd name="connsiteY74" fmla="*/ 217743 h 520365"/>
                  <a:gd name="connsiteX75" fmla="*/ 254451 w 370650"/>
                  <a:gd name="connsiteY75" fmla="*/ 225070 h 520365"/>
                  <a:gd name="connsiteX76" fmla="*/ 256002 w 370650"/>
                  <a:gd name="connsiteY76" fmla="*/ 223280 h 520365"/>
                  <a:gd name="connsiteX77" fmla="*/ 253252 w 370650"/>
                  <a:gd name="connsiteY77" fmla="*/ 226417 h 520365"/>
                  <a:gd name="connsiteX78" fmla="*/ 253769 w 370650"/>
                  <a:gd name="connsiteY78" fmla="*/ 225827 h 520365"/>
                  <a:gd name="connsiteX79" fmla="*/ 233080 w 370650"/>
                  <a:gd name="connsiteY79" fmla="*/ 238322 h 520365"/>
                  <a:gd name="connsiteX80" fmla="*/ 232766 w 370650"/>
                  <a:gd name="connsiteY80" fmla="*/ 238396 h 520365"/>
                  <a:gd name="connsiteX81" fmla="*/ 217540 w 370650"/>
                  <a:gd name="connsiteY81" fmla="*/ 240186 h 520365"/>
                  <a:gd name="connsiteX82" fmla="*/ 100363 w 370650"/>
                  <a:gd name="connsiteY82" fmla="*/ 240186 h 520365"/>
                  <a:gd name="connsiteX83" fmla="*/ 100363 w 370650"/>
                  <a:gd name="connsiteY83" fmla="*/ 88312 h 520365"/>
                  <a:gd name="connsiteX84" fmla="*/ 217540 w 370650"/>
                  <a:gd name="connsiteY84" fmla="*/ 88312 h 520365"/>
                  <a:gd name="connsiteX85" fmla="*/ 229185 w 370650"/>
                  <a:gd name="connsiteY85" fmla="*/ 89382 h 520365"/>
                  <a:gd name="connsiteX86" fmla="*/ 230385 w 370650"/>
                  <a:gd name="connsiteY86" fmla="*/ 89696 h 520365"/>
                  <a:gd name="connsiteX87" fmla="*/ 239096 w 370650"/>
                  <a:gd name="connsiteY87" fmla="*/ 92483 h 520365"/>
                  <a:gd name="connsiteX88" fmla="*/ 241164 w 370650"/>
                  <a:gd name="connsiteY88" fmla="*/ 93479 h 520365"/>
                  <a:gd name="connsiteX89" fmla="*/ 247641 w 370650"/>
                  <a:gd name="connsiteY89" fmla="*/ 97614 h 520365"/>
                  <a:gd name="connsiteX90" fmla="*/ 250059 w 370650"/>
                  <a:gd name="connsiteY90" fmla="*/ 99681 h 520365"/>
                  <a:gd name="connsiteX91" fmla="*/ 254839 w 370650"/>
                  <a:gd name="connsiteY91" fmla="*/ 104885 h 520365"/>
                  <a:gd name="connsiteX92" fmla="*/ 257387 w 370650"/>
                  <a:gd name="connsiteY92" fmla="*/ 108466 h 520365"/>
                  <a:gd name="connsiteX93" fmla="*/ 260800 w 370650"/>
                  <a:gd name="connsiteY93" fmla="*/ 114630 h 520365"/>
                  <a:gd name="connsiteX94" fmla="*/ 262997 w 370650"/>
                  <a:gd name="connsiteY94" fmla="*/ 119964 h 520365"/>
                  <a:gd name="connsiteX95" fmla="*/ 265414 w 370650"/>
                  <a:gd name="connsiteY95" fmla="*/ 127401 h 520365"/>
                  <a:gd name="connsiteX96" fmla="*/ 266891 w 370650"/>
                  <a:gd name="connsiteY96" fmla="*/ 134212 h 520365"/>
                  <a:gd name="connsiteX97" fmla="*/ 268478 w 370650"/>
                  <a:gd name="connsiteY97" fmla="*/ 143440 h 520365"/>
                  <a:gd name="connsiteX98" fmla="*/ 268959 w 370650"/>
                  <a:gd name="connsiteY98" fmla="*/ 150637 h 520365"/>
                  <a:gd name="connsiteX99" fmla="*/ 269549 w 370650"/>
                  <a:gd name="connsiteY99" fmla="*/ 161416 h 520365"/>
                  <a:gd name="connsiteX100" fmla="*/ 269438 w 370650"/>
                  <a:gd name="connsiteY100" fmla="*/ 167580 h 520365"/>
                  <a:gd name="connsiteX101" fmla="*/ 268885 w 370650"/>
                  <a:gd name="connsiteY101" fmla="*/ 179429 h 520365"/>
                  <a:gd name="connsiteX102" fmla="*/ 268367 w 370650"/>
                  <a:gd name="connsiteY102" fmla="*/ 185205 h 520365"/>
                  <a:gd name="connsiteX103" fmla="*/ 266337 w 370650"/>
                  <a:gd name="connsiteY103" fmla="*/ 197848 h 520365"/>
                  <a:gd name="connsiteX104" fmla="*/ 265747 w 370650"/>
                  <a:gd name="connsiteY104" fmla="*/ 200838 h 520365"/>
                  <a:gd name="connsiteX105" fmla="*/ 266023 w 370650"/>
                  <a:gd name="connsiteY105" fmla="*/ 199804 h 520365"/>
                  <a:gd name="connsiteX106" fmla="*/ 265747 w 370650"/>
                  <a:gd name="connsiteY106" fmla="*/ 200911 h 520365"/>
                  <a:gd name="connsiteX107" fmla="*/ 265747 w 370650"/>
                  <a:gd name="connsiteY107" fmla="*/ 200838 h 520365"/>
                  <a:gd name="connsiteX108" fmla="*/ 265673 w 370650"/>
                  <a:gd name="connsiteY108" fmla="*/ 201059 h 520365"/>
                  <a:gd name="connsiteX109" fmla="*/ 100344 w 370650"/>
                  <a:gd name="connsiteY109" fmla="*/ 314397 h 520365"/>
                  <a:gd name="connsiteX110" fmla="*/ 225365 w 370650"/>
                  <a:gd name="connsiteY110" fmla="*/ 328553 h 520365"/>
                  <a:gd name="connsiteX111" fmla="*/ 236789 w 370650"/>
                  <a:gd name="connsiteY111" fmla="*/ 328793 h 520365"/>
                  <a:gd name="connsiteX112" fmla="*/ 309192 w 370650"/>
                  <a:gd name="connsiteY112" fmla="*/ 312404 h 520365"/>
                  <a:gd name="connsiteX113" fmla="*/ 309986 w 370650"/>
                  <a:gd name="connsiteY113" fmla="*/ 311887 h 520365"/>
                  <a:gd name="connsiteX114" fmla="*/ 320007 w 370650"/>
                  <a:gd name="connsiteY114" fmla="*/ 305132 h 520365"/>
                  <a:gd name="connsiteX115" fmla="*/ 321798 w 370650"/>
                  <a:gd name="connsiteY115" fmla="*/ 303619 h 520365"/>
                  <a:gd name="connsiteX116" fmla="*/ 328479 w 370650"/>
                  <a:gd name="connsiteY116" fmla="*/ 298045 h 520365"/>
                  <a:gd name="connsiteX117" fmla="*/ 330232 w 370650"/>
                  <a:gd name="connsiteY117" fmla="*/ 296052 h 520365"/>
                  <a:gd name="connsiteX118" fmla="*/ 332742 w 370650"/>
                  <a:gd name="connsiteY118" fmla="*/ 293265 h 520365"/>
                  <a:gd name="connsiteX119" fmla="*/ 339829 w 370650"/>
                  <a:gd name="connsiteY119" fmla="*/ 284757 h 520365"/>
                  <a:gd name="connsiteX120" fmla="*/ 342210 w 370650"/>
                  <a:gd name="connsiteY120" fmla="*/ 281213 h 520365"/>
                  <a:gd name="connsiteX121" fmla="*/ 348171 w 370650"/>
                  <a:gd name="connsiteY121" fmla="*/ 271542 h 520365"/>
                  <a:gd name="connsiteX122" fmla="*/ 350644 w 370650"/>
                  <a:gd name="connsiteY122" fmla="*/ 266688 h 520365"/>
                  <a:gd name="connsiteX123" fmla="*/ 355424 w 370650"/>
                  <a:gd name="connsiteY123" fmla="*/ 256113 h 520365"/>
                  <a:gd name="connsiteX124" fmla="*/ 357565 w 370650"/>
                  <a:gd name="connsiteY124" fmla="*/ 250152 h 520365"/>
                  <a:gd name="connsiteX125" fmla="*/ 361385 w 370650"/>
                  <a:gd name="connsiteY125" fmla="*/ 238137 h 520365"/>
                  <a:gd name="connsiteX126" fmla="*/ 363047 w 370650"/>
                  <a:gd name="connsiteY126" fmla="*/ 231733 h 520365"/>
                  <a:gd name="connsiteX127" fmla="*/ 366110 w 370650"/>
                  <a:gd name="connsiteY127" fmla="*/ 216894 h 520365"/>
                  <a:gd name="connsiteX128" fmla="*/ 367070 w 370650"/>
                  <a:gd name="connsiteY128" fmla="*/ 211118 h 520365"/>
                  <a:gd name="connsiteX129" fmla="*/ 369414 w 370650"/>
                  <a:gd name="connsiteY129" fmla="*/ 190428 h 520365"/>
                  <a:gd name="connsiteX130" fmla="*/ 369617 w 370650"/>
                  <a:gd name="connsiteY130" fmla="*/ 188158 h 520365"/>
                  <a:gd name="connsiteX131" fmla="*/ 370650 w 370650"/>
                  <a:gd name="connsiteY131" fmla="*/ 160751 h 520365"/>
                  <a:gd name="connsiteX132" fmla="*/ 367144 w 370650"/>
                  <a:gd name="connsiteY132" fmla="*/ 114574 h 520365"/>
                  <a:gd name="connsiteX133" fmla="*/ 366147 w 370650"/>
                  <a:gd name="connsiteY133" fmla="*/ 109610 h 520365"/>
                  <a:gd name="connsiteX134" fmla="*/ 363121 w 370650"/>
                  <a:gd name="connsiteY134" fmla="*/ 95565 h 520365"/>
                  <a:gd name="connsiteX135" fmla="*/ 361054 w 370650"/>
                  <a:gd name="connsiteY135" fmla="*/ 88644 h 520365"/>
                  <a:gd name="connsiteX136" fmla="*/ 357713 w 370650"/>
                  <a:gd name="connsiteY136" fmla="*/ 78345 h 520365"/>
                  <a:gd name="connsiteX137" fmla="*/ 354686 w 370650"/>
                  <a:gd name="connsiteY137" fmla="*/ 71351 h 520365"/>
                  <a:gd name="connsiteX138" fmla="*/ 350792 w 370650"/>
                  <a:gd name="connsiteY138" fmla="*/ 62916 h 520365"/>
                  <a:gd name="connsiteX139" fmla="*/ 347249 w 370650"/>
                  <a:gd name="connsiteY139" fmla="*/ 56826 h 520365"/>
                  <a:gd name="connsiteX140" fmla="*/ 342468 w 370650"/>
                  <a:gd name="connsiteY140" fmla="*/ 49185 h 520365"/>
                  <a:gd name="connsiteX141" fmla="*/ 338961 w 370650"/>
                  <a:gd name="connsiteY141" fmla="*/ 44774 h 520365"/>
                  <a:gd name="connsiteX142" fmla="*/ 332834 w 370650"/>
                  <a:gd name="connsiteY142" fmla="*/ 37373 h 520365"/>
                  <a:gd name="connsiteX143" fmla="*/ 331321 w 370650"/>
                  <a:gd name="connsiteY143" fmla="*/ 35934 h 520365"/>
                  <a:gd name="connsiteX144" fmla="*/ 322684 w 370650"/>
                  <a:gd name="connsiteY144" fmla="*/ 27850 h 520365"/>
                  <a:gd name="connsiteX145" fmla="*/ 320727 w 370650"/>
                  <a:gd name="connsiteY145" fmla="*/ 26577 h 520365"/>
                  <a:gd name="connsiteX146" fmla="*/ 306239 w 370650"/>
                  <a:gd name="connsiteY146" fmla="*/ 17275 h 520365"/>
                  <a:gd name="connsiteX147" fmla="*/ 301792 w 370650"/>
                  <a:gd name="connsiteY147" fmla="*/ 14894 h 520365"/>
                  <a:gd name="connsiteX148" fmla="*/ 283373 w 370650"/>
                  <a:gd name="connsiteY148" fmla="*/ 7770 h 520365"/>
                  <a:gd name="connsiteX149" fmla="*/ 279035 w 370650"/>
                  <a:gd name="connsiteY149" fmla="*/ 6497 h 520365"/>
                  <a:gd name="connsiteX150" fmla="*/ 257479 w 370650"/>
                  <a:gd name="connsiteY150" fmla="*/ 2196 h 520365"/>
                  <a:gd name="connsiteX151" fmla="*/ 252975 w 370650"/>
                  <a:gd name="connsiteY151" fmla="*/ 1606 h 520365"/>
                  <a:gd name="connsiteX152" fmla="*/ 228152 w 370650"/>
                  <a:gd name="connsiteY152" fmla="*/ 166 h 520365"/>
                  <a:gd name="connsiteX153" fmla="*/ 225328 w 370650"/>
                  <a:gd name="connsiteY153" fmla="*/ 0 h 520365"/>
                  <a:gd name="connsiteX154" fmla="*/ 0 w 370650"/>
                  <a:gd name="connsiteY154" fmla="*/ 0 h 520365"/>
                  <a:gd name="connsiteX155" fmla="*/ 0 w 370650"/>
                  <a:gd name="connsiteY155" fmla="*/ 520365 h 520365"/>
                  <a:gd name="connsiteX156" fmla="*/ 100363 w 370650"/>
                  <a:gd name="connsiteY156" fmla="*/ 520365 h 520365"/>
                  <a:gd name="connsiteX157" fmla="*/ 100363 w 370650"/>
                  <a:gd name="connsiteY157" fmla="*/ 314397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370650" h="520365">
                    <a:moveTo>
                      <a:pt x="303692" y="15909"/>
                    </a:moveTo>
                    <a:cubicBezTo>
                      <a:pt x="303618" y="15872"/>
                      <a:pt x="303526" y="15835"/>
                      <a:pt x="303416" y="15798"/>
                    </a:cubicBezTo>
                    <a:cubicBezTo>
                      <a:pt x="303526" y="15817"/>
                      <a:pt x="303618" y="15872"/>
                      <a:pt x="303692" y="15909"/>
                    </a:cubicBezTo>
                    <a:moveTo>
                      <a:pt x="369838" y="180868"/>
                    </a:moveTo>
                    <a:cubicBezTo>
                      <a:pt x="369801" y="181976"/>
                      <a:pt x="369801" y="183175"/>
                      <a:pt x="369727" y="184246"/>
                    </a:cubicBezTo>
                    <a:cubicBezTo>
                      <a:pt x="369801" y="183175"/>
                      <a:pt x="369801" y="181976"/>
                      <a:pt x="369838" y="180868"/>
                    </a:cubicBezTo>
                    <a:moveTo>
                      <a:pt x="367531" y="206873"/>
                    </a:moveTo>
                    <a:cubicBezTo>
                      <a:pt x="367772" y="205119"/>
                      <a:pt x="367938" y="203292"/>
                      <a:pt x="368122" y="201539"/>
                    </a:cubicBezTo>
                    <a:cubicBezTo>
                      <a:pt x="367938" y="203292"/>
                      <a:pt x="367772" y="205119"/>
                      <a:pt x="367531" y="206873"/>
                    </a:cubicBezTo>
                    <a:moveTo>
                      <a:pt x="363988" y="226916"/>
                    </a:moveTo>
                    <a:cubicBezTo>
                      <a:pt x="364301" y="225606"/>
                      <a:pt x="364579" y="224258"/>
                      <a:pt x="364819" y="222856"/>
                    </a:cubicBezTo>
                    <a:cubicBezTo>
                      <a:pt x="364597" y="224258"/>
                      <a:pt x="364320" y="225606"/>
                      <a:pt x="363988" y="226916"/>
                    </a:cubicBezTo>
                    <a:moveTo>
                      <a:pt x="359263" y="244781"/>
                    </a:moveTo>
                    <a:cubicBezTo>
                      <a:pt x="359577" y="243858"/>
                      <a:pt x="359854" y="242954"/>
                      <a:pt x="360131" y="242031"/>
                    </a:cubicBezTo>
                    <a:cubicBezTo>
                      <a:pt x="359854" y="242954"/>
                      <a:pt x="359577" y="243858"/>
                      <a:pt x="359263" y="244781"/>
                    </a:cubicBezTo>
                    <a:moveTo>
                      <a:pt x="353339" y="260690"/>
                    </a:moveTo>
                    <a:cubicBezTo>
                      <a:pt x="353615" y="260100"/>
                      <a:pt x="353893" y="259528"/>
                      <a:pt x="354133" y="258937"/>
                    </a:cubicBezTo>
                    <a:cubicBezTo>
                      <a:pt x="353893" y="259546"/>
                      <a:pt x="353578" y="260100"/>
                      <a:pt x="353339" y="260690"/>
                    </a:cubicBezTo>
                    <a:moveTo>
                      <a:pt x="345975" y="275086"/>
                    </a:moveTo>
                    <a:cubicBezTo>
                      <a:pt x="346289" y="274606"/>
                      <a:pt x="346565" y="274163"/>
                      <a:pt x="346842" y="273702"/>
                    </a:cubicBezTo>
                    <a:cubicBezTo>
                      <a:pt x="346565" y="274181"/>
                      <a:pt x="346289" y="274606"/>
                      <a:pt x="345975" y="275086"/>
                    </a:cubicBezTo>
                    <a:moveTo>
                      <a:pt x="337098" y="288023"/>
                    </a:moveTo>
                    <a:cubicBezTo>
                      <a:pt x="337540" y="287470"/>
                      <a:pt x="337965" y="286990"/>
                      <a:pt x="338408" y="286436"/>
                    </a:cubicBezTo>
                    <a:cubicBezTo>
                      <a:pt x="338021" y="286990"/>
                      <a:pt x="337540" y="287470"/>
                      <a:pt x="337098" y="288023"/>
                    </a:cubicBezTo>
                    <a:moveTo>
                      <a:pt x="328312" y="297842"/>
                    </a:moveTo>
                    <a:cubicBezTo>
                      <a:pt x="327833" y="298322"/>
                      <a:pt x="327316" y="298673"/>
                      <a:pt x="326799" y="299152"/>
                    </a:cubicBezTo>
                    <a:cubicBezTo>
                      <a:pt x="327445" y="298562"/>
                      <a:pt x="328109" y="298045"/>
                      <a:pt x="328700" y="297399"/>
                    </a:cubicBezTo>
                    <a:cubicBezTo>
                      <a:pt x="328590" y="297565"/>
                      <a:pt x="328442" y="297731"/>
                      <a:pt x="328312" y="297842"/>
                    </a:cubicBezTo>
                    <a:moveTo>
                      <a:pt x="316575" y="307476"/>
                    </a:moveTo>
                    <a:cubicBezTo>
                      <a:pt x="317128" y="307070"/>
                      <a:pt x="317682" y="306719"/>
                      <a:pt x="318291" y="306332"/>
                    </a:cubicBezTo>
                    <a:cubicBezTo>
                      <a:pt x="317700" y="306719"/>
                      <a:pt x="317147" y="307070"/>
                      <a:pt x="316575" y="307476"/>
                    </a:cubicBezTo>
                    <a:moveTo>
                      <a:pt x="294908" y="319085"/>
                    </a:moveTo>
                    <a:cubicBezTo>
                      <a:pt x="295147" y="319011"/>
                      <a:pt x="295387" y="318919"/>
                      <a:pt x="295627" y="318845"/>
                    </a:cubicBezTo>
                    <a:cubicBezTo>
                      <a:pt x="295387" y="318919"/>
                      <a:pt x="295147" y="319011"/>
                      <a:pt x="294908" y="319085"/>
                    </a:cubicBezTo>
                    <a:moveTo>
                      <a:pt x="305833" y="314028"/>
                    </a:moveTo>
                    <a:cubicBezTo>
                      <a:pt x="306276" y="313825"/>
                      <a:pt x="306756" y="313622"/>
                      <a:pt x="307181" y="313400"/>
                    </a:cubicBezTo>
                    <a:cubicBezTo>
                      <a:pt x="306756" y="313640"/>
                      <a:pt x="306276" y="313844"/>
                      <a:pt x="305833" y="314028"/>
                    </a:cubicBezTo>
                    <a:moveTo>
                      <a:pt x="222597" y="88570"/>
                    </a:moveTo>
                    <a:cubicBezTo>
                      <a:pt x="224314" y="88736"/>
                      <a:pt x="225975" y="88773"/>
                      <a:pt x="227653" y="89050"/>
                    </a:cubicBezTo>
                    <a:cubicBezTo>
                      <a:pt x="226048" y="88810"/>
                      <a:pt x="224295" y="88736"/>
                      <a:pt x="222597" y="88570"/>
                    </a:cubicBezTo>
                    <a:moveTo>
                      <a:pt x="233283" y="90397"/>
                    </a:moveTo>
                    <a:cubicBezTo>
                      <a:pt x="234722" y="90803"/>
                      <a:pt x="236180" y="91228"/>
                      <a:pt x="237583" y="91781"/>
                    </a:cubicBezTo>
                    <a:cubicBezTo>
                      <a:pt x="236236" y="91246"/>
                      <a:pt x="234759" y="90840"/>
                      <a:pt x="233283" y="90397"/>
                    </a:cubicBezTo>
                    <a:moveTo>
                      <a:pt x="242953" y="94384"/>
                    </a:moveTo>
                    <a:cubicBezTo>
                      <a:pt x="244061" y="95011"/>
                      <a:pt x="245187" y="95731"/>
                      <a:pt x="246257" y="96488"/>
                    </a:cubicBezTo>
                    <a:cubicBezTo>
                      <a:pt x="245187" y="95731"/>
                      <a:pt x="244098" y="95011"/>
                      <a:pt x="242953" y="94384"/>
                    </a:cubicBezTo>
                    <a:moveTo>
                      <a:pt x="251462" y="100862"/>
                    </a:moveTo>
                    <a:cubicBezTo>
                      <a:pt x="252218" y="101655"/>
                      <a:pt x="252975" y="102449"/>
                      <a:pt x="253695" y="103335"/>
                    </a:cubicBezTo>
                    <a:cubicBezTo>
                      <a:pt x="252975" y="102467"/>
                      <a:pt x="252255" y="101655"/>
                      <a:pt x="251462" y="100862"/>
                    </a:cubicBezTo>
                    <a:moveTo>
                      <a:pt x="258623" y="110219"/>
                    </a:moveTo>
                    <a:cubicBezTo>
                      <a:pt x="259102" y="111050"/>
                      <a:pt x="259546" y="111898"/>
                      <a:pt x="260007" y="112766"/>
                    </a:cubicBezTo>
                    <a:cubicBezTo>
                      <a:pt x="259583" y="111880"/>
                      <a:pt x="259102" y="111050"/>
                      <a:pt x="258623" y="110219"/>
                    </a:cubicBezTo>
                    <a:moveTo>
                      <a:pt x="264197" y="122824"/>
                    </a:moveTo>
                    <a:cubicBezTo>
                      <a:pt x="264436" y="123655"/>
                      <a:pt x="264750" y="124412"/>
                      <a:pt x="264990" y="125297"/>
                    </a:cubicBezTo>
                    <a:cubicBezTo>
                      <a:pt x="264750" y="124412"/>
                      <a:pt x="264436" y="123655"/>
                      <a:pt x="264197" y="122824"/>
                    </a:cubicBezTo>
                    <a:moveTo>
                      <a:pt x="268054" y="139730"/>
                    </a:moveTo>
                    <a:cubicBezTo>
                      <a:pt x="268128" y="140247"/>
                      <a:pt x="268257" y="140690"/>
                      <a:pt x="268330" y="141206"/>
                    </a:cubicBezTo>
                    <a:cubicBezTo>
                      <a:pt x="268257" y="140690"/>
                      <a:pt x="268128" y="140247"/>
                      <a:pt x="268054" y="139730"/>
                    </a:cubicBezTo>
                    <a:moveTo>
                      <a:pt x="229075" y="239411"/>
                    </a:moveTo>
                    <a:cubicBezTo>
                      <a:pt x="227838" y="239614"/>
                      <a:pt x="226454" y="239614"/>
                      <a:pt x="225144" y="239761"/>
                    </a:cubicBezTo>
                    <a:cubicBezTo>
                      <a:pt x="226454" y="239614"/>
                      <a:pt x="227875" y="239614"/>
                      <a:pt x="229075" y="239411"/>
                    </a:cubicBezTo>
                    <a:moveTo>
                      <a:pt x="239853" y="236273"/>
                    </a:moveTo>
                    <a:cubicBezTo>
                      <a:pt x="238174" y="236993"/>
                      <a:pt x="236346" y="237473"/>
                      <a:pt x="234611" y="237952"/>
                    </a:cubicBezTo>
                    <a:cubicBezTo>
                      <a:pt x="236346" y="237417"/>
                      <a:pt x="238211" y="236993"/>
                      <a:pt x="239853" y="236273"/>
                    </a:cubicBezTo>
                    <a:moveTo>
                      <a:pt x="248768" y="230939"/>
                    </a:moveTo>
                    <a:cubicBezTo>
                      <a:pt x="247420" y="232010"/>
                      <a:pt x="245944" y="232840"/>
                      <a:pt x="244467" y="233726"/>
                    </a:cubicBezTo>
                    <a:cubicBezTo>
                      <a:pt x="245944" y="232840"/>
                      <a:pt x="247457" y="232010"/>
                      <a:pt x="248768" y="230939"/>
                    </a:cubicBezTo>
                    <a:moveTo>
                      <a:pt x="265673" y="201059"/>
                    </a:moveTo>
                    <a:cubicBezTo>
                      <a:pt x="264843" y="204529"/>
                      <a:pt x="263716" y="207500"/>
                      <a:pt x="262646" y="210398"/>
                    </a:cubicBezTo>
                    <a:cubicBezTo>
                      <a:pt x="262166" y="211598"/>
                      <a:pt x="261816" y="212871"/>
                      <a:pt x="261299" y="214015"/>
                    </a:cubicBezTo>
                    <a:cubicBezTo>
                      <a:pt x="261409" y="213702"/>
                      <a:pt x="261613" y="213425"/>
                      <a:pt x="261779" y="213092"/>
                    </a:cubicBezTo>
                    <a:cubicBezTo>
                      <a:pt x="261539" y="213609"/>
                      <a:pt x="261299" y="214089"/>
                      <a:pt x="261059" y="214606"/>
                    </a:cubicBezTo>
                    <a:cubicBezTo>
                      <a:pt x="261133" y="214403"/>
                      <a:pt x="261170" y="214200"/>
                      <a:pt x="261299" y="214015"/>
                    </a:cubicBezTo>
                    <a:cubicBezTo>
                      <a:pt x="261022" y="214569"/>
                      <a:pt x="260745" y="215086"/>
                      <a:pt x="260469" y="215639"/>
                    </a:cubicBezTo>
                    <a:cubicBezTo>
                      <a:pt x="260118" y="216433"/>
                      <a:pt x="259638" y="217023"/>
                      <a:pt x="259232" y="217743"/>
                    </a:cubicBezTo>
                    <a:cubicBezTo>
                      <a:pt x="257792" y="220327"/>
                      <a:pt x="256297" y="222874"/>
                      <a:pt x="254451" y="225070"/>
                    </a:cubicBezTo>
                    <a:cubicBezTo>
                      <a:pt x="254969" y="224480"/>
                      <a:pt x="255522" y="223963"/>
                      <a:pt x="256002" y="223280"/>
                    </a:cubicBezTo>
                    <a:cubicBezTo>
                      <a:pt x="255172" y="224480"/>
                      <a:pt x="254212" y="225384"/>
                      <a:pt x="253252" y="226417"/>
                    </a:cubicBezTo>
                    <a:cubicBezTo>
                      <a:pt x="253455" y="226214"/>
                      <a:pt x="253603" y="226011"/>
                      <a:pt x="253769" y="225827"/>
                    </a:cubicBezTo>
                    <a:cubicBezTo>
                      <a:pt x="248675" y="231641"/>
                      <a:pt x="241957" y="236015"/>
                      <a:pt x="233080" y="238322"/>
                    </a:cubicBezTo>
                    <a:cubicBezTo>
                      <a:pt x="232969" y="238359"/>
                      <a:pt x="232877" y="238396"/>
                      <a:pt x="232766" y="238396"/>
                    </a:cubicBezTo>
                    <a:cubicBezTo>
                      <a:pt x="228226" y="239540"/>
                      <a:pt x="223187" y="240186"/>
                      <a:pt x="217540" y="240186"/>
                    </a:cubicBezTo>
                    <a:lnTo>
                      <a:pt x="100363" y="240186"/>
                    </a:lnTo>
                    <a:lnTo>
                      <a:pt x="100363" y="88312"/>
                    </a:lnTo>
                    <a:lnTo>
                      <a:pt x="217540" y="88312"/>
                    </a:lnTo>
                    <a:cubicBezTo>
                      <a:pt x="221674" y="88312"/>
                      <a:pt x="225531" y="88718"/>
                      <a:pt x="229185" y="89382"/>
                    </a:cubicBezTo>
                    <a:cubicBezTo>
                      <a:pt x="229592" y="89456"/>
                      <a:pt x="229979" y="89622"/>
                      <a:pt x="230385" y="89696"/>
                    </a:cubicBezTo>
                    <a:cubicBezTo>
                      <a:pt x="233486" y="90379"/>
                      <a:pt x="236383" y="91283"/>
                      <a:pt x="239096" y="92483"/>
                    </a:cubicBezTo>
                    <a:cubicBezTo>
                      <a:pt x="239817" y="92797"/>
                      <a:pt x="240444" y="93166"/>
                      <a:pt x="241164" y="93479"/>
                    </a:cubicBezTo>
                    <a:cubicBezTo>
                      <a:pt x="243471" y="94624"/>
                      <a:pt x="245611" y="96063"/>
                      <a:pt x="247641" y="97614"/>
                    </a:cubicBezTo>
                    <a:cubicBezTo>
                      <a:pt x="248472" y="98241"/>
                      <a:pt x="249265" y="98924"/>
                      <a:pt x="250059" y="99681"/>
                    </a:cubicBezTo>
                    <a:cubicBezTo>
                      <a:pt x="251776" y="101231"/>
                      <a:pt x="253363" y="102984"/>
                      <a:pt x="254839" y="104885"/>
                    </a:cubicBezTo>
                    <a:cubicBezTo>
                      <a:pt x="255707" y="105992"/>
                      <a:pt x="256556" y="107192"/>
                      <a:pt x="257387" y="108466"/>
                    </a:cubicBezTo>
                    <a:cubicBezTo>
                      <a:pt x="258623" y="110367"/>
                      <a:pt x="259767" y="112452"/>
                      <a:pt x="260800" y="114630"/>
                    </a:cubicBezTo>
                    <a:cubicBezTo>
                      <a:pt x="261594" y="116309"/>
                      <a:pt x="262314" y="118100"/>
                      <a:pt x="262997" y="119964"/>
                    </a:cubicBezTo>
                    <a:cubicBezTo>
                      <a:pt x="263920" y="122345"/>
                      <a:pt x="264750" y="124781"/>
                      <a:pt x="265414" y="127401"/>
                    </a:cubicBezTo>
                    <a:cubicBezTo>
                      <a:pt x="266005" y="129505"/>
                      <a:pt x="266448" y="131905"/>
                      <a:pt x="266891" y="134212"/>
                    </a:cubicBezTo>
                    <a:cubicBezTo>
                      <a:pt x="267482" y="137201"/>
                      <a:pt x="268091" y="140136"/>
                      <a:pt x="268478" y="143440"/>
                    </a:cubicBezTo>
                    <a:cubicBezTo>
                      <a:pt x="268718" y="145636"/>
                      <a:pt x="268792" y="148257"/>
                      <a:pt x="268959" y="150637"/>
                    </a:cubicBezTo>
                    <a:cubicBezTo>
                      <a:pt x="269198" y="154181"/>
                      <a:pt x="269512" y="157558"/>
                      <a:pt x="269549" y="161416"/>
                    </a:cubicBezTo>
                    <a:cubicBezTo>
                      <a:pt x="269549" y="163483"/>
                      <a:pt x="269475" y="165513"/>
                      <a:pt x="269438" y="167580"/>
                    </a:cubicBezTo>
                    <a:cubicBezTo>
                      <a:pt x="269327" y="171677"/>
                      <a:pt x="269198" y="175738"/>
                      <a:pt x="268885" y="179429"/>
                    </a:cubicBezTo>
                    <a:cubicBezTo>
                      <a:pt x="268774" y="181385"/>
                      <a:pt x="268571" y="183286"/>
                      <a:pt x="268367" y="185205"/>
                    </a:cubicBezTo>
                    <a:cubicBezTo>
                      <a:pt x="267851" y="189746"/>
                      <a:pt x="267168" y="193954"/>
                      <a:pt x="266337" y="197848"/>
                    </a:cubicBezTo>
                    <a:cubicBezTo>
                      <a:pt x="266134" y="198844"/>
                      <a:pt x="265986" y="199841"/>
                      <a:pt x="265747" y="200838"/>
                    </a:cubicBezTo>
                    <a:cubicBezTo>
                      <a:pt x="265821" y="200487"/>
                      <a:pt x="265950" y="200155"/>
                      <a:pt x="266023" y="199804"/>
                    </a:cubicBezTo>
                    <a:cubicBezTo>
                      <a:pt x="265950" y="200210"/>
                      <a:pt x="265821" y="200524"/>
                      <a:pt x="265747" y="200911"/>
                    </a:cubicBezTo>
                    <a:lnTo>
                      <a:pt x="265747" y="200838"/>
                    </a:lnTo>
                    <a:cubicBezTo>
                      <a:pt x="265710" y="200948"/>
                      <a:pt x="265710" y="200985"/>
                      <a:pt x="265673" y="201059"/>
                    </a:cubicBezTo>
                    <a:moveTo>
                      <a:pt x="100344" y="314397"/>
                    </a:moveTo>
                    <a:cubicBezTo>
                      <a:pt x="106066" y="316114"/>
                      <a:pt x="197608" y="327169"/>
                      <a:pt x="225365" y="328553"/>
                    </a:cubicBezTo>
                    <a:cubicBezTo>
                      <a:pt x="229057" y="328663"/>
                      <a:pt x="232877" y="328793"/>
                      <a:pt x="236789" y="328793"/>
                    </a:cubicBezTo>
                    <a:cubicBezTo>
                      <a:pt x="259970" y="328793"/>
                      <a:pt x="286122" y="325729"/>
                      <a:pt x="309192" y="312404"/>
                    </a:cubicBezTo>
                    <a:cubicBezTo>
                      <a:pt x="309469" y="312238"/>
                      <a:pt x="309709" y="312053"/>
                      <a:pt x="309986" y="311887"/>
                    </a:cubicBezTo>
                    <a:cubicBezTo>
                      <a:pt x="313400" y="309857"/>
                      <a:pt x="316740" y="307624"/>
                      <a:pt x="320007" y="305132"/>
                    </a:cubicBezTo>
                    <a:cubicBezTo>
                      <a:pt x="320653" y="304652"/>
                      <a:pt x="321207" y="304136"/>
                      <a:pt x="321798" y="303619"/>
                    </a:cubicBezTo>
                    <a:cubicBezTo>
                      <a:pt x="324068" y="301829"/>
                      <a:pt x="326338" y="300112"/>
                      <a:pt x="328479" y="298045"/>
                    </a:cubicBezTo>
                    <a:cubicBezTo>
                      <a:pt x="329106" y="297418"/>
                      <a:pt x="329623" y="296661"/>
                      <a:pt x="330232" y="296052"/>
                    </a:cubicBezTo>
                    <a:cubicBezTo>
                      <a:pt x="331100" y="295184"/>
                      <a:pt x="331912" y="294188"/>
                      <a:pt x="332742" y="293265"/>
                    </a:cubicBezTo>
                    <a:cubicBezTo>
                      <a:pt x="335215" y="290552"/>
                      <a:pt x="337596" y="287784"/>
                      <a:pt x="339829" y="284757"/>
                    </a:cubicBezTo>
                    <a:cubicBezTo>
                      <a:pt x="340659" y="283649"/>
                      <a:pt x="341416" y="282413"/>
                      <a:pt x="342210" y="281213"/>
                    </a:cubicBezTo>
                    <a:cubicBezTo>
                      <a:pt x="344277" y="278150"/>
                      <a:pt x="346344" y="274975"/>
                      <a:pt x="348171" y="271542"/>
                    </a:cubicBezTo>
                    <a:cubicBezTo>
                      <a:pt x="349038" y="270029"/>
                      <a:pt x="349795" y="268313"/>
                      <a:pt x="350644" y="266688"/>
                    </a:cubicBezTo>
                    <a:cubicBezTo>
                      <a:pt x="352324" y="263274"/>
                      <a:pt x="353948" y="259804"/>
                      <a:pt x="355424" y="256113"/>
                    </a:cubicBezTo>
                    <a:cubicBezTo>
                      <a:pt x="356181" y="254212"/>
                      <a:pt x="356864" y="252182"/>
                      <a:pt x="357565" y="250152"/>
                    </a:cubicBezTo>
                    <a:cubicBezTo>
                      <a:pt x="358949" y="246295"/>
                      <a:pt x="360223" y="242271"/>
                      <a:pt x="361385" y="238137"/>
                    </a:cubicBezTo>
                    <a:cubicBezTo>
                      <a:pt x="361976" y="236033"/>
                      <a:pt x="362493" y="233874"/>
                      <a:pt x="363047" y="231733"/>
                    </a:cubicBezTo>
                    <a:cubicBezTo>
                      <a:pt x="364209" y="226953"/>
                      <a:pt x="365187" y="221988"/>
                      <a:pt x="366110" y="216894"/>
                    </a:cubicBezTo>
                    <a:cubicBezTo>
                      <a:pt x="366425" y="214993"/>
                      <a:pt x="366738" y="213074"/>
                      <a:pt x="367070" y="211118"/>
                    </a:cubicBezTo>
                    <a:cubicBezTo>
                      <a:pt x="368066" y="204510"/>
                      <a:pt x="368860" y="197589"/>
                      <a:pt x="369414" y="190428"/>
                    </a:cubicBezTo>
                    <a:cubicBezTo>
                      <a:pt x="369451" y="189672"/>
                      <a:pt x="369580" y="188952"/>
                      <a:pt x="369617" y="188158"/>
                    </a:cubicBezTo>
                    <a:cubicBezTo>
                      <a:pt x="370245" y="179373"/>
                      <a:pt x="370650" y="170330"/>
                      <a:pt x="370650" y="160751"/>
                    </a:cubicBezTo>
                    <a:cubicBezTo>
                      <a:pt x="370650" y="144049"/>
                      <a:pt x="369414" y="128730"/>
                      <a:pt x="367144" y="114574"/>
                    </a:cubicBezTo>
                    <a:cubicBezTo>
                      <a:pt x="366867" y="112858"/>
                      <a:pt x="366461" y="111271"/>
                      <a:pt x="366147" y="109610"/>
                    </a:cubicBezTo>
                    <a:cubicBezTo>
                      <a:pt x="365280" y="104793"/>
                      <a:pt x="364320" y="100031"/>
                      <a:pt x="363121" y="95565"/>
                    </a:cubicBezTo>
                    <a:cubicBezTo>
                      <a:pt x="362530" y="93147"/>
                      <a:pt x="361774" y="90914"/>
                      <a:pt x="361054" y="88644"/>
                    </a:cubicBezTo>
                    <a:cubicBezTo>
                      <a:pt x="359983" y="85137"/>
                      <a:pt x="358949" y="81649"/>
                      <a:pt x="357713" y="78345"/>
                    </a:cubicBezTo>
                    <a:cubicBezTo>
                      <a:pt x="356753" y="75872"/>
                      <a:pt x="355720" y="73658"/>
                      <a:pt x="354686" y="71351"/>
                    </a:cubicBezTo>
                    <a:cubicBezTo>
                      <a:pt x="353449" y="68490"/>
                      <a:pt x="352213" y="65574"/>
                      <a:pt x="350792" y="62916"/>
                    </a:cubicBezTo>
                    <a:cubicBezTo>
                      <a:pt x="349684" y="60775"/>
                      <a:pt x="348448" y="58819"/>
                      <a:pt x="347249" y="56826"/>
                    </a:cubicBezTo>
                    <a:cubicBezTo>
                      <a:pt x="345698" y="54242"/>
                      <a:pt x="344185" y="51621"/>
                      <a:pt x="342468" y="49185"/>
                    </a:cubicBezTo>
                    <a:cubicBezTo>
                      <a:pt x="341361" y="47635"/>
                      <a:pt x="340125" y="46250"/>
                      <a:pt x="338961" y="44774"/>
                    </a:cubicBezTo>
                    <a:cubicBezTo>
                      <a:pt x="336931" y="42227"/>
                      <a:pt x="334975" y="39680"/>
                      <a:pt x="332834" y="37373"/>
                    </a:cubicBezTo>
                    <a:cubicBezTo>
                      <a:pt x="332354" y="36856"/>
                      <a:pt x="331801" y="36451"/>
                      <a:pt x="331321" y="35934"/>
                    </a:cubicBezTo>
                    <a:cubicBezTo>
                      <a:pt x="328534" y="33110"/>
                      <a:pt x="325748" y="30323"/>
                      <a:pt x="322684" y="27850"/>
                    </a:cubicBezTo>
                    <a:cubicBezTo>
                      <a:pt x="322093" y="27370"/>
                      <a:pt x="321336" y="27056"/>
                      <a:pt x="320727" y="26577"/>
                    </a:cubicBezTo>
                    <a:cubicBezTo>
                      <a:pt x="316076" y="22996"/>
                      <a:pt x="311222" y="19969"/>
                      <a:pt x="306239" y="17275"/>
                    </a:cubicBezTo>
                    <a:cubicBezTo>
                      <a:pt x="304763" y="16481"/>
                      <a:pt x="303342" y="15651"/>
                      <a:pt x="301792" y="14894"/>
                    </a:cubicBezTo>
                    <a:cubicBezTo>
                      <a:pt x="295830" y="11996"/>
                      <a:pt x="289666" y="9689"/>
                      <a:pt x="283373" y="7770"/>
                    </a:cubicBezTo>
                    <a:cubicBezTo>
                      <a:pt x="281896" y="7327"/>
                      <a:pt x="280512" y="6903"/>
                      <a:pt x="279035" y="6497"/>
                    </a:cubicBezTo>
                    <a:cubicBezTo>
                      <a:pt x="271911" y="4540"/>
                      <a:pt x="264713" y="3156"/>
                      <a:pt x="257479" y="2196"/>
                    </a:cubicBezTo>
                    <a:cubicBezTo>
                      <a:pt x="255965" y="1993"/>
                      <a:pt x="254488" y="1753"/>
                      <a:pt x="252975" y="1606"/>
                    </a:cubicBezTo>
                    <a:cubicBezTo>
                      <a:pt x="244615" y="683"/>
                      <a:pt x="236310" y="258"/>
                      <a:pt x="228152" y="166"/>
                    </a:cubicBezTo>
                    <a:cubicBezTo>
                      <a:pt x="227155" y="166"/>
                      <a:pt x="226325" y="0"/>
                      <a:pt x="225328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3" y="520365"/>
                    </a:lnTo>
                    <a:lnTo>
                      <a:pt x="100363" y="31439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" name="Freeform: Shape 151">
                <a:extLst>
                  <a:ext uri="{FF2B5EF4-FFF2-40B4-BE49-F238E27FC236}">
                    <a16:creationId xmlns:a16="http://schemas.microsoft.com/office/drawing/2014/main" id="{66A4BF50-FF1E-78E9-1F76-347E7B76C3BC}"/>
                  </a:ext>
                </a:extLst>
              </p:cNvPr>
              <p:cNvSpPr/>
              <p:nvPr/>
            </p:nvSpPr>
            <p:spPr>
              <a:xfrm>
                <a:off x="9283803" y="4219855"/>
                <a:ext cx="344221" cy="522764"/>
              </a:xfrm>
              <a:custGeom>
                <a:avLst/>
                <a:gdLst>
                  <a:gd name="connsiteX0" fmla="*/ 2141 w 344221"/>
                  <a:gd name="connsiteY0" fmla="*/ 83144 h 522764"/>
                  <a:gd name="connsiteX1" fmla="*/ 1901 w 344221"/>
                  <a:gd name="connsiteY1" fmla="*/ 84731 h 522764"/>
                  <a:gd name="connsiteX2" fmla="*/ 2141 w 344221"/>
                  <a:gd name="connsiteY2" fmla="*/ 83144 h 522764"/>
                  <a:gd name="connsiteX3" fmla="*/ 28163 w 344221"/>
                  <a:gd name="connsiteY3" fmla="*/ 28810 h 522764"/>
                  <a:gd name="connsiteX4" fmla="*/ 28274 w 344221"/>
                  <a:gd name="connsiteY4" fmla="*/ 28699 h 522764"/>
                  <a:gd name="connsiteX5" fmla="*/ 28034 w 344221"/>
                  <a:gd name="connsiteY5" fmla="*/ 28976 h 522764"/>
                  <a:gd name="connsiteX6" fmla="*/ 28163 w 344221"/>
                  <a:gd name="connsiteY6" fmla="*/ 28810 h 522764"/>
                  <a:gd name="connsiteX7" fmla="*/ 101268 w 344221"/>
                  <a:gd name="connsiteY7" fmla="*/ 404038 h 522764"/>
                  <a:gd name="connsiteX8" fmla="*/ 101379 w 344221"/>
                  <a:gd name="connsiteY8" fmla="*/ 404388 h 522764"/>
                  <a:gd name="connsiteX9" fmla="*/ 101268 w 344221"/>
                  <a:gd name="connsiteY9" fmla="*/ 404038 h 522764"/>
                  <a:gd name="connsiteX10" fmla="*/ 105162 w 344221"/>
                  <a:gd name="connsiteY10" fmla="*/ 414742 h 522764"/>
                  <a:gd name="connsiteX11" fmla="*/ 104128 w 344221"/>
                  <a:gd name="connsiteY11" fmla="*/ 413026 h 522764"/>
                  <a:gd name="connsiteX12" fmla="*/ 105162 w 344221"/>
                  <a:gd name="connsiteY12" fmla="*/ 414742 h 522764"/>
                  <a:gd name="connsiteX13" fmla="*/ 110292 w 344221"/>
                  <a:gd name="connsiteY13" fmla="*/ 421054 h 522764"/>
                  <a:gd name="connsiteX14" fmla="*/ 108613 w 344221"/>
                  <a:gd name="connsiteY14" fmla="*/ 419744 h 522764"/>
                  <a:gd name="connsiteX15" fmla="*/ 110292 w 344221"/>
                  <a:gd name="connsiteY15" fmla="*/ 421054 h 522764"/>
                  <a:gd name="connsiteX16" fmla="*/ 27998 w 344221"/>
                  <a:gd name="connsiteY16" fmla="*/ 495450 h 522764"/>
                  <a:gd name="connsiteX17" fmla="*/ 27887 w 344221"/>
                  <a:gd name="connsiteY17" fmla="*/ 495376 h 522764"/>
                  <a:gd name="connsiteX18" fmla="*/ 29364 w 344221"/>
                  <a:gd name="connsiteY18" fmla="*/ 496687 h 522764"/>
                  <a:gd name="connsiteX19" fmla="*/ 27998 w 344221"/>
                  <a:gd name="connsiteY19" fmla="*/ 495450 h 522764"/>
                  <a:gd name="connsiteX20" fmla="*/ 15559 w 344221"/>
                  <a:gd name="connsiteY20" fmla="*/ 479965 h 522764"/>
                  <a:gd name="connsiteX21" fmla="*/ 16315 w 344221"/>
                  <a:gd name="connsiteY21" fmla="*/ 481202 h 522764"/>
                  <a:gd name="connsiteX22" fmla="*/ 15559 w 344221"/>
                  <a:gd name="connsiteY22" fmla="*/ 479965 h 522764"/>
                  <a:gd name="connsiteX23" fmla="*/ 1864 w 344221"/>
                  <a:gd name="connsiteY23" fmla="*/ 440783 h 522764"/>
                  <a:gd name="connsiteX24" fmla="*/ 2215 w 344221"/>
                  <a:gd name="connsiteY24" fmla="*/ 442924 h 522764"/>
                  <a:gd name="connsiteX25" fmla="*/ 1864 w 344221"/>
                  <a:gd name="connsiteY25" fmla="*/ 440783 h 522764"/>
                  <a:gd name="connsiteX26" fmla="*/ 1476 w 344221"/>
                  <a:gd name="connsiteY26" fmla="*/ 438236 h 522764"/>
                  <a:gd name="connsiteX27" fmla="*/ 2676 w 344221"/>
                  <a:gd name="connsiteY27" fmla="*/ 445600 h 522764"/>
                  <a:gd name="connsiteX28" fmla="*/ 6220 w 344221"/>
                  <a:gd name="connsiteY28" fmla="*/ 459719 h 522764"/>
                  <a:gd name="connsiteX29" fmla="*/ 7567 w 344221"/>
                  <a:gd name="connsiteY29" fmla="*/ 464093 h 522764"/>
                  <a:gd name="connsiteX30" fmla="*/ 14451 w 344221"/>
                  <a:gd name="connsiteY30" fmla="*/ 478212 h 522764"/>
                  <a:gd name="connsiteX31" fmla="*/ 17238 w 344221"/>
                  <a:gd name="connsiteY31" fmla="*/ 482715 h 522764"/>
                  <a:gd name="connsiteX32" fmla="*/ 26872 w 344221"/>
                  <a:gd name="connsiteY32" fmla="*/ 494416 h 522764"/>
                  <a:gd name="connsiteX33" fmla="*/ 27869 w 344221"/>
                  <a:gd name="connsiteY33" fmla="*/ 495616 h 522764"/>
                  <a:gd name="connsiteX34" fmla="*/ 32925 w 344221"/>
                  <a:gd name="connsiteY34" fmla="*/ 499787 h 522764"/>
                  <a:gd name="connsiteX35" fmla="*/ 34827 w 344221"/>
                  <a:gd name="connsiteY35" fmla="*/ 501374 h 522764"/>
                  <a:gd name="connsiteX36" fmla="*/ 41581 w 344221"/>
                  <a:gd name="connsiteY36" fmla="*/ 505951 h 522764"/>
                  <a:gd name="connsiteX37" fmla="*/ 44092 w 344221"/>
                  <a:gd name="connsiteY37" fmla="*/ 507465 h 522764"/>
                  <a:gd name="connsiteX38" fmla="*/ 50939 w 344221"/>
                  <a:gd name="connsiteY38" fmla="*/ 511008 h 522764"/>
                  <a:gd name="connsiteX39" fmla="*/ 53929 w 344221"/>
                  <a:gd name="connsiteY39" fmla="*/ 512356 h 522764"/>
                  <a:gd name="connsiteX40" fmla="*/ 60850 w 344221"/>
                  <a:gd name="connsiteY40" fmla="*/ 515069 h 522764"/>
                  <a:gd name="connsiteX41" fmla="*/ 64079 w 344221"/>
                  <a:gd name="connsiteY41" fmla="*/ 516139 h 522764"/>
                  <a:gd name="connsiteX42" fmla="*/ 71314 w 344221"/>
                  <a:gd name="connsiteY42" fmla="*/ 518169 h 522764"/>
                  <a:gd name="connsiteX43" fmla="*/ 74100 w 344221"/>
                  <a:gd name="connsiteY43" fmla="*/ 518797 h 522764"/>
                  <a:gd name="connsiteX44" fmla="*/ 82055 w 344221"/>
                  <a:gd name="connsiteY44" fmla="*/ 520421 h 522764"/>
                  <a:gd name="connsiteX45" fmla="*/ 83439 w 344221"/>
                  <a:gd name="connsiteY45" fmla="*/ 520624 h 522764"/>
                  <a:gd name="connsiteX46" fmla="*/ 111123 w 344221"/>
                  <a:gd name="connsiteY46" fmla="*/ 522765 h 522764"/>
                  <a:gd name="connsiteX47" fmla="*/ 120997 w 344221"/>
                  <a:gd name="connsiteY47" fmla="*/ 522525 h 522764"/>
                  <a:gd name="connsiteX48" fmla="*/ 344112 w 344221"/>
                  <a:gd name="connsiteY48" fmla="*/ 510473 h 522764"/>
                  <a:gd name="connsiteX49" fmla="*/ 344221 w 344221"/>
                  <a:gd name="connsiteY49" fmla="*/ 510436 h 522764"/>
                  <a:gd name="connsiteX50" fmla="*/ 344221 w 344221"/>
                  <a:gd name="connsiteY50" fmla="*/ 428529 h 522764"/>
                  <a:gd name="connsiteX51" fmla="*/ 143458 w 344221"/>
                  <a:gd name="connsiteY51" fmla="*/ 428529 h 522764"/>
                  <a:gd name="connsiteX52" fmla="*/ 142351 w 344221"/>
                  <a:gd name="connsiteY52" fmla="*/ 428529 h 522764"/>
                  <a:gd name="connsiteX53" fmla="*/ 114261 w 344221"/>
                  <a:gd name="connsiteY53" fmla="*/ 423952 h 522764"/>
                  <a:gd name="connsiteX54" fmla="*/ 108207 w 344221"/>
                  <a:gd name="connsiteY54" fmla="*/ 419061 h 522764"/>
                  <a:gd name="connsiteX55" fmla="*/ 107765 w 344221"/>
                  <a:gd name="connsiteY55" fmla="*/ 418470 h 522764"/>
                  <a:gd name="connsiteX56" fmla="*/ 103870 w 344221"/>
                  <a:gd name="connsiteY56" fmla="*/ 412140 h 522764"/>
                  <a:gd name="connsiteX57" fmla="*/ 103519 w 344221"/>
                  <a:gd name="connsiteY57" fmla="*/ 411032 h 522764"/>
                  <a:gd name="connsiteX58" fmla="*/ 100382 w 344221"/>
                  <a:gd name="connsiteY58" fmla="*/ 391654 h 522764"/>
                  <a:gd name="connsiteX59" fmla="*/ 100382 w 344221"/>
                  <a:gd name="connsiteY59" fmla="*/ 310780 h 522764"/>
                  <a:gd name="connsiteX60" fmla="*/ 311924 w 344221"/>
                  <a:gd name="connsiteY60" fmla="*/ 304376 h 522764"/>
                  <a:gd name="connsiteX61" fmla="*/ 312034 w 344221"/>
                  <a:gd name="connsiteY61" fmla="*/ 304376 h 522764"/>
                  <a:gd name="connsiteX62" fmla="*/ 312034 w 344221"/>
                  <a:gd name="connsiteY62" fmla="*/ 221711 h 522764"/>
                  <a:gd name="connsiteX63" fmla="*/ 100382 w 344221"/>
                  <a:gd name="connsiteY63" fmla="*/ 214624 h 522764"/>
                  <a:gd name="connsiteX64" fmla="*/ 100382 w 344221"/>
                  <a:gd name="connsiteY64" fmla="*/ 133713 h 522764"/>
                  <a:gd name="connsiteX65" fmla="*/ 137423 w 344221"/>
                  <a:gd name="connsiteY65" fmla="*/ 94015 h 522764"/>
                  <a:gd name="connsiteX66" fmla="*/ 344221 w 344221"/>
                  <a:gd name="connsiteY66" fmla="*/ 94015 h 522764"/>
                  <a:gd name="connsiteX67" fmla="*/ 344221 w 344221"/>
                  <a:gd name="connsiteY67" fmla="*/ 11406 h 522764"/>
                  <a:gd name="connsiteX68" fmla="*/ 344112 w 344221"/>
                  <a:gd name="connsiteY68" fmla="*/ 11406 h 522764"/>
                  <a:gd name="connsiteX69" fmla="*/ 113800 w 344221"/>
                  <a:gd name="connsiteY69" fmla="*/ 37 h 522764"/>
                  <a:gd name="connsiteX70" fmla="*/ 111142 w 344221"/>
                  <a:gd name="connsiteY70" fmla="*/ 0 h 522764"/>
                  <a:gd name="connsiteX71" fmla="*/ 75263 w 344221"/>
                  <a:gd name="connsiteY71" fmla="*/ 4023 h 522764"/>
                  <a:gd name="connsiteX72" fmla="*/ 65629 w 344221"/>
                  <a:gd name="connsiteY72" fmla="*/ 6681 h 522764"/>
                  <a:gd name="connsiteX73" fmla="*/ 65556 w 344221"/>
                  <a:gd name="connsiteY73" fmla="*/ 6718 h 522764"/>
                  <a:gd name="connsiteX74" fmla="*/ 32187 w 344221"/>
                  <a:gd name="connsiteY74" fmla="*/ 25100 h 522764"/>
                  <a:gd name="connsiteX75" fmla="*/ 30046 w 344221"/>
                  <a:gd name="connsiteY75" fmla="*/ 26927 h 522764"/>
                  <a:gd name="connsiteX76" fmla="*/ 28053 w 344221"/>
                  <a:gd name="connsiteY76" fmla="*/ 28644 h 522764"/>
                  <a:gd name="connsiteX77" fmla="*/ 26337 w 344221"/>
                  <a:gd name="connsiteY77" fmla="*/ 30784 h 522764"/>
                  <a:gd name="connsiteX78" fmla="*/ 16463 w 344221"/>
                  <a:gd name="connsiteY78" fmla="*/ 43113 h 522764"/>
                  <a:gd name="connsiteX79" fmla="*/ 14562 w 344221"/>
                  <a:gd name="connsiteY79" fmla="*/ 46620 h 522764"/>
                  <a:gd name="connsiteX80" fmla="*/ 8471 w 344221"/>
                  <a:gd name="connsiteY80" fmla="*/ 59391 h 522764"/>
                  <a:gd name="connsiteX81" fmla="*/ 6644 w 344221"/>
                  <a:gd name="connsiteY81" fmla="*/ 63931 h 522764"/>
                  <a:gd name="connsiteX82" fmla="*/ 2510 w 344221"/>
                  <a:gd name="connsiteY82" fmla="*/ 80800 h 522764"/>
                  <a:gd name="connsiteX83" fmla="*/ 1513 w 344221"/>
                  <a:gd name="connsiteY83" fmla="*/ 87758 h 522764"/>
                  <a:gd name="connsiteX84" fmla="*/ 314 w 344221"/>
                  <a:gd name="connsiteY84" fmla="*/ 104018 h 522764"/>
                  <a:gd name="connsiteX85" fmla="*/ 0 w 344221"/>
                  <a:gd name="connsiteY85" fmla="*/ 108152 h 522764"/>
                  <a:gd name="connsiteX86" fmla="*/ 0 w 344221"/>
                  <a:gd name="connsiteY86" fmla="*/ 417935 h 522764"/>
                  <a:gd name="connsiteX87" fmla="*/ 351 w 344221"/>
                  <a:gd name="connsiteY87" fmla="*/ 422623 h 522764"/>
                  <a:gd name="connsiteX88" fmla="*/ 1476 w 344221"/>
                  <a:gd name="connsiteY88" fmla="*/ 438236 h 52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44221" h="522764">
                    <a:moveTo>
                      <a:pt x="2141" y="83144"/>
                    </a:moveTo>
                    <a:cubicBezTo>
                      <a:pt x="2067" y="83661"/>
                      <a:pt x="1974" y="84215"/>
                      <a:pt x="1901" y="84731"/>
                    </a:cubicBezTo>
                    <a:cubicBezTo>
                      <a:pt x="1993" y="84178"/>
                      <a:pt x="2067" y="83661"/>
                      <a:pt x="2141" y="83144"/>
                    </a:cubicBezTo>
                    <a:moveTo>
                      <a:pt x="28163" y="28810"/>
                    </a:moveTo>
                    <a:cubicBezTo>
                      <a:pt x="28200" y="28773"/>
                      <a:pt x="28237" y="28736"/>
                      <a:pt x="28274" y="28699"/>
                    </a:cubicBezTo>
                    <a:cubicBezTo>
                      <a:pt x="28200" y="28810"/>
                      <a:pt x="28108" y="28902"/>
                      <a:pt x="28034" y="28976"/>
                    </a:cubicBezTo>
                    <a:cubicBezTo>
                      <a:pt x="28090" y="28939"/>
                      <a:pt x="28127" y="28847"/>
                      <a:pt x="28163" y="28810"/>
                    </a:cubicBezTo>
                    <a:moveTo>
                      <a:pt x="101268" y="404038"/>
                    </a:moveTo>
                    <a:cubicBezTo>
                      <a:pt x="101305" y="404148"/>
                      <a:pt x="101342" y="404278"/>
                      <a:pt x="101379" y="404388"/>
                    </a:cubicBezTo>
                    <a:cubicBezTo>
                      <a:pt x="101360" y="404278"/>
                      <a:pt x="101305" y="404148"/>
                      <a:pt x="101268" y="404038"/>
                    </a:cubicBezTo>
                    <a:moveTo>
                      <a:pt x="105162" y="414742"/>
                    </a:moveTo>
                    <a:cubicBezTo>
                      <a:pt x="104848" y="414152"/>
                      <a:pt x="104405" y="413672"/>
                      <a:pt x="104128" y="413026"/>
                    </a:cubicBezTo>
                    <a:cubicBezTo>
                      <a:pt x="104424" y="413653"/>
                      <a:pt x="104848" y="414133"/>
                      <a:pt x="105162" y="414742"/>
                    </a:cubicBezTo>
                    <a:moveTo>
                      <a:pt x="110292" y="421054"/>
                    </a:moveTo>
                    <a:cubicBezTo>
                      <a:pt x="109776" y="420574"/>
                      <a:pt x="109149" y="420260"/>
                      <a:pt x="108613" y="419744"/>
                    </a:cubicBezTo>
                    <a:cubicBezTo>
                      <a:pt x="109149" y="420223"/>
                      <a:pt x="109776" y="420574"/>
                      <a:pt x="110292" y="421054"/>
                    </a:cubicBezTo>
                    <a:moveTo>
                      <a:pt x="27998" y="495450"/>
                    </a:moveTo>
                    <a:cubicBezTo>
                      <a:pt x="27961" y="495450"/>
                      <a:pt x="27924" y="495413"/>
                      <a:pt x="27887" y="495376"/>
                    </a:cubicBezTo>
                    <a:cubicBezTo>
                      <a:pt x="28367" y="495819"/>
                      <a:pt x="28883" y="496244"/>
                      <a:pt x="29364" y="496687"/>
                    </a:cubicBezTo>
                    <a:cubicBezTo>
                      <a:pt x="28920" y="496281"/>
                      <a:pt x="28404" y="495838"/>
                      <a:pt x="27998" y="495450"/>
                    </a:cubicBezTo>
                    <a:moveTo>
                      <a:pt x="15559" y="479965"/>
                    </a:moveTo>
                    <a:cubicBezTo>
                      <a:pt x="15798" y="480408"/>
                      <a:pt x="16038" y="480796"/>
                      <a:pt x="16315" y="481202"/>
                    </a:cubicBezTo>
                    <a:cubicBezTo>
                      <a:pt x="16038" y="480796"/>
                      <a:pt x="15798" y="480408"/>
                      <a:pt x="15559" y="479965"/>
                    </a:cubicBezTo>
                    <a:moveTo>
                      <a:pt x="1864" y="440783"/>
                    </a:moveTo>
                    <a:cubicBezTo>
                      <a:pt x="1974" y="441503"/>
                      <a:pt x="2104" y="442223"/>
                      <a:pt x="2215" y="442924"/>
                    </a:cubicBezTo>
                    <a:cubicBezTo>
                      <a:pt x="2104" y="442223"/>
                      <a:pt x="1993" y="441503"/>
                      <a:pt x="1864" y="440783"/>
                    </a:cubicBezTo>
                    <a:moveTo>
                      <a:pt x="1476" y="438236"/>
                    </a:moveTo>
                    <a:cubicBezTo>
                      <a:pt x="1791" y="440746"/>
                      <a:pt x="2196" y="443164"/>
                      <a:pt x="2676" y="445600"/>
                    </a:cubicBezTo>
                    <a:cubicBezTo>
                      <a:pt x="3599" y="450621"/>
                      <a:pt x="4780" y="455308"/>
                      <a:pt x="6220" y="459719"/>
                    </a:cubicBezTo>
                    <a:cubicBezTo>
                      <a:pt x="6662" y="461196"/>
                      <a:pt x="7050" y="462709"/>
                      <a:pt x="7567" y="464093"/>
                    </a:cubicBezTo>
                    <a:cubicBezTo>
                      <a:pt x="9524" y="469261"/>
                      <a:pt x="11868" y="473875"/>
                      <a:pt x="14451" y="478212"/>
                    </a:cubicBezTo>
                    <a:cubicBezTo>
                      <a:pt x="15318" y="479762"/>
                      <a:pt x="16278" y="481239"/>
                      <a:pt x="17238" y="482715"/>
                    </a:cubicBezTo>
                    <a:cubicBezTo>
                      <a:pt x="20173" y="487016"/>
                      <a:pt x="23366" y="490947"/>
                      <a:pt x="26872" y="494416"/>
                    </a:cubicBezTo>
                    <a:cubicBezTo>
                      <a:pt x="27223" y="494767"/>
                      <a:pt x="27462" y="495247"/>
                      <a:pt x="27869" y="495616"/>
                    </a:cubicBezTo>
                    <a:cubicBezTo>
                      <a:pt x="29456" y="497166"/>
                      <a:pt x="31209" y="498440"/>
                      <a:pt x="32925" y="499787"/>
                    </a:cubicBezTo>
                    <a:cubicBezTo>
                      <a:pt x="33553" y="500341"/>
                      <a:pt x="34198" y="500895"/>
                      <a:pt x="34827" y="501374"/>
                    </a:cubicBezTo>
                    <a:cubicBezTo>
                      <a:pt x="37023" y="503054"/>
                      <a:pt x="39274" y="504549"/>
                      <a:pt x="41581" y="505951"/>
                    </a:cubicBezTo>
                    <a:cubicBezTo>
                      <a:pt x="42412" y="506468"/>
                      <a:pt x="43261" y="506985"/>
                      <a:pt x="44092" y="507465"/>
                    </a:cubicBezTo>
                    <a:cubicBezTo>
                      <a:pt x="46325" y="508775"/>
                      <a:pt x="48632" y="509938"/>
                      <a:pt x="50939" y="511008"/>
                    </a:cubicBezTo>
                    <a:cubicBezTo>
                      <a:pt x="51935" y="511488"/>
                      <a:pt x="52932" y="511968"/>
                      <a:pt x="53929" y="512356"/>
                    </a:cubicBezTo>
                    <a:cubicBezTo>
                      <a:pt x="56199" y="513352"/>
                      <a:pt x="58543" y="514220"/>
                      <a:pt x="60850" y="515069"/>
                    </a:cubicBezTo>
                    <a:cubicBezTo>
                      <a:pt x="61956" y="515419"/>
                      <a:pt x="62990" y="515788"/>
                      <a:pt x="64079" y="516139"/>
                    </a:cubicBezTo>
                    <a:cubicBezTo>
                      <a:pt x="66496" y="516859"/>
                      <a:pt x="68896" y="517579"/>
                      <a:pt x="71314" y="518169"/>
                    </a:cubicBezTo>
                    <a:cubicBezTo>
                      <a:pt x="72237" y="518409"/>
                      <a:pt x="73141" y="518612"/>
                      <a:pt x="74100" y="518797"/>
                    </a:cubicBezTo>
                    <a:cubicBezTo>
                      <a:pt x="76758" y="519424"/>
                      <a:pt x="79398" y="519941"/>
                      <a:pt x="82055" y="520421"/>
                    </a:cubicBezTo>
                    <a:cubicBezTo>
                      <a:pt x="82535" y="520458"/>
                      <a:pt x="82978" y="520532"/>
                      <a:pt x="83439" y="520624"/>
                    </a:cubicBezTo>
                    <a:cubicBezTo>
                      <a:pt x="92944" y="522100"/>
                      <a:pt x="102376" y="522765"/>
                      <a:pt x="111123" y="522765"/>
                    </a:cubicBezTo>
                    <a:cubicBezTo>
                      <a:pt x="114501" y="522765"/>
                      <a:pt x="117804" y="522691"/>
                      <a:pt x="120997" y="522525"/>
                    </a:cubicBezTo>
                    <a:cubicBezTo>
                      <a:pt x="122824" y="522451"/>
                      <a:pt x="303822" y="516047"/>
                      <a:pt x="344112" y="510473"/>
                    </a:cubicBezTo>
                    <a:lnTo>
                      <a:pt x="344221" y="510436"/>
                    </a:lnTo>
                    <a:lnTo>
                      <a:pt x="344221" y="428529"/>
                    </a:lnTo>
                    <a:lnTo>
                      <a:pt x="143458" y="428529"/>
                    </a:lnTo>
                    <a:lnTo>
                      <a:pt x="142351" y="428529"/>
                    </a:lnTo>
                    <a:cubicBezTo>
                      <a:pt x="132366" y="428529"/>
                      <a:pt x="122142" y="428363"/>
                      <a:pt x="114261" y="423952"/>
                    </a:cubicBezTo>
                    <a:cubicBezTo>
                      <a:pt x="111954" y="422641"/>
                      <a:pt x="109961" y="421017"/>
                      <a:pt x="108207" y="419061"/>
                    </a:cubicBezTo>
                    <a:cubicBezTo>
                      <a:pt x="108041" y="418895"/>
                      <a:pt x="107930" y="418618"/>
                      <a:pt x="107765" y="418470"/>
                    </a:cubicBezTo>
                    <a:cubicBezTo>
                      <a:pt x="106251" y="416606"/>
                      <a:pt x="104903" y="414576"/>
                      <a:pt x="103870" y="412140"/>
                    </a:cubicBezTo>
                    <a:cubicBezTo>
                      <a:pt x="103704" y="411826"/>
                      <a:pt x="103630" y="411383"/>
                      <a:pt x="103519" y="411032"/>
                    </a:cubicBezTo>
                    <a:cubicBezTo>
                      <a:pt x="101453" y="405828"/>
                      <a:pt x="100382" y="399460"/>
                      <a:pt x="100382" y="391654"/>
                    </a:cubicBezTo>
                    <a:lnTo>
                      <a:pt x="100382" y="310780"/>
                    </a:lnTo>
                    <a:lnTo>
                      <a:pt x="311924" y="304376"/>
                    </a:lnTo>
                    <a:lnTo>
                      <a:pt x="312034" y="304376"/>
                    </a:lnTo>
                    <a:lnTo>
                      <a:pt x="312034" y="221711"/>
                    </a:lnTo>
                    <a:lnTo>
                      <a:pt x="100382" y="214624"/>
                    </a:lnTo>
                    <a:lnTo>
                      <a:pt x="100382" y="133713"/>
                    </a:lnTo>
                    <a:cubicBezTo>
                      <a:pt x="100382" y="114224"/>
                      <a:pt x="100382" y="94015"/>
                      <a:pt x="137423" y="94015"/>
                    </a:cubicBezTo>
                    <a:lnTo>
                      <a:pt x="344221" y="94015"/>
                    </a:lnTo>
                    <a:lnTo>
                      <a:pt x="344221" y="11406"/>
                    </a:lnTo>
                    <a:lnTo>
                      <a:pt x="344112" y="11406"/>
                    </a:lnTo>
                    <a:cubicBezTo>
                      <a:pt x="298894" y="5038"/>
                      <a:pt x="115663" y="74"/>
                      <a:pt x="113800" y="37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6" y="0"/>
                      <a:pt x="87832" y="1070"/>
                      <a:pt x="75263" y="4023"/>
                    </a:cubicBezTo>
                    <a:cubicBezTo>
                      <a:pt x="71996" y="4780"/>
                      <a:pt x="68822" y="5647"/>
                      <a:pt x="65629" y="6681"/>
                    </a:cubicBezTo>
                    <a:cubicBezTo>
                      <a:pt x="65593" y="6681"/>
                      <a:pt x="65556" y="6718"/>
                      <a:pt x="65556" y="6718"/>
                    </a:cubicBezTo>
                    <a:cubicBezTo>
                      <a:pt x="53707" y="10538"/>
                      <a:pt x="42246" y="16426"/>
                      <a:pt x="32187" y="25100"/>
                    </a:cubicBezTo>
                    <a:cubicBezTo>
                      <a:pt x="31467" y="25727"/>
                      <a:pt x="30711" y="26300"/>
                      <a:pt x="30046" y="26927"/>
                    </a:cubicBezTo>
                    <a:cubicBezTo>
                      <a:pt x="29401" y="27518"/>
                      <a:pt x="28699" y="27998"/>
                      <a:pt x="28053" y="28644"/>
                    </a:cubicBezTo>
                    <a:cubicBezTo>
                      <a:pt x="27370" y="29271"/>
                      <a:pt x="26983" y="30120"/>
                      <a:pt x="26337" y="30784"/>
                    </a:cubicBezTo>
                    <a:cubicBezTo>
                      <a:pt x="22793" y="34476"/>
                      <a:pt x="19453" y="38499"/>
                      <a:pt x="16463" y="43113"/>
                    </a:cubicBezTo>
                    <a:cubicBezTo>
                      <a:pt x="15743" y="44220"/>
                      <a:pt x="15189" y="45457"/>
                      <a:pt x="14562" y="46620"/>
                    </a:cubicBezTo>
                    <a:cubicBezTo>
                      <a:pt x="12292" y="50551"/>
                      <a:pt x="10262" y="54814"/>
                      <a:pt x="8471" y="59391"/>
                    </a:cubicBezTo>
                    <a:cubicBezTo>
                      <a:pt x="7881" y="60905"/>
                      <a:pt x="7198" y="62326"/>
                      <a:pt x="6644" y="63931"/>
                    </a:cubicBezTo>
                    <a:cubicBezTo>
                      <a:pt x="4928" y="69099"/>
                      <a:pt x="3580" y="74784"/>
                      <a:pt x="2510" y="80800"/>
                    </a:cubicBezTo>
                    <a:cubicBezTo>
                      <a:pt x="2104" y="83070"/>
                      <a:pt x="1791" y="85414"/>
                      <a:pt x="1513" y="87758"/>
                    </a:cubicBezTo>
                    <a:cubicBezTo>
                      <a:pt x="831" y="92889"/>
                      <a:pt x="443" y="98296"/>
                      <a:pt x="314" y="104018"/>
                    </a:cubicBezTo>
                    <a:cubicBezTo>
                      <a:pt x="277" y="105457"/>
                      <a:pt x="0" y="106675"/>
                      <a:pt x="0" y="108152"/>
                    </a:cubicBezTo>
                    <a:lnTo>
                      <a:pt x="0" y="417935"/>
                    </a:lnTo>
                    <a:cubicBezTo>
                      <a:pt x="0" y="419614"/>
                      <a:pt x="314" y="420999"/>
                      <a:pt x="351" y="422623"/>
                    </a:cubicBezTo>
                    <a:cubicBezTo>
                      <a:pt x="479" y="428104"/>
                      <a:pt x="831" y="433346"/>
                      <a:pt x="1476" y="43823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" name="Freeform: Shape 152">
                <a:extLst>
                  <a:ext uri="{FF2B5EF4-FFF2-40B4-BE49-F238E27FC236}">
                    <a16:creationId xmlns:a16="http://schemas.microsoft.com/office/drawing/2014/main" id="{505779A7-71C1-8D2B-8BAB-10ABB710AD7A}"/>
                  </a:ext>
                </a:extLst>
              </p:cNvPr>
              <p:cNvSpPr/>
              <p:nvPr/>
            </p:nvSpPr>
            <p:spPr>
              <a:xfrm>
                <a:off x="9709305" y="4219836"/>
                <a:ext cx="387907" cy="520402"/>
              </a:xfrm>
              <a:custGeom>
                <a:avLst/>
                <a:gdLst>
                  <a:gd name="connsiteX0" fmla="*/ 288504 w 387907"/>
                  <a:gd name="connsiteY0" fmla="*/ 8933 h 520402"/>
                  <a:gd name="connsiteX1" fmla="*/ 288024 w 387907"/>
                  <a:gd name="connsiteY1" fmla="*/ 8730 h 520402"/>
                  <a:gd name="connsiteX2" fmla="*/ 288504 w 387907"/>
                  <a:gd name="connsiteY2" fmla="*/ 8933 h 520402"/>
                  <a:gd name="connsiteX3" fmla="*/ 251075 w 387907"/>
                  <a:gd name="connsiteY3" fmla="*/ 228854 h 520402"/>
                  <a:gd name="connsiteX4" fmla="*/ 250041 w 387907"/>
                  <a:gd name="connsiteY4" fmla="*/ 229334 h 520402"/>
                  <a:gd name="connsiteX5" fmla="*/ 251075 w 387907"/>
                  <a:gd name="connsiteY5" fmla="*/ 228854 h 520402"/>
                  <a:gd name="connsiteX6" fmla="*/ 258273 w 387907"/>
                  <a:gd name="connsiteY6" fmla="*/ 222450 h 520402"/>
                  <a:gd name="connsiteX7" fmla="*/ 257830 w 387907"/>
                  <a:gd name="connsiteY7" fmla="*/ 222856 h 520402"/>
                  <a:gd name="connsiteX8" fmla="*/ 258273 w 387907"/>
                  <a:gd name="connsiteY8" fmla="*/ 222450 h 520402"/>
                  <a:gd name="connsiteX9" fmla="*/ 242160 w 387907"/>
                  <a:gd name="connsiteY9" fmla="*/ 92151 h 520402"/>
                  <a:gd name="connsiteX10" fmla="*/ 257073 w 387907"/>
                  <a:gd name="connsiteY10" fmla="*/ 103169 h 520402"/>
                  <a:gd name="connsiteX11" fmla="*/ 271026 w 387907"/>
                  <a:gd name="connsiteY11" fmla="*/ 162191 h 520402"/>
                  <a:gd name="connsiteX12" fmla="*/ 219626 w 387907"/>
                  <a:gd name="connsiteY12" fmla="*/ 235258 h 520402"/>
                  <a:gd name="connsiteX13" fmla="*/ 101046 w 387907"/>
                  <a:gd name="connsiteY13" fmla="*/ 235258 h 520402"/>
                  <a:gd name="connsiteX14" fmla="*/ 101046 w 387907"/>
                  <a:gd name="connsiteY14" fmla="*/ 88367 h 520402"/>
                  <a:gd name="connsiteX15" fmla="*/ 219626 w 387907"/>
                  <a:gd name="connsiteY15" fmla="*/ 88367 h 520402"/>
                  <a:gd name="connsiteX16" fmla="*/ 241829 w 387907"/>
                  <a:gd name="connsiteY16" fmla="*/ 91984 h 520402"/>
                  <a:gd name="connsiteX17" fmla="*/ 242160 w 387907"/>
                  <a:gd name="connsiteY17" fmla="*/ 92151 h 520402"/>
                  <a:gd name="connsiteX18" fmla="*/ 100364 w 387907"/>
                  <a:gd name="connsiteY18" fmla="*/ 313659 h 520402"/>
                  <a:gd name="connsiteX19" fmla="*/ 188067 w 387907"/>
                  <a:gd name="connsiteY19" fmla="*/ 323477 h 520402"/>
                  <a:gd name="connsiteX20" fmla="*/ 274588 w 387907"/>
                  <a:gd name="connsiteY20" fmla="*/ 520329 h 520402"/>
                  <a:gd name="connsiteX21" fmla="*/ 274662 w 387907"/>
                  <a:gd name="connsiteY21" fmla="*/ 520402 h 520402"/>
                  <a:gd name="connsiteX22" fmla="*/ 387907 w 387907"/>
                  <a:gd name="connsiteY22" fmla="*/ 520402 h 520402"/>
                  <a:gd name="connsiteX23" fmla="*/ 288467 w 387907"/>
                  <a:gd name="connsiteY23" fmla="*/ 315708 h 520402"/>
                  <a:gd name="connsiteX24" fmla="*/ 289334 w 387907"/>
                  <a:gd name="connsiteY24" fmla="*/ 315431 h 520402"/>
                  <a:gd name="connsiteX25" fmla="*/ 341805 w 387907"/>
                  <a:gd name="connsiteY25" fmla="*/ 283003 h 520402"/>
                  <a:gd name="connsiteX26" fmla="*/ 346972 w 387907"/>
                  <a:gd name="connsiteY26" fmla="*/ 275603 h 520402"/>
                  <a:gd name="connsiteX27" fmla="*/ 347489 w 387907"/>
                  <a:gd name="connsiteY27" fmla="*/ 274883 h 520402"/>
                  <a:gd name="connsiteX28" fmla="*/ 352214 w 387907"/>
                  <a:gd name="connsiteY28" fmla="*/ 266578 h 520402"/>
                  <a:gd name="connsiteX29" fmla="*/ 353561 w 387907"/>
                  <a:gd name="connsiteY29" fmla="*/ 263994 h 520402"/>
                  <a:gd name="connsiteX30" fmla="*/ 357418 w 387907"/>
                  <a:gd name="connsiteY30" fmla="*/ 255246 h 520402"/>
                  <a:gd name="connsiteX31" fmla="*/ 358894 w 387907"/>
                  <a:gd name="connsiteY31" fmla="*/ 251499 h 520402"/>
                  <a:gd name="connsiteX32" fmla="*/ 362161 w 387907"/>
                  <a:gd name="connsiteY32" fmla="*/ 241754 h 520402"/>
                  <a:gd name="connsiteX33" fmla="*/ 363398 w 387907"/>
                  <a:gd name="connsiteY33" fmla="*/ 237546 h 520402"/>
                  <a:gd name="connsiteX34" fmla="*/ 366185 w 387907"/>
                  <a:gd name="connsiteY34" fmla="*/ 225735 h 520402"/>
                  <a:gd name="connsiteX35" fmla="*/ 366979 w 387907"/>
                  <a:gd name="connsiteY35" fmla="*/ 222080 h 520402"/>
                  <a:gd name="connsiteX36" fmla="*/ 369397 w 387907"/>
                  <a:gd name="connsiteY36" fmla="*/ 206374 h 520402"/>
                  <a:gd name="connsiteX37" fmla="*/ 369599 w 387907"/>
                  <a:gd name="connsiteY37" fmla="*/ 204935 h 520402"/>
                  <a:gd name="connsiteX38" fmla="*/ 372109 w 387907"/>
                  <a:gd name="connsiteY38" fmla="*/ 162172 h 520402"/>
                  <a:gd name="connsiteX39" fmla="*/ 365908 w 387907"/>
                  <a:gd name="connsiteY39" fmla="*/ 101545 h 520402"/>
                  <a:gd name="connsiteX40" fmla="*/ 364764 w 387907"/>
                  <a:gd name="connsiteY40" fmla="*/ 97281 h 520402"/>
                  <a:gd name="connsiteX41" fmla="*/ 361386 w 387907"/>
                  <a:gd name="connsiteY41" fmla="*/ 85063 h 520402"/>
                  <a:gd name="connsiteX42" fmla="*/ 359430 w 387907"/>
                  <a:gd name="connsiteY42" fmla="*/ 79822 h 520402"/>
                  <a:gd name="connsiteX43" fmla="*/ 355573 w 387907"/>
                  <a:gd name="connsiteY43" fmla="*/ 70004 h 520402"/>
                  <a:gd name="connsiteX44" fmla="*/ 353542 w 387907"/>
                  <a:gd name="connsiteY44" fmla="*/ 66017 h 520402"/>
                  <a:gd name="connsiteX45" fmla="*/ 348449 w 387907"/>
                  <a:gd name="connsiteY45" fmla="*/ 56309 h 520402"/>
                  <a:gd name="connsiteX46" fmla="*/ 347969 w 387907"/>
                  <a:gd name="connsiteY46" fmla="*/ 55589 h 520402"/>
                  <a:gd name="connsiteX47" fmla="*/ 331377 w 387907"/>
                  <a:gd name="connsiteY47" fmla="*/ 34383 h 520402"/>
                  <a:gd name="connsiteX48" fmla="*/ 329513 w 387907"/>
                  <a:gd name="connsiteY48" fmla="*/ 32944 h 520402"/>
                  <a:gd name="connsiteX49" fmla="*/ 314397 w 387907"/>
                  <a:gd name="connsiteY49" fmla="*/ 21298 h 520402"/>
                  <a:gd name="connsiteX50" fmla="*/ 310411 w 387907"/>
                  <a:gd name="connsiteY50" fmla="*/ 18640 h 520402"/>
                  <a:gd name="connsiteX51" fmla="*/ 291641 w 387907"/>
                  <a:gd name="connsiteY51" fmla="*/ 10040 h 520402"/>
                  <a:gd name="connsiteX52" fmla="*/ 286308 w 387907"/>
                  <a:gd name="connsiteY52" fmla="*/ 8084 h 520402"/>
                  <a:gd name="connsiteX53" fmla="*/ 264198 w 387907"/>
                  <a:gd name="connsiteY53" fmla="*/ 2916 h 520402"/>
                  <a:gd name="connsiteX54" fmla="*/ 258864 w 387907"/>
                  <a:gd name="connsiteY54" fmla="*/ 1993 h 520402"/>
                  <a:gd name="connsiteX55" fmla="*/ 231733 w 387907"/>
                  <a:gd name="connsiteY55" fmla="*/ 203 h 520402"/>
                  <a:gd name="connsiteX56" fmla="*/ 228947 w 387907"/>
                  <a:gd name="connsiteY56" fmla="*/ 0 h 520402"/>
                  <a:gd name="connsiteX57" fmla="*/ 0 w 387907"/>
                  <a:gd name="connsiteY57" fmla="*/ 0 h 520402"/>
                  <a:gd name="connsiteX58" fmla="*/ 0 w 387907"/>
                  <a:gd name="connsiteY58" fmla="*/ 520365 h 520402"/>
                  <a:gd name="connsiteX59" fmla="*/ 100364 w 387907"/>
                  <a:gd name="connsiteY59" fmla="*/ 520365 h 520402"/>
                  <a:gd name="connsiteX60" fmla="*/ 100364 w 387907"/>
                  <a:gd name="connsiteY60" fmla="*/ 313659 h 52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87907" h="520402">
                    <a:moveTo>
                      <a:pt x="288504" y="8933"/>
                    </a:moveTo>
                    <a:cubicBezTo>
                      <a:pt x="288337" y="8896"/>
                      <a:pt x="288190" y="8822"/>
                      <a:pt x="288024" y="8730"/>
                    </a:cubicBezTo>
                    <a:cubicBezTo>
                      <a:pt x="288190" y="8822"/>
                      <a:pt x="288337" y="8896"/>
                      <a:pt x="288504" y="8933"/>
                    </a:cubicBezTo>
                    <a:moveTo>
                      <a:pt x="251075" y="228854"/>
                    </a:moveTo>
                    <a:cubicBezTo>
                      <a:pt x="250761" y="229057"/>
                      <a:pt x="250356" y="229131"/>
                      <a:pt x="250041" y="229334"/>
                    </a:cubicBezTo>
                    <a:cubicBezTo>
                      <a:pt x="250356" y="229131"/>
                      <a:pt x="250761" y="229057"/>
                      <a:pt x="251075" y="228854"/>
                    </a:cubicBezTo>
                    <a:moveTo>
                      <a:pt x="258273" y="222450"/>
                    </a:moveTo>
                    <a:cubicBezTo>
                      <a:pt x="258163" y="222616"/>
                      <a:pt x="257959" y="222727"/>
                      <a:pt x="257830" y="222856"/>
                    </a:cubicBezTo>
                    <a:cubicBezTo>
                      <a:pt x="257959" y="222727"/>
                      <a:pt x="258163" y="222616"/>
                      <a:pt x="258273" y="222450"/>
                    </a:cubicBezTo>
                    <a:moveTo>
                      <a:pt x="242160" y="92151"/>
                    </a:moveTo>
                    <a:cubicBezTo>
                      <a:pt x="248215" y="94624"/>
                      <a:pt x="253105" y="98241"/>
                      <a:pt x="257073" y="103169"/>
                    </a:cubicBezTo>
                    <a:cubicBezTo>
                      <a:pt x="266468" y="114814"/>
                      <a:pt x="271026" y="134156"/>
                      <a:pt x="271026" y="162191"/>
                    </a:cubicBezTo>
                    <a:cubicBezTo>
                      <a:pt x="271026" y="224332"/>
                      <a:pt x="254434" y="235258"/>
                      <a:pt x="219626" y="235258"/>
                    </a:cubicBezTo>
                    <a:lnTo>
                      <a:pt x="101046" y="235258"/>
                    </a:lnTo>
                    <a:lnTo>
                      <a:pt x="101046" y="88367"/>
                    </a:lnTo>
                    <a:lnTo>
                      <a:pt x="219626" y="88367"/>
                    </a:lnTo>
                    <a:cubicBezTo>
                      <a:pt x="228300" y="88367"/>
                      <a:pt x="235609" y="89511"/>
                      <a:pt x="241829" y="91984"/>
                    </a:cubicBezTo>
                    <a:cubicBezTo>
                      <a:pt x="241958" y="92021"/>
                      <a:pt x="242087" y="92114"/>
                      <a:pt x="242160" y="92151"/>
                    </a:cubicBezTo>
                    <a:moveTo>
                      <a:pt x="100364" y="313659"/>
                    </a:moveTo>
                    <a:lnTo>
                      <a:pt x="188067" y="323477"/>
                    </a:lnTo>
                    <a:lnTo>
                      <a:pt x="274588" y="520329"/>
                    </a:lnTo>
                    <a:lnTo>
                      <a:pt x="274662" y="520402"/>
                    </a:lnTo>
                    <a:lnTo>
                      <a:pt x="387907" y="520402"/>
                    </a:lnTo>
                    <a:lnTo>
                      <a:pt x="288467" y="315708"/>
                    </a:lnTo>
                    <a:lnTo>
                      <a:pt x="289334" y="315431"/>
                    </a:lnTo>
                    <a:cubicBezTo>
                      <a:pt x="304283" y="310743"/>
                      <a:pt x="324825" y="304302"/>
                      <a:pt x="341805" y="283003"/>
                    </a:cubicBezTo>
                    <a:cubicBezTo>
                      <a:pt x="343668" y="280696"/>
                      <a:pt x="345311" y="278150"/>
                      <a:pt x="346972" y="275603"/>
                    </a:cubicBezTo>
                    <a:cubicBezTo>
                      <a:pt x="347176" y="275326"/>
                      <a:pt x="347323" y="275123"/>
                      <a:pt x="347489" y="274883"/>
                    </a:cubicBezTo>
                    <a:cubicBezTo>
                      <a:pt x="349150" y="272262"/>
                      <a:pt x="350719" y="269475"/>
                      <a:pt x="352214" y="266578"/>
                    </a:cubicBezTo>
                    <a:cubicBezTo>
                      <a:pt x="352656" y="265747"/>
                      <a:pt x="353137" y="264898"/>
                      <a:pt x="353561" y="263994"/>
                    </a:cubicBezTo>
                    <a:cubicBezTo>
                      <a:pt x="354908" y="261207"/>
                      <a:pt x="356219" y="258272"/>
                      <a:pt x="357418" y="255246"/>
                    </a:cubicBezTo>
                    <a:cubicBezTo>
                      <a:pt x="357935" y="254009"/>
                      <a:pt x="358415" y="252828"/>
                      <a:pt x="358894" y="251499"/>
                    </a:cubicBezTo>
                    <a:cubicBezTo>
                      <a:pt x="360095" y="248399"/>
                      <a:pt x="361128" y="245095"/>
                      <a:pt x="362161" y="241754"/>
                    </a:cubicBezTo>
                    <a:cubicBezTo>
                      <a:pt x="362567" y="240315"/>
                      <a:pt x="362992" y="238968"/>
                      <a:pt x="363398" y="237546"/>
                    </a:cubicBezTo>
                    <a:cubicBezTo>
                      <a:pt x="364431" y="233763"/>
                      <a:pt x="365354" y="229795"/>
                      <a:pt x="366185" y="225735"/>
                    </a:cubicBezTo>
                    <a:cubicBezTo>
                      <a:pt x="366425" y="224498"/>
                      <a:pt x="366702" y="223317"/>
                      <a:pt x="366979" y="222080"/>
                    </a:cubicBezTo>
                    <a:cubicBezTo>
                      <a:pt x="367938" y="217023"/>
                      <a:pt x="368731" y="211782"/>
                      <a:pt x="369397" y="206374"/>
                    </a:cubicBezTo>
                    <a:cubicBezTo>
                      <a:pt x="369470" y="205895"/>
                      <a:pt x="369562" y="205415"/>
                      <a:pt x="369599" y="204935"/>
                    </a:cubicBezTo>
                    <a:cubicBezTo>
                      <a:pt x="371186" y="191776"/>
                      <a:pt x="372109" y="177602"/>
                      <a:pt x="372109" y="162172"/>
                    </a:cubicBezTo>
                    <a:cubicBezTo>
                      <a:pt x="372109" y="139619"/>
                      <a:pt x="370005" y="119447"/>
                      <a:pt x="365908" y="101545"/>
                    </a:cubicBezTo>
                    <a:cubicBezTo>
                      <a:pt x="365595" y="100068"/>
                      <a:pt x="365151" y="98721"/>
                      <a:pt x="364764" y="97281"/>
                    </a:cubicBezTo>
                    <a:cubicBezTo>
                      <a:pt x="363730" y="93110"/>
                      <a:pt x="362659" y="88976"/>
                      <a:pt x="361386" y="85063"/>
                    </a:cubicBezTo>
                    <a:cubicBezTo>
                      <a:pt x="360796" y="83236"/>
                      <a:pt x="360076" y="81557"/>
                      <a:pt x="359430" y="79822"/>
                    </a:cubicBezTo>
                    <a:cubicBezTo>
                      <a:pt x="358193" y="76481"/>
                      <a:pt x="357013" y="73104"/>
                      <a:pt x="355573" y="70004"/>
                    </a:cubicBezTo>
                    <a:cubicBezTo>
                      <a:pt x="354945" y="68619"/>
                      <a:pt x="354225" y="67383"/>
                      <a:pt x="353542" y="66017"/>
                    </a:cubicBezTo>
                    <a:cubicBezTo>
                      <a:pt x="351918" y="62676"/>
                      <a:pt x="350276" y="59373"/>
                      <a:pt x="348449" y="56309"/>
                    </a:cubicBezTo>
                    <a:cubicBezTo>
                      <a:pt x="348282" y="56032"/>
                      <a:pt x="348135" y="55829"/>
                      <a:pt x="347969" y="55589"/>
                    </a:cubicBezTo>
                    <a:cubicBezTo>
                      <a:pt x="343115" y="47672"/>
                      <a:pt x="337670" y="40548"/>
                      <a:pt x="331377" y="34383"/>
                    </a:cubicBezTo>
                    <a:cubicBezTo>
                      <a:pt x="330823" y="33867"/>
                      <a:pt x="330067" y="33516"/>
                      <a:pt x="329513" y="32944"/>
                    </a:cubicBezTo>
                    <a:cubicBezTo>
                      <a:pt x="324825" y="28533"/>
                      <a:pt x="319731" y="24713"/>
                      <a:pt x="314397" y="21298"/>
                    </a:cubicBezTo>
                    <a:cubicBezTo>
                      <a:pt x="313050" y="20431"/>
                      <a:pt x="311814" y="19434"/>
                      <a:pt x="310411" y="18640"/>
                    </a:cubicBezTo>
                    <a:cubicBezTo>
                      <a:pt x="304486" y="15226"/>
                      <a:pt x="298156" y="12476"/>
                      <a:pt x="291641" y="10040"/>
                    </a:cubicBezTo>
                    <a:cubicBezTo>
                      <a:pt x="289851" y="9412"/>
                      <a:pt x="288135" y="8656"/>
                      <a:pt x="286308" y="8084"/>
                    </a:cubicBezTo>
                    <a:cubicBezTo>
                      <a:pt x="279313" y="5814"/>
                      <a:pt x="271875" y="4190"/>
                      <a:pt x="264198" y="2916"/>
                    </a:cubicBezTo>
                    <a:cubicBezTo>
                      <a:pt x="262407" y="2639"/>
                      <a:pt x="260690" y="2233"/>
                      <a:pt x="258864" y="1993"/>
                    </a:cubicBezTo>
                    <a:cubicBezTo>
                      <a:pt x="250152" y="849"/>
                      <a:pt x="241091" y="277"/>
                      <a:pt x="231733" y="203"/>
                    </a:cubicBezTo>
                    <a:cubicBezTo>
                      <a:pt x="230736" y="166"/>
                      <a:pt x="229943" y="0"/>
                      <a:pt x="2289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4" y="520365"/>
                    </a:lnTo>
                    <a:lnTo>
                      <a:pt x="100364" y="313659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9" name="Freeform: Shape 90">
              <a:extLst>
                <a:ext uri="{FF2B5EF4-FFF2-40B4-BE49-F238E27FC236}">
                  <a16:creationId xmlns:a16="http://schemas.microsoft.com/office/drawing/2014/main" id="{C5169BB1-E075-6E4B-A031-ADEDC36F4CE4}"/>
                </a:ext>
              </a:extLst>
            </p:cNvPr>
            <p:cNvSpPr/>
            <p:nvPr/>
          </p:nvSpPr>
          <p:spPr>
            <a:xfrm>
              <a:off x="10156253" y="4219892"/>
              <a:ext cx="460826" cy="520365"/>
            </a:xfrm>
            <a:custGeom>
              <a:avLst/>
              <a:gdLst>
                <a:gd name="connsiteX0" fmla="*/ 293191 w 460826"/>
                <a:gd name="connsiteY0" fmla="*/ 316907 h 520365"/>
                <a:gd name="connsiteX1" fmla="*/ 171917 w 460826"/>
                <a:gd name="connsiteY1" fmla="*/ 316907 h 520365"/>
                <a:gd name="connsiteX2" fmla="*/ 234722 w 460826"/>
                <a:gd name="connsiteY2" fmla="*/ 131222 h 520365"/>
                <a:gd name="connsiteX3" fmla="*/ 293191 w 460826"/>
                <a:gd name="connsiteY3" fmla="*/ 316907 h 520365"/>
                <a:gd name="connsiteX4" fmla="*/ 354059 w 460826"/>
                <a:gd name="connsiteY4" fmla="*/ 520365 h 520365"/>
                <a:gd name="connsiteX5" fmla="*/ 460827 w 460826"/>
                <a:gd name="connsiteY5" fmla="*/ 520365 h 520365"/>
                <a:gd name="connsiteX6" fmla="*/ 290570 w 460826"/>
                <a:gd name="connsiteY6" fmla="*/ 74 h 520365"/>
                <a:gd name="connsiteX7" fmla="*/ 290570 w 460826"/>
                <a:gd name="connsiteY7" fmla="*/ 0 h 520365"/>
                <a:gd name="connsiteX8" fmla="*/ 176679 w 460826"/>
                <a:gd name="connsiteY8" fmla="*/ 0 h 520365"/>
                <a:gd name="connsiteX9" fmla="*/ 37 w 460826"/>
                <a:gd name="connsiteY9" fmla="*/ 520199 h 520365"/>
                <a:gd name="connsiteX10" fmla="*/ 0 w 460826"/>
                <a:gd name="connsiteY10" fmla="*/ 520365 h 520365"/>
                <a:gd name="connsiteX11" fmla="*/ 107469 w 460826"/>
                <a:gd name="connsiteY11" fmla="*/ 520365 h 520365"/>
                <a:gd name="connsiteX12" fmla="*/ 145378 w 460826"/>
                <a:gd name="connsiteY12" fmla="*/ 405256 h 520365"/>
                <a:gd name="connsiteX13" fmla="*/ 316814 w 460826"/>
                <a:gd name="connsiteY13" fmla="*/ 405256 h 520365"/>
                <a:gd name="connsiteX14" fmla="*/ 354040 w 460826"/>
                <a:gd name="connsiteY14" fmla="*/ 520292 h 520365"/>
                <a:gd name="connsiteX15" fmla="*/ 354040 w 460826"/>
                <a:gd name="connsiteY15" fmla="*/ 520365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26" h="520365">
                  <a:moveTo>
                    <a:pt x="293191" y="316907"/>
                  </a:moveTo>
                  <a:lnTo>
                    <a:pt x="171917" y="316907"/>
                  </a:lnTo>
                  <a:lnTo>
                    <a:pt x="234722" y="131222"/>
                  </a:lnTo>
                  <a:lnTo>
                    <a:pt x="293191" y="316907"/>
                  </a:lnTo>
                  <a:close/>
                  <a:moveTo>
                    <a:pt x="354059" y="520365"/>
                  </a:moveTo>
                  <a:lnTo>
                    <a:pt x="460827" y="520365"/>
                  </a:lnTo>
                  <a:lnTo>
                    <a:pt x="290570" y="74"/>
                  </a:lnTo>
                  <a:lnTo>
                    <a:pt x="290570" y="0"/>
                  </a:lnTo>
                  <a:lnTo>
                    <a:pt x="176679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469" y="520365"/>
                  </a:lnTo>
                  <a:lnTo>
                    <a:pt x="145378" y="405256"/>
                  </a:lnTo>
                  <a:lnTo>
                    <a:pt x="316814" y="405256"/>
                  </a:lnTo>
                  <a:lnTo>
                    <a:pt x="354040" y="520292"/>
                  </a:lnTo>
                  <a:lnTo>
                    <a:pt x="354040" y="520365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91">
              <a:extLst>
                <a:ext uri="{FF2B5EF4-FFF2-40B4-BE49-F238E27FC236}">
                  <a16:creationId xmlns:a16="http://schemas.microsoft.com/office/drawing/2014/main" id="{928185B7-5225-84BE-A622-37195D0AF626}"/>
                </a:ext>
              </a:extLst>
            </p:cNvPr>
            <p:cNvSpPr/>
            <p:nvPr/>
          </p:nvSpPr>
          <p:spPr>
            <a:xfrm>
              <a:off x="10606080" y="4219892"/>
              <a:ext cx="387113" cy="520365"/>
            </a:xfrm>
            <a:custGeom>
              <a:avLst/>
              <a:gdLst>
                <a:gd name="connsiteX0" fmla="*/ 141649 w 387113"/>
                <a:gd name="connsiteY0" fmla="*/ 520365 h 520365"/>
                <a:gd name="connsiteX1" fmla="*/ 241976 w 387113"/>
                <a:gd name="connsiteY1" fmla="*/ 520365 h 520365"/>
                <a:gd name="connsiteX2" fmla="*/ 241976 w 387113"/>
                <a:gd name="connsiteY2" fmla="*/ 91892 h 520365"/>
                <a:gd name="connsiteX3" fmla="*/ 387114 w 387113"/>
                <a:gd name="connsiteY3" fmla="*/ 91892 h 520365"/>
                <a:gd name="connsiteX4" fmla="*/ 387114 w 387113"/>
                <a:gd name="connsiteY4" fmla="*/ 0 h 520365"/>
                <a:gd name="connsiteX5" fmla="*/ 0 w 387113"/>
                <a:gd name="connsiteY5" fmla="*/ 0 h 520365"/>
                <a:gd name="connsiteX6" fmla="*/ 0 w 387113"/>
                <a:gd name="connsiteY6" fmla="*/ 91892 h 520365"/>
                <a:gd name="connsiteX7" fmla="*/ 141649 w 387113"/>
                <a:gd name="connsiteY7" fmla="*/ 91892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113" h="520365">
                  <a:moveTo>
                    <a:pt x="141649" y="520365"/>
                  </a:moveTo>
                  <a:lnTo>
                    <a:pt x="241976" y="520365"/>
                  </a:lnTo>
                  <a:lnTo>
                    <a:pt x="241976" y="91892"/>
                  </a:lnTo>
                  <a:lnTo>
                    <a:pt x="387114" y="91892"/>
                  </a:lnTo>
                  <a:lnTo>
                    <a:pt x="387114" y="0"/>
                  </a:lnTo>
                  <a:lnTo>
                    <a:pt x="0" y="0"/>
                  </a:lnTo>
                  <a:lnTo>
                    <a:pt x="0" y="91892"/>
                  </a:lnTo>
                  <a:lnTo>
                    <a:pt x="141649" y="91892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92">
              <a:extLst>
                <a:ext uri="{FF2B5EF4-FFF2-40B4-BE49-F238E27FC236}">
                  <a16:creationId xmlns:a16="http://schemas.microsoft.com/office/drawing/2014/main" id="{3050BA0C-ABF4-81BA-6176-51A9B5B79503}"/>
                </a:ext>
              </a:extLst>
            </p:cNvPr>
            <p:cNvSpPr/>
            <p:nvPr/>
          </p:nvSpPr>
          <p:spPr>
            <a:xfrm>
              <a:off x="11076762" y="4219910"/>
              <a:ext cx="100326" cy="520365"/>
            </a:xfrm>
            <a:custGeom>
              <a:avLst/>
              <a:gdLst>
                <a:gd name="connsiteX0" fmla="*/ 0 w 100326"/>
                <a:gd name="connsiteY0" fmla="*/ 0 h 520365"/>
                <a:gd name="connsiteX1" fmla="*/ 100326 w 100326"/>
                <a:gd name="connsiteY1" fmla="*/ 0 h 520365"/>
                <a:gd name="connsiteX2" fmla="*/ 100326 w 100326"/>
                <a:gd name="connsiteY2" fmla="*/ 520366 h 520365"/>
                <a:gd name="connsiteX3" fmla="*/ 0 w 100326"/>
                <a:gd name="connsiteY3" fmla="*/ 520366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26" h="520365">
                  <a:moveTo>
                    <a:pt x="0" y="0"/>
                  </a:moveTo>
                  <a:lnTo>
                    <a:pt x="100326" y="0"/>
                  </a:lnTo>
                  <a:lnTo>
                    <a:pt x="100326" y="520366"/>
                  </a:lnTo>
                  <a:lnTo>
                    <a:pt x="0" y="520366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6F418F53-5ACF-283C-9BA5-D06667B9E383}"/>
                </a:ext>
              </a:extLst>
            </p:cNvPr>
            <p:cNvGrpSpPr/>
            <p:nvPr/>
          </p:nvGrpSpPr>
          <p:grpSpPr>
            <a:xfrm>
              <a:off x="11269091" y="4216367"/>
              <a:ext cx="420703" cy="526732"/>
              <a:chOff x="11269091" y="4216367"/>
              <a:chExt cx="420703" cy="526732"/>
            </a:xfrm>
            <a:solidFill>
              <a:srgbClr val="9C9B9B"/>
            </a:solidFill>
          </p:grpSpPr>
          <p:sp>
            <p:nvSpPr>
              <p:cNvPr id="62" name="Freeform: Shape 133">
                <a:extLst>
                  <a:ext uri="{FF2B5EF4-FFF2-40B4-BE49-F238E27FC236}">
                    <a16:creationId xmlns:a16="http://schemas.microsoft.com/office/drawing/2014/main" id="{BE5A4F89-696E-0881-E19D-EF6513D7A261}"/>
                  </a:ext>
                </a:extLst>
              </p:cNvPr>
              <p:cNvSpPr/>
              <p:nvPr/>
            </p:nvSpPr>
            <p:spPr>
              <a:xfrm>
                <a:off x="11605026" y="4239381"/>
                <a:ext cx="8157" cy="5056"/>
              </a:xfrm>
              <a:custGeom>
                <a:avLst/>
                <a:gdLst>
                  <a:gd name="connsiteX0" fmla="*/ 0 w 8157"/>
                  <a:gd name="connsiteY0" fmla="*/ 0 h 5056"/>
                  <a:gd name="connsiteX1" fmla="*/ 8157 w 8157"/>
                  <a:gd name="connsiteY1" fmla="*/ 5057 h 5056"/>
                  <a:gd name="connsiteX2" fmla="*/ 0 w 8157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57" h="5056">
                    <a:moveTo>
                      <a:pt x="0" y="0"/>
                    </a:moveTo>
                    <a:cubicBezTo>
                      <a:pt x="2824" y="1587"/>
                      <a:pt x="5537" y="3267"/>
                      <a:pt x="8157" y="5057"/>
                    </a:cubicBezTo>
                    <a:cubicBezTo>
                      <a:pt x="5556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" name="Freeform: Shape 134">
                <a:extLst>
                  <a:ext uri="{FF2B5EF4-FFF2-40B4-BE49-F238E27FC236}">
                    <a16:creationId xmlns:a16="http://schemas.microsoft.com/office/drawing/2014/main" id="{5E7E25BD-52AC-D004-F280-98584F3F8485}"/>
                  </a:ext>
                </a:extLst>
              </p:cNvPr>
              <p:cNvSpPr/>
              <p:nvPr/>
            </p:nvSpPr>
            <p:spPr>
              <a:xfrm>
                <a:off x="11579114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74" y="37"/>
                      <a:pt x="166" y="37"/>
                    </a:cubicBezTo>
                    <a:cubicBezTo>
                      <a:pt x="74" y="55"/>
                      <a:pt x="37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" name="Freeform: Shape 135">
                <a:extLst>
                  <a:ext uri="{FF2B5EF4-FFF2-40B4-BE49-F238E27FC236}">
                    <a16:creationId xmlns:a16="http://schemas.microsoft.com/office/drawing/2014/main" id="{0C54DD06-2B32-CD05-8505-A64B1A5F2265}"/>
                  </a:ext>
                </a:extLst>
              </p:cNvPr>
              <p:cNvSpPr/>
              <p:nvPr/>
            </p:nvSpPr>
            <p:spPr>
              <a:xfrm>
                <a:off x="11269091" y="4216367"/>
                <a:ext cx="420703" cy="526732"/>
              </a:xfrm>
              <a:custGeom>
                <a:avLst/>
                <a:gdLst>
                  <a:gd name="connsiteX0" fmla="*/ 389273 w 420703"/>
                  <a:gd name="connsiteY0" fmla="*/ 81132 h 526732"/>
                  <a:gd name="connsiteX1" fmla="*/ 387649 w 420703"/>
                  <a:gd name="connsiteY1" fmla="*/ 77626 h 526732"/>
                  <a:gd name="connsiteX2" fmla="*/ 389273 w 420703"/>
                  <a:gd name="connsiteY2" fmla="*/ 81132 h 526732"/>
                  <a:gd name="connsiteX3" fmla="*/ 399922 w 420703"/>
                  <a:gd name="connsiteY3" fmla="*/ 106878 h 526732"/>
                  <a:gd name="connsiteX4" fmla="*/ 397578 w 420703"/>
                  <a:gd name="connsiteY4" fmla="*/ 99791 h 526732"/>
                  <a:gd name="connsiteX5" fmla="*/ 399922 w 420703"/>
                  <a:gd name="connsiteY5" fmla="*/ 106878 h 526732"/>
                  <a:gd name="connsiteX6" fmla="*/ 413690 w 420703"/>
                  <a:gd name="connsiteY6" fmla="*/ 165199 h 526732"/>
                  <a:gd name="connsiteX7" fmla="*/ 412251 w 420703"/>
                  <a:gd name="connsiteY7" fmla="*/ 155104 h 526732"/>
                  <a:gd name="connsiteX8" fmla="*/ 413690 w 420703"/>
                  <a:gd name="connsiteY8" fmla="*/ 165199 h 526732"/>
                  <a:gd name="connsiteX9" fmla="*/ 417307 w 420703"/>
                  <a:gd name="connsiteY9" fmla="*/ 194341 h 526732"/>
                  <a:gd name="connsiteX10" fmla="*/ 416920 w 420703"/>
                  <a:gd name="connsiteY10" fmla="*/ 188971 h 526732"/>
                  <a:gd name="connsiteX11" fmla="*/ 417307 w 420703"/>
                  <a:gd name="connsiteY11" fmla="*/ 194341 h 526732"/>
                  <a:gd name="connsiteX12" fmla="*/ 407950 w 420703"/>
                  <a:gd name="connsiteY12" fmla="*/ 135116 h 526732"/>
                  <a:gd name="connsiteX13" fmla="*/ 405754 w 420703"/>
                  <a:gd name="connsiteY13" fmla="*/ 125482 h 526732"/>
                  <a:gd name="connsiteX14" fmla="*/ 407950 w 420703"/>
                  <a:gd name="connsiteY14" fmla="*/ 135116 h 526732"/>
                  <a:gd name="connsiteX15" fmla="*/ 412656 w 420703"/>
                  <a:gd name="connsiteY15" fmla="*/ 373548 h 526732"/>
                  <a:gd name="connsiteX16" fmla="*/ 413284 w 420703"/>
                  <a:gd name="connsiteY16" fmla="*/ 369137 h 526732"/>
                  <a:gd name="connsiteX17" fmla="*/ 412656 w 420703"/>
                  <a:gd name="connsiteY17" fmla="*/ 373548 h 526732"/>
                  <a:gd name="connsiteX18" fmla="*/ 406455 w 420703"/>
                  <a:gd name="connsiteY18" fmla="*/ 401989 h 526732"/>
                  <a:gd name="connsiteX19" fmla="*/ 407600 w 420703"/>
                  <a:gd name="connsiteY19" fmla="*/ 396858 h 526732"/>
                  <a:gd name="connsiteX20" fmla="*/ 406455 w 420703"/>
                  <a:gd name="connsiteY20" fmla="*/ 401989 h 526732"/>
                  <a:gd name="connsiteX21" fmla="*/ 398538 w 420703"/>
                  <a:gd name="connsiteY21" fmla="*/ 426812 h 526732"/>
                  <a:gd name="connsiteX22" fmla="*/ 399682 w 420703"/>
                  <a:gd name="connsiteY22" fmla="*/ 423306 h 526732"/>
                  <a:gd name="connsiteX23" fmla="*/ 398538 w 420703"/>
                  <a:gd name="connsiteY23" fmla="*/ 426812 h 526732"/>
                  <a:gd name="connsiteX24" fmla="*/ 388867 w 420703"/>
                  <a:gd name="connsiteY24" fmla="*/ 448369 h 526732"/>
                  <a:gd name="connsiteX25" fmla="*/ 389181 w 420703"/>
                  <a:gd name="connsiteY25" fmla="*/ 447686 h 526732"/>
                  <a:gd name="connsiteX26" fmla="*/ 388867 w 420703"/>
                  <a:gd name="connsiteY26" fmla="*/ 448369 h 526732"/>
                  <a:gd name="connsiteX27" fmla="*/ 12218 w 420703"/>
                  <a:gd name="connsiteY27" fmla="*/ 139287 h 526732"/>
                  <a:gd name="connsiteX28" fmla="*/ 15522 w 420703"/>
                  <a:gd name="connsiteY28" fmla="*/ 125039 h 526732"/>
                  <a:gd name="connsiteX29" fmla="*/ 12218 w 420703"/>
                  <a:gd name="connsiteY29" fmla="*/ 139287 h 526732"/>
                  <a:gd name="connsiteX30" fmla="*/ 6681 w 420703"/>
                  <a:gd name="connsiteY30" fmla="*/ 169370 h 526732"/>
                  <a:gd name="connsiteX31" fmla="*/ 8822 w 420703"/>
                  <a:gd name="connsiteY31" fmla="*/ 154661 h 526732"/>
                  <a:gd name="connsiteX32" fmla="*/ 6681 w 420703"/>
                  <a:gd name="connsiteY32" fmla="*/ 169370 h 526732"/>
                  <a:gd name="connsiteX33" fmla="*/ 3193 w 420703"/>
                  <a:gd name="connsiteY33" fmla="*/ 198641 h 526732"/>
                  <a:gd name="connsiteX34" fmla="*/ 3987 w 420703"/>
                  <a:gd name="connsiteY34" fmla="*/ 188731 h 526732"/>
                  <a:gd name="connsiteX35" fmla="*/ 3193 w 420703"/>
                  <a:gd name="connsiteY35" fmla="*/ 198641 h 526732"/>
                  <a:gd name="connsiteX36" fmla="*/ 20173 w 420703"/>
                  <a:gd name="connsiteY36" fmla="*/ 110662 h 526732"/>
                  <a:gd name="connsiteX37" fmla="*/ 23956 w 420703"/>
                  <a:gd name="connsiteY37" fmla="*/ 99478 h 526732"/>
                  <a:gd name="connsiteX38" fmla="*/ 20173 w 420703"/>
                  <a:gd name="connsiteY38" fmla="*/ 110662 h 526732"/>
                  <a:gd name="connsiteX39" fmla="*/ 34089 w 420703"/>
                  <a:gd name="connsiteY39" fmla="*/ 77515 h 526732"/>
                  <a:gd name="connsiteX40" fmla="*/ 30951 w 420703"/>
                  <a:gd name="connsiteY40" fmla="*/ 84122 h 526732"/>
                  <a:gd name="connsiteX41" fmla="*/ 34089 w 420703"/>
                  <a:gd name="connsiteY41" fmla="*/ 77515 h 526732"/>
                  <a:gd name="connsiteX42" fmla="*/ 86392 w 420703"/>
                  <a:gd name="connsiteY42" fmla="*/ 506431 h 526732"/>
                  <a:gd name="connsiteX43" fmla="*/ 84251 w 420703"/>
                  <a:gd name="connsiteY43" fmla="*/ 505158 h 526732"/>
                  <a:gd name="connsiteX44" fmla="*/ 86392 w 420703"/>
                  <a:gd name="connsiteY44" fmla="*/ 506431 h 526732"/>
                  <a:gd name="connsiteX45" fmla="*/ 103353 w 420703"/>
                  <a:gd name="connsiteY45" fmla="*/ 513592 h 526732"/>
                  <a:gd name="connsiteX46" fmla="*/ 99257 w 420703"/>
                  <a:gd name="connsiteY46" fmla="*/ 511913 h 526732"/>
                  <a:gd name="connsiteX47" fmla="*/ 103353 w 420703"/>
                  <a:gd name="connsiteY47" fmla="*/ 513592 h 526732"/>
                  <a:gd name="connsiteX48" fmla="*/ 121404 w 420703"/>
                  <a:gd name="connsiteY48" fmla="*/ 518852 h 526732"/>
                  <a:gd name="connsiteX49" fmla="*/ 119576 w 420703"/>
                  <a:gd name="connsiteY49" fmla="*/ 518372 h 526732"/>
                  <a:gd name="connsiteX50" fmla="*/ 121404 w 420703"/>
                  <a:gd name="connsiteY50" fmla="*/ 518852 h 526732"/>
                  <a:gd name="connsiteX51" fmla="*/ 296975 w 420703"/>
                  <a:gd name="connsiteY51" fmla="*/ 403539 h 526732"/>
                  <a:gd name="connsiteX52" fmla="*/ 294151 w 420703"/>
                  <a:gd name="connsiteY52" fmla="*/ 407157 h 526732"/>
                  <a:gd name="connsiteX53" fmla="*/ 291088 w 420703"/>
                  <a:gd name="connsiteY53" fmla="*/ 410903 h 526732"/>
                  <a:gd name="connsiteX54" fmla="*/ 288337 w 420703"/>
                  <a:gd name="connsiteY54" fmla="*/ 413561 h 526732"/>
                  <a:gd name="connsiteX55" fmla="*/ 283373 w 420703"/>
                  <a:gd name="connsiteY55" fmla="*/ 417861 h 526732"/>
                  <a:gd name="connsiteX56" fmla="*/ 280752 w 420703"/>
                  <a:gd name="connsiteY56" fmla="*/ 419725 h 526732"/>
                  <a:gd name="connsiteX57" fmla="*/ 275215 w 420703"/>
                  <a:gd name="connsiteY57" fmla="*/ 423103 h 526732"/>
                  <a:gd name="connsiteX58" fmla="*/ 270952 w 420703"/>
                  <a:gd name="connsiteY58" fmla="*/ 425207 h 526732"/>
                  <a:gd name="connsiteX59" fmla="*/ 266744 w 420703"/>
                  <a:gd name="connsiteY59" fmla="*/ 426960 h 526732"/>
                  <a:gd name="connsiteX60" fmla="*/ 258716 w 420703"/>
                  <a:gd name="connsiteY60" fmla="*/ 429618 h 526732"/>
                  <a:gd name="connsiteX61" fmla="*/ 257239 w 420703"/>
                  <a:gd name="connsiteY61" fmla="*/ 430024 h 526732"/>
                  <a:gd name="connsiteX62" fmla="*/ 210380 w 420703"/>
                  <a:gd name="connsiteY62" fmla="*/ 434841 h 526732"/>
                  <a:gd name="connsiteX63" fmla="*/ 157319 w 420703"/>
                  <a:gd name="connsiteY63" fmla="*/ 429193 h 526732"/>
                  <a:gd name="connsiteX64" fmla="*/ 156802 w 420703"/>
                  <a:gd name="connsiteY64" fmla="*/ 429082 h 526732"/>
                  <a:gd name="connsiteX65" fmla="*/ 121846 w 420703"/>
                  <a:gd name="connsiteY65" fmla="*/ 404333 h 526732"/>
                  <a:gd name="connsiteX66" fmla="*/ 108392 w 420703"/>
                  <a:gd name="connsiteY66" fmla="*/ 371389 h 526732"/>
                  <a:gd name="connsiteX67" fmla="*/ 108226 w 420703"/>
                  <a:gd name="connsiteY67" fmla="*/ 370799 h 526732"/>
                  <a:gd name="connsiteX68" fmla="*/ 100345 w 420703"/>
                  <a:gd name="connsiteY68" fmla="*/ 267261 h 526732"/>
                  <a:gd name="connsiteX69" fmla="*/ 126405 w 420703"/>
                  <a:gd name="connsiteY69" fmla="*/ 117491 h 526732"/>
                  <a:gd name="connsiteX70" fmla="*/ 210380 w 420703"/>
                  <a:gd name="connsiteY70" fmla="*/ 91837 h 526732"/>
                  <a:gd name="connsiteX71" fmla="*/ 295110 w 420703"/>
                  <a:gd name="connsiteY71" fmla="*/ 118801 h 526732"/>
                  <a:gd name="connsiteX72" fmla="*/ 320413 w 420703"/>
                  <a:gd name="connsiteY72" fmla="*/ 267242 h 526732"/>
                  <a:gd name="connsiteX73" fmla="*/ 296975 w 420703"/>
                  <a:gd name="connsiteY73" fmla="*/ 403539 h 526732"/>
                  <a:gd name="connsiteX74" fmla="*/ 45992 w 420703"/>
                  <a:gd name="connsiteY74" fmla="*/ 58708 h 526732"/>
                  <a:gd name="connsiteX75" fmla="*/ 45826 w 420703"/>
                  <a:gd name="connsiteY75" fmla="*/ 58911 h 526732"/>
                  <a:gd name="connsiteX76" fmla="*/ 45992 w 420703"/>
                  <a:gd name="connsiteY76" fmla="*/ 58708 h 526732"/>
                  <a:gd name="connsiteX77" fmla="*/ 36155 w 420703"/>
                  <a:gd name="connsiteY77" fmla="*/ 73787 h 526732"/>
                  <a:gd name="connsiteX78" fmla="*/ 34882 w 420703"/>
                  <a:gd name="connsiteY78" fmla="*/ 75817 h 526732"/>
                  <a:gd name="connsiteX79" fmla="*/ 24861 w 420703"/>
                  <a:gd name="connsiteY79" fmla="*/ 96931 h 526732"/>
                  <a:gd name="connsiteX80" fmla="*/ 24657 w 420703"/>
                  <a:gd name="connsiteY80" fmla="*/ 97374 h 526732"/>
                  <a:gd name="connsiteX81" fmla="*/ 0 w 420703"/>
                  <a:gd name="connsiteY81" fmla="*/ 267261 h 526732"/>
                  <a:gd name="connsiteX82" fmla="*/ 8434 w 420703"/>
                  <a:gd name="connsiteY82" fmla="*/ 378513 h 526732"/>
                  <a:gd name="connsiteX83" fmla="*/ 9302 w 420703"/>
                  <a:gd name="connsiteY83" fmla="*/ 382647 h 526732"/>
                  <a:gd name="connsiteX84" fmla="*/ 14673 w 420703"/>
                  <a:gd name="connsiteY84" fmla="*/ 406714 h 526732"/>
                  <a:gd name="connsiteX85" fmla="*/ 16739 w 420703"/>
                  <a:gd name="connsiteY85" fmla="*/ 413284 h 526732"/>
                  <a:gd name="connsiteX86" fmla="*/ 22701 w 420703"/>
                  <a:gd name="connsiteY86" fmla="*/ 431463 h 526732"/>
                  <a:gd name="connsiteX87" fmla="*/ 25654 w 420703"/>
                  <a:gd name="connsiteY87" fmla="*/ 438107 h 526732"/>
                  <a:gd name="connsiteX88" fmla="*/ 32501 w 420703"/>
                  <a:gd name="connsiteY88" fmla="*/ 452872 h 526732"/>
                  <a:gd name="connsiteX89" fmla="*/ 35528 w 420703"/>
                  <a:gd name="connsiteY89" fmla="*/ 457726 h 526732"/>
                  <a:gd name="connsiteX90" fmla="*/ 56881 w 420703"/>
                  <a:gd name="connsiteY90" fmla="*/ 485761 h 526732"/>
                  <a:gd name="connsiteX91" fmla="*/ 210380 w 420703"/>
                  <a:gd name="connsiteY91" fmla="*/ 526733 h 526732"/>
                  <a:gd name="connsiteX92" fmla="*/ 249838 w 420703"/>
                  <a:gd name="connsiteY92" fmla="*/ 525293 h 526732"/>
                  <a:gd name="connsiteX93" fmla="*/ 261336 w 420703"/>
                  <a:gd name="connsiteY93" fmla="*/ 524297 h 526732"/>
                  <a:gd name="connsiteX94" fmla="*/ 274108 w 420703"/>
                  <a:gd name="connsiteY94" fmla="*/ 522783 h 526732"/>
                  <a:gd name="connsiteX95" fmla="*/ 296975 w 420703"/>
                  <a:gd name="connsiteY95" fmla="*/ 518483 h 526732"/>
                  <a:gd name="connsiteX96" fmla="*/ 300869 w 420703"/>
                  <a:gd name="connsiteY96" fmla="*/ 517339 h 526732"/>
                  <a:gd name="connsiteX97" fmla="*/ 303526 w 420703"/>
                  <a:gd name="connsiteY97" fmla="*/ 516545 h 526732"/>
                  <a:gd name="connsiteX98" fmla="*/ 311278 w 420703"/>
                  <a:gd name="connsiteY98" fmla="*/ 514164 h 526732"/>
                  <a:gd name="connsiteX99" fmla="*/ 318162 w 420703"/>
                  <a:gd name="connsiteY99" fmla="*/ 511820 h 526732"/>
                  <a:gd name="connsiteX100" fmla="*/ 324844 w 420703"/>
                  <a:gd name="connsiteY100" fmla="*/ 509237 h 526732"/>
                  <a:gd name="connsiteX101" fmla="*/ 321373 w 420703"/>
                  <a:gd name="connsiteY101" fmla="*/ 510381 h 526732"/>
                  <a:gd name="connsiteX102" fmla="*/ 348190 w 420703"/>
                  <a:gd name="connsiteY102" fmla="*/ 495948 h 526732"/>
                  <a:gd name="connsiteX103" fmla="*/ 346639 w 420703"/>
                  <a:gd name="connsiteY103" fmla="*/ 497259 h 526732"/>
                  <a:gd name="connsiteX104" fmla="*/ 348744 w 420703"/>
                  <a:gd name="connsiteY104" fmla="*/ 495635 h 526732"/>
                  <a:gd name="connsiteX105" fmla="*/ 350367 w 420703"/>
                  <a:gd name="connsiteY105" fmla="*/ 494361 h 526732"/>
                  <a:gd name="connsiteX106" fmla="*/ 360555 w 420703"/>
                  <a:gd name="connsiteY106" fmla="*/ 485816 h 526732"/>
                  <a:gd name="connsiteX107" fmla="*/ 357732 w 420703"/>
                  <a:gd name="connsiteY107" fmla="*/ 488123 h 526732"/>
                  <a:gd name="connsiteX108" fmla="*/ 361589 w 420703"/>
                  <a:gd name="connsiteY108" fmla="*/ 484856 h 526732"/>
                  <a:gd name="connsiteX109" fmla="*/ 360555 w 420703"/>
                  <a:gd name="connsiteY109" fmla="*/ 485816 h 526732"/>
                  <a:gd name="connsiteX110" fmla="*/ 363822 w 420703"/>
                  <a:gd name="connsiteY110" fmla="*/ 483103 h 526732"/>
                  <a:gd name="connsiteX111" fmla="*/ 387889 w 420703"/>
                  <a:gd name="connsiteY111" fmla="*/ 450399 h 526732"/>
                  <a:gd name="connsiteX112" fmla="*/ 387999 w 420703"/>
                  <a:gd name="connsiteY112" fmla="*/ 450159 h 526732"/>
                  <a:gd name="connsiteX113" fmla="*/ 397467 w 420703"/>
                  <a:gd name="connsiteY113" fmla="*/ 429710 h 526732"/>
                  <a:gd name="connsiteX114" fmla="*/ 397745 w 420703"/>
                  <a:gd name="connsiteY114" fmla="*/ 429027 h 526732"/>
                  <a:gd name="connsiteX115" fmla="*/ 420704 w 420703"/>
                  <a:gd name="connsiteY115" fmla="*/ 267261 h 526732"/>
                  <a:gd name="connsiteX116" fmla="*/ 405145 w 420703"/>
                  <a:gd name="connsiteY116" fmla="*/ 122824 h 526732"/>
                  <a:gd name="connsiteX117" fmla="*/ 404868 w 420703"/>
                  <a:gd name="connsiteY117" fmla="*/ 121902 h 526732"/>
                  <a:gd name="connsiteX118" fmla="*/ 396877 w 420703"/>
                  <a:gd name="connsiteY118" fmla="*/ 97632 h 526732"/>
                  <a:gd name="connsiteX119" fmla="*/ 395640 w 420703"/>
                  <a:gd name="connsiteY119" fmla="*/ 94919 h 526732"/>
                  <a:gd name="connsiteX120" fmla="*/ 386800 w 420703"/>
                  <a:gd name="connsiteY120" fmla="*/ 75909 h 526732"/>
                  <a:gd name="connsiteX121" fmla="*/ 384844 w 420703"/>
                  <a:gd name="connsiteY121" fmla="*/ 72735 h 526732"/>
                  <a:gd name="connsiteX122" fmla="*/ 375025 w 420703"/>
                  <a:gd name="connsiteY122" fmla="*/ 57379 h 526732"/>
                  <a:gd name="connsiteX123" fmla="*/ 374822 w 420703"/>
                  <a:gd name="connsiteY123" fmla="*/ 57103 h 526732"/>
                  <a:gd name="connsiteX124" fmla="*/ 361902 w 420703"/>
                  <a:gd name="connsiteY124" fmla="*/ 42190 h 526732"/>
                  <a:gd name="connsiteX125" fmla="*/ 354945 w 420703"/>
                  <a:gd name="connsiteY125" fmla="*/ 36303 h 526732"/>
                  <a:gd name="connsiteX126" fmla="*/ 358489 w 420703"/>
                  <a:gd name="connsiteY126" fmla="*/ 39440 h 526732"/>
                  <a:gd name="connsiteX127" fmla="*/ 348983 w 420703"/>
                  <a:gd name="connsiteY127" fmla="*/ 31486 h 526732"/>
                  <a:gd name="connsiteX128" fmla="*/ 350497 w 420703"/>
                  <a:gd name="connsiteY128" fmla="*/ 32556 h 526732"/>
                  <a:gd name="connsiteX129" fmla="*/ 344056 w 420703"/>
                  <a:gd name="connsiteY129" fmla="*/ 28016 h 526732"/>
                  <a:gd name="connsiteX130" fmla="*/ 344776 w 420703"/>
                  <a:gd name="connsiteY130" fmla="*/ 28533 h 526732"/>
                  <a:gd name="connsiteX131" fmla="*/ 333684 w 420703"/>
                  <a:gd name="connsiteY131" fmla="*/ 21815 h 526732"/>
                  <a:gd name="connsiteX132" fmla="*/ 335917 w 420703"/>
                  <a:gd name="connsiteY132" fmla="*/ 23015 h 526732"/>
                  <a:gd name="connsiteX133" fmla="*/ 331266 w 420703"/>
                  <a:gd name="connsiteY133" fmla="*/ 20357 h 526732"/>
                  <a:gd name="connsiteX134" fmla="*/ 331155 w 420703"/>
                  <a:gd name="connsiteY134" fmla="*/ 20320 h 526732"/>
                  <a:gd name="connsiteX135" fmla="*/ 329162 w 420703"/>
                  <a:gd name="connsiteY135" fmla="*/ 19453 h 526732"/>
                  <a:gd name="connsiteX136" fmla="*/ 329402 w 420703"/>
                  <a:gd name="connsiteY136" fmla="*/ 19563 h 526732"/>
                  <a:gd name="connsiteX137" fmla="*/ 319768 w 420703"/>
                  <a:gd name="connsiteY137" fmla="*/ 15466 h 526732"/>
                  <a:gd name="connsiteX138" fmla="*/ 321798 w 420703"/>
                  <a:gd name="connsiteY138" fmla="*/ 16223 h 526732"/>
                  <a:gd name="connsiteX139" fmla="*/ 310189 w 420703"/>
                  <a:gd name="connsiteY139" fmla="*/ 11812 h 526732"/>
                  <a:gd name="connsiteX140" fmla="*/ 310706 w 420703"/>
                  <a:gd name="connsiteY140" fmla="*/ 12015 h 526732"/>
                  <a:gd name="connsiteX141" fmla="*/ 308602 w 420703"/>
                  <a:gd name="connsiteY141" fmla="*/ 11424 h 526732"/>
                  <a:gd name="connsiteX142" fmla="*/ 310042 w 420703"/>
                  <a:gd name="connsiteY142" fmla="*/ 11775 h 526732"/>
                  <a:gd name="connsiteX143" fmla="*/ 295443 w 420703"/>
                  <a:gd name="connsiteY143" fmla="*/ 7475 h 526732"/>
                  <a:gd name="connsiteX144" fmla="*/ 210398 w 420703"/>
                  <a:gd name="connsiteY144" fmla="*/ 0 h 526732"/>
                  <a:gd name="connsiteX145" fmla="*/ 60167 w 420703"/>
                  <a:gd name="connsiteY145" fmla="*/ 42209 h 526732"/>
                  <a:gd name="connsiteX146" fmla="*/ 47598 w 420703"/>
                  <a:gd name="connsiteY146" fmla="*/ 56531 h 526732"/>
                  <a:gd name="connsiteX147" fmla="*/ 46841 w 420703"/>
                  <a:gd name="connsiteY147" fmla="*/ 57398 h 526732"/>
                  <a:gd name="connsiteX148" fmla="*/ 36155 w 420703"/>
                  <a:gd name="connsiteY148" fmla="*/ 73787 h 52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420703" h="526732">
                    <a:moveTo>
                      <a:pt x="389273" y="81132"/>
                    </a:moveTo>
                    <a:cubicBezTo>
                      <a:pt x="388719" y="80025"/>
                      <a:pt x="388239" y="78715"/>
                      <a:pt x="387649" y="77626"/>
                    </a:cubicBezTo>
                    <a:cubicBezTo>
                      <a:pt x="388221" y="78715"/>
                      <a:pt x="388701" y="80025"/>
                      <a:pt x="389273" y="81132"/>
                    </a:cubicBezTo>
                    <a:moveTo>
                      <a:pt x="399922" y="106878"/>
                    </a:moveTo>
                    <a:cubicBezTo>
                      <a:pt x="399129" y="104571"/>
                      <a:pt x="398446" y="102025"/>
                      <a:pt x="397578" y="99791"/>
                    </a:cubicBezTo>
                    <a:cubicBezTo>
                      <a:pt x="398446" y="102025"/>
                      <a:pt x="399129" y="104571"/>
                      <a:pt x="399922" y="106878"/>
                    </a:cubicBezTo>
                    <a:moveTo>
                      <a:pt x="413690" y="165199"/>
                    </a:moveTo>
                    <a:cubicBezTo>
                      <a:pt x="413211" y="161896"/>
                      <a:pt x="412823" y="158315"/>
                      <a:pt x="412251" y="155104"/>
                    </a:cubicBezTo>
                    <a:cubicBezTo>
                      <a:pt x="412804" y="158315"/>
                      <a:pt x="413211" y="161896"/>
                      <a:pt x="413690" y="165199"/>
                    </a:cubicBezTo>
                    <a:moveTo>
                      <a:pt x="417307" y="194341"/>
                    </a:moveTo>
                    <a:cubicBezTo>
                      <a:pt x="417141" y="192625"/>
                      <a:pt x="417068" y="190687"/>
                      <a:pt x="416920" y="188971"/>
                    </a:cubicBezTo>
                    <a:cubicBezTo>
                      <a:pt x="417068" y="190687"/>
                      <a:pt x="417141" y="192606"/>
                      <a:pt x="417307" y="194341"/>
                    </a:cubicBezTo>
                    <a:moveTo>
                      <a:pt x="407950" y="135116"/>
                    </a:moveTo>
                    <a:cubicBezTo>
                      <a:pt x="407230" y="131979"/>
                      <a:pt x="406603" y="128509"/>
                      <a:pt x="405754" y="125482"/>
                    </a:cubicBezTo>
                    <a:cubicBezTo>
                      <a:pt x="406603" y="128564"/>
                      <a:pt x="407249" y="131942"/>
                      <a:pt x="407950" y="135116"/>
                    </a:cubicBezTo>
                    <a:moveTo>
                      <a:pt x="412656" y="373548"/>
                    </a:moveTo>
                    <a:cubicBezTo>
                      <a:pt x="412897" y="372164"/>
                      <a:pt x="413063" y="370559"/>
                      <a:pt x="413284" y="369137"/>
                    </a:cubicBezTo>
                    <a:cubicBezTo>
                      <a:pt x="413045" y="370559"/>
                      <a:pt x="412897" y="372146"/>
                      <a:pt x="412656" y="373548"/>
                    </a:cubicBezTo>
                    <a:moveTo>
                      <a:pt x="406455" y="401989"/>
                    </a:moveTo>
                    <a:cubicBezTo>
                      <a:pt x="406899" y="400365"/>
                      <a:pt x="407212" y="398519"/>
                      <a:pt x="407600" y="396858"/>
                    </a:cubicBezTo>
                    <a:cubicBezTo>
                      <a:pt x="407212" y="398519"/>
                      <a:pt x="406880" y="400347"/>
                      <a:pt x="406455" y="401989"/>
                    </a:cubicBezTo>
                    <a:moveTo>
                      <a:pt x="398538" y="426812"/>
                    </a:moveTo>
                    <a:cubicBezTo>
                      <a:pt x="398981" y="425742"/>
                      <a:pt x="399295" y="424431"/>
                      <a:pt x="399682" y="423306"/>
                    </a:cubicBezTo>
                    <a:cubicBezTo>
                      <a:pt x="399295" y="424413"/>
                      <a:pt x="398962" y="425687"/>
                      <a:pt x="398538" y="426812"/>
                    </a:cubicBezTo>
                    <a:moveTo>
                      <a:pt x="388867" y="448369"/>
                    </a:moveTo>
                    <a:cubicBezTo>
                      <a:pt x="388978" y="448166"/>
                      <a:pt x="389070" y="447889"/>
                      <a:pt x="389181" y="447686"/>
                    </a:cubicBezTo>
                    <a:cubicBezTo>
                      <a:pt x="389070" y="447889"/>
                      <a:pt x="388978" y="448166"/>
                      <a:pt x="388867" y="448369"/>
                    </a:cubicBezTo>
                    <a:moveTo>
                      <a:pt x="12218" y="139287"/>
                    </a:moveTo>
                    <a:cubicBezTo>
                      <a:pt x="13289" y="134470"/>
                      <a:pt x="14285" y="129542"/>
                      <a:pt x="15522" y="125039"/>
                    </a:cubicBezTo>
                    <a:cubicBezTo>
                      <a:pt x="14322" y="129505"/>
                      <a:pt x="13326" y="134489"/>
                      <a:pt x="12218" y="139287"/>
                    </a:cubicBezTo>
                    <a:moveTo>
                      <a:pt x="6681" y="169370"/>
                    </a:moveTo>
                    <a:cubicBezTo>
                      <a:pt x="7401" y="164442"/>
                      <a:pt x="7992" y="159349"/>
                      <a:pt x="8822" y="154661"/>
                    </a:cubicBezTo>
                    <a:cubicBezTo>
                      <a:pt x="7992" y="159312"/>
                      <a:pt x="7401" y="164479"/>
                      <a:pt x="6681" y="169370"/>
                    </a:cubicBezTo>
                    <a:moveTo>
                      <a:pt x="3193" y="198641"/>
                    </a:moveTo>
                    <a:cubicBezTo>
                      <a:pt x="3506" y="195375"/>
                      <a:pt x="3673" y="191886"/>
                      <a:pt x="3987" y="188731"/>
                    </a:cubicBezTo>
                    <a:cubicBezTo>
                      <a:pt x="3654" y="191850"/>
                      <a:pt x="3506" y="195375"/>
                      <a:pt x="3193" y="198641"/>
                    </a:cubicBezTo>
                    <a:moveTo>
                      <a:pt x="20173" y="110662"/>
                    </a:moveTo>
                    <a:cubicBezTo>
                      <a:pt x="21409" y="106915"/>
                      <a:pt x="22554" y="102984"/>
                      <a:pt x="23956" y="99478"/>
                    </a:cubicBezTo>
                    <a:cubicBezTo>
                      <a:pt x="22591" y="102984"/>
                      <a:pt x="21409" y="106915"/>
                      <a:pt x="20173" y="110662"/>
                    </a:cubicBezTo>
                    <a:moveTo>
                      <a:pt x="34089" y="77515"/>
                    </a:moveTo>
                    <a:cubicBezTo>
                      <a:pt x="32981" y="79545"/>
                      <a:pt x="32021" y="81926"/>
                      <a:pt x="30951" y="84122"/>
                    </a:cubicBezTo>
                    <a:cubicBezTo>
                      <a:pt x="32021" y="81944"/>
                      <a:pt x="32944" y="79582"/>
                      <a:pt x="34089" y="77515"/>
                    </a:cubicBezTo>
                    <a:moveTo>
                      <a:pt x="86392" y="506431"/>
                    </a:moveTo>
                    <a:cubicBezTo>
                      <a:pt x="85635" y="506025"/>
                      <a:pt x="85008" y="505564"/>
                      <a:pt x="84251" y="505158"/>
                    </a:cubicBezTo>
                    <a:cubicBezTo>
                      <a:pt x="85008" y="505564"/>
                      <a:pt x="85635" y="506044"/>
                      <a:pt x="86392" y="506431"/>
                    </a:cubicBezTo>
                    <a:moveTo>
                      <a:pt x="103353" y="513592"/>
                    </a:moveTo>
                    <a:cubicBezTo>
                      <a:pt x="101969" y="513112"/>
                      <a:pt x="100696" y="512448"/>
                      <a:pt x="99257" y="511913"/>
                    </a:cubicBezTo>
                    <a:cubicBezTo>
                      <a:pt x="100641" y="512448"/>
                      <a:pt x="101951" y="513131"/>
                      <a:pt x="103353" y="513592"/>
                    </a:cubicBezTo>
                    <a:moveTo>
                      <a:pt x="121404" y="518852"/>
                    </a:moveTo>
                    <a:cubicBezTo>
                      <a:pt x="120776" y="518741"/>
                      <a:pt x="120203" y="518502"/>
                      <a:pt x="119576" y="518372"/>
                    </a:cubicBezTo>
                    <a:cubicBezTo>
                      <a:pt x="120166" y="518502"/>
                      <a:pt x="120776" y="518723"/>
                      <a:pt x="121404" y="518852"/>
                    </a:cubicBezTo>
                    <a:moveTo>
                      <a:pt x="296975" y="403539"/>
                    </a:moveTo>
                    <a:cubicBezTo>
                      <a:pt x="296107" y="404776"/>
                      <a:pt x="295110" y="405920"/>
                      <a:pt x="294151" y="407157"/>
                    </a:cubicBezTo>
                    <a:cubicBezTo>
                      <a:pt x="293117" y="408430"/>
                      <a:pt x="292158" y="409741"/>
                      <a:pt x="291088" y="410903"/>
                    </a:cubicBezTo>
                    <a:cubicBezTo>
                      <a:pt x="290220" y="411826"/>
                      <a:pt x="289260" y="412693"/>
                      <a:pt x="288337" y="413561"/>
                    </a:cubicBezTo>
                    <a:cubicBezTo>
                      <a:pt x="286750" y="415074"/>
                      <a:pt x="285107" y="416551"/>
                      <a:pt x="283373" y="417861"/>
                    </a:cubicBezTo>
                    <a:cubicBezTo>
                      <a:pt x="282542" y="418489"/>
                      <a:pt x="281656" y="419135"/>
                      <a:pt x="280752" y="419725"/>
                    </a:cubicBezTo>
                    <a:cubicBezTo>
                      <a:pt x="278998" y="420925"/>
                      <a:pt x="277135" y="422032"/>
                      <a:pt x="275215" y="423103"/>
                    </a:cubicBezTo>
                    <a:cubicBezTo>
                      <a:pt x="273868" y="423822"/>
                      <a:pt x="272428" y="424542"/>
                      <a:pt x="270952" y="425207"/>
                    </a:cubicBezTo>
                    <a:cubicBezTo>
                      <a:pt x="269605" y="425834"/>
                      <a:pt x="268165" y="426406"/>
                      <a:pt x="266744" y="426960"/>
                    </a:cubicBezTo>
                    <a:cubicBezTo>
                      <a:pt x="264197" y="427920"/>
                      <a:pt x="261613" y="428824"/>
                      <a:pt x="258716" y="429618"/>
                    </a:cubicBezTo>
                    <a:cubicBezTo>
                      <a:pt x="258236" y="429728"/>
                      <a:pt x="257719" y="429895"/>
                      <a:pt x="257239" y="430024"/>
                    </a:cubicBezTo>
                    <a:cubicBezTo>
                      <a:pt x="245298" y="433087"/>
                      <a:pt x="230146" y="434841"/>
                      <a:pt x="210380" y="434841"/>
                    </a:cubicBezTo>
                    <a:cubicBezTo>
                      <a:pt x="189617" y="434841"/>
                      <a:pt x="171991" y="433567"/>
                      <a:pt x="157319" y="429193"/>
                    </a:cubicBezTo>
                    <a:cubicBezTo>
                      <a:pt x="157152" y="429156"/>
                      <a:pt x="157004" y="429119"/>
                      <a:pt x="156802" y="429082"/>
                    </a:cubicBezTo>
                    <a:cubicBezTo>
                      <a:pt x="142093" y="424634"/>
                      <a:pt x="130465" y="417031"/>
                      <a:pt x="121846" y="404333"/>
                    </a:cubicBezTo>
                    <a:cubicBezTo>
                      <a:pt x="116125" y="395862"/>
                      <a:pt x="111695" y="385231"/>
                      <a:pt x="108392" y="371389"/>
                    </a:cubicBezTo>
                    <a:cubicBezTo>
                      <a:pt x="108318" y="371186"/>
                      <a:pt x="108281" y="370983"/>
                      <a:pt x="108226" y="370799"/>
                    </a:cubicBezTo>
                    <a:cubicBezTo>
                      <a:pt x="102689" y="347323"/>
                      <a:pt x="100345" y="314545"/>
                      <a:pt x="100345" y="267261"/>
                    </a:cubicBezTo>
                    <a:cubicBezTo>
                      <a:pt x="100345" y="185962"/>
                      <a:pt x="108133" y="141206"/>
                      <a:pt x="126405" y="117491"/>
                    </a:cubicBezTo>
                    <a:cubicBezTo>
                      <a:pt x="144694" y="93738"/>
                      <a:pt x="174021" y="91837"/>
                      <a:pt x="210380" y="91837"/>
                    </a:cubicBezTo>
                    <a:cubicBezTo>
                      <a:pt x="252311" y="91837"/>
                      <a:pt x="278205" y="96137"/>
                      <a:pt x="295110" y="118801"/>
                    </a:cubicBezTo>
                    <a:cubicBezTo>
                      <a:pt x="312847" y="142591"/>
                      <a:pt x="320413" y="186977"/>
                      <a:pt x="320413" y="267242"/>
                    </a:cubicBezTo>
                    <a:cubicBezTo>
                      <a:pt x="320413" y="339184"/>
                      <a:pt x="313401" y="379953"/>
                      <a:pt x="296975" y="403539"/>
                    </a:cubicBezTo>
                    <a:moveTo>
                      <a:pt x="45992" y="58708"/>
                    </a:moveTo>
                    <a:cubicBezTo>
                      <a:pt x="45918" y="58782"/>
                      <a:pt x="45881" y="58875"/>
                      <a:pt x="45826" y="58911"/>
                    </a:cubicBezTo>
                    <a:cubicBezTo>
                      <a:pt x="45863" y="58875"/>
                      <a:pt x="45900" y="58782"/>
                      <a:pt x="45992" y="58708"/>
                    </a:cubicBezTo>
                    <a:moveTo>
                      <a:pt x="36155" y="73787"/>
                    </a:moveTo>
                    <a:cubicBezTo>
                      <a:pt x="35749" y="74507"/>
                      <a:pt x="35288" y="75097"/>
                      <a:pt x="34882" y="75817"/>
                    </a:cubicBezTo>
                    <a:cubicBezTo>
                      <a:pt x="31227" y="82332"/>
                      <a:pt x="27924" y="89419"/>
                      <a:pt x="24861" y="96931"/>
                    </a:cubicBezTo>
                    <a:cubicBezTo>
                      <a:pt x="24787" y="97097"/>
                      <a:pt x="24750" y="97208"/>
                      <a:pt x="24657" y="97374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4" y="347341"/>
                      <a:pt x="8434" y="378513"/>
                    </a:cubicBezTo>
                    <a:cubicBezTo>
                      <a:pt x="8675" y="379990"/>
                      <a:pt x="9025" y="381226"/>
                      <a:pt x="9302" y="382647"/>
                    </a:cubicBezTo>
                    <a:cubicBezTo>
                      <a:pt x="10889" y="391045"/>
                      <a:pt x="12643" y="399202"/>
                      <a:pt x="14673" y="406714"/>
                    </a:cubicBezTo>
                    <a:cubicBezTo>
                      <a:pt x="15300" y="409058"/>
                      <a:pt x="16057" y="411051"/>
                      <a:pt x="16739" y="413284"/>
                    </a:cubicBezTo>
                    <a:cubicBezTo>
                      <a:pt x="18604" y="419578"/>
                      <a:pt x="20486" y="425779"/>
                      <a:pt x="22701" y="431463"/>
                    </a:cubicBezTo>
                    <a:cubicBezTo>
                      <a:pt x="23624" y="433807"/>
                      <a:pt x="24694" y="435837"/>
                      <a:pt x="25654" y="438107"/>
                    </a:cubicBezTo>
                    <a:cubicBezTo>
                      <a:pt x="27850" y="443201"/>
                      <a:pt x="30028" y="448295"/>
                      <a:pt x="32501" y="452872"/>
                    </a:cubicBezTo>
                    <a:cubicBezTo>
                      <a:pt x="33460" y="454625"/>
                      <a:pt x="34531" y="456046"/>
                      <a:pt x="35528" y="457726"/>
                    </a:cubicBezTo>
                    <a:cubicBezTo>
                      <a:pt x="41858" y="468431"/>
                      <a:pt x="48816" y="477972"/>
                      <a:pt x="56881" y="485761"/>
                    </a:cubicBezTo>
                    <a:cubicBezTo>
                      <a:pt x="92206" y="519886"/>
                      <a:pt x="141760" y="526733"/>
                      <a:pt x="210380" y="526733"/>
                    </a:cubicBezTo>
                    <a:cubicBezTo>
                      <a:pt x="223594" y="526733"/>
                      <a:pt x="236753" y="526216"/>
                      <a:pt x="249838" y="525293"/>
                    </a:cubicBezTo>
                    <a:cubicBezTo>
                      <a:pt x="253732" y="525016"/>
                      <a:pt x="257553" y="524703"/>
                      <a:pt x="261336" y="524297"/>
                    </a:cubicBezTo>
                    <a:cubicBezTo>
                      <a:pt x="265637" y="523854"/>
                      <a:pt x="269881" y="523374"/>
                      <a:pt x="274108" y="522783"/>
                    </a:cubicBezTo>
                    <a:cubicBezTo>
                      <a:pt x="281989" y="521639"/>
                      <a:pt x="289666" y="520273"/>
                      <a:pt x="296975" y="518483"/>
                    </a:cubicBezTo>
                    <a:cubicBezTo>
                      <a:pt x="298285" y="518132"/>
                      <a:pt x="299596" y="517689"/>
                      <a:pt x="300869" y="517339"/>
                    </a:cubicBezTo>
                    <a:cubicBezTo>
                      <a:pt x="301792" y="517099"/>
                      <a:pt x="302660" y="516785"/>
                      <a:pt x="303526" y="516545"/>
                    </a:cubicBezTo>
                    <a:cubicBezTo>
                      <a:pt x="306277" y="515788"/>
                      <a:pt x="308769" y="514995"/>
                      <a:pt x="311278" y="514164"/>
                    </a:cubicBezTo>
                    <a:cubicBezTo>
                      <a:pt x="313622" y="513408"/>
                      <a:pt x="315929" y="512651"/>
                      <a:pt x="318162" y="511820"/>
                    </a:cubicBezTo>
                    <a:cubicBezTo>
                      <a:pt x="320432" y="510990"/>
                      <a:pt x="322739" y="510104"/>
                      <a:pt x="324844" y="509237"/>
                    </a:cubicBezTo>
                    <a:cubicBezTo>
                      <a:pt x="323736" y="509717"/>
                      <a:pt x="322500" y="509956"/>
                      <a:pt x="321373" y="510381"/>
                    </a:cubicBezTo>
                    <a:cubicBezTo>
                      <a:pt x="330879" y="506487"/>
                      <a:pt x="339903" y="501836"/>
                      <a:pt x="348190" y="495948"/>
                    </a:cubicBezTo>
                    <a:cubicBezTo>
                      <a:pt x="347673" y="496354"/>
                      <a:pt x="347157" y="496871"/>
                      <a:pt x="346639" y="497259"/>
                    </a:cubicBezTo>
                    <a:cubicBezTo>
                      <a:pt x="347396" y="496742"/>
                      <a:pt x="347987" y="496151"/>
                      <a:pt x="348744" y="495635"/>
                    </a:cubicBezTo>
                    <a:cubicBezTo>
                      <a:pt x="349298" y="495228"/>
                      <a:pt x="349851" y="494767"/>
                      <a:pt x="350367" y="494361"/>
                    </a:cubicBezTo>
                    <a:cubicBezTo>
                      <a:pt x="354059" y="491574"/>
                      <a:pt x="357455" y="488714"/>
                      <a:pt x="360555" y="485816"/>
                    </a:cubicBezTo>
                    <a:cubicBezTo>
                      <a:pt x="359632" y="486647"/>
                      <a:pt x="358655" y="487329"/>
                      <a:pt x="357732" y="488123"/>
                    </a:cubicBezTo>
                    <a:cubicBezTo>
                      <a:pt x="359005" y="487016"/>
                      <a:pt x="360352" y="486019"/>
                      <a:pt x="361589" y="484856"/>
                    </a:cubicBezTo>
                    <a:cubicBezTo>
                      <a:pt x="361238" y="485170"/>
                      <a:pt x="360870" y="485484"/>
                      <a:pt x="360555" y="485816"/>
                    </a:cubicBezTo>
                    <a:cubicBezTo>
                      <a:pt x="361589" y="484856"/>
                      <a:pt x="362788" y="484136"/>
                      <a:pt x="363822" y="483103"/>
                    </a:cubicBezTo>
                    <a:cubicBezTo>
                      <a:pt x="373013" y="473986"/>
                      <a:pt x="380968" y="463060"/>
                      <a:pt x="387889" y="450399"/>
                    </a:cubicBezTo>
                    <a:cubicBezTo>
                      <a:pt x="387926" y="450325"/>
                      <a:pt x="387962" y="450233"/>
                      <a:pt x="387999" y="450159"/>
                    </a:cubicBezTo>
                    <a:cubicBezTo>
                      <a:pt x="391469" y="443829"/>
                      <a:pt x="394570" y="437000"/>
                      <a:pt x="397467" y="429710"/>
                    </a:cubicBezTo>
                    <a:cubicBezTo>
                      <a:pt x="397541" y="429470"/>
                      <a:pt x="397671" y="429267"/>
                      <a:pt x="397745" y="429027"/>
                    </a:cubicBezTo>
                    <a:cubicBezTo>
                      <a:pt x="413211" y="389734"/>
                      <a:pt x="420704" y="336784"/>
                      <a:pt x="420704" y="267261"/>
                    </a:cubicBezTo>
                    <a:cubicBezTo>
                      <a:pt x="420704" y="208072"/>
                      <a:pt x="415572" y="160530"/>
                      <a:pt x="405145" y="122824"/>
                    </a:cubicBezTo>
                    <a:cubicBezTo>
                      <a:pt x="405071" y="122511"/>
                      <a:pt x="404942" y="122234"/>
                      <a:pt x="404868" y="121902"/>
                    </a:cubicBezTo>
                    <a:cubicBezTo>
                      <a:pt x="402451" y="113301"/>
                      <a:pt x="399811" y="105199"/>
                      <a:pt x="396877" y="97632"/>
                    </a:cubicBezTo>
                    <a:cubicBezTo>
                      <a:pt x="396470" y="96672"/>
                      <a:pt x="396046" y="95879"/>
                      <a:pt x="395640" y="94919"/>
                    </a:cubicBezTo>
                    <a:cubicBezTo>
                      <a:pt x="392890" y="88238"/>
                      <a:pt x="390030" y="81797"/>
                      <a:pt x="386800" y="75909"/>
                    </a:cubicBezTo>
                    <a:cubicBezTo>
                      <a:pt x="386210" y="74765"/>
                      <a:pt x="385490" y="73842"/>
                      <a:pt x="384844" y="72735"/>
                    </a:cubicBezTo>
                    <a:cubicBezTo>
                      <a:pt x="381706" y="67327"/>
                      <a:pt x="378513" y="62067"/>
                      <a:pt x="375025" y="57379"/>
                    </a:cubicBezTo>
                    <a:cubicBezTo>
                      <a:pt x="374951" y="57269"/>
                      <a:pt x="374859" y="57213"/>
                      <a:pt x="374822" y="57103"/>
                    </a:cubicBezTo>
                    <a:cubicBezTo>
                      <a:pt x="370762" y="51732"/>
                      <a:pt x="366516" y="46675"/>
                      <a:pt x="361902" y="42190"/>
                    </a:cubicBezTo>
                    <a:cubicBezTo>
                      <a:pt x="359762" y="40086"/>
                      <a:pt x="357288" y="38296"/>
                      <a:pt x="354945" y="36303"/>
                    </a:cubicBezTo>
                    <a:cubicBezTo>
                      <a:pt x="356145" y="37336"/>
                      <a:pt x="357325" y="38370"/>
                      <a:pt x="358489" y="39440"/>
                    </a:cubicBezTo>
                    <a:cubicBezTo>
                      <a:pt x="355388" y="36617"/>
                      <a:pt x="352250" y="33904"/>
                      <a:pt x="348983" y="31486"/>
                    </a:cubicBezTo>
                    <a:cubicBezTo>
                      <a:pt x="349464" y="31837"/>
                      <a:pt x="350017" y="32206"/>
                      <a:pt x="350497" y="32556"/>
                    </a:cubicBezTo>
                    <a:cubicBezTo>
                      <a:pt x="348430" y="30969"/>
                      <a:pt x="346234" y="29493"/>
                      <a:pt x="344056" y="28016"/>
                    </a:cubicBezTo>
                    <a:lnTo>
                      <a:pt x="344776" y="28533"/>
                    </a:lnTo>
                    <a:cubicBezTo>
                      <a:pt x="341195" y="26115"/>
                      <a:pt x="337504" y="23882"/>
                      <a:pt x="333684" y="21815"/>
                    </a:cubicBezTo>
                    <a:cubicBezTo>
                      <a:pt x="334440" y="22221"/>
                      <a:pt x="335197" y="22609"/>
                      <a:pt x="335917" y="23015"/>
                    </a:cubicBezTo>
                    <a:cubicBezTo>
                      <a:pt x="334366" y="22147"/>
                      <a:pt x="332853" y="21187"/>
                      <a:pt x="331266" y="20357"/>
                    </a:cubicBezTo>
                    <a:cubicBezTo>
                      <a:pt x="331229" y="20357"/>
                      <a:pt x="331192" y="20320"/>
                      <a:pt x="331155" y="20320"/>
                    </a:cubicBezTo>
                    <a:cubicBezTo>
                      <a:pt x="330527" y="20006"/>
                      <a:pt x="329808" y="19766"/>
                      <a:pt x="329162" y="19453"/>
                    </a:cubicBezTo>
                    <a:cubicBezTo>
                      <a:pt x="329236" y="19490"/>
                      <a:pt x="329328" y="19526"/>
                      <a:pt x="329402" y="19563"/>
                    </a:cubicBezTo>
                    <a:cubicBezTo>
                      <a:pt x="326265" y="18013"/>
                      <a:pt x="322998" y="16739"/>
                      <a:pt x="319768" y="15466"/>
                    </a:cubicBezTo>
                    <a:cubicBezTo>
                      <a:pt x="320413" y="15706"/>
                      <a:pt x="321152" y="15946"/>
                      <a:pt x="321798" y="16223"/>
                    </a:cubicBezTo>
                    <a:cubicBezTo>
                      <a:pt x="318052" y="14636"/>
                      <a:pt x="314195" y="13122"/>
                      <a:pt x="310189" y="11812"/>
                    </a:cubicBezTo>
                    <a:cubicBezTo>
                      <a:pt x="310392" y="11886"/>
                      <a:pt x="310503" y="11978"/>
                      <a:pt x="310706" y="12015"/>
                    </a:cubicBezTo>
                    <a:cubicBezTo>
                      <a:pt x="310023" y="11812"/>
                      <a:pt x="309322" y="11609"/>
                      <a:pt x="308602" y="11424"/>
                    </a:cubicBezTo>
                    <a:cubicBezTo>
                      <a:pt x="309045" y="11535"/>
                      <a:pt x="309599" y="11664"/>
                      <a:pt x="310042" y="11775"/>
                    </a:cubicBezTo>
                    <a:cubicBezTo>
                      <a:pt x="305317" y="10225"/>
                      <a:pt x="300573" y="8674"/>
                      <a:pt x="295443" y="7475"/>
                    </a:cubicBezTo>
                    <a:cubicBezTo>
                      <a:pt x="273204" y="2233"/>
                      <a:pt x="247753" y="0"/>
                      <a:pt x="210398" y="0"/>
                    </a:cubicBezTo>
                    <a:cubicBezTo>
                      <a:pt x="146392" y="0"/>
                      <a:pt x="96358" y="7161"/>
                      <a:pt x="60167" y="42209"/>
                    </a:cubicBezTo>
                    <a:cubicBezTo>
                      <a:pt x="55663" y="46546"/>
                      <a:pt x="51566" y="51437"/>
                      <a:pt x="47598" y="56531"/>
                    </a:cubicBezTo>
                    <a:cubicBezTo>
                      <a:pt x="47358" y="56844"/>
                      <a:pt x="47082" y="57084"/>
                      <a:pt x="46841" y="57398"/>
                    </a:cubicBezTo>
                    <a:cubicBezTo>
                      <a:pt x="43003" y="62455"/>
                      <a:pt x="39496" y="68010"/>
                      <a:pt x="36155" y="7378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136">
                <a:extLst>
                  <a:ext uri="{FF2B5EF4-FFF2-40B4-BE49-F238E27FC236}">
                    <a16:creationId xmlns:a16="http://schemas.microsoft.com/office/drawing/2014/main" id="{7871D5B9-8CC2-464D-D993-0D3551AE486B}"/>
                  </a:ext>
                </a:extLst>
              </p:cNvPr>
              <p:cNvSpPr/>
              <p:nvPr/>
            </p:nvSpPr>
            <p:spPr>
              <a:xfrm>
                <a:off x="11590889" y="4232590"/>
                <a:ext cx="7364" cy="3229"/>
              </a:xfrm>
              <a:custGeom>
                <a:avLst/>
                <a:gdLst>
                  <a:gd name="connsiteX0" fmla="*/ 0 w 7364"/>
                  <a:gd name="connsiteY0" fmla="*/ 0 h 3229"/>
                  <a:gd name="connsiteX1" fmla="*/ 7364 w 7364"/>
                  <a:gd name="connsiteY1" fmla="*/ 3230 h 3229"/>
                  <a:gd name="connsiteX2" fmla="*/ 0 w 7364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4" h="3229">
                    <a:moveTo>
                      <a:pt x="0" y="0"/>
                    </a:moveTo>
                    <a:cubicBezTo>
                      <a:pt x="2474" y="1033"/>
                      <a:pt x="4965" y="2067"/>
                      <a:pt x="7364" y="3230"/>
                    </a:cubicBezTo>
                    <a:cubicBezTo>
                      <a:pt x="5020" y="2104"/>
                      <a:pt x="2511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137">
                <a:extLst>
                  <a:ext uri="{FF2B5EF4-FFF2-40B4-BE49-F238E27FC236}">
                    <a16:creationId xmlns:a16="http://schemas.microsoft.com/office/drawing/2014/main" id="{773E2998-AC21-78EB-151C-01023FA173BB}"/>
                  </a:ext>
                </a:extLst>
              </p:cNvPr>
              <p:cNvSpPr/>
              <p:nvPr/>
            </p:nvSpPr>
            <p:spPr>
              <a:xfrm>
                <a:off x="11619625" y="4248923"/>
                <a:ext cx="4447" cy="3746"/>
              </a:xfrm>
              <a:custGeom>
                <a:avLst/>
                <a:gdLst>
                  <a:gd name="connsiteX0" fmla="*/ 0 w 4447"/>
                  <a:gd name="connsiteY0" fmla="*/ 0 h 3746"/>
                  <a:gd name="connsiteX1" fmla="*/ 4447 w 4447"/>
                  <a:gd name="connsiteY1" fmla="*/ 3747 h 3746"/>
                  <a:gd name="connsiteX2" fmla="*/ 0 w 4447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47" y="3747"/>
                    </a:cubicBezTo>
                    <a:cubicBezTo>
                      <a:pt x="2990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3" name="Freeform: Shape 94">
              <a:extLst>
                <a:ext uri="{FF2B5EF4-FFF2-40B4-BE49-F238E27FC236}">
                  <a16:creationId xmlns:a16="http://schemas.microsoft.com/office/drawing/2014/main" id="{14012470-D9CB-F663-C82C-F3BBDFE4EC37}"/>
                </a:ext>
              </a:extLst>
            </p:cNvPr>
            <p:cNvSpPr/>
            <p:nvPr/>
          </p:nvSpPr>
          <p:spPr>
            <a:xfrm>
              <a:off x="11781908" y="4219910"/>
              <a:ext cx="409260" cy="520365"/>
            </a:xfrm>
            <a:custGeom>
              <a:avLst/>
              <a:gdLst>
                <a:gd name="connsiteX0" fmla="*/ 308897 w 409260"/>
                <a:gd name="connsiteY0" fmla="*/ 0 h 520365"/>
                <a:gd name="connsiteX1" fmla="*/ 308897 w 409260"/>
                <a:gd name="connsiteY1" fmla="*/ 335787 h 520365"/>
                <a:gd name="connsiteX2" fmla="*/ 101674 w 409260"/>
                <a:gd name="connsiteY2" fmla="*/ 0 h 520365"/>
                <a:gd name="connsiteX3" fmla="*/ 0 w 409260"/>
                <a:gd name="connsiteY3" fmla="*/ 0 h 520365"/>
                <a:gd name="connsiteX4" fmla="*/ 0 w 409260"/>
                <a:gd name="connsiteY4" fmla="*/ 520365 h 520365"/>
                <a:gd name="connsiteX5" fmla="*/ 101028 w 409260"/>
                <a:gd name="connsiteY5" fmla="*/ 520365 h 520365"/>
                <a:gd name="connsiteX6" fmla="*/ 101028 w 409260"/>
                <a:gd name="connsiteY6" fmla="*/ 188103 h 520365"/>
                <a:gd name="connsiteX7" fmla="*/ 309027 w 409260"/>
                <a:gd name="connsiteY7" fmla="*/ 520365 h 520365"/>
                <a:gd name="connsiteX8" fmla="*/ 409261 w 409260"/>
                <a:gd name="connsiteY8" fmla="*/ 520365 h 520365"/>
                <a:gd name="connsiteX9" fmla="*/ 409261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897" y="0"/>
                  </a:moveTo>
                  <a:lnTo>
                    <a:pt x="308897" y="335787"/>
                  </a:ln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28" y="520365"/>
                  </a:lnTo>
                  <a:lnTo>
                    <a:pt x="101028" y="188103"/>
                  </a:lnTo>
                  <a:lnTo>
                    <a:pt x="309027" y="520365"/>
                  </a:lnTo>
                  <a:lnTo>
                    <a:pt x="409261" y="520365"/>
                  </a:lnTo>
                  <a:lnTo>
                    <a:pt x="409261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95">
              <a:extLst>
                <a:ext uri="{FF2B5EF4-FFF2-40B4-BE49-F238E27FC236}">
                  <a16:creationId xmlns:a16="http://schemas.microsoft.com/office/drawing/2014/main" id="{143BBF2B-6D65-B5A7-D657-1F42852DCE33}"/>
                </a:ext>
              </a:extLst>
            </p:cNvPr>
            <p:cNvSpPr/>
            <p:nvPr/>
          </p:nvSpPr>
          <p:spPr>
            <a:xfrm>
              <a:off x="3288517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3 w 100603"/>
                <a:gd name="connsiteY1" fmla="*/ 0 h 522598"/>
                <a:gd name="connsiteX2" fmla="*/ 100603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3" y="0"/>
                  </a:lnTo>
                  <a:lnTo>
                    <a:pt x="100603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96">
              <a:extLst>
                <a:ext uri="{FF2B5EF4-FFF2-40B4-BE49-F238E27FC236}">
                  <a16:creationId xmlns:a16="http://schemas.microsoft.com/office/drawing/2014/main" id="{E533942D-E526-2EFF-266C-8181B1B3B3A5}"/>
                </a:ext>
              </a:extLst>
            </p:cNvPr>
            <p:cNvSpPr/>
            <p:nvPr/>
          </p:nvSpPr>
          <p:spPr>
            <a:xfrm>
              <a:off x="3486328" y="5067703"/>
              <a:ext cx="410257" cy="522598"/>
            </a:xfrm>
            <a:custGeom>
              <a:avLst/>
              <a:gdLst>
                <a:gd name="connsiteX0" fmla="*/ 309654 w 410257"/>
                <a:gd name="connsiteY0" fmla="*/ 0 h 522598"/>
                <a:gd name="connsiteX1" fmla="*/ 309654 w 410257"/>
                <a:gd name="connsiteY1" fmla="*/ 337246 h 522598"/>
                <a:gd name="connsiteX2" fmla="*/ 101895 w 410257"/>
                <a:gd name="connsiteY2" fmla="*/ 0 h 522598"/>
                <a:gd name="connsiteX3" fmla="*/ 0 w 410257"/>
                <a:gd name="connsiteY3" fmla="*/ 0 h 522598"/>
                <a:gd name="connsiteX4" fmla="*/ 0 w 410257"/>
                <a:gd name="connsiteY4" fmla="*/ 522599 h 522598"/>
                <a:gd name="connsiteX5" fmla="*/ 101305 w 410257"/>
                <a:gd name="connsiteY5" fmla="*/ 522599 h 522598"/>
                <a:gd name="connsiteX6" fmla="*/ 101305 w 410257"/>
                <a:gd name="connsiteY6" fmla="*/ 188915 h 522598"/>
                <a:gd name="connsiteX7" fmla="*/ 309783 w 410257"/>
                <a:gd name="connsiteY7" fmla="*/ 522599 h 522598"/>
                <a:gd name="connsiteX8" fmla="*/ 410257 w 410257"/>
                <a:gd name="connsiteY8" fmla="*/ 522599 h 522598"/>
                <a:gd name="connsiteX9" fmla="*/ 410257 w 410257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7" h="522598">
                  <a:moveTo>
                    <a:pt x="309654" y="0"/>
                  </a:moveTo>
                  <a:lnTo>
                    <a:pt x="309654" y="337246"/>
                  </a:lnTo>
                  <a:lnTo>
                    <a:pt x="101895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05" y="522599"/>
                  </a:lnTo>
                  <a:lnTo>
                    <a:pt x="101305" y="188915"/>
                  </a:lnTo>
                  <a:lnTo>
                    <a:pt x="309783" y="522599"/>
                  </a:lnTo>
                  <a:lnTo>
                    <a:pt x="410257" y="522599"/>
                  </a:lnTo>
                  <a:lnTo>
                    <a:pt x="410257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59F45C9C-2F9E-DB4D-75E3-C5B0554F3159}"/>
                </a:ext>
              </a:extLst>
            </p:cNvPr>
            <p:cNvGrpSpPr/>
            <p:nvPr/>
          </p:nvGrpSpPr>
          <p:grpSpPr>
            <a:xfrm>
              <a:off x="4142732" y="5061963"/>
              <a:ext cx="785725" cy="534059"/>
              <a:chOff x="4142732" y="5061963"/>
              <a:chExt cx="785725" cy="534059"/>
            </a:xfrm>
            <a:solidFill>
              <a:srgbClr val="9C9B9B"/>
            </a:solidFill>
          </p:grpSpPr>
          <p:sp>
            <p:nvSpPr>
              <p:cNvPr id="60" name="Freeform: Shape 131">
                <a:extLst>
                  <a:ext uri="{FF2B5EF4-FFF2-40B4-BE49-F238E27FC236}">
                    <a16:creationId xmlns:a16="http://schemas.microsoft.com/office/drawing/2014/main" id="{27ED51E7-17CF-EB59-5257-C437465EAA13}"/>
                  </a:ext>
                </a:extLst>
              </p:cNvPr>
              <p:cNvSpPr/>
              <p:nvPr/>
            </p:nvSpPr>
            <p:spPr>
              <a:xfrm>
                <a:off x="4142732" y="5063273"/>
                <a:ext cx="363656" cy="532749"/>
              </a:xfrm>
              <a:custGeom>
                <a:avLst/>
                <a:gdLst>
                  <a:gd name="connsiteX0" fmla="*/ 298396 w 363656"/>
                  <a:gd name="connsiteY0" fmla="*/ 518040 h 532749"/>
                  <a:gd name="connsiteX1" fmla="*/ 298433 w 363656"/>
                  <a:gd name="connsiteY1" fmla="*/ 518003 h 532749"/>
                  <a:gd name="connsiteX2" fmla="*/ 298396 w 363656"/>
                  <a:gd name="connsiteY2" fmla="*/ 518040 h 532749"/>
                  <a:gd name="connsiteX3" fmla="*/ 100751 w 363656"/>
                  <a:gd name="connsiteY3" fmla="*/ 315578 h 532749"/>
                  <a:gd name="connsiteX4" fmla="*/ 96728 w 363656"/>
                  <a:gd name="connsiteY4" fmla="*/ 314988 h 532749"/>
                  <a:gd name="connsiteX5" fmla="*/ 100751 w 363656"/>
                  <a:gd name="connsiteY5" fmla="*/ 315578 h 532749"/>
                  <a:gd name="connsiteX6" fmla="*/ 79693 w 363656"/>
                  <a:gd name="connsiteY6" fmla="*/ 310688 h 532749"/>
                  <a:gd name="connsiteX7" fmla="*/ 83513 w 363656"/>
                  <a:gd name="connsiteY7" fmla="*/ 311758 h 532749"/>
                  <a:gd name="connsiteX8" fmla="*/ 79693 w 363656"/>
                  <a:gd name="connsiteY8" fmla="*/ 310688 h 532749"/>
                  <a:gd name="connsiteX9" fmla="*/ 64504 w 363656"/>
                  <a:gd name="connsiteY9" fmla="*/ 304837 h 532749"/>
                  <a:gd name="connsiteX10" fmla="*/ 67734 w 363656"/>
                  <a:gd name="connsiteY10" fmla="*/ 306184 h 532749"/>
                  <a:gd name="connsiteX11" fmla="*/ 64504 w 363656"/>
                  <a:gd name="connsiteY11" fmla="*/ 304837 h 532749"/>
                  <a:gd name="connsiteX12" fmla="*/ 51068 w 363656"/>
                  <a:gd name="connsiteY12" fmla="*/ 297473 h 532749"/>
                  <a:gd name="connsiteX13" fmla="*/ 53578 w 363656"/>
                  <a:gd name="connsiteY13" fmla="*/ 298949 h 532749"/>
                  <a:gd name="connsiteX14" fmla="*/ 51068 w 363656"/>
                  <a:gd name="connsiteY14" fmla="*/ 297473 h 532749"/>
                  <a:gd name="connsiteX15" fmla="*/ 39293 w 363656"/>
                  <a:gd name="connsiteY15" fmla="*/ 288651 h 532749"/>
                  <a:gd name="connsiteX16" fmla="*/ 40917 w 363656"/>
                  <a:gd name="connsiteY16" fmla="*/ 289998 h 532749"/>
                  <a:gd name="connsiteX17" fmla="*/ 39293 w 363656"/>
                  <a:gd name="connsiteY17" fmla="*/ 288651 h 532749"/>
                  <a:gd name="connsiteX18" fmla="*/ 29179 w 363656"/>
                  <a:gd name="connsiteY18" fmla="*/ 278463 h 532749"/>
                  <a:gd name="connsiteX19" fmla="*/ 29345 w 363656"/>
                  <a:gd name="connsiteY19" fmla="*/ 278629 h 532749"/>
                  <a:gd name="connsiteX20" fmla="*/ 29179 w 363656"/>
                  <a:gd name="connsiteY20" fmla="*/ 278463 h 532749"/>
                  <a:gd name="connsiteX21" fmla="*/ 23144 w 363656"/>
                  <a:gd name="connsiteY21" fmla="*/ 48391 h 532749"/>
                  <a:gd name="connsiteX22" fmla="*/ 22387 w 363656"/>
                  <a:gd name="connsiteY22" fmla="*/ 49591 h 532749"/>
                  <a:gd name="connsiteX23" fmla="*/ 23144 w 363656"/>
                  <a:gd name="connsiteY23" fmla="*/ 48391 h 532749"/>
                  <a:gd name="connsiteX24" fmla="*/ 138494 w 363656"/>
                  <a:gd name="connsiteY24" fmla="*/ 93387 h 532749"/>
                  <a:gd name="connsiteX25" fmla="*/ 141206 w 363656"/>
                  <a:gd name="connsiteY25" fmla="*/ 93036 h 532749"/>
                  <a:gd name="connsiteX26" fmla="*/ 138494 w 363656"/>
                  <a:gd name="connsiteY26" fmla="*/ 93387 h 532749"/>
                  <a:gd name="connsiteX27" fmla="*/ 125962 w 363656"/>
                  <a:gd name="connsiteY27" fmla="*/ 96174 h 532749"/>
                  <a:gd name="connsiteX28" fmla="*/ 129543 w 363656"/>
                  <a:gd name="connsiteY28" fmla="*/ 94974 h 532749"/>
                  <a:gd name="connsiteX29" fmla="*/ 125962 w 363656"/>
                  <a:gd name="connsiteY29" fmla="*/ 96174 h 532749"/>
                  <a:gd name="connsiteX30" fmla="*/ 116051 w 363656"/>
                  <a:gd name="connsiteY30" fmla="*/ 101102 h 532749"/>
                  <a:gd name="connsiteX31" fmla="*/ 119429 w 363656"/>
                  <a:gd name="connsiteY31" fmla="*/ 98758 h 532749"/>
                  <a:gd name="connsiteX32" fmla="*/ 116051 w 363656"/>
                  <a:gd name="connsiteY32" fmla="*/ 101102 h 532749"/>
                  <a:gd name="connsiteX33" fmla="*/ 110090 w 363656"/>
                  <a:gd name="connsiteY33" fmla="*/ 106343 h 532749"/>
                  <a:gd name="connsiteX34" fmla="*/ 111050 w 363656"/>
                  <a:gd name="connsiteY34" fmla="*/ 105107 h 532749"/>
                  <a:gd name="connsiteX35" fmla="*/ 110090 w 363656"/>
                  <a:gd name="connsiteY35" fmla="*/ 106343 h 532749"/>
                  <a:gd name="connsiteX36" fmla="*/ 104719 w 363656"/>
                  <a:gd name="connsiteY36" fmla="*/ 115571 h 532749"/>
                  <a:gd name="connsiteX37" fmla="*/ 105513 w 363656"/>
                  <a:gd name="connsiteY37" fmla="*/ 113707 h 532749"/>
                  <a:gd name="connsiteX38" fmla="*/ 104719 w 363656"/>
                  <a:gd name="connsiteY38" fmla="*/ 115571 h 532749"/>
                  <a:gd name="connsiteX39" fmla="*/ 101582 w 363656"/>
                  <a:gd name="connsiteY39" fmla="*/ 127346 h 532749"/>
                  <a:gd name="connsiteX40" fmla="*/ 101859 w 363656"/>
                  <a:gd name="connsiteY40" fmla="*/ 125962 h 532749"/>
                  <a:gd name="connsiteX41" fmla="*/ 101582 w 363656"/>
                  <a:gd name="connsiteY41" fmla="*/ 127346 h 532749"/>
                  <a:gd name="connsiteX42" fmla="*/ 271949 w 363656"/>
                  <a:gd name="connsiteY42" fmla="*/ 221785 h 532749"/>
                  <a:gd name="connsiteX43" fmla="*/ 270158 w 363656"/>
                  <a:gd name="connsiteY43" fmla="*/ 221508 h 532749"/>
                  <a:gd name="connsiteX44" fmla="*/ 271949 w 363656"/>
                  <a:gd name="connsiteY44" fmla="*/ 221785 h 532749"/>
                  <a:gd name="connsiteX45" fmla="*/ 8896 w 363656"/>
                  <a:gd name="connsiteY45" fmla="*/ 76758 h 532749"/>
                  <a:gd name="connsiteX46" fmla="*/ 10575 w 363656"/>
                  <a:gd name="connsiteY46" fmla="*/ 71702 h 532749"/>
                  <a:gd name="connsiteX47" fmla="*/ 8896 w 363656"/>
                  <a:gd name="connsiteY47" fmla="*/ 76758 h 532749"/>
                  <a:gd name="connsiteX48" fmla="*/ 5112 w 363656"/>
                  <a:gd name="connsiteY48" fmla="*/ 89733 h 532749"/>
                  <a:gd name="connsiteX49" fmla="*/ 5980 w 363656"/>
                  <a:gd name="connsiteY49" fmla="*/ 85635 h 532749"/>
                  <a:gd name="connsiteX50" fmla="*/ 5112 w 363656"/>
                  <a:gd name="connsiteY50" fmla="*/ 89733 h 532749"/>
                  <a:gd name="connsiteX51" fmla="*/ 14396 w 363656"/>
                  <a:gd name="connsiteY51" fmla="*/ 63396 h 532749"/>
                  <a:gd name="connsiteX52" fmla="*/ 16297 w 363656"/>
                  <a:gd name="connsiteY52" fmla="*/ 59373 h 532749"/>
                  <a:gd name="connsiteX53" fmla="*/ 14396 w 363656"/>
                  <a:gd name="connsiteY53" fmla="*/ 63396 h 532749"/>
                  <a:gd name="connsiteX54" fmla="*/ 286621 w 363656"/>
                  <a:gd name="connsiteY54" fmla="*/ 225679 h 532749"/>
                  <a:gd name="connsiteX55" fmla="*/ 283834 w 363656"/>
                  <a:gd name="connsiteY55" fmla="*/ 224886 h 532749"/>
                  <a:gd name="connsiteX56" fmla="*/ 286621 w 363656"/>
                  <a:gd name="connsiteY56" fmla="*/ 225679 h 532749"/>
                  <a:gd name="connsiteX57" fmla="*/ 299872 w 363656"/>
                  <a:gd name="connsiteY57" fmla="*/ 231013 h 532749"/>
                  <a:gd name="connsiteX58" fmla="*/ 297159 w 363656"/>
                  <a:gd name="connsiteY58" fmla="*/ 229869 h 532749"/>
                  <a:gd name="connsiteX59" fmla="*/ 299872 w 363656"/>
                  <a:gd name="connsiteY59" fmla="*/ 231013 h 532749"/>
                  <a:gd name="connsiteX60" fmla="*/ 311721 w 363656"/>
                  <a:gd name="connsiteY60" fmla="*/ 237731 h 532749"/>
                  <a:gd name="connsiteX61" fmla="*/ 309617 w 363656"/>
                  <a:gd name="connsiteY61" fmla="*/ 236458 h 532749"/>
                  <a:gd name="connsiteX62" fmla="*/ 311721 w 363656"/>
                  <a:gd name="connsiteY62" fmla="*/ 237731 h 532749"/>
                  <a:gd name="connsiteX63" fmla="*/ 322296 w 363656"/>
                  <a:gd name="connsiteY63" fmla="*/ 245722 h 532749"/>
                  <a:gd name="connsiteX64" fmla="*/ 321263 w 363656"/>
                  <a:gd name="connsiteY64" fmla="*/ 244929 h 532749"/>
                  <a:gd name="connsiteX65" fmla="*/ 322296 w 363656"/>
                  <a:gd name="connsiteY65" fmla="*/ 245722 h 532749"/>
                  <a:gd name="connsiteX66" fmla="*/ 324843 w 363656"/>
                  <a:gd name="connsiteY66" fmla="*/ 247956 h 532749"/>
                  <a:gd name="connsiteX67" fmla="*/ 323976 w 363656"/>
                  <a:gd name="connsiteY67" fmla="*/ 247033 h 532749"/>
                  <a:gd name="connsiteX68" fmla="*/ 315191 w 363656"/>
                  <a:gd name="connsiteY68" fmla="*/ 240038 h 532749"/>
                  <a:gd name="connsiteX69" fmla="*/ 313641 w 363656"/>
                  <a:gd name="connsiteY69" fmla="*/ 238838 h 532749"/>
                  <a:gd name="connsiteX70" fmla="*/ 303730 w 363656"/>
                  <a:gd name="connsiteY70" fmla="*/ 232914 h 532749"/>
                  <a:gd name="connsiteX71" fmla="*/ 301976 w 363656"/>
                  <a:gd name="connsiteY71" fmla="*/ 231917 h 532749"/>
                  <a:gd name="connsiteX72" fmla="*/ 290552 w 363656"/>
                  <a:gd name="connsiteY72" fmla="*/ 226990 h 532749"/>
                  <a:gd name="connsiteX73" fmla="*/ 288836 w 363656"/>
                  <a:gd name="connsiteY73" fmla="*/ 226307 h 532749"/>
                  <a:gd name="connsiteX74" fmla="*/ 275068 w 363656"/>
                  <a:gd name="connsiteY74" fmla="*/ 222376 h 532749"/>
                  <a:gd name="connsiteX75" fmla="*/ 274274 w 363656"/>
                  <a:gd name="connsiteY75" fmla="*/ 222173 h 532749"/>
                  <a:gd name="connsiteX76" fmla="*/ 239466 w 363656"/>
                  <a:gd name="connsiteY76" fmla="*/ 218518 h 532749"/>
                  <a:gd name="connsiteX77" fmla="*/ 156341 w 363656"/>
                  <a:gd name="connsiteY77" fmla="*/ 218518 h 532749"/>
                  <a:gd name="connsiteX78" fmla="*/ 124283 w 363656"/>
                  <a:gd name="connsiteY78" fmla="*/ 214698 h 532749"/>
                  <a:gd name="connsiteX79" fmla="*/ 121570 w 363656"/>
                  <a:gd name="connsiteY79" fmla="*/ 213904 h 532749"/>
                  <a:gd name="connsiteX80" fmla="*/ 115405 w 363656"/>
                  <a:gd name="connsiteY80" fmla="*/ 210398 h 532749"/>
                  <a:gd name="connsiteX81" fmla="*/ 113892 w 363656"/>
                  <a:gd name="connsiteY81" fmla="*/ 209475 h 532749"/>
                  <a:gd name="connsiteX82" fmla="*/ 100530 w 363656"/>
                  <a:gd name="connsiteY82" fmla="*/ 168632 h 532749"/>
                  <a:gd name="connsiteX83" fmla="*/ 100530 w 363656"/>
                  <a:gd name="connsiteY83" fmla="*/ 142941 h 532749"/>
                  <a:gd name="connsiteX84" fmla="*/ 100881 w 363656"/>
                  <a:gd name="connsiteY84" fmla="*/ 136371 h 532749"/>
                  <a:gd name="connsiteX85" fmla="*/ 101397 w 363656"/>
                  <a:gd name="connsiteY85" fmla="*/ 129136 h 532749"/>
                  <a:gd name="connsiteX86" fmla="*/ 102634 w 363656"/>
                  <a:gd name="connsiteY86" fmla="*/ 123046 h 532749"/>
                  <a:gd name="connsiteX87" fmla="*/ 104221 w 363656"/>
                  <a:gd name="connsiteY87" fmla="*/ 117325 h 532749"/>
                  <a:gd name="connsiteX88" fmla="*/ 106251 w 363656"/>
                  <a:gd name="connsiteY88" fmla="*/ 112470 h 532749"/>
                  <a:gd name="connsiteX89" fmla="*/ 108835 w 363656"/>
                  <a:gd name="connsiteY89" fmla="*/ 108336 h 532749"/>
                  <a:gd name="connsiteX90" fmla="*/ 111769 w 363656"/>
                  <a:gd name="connsiteY90" fmla="*/ 104553 h 532749"/>
                  <a:gd name="connsiteX91" fmla="*/ 113763 w 363656"/>
                  <a:gd name="connsiteY91" fmla="*/ 102929 h 532749"/>
                  <a:gd name="connsiteX92" fmla="*/ 120370 w 363656"/>
                  <a:gd name="connsiteY92" fmla="*/ 98389 h 532749"/>
                  <a:gd name="connsiteX93" fmla="*/ 123028 w 363656"/>
                  <a:gd name="connsiteY93" fmla="*/ 97318 h 532749"/>
                  <a:gd name="connsiteX94" fmla="*/ 131185 w 363656"/>
                  <a:gd name="connsiteY94" fmla="*/ 94698 h 532749"/>
                  <a:gd name="connsiteX95" fmla="*/ 134175 w 363656"/>
                  <a:gd name="connsiteY95" fmla="*/ 94144 h 532749"/>
                  <a:gd name="connsiteX96" fmla="*/ 144362 w 363656"/>
                  <a:gd name="connsiteY96" fmla="*/ 92834 h 532749"/>
                  <a:gd name="connsiteX97" fmla="*/ 146559 w 363656"/>
                  <a:gd name="connsiteY97" fmla="*/ 92723 h 532749"/>
                  <a:gd name="connsiteX98" fmla="*/ 159847 w 363656"/>
                  <a:gd name="connsiteY98" fmla="*/ 92317 h 532749"/>
                  <a:gd name="connsiteX99" fmla="*/ 169241 w 363656"/>
                  <a:gd name="connsiteY99" fmla="*/ 92391 h 532749"/>
                  <a:gd name="connsiteX100" fmla="*/ 344905 w 363656"/>
                  <a:gd name="connsiteY100" fmla="*/ 99514 h 532749"/>
                  <a:gd name="connsiteX101" fmla="*/ 345016 w 363656"/>
                  <a:gd name="connsiteY101" fmla="*/ 99551 h 532749"/>
                  <a:gd name="connsiteX102" fmla="*/ 345016 w 363656"/>
                  <a:gd name="connsiteY102" fmla="*/ 20837 h 532749"/>
                  <a:gd name="connsiteX103" fmla="*/ 344905 w 363656"/>
                  <a:gd name="connsiteY103" fmla="*/ 20800 h 532749"/>
                  <a:gd name="connsiteX104" fmla="*/ 170884 w 363656"/>
                  <a:gd name="connsiteY104" fmla="*/ 203 h 532749"/>
                  <a:gd name="connsiteX105" fmla="*/ 170330 w 363656"/>
                  <a:gd name="connsiteY105" fmla="*/ 203 h 532749"/>
                  <a:gd name="connsiteX106" fmla="*/ 155252 w 363656"/>
                  <a:gd name="connsiteY106" fmla="*/ 0 h 532749"/>
                  <a:gd name="connsiteX107" fmla="*/ 142000 w 363656"/>
                  <a:gd name="connsiteY107" fmla="*/ 111 h 532749"/>
                  <a:gd name="connsiteX108" fmla="*/ 138217 w 363656"/>
                  <a:gd name="connsiteY108" fmla="*/ 388 h 532749"/>
                  <a:gd name="connsiteX109" fmla="*/ 112766 w 363656"/>
                  <a:gd name="connsiteY109" fmla="*/ 2215 h 532749"/>
                  <a:gd name="connsiteX110" fmla="*/ 106842 w 363656"/>
                  <a:gd name="connsiteY110" fmla="*/ 3137 h 532749"/>
                  <a:gd name="connsiteX111" fmla="*/ 85433 w 363656"/>
                  <a:gd name="connsiteY111" fmla="*/ 7512 h 532749"/>
                  <a:gd name="connsiteX112" fmla="*/ 80025 w 363656"/>
                  <a:gd name="connsiteY112" fmla="*/ 9265 h 532749"/>
                  <a:gd name="connsiteX113" fmla="*/ 61643 w 363656"/>
                  <a:gd name="connsiteY113" fmla="*/ 16352 h 532749"/>
                  <a:gd name="connsiteX114" fmla="*/ 57509 w 363656"/>
                  <a:gd name="connsiteY114" fmla="*/ 18659 h 532749"/>
                  <a:gd name="connsiteX115" fmla="*/ 42800 w 363656"/>
                  <a:gd name="connsiteY115" fmla="*/ 28090 h 532749"/>
                  <a:gd name="connsiteX116" fmla="*/ 40843 w 363656"/>
                  <a:gd name="connsiteY116" fmla="*/ 29326 h 532749"/>
                  <a:gd name="connsiteX117" fmla="*/ 0 w 363656"/>
                  <a:gd name="connsiteY117" fmla="*/ 135134 h 532749"/>
                  <a:gd name="connsiteX118" fmla="*/ 0 w 363656"/>
                  <a:gd name="connsiteY118" fmla="*/ 180075 h 532749"/>
                  <a:gd name="connsiteX119" fmla="*/ 20173 w 363656"/>
                  <a:gd name="connsiteY119" fmla="*/ 266467 h 532749"/>
                  <a:gd name="connsiteX120" fmla="*/ 25820 w 363656"/>
                  <a:gd name="connsiteY120" fmla="*/ 274219 h 532749"/>
                  <a:gd name="connsiteX121" fmla="*/ 28016 w 363656"/>
                  <a:gd name="connsiteY121" fmla="*/ 277208 h 532749"/>
                  <a:gd name="connsiteX122" fmla="*/ 34421 w 363656"/>
                  <a:gd name="connsiteY122" fmla="*/ 284055 h 532749"/>
                  <a:gd name="connsiteX123" fmla="*/ 37724 w 363656"/>
                  <a:gd name="connsiteY123" fmla="*/ 287396 h 532749"/>
                  <a:gd name="connsiteX124" fmla="*/ 45236 w 363656"/>
                  <a:gd name="connsiteY124" fmla="*/ 293450 h 532749"/>
                  <a:gd name="connsiteX125" fmla="*/ 49130 w 363656"/>
                  <a:gd name="connsiteY125" fmla="*/ 296347 h 532749"/>
                  <a:gd name="connsiteX126" fmla="*/ 58044 w 363656"/>
                  <a:gd name="connsiteY126" fmla="*/ 301644 h 532749"/>
                  <a:gd name="connsiteX127" fmla="*/ 62252 w 363656"/>
                  <a:gd name="connsiteY127" fmla="*/ 303914 h 532749"/>
                  <a:gd name="connsiteX128" fmla="*/ 73067 w 363656"/>
                  <a:gd name="connsiteY128" fmla="*/ 308491 h 532749"/>
                  <a:gd name="connsiteX129" fmla="*/ 77238 w 363656"/>
                  <a:gd name="connsiteY129" fmla="*/ 310041 h 532749"/>
                  <a:gd name="connsiteX130" fmla="*/ 90877 w 363656"/>
                  <a:gd name="connsiteY130" fmla="*/ 313825 h 532749"/>
                  <a:gd name="connsiteX131" fmla="*/ 94144 w 363656"/>
                  <a:gd name="connsiteY131" fmla="*/ 314619 h 532749"/>
                  <a:gd name="connsiteX132" fmla="*/ 135559 w 363656"/>
                  <a:gd name="connsiteY132" fmla="*/ 318679 h 532749"/>
                  <a:gd name="connsiteX133" fmla="*/ 215861 w 363656"/>
                  <a:gd name="connsiteY133" fmla="*/ 318679 h 532749"/>
                  <a:gd name="connsiteX134" fmla="*/ 263034 w 363656"/>
                  <a:gd name="connsiteY134" fmla="*/ 367809 h 532749"/>
                  <a:gd name="connsiteX135" fmla="*/ 263034 w 363656"/>
                  <a:gd name="connsiteY135" fmla="*/ 395622 h 532749"/>
                  <a:gd name="connsiteX136" fmla="*/ 261927 w 363656"/>
                  <a:gd name="connsiteY136" fmla="*/ 406400 h 532749"/>
                  <a:gd name="connsiteX137" fmla="*/ 261724 w 363656"/>
                  <a:gd name="connsiteY137" fmla="*/ 408153 h 532749"/>
                  <a:gd name="connsiteX138" fmla="*/ 258863 w 363656"/>
                  <a:gd name="connsiteY138" fmla="*/ 415794 h 532749"/>
                  <a:gd name="connsiteX139" fmla="*/ 257664 w 363656"/>
                  <a:gd name="connsiteY139" fmla="*/ 418692 h 532749"/>
                  <a:gd name="connsiteX140" fmla="*/ 251942 w 363656"/>
                  <a:gd name="connsiteY140" fmla="*/ 425963 h 532749"/>
                  <a:gd name="connsiteX141" fmla="*/ 251223 w 363656"/>
                  <a:gd name="connsiteY141" fmla="*/ 426757 h 532749"/>
                  <a:gd name="connsiteX142" fmla="*/ 242105 w 363656"/>
                  <a:gd name="connsiteY142" fmla="*/ 432995 h 532749"/>
                  <a:gd name="connsiteX143" fmla="*/ 198623 w 363656"/>
                  <a:gd name="connsiteY143" fmla="*/ 440506 h 532749"/>
                  <a:gd name="connsiteX144" fmla="*/ 15854 w 363656"/>
                  <a:gd name="connsiteY144" fmla="*/ 432626 h 532749"/>
                  <a:gd name="connsiteX145" fmla="*/ 15743 w 363656"/>
                  <a:gd name="connsiteY145" fmla="*/ 432626 h 532749"/>
                  <a:gd name="connsiteX146" fmla="*/ 15743 w 363656"/>
                  <a:gd name="connsiteY146" fmla="*/ 511304 h 532749"/>
                  <a:gd name="connsiteX147" fmla="*/ 15817 w 363656"/>
                  <a:gd name="connsiteY147" fmla="*/ 511341 h 532749"/>
                  <a:gd name="connsiteX148" fmla="*/ 218721 w 363656"/>
                  <a:gd name="connsiteY148" fmla="*/ 532749 h 532749"/>
                  <a:gd name="connsiteX149" fmla="*/ 222302 w 363656"/>
                  <a:gd name="connsiteY149" fmla="*/ 532583 h 532749"/>
                  <a:gd name="connsiteX150" fmla="*/ 246683 w 363656"/>
                  <a:gd name="connsiteY150" fmla="*/ 531273 h 532749"/>
                  <a:gd name="connsiteX151" fmla="*/ 252330 w 363656"/>
                  <a:gd name="connsiteY151" fmla="*/ 530590 h 532749"/>
                  <a:gd name="connsiteX152" fmla="*/ 273296 w 363656"/>
                  <a:gd name="connsiteY152" fmla="*/ 526770 h 532749"/>
                  <a:gd name="connsiteX153" fmla="*/ 278593 w 363656"/>
                  <a:gd name="connsiteY153" fmla="*/ 525293 h 532749"/>
                  <a:gd name="connsiteX154" fmla="*/ 296735 w 363656"/>
                  <a:gd name="connsiteY154" fmla="*/ 518889 h 532749"/>
                  <a:gd name="connsiteX155" fmla="*/ 301312 w 363656"/>
                  <a:gd name="connsiteY155" fmla="*/ 516582 h 532749"/>
                  <a:gd name="connsiteX156" fmla="*/ 315800 w 363656"/>
                  <a:gd name="connsiteY156" fmla="*/ 508037 h 532749"/>
                  <a:gd name="connsiteX157" fmla="*/ 317830 w 363656"/>
                  <a:gd name="connsiteY157" fmla="*/ 506838 h 532749"/>
                  <a:gd name="connsiteX158" fmla="*/ 333942 w 363656"/>
                  <a:gd name="connsiteY158" fmla="*/ 491371 h 532749"/>
                  <a:gd name="connsiteX159" fmla="*/ 336803 w 363656"/>
                  <a:gd name="connsiteY159" fmla="*/ 488068 h 532749"/>
                  <a:gd name="connsiteX160" fmla="*/ 341527 w 363656"/>
                  <a:gd name="connsiteY160" fmla="*/ 481110 h 532749"/>
                  <a:gd name="connsiteX161" fmla="*/ 344757 w 363656"/>
                  <a:gd name="connsiteY161" fmla="*/ 476090 h 532749"/>
                  <a:gd name="connsiteX162" fmla="*/ 348578 w 363656"/>
                  <a:gd name="connsiteY162" fmla="*/ 468578 h 532749"/>
                  <a:gd name="connsiteX163" fmla="*/ 351365 w 363656"/>
                  <a:gd name="connsiteY163" fmla="*/ 462691 h 532749"/>
                  <a:gd name="connsiteX164" fmla="*/ 354668 w 363656"/>
                  <a:gd name="connsiteY164" fmla="*/ 453537 h 532749"/>
                  <a:gd name="connsiteX165" fmla="*/ 356532 w 363656"/>
                  <a:gd name="connsiteY165" fmla="*/ 447852 h 532749"/>
                  <a:gd name="connsiteX166" fmla="*/ 359559 w 363656"/>
                  <a:gd name="connsiteY166" fmla="*/ 434970 h 532749"/>
                  <a:gd name="connsiteX167" fmla="*/ 360315 w 363656"/>
                  <a:gd name="connsiteY167" fmla="*/ 431556 h 532749"/>
                  <a:gd name="connsiteX168" fmla="*/ 363656 w 363656"/>
                  <a:gd name="connsiteY168" fmla="*/ 392060 h 532749"/>
                  <a:gd name="connsiteX169" fmla="*/ 363656 w 363656"/>
                  <a:gd name="connsiteY169" fmla="*/ 357104 h 532749"/>
                  <a:gd name="connsiteX170" fmla="*/ 340346 w 363656"/>
                  <a:gd name="connsiteY170" fmla="*/ 266135 h 532749"/>
                  <a:gd name="connsiteX171" fmla="*/ 324843 w 363656"/>
                  <a:gd name="connsiteY171" fmla="*/ 247956 h 53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363656" h="532749">
                    <a:moveTo>
                      <a:pt x="298396" y="518040"/>
                    </a:moveTo>
                    <a:lnTo>
                      <a:pt x="298433" y="518003"/>
                    </a:lnTo>
                    <a:lnTo>
                      <a:pt x="298396" y="518040"/>
                    </a:lnTo>
                    <a:close/>
                    <a:moveTo>
                      <a:pt x="100751" y="315578"/>
                    </a:moveTo>
                    <a:cubicBezTo>
                      <a:pt x="99441" y="315339"/>
                      <a:pt x="98038" y="315228"/>
                      <a:pt x="96728" y="314988"/>
                    </a:cubicBezTo>
                    <a:cubicBezTo>
                      <a:pt x="98001" y="315228"/>
                      <a:pt x="99422" y="315339"/>
                      <a:pt x="100751" y="315578"/>
                    </a:cubicBezTo>
                    <a:moveTo>
                      <a:pt x="79693" y="310688"/>
                    </a:moveTo>
                    <a:cubicBezTo>
                      <a:pt x="80930" y="311094"/>
                      <a:pt x="82240" y="311407"/>
                      <a:pt x="83513" y="311758"/>
                    </a:cubicBezTo>
                    <a:cubicBezTo>
                      <a:pt x="82240" y="311407"/>
                      <a:pt x="80930" y="311094"/>
                      <a:pt x="79693" y="310688"/>
                    </a:cubicBezTo>
                    <a:moveTo>
                      <a:pt x="64504" y="304837"/>
                    </a:moveTo>
                    <a:cubicBezTo>
                      <a:pt x="65537" y="305317"/>
                      <a:pt x="66645" y="305760"/>
                      <a:pt x="67734" y="306184"/>
                    </a:cubicBezTo>
                    <a:cubicBezTo>
                      <a:pt x="66663" y="305760"/>
                      <a:pt x="65537" y="305317"/>
                      <a:pt x="64504" y="304837"/>
                    </a:cubicBezTo>
                    <a:moveTo>
                      <a:pt x="51068" y="297473"/>
                    </a:moveTo>
                    <a:cubicBezTo>
                      <a:pt x="51861" y="297990"/>
                      <a:pt x="52747" y="298470"/>
                      <a:pt x="53578" y="298949"/>
                    </a:cubicBezTo>
                    <a:cubicBezTo>
                      <a:pt x="52729" y="298470"/>
                      <a:pt x="51861" y="297990"/>
                      <a:pt x="51068" y="297473"/>
                    </a:cubicBezTo>
                    <a:moveTo>
                      <a:pt x="39293" y="288651"/>
                    </a:moveTo>
                    <a:cubicBezTo>
                      <a:pt x="39810" y="289131"/>
                      <a:pt x="40400" y="289519"/>
                      <a:pt x="40917" y="289998"/>
                    </a:cubicBezTo>
                    <a:cubicBezTo>
                      <a:pt x="40400" y="289519"/>
                      <a:pt x="39810" y="289131"/>
                      <a:pt x="39293" y="288651"/>
                    </a:cubicBezTo>
                    <a:moveTo>
                      <a:pt x="29179" y="278463"/>
                    </a:moveTo>
                    <a:cubicBezTo>
                      <a:pt x="29216" y="278537"/>
                      <a:pt x="29253" y="278574"/>
                      <a:pt x="29345" y="278629"/>
                    </a:cubicBezTo>
                    <a:cubicBezTo>
                      <a:pt x="29271" y="278592"/>
                      <a:pt x="29216" y="278556"/>
                      <a:pt x="29179" y="278463"/>
                    </a:cubicBezTo>
                    <a:moveTo>
                      <a:pt x="23144" y="48391"/>
                    </a:moveTo>
                    <a:cubicBezTo>
                      <a:pt x="22867" y="48797"/>
                      <a:pt x="22627" y="49222"/>
                      <a:pt x="22387" y="49591"/>
                    </a:cubicBezTo>
                    <a:cubicBezTo>
                      <a:pt x="22627" y="49240"/>
                      <a:pt x="22867" y="48797"/>
                      <a:pt x="23144" y="48391"/>
                    </a:cubicBezTo>
                    <a:moveTo>
                      <a:pt x="138494" y="93387"/>
                    </a:moveTo>
                    <a:cubicBezTo>
                      <a:pt x="139361" y="93276"/>
                      <a:pt x="140247" y="93110"/>
                      <a:pt x="141206" y="93036"/>
                    </a:cubicBezTo>
                    <a:cubicBezTo>
                      <a:pt x="140247" y="93110"/>
                      <a:pt x="139416" y="93258"/>
                      <a:pt x="138494" y="93387"/>
                    </a:cubicBezTo>
                    <a:moveTo>
                      <a:pt x="125962" y="96174"/>
                    </a:moveTo>
                    <a:cubicBezTo>
                      <a:pt x="127106" y="95768"/>
                      <a:pt x="128269" y="95306"/>
                      <a:pt x="129543" y="94974"/>
                    </a:cubicBezTo>
                    <a:cubicBezTo>
                      <a:pt x="128306" y="95288"/>
                      <a:pt x="127125" y="95768"/>
                      <a:pt x="125962" y="96174"/>
                    </a:cubicBezTo>
                    <a:moveTo>
                      <a:pt x="116051" y="101102"/>
                    </a:moveTo>
                    <a:cubicBezTo>
                      <a:pt x="117158" y="100308"/>
                      <a:pt x="118192" y="99422"/>
                      <a:pt x="119429" y="98758"/>
                    </a:cubicBezTo>
                    <a:cubicBezTo>
                      <a:pt x="118210" y="99422"/>
                      <a:pt x="117177" y="100308"/>
                      <a:pt x="116051" y="101102"/>
                    </a:cubicBezTo>
                    <a:moveTo>
                      <a:pt x="110090" y="106343"/>
                    </a:moveTo>
                    <a:cubicBezTo>
                      <a:pt x="110404" y="105937"/>
                      <a:pt x="110680" y="105513"/>
                      <a:pt x="111050" y="105107"/>
                    </a:cubicBezTo>
                    <a:cubicBezTo>
                      <a:pt x="110680" y="105513"/>
                      <a:pt x="110404" y="105955"/>
                      <a:pt x="110090" y="106343"/>
                    </a:cubicBezTo>
                    <a:moveTo>
                      <a:pt x="104719" y="115571"/>
                    </a:moveTo>
                    <a:cubicBezTo>
                      <a:pt x="104996" y="114944"/>
                      <a:pt x="105236" y="114298"/>
                      <a:pt x="105513" y="113707"/>
                    </a:cubicBezTo>
                    <a:cubicBezTo>
                      <a:pt x="105236" y="114316"/>
                      <a:pt x="104996" y="114944"/>
                      <a:pt x="104719" y="115571"/>
                    </a:cubicBezTo>
                    <a:moveTo>
                      <a:pt x="101582" y="127346"/>
                    </a:moveTo>
                    <a:cubicBezTo>
                      <a:pt x="101656" y="126866"/>
                      <a:pt x="101785" y="126423"/>
                      <a:pt x="101859" y="125962"/>
                    </a:cubicBezTo>
                    <a:cubicBezTo>
                      <a:pt x="101785" y="126442"/>
                      <a:pt x="101656" y="126885"/>
                      <a:pt x="101582" y="127346"/>
                    </a:cubicBezTo>
                    <a:moveTo>
                      <a:pt x="271949" y="221785"/>
                    </a:moveTo>
                    <a:cubicBezTo>
                      <a:pt x="271358" y="221675"/>
                      <a:pt x="270712" y="221619"/>
                      <a:pt x="270158" y="221508"/>
                    </a:cubicBezTo>
                    <a:cubicBezTo>
                      <a:pt x="270749" y="221619"/>
                      <a:pt x="271339" y="221675"/>
                      <a:pt x="271949" y="221785"/>
                    </a:cubicBezTo>
                    <a:moveTo>
                      <a:pt x="8896" y="76758"/>
                    </a:moveTo>
                    <a:cubicBezTo>
                      <a:pt x="9450" y="75079"/>
                      <a:pt x="9930" y="73344"/>
                      <a:pt x="10575" y="71702"/>
                    </a:cubicBezTo>
                    <a:cubicBezTo>
                      <a:pt x="9930" y="73344"/>
                      <a:pt x="9450" y="75079"/>
                      <a:pt x="8896" y="76758"/>
                    </a:cubicBezTo>
                    <a:moveTo>
                      <a:pt x="5112" y="89733"/>
                    </a:moveTo>
                    <a:cubicBezTo>
                      <a:pt x="5426" y="88385"/>
                      <a:pt x="5666" y="86946"/>
                      <a:pt x="5980" y="85635"/>
                    </a:cubicBezTo>
                    <a:cubicBezTo>
                      <a:pt x="5685" y="86946"/>
                      <a:pt x="5445" y="88367"/>
                      <a:pt x="5112" y="89733"/>
                    </a:cubicBezTo>
                    <a:moveTo>
                      <a:pt x="14396" y="63396"/>
                    </a:moveTo>
                    <a:cubicBezTo>
                      <a:pt x="15023" y="62049"/>
                      <a:pt x="15632" y="60646"/>
                      <a:pt x="16297" y="59373"/>
                    </a:cubicBezTo>
                    <a:cubicBezTo>
                      <a:pt x="15614" y="60646"/>
                      <a:pt x="15023" y="62031"/>
                      <a:pt x="14396" y="63396"/>
                    </a:cubicBezTo>
                    <a:moveTo>
                      <a:pt x="286621" y="225679"/>
                    </a:moveTo>
                    <a:cubicBezTo>
                      <a:pt x="285698" y="225366"/>
                      <a:pt x="284757" y="225163"/>
                      <a:pt x="283834" y="224886"/>
                    </a:cubicBezTo>
                    <a:cubicBezTo>
                      <a:pt x="284757" y="225163"/>
                      <a:pt x="285717" y="225366"/>
                      <a:pt x="286621" y="225679"/>
                    </a:cubicBezTo>
                    <a:moveTo>
                      <a:pt x="299872" y="231013"/>
                    </a:moveTo>
                    <a:cubicBezTo>
                      <a:pt x="299005" y="230607"/>
                      <a:pt x="298082" y="230256"/>
                      <a:pt x="297159" y="229869"/>
                    </a:cubicBezTo>
                    <a:cubicBezTo>
                      <a:pt x="298082" y="230256"/>
                      <a:pt x="298986" y="230607"/>
                      <a:pt x="299872" y="231013"/>
                    </a:cubicBezTo>
                    <a:moveTo>
                      <a:pt x="311721" y="237731"/>
                    </a:moveTo>
                    <a:cubicBezTo>
                      <a:pt x="311038" y="237288"/>
                      <a:pt x="310337" y="236901"/>
                      <a:pt x="309617" y="236458"/>
                    </a:cubicBezTo>
                    <a:cubicBezTo>
                      <a:pt x="310337" y="236901"/>
                      <a:pt x="311038" y="237251"/>
                      <a:pt x="311721" y="237731"/>
                    </a:cubicBezTo>
                    <a:moveTo>
                      <a:pt x="322296" y="245722"/>
                    </a:moveTo>
                    <a:cubicBezTo>
                      <a:pt x="321946" y="245446"/>
                      <a:pt x="321576" y="245206"/>
                      <a:pt x="321263" y="244929"/>
                    </a:cubicBezTo>
                    <a:cubicBezTo>
                      <a:pt x="321595" y="245206"/>
                      <a:pt x="321946" y="245446"/>
                      <a:pt x="322296" y="245722"/>
                    </a:cubicBezTo>
                    <a:moveTo>
                      <a:pt x="324843" y="247956"/>
                    </a:moveTo>
                    <a:cubicBezTo>
                      <a:pt x="324530" y="247679"/>
                      <a:pt x="324253" y="247365"/>
                      <a:pt x="323976" y="247033"/>
                    </a:cubicBezTo>
                    <a:cubicBezTo>
                      <a:pt x="321189" y="244523"/>
                      <a:pt x="318255" y="242216"/>
                      <a:pt x="315191" y="240038"/>
                    </a:cubicBezTo>
                    <a:cubicBezTo>
                      <a:pt x="314674" y="239632"/>
                      <a:pt x="314194" y="239244"/>
                      <a:pt x="313641" y="238838"/>
                    </a:cubicBezTo>
                    <a:cubicBezTo>
                      <a:pt x="310503" y="236698"/>
                      <a:pt x="307163" y="234741"/>
                      <a:pt x="303730" y="232914"/>
                    </a:cubicBezTo>
                    <a:cubicBezTo>
                      <a:pt x="303139" y="232600"/>
                      <a:pt x="302586" y="232231"/>
                      <a:pt x="301976" y="231917"/>
                    </a:cubicBezTo>
                    <a:cubicBezTo>
                      <a:pt x="298322" y="230053"/>
                      <a:pt x="294502" y="228448"/>
                      <a:pt x="290552" y="226990"/>
                    </a:cubicBezTo>
                    <a:cubicBezTo>
                      <a:pt x="289962" y="226787"/>
                      <a:pt x="289445" y="226510"/>
                      <a:pt x="288836" y="226307"/>
                    </a:cubicBezTo>
                    <a:cubicBezTo>
                      <a:pt x="284425" y="224757"/>
                      <a:pt x="279848" y="223446"/>
                      <a:pt x="275068" y="222376"/>
                    </a:cubicBezTo>
                    <a:cubicBezTo>
                      <a:pt x="274791" y="222302"/>
                      <a:pt x="274551" y="222209"/>
                      <a:pt x="274274" y="222173"/>
                    </a:cubicBezTo>
                    <a:cubicBezTo>
                      <a:pt x="263570" y="219792"/>
                      <a:pt x="252035" y="218518"/>
                      <a:pt x="239466" y="218518"/>
                    </a:cubicBezTo>
                    <a:lnTo>
                      <a:pt x="156341" y="218518"/>
                    </a:lnTo>
                    <a:cubicBezTo>
                      <a:pt x="143126" y="218518"/>
                      <a:pt x="132625" y="217522"/>
                      <a:pt x="124283" y="214698"/>
                    </a:cubicBezTo>
                    <a:cubicBezTo>
                      <a:pt x="123415" y="214421"/>
                      <a:pt x="122418" y="214218"/>
                      <a:pt x="121570" y="213904"/>
                    </a:cubicBezTo>
                    <a:cubicBezTo>
                      <a:pt x="119300" y="212945"/>
                      <a:pt x="117306" y="211708"/>
                      <a:pt x="115405" y="210398"/>
                    </a:cubicBezTo>
                    <a:cubicBezTo>
                      <a:pt x="114925" y="210047"/>
                      <a:pt x="114335" y="209844"/>
                      <a:pt x="113892" y="209475"/>
                    </a:cubicBezTo>
                    <a:cubicBezTo>
                      <a:pt x="104830" y="202314"/>
                      <a:pt x="100530" y="189857"/>
                      <a:pt x="100530" y="168632"/>
                    </a:cubicBezTo>
                    <a:lnTo>
                      <a:pt x="100530" y="142941"/>
                    </a:lnTo>
                    <a:cubicBezTo>
                      <a:pt x="100530" y="140560"/>
                      <a:pt x="100770" y="138567"/>
                      <a:pt x="100881" y="136371"/>
                    </a:cubicBezTo>
                    <a:cubicBezTo>
                      <a:pt x="101046" y="133898"/>
                      <a:pt x="101120" y="131351"/>
                      <a:pt x="101397" y="129136"/>
                    </a:cubicBezTo>
                    <a:cubicBezTo>
                      <a:pt x="101711" y="126940"/>
                      <a:pt x="102191" y="125039"/>
                      <a:pt x="102634" y="123046"/>
                    </a:cubicBezTo>
                    <a:cubicBezTo>
                      <a:pt x="103114" y="121016"/>
                      <a:pt x="103593" y="119059"/>
                      <a:pt x="104221" y="117325"/>
                    </a:cubicBezTo>
                    <a:cubicBezTo>
                      <a:pt x="104811" y="115608"/>
                      <a:pt x="105494" y="113984"/>
                      <a:pt x="106251" y="112470"/>
                    </a:cubicBezTo>
                    <a:cubicBezTo>
                      <a:pt x="107008" y="110957"/>
                      <a:pt x="107930" y="109647"/>
                      <a:pt x="108835" y="108336"/>
                    </a:cubicBezTo>
                    <a:cubicBezTo>
                      <a:pt x="109794" y="107026"/>
                      <a:pt x="110662" y="105679"/>
                      <a:pt x="111769" y="104553"/>
                    </a:cubicBezTo>
                    <a:cubicBezTo>
                      <a:pt x="112360" y="103926"/>
                      <a:pt x="113117" y="103483"/>
                      <a:pt x="113763" y="102929"/>
                    </a:cubicBezTo>
                    <a:cubicBezTo>
                      <a:pt x="115793" y="101176"/>
                      <a:pt x="117897" y="99588"/>
                      <a:pt x="120370" y="98389"/>
                    </a:cubicBezTo>
                    <a:cubicBezTo>
                      <a:pt x="121201" y="97946"/>
                      <a:pt x="122160" y="97669"/>
                      <a:pt x="123028" y="97318"/>
                    </a:cubicBezTo>
                    <a:cubicBezTo>
                      <a:pt x="125574" y="96285"/>
                      <a:pt x="128232" y="95325"/>
                      <a:pt x="131185" y="94698"/>
                    </a:cubicBezTo>
                    <a:cubicBezTo>
                      <a:pt x="132145" y="94457"/>
                      <a:pt x="133178" y="94347"/>
                      <a:pt x="134175" y="94144"/>
                    </a:cubicBezTo>
                    <a:cubicBezTo>
                      <a:pt x="137405" y="93590"/>
                      <a:pt x="140782" y="93110"/>
                      <a:pt x="144362" y="92834"/>
                    </a:cubicBezTo>
                    <a:cubicBezTo>
                      <a:pt x="145082" y="92797"/>
                      <a:pt x="145839" y="92760"/>
                      <a:pt x="146559" y="92723"/>
                    </a:cubicBezTo>
                    <a:cubicBezTo>
                      <a:pt x="150767" y="92483"/>
                      <a:pt x="155159" y="92317"/>
                      <a:pt x="159847" y="92317"/>
                    </a:cubicBezTo>
                    <a:cubicBezTo>
                      <a:pt x="162911" y="92317"/>
                      <a:pt x="166012" y="92354"/>
                      <a:pt x="169241" y="92391"/>
                    </a:cubicBezTo>
                    <a:cubicBezTo>
                      <a:pt x="194747" y="92391"/>
                      <a:pt x="298433" y="95214"/>
                      <a:pt x="344905" y="99514"/>
                    </a:cubicBezTo>
                    <a:lnTo>
                      <a:pt x="345016" y="99551"/>
                    </a:lnTo>
                    <a:lnTo>
                      <a:pt x="345016" y="20837"/>
                    </a:lnTo>
                    <a:lnTo>
                      <a:pt x="344905" y="20800"/>
                    </a:lnTo>
                    <a:cubicBezTo>
                      <a:pt x="301238" y="8065"/>
                      <a:pt x="228596" y="1273"/>
                      <a:pt x="170884" y="203"/>
                    </a:cubicBezTo>
                    <a:cubicBezTo>
                      <a:pt x="170718" y="203"/>
                      <a:pt x="170533" y="203"/>
                      <a:pt x="170330" y="203"/>
                    </a:cubicBezTo>
                    <a:cubicBezTo>
                      <a:pt x="165236" y="129"/>
                      <a:pt x="160068" y="0"/>
                      <a:pt x="155252" y="0"/>
                    </a:cubicBezTo>
                    <a:cubicBezTo>
                      <a:pt x="150712" y="0"/>
                      <a:pt x="146263" y="37"/>
                      <a:pt x="142000" y="111"/>
                    </a:cubicBezTo>
                    <a:cubicBezTo>
                      <a:pt x="140690" y="148"/>
                      <a:pt x="139583" y="351"/>
                      <a:pt x="138217" y="388"/>
                    </a:cubicBezTo>
                    <a:cubicBezTo>
                      <a:pt x="129506" y="628"/>
                      <a:pt x="120997" y="1181"/>
                      <a:pt x="112766" y="2215"/>
                    </a:cubicBezTo>
                    <a:cubicBezTo>
                      <a:pt x="110736" y="2455"/>
                      <a:pt x="108835" y="2805"/>
                      <a:pt x="106842" y="3137"/>
                    </a:cubicBezTo>
                    <a:cubicBezTo>
                      <a:pt x="99441" y="4245"/>
                      <a:pt x="92280" y="5648"/>
                      <a:pt x="85433" y="7512"/>
                    </a:cubicBezTo>
                    <a:cubicBezTo>
                      <a:pt x="83569" y="8029"/>
                      <a:pt x="81852" y="8656"/>
                      <a:pt x="80025" y="9265"/>
                    </a:cubicBezTo>
                    <a:cubicBezTo>
                      <a:pt x="73621" y="11258"/>
                      <a:pt x="67420" y="13565"/>
                      <a:pt x="61643" y="16352"/>
                    </a:cubicBezTo>
                    <a:cubicBezTo>
                      <a:pt x="60204" y="17072"/>
                      <a:pt x="58856" y="17902"/>
                      <a:pt x="57509" y="18659"/>
                    </a:cubicBezTo>
                    <a:cubicBezTo>
                      <a:pt x="52304" y="21446"/>
                      <a:pt x="47414" y="24547"/>
                      <a:pt x="42800" y="28090"/>
                    </a:cubicBezTo>
                    <a:cubicBezTo>
                      <a:pt x="42246" y="28570"/>
                      <a:pt x="41452" y="28883"/>
                      <a:pt x="40843" y="29326"/>
                    </a:cubicBezTo>
                    <a:cubicBezTo>
                      <a:pt x="13325" y="51640"/>
                      <a:pt x="0" y="86245"/>
                      <a:pt x="0" y="135134"/>
                    </a:cubicBezTo>
                    <a:lnTo>
                      <a:pt x="0" y="180075"/>
                    </a:lnTo>
                    <a:cubicBezTo>
                      <a:pt x="0" y="203255"/>
                      <a:pt x="2067" y="237473"/>
                      <a:pt x="20173" y="266467"/>
                    </a:cubicBezTo>
                    <a:cubicBezTo>
                      <a:pt x="21889" y="269254"/>
                      <a:pt x="23864" y="271672"/>
                      <a:pt x="25820" y="274219"/>
                    </a:cubicBezTo>
                    <a:cubicBezTo>
                      <a:pt x="26540" y="275178"/>
                      <a:pt x="27204" y="276212"/>
                      <a:pt x="28016" y="277208"/>
                    </a:cubicBezTo>
                    <a:cubicBezTo>
                      <a:pt x="29972" y="279626"/>
                      <a:pt x="32188" y="281822"/>
                      <a:pt x="34421" y="284055"/>
                    </a:cubicBezTo>
                    <a:cubicBezTo>
                      <a:pt x="35528" y="285163"/>
                      <a:pt x="36524" y="286325"/>
                      <a:pt x="37724" y="287396"/>
                    </a:cubicBezTo>
                    <a:cubicBezTo>
                      <a:pt x="40105" y="289537"/>
                      <a:pt x="42652" y="291493"/>
                      <a:pt x="45236" y="293450"/>
                    </a:cubicBezTo>
                    <a:cubicBezTo>
                      <a:pt x="46509" y="294409"/>
                      <a:pt x="47783" y="295443"/>
                      <a:pt x="49130" y="296347"/>
                    </a:cubicBezTo>
                    <a:cubicBezTo>
                      <a:pt x="51954" y="298248"/>
                      <a:pt x="54980" y="299965"/>
                      <a:pt x="58044" y="301644"/>
                    </a:cubicBezTo>
                    <a:cubicBezTo>
                      <a:pt x="59483" y="302401"/>
                      <a:pt x="60794" y="303194"/>
                      <a:pt x="62252" y="303914"/>
                    </a:cubicBezTo>
                    <a:cubicBezTo>
                      <a:pt x="65722" y="305631"/>
                      <a:pt x="69376" y="307088"/>
                      <a:pt x="73067" y="308491"/>
                    </a:cubicBezTo>
                    <a:cubicBezTo>
                      <a:pt x="74507" y="309008"/>
                      <a:pt x="75817" y="309562"/>
                      <a:pt x="77238" y="310041"/>
                    </a:cubicBezTo>
                    <a:cubicBezTo>
                      <a:pt x="81612" y="311518"/>
                      <a:pt x="86190" y="312699"/>
                      <a:pt x="90877" y="313825"/>
                    </a:cubicBezTo>
                    <a:cubicBezTo>
                      <a:pt x="91985" y="314065"/>
                      <a:pt x="93018" y="314379"/>
                      <a:pt x="94144" y="314619"/>
                    </a:cubicBezTo>
                    <a:cubicBezTo>
                      <a:pt x="106786" y="317239"/>
                      <a:pt x="120517" y="318679"/>
                      <a:pt x="135559" y="318679"/>
                    </a:cubicBezTo>
                    <a:lnTo>
                      <a:pt x="215861" y="318679"/>
                    </a:lnTo>
                    <a:cubicBezTo>
                      <a:pt x="255006" y="318679"/>
                      <a:pt x="263034" y="338335"/>
                      <a:pt x="263034" y="367809"/>
                    </a:cubicBezTo>
                    <a:lnTo>
                      <a:pt x="263034" y="395622"/>
                    </a:lnTo>
                    <a:cubicBezTo>
                      <a:pt x="263034" y="399516"/>
                      <a:pt x="262554" y="403023"/>
                      <a:pt x="261927" y="406400"/>
                    </a:cubicBezTo>
                    <a:cubicBezTo>
                      <a:pt x="261853" y="406917"/>
                      <a:pt x="261853" y="407637"/>
                      <a:pt x="261724" y="408153"/>
                    </a:cubicBezTo>
                    <a:cubicBezTo>
                      <a:pt x="261096" y="410977"/>
                      <a:pt x="259971" y="413358"/>
                      <a:pt x="258863" y="415794"/>
                    </a:cubicBezTo>
                    <a:cubicBezTo>
                      <a:pt x="258420" y="416717"/>
                      <a:pt x="258144" y="417824"/>
                      <a:pt x="257664" y="418692"/>
                    </a:cubicBezTo>
                    <a:cubicBezTo>
                      <a:pt x="256113" y="421405"/>
                      <a:pt x="254157" y="423786"/>
                      <a:pt x="251942" y="425963"/>
                    </a:cubicBezTo>
                    <a:cubicBezTo>
                      <a:pt x="251702" y="426203"/>
                      <a:pt x="251499" y="426517"/>
                      <a:pt x="251223" y="426757"/>
                    </a:cubicBezTo>
                    <a:cubicBezTo>
                      <a:pt x="248639" y="429175"/>
                      <a:pt x="245612" y="431260"/>
                      <a:pt x="242105" y="432995"/>
                    </a:cubicBezTo>
                    <a:cubicBezTo>
                      <a:pt x="229020" y="439639"/>
                      <a:pt x="211985" y="440506"/>
                      <a:pt x="198623" y="440506"/>
                    </a:cubicBezTo>
                    <a:cubicBezTo>
                      <a:pt x="130613" y="440506"/>
                      <a:pt x="43501" y="435376"/>
                      <a:pt x="15854" y="432626"/>
                    </a:cubicBezTo>
                    <a:lnTo>
                      <a:pt x="15743" y="432626"/>
                    </a:lnTo>
                    <a:lnTo>
                      <a:pt x="15743" y="511304"/>
                    </a:lnTo>
                    <a:lnTo>
                      <a:pt x="15817" y="511341"/>
                    </a:lnTo>
                    <a:cubicBezTo>
                      <a:pt x="69191" y="526733"/>
                      <a:pt x="126128" y="532749"/>
                      <a:pt x="218721" y="532749"/>
                    </a:cubicBezTo>
                    <a:cubicBezTo>
                      <a:pt x="219995" y="532749"/>
                      <a:pt x="221028" y="532583"/>
                      <a:pt x="222302" y="532583"/>
                    </a:cubicBezTo>
                    <a:cubicBezTo>
                      <a:pt x="230460" y="532473"/>
                      <a:pt x="238617" y="532104"/>
                      <a:pt x="246683" y="531273"/>
                    </a:cubicBezTo>
                    <a:cubicBezTo>
                      <a:pt x="248584" y="531070"/>
                      <a:pt x="250466" y="530830"/>
                      <a:pt x="252330" y="530590"/>
                    </a:cubicBezTo>
                    <a:cubicBezTo>
                      <a:pt x="259454" y="529667"/>
                      <a:pt x="266449" y="528449"/>
                      <a:pt x="273296" y="526770"/>
                    </a:cubicBezTo>
                    <a:cubicBezTo>
                      <a:pt x="275123" y="526327"/>
                      <a:pt x="276839" y="525810"/>
                      <a:pt x="278593" y="525293"/>
                    </a:cubicBezTo>
                    <a:cubicBezTo>
                      <a:pt x="284831" y="523540"/>
                      <a:pt x="290921" y="521473"/>
                      <a:pt x="296735" y="518889"/>
                    </a:cubicBezTo>
                    <a:cubicBezTo>
                      <a:pt x="298322" y="518169"/>
                      <a:pt x="299799" y="517339"/>
                      <a:pt x="301312" y="516582"/>
                    </a:cubicBezTo>
                    <a:cubicBezTo>
                      <a:pt x="306369" y="514072"/>
                      <a:pt x="311223" y="511285"/>
                      <a:pt x="315800" y="508037"/>
                    </a:cubicBezTo>
                    <a:cubicBezTo>
                      <a:pt x="316428" y="507594"/>
                      <a:pt x="317240" y="507317"/>
                      <a:pt x="317830" y="506838"/>
                    </a:cubicBezTo>
                    <a:cubicBezTo>
                      <a:pt x="323828" y="502389"/>
                      <a:pt x="329088" y="497093"/>
                      <a:pt x="333942" y="491371"/>
                    </a:cubicBezTo>
                    <a:cubicBezTo>
                      <a:pt x="334865" y="490264"/>
                      <a:pt x="335898" y="489230"/>
                      <a:pt x="336803" y="488068"/>
                    </a:cubicBezTo>
                    <a:cubicBezTo>
                      <a:pt x="338519" y="485871"/>
                      <a:pt x="339977" y="483490"/>
                      <a:pt x="341527" y="481110"/>
                    </a:cubicBezTo>
                    <a:cubicBezTo>
                      <a:pt x="342598" y="479486"/>
                      <a:pt x="343761" y="477880"/>
                      <a:pt x="344757" y="476090"/>
                    </a:cubicBezTo>
                    <a:cubicBezTo>
                      <a:pt x="346141" y="473709"/>
                      <a:pt x="347341" y="471125"/>
                      <a:pt x="348578" y="468578"/>
                    </a:cubicBezTo>
                    <a:cubicBezTo>
                      <a:pt x="349537" y="466622"/>
                      <a:pt x="350534" y="464758"/>
                      <a:pt x="351365" y="462691"/>
                    </a:cubicBezTo>
                    <a:cubicBezTo>
                      <a:pt x="352601" y="459793"/>
                      <a:pt x="353635" y="456637"/>
                      <a:pt x="354668" y="453537"/>
                    </a:cubicBezTo>
                    <a:cubicBezTo>
                      <a:pt x="355259" y="451635"/>
                      <a:pt x="355979" y="449845"/>
                      <a:pt x="356532" y="447852"/>
                    </a:cubicBezTo>
                    <a:cubicBezTo>
                      <a:pt x="357732" y="443755"/>
                      <a:pt x="358673" y="439381"/>
                      <a:pt x="359559" y="434970"/>
                    </a:cubicBezTo>
                    <a:cubicBezTo>
                      <a:pt x="359799" y="433826"/>
                      <a:pt x="360076" y="432737"/>
                      <a:pt x="360315" y="431556"/>
                    </a:cubicBezTo>
                    <a:cubicBezTo>
                      <a:pt x="362457" y="419430"/>
                      <a:pt x="363656" y="406345"/>
                      <a:pt x="363656" y="392060"/>
                    </a:cubicBezTo>
                    <a:lnTo>
                      <a:pt x="363656" y="357104"/>
                    </a:lnTo>
                    <a:cubicBezTo>
                      <a:pt x="363656" y="331690"/>
                      <a:pt x="359633" y="295295"/>
                      <a:pt x="340346" y="266135"/>
                    </a:cubicBezTo>
                    <a:cubicBezTo>
                      <a:pt x="335825" y="259288"/>
                      <a:pt x="330583" y="253326"/>
                      <a:pt x="324843" y="24795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: Shape 132">
                <a:extLst>
                  <a:ext uri="{FF2B5EF4-FFF2-40B4-BE49-F238E27FC236}">
                    <a16:creationId xmlns:a16="http://schemas.microsoft.com/office/drawing/2014/main" id="{EA3D7521-A9D8-FE22-6B30-D4EE777A0737}"/>
                  </a:ext>
                </a:extLst>
              </p:cNvPr>
              <p:cNvSpPr/>
              <p:nvPr/>
            </p:nvSpPr>
            <p:spPr>
              <a:xfrm>
                <a:off x="4566961" y="5061963"/>
                <a:ext cx="361496" cy="532786"/>
              </a:xfrm>
              <a:custGeom>
                <a:avLst/>
                <a:gdLst>
                  <a:gd name="connsiteX0" fmla="*/ 83402 w 361496"/>
                  <a:gd name="connsiteY0" fmla="*/ 506431 h 532786"/>
                  <a:gd name="connsiteX1" fmla="*/ 79231 w 361496"/>
                  <a:gd name="connsiteY1" fmla="*/ 503847 h 532786"/>
                  <a:gd name="connsiteX2" fmla="*/ 83402 w 361496"/>
                  <a:gd name="connsiteY2" fmla="*/ 506431 h 532786"/>
                  <a:gd name="connsiteX3" fmla="*/ 64633 w 361496"/>
                  <a:gd name="connsiteY3" fmla="*/ 491796 h 532786"/>
                  <a:gd name="connsiteX4" fmla="*/ 64946 w 361496"/>
                  <a:gd name="connsiteY4" fmla="*/ 492035 h 532786"/>
                  <a:gd name="connsiteX5" fmla="*/ 64633 w 361496"/>
                  <a:gd name="connsiteY5" fmla="*/ 491796 h 532786"/>
                  <a:gd name="connsiteX6" fmla="*/ 100954 w 361496"/>
                  <a:gd name="connsiteY6" fmla="*/ 516268 h 532786"/>
                  <a:gd name="connsiteX7" fmla="*/ 95620 w 361496"/>
                  <a:gd name="connsiteY7" fmla="*/ 513887 h 532786"/>
                  <a:gd name="connsiteX8" fmla="*/ 100954 w 361496"/>
                  <a:gd name="connsiteY8" fmla="*/ 516268 h 532786"/>
                  <a:gd name="connsiteX9" fmla="*/ 117620 w 361496"/>
                  <a:gd name="connsiteY9" fmla="*/ 522949 h 532786"/>
                  <a:gd name="connsiteX10" fmla="*/ 113836 w 361496"/>
                  <a:gd name="connsiteY10" fmla="*/ 521842 h 532786"/>
                  <a:gd name="connsiteX11" fmla="*/ 117620 w 361496"/>
                  <a:gd name="connsiteY11" fmla="*/ 522949 h 532786"/>
                  <a:gd name="connsiteX12" fmla="*/ 178598 w 361496"/>
                  <a:gd name="connsiteY12" fmla="*/ 0 h 532786"/>
                  <a:gd name="connsiteX13" fmla="*/ 130188 w 361496"/>
                  <a:gd name="connsiteY13" fmla="*/ 4651 h 532786"/>
                  <a:gd name="connsiteX14" fmla="*/ 126774 w 361496"/>
                  <a:gd name="connsiteY14" fmla="*/ 5518 h 532786"/>
                  <a:gd name="connsiteX15" fmla="*/ 109831 w 361496"/>
                  <a:gd name="connsiteY15" fmla="*/ 10132 h 532786"/>
                  <a:gd name="connsiteX16" fmla="*/ 101600 w 361496"/>
                  <a:gd name="connsiteY16" fmla="*/ 13473 h 532786"/>
                  <a:gd name="connsiteX17" fmla="*/ 91302 w 361496"/>
                  <a:gd name="connsiteY17" fmla="*/ 17773 h 532786"/>
                  <a:gd name="connsiteX18" fmla="*/ 82830 w 361496"/>
                  <a:gd name="connsiteY18" fmla="*/ 22738 h 532786"/>
                  <a:gd name="connsiteX19" fmla="*/ 74562 w 361496"/>
                  <a:gd name="connsiteY19" fmla="*/ 27702 h 532786"/>
                  <a:gd name="connsiteX20" fmla="*/ 68324 w 361496"/>
                  <a:gd name="connsiteY20" fmla="*/ 32722 h 532786"/>
                  <a:gd name="connsiteX21" fmla="*/ 59613 w 361496"/>
                  <a:gd name="connsiteY21" fmla="*/ 39957 h 532786"/>
                  <a:gd name="connsiteX22" fmla="*/ 57509 w 361496"/>
                  <a:gd name="connsiteY22" fmla="*/ 42227 h 532786"/>
                  <a:gd name="connsiteX23" fmla="*/ 35749 w 361496"/>
                  <a:gd name="connsiteY23" fmla="*/ 70151 h 532786"/>
                  <a:gd name="connsiteX24" fmla="*/ 19047 w 361496"/>
                  <a:gd name="connsiteY24" fmla="*/ 108023 h 532786"/>
                  <a:gd name="connsiteX25" fmla="*/ 18604 w 361496"/>
                  <a:gd name="connsiteY25" fmla="*/ 109536 h 532786"/>
                  <a:gd name="connsiteX26" fmla="*/ 12993 w 361496"/>
                  <a:gd name="connsiteY26" fmla="*/ 129192 h 532786"/>
                  <a:gd name="connsiteX27" fmla="*/ 11922 w 361496"/>
                  <a:gd name="connsiteY27" fmla="*/ 134396 h 532786"/>
                  <a:gd name="connsiteX28" fmla="*/ 8176 w 361496"/>
                  <a:gd name="connsiteY28" fmla="*/ 152446 h 532786"/>
                  <a:gd name="connsiteX29" fmla="*/ 7106 w 361496"/>
                  <a:gd name="connsiteY29" fmla="*/ 159404 h 532786"/>
                  <a:gd name="connsiteX30" fmla="*/ 4522 w 361496"/>
                  <a:gd name="connsiteY30" fmla="*/ 178137 h 532786"/>
                  <a:gd name="connsiteX31" fmla="*/ 3931 w 361496"/>
                  <a:gd name="connsiteY31" fmla="*/ 183858 h 532786"/>
                  <a:gd name="connsiteX32" fmla="*/ 0 w 361496"/>
                  <a:gd name="connsiteY32" fmla="*/ 265599 h 532786"/>
                  <a:gd name="connsiteX33" fmla="*/ 39533 w 361496"/>
                  <a:gd name="connsiteY33" fmla="*/ 460660 h 532786"/>
                  <a:gd name="connsiteX34" fmla="*/ 178635 w 361496"/>
                  <a:gd name="connsiteY34" fmla="*/ 532583 h 532786"/>
                  <a:gd name="connsiteX35" fmla="*/ 198715 w 361496"/>
                  <a:gd name="connsiteY35" fmla="*/ 532786 h 532786"/>
                  <a:gd name="connsiteX36" fmla="*/ 204806 w 361496"/>
                  <a:gd name="connsiteY36" fmla="*/ 532620 h 532786"/>
                  <a:gd name="connsiteX37" fmla="*/ 237787 w 361496"/>
                  <a:gd name="connsiteY37" fmla="*/ 531790 h 532786"/>
                  <a:gd name="connsiteX38" fmla="*/ 252939 w 361496"/>
                  <a:gd name="connsiteY38" fmla="*/ 530959 h 532786"/>
                  <a:gd name="connsiteX39" fmla="*/ 283170 w 361496"/>
                  <a:gd name="connsiteY39" fmla="*/ 528302 h 532786"/>
                  <a:gd name="connsiteX40" fmla="*/ 295775 w 361496"/>
                  <a:gd name="connsiteY40" fmla="*/ 526677 h 532786"/>
                  <a:gd name="connsiteX41" fmla="*/ 323976 w 361496"/>
                  <a:gd name="connsiteY41" fmla="*/ 522063 h 532786"/>
                  <a:gd name="connsiteX42" fmla="*/ 333315 w 361496"/>
                  <a:gd name="connsiteY42" fmla="*/ 519959 h 532786"/>
                  <a:gd name="connsiteX43" fmla="*/ 356698 w 361496"/>
                  <a:gd name="connsiteY43" fmla="*/ 513869 h 532786"/>
                  <a:gd name="connsiteX44" fmla="*/ 361423 w 361496"/>
                  <a:gd name="connsiteY44" fmla="*/ 512632 h 532786"/>
                  <a:gd name="connsiteX45" fmla="*/ 361496 w 361496"/>
                  <a:gd name="connsiteY45" fmla="*/ 512596 h 532786"/>
                  <a:gd name="connsiteX46" fmla="*/ 361496 w 361496"/>
                  <a:gd name="connsiteY46" fmla="*/ 434638 h 532786"/>
                  <a:gd name="connsiteX47" fmla="*/ 361386 w 361496"/>
                  <a:gd name="connsiteY47" fmla="*/ 434638 h 532786"/>
                  <a:gd name="connsiteX48" fmla="*/ 202240 w 361496"/>
                  <a:gd name="connsiteY48" fmla="*/ 440322 h 532786"/>
                  <a:gd name="connsiteX49" fmla="*/ 120573 w 361496"/>
                  <a:gd name="connsiteY49" fmla="*/ 397596 h 532786"/>
                  <a:gd name="connsiteX50" fmla="*/ 100566 w 361496"/>
                  <a:gd name="connsiteY50" fmla="*/ 267039 h 532786"/>
                  <a:gd name="connsiteX51" fmla="*/ 123766 w 361496"/>
                  <a:gd name="connsiteY51" fmla="*/ 120222 h 532786"/>
                  <a:gd name="connsiteX52" fmla="*/ 202240 w 361496"/>
                  <a:gd name="connsiteY52" fmla="*/ 92298 h 532786"/>
                  <a:gd name="connsiteX53" fmla="*/ 359116 w 361496"/>
                  <a:gd name="connsiteY53" fmla="*/ 102043 h 532786"/>
                  <a:gd name="connsiteX54" fmla="*/ 361386 w 361496"/>
                  <a:gd name="connsiteY54" fmla="*/ 102283 h 532786"/>
                  <a:gd name="connsiteX55" fmla="*/ 361496 w 361496"/>
                  <a:gd name="connsiteY55" fmla="*/ 102283 h 532786"/>
                  <a:gd name="connsiteX56" fmla="*/ 361496 w 361496"/>
                  <a:gd name="connsiteY56" fmla="*/ 23568 h 532786"/>
                  <a:gd name="connsiteX57" fmla="*/ 361423 w 361496"/>
                  <a:gd name="connsiteY57" fmla="*/ 23531 h 532786"/>
                  <a:gd name="connsiteX58" fmla="*/ 178598 w 361496"/>
                  <a:gd name="connsiteY58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61496" h="532786">
                    <a:moveTo>
                      <a:pt x="83402" y="506431"/>
                    </a:moveTo>
                    <a:cubicBezTo>
                      <a:pt x="82055" y="505564"/>
                      <a:pt x="80579" y="504807"/>
                      <a:pt x="79231" y="503847"/>
                    </a:cubicBezTo>
                    <a:cubicBezTo>
                      <a:pt x="80579" y="504807"/>
                      <a:pt x="82055" y="505564"/>
                      <a:pt x="83402" y="506431"/>
                    </a:cubicBezTo>
                    <a:moveTo>
                      <a:pt x="64633" y="491796"/>
                    </a:moveTo>
                    <a:cubicBezTo>
                      <a:pt x="64744" y="491870"/>
                      <a:pt x="64836" y="491906"/>
                      <a:pt x="64946" y="492035"/>
                    </a:cubicBezTo>
                    <a:cubicBezTo>
                      <a:pt x="64836" y="491925"/>
                      <a:pt x="64744" y="491870"/>
                      <a:pt x="64633" y="491796"/>
                    </a:cubicBezTo>
                    <a:moveTo>
                      <a:pt x="100954" y="516268"/>
                    </a:moveTo>
                    <a:cubicBezTo>
                      <a:pt x="99201" y="515438"/>
                      <a:pt x="97337" y="514755"/>
                      <a:pt x="95620" y="513887"/>
                    </a:cubicBezTo>
                    <a:cubicBezTo>
                      <a:pt x="97318" y="514755"/>
                      <a:pt x="99201" y="515419"/>
                      <a:pt x="100954" y="516268"/>
                    </a:cubicBezTo>
                    <a:moveTo>
                      <a:pt x="117620" y="522949"/>
                    </a:moveTo>
                    <a:cubicBezTo>
                      <a:pt x="116420" y="522543"/>
                      <a:pt x="115073" y="522266"/>
                      <a:pt x="113836" y="521842"/>
                    </a:cubicBezTo>
                    <a:cubicBezTo>
                      <a:pt x="115036" y="522266"/>
                      <a:pt x="116420" y="522543"/>
                      <a:pt x="117620" y="522949"/>
                    </a:cubicBezTo>
                    <a:moveTo>
                      <a:pt x="178598" y="0"/>
                    </a:moveTo>
                    <a:cubicBezTo>
                      <a:pt x="161010" y="0"/>
                      <a:pt x="144953" y="1587"/>
                      <a:pt x="130188" y="4651"/>
                    </a:cubicBezTo>
                    <a:cubicBezTo>
                      <a:pt x="128951" y="4891"/>
                      <a:pt x="127918" y="5278"/>
                      <a:pt x="126774" y="5518"/>
                    </a:cubicBezTo>
                    <a:cubicBezTo>
                      <a:pt x="120923" y="6866"/>
                      <a:pt x="115202" y="8305"/>
                      <a:pt x="109831" y="10132"/>
                    </a:cubicBezTo>
                    <a:cubicBezTo>
                      <a:pt x="106934" y="11092"/>
                      <a:pt x="104350" y="12365"/>
                      <a:pt x="101600" y="13473"/>
                    </a:cubicBezTo>
                    <a:cubicBezTo>
                      <a:pt x="98130" y="14857"/>
                      <a:pt x="94568" y="16130"/>
                      <a:pt x="91302" y="17773"/>
                    </a:cubicBezTo>
                    <a:cubicBezTo>
                      <a:pt x="88312" y="19286"/>
                      <a:pt x="85654" y="21077"/>
                      <a:pt x="82830" y="22738"/>
                    </a:cubicBezTo>
                    <a:cubicBezTo>
                      <a:pt x="80043" y="24362"/>
                      <a:pt x="77183" y="25875"/>
                      <a:pt x="74562" y="27702"/>
                    </a:cubicBezTo>
                    <a:cubicBezTo>
                      <a:pt x="72366" y="29252"/>
                      <a:pt x="70428" y="31043"/>
                      <a:pt x="68324" y="32722"/>
                    </a:cubicBezTo>
                    <a:cubicBezTo>
                      <a:pt x="65389" y="35066"/>
                      <a:pt x="62363" y="37336"/>
                      <a:pt x="59613" y="39957"/>
                    </a:cubicBezTo>
                    <a:cubicBezTo>
                      <a:pt x="58856" y="40677"/>
                      <a:pt x="58266" y="41507"/>
                      <a:pt x="57509" y="42227"/>
                    </a:cubicBezTo>
                    <a:cubicBezTo>
                      <a:pt x="49351" y="50385"/>
                      <a:pt x="41987" y="59576"/>
                      <a:pt x="35749" y="70151"/>
                    </a:cubicBezTo>
                    <a:cubicBezTo>
                      <a:pt x="29271" y="81206"/>
                      <a:pt x="23734" y="93867"/>
                      <a:pt x="19047" y="108023"/>
                    </a:cubicBezTo>
                    <a:cubicBezTo>
                      <a:pt x="18880" y="108503"/>
                      <a:pt x="18770" y="109019"/>
                      <a:pt x="18604" y="109536"/>
                    </a:cubicBezTo>
                    <a:cubicBezTo>
                      <a:pt x="16573" y="115774"/>
                      <a:pt x="14709" y="122308"/>
                      <a:pt x="12993" y="129192"/>
                    </a:cubicBezTo>
                    <a:cubicBezTo>
                      <a:pt x="12587" y="130908"/>
                      <a:pt x="12273" y="132698"/>
                      <a:pt x="11922" y="134396"/>
                    </a:cubicBezTo>
                    <a:cubicBezTo>
                      <a:pt x="10575" y="140247"/>
                      <a:pt x="9302" y="146171"/>
                      <a:pt x="8176" y="152446"/>
                    </a:cubicBezTo>
                    <a:cubicBezTo>
                      <a:pt x="7825" y="154716"/>
                      <a:pt x="7493" y="157097"/>
                      <a:pt x="7106" y="159404"/>
                    </a:cubicBezTo>
                    <a:cubicBezTo>
                      <a:pt x="6183" y="165494"/>
                      <a:pt x="5278" y="171622"/>
                      <a:pt x="4522" y="178137"/>
                    </a:cubicBezTo>
                    <a:cubicBezTo>
                      <a:pt x="4282" y="180001"/>
                      <a:pt x="4116" y="181957"/>
                      <a:pt x="3931" y="183858"/>
                    </a:cubicBezTo>
                    <a:cubicBezTo>
                      <a:pt x="1384" y="208128"/>
                      <a:pt x="0" y="235092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2" y="532675"/>
                      <a:pt x="204806" y="532620"/>
                    </a:cubicBezTo>
                    <a:cubicBezTo>
                      <a:pt x="216174" y="532583"/>
                      <a:pt x="227119" y="532214"/>
                      <a:pt x="237787" y="531790"/>
                    </a:cubicBezTo>
                    <a:cubicBezTo>
                      <a:pt x="242917" y="531550"/>
                      <a:pt x="247974" y="531273"/>
                      <a:pt x="252939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520" y="525367"/>
                      <a:pt x="315025" y="523853"/>
                      <a:pt x="323976" y="522063"/>
                    </a:cubicBezTo>
                    <a:cubicBezTo>
                      <a:pt x="327206" y="521436"/>
                      <a:pt x="330214" y="520624"/>
                      <a:pt x="333315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2" y="513426"/>
                      <a:pt x="359965" y="513112"/>
                      <a:pt x="361423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6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914" y="440322"/>
                      <a:pt x="135928" y="426757"/>
                      <a:pt x="120573" y="397596"/>
                    </a:cubicBezTo>
                    <a:cubicBezTo>
                      <a:pt x="106731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66" y="120222"/>
                    </a:cubicBezTo>
                    <a:cubicBezTo>
                      <a:pt x="139638" y="96875"/>
                      <a:pt x="164572" y="92298"/>
                      <a:pt x="202240" y="92298"/>
                    </a:cubicBezTo>
                    <a:cubicBezTo>
                      <a:pt x="257848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56" y="6792"/>
                      <a:pt x="250669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7" name="Freeform: Shape 98">
              <a:extLst>
                <a:ext uri="{FF2B5EF4-FFF2-40B4-BE49-F238E27FC236}">
                  <a16:creationId xmlns:a16="http://schemas.microsoft.com/office/drawing/2014/main" id="{897B4895-6320-D729-CF9A-4B7162E08DA3}"/>
                </a:ext>
              </a:extLst>
            </p:cNvPr>
            <p:cNvSpPr/>
            <p:nvPr/>
          </p:nvSpPr>
          <p:spPr>
            <a:xfrm>
              <a:off x="5014222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4 w 100603"/>
                <a:gd name="connsiteY1" fmla="*/ 0 h 522598"/>
                <a:gd name="connsiteX2" fmla="*/ 100604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4" y="0"/>
                  </a:lnTo>
                  <a:lnTo>
                    <a:pt x="100604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99">
              <a:extLst>
                <a:ext uri="{FF2B5EF4-FFF2-40B4-BE49-F238E27FC236}">
                  <a16:creationId xmlns:a16="http://schemas.microsoft.com/office/drawing/2014/main" id="{5A6A6A74-73BD-5F94-9BFF-9CC25B7F8F92}"/>
                </a:ext>
              </a:extLst>
            </p:cNvPr>
            <p:cNvSpPr/>
            <p:nvPr/>
          </p:nvSpPr>
          <p:spPr>
            <a:xfrm>
              <a:off x="5203821" y="5067666"/>
              <a:ext cx="344996" cy="524979"/>
            </a:xfrm>
            <a:custGeom>
              <a:avLst/>
              <a:gdLst>
                <a:gd name="connsiteX0" fmla="*/ 105328 w 344996"/>
                <a:gd name="connsiteY0" fmla="*/ 416293 h 524979"/>
                <a:gd name="connsiteX1" fmla="*/ 104405 w 344996"/>
                <a:gd name="connsiteY1" fmla="*/ 414816 h 524979"/>
                <a:gd name="connsiteX2" fmla="*/ 105328 w 344996"/>
                <a:gd name="connsiteY2" fmla="*/ 416293 h 524979"/>
                <a:gd name="connsiteX3" fmla="*/ 110293 w 344996"/>
                <a:gd name="connsiteY3" fmla="*/ 422660 h 524979"/>
                <a:gd name="connsiteX4" fmla="*/ 108946 w 344996"/>
                <a:gd name="connsiteY4" fmla="*/ 421553 h 524979"/>
                <a:gd name="connsiteX5" fmla="*/ 110293 w 344996"/>
                <a:gd name="connsiteY5" fmla="*/ 422660 h 524979"/>
                <a:gd name="connsiteX6" fmla="*/ 28071 w 344996"/>
                <a:gd name="connsiteY6" fmla="*/ 497610 h 524979"/>
                <a:gd name="connsiteX7" fmla="*/ 27961 w 344996"/>
                <a:gd name="connsiteY7" fmla="*/ 497443 h 524979"/>
                <a:gd name="connsiteX8" fmla="*/ 29825 w 344996"/>
                <a:gd name="connsiteY8" fmla="*/ 499160 h 524979"/>
                <a:gd name="connsiteX9" fmla="*/ 28071 w 344996"/>
                <a:gd name="connsiteY9" fmla="*/ 497610 h 524979"/>
                <a:gd name="connsiteX10" fmla="*/ 15540 w 344996"/>
                <a:gd name="connsiteY10" fmla="*/ 482014 h 524979"/>
                <a:gd name="connsiteX11" fmla="*/ 16370 w 344996"/>
                <a:gd name="connsiteY11" fmla="*/ 483325 h 524979"/>
                <a:gd name="connsiteX12" fmla="*/ 15540 w 344996"/>
                <a:gd name="connsiteY12" fmla="*/ 482014 h 524979"/>
                <a:gd name="connsiteX13" fmla="*/ 1864 w 344996"/>
                <a:gd name="connsiteY13" fmla="*/ 442629 h 524979"/>
                <a:gd name="connsiteX14" fmla="*/ 2270 w 344996"/>
                <a:gd name="connsiteY14" fmla="*/ 444936 h 524979"/>
                <a:gd name="connsiteX15" fmla="*/ 1864 w 344996"/>
                <a:gd name="connsiteY15" fmla="*/ 442629 h 524979"/>
                <a:gd name="connsiteX16" fmla="*/ 2141 w 344996"/>
                <a:gd name="connsiteY16" fmla="*/ 83440 h 524979"/>
                <a:gd name="connsiteX17" fmla="*/ 1901 w 344996"/>
                <a:gd name="connsiteY17" fmla="*/ 85119 h 524979"/>
                <a:gd name="connsiteX18" fmla="*/ 2141 w 344996"/>
                <a:gd name="connsiteY18" fmla="*/ 83440 h 524979"/>
                <a:gd name="connsiteX19" fmla="*/ 28311 w 344996"/>
                <a:gd name="connsiteY19" fmla="*/ 28828 h 524979"/>
                <a:gd name="connsiteX20" fmla="*/ 28514 w 344996"/>
                <a:gd name="connsiteY20" fmla="*/ 28662 h 524979"/>
                <a:gd name="connsiteX21" fmla="*/ 28108 w 344996"/>
                <a:gd name="connsiteY21" fmla="*/ 29068 h 524979"/>
                <a:gd name="connsiteX22" fmla="*/ 28311 w 344996"/>
                <a:gd name="connsiteY22" fmla="*/ 28828 h 524979"/>
                <a:gd name="connsiteX23" fmla="*/ 114076 w 344996"/>
                <a:gd name="connsiteY23" fmla="*/ 37 h 524979"/>
                <a:gd name="connsiteX24" fmla="*/ 111326 w 344996"/>
                <a:gd name="connsiteY24" fmla="*/ 0 h 524979"/>
                <a:gd name="connsiteX25" fmla="*/ 75411 w 344996"/>
                <a:gd name="connsiteY25" fmla="*/ 4024 h 524979"/>
                <a:gd name="connsiteX26" fmla="*/ 75374 w 344996"/>
                <a:gd name="connsiteY26" fmla="*/ 4061 h 524979"/>
                <a:gd name="connsiteX27" fmla="*/ 65795 w 344996"/>
                <a:gd name="connsiteY27" fmla="*/ 6681 h 524979"/>
                <a:gd name="connsiteX28" fmla="*/ 65592 w 344996"/>
                <a:gd name="connsiteY28" fmla="*/ 6755 h 524979"/>
                <a:gd name="connsiteX29" fmla="*/ 32335 w 344996"/>
                <a:gd name="connsiteY29" fmla="*/ 25137 h 524979"/>
                <a:gd name="connsiteX30" fmla="*/ 30064 w 344996"/>
                <a:gd name="connsiteY30" fmla="*/ 27038 h 524979"/>
                <a:gd name="connsiteX31" fmla="*/ 28108 w 344996"/>
                <a:gd name="connsiteY31" fmla="*/ 28662 h 524979"/>
                <a:gd name="connsiteX32" fmla="*/ 26429 w 344996"/>
                <a:gd name="connsiteY32" fmla="*/ 30803 h 524979"/>
                <a:gd name="connsiteX33" fmla="*/ 16481 w 344996"/>
                <a:gd name="connsiteY33" fmla="*/ 43206 h 524979"/>
                <a:gd name="connsiteX34" fmla="*/ 14580 w 344996"/>
                <a:gd name="connsiteY34" fmla="*/ 46749 h 524979"/>
                <a:gd name="connsiteX35" fmla="*/ 8489 w 344996"/>
                <a:gd name="connsiteY35" fmla="*/ 59520 h 524979"/>
                <a:gd name="connsiteX36" fmla="*/ 6625 w 344996"/>
                <a:gd name="connsiteY36" fmla="*/ 64171 h 524979"/>
                <a:gd name="connsiteX37" fmla="*/ 2491 w 344996"/>
                <a:gd name="connsiteY37" fmla="*/ 81040 h 524979"/>
                <a:gd name="connsiteX38" fmla="*/ 1458 w 344996"/>
                <a:gd name="connsiteY38" fmla="*/ 88164 h 524979"/>
                <a:gd name="connsiteX39" fmla="*/ 314 w 344996"/>
                <a:gd name="connsiteY39" fmla="*/ 104313 h 524979"/>
                <a:gd name="connsiteX40" fmla="*/ 0 w 344996"/>
                <a:gd name="connsiteY40" fmla="*/ 108613 h 524979"/>
                <a:gd name="connsiteX41" fmla="*/ 0 w 344996"/>
                <a:gd name="connsiteY41" fmla="*/ 419744 h 524979"/>
                <a:gd name="connsiteX42" fmla="*/ 351 w 344996"/>
                <a:gd name="connsiteY42" fmla="*/ 424635 h 524979"/>
                <a:gd name="connsiteX43" fmla="*/ 1458 w 344996"/>
                <a:gd name="connsiteY43" fmla="*/ 440027 h 524979"/>
                <a:gd name="connsiteX44" fmla="*/ 2658 w 344996"/>
                <a:gd name="connsiteY44" fmla="*/ 447539 h 524979"/>
                <a:gd name="connsiteX45" fmla="*/ 6164 w 344996"/>
                <a:gd name="connsiteY45" fmla="*/ 461454 h 524979"/>
                <a:gd name="connsiteX46" fmla="*/ 7751 w 344996"/>
                <a:gd name="connsiteY46" fmla="*/ 466382 h 524979"/>
                <a:gd name="connsiteX47" fmla="*/ 14432 w 344996"/>
                <a:gd name="connsiteY47" fmla="*/ 480187 h 524979"/>
                <a:gd name="connsiteX48" fmla="*/ 17330 w 344996"/>
                <a:gd name="connsiteY48" fmla="*/ 484838 h 524979"/>
                <a:gd name="connsiteX49" fmla="*/ 26872 w 344996"/>
                <a:gd name="connsiteY49" fmla="*/ 496484 h 524979"/>
                <a:gd name="connsiteX50" fmla="*/ 27905 w 344996"/>
                <a:gd name="connsiteY50" fmla="*/ 497720 h 524979"/>
                <a:gd name="connsiteX51" fmla="*/ 33036 w 344996"/>
                <a:gd name="connsiteY51" fmla="*/ 501984 h 524979"/>
                <a:gd name="connsiteX52" fmla="*/ 34863 w 344996"/>
                <a:gd name="connsiteY52" fmla="*/ 503497 h 524979"/>
                <a:gd name="connsiteX53" fmla="*/ 41673 w 344996"/>
                <a:gd name="connsiteY53" fmla="*/ 508111 h 524979"/>
                <a:gd name="connsiteX54" fmla="*/ 44220 w 344996"/>
                <a:gd name="connsiteY54" fmla="*/ 509624 h 524979"/>
                <a:gd name="connsiteX55" fmla="*/ 50975 w 344996"/>
                <a:gd name="connsiteY55" fmla="*/ 513131 h 524979"/>
                <a:gd name="connsiteX56" fmla="*/ 54113 w 344996"/>
                <a:gd name="connsiteY56" fmla="*/ 514570 h 524979"/>
                <a:gd name="connsiteX57" fmla="*/ 60923 w 344996"/>
                <a:gd name="connsiteY57" fmla="*/ 517228 h 524979"/>
                <a:gd name="connsiteX58" fmla="*/ 64337 w 344996"/>
                <a:gd name="connsiteY58" fmla="*/ 518336 h 524979"/>
                <a:gd name="connsiteX59" fmla="*/ 71332 w 344996"/>
                <a:gd name="connsiteY59" fmla="*/ 520329 h 524979"/>
                <a:gd name="connsiteX60" fmla="*/ 74433 w 344996"/>
                <a:gd name="connsiteY60" fmla="*/ 521049 h 524979"/>
                <a:gd name="connsiteX61" fmla="*/ 82147 w 344996"/>
                <a:gd name="connsiteY61" fmla="*/ 522599 h 524979"/>
                <a:gd name="connsiteX62" fmla="*/ 83864 w 344996"/>
                <a:gd name="connsiteY62" fmla="*/ 522876 h 524979"/>
                <a:gd name="connsiteX63" fmla="*/ 111474 w 344996"/>
                <a:gd name="connsiteY63" fmla="*/ 524980 h 524979"/>
                <a:gd name="connsiteX64" fmla="*/ 121255 w 344996"/>
                <a:gd name="connsiteY64" fmla="*/ 524777 h 524979"/>
                <a:gd name="connsiteX65" fmla="*/ 344923 w 344996"/>
                <a:gd name="connsiteY65" fmla="*/ 512596 h 524979"/>
                <a:gd name="connsiteX66" fmla="*/ 344997 w 344996"/>
                <a:gd name="connsiteY66" fmla="*/ 512596 h 524979"/>
                <a:gd name="connsiteX67" fmla="*/ 344997 w 344996"/>
                <a:gd name="connsiteY67" fmla="*/ 430301 h 524979"/>
                <a:gd name="connsiteX68" fmla="*/ 143716 w 344996"/>
                <a:gd name="connsiteY68" fmla="*/ 430301 h 524979"/>
                <a:gd name="connsiteX69" fmla="*/ 114445 w 344996"/>
                <a:gd name="connsiteY69" fmla="*/ 425687 h 524979"/>
                <a:gd name="connsiteX70" fmla="*/ 108447 w 344996"/>
                <a:gd name="connsiteY70" fmla="*/ 420833 h 524979"/>
                <a:gd name="connsiteX71" fmla="*/ 108004 w 344996"/>
                <a:gd name="connsiteY71" fmla="*/ 420150 h 524979"/>
                <a:gd name="connsiteX72" fmla="*/ 104110 w 344996"/>
                <a:gd name="connsiteY72" fmla="*/ 413857 h 524979"/>
                <a:gd name="connsiteX73" fmla="*/ 103630 w 344996"/>
                <a:gd name="connsiteY73" fmla="*/ 412472 h 524979"/>
                <a:gd name="connsiteX74" fmla="*/ 100566 w 344996"/>
                <a:gd name="connsiteY74" fmla="*/ 393296 h 524979"/>
                <a:gd name="connsiteX75" fmla="*/ 100566 w 344996"/>
                <a:gd name="connsiteY75" fmla="*/ 312127 h 524979"/>
                <a:gd name="connsiteX76" fmla="*/ 312625 w 344996"/>
                <a:gd name="connsiteY76" fmla="*/ 305723 h 524979"/>
                <a:gd name="connsiteX77" fmla="*/ 312736 w 344996"/>
                <a:gd name="connsiteY77" fmla="*/ 305723 h 524979"/>
                <a:gd name="connsiteX78" fmla="*/ 312736 w 344996"/>
                <a:gd name="connsiteY78" fmla="*/ 222671 h 524979"/>
                <a:gd name="connsiteX79" fmla="*/ 100566 w 344996"/>
                <a:gd name="connsiteY79" fmla="*/ 215547 h 524979"/>
                <a:gd name="connsiteX80" fmla="*/ 100566 w 344996"/>
                <a:gd name="connsiteY80" fmla="*/ 134286 h 524979"/>
                <a:gd name="connsiteX81" fmla="*/ 137718 w 344996"/>
                <a:gd name="connsiteY81" fmla="*/ 94476 h 524979"/>
                <a:gd name="connsiteX82" fmla="*/ 344997 w 344996"/>
                <a:gd name="connsiteY82" fmla="*/ 94476 h 524979"/>
                <a:gd name="connsiteX83" fmla="*/ 344997 w 344996"/>
                <a:gd name="connsiteY83" fmla="*/ 11462 h 524979"/>
                <a:gd name="connsiteX84" fmla="*/ 344923 w 344996"/>
                <a:gd name="connsiteY84" fmla="*/ 11425 h 524979"/>
                <a:gd name="connsiteX85" fmla="*/ 114076 w 344996"/>
                <a:gd name="connsiteY85" fmla="*/ 37 h 52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44996" h="524979">
                  <a:moveTo>
                    <a:pt x="105328" y="416293"/>
                  </a:moveTo>
                  <a:cubicBezTo>
                    <a:pt x="105014" y="415776"/>
                    <a:pt x="104701" y="415370"/>
                    <a:pt x="104405" y="414816"/>
                  </a:cubicBezTo>
                  <a:cubicBezTo>
                    <a:pt x="104645" y="415388"/>
                    <a:pt x="105014" y="415776"/>
                    <a:pt x="105328" y="416293"/>
                  </a:cubicBezTo>
                  <a:moveTo>
                    <a:pt x="110293" y="422660"/>
                  </a:moveTo>
                  <a:cubicBezTo>
                    <a:pt x="109850" y="422254"/>
                    <a:pt x="109333" y="421977"/>
                    <a:pt x="108946" y="421553"/>
                  </a:cubicBezTo>
                  <a:cubicBezTo>
                    <a:pt x="109352" y="421996"/>
                    <a:pt x="109905" y="422272"/>
                    <a:pt x="110293" y="422660"/>
                  </a:cubicBezTo>
                  <a:moveTo>
                    <a:pt x="28071" y="497610"/>
                  </a:moveTo>
                  <a:cubicBezTo>
                    <a:pt x="28034" y="497573"/>
                    <a:pt x="27998" y="497536"/>
                    <a:pt x="27961" y="497443"/>
                  </a:cubicBezTo>
                  <a:cubicBezTo>
                    <a:pt x="28551" y="498034"/>
                    <a:pt x="29234" y="498551"/>
                    <a:pt x="29825" y="499160"/>
                  </a:cubicBezTo>
                  <a:cubicBezTo>
                    <a:pt x="29271" y="498643"/>
                    <a:pt x="28588" y="498126"/>
                    <a:pt x="28071" y="497610"/>
                  </a:cubicBezTo>
                  <a:moveTo>
                    <a:pt x="15540" y="482014"/>
                  </a:moveTo>
                  <a:cubicBezTo>
                    <a:pt x="15816" y="482457"/>
                    <a:pt x="16094" y="482882"/>
                    <a:pt x="16370" y="483325"/>
                  </a:cubicBezTo>
                  <a:cubicBezTo>
                    <a:pt x="16112" y="482882"/>
                    <a:pt x="15835" y="482457"/>
                    <a:pt x="15540" y="482014"/>
                  </a:cubicBezTo>
                  <a:moveTo>
                    <a:pt x="1864" y="442629"/>
                  </a:moveTo>
                  <a:cubicBezTo>
                    <a:pt x="1974" y="443386"/>
                    <a:pt x="2141" y="444180"/>
                    <a:pt x="2270" y="444936"/>
                  </a:cubicBezTo>
                  <a:cubicBezTo>
                    <a:pt x="2141" y="444143"/>
                    <a:pt x="1974" y="443386"/>
                    <a:pt x="1864" y="442629"/>
                  </a:cubicBezTo>
                  <a:moveTo>
                    <a:pt x="2141" y="83440"/>
                  </a:moveTo>
                  <a:cubicBezTo>
                    <a:pt x="2067" y="83993"/>
                    <a:pt x="1974" y="84547"/>
                    <a:pt x="1901" y="85119"/>
                  </a:cubicBezTo>
                  <a:cubicBezTo>
                    <a:pt x="1974" y="84565"/>
                    <a:pt x="2067" y="83993"/>
                    <a:pt x="2141" y="83440"/>
                  </a:cubicBezTo>
                  <a:moveTo>
                    <a:pt x="28311" y="28828"/>
                  </a:moveTo>
                  <a:cubicBezTo>
                    <a:pt x="28348" y="28791"/>
                    <a:pt x="28422" y="28718"/>
                    <a:pt x="28514" y="28662"/>
                  </a:cubicBezTo>
                  <a:cubicBezTo>
                    <a:pt x="28348" y="28773"/>
                    <a:pt x="28237" y="28939"/>
                    <a:pt x="28108" y="29068"/>
                  </a:cubicBezTo>
                  <a:cubicBezTo>
                    <a:pt x="28201" y="28995"/>
                    <a:pt x="28237" y="28902"/>
                    <a:pt x="28311" y="28828"/>
                  </a:cubicBezTo>
                  <a:moveTo>
                    <a:pt x="114076" y="37"/>
                  </a:moveTo>
                  <a:cubicBezTo>
                    <a:pt x="113209" y="0"/>
                    <a:pt x="112286" y="0"/>
                    <a:pt x="111326" y="0"/>
                  </a:cubicBezTo>
                  <a:cubicBezTo>
                    <a:pt x="100474" y="0"/>
                    <a:pt x="88016" y="1071"/>
                    <a:pt x="75411" y="4024"/>
                  </a:cubicBezTo>
                  <a:lnTo>
                    <a:pt x="75374" y="4061"/>
                  </a:lnTo>
                  <a:cubicBezTo>
                    <a:pt x="72144" y="4817"/>
                    <a:pt x="68970" y="5685"/>
                    <a:pt x="65795" y="6681"/>
                  </a:cubicBezTo>
                  <a:cubicBezTo>
                    <a:pt x="65721" y="6718"/>
                    <a:pt x="65684" y="6755"/>
                    <a:pt x="65592" y="6755"/>
                  </a:cubicBezTo>
                  <a:cubicBezTo>
                    <a:pt x="53817" y="10576"/>
                    <a:pt x="42356" y="16463"/>
                    <a:pt x="32335" y="25137"/>
                  </a:cubicBezTo>
                  <a:cubicBezTo>
                    <a:pt x="31578" y="25765"/>
                    <a:pt x="30784" y="26374"/>
                    <a:pt x="30064" y="27038"/>
                  </a:cubicBezTo>
                  <a:cubicBezTo>
                    <a:pt x="29437" y="27629"/>
                    <a:pt x="28754" y="28072"/>
                    <a:pt x="28108" y="28662"/>
                  </a:cubicBezTo>
                  <a:cubicBezTo>
                    <a:pt x="27481" y="29290"/>
                    <a:pt x="27038" y="30139"/>
                    <a:pt x="26429" y="30803"/>
                  </a:cubicBezTo>
                  <a:cubicBezTo>
                    <a:pt x="22848" y="34550"/>
                    <a:pt x="19471" y="38555"/>
                    <a:pt x="16481" y="43206"/>
                  </a:cubicBezTo>
                  <a:cubicBezTo>
                    <a:pt x="15761" y="44313"/>
                    <a:pt x="15208" y="45587"/>
                    <a:pt x="14580" y="46749"/>
                  </a:cubicBezTo>
                  <a:cubicBezTo>
                    <a:pt x="12273" y="50680"/>
                    <a:pt x="10280" y="54943"/>
                    <a:pt x="8489" y="59520"/>
                  </a:cubicBezTo>
                  <a:cubicBezTo>
                    <a:pt x="7899" y="61071"/>
                    <a:pt x="7179" y="62547"/>
                    <a:pt x="6625" y="64171"/>
                  </a:cubicBezTo>
                  <a:cubicBezTo>
                    <a:pt x="4872" y="69339"/>
                    <a:pt x="3562" y="75024"/>
                    <a:pt x="2491" y="81040"/>
                  </a:cubicBezTo>
                  <a:cubicBezTo>
                    <a:pt x="2085" y="83347"/>
                    <a:pt x="1735" y="85728"/>
                    <a:pt x="1458" y="88164"/>
                  </a:cubicBezTo>
                  <a:cubicBezTo>
                    <a:pt x="830" y="93258"/>
                    <a:pt x="424" y="98629"/>
                    <a:pt x="314" y="104313"/>
                  </a:cubicBezTo>
                  <a:cubicBezTo>
                    <a:pt x="277" y="105790"/>
                    <a:pt x="0" y="107100"/>
                    <a:pt x="0" y="108613"/>
                  </a:cubicBezTo>
                  <a:lnTo>
                    <a:pt x="0" y="419744"/>
                  </a:lnTo>
                  <a:cubicBezTo>
                    <a:pt x="0" y="421497"/>
                    <a:pt x="314" y="422974"/>
                    <a:pt x="351" y="424635"/>
                  </a:cubicBezTo>
                  <a:cubicBezTo>
                    <a:pt x="517" y="430042"/>
                    <a:pt x="830" y="435210"/>
                    <a:pt x="1458" y="440027"/>
                  </a:cubicBezTo>
                  <a:cubicBezTo>
                    <a:pt x="1772" y="442611"/>
                    <a:pt x="2215" y="445121"/>
                    <a:pt x="2658" y="447539"/>
                  </a:cubicBezTo>
                  <a:cubicBezTo>
                    <a:pt x="3617" y="452466"/>
                    <a:pt x="4724" y="457117"/>
                    <a:pt x="6164" y="461454"/>
                  </a:cubicBezTo>
                  <a:cubicBezTo>
                    <a:pt x="6681" y="463079"/>
                    <a:pt x="7161" y="464795"/>
                    <a:pt x="7751" y="466382"/>
                  </a:cubicBezTo>
                  <a:cubicBezTo>
                    <a:pt x="9652" y="471439"/>
                    <a:pt x="11922" y="475924"/>
                    <a:pt x="14432" y="480187"/>
                  </a:cubicBezTo>
                  <a:cubicBezTo>
                    <a:pt x="15355" y="481774"/>
                    <a:pt x="16296" y="483325"/>
                    <a:pt x="17330" y="484838"/>
                  </a:cubicBezTo>
                  <a:cubicBezTo>
                    <a:pt x="20265" y="489101"/>
                    <a:pt x="23420" y="493033"/>
                    <a:pt x="26872" y="496484"/>
                  </a:cubicBezTo>
                  <a:cubicBezTo>
                    <a:pt x="27278" y="496835"/>
                    <a:pt x="27499" y="497351"/>
                    <a:pt x="27905" y="497720"/>
                  </a:cubicBezTo>
                  <a:cubicBezTo>
                    <a:pt x="29530" y="499270"/>
                    <a:pt x="31320" y="500581"/>
                    <a:pt x="33036" y="501984"/>
                  </a:cubicBezTo>
                  <a:cubicBezTo>
                    <a:pt x="33664" y="502463"/>
                    <a:pt x="34272" y="503017"/>
                    <a:pt x="34863" y="503497"/>
                  </a:cubicBezTo>
                  <a:cubicBezTo>
                    <a:pt x="37059" y="505177"/>
                    <a:pt x="39366" y="506671"/>
                    <a:pt x="41673" y="508111"/>
                  </a:cubicBezTo>
                  <a:cubicBezTo>
                    <a:pt x="42541" y="508628"/>
                    <a:pt x="43353" y="509145"/>
                    <a:pt x="44220" y="509624"/>
                  </a:cubicBezTo>
                  <a:cubicBezTo>
                    <a:pt x="46417" y="510898"/>
                    <a:pt x="48668" y="512042"/>
                    <a:pt x="50975" y="513131"/>
                  </a:cubicBezTo>
                  <a:cubicBezTo>
                    <a:pt x="52009" y="513648"/>
                    <a:pt x="53079" y="514128"/>
                    <a:pt x="54113" y="514570"/>
                  </a:cubicBezTo>
                  <a:cubicBezTo>
                    <a:pt x="56383" y="515530"/>
                    <a:pt x="58616" y="516435"/>
                    <a:pt x="60923" y="517228"/>
                  </a:cubicBezTo>
                  <a:cubicBezTo>
                    <a:pt x="62030" y="517634"/>
                    <a:pt x="63193" y="517985"/>
                    <a:pt x="64337" y="518336"/>
                  </a:cubicBezTo>
                  <a:cubicBezTo>
                    <a:pt x="66681" y="519056"/>
                    <a:pt x="68988" y="519775"/>
                    <a:pt x="71332" y="520329"/>
                  </a:cubicBezTo>
                  <a:cubicBezTo>
                    <a:pt x="72366" y="520606"/>
                    <a:pt x="73399" y="520846"/>
                    <a:pt x="74433" y="521049"/>
                  </a:cubicBezTo>
                  <a:cubicBezTo>
                    <a:pt x="76980" y="521639"/>
                    <a:pt x="79563" y="522156"/>
                    <a:pt x="82147" y="522599"/>
                  </a:cubicBezTo>
                  <a:cubicBezTo>
                    <a:pt x="82701" y="522710"/>
                    <a:pt x="83255" y="522802"/>
                    <a:pt x="83864" y="522876"/>
                  </a:cubicBezTo>
                  <a:cubicBezTo>
                    <a:pt x="93331" y="524352"/>
                    <a:pt x="102726" y="524980"/>
                    <a:pt x="111474" y="524980"/>
                  </a:cubicBezTo>
                  <a:cubicBezTo>
                    <a:pt x="114851" y="524980"/>
                    <a:pt x="118118" y="524906"/>
                    <a:pt x="121255" y="524777"/>
                  </a:cubicBezTo>
                  <a:cubicBezTo>
                    <a:pt x="123083" y="524703"/>
                    <a:pt x="304505" y="518262"/>
                    <a:pt x="344923" y="512596"/>
                  </a:cubicBezTo>
                  <a:lnTo>
                    <a:pt x="344997" y="512596"/>
                  </a:lnTo>
                  <a:lnTo>
                    <a:pt x="344997" y="430301"/>
                  </a:lnTo>
                  <a:lnTo>
                    <a:pt x="143716" y="430301"/>
                  </a:lnTo>
                  <a:cubicBezTo>
                    <a:pt x="133326" y="430301"/>
                    <a:pt x="122677" y="430338"/>
                    <a:pt x="114445" y="425687"/>
                  </a:cubicBezTo>
                  <a:cubicBezTo>
                    <a:pt x="112138" y="424413"/>
                    <a:pt x="110145" y="422789"/>
                    <a:pt x="108447" y="420833"/>
                  </a:cubicBezTo>
                  <a:cubicBezTo>
                    <a:pt x="108244" y="420630"/>
                    <a:pt x="108170" y="420353"/>
                    <a:pt x="108004" y="420150"/>
                  </a:cubicBezTo>
                  <a:cubicBezTo>
                    <a:pt x="106454" y="418323"/>
                    <a:pt x="105143" y="416256"/>
                    <a:pt x="104110" y="413857"/>
                  </a:cubicBezTo>
                  <a:cubicBezTo>
                    <a:pt x="103907" y="413450"/>
                    <a:pt x="103833" y="412897"/>
                    <a:pt x="103630" y="412472"/>
                  </a:cubicBezTo>
                  <a:cubicBezTo>
                    <a:pt x="101637" y="407305"/>
                    <a:pt x="100566" y="401011"/>
                    <a:pt x="100566" y="393296"/>
                  </a:cubicBezTo>
                  <a:lnTo>
                    <a:pt x="100566" y="312127"/>
                  </a:lnTo>
                  <a:lnTo>
                    <a:pt x="312625" y="305723"/>
                  </a:lnTo>
                  <a:lnTo>
                    <a:pt x="312736" y="305723"/>
                  </a:lnTo>
                  <a:lnTo>
                    <a:pt x="312736" y="222671"/>
                  </a:lnTo>
                  <a:lnTo>
                    <a:pt x="100566" y="215547"/>
                  </a:lnTo>
                  <a:lnTo>
                    <a:pt x="100566" y="134286"/>
                  </a:lnTo>
                  <a:cubicBezTo>
                    <a:pt x="100566" y="114722"/>
                    <a:pt x="100566" y="94476"/>
                    <a:pt x="137718" y="94476"/>
                  </a:cubicBezTo>
                  <a:lnTo>
                    <a:pt x="344997" y="94476"/>
                  </a:lnTo>
                  <a:lnTo>
                    <a:pt x="344997" y="11462"/>
                  </a:lnTo>
                  <a:lnTo>
                    <a:pt x="344923" y="11425"/>
                  </a:lnTo>
                  <a:cubicBezTo>
                    <a:pt x="299595" y="5075"/>
                    <a:pt x="115903" y="74"/>
                    <a:pt x="114076" y="37"/>
                  </a:cubicBezTo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100">
              <a:extLst>
                <a:ext uri="{FF2B5EF4-FFF2-40B4-BE49-F238E27FC236}">
                  <a16:creationId xmlns:a16="http://schemas.microsoft.com/office/drawing/2014/main" id="{298D6695-A355-DC32-4CE5-F43E44BD73F1}"/>
                </a:ext>
              </a:extLst>
            </p:cNvPr>
            <p:cNvSpPr/>
            <p:nvPr/>
          </p:nvSpPr>
          <p:spPr>
            <a:xfrm>
              <a:off x="5619430" y="5067703"/>
              <a:ext cx="410275" cy="522598"/>
            </a:xfrm>
            <a:custGeom>
              <a:avLst/>
              <a:gdLst>
                <a:gd name="connsiteX0" fmla="*/ 309672 w 410275"/>
                <a:gd name="connsiteY0" fmla="*/ 0 h 522598"/>
                <a:gd name="connsiteX1" fmla="*/ 309672 w 410275"/>
                <a:gd name="connsiteY1" fmla="*/ 337246 h 522598"/>
                <a:gd name="connsiteX2" fmla="*/ 101877 w 410275"/>
                <a:gd name="connsiteY2" fmla="*/ 0 h 522598"/>
                <a:gd name="connsiteX3" fmla="*/ 0 w 410275"/>
                <a:gd name="connsiteY3" fmla="*/ 0 h 522598"/>
                <a:gd name="connsiteX4" fmla="*/ 0 w 410275"/>
                <a:gd name="connsiteY4" fmla="*/ 522599 h 522598"/>
                <a:gd name="connsiteX5" fmla="*/ 101323 w 410275"/>
                <a:gd name="connsiteY5" fmla="*/ 522599 h 522598"/>
                <a:gd name="connsiteX6" fmla="*/ 101323 w 410275"/>
                <a:gd name="connsiteY6" fmla="*/ 188915 h 522598"/>
                <a:gd name="connsiteX7" fmla="*/ 309783 w 410275"/>
                <a:gd name="connsiteY7" fmla="*/ 522599 h 522598"/>
                <a:gd name="connsiteX8" fmla="*/ 410276 w 410275"/>
                <a:gd name="connsiteY8" fmla="*/ 522599 h 522598"/>
                <a:gd name="connsiteX9" fmla="*/ 410276 w 410275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75" h="522598">
                  <a:moveTo>
                    <a:pt x="309672" y="0"/>
                  </a:moveTo>
                  <a:lnTo>
                    <a:pt x="309672" y="337246"/>
                  </a:lnTo>
                  <a:lnTo>
                    <a:pt x="101877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23" y="522599"/>
                  </a:lnTo>
                  <a:lnTo>
                    <a:pt x="101323" y="188915"/>
                  </a:lnTo>
                  <a:lnTo>
                    <a:pt x="309783" y="522599"/>
                  </a:lnTo>
                  <a:lnTo>
                    <a:pt x="410276" y="522599"/>
                  </a:lnTo>
                  <a:lnTo>
                    <a:pt x="41027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35DDDB14-5B41-9CE7-8D58-E6D1EE6849B2}"/>
                </a:ext>
              </a:extLst>
            </p:cNvPr>
            <p:cNvGrpSpPr/>
            <p:nvPr/>
          </p:nvGrpSpPr>
          <p:grpSpPr>
            <a:xfrm>
              <a:off x="6098860" y="5061963"/>
              <a:ext cx="1521102" cy="532786"/>
              <a:chOff x="6098860" y="5061963"/>
              <a:chExt cx="1521102" cy="532786"/>
            </a:xfrm>
            <a:solidFill>
              <a:srgbClr val="9C9B9B"/>
            </a:solidFill>
          </p:grpSpPr>
          <p:sp>
            <p:nvSpPr>
              <p:cNvPr id="57" name="Freeform: Shape 128">
                <a:extLst>
                  <a:ext uri="{FF2B5EF4-FFF2-40B4-BE49-F238E27FC236}">
                    <a16:creationId xmlns:a16="http://schemas.microsoft.com/office/drawing/2014/main" id="{19F54F6F-B8A4-21F3-B824-31D148514E03}"/>
                  </a:ext>
                </a:extLst>
              </p:cNvPr>
              <p:cNvSpPr/>
              <p:nvPr/>
            </p:nvSpPr>
            <p:spPr>
              <a:xfrm>
                <a:off x="6098860" y="5061963"/>
                <a:ext cx="361514" cy="532786"/>
              </a:xfrm>
              <a:custGeom>
                <a:avLst/>
                <a:gdLst>
                  <a:gd name="connsiteX0" fmla="*/ 117472 w 361514"/>
                  <a:gd name="connsiteY0" fmla="*/ 522913 h 532786"/>
                  <a:gd name="connsiteX1" fmla="*/ 113892 w 361514"/>
                  <a:gd name="connsiteY1" fmla="*/ 521842 h 532786"/>
                  <a:gd name="connsiteX2" fmla="*/ 117472 w 361514"/>
                  <a:gd name="connsiteY2" fmla="*/ 522913 h 532786"/>
                  <a:gd name="connsiteX3" fmla="*/ 82941 w 361514"/>
                  <a:gd name="connsiteY3" fmla="*/ 506117 h 532786"/>
                  <a:gd name="connsiteX4" fmla="*/ 79287 w 361514"/>
                  <a:gd name="connsiteY4" fmla="*/ 503884 h 532786"/>
                  <a:gd name="connsiteX5" fmla="*/ 82941 w 361514"/>
                  <a:gd name="connsiteY5" fmla="*/ 506117 h 532786"/>
                  <a:gd name="connsiteX6" fmla="*/ 100677 w 361514"/>
                  <a:gd name="connsiteY6" fmla="*/ 516102 h 532786"/>
                  <a:gd name="connsiteX7" fmla="*/ 95657 w 361514"/>
                  <a:gd name="connsiteY7" fmla="*/ 513869 h 532786"/>
                  <a:gd name="connsiteX8" fmla="*/ 100677 w 361514"/>
                  <a:gd name="connsiteY8" fmla="*/ 516102 h 532786"/>
                  <a:gd name="connsiteX9" fmla="*/ 178598 w 361514"/>
                  <a:gd name="connsiteY9" fmla="*/ 0 h 532786"/>
                  <a:gd name="connsiteX10" fmla="*/ 130151 w 361514"/>
                  <a:gd name="connsiteY10" fmla="*/ 4651 h 532786"/>
                  <a:gd name="connsiteX11" fmla="*/ 126922 w 361514"/>
                  <a:gd name="connsiteY11" fmla="*/ 5481 h 532786"/>
                  <a:gd name="connsiteX12" fmla="*/ 109776 w 361514"/>
                  <a:gd name="connsiteY12" fmla="*/ 10132 h 532786"/>
                  <a:gd name="connsiteX13" fmla="*/ 101619 w 361514"/>
                  <a:gd name="connsiteY13" fmla="*/ 13436 h 532786"/>
                  <a:gd name="connsiteX14" fmla="*/ 91283 w 361514"/>
                  <a:gd name="connsiteY14" fmla="*/ 17773 h 532786"/>
                  <a:gd name="connsiteX15" fmla="*/ 82738 w 361514"/>
                  <a:gd name="connsiteY15" fmla="*/ 22793 h 532786"/>
                  <a:gd name="connsiteX16" fmla="*/ 74543 w 361514"/>
                  <a:gd name="connsiteY16" fmla="*/ 27721 h 532786"/>
                  <a:gd name="connsiteX17" fmla="*/ 68065 w 361514"/>
                  <a:gd name="connsiteY17" fmla="*/ 32925 h 532786"/>
                  <a:gd name="connsiteX18" fmla="*/ 59594 w 361514"/>
                  <a:gd name="connsiteY18" fmla="*/ 39920 h 532786"/>
                  <a:gd name="connsiteX19" fmla="*/ 56973 w 361514"/>
                  <a:gd name="connsiteY19" fmla="*/ 42781 h 532786"/>
                  <a:gd name="connsiteX20" fmla="*/ 35730 w 361514"/>
                  <a:gd name="connsiteY20" fmla="*/ 70151 h 532786"/>
                  <a:gd name="connsiteX21" fmla="*/ 19102 w 361514"/>
                  <a:gd name="connsiteY21" fmla="*/ 107820 h 532786"/>
                  <a:gd name="connsiteX22" fmla="*/ 18234 w 361514"/>
                  <a:gd name="connsiteY22" fmla="*/ 110680 h 532786"/>
                  <a:gd name="connsiteX23" fmla="*/ 13067 w 361514"/>
                  <a:gd name="connsiteY23" fmla="*/ 128970 h 532786"/>
                  <a:gd name="connsiteX24" fmla="*/ 11627 w 361514"/>
                  <a:gd name="connsiteY24" fmla="*/ 135485 h 532786"/>
                  <a:gd name="connsiteX25" fmla="*/ 8213 w 361514"/>
                  <a:gd name="connsiteY25" fmla="*/ 152188 h 532786"/>
                  <a:gd name="connsiteX26" fmla="*/ 6939 w 361514"/>
                  <a:gd name="connsiteY26" fmla="*/ 160696 h 532786"/>
                  <a:gd name="connsiteX27" fmla="*/ 4559 w 361514"/>
                  <a:gd name="connsiteY27" fmla="*/ 177768 h 532786"/>
                  <a:gd name="connsiteX28" fmla="*/ 3765 w 361514"/>
                  <a:gd name="connsiteY28" fmla="*/ 185648 h 532786"/>
                  <a:gd name="connsiteX29" fmla="*/ 1938 w 361514"/>
                  <a:gd name="connsiteY29" fmla="*/ 205968 h 532786"/>
                  <a:gd name="connsiteX30" fmla="*/ 1864 w 361514"/>
                  <a:gd name="connsiteY30" fmla="*/ 207962 h 532786"/>
                  <a:gd name="connsiteX31" fmla="*/ 0 w 361514"/>
                  <a:gd name="connsiteY31" fmla="*/ 265599 h 532786"/>
                  <a:gd name="connsiteX32" fmla="*/ 39533 w 361514"/>
                  <a:gd name="connsiteY32" fmla="*/ 460660 h 532786"/>
                  <a:gd name="connsiteX33" fmla="*/ 178635 w 361514"/>
                  <a:gd name="connsiteY33" fmla="*/ 532583 h 532786"/>
                  <a:gd name="connsiteX34" fmla="*/ 198715 w 361514"/>
                  <a:gd name="connsiteY34" fmla="*/ 532786 h 532786"/>
                  <a:gd name="connsiteX35" fmla="*/ 204806 w 361514"/>
                  <a:gd name="connsiteY35" fmla="*/ 532620 h 532786"/>
                  <a:gd name="connsiteX36" fmla="*/ 237786 w 361514"/>
                  <a:gd name="connsiteY36" fmla="*/ 531790 h 532786"/>
                  <a:gd name="connsiteX37" fmla="*/ 252902 w 361514"/>
                  <a:gd name="connsiteY37" fmla="*/ 530959 h 532786"/>
                  <a:gd name="connsiteX38" fmla="*/ 283170 w 361514"/>
                  <a:gd name="connsiteY38" fmla="*/ 528302 h 532786"/>
                  <a:gd name="connsiteX39" fmla="*/ 295775 w 361514"/>
                  <a:gd name="connsiteY39" fmla="*/ 526677 h 532786"/>
                  <a:gd name="connsiteX40" fmla="*/ 323976 w 361514"/>
                  <a:gd name="connsiteY40" fmla="*/ 522063 h 532786"/>
                  <a:gd name="connsiteX41" fmla="*/ 333370 w 361514"/>
                  <a:gd name="connsiteY41" fmla="*/ 519959 h 532786"/>
                  <a:gd name="connsiteX42" fmla="*/ 356550 w 361514"/>
                  <a:gd name="connsiteY42" fmla="*/ 513906 h 532786"/>
                  <a:gd name="connsiteX43" fmla="*/ 361441 w 361514"/>
                  <a:gd name="connsiteY43" fmla="*/ 512632 h 532786"/>
                  <a:gd name="connsiteX44" fmla="*/ 361515 w 361514"/>
                  <a:gd name="connsiteY44" fmla="*/ 512596 h 532786"/>
                  <a:gd name="connsiteX45" fmla="*/ 361515 w 361514"/>
                  <a:gd name="connsiteY45" fmla="*/ 434638 h 532786"/>
                  <a:gd name="connsiteX46" fmla="*/ 361405 w 361514"/>
                  <a:gd name="connsiteY46" fmla="*/ 434638 h 532786"/>
                  <a:gd name="connsiteX47" fmla="*/ 202258 w 361514"/>
                  <a:gd name="connsiteY47" fmla="*/ 440322 h 532786"/>
                  <a:gd name="connsiteX48" fmla="*/ 120554 w 361514"/>
                  <a:gd name="connsiteY48" fmla="*/ 397596 h 532786"/>
                  <a:gd name="connsiteX49" fmla="*/ 100585 w 361514"/>
                  <a:gd name="connsiteY49" fmla="*/ 267039 h 532786"/>
                  <a:gd name="connsiteX50" fmla="*/ 123766 w 361514"/>
                  <a:gd name="connsiteY50" fmla="*/ 120222 h 532786"/>
                  <a:gd name="connsiteX51" fmla="*/ 202240 w 361514"/>
                  <a:gd name="connsiteY51" fmla="*/ 92298 h 532786"/>
                  <a:gd name="connsiteX52" fmla="*/ 359116 w 361514"/>
                  <a:gd name="connsiteY52" fmla="*/ 102043 h 532786"/>
                  <a:gd name="connsiteX53" fmla="*/ 361386 w 361514"/>
                  <a:gd name="connsiteY53" fmla="*/ 102283 h 532786"/>
                  <a:gd name="connsiteX54" fmla="*/ 361496 w 361514"/>
                  <a:gd name="connsiteY54" fmla="*/ 102283 h 532786"/>
                  <a:gd name="connsiteX55" fmla="*/ 361496 w 361514"/>
                  <a:gd name="connsiteY55" fmla="*/ 23568 h 532786"/>
                  <a:gd name="connsiteX56" fmla="*/ 361423 w 361514"/>
                  <a:gd name="connsiteY56" fmla="*/ 23531 h 532786"/>
                  <a:gd name="connsiteX57" fmla="*/ 178598 w 361514"/>
                  <a:gd name="connsiteY57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61514" h="532786">
                    <a:moveTo>
                      <a:pt x="117472" y="522913"/>
                    </a:moveTo>
                    <a:cubicBezTo>
                      <a:pt x="116309" y="522506"/>
                      <a:pt x="114999" y="522229"/>
                      <a:pt x="113892" y="521842"/>
                    </a:cubicBezTo>
                    <a:cubicBezTo>
                      <a:pt x="114999" y="522229"/>
                      <a:pt x="116309" y="522506"/>
                      <a:pt x="117472" y="522913"/>
                    </a:cubicBezTo>
                    <a:moveTo>
                      <a:pt x="82941" y="506117"/>
                    </a:moveTo>
                    <a:cubicBezTo>
                      <a:pt x="81741" y="505361"/>
                      <a:pt x="80468" y="504678"/>
                      <a:pt x="79287" y="503884"/>
                    </a:cubicBezTo>
                    <a:cubicBezTo>
                      <a:pt x="80468" y="504678"/>
                      <a:pt x="81741" y="505361"/>
                      <a:pt x="82941" y="506117"/>
                    </a:cubicBezTo>
                    <a:moveTo>
                      <a:pt x="100677" y="516102"/>
                    </a:moveTo>
                    <a:cubicBezTo>
                      <a:pt x="99053" y="515345"/>
                      <a:pt x="97263" y="514718"/>
                      <a:pt x="95657" y="513869"/>
                    </a:cubicBezTo>
                    <a:cubicBezTo>
                      <a:pt x="97263" y="514718"/>
                      <a:pt x="99053" y="515345"/>
                      <a:pt x="100677" y="516102"/>
                    </a:cubicBezTo>
                    <a:moveTo>
                      <a:pt x="178598" y="0"/>
                    </a:moveTo>
                    <a:cubicBezTo>
                      <a:pt x="161010" y="0"/>
                      <a:pt x="144916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4" y="6829"/>
                      <a:pt x="115220" y="8268"/>
                      <a:pt x="109776" y="10132"/>
                    </a:cubicBezTo>
                    <a:cubicBezTo>
                      <a:pt x="106915" y="11092"/>
                      <a:pt x="104368" y="12328"/>
                      <a:pt x="101619" y="13436"/>
                    </a:cubicBezTo>
                    <a:cubicBezTo>
                      <a:pt x="98149" y="14820"/>
                      <a:pt x="94587" y="16149"/>
                      <a:pt x="91283" y="17773"/>
                    </a:cubicBezTo>
                    <a:cubicBezTo>
                      <a:pt x="88256" y="19286"/>
                      <a:pt x="85562" y="21077"/>
                      <a:pt x="82738" y="22793"/>
                    </a:cubicBezTo>
                    <a:cubicBezTo>
                      <a:pt x="79988" y="24417"/>
                      <a:pt x="77127" y="25894"/>
                      <a:pt x="74543" y="27721"/>
                    </a:cubicBezTo>
                    <a:cubicBezTo>
                      <a:pt x="72236" y="29308"/>
                      <a:pt x="70207" y="31227"/>
                      <a:pt x="68065" y="32925"/>
                    </a:cubicBezTo>
                    <a:cubicBezTo>
                      <a:pt x="65205" y="35232"/>
                      <a:pt x="62252" y="37373"/>
                      <a:pt x="59594" y="39920"/>
                    </a:cubicBezTo>
                    <a:cubicBezTo>
                      <a:pt x="58672" y="40787"/>
                      <a:pt x="57878" y="41876"/>
                      <a:pt x="56973" y="42781"/>
                    </a:cubicBezTo>
                    <a:cubicBezTo>
                      <a:pt x="49019" y="50809"/>
                      <a:pt x="41858" y="59797"/>
                      <a:pt x="35730" y="70151"/>
                    </a:cubicBezTo>
                    <a:cubicBezTo>
                      <a:pt x="29289" y="81169"/>
                      <a:pt x="23753" y="93738"/>
                      <a:pt x="19102" y="107820"/>
                    </a:cubicBezTo>
                    <a:cubicBezTo>
                      <a:pt x="18788" y="108779"/>
                      <a:pt x="18548" y="109776"/>
                      <a:pt x="18234" y="110680"/>
                    </a:cubicBezTo>
                    <a:cubicBezTo>
                      <a:pt x="16407" y="116531"/>
                      <a:pt x="14617" y="122566"/>
                      <a:pt x="13067" y="128970"/>
                    </a:cubicBezTo>
                    <a:cubicBezTo>
                      <a:pt x="12550" y="131074"/>
                      <a:pt x="12107" y="133344"/>
                      <a:pt x="11627" y="135485"/>
                    </a:cubicBezTo>
                    <a:cubicBezTo>
                      <a:pt x="10427" y="140892"/>
                      <a:pt x="9246" y="146337"/>
                      <a:pt x="8213" y="152188"/>
                    </a:cubicBezTo>
                    <a:cubicBezTo>
                      <a:pt x="7733" y="154938"/>
                      <a:pt x="7382" y="157872"/>
                      <a:pt x="6939" y="160696"/>
                    </a:cubicBezTo>
                    <a:cubicBezTo>
                      <a:pt x="6072" y="166269"/>
                      <a:pt x="5223" y="171825"/>
                      <a:pt x="4559" y="177768"/>
                    </a:cubicBezTo>
                    <a:cubicBezTo>
                      <a:pt x="4245" y="180315"/>
                      <a:pt x="4042" y="183064"/>
                      <a:pt x="3765" y="185648"/>
                    </a:cubicBezTo>
                    <a:cubicBezTo>
                      <a:pt x="3082" y="192292"/>
                      <a:pt x="2418" y="198937"/>
                      <a:pt x="1938" y="205968"/>
                    </a:cubicBezTo>
                    <a:cubicBezTo>
                      <a:pt x="1901" y="206596"/>
                      <a:pt x="1901" y="207279"/>
                      <a:pt x="1864" y="207962"/>
                    </a:cubicBezTo>
                    <a:cubicBezTo>
                      <a:pt x="664" y="225790"/>
                      <a:pt x="0" y="244836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1" y="532675"/>
                      <a:pt x="204806" y="532620"/>
                    </a:cubicBezTo>
                    <a:cubicBezTo>
                      <a:pt x="216174" y="532583"/>
                      <a:pt x="227119" y="532214"/>
                      <a:pt x="237786" y="531790"/>
                    </a:cubicBezTo>
                    <a:cubicBezTo>
                      <a:pt x="242880" y="531550"/>
                      <a:pt x="247974" y="531273"/>
                      <a:pt x="252902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206" y="521381"/>
                      <a:pt x="330214" y="520624"/>
                      <a:pt x="333370" y="519959"/>
                    </a:cubicBezTo>
                    <a:cubicBezTo>
                      <a:pt x="341361" y="518132"/>
                      <a:pt x="349113" y="516139"/>
                      <a:pt x="356550" y="513906"/>
                    </a:cubicBezTo>
                    <a:cubicBezTo>
                      <a:pt x="358101" y="513426"/>
                      <a:pt x="359928" y="513112"/>
                      <a:pt x="361441" y="512632"/>
                    </a:cubicBezTo>
                    <a:lnTo>
                      <a:pt x="361515" y="512596"/>
                    </a:lnTo>
                    <a:lnTo>
                      <a:pt x="361515" y="434638"/>
                    </a:lnTo>
                    <a:lnTo>
                      <a:pt x="361405" y="434638"/>
                    </a:lnTo>
                    <a:cubicBezTo>
                      <a:pt x="360574" y="434675"/>
                      <a:pt x="276673" y="440322"/>
                      <a:pt x="202258" y="440322"/>
                    </a:cubicBezTo>
                    <a:cubicBezTo>
                      <a:pt x="161877" y="440322"/>
                      <a:pt x="135946" y="426757"/>
                      <a:pt x="120554" y="397596"/>
                    </a:cubicBezTo>
                    <a:cubicBezTo>
                      <a:pt x="106712" y="371389"/>
                      <a:pt x="100585" y="331137"/>
                      <a:pt x="100585" y="267039"/>
                    </a:cubicBezTo>
                    <a:cubicBezTo>
                      <a:pt x="100585" y="188084"/>
                      <a:pt x="107506" y="144215"/>
                      <a:pt x="123766" y="120222"/>
                    </a:cubicBezTo>
                    <a:cubicBezTo>
                      <a:pt x="139638" y="96875"/>
                      <a:pt x="164535" y="92298"/>
                      <a:pt x="202240" y="92298"/>
                    </a:cubicBezTo>
                    <a:cubicBezTo>
                      <a:pt x="257811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19" y="6792"/>
                      <a:pt x="250687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: Shape 129">
                <a:extLst>
                  <a:ext uri="{FF2B5EF4-FFF2-40B4-BE49-F238E27FC236}">
                    <a16:creationId xmlns:a16="http://schemas.microsoft.com/office/drawing/2014/main" id="{1D792CC0-5219-6792-52CF-63D10B447A11}"/>
                  </a:ext>
                </a:extLst>
              </p:cNvPr>
              <p:cNvSpPr/>
              <p:nvPr/>
            </p:nvSpPr>
            <p:spPr>
              <a:xfrm>
                <a:off x="6526651" y="5067666"/>
                <a:ext cx="345015" cy="524961"/>
              </a:xfrm>
              <a:custGeom>
                <a:avLst/>
                <a:gdLst>
                  <a:gd name="connsiteX0" fmla="*/ 101526 w 345015"/>
                  <a:gd name="connsiteY0" fmla="*/ 405791 h 524961"/>
                  <a:gd name="connsiteX1" fmla="*/ 101526 w 345015"/>
                  <a:gd name="connsiteY1" fmla="*/ 405828 h 524961"/>
                  <a:gd name="connsiteX2" fmla="*/ 101526 w 345015"/>
                  <a:gd name="connsiteY2" fmla="*/ 405791 h 524961"/>
                  <a:gd name="connsiteX3" fmla="*/ 105346 w 345015"/>
                  <a:gd name="connsiteY3" fmla="*/ 416385 h 524961"/>
                  <a:gd name="connsiteX4" fmla="*/ 104387 w 345015"/>
                  <a:gd name="connsiteY4" fmla="*/ 414834 h 524961"/>
                  <a:gd name="connsiteX5" fmla="*/ 105346 w 345015"/>
                  <a:gd name="connsiteY5" fmla="*/ 416385 h 524961"/>
                  <a:gd name="connsiteX6" fmla="*/ 110348 w 345015"/>
                  <a:gd name="connsiteY6" fmla="*/ 422697 h 524961"/>
                  <a:gd name="connsiteX7" fmla="*/ 108909 w 345015"/>
                  <a:gd name="connsiteY7" fmla="*/ 421553 h 524961"/>
                  <a:gd name="connsiteX8" fmla="*/ 110348 w 345015"/>
                  <a:gd name="connsiteY8" fmla="*/ 422697 h 524961"/>
                  <a:gd name="connsiteX9" fmla="*/ 28090 w 345015"/>
                  <a:gd name="connsiteY9" fmla="*/ 497610 h 524961"/>
                  <a:gd name="connsiteX10" fmla="*/ 27924 w 345015"/>
                  <a:gd name="connsiteY10" fmla="*/ 497443 h 524961"/>
                  <a:gd name="connsiteX11" fmla="*/ 30028 w 345015"/>
                  <a:gd name="connsiteY11" fmla="*/ 499307 h 524961"/>
                  <a:gd name="connsiteX12" fmla="*/ 28090 w 345015"/>
                  <a:gd name="connsiteY12" fmla="*/ 497610 h 524961"/>
                  <a:gd name="connsiteX13" fmla="*/ 15521 w 345015"/>
                  <a:gd name="connsiteY13" fmla="*/ 481977 h 524961"/>
                  <a:gd name="connsiteX14" fmla="*/ 16389 w 345015"/>
                  <a:gd name="connsiteY14" fmla="*/ 483362 h 524961"/>
                  <a:gd name="connsiteX15" fmla="*/ 15521 w 345015"/>
                  <a:gd name="connsiteY15" fmla="*/ 481977 h 524961"/>
                  <a:gd name="connsiteX16" fmla="*/ 1883 w 345015"/>
                  <a:gd name="connsiteY16" fmla="*/ 442555 h 524961"/>
                  <a:gd name="connsiteX17" fmla="*/ 2289 w 345015"/>
                  <a:gd name="connsiteY17" fmla="*/ 444973 h 524961"/>
                  <a:gd name="connsiteX18" fmla="*/ 1883 w 345015"/>
                  <a:gd name="connsiteY18" fmla="*/ 442555 h 524961"/>
                  <a:gd name="connsiteX19" fmla="*/ 2196 w 345015"/>
                  <a:gd name="connsiteY19" fmla="*/ 83366 h 524961"/>
                  <a:gd name="connsiteX20" fmla="*/ 1919 w 345015"/>
                  <a:gd name="connsiteY20" fmla="*/ 85193 h 524961"/>
                  <a:gd name="connsiteX21" fmla="*/ 2196 w 345015"/>
                  <a:gd name="connsiteY21" fmla="*/ 83366 h 524961"/>
                  <a:gd name="connsiteX22" fmla="*/ 28330 w 345015"/>
                  <a:gd name="connsiteY22" fmla="*/ 28828 h 524961"/>
                  <a:gd name="connsiteX23" fmla="*/ 28533 w 345015"/>
                  <a:gd name="connsiteY23" fmla="*/ 28662 h 524961"/>
                  <a:gd name="connsiteX24" fmla="*/ 28127 w 345015"/>
                  <a:gd name="connsiteY24" fmla="*/ 29068 h 524961"/>
                  <a:gd name="connsiteX25" fmla="*/ 28330 w 345015"/>
                  <a:gd name="connsiteY25" fmla="*/ 28828 h 524961"/>
                  <a:gd name="connsiteX26" fmla="*/ 114094 w 345015"/>
                  <a:gd name="connsiteY26" fmla="*/ 37 h 524961"/>
                  <a:gd name="connsiteX27" fmla="*/ 111344 w 345015"/>
                  <a:gd name="connsiteY27" fmla="*/ 0 h 524961"/>
                  <a:gd name="connsiteX28" fmla="*/ 75466 w 345015"/>
                  <a:gd name="connsiteY28" fmla="*/ 4024 h 524961"/>
                  <a:gd name="connsiteX29" fmla="*/ 75392 w 345015"/>
                  <a:gd name="connsiteY29" fmla="*/ 4061 h 524961"/>
                  <a:gd name="connsiteX30" fmla="*/ 65814 w 345015"/>
                  <a:gd name="connsiteY30" fmla="*/ 6681 h 524961"/>
                  <a:gd name="connsiteX31" fmla="*/ 65574 w 345015"/>
                  <a:gd name="connsiteY31" fmla="*/ 6755 h 524961"/>
                  <a:gd name="connsiteX32" fmla="*/ 32353 w 345015"/>
                  <a:gd name="connsiteY32" fmla="*/ 25137 h 524961"/>
                  <a:gd name="connsiteX33" fmla="*/ 30083 w 345015"/>
                  <a:gd name="connsiteY33" fmla="*/ 27038 h 524961"/>
                  <a:gd name="connsiteX34" fmla="*/ 28127 w 345015"/>
                  <a:gd name="connsiteY34" fmla="*/ 28662 h 524961"/>
                  <a:gd name="connsiteX35" fmla="*/ 26447 w 345015"/>
                  <a:gd name="connsiteY35" fmla="*/ 30803 h 524961"/>
                  <a:gd name="connsiteX36" fmla="*/ 16536 w 345015"/>
                  <a:gd name="connsiteY36" fmla="*/ 43206 h 524961"/>
                  <a:gd name="connsiteX37" fmla="*/ 14543 w 345015"/>
                  <a:gd name="connsiteY37" fmla="*/ 46786 h 524961"/>
                  <a:gd name="connsiteX38" fmla="*/ 8489 w 345015"/>
                  <a:gd name="connsiteY38" fmla="*/ 59484 h 524961"/>
                  <a:gd name="connsiteX39" fmla="*/ 6625 w 345015"/>
                  <a:gd name="connsiteY39" fmla="*/ 64208 h 524961"/>
                  <a:gd name="connsiteX40" fmla="*/ 2491 w 345015"/>
                  <a:gd name="connsiteY40" fmla="*/ 80948 h 524961"/>
                  <a:gd name="connsiteX41" fmla="*/ 1421 w 345015"/>
                  <a:gd name="connsiteY41" fmla="*/ 88220 h 524961"/>
                  <a:gd name="connsiteX42" fmla="*/ 314 w 345015"/>
                  <a:gd name="connsiteY42" fmla="*/ 104092 h 524961"/>
                  <a:gd name="connsiteX43" fmla="*/ 0 w 345015"/>
                  <a:gd name="connsiteY43" fmla="*/ 108595 h 524961"/>
                  <a:gd name="connsiteX44" fmla="*/ 0 w 345015"/>
                  <a:gd name="connsiteY44" fmla="*/ 419726 h 524961"/>
                  <a:gd name="connsiteX45" fmla="*/ 351 w 345015"/>
                  <a:gd name="connsiteY45" fmla="*/ 424856 h 524961"/>
                  <a:gd name="connsiteX46" fmla="*/ 1458 w 345015"/>
                  <a:gd name="connsiteY46" fmla="*/ 439972 h 524961"/>
                  <a:gd name="connsiteX47" fmla="*/ 2694 w 345015"/>
                  <a:gd name="connsiteY47" fmla="*/ 447612 h 524961"/>
                  <a:gd name="connsiteX48" fmla="*/ 6109 w 345015"/>
                  <a:gd name="connsiteY48" fmla="*/ 461344 h 524961"/>
                  <a:gd name="connsiteX49" fmla="*/ 7788 w 345015"/>
                  <a:gd name="connsiteY49" fmla="*/ 466548 h 524961"/>
                  <a:gd name="connsiteX50" fmla="*/ 14395 w 345015"/>
                  <a:gd name="connsiteY50" fmla="*/ 480150 h 524961"/>
                  <a:gd name="connsiteX51" fmla="*/ 17385 w 345015"/>
                  <a:gd name="connsiteY51" fmla="*/ 484875 h 524961"/>
                  <a:gd name="connsiteX52" fmla="*/ 26890 w 345015"/>
                  <a:gd name="connsiteY52" fmla="*/ 496447 h 524961"/>
                  <a:gd name="connsiteX53" fmla="*/ 27924 w 345015"/>
                  <a:gd name="connsiteY53" fmla="*/ 497720 h 524961"/>
                  <a:gd name="connsiteX54" fmla="*/ 33128 w 345015"/>
                  <a:gd name="connsiteY54" fmla="*/ 502020 h 524961"/>
                  <a:gd name="connsiteX55" fmla="*/ 34882 w 345015"/>
                  <a:gd name="connsiteY55" fmla="*/ 503460 h 524961"/>
                  <a:gd name="connsiteX56" fmla="*/ 41766 w 345015"/>
                  <a:gd name="connsiteY56" fmla="*/ 508111 h 524961"/>
                  <a:gd name="connsiteX57" fmla="*/ 44183 w 345015"/>
                  <a:gd name="connsiteY57" fmla="*/ 509624 h 524961"/>
                  <a:gd name="connsiteX58" fmla="*/ 51031 w 345015"/>
                  <a:gd name="connsiteY58" fmla="*/ 513168 h 524961"/>
                  <a:gd name="connsiteX59" fmla="*/ 54131 w 345015"/>
                  <a:gd name="connsiteY59" fmla="*/ 514552 h 524961"/>
                  <a:gd name="connsiteX60" fmla="*/ 60978 w 345015"/>
                  <a:gd name="connsiteY60" fmla="*/ 517210 h 524961"/>
                  <a:gd name="connsiteX61" fmla="*/ 64319 w 345015"/>
                  <a:gd name="connsiteY61" fmla="*/ 518317 h 524961"/>
                  <a:gd name="connsiteX62" fmla="*/ 71406 w 345015"/>
                  <a:gd name="connsiteY62" fmla="*/ 520347 h 524961"/>
                  <a:gd name="connsiteX63" fmla="*/ 74433 w 345015"/>
                  <a:gd name="connsiteY63" fmla="*/ 521030 h 524961"/>
                  <a:gd name="connsiteX64" fmla="*/ 82184 w 345015"/>
                  <a:gd name="connsiteY64" fmla="*/ 522581 h 524961"/>
                  <a:gd name="connsiteX65" fmla="*/ 83808 w 345015"/>
                  <a:gd name="connsiteY65" fmla="*/ 522857 h 524961"/>
                  <a:gd name="connsiteX66" fmla="*/ 111455 w 345015"/>
                  <a:gd name="connsiteY66" fmla="*/ 524961 h 524961"/>
                  <a:gd name="connsiteX67" fmla="*/ 121237 w 345015"/>
                  <a:gd name="connsiteY67" fmla="*/ 524758 h 524961"/>
                  <a:gd name="connsiteX68" fmla="*/ 344942 w 345015"/>
                  <a:gd name="connsiteY68" fmla="*/ 512578 h 524961"/>
                  <a:gd name="connsiteX69" fmla="*/ 345015 w 345015"/>
                  <a:gd name="connsiteY69" fmla="*/ 512578 h 524961"/>
                  <a:gd name="connsiteX70" fmla="*/ 345015 w 345015"/>
                  <a:gd name="connsiteY70" fmla="*/ 430282 h 524961"/>
                  <a:gd name="connsiteX71" fmla="*/ 143735 w 345015"/>
                  <a:gd name="connsiteY71" fmla="*/ 430282 h 524961"/>
                  <a:gd name="connsiteX72" fmla="*/ 142535 w 345015"/>
                  <a:gd name="connsiteY72" fmla="*/ 430282 h 524961"/>
                  <a:gd name="connsiteX73" fmla="*/ 114445 w 345015"/>
                  <a:gd name="connsiteY73" fmla="*/ 425668 h 524961"/>
                  <a:gd name="connsiteX74" fmla="*/ 108392 w 345015"/>
                  <a:gd name="connsiteY74" fmla="*/ 420814 h 524961"/>
                  <a:gd name="connsiteX75" fmla="*/ 107986 w 345015"/>
                  <a:gd name="connsiteY75" fmla="*/ 420224 h 524961"/>
                  <a:gd name="connsiteX76" fmla="*/ 104054 w 345015"/>
                  <a:gd name="connsiteY76" fmla="*/ 413857 h 524961"/>
                  <a:gd name="connsiteX77" fmla="*/ 103648 w 345015"/>
                  <a:gd name="connsiteY77" fmla="*/ 412657 h 524961"/>
                  <a:gd name="connsiteX78" fmla="*/ 100511 w 345015"/>
                  <a:gd name="connsiteY78" fmla="*/ 393278 h 524961"/>
                  <a:gd name="connsiteX79" fmla="*/ 100511 w 345015"/>
                  <a:gd name="connsiteY79" fmla="*/ 312127 h 524961"/>
                  <a:gd name="connsiteX80" fmla="*/ 312607 w 345015"/>
                  <a:gd name="connsiteY80" fmla="*/ 305723 h 524961"/>
                  <a:gd name="connsiteX81" fmla="*/ 312718 w 345015"/>
                  <a:gd name="connsiteY81" fmla="*/ 305723 h 524961"/>
                  <a:gd name="connsiteX82" fmla="*/ 312718 w 345015"/>
                  <a:gd name="connsiteY82" fmla="*/ 222671 h 524961"/>
                  <a:gd name="connsiteX83" fmla="*/ 100511 w 345015"/>
                  <a:gd name="connsiteY83" fmla="*/ 215547 h 524961"/>
                  <a:gd name="connsiteX84" fmla="*/ 100511 w 345015"/>
                  <a:gd name="connsiteY84" fmla="*/ 134286 h 524961"/>
                  <a:gd name="connsiteX85" fmla="*/ 137700 w 345015"/>
                  <a:gd name="connsiteY85" fmla="*/ 94476 h 524961"/>
                  <a:gd name="connsiteX86" fmla="*/ 344978 w 345015"/>
                  <a:gd name="connsiteY86" fmla="*/ 94476 h 524961"/>
                  <a:gd name="connsiteX87" fmla="*/ 344978 w 345015"/>
                  <a:gd name="connsiteY87" fmla="*/ 11462 h 524961"/>
                  <a:gd name="connsiteX88" fmla="*/ 344905 w 345015"/>
                  <a:gd name="connsiteY88" fmla="*/ 11425 h 524961"/>
                  <a:gd name="connsiteX89" fmla="*/ 114094 w 345015"/>
                  <a:gd name="connsiteY89" fmla="*/ 37 h 52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5015" h="524961">
                    <a:moveTo>
                      <a:pt x="101526" y="405791"/>
                    </a:moveTo>
                    <a:lnTo>
                      <a:pt x="101526" y="405828"/>
                    </a:lnTo>
                    <a:lnTo>
                      <a:pt x="101526" y="405791"/>
                    </a:lnTo>
                    <a:close/>
                    <a:moveTo>
                      <a:pt x="105346" y="416385"/>
                    </a:moveTo>
                    <a:cubicBezTo>
                      <a:pt x="105070" y="415831"/>
                      <a:pt x="104664" y="415425"/>
                      <a:pt x="104387" y="414834"/>
                    </a:cubicBezTo>
                    <a:cubicBezTo>
                      <a:pt x="104664" y="415388"/>
                      <a:pt x="105070" y="415831"/>
                      <a:pt x="105346" y="416385"/>
                    </a:cubicBezTo>
                    <a:moveTo>
                      <a:pt x="110348" y="422697"/>
                    </a:moveTo>
                    <a:cubicBezTo>
                      <a:pt x="109868" y="422254"/>
                      <a:pt x="109352" y="421977"/>
                      <a:pt x="108909" y="421553"/>
                    </a:cubicBezTo>
                    <a:cubicBezTo>
                      <a:pt x="109315" y="421996"/>
                      <a:pt x="109923" y="422272"/>
                      <a:pt x="110348" y="422697"/>
                    </a:cubicBezTo>
                    <a:moveTo>
                      <a:pt x="28090" y="497610"/>
                    </a:moveTo>
                    <a:cubicBezTo>
                      <a:pt x="28016" y="497573"/>
                      <a:pt x="28016" y="497499"/>
                      <a:pt x="27924" y="497443"/>
                    </a:cubicBezTo>
                    <a:cubicBezTo>
                      <a:pt x="28644" y="498071"/>
                      <a:pt x="29363" y="498680"/>
                      <a:pt x="30028" y="499307"/>
                    </a:cubicBezTo>
                    <a:cubicBezTo>
                      <a:pt x="29400" y="498754"/>
                      <a:pt x="28699" y="498163"/>
                      <a:pt x="28090" y="497610"/>
                    </a:cubicBezTo>
                    <a:moveTo>
                      <a:pt x="15521" y="481977"/>
                    </a:moveTo>
                    <a:cubicBezTo>
                      <a:pt x="15835" y="482420"/>
                      <a:pt x="16112" y="482937"/>
                      <a:pt x="16389" y="483362"/>
                    </a:cubicBezTo>
                    <a:cubicBezTo>
                      <a:pt x="16130" y="482882"/>
                      <a:pt x="15853" y="482402"/>
                      <a:pt x="15521" y="481977"/>
                    </a:cubicBezTo>
                    <a:moveTo>
                      <a:pt x="1883" y="442555"/>
                    </a:moveTo>
                    <a:cubicBezTo>
                      <a:pt x="1993" y="443386"/>
                      <a:pt x="2159" y="444180"/>
                      <a:pt x="2289" y="444973"/>
                    </a:cubicBezTo>
                    <a:cubicBezTo>
                      <a:pt x="2159" y="444180"/>
                      <a:pt x="2011" y="443386"/>
                      <a:pt x="1883" y="442555"/>
                    </a:cubicBezTo>
                    <a:moveTo>
                      <a:pt x="2196" y="83366"/>
                    </a:moveTo>
                    <a:cubicBezTo>
                      <a:pt x="2085" y="83957"/>
                      <a:pt x="1993" y="84602"/>
                      <a:pt x="1919" y="85193"/>
                    </a:cubicBezTo>
                    <a:cubicBezTo>
                      <a:pt x="2011" y="84565"/>
                      <a:pt x="2085" y="83957"/>
                      <a:pt x="2196" y="83366"/>
                    </a:cubicBezTo>
                    <a:moveTo>
                      <a:pt x="28330" y="28828"/>
                    </a:moveTo>
                    <a:cubicBezTo>
                      <a:pt x="28367" y="28791"/>
                      <a:pt x="28440" y="28718"/>
                      <a:pt x="28533" y="28662"/>
                    </a:cubicBezTo>
                    <a:cubicBezTo>
                      <a:pt x="28367" y="28773"/>
                      <a:pt x="28256" y="28939"/>
                      <a:pt x="28127" y="29068"/>
                    </a:cubicBezTo>
                    <a:cubicBezTo>
                      <a:pt x="28219" y="28995"/>
                      <a:pt x="28256" y="28902"/>
                      <a:pt x="28330" y="28828"/>
                    </a:cubicBezTo>
                    <a:moveTo>
                      <a:pt x="114094" y="37"/>
                    </a:moveTo>
                    <a:cubicBezTo>
                      <a:pt x="113227" y="0"/>
                      <a:pt x="112304" y="0"/>
                      <a:pt x="111344" y="0"/>
                    </a:cubicBezTo>
                    <a:cubicBezTo>
                      <a:pt x="100493" y="0"/>
                      <a:pt x="88035" y="1071"/>
                      <a:pt x="75466" y="4024"/>
                    </a:cubicBezTo>
                    <a:cubicBezTo>
                      <a:pt x="75429" y="4024"/>
                      <a:pt x="75392" y="4061"/>
                      <a:pt x="75392" y="4061"/>
                    </a:cubicBezTo>
                    <a:cubicBezTo>
                      <a:pt x="72162" y="4817"/>
                      <a:pt x="69025" y="5685"/>
                      <a:pt x="65814" y="6681"/>
                    </a:cubicBezTo>
                    <a:cubicBezTo>
                      <a:pt x="65740" y="6718"/>
                      <a:pt x="65647" y="6755"/>
                      <a:pt x="65574" y="6755"/>
                    </a:cubicBezTo>
                    <a:cubicBezTo>
                      <a:pt x="53836" y="10576"/>
                      <a:pt x="42375" y="16463"/>
                      <a:pt x="32353" y="25137"/>
                    </a:cubicBezTo>
                    <a:cubicBezTo>
                      <a:pt x="31596" y="25765"/>
                      <a:pt x="30803" y="26374"/>
                      <a:pt x="30083" y="27038"/>
                    </a:cubicBezTo>
                    <a:cubicBezTo>
                      <a:pt x="29456" y="27629"/>
                      <a:pt x="28773" y="28072"/>
                      <a:pt x="28127" y="28662"/>
                    </a:cubicBezTo>
                    <a:cubicBezTo>
                      <a:pt x="27499" y="29290"/>
                      <a:pt x="27056" y="30139"/>
                      <a:pt x="26447" y="30803"/>
                    </a:cubicBezTo>
                    <a:cubicBezTo>
                      <a:pt x="22867" y="34550"/>
                      <a:pt x="19489" y="38555"/>
                      <a:pt x="16536" y="43206"/>
                    </a:cubicBezTo>
                    <a:cubicBezTo>
                      <a:pt x="15779" y="44313"/>
                      <a:pt x="15226" y="45587"/>
                      <a:pt x="14543" y="46786"/>
                    </a:cubicBezTo>
                    <a:cubicBezTo>
                      <a:pt x="12273" y="50680"/>
                      <a:pt x="10280" y="54906"/>
                      <a:pt x="8489" y="59484"/>
                    </a:cubicBezTo>
                    <a:cubicBezTo>
                      <a:pt x="7899" y="61034"/>
                      <a:pt x="7179" y="62547"/>
                      <a:pt x="6625" y="64208"/>
                    </a:cubicBezTo>
                    <a:cubicBezTo>
                      <a:pt x="4909" y="69339"/>
                      <a:pt x="3562" y="74987"/>
                      <a:pt x="2491" y="80948"/>
                    </a:cubicBezTo>
                    <a:cubicBezTo>
                      <a:pt x="2085" y="83329"/>
                      <a:pt x="1735" y="85765"/>
                      <a:pt x="1421" y="88220"/>
                    </a:cubicBezTo>
                    <a:cubicBezTo>
                      <a:pt x="830" y="93239"/>
                      <a:pt x="461" y="98518"/>
                      <a:pt x="314" y="104092"/>
                    </a:cubicBezTo>
                    <a:cubicBezTo>
                      <a:pt x="277" y="105642"/>
                      <a:pt x="0" y="106990"/>
                      <a:pt x="0" y="108595"/>
                    </a:cubicBezTo>
                    <a:lnTo>
                      <a:pt x="0" y="419726"/>
                    </a:lnTo>
                    <a:cubicBezTo>
                      <a:pt x="0" y="421553"/>
                      <a:pt x="314" y="423103"/>
                      <a:pt x="351" y="424856"/>
                    </a:cubicBezTo>
                    <a:cubicBezTo>
                      <a:pt x="517" y="430153"/>
                      <a:pt x="867" y="435191"/>
                      <a:pt x="1458" y="439972"/>
                    </a:cubicBezTo>
                    <a:cubicBezTo>
                      <a:pt x="1772" y="442555"/>
                      <a:pt x="2215" y="445102"/>
                      <a:pt x="2694" y="447612"/>
                    </a:cubicBezTo>
                    <a:cubicBezTo>
                      <a:pt x="3617" y="452466"/>
                      <a:pt x="4724" y="457043"/>
                      <a:pt x="6109" y="461344"/>
                    </a:cubicBezTo>
                    <a:cubicBezTo>
                      <a:pt x="6662" y="463060"/>
                      <a:pt x="7142" y="464887"/>
                      <a:pt x="7788" y="466548"/>
                    </a:cubicBezTo>
                    <a:cubicBezTo>
                      <a:pt x="9689" y="471476"/>
                      <a:pt x="11959" y="475979"/>
                      <a:pt x="14395" y="480150"/>
                    </a:cubicBezTo>
                    <a:cubicBezTo>
                      <a:pt x="15355" y="481737"/>
                      <a:pt x="16296" y="483325"/>
                      <a:pt x="17385" y="484875"/>
                    </a:cubicBezTo>
                    <a:cubicBezTo>
                      <a:pt x="20283" y="489138"/>
                      <a:pt x="23439" y="493033"/>
                      <a:pt x="26890" y="496447"/>
                    </a:cubicBezTo>
                    <a:cubicBezTo>
                      <a:pt x="27241" y="496853"/>
                      <a:pt x="27518" y="497370"/>
                      <a:pt x="27924" y="497720"/>
                    </a:cubicBezTo>
                    <a:cubicBezTo>
                      <a:pt x="29548" y="499307"/>
                      <a:pt x="31394" y="500618"/>
                      <a:pt x="33128" y="502020"/>
                    </a:cubicBezTo>
                    <a:cubicBezTo>
                      <a:pt x="33682" y="502500"/>
                      <a:pt x="34272" y="503017"/>
                      <a:pt x="34882" y="503460"/>
                    </a:cubicBezTo>
                    <a:cubicBezTo>
                      <a:pt x="37078" y="505177"/>
                      <a:pt x="39422" y="506690"/>
                      <a:pt x="41766" y="508111"/>
                    </a:cubicBezTo>
                    <a:cubicBezTo>
                      <a:pt x="42559" y="508628"/>
                      <a:pt x="43353" y="509145"/>
                      <a:pt x="44183" y="509624"/>
                    </a:cubicBezTo>
                    <a:cubicBezTo>
                      <a:pt x="46417" y="510898"/>
                      <a:pt x="48687" y="512042"/>
                      <a:pt x="51031" y="513168"/>
                    </a:cubicBezTo>
                    <a:cubicBezTo>
                      <a:pt x="52064" y="513648"/>
                      <a:pt x="53061" y="514128"/>
                      <a:pt x="54131" y="514552"/>
                    </a:cubicBezTo>
                    <a:cubicBezTo>
                      <a:pt x="56364" y="515512"/>
                      <a:pt x="58635" y="516416"/>
                      <a:pt x="60978" y="517210"/>
                    </a:cubicBezTo>
                    <a:cubicBezTo>
                      <a:pt x="62086" y="517616"/>
                      <a:pt x="63212" y="517967"/>
                      <a:pt x="64319" y="518317"/>
                    </a:cubicBezTo>
                    <a:cubicBezTo>
                      <a:pt x="66663" y="519037"/>
                      <a:pt x="69007" y="519757"/>
                      <a:pt x="71406" y="520347"/>
                    </a:cubicBezTo>
                    <a:cubicBezTo>
                      <a:pt x="72403" y="520587"/>
                      <a:pt x="73436" y="520827"/>
                      <a:pt x="74433" y="521030"/>
                    </a:cubicBezTo>
                    <a:cubicBezTo>
                      <a:pt x="77017" y="521621"/>
                      <a:pt x="79600" y="522138"/>
                      <a:pt x="82184" y="522581"/>
                    </a:cubicBezTo>
                    <a:cubicBezTo>
                      <a:pt x="82738" y="522691"/>
                      <a:pt x="83291" y="522747"/>
                      <a:pt x="83808" y="522857"/>
                    </a:cubicBezTo>
                    <a:cubicBezTo>
                      <a:pt x="93313" y="524334"/>
                      <a:pt x="102744" y="524961"/>
                      <a:pt x="111455" y="524961"/>
                    </a:cubicBezTo>
                    <a:cubicBezTo>
                      <a:pt x="114833" y="524961"/>
                      <a:pt x="118100" y="524888"/>
                      <a:pt x="121237" y="524758"/>
                    </a:cubicBezTo>
                    <a:cubicBezTo>
                      <a:pt x="123064" y="524684"/>
                      <a:pt x="304523" y="518243"/>
                      <a:pt x="344942" y="512578"/>
                    </a:cubicBezTo>
                    <a:lnTo>
                      <a:pt x="345015" y="512578"/>
                    </a:lnTo>
                    <a:lnTo>
                      <a:pt x="345015" y="430282"/>
                    </a:lnTo>
                    <a:lnTo>
                      <a:pt x="143735" y="430282"/>
                    </a:lnTo>
                    <a:lnTo>
                      <a:pt x="142535" y="430282"/>
                    </a:lnTo>
                    <a:cubicBezTo>
                      <a:pt x="132550" y="430282"/>
                      <a:pt x="122363" y="430116"/>
                      <a:pt x="114445" y="425668"/>
                    </a:cubicBezTo>
                    <a:cubicBezTo>
                      <a:pt x="112138" y="424395"/>
                      <a:pt x="110108" y="422771"/>
                      <a:pt x="108392" y="420814"/>
                    </a:cubicBezTo>
                    <a:cubicBezTo>
                      <a:pt x="108225" y="420611"/>
                      <a:pt x="108152" y="420371"/>
                      <a:pt x="107986" y="420224"/>
                    </a:cubicBezTo>
                    <a:cubicBezTo>
                      <a:pt x="106435" y="418360"/>
                      <a:pt x="105088" y="416293"/>
                      <a:pt x="104054" y="413857"/>
                    </a:cubicBezTo>
                    <a:cubicBezTo>
                      <a:pt x="103888" y="413506"/>
                      <a:pt x="103815" y="413026"/>
                      <a:pt x="103648" y="412657"/>
                    </a:cubicBezTo>
                    <a:cubicBezTo>
                      <a:pt x="101618" y="407452"/>
                      <a:pt x="100511" y="401085"/>
                      <a:pt x="100511" y="393278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905" y="11425"/>
                    </a:lnTo>
                    <a:cubicBezTo>
                      <a:pt x="299577" y="5075"/>
                      <a:pt x="115921" y="74"/>
                      <a:pt x="114094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: Shape 130">
                <a:extLst>
                  <a:ext uri="{FF2B5EF4-FFF2-40B4-BE49-F238E27FC236}">
                    <a16:creationId xmlns:a16="http://schemas.microsoft.com/office/drawing/2014/main" id="{9CC26193-D14A-67B3-965E-6A8438EC5F55}"/>
                  </a:ext>
                </a:extLst>
              </p:cNvPr>
              <p:cNvSpPr/>
              <p:nvPr/>
            </p:nvSpPr>
            <p:spPr>
              <a:xfrm>
                <a:off x="7163250" y="5064475"/>
                <a:ext cx="456712" cy="529369"/>
              </a:xfrm>
              <a:custGeom>
                <a:avLst/>
                <a:gdLst>
                  <a:gd name="connsiteX0" fmla="*/ 222489 w 456712"/>
                  <a:gd name="connsiteY0" fmla="*/ 511634 h 529369"/>
                  <a:gd name="connsiteX1" fmla="*/ 223079 w 456712"/>
                  <a:gd name="connsiteY1" fmla="*/ 511283 h 529369"/>
                  <a:gd name="connsiteX2" fmla="*/ 222489 w 456712"/>
                  <a:gd name="connsiteY2" fmla="*/ 511634 h 529369"/>
                  <a:gd name="connsiteX3" fmla="*/ 199695 w 456712"/>
                  <a:gd name="connsiteY3" fmla="*/ 521434 h 529369"/>
                  <a:gd name="connsiteX4" fmla="*/ 201929 w 456712"/>
                  <a:gd name="connsiteY4" fmla="*/ 520677 h 529369"/>
                  <a:gd name="connsiteX5" fmla="*/ 199695 w 456712"/>
                  <a:gd name="connsiteY5" fmla="*/ 521434 h 529369"/>
                  <a:gd name="connsiteX6" fmla="*/ 175500 w 456712"/>
                  <a:gd name="connsiteY6" fmla="*/ 527192 h 529369"/>
                  <a:gd name="connsiteX7" fmla="*/ 177124 w 456712"/>
                  <a:gd name="connsiteY7" fmla="*/ 526952 h 529369"/>
                  <a:gd name="connsiteX8" fmla="*/ 175500 w 456712"/>
                  <a:gd name="connsiteY8" fmla="*/ 527192 h 529369"/>
                  <a:gd name="connsiteX9" fmla="*/ 130486 w 456712"/>
                  <a:gd name="connsiteY9" fmla="*/ 527912 h 529369"/>
                  <a:gd name="connsiteX10" fmla="*/ 129249 w 456712"/>
                  <a:gd name="connsiteY10" fmla="*/ 527672 h 529369"/>
                  <a:gd name="connsiteX11" fmla="*/ 131206 w 456712"/>
                  <a:gd name="connsiteY11" fmla="*/ 527949 h 529369"/>
                  <a:gd name="connsiteX12" fmla="*/ 130486 w 456712"/>
                  <a:gd name="connsiteY12" fmla="*/ 527912 h 529369"/>
                  <a:gd name="connsiteX13" fmla="*/ 113414 w 456712"/>
                  <a:gd name="connsiteY13" fmla="*/ 524738 h 529369"/>
                  <a:gd name="connsiteX14" fmla="*/ 116034 w 456712"/>
                  <a:gd name="connsiteY14" fmla="*/ 525365 h 529369"/>
                  <a:gd name="connsiteX15" fmla="*/ 113414 w 456712"/>
                  <a:gd name="connsiteY15" fmla="*/ 524738 h 529369"/>
                  <a:gd name="connsiteX16" fmla="*/ 98335 w 456712"/>
                  <a:gd name="connsiteY16" fmla="*/ 520308 h 529369"/>
                  <a:gd name="connsiteX17" fmla="*/ 101233 w 456712"/>
                  <a:gd name="connsiteY17" fmla="*/ 521305 h 529369"/>
                  <a:gd name="connsiteX18" fmla="*/ 98335 w 456712"/>
                  <a:gd name="connsiteY18" fmla="*/ 520308 h 529369"/>
                  <a:gd name="connsiteX19" fmla="*/ 84179 w 456712"/>
                  <a:gd name="connsiteY19" fmla="*/ 514457 h 529369"/>
                  <a:gd name="connsiteX20" fmla="*/ 86930 w 456712"/>
                  <a:gd name="connsiteY20" fmla="*/ 515731 h 529369"/>
                  <a:gd name="connsiteX21" fmla="*/ 84179 w 456712"/>
                  <a:gd name="connsiteY21" fmla="*/ 514457 h 529369"/>
                  <a:gd name="connsiteX22" fmla="*/ 70891 w 456712"/>
                  <a:gd name="connsiteY22" fmla="*/ 507315 h 529369"/>
                  <a:gd name="connsiteX23" fmla="*/ 73235 w 456712"/>
                  <a:gd name="connsiteY23" fmla="*/ 508755 h 529369"/>
                  <a:gd name="connsiteX24" fmla="*/ 70891 w 456712"/>
                  <a:gd name="connsiteY24" fmla="*/ 507315 h 529369"/>
                  <a:gd name="connsiteX25" fmla="*/ 58489 w 456712"/>
                  <a:gd name="connsiteY25" fmla="*/ 498715 h 529369"/>
                  <a:gd name="connsiteX26" fmla="*/ 60482 w 456712"/>
                  <a:gd name="connsiteY26" fmla="*/ 500265 h 529369"/>
                  <a:gd name="connsiteX27" fmla="*/ 58489 w 456712"/>
                  <a:gd name="connsiteY27" fmla="*/ 498715 h 529369"/>
                  <a:gd name="connsiteX28" fmla="*/ 47102 w 456712"/>
                  <a:gd name="connsiteY28" fmla="*/ 488896 h 529369"/>
                  <a:gd name="connsiteX29" fmla="*/ 48652 w 456712"/>
                  <a:gd name="connsiteY29" fmla="*/ 490446 h 529369"/>
                  <a:gd name="connsiteX30" fmla="*/ 47102 w 456712"/>
                  <a:gd name="connsiteY30" fmla="*/ 488896 h 529369"/>
                  <a:gd name="connsiteX31" fmla="*/ 65797 w 456712"/>
                  <a:gd name="connsiteY31" fmla="*/ 153921 h 529369"/>
                  <a:gd name="connsiteX32" fmla="*/ 65521 w 456712"/>
                  <a:gd name="connsiteY32" fmla="*/ 153515 h 529369"/>
                  <a:gd name="connsiteX33" fmla="*/ 65797 w 456712"/>
                  <a:gd name="connsiteY33" fmla="*/ 153921 h 529369"/>
                  <a:gd name="connsiteX34" fmla="*/ 60316 w 456712"/>
                  <a:gd name="connsiteY34" fmla="*/ 143309 h 529369"/>
                  <a:gd name="connsiteX35" fmla="*/ 58839 w 456712"/>
                  <a:gd name="connsiteY35" fmla="*/ 140245 h 529369"/>
                  <a:gd name="connsiteX36" fmla="*/ 60316 w 456712"/>
                  <a:gd name="connsiteY36" fmla="*/ 143309 h 529369"/>
                  <a:gd name="connsiteX37" fmla="*/ 54115 w 456712"/>
                  <a:gd name="connsiteY37" fmla="*/ 126882 h 529369"/>
                  <a:gd name="connsiteX38" fmla="*/ 55259 w 456712"/>
                  <a:gd name="connsiteY38" fmla="*/ 130500 h 529369"/>
                  <a:gd name="connsiteX39" fmla="*/ 54115 w 456712"/>
                  <a:gd name="connsiteY39" fmla="*/ 126882 h 529369"/>
                  <a:gd name="connsiteX40" fmla="*/ 51328 w 456712"/>
                  <a:gd name="connsiteY40" fmla="*/ 113465 h 529369"/>
                  <a:gd name="connsiteX41" fmla="*/ 52011 w 456712"/>
                  <a:gd name="connsiteY41" fmla="*/ 117563 h 529369"/>
                  <a:gd name="connsiteX42" fmla="*/ 51328 w 456712"/>
                  <a:gd name="connsiteY42" fmla="*/ 113465 h 529369"/>
                  <a:gd name="connsiteX43" fmla="*/ 50405 w 456712"/>
                  <a:gd name="connsiteY43" fmla="*/ 100269 h 529369"/>
                  <a:gd name="connsiteX44" fmla="*/ 50516 w 456712"/>
                  <a:gd name="connsiteY44" fmla="*/ 104570 h 529369"/>
                  <a:gd name="connsiteX45" fmla="*/ 50405 w 456712"/>
                  <a:gd name="connsiteY45" fmla="*/ 100269 h 529369"/>
                  <a:gd name="connsiteX46" fmla="*/ 51328 w 456712"/>
                  <a:gd name="connsiteY46" fmla="*/ 87498 h 529369"/>
                  <a:gd name="connsiteX47" fmla="*/ 50848 w 456712"/>
                  <a:gd name="connsiteY47" fmla="*/ 91484 h 529369"/>
                  <a:gd name="connsiteX48" fmla="*/ 51328 w 456712"/>
                  <a:gd name="connsiteY48" fmla="*/ 87498 h 529369"/>
                  <a:gd name="connsiteX49" fmla="*/ 53912 w 456712"/>
                  <a:gd name="connsiteY49" fmla="*/ 75206 h 529369"/>
                  <a:gd name="connsiteX50" fmla="*/ 53118 w 456712"/>
                  <a:gd name="connsiteY50" fmla="*/ 78270 h 529369"/>
                  <a:gd name="connsiteX51" fmla="*/ 53912 w 456712"/>
                  <a:gd name="connsiteY51" fmla="*/ 75206 h 529369"/>
                  <a:gd name="connsiteX52" fmla="*/ 57769 w 456712"/>
                  <a:gd name="connsiteY52" fmla="*/ 63874 h 529369"/>
                  <a:gd name="connsiteX53" fmla="*/ 58120 w 456712"/>
                  <a:gd name="connsiteY53" fmla="*/ 63154 h 529369"/>
                  <a:gd name="connsiteX54" fmla="*/ 57326 w 456712"/>
                  <a:gd name="connsiteY54" fmla="*/ 65147 h 529369"/>
                  <a:gd name="connsiteX55" fmla="*/ 57769 w 456712"/>
                  <a:gd name="connsiteY55" fmla="*/ 63874 h 529369"/>
                  <a:gd name="connsiteX56" fmla="*/ 63694 w 456712"/>
                  <a:gd name="connsiteY56" fmla="*/ 52099 h 529369"/>
                  <a:gd name="connsiteX57" fmla="*/ 62900 w 456712"/>
                  <a:gd name="connsiteY57" fmla="*/ 53575 h 529369"/>
                  <a:gd name="connsiteX58" fmla="*/ 63694 w 456712"/>
                  <a:gd name="connsiteY58" fmla="*/ 52099 h 529369"/>
                  <a:gd name="connsiteX59" fmla="*/ 70541 w 456712"/>
                  <a:gd name="connsiteY59" fmla="*/ 41912 h 529369"/>
                  <a:gd name="connsiteX60" fmla="*/ 69987 w 456712"/>
                  <a:gd name="connsiteY60" fmla="*/ 42668 h 529369"/>
                  <a:gd name="connsiteX61" fmla="*/ 70541 w 456712"/>
                  <a:gd name="connsiteY61" fmla="*/ 41912 h 529369"/>
                  <a:gd name="connsiteX62" fmla="*/ 78569 w 456712"/>
                  <a:gd name="connsiteY62" fmla="*/ 32573 h 529369"/>
                  <a:gd name="connsiteX63" fmla="*/ 78255 w 456712"/>
                  <a:gd name="connsiteY63" fmla="*/ 32886 h 529369"/>
                  <a:gd name="connsiteX64" fmla="*/ 78569 w 456712"/>
                  <a:gd name="connsiteY64" fmla="*/ 32573 h 529369"/>
                  <a:gd name="connsiteX65" fmla="*/ 87594 w 456712"/>
                  <a:gd name="connsiteY65" fmla="*/ 24249 h 529369"/>
                  <a:gd name="connsiteX66" fmla="*/ 87483 w 456712"/>
                  <a:gd name="connsiteY66" fmla="*/ 24360 h 529369"/>
                  <a:gd name="connsiteX67" fmla="*/ 87594 w 456712"/>
                  <a:gd name="connsiteY67" fmla="*/ 24249 h 529369"/>
                  <a:gd name="connsiteX68" fmla="*/ 177419 w 456712"/>
                  <a:gd name="connsiteY68" fmla="*/ 96652 h 529369"/>
                  <a:gd name="connsiteX69" fmla="*/ 179320 w 456712"/>
                  <a:gd name="connsiteY69" fmla="*/ 95729 h 529369"/>
                  <a:gd name="connsiteX70" fmla="*/ 177419 w 456712"/>
                  <a:gd name="connsiteY70" fmla="*/ 96652 h 529369"/>
                  <a:gd name="connsiteX71" fmla="*/ 168339 w 456712"/>
                  <a:gd name="connsiteY71" fmla="*/ 102539 h 529369"/>
                  <a:gd name="connsiteX72" fmla="*/ 169963 w 456712"/>
                  <a:gd name="connsiteY72" fmla="*/ 100675 h 529369"/>
                  <a:gd name="connsiteX73" fmla="*/ 168339 w 456712"/>
                  <a:gd name="connsiteY73" fmla="*/ 102539 h 529369"/>
                  <a:gd name="connsiteX74" fmla="*/ 163965 w 456712"/>
                  <a:gd name="connsiteY74" fmla="*/ 111361 h 529369"/>
                  <a:gd name="connsiteX75" fmla="*/ 164721 w 456712"/>
                  <a:gd name="connsiteY75" fmla="*/ 107670 h 529369"/>
                  <a:gd name="connsiteX76" fmla="*/ 163965 w 456712"/>
                  <a:gd name="connsiteY76" fmla="*/ 111361 h 529369"/>
                  <a:gd name="connsiteX77" fmla="*/ 164260 w 456712"/>
                  <a:gd name="connsiteY77" fmla="*/ 121309 h 529369"/>
                  <a:gd name="connsiteX78" fmla="*/ 163430 w 456712"/>
                  <a:gd name="connsiteY78" fmla="*/ 117415 h 529369"/>
                  <a:gd name="connsiteX79" fmla="*/ 164260 w 456712"/>
                  <a:gd name="connsiteY79" fmla="*/ 121309 h 529369"/>
                  <a:gd name="connsiteX80" fmla="*/ 167748 w 456712"/>
                  <a:gd name="connsiteY80" fmla="*/ 132253 h 529369"/>
                  <a:gd name="connsiteX81" fmla="*/ 166586 w 456712"/>
                  <a:gd name="connsiteY81" fmla="*/ 129836 h 529369"/>
                  <a:gd name="connsiteX82" fmla="*/ 167748 w 456712"/>
                  <a:gd name="connsiteY82" fmla="*/ 132253 h 529369"/>
                  <a:gd name="connsiteX83" fmla="*/ 185208 w 456712"/>
                  <a:gd name="connsiteY83" fmla="*/ 429376 h 529369"/>
                  <a:gd name="connsiteX84" fmla="*/ 183934 w 456712"/>
                  <a:gd name="connsiteY84" fmla="*/ 430095 h 529369"/>
                  <a:gd name="connsiteX85" fmla="*/ 185208 w 456712"/>
                  <a:gd name="connsiteY85" fmla="*/ 429376 h 529369"/>
                  <a:gd name="connsiteX86" fmla="*/ 173709 w 456712"/>
                  <a:gd name="connsiteY86" fmla="*/ 434562 h 529369"/>
                  <a:gd name="connsiteX87" fmla="*/ 172436 w 456712"/>
                  <a:gd name="connsiteY87" fmla="*/ 435005 h 529369"/>
                  <a:gd name="connsiteX88" fmla="*/ 173709 w 456712"/>
                  <a:gd name="connsiteY88" fmla="*/ 434562 h 529369"/>
                  <a:gd name="connsiteX89" fmla="*/ 152430 w 456712"/>
                  <a:gd name="connsiteY89" fmla="*/ 435835 h 529369"/>
                  <a:gd name="connsiteX90" fmla="*/ 147613 w 456712"/>
                  <a:gd name="connsiteY90" fmla="*/ 434876 h 529369"/>
                  <a:gd name="connsiteX91" fmla="*/ 152430 w 456712"/>
                  <a:gd name="connsiteY91" fmla="*/ 435835 h 529369"/>
                  <a:gd name="connsiteX92" fmla="*/ 141024 w 456712"/>
                  <a:gd name="connsiteY92" fmla="*/ 432679 h 529369"/>
                  <a:gd name="connsiteX93" fmla="*/ 136004 w 456712"/>
                  <a:gd name="connsiteY93" fmla="*/ 430483 h 529369"/>
                  <a:gd name="connsiteX94" fmla="*/ 141024 w 456712"/>
                  <a:gd name="connsiteY94" fmla="*/ 432679 h 529369"/>
                  <a:gd name="connsiteX95" fmla="*/ 129803 w 456712"/>
                  <a:gd name="connsiteY95" fmla="*/ 426995 h 529369"/>
                  <a:gd name="connsiteX96" fmla="*/ 125392 w 456712"/>
                  <a:gd name="connsiteY96" fmla="*/ 423857 h 529369"/>
                  <a:gd name="connsiteX97" fmla="*/ 129803 w 456712"/>
                  <a:gd name="connsiteY97" fmla="*/ 426995 h 529369"/>
                  <a:gd name="connsiteX98" fmla="*/ 119430 w 456712"/>
                  <a:gd name="connsiteY98" fmla="*/ 419114 h 529369"/>
                  <a:gd name="connsiteX99" fmla="*/ 115647 w 456712"/>
                  <a:gd name="connsiteY99" fmla="*/ 415220 h 529369"/>
                  <a:gd name="connsiteX100" fmla="*/ 119430 w 456712"/>
                  <a:gd name="connsiteY100" fmla="*/ 419114 h 529369"/>
                  <a:gd name="connsiteX101" fmla="*/ 101639 w 456712"/>
                  <a:gd name="connsiteY101" fmla="*/ 348317 h 529369"/>
                  <a:gd name="connsiteX102" fmla="*/ 102229 w 456712"/>
                  <a:gd name="connsiteY102" fmla="*/ 347007 h 529369"/>
                  <a:gd name="connsiteX103" fmla="*/ 101639 w 456712"/>
                  <a:gd name="connsiteY103" fmla="*/ 348317 h 529369"/>
                  <a:gd name="connsiteX104" fmla="*/ 186481 w 456712"/>
                  <a:gd name="connsiteY104" fmla="*/ 428379 h 529369"/>
                  <a:gd name="connsiteX105" fmla="*/ 181830 w 456712"/>
                  <a:gd name="connsiteY105" fmla="*/ 431000 h 529369"/>
                  <a:gd name="connsiteX106" fmla="*/ 175869 w 456712"/>
                  <a:gd name="connsiteY106" fmla="*/ 433621 h 529369"/>
                  <a:gd name="connsiteX107" fmla="*/ 171052 w 456712"/>
                  <a:gd name="connsiteY107" fmla="*/ 435171 h 529369"/>
                  <a:gd name="connsiteX108" fmla="*/ 165238 w 456712"/>
                  <a:gd name="connsiteY108" fmla="*/ 436038 h 529369"/>
                  <a:gd name="connsiteX109" fmla="*/ 160218 w 456712"/>
                  <a:gd name="connsiteY109" fmla="*/ 436555 h 529369"/>
                  <a:gd name="connsiteX110" fmla="*/ 160107 w 456712"/>
                  <a:gd name="connsiteY110" fmla="*/ 436555 h 529369"/>
                  <a:gd name="connsiteX111" fmla="*/ 155143 w 456712"/>
                  <a:gd name="connsiteY111" fmla="*/ 436075 h 529369"/>
                  <a:gd name="connsiteX112" fmla="*/ 145878 w 456712"/>
                  <a:gd name="connsiteY112" fmla="*/ 434285 h 529369"/>
                  <a:gd name="connsiteX113" fmla="*/ 143294 w 456712"/>
                  <a:gd name="connsiteY113" fmla="*/ 433418 h 529369"/>
                  <a:gd name="connsiteX114" fmla="*/ 133752 w 456712"/>
                  <a:gd name="connsiteY114" fmla="*/ 429209 h 529369"/>
                  <a:gd name="connsiteX115" fmla="*/ 131686 w 456712"/>
                  <a:gd name="connsiteY115" fmla="*/ 428065 h 529369"/>
                  <a:gd name="connsiteX116" fmla="*/ 122014 w 456712"/>
                  <a:gd name="connsiteY116" fmla="*/ 421181 h 529369"/>
                  <a:gd name="connsiteX117" fmla="*/ 120815 w 456712"/>
                  <a:gd name="connsiteY117" fmla="*/ 420222 h 529369"/>
                  <a:gd name="connsiteX118" fmla="*/ 111033 w 456712"/>
                  <a:gd name="connsiteY118" fmla="*/ 410034 h 529369"/>
                  <a:gd name="connsiteX119" fmla="*/ 98944 w 456712"/>
                  <a:gd name="connsiteY119" fmla="*/ 389825 h 529369"/>
                  <a:gd name="connsiteX120" fmla="*/ 98317 w 456712"/>
                  <a:gd name="connsiteY120" fmla="*/ 387868 h 529369"/>
                  <a:gd name="connsiteX121" fmla="*/ 96047 w 456712"/>
                  <a:gd name="connsiteY121" fmla="*/ 379711 h 529369"/>
                  <a:gd name="connsiteX122" fmla="*/ 95973 w 456712"/>
                  <a:gd name="connsiteY122" fmla="*/ 378677 h 529369"/>
                  <a:gd name="connsiteX123" fmla="*/ 95382 w 456712"/>
                  <a:gd name="connsiteY123" fmla="*/ 369763 h 529369"/>
                  <a:gd name="connsiteX124" fmla="*/ 123233 w 456712"/>
                  <a:gd name="connsiteY124" fmla="*/ 323106 h 529369"/>
                  <a:gd name="connsiteX125" fmla="*/ 160384 w 456712"/>
                  <a:gd name="connsiteY125" fmla="*/ 290365 h 529369"/>
                  <a:gd name="connsiteX126" fmla="*/ 232658 w 456712"/>
                  <a:gd name="connsiteY126" fmla="*/ 385783 h 529369"/>
                  <a:gd name="connsiteX127" fmla="*/ 196226 w 456712"/>
                  <a:gd name="connsiteY127" fmla="*/ 420702 h 529369"/>
                  <a:gd name="connsiteX128" fmla="*/ 193236 w 456712"/>
                  <a:gd name="connsiteY128" fmla="*/ 423174 h 529369"/>
                  <a:gd name="connsiteX129" fmla="*/ 186481 w 456712"/>
                  <a:gd name="connsiteY129" fmla="*/ 428379 h 529369"/>
                  <a:gd name="connsiteX130" fmla="*/ 232197 w 456712"/>
                  <a:gd name="connsiteY130" fmla="*/ 1936 h 529369"/>
                  <a:gd name="connsiteX131" fmla="*/ 233636 w 456712"/>
                  <a:gd name="connsiteY131" fmla="*/ 2047 h 529369"/>
                  <a:gd name="connsiteX132" fmla="*/ 232197 w 456712"/>
                  <a:gd name="connsiteY132" fmla="*/ 1936 h 529369"/>
                  <a:gd name="connsiteX133" fmla="*/ 385621 w 456712"/>
                  <a:gd name="connsiteY133" fmla="*/ 363783 h 529369"/>
                  <a:gd name="connsiteX134" fmla="*/ 428623 w 456712"/>
                  <a:gd name="connsiteY134" fmla="*/ 287412 h 529369"/>
                  <a:gd name="connsiteX135" fmla="*/ 428660 w 456712"/>
                  <a:gd name="connsiteY135" fmla="*/ 287302 h 529369"/>
                  <a:gd name="connsiteX136" fmla="*/ 393501 w 456712"/>
                  <a:gd name="connsiteY136" fmla="*/ 245185 h 529369"/>
                  <a:gd name="connsiteX137" fmla="*/ 393427 w 456712"/>
                  <a:gd name="connsiteY137" fmla="*/ 245111 h 529369"/>
                  <a:gd name="connsiteX138" fmla="*/ 306721 w 456712"/>
                  <a:gd name="connsiteY138" fmla="*/ 326447 h 529369"/>
                  <a:gd name="connsiteX139" fmla="*/ 185595 w 456712"/>
                  <a:gd name="connsiteY139" fmla="*/ 161691 h 529369"/>
                  <a:gd name="connsiteX140" fmla="*/ 166308 w 456712"/>
                  <a:gd name="connsiteY140" fmla="*/ 128673 h 529369"/>
                  <a:gd name="connsiteX141" fmla="*/ 165515 w 456712"/>
                  <a:gd name="connsiteY141" fmla="*/ 125738 h 529369"/>
                  <a:gd name="connsiteX142" fmla="*/ 163522 w 456712"/>
                  <a:gd name="connsiteY142" fmla="*/ 116750 h 529369"/>
                  <a:gd name="connsiteX143" fmla="*/ 163799 w 456712"/>
                  <a:gd name="connsiteY143" fmla="*/ 113520 h 529369"/>
                  <a:gd name="connsiteX144" fmla="*/ 165072 w 456712"/>
                  <a:gd name="connsiteY144" fmla="*/ 107227 h 529369"/>
                  <a:gd name="connsiteX145" fmla="*/ 167213 w 456712"/>
                  <a:gd name="connsiteY145" fmla="*/ 104164 h 529369"/>
                  <a:gd name="connsiteX146" fmla="*/ 170553 w 456712"/>
                  <a:gd name="connsiteY146" fmla="*/ 100380 h 529369"/>
                  <a:gd name="connsiteX147" fmla="*/ 173543 w 456712"/>
                  <a:gd name="connsiteY147" fmla="*/ 98756 h 529369"/>
                  <a:gd name="connsiteX148" fmla="*/ 180298 w 456712"/>
                  <a:gd name="connsiteY148" fmla="*/ 95526 h 529369"/>
                  <a:gd name="connsiteX149" fmla="*/ 180778 w 456712"/>
                  <a:gd name="connsiteY149" fmla="*/ 95452 h 529369"/>
                  <a:gd name="connsiteX150" fmla="*/ 211323 w 456712"/>
                  <a:gd name="connsiteY150" fmla="*/ 91945 h 529369"/>
                  <a:gd name="connsiteX151" fmla="*/ 329016 w 456712"/>
                  <a:gd name="connsiteY151" fmla="*/ 91945 h 529369"/>
                  <a:gd name="connsiteX152" fmla="*/ 329016 w 456712"/>
                  <a:gd name="connsiteY152" fmla="*/ 18915 h 529369"/>
                  <a:gd name="connsiteX153" fmla="*/ 328906 w 456712"/>
                  <a:gd name="connsiteY153" fmla="*/ 18915 h 529369"/>
                  <a:gd name="connsiteX154" fmla="*/ 130301 w 456712"/>
                  <a:gd name="connsiteY154" fmla="*/ 4630 h 529369"/>
                  <a:gd name="connsiteX155" fmla="*/ 89975 w 456712"/>
                  <a:gd name="connsiteY155" fmla="*/ 22293 h 529369"/>
                  <a:gd name="connsiteX156" fmla="*/ 89532 w 456712"/>
                  <a:gd name="connsiteY156" fmla="*/ 22569 h 529369"/>
                  <a:gd name="connsiteX157" fmla="*/ 81577 w 456712"/>
                  <a:gd name="connsiteY157" fmla="*/ 29454 h 529369"/>
                  <a:gd name="connsiteX158" fmla="*/ 80433 w 456712"/>
                  <a:gd name="connsiteY158" fmla="*/ 30561 h 529369"/>
                  <a:gd name="connsiteX159" fmla="*/ 73623 w 456712"/>
                  <a:gd name="connsiteY159" fmla="*/ 37925 h 529369"/>
                  <a:gd name="connsiteX160" fmla="*/ 72239 w 456712"/>
                  <a:gd name="connsiteY160" fmla="*/ 39605 h 529369"/>
                  <a:gd name="connsiteX161" fmla="*/ 66425 w 456712"/>
                  <a:gd name="connsiteY161" fmla="*/ 47688 h 529369"/>
                  <a:gd name="connsiteX162" fmla="*/ 65115 w 456712"/>
                  <a:gd name="connsiteY162" fmla="*/ 49589 h 529369"/>
                  <a:gd name="connsiteX163" fmla="*/ 60261 w 456712"/>
                  <a:gd name="connsiteY163" fmla="*/ 58411 h 529369"/>
                  <a:gd name="connsiteX164" fmla="*/ 59264 w 456712"/>
                  <a:gd name="connsiteY164" fmla="*/ 60404 h 529369"/>
                  <a:gd name="connsiteX165" fmla="*/ 57548 w 456712"/>
                  <a:gd name="connsiteY165" fmla="*/ 63782 h 529369"/>
                  <a:gd name="connsiteX166" fmla="*/ 55555 w 456712"/>
                  <a:gd name="connsiteY166" fmla="*/ 69669 h 529369"/>
                  <a:gd name="connsiteX167" fmla="*/ 54632 w 456712"/>
                  <a:gd name="connsiteY167" fmla="*/ 72290 h 529369"/>
                  <a:gd name="connsiteX168" fmla="*/ 52085 w 456712"/>
                  <a:gd name="connsiteY168" fmla="*/ 82275 h 529369"/>
                  <a:gd name="connsiteX169" fmla="*/ 51642 w 456712"/>
                  <a:gd name="connsiteY169" fmla="*/ 84415 h 529369"/>
                  <a:gd name="connsiteX170" fmla="*/ 50442 w 456712"/>
                  <a:gd name="connsiteY170" fmla="*/ 95268 h 529369"/>
                  <a:gd name="connsiteX171" fmla="*/ 50332 w 456712"/>
                  <a:gd name="connsiteY171" fmla="*/ 97169 h 529369"/>
                  <a:gd name="connsiteX172" fmla="*/ 50645 w 456712"/>
                  <a:gd name="connsiteY172" fmla="*/ 108463 h 529369"/>
                  <a:gd name="connsiteX173" fmla="*/ 50811 w 456712"/>
                  <a:gd name="connsiteY173" fmla="*/ 110568 h 529369"/>
                  <a:gd name="connsiteX174" fmla="*/ 52768 w 456712"/>
                  <a:gd name="connsiteY174" fmla="*/ 121899 h 529369"/>
                  <a:gd name="connsiteX175" fmla="*/ 53321 w 456712"/>
                  <a:gd name="connsiteY175" fmla="*/ 124280 h 529369"/>
                  <a:gd name="connsiteX176" fmla="*/ 57068 w 456712"/>
                  <a:gd name="connsiteY176" fmla="*/ 135982 h 529369"/>
                  <a:gd name="connsiteX177" fmla="*/ 57825 w 456712"/>
                  <a:gd name="connsiteY177" fmla="*/ 138011 h 529369"/>
                  <a:gd name="connsiteX178" fmla="*/ 73586 w 456712"/>
                  <a:gd name="connsiteY178" fmla="*/ 166046 h 529369"/>
                  <a:gd name="connsiteX179" fmla="*/ 110110 w 456712"/>
                  <a:gd name="connsiteY179" fmla="*/ 218793 h 529369"/>
                  <a:gd name="connsiteX180" fmla="*/ 60740 w 456712"/>
                  <a:gd name="connsiteY180" fmla="*/ 262239 h 529369"/>
                  <a:gd name="connsiteX181" fmla="*/ 2346 w 456712"/>
                  <a:gd name="connsiteY181" fmla="*/ 358302 h 529369"/>
                  <a:gd name="connsiteX182" fmla="*/ 28480 w 456712"/>
                  <a:gd name="connsiteY182" fmla="*/ 467247 h 529369"/>
                  <a:gd name="connsiteX183" fmla="*/ 50553 w 456712"/>
                  <a:gd name="connsiteY183" fmla="*/ 492273 h 529369"/>
                  <a:gd name="connsiteX184" fmla="*/ 52860 w 456712"/>
                  <a:gd name="connsiteY184" fmla="*/ 494230 h 529369"/>
                  <a:gd name="connsiteX185" fmla="*/ 62845 w 456712"/>
                  <a:gd name="connsiteY185" fmla="*/ 502110 h 529369"/>
                  <a:gd name="connsiteX186" fmla="*/ 66111 w 456712"/>
                  <a:gd name="connsiteY186" fmla="*/ 504307 h 529369"/>
                  <a:gd name="connsiteX187" fmla="*/ 76207 w 456712"/>
                  <a:gd name="connsiteY187" fmla="*/ 510508 h 529369"/>
                  <a:gd name="connsiteX188" fmla="*/ 79621 w 456712"/>
                  <a:gd name="connsiteY188" fmla="*/ 512298 h 529369"/>
                  <a:gd name="connsiteX189" fmla="*/ 90362 w 456712"/>
                  <a:gd name="connsiteY189" fmla="*/ 517355 h 529369"/>
                  <a:gd name="connsiteX190" fmla="*/ 93703 w 456712"/>
                  <a:gd name="connsiteY190" fmla="*/ 518665 h 529369"/>
                  <a:gd name="connsiteX191" fmla="*/ 105035 w 456712"/>
                  <a:gd name="connsiteY191" fmla="*/ 522597 h 529369"/>
                  <a:gd name="connsiteX192" fmla="*/ 108375 w 456712"/>
                  <a:gd name="connsiteY192" fmla="*/ 523557 h 529369"/>
                  <a:gd name="connsiteX193" fmla="*/ 119947 w 456712"/>
                  <a:gd name="connsiteY193" fmla="*/ 526270 h 529369"/>
                  <a:gd name="connsiteX194" fmla="*/ 123694 w 456712"/>
                  <a:gd name="connsiteY194" fmla="*/ 526897 h 529369"/>
                  <a:gd name="connsiteX195" fmla="*/ 130449 w 456712"/>
                  <a:gd name="connsiteY195" fmla="*/ 528097 h 529369"/>
                  <a:gd name="connsiteX196" fmla="*/ 134343 w 456712"/>
                  <a:gd name="connsiteY196" fmla="*/ 528336 h 529369"/>
                  <a:gd name="connsiteX197" fmla="*/ 143848 w 456712"/>
                  <a:gd name="connsiteY197" fmla="*/ 528927 h 529369"/>
                  <a:gd name="connsiteX198" fmla="*/ 150769 w 456712"/>
                  <a:gd name="connsiteY198" fmla="*/ 529370 h 529369"/>
                  <a:gd name="connsiteX199" fmla="*/ 153519 w 456712"/>
                  <a:gd name="connsiteY199" fmla="*/ 529167 h 529369"/>
                  <a:gd name="connsiteX200" fmla="*/ 172048 w 456712"/>
                  <a:gd name="connsiteY200" fmla="*/ 527691 h 529369"/>
                  <a:gd name="connsiteX201" fmla="*/ 179412 w 456712"/>
                  <a:gd name="connsiteY201" fmla="*/ 526620 h 529369"/>
                  <a:gd name="connsiteX202" fmla="*/ 197315 w 456712"/>
                  <a:gd name="connsiteY202" fmla="*/ 522246 h 529369"/>
                  <a:gd name="connsiteX203" fmla="*/ 204439 w 456712"/>
                  <a:gd name="connsiteY203" fmla="*/ 519828 h 529369"/>
                  <a:gd name="connsiteX204" fmla="*/ 220901 w 456712"/>
                  <a:gd name="connsiteY204" fmla="*/ 512593 h 529369"/>
                  <a:gd name="connsiteX205" fmla="*/ 225755 w 456712"/>
                  <a:gd name="connsiteY205" fmla="*/ 509696 h 529369"/>
                  <a:gd name="connsiteX206" fmla="*/ 239671 w 456712"/>
                  <a:gd name="connsiteY206" fmla="*/ 499951 h 529369"/>
                  <a:gd name="connsiteX207" fmla="*/ 241461 w 456712"/>
                  <a:gd name="connsiteY207" fmla="*/ 498678 h 529369"/>
                  <a:gd name="connsiteX208" fmla="*/ 288007 w 456712"/>
                  <a:gd name="connsiteY208" fmla="*/ 457429 h 529369"/>
                  <a:gd name="connsiteX209" fmla="*/ 338890 w 456712"/>
                  <a:gd name="connsiteY209" fmla="*/ 525845 h 529369"/>
                  <a:gd name="connsiteX210" fmla="*/ 456713 w 456712"/>
                  <a:gd name="connsiteY210" fmla="*/ 525845 h 529369"/>
                  <a:gd name="connsiteX211" fmla="*/ 359137 w 456712"/>
                  <a:gd name="connsiteY211" fmla="*/ 395140 h 529369"/>
                  <a:gd name="connsiteX212" fmla="*/ 385621 w 456712"/>
                  <a:gd name="connsiteY212" fmla="*/ 363783 h 52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456712" h="529369">
                    <a:moveTo>
                      <a:pt x="222489" y="511634"/>
                    </a:moveTo>
                    <a:cubicBezTo>
                      <a:pt x="222691" y="511523"/>
                      <a:pt x="222895" y="511394"/>
                      <a:pt x="223079" y="511283"/>
                    </a:cubicBezTo>
                    <a:cubicBezTo>
                      <a:pt x="222876" y="511412"/>
                      <a:pt x="222691" y="511523"/>
                      <a:pt x="222489" y="511634"/>
                    </a:cubicBezTo>
                    <a:moveTo>
                      <a:pt x="199695" y="521434"/>
                    </a:moveTo>
                    <a:cubicBezTo>
                      <a:pt x="200452" y="521194"/>
                      <a:pt x="201172" y="520954"/>
                      <a:pt x="201929" y="520677"/>
                    </a:cubicBezTo>
                    <a:cubicBezTo>
                      <a:pt x="201172" y="520954"/>
                      <a:pt x="200452" y="521194"/>
                      <a:pt x="199695" y="521434"/>
                    </a:cubicBezTo>
                    <a:moveTo>
                      <a:pt x="175500" y="527192"/>
                    </a:moveTo>
                    <a:cubicBezTo>
                      <a:pt x="176053" y="527118"/>
                      <a:pt x="176607" y="527081"/>
                      <a:pt x="177124" y="526952"/>
                    </a:cubicBezTo>
                    <a:cubicBezTo>
                      <a:pt x="176625" y="527081"/>
                      <a:pt x="176072" y="527118"/>
                      <a:pt x="175500" y="527192"/>
                    </a:cubicBezTo>
                    <a:moveTo>
                      <a:pt x="130486" y="527912"/>
                    </a:moveTo>
                    <a:cubicBezTo>
                      <a:pt x="130043" y="527838"/>
                      <a:pt x="129655" y="527746"/>
                      <a:pt x="129249" y="527672"/>
                    </a:cubicBezTo>
                    <a:cubicBezTo>
                      <a:pt x="129895" y="527746"/>
                      <a:pt x="130523" y="527875"/>
                      <a:pt x="131206" y="527949"/>
                    </a:cubicBezTo>
                    <a:cubicBezTo>
                      <a:pt x="130965" y="527912"/>
                      <a:pt x="130726" y="527912"/>
                      <a:pt x="130486" y="527912"/>
                    </a:cubicBezTo>
                    <a:moveTo>
                      <a:pt x="113414" y="524738"/>
                    </a:moveTo>
                    <a:cubicBezTo>
                      <a:pt x="114281" y="524978"/>
                      <a:pt x="115167" y="525180"/>
                      <a:pt x="116034" y="525365"/>
                    </a:cubicBezTo>
                    <a:cubicBezTo>
                      <a:pt x="115167" y="525162"/>
                      <a:pt x="114281" y="524959"/>
                      <a:pt x="113414" y="524738"/>
                    </a:cubicBezTo>
                    <a:moveTo>
                      <a:pt x="98335" y="520308"/>
                    </a:moveTo>
                    <a:cubicBezTo>
                      <a:pt x="99295" y="520622"/>
                      <a:pt x="100236" y="520991"/>
                      <a:pt x="101233" y="521305"/>
                    </a:cubicBezTo>
                    <a:cubicBezTo>
                      <a:pt x="100255" y="520991"/>
                      <a:pt x="99295" y="520640"/>
                      <a:pt x="98335" y="520308"/>
                    </a:cubicBezTo>
                    <a:moveTo>
                      <a:pt x="84179" y="514457"/>
                    </a:moveTo>
                    <a:cubicBezTo>
                      <a:pt x="85102" y="514900"/>
                      <a:pt x="85970" y="515325"/>
                      <a:pt x="86930" y="515731"/>
                    </a:cubicBezTo>
                    <a:cubicBezTo>
                      <a:pt x="85970" y="515343"/>
                      <a:pt x="85102" y="514900"/>
                      <a:pt x="84179" y="514457"/>
                    </a:cubicBezTo>
                    <a:moveTo>
                      <a:pt x="70891" y="507315"/>
                    </a:moveTo>
                    <a:cubicBezTo>
                      <a:pt x="71685" y="507795"/>
                      <a:pt x="72442" y="508275"/>
                      <a:pt x="73235" y="508755"/>
                    </a:cubicBezTo>
                    <a:cubicBezTo>
                      <a:pt x="72442" y="508256"/>
                      <a:pt x="71685" y="507777"/>
                      <a:pt x="70891" y="507315"/>
                    </a:cubicBezTo>
                    <a:moveTo>
                      <a:pt x="58489" y="498715"/>
                    </a:moveTo>
                    <a:cubicBezTo>
                      <a:pt x="59172" y="499231"/>
                      <a:pt x="59799" y="499785"/>
                      <a:pt x="60482" y="500265"/>
                    </a:cubicBezTo>
                    <a:cubicBezTo>
                      <a:pt x="59799" y="499785"/>
                      <a:pt x="59154" y="499231"/>
                      <a:pt x="58489" y="498715"/>
                    </a:cubicBezTo>
                    <a:moveTo>
                      <a:pt x="47102" y="488896"/>
                    </a:moveTo>
                    <a:cubicBezTo>
                      <a:pt x="47619" y="489413"/>
                      <a:pt x="48135" y="489966"/>
                      <a:pt x="48652" y="490446"/>
                    </a:cubicBezTo>
                    <a:cubicBezTo>
                      <a:pt x="48135" y="489966"/>
                      <a:pt x="47619" y="489413"/>
                      <a:pt x="47102" y="488896"/>
                    </a:cubicBezTo>
                    <a:moveTo>
                      <a:pt x="65797" y="153921"/>
                    </a:moveTo>
                    <a:cubicBezTo>
                      <a:pt x="65724" y="153810"/>
                      <a:pt x="65595" y="153644"/>
                      <a:pt x="65521" y="153515"/>
                    </a:cubicBezTo>
                    <a:cubicBezTo>
                      <a:pt x="65595" y="153644"/>
                      <a:pt x="65724" y="153810"/>
                      <a:pt x="65797" y="153921"/>
                    </a:cubicBezTo>
                    <a:moveTo>
                      <a:pt x="60316" y="143309"/>
                    </a:moveTo>
                    <a:cubicBezTo>
                      <a:pt x="59836" y="142275"/>
                      <a:pt x="59282" y="141278"/>
                      <a:pt x="58839" y="140245"/>
                    </a:cubicBezTo>
                    <a:cubicBezTo>
                      <a:pt x="59282" y="141278"/>
                      <a:pt x="59836" y="142275"/>
                      <a:pt x="60316" y="143309"/>
                    </a:cubicBezTo>
                    <a:moveTo>
                      <a:pt x="54115" y="126882"/>
                    </a:moveTo>
                    <a:cubicBezTo>
                      <a:pt x="54466" y="128082"/>
                      <a:pt x="54909" y="129300"/>
                      <a:pt x="55259" y="130500"/>
                    </a:cubicBezTo>
                    <a:cubicBezTo>
                      <a:pt x="54909" y="129300"/>
                      <a:pt x="54466" y="128064"/>
                      <a:pt x="54115" y="126882"/>
                    </a:cubicBezTo>
                    <a:moveTo>
                      <a:pt x="51328" y="113465"/>
                    </a:moveTo>
                    <a:cubicBezTo>
                      <a:pt x="51531" y="114813"/>
                      <a:pt x="51771" y="116178"/>
                      <a:pt x="52011" y="117563"/>
                    </a:cubicBezTo>
                    <a:cubicBezTo>
                      <a:pt x="51753" y="116215"/>
                      <a:pt x="51531" y="114831"/>
                      <a:pt x="51328" y="113465"/>
                    </a:cubicBezTo>
                    <a:moveTo>
                      <a:pt x="50405" y="100269"/>
                    </a:moveTo>
                    <a:cubicBezTo>
                      <a:pt x="50405" y="101709"/>
                      <a:pt x="50442" y="103130"/>
                      <a:pt x="50516" y="104570"/>
                    </a:cubicBezTo>
                    <a:cubicBezTo>
                      <a:pt x="50442" y="103130"/>
                      <a:pt x="50405" y="101690"/>
                      <a:pt x="50405" y="100269"/>
                    </a:cubicBezTo>
                    <a:moveTo>
                      <a:pt x="51328" y="87498"/>
                    </a:moveTo>
                    <a:cubicBezTo>
                      <a:pt x="51125" y="88808"/>
                      <a:pt x="51014" y="90118"/>
                      <a:pt x="50848" y="91484"/>
                    </a:cubicBezTo>
                    <a:cubicBezTo>
                      <a:pt x="51014" y="90118"/>
                      <a:pt x="51125" y="88808"/>
                      <a:pt x="51328" y="87498"/>
                    </a:cubicBezTo>
                    <a:moveTo>
                      <a:pt x="53912" y="75206"/>
                    </a:moveTo>
                    <a:cubicBezTo>
                      <a:pt x="53598" y="76202"/>
                      <a:pt x="53358" y="77236"/>
                      <a:pt x="53118" y="78270"/>
                    </a:cubicBezTo>
                    <a:cubicBezTo>
                      <a:pt x="53358" y="77236"/>
                      <a:pt x="53598" y="76202"/>
                      <a:pt x="53912" y="75206"/>
                    </a:cubicBezTo>
                    <a:moveTo>
                      <a:pt x="57769" y="63874"/>
                    </a:moveTo>
                    <a:cubicBezTo>
                      <a:pt x="57880" y="63634"/>
                      <a:pt x="58046" y="63394"/>
                      <a:pt x="58120" y="63154"/>
                    </a:cubicBezTo>
                    <a:cubicBezTo>
                      <a:pt x="57843" y="63837"/>
                      <a:pt x="57603" y="64502"/>
                      <a:pt x="57326" y="65147"/>
                    </a:cubicBezTo>
                    <a:cubicBezTo>
                      <a:pt x="57492" y="64741"/>
                      <a:pt x="57566" y="64298"/>
                      <a:pt x="57769" y="63874"/>
                    </a:cubicBezTo>
                    <a:moveTo>
                      <a:pt x="63694" y="52099"/>
                    </a:moveTo>
                    <a:cubicBezTo>
                      <a:pt x="63417" y="52579"/>
                      <a:pt x="63177" y="53096"/>
                      <a:pt x="62900" y="53575"/>
                    </a:cubicBezTo>
                    <a:cubicBezTo>
                      <a:pt x="63177" y="53096"/>
                      <a:pt x="63417" y="52616"/>
                      <a:pt x="63694" y="52099"/>
                    </a:cubicBezTo>
                    <a:moveTo>
                      <a:pt x="70541" y="41912"/>
                    </a:moveTo>
                    <a:cubicBezTo>
                      <a:pt x="70337" y="42151"/>
                      <a:pt x="70190" y="42428"/>
                      <a:pt x="69987" y="42668"/>
                    </a:cubicBezTo>
                    <a:cubicBezTo>
                      <a:pt x="70172" y="42428"/>
                      <a:pt x="70337" y="42151"/>
                      <a:pt x="70541" y="41912"/>
                    </a:cubicBezTo>
                    <a:moveTo>
                      <a:pt x="78569" y="32573"/>
                    </a:moveTo>
                    <a:cubicBezTo>
                      <a:pt x="78458" y="32684"/>
                      <a:pt x="78329" y="32813"/>
                      <a:pt x="78255" y="32886"/>
                    </a:cubicBezTo>
                    <a:cubicBezTo>
                      <a:pt x="78329" y="32794"/>
                      <a:pt x="78458" y="32684"/>
                      <a:pt x="78569" y="32573"/>
                    </a:cubicBezTo>
                    <a:moveTo>
                      <a:pt x="87594" y="24249"/>
                    </a:moveTo>
                    <a:cubicBezTo>
                      <a:pt x="87557" y="24286"/>
                      <a:pt x="87520" y="24323"/>
                      <a:pt x="87483" y="24360"/>
                    </a:cubicBezTo>
                    <a:cubicBezTo>
                      <a:pt x="87520" y="24323"/>
                      <a:pt x="87557" y="24286"/>
                      <a:pt x="87594" y="24249"/>
                    </a:cubicBezTo>
                    <a:moveTo>
                      <a:pt x="177419" y="96652"/>
                    </a:moveTo>
                    <a:cubicBezTo>
                      <a:pt x="178102" y="96375"/>
                      <a:pt x="178563" y="96024"/>
                      <a:pt x="179320" y="95729"/>
                    </a:cubicBezTo>
                    <a:cubicBezTo>
                      <a:pt x="178563" y="96006"/>
                      <a:pt x="178102" y="96375"/>
                      <a:pt x="177419" y="96652"/>
                    </a:cubicBezTo>
                    <a:moveTo>
                      <a:pt x="168339" y="102539"/>
                    </a:moveTo>
                    <a:cubicBezTo>
                      <a:pt x="168893" y="101948"/>
                      <a:pt x="169299" y="101229"/>
                      <a:pt x="169963" y="100675"/>
                    </a:cubicBezTo>
                    <a:cubicBezTo>
                      <a:pt x="169299" y="101229"/>
                      <a:pt x="168911" y="101930"/>
                      <a:pt x="168339" y="102539"/>
                    </a:cubicBezTo>
                    <a:moveTo>
                      <a:pt x="163965" y="111361"/>
                    </a:moveTo>
                    <a:cubicBezTo>
                      <a:pt x="164205" y="110125"/>
                      <a:pt x="164279" y="108778"/>
                      <a:pt x="164721" y="107670"/>
                    </a:cubicBezTo>
                    <a:cubicBezTo>
                      <a:pt x="164297" y="108778"/>
                      <a:pt x="164205" y="110125"/>
                      <a:pt x="163965" y="111361"/>
                    </a:cubicBezTo>
                    <a:moveTo>
                      <a:pt x="164260" y="121309"/>
                    </a:moveTo>
                    <a:cubicBezTo>
                      <a:pt x="164020" y="120035"/>
                      <a:pt x="163540" y="118596"/>
                      <a:pt x="163430" y="117415"/>
                    </a:cubicBezTo>
                    <a:cubicBezTo>
                      <a:pt x="163540" y="118596"/>
                      <a:pt x="164020" y="120035"/>
                      <a:pt x="164260" y="121309"/>
                    </a:cubicBezTo>
                    <a:moveTo>
                      <a:pt x="167748" y="132253"/>
                    </a:moveTo>
                    <a:cubicBezTo>
                      <a:pt x="167434" y="131496"/>
                      <a:pt x="166881" y="130574"/>
                      <a:pt x="166586" y="129836"/>
                    </a:cubicBezTo>
                    <a:cubicBezTo>
                      <a:pt x="166881" y="130574"/>
                      <a:pt x="167434" y="131496"/>
                      <a:pt x="167748" y="132253"/>
                    </a:cubicBezTo>
                    <a:moveTo>
                      <a:pt x="185208" y="429376"/>
                    </a:moveTo>
                    <a:cubicBezTo>
                      <a:pt x="184801" y="429652"/>
                      <a:pt x="184377" y="429856"/>
                      <a:pt x="183934" y="430095"/>
                    </a:cubicBezTo>
                    <a:cubicBezTo>
                      <a:pt x="184377" y="429856"/>
                      <a:pt x="184820" y="429652"/>
                      <a:pt x="185208" y="429376"/>
                    </a:cubicBezTo>
                    <a:moveTo>
                      <a:pt x="173709" y="434562"/>
                    </a:moveTo>
                    <a:cubicBezTo>
                      <a:pt x="173303" y="434728"/>
                      <a:pt x="172879" y="434876"/>
                      <a:pt x="172436" y="435005"/>
                    </a:cubicBezTo>
                    <a:cubicBezTo>
                      <a:pt x="172879" y="434876"/>
                      <a:pt x="173322" y="434709"/>
                      <a:pt x="173709" y="434562"/>
                    </a:cubicBezTo>
                    <a:moveTo>
                      <a:pt x="152430" y="435835"/>
                    </a:moveTo>
                    <a:cubicBezTo>
                      <a:pt x="150806" y="435558"/>
                      <a:pt x="149200" y="435319"/>
                      <a:pt x="147613" y="434876"/>
                    </a:cubicBezTo>
                    <a:cubicBezTo>
                      <a:pt x="149255" y="435319"/>
                      <a:pt x="150843" y="435540"/>
                      <a:pt x="152430" y="435835"/>
                    </a:cubicBezTo>
                    <a:moveTo>
                      <a:pt x="141024" y="432679"/>
                    </a:moveTo>
                    <a:cubicBezTo>
                      <a:pt x="139308" y="432052"/>
                      <a:pt x="137647" y="431295"/>
                      <a:pt x="136004" y="430483"/>
                    </a:cubicBezTo>
                    <a:cubicBezTo>
                      <a:pt x="137684" y="431295"/>
                      <a:pt x="139345" y="432052"/>
                      <a:pt x="141024" y="432679"/>
                    </a:cubicBezTo>
                    <a:moveTo>
                      <a:pt x="129803" y="426995"/>
                    </a:moveTo>
                    <a:cubicBezTo>
                      <a:pt x="128252" y="426035"/>
                      <a:pt x="126813" y="424965"/>
                      <a:pt x="125392" y="423857"/>
                    </a:cubicBezTo>
                    <a:cubicBezTo>
                      <a:pt x="126813" y="424965"/>
                      <a:pt x="128289" y="426035"/>
                      <a:pt x="129803" y="426995"/>
                    </a:cubicBezTo>
                    <a:moveTo>
                      <a:pt x="119430" y="419114"/>
                    </a:moveTo>
                    <a:cubicBezTo>
                      <a:pt x="118083" y="417878"/>
                      <a:pt x="116921" y="416530"/>
                      <a:pt x="115647" y="415220"/>
                    </a:cubicBezTo>
                    <a:cubicBezTo>
                      <a:pt x="116921" y="416530"/>
                      <a:pt x="118102" y="417933"/>
                      <a:pt x="119430" y="419114"/>
                    </a:cubicBezTo>
                    <a:moveTo>
                      <a:pt x="101639" y="348317"/>
                    </a:moveTo>
                    <a:cubicBezTo>
                      <a:pt x="101879" y="347874"/>
                      <a:pt x="101990" y="347450"/>
                      <a:pt x="102229" y="347007"/>
                    </a:cubicBezTo>
                    <a:cubicBezTo>
                      <a:pt x="102008" y="347450"/>
                      <a:pt x="101879" y="347874"/>
                      <a:pt x="101639" y="348317"/>
                    </a:cubicBezTo>
                    <a:moveTo>
                      <a:pt x="186481" y="428379"/>
                    </a:moveTo>
                    <a:cubicBezTo>
                      <a:pt x="184968" y="429376"/>
                      <a:pt x="183417" y="430206"/>
                      <a:pt x="181830" y="431000"/>
                    </a:cubicBezTo>
                    <a:cubicBezTo>
                      <a:pt x="179837" y="432033"/>
                      <a:pt x="177843" y="432901"/>
                      <a:pt x="175869" y="433621"/>
                    </a:cubicBezTo>
                    <a:cubicBezTo>
                      <a:pt x="174282" y="434174"/>
                      <a:pt x="172695" y="434765"/>
                      <a:pt x="171052" y="435171"/>
                    </a:cubicBezTo>
                    <a:cubicBezTo>
                      <a:pt x="169151" y="435651"/>
                      <a:pt x="167195" y="435854"/>
                      <a:pt x="165238" y="436038"/>
                    </a:cubicBezTo>
                    <a:cubicBezTo>
                      <a:pt x="163559" y="436241"/>
                      <a:pt x="161935" y="436555"/>
                      <a:pt x="160218" y="436555"/>
                    </a:cubicBezTo>
                    <a:cubicBezTo>
                      <a:pt x="160181" y="436555"/>
                      <a:pt x="160144" y="436555"/>
                      <a:pt x="160107" y="436555"/>
                    </a:cubicBezTo>
                    <a:cubicBezTo>
                      <a:pt x="158428" y="436555"/>
                      <a:pt x="156767" y="436241"/>
                      <a:pt x="155143" y="436075"/>
                    </a:cubicBezTo>
                    <a:cubicBezTo>
                      <a:pt x="152042" y="435724"/>
                      <a:pt x="148942" y="435208"/>
                      <a:pt x="145878" y="434285"/>
                    </a:cubicBezTo>
                    <a:cubicBezTo>
                      <a:pt x="145011" y="434008"/>
                      <a:pt x="144161" y="433731"/>
                      <a:pt x="143294" y="433418"/>
                    </a:cubicBezTo>
                    <a:cubicBezTo>
                      <a:pt x="140064" y="432310"/>
                      <a:pt x="136890" y="430907"/>
                      <a:pt x="133752" y="429209"/>
                    </a:cubicBezTo>
                    <a:cubicBezTo>
                      <a:pt x="133033" y="428804"/>
                      <a:pt x="132368" y="428453"/>
                      <a:pt x="131686" y="428065"/>
                    </a:cubicBezTo>
                    <a:cubicBezTo>
                      <a:pt x="128345" y="426072"/>
                      <a:pt x="125115" y="423765"/>
                      <a:pt x="122014" y="421181"/>
                    </a:cubicBezTo>
                    <a:cubicBezTo>
                      <a:pt x="121608" y="420867"/>
                      <a:pt x="121221" y="420591"/>
                      <a:pt x="120815" y="420222"/>
                    </a:cubicBezTo>
                    <a:cubicBezTo>
                      <a:pt x="117308" y="417158"/>
                      <a:pt x="114005" y="413781"/>
                      <a:pt x="111033" y="410034"/>
                    </a:cubicBezTo>
                    <a:cubicBezTo>
                      <a:pt x="105496" y="403150"/>
                      <a:pt x="101528" y="396432"/>
                      <a:pt x="98944" y="389825"/>
                    </a:cubicBezTo>
                    <a:cubicBezTo>
                      <a:pt x="98668" y="389197"/>
                      <a:pt x="98538" y="388514"/>
                      <a:pt x="98317" y="387868"/>
                    </a:cubicBezTo>
                    <a:cubicBezTo>
                      <a:pt x="97357" y="385118"/>
                      <a:pt x="96527" y="382424"/>
                      <a:pt x="96047" y="379711"/>
                    </a:cubicBezTo>
                    <a:cubicBezTo>
                      <a:pt x="95973" y="379360"/>
                      <a:pt x="96010" y="378991"/>
                      <a:pt x="95973" y="378677"/>
                    </a:cubicBezTo>
                    <a:cubicBezTo>
                      <a:pt x="95530" y="375687"/>
                      <a:pt x="95253" y="372716"/>
                      <a:pt x="95382" y="369763"/>
                    </a:cubicBezTo>
                    <a:cubicBezTo>
                      <a:pt x="96102" y="353854"/>
                      <a:pt x="105478" y="338185"/>
                      <a:pt x="123233" y="323106"/>
                    </a:cubicBezTo>
                    <a:lnTo>
                      <a:pt x="160384" y="290365"/>
                    </a:lnTo>
                    <a:lnTo>
                      <a:pt x="232658" y="385783"/>
                    </a:lnTo>
                    <a:lnTo>
                      <a:pt x="196226" y="420702"/>
                    </a:lnTo>
                    <a:cubicBezTo>
                      <a:pt x="195229" y="421624"/>
                      <a:pt x="194233" y="422289"/>
                      <a:pt x="193236" y="423174"/>
                    </a:cubicBezTo>
                    <a:cubicBezTo>
                      <a:pt x="190984" y="425131"/>
                      <a:pt x="188751" y="426958"/>
                      <a:pt x="186481" y="428379"/>
                    </a:cubicBezTo>
                    <a:moveTo>
                      <a:pt x="232197" y="1936"/>
                    </a:moveTo>
                    <a:cubicBezTo>
                      <a:pt x="232676" y="2010"/>
                      <a:pt x="233156" y="2010"/>
                      <a:pt x="233636" y="2047"/>
                    </a:cubicBezTo>
                    <a:cubicBezTo>
                      <a:pt x="233138" y="2010"/>
                      <a:pt x="232676" y="2010"/>
                      <a:pt x="232197" y="1936"/>
                    </a:cubicBezTo>
                    <a:moveTo>
                      <a:pt x="385621" y="363783"/>
                    </a:moveTo>
                    <a:lnTo>
                      <a:pt x="428623" y="287412"/>
                    </a:lnTo>
                    <a:lnTo>
                      <a:pt x="428660" y="287302"/>
                    </a:lnTo>
                    <a:lnTo>
                      <a:pt x="393501" y="245185"/>
                    </a:lnTo>
                    <a:lnTo>
                      <a:pt x="393427" y="245111"/>
                    </a:lnTo>
                    <a:lnTo>
                      <a:pt x="306721" y="326447"/>
                    </a:lnTo>
                    <a:lnTo>
                      <a:pt x="185595" y="161691"/>
                    </a:lnTo>
                    <a:cubicBezTo>
                      <a:pt x="176053" y="148568"/>
                      <a:pt x="169686" y="137698"/>
                      <a:pt x="166308" y="128673"/>
                    </a:cubicBezTo>
                    <a:cubicBezTo>
                      <a:pt x="165902" y="127639"/>
                      <a:pt x="165829" y="126772"/>
                      <a:pt x="165515" y="125738"/>
                    </a:cubicBezTo>
                    <a:cubicBezTo>
                      <a:pt x="164481" y="122509"/>
                      <a:pt x="163688" y="119445"/>
                      <a:pt x="163522" y="116750"/>
                    </a:cubicBezTo>
                    <a:cubicBezTo>
                      <a:pt x="163448" y="115551"/>
                      <a:pt x="163725" y="114609"/>
                      <a:pt x="163799" y="113520"/>
                    </a:cubicBezTo>
                    <a:cubicBezTo>
                      <a:pt x="163965" y="111250"/>
                      <a:pt x="164242" y="109073"/>
                      <a:pt x="165072" y="107227"/>
                    </a:cubicBezTo>
                    <a:cubicBezTo>
                      <a:pt x="165589" y="106083"/>
                      <a:pt x="166456" y="105160"/>
                      <a:pt x="167213" y="104164"/>
                    </a:cubicBezTo>
                    <a:cubicBezTo>
                      <a:pt x="168209" y="102853"/>
                      <a:pt x="169077" y="101451"/>
                      <a:pt x="170553" y="100380"/>
                    </a:cubicBezTo>
                    <a:cubicBezTo>
                      <a:pt x="171347" y="99752"/>
                      <a:pt x="172584" y="99309"/>
                      <a:pt x="173543" y="98756"/>
                    </a:cubicBezTo>
                    <a:cubicBezTo>
                      <a:pt x="175610" y="97612"/>
                      <a:pt x="177604" y="96412"/>
                      <a:pt x="180298" y="95526"/>
                    </a:cubicBezTo>
                    <a:cubicBezTo>
                      <a:pt x="180464" y="95489"/>
                      <a:pt x="180612" y="95489"/>
                      <a:pt x="180778" y="95452"/>
                    </a:cubicBezTo>
                    <a:cubicBezTo>
                      <a:pt x="188382" y="93108"/>
                      <a:pt x="198477" y="91945"/>
                      <a:pt x="211323" y="91945"/>
                    </a:cubicBezTo>
                    <a:lnTo>
                      <a:pt x="329016" y="91945"/>
                    </a:lnTo>
                    <a:lnTo>
                      <a:pt x="329016" y="18915"/>
                    </a:lnTo>
                    <a:lnTo>
                      <a:pt x="328906" y="18915"/>
                    </a:lnTo>
                    <a:cubicBezTo>
                      <a:pt x="278705" y="7104"/>
                      <a:pt x="216176" y="-7661"/>
                      <a:pt x="130301" y="4630"/>
                    </a:cubicBezTo>
                    <a:cubicBezTo>
                      <a:pt x="116053" y="6587"/>
                      <a:pt x="102138" y="12991"/>
                      <a:pt x="89975" y="22293"/>
                    </a:cubicBezTo>
                    <a:cubicBezTo>
                      <a:pt x="89809" y="22367"/>
                      <a:pt x="89698" y="22496"/>
                      <a:pt x="89532" y="22569"/>
                    </a:cubicBezTo>
                    <a:cubicBezTo>
                      <a:pt x="86745" y="24711"/>
                      <a:pt x="84124" y="27018"/>
                      <a:pt x="81577" y="29454"/>
                    </a:cubicBezTo>
                    <a:cubicBezTo>
                      <a:pt x="81227" y="29860"/>
                      <a:pt x="80784" y="30173"/>
                      <a:pt x="80433" y="30561"/>
                    </a:cubicBezTo>
                    <a:cubicBezTo>
                      <a:pt x="78052" y="32868"/>
                      <a:pt x="75819" y="35378"/>
                      <a:pt x="73623" y="37925"/>
                    </a:cubicBezTo>
                    <a:cubicBezTo>
                      <a:pt x="73180" y="38516"/>
                      <a:pt x="72663" y="39032"/>
                      <a:pt x="72239" y="39605"/>
                    </a:cubicBezTo>
                    <a:cubicBezTo>
                      <a:pt x="70135" y="42188"/>
                      <a:pt x="68252" y="44901"/>
                      <a:pt x="66425" y="47688"/>
                    </a:cubicBezTo>
                    <a:cubicBezTo>
                      <a:pt x="65982" y="48316"/>
                      <a:pt x="65558" y="48925"/>
                      <a:pt x="65115" y="49589"/>
                    </a:cubicBezTo>
                    <a:cubicBezTo>
                      <a:pt x="63325" y="52450"/>
                      <a:pt x="61737" y="55403"/>
                      <a:pt x="60261" y="58411"/>
                    </a:cubicBezTo>
                    <a:cubicBezTo>
                      <a:pt x="59947" y="59094"/>
                      <a:pt x="59578" y="59721"/>
                      <a:pt x="59264" y="60404"/>
                    </a:cubicBezTo>
                    <a:cubicBezTo>
                      <a:pt x="58711" y="61549"/>
                      <a:pt x="58064" y="62638"/>
                      <a:pt x="57548" y="63782"/>
                    </a:cubicBezTo>
                    <a:cubicBezTo>
                      <a:pt x="56754" y="65738"/>
                      <a:pt x="56237" y="67713"/>
                      <a:pt x="55555" y="69669"/>
                    </a:cubicBezTo>
                    <a:cubicBezTo>
                      <a:pt x="55241" y="70537"/>
                      <a:pt x="54927" y="71386"/>
                      <a:pt x="54632" y="72290"/>
                    </a:cubicBezTo>
                    <a:cubicBezTo>
                      <a:pt x="53598" y="75594"/>
                      <a:pt x="52768" y="78934"/>
                      <a:pt x="52085" y="82275"/>
                    </a:cubicBezTo>
                    <a:cubicBezTo>
                      <a:pt x="51974" y="82995"/>
                      <a:pt x="51808" y="83714"/>
                      <a:pt x="51642" y="84415"/>
                    </a:cubicBezTo>
                    <a:cubicBezTo>
                      <a:pt x="51051" y="88033"/>
                      <a:pt x="50645" y="91650"/>
                      <a:pt x="50442" y="95268"/>
                    </a:cubicBezTo>
                    <a:cubicBezTo>
                      <a:pt x="50405" y="95895"/>
                      <a:pt x="50368" y="96541"/>
                      <a:pt x="50332" y="97169"/>
                    </a:cubicBezTo>
                    <a:cubicBezTo>
                      <a:pt x="50221" y="100952"/>
                      <a:pt x="50295" y="104680"/>
                      <a:pt x="50645" y="108463"/>
                    </a:cubicBezTo>
                    <a:cubicBezTo>
                      <a:pt x="50682" y="109147"/>
                      <a:pt x="50756" y="109848"/>
                      <a:pt x="50811" y="110568"/>
                    </a:cubicBezTo>
                    <a:cubicBezTo>
                      <a:pt x="51254" y="114351"/>
                      <a:pt x="51882" y="118116"/>
                      <a:pt x="52768" y="121899"/>
                    </a:cubicBezTo>
                    <a:cubicBezTo>
                      <a:pt x="52971" y="122693"/>
                      <a:pt x="53118" y="123487"/>
                      <a:pt x="53321" y="124280"/>
                    </a:cubicBezTo>
                    <a:cubicBezTo>
                      <a:pt x="54318" y="128175"/>
                      <a:pt x="55591" y="132124"/>
                      <a:pt x="57068" y="135982"/>
                    </a:cubicBezTo>
                    <a:cubicBezTo>
                      <a:pt x="57345" y="136664"/>
                      <a:pt x="57548" y="137329"/>
                      <a:pt x="57825" y="138011"/>
                    </a:cubicBezTo>
                    <a:cubicBezTo>
                      <a:pt x="61682" y="147553"/>
                      <a:pt x="66813" y="156947"/>
                      <a:pt x="73586" y="166046"/>
                    </a:cubicBezTo>
                    <a:lnTo>
                      <a:pt x="110110" y="218793"/>
                    </a:lnTo>
                    <a:lnTo>
                      <a:pt x="60740" y="262239"/>
                    </a:lnTo>
                    <a:cubicBezTo>
                      <a:pt x="29679" y="289203"/>
                      <a:pt x="8953" y="323291"/>
                      <a:pt x="2346" y="358302"/>
                    </a:cubicBezTo>
                    <a:cubicBezTo>
                      <a:pt x="-4741" y="396007"/>
                      <a:pt x="4303" y="433676"/>
                      <a:pt x="28480" y="467247"/>
                    </a:cubicBezTo>
                    <a:cubicBezTo>
                      <a:pt x="34847" y="476549"/>
                      <a:pt x="42321" y="484873"/>
                      <a:pt x="50553" y="492273"/>
                    </a:cubicBezTo>
                    <a:cubicBezTo>
                      <a:pt x="51310" y="492956"/>
                      <a:pt x="52103" y="493547"/>
                      <a:pt x="52860" y="494230"/>
                    </a:cubicBezTo>
                    <a:cubicBezTo>
                      <a:pt x="56090" y="497017"/>
                      <a:pt x="59375" y="499638"/>
                      <a:pt x="62845" y="502110"/>
                    </a:cubicBezTo>
                    <a:cubicBezTo>
                      <a:pt x="63915" y="502867"/>
                      <a:pt x="64985" y="503587"/>
                      <a:pt x="66111" y="504307"/>
                    </a:cubicBezTo>
                    <a:cubicBezTo>
                      <a:pt x="69378" y="506503"/>
                      <a:pt x="72755" y="508607"/>
                      <a:pt x="76207" y="510508"/>
                    </a:cubicBezTo>
                    <a:cubicBezTo>
                      <a:pt x="77369" y="511136"/>
                      <a:pt x="78477" y="511708"/>
                      <a:pt x="79621" y="512298"/>
                    </a:cubicBezTo>
                    <a:cubicBezTo>
                      <a:pt x="83128" y="514125"/>
                      <a:pt x="86708" y="515842"/>
                      <a:pt x="90362" y="517355"/>
                    </a:cubicBezTo>
                    <a:cubicBezTo>
                      <a:pt x="91470" y="517835"/>
                      <a:pt x="92595" y="518223"/>
                      <a:pt x="93703" y="518665"/>
                    </a:cubicBezTo>
                    <a:cubicBezTo>
                      <a:pt x="97394" y="520142"/>
                      <a:pt x="101178" y="521452"/>
                      <a:pt x="105035" y="522597"/>
                    </a:cubicBezTo>
                    <a:cubicBezTo>
                      <a:pt x="106142" y="522910"/>
                      <a:pt x="107268" y="523224"/>
                      <a:pt x="108375" y="523557"/>
                    </a:cubicBezTo>
                    <a:cubicBezTo>
                      <a:pt x="112159" y="524590"/>
                      <a:pt x="116016" y="525513"/>
                      <a:pt x="119947" y="526270"/>
                    </a:cubicBezTo>
                    <a:cubicBezTo>
                      <a:pt x="121184" y="526509"/>
                      <a:pt x="122421" y="526712"/>
                      <a:pt x="123694" y="526897"/>
                    </a:cubicBezTo>
                    <a:cubicBezTo>
                      <a:pt x="125964" y="527303"/>
                      <a:pt x="128142" y="527820"/>
                      <a:pt x="130449" y="528097"/>
                    </a:cubicBezTo>
                    <a:cubicBezTo>
                      <a:pt x="131759" y="528262"/>
                      <a:pt x="133033" y="528207"/>
                      <a:pt x="134343" y="528336"/>
                    </a:cubicBezTo>
                    <a:cubicBezTo>
                      <a:pt x="137517" y="528687"/>
                      <a:pt x="140673" y="528816"/>
                      <a:pt x="143848" y="528927"/>
                    </a:cubicBezTo>
                    <a:cubicBezTo>
                      <a:pt x="146155" y="529038"/>
                      <a:pt x="148462" y="529370"/>
                      <a:pt x="150769" y="529370"/>
                    </a:cubicBezTo>
                    <a:cubicBezTo>
                      <a:pt x="151728" y="529370"/>
                      <a:pt x="152596" y="529167"/>
                      <a:pt x="153519" y="529167"/>
                    </a:cubicBezTo>
                    <a:cubicBezTo>
                      <a:pt x="159757" y="529056"/>
                      <a:pt x="165976" y="528484"/>
                      <a:pt x="172048" y="527691"/>
                    </a:cubicBezTo>
                    <a:cubicBezTo>
                      <a:pt x="174522" y="527377"/>
                      <a:pt x="176976" y="527063"/>
                      <a:pt x="179412" y="526620"/>
                    </a:cubicBezTo>
                    <a:cubicBezTo>
                      <a:pt x="185577" y="525513"/>
                      <a:pt x="191538" y="524036"/>
                      <a:pt x="197315" y="522246"/>
                    </a:cubicBezTo>
                    <a:cubicBezTo>
                      <a:pt x="199788" y="521489"/>
                      <a:pt x="202095" y="520659"/>
                      <a:pt x="204439" y="519828"/>
                    </a:cubicBezTo>
                    <a:cubicBezTo>
                      <a:pt x="210215" y="517724"/>
                      <a:pt x="215734" y="515325"/>
                      <a:pt x="220901" y="512593"/>
                    </a:cubicBezTo>
                    <a:cubicBezTo>
                      <a:pt x="222618" y="511671"/>
                      <a:pt x="224131" y="510637"/>
                      <a:pt x="225755" y="509696"/>
                    </a:cubicBezTo>
                    <a:cubicBezTo>
                      <a:pt x="230720" y="506706"/>
                      <a:pt x="235426" y="503532"/>
                      <a:pt x="239671" y="499951"/>
                    </a:cubicBezTo>
                    <a:cubicBezTo>
                      <a:pt x="240225" y="499508"/>
                      <a:pt x="240945" y="499158"/>
                      <a:pt x="241461" y="498678"/>
                    </a:cubicBezTo>
                    <a:lnTo>
                      <a:pt x="288007" y="457429"/>
                    </a:lnTo>
                    <a:lnTo>
                      <a:pt x="338890" y="525845"/>
                    </a:lnTo>
                    <a:lnTo>
                      <a:pt x="456713" y="525845"/>
                    </a:lnTo>
                    <a:lnTo>
                      <a:pt x="359137" y="395140"/>
                    </a:lnTo>
                    <a:lnTo>
                      <a:pt x="385621" y="36378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1" name="Freeform: Shape 102">
              <a:extLst>
                <a:ext uri="{FF2B5EF4-FFF2-40B4-BE49-F238E27FC236}">
                  <a16:creationId xmlns:a16="http://schemas.microsoft.com/office/drawing/2014/main" id="{9C0A018B-13A2-DF1C-A0C9-F3DD4CD29E6D}"/>
                </a:ext>
              </a:extLst>
            </p:cNvPr>
            <p:cNvSpPr/>
            <p:nvPr/>
          </p:nvSpPr>
          <p:spPr>
            <a:xfrm>
              <a:off x="7760781" y="5067703"/>
              <a:ext cx="388073" cy="522598"/>
            </a:xfrm>
            <a:custGeom>
              <a:avLst/>
              <a:gdLst>
                <a:gd name="connsiteX0" fmla="*/ 0 w 388073"/>
                <a:gd name="connsiteY0" fmla="*/ 0 h 522598"/>
                <a:gd name="connsiteX1" fmla="*/ 0 w 388073"/>
                <a:gd name="connsiteY1" fmla="*/ 92261 h 522598"/>
                <a:gd name="connsiteX2" fmla="*/ 141964 w 388073"/>
                <a:gd name="connsiteY2" fmla="*/ 92261 h 522598"/>
                <a:gd name="connsiteX3" fmla="*/ 141964 w 388073"/>
                <a:gd name="connsiteY3" fmla="*/ 522599 h 522598"/>
                <a:gd name="connsiteX4" fmla="*/ 242530 w 388073"/>
                <a:gd name="connsiteY4" fmla="*/ 522599 h 522598"/>
                <a:gd name="connsiteX5" fmla="*/ 242530 w 388073"/>
                <a:gd name="connsiteY5" fmla="*/ 92261 h 522598"/>
                <a:gd name="connsiteX6" fmla="*/ 388073 w 388073"/>
                <a:gd name="connsiteY6" fmla="*/ 92261 h 522598"/>
                <a:gd name="connsiteX7" fmla="*/ 388073 w 388073"/>
                <a:gd name="connsiteY7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073" h="522598">
                  <a:moveTo>
                    <a:pt x="0" y="0"/>
                  </a:moveTo>
                  <a:lnTo>
                    <a:pt x="0" y="92261"/>
                  </a:lnTo>
                  <a:lnTo>
                    <a:pt x="141964" y="92261"/>
                  </a:lnTo>
                  <a:lnTo>
                    <a:pt x="141964" y="522599"/>
                  </a:lnTo>
                  <a:lnTo>
                    <a:pt x="242530" y="522599"/>
                  </a:lnTo>
                  <a:lnTo>
                    <a:pt x="242530" y="92261"/>
                  </a:lnTo>
                  <a:lnTo>
                    <a:pt x="388073" y="92261"/>
                  </a:lnTo>
                  <a:lnTo>
                    <a:pt x="38807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BB9E13B7-6CCF-8A52-8303-5667F96DC07D}"/>
                </a:ext>
              </a:extLst>
            </p:cNvPr>
            <p:cNvGrpSpPr/>
            <p:nvPr/>
          </p:nvGrpSpPr>
          <p:grpSpPr>
            <a:xfrm>
              <a:off x="8197929" y="5061963"/>
              <a:ext cx="763485" cy="532786"/>
              <a:chOff x="8197929" y="5061963"/>
              <a:chExt cx="763485" cy="532786"/>
            </a:xfrm>
            <a:solidFill>
              <a:srgbClr val="9C9B9B"/>
            </a:solidFill>
          </p:grpSpPr>
          <p:sp>
            <p:nvSpPr>
              <p:cNvPr id="55" name="Freeform: Shape 126">
                <a:extLst>
                  <a:ext uri="{FF2B5EF4-FFF2-40B4-BE49-F238E27FC236}">
                    <a16:creationId xmlns:a16="http://schemas.microsoft.com/office/drawing/2014/main" id="{E61E4FCA-D857-2967-FD67-CF837BE9F95C}"/>
                  </a:ext>
                </a:extLst>
              </p:cNvPr>
              <p:cNvSpPr/>
              <p:nvPr/>
            </p:nvSpPr>
            <p:spPr>
              <a:xfrm>
                <a:off x="8197929" y="5067666"/>
                <a:ext cx="344996" cy="525035"/>
              </a:xfrm>
              <a:custGeom>
                <a:avLst/>
                <a:gdLst>
                  <a:gd name="connsiteX0" fmla="*/ 105254 w 344996"/>
                  <a:gd name="connsiteY0" fmla="*/ 416256 h 525035"/>
                  <a:gd name="connsiteX1" fmla="*/ 104387 w 344996"/>
                  <a:gd name="connsiteY1" fmla="*/ 414816 h 525035"/>
                  <a:gd name="connsiteX2" fmla="*/ 105254 w 344996"/>
                  <a:gd name="connsiteY2" fmla="*/ 416256 h 525035"/>
                  <a:gd name="connsiteX3" fmla="*/ 110218 w 344996"/>
                  <a:gd name="connsiteY3" fmla="*/ 422623 h 525035"/>
                  <a:gd name="connsiteX4" fmla="*/ 108908 w 344996"/>
                  <a:gd name="connsiteY4" fmla="*/ 421553 h 525035"/>
                  <a:gd name="connsiteX5" fmla="*/ 110218 w 344996"/>
                  <a:gd name="connsiteY5" fmla="*/ 422623 h 525035"/>
                  <a:gd name="connsiteX6" fmla="*/ 28126 w 344996"/>
                  <a:gd name="connsiteY6" fmla="*/ 497610 h 525035"/>
                  <a:gd name="connsiteX7" fmla="*/ 28089 w 344996"/>
                  <a:gd name="connsiteY7" fmla="*/ 497573 h 525035"/>
                  <a:gd name="connsiteX8" fmla="*/ 28607 w 344996"/>
                  <a:gd name="connsiteY8" fmla="*/ 498052 h 525035"/>
                  <a:gd name="connsiteX9" fmla="*/ 28126 w 344996"/>
                  <a:gd name="connsiteY9" fmla="*/ 497610 h 525035"/>
                  <a:gd name="connsiteX10" fmla="*/ 15632 w 344996"/>
                  <a:gd name="connsiteY10" fmla="*/ 482125 h 525035"/>
                  <a:gd name="connsiteX11" fmla="*/ 16315 w 344996"/>
                  <a:gd name="connsiteY11" fmla="*/ 483232 h 525035"/>
                  <a:gd name="connsiteX12" fmla="*/ 15632 w 344996"/>
                  <a:gd name="connsiteY12" fmla="*/ 482125 h 525035"/>
                  <a:gd name="connsiteX13" fmla="*/ 1919 w 344996"/>
                  <a:gd name="connsiteY13" fmla="*/ 442759 h 525035"/>
                  <a:gd name="connsiteX14" fmla="*/ 2233 w 344996"/>
                  <a:gd name="connsiteY14" fmla="*/ 444825 h 525035"/>
                  <a:gd name="connsiteX15" fmla="*/ 1919 w 344996"/>
                  <a:gd name="connsiteY15" fmla="*/ 442759 h 525035"/>
                  <a:gd name="connsiteX16" fmla="*/ 2140 w 344996"/>
                  <a:gd name="connsiteY16" fmla="*/ 83532 h 525035"/>
                  <a:gd name="connsiteX17" fmla="*/ 1938 w 344996"/>
                  <a:gd name="connsiteY17" fmla="*/ 84971 h 525035"/>
                  <a:gd name="connsiteX18" fmla="*/ 2140 w 344996"/>
                  <a:gd name="connsiteY18" fmla="*/ 83532 h 525035"/>
                  <a:gd name="connsiteX19" fmla="*/ 28330 w 344996"/>
                  <a:gd name="connsiteY19" fmla="*/ 28828 h 525035"/>
                  <a:gd name="connsiteX20" fmla="*/ 28440 w 344996"/>
                  <a:gd name="connsiteY20" fmla="*/ 28755 h 525035"/>
                  <a:gd name="connsiteX21" fmla="*/ 28200 w 344996"/>
                  <a:gd name="connsiteY21" fmla="*/ 28995 h 525035"/>
                  <a:gd name="connsiteX22" fmla="*/ 28330 w 344996"/>
                  <a:gd name="connsiteY22" fmla="*/ 28828 h 525035"/>
                  <a:gd name="connsiteX23" fmla="*/ 114076 w 344996"/>
                  <a:gd name="connsiteY23" fmla="*/ 37 h 525035"/>
                  <a:gd name="connsiteX24" fmla="*/ 111363 w 344996"/>
                  <a:gd name="connsiteY24" fmla="*/ 0 h 525035"/>
                  <a:gd name="connsiteX25" fmla="*/ 75522 w 344996"/>
                  <a:gd name="connsiteY25" fmla="*/ 4024 h 525035"/>
                  <a:gd name="connsiteX26" fmla="*/ 75245 w 344996"/>
                  <a:gd name="connsiteY26" fmla="*/ 4061 h 525035"/>
                  <a:gd name="connsiteX27" fmla="*/ 65850 w 344996"/>
                  <a:gd name="connsiteY27" fmla="*/ 6681 h 525035"/>
                  <a:gd name="connsiteX28" fmla="*/ 65371 w 344996"/>
                  <a:gd name="connsiteY28" fmla="*/ 6848 h 525035"/>
                  <a:gd name="connsiteX29" fmla="*/ 32593 w 344996"/>
                  <a:gd name="connsiteY29" fmla="*/ 24898 h 525035"/>
                  <a:gd name="connsiteX30" fmla="*/ 29972 w 344996"/>
                  <a:gd name="connsiteY30" fmla="*/ 27131 h 525035"/>
                  <a:gd name="connsiteX31" fmla="*/ 28145 w 344996"/>
                  <a:gd name="connsiteY31" fmla="*/ 28681 h 525035"/>
                  <a:gd name="connsiteX32" fmla="*/ 26521 w 344996"/>
                  <a:gd name="connsiteY32" fmla="*/ 30711 h 525035"/>
                  <a:gd name="connsiteX33" fmla="*/ 16463 w 344996"/>
                  <a:gd name="connsiteY33" fmla="*/ 43280 h 525035"/>
                  <a:gd name="connsiteX34" fmla="*/ 14635 w 344996"/>
                  <a:gd name="connsiteY34" fmla="*/ 46583 h 525035"/>
                  <a:gd name="connsiteX35" fmla="*/ 8434 w 344996"/>
                  <a:gd name="connsiteY35" fmla="*/ 59668 h 525035"/>
                  <a:gd name="connsiteX36" fmla="*/ 6680 w 344996"/>
                  <a:gd name="connsiteY36" fmla="*/ 64116 h 525035"/>
                  <a:gd name="connsiteX37" fmla="*/ 2510 w 344996"/>
                  <a:gd name="connsiteY37" fmla="*/ 81133 h 525035"/>
                  <a:gd name="connsiteX38" fmla="*/ 1476 w 344996"/>
                  <a:gd name="connsiteY38" fmla="*/ 88054 h 525035"/>
                  <a:gd name="connsiteX39" fmla="*/ 277 w 344996"/>
                  <a:gd name="connsiteY39" fmla="*/ 104683 h 525035"/>
                  <a:gd name="connsiteX40" fmla="*/ 0 w 344996"/>
                  <a:gd name="connsiteY40" fmla="*/ 108613 h 525035"/>
                  <a:gd name="connsiteX41" fmla="*/ 0 w 344996"/>
                  <a:gd name="connsiteY41" fmla="*/ 419744 h 525035"/>
                  <a:gd name="connsiteX42" fmla="*/ 314 w 344996"/>
                  <a:gd name="connsiteY42" fmla="*/ 424192 h 525035"/>
                  <a:gd name="connsiteX43" fmla="*/ 1458 w 344996"/>
                  <a:gd name="connsiteY43" fmla="*/ 440138 h 525035"/>
                  <a:gd name="connsiteX44" fmla="*/ 2658 w 344996"/>
                  <a:gd name="connsiteY44" fmla="*/ 447465 h 525035"/>
                  <a:gd name="connsiteX45" fmla="*/ 6238 w 344996"/>
                  <a:gd name="connsiteY45" fmla="*/ 461713 h 525035"/>
                  <a:gd name="connsiteX46" fmla="*/ 7622 w 344996"/>
                  <a:gd name="connsiteY46" fmla="*/ 466161 h 525035"/>
                  <a:gd name="connsiteX47" fmla="*/ 14469 w 344996"/>
                  <a:gd name="connsiteY47" fmla="*/ 480280 h 525035"/>
                  <a:gd name="connsiteX48" fmla="*/ 17293 w 344996"/>
                  <a:gd name="connsiteY48" fmla="*/ 484820 h 525035"/>
                  <a:gd name="connsiteX49" fmla="*/ 26927 w 344996"/>
                  <a:gd name="connsiteY49" fmla="*/ 496557 h 525035"/>
                  <a:gd name="connsiteX50" fmla="*/ 27924 w 344996"/>
                  <a:gd name="connsiteY50" fmla="*/ 497757 h 525035"/>
                  <a:gd name="connsiteX51" fmla="*/ 32944 w 344996"/>
                  <a:gd name="connsiteY51" fmla="*/ 501891 h 525035"/>
                  <a:gd name="connsiteX52" fmla="*/ 34973 w 344996"/>
                  <a:gd name="connsiteY52" fmla="*/ 503571 h 525035"/>
                  <a:gd name="connsiteX53" fmla="*/ 41618 w 344996"/>
                  <a:gd name="connsiteY53" fmla="*/ 508074 h 525035"/>
                  <a:gd name="connsiteX54" fmla="*/ 44275 w 344996"/>
                  <a:gd name="connsiteY54" fmla="*/ 509698 h 525035"/>
                  <a:gd name="connsiteX55" fmla="*/ 50957 w 344996"/>
                  <a:gd name="connsiteY55" fmla="*/ 513168 h 525035"/>
                  <a:gd name="connsiteX56" fmla="*/ 54186 w 344996"/>
                  <a:gd name="connsiteY56" fmla="*/ 514644 h 525035"/>
                  <a:gd name="connsiteX57" fmla="*/ 60942 w 344996"/>
                  <a:gd name="connsiteY57" fmla="*/ 517228 h 525035"/>
                  <a:gd name="connsiteX58" fmla="*/ 64355 w 344996"/>
                  <a:gd name="connsiteY58" fmla="*/ 518391 h 525035"/>
                  <a:gd name="connsiteX59" fmla="*/ 71350 w 344996"/>
                  <a:gd name="connsiteY59" fmla="*/ 520384 h 525035"/>
                  <a:gd name="connsiteX60" fmla="*/ 74414 w 344996"/>
                  <a:gd name="connsiteY60" fmla="*/ 521104 h 525035"/>
                  <a:gd name="connsiteX61" fmla="*/ 82166 w 344996"/>
                  <a:gd name="connsiteY61" fmla="*/ 522654 h 525035"/>
                  <a:gd name="connsiteX62" fmla="*/ 83790 w 344996"/>
                  <a:gd name="connsiteY62" fmla="*/ 522931 h 525035"/>
                  <a:gd name="connsiteX63" fmla="*/ 111437 w 344996"/>
                  <a:gd name="connsiteY63" fmla="*/ 525035 h 525035"/>
                  <a:gd name="connsiteX64" fmla="*/ 121218 w 344996"/>
                  <a:gd name="connsiteY64" fmla="*/ 524832 h 525035"/>
                  <a:gd name="connsiteX65" fmla="*/ 344886 w 344996"/>
                  <a:gd name="connsiteY65" fmla="*/ 512651 h 525035"/>
                  <a:gd name="connsiteX66" fmla="*/ 344996 w 344996"/>
                  <a:gd name="connsiteY66" fmla="*/ 512651 h 525035"/>
                  <a:gd name="connsiteX67" fmla="*/ 344996 w 344996"/>
                  <a:gd name="connsiteY67" fmla="*/ 430356 h 525035"/>
                  <a:gd name="connsiteX68" fmla="*/ 143716 w 344996"/>
                  <a:gd name="connsiteY68" fmla="*/ 430356 h 525035"/>
                  <a:gd name="connsiteX69" fmla="*/ 142516 w 344996"/>
                  <a:gd name="connsiteY69" fmla="*/ 430356 h 525035"/>
                  <a:gd name="connsiteX70" fmla="*/ 114390 w 344996"/>
                  <a:gd name="connsiteY70" fmla="*/ 425742 h 525035"/>
                  <a:gd name="connsiteX71" fmla="*/ 108392 w 344996"/>
                  <a:gd name="connsiteY71" fmla="*/ 420888 h 525035"/>
                  <a:gd name="connsiteX72" fmla="*/ 107911 w 344996"/>
                  <a:gd name="connsiteY72" fmla="*/ 420168 h 525035"/>
                  <a:gd name="connsiteX73" fmla="*/ 104054 w 344996"/>
                  <a:gd name="connsiteY73" fmla="*/ 413930 h 525035"/>
                  <a:gd name="connsiteX74" fmla="*/ 103574 w 344996"/>
                  <a:gd name="connsiteY74" fmla="*/ 412490 h 525035"/>
                  <a:gd name="connsiteX75" fmla="*/ 100511 w 344996"/>
                  <a:gd name="connsiteY75" fmla="*/ 393352 h 525035"/>
                  <a:gd name="connsiteX76" fmla="*/ 100511 w 344996"/>
                  <a:gd name="connsiteY76" fmla="*/ 312127 h 525035"/>
                  <a:gd name="connsiteX77" fmla="*/ 312607 w 344996"/>
                  <a:gd name="connsiteY77" fmla="*/ 305723 h 525035"/>
                  <a:gd name="connsiteX78" fmla="*/ 312718 w 344996"/>
                  <a:gd name="connsiteY78" fmla="*/ 305723 h 525035"/>
                  <a:gd name="connsiteX79" fmla="*/ 312718 w 344996"/>
                  <a:gd name="connsiteY79" fmla="*/ 222671 h 525035"/>
                  <a:gd name="connsiteX80" fmla="*/ 100511 w 344996"/>
                  <a:gd name="connsiteY80" fmla="*/ 215547 h 525035"/>
                  <a:gd name="connsiteX81" fmla="*/ 100511 w 344996"/>
                  <a:gd name="connsiteY81" fmla="*/ 134286 h 525035"/>
                  <a:gd name="connsiteX82" fmla="*/ 137700 w 344996"/>
                  <a:gd name="connsiteY82" fmla="*/ 94476 h 525035"/>
                  <a:gd name="connsiteX83" fmla="*/ 344978 w 344996"/>
                  <a:gd name="connsiteY83" fmla="*/ 94476 h 525035"/>
                  <a:gd name="connsiteX84" fmla="*/ 344978 w 344996"/>
                  <a:gd name="connsiteY84" fmla="*/ 11462 h 525035"/>
                  <a:gd name="connsiteX85" fmla="*/ 344868 w 344996"/>
                  <a:gd name="connsiteY85" fmla="*/ 11425 h 525035"/>
                  <a:gd name="connsiteX86" fmla="*/ 114076 w 344996"/>
                  <a:gd name="connsiteY86" fmla="*/ 37 h 525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996" h="525035">
                    <a:moveTo>
                      <a:pt x="105254" y="416256"/>
                    </a:moveTo>
                    <a:cubicBezTo>
                      <a:pt x="104977" y="415776"/>
                      <a:pt x="104664" y="415388"/>
                      <a:pt x="104387" y="414816"/>
                    </a:cubicBezTo>
                    <a:cubicBezTo>
                      <a:pt x="104608" y="415388"/>
                      <a:pt x="104977" y="415776"/>
                      <a:pt x="105254" y="416256"/>
                    </a:cubicBezTo>
                    <a:moveTo>
                      <a:pt x="110218" y="422623"/>
                    </a:moveTo>
                    <a:cubicBezTo>
                      <a:pt x="109813" y="422217"/>
                      <a:pt x="109296" y="421996"/>
                      <a:pt x="108908" y="421553"/>
                    </a:cubicBezTo>
                    <a:cubicBezTo>
                      <a:pt x="109315" y="421940"/>
                      <a:pt x="109831" y="422235"/>
                      <a:pt x="110218" y="422623"/>
                    </a:cubicBezTo>
                    <a:moveTo>
                      <a:pt x="28126" y="497610"/>
                    </a:moveTo>
                    <a:cubicBezTo>
                      <a:pt x="28089" y="497610"/>
                      <a:pt x="28089" y="497610"/>
                      <a:pt x="28089" y="497573"/>
                    </a:cubicBezTo>
                    <a:cubicBezTo>
                      <a:pt x="28256" y="497739"/>
                      <a:pt x="28440" y="497886"/>
                      <a:pt x="28607" y="498052"/>
                    </a:cubicBezTo>
                    <a:cubicBezTo>
                      <a:pt x="28477" y="497886"/>
                      <a:pt x="28237" y="497757"/>
                      <a:pt x="28126" y="497610"/>
                    </a:cubicBezTo>
                    <a:moveTo>
                      <a:pt x="15632" y="482125"/>
                    </a:moveTo>
                    <a:cubicBezTo>
                      <a:pt x="15872" y="482476"/>
                      <a:pt x="16112" y="482882"/>
                      <a:pt x="16315" y="483232"/>
                    </a:cubicBezTo>
                    <a:cubicBezTo>
                      <a:pt x="16075" y="482882"/>
                      <a:pt x="15872" y="482494"/>
                      <a:pt x="15632" y="482125"/>
                    </a:cubicBezTo>
                    <a:moveTo>
                      <a:pt x="1919" y="442759"/>
                    </a:moveTo>
                    <a:cubicBezTo>
                      <a:pt x="2030" y="443441"/>
                      <a:pt x="2122" y="444106"/>
                      <a:pt x="2233" y="444825"/>
                    </a:cubicBezTo>
                    <a:cubicBezTo>
                      <a:pt x="2140" y="444106"/>
                      <a:pt x="2030" y="443423"/>
                      <a:pt x="1919" y="442759"/>
                    </a:cubicBezTo>
                    <a:moveTo>
                      <a:pt x="2140" y="83532"/>
                    </a:moveTo>
                    <a:cubicBezTo>
                      <a:pt x="2066" y="84012"/>
                      <a:pt x="1974" y="84491"/>
                      <a:pt x="1938" y="84971"/>
                    </a:cubicBezTo>
                    <a:cubicBezTo>
                      <a:pt x="1993" y="84473"/>
                      <a:pt x="2066" y="83993"/>
                      <a:pt x="2140" y="83532"/>
                    </a:cubicBezTo>
                    <a:moveTo>
                      <a:pt x="28330" y="28828"/>
                    </a:moveTo>
                    <a:cubicBezTo>
                      <a:pt x="28366" y="28791"/>
                      <a:pt x="28403" y="28791"/>
                      <a:pt x="28440" y="28755"/>
                    </a:cubicBezTo>
                    <a:cubicBezTo>
                      <a:pt x="28366" y="28828"/>
                      <a:pt x="28274" y="28921"/>
                      <a:pt x="28200" y="28995"/>
                    </a:cubicBezTo>
                    <a:cubicBezTo>
                      <a:pt x="28237" y="28939"/>
                      <a:pt x="28274" y="28865"/>
                      <a:pt x="28330" y="28828"/>
                    </a:cubicBezTo>
                    <a:moveTo>
                      <a:pt x="114076" y="37"/>
                    </a:moveTo>
                    <a:cubicBezTo>
                      <a:pt x="113209" y="0"/>
                      <a:pt x="112286" y="0"/>
                      <a:pt x="111363" y="0"/>
                    </a:cubicBezTo>
                    <a:cubicBezTo>
                      <a:pt x="100511" y="0"/>
                      <a:pt x="88053" y="1071"/>
                      <a:pt x="75522" y="4024"/>
                    </a:cubicBezTo>
                    <a:cubicBezTo>
                      <a:pt x="75411" y="4024"/>
                      <a:pt x="75319" y="4061"/>
                      <a:pt x="75245" y="4061"/>
                    </a:cubicBezTo>
                    <a:cubicBezTo>
                      <a:pt x="72107" y="4817"/>
                      <a:pt x="69006" y="5685"/>
                      <a:pt x="65850" y="6681"/>
                    </a:cubicBezTo>
                    <a:cubicBezTo>
                      <a:pt x="65684" y="6718"/>
                      <a:pt x="65537" y="6792"/>
                      <a:pt x="65371" y="6848"/>
                    </a:cubicBezTo>
                    <a:cubicBezTo>
                      <a:pt x="53762" y="10631"/>
                      <a:pt x="42541" y="16389"/>
                      <a:pt x="32593" y="24898"/>
                    </a:cubicBezTo>
                    <a:cubicBezTo>
                      <a:pt x="31726" y="25617"/>
                      <a:pt x="30803" y="26337"/>
                      <a:pt x="29972" y="27131"/>
                    </a:cubicBezTo>
                    <a:cubicBezTo>
                      <a:pt x="29382" y="27684"/>
                      <a:pt x="28699" y="28127"/>
                      <a:pt x="28145" y="28681"/>
                    </a:cubicBezTo>
                    <a:cubicBezTo>
                      <a:pt x="27517" y="29271"/>
                      <a:pt x="27112" y="30120"/>
                      <a:pt x="26521" y="30711"/>
                    </a:cubicBezTo>
                    <a:cubicBezTo>
                      <a:pt x="22903" y="34531"/>
                      <a:pt x="19490" y="38592"/>
                      <a:pt x="16463" y="43280"/>
                    </a:cubicBezTo>
                    <a:cubicBezTo>
                      <a:pt x="15835" y="44350"/>
                      <a:pt x="15318" y="45513"/>
                      <a:pt x="14635" y="46583"/>
                    </a:cubicBezTo>
                    <a:cubicBezTo>
                      <a:pt x="12328" y="50607"/>
                      <a:pt x="10262" y="54980"/>
                      <a:pt x="8434" y="59668"/>
                    </a:cubicBezTo>
                    <a:cubicBezTo>
                      <a:pt x="7881" y="61182"/>
                      <a:pt x="7198" y="62566"/>
                      <a:pt x="6680" y="64116"/>
                    </a:cubicBezTo>
                    <a:cubicBezTo>
                      <a:pt x="4928" y="69358"/>
                      <a:pt x="3580" y="75098"/>
                      <a:pt x="2510" y="81133"/>
                    </a:cubicBezTo>
                    <a:cubicBezTo>
                      <a:pt x="2103" y="83403"/>
                      <a:pt x="1790" y="85710"/>
                      <a:pt x="1476" y="88054"/>
                    </a:cubicBezTo>
                    <a:cubicBezTo>
                      <a:pt x="849" y="93295"/>
                      <a:pt x="406" y="98832"/>
                      <a:pt x="277" y="104683"/>
                    </a:cubicBezTo>
                    <a:cubicBezTo>
                      <a:pt x="240" y="106067"/>
                      <a:pt x="0" y="107229"/>
                      <a:pt x="0" y="108613"/>
                    </a:cubicBezTo>
                    <a:lnTo>
                      <a:pt x="0" y="419744"/>
                    </a:lnTo>
                    <a:cubicBezTo>
                      <a:pt x="0" y="421331"/>
                      <a:pt x="277" y="422641"/>
                      <a:pt x="314" y="424192"/>
                    </a:cubicBezTo>
                    <a:cubicBezTo>
                      <a:pt x="479" y="429802"/>
                      <a:pt x="830" y="435136"/>
                      <a:pt x="1458" y="440138"/>
                    </a:cubicBezTo>
                    <a:cubicBezTo>
                      <a:pt x="1772" y="442648"/>
                      <a:pt x="2177" y="445066"/>
                      <a:pt x="2658" y="447465"/>
                    </a:cubicBezTo>
                    <a:cubicBezTo>
                      <a:pt x="3617" y="452522"/>
                      <a:pt x="4762" y="457246"/>
                      <a:pt x="6238" y="461713"/>
                    </a:cubicBezTo>
                    <a:cubicBezTo>
                      <a:pt x="6680" y="463189"/>
                      <a:pt x="7106" y="464739"/>
                      <a:pt x="7622" y="466161"/>
                    </a:cubicBezTo>
                    <a:cubicBezTo>
                      <a:pt x="9579" y="471328"/>
                      <a:pt x="11922" y="475942"/>
                      <a:pt x="14469" y="480280"/>
                    </a:cubicBezTo>
                    <a:cubicBezTo>
                      <a:pt x="15392" y="481793"/>
                      <a:pt x="16297" y="483343"/>
                      <a:pt x="17293" y="484820"/>
                    </a:cubicBezTo>
                    <a:cubicBezTo>
                      <a:pt x="20228" y="489120"/>
                      <a:pt x="23420" y="493051"/>
                      <a:pt x="26927" y="496557"/>
                    </a:cubicBezTo>
                    <a:cubicBezTo>
                      <a:pt x="27277" y="496908"/>
                      <a:pt x="27554" y="497388"/>
                      <a:pt x="27924" y="497757"/>
                    </a:cubicBezTo>
                    <a:cubicBezTo>
                      <a:pt x="29511" y="499270"/>
                      <a:pt x="31264" y="500544"/>
                      <a:pt x="32944" y="501891"/>
                    </a:cubicBezTo>
                    <a:cubicBezTo>
                      <a:pt x="33626" y="502445"/>
                      <a:pt x="34254" y="503035"/>
                      <a:pt x="34973" y="503571"/>
                    </a:cubicBezTo>
                    <a:cubicBezTo>
                      <a:pt x="37115" y="505195"/>
                      <a:pt x="39348" y="506671"/>
                      <a:pt x="41618" y="508074"/>
                    </a:cubicBezTo>
                    <a:cubicBezTo>
                      <a:pt x="42486" y="508628"/>
                      <a:pt x="43371" y="509181"/>
                      <a:pt x="44275" y="509698"/>
                    </a:cubicBezTo>
                    <a:cubicBezTo>
                      <a:pt x="46472" y="510935"/>
                      <a:pt x="48687" y="512079"/>
                      <a:pt x="50957" y="513168"/>
                    </a:cubicBezTo>
                    <a:cubicBezTo>
                      <a:pt x="52027" y="513648"/>
                      <a:pt x="53098" y="514164"/>
                      <a:pt x="54186" y="514644"/>
                    </a:cubicBezTo>
                    <a:cubicBezTo>
                      <a:pt x="56420" y="515604"/>
                      <a:pt x="58635" y="516471"/>
                      <a:pt x="60942" y="517228"/>
                    </a:cubicBezTo>
                    <a:cubicBezTo>
                      <a:pt x="62048" y="517671"/>
                      <a:pt x="63212" y="518022"/>
                      <a:pt x="64355" y="518391"/>
                    </a:cubicBezTo>
                    <a:cubicBezTo>
                      <a:pt x="66699" y="519147"/>
                      <a:pt x="69006" y="519831"/>
                      <a:pt x="71350" y="520384"/>
                    </a:cubicBezTo>
                    <a:cubicBezTo>
                      <a:pt x="72384" y="520661"/>
                      <a:pt x="73417" y="520901"/>
                      <a:pt x="74414" y="521104"/>
                    </a:cubicBezTo>
                    <a:cubicBezTo>
                      <a:pt x="76998" y="521695"/>
                      <a:pt x="79581" y="522211"/>
                      <a:pt x="82166" y="522654"/>
                    </a:cubicBezTo>
                    <a:cubicBezTo>
                      <a:pt x="82682" y="522765"/>
                      <a:pt x="83237" y="522820"/>
                      <a:pt x="83790" y="522931"/>
                    </a:cubicBezTo>
                    <a:cubicBezTo>
                      <a:pt x="93294" y="524408"/>
                      <a:pt x="102688" y="525035"/>
                      <a:pt x="111437" y="525035"/>
                    </a:cubicBezTo>
                    <a:cubicBezTo>
                      <a:pt x="114814" y="525035"/>
                      <a:pt x="118081" y="524961"/>
                      <a:pt x="121218" y="524832"/>
                    </a:cubicBezTo>
                    <a:cubicBezTo>
                      <a:pt x="123046" y="524758"/>
                      <a:pt x="304504" y="518317"/>
                      <a:pt x="344886" y="512651"/>
                    </a:cubicBezTo>
                    <a:lnTo>
                      <a:pt x="344996" y="512651"/>
                    </a:lnTo>
                    <a:lnTo>
                      <a:pt x="344996" y="430356"/>
                    </a:lnTo>
                    <a:lnTo>
                      <a:pt x="143716" y="430356"/>
                    </a:lnTo>
                    <a:lnTo>
                      <a:pt x="142516" y="430356"/>
                    </a:lnTo>
                    <a:cubicBezTo>
                      <a:pt x="132532" y="430356"/>
                      <a:pt x="122308" y="430190"/>
                      <a:pt x="114390" y="425742"/>
                    </a:cubicBezTo>
                    <a:cubicBezTo>
                      <a:pt x="112120" y="424469"/>
                      <a:pt x="110090" y="422844"/>
                      <a:pt x="108392" y="420888"/>
                    </a:cubicBezTo>
                    <a:cubicBezTo>
                      <a:pt x="108225" y="420685"/>
                      <a:pt x="108078" y="420371"/>
                      <a:pt x="107911" y="420168"/>
                    </a:cubicBezTo>
                    <a:cubicBezTo>
                      <a:pt x="106398" y="418341"/>
                      <a:pt x="105088" y="416311"/>
                      <a:pt x="104054" y="413930"/>
                    </a:cubicBezTo>
                    <a:cubicBezTo>
                      <a:pt x="103852" y="413524"/>
                      <a:pt x="103778" y="412970"/>
                      <a:pt x="103574" y="412490"/>
                    </a:cubicBezTo>
                    <a:cubicBezTo>
                      <a:pt x="101582" y="407323"/>
                      <a:pt x="100511" y="401066"/>
                      <a:pt x="100511" y="393352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868" y="11425"/>
                    </a:lnTo>
                    <a:cubicBezTo>
                      <a:pt x="299559" y="5075"/>
                      <a:pt x="115959" y="74"/>
                      <a:pt x="114076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: Shape 127">
                <a:extLst>
                  <a:ext uri="{FF2B5EF4-FFF2-40B4-BE49-F238E27FC236}">
                    <a16:creationId xmlns:a16="http://schemas.microsoft.com/office/drawing/2014/main" id="{CA89ED06-6006-6B96-426F-CF5FD6697AE5}"/>
                  </a:ext>
                </a:extLst>
              </p:cNvPr>
              <p:cNvSpPr/>
              <p:nvPr/>
            </p:nvSpPr>
            <p:spPr>
              <a:xfrm>
                <a:off x="8599918" y="5061963"/>
                <a:ext cx="361495" cy="532786"/>
              </a:xfrm>
              <a:custGeom>
                <a:avLst/>
                <a:gdLst>
                  <a:gd name="connsiteX0" fmla="*/ 84012 w 361495"/>
                  <a:gd name="connsiteY0" fmla="*/ 506800 h 532786"/>
                  <a:gd name="connsiteX1" fmla="*/ 79194 w 361495"/>
                  <a:gd name="connsiteY1" fmla="*/ 503810 h 532786"/>
                  <a:gd name="connsiteX2" fmla="*/ 84012 w 361495"/>
                  <a:gd name="connsiteY2" fmla="*/ 506800 h 532786"/>
                  <a:gd name="connsiteX3" fmla="*/ 64596 w 361495"/>
                  <a:gd name="connsiteY3" fmla="*/ 491759 h 532786"/>
                  <a:gd name="connsiteX4" fmla="*/ 65702 w 361495"/>
                  <a:gd name="connsiteY4" fmla="*/ 492626 h 532786"/>
                  <a:gd name="connsiteX5" fmla="*/ 64596 w 361495"/>
                  <a:gd name="connsiteY5" fmla="*/ 491759 h 532786"/>
                  <a:gd name="connsiteX6" fmla="*/ 101397 w 361495"/>
                  <a:gd name="connsiteY6" fmla="*/ 516453 h 532786"/>
                  <a:gd name="connsiteX7" fmla="*/ 95583 w 361495"/>
                  <a:gd name="connsiteY7" fmla="*/ 513869 h 532786"/>
                  <a:gd name="connsiteX8" fmla="*/ 101397 w 361495"/>
                  <a:gd name="connsiteY8" fmla="*/ 516453 h 532786"/>
                  <a:gd name="connsiteX9" fmla="*/ 118025 w 361495"/>
                  <a:gd name="connsiteY9" fmla="*/ 523060 h 532786"/>
                  <a:gd name="connsiteX10" fmla="*/ 113855 w 361495"/>
                  <a:gd name="connsiteY10" fmla="*/ 521824 h 532786"/>
                  <a:gd name="connsiteX11" fmla="*/ 118025 w 361495"/>
                  <a:gd name="connsiteY11" fmla="*/ 523060 h 532786"/>
                  <a:gd name="connsiteX12" fmla="*/ 178598 w 361495"/>
                  <a:gd name="connsiteY12" fmla="*/ 0 h 532786"/>
                  <a:gd name="connsiteX13" fmla="*/ 130151 w 361495"/>
                  <a:gd name="connsiteY13" fmla="*/ 4651 h 532786"/>
                  <a:gd name="connsiteX14" fmla="*/ 126922 w 361495"/>
                  <a:gd name="connsiteY14" fmla="*/ 5481 h 532786"/>
                  <a:gd name="connsiteX15" fmla="*/ 109776 w 361495"/>
                  <a:gd name="connsiteY15" fmla="*/ 10132 h 532786"/>
                  <a:gd name="connsiteX16" fmla="*/ 101692 w 361495"/>
                  <a:gd name="connsiteY16" fmla="*/ 13436 h 532786"/>
                  <a:gd name="connsiteX17" fmla="*/ 91264 w 361495"/>
                  <a:gd name="connsiteY17" fmla="*/ 17773 h 532786"/>
                  <a:gd name="connsiteX18" fmla="*/ 82793 w 361495"/>
                  <a:gd name="connsiteY18" fmla="*/ 22738 h 532786"/>
                  <a:gd name="connsiteX19" fmla="*/ 74525 w 361495"/>
                  <a:gd name="connsiteY19" fmla="*/ 27702 h 532786"/>
                  <a:gd name="connsiteX20" fmla="*/ 68157 w 361495"/>
                  <a:gd name="connsiteY20" fmla="*/ 32833 h 532786"/>
                  <a:gd name="connsiteX21" fmla="*/ 59557 w 361495"/>
                  <a:gd name="connsiteY21" fmla="*/ 39920 h 532786"/>
                  <a:gd name="connsiteX22" fmla="*/ 57084 w 361495"/>
                  <a:gd name="connsiteY22" fmla="*/ 42633 h 532786"/>
                  <a:gd name="connsiteX23" fmla="*/ 35730 w 361495"/>
                  <a:gd name="connsiteY23" fmla="*/ 70151 h 532786"/>
                  <a:gd name="connsiteX24" fmla="*/ 19101 w 361495"/>
                  <a:gd name="connsiteY24" fmla="*/ 107820 h 532786"/>
                  <a:gd name="connsiteX25" fmla="*/ 18178 w 361495"/>
                  <a:gd name="connsiteY25" fmla="*/ 110810 h 532786"/>
                  <a:gd name="connsiteX26" fmla="*/ 13011 w 361495"/>
                  <a:gd name="connsiteY26" fmla="*/ 128988 h 532786"/>
                  <a:gd name="connsiteX27" fmla="*/ 11627 w 361495"/>
                  <a:gd name="connsiteY27" fmla="*/ 135466 h 532786"/>
                  <a:gd name="connsiteX28" fmla="*/ 8212 w 361495"/>
                  <a:gd name="connsiteY28" fmla="*/ 152206 h 532786"/>
                  <a:gd name="connsiteX29" fmla="*/ 6939 w 361495"/>
                  <a:gd name="connsiteY29" fmla="*/ 160604 h 532786"/>
                  <a:gd name="connsiteX30" fmla="*/ 4521 w 361495"/>
                  <a:gd name="connsiteY30" fmla="*/ 177823 h 532786"/>
                  <a:gd name="connsiteX31" fmla="*/ 3765 w 361495"/>
                  <a:gd name="connsiteY31" fmla="*/ 185464 h 532786"/>
                  <a:gd name="connsiteX32" fmla="*/ 1938 w 361495"/>
                  <a:gd name="connsiteY32" fmla="*/ 206061 h 532786"/>
                  <a:gd name="connsiteX33" fmla="*/ 1864 w 361495"/>
                  <a:gd name="connsiteY33" fmla="*/ 207408 h 532786"/>
                  <a:gd name="connsiteX34" fmla="*/ 0 w 361495"/>
                  <a:gd name="connsiteY34" fmla="*/ 265599 h 532786"/>
                  <a:gd name="connsiteX35" fmla="*/ 39533 w 361495"/>
                  <a:gd name="connsiteY35" fmla="*/ 460660 h 532786"/>
                  <a:gd name="connsiteX36" fmla="*/ 178598 w 361495"/>
                  <a:gd name="connsiteY36" fmla="*/ 532583 h 532786"/>
                  <a:gd name="connsiteX37" fmla="*/ 198641 w 361495"/>
                  <a:gd name="connsiteY37" fmla="*/ 532786 h 532786"/>
                  <a:gd name="connsiteX38" fmla="*/ 204768 w 361495"/>
                  <a:gd name="connsiteY38" fmla="*/ 532620 h 532786"/>
                  <a:gd name="connsiteX39" fmla="*/ 237786 w 361495"/>
                  <a:gd name="connsiteY39" fmla="*/ 531790 h 532786"/>
                  <a:gd name="connsiteX40" fmla="*/ 252865 w 361495"/>
                  <a:gd name="connsiteY40" fmla="*/ 530959 h 532786"/>
                  <a:gd name="connsiteX41" fmla="*/ 283169 w 361495"/>
                  <a:gd name="connsiteY41" fmla="*/ 528302 h 532786"/>
                  <a:gd name="connsiteX42" fmla="*/ 295701 w 361495"/>
                  <a:gd name="connsiteY42" fmla="*/ 526677 h 532786"/>
                  <a:gd name="connsiteX43" fmla="*/ 323976 w 361495"/>
                  <a:gd name="connsiteY43" fmla="*/ 522063 h 532786"/>
                  <a:gd name="connsiteX44" fmla="*/ 333277 w 361495"/>
                  <a:gd name="connsiteY44" fmla="*/ 519959 h 532786"/>
                  <a:gd name="connsiteX45" fmla="*/ 356698 w 361495"/>
                  <a:gd name="connsiteY45" fmla="*/ 513869 h 532786"/>
                  <a:gd name="connsiteX46" fmla="*/ 361422 w 361495"/>
                  <a:gd name="connsiteY46" fmla="*/ 512632 h 532786"/>
                  <a:gd name="connsiteX47" fmla="*/ 361496 w 361495"/>
                  <a:gd name="connsiteY47" fmla="*/ 512596 h 532786"/>
                  <a:gd name="connsiteX48" fmla="*/ 361496 w 361495"/>
                  <a:gd name="connsiteY48" fmla="*/ 434638 h 532786"/>
                  <a:gd name="connsiteX49" fmla="*/ 361385 w 361495"/>
                  <a:gd name="connsiteY49" fmla="*/ 434638 h 532786"/>
                  <a:gd name="connsiteX50" fmla="*/ 202240 w 361495"/>
                  <a:gd name="connsiteY50" fmla="*/ 440322 h 532786"/>
                  <a:gd name="connsiteX51" fmla="*/ 120535 w 361495"/>
                  <a:gd name="connsiteY51" fmla="*/ 397596 h 532786"/>
                  <a:gd name="connsiteX52" fmla="*/ 100566 w 361495"/>
                  <a:gd name="connsiteY52" fmla="*/ 267039 h 532786"/>
                  <a:gd name="connsiteX53" fmla="*/ 123747 w 361495"/>
                  <a:gd name="connsiteY53" fmla="*/ 120222 h 532786"/>
                  <a:gd name="connsiteX54" fmla="*/ 202222 w 361495"/>
                  <a:gd name="connsiteY54" fmla="*/ 92298 h 532786"/>
                  <a:gd name="connsiteX55" fmla="*/ 359023 w 361495"/>
                  <a:gd name="connsiteY55" fmla="*/ 102043 h 532786"/>
                  <a:gd name="connsiteX56" fmla="*/ 361367 w 361495"/>
                  <a:gd name="connsiteY56" fmla="*/ 102283 h 532786"/>
                  <a:gd name="connsiteX57" fmla="*/ 361478 w 361495"/>
                  <a:gd name="connsiteY57" fmla="*/ 102283 h 532786"/>
                  <a:gd name="connsiteX58" fmla="*/ 361478 w 361495"/>
                  <a:gd name="connsiteY58" fmla="*/ 23568 h 532786"/>
                  <a:gd name="connsiteX59" fmla="*/ 361367 w 361495"/>
                  <a:gd name="connsiteY59" fmla="*/ 23531 h 532786"/>
                  <a:gd name="connsiteX60" fmla="*/ 178598 w 361495"/>
                  <a:gd name="connsiteY60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61495" h="532786">
                    <a:moveTo>
                      <a:pt x="84012" y="506800"/>
                    </a:moveTo>
                    <a:cubicBezTo>
                      <a:pt x="82424" y="505767"/>
                      <a:pt x="80745" y="504900"/>
                      <a:pt x="79194" y="503810"/>
                    </a:cubicBezTo>
                    <a:cubicBezTo>
                      <a:pt x="80745" y="504881"/>
                      <a:pt x="82424" y="505767"/>
                      <a:pt x="84012" y="506800"/>
                    </a:cubicBezTo>
                    <a:moveTo>
                      <a:pt x="64596" y="491759"/>
                    </a:moveTo>
                    <a:cubicBezTo>
                      <a:pt x="64946" y="492072"/>
                      <a:pt x="65352" y="492312"/>
                      <a:pt x="65702" y="492626"/>
                    </a:cubicBezTo>
                    <a:cubicBezTo>
                      <a:pt x="65352" y="492312"/>
                      <a:pt x="64964" y="492072"/>
                      <a:pt x="64596" y="491759"/>
                    </a:cubicBezTo>
                    <a:moveTo>
                      <a:pt x="101397" y="516453"/>
                    </a:moveTo>
                    <a:cubicBezTo>
                      <a:pt x="99495" y="515530"/>
                      <a:pt x="97465" y="514829"/>
                      <a:pt x="95583" y="513869"/>
                    </a:cubicBezTo>
                    <a:cubicBezTo>
                      <a:pt x="97447" y="514829"/>
                      <a:pt x="99477" y="515548"/>
                      <a:pt x="101397" y="516453"/>
                    </a:cubicBezTo>
                    <a:moveTo>
                      <a:pt x="118025" y="523060"/>
                    </a:moveTo>
                    <a:cubicBezTo>
                      <a:pt x="116641" y="522580"/>
                      <a:pt x="115165" y="522303"/>
                      <a:pt x="113855" y="521824"/>
                    </a:cubicBezTo>
                    <a:cubicBezTo>
                      <a:pt x="115165" y="522303"/>
                      <a:pt x="116623" y="522580"/>
                      <a:pt x="118025" y="523060"/>
                    </a:cubicBezTo>
                    <a:moveTo>
                      <a:pt x="178598" y="0"/>
                    </a:moveTo>
                    <a:cubicBezTo>
                      <a:pt x="161009" y="0"/>
                      <a:pt x="144953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3" y="6829"/>
                      <a:pt x="115220" y="8268"/>
                      <a:pt x="109776" y="10132"/>
                    </a:cubicBezTo>
                    <a:cubicBezTo>
                      <a:pt x="106952" y="11092"/>
                      <a:pt x="104405" y="12328"/>
                      <a:pt x="101692" y="13436"/>
                    </a:cubicBezTo>
                    <a:cubicBezTo>
                      <a:pt x="98185" y="14820"/>
                      <a:pt x="94568" y="16149"/>
                      <a:pt x="91264" y="17773"/>
                    </a:cubicBezTo>
                    <a:cubicBezTo>
                      <a:pt x="88274" y="19286"/>
                      <a:pt x="85617" y="21077"/>
                      <a:pt x="82793" y="22738"/>
                    </a:cubicBezTo>
                    <a:cubicBezTo>
                      <a:pt x="80006" y="24362"/>
                      <a:pt x="77146" y="25875"/>
                      <a:pt x="74525" y="27702"/>
                    </a:cubicBezTo>
                    <a:cubicBezTo>
                      <a:pt x="72255" y="29289"/>
                      <a:pt x="70261" y="31116"/>
                      <a:pt x="68157" y="32833"/>
                    </a:cubicBezTo>
                    <a:cubicBezTo>
                      <a:pt x="65260" y="35140"/>
                      <a:pt x="62270" y="37373"/>
                      <a:pt x="59557" y="39920"/>
                    </a:cubicBezTo>
                    <a:cubicBezTo>
                      <a:pt x="58690" y="40751"/>
                      <a:pt x="57933" y="41784"/>
                      <a:pt x="57084" y="42633"/>
                    </a:cubicBezTo>
                    <a:cubicBezTo>
                      <a:pt x="49092" y="50717"/>
                      <a:pt x="41858" y="59742"/>
                      <a:pt x="35730" y="70151"/>
                    </a:cubicBezTo>
                    <a:cubicBezTo>
                      <a:pt x="29252" y="81169"/>
                      <a:pt x="23752" y="93738"/>
                      <a:pt x="19101" y="107820"/>
                    </a:cubicBezTo>
                    <a:cubicBezTo>
                      <a:pt x="18751" y="108779"/>
                      <a:pt x="18511" y="109813"/>
                      <a:pt x="18178" y="110810"/>
                    </a:cubicBezTo>
                    <a:cubicBezTo>
                      <a:pt x="16352" y="116623"/>
                      <a:pt x="14561" y="122621"/>
                      <a:pt x="13011" y="128988"/>
                    </a:cubicBezTo>
                    <a:cubicBezTo>
                      <a:pt x="12532" y="131093"/>
                      <a:pt x="12088" y="133326"/>
                      <a:pt x="11627" y="135466"/>
                    </a:cubicBezTo>
                    <a:cubicBezTo>
                      <a:pt x="10390" y="140911"/>
                      <a:pt x="9209" y="146411"/>
                      <a:pt x="8212" y="152206"/>
                    </a:cubicBezTo>
                    <a:cubicBezTo>
                      <a:pt x="7733" y="154956"/>
                      <a:pt x="7382" y="157817"/>
                      <a:pt x="6939" y="160604"/>
                    </a:cubicBezTo>
                    <a:cubicBezTo>
                      <a:pt x="6072" y="166214"/>
                      <a:pt x="5222" y="171862"/>
                      <a:pt x="4521" y="177823"/>
                    </a:cubicBezTo>
                    <a:cubicBezTo>
                      <a:pt x="4245" y="180296"/>
                      <a:pt x="4005" y="182917"/>
                      <a:pt x="3765" y="185464"/>
                    </a:cubicBezTo>
                    <a:cubicBezTo>
                      <a:pt x="3082" y="192182"/>
                      <a:pt x="2417" y="198900"/>
                      <a:pt x="1938" y="206061"/>
                    </a:cubicBezTo>
                    <a:cubicBezTo>
                      <a:pt x="1901" y="206503"/>
                      <a:pt x="1901" y="206983"/>
                      <a:pt x="1864" y="207408"/>
                    </a:cubicBezTo>
                    <a:cubicBezTo>
                      <a:pt x="664" y="225384"/>
                      <a:pt x="0" y="244634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29" y="508351"/>
                      <a:pt x="114186" y="531900"/>
                      <a:pt x="178598" y="532583"/>
                    </a:cubicBezTo>
                    <a:cubicBezTo>
                      <a:pt x="185408" y="532749"/>
                      <a:pt x="192126" y="532786"/>
                      <a:pt x="198641" y="532786"/>
                    </a:cubicBezTo>
                    <a:cubicBezTo>
                      <a:pt x="200782" y="532786"/>
                      <a:pt x="202664" y="532675"/>
                      <a:pt x="204768" y="532620"/>
                    </a:cubicBezTo>
                    <a:cubicBezTo>
                      <a:pt x="216192" y="532583"/>
                      <a:pt x="227118" y="532214"/>
                      <a:pt x="237786" y="531790"/>
                    </a:cubicBezTo>
                    <a:cubicBezTo>
                      <a:pt x="242880" y="531550"/>
                      <a:pt x="247937" y="531273"/>
                      <a:pt x="252865" y="530959"/>
                    </a:cubicBezTo>
                    <a:cubicBezTo>
                      <a:pt x="263329" y="530277"/>
                      <a:pt x="273462" y="529409"/>
                      <a:pt x="283169" y="528302"/>
                    </a:cubicBezTo>
                    <a:cubicBezTo>
                      <a:pt x="287469" y="527822"/>
                      <a:pt x="291604" y="527268"/>
                      <a:pt x="295701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150" y="521436"/>
                      <a:pt x="330177" y="520624"/>
                      <a:pt x="333277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1" y="513389"/>
                      <a:pt x="359965" y="513112"/>
                      <a:pt x="361422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5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858" y="440322"/>
                      <a:pt x="135891" y="426757"/>
                      <a:pt x="120535" y="397596"/>
                    </a:cubicBezTo>
                    <a:cubicBezTo>
                      <a:pt x="106730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47" y="120222"/>
                    </a:cubicBezTo>
                    <a:cubicBezTo>
                      <a:pt x="139582" y="96875"/>
                      <a:pt x="164516" y="92298"/>
                      <a:pt x="202222" y="92298"/>
                    </a:cubicBezTo>
                    <a:cubicBezTo>
                      <a:pt x="257663" y="92298"/>
                      <a:pt x="324252" y="98389"/>
                      <a:pt x="359023" y="102043"/>
                    </a:cubicBezTo>
                    <a:cubicBezTo>
                      <a:pt x="360703" y="102209"/>
                      <a:pt x="361293" y="102283"/>
                      <a:pt x="361367" y="102283"/>
                    </a:cubicBezTo>
                    <a:lnTo>
                      <a:pt x="361478" y="102283"/>
                    </a:lnTo>
                    <a:lnTo>
                      <a:pt x="361478" y="23568"/>
                    </a:lnTo>
                    <a:lnTo>
                      <a:pt x="361367" y="23531"/>
                    </a:lnTo>
                    <a:cubicBezTo>
                      <a:pt x="303618" y="6792"/>
                      <a:pt x="250631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3" name="Freeform: Shape 104">
              <a:extLst>
                <a:ext uri="{FF2B5EF4-FFF2-40B4-BE49-F238E27FC236}">
                  <a16:creationId xmlns:a16="http://schemas.microsoft.com/office/drawing/2014/main" id="{79CBC0A0-98D3-59E5-2644-C40B10E4915B}"/>
                </a:ext>
              </a:extLst>
            </p:cNvPr>
            <p:cNvSpPr/>
            <p:nvPr/>
          </p:nvSpPr>
          <p:spPr>
            <a:xfrm>
              <a:off x="9029886" y="5067703"/>
              <a:ext cx="380912" cy="522598"/>
            </a:xfrm>
            <a:custGeom>
              <a:avLst/>
              <a:gdLst>
                <a:gd name="connsiteX0" fmla="*/ 280272 w 380912"/>
                <a:gd name="connsiteY0" fmla="*/ 0 h 522598"/>
                <a:gd name="connsiteX1" fmla="*/ 280272 w 380912"/>
                <a:gd name="connsiteY1" fmla="*/ 224037 h 522598"/>
                <a:gd name="connsiteX2" fmla="*/ 100604 w 380912"/>
                <a:gd name="connsiteY2" fmla="*/ 224037 h 522598"/>
                <a:gd name="connsiteX3" fmla="*/ 100604 w 380912"/>
                <a:gd name="connsiteY3" fmla="*/ 0 h 522598"/>
                <a:gd name="connsiteX4" fmla="*/ 0 w 380912"/>
                <a:gd name="connsiteY4" fmla="*/ 0 h 522598"/>
                <a:gd name="connsiteX5" fmla="*/ 0 w 380912"/>
                <a:gd name="connsiteY5" fmla="*/ 522599 h 522598"/>
                <a:gd name="connsiteX6" fmla="*/ 100604 w 380912"/>
                <a:gd name="connsiteY6" fmla="*/ 522599 h 522598"/>
                <a:gd name="connsiteX7" fmla="*/ 100604 w 380912"/>
                <a:gd name="connsiteY7" fmla="*/ 315597 h 522598"/>
                <a:gd name="connsiteX8" fmla="*/ 280272 w 380912"/>
                <a:gd name="connsiteY8" fmla="*/ 315597 h 522598"/>
                <a:gd name="connsiteX9" fmla="*/ 280272 w 380912"/>
                <a:gd name="connsiteY9" fmla="*/ 522599 h 522598"/>
                <a:gd name="connsiteX10" fmla="*/ 380913 w 380912"/>
                <a:gd name="connsiteY10" fmla="*/ 522599 h 522598"/>
                <a:gd name="connsiteX11" fmla="*/ 380913 w 380912"/>
                <a:gd name="connsiteY11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0912" h="522598">
                  <a:moveTo>
                    <a:pt x="280272" y="0"/>
                  </a:moveTo>
                  <a:lnTo>
                    <a:pt x="280272" y="224037"/>
                  </a:lnTo>
                  <a:lnTo>
                    <a:pt x="100604" y="224037"/>
                  </a:lnTo>
                  <a:lnTo>
                    <a:pt x="100604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0604" y="522599"/>
                  </a:lnTo>
                  <a:lnTo>
                    <a:pt x="100604" y="315597"/>
                  </a:lnTo>
                  <a:lnTo>
                    <a:pt x="280272" y="315597"/>
                  </a:lnTo>
                  <a:lnTo>
                    <a:pt x="280272" y="522599"/>
                  </a:lnTo>
                  <a:lnTo>
                    <a:pt x="380913" y="522599"/>
                  </a:lnTo>
                  <a:lnTo>
                    <a:pt x="38091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105">
              <a:extLst>
                <a:ext uri="{FF2B5EF4-FFF2-40B4-BE49-F238E27FC236}">
                  <a16:creationId xmlns:a16="http://schemas.microsoft.com/office/drawing/2014/main" id="{3AFAE7D8-BD72-BE87-1DCC-0DE1F9AC0A6A}"/>
                </a:ext>
              </a:extLst>
            </p:cNvPr>
            <p:cNvSpPr/>
            <p:nvPr/>
          </p:nvSpPr>
          <p:spPr>
            <a:xfrm>
              <a:off x="9492799" y="5067703"/>
              <a:ext cx="410256" cy="522598"/>
            </a:xfrm>
            <a:custGeom>
              <a:avLst/>
              <a:gdLst>
                <a:gd name="connsiteX0" fmla="*/ 309709 w 410256"/>
                <a:gd name="connsiteY0" fmla="*/ 0 h 522598"/>
                <a:gd name="connsiteX1" fmla="*/ 309709 w 410256"/>
                <a:gd name="connsiteY1" fmla="*/ 337246 h 522598"/>
                <a:gd name="connsiteX2" fmla="*/ 101876 w 410256"/>
                <a:gd name="connsiteY2" fmla="*/ 0 h 522598"/>
                <a:gd name="connsiteX3" fmla="*/ 0 w 410256"/>
                <a:gd name="connsiteY3" fmla="*/ 0 h 522598"/>
                <a:gd name="connsiteX4" fmla="*/ 0 w 410256"/>
                <a:gd name="connsiteY4" fmla="*/ 522599 h 522598"/>
                <a:gd name="connsiteX5" fmla="*/ 101267 w 410256"/>
                <a:gd name="connsiteY5" fmla="*/ 522599 h 522598"/>
                <a:gd name="connsiteX6" fmla="*/ 101267 w 410256"/>
                <a:gd name="connsiteY6" fmla="*/ 188915 h 522598"/>
                <a:gd name="connsiteX7" fmla="*/ 309819 w 410256"/>
                <a:gd name="connsiteY7" fmla="*/ 522599 h 522598"/>
                <a:gd name="connsiteX8" fmla="*/ 410256 w 410256"/>
                <a:gd name="connsiteY8" fmla="*/ 522599 h 522598"/>
                <a:gd name="connsiteX9" fmla="*/ 410256 w 410256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6" h="522598">
                  <a:moveTo>
                    <a:pt x="309709" y="0"/>
                  </a:moveTo>
                  <a:lnTo>
                    <a:pt x="309709" y="337246"/>
                  </a:lnTo>
                  <a:lnTo>
                    <a:pt x="101876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267" y="522599"/>
                  </a:lnTo>
                  <a:lnTo>
                    <a:pt x="101267" y="188915"/>
                  </a:lnTo>
                  <a:lnTo>
                    <a:pt x="309819" y="522599"/>
                  </a:lnTo>
                  <a:lnTo>
                    <a:pt x="410256" y="522599"/>
                  </a:lnTo>
                  <a:lnTo>
                    <a:pt x="41025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5" name="Graphic 4">
              <a:extLst>
                <a:ext uri="{FF2B5EF4-FFF2-40B4-BE49-F238E27FC236}">
                  <a16:creationId xmlns:a16="http://schemas.microsoft.com/office/drawing/2014/main" id="{BDD06895-38CA-C474-CD02-F8DC263E7EC7}"/>
                </a:ext>
              </a:extLst>
            </p:cNvPr>
            <p:cNvGrpSpPr/>
            <p:nvPr/>
          </p:nvGrpSpPr>
          <p:grpSpPr>
            <a:xfrm>
              <a:off x="9977950" y="5061963"/>
              <a:ext cx="1719430" cy="532122"/>
              <a:chOff x="9977950" y="5061963"/>
              <a:chExt cx="1719430" cy="532122"/>
            </a:xfrm>
            <a:solidFill>
              <a:srgbClr val="9C9B9B"/>
            </a:solidFill>
          </p:grpSpPr>
          <p:sp>
            <p:nvSpPr>
              <p:cNvPr id="44" name="Freeform: Shape 115">
                <a:extLst>
                  <a:ext uri="{FF2B5EF4-FFF2-40B4-BE49-F238E27FC236}">
                    <a16:creationId xmlns:a16="http://schemas.microsoft.com/office/drawing/2014/main" id="{A8E0E4AF-77ED-4CBB-7B52-7E4AD70A1664}"/>
                  </a:ext>
                </a:extLst>
              </p:cNvPr>
              <p:cNvSpPr/>
              <p:nvPr/>
            </p:nvSpPr>
            <p:spPr>
              <a:xfrm>
                <a:off x="10329333" y="5096826"/>
                <a:ext cx="4448" cy="3746"/>
              </a:xfrm>
              <a:custGeom>
                <a:avLst/>
                <a:gdLst>
                  <a:gd name="connsiteX0" fmla="*/ 0 w 4448"/>
                  <a:gd name="connsiteY0" fmla="*/ 0 h 3746"/>
                  <a:gd name="connsiteX1" fmla="*/ 4448 w 4448"/>
                  <a:gd name="connsiteY1" fmla="*/ 3747 h 3746"/>
                  <a:gd name="connsiteX2" fmla="*/ 0 w 4448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8" h="3746">
                    <a:moveTo>
                      <a:pt x="0" y="0"/>
                    </a:moveTo>
                    <a:cubicBezTo>
                      <a:pt x="1550" y="1200"/>
                      <a:pt x="2990" y="2510"/>
                      <a:pt x="4448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reeform: Shape 116">
                <a:extLst>
                  <a:ext uri="{FF2B5EF4-FFF2-40B4-BE49-F238E27FC236}">
                    <a16:creationId xmlns:a16="http://schemas.microsoft.com/office/drawing/2014/main" id="{E5E023D5-3374-9C22-89DC-F9BE3914354F}"/>
                  </a:ext>
                </a:extLst>
              </p:cNvPr>
              <p:cNvSpPr/>
              <p:nvPr/>
            </p:nvSpPr>
            <p:spPr>
              <a:xfrm>
                <a:off x="9977950" y="5064104"/>
                <a:ext cx="421737" cy="529040"/>
              </a:xfrm>
              <a:custGeom>
                <a:avLst/>
                <a:gdLst>
                  <a:gd name="connsiteX0" fmla="*/ 389827 w 421737"/>
                  <a:gd name="connsiteY0" fmla="*/ 450325 h 529040"/>
                  <a:gd name="connsiteX1" fmla="*/ 390030 w 421737"/>
                  <a:gd name="connsiteY1" fmla="*/ 449882 h 529040"/>
                  <a:gd name="connsiteX2" fmla="*/ 389827 w 421737"/>
                  <a:gd name="connsiteY2" fmla="*/ 450325 h 529040"/>
                  <a:gd name="connsiteX3" fmla="*/ 309045 w 421737"/>
                  <a:gd name="connsiteY3" fmla="*/ 11388 h 529040"/>
                  <a:gd name="connsiteX4" fmla="*/ 311555 w 421737"/>
                  <a:gd name="connsiteY4" fmla="*/ 12144 h 529040"/>
                  <a:gd name="connsiteX5" fmla="*/ 309045 w 421737"/>
                  <a:gd name="connsiteY5" fmla="*/ 11388 h 529040"/>
                  <a:gd name="connsiteX6" fmla="*/ 121607 w 421737"/>
                  <a:gd name="connsiteY6" fmla="*/ 521141 h 529040"/>
                  <a:gd name="connsiteX7" fmla="*/ 120407 w 421737"/>
                  <a:gd name="connsiteY7" fmla="*/ 520827 h 529040"/>
                  <a:gd name="connsiteX8" fmla="*/ 121607 w 421737"/>
                  <a:gd name="connsiteY8" fmla="*/ 521141 h 529040"/>
                  <a:gd name="connsiteX9" fmla="*/ 86522 w 421737"/>
                  <a:gd name="connsiteY9" fmla="*/ 508646 h 529040"/>
                  <a:gd name="connsiteX10" fmla="*/ 84971 w 421737"/>
                  <a:gd name="connsiteY10" fmla="*/ 507723 h 529040"/>
                  <a:gd name="connsiteX11" fmla="*/ 86522 w 421737"/>
                  <a:gd name="connsiteY11" fmla="*/ 508646 h 529040"/>
                  <a:gd name="connsiteX12" fmla="*/ 103520 w 421737"/>
                  <a:gd name="connsiteY12" fmla="*/ 515844 h 529040"/>
                  <a:gd name="connsiteX13" fmla="*/ 100142 w 421737"/>
                  <a:gd name="connsiteY13" fmla="*/ 514460 h 529040"/>
                  <a:gd name="connsiteX14" fmla="*/ 103520 w 421737"/>
                  <a:gd name="connsiteY14" fmla="*/ 515844 h 529040"/>
                  <a:gd name="connsiteX15" fmla="*/ 106860 w 421737"/>
                  <a:gd name="connsiteY15" fmla="*/ 13768 h 529040"/>
                  <a:gd name="connsiteX16" fmla="*/ 107063 w 421737"/>
                  <a:gd name="connsiteY16" fmla="*/ 13731 h 529040"/>
                  <a:gd name="connsiteX17" fmla="*/ 106860 w 421737"/>
                  <a:gd name="connsiteY17" fmla="*/ 13768 h 529040"/>
                  <a:gd name="connsiteX18" fmla="*/ 291863 w 421737"/>
                  <a:gd name="connsiteY18" fmla="*/ 412620 h 529040"/>
                  <a:gd name="connsiteX19" fmla="*/ 288873 w 421737"/>
                  <a:gd name="connsiteY19" fmla="*/ 415554 h 529040"/>
                  <a:gd name="connsiteX20" fmla="*/ 284148 w 421737"/>
                  <a:gd name="connsiteY20" fmla="*/ 419652 h 529040"/>
                  <a:gd name="connsiteX21" fmla="*/ 281361 w 421737"/>
                  <a:gd name="connsiteY21" fmla="*/ 421645 h 529040"/>
                  <a:gd name="connsiteX22" fmla="*/ 275916 w 421737"/>
                  <a:gd name="connsiteY22" fmla="*/ 424948 h 529040"/>
                  <a:gd name="connsiteX23" fmla="*/ 271579 w 421737"/>
                  <a:gd name="connsiteY23" fmla="*/ 427144 h 529040"/>
                  <a:gd name="connsiteX24" fmla="*/ 267409 w 421737"/>
                  <a:gd name="connsiteY24" fmla="*/ 428861 h 529040"/>
                  <a:gd name="connsiteX25" fmla="*/ 259325 w 421737"/>
                  <a:gd name="connsiteY25" fmla="*/ 431574 h 529040"/>
                  <a:gd name="connsiteX26" fmla="*/ 257811 w 421737"/>
                  <a:gd name="connsiteY26" fmla="*/ 431980 h 529040"/>
                  <a:gd name="connsiteX27" fmla="*/ 210841 w 421737"/>
                  <a:gd name="connsiteY27" fmla="*/ 436797 h 529040"/>
                  <a:gd name="connsiteX28" fmla="*/ 169241 w 421737"/>
                  <a:gd name="connsiteY28" fmla="*/ 433900 h 529040"/>
                  <a:gd name="connsiteX29" fmla="*/ 168891 w 421737"/>
                  <a:gd name="connsiteY29" fmla="*/ 433826 h 529040"/>
                  <a:gd name="connsiteX30" fmla="*/ 158223 w 421737"/>
                  <a:gd name="connsiteY30" fmla="*/ 431315 h 529040"/>
                  <a:gd name="connsiteX31" fmla="*/ 157152 w 421737"/>
                  <a:gd name="connsiteY31" fmla="*/ 431039 h 529040"/>
                  <a:gd name="connsiteX32" fmla="*/ 122197 w 421737"/>
                  <a:gd name="connsiteY32" fmla="*/ 406179 h 529040"/>
                  <a:gd name="connsiteX33" fmla="*/ 100604 w 421737"/>
                  <a:gd name="connsiteY33" fmla="*/ 268516 h 529040"/>
                  <a:gd name="connsiteX34" fmla="*/ 126774 w 421737"/>
                  <a:gd name="connsiteY34" fmla="*/ 118081 h 529040"/>
                  <a:gd name="connsiteX35" fmla="*/ 210859 w 421737"/>
                  <a:gd name="connsiteY35" fmla="*/ 92354 h 529040"/>
                  <a:gd name="connsiteX36" fmla="*/ 295830 w 421737"/>
                  <a:gd name="connsiteY36" fmla="*/ 119447 h 529040"/>
                  <a:gd name="connsiteX37" fmla="*/ 321170 w 421737"/>
                  <a:gd name="connsiteY37" fmla="*/ 268534 h 529040"/>
                  <a:gd name="connsiteX38" fmla="*/ 297695 w 421737"/>
                  <a:gd name="connsiteY38" fmla="*/ 405404 h 529040"/>
                  <a:gd name="connsiteX39" fmla="*/ 294391 w 421737"/>
                  <a:gd name="connsiteY39" fmla="*/ 409611 h 529040"/>
                  <a:gd name="connsiteX40" fmla="*/ 291863 w 421737"/>
                  <a:gd name="connsiteY40" fmla="*/ 412620 h 529040"/>
                  <a:gd name="connsiteX41" fmla="*/ 390620 w 421737"/>
                  <a:gd name="connsiteY41" fmla="*/ 82425 h 529040"/>
                  <a:gd name="connsiteX42" fmla="*/ 388517 w 421737"/>
                  <a:gd name="connsiteY42" fmla="*/ 77847 h 529040"/>
                  <a:gd name="connsiteX43" fmla="*/ 390620 w 421737"/>
                  <a:gd name="connsiteY43" fmla="*/ 82425 h 529040"/>
                  <a:gd name="connsiteX44" fmla="*/ 401122 w 421737"/>
                  <a:gd name="connsiteY44" fmla="*/ 108134 h 529040"/>
                  <a:gd name="connsiteX45" fmla="*/ 398501 w 421737"/>
                  <a:gd name="connsiteY45" fmla="*/ 100142 h 529040"/>
                  <a:gd name="connsiteX46" fmla="*/ 401122 w 421737"/>
                  <a:gd name="connsiteY46" fmla="*/ 108134 h 529040"/>
                  <a:gd name="connsiteX47" fmla="*/ 414816 w 421737"/>
                  <a:gd name="connsiteY47" fmla="*/ 166952 h 529040"/>
                  <a:gd name="connsiteX48" fmla="*/ 413229 w 421737"/>
                  <a:gd name="connsiteY48" fmla="*/ 155695 h 529040"/>
                  <a:gd name="connsiteX49" fmla="*/ 414816 w 421737"/>
                  <a:gd name="connsiteY49" fmla="*/ 166952 h 529040"/>
                  <a:gd name="connsiteX50" fmla="*/ 418434 w 421737"/>
                  <a:gd name="connsiteY50" fmla="*/ 197073 h 529040"/>
                  <a:gd name="connsiteX51" fmla="*/ 417879 w 421737"/>
                  <a:gd name="connsiteY51" fmla="*/ 189672 h 529040"/>
                  <a:gd name="connsiteX52" fmla="*/ 418434 w 421737"/>
                  <a:gd name="connsiteY52" fmla="*/ 197073 h 529040"/>
                  <a:gd name="connsiteX53" fmla="*/ 409113 w 421737"/>
                  <a:gd name="connsiteY53" fmla="*/ 136519 h 529040"/>
                  <a:gd name="connsiteX54" fmla="*/ 406733 w 421737"/>
                  <a:gd name="connsiteY54" fmla="*/ 125943 h 529040"/>
                  <a:gd name="connsiteX55" fmla="*/ 409113 w 421737"/>
                  <a:gd name="connsiteY55" fmla="*/ 136519 h 529040"/>
                  <a:gd name="connsiteX56" fmla="*/ 413617 w 421737"/>
                  <a:gd name="connsiteY56" fmla="*/ 375265 h 529040"/>
                  <a:gd name="connsiteX57" fmla="*/ 414373 w 421737"/>
                  <a:gd name="connsiteY57" fmla="*/ 370023 h 529040"/>
                  <a:gd name="connsiteX58" fmla="*/ 413617 w 421737"/>
                  <a:gd name="connsiteY58" fmla="*/ 375265 h 529040"/>
                  <a:gd name="connsiteX59" fmla="*/ 407452 w 421737"/>
                  <a:gd name="connsiteY59" fmla="*/ 403742 h 529040"/>
                  <a:gd name="connsiteX60" fmla="*/ 408651 w 421737"/>
                  <a:gd name="connsiteY60" fmla="*/ 398372 h 529040"/>
                  <a:gd name="connsiteX61" fmla="*/ 407452 w 421737"/>
                  <a:gd name="connsiteY61" fmla="*/ 403742 h 529040"/>
                  <a:gd name="connsiteX62" fmla="*/ 399497 w 421737"/>
                  <a:gd name="connsiteY62" fmla="*/ 428695 h 529040"/>
                  <a:gd name="connsiteX63" fmla="*/ 400642 w 421737"/>
                  <a:gd name="connsiteY63" fmla="*/ 425225 h 529040"/>
                  <a:gd name="connsiteX64" fmla="*/ 399497 w 421737"/>
                  <a:gd name="connsiteY64" fmla="*/ 428695 h 529040"/>
                  <a:gd name="connsiteX65" fmla="*/ 421737 w 421737"/>
                  <a:gd name="connsiteY65" fmla="*/ 268460 h 529040"/>
                  <a:gd name="connsiteX66" fmla="*/ 406142 w 421737"/>
                  <a:gd name="connsiteY66" fmla="*/ 123267 h 529040"/>
                  <a:gd name="connsiteX67" fmla="*/ 406068 w 421737"/>
                  <a:gd name="connsiteY67" fmla="*/ 123101 h 529040"/>
                  <a:gd name="connsiteX68" fmla="*/ 397800 w 421737"/>
                  <a:gd name="connsiteY68" fmla="*/ 97964 h 529040"/>
                  <a:gd name="connsiteX69" fmla="*/ 396970 w 421737"/>
                  <a:gd name="connsiteY69" fmla="*/ 96137 h 529040"/>
                  <a:gd name="connsiteX70" fmla="*/ 387742 w 421737"/>
                  <a:gd name="connsiteY70" fmla="*/ 76168 h 529040"/>
                  <a:gd name="connsiteX71" fmla="*/ 386431 w 421737"/>
                  <a:gd name="connsiteY71" fmla="*/ 74027 h 529040"/>
                  <a:gd name="connsiteX72" fmla="*/ 362844 w 421737"/>
                  <a:gd name="connsiteY72" fmla="*/ 42412 h 529040"/>
                  <a:gd name="connsiteX73" fmla="*/ 355849 w 421737"/>
                  <a:gd name="connsiteY73" fmla="*/ 36487 h 529040"/>
                  <a:gd name="connsiteX74" fmla="*/ 360021 w 421737"/>
                  <a:gd name="connsiteY74" fmla="*/ 40179 h 529040"/>
                  <a:gd name="connsiteX75" fmla="*/ 349722 w 421737"/>
                  <a:gd name="connsiteY75" fmla="*/ 31541 h 529040"/>
                  <a:gd name="connsiteX76" fmla="*/ 351383 w 421737"/>
                  <a:gd name="connsiteY76" fmla="*/ 32685 h 529040"/>
                  <a:gd name="connsiteX77" fmla="*/ 344905 w 421737"/>
                  <a:gd name="connsiteY77" fmla="*/ 28108 h 529040"/>
                  <a:gd name="connsiteX78" fmla="*/ 345828 w 421737"/>
                  <a:gd name="connsiteY78" fmla="*/ 28791 h 529040"/>
                  <a:gd name="connsiteX79" fmla="*/ 334403 w 421737"/>
                  <a:gd name="connsiteY79" fmla="*/ 21870 h 529040"/>
                  <a:gd name="connsiteX80" fmla="*/ 336821 w 421737"/>
                  <a:gd name="connsiteY80" fmla="*/ 23144 h 529040"/>
                  <a:gd name="connsiteX81" fmla="*/ 329826 w 421737"/>
                  <a:gd name="connsiteY81" fmla="*/ 19453 h 529040"/>
                  <a:gd name="connsiteX82" fmla="*/ 330270 w 421737"/>
                  <a:gd name="connsiteY82" fmla="*/ 19693 h 529040"/>
                  <a:gd name="connsiteX83" fmla="*/ 320359 w 421737"/>
                  <a:gd name="connsiteY83" fmla="*/ 15429 h 529040"/>
                  <a:gd name="connsiteX84" fmla="*/ 322831 w 421737"/>
                  <a:gd name="connsiteY84" fmla="*/ 16389 h 529040"/>
                  <a:gd name="connsiteX85" fmla="*/ 296144 w 421737"/>
                  <a:gd name="connsiteY85" fmla="*/ 7475 h 529040"/>
                  <a:gd name="connsiteX86" fmla="*/ 210859 w 421737"/>
                  <a:gd name="connsiteY86" fmla="*/ 0 h 529040"/>
                  <a:gd name="connsiteX87" fmla="*/ 60258 w 421737"/>
                  <a:gd name="connsiteY87" fmla="*/ 42412 h 529040"/>
                  <a:gd name="connsiteX88" fmla="*/ 35565 w 421737"/>
                  <a:gd name="connsiteY88" fmla="*/ 75226 h 529040"/>
                  <a:gd name="connsiteX89" fmla="*/ 35011 w 421737"/>
                  <a:gd name="connsiteY89" fmla="*/ 76057 h 529040"/>
                  <a:gd name="connsiteX90" fmla="*/ 0 w 421737"/>
                  <a:gd name="connsiteY90" fmla="*/ 268460 h 529040"/>
                  <a:gd name="connsiteX91" fmla="*/ 8435 w 421737"/>
                  <a:gd name="connsiteY91" fmla="*/ 380266 h 529040"/>
                  <a:gd name="connsiteX92" fmla="*/ 9265 w 421737"/>
                  <a:gd name="connsiteY92" fmla="*/ 384161 h 529040"/>
                  <a:gd name="connsiteX93" fmla="*/ 14710 w 421737"/>
                  <a:gd name="connsiteY93" fmla="*/ 408541 h 529040"/>
                  <a:gd name="connsiteX94" fmla="*/ 16777 w 421737"/>
                  <a:gd name="connsiteY94" fmla="*/ 415112 h 529040"/>
                  <a:gd name="connsiteX95" fmla="*/ 22738 w 421737"/>
                  <a:gd name="connsiteY95" fmla="*/ 433327 h 529040"/>
                  <a:gd name="connsiteX96" fmla="*/ 25764 w 421737"/>
                  <a:gd name="connsiteY96" fmla="*/ 440174 h 529040"/>
                  <a:gd name="connsiteX97" fmla="*/ 32575 w 421737"/>
                  <a:gd name="connsiteY97" fmla="*/ 454847 h 529040"/>
                  <a:gd name="connsiteX98" fmla="*/ 35639 w 421737"/>
                  <a:gd name="connsiteY98" fmla="*/ 459775 h 529040"/>
                  <a:gd name="connsiteX99" fmla="*/ 57029 w 421737"/>
                  <a:gd name="connsiteY99" fmla="*/ 487902 h 529040"/>
                  <a:gd name="connsiteX100" fmla="*/ 210841 w 421737"/>
                  <a:gd name="connsiteY100" fmla="*/ 529040 h 529040"/>
                  <a:gd name="connsiteX101" fmla="*/ 250503 w 421737"/>
                  <a:gd name="connsiteY101" fmla="*/ 527564 h 529040"/>
                  <a:gd name="connsiteX102" fmla="*/ 261872 w 421737"/>
                  <a:gd name="connsiteY102" fmla="*/ 526604 h 529040"/>
                  <a:gd name="connsiteX103" fmla="*/ 274754 w 421737"/>
                  <a:gd name="connsiteY103" fmla="*/ 525053 h 529040"/>
                  <a:gd name="connsiteX104" fmla="*/ 297067 w 421737"/>
                  <a:gd name="connsiteY104" fmla="*/ 520882 h 529040"/>
                  <a:gd name="connsiteX105" fmla="*/ 301515 w 421737"/>
                  <a:gd name="connsiteY105" fmla="*/ 519646 h 529040"/>
                  <a:gd name="connsiteX106" fmla="*/ 304302 w 421737"/>
                  <a:gd name="connsiteY106" fmla="*/ 518778 h 529040"/>
                  <a:gd name="connsiteX107" fmla="*/ 312016 w 421737"/>
                  <a:gd name="connsiteY107" fmla="*/ 516435 h 529040"/>
                  <a:gd name="connsiteX108" fmla="*/ 318937 w 421737"/>
                  <a:gd name="connsiteY108" fmla="*/ 514054 h 529040"/>
                  <a:gd name="connsiteX109" fmla="*/ 325545 w 421737"/>
                  <a:gd name="connsiteY109" fmla="*/ 511507 h 529040"/>
                  <a:gd name="connsiteX110" fmla="*/ 322038 w 421737"/>
                  <a:gd name="connsiteY110" fmla="*/ 512706 h 529040"/>
                  <a:gd name="connsiteX111" fmla="*/ 349039 w 421737"/>
                  <a:gd name="connsiteY111" fmla="*/ 498145 h 529040"/>
                  <a:gd name="connsiteX112" fmla="*/ 347526 w 421737"/>
                  <a:gd name="connsiteY112" fmla="*/ 499381 h 529040"/>
                  <a:gd name="connsiteX113" fmla="*/ 349519 w 421737"/>
                  <a:gd name="connsiteY113" fmla="*/ 497831 h 529040"/>
                  <a:gd name="connsiteX114" fmla="*/ 351383 w 421737"/>
                  <a:gd name="connsiteY114" fmla="*/ 496391 h 529040"/>
                  <a:gd name="connsiteX115" fmla="*/ 361238 w 421737"/>
                  <a:gd name="connsiteY115" fmla="*/ 488086 h 529040"/>
                  <a:gd name="connsiteX116" fmla="*/ 358526 w 421737"/>
                  <a:gd name="connsiteY116" fmla="*/ 490320 h 529040"/>
                  <a:gd name="connsiteX117" fmla="*/ 362272 w 421737"/>
                  <a:gd name="connsiteY117" fmla="*/ 487145 h 529040"/>
                  <a:gd name="connsiteX118" fmla="*/ 361238 w 421737"/>
                  <a:gd name="connsiteY118" fmla="*/ 488104 h 529040"/>
                  <a:gd name="connsiteX119" fmla="*/ 364709 w 421737"/>
                  <a:gd name="connsiteY119" fmla="*/ 485244 h 529040"/>
                  <a:gd name="connsiteX120" fmla="*/ 398557 w 421737"/>
                  <a:gd name="connsiteY120" fmla="*/ 431352 h 529040"/>
                  <a:gd name="connsiteX121" fmla="*/ 398722 w 421737"/>
                  <a:gd name="connsiteY121" fmla="*/ 431039 h 529040"/>
                  <a:gd name="connsiteX122" fmla="*/ 421737 w 421737"/>
                  <a:gd name="connsiteY122" fmla="*/ 268460 h 5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421737" h="529040">
                    <a:moveTo>
                      <a:pt x="389827" y="450325"/>
                    </a:moveTo>
                    <a:cubicBezTo>
                      <a:pt x="389864" y="450159"/>
                      <a:pt x="389938" y="450012"/>
                      <a:pt x="390030" y="449882"/>
                    </a:cubicBezTo>
                    <a:cubicBezTo>
                      <a:pt x="389956" y="450012"/>
                      <a:pt x="389864" y="450178"/>
                      <a:pt x="389827" y="450325"/>
                    </a:cubicBezTo>
                    <a:moveTo>
                      <a:pt x="309045" y="11388"/>
                    </a:moveTo>
                    <a:cubicBezTo>
                      <a:pt x="309839" y="11627"/>
                      <a:pt x="310762" y="11867"/>
                      <a:pt x="311555" y="12144"/>
                    </a:cubicBezTo>
                    <a:cubicBezTo>
                      <a:pt x="310706" y="11867"/>
                      <a:pt x="309839" y="11664"/>
                      <a:pt x="309045" y="11388"/>
                    </a:cubicBezTo>
                    <a:moveTo>
                      <a:pt x="121607" y="521141"/>
                    </a:moveTo>
                    <a:cubicBezTo>
                      <a:pt x="121200" y="521067"/>
                      <a:pt x="120850" y="520901"/>
                      <a:pt x="120407" y="520827"/>
                    </a:cubicBezTo>
                    <a:cubicBezTo>
                      <a:pt x="120813" y="520901"/>
                      <a:pt x="121219" y="521049"/>
                      <a:pt x="121607" y="521141"/>
                    </a:cubicBezTo>
                    <a:moveTo>
                      <a:pt x="86522" y="508646"/>
                    </a:moveTo>
                    <a:cubicBezTo>
                      <a:pt x="86005" y="508369"/>
                      <a:pt x="85525" y="508019"/>
                      <a:pt x="84971" y="507723"/>
                    </a:cubicBezTo>
                    <a:cubicBezTo>
                      <a:pt x="85525" y="508000"/>
                      <a:pt x="86005" y="508369"/>
                      <a:pt x="86522" y="508646"/>
                    </a:cubicBezTo>
                    <a:moveTo>
                      <a:pt x="103520" y="515844"/>
                    </a:moveTo>
                    <a:cubicBezTo>
                      <a:pt x="102376" y="515438"/>
                      <a:pt x="101287" y="514884"/>
                      <a:pt x="100142" y="514460"/>
                    </a:cubicBezTo>
                    <a:cubicBezTo>
                      <a:pt x="101287" y="514884"/>
                      <a:pt x="102357" y="515438"/>
                      <a:pt x="103520" y="515844"/>
                    </a:cubicBezTo>
                    <a:moveTo>
                      <a:pt x="106860" y="13768"/>
                    </a:moveTo>
                    <a:cubicBezTo>
                      <a:pt x="106934" y="13768"/>
                      <a:pt x="106971" y="13731"/>
                      <a:pt x="107063" y="13731"/>
                    </a:cubicBezTo>
                    <a:cubicBezTo>
                      <a:pt x="106971" y="13731"/>
                      <a:pt x="106934" y="13768"/>
                      <a:pt x="106860" y="13768"/>
                    </a:cubicBezTo>
                    <a:moveTo>
                      <a:pt x="291863" y="412620"/>
                    </a:moveTo>
                    <a:cubicBezTo>
                      <a:pt x="290903" y="413653"/>
                      <a:pt x="289869" y="414576"/>
                      <a:pt x="288873" y="415554"/>
                    </a:cubicBezTo>
                    <a:cubicBezTo>
                      <a:pt x="287323" y="416994"/>
                      <a:pt x="285773" y="418378"/>
                      <a:pt x="284148" y="419652"/>
                    </a:cubicBezTo>
                    <a:cubicBezTo>
                      <a:pt x="283281" y="420334"/>
                      <a:pt x="282321" y="420999"/>
                      <a:pt x="281361" y="421645"/>
                    </a:cubicBezTo>
                    <a:cubicBezTo>
                      <a:pt x="279608" y="422844"/>
                      <a:pt x="277781" y="423915"/>
                      <a:pt x="275916" y="424948"/>
                    </a:cubicBezTo>
                    <a:cubicBezTo>
                      <a:pt x="274532" y="425705"/>
                      <a:pt x="273130" y="426425"/>
                      <a:pt x="271579" y="427144"/>
                    </a:cubicBezTo>
                    <a:cubicBezTo>
                      <a:pt x="270232" y="427735"/>
                      <a:pt x="268830" y="428289"/>
                      <a:pt x="267409" y="428861"/>
                    </a:cubicBezTo>
                    <a:cubicBezTo>
                      <a:pt x="264862" y="429821"/>
                      <a:pt x="262278" y="430762"/>
                      <a:pt x="259325" y="431574"/>
                    </a:cubicBezTo>
                    <a:cubicBezTo>
                      <a:pt x="258845" y="431685"/>
                      <a:pt x="258328" y="431851"/>
                      <a:pt x="257811" y="431980"/>
                    </a:cubicBezTo>
                    <a:cubicBezTo>
                      <a:pt x="245834" y="435081"/>
                      <a:pt x="230681" y="436797"/>
                      <a:pt x="210841" y="436797"/>
                    </a:cubicBezTo>
                    <a:cubicBezTo>
                      <a:pt x="195246" y="436797"/>
                      <a:pt x="181404" y="436077"/>
                      <a:pt x="169241" y="433900"/>
                    </a:cubicBezTo>
                    <a:cubicBezTo>
                      <a:pt x="169131" y="433863"/>
                      <a:pt x="169002" y="433863"/>
                      <a:pt x="168891" y="433826"/>
                    </a:cubicBezTo>
                    <a:cubicBezTo>
                      <a:pt x="165144" y="433143"/>
                      <a:pt x="161656" y="432275"/>
                      <a:pt x="158223" y="431315"/>
                    </a:cubicBezTo>
                    <a:cubicBezTo>
                      <a:pt x="157909" y="431205"/>
                      <a:pt x="157467" y="431113"/>
                      <a:pt x="157152" y="431039"/>
                    </a:cubicBezTo>
                    <a:cubicBezTo>
                      <a:pt x="142443" y="426536"/>
                      <a:pt x="130780" y="418913"/>
                      <a:pt x="122197" y="406179"/>
                    </a:cubicBezTo>
                    <a:cubicBezTo>
                      <a:pt x="106676" y="383183"/>
                      <a:pt x="100604" y="344609"/>
                      <a:pt x="100604" y="268516"/>
                    </a:cubicBezTo>
                    <a:cubicBezTo>
                      <a:pt x="100604" y="186848"/>
                      <a:pt x="108448" y="141908"/>
                      <a:pt x="126774" y="118081"/>
                    </a:cubicBezTo>
                    <a:cubicBezTo>
                      <a:pt x="145101" y="94255"/>
                      <a:pt x="174428" y="92354"/>
                      <a:pt x="210859" y="92354"/>
                    </a:cubicBezTo>
                    <a:cubicBezTo>
                      <a:pt x="252902" y="92354"/>
                      <a:pt x="278925" y="96691"/>
                      <a:pt x="295830" y="119447"/>
                    </a:cubicBezTo>
                    <a:cubicBezTo>
                      <a:pt x="313566" y="143311"/>
                      <a:pt x="321170" y="187900"/>
                      <a:pt x="321170" y="268534"/>
                    </a:cubicBezTo>
                    <a:cubicBezTo>
                      <a:pt x="321170" y="340771"/>
                      <a:pt x="314139" y="381706"/>
                      <a:pt x="297695" y="405404"/>
                    </a:cubicBezTo>
                    <a:cubicBezTo>
                      <a:pt x="296661" y="406880"/>
                      <a:pt x="295499" y="408227"/>
                      <a:pt x="294391" y="409611"/>
                    </a:cubicBezTo>
                    <a:cubicBezTo>
                      <a:pt x="293524" y="410589"/>
                      <a:pt x="292730" y="411660"/>
                      <a:pt x="291863" y="412620"/>
                    </a:cubicBezTo>
                    <a:moveTo>
                      <a:pt x="390620" y="82425"/>
                    </a:moveTo>
                    <a:cubicBezTo>
                      <a:pt x="389901" y="80948"/>
                      <a:pt x="389273" y="79287"/>
                      <a:pt x="388517" y="77847"/>
                    </a:cubicBezTo>
                    <a:cubicBezTo>
                      <a:pt x="389273" y="79324"/>
                      <a:pt x="389901" y="80966"/>
                      <a:pt x="390620" y="82425"/>
                    </a:cubicBezTo>
                    <a:moveTo>
                      <a:pt x="401122" y="108134"/>
                    </a:moveTo>
                    <a:cubicBezTo>
                      <a:pt x="400254" y="105513"/>
                      <a:pt x="399442" y="102652"/>
                      <a:pt x="398501" y="100142"/>
                    </a:cubicBezTo>
                    <a:cubicBezTo>
                      <a:pt x="399460" y="102671"/>
                      <a:pt x="400254" y="105495"/>
                      <a:pt x="401122" y="108134"/>
                    </a:cubicBezTo>
                    <a:moveTo>
                      <a:pt x="414816" y="166952"/>
                    </a:moveTo>
                    <a:cubicBezTo>
                      <a:pt x="414299" y="163261"/>
                      <a:pt x="413820" y="159238"/>
                      <a:pt x="413229" y="155695"/>
                    </a:cubicBezTo>
                    <a:cubicBezTo>
                      <a:pt x="413857" y="159275"/>
                      <a:pt x="414281" y="163224"/>
                      <a:pt x="414816" y="166952"/>
                    </a:cubicBezTo>
                    <a:moveTo>
                      <a:pt x="418434" y="197073"/>
                    </a:moveTo>
                    <a:cubicBezTo>
                      <a:pt x="418231" y="194692"/>
                      <a:pt x="418120" y="192016"/>
                      <a:pt x="417879" y="189672"/>
                    </a:cubicBezTo>
                    <a:cubicBezTo>
                      <a:pt x="418101" y="192016"/>
                      <a:pt x="418231" y="194673"/>
                      <a:pt x="418434" y="197073"/>
                    </a:cubicBezTo>
                    <a:moveTo>
                      <a:pt x="409113" y="136519"/>
                    </a:moveTo>
                    <a:cubicBezTo>
                      <a:pt x="408320" y="133012"/>
                      <a:pt x="407600" y="129284"/>
                      <a:pt x="406733" y="125943"/>
                    </a:cubicBezTo>
                    <a:cubicBezTo>
                      <a:pt x="407656" y="129284"/>
                      <a:pt x="408320" y="133031"/>
                      <a:pt x="409113" y="136519"/>
                    </a:cubicBezTo>
                    <a:moveTo>
                      <a:pt x="413617" y="375265"/>
                    </a:moveTo>
                    <a:cubicBezTo>
                      <a:pt x="413931" y="373586"/>
                      <a:pt x="414096" y="371722"/>
                      <a:pt x="414373" y="370023"/>
                    </a:cubicBezTo>
                    <a:cubicBezTo>
                      <a:pt x="414096" y="371722"/>
                      <a:pt x="413931" y="373604"/>
                      <a:pt x="413617" y="375265"/>
                    </a:cubicBezTo>
                    <a:moveTo>
                      <a:pt x="407452" y="403742"/>
                    </a:moveTo>
                    <a:cubicBezTo>
                      <a:pt x="407895" y="402063"/>
                      <a:pt x="408209" y="400088"/>
                      <a:pt x="408651" y="398372"/>
                    </a:cubicBezTo>
                    <a:cubicBezTo>
                      <a:pt x="408209" y="400125"/>
                      <a:pt x="407876" y="402045"/>
                      <a:pt x="407452" y="403742"/>
                    </a:cubicBezTo>
                    <a:moveTo>
                      <a:pt x="399497" y="428695"/>
                    </a:moveTo>
                    <a:cubicBezTo>
                      <a:pt x="399904" y="427624"/>
                      <a:pt x="400217" y="426351"/>
                      <a:pt x="400642" y="425225"/>
                    </a:cubicBezTo>
                    <a:cubicBezTo>
                      <a:pt x="400217" y="426351"/>
                      <a:pt x="399922" y="427569"/>
                      <a:pt x="399497" y="428695"/>
                    </a:cubicBezTo>
                    <a:moveTo>
                      <a:pt x="421737" y="268460"/>
                    </a:moveTo>
                    <a:cubicBezTo>
                      <a:pt x="421737" y="208921"/>
                      <a:pt x="416606" y="161176"/>
                      <a:pt x="406142" y="123267"/>
                    </a:cubicBezTo>
                    <a:cubicBezTo>
                      <a:pt x="406105" y="123230"/>
                      <a:pt x="406105" y="123193"/>
                      <a:pt x="406068" y="123101"/>
                    </a:cubicBezTo>
                    <a:cubicBezTo>
                      <a:pt x="403650" y="114187"/>
                      <a:pt x="400901" y="105790"/>
                      <a:pt x="397800" y="97964"/>
                    </a:cubicBezTo>
                    <a:cubicBezTo>
                      <a:pt x="397560" y="97337"/>
                      <a:pt x="397246" y="96764"/>
                      <a:pt x="396970" y="96137"/>
                    </a:cubicBezTo>
                    <a:cubicBezTo>
                      <a:pt x="394145" y="89105"/>
                      <a:pt x="391118" y="82332"/>
                      <a:pt x="387742" y="76168"/>
                    </a:cubicBezTo>
                    <a:cubicBezTo>
                      <a:pt x="387335" y="75411"/>
                      <a:pt x="386874" y="74784"/>
                      <a:pt x="386431" y="74027"/>
                    </a:cubicBezTo>
                    <a:cubicBezTo>
                      <a:pt x="379546" y="61901"/>
                      <a:pt x="371832" y="51197"/>
                      <a:pt x="362844" y="42412"/>
                    </a:cubicBezTo>
                    <a:cubicBezTo>
                      <a:pt x="360648" y="40271"/>
                      <a:pt x="358193" y="38481"/>
                      <a:pt x="355849" y="36487"/>
                    </a:cubicBezTo>
                    <a:cubicBezTo>
                      <a:pt x="357289" y="37687"/>
                      <a:pt x="358674" y="38905"/>
                      <a:pt x="360021" y="40179"/>
                    </a:cubicBezTo>
                    <a:cubicBezTo>
                      <a:pt x="356680" y="37078"/>
                      <a:pt x="353303" y="34180"/>
                      <a:pt x="349722" y="31541"/>
                    </a:cubicBezTo>
                    <a:cubicBezTo>
                      <a:pt x="350276" y="31947"/>
                      <a:pt x="350867" y="32298"/>
                      <a:pt x="351383" y="32685"/>
                    </a:cubicBezTo>
                    <a:cubicBezTo>
                      <a:pt x="349316" y="31098"/>
                      <a:pt x="347083" y="29622"/>
                      <a:pt x="344905" y="28108"/>
                    </a:cubicBezTo>
                    <a:cubicBezTo>
                      <a:pt x="345219" y="28349"/>
                      <a:pt x="345496" y="28551"/>
                      <a:pt x="345828" y="28791"/>
                    </a:cubicBezTo>
                    <a:cubicBezTo>
                      <a:pt x="342137" y="26244"/>
                      <a:pt x="338316" y="23974"/>
                      <a:pt x="334403" y="21870"/>
                    </a:cubicBezTo>
                    <a:cubicBezTo>
                      <a:pt x="335197" y="22313"/>
                      <a:pt x="336028" y="22701"/>
                      <a:pt x="336821" y="23144"/>
                    </a:cubicBezTo>
                    <a:cubicBezTo>
                      <a:pt x="334551" y="21870"/>
                      <a:pt x="332244" y="20634"/>
                      <a:pt x="329826" y="19453"/>
                    </a:cubicBezTo>
                    <a:cubicBezTo>
                      <a:pt x="329993" y="19527"/>
                      <a:pt x="330141" y="19619"/>
                      <a:pt x="330270" y="19693"/>
                    </a:cubicBezTo>
                    <a:cubicBezTo>
                      <a:pt x="327095" y="18142"/>
                      <a:pt x="323699" y="16795"/>
                      <a:pt x="320359" y="15429"/>
                    </a:cubicBezTo>
                    <a:cubicBezTo>
                      <a:pt x="321152" y="15743"/>
                      <a:pt x="322019" y="16057"/>
                      <a:pt x="322831" y="16389"/>
                    </a:cubicBezTo>
                    <a:cubicBezTo>
                      <a:pt x="314526" y="12882"/>
                      <a:pt x="305815" y="9745"/>
                      <a:pt x="296144" y="7475"/>
                    </a:cubicBezTo>
                    <a:cubicBezTo>
                      <a:pt x="273868" y="2233"/>
                      <a:pt x="248380" y="0"/>
                      <a:pt x="210859" y="0"/>
                    </a:cubicBezTo>
                    <a:cubicBezTo>
                      <a:pt x="146707" y="0"/>
                      <a:pt x="96543" y="7198"/>
                      <a:pt x="60258" y="42412"/>
                    </a:cubicBezTo>
                    <a:cubicBezTo>
                      <a:pt x="50828" y="51529"/>
                      <a:pt x="42725" y="62584"/>
                      <a:pt x="35565" y="75226"/>
                    </a:cubicBezTo>
                    <a:cubicBezTo>
                      <a:pt x="35399" y="75504"/>
                      <a:pt x="35159" y="75743"/>
                      <a:pt x="35011" y="76057"/>
                    </a:cubicBezTo>
                    <a:cubicBezTo>
                      <a:pt x="11350" y="118506"/>
                      <a:pt x="0" y="180942"/>
                      <a:pt x="0" y="268460"/>
                    </a:cubicBezTo>
                    <a:cubicBezTo>
                      <a:pt x="0" y="311979"/>
                      <a:pt x="2824" y="348891"/>
                      <a:pt x="8435" y="380266"/>
                    </a:cubicBezTo>
                    <a:cubicBezTo>
                      <a:pt x="8675" y="381614"/>
                      <a:pt x="9025" y="382814"/>
                      <a:pt x="9265" y="384161"/>
                    </a:cubicBezTo>
                    <a:cubicBezTo>
                      <a:pt x="10889" y="392669"/>
                      <a:pt x="12643" y="400900"/>
                      <a:pt x="14710" y="408541"/>
                    </a:cubicBezTo>
                    <a:cubicBezTo>
                      <a:pt x="15337" y="410848"/>
                      <a:pt x="16094" y="412878"/>
                      <a:pt x="16777" y="415112"/>
                    </a:cubicBezTo>
                    <a:cubicBezTo>
                      <a:pt x="18641" y="421405"/>
                      <a:pt x="20560" y="427643"/>
                      <a:pt x="22738" y="433327"/>
                    </a:cubicBezTo>
                    <a:cubicBezTo>
                      <a:pt x="23698" y="435745"/>
                      <a:pt x="24805" y="437867"/>
                      <a:pt x="25764" y="440174"/>
                    </a:cubicBezTo>
                    <a:cubicBezTo>
                      <a:pt x="27961" y="445231"/>
                      <a:pt x="30102" y="450270"/>
                      <a:pt x="32575" y="454847"/>
                    </a:cubicBezTo>
                    <a:cubicBezTo>
                      <a:pt x="33534" y="456600"/>
                      <a:pt x="34642" y="458077"/>
                      <a:pt x="35639" y="459775"/>
                    </a:cubicBezTo>
                    <a:cubicBezTo>
                      <a:pt x="41969" y="470479"/>
                      <a:pt x="48927" y="480058"/>
                      <a:pt x="57029" y="487902"/>
                    </a:cubicBezTo>
                    <a:cubicBezTo>
                      <a:pt x="92391" y="522156"/>
                      <a:pt x="142111" y="529040"/>
                      <a:pt x="210841" y="529040"/>
                    </a:cubicBezTo>
                    <a:cubicBezTo>
                      <a:pt x="224129" y="529040"/>
                      <a:pt x="237381" y="528523"/>
                      <a:pt x="250503" y="527564"/>
                    </a:cubicBezTo>
                    <a:cubicBezTo>
                      <a:pt x="254360" y="527323"/>
                      <a:pt x="258144" y="526973"/>
                      <a:pt x="261872" y="526604"/>
                    </a:cubicBezTo>
                    <a:cubicBezTo>
                      <a:pt x="266209" y="526161"/>
                      <a:pt x="270509" y="525681"/>
                      <a:pt x="274754" y="525053"/>
                    </a:cubicBezTo>
                    <a:cubicBezTo>
                      <a:pt x="282432" y="523946"/>
                      <a:pt x="289906" y="522635"/>
                      <a:pt x="297067" y="520882"/>
                    </a:cubicBezTo>
                    <a:cubicBezTo>
                      <a:pt x="298544" y="520532"/>
                      <a:pt x="300002" y="520052"/>
                      <a:pt x="301515" y="519646"/>
                    </a:cubicBezTo>
                    <a:cubicBezTo>
                      <a:pt x="302475" y="519369"/>
                      <a:pt x="303343" y="519055"/>
                      <a:pt x="304302" y="518778"/>
                    </a:cubicBezTo>
                    <a:cubicBezTo>
                      <a:pt x="307015" y="518058"/>
                      <a:pt x="309507" y="517265"/>
                      <a:pt x="312016" y="516435"/>
                    </a:cubicBezTo>
                    <a:cubicBezTo>
                      <a:pt x="314323" y="515678"/>
                      <a:pt x="316667" y="514921"/>
                      <a:pt x="318937" y="514054"/>
                    </a:cubicBezTo>
                    <a:cubicBezTo>
                      <a:pt x="321207" y="513223"/>
                      <a:pt x="323441" y="512374"/>
                      <a:pt x="325545" y="511507"/>
                    </a:cubicBezTo>
                    <a:cubicBezTo>
                      <a:pt x="324437" y="511987"/>
                      <a:pt x="323164" y="512227"/>
                      <a:pt x="322038" y="512706"/>
                    </a:cubicBezTo>
                    <a:cubicBezTo>
                      <a:pt x="331617" y="508775"/>
                      <a:pt x="340697" y="504069"/>
                      <a:pt x="349039" y="498145"/>
                    </a:cubicBezTo>
                    <a:cubicBezTo>
                      <a:pt x="348523" y="498495"/>
                      <a:pt x="348042" y="499012"/>
                      <a:pt x="347526" y="499381"/>
                    </a:cubicBezTo>
                    <a:cubicBezTo>
                      <a:pt x="348245" y="498864"/>
                      <a:pt x="348836" y="498348"/>
                      <a:pt x="349519" y="497831"/>
                    </a:cubicBezTo>
                    <a:cubicBezTo>
                      <a:pt x="350147" y="497388"/>
                      <a:pt x="350756" y="496871"/>
                      <a:pt x="351383" y="496391"/>
                    </a:cubicBezTo>
                    <a:cubicBezTo>
                      <a:pt x="354926" y="493678"/>
                      <a:pt x="358230" y="490910"/>
                      <a:pt x="361238" y="488086"/>
                    </a:cubicBezTo>
                    <a:cubicBezTo>
                      <a:pt x="360371" y="488880"/>
                      <a:pt x="359412" y="489563"/>
                      <a:pt x="358526" y="490320"/>
                    </a:cubicBezTo>
                    <a:cubicBezTo>
                      <a:pt x="359762" y="489249"/>
                      <a:pt x="361072" y="488289"/>
                      <a:pt x="362272" y="487145"/>
                    </a:cubicBezTo>
                    <a:cubicBezTo>
                      <a:pt x="361958" y="487459"/>
                      <a:pt x="361589" y="487772"/>
                      <a:pt x="361238" y="488104"/>
                    </a:cubicBezTo>
                    <a:cubicBezTo>
                      <a:pt x="362346" y="487071"/>
                      <a:pt x="363619" y="486314"/>
                      <a:pt x="364709" y="485244"/>
                    </a:cubicBezTo>
                    <a:cubicBezTo>
                      <a:pt x="378680" y="471402"/>
                      <a:pt x="389845" y="453463"/>
                      <a:pt x="398557" y="431352"/>
                    </a:cubicBezTo>
                    <a:cubicBezTo>
                      <a:pt x="398594" y="431242"/>
                      <a:pt x="398667" y="431150"/>
                      <a:pt x="398722" y="431039"/>
                    </a:cubicBezTo>
                    <a:cubicBezTo>
                      <a:pt x="414244" y="391506"/>
                      <a:pt x="421737" y="338316"/>
                      <a:pt x="421737" y="26846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" name="Freeform: Shape 117">
                <a:extLst>
                  <a:ext uri="{FF2B5EF4-FFF2-40B4-BE49-F238E27FC236}">
                    <a16:creationId xmlns:a16="http://schemas.microsoft.com/office/drawing/2014/main" id="{1F610D1F-A3D5-42E4-F7B5-24CE3F669AD8}"/>
                  </a:ext>
                </a:extLst>
              </p:cNvPr>
              <p:cNvSpPr/>
              <p:nvPr/>
            </p:nvSpPr>
            <p:spPr>
              <a:xfrm>
                <a:off x="10300744" y="5080511"/>
                <a:ext cx="7031" cy="3100"/>
              </a:xfrm>
              <a:custGeom>
                <a:avLst/>
                <a:gdLst>
                  <a:gd name="connsiteX0" fmla="*/ 0 w 7031"/>
                  <a:gd name="connsiteY0" fmla="*/ 0 h 3100"/>
                  <a:gd name="connsiteX1" fmla="*/ 7032 w 7031"/>
                  <a:gd name="connsiteY1" fmla="*/ 3100 h 3100"/>
                  <a:gd name="connsiteX2" fmla="*/ 0 w 7031"/>
                  <a:gd name="connsiteY2" fmla="*/ 0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31" h="3100">
                    <a:moveTo>
                      <a:pt x="0" y="0"/>
                    </a:moveTo>
                    <a:cubicBezTo>
                      <a:pt x="2381" y="996"/>
                      <a:pt x="4781" y="1993"/>
                      <a:pt x="7032" y="3100"/>
                    </a:cubicBezTo>
                    <a:cubicBezTo>
                      <a:pt x="4818" y="2030"/>
                      <a:pt x="2418" y="978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" name="Freeform: Shape 118">
                <a:extLst>
                  <a:ext uri="{FF2B5EF4-FFF2-40B4-BE49-F238E27FC236}">
                    <a16:creationId xmlns:a16="http://schemas.microsoft.com/office/drawing/2014/main" id="{10FBBA40-1B40-0696-B8BB-0A0A8049E8BA}"/>
                  </a:ext>
                </a:extLst>
              </p:cNvPr>
              <p:cNvSpPr/>
              <p:nvPr/>
            </p:nvSpPr>
            <p:spPr>
              <a:xfrm>
                <a:off x="10314771" y="5087285"/>
                <a:ext cx="8065" cy="4964"/>
              </a:xfrm>
              <a:custGeom>
                <a:avLst/>
                <a:gdLst>
                  <a:gd name="connsiteX0" fmla="*/ 0 w 8065"/>
                  <a:gd name="connsiteY0" fmla="*/ 0 h 4964"/>
                  <a:gd name="connsiteX1" fmla="*/ 8065 w 8065"/>
                  <a:gd name="connsiteY1" fmla="*/ 4965 h 4964"/>
                  <a:gd name="connsiteX2" fmla="*/ 0 w 8065"/>
                  <a:gd name="connsiteY2" fmla="*/ 0 h 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5" h="4964">
                    <a:moveTo>
                      <a:pt x="0" y="0"/>
                    </a:moveTo>
                    <a:cubicBezTo>
                      <a:pt x="2750" y="1550"/>
                      <a:pt x="5445" y="3230"/>
                      <a:pt x="8065" y="4965"/>
                    </a:cubicBezTo>
                    <a:cubicBezTo>
                      <a:pt x="5482" y="3267"/>
                      <a:pt x="2824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" name="Freeform: Shape 119">
                <a:extLst>
                  <a:ext uri="{FF2B5EF4-FFF2-40B4-BE49-F238E27FC236}">
                    <a16:creationId xmlns:a16="http://schemas.microsoft.com/office/drawing/2014/main" id="{F233835B-32E9-79BD-963A-D4F124102B3C}"/>
                  </a:ext>
                </a:extLst>
              </p:cNvPr>
              <p:cNvSpPr/>
              <p:nvPr/>
            </p:nvSpPr>
            <p:spPr>
              <a:xfrm>
                <a:off x="10473825" y="5067703"/>
                <a:ext cx="324935" cy="522617"/>
              </a:xfrm>
              <a:custGeom>
                <a:avLst/>
                <a:gdLst>
                  <a:gd name="connsiteX0" fmla="*/ 101545 w 324935"/>
                  <a:gd name="connsiteY0" fmla="*/ 405773 h 522617"/>
                  <a:gd name="connsiteX1" fmla="*/ 101582 w 324935"/>
                  <a:gd name="connsiteY1" fmla="*/ 405884 h 522617"/>
                  <a:gd name="connsiteX2" fmla="*/ 101545 w 324935"/>
                  <a:gd name="connsiteY2" fmla="*/ 405773 h 522617"/>
                  <a:gd name="connsiteX3" fmla="*/ 105402 w 324935"/>
                  <a:gd name="connsiteY3" fmla="*/ 416385 h 522617"/>
                  <a:gd name="connsiteX4" fmla="*/ 104405 w 324935"/>
                  <a:gd name="connsiteY4" fmla="*/ 414761 h 522617"/>
                  <a:gd name="connsiteX5" fmla="*/ 105402 w 324935"/>
                  <a:gd name="connsiteY5" fmla="*/ 416385 h 522617"/>
                  <a:gd name="connsiteX6" fmla="*/ 110403 w 324935"/>
                  <a:gd name="connsiteY6" fmla="*/ 422678 h 522617"/>
                  <a:gd name="connsiteX7" fmla="*/ 108927 w 324935"/>
                  <a:gd name="connsiteY7" fmla="*/ 421479 h 522617"/>
                  <a:gd name="connsiteX8" fmla="*/ 110403 w 324935"/>
                  <a:gd name="connsiteY8" fmla="*/ 422678 h 522617"/>
                  <a:gd name="connsiteX9" fmla="*/ 142590 w 324935"/>
                  <a:gd name="connsiteY9" fmla="*/ 430319 h 522617"/>
                  <a:gd name="connsiteX10" fmla="*/ 114464 w 324935"/>
                  <a:gd name="connsiteY10" fmla="*/ 425705 h 522617"/>
                  <a:gd name="connsiteX11" fmla="*/ 108466 w 324935"/>
                  <a:gd name="connsiteY11" fmla="*/ 420814 h 522617"/>
                  <a:gd name="connsiteX12" fmla="*/ 108115 w 324935"/>
                  <a:gd name="connsiteY12" fmla="*/ 420297 h 522617"/>
                  <a:gd name="connsiteX13" fmla="*/ 104091 w 324935"/>
                  <a:gd name="connsiteY13" fmla="*/ 413856 h 522617"/>
                  <a:gd name="connsiteX14" fmla="*/ 103778 w 324935"/>
                  <a:gd name="connsiteY14" fmla="*/ 412786 h 522617"/>
                  <a:gd name="connsiteX15" fmla="*/ 100603 w 324935"/>
                  <a:gd name="connsiteY15" fmla="*/ 393333 h 522617"/>
                  <a:gd name="connsiteX16" fmla="*/ 100603 w 324935"/>
                  <a:gd name="connsiteY16" fmla="*/ 0 h 522617"/>
                  <a:gd name="connsiteX17" fmla="*/ 0 w 324935"/>
                  <a:gd name="connsiteY17" fmla="*/ 0 h 522617"/>
                  <a:gd name="connsiteX18" fmla="*/ 0 w 324935"/>
                  <a:gd name="connsiteY18" fmla="*/ 421165 h 522617"/>
                  <a:gd name="connsiteX19" fmla="*/ 203 w 324935"/>
                  <a:gd name="connsiteY19" fmla="*/ 423786 h 522617"/>
                  <a:gd name="connsiteX20" fmla="*/ 1864 w 324935"/>
                  <a:gd name="connsiteY20" fmla="*/ 443958 h 522617"/>
                  <a:gd name="connsiteX21" fmla="*/ 2418 w 324935"/>
                  <a:gd name="connsiteY21" fmla="*/ 448018 h 522617"/>
                  <a:gd name="connsiteX22" fmla="*/ 7752 w 324935"/>
                  <a:gd name="connsiteY22" fmla="*/ 466825 h 522617"/>
                  <a:gd name="connsiteX23" fmla="*/ 8858 w 324935"/>
                  <a:gd name="connsiteY23" fmla="*/ 469926 h 522617"/>
                  <a:gd name="connsiteX24" fmla="*/ 17810 w 324935"/>
                  <a:gd name="connsiteY24" fmla="*/ 485669 h 522617"/>
                  <a:gd name="connsiteX25" fmla="*/ 19397 w 324935"/>
                  <a:gd name="connsiteY25" fmla="*/ 487976 h 522617"/>
                  <a:gd name="connsiteX26" fmla="*/ 32242 w 324935"/>
                  <a:gd name="connsiteY26" fmla="*/ 500821 h 522617"/>
                  <a:gd name="connsiteX27" fmla="*/ 33276 w 324935"/>
                  <a:gd name="connsiteY27" fmla="*/ 501855 h 522617"/>
                  <a:gd name="connsiteX28" fmla="*/ 35232 w 324935"/>
                  <a:gd name="connsiteY28" fmla="*/ 503054 h 522617"/>
                  <a:gd name="connsiteX29" fmla="*/ 45900 w 324935"/>
                  <a:gd name="connsiteY29" fmla="*/ 509532 h 522617"/>
                  <a:gd name="connsiteX30" fmla="*/ 49481 w 324935"/>
                  <a:gd name="connsiteY30" fmla="*/ 511359 h 522617"/>
                  <a:gd name="connsiteX31" fmla="*/ 63212 w 324935"/>
                  <a:gd name="connsiteY31" fmla="*/ 516416 h 522617"/>
                  <a:gd name="connsiteX32" fmla="*/ 67623 w 324935"/>
                  <a:gd name="connsiteY32" fmla="*/ 517726 h 522617"/>
                  <a:gd name="connsiteX33" fmla="*/ 82978 w 324935"/>
                  <a:gd name="connsiteY33" fmla="*/ 520661 h 522617"/>
                  <a:gd name="connsiteX34" fmla="*/ 88182 w 324935"/>
                  <a:gd name="connsiteY34" fmla="*/ 521418 h 522617"/>
                  <a:gd name="connsiteX35" fmla="*/ 105365 w 324935"/>
                  <a:gd name="connsiteY35" fmla="*/ 522377 h 522617"/>
                  <a:gd name="connsiteX36" fmla="*/ 109056 w 324935"/>
                  <a:gd name="connsiteY36" fmla="*/ 522617 h 522617"/>
                  <a:gd name="connsiteX37" fmla="*/ 324936 w 324935"/>
                  <a:gd name="connsiteY37" fmla="*/ 522617 h 522617"/>
                  <a:gd name="connsiteX38" fmla="*/ 324936 w 324935"/>
                  <a:gd name="connsiteY38" fmla="*/ 430301 h 522617"/>
                  <a:gd name="connsiteX39" fmla="*/ 143754 w 324935"/>
                  <a:gd name="connsiteY39" fmla="*/ 430301 h 522617"/>
                  <a:gd name="connsiteX40" fmla="*/ 142590 w 324935"/>
                  <a:gd name="connsiteY40" fmla="*/ 430301 h 52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4935" h="522617">
                    <a:moveTo>
                      <a:pt x="101545" y="405773"/>
                    </a:moveTo>
                    <a:cubicBezTo>
                      <a:pt x="101545" y="405810"/>
                      <a:pt x="101545" y="405847"/>
                      <a:pt x="101582" y="405884"/>
                    </a:cubicBezTo>
                    <a:cubicBezTo>
                      <a:pt x="101545" y="405847"/>
                      <a:pt x="101545" y="405810"/>
                      <a:pt x="101545" y="405773"/>
                    </a:cubicBezTo>
                    <a:moveTo>
                      <a:pt x="105402" y="416385"/>
                    </a:moveTo>
                    <a:cubicBezTo>
                      <a:pt x="105088" y="415831"/>
                      <a:pt x="104682" y="415388"/>
                      <a:pt x="104405" y="414761"/>
                    </a:cubicBezTo>
                    <a:cubicBezTo>
                      <a:pt x="104682" y="415351"/>
                      <a:pt x="105070" y="415831"/>
                      <a:pt x="105402" y="416385"/>
                    </a:cubicBezTo>
                    <a:moveTo>
                      <a:pt x="110403" y="422678"/>
                    </a:moveTo>
                    <a:cubicBezTo>
                      <a:pt x="109924" y="422272"/>
                      <a:pt x="109370" y="421959"/>
                      <a:pt x="108927" y="421479"/>
                    </a:cubicBezTo>
                    <a:cubicBezTo>
                      <a:pt x="109370" y="421959"/>
                      <a:pt x="109924" y="422272"/>
                      <a:pt x="110403" y="422678"/>
                    </a:cubicBezTo>
                    <a:moveTo>
                      <a:pt x="142590" y="430319"/>
                    </a:moveTo>
                    <a:cubicBezTo>
                      <a:pt x="132606" y="430319"/>
                      <a:pt x="122418" y="430153"/>
                      <a:pt x="114464" y="425705"/>
                    </a:cubicBezTo>
                    <a:cubicBezTo>
                      <a:pt x="112157" y="424395"/>
                      <a:pt x="110163" y="422771"/>
                      <a:pt x="108466" y="420814"/>
                    </a:cubicBezTo>
                    <a:cubicBezTo>
                      <a:pt x="108300" y="420648"/>
                      <a:pt x="108226" y="420464"/>
                      <a:pt x="108115" y="420297"/>
                    </a:cubicBezTo>
                    <a:cubicBezTo>
                      <a:pt x="106527" y="418434"/>
                      <a:pt x="105180" y="416311"/>
                      <a:pt x="104091" y="413856"/>
                    </a:cubicBezTo>
                    <a:cubicBezTo>
                      <a:pt x="103981" y="413543"/>
                      <a:pt x="103889" y="413137"/>
                      <a:pt x="103778" y="412786"/>
                    </a:cubicBezTo>
                    <a:cubicBezTo>
                      <a:pt x="101710" y="407581"/>
                      <a:pt x="100603" y="401177"/>
                      <a:pt x="100603" y="393333"/>
                    </a:cubicBezTo>
                    <a:lnTo>
                      <a:pt x="100603" y="0"/>
                    </a:lnTo>
                    <a:lnTo>
                      <a:pt x="0" y="0"/>
                    </a:lnTo>
                    <a:lnTo>
                      <a:pt x="0" y="421165"/>
                    </a:lnTo>
                    <a:cubicBezTo>
                      <a:pt x="0" y="422088"/>
                      <a:pt x="203" y="422881"/>
                      <a:pt x="203" y="423786"/>
                    </a:cubicBezTo>
                    <a:cubicBezTo>
                      <a:pt x="314" y="431020"/>
                      <a:pt x="923" y="437665"/>
                      <a:pt x="1864" y="443958"/>
                    </a:cubicBezTo>
                    <a:cubicBezTo>
                      <a:pt x="2067" y="445268"/>
                      <a:pt x="2141" y="446708"/>
                      <a:pt x="2418" y="448018"/>
                    </a:cubicBezTo>
                    <a:cubicBezTo>
                      <a:pt x="3654" y="454902"/>
                      <a:pt x="5518" y="461067"/>
                      <a:pt x="7752" y="466825"/>
                    </a:cubicBezTo>
                    <a:cubicBezTo>
                      <a:pt x="8157" y="467821"/>
                      <a:pt x="8434" y="468929"/>
                      <a:pt x="8858" y="469926"/>
                    </a:cubicBezTo>
                    <a:cubicBezTo>
                      <a:pt x="11369" y="475776"/>
                      <a:pt x="14395" y="480944"/>
                      <a:pt x="17810" y="485669"/>
                    </a:cubicBezTo>
                    <a:cubicBezTo>
                      <a:pt x="18327" y="486425"/>
                      <a:pt x="18843" y="487256"/>
                      <a:pt x="19397" y="487976"/>
                    </a:cubicBezTo>
                    <a:cubicBezTo>
                      <a:pt x="23218" y="492866"/>
                      <a:pt x="27518" y="497130"/>
                      <a:pt x="32242" y="500821"/>
                    </a:cubicBezTo>
                    <a:cubicBezTo>
                      <a:pt x="32593" y="501134"/>
                      <a:pt x="32870" y="501577"/>
                      <a:pt x="33276" y="501855"/>
                    </a:cubicBezTo>
                    <a:cubicBezTo>
                      <a:pt x="33867" y="502334"/>
                      <a:pt x="34623" y="502611"/>
                      <a:pt x="35232" y="503054"/>
                    </a:cubicBezTo>
                    <a:cubicBezTo>
                      <a:pt x="38610" y="505472"/>
                      <a:pt x="42190" y="507631"/>
                      <a:pt x="45900" y="509532"/>
                    </a:cubicBezTo>
                    <a:cubicBezTo>
                      <a:pt x="47137" y="510123"/>
                      <a:pt x="48244" y="510805"/>
                      <a:pt x="49481" y="511359"/>
                    </a:cubicBezTo>
                    <a:cubicBezTo>
                      <a:pt x="53855" y="513389"/>
                      <a:pt x="58469" y="515013"/>
                      <a:pt x="63212" y="516416"/>
                    </a:cubicBezTo>
                    <a:cubicBezTo>
                      <a:pt x="64688" y="516859"/>
                      <a:pt x="66109" y="517339"/>
                      <a:pt x="67623" y="517726"/>
                    </a:cubicBezTo>
                    <a:cubicBezTo>
                      <a:pt x="72587" y="519000"/>
                      <a:pt x="77718" y="519959"/>
                      <a:pt x="82978" y="520661"/>
                    </a:cubicBezTo>
                    <a:cubicBezTo>
                      <a:pt x="84695" y="520901"/>
                      <a:pt x="86392" y="521215"/>
                      <a:pt x="88182" y="521418"/>
                    </a:cubicBezTo>
                    <a:cubicBezTo>
                      <a:pt x="93793" y="522008"/>
                      <a:pt x="99551" y="522285"/>
                      <a:pt x="105365" y="522377"/>
                    </a:cubicBezTo>
                    <a:cubicBezTo>
                      <a:pt x="106638" y="522414"/>
                      <a:pt x="107746" y="522617"/>
                      <a:pt x="109056" y="522617"/>
                    </a:cubicBezTo>
                    <a:lnTo>
                      <a:pt x="324936" y="522617"/>
                    </a:lnTo>
                    <a:lnTo>
                      <a:pt x="324936" y="430301"/>
                    </a:lnTo>
                    <a:lnTo>
                      <a:pt x="143754" y="430301"/>
                    </a:lnTo>
                    <a:lnTo>
                      <a:pt x="142590" y="43030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" name="Freeform: Shape 120">
                <a:extLst>
                  <a:ext uri="{FF2B5EF4-FFF2-40B4-BE49-F238E27FC236}">
                    <a16:creationId xmlns:a16="http://schemas.microsoft.com/office/drawing/2014/main" id="{F257C720-83B4-91DF-58EC-8AA3035C17F6}"/>
                  </a:ext>
                </a:extLst>
              </p:cNvPr>
              <p:cNvSpPr/>
              <p:nvPr/>
            </p:nvSpPr>
            <p:spPr>
              <a:xfrm>
                <a:off x="10837831" y="5064048"/>
                <a:ext cx="421755" cy="529095"/>
              </a:xfrm>
              <a:custGeom>
                <a:avLst/>
                <a:gdLst>
                  <a:gd name="connsiteX0" fmla="*/ 19895 w 421755"/>
                  <a:gd name="connsiteY0" fmla="*/ 112120 h 529095"/>
                  <a:gd name="connsiteX1" fmla="*/ 24067 w 421755"/>
                  <a:gd name="connsiteY1" fmla="*/ 99828 h 529095"/>
                  <a:gd name="connsiteX2" fmla="*/ 19895 w 421755"/>
                  <a:gd name="connsiteY2" fmla="*/ 112120 h 529095"/>
                  <a:gd name="connsiteX3" fmla="*/ 12014 w 421755"/>
                  <a:gd name="connsiteY3" fmla="*/ 140856 h 529095"/>
                  <a:gd name="connsiteX4" fmla="*/ 15596 w 421755"/>
                  <a:gd name="connsiteY4" fmla="*/ 125500 h 529095"/>
                  <a:gd name="connsiteX5" fmla="*/ 12014 w 421755"/>
                  <a:gd name="connsiteY5" fmla="*/ 140856 h 529095"/>
                  <a:gd name="connsiteX6" fmla="*/ 6570 w 421755"/>
                  <a:gd name="connsiteY6" fmla="*/ 171087 h 529095"/>
                  <a:gd name="connsiteX7" fmla="*/ 8877 w 421755"/>
                  <a:gd name="connsiteY7" fmla="*/ 155289 h 529095"/>
                  <a:gd name="connsiteX8" fmla="*/ 6570 w 421755"/>
                  <a:gd name="connsiteY8" fmla="*/ 171087 h 529095"/>
                  <a:gd name="connsiteX9" fmla="*/ 3119 w 421755"/>
                  <a:gd name="connsiteY9" fmla="*/ 200838 h 529095"/>
                  <a:gd name="connsiteX10" fmla="*/ 4042 w 421755"/>
                  <a:gd name="connsiteY10" fmla="*/ 189506 h 529095"/>
                  <a:gd name="connsiteX11" fmla="*/ 3119 w 421755"/>
                  <a:gd name="connsiteY11" fmla="*/ 200838 h 529095"/>
                  <a:gd name="connsiteX12" fmla="*/ 30470 w 421755"/>
                  <a:gd name="connsiteY12" fmla="*/ 85673 h 529095"/>
                  <a:gd name="connsiteX13" fmla="*/ 34254 w 421755"/>
                  <a:gd name="connsiteY13" fmla="*/ 77755 h 529095"/>
                  <a:gd name="connsiteX14" fmla="*/ 30470 w 421755"/>
                  <a:gd name="connsiteY14" fmla="*/ 85673 h 529095"/>
                  <a:gd name="connsiteX15" fmla="*/ 46158 w 421755"/>
                  <a:gd name="connsiteY15" fmla="*/ 58912 h 529095"/>
                  <a:gd name="connsiteX16" fmla="*/ 44921 w 421755"/>
                  <a:gd name="connsiteY16" fmla="*/ 60868 h 529095"/>
                  <a:gd name="connsiteX17" fmla="*/ 46158 w 421755"/>
                  <a:gd name="connsiteY17" fmla="*/ 58912 h 529095"/>
                  <a:gd name="connsiteX18" fmla="*/ 309008 w 421755"/>
                  <a:gd name="connsiteY18" fmla="*/ 11443 h 529095"/>
                  <a:gd name="connsiteX19" fmla="*/ 311629 w 421755"/>
                  <a:gd name="connsiteY19" fmla="*/ 12200 h 529095"/>
                  <a:gd name="connsiteX20" fmla="*/ 309008 w 421755"/>
                  <a:gd name="connsiteY20" fmla="*/ 11443 h 529095"/>
                  <a:gd name="connsiteX21" fmla="*/ 121643 w 421755"/>
                  <a:gd name="connsiteY21" fmla="*/ 521196 h 529095"/>
                  <a:gd name="connsiteX22" fmla="*/ 120443 w 421755"/>
                  <a:gd name="connsiteY22" fmla="*/ 520845 h 529095"/>
                  <a:gd name="connsiteX23" fmla="*/ 121643 w 421755"/>
                  <a:gd name="connsiteY23" fmla="*/ 521196 h 529095"/>
                  <a:gd name="connsiteX24" fmla="*/ 86558 w 421755"/>
                  <a:gd name="connsiteY24" fmla="*/ 508702 h 529095"/>
                  <a:gd name="connsiteX25" fmla="*/ 85008 w 421755"/>
                  <a:gd name="connsiteY25" fmla="*/ 507779 h 529095"/>
                  <a:gd name="connsiteX26" fmla="*/ 86558 w 421755"/>
                  <a:gd name="connsiteY26" fmla="*/ 508702 h 529095"/>
                  <a:gd name="connsiteX27" fmla="*/ 103556 w 421755"/>
                  <a:gd name="connsiteY27" fmla="*/ 515899 h 529095"/>
                  <a:gd name="connsiteX28" fmla="*/ 100087 w 421755"/>
                  <a:gd name="connsiteY28" fmla="*/ 514460 h 529095"/>
                  <a:gd name="connsiteX29" fmla="*/ 103556 w 421755"/>
                  <a:gd name="connsiteY29" fmla="*/ 515899 h 529095"/>
                  <a:gd name="connsiteX30" fmla="*/ 106971 w 421755"/>
                  <a:gd name="connsiteY30" fmla="*/ 13842 h 529095"/>
                  <a:gd name="connsiteX31" fmla="*/ 107045 w 421755"/>
                  <a:gd name="connsiteY31" fmla="*/ 13768 h 529095"/>
                  <a:gd name="connsiteX32" fmla="*/ 106971 w 421755"/>
                  <a:gd name="connsiteY32" fmla="*/ 13842 h 529095"/>
                  <a:gd name="connsiteX33" fmla="*/ 291863 w 421755"/>
                  <a:gd name="connsiteY33" fmla="*/ 412731 h 529095"/>
                  <a:gd name="connsiteX34" fmla="*/ 288964 w 421755"/>
                  <a:gd name="connsiteY34" fmla="*/ 415554 h 529095"/>
                  <a:gd name="connsiteX35" fmla="*/ 284111 w 421755"/>
                  <a:gd name="connsiteY35" fmla="*/ 419762 h 529095"/>
                  <a:gd name="connsiteX36" fmla="*/ 281453 w 421755"/>
                  <a:gd name="connsiteY36" fmla="*/ 421663 h 529095"/>
                  <a:gd name="connsiteX37" fmla="*/ 275916 w 421755"/>
                  <a:gd name="connsiteY37" fmla="*/ 425041 h 529095"/>
                  <a:gd name="connsiteX38" fmla="*/ 271653 w 421755"/>
                  <a:gd name="connsiteY38" fmla="*/ 427145 h 529095"/>
                  <a:gd name="connsiteX39" fmla="*/ 267390 w 421755"/>
                  <a:gd name="connsiteY39" fmla="*/ 428898 h 529095"/>
                  <a:gd name="connsiteX40" fmla="*/ 259398 w 421755"/>
                  <a:gd name="connsiteY40" fmla="*/ 431556 h 529095"/>
                  <a:gd name="connsiteX41" fmla="*/ 257811 w 421755"/>
                  <a:gd name="connsiteY41" fmla="*/ 431999 h 529095"/>
                  <a:gd name="connsiteX42" fmla="*/ 210914 w 421755"/>
                  <a:gd name="connsiteY42" fmla="*/ 436816 h 529095"/>
                  <a:gd name="connsiteX43" fmla="*/ 169222 w 421755"/>
                  <a:gd name="connsiteY43" fmla="*/ 433881 h 529095"/>
                  <a:gd name="connsiteX44" fmla="*/ 168872 w 421755"/>
                  <a:gd name="connsiteY44" fmla="*/ 433844 h 529095"/>
                  <a:gd name="connsiteX45" fmla="*/ 158297 w 421755"/>
                  <a:gd name="connsiteY45" fmla="*/ 431334 h 529095"/>
                  <a:gd name="connsiteX46" fmla="*/ 157134 w 421755"/>
                  <a:gd name="connsiteY46" fmla="*/ 431020 h 529095"/>
                  <a:gd name="connsiteX47" fmla="*/ 122216 w 421755"/>
                  <a:gd name="connsiteY47" fmla="*/ 406197 h 529095"/>
                  <a:gd name="connsiteX48" fmla="*/ 108540 w 421755"/>
                  <a:gd name="connsiteY48" fmla="*/ 372626 h 529095"/>
                  <a:gd name="connsiteX49" fmla="*/ 108540 w 421755"/>
                  <a:gd name="connsiteY49" fmla="*/ 372589 h 529095"/>
                  <a:gd name="connsiteX50" fmla="*/ 100622 w 421755"/>
                  <a:gd name="connsiteY50" fmla="*/ 268534 h 529095"/>
                  <a:gd name="connsiteX51" fmla="*/ 126756 w 421755"/>
                  <a:gd name="connsiteY51" fmla="*/ 118100 h 529095"/>
                  <a:gd name="connsiteX52" fmla="*/ 210914 w 421755"/>
                  <a:gd name="connsiteY52" fmla="*/ 92372 h 529095"/>
                  <a:gd name="connsiteX53" fmla="*/ 295830 w 421755"/>
                  <a:gd name="connsiteY53" fmla="*/ 119465 h 529095"/>
                  <a:gd name="connsiteX54" fmla="*/ 321170 w 421755"/>
                  <a:gd name="connsiteY54" fmla="*/ 268553 h 529095"/>
                  <a:gd name="connsiteX55" fmla="*/ 297694 w 421755"/>
                  <a:gd name="connsiteY55" fmla="*/ 405385 h 529095"/>
                  <a:gd name="connsiteX56" fmla="*/ 294594 w 421755"/>
                  <a:gd name="connsiteY56" fmla="*/ 409408 h 529095"/>
                  <a:gd name="connsiteX57" fmla="*/ 291863 w 421755"/>
                  <a:gd name="connsiteY57" fmla="*/ 412731 h 529095"/>
                  <a:gd name="connsiteX58" fmla="*/ 390306 w 421755"/>
                  <a:gd name="connsiteY58" fmla="*/ 81741 h 529095"/>
                  <a:gd name="connsiteX59" fmla="*/ 388590 w 421755"/>
                  <a:gd name="connsiteY59" fmla="*/ 78050 h 529095"/>
                  <a:gd name="connsiteX60" fmla="*/ 390306 w 421755"/>
                  <a:gd name="connsiteY60" fmla="*/ 81741 h 529095"/>
                  <a:gd name="connsiteX61" fmla="*/ 400882 w 421755"/>
                  <a:gd name="connsiteY61" fmla="*/ 107322 h 529095"/>
                  <a:gd name="connsiteX62" fmla="*/ 398575 w 421755"/>
                  <a:gd name="connsiteY62" fmla="*/ 100327 h 529095"/>
                  <a:gd name="connsiteX63" fmla="*/ 400882 w 421755"/>
                  <a:gd name="connsiteY63" fmla="*/ 107322 h 529095"/>
                  <a:gd name="connsiteX64" fmla="*/ 414650 w 421755"/>
                  <a:gd name="connsiteY64" fmla="*/ 165384 h 529095"/>
                  <a:gd name="connsiteX65" fmla="*/ 413265 w 421755"/>
                  <a:gd name="connsiteY65" fmla="*/ 155953 h 529095"/>
                  <a:gd name="connsiteX66" fmla="*/ 414650 w 421755"/>
                  <a:gd name="connsiteY66" fmla="*/ 165384 h 529095"/>
                  <a:gd name="connsiteX67" fmla="*/ 418267 w 421755"/>
                  <a:gd name="connsiteY67" fmla="*/ 194471 h 529095"/>
                  <a:gd name="connsiteX68" fmla="*/ 417953 w 421755"/>
                  <a:gd name="connsiteY68" fmla="*/ 189967 h 529095"/>
                  <a:gd name="connsiteX69" fmla="*/ 418267 w 421755"/>
                  <a:gd name="connsiteY69" fmla="*/ 194471 h 529095"/>
                  <a:gd name="connsiteX70" fmla="*/ 408928 w 421755"/>
                  <a:gd name="connsiteY70" fmla="*/ 135430 h 529095"/>
                  <a:gd name="connsiteX71" fmla="*/ 406825 w 421755"/>
                  <a:gd name="connsiteY71" fmla="*/ 126165 h 529095"/>
                  <a:gd name="connsiteX72" fmla="*/ 408928 w 421755"/>
                  <a:gd name="connsiteY72" fmla="*/ 135430 h 529095"/>
                  <a:gd name="connsiteX73" fmla="*/ 413690 w 421755"/>
                  <a:gd name="connsiteY73" fmla="*/ 375136 h 529095"/>
                  <a:gd name="connsiteX74" fmla="*/ 414170 w 421755"/>
                  <a:gd name="connsiteY74" fmla="*/ 371869 h 529095"/>
                  <a:gd name="connsiteX75" fmla="*/ 413690 w 421755"/>
                  <a:gd name="connsiteY75" fmla="*/ 375136 h 529095"/>
                  <a:gd name="connsiteX76" fmla="*/ 407489 w 421755"/>
                  <a:gd name="connsiteY76" fmla="*/ 403687 h 529095"/>
                  <a:gd name="connsiteX77" fmla="*/ 408412 w 421755"/>
                  <a:gd name="connsiteY77" fmla="*/ 399553 h 529095"/>
                  <a:gd name="connsiteX78" fmla="*/ 407489 w 421755"/>
                  <a:gd name="connsiteY78" fmla="*/ 403687 h 529095"/>
                  <a:gd name="connsiteX79" fmla="*/ 399534 w 421755"/>
                  <a:gd name="connsiteY79" fmla="*/ 428676 h 529095"/>
                  <a:gd name="connsiteX80" fmla="*/ 400457 w 421755"/>
                  <a:gd name="connsiteY80" fmla="*/ 425963 h 529095"/>
                  <a:gd name="connsiteX81" fmla="*/ 399534 w 421755"/>
                  <a:gd name="connsiteY81" fmla="*/ 428676 h 529095"/>
                  <a:gd name="connsiteX82" fmla="*/ 389863 w 421755"/>
                  <a:gd name="connsiteY82" fmla="*/ 450362 h 529095"/>
                  <a:gd name="connsiteX83" fmla="*/ 389900 w 421755"/>
                  <a:gd name="connsiteY83" fmla="*/ 450251 h 529095"/>
                  <a:gd name="connsiteX84" fmla="*/ 389863 w 421755"/>
                  <a:gd name="connsiteY84" fmla="*/ 450362 h 529095"/>
                  <a:gd name="connsiteX85" fmla="*/ 398187 w 421755"/>
                  <a:gd name="connsiteY85" fmla="*/ 432331 h 529095"/>
                  <a:gd name="connsiteX86" fmla="*/ 398814 w 421755"/>
                  <a:gd name="connsiteY86" fmla="*/ 430891 h 529095"/>
                  <a:gd name="connsiteX87" fmla="*/ 406806 w 421755"/>
                  <a:gd name="connsiteY87" fmla="*/ 406622 h 529095"/>
                  <a:gd name="connsiteX88" fmla="*/ 406843 w 421755"/>
                  <a:gd name="connsiteY88" fmla="*/ 406418 h 529095"/>
                  <a:gd name="connsiteX89" fmla="*/ 421755 w 421755"/>
                  <a:gd name="connsiteY89" fmla="*/ 268516 h 529095"/>
                  <a:gd name="connsiteX90" fmla="*/ 406160 w 421755"/>
                  <a:gd name="connsiteY90" fmla="*/ 123452 h 529095"/>
                  <a:gd name="connsiteX91" fmla="*/ 405846 w 421755"/>
                  <a:gd name="connsiteY91" fmla="*/ 122455 h 529095"/>
                  <a:gd name="connsiteX92" fmla="*/ 397855 w 421755"/>
                  <a:gd name="connsiteY92" fmla="*/ 98112 h 529095"/>
                  <a:gd name="connsiteX93" fmla="*/ 396748 w 421755"/>
                  <a:gd name="connsiteY93" fmla="*/ 95639 h 529095"/>
                  <a:gd name="connsiteX94" fmla="*/ 387797 w 421755"/>
                  <a:gd name="connsiteY94" fmla="*/ 76260 h 529095"/>
                  <a:gd name="connsiteX95" fmla="*/ 386117 w 421755"/>
                  <a:gd name="connsiteY95" fmla="*/ 73603 h 529095"/>
                  <a:gd name="connsiteX96" fmla="*/ 362844 w 421755"/>
                  <a:gd name="connsiteY96" fmla="*/ 42412 h 529095"/>
                  <a:gd name="connsiteX97" fmla="*/ 355812 w 421755"/>
                  <a:gd name="connsiteY97" fmla="*/ 36487 h 529095"/>
                  <a:gd name="connsiteX98" fmla="*/ 359780 w 421755"/>
                  <a:gd name="connsiteY98" fmla="*/ 40031 h 529095"/>
                  <a:gd name="connsiteX99" fmla="*/ 349758 w 421755"/>
                  <a:gd name="connsiteY99" fmla="*/ 31597 h 529095"/>
                  <a:gd name="connsiteX100" fmla="*/ 351420 w 421755"/>
                  <a:gd name="connsiteY100" fmla="*/ 32796 h 529095"/>
                  <a:gd name="connsiteX101" fmla="*/ 344850 w 421755"/>
                  <a:gd name="connsiteY101" fmla="*/ 28182 h 529095"/>
                  <a:gd name="connsiteX102" fmla="*/ 345772 w 421755"/>
                  <a:gd name="connsiteY102" fmla="*/ 28810 h 529095"/>
                  <a:gd name="connsiteX103" fmla="*/ 334348 w 421755"/>
                  <a:gd name="connsiteY103" fmla="*/ 21926 h 529095"/>
                  <a:gd name="connsiteX104" fmla="*/ 336821 w 421755"/>
                  <a:gd name="connsiteY104" fmla="*/ 23236 h 529095"/>
                  <a:gd name="connsiteX105" fmla="*/ 329826 w 421755"/>
                  <a:gd name="connsiteY105" fmla="*/ 19490 h 529095"/>
                  <a:gd name="connsiteX106" fmla="*/ 330270 w 421755"/>
                  <a:gd name="connsiteY106" fmla="*/ 19730 h 529095"/>
                  <a:gd name="connsiteX107" fmla="*/ 320322 w 421755"/>
                  <a:gd name="connsiteY107" fmla="*/ 15466 h 529095"/>
                  <a:gd name="connsiteX108" fmla="*/ 322831 w 421755"/>
                  <a:gd name="connsiteY108" fmla="*/ 16426 h 529095"/>
                  <a:gd name="connsiteX109" fmla="*/ 296181 w 421755"/>
                  <a:gd name="connsiteY109" fmla="*/ 7512 h 529095"/>
                  <a:gd name="connsiteX110" fmla="*/ 210896 w 421755"/>
                  <a:gd name="connsiteY110" fmla="*/ 0 h 529095"/>
                  <a:gd name="connsiteX111" fmla="*/ 60222 w 421755"/>
                  <a:gd name="connsiteY111" fmla="*/ 42393 h 529095"/>
                  <a:gd name="connsiteX112" fmla="*/ 35288 w 421755"/>
                  <a:gd name="connsiteY112" fmla="*/ 75614 h 529095"/>
                  <a:gd name="connsiteX113" fmla="*/ 35047 w 421755"/>
                  <a:gd name="connsiteY113" fmla="*/ 76057 h 529095"/>
                  <a:gd name="connsiteX114" fmla="*/ 0 w 421755"/>
                  <a:gd name="connsiteY114" fmla="*/ 268497 h 529095"/>
                  <a:gd name="connsiteX115" fmla="*/ 8434 w 421755"/>
                  <a:gd name="connsiteY115" fmla="*/ 380303 h 529095"/>
                  <a:gd name="connsiteX116" fmla="*/ 9265 w 421755"/>
                  <a:gd name="connsiteY116" fmla="*/ 384124 h 529095"/>
                  <a:gd name="connsiteX117" fmla="*/ 14710 w 421755"/>
                  <a:gd name="connsiteY117" fmla="*/ 408633 h 529095"/>
                  <a:gd name="connsiteX118" fmla="*/ 16702 w 421755"/>
                  <a:gd name="connsiteY118" fmla="*/ 414927 h 529095"/>
                  <a:gd name="connsiteX119" fmla="*/ 22756 w 421755"/>
                  <a:gd name="connsiteY119" fmla="*/ 433420 h 529095"/>
                  <a:gd name="connsiteX120" fmla="*/ 25709 w 421755"/>
                  <a:gd name="connsiteY120" fmla="*/ 440027 h 529095"/>
                  <a:gd name="connsiteX121" fmla="*/ 32593 w 421755"/>
                  <a:gd name="connsiteY121" fmla="*/ 454902 h 529095"/>
                  <a:gd name="connsiteX122" fmla="*/ 35657 w 421755"/>
                  <a:gd name="connsiteY122" fmla="*/ 459830 h 529095"/>
                  <a:gd name="connsiteX123" fmla="*/ 57066 w 421755"/>
                  <a:gd name="connsiteY123" fmla="*/ 487957 h 529095"/>
                  <a:gd name="connsiteX124" fmla="*/ 210933 w 421755"/>
                  <a:gd name="connsiteY124" fmla="*/ 529096 h 529095"/>
                  <a:gd name="connsiteX125" fmla="*/ 250558 w 421755"/>
                  <a:gd name="connsiteY125" fmla="*/ 527619 h 529095"/>
                  <a:gd name="connsiteX126" fmla="*/ 261927 w 421755"/>
                  <a:gd name="connsiteY126" fmla="*/ 526659 h 529095"/>
                  <a:gd name="connsiteX127" fmla="*/ 274772 w 421755"/>
                  <a:gd name="connsiteY127" fmla="*/ 525109 h 529095"/>
                  <a:gd name="connsiteX128" fmla="*/ 297252 w 421755"/>
                  <a:gd name="connsiteY128" fmla="*/ 520901 h 529095"/>
                  <a:gd name="connsiteX129" fmla="*/ 301478 w 421755"/>
                  <a:gd name="connsiteY129" fmla="*/ 519757 h 529095"/>
                  <a:gd name="connsiteX130" fmla="*/ 304431 w 421755"/>
                  <a:gd name="connsiteY130" fmla="*/ 518834 h 529095"/>
                  <a:gd name="connsiteX131" fmla="*/ 311869 w 421755"/>
                  <a:gd name="connsiteY131" fmla="*/ 516564 h 529095"/>
                  <a:gd name="connsiteX132" fmla="*/ 319103 w 421755"/>
                  <a:gd name="connsiteY132" fmla="*/ 514054 h 529095"/>
                  <a:gd name="connsiteX133" fmla="*/ 325582 w 421755"/>
                  <a:gd name="connsiteY133" fmla="*/ 511544 h 529095"/>
                  <a:gd name="connsiteX134" fmla="*/ 322167 w 421755"/>
                  <a:gd name="connsiteY134" fmla="*/ 512688 h 529095"/>
                  <a:gd name="connsiteX135" fmla="*/ 349168 w 421755"/>
                  <a:gd name="connsiteY135" fmla="*/ 498126 h 529095"/>
                  <a:gd name="connsiteX136" fmla="*/ 347618 w 421755"/>
                  <a:gd name="connsiteY136" fmla="*/ 499400 h 529095"/>
                  <a:gd name="connsiteX137" fmla="*/ 349685 w 421755"/>
                  <a:gd name="connsiteY137" fmla="*/ 497812 h 529095"/>
                  <a:gd name="connsiteX138" fmla="*/ 351346 w 421755"/>
                  <a:gd name="connsiteY138" fmla="*/ 496502 h 529095"/>
                  <a:gd name="connsiteX139" fmla="*/ 361441 w 421755"/>
                  <a:gd name="connsiteY139" fmla="*/ 487994 h 529095"/>
                  <a:gd name="connsiteX140" fmla="*/ 358729 w 421755"/>
                  <a:gd name="connsiteY140" fmla="*/ 490227 h 529095"/>
                  <a:gd name="connsiteX141" fmla="*/ 362420 w 421755"/>
                  <a:gd name="connsiteY141" fmla="*/ 487090 h 529095"/>
                  <a:gd name="connsiteX142" fmla="*/ 361423 w 421755"/>
                  <a:gd name="connsiteY142" fmla="*/ 488013 h 529095"/>
                  <a:gd name="connsiteX143" fmla="*/ 364727 w 421755"/>
                  <a:gd name="connsiteY143" fmla="*/ 485263 h 529095"/>
                  <a:gd name="connsiteX144" fmla="*/ 388443 w 421755"/>
                  <a:gd name="connsiteY144" fmla="*/ 453075 h 529095"/>
                  <a:gd name="connsiteX145" fmla="*/ 389033 w 421755"/>
                  <a:gd name="connsiteY145" fmla="*/ 452115 h 529095"/>
                  <a:gd name="connsiteX146" fmla="*/ 398187 w 421755"/>
                  <a:gd name="connsiteY146" fmla="*/ 432331 h 52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1755" h="529095">
                    <a:moveTo>
                      <a:pt x="19895" y="112120"/>
                    </a:moveTo>
                    <a:cubicBezTo>
                      <a:pt x="21242" y="108023"/>
                      <a:pt x="22554" y="103686"/>
                      <a:pt x="24067" y="99828"/>
                    </a:cubicBezTo>
                    <a:cubicBezTo>
                      <a:pt x="22572" y="103704"/>
                      <a:pt x="21242" y="107986"/>
                      <a:pt x="19895" y="112120"/>
                    </a:cubicBezTo>
                    <a:moveTo>
                      <a:pt x="12014" y="140856"/>
                    </a:moveTo>
                    <a:cubicBezTo>
                      <a:pt x="13215" y="135688"/>
                      <a:pt x="14284" y="130355"/>
                      <a:pt x="15596" y="125500"/>
                    </a:cubicBezTo>
                    <a:cubicBezTo>
                      <a:pt x="14284" y="130299"/>
                      <a:pt x="13215" y="135670"/>
                      <a:pt x="12014" y="140856"/>
                    </a:cubicBezTo>
                    <a:moveTo>
                      <a:pt x="6570" y="171087"/>
                    </a:moveTo>
                    <a:cubicBezTo>
                      <a:pt x="7327" y="165790"/>
                      <a:pt x="7955" y="160309"/>
                      <a:pt x="8877" y="155289"/>
                    </a:cubicBezTo>
                    <a:cubicBezTo>
                      <a:pt x="8010" y="160253"/>
                      <a:pt x="7327" y="165790"/>
                      <a:pt x="6570" y="171087"/>
                    </a:cubicBezTo>
                    <a:moveTo>
                      <a:pt x="3119" y="200838"/>
                    </a:moveTo>
                    <a:cubicBezTo>
                      <a:pt x="3433" y="197091"/>
                      <a:pt x="3636" y="193123"/>
                      <a:pt x="4042" y="189506"/>
                    </a:cubicBezTo>
                    <a:cubicBezTo>
                      <a:pt x="3636" y="193068"/>
                      <a:pt x="3433" y="197128"/>
                      <a:pt x="3119" y="200838"/>
                    </a:cubicBezTo>
                    <a:moveTo>
                      <a:pt x="30470" y="85673"/>
                    </a:moveTo>
                    <a:cubicBezTo>
                      <a:pt x="31782" y="83052"/>
                      <a:pt x="32888" y="80228"/>
                      <a:pt x="34254" y="77755"/>
                    </a:cubicBezTo>
                    <a:cubicBezTo>
                      <a:pt x="32907" y="80228"/>
                      <a:pt x="31745" y="83052"/>
                      <a:pt x="30470" y="85673"/>
                    </a:cubicBezTo>
                    <a:moveTo>
                      <a:pt x="46158" y="58912"/>
                    </a:moveTo>
                    <a:cubicBezTo>
                      <a:pt x="45715" y="59502"/>
                      <a:pt x="45365" y="60222"/>
                      <a:pt x="44921" y="60868"/>
                    </a:cubicBezTo>
                    <a:cubicBezTo>
                      <a:pt x="45346" y="60222"/>
                      <a:pt x="45715" y="59502"/>
                      <a:pt x="46158" y="58912"/>
                    </a:cubicBezTo>
                    <a:moveTo>
                      <a:pt x="309008" y="11443"/>
                    </a:moveTo>
                    <a:cubicBezTo>
                      <a:pt x="309875" y="11683"/>
                      <a:pt x="310798" y="11922"/>
                      <a:pt x="311629" y="12200"/>
                    </a:cubicBezTo>
                    <a:cubicBezTo>
                      <a:pt x="310798" y="11922"/>
                      <a:pt x="309875" y="11738"/>
                      <a:pt x="309008" y="11443"/>
                    </a:cubicBezTo>
                    <a:moveTo>
                      <a:pt x="121643" y="521196"/>
                    </a:moveTo>
                    <a:cubicBezTo>
                      <a:pt x="121256" y="521085"/>
                      <a:pt x="120850" y="520956"/>
                      <a:pt x="120443" y="520845"/>
                    </a:cubicBezTo>
                    <a:cubicBezTo>
                      <a:pt x="120850" y="520956"/>
                      <a:pt x="121256" y="521085"/>
                      <a:pt x="121643" y="521196"/>
                    </a:cubicBezTo>
                    <a:moveTo>
                      <a:pt x="86558" y="508702"/>
                    </a:moveTo>
                    <a:cubicBezTo>
                      <a:pt x="86005" y="508424"/>
                      <a:pt x="85562" y="508074"/>
                      <a:pt x="85008" y="507779"/>
                    </a:cubicBezTo>
                    <a:cubicBezTo>
                      <a:pt x="85562" y="508074"/>
                      <a:pt x="86005" y="508424"/>
                      <a:pt x="86558" y="508702"/>
                    </a:cubicBezTo>
                    <a:moveTo>
                      <a:pt x="103556" y="515899"/>
                    </a:moveTo>
                    <a:cubicBezTo>
                      <a:pt x="102357" y="515493"/>
                      <a:pt x="101286" y="514939"/>
                      <a:pt x="100087" y="514460"/>
                    </a:cubicBezTo>
                    <a:cubicBezTo>
                      <a:pt x="101286" y="514958"/>
                      <a:pt x="102357" y="515512"/>
                      <a:pt x="103556" y="515899"/>
                    </a:cubicBezTo>
                    <a:moveTo>
                      <a:pt x="106971" y="13842"/>
                    </a:moveTo>
                    <a:cubicBezTo>
                      <a:pt x="107008" y="13805"/>
                      <a:pt x="107045" y="13805"/>
                      <a:pt x="107045" y="13768"/>
                    </a:cubicBezTo>
                    <a:cubicBezTo>
                      <a:pt x="107045" y="13805"/>
                      <a:pt x="107008" y="13805"/>
                      <a:pt x="106971" y="13842"/>
                    </a:cubicBezTo>
                    <a:moveTo>
                      <a:pt x="291863" y="412731"/>
                    </a:moveTo>
                    <a:cubicBezTo>
                      <a:pt x="290940" y="413727"/>
                      <a:pt x="289961" y="414595"/>
                      <a:pt x="288964" y="415554"/>
                    </a:cubicBezTo>
                    <a:cubicBezTo>
                      <a:pt x="287414" y="417031"/>
                      <a:pt x="285828" y="418452"/>
                      <a:pt x="284111" y="419762"/>
                    </a:cubicBezTo>
                    <a:cubicBezTo>
                      <a:pt x="283280" y="420390"/>
                      <a:pt x="282357" y="421036"/>
                      <a:pt x="281453" y="421663"/>
                    </a:cubicBezTo>
                    <a:cubicBezTo>
                      <a:pt x="279700" y="422863"/>
                      <a:pt x="277836" y="423970"/>
                      <a:pt x="275916" y="425041"/>
                    </a:cubicBezTo>
                    <a:cubicBezTo>
                      <a:pt x="274569" y="425761"/>
                      <a:pt x="273129" y="426480"/>
                      <a:pt x="271653" y="427145"/>
                    </a:cubicBezTo>
                    <a:cubicBezTo>
                      <a:pt x="270306" y="427772"/>
                      <a:pt x="268830" y="428344"/>
                      <a:pt x="267390" y="428898"/>
                    </a:cubicBezTo>
                    <a:cubicBezTo>
                      <a:pt x="264880" y="429858"/>
                      <a:pt x="262259" y="430762"/>
                      <a:pt x="259398" y="431556"/>
                    </a:cubicBezTo>
                    <a:cubicBezTo>
                      <a:pt x="258882" y="431722"/>
                      <a:pt x="258328" y="431869"/>
                      <a:pt x="257811" y="431999"/>
                    </a:cubicBezTo>
                    <a:cubicBezTo>
                      <a:pt x="245834" y="435099"/>
                      <a:pt x="230717" y="436816"/>
                      <a:pt x="210914" y="436816"/>
                    </a:cubicBezTo>
                    <a:cubicBezTo>
                      <a:pt x="195246" y="436816"/>
                      <a:pt x="181404" y="436096"/>
                      <a:pt x="169222" y="433881"/>
                    </a:cubicBezTo>
                    <a:cubicBezTo>
                      <a:pt x="169112" y="433881"/>
                      <a:pt x="168983" y="433881"/>
                      <a:pt x="168872" y="433844"/>
                    </a:cubicBezTo>
                    <a:cubicBezTo>
                      <a:pt x="165181" y="433162"/>
                      <a:pt x="161674" y="432294"/>
                      <a:pt x="158297" y="431334"/>
                    </a:cubicBezTo>
                    <a:cubicBezTo>
                      <a:pt x="157890" y="431224"/>
                      <a:pt x="157503" y="431131"/>
                      <a:pt x="157134" y="431020"/>
                    </a:cubicBezTo>
                    <a:cubicBezTo>
                      <a:pt x="142424" y="426573"/>
                      <a:pt x="130798" y="418932"/>
                      <a:pt x="122216" y="406197"/>
                    </a:cubicBezTo>
                    <a:cubicBezTo>
                      <a:pt x="116401" y="397560"/>
                      <a:pt x="111917" y="386745"/>
                      <a:pt x="108540" y="372626"/>
                    </a:cubicBezTo>
                    <a:lnTo>
                      <a:pt x="108540" y="372589"/>
                    </a:lnTo>
                    <a:cubicBezTo>
                      <a:pt x="103003" y="349002"/>
                      <a:pt x="100622" y="316058"/>
                      <a:pt x="100622" y="268534"/>
                    </a:cubicBezTo>
                    <a:cubicBezTo>
                      <a:pt x="100622" y="186866"/>
                      <a:pt x="108410" y="141890"/>
                      <a:pt x="126756" y="118100"/>
                    </a:cubicBezTo>
                    <a:cubicBezTo>
                      <a:pt x="145101" y="94273"/>
                      <a:pt x="174446" y="92372"/>
                      <a:pt x="210914" y="92372"/>
                    </a:cubicBezTo>
                    <a:cubicBezTo>
                      <a:pt x="252920" y="92372"/>
                      <a:pt x="278888" y="96673"/>
                      <a:pt x="295830" y="119465"/>
                    </a:cubicBezTo>
                    <a:cubicBezTo>
                      <a:pt x="313566" y="143329"/>
                      <a:pt x="321170" y="187919"/>
                      <a:pt x="321170" y="268553"/>
                    </a:cubicBezTo>
                    <a:cubicBezTo>
                      <a:pt x="321170" y="340789"/>
                      <a:pt x="314139" y="381725"/>
                      <a:pt x="297694" y="405385"/>
                    </a:cubicBezTo>
                    <a:cubicBezTo>
                      <a:pt x="296734" y="406769"/>
                      <a:pt x="295628" y="408098"/>
                      <a:pt x="294594" y="409408"/>
                    </a:cubicBezTo>
                    <a:cubicBezTo>
                      <a:pt x="293689" y="410498"/>
                      <a:pt x="292803" y="411697"/>
                      <a:pt x="291863" y="412731"/>
                    </a:cubicBezTo>
                    <a:moveTo>
                      <a:pt x="390306" y="81741"/>
                    </a:moveTo>
                    <a:cubicBezTo>
                      <a:pt x="389716" y="80542"/>
                      <a:pt x="389199" y="79195"/>
                      <a:pt x="388590" y="78050"/>
                    </a:cubicBezTo>
                    <a:cubicBezTo>
                      <a:pt x="389199" y="79195"/>
                      <a:pt x="389716" y="80542"/>
                      <a:pt x="390306" y="81741"/>
                    </a:cubicBezTo>
                    <a:moveTo>
                      <a:pt x="400882" y="107322"/>
                    </a:moveTo>
                    <a:cubicBezTo>
                      <a:pt x="400088" y="105015"/>
                      <a:pt x="399405" y="102504"/>
                      <a:pt x="398575" y="100327"/>
                    </a:cubicBezTo>
                    <a:cubicBezTo>
                      <a:pt x="399405" y="102504"/>
                      <a:pt x="400088" y="105015"/>
                      <a:pt x="400882" y="107322"/>
                    </a:cubicBezTo>
                    <a:moveTo>
                      <a:pt x="414650" y="165384"/>
                    </a:moveTo>
                    <a:cubicBezTo>
                      <a:pt x="414133" y="162320"/>
                      <a:pt x="413820" y="158943"/>
                      <a:pt x="413265" y="155953"/>
                    </a:cubicBezTo>
                    <a:cubicBezTo>
                      <a:pt x="413820" y="158943"/>
                      <a:pt x="414133" y="162283"/>
                      <a:pt x="414650" y="165384"/>
                    </a:cubicBezTo>
                    <a:moveTo>
                      <a:pt x="418267" y="194471"/>
                    </a:moveTo>
                    <a:cubicBezTo>
                      <a:pt x="418101" y="193031"/>
                      <a:pt x="418064" y="191407"/>
                      <a:pt x="417953" y="189967"/>
                    </a:cubicBezTo>
                    <a:cubicBezTo>
                      <a:pt x="418064" y="191407"/>
                      <a:pt x="418156" y="192994"/>
                      <a:pt x="418267" y="194471"/>
                    </a:cubicBezTo>
                    <a:moveTo>
                      <a:pt x="408928" y="135430"/>
                    </a:moveTo>
                    <a:cubicBezTo>
                      <a:pt x="408172" y="132403"/>
                      <a:pt x="407581" y="129063"/>
                      <a:pt x="406825" y="126165"/>
                    </a:cubicBezTo>
                    <a:cubicBezTo>
                      <a:pt x="407563" y="129118"/>
                      <a:pt x="408172" y="132366"/>
                      <a:pt x="408928" y="135430"/>
                    </a:cubicBezTo>
                    <a:moveTo>
                      <a:pt x="413690" y="375136"/>
                    </a:moveTo>
                    <a:cubicBezTo>
                      <a:pt x="413893" y="374102"/>
                      <a:pt x="413967" y="372940"/>
                      <a:pt x="414170" y="371869"/>
                    </a:cubicBezTo>
                    <a:cubicBezTo>
                      <a:pt x="413967" y="372940"/>
                      <a:pt x="413893" y="374102"/>
                      <a:pt x="413690" y="375136"/>
                    </a:cubicBezTo>
                    <a:moveTo>
                      <a:pt x="407489" y="403687"/>
                    </a:moveTo>
                    <a:cubicBezTo>
                      <a:pt x="407840" y="402377"/>
                      <a:pt x="408079" y="400864"/>
                      <a:pt x="408412" y="399553"/>
                    </a:cubicBezTo>
                    <a:cubicBezTo>
                      <a:pt x="408079" y="400919"/>
                      <a:pt x="407840" y="402377"/>
                      <a:pt x="407489" y="403687"/>
                    </a:cubicBezTo>
                    <a:moveTo>
                      <a:pt x="399534" y="428676"/>
                    </a:moveTo>
                    <a:cubicBezTo>
                      <a:pt x="399848" y="427846"/>
                      <a:pt x="400125" y="426849"/>
                      <a:pt x="400457" y="425963"/>
                    </a:cubicBezTo>
                    <a:cubicBezTo>
                      <a:pt x="400125" y="426849"/>
                      <a:pt x="399848" y="427846"/>
                      <a:pt x="399534" y="428676"/>
                    </a:cubicBezTo>
                    <a:moveTo>
                      <a:pt x="389863" y="450362"/>
                    </a:moveTo>
                    <a:cubicBezTo>
                      <a:pt x="389900" y="450325"/>
                      <a:pt x="389900" y="450288"/>
                      <a:pt x="389900" y="450251"/>
                    </a:cubicBezTo>
                    <a:cubicBezTo>
                      <a:pt x="389900" y="450270"/>
                      <a:pt x="389900" y="450307"/>
                      <a:pt x="389863" y="450362"/>
                    </a:cubicBezTo>
                    <a:moveTo>
                      <a:pt x="398187" y="432331"/>
                    </a:moveTo>
                    <a:cubicBezTo>
                      <a:pt x="398390" y="431851"/>
                      <a:pt x="398630" y="431408"/>
                      <a:pt x="398814" y="430891"/>
                    </a:cubicBezTo>
                    <a:cubicBezTo>
                      <a:pt x="401749" y="423343"/>
                      <a:pt x="404425" y="415222"/>
                      <a:pt x="406806" y="406622"/>
                    </a:cubicBezTo>
                    <a:cubicBezTo>
                      <a:pt x="406806" y="406548"/>
                      <a:pt x="406843" y="406511"/>
                      <a:pt x="406843" y="406418"/>
                    </a:cubicBezTo>
                    <a:cubicBezTo>
                      <a:pt x="416828" y="370190"/>
                      <a:pt x="421755" y="324788"/>
                      <a:pt x="421755" y="268516"/>
                    </a:cubicBezTo>
                    <a:cubicBezTo>
                      <a:pt x="421755" y="209051"/>
                      <a:pt x="416588" y="161324"/>
                      <a:pt x="406160" y="123452"/>
                    </a:cubicBezTo>
                    <a:cubicBezTo>
                      <a:pt x="406086" y="123102"/>
                      <a:pt x="405957" y="122824"/>
                      <a:pt x="405846" y="122455"/>
                    </a:cubicBezTo>
                    <a:cubicBezTo>
                      <a:pt x="403465" y="113855"/>
                      <a:pt x="400790" y="105716"/>
                      <a:pt x="397855" y="98112"/>
                    </a:cubicBezTo>
                    <a:cubicBezTo>
                      <a:pt x="397504" y="97245"/>
                      <a:pt x="397099" y="96525"/>
                      <a:pt x="396748" y="95639"/>
                    </a:cubicBezTo>
                    <a:cubicBezTo>
                      <a:pt x="393961" y="88829"/>
                      <a:pt x="391063" y="82277"/>
                      <a:pt x="387797" y="76260"/>
                    </a:cubicBezTo>
                    <a:cubicBezTo>
                      <a:pt x="387279" y="75300"/>
                      <a:pt x="386652" y="74507"/>
                      <a:pt x="386117" y="73603"/>
                    </a:cubicBezTo>
                    <a:cubicBezTo>
                      <a:pt x="379307" y="61662"/>
                      <a:pt x="371685" y="51123"/>
                      <a:pt x="362844" y="42412"/>
                    </a:cubicBezTo>
                    <a:cubicBezTo>
                      <a:pt x="360648" y="40271"/>
                      <a:pt x="358156" y="38481"/>
                      <a:pt x="355812" y="36487"/>
                    </a:cubicBezTo>
                    <a:cubicBezTo>
                      <a:pt x="357160" y="37632"/>
                      <a:pt x="358470" y="38831"/>
                      <a:pt x="359780" y="40031"/>
                    </a:cubicBezTo>
                    <a:cubicBezTo>
                      <a:pt x="356550" y="37041"/>
                      <a:pt x="353210" y="34180"/>
                      <a:pt x="349758" y="31597"/>
                    </a:cubicBezTo>
                    <a:cubicBezTo>
                      <a:pt x="350276" y="32003"/>
                      <a:pt x="350903" y="32353"/>
                      <a:pt x="351420" y="32796"/>
                    </a:cubicBezTo>
                    <a:cubicBezTo>
                      <a:pt x="349279" y="31172"/>
                      <a:pt x="347046" y="29659"/>
                      <a:pt x="344850" y="28182"/>
                    </a:cubicBezTo>
                    <a:cubicBezTo>
                      <a:pt x="345126" y="28385"/>
                      <a:pt x="345440" y="28625"/>
                      <a:pt x="345772" y="28810"/>
                    </a:cubicBezTo>
                    <a:cubicBezTo>
                      <a:pt x="342081" y="26300"/>
                      <a:pt x="338297" y="23993"/>
                      <a:pt x="334348" y="21926"/>
                    </a:cubicBezTo>
                    <a:cubicBezTo>
                      <a:pt x="335178" y="22369"/>
                      <a:pt x="336009" y="22756"/>
                      <a:pt x="336821" y="23236"/>
                    </a:cubicBezTo>
                    <a:cubicBezTo>
                      <a:pt x="334551" y="21926"/>
                      <a:pt x="332207" y="20653"/>
                      <a:pt x="329826" y="19490"/>
                    </a:cubicBezTo>
                    <a:cubicBezTo>
                      <a:pt x="329992" y="19563"/>
                      <a:pt x="330140" y="19656"/>
                      <a:pt x="330270" y="19730"/>
                    </a:cubicBezTo>
                    <a:cubicBezTo>
                      <a:pt x="327040" y="18142"/>
                      <a:pt x="323662" y="16832"/>
                      <a:pt x="320322" y="15466"/>
                    </a:cubicBezTo>
                    <a:cubicBezTo>
                      <a:pt x="321115" y="15780"/>
                      <a:pt x="322037" y="16094"/>
                      <a:pt x="322831" y="16426"/>
                    </a:cubicBezTo>
                    <a:cubicBezTo>
                      <a:pt x="314526" y="12919"/>
                      <a:pt x="305815" y="9782"/>
                      <a:pt x="296181" y="7512"/>
                    </a:cubicBezTo>
                    <a:cubicBezTo>
                      <a:pt x="273868" y="2270"/>
                      <a:pt x="248324" y="0"/>
                      <a:pt x="210896" y="0"/>
                    </a:cubicBezTo>
                    <a:cubicBezTo>
                      <a:pt x="146743" y="0"/>
                      <a:pt x="96543" y="7198"/>
                      <a:pt x="60222" y="42393"/>
                    </a:cubicBezTo>
                    <a:cubicBezTo>
                      <a:pt x="50717" y="51658"/>
                      <a:pt x="42523" y="62806"/>
                      <a:pt x="35288" y="75614"/>
                    </a:cubicBezTo>
                    <a:cubicBezTo>
                      <a:pt x="35214" y="75780"/>
                      <a:pt x="35121" y="75891"/>
                      <a:pt x="35047" y="76057"/>
                    </a:cubicBezTo>
                    <a:cubicBezTo>
                      <a:pt x="11350" y="118506"/>
                      <a:pt x="0" y="180942"/>
                      <a:pt x="0" y="268497"/>
                    </a:cubicBezTo>
                    <a:cubicBezTo>
                      <a:pt x="0" y="311979"/>
                      <a:pt x="2823" y="348965"/>
                      <a:pt x="8434" y="380303"/>
                    </a:cubicBezTo>
                    <a:cubicBezTo>
                      <a:pt x="8675" y="381614"/>
                      <a:pt x="8988" y="382814"/>
                      <a:pt x="9265" y="384124"/>
                    </a:cubicBezTo>
                    <a:cubicBezTo>
                      <a:pt x="10889" y="392669"/>
                      <a:pt x="12643" y="400956"/>
                      <a:pt x="14710" y="408633"/>
                    </a:cubicBezTo>
                    <a:cubicBezTo>
                      <a:pt x="15300" y="410867"/>
                      <a:pt x="16057" y="412768"/>
                      <a:pt x="16702" y="414927"/>
                    </a:cubicBezTo>
                    <a:cubicBezTo>
                      <a:pt x="18567" y="421331"/>
                      <a:pt x="20523" y="427661"/>
                      <a:pt x="22756" y="433420"/>
                    </a:cubicBezTo>
                    <a:cubicBezTo>
                      <a:pt x="23623" y="435764"/>
                      <a:pt x="24750" y="437794"/>
                      <a:pt x="25709" y="440027"/>
                    </a:cubicBezTo>
                    <a:cubicBezTo>
                      <a:pt x="27906" y="445158"/>
                      <a:pt x="30083" y="450288"/>
                      <a:pt x="32593" y="454902"/>
                    </a:cubicBezTo>
                    <a:cubicBezTo>
                      <a:pt x="33553" y="456656"/>
                      <a:pt x="34660" y="458132"/>
                      <a:pt x="35657" y="459830"/>
                    </a:cubicBezTo>
                    <a:cubicBezTo>
                      <a:pt x="41987" y="470535"/>
                      <a:pt x="48945" y="480113"/>
                      <a:pt x="57066" y="487957"/>
                    </a:cubicBezTo>
                    <a:cubicBezTo>
                      <a:pt x="92428" y="522211"/>
                      <a:pt x="142148" y="529096"/>
                      <a:pt x="210933" y="529096"/>
                    </a:cubicBezTo>
                    <a:cubicBezTo>
                      <a:pt x="224185" y="529096"/>
                      <a:pt x="237418" y="528579"/>
                      <a:pt x="250558" y="527619"/>
                    </a:cubicBezTo>
                    <a:cubicBezTo>
                      <a:pt x="254378" y="527342"/>
                      <a:pt x="258199" y="527028"/>
                      <a:pt x="261927" y="526659"/>
                    </a:cubicBezTo>
                    <a:cubicBezTo>
                      <a:pt x="266264" y="526216"/>
                      <a:pt x="270564" y="525736"/>
                      <a:pt x="274772" y="525109"/>
                    </a:cubicBezTo>
                    <a:cubicBezTo>
                      <a:pt x="282524" y="524002"/>
                      <a:pt x="290054" y="522636"/>
                      <a:pt x="297252" y="520901"/>
                    </a:cubicBezTo>
                    <a:cubicBezTo>
                      <a:pt x="298691" y="520550"/>
                      <a:pt x="300075" y="520107"/>
                      <a:pt x="301478" y="519757"/>
                    </a:cubicBezTo>
                    <a:cubicBezTo>
                      <a:pt x="302475" y="519480"/>
                      <a:pt x="303435" y="519129"/>
                      <a:pt x="304431" y="518834"/>
                    </a:cubicBezTo>
                    <a:cubicBezTo>
                      <a:pt x="307052" y="518114"/>
                      <a:pt x="309433" y="517320"/>
                      <a:pt x="311869" y="516564"/>
                    </a:cubicBezTo>
                    <a:cubicBezTo>
                      <a:pt x="314286" y="515770"/>
                      <a:pt x="316759" y="514976"/>
                      <a:pt x="319103" y="514054"/>
                    </a:cubicBezTo>
                    <a:cubicBezTo>
                      <a:pt x="321299" y="513223"/>
                      <a:pt x="323551" y="512430"/>
                      <a:pt x="325582" y="511544"/>
                    </a:cubicBezTo>
                    <a:cubicBezTo>
                      <a:pt x="324474" y="512024"/>
                      <a:pt x="323275" y="512263"/>
                      <a:pt x="322167" y="512688"/>
                    </a:cubicBezTo>
                    <a:cubicBezTo>
                      <a:pt x="331746" y="508757"/>
                      <a:pt x="340826" y="504051"/>
                      <a:pt x="349168" y="498126"/>
                    </a:cubicBezTo>
                    <a:cubicBezTo>
                      <a:pt x="348615" y="498532"/>
                      <a:pt x="348171" y="499049"/>
                      <a:pt x="347618" y="499400"/>
                    </a:cubicBezTo>
                    <a:cubicBezTo>
                      <a:pt x="348374" y="498883"/>
                      <a:pt x="348965" y="498329"/>
                      <a:pt x="349685" y="497812"/>
                    </a:cubicBezTo>
                    <a:cubicBezTo>
                      <a:pt x="350239" y="497406"/>
                      <a:pt x="350792" y="496945"/>
                      <a:pt x="351346" y="496502"/>
                    </a:cubicBezTo>
                    <a:cubicBezTo>
                      <a:pt x="355000" y="493715"/>
                      <a:pt x="358378" y="490891"/>
                      <a:pt x="361441" y="487994"/>
                    </a:cubicBezTo>
                    <a:cubicBezTo>
                      <a:pt x="360574" y="488788"/>
                      <a:pt x="359614" y="489470"/>
                      <a:pt x="358729" y="490227"/>
                    </a:cubicBezTo>
                    <a:cubicBezTo>
                      <a:pt x="359965" y="489157"/>
                      <a:pt x="361238" y="488197"/>
                      <a:pt x="362420" y="487090"/>
                    </a:cubicBezTo>
                    <a:cubicBezTo>
                      <a:pt x="362106" y="487403"/>
                      <a:pt x="361737" y="487680"/>
                      <a:pt x="361423" y="488013"/>
                    </a:cubicBezTo>
                    <a:cubicBezTo>
                      <a:pt x="362494" y="487016"/>
                      <a:pt x="363693" y="486296"/>
                      <a:pt x="364727" y="485263"/>
                    </a:cubicBezTo>
                    <a:cubicBezTo>
                      <a:pt x="373788" y="476274"/>
                      <a:pt x="381595" y="465496"/>
                      <a:pt x="388443" y="453075"/>
                    </a:cubicBezTo>
                    <a:cubicBezTo>
                      <a:pt x="388646" y="452762"/>
                      <a:pt x="388848" y="452485"/>
                      <a:pt x="389033" y="452115"/>
                    </a:cubicBezTo>
                    <a:cubicBezTo>
                      <a:pt x="392374" y="446025"/>
                      <a:pt x="395364" y="439344"/>
                      <a:pt x="398187" y="43233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Freeform: Shape 121">
                <a:extLst>
                  <a:ext uri="{FF2B5EF4-FFF2-40B4-BE49-F238E27FC236}">
                    <a16:creationId xmlns:a16="http://schemas.microsoft.com/office/drawing/2014/main" id="{74883517-3365-5CDC-A6F4-04B698293F95}"/>
                  </a:ext>
                </a:extLst>
              </p:cNvPr>
              <p:cNvSpPr/>
              <p:nvPr/>
            </p:nvSpPr>
            <p:spPr>
              <a:xfrm>
                <a:off x="11189269" y="5096845"/>
                <a:ext cx="4374" cy="3691"/>
              </a:xfrm>
              <a:custGeom>
                <a:avLst/>
                <a:gdLst>
                  <a:gd name="connsiteX0" fmla="*/ 0 w 4374"/>
                  <a:gd name="connsiteY0" fmla="*/ 0 h 3691"/>
                  <a:gd name="connsiteX1" fmla="*/ 4374 w 4374"/>
                  <a:gd name="connsiteY1" fmla="*/ 3691 h 3691"/>
                  <a:gd name="connsiteX2" fmla="*/ 0 w 4374"/>
                  <a:gd name="connsiteY2" fmla="*/ 0 h 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74" h="3691">
                    <a:moveTo>
                      <a:pt x="0" y="0"/>
                    </a:moveTo>
                    <a:cubicBezTo>
                      <a:pt x="1513" y="1144"/>
                      <a:pt x="2934" y="2473"/>
                      <a:pt x="4374" y="3691"/>
                    </a:cubicBezTo>
                    <a:cubicBezTo>
                      <a:pt x="2934" y="2473"/>
                      <a:pt x="1495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" name="Freeform: Shape 122">
                <a:extLst>
                  <a:ext uri="{FF2B5EF4-FFF2-40B4-BE49-F238E27FC236}">
                    <a16:creationId xmlns:a16="http://schemas.microsoft.com/office/drawing/2014/main" id="{62F6621B-E02E-F0F0-37B5-6CE65C916773}"/>
                  </a:ext>
                </a:extLst>
              </p:cNvPr>
              <p:cNvSpPr/>
              <p:nvPr/>
            </p:nvSpPr>
            <p:spPr>
              <a:xfrm>
                <a:off x="11174689" y="5087303"/>
                <a:ext cx="7991" cy="4927"/>
              </a:xfrm>
              <a:custGeom>
                <a:avLst/>
                <a:gdLst>
                  <a:gd name="connsiteX0" fmla="*/ 0 w 7991"/>
                  <a:gd name="connsiteY0" fmla="*/ 0 h 4927"/>
                  <a:gd name="connsiteX1" fmla="*/ 7992 w 7991"/>
                  <a:gd name="connsiteY1" fmla="*/ 4928 h 4927"/>
                  <a:gd name="connsiteX2" fmla="*/ 0 w 7991"/>
                  <a:gd name="connsiteY2" fmla="*/ 0 h 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91" h="4927">
                    <a:moveTo>
                      <a:pt x="0" y="0"/>
                    </a:moveTo>
                    <a:cubicBezTo>
                      <a:pt x="2749" y="1550"/>
                      <a:pt x="5408" y="3230"/>
                      <a:pt x="7992" y="4928"/>
                    </a:cubicBezTo>
                    <a:cubicBezTo>
                      <a:pt x="5500" y="3211"/>
                      <a:pt x="2786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" name="Freeform: Shape 123">
                <a:extLst>
                  <a:ext uri="{FF2B5EF4-FFF2-40B4-BE49-F238E27FC236}">
                    <a16:creationId xmlns:a16="http://schemas.microsoft.com/office/drawing/2014/main" id="{6490F205-D79E-5977-4C36-123E4CB4D0D8}"/>
                  </a:ext>
                </a:extLst>
              </p:cNvPr>
              <p:cNvSpPr/>
              <p:nvPr/>
            </p:nvSpPr>
            <p:spPr>
              <a:xfrm>
                <a:off x="11160699" y="5080511"/>
                <a:ext cx="6957" cy="3063"/>
              </a:xfrm>
              <a:custGeom>
                <a:avLst/>
                <a:gdLst>
                  <a:gd name="connsiteX0" fmla="*/ 0 w 6957"/>
                  <a:gd name="connsiteY0" fmla="*/ 0 h 3063"/>
                  <a:gd name="connsiteX1" fmla="*/ 6958 w 6957"/>
                  <a:gd name="connsiteY1" fmla="*/ 3064 h 3063"/>
                  <a:gd name="connsiteX2" fmla="*/ 0 w 6957"/>
                  <a:gd name="connsiteY2" fmla="*/ 0 h 3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57" h="3063">
                    <a:moveTo>
                      <a:pt x="0" y="0"/>
                    </a:moveTo>
                    <a:cubicBezTo>
                      <a:pt x="2344" y="996"/>
                      <a:pt x="4725" y="1956"/>
                      <a:pt x="6958" y="3064"/>
                    </a:cubicBezTo>
                    <a:cubicBezTo>
                      <a:pt x="4762" y="1993"/>
                      <a:pt x="2381" y="996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" name="Freeform: Shape 124">
                <a:extLst>
                  <a:ext uri="{FF2B5EF4-FFF2-40B4-BE49-F238E27FC236}">
                    <a16:creationId xmlns:a16="http://schemas.microsoft.com/office/drawing/2014/main" id="{68AE0631-6AAA-F5FF-A316-EA3BB8CAB619}"/>
                  </a:ext>
                </a:extLst>
              </p:cNvPr>
              <p:cNvSpPr/>
              <p:nvPr/>
            </p:nvSpPr>
            <p:spPr>
              <a:xfrm>
                <a:off x="11316523" y="5061963"/>
                <a:ext cx="380856" cy="532122"/>
              </a:xfrm>
              <a:custGeom>
                <a:avLst/>
                <a:gdLst>
                  <a:gd name="connsiteX0" fmla="*/ 156839 w 380856"/>
                  <a:gd name="connsiteY0" fmla="*/ 531605 h 532122"/>
                  <a:gd name="connsiteX1" fmla="*/ 167377 w 380856"/>
                  <a:gd name="connsiteY1" fmla="*/ 531771 h 532122"/>
                  <a:gd name="connsiteX2" fmla="*/ 160898 w 380856"/>
                  <a:gd name="connsiteY2" fmla="*/ 531882 h 532122"/>
                  <a:gd name="connsiteX3" fmla="*/ 156839 w 380856"/>
                  <a:gd name="connsiteY3" fmla="*/ 531605 h 532122"/>
                  <a:gd name="connsiteX4" fmla="*/ 127087 w 380856"/>
                  <a:gd name="connsiteY4" fmla="*/ 528947 h 532122"/>
                  <a:gd name="connsiteX5" fmla="*/ 134248 w 380856"/>
                  <a:gd name="connsiteY5" fmla="*/ 529981 h 532122"/>
                  <a:gd name="connsiteX6" fmla="*/ 127087 w 380856"/>
                  <a:gd name="connsiteY6" fmla="*/ 528947 h 532122"/>
                  <a:gd name="connsiteX7" fmla="*/ 101858 w 380856"/>
                  <a:gd name="connsiteY7" fmla="*/ 522580 h 532122"/>
                  <a:gd name="connsiteX8" fmla="*/ 105641 w 380856"/>
                  <a:gd name="connsiteY8" fmla="*/ 523688 h 532122"/>
                  <a:gd name="connsiteX9" fmla="*/ 101858 w 380856"/>
                  <a:gd name="connsiteY9" fmla="*/ 522580 h 532122"/>
                  <a:gd name="connsiteX10" fmla="*/ 76998 w 380856"/>
                  <a:gd name="connsiteY10" fmla="*/ 510326 h 532122"/>
                  <a:gd name="connsiteX11" fmla="*/ 79471 w 380856"/>
                  <a:gd name="connsiteY11" fmla="*/ 512005 h 532122"/>
                  <a:gd name="connsiteX12" fmla="*/ 76998 w 380856"/>
                  <a:gd name="connsiteY12" fmla="*/ 510326 h 532122"/>
                  <a:gd name="connsiteX13" fmla="*/ 2177 w 380856"/>
                  <a:gd name="connsiteY13" fmla="*/ 202332 h 532122"/>
                  <a:gd name="connsiteX14" fmla="*/ 2103 w 380856"/>
                  <a:gd name="connsiteY14" fmla="*/ 203292 h 532122"/>
                  <a:gd name="connsiteX15" fmla="*/ 2177 w 380856"/>
                  <a:gd name="connsiteY15" fmla="*/ 202332 h 532122"/>
                  <a:gd name="connsiteX16" fmla="*/ 5204 w 380856"/>
                  <a:gd name="connsiteY16" fmla="*/ 171622 h 532122"/>
                  <a:gd name="connsiteX17" fmla="*/ 4373 w 380856"/>
                  <a:gd name="connsiteY17" fmla="*/ 178137 h 532122"/>
                  <a:gd name="connsiteX18" fmla="*/ 5204 w 380856"/>
                  <a:gd name="connsiteY18" fmla="*/ 171622 h 532122"/>
                  <a:gd name="connsiteX19" fmla="*/ 9339 w 380856"/>
                  <a:gd name="connsiteY19" fmla="*/ 145119 h 532122"/>
                  <a:gd name="connsiteX20" fmla="*/ 7548 w 380856"/>
                  <a:gd name="connsiteY20" fmla="*/ 154753 h 532122"/>
                  <a:gd name="connsiteX21" fmla="*/ 9339 w 380856"/>
                  <a:gd name="connsiteY21" fmla="*/ 145119 h 532122"/>
                  <a:gd name="connsiteX22" fmla="*/ 14506 w 380856"/>
                  <a:gd name="connsiteY22" fmla="*/ 122382 h 532122"/>
                  <a:gd name="connsiteX23" fmla="*/ 11886 w 380856"/>
                  <a:gd name="connsiteY23" fmla="*/ 132569 h 532122"/>
                  <a:gd name="connsiteX24" fmla="*/ 14506 w 380856"/>
                  <a:gd name="connsiteY24" fmla="*/ 122382 h 532122"/>
                  <a:gd name="connsiteX25" fmla="*/ 20449 w 380856"/>
                  <a:gd name="connsiteY25" fmla="*/ 103076 h 532122"/>
                  <a:gd name="connsiteX26" fmla="*/ 17496 w 380856"/>
                  <a:gd name="connsiteY26" fmla="*/ 111511 h 532122"/>
                  <a:gd name="connsiteX27" fmla="*/ 20449 w 380856"/>
                  <a:gd name="connsiteY27" fmla="*/ 103076 h 532122"/>
                  <a:gd name="connsiteX28" fmla="*/ 26004 w 380856"/>
                  <a:gd name="connsiteY28" fmla="*/ 88681 h 532122"/>
                  <a:gd name="connsiteX29" fmla="*/ 24491 w 380856"/>
                  <a:gd name="connsiteY29" fmla="*/ 91948 h 532122"/>
                  <a:gd name="connsiteX30" fmla="*/ 26004 w 380856"/>
                  <a:gd name="connsiteY30" fmla="*/ 88681 h 532122"/>
                  <a:gd name="connsiteX31" fmla="*/ 56161 w 380856"/>
                  <a:gd name="connsiteY31" fmla="*/ 42061 h 532122"/>
                  <a:gd name="connsiteX32" fmla="*/ 55995 w 380856"/>
                  <a:gd name="connsiteY32" fmla="*/ 42227 h 532122"/>
                  <a:gd name="connsiteX33" fmla="*/ 56161 w 380856"/>
                  <a:gd name="connsiteY33" fmla="*/ 42061 h 532122"/>
                  <a:gd name="connsiteX34" fmla="*/ 71867 w 380856"/>
                  <a:gd name="connsiteY34" fmla="*/ 28459 h 532122"/>
                  <a:gd name="connsiteX35" fmla="*/ 70353 w 380856"/>
                  <a:gd name="connsiteY35" fmla="*/ 29456 h 532122"/>
                  <a:gd name="connsiteX36" fmla="*/ 71867 w 380856"/>
                  <a:gd name="connsiteY36" fmla="*/ 28459 h 532122"/>
                  <a:gd name="connsiteX37" fmla="*/ 89142 w 380856"/>
                  <a:gd name="connsiteY37" fmla="*/ 17810 h 532122"/>
                  <a:gd name="connsiteX38" fmla="*/ 86632 w 380856"/>
                  <a:gd name="connsiteY38" fmla="*/ 19010 h 532122"/>
                  <a:gd name="connsiteX39" fmla="*/ 89142 w 380856"/>
                  <a:gd name="connsiteY39" fmla="*/ 17810 h 532122"/>
                  <a:gd name="connsiteX40" fmla="*/ 107672 w 380856"/>
                  <a:gd name="connsiteY40" fmla="*/ 9929 h 532122"/>
                  <a:gd name="connsiteX41" fmla="*/ 104885 w 380856"/>
                  <a:gd name="connsiteY41" fmla="*/ 10760 h 532122"/>
                  <a:gd name="connsiteX42" fmla="*/ 107672 w 380856"/>
                  <a:gd name="connsiteY42" fmla="*/ 9929 h 532122"/>
                  <a:gd name="connsiteX43" fmla="*/ 126497 w 380856"/>
                  <a:gd name="connsiteY43" fmla="*/ 4669 h 532122"/>
                  <a:gd name="connsiteX44" fmla="*/ 125224 w 380856"/>
                  <a:gd name="connsiteY44" fmla="*/ 4872 h 532122"/>
                  <a:gd name="connsiteX45" fmla="*/ 126497 w 380856"/>
                  <a:gd name="connsiteY45" fmla="*/ 4669 h 532122"/>
                  <a:gd name="connsiteX46" fmla="*/ 304210 w 380856"/>
                  <a:gd name="connsiteY46" fmla="*/ 232010 h 532122"/>
                  <a:gd name="connsiteX47" fmla="*/ 322629 w 380856"/>
                  <a:gd name="connsiteY47" fmla="*/ 231567 h 532122"/>
                  <a:gd name="connsiteX48" fmla="*/ 304210 w 380856"/>
                  <a:gd name="connsiteY48" fmla="*/ 232010 h 532122"/>
                  <a:gd name="connsiteX49" fmla="*/ 268534 w 380856"/>
                  <a:gd name="connsiteY49" fmla="*/ 234501 h 532122"/>
                  <a:gd name="connsiteX50" fmla="*/ 289408 w 380856"/>
                  <a:gd name="connsiteY50" fmla="*/ 232674 h 532122"/>
                  <a:gd name="connsiteX51" fmla="*/ 268534 w 380856"/>
                  <a:gd name="connsiteY51" fmla="*/ 234501 h 532122"/>
                  <a:gd name="connsiteX52" fmla="*/ 236918 w 380856"/>
                  <a:gd name="connsiteY52" fmla="*/ 239595 h 532122"/>
                  <a:gd name="connsiteX53" fmla="*/ 259065 w 380856"/>
                  <a:gd name="connsiteY53" fmla="*/ 235572 h 532122"/>
                  <a:gd name="connsiteX54" fmla="*/ 236918 w 380856"/>
                  <a:gd name="connsiteY54" fmla="*/ 239595 h 532122"/>
                  <a:gd name="connsiteX55" fmla="*/ 209549 w 380856"/>
                  <a:gd name="connsiteY55" fmla="*/ 247753 h 532122"/>
                  <a:gd name="connsiteX56" fmla="*/ 230865 w 380856"/>
                  <a:gd name="connsiteY56" fmla="*/ 240906 h 532122"/>
                  <a:gd name="connsiteX57" fmla="*/ 209549 w 380856"/>
                  <a:gd name="connsiteY57" fmla="*/ 247753 h 532122"/>
                  <a:gd name="connsiteX58" fmla="*/ 332022 w 380856"/>
                  <a:gd name="connsiteY58" fmla="*/ 231198 h 532122"/>
                  <a:gd name="connsiteX59" fmla="*/ 207242 w 380856"/>
                  <a:gd name="connsiteY59" fmla="*/ 248343 h 532122"/>
                  <a:gd name="connsiteX60" fmla="*/ 207168 w 380856"/>
                  <a:gd name="connsiteY60" fmla="*/ 248380 h 532122"/>
                  <a:gd name="connsiteX61" fmla="*/ 207168 w 380856"/>
                  <a:gd name="connsiteY61" fmla="*/ 312071 h 532122"/>
                  <a:gd name="connsiteX62" fmla="*/ 280272 w 380856"/>
                  <a:gd name="connsiteY62" fmla="*/ 312071 h 532122"/>
                  <a:gd name="connsiteX63" fmla="*/ 280346 w 380856"/>
                  <a:gd name="connsiteY63" fmla="*/ 405385 h 532122"/>
                  <a:gd name="connsiteX64" fmla="*/ 191646 w 380856"/>
                  <a:gd name="connsiteY64" fmla="*/ 438200 h 532122"/>
                  <a:gd name="connsiteX65" fmla="*/ 190096 w 380856"/>
                  <a:gd name="connsiteY65" fmla="*/ 438200 h 532122"/>
                  <a:gd name="connsiteX66" fmla="*/ 117694 w 380856"/>
                  <a:gd name="connsiteY66" fmla="*/ 402488 h 532122"/>
                  <a:gd name="connsiteX67" fmla="*/ 100585 w 380856"/>
                  <a:gd name="connsiteY67" fmla="*/ 265618 h 532122"/>
                  <a:gd name="connsiteX68" fmla="*/ 118044 w 380856"/>
                  <a:gd name="connsiteY68" fmla="*/ 128712 h 532122"/>
                  <a:gd name="connsiteX69" fmla="*/ 195098 w 380856"/>
                  <a:gd name="connsiteY69" fmla="*/ 88736 h 532122"/>
                  <a:gd name="connsiteX70" fmla="*/ 361921 w 380856"/>
                  <a:gd name="connsiteY70" fmla="*/ 99755 h 532122"/>
                  <a:gd name="connsiteX71" fmla="*/ 372865 w 380856"/>
                  <a:gd name="connsiteY71" fmla="*/ 100825 h 532122"/>
                  <a:gd name="connsiteX72" fmla="*/ 372976 w 380856"/>
                  <a:gd name="connsiteY72" fmla="*/ 100825 h 532122"/>
                  <a:gd name="connsiteX73" fmla="*/ 372976 w 380856"/>
                  <a:gd name="connsiteY73" fmla="*/ 22867 h 532122"/>
                  <a:gd name="connsiteX74" fmla="*/ 372865 w 380856"/>
                  <a:gd name="connsiteY74" fmla="*/ 22867 h 532122"/>
                  <a:gd name="connsiteX75" fmla="*/ 171437 w 380856"/>
                  <a:gd name="connsiteY75" fmla="*/ 0 h 532122"/>
                  <a:gd name="connsiteX76" fmla="*/ 123267 w 380856"/>
                  <a:gd name="connsiteY76" fmla="*/ 5205 h 532122"/>
                  <a:gd name="connsiteX77" fmla="*/ 122030 w 380856"/>
                  <a:gd name="connsiteY77" fmla="*/ 5555 h 532122"/>
                  <a:gd name="connsiteX78" fmla="*/ 103095 w 380856"/>
                  <a:gd name="connsiteY78" fmla="*/ 11332 h 532122"/>
                  <a:gd name="connsiteX79" fmla="*/ 99920 w 380856"/>
                  <a:gd name="connsiteY79" fmla="*/ 12771 h 532122"/>
                  <a:gd name="connsiteX80" fmla="*/ 85045 w 380856"/>
                  <a:gd name="connsiteY80" fmla="*/ 19766 h 532122"/>
                  <a:gd name="connsiteX81" fmla="*/ 81298 w 380856"/>
                  <a:gd name="connsiteY81" fmla="*/ 22147 h 532122"/>
                  <a:gd name="connsiteX82" fmla="*/ 68933 w 380856"/>
                  <a:gd name="connsiteY82" fmla="*/ 30452 h 532122"/>
                  <a:gd name="connsiteX83" fmla="*/ 65666 w 380856"/>
                  <a:gd name="connsiteY83" fmla="*/ 33350 h 532122"/>
                  <a:gd name="connsiteX84" fmla="*/ 54685 w 380856"/>
                  <a:gd name="connsiteY84" fmla="*/ 43408 h 532122"/>
                  <a:gd name="connsiteX85" fmla="*/ 53005 w 380856"/>
                  <a:gd name="connsiteY85" fmla="*/ 45438 h 532122"/>
                  <a:gd name="connsiteX86" fmla="*/ 32131 w 380856"/>
                  <a:gd name="connsiteY86" fmla="*/ 75079 h 532122"/>
                  <a:gd name="connsiteX87" fmla="*/ 0 w 380856"/>
                  <a:gd name="connsiteY87" fmla="*/ 264178 h 532122"/>
                  <a:gd name="connsiteX88" fmla="*/ 16315 w 380856"/>
                  <a:gd name="connsiteY88" fmla="*/ 420390 h 532122"/>
                  <a:gd name="connsiteX89" fmla="*/ 16149 w 380856"/>
                  <a:gd name="connsiteY89" fmla="*/ 419633 h 532122"/>
                  <a:gd name="connsiteX90" fmla="*/ 48373 w 380856"/>
                  <a:gd name="connsiteY90" fmla="*/ 484875 h 532122"/>
                  <a:gd name="connsiteX91" fmla="*/ 44146 w 380856"/>
                  <a:gd name="connsiteY91" fmla="*/ 480021 h 532122"/>
                  <a:gd name="connsiteX92" fmla="*/ 50994 w 380856"/>
                  <a:gd name="connsiteY92" fmla="*/ 488289 h 532122"/>
                  <a:gd name="connsiteX93" fmla="*/ 53135 w 380856"/>
                  <a:gd name="connsiteY93" fmla="*/ 490522 h 532122"/>
                  <a:gd name="connsiteX94" fmla="*/ 55127 w 380856"/>
                  <a:gd name="connsiteY94" fmla="*/ 492552 h 532122"/>
                  <a:gd name="connsiteX95" fmla="*/ 54371 w 380856"/>
                  <a:gd name="connsiteY95" fmla="*/ 491722 h 532122"/>
                  <a:gd name="connsiteX96" fmla="*/ 60185 w 380856"/>
                  <a:gd name="connsiteY96" fmla="*/ 497295 h 532122"/>
                  <a:gd name="connsiteX97" fmla="*/ 58321 w 380856"/>
                  <a:gd name="connsiteY97" fmla="*/ 495856 h 532122"/>
                  <a:gd name="connsiteX98" fmla="*/ 55146 w 380856"/>
                  <a:gd name="connsiteY98" fmla="*/ 492552 h 532122"/>
                  <a:gd name="connsiteX99" fmla="*/ 58173 w 380856"/>
                  <a:gd name="connsiteY99" fmla="*/ 496022 h 532122"/>
                  <a:gd name="connsiteX100" fmla="*/ 61790 w 380856"/>
                  <a:gd name="connsiteY100" fmla="*/ 498846 h 532122"/>
                  <a:gd name="connsiteX101" fmla="*/ 73436 w 380856"/>
                  <a:gd name="connsiteY101" fmla="*/ 507834 h 532122"/>
                  <a:gd name="connsiteX102" fmla="*/ 80763 w 380856"/>
                  <a:gd name="connsiteY102" fmla="*/ 512891 h 532122"/>
                  <a:gd name="connsiteX103" fmla="*/ 100418 w 380856"/>
                  <a:gd name="connsiteY103" fmla="*/ 522193 h 532122"/>
                  <a:gd name="connsiteX104" fmla="*/ 111511 w 380856"/>
                  <a:gd name="connsiteY104" fmla="*/ 525367 h 532122"/>
                  <a:gd name="connsiteX105" fmla="*/ 124670 w 380856"/>
                  <a:gd name="connsiteY105" fmla="*/ 528634 h 532122"/>
                  <a:gd name="connsiteX106" fmla="*/ 137828 w 380856"/>
                  <a:gd name="connsiteY106" fmla="*/ 530461 h 532122"/>
                  <a:gd name="connsiteX107" fmla="*/ 152390 w 380856"/>
                  <a:gd name="connsiteY107" fmla="*/ 531531 h 532122"/>
                  <a:gd name="connsiteX108" fmla="*/ 160898 w 380856"/>
                  <a:gd name="connsiteY108" fmla="*/ 532122 h 532122"/>
                  <a:gd name="connsiteX109" fmla="*/ 170718 w 380856"/>
                  <a:gd name="connsiteY109" fmla="*/ 531919 h 532122"/>
                  <a:gd name="connsiteX110" fmla="*/ 281822 w 380856"/>
                  <a:gd name="connsiteY110" fmla="*/ 493457 h 532122"/>
                  <a:gd name="connsiteX111" fmla="*/ 309063 w 380856"/>
                  <a:gd name="connsiteY111" fmla="*/ 528339 h 532122"/>
                  <a:gd name="connsiteX112" fmla="*/ 380857 w 380856"/>
                  <a:gd name="connsiteY112" fmla="*/ 528339 h 532122"/>
                  <a:gd name="connsiteX113" fmla="*/ 380857 w 380856"/>
                  <a:gd name="connsiteY113" fmla="*/ 232674 h 532122"/>
                  <a:gd name="connsiteX114" fmla="*/ 380746 w 380856"/>
                  <a:gd name="connsiteY114" fmla="*/ 232674 h 532122"/>
                  <a:gd name="connsiteX115" fmla="*/ 332022 w 380856"/>
                  <a:gd name="connsiteY115" fmla="*/ 231198 h 53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380856" h="532122">
                    <a:moveTo>
                      <a:pt x="156839" y="531605"/>
                    </a:moveTo>
                    <a:cubicBezTo>
                      <a:pt x="160345" y="531642"/>
                      <a:pt x="163723" y="531845"/>
                      <a:pt x="167377" y="531771"/>
                    </a:cubicBezTo>
                    <a:cubicBezTo>
                      <a:pt x="165181" y="531808"/>
                      <a:pt x="163003" y="531882"/>
                      <a:pt x="160898" y="531882"/>
                    </a:cubicBezTo>
                    <a:cubicBezTo>
                      <a:pt x="159459" y="531882"/>
                      <a:pt x="158278" y="531605"/>
                      <a:pt x="156839" y="531605"/>
                    </a:cubicBezTo>
                    <a:moveTo>
                      <a:pt x="127087" y="528947"/>
                    </a:moveTo>
                    <a:cubicBezTo>
                      <a:pt x="129394" y="529354"/>
                      <a:pt x="131812" y="529667"/>
                      <a:pt x="134248" y="529981"/>
                    </a:cubicBezTo>
                    <a:cubicBezTo>
                      <a:pt x="131812" y="529649"/>
                      <a:pt x="129394" y="529335"/>
                      <a:pt x="127087" y="528947"/>
                    </a:cubicBezTo>
                    <a:moveTo>
                      <a:pt x="101858" y="522580"/>
                    </a:moveTo>
                    <a:cubicBezTo>
                      <a:pt x="103058" y="523023"/>
                      <a:pt x="104405" y="523300"/>
                      <a:pt x="105641" y="523688"/>
                    </a:cubicBezTo>
                    <a:cubicBezTo>
                      <a:pt x="104405" y="523282"/>
                      <a:pt x="103095" y="523005"/>
                      <a:pt x="101858" y="522580"/>
                    </a:cubicBezTo>
                    <a:moveTo>
                      <a:pt x="76998" y="510326"/>
                    </a:moveTo>
                    <a:cubicBezTo>
                      <a:pt x="77829" y="510842"/>
                      <a:pt x="78586" y="511470"/>
                      <a:pt x="79471" y="512005"/>
                    </a:cubicBezTo>
                    <a:cubicBezTo>
                      <a:pt x="78604" y="511470"/>
                      <a:pt x="77847" y="510842"/>
                      <a:pt x="76998" y="510326"/>
                    </a:cubicBezTo>
                    <a:moveTo>
                      <a:pt x="2177" y="202332"/>
                    </a:moveTo>
                    <a:cubicBezTo>
                      <a:pt x="2140" y="202646"/>
                      <a:pt x="2103" y="202960"/>
                      <a:pt x="2103" y="203292"/>
                    </a:cubicBezTo>
                    <a:cubicBezTo>
                      <a:pt x="2103" y="202960"/>
                      <a:pt x="2140" y="202646"/>
                      <a:pt x="2177" y="202332"/>
                    </a:cubicBezTo>
                    <a:moveTo>
                      <a:pt x="5204" y="171622"/>
                    </a:moveTo>
                    <a:cubicBezTo>
                      <a:pt x="4928" y="173818"/>
                      <a:pt x="4614" y="175959"/>
                      <a:pt x="4373" y="178137"/>
                    </a:cubicBezTo>
                    <a:cubicBezTo>
                      <a:pt x="4614" y="175922"/>
                      <a:pt x="4928" y="173800"/>
                      <a:pt x="5204" y="171622"/>
                    </a:cubicBezTo>
                    <a:moveTo>
                      <a:pt x="9339" y="145119"/>
                    </a:moveTo>
                    <a:cubicBezTo>
                      <a:pt x="8748" y="148293"/>
                      <a:pt x="8065" y="151487"/>
                      <a:pt x="7548" y="154753"/>
                    </a:cubicBezTo>
                    <a:cubicBezTo>
                      <a:pt x="8120" y="151450"/>
                      <a:pt x="8748" y="148312"/>
                      <a:pt x="9339" y="145119"/>
                    </a:cubicBezTo>
                    <a:moveTo>
                      <a:pt x="14506" y="122382"/>
                    </a:moveTo>
                    <a:cubicBezTo>
                      <a:pt x="13583" y="125759"/>
                      <a:pt x="12679" y="129099"/>
                      <a:pt x="11886" y="132569"/>
                    </a:cubicBezTo>
                    <a:cubicBezTo>
                      <a:pt x="12679" y="129062"/>
                      <a:pt x="13601" y="125722"/>
                      <a:pt x="14506" y="122382"/>
                    </a:cubicBezTo>
                    <a:moveTo>
                      <a:pt x="20449" y="103076"/>
                    </a:moveTo>
                    <a:cubicBezTo>
                      <a:pt x="19453" y="105900"/>
                      <a:pt x="18419" y="108613"/>
                      <a:pt x="17496" y="111511"/>
                    </a:cubicBezTo>
                    <a:cubicBezTo>
                      <a:pt x="18419" y="108613"/>
                      <a:pt x="19453" y="105863"/>
                      <a:pt x="20449" y="103076"/>
                    </a:cubicBezTo>
                    <a:moveTo>
                      <a:pt x="26004" y="88681"/>
                    </a:moveTo>
                    <a:cubicBezTo>
                      <a:pt x="25525" y="89788"/>
                      <a:pt x="24971" y="90822"/>
                      <a:pt x="24491" y="91948"/>
                    </a:cubicBezTo>
                    <a:cubicBezTo>
                      <a:pt x="24971" y="90785"/>
                      <a:pt x="25543" y="89806"/>
                      <a:pt x="26004" y="88681"/>
                    </a:cubicBezTo>
                    <a:moveTo>
                      <a:pt x="56161" y="42061"/>
                    </a:moveTo>
                    <a:cubicBezTo>
                      <a:pt x="56124" y="42135"/>
                      <a:pt x="56087" y="42172"/>
                      <a:pt x="55995" y="42227"/>
                    </a:cubicBezTo>
                    <a:cubicBezTo>
                      <a:pt x="56087" y="42190"/>
                      <a:pt x="56124" y="42153"/>
                      <a:pt x="56161" y="42061"/>
                    </a:cubicBezTo>
                    <a:moveTo>
                      <a:pt x="71867" y="28459"/>
                    </a:moveTo>
                    <a:cubicBezTo>
                      <a:pt x="71387" y="28809"/>
                      <a:pt x="70871" y="29087"/>
                      <a:pt x="70353" y="29456"/>
                    </a:cubicBezTo>
                    <a:cubicBezTo>
                      <a:pt x="70889" y="29105"/>
                      <a:pt x="71406" y="28828"/>
                      <a:pt x="71867" y="28459"/>
                    </a:cubicBezTo>
                    <a:moveTo>
                      <a:pt x="89142" y="17810"/>
                    </a:moveTo>
                    <a:cubicBezTo>
                      <a:pt x="88348" y="18253"/>
                      <a:pt x="87425" y="18567"/>
                      <a:pt x="86632" y="19010"/>
                    </a:cubicBezTo>
                    <a:cubicBezTo>
                      <a:pt x="87425" y="18548"/>
                      <a:pt x="88348" y="18234"/>
                      <a:pt x="89142" y="17810"/>
                    </a:cubicBezTo>
                    <a:moveTo>
                      <a:pt x="107672" y="9929"/>
                    </a:moveTo>
                    <a:cubicBezTo>
                      <a:pt x="106749" y="10243"/>
                      <a:pt x="105808" y="10446"/>
                      <a:pt x="104885" y="10760"/>
                    </a:cubicBezTo>
                    <a:cubicBezTo>
                      <a:pt x="105808" y="10446"/>
                      <a:pt x="106768" y="10243"/>
                      <a:pt x="107672" y="9929"/>
                    </a:cubicBezTo>
                    <a:moveTo>
                      <a:pt x="126497" y="4669"/>
                    </a:moveTo>
                    <a:cubicBezTo>
                      <a:pt x="126054" y="4743"/>
                      <a:pt x="125666" y="4780"/>
                      <a:pt x="125224" y="4872"/>
                    </a:cubicBezTo>
                    <a:cubicBezTo>
                      <a:pt x="125648" y="4762"/>
                      <a:pt x="126054" y="4762"/>
                      <a:pt x="126497" y="4669"/>
                    </a:cubicBezTo>
                    <a:moveTo>
                      <a:pt x="304210" y="232010"/>
                    </a:moveTo>
                    <a:cubicBezTo>
                      <a:pt x="310134" y="231770"/>
                      <a:pt x="316261" y="231604"/>
                      <a:pt x="322629" y="231567"/>
                    </a:cubicBezTo>
                    <a:cubicBezTo>
                      <a:pt x="316353" y="231604"/>
                      <a:pt x="310226" y="231770"/>
                      <a:pt x="304210" y="232010"/>
                    </a:cubicBezTo>
                    <a:moveTo>
                      <a:pt x="268534" y="234501"/>
                    </a:moveTo>
                    <a:cubicBezTo>
                      <a:pt x="275178" y="233781"/>
                      <a:pt x="282099" y="233154"/>
                      <a:pt x="289408" y="232674"/>
                    </a:cubicBezTo>
                    <a:cubicBezTo>
                      <a:pt x="282209" y="233154"/>
                      <a:pt x="275251" y="233744"/>
                      <a:pt x="268534" y="234501"/>
                    </a:cubicBezTo>
                    <a:moveTo>
                      <a:pt x="236918" y="239595"/>
                    </a:moveTo>
                    <a:cubicBezTo>
                      <a:pt x="243839" y="238045"/>
                      <a:pt x="251075" y="236698"/>
                      <a:pt x="259065" y="235572"/>
                    </a:cubicBezTo>
                    <a:cubicBezTo>
                      <a:pt x="251278" y="236661"/>
                      <a:pt x="243913" y="238045"/>
                      <a:pt x="236918" y="239595"/>
                    </a:cubicBezTo>
                    <a:moveTo>
                      <a:pt x="209549" y="247753"/>
                    </a:moveTo>
                    <a:cubicBezTo>
                      <a:pt x="216027" y="245169"/>
                      <a:pt x="223076" y="242862"/>
                      <a:pt x="230865" y="240906"/>
                    </a:cubicBezTo>
                    <a:cubicBezTo>
                      <a:pt x="223261" y="242825"/>
                      <a:pt x="216137" y="245132"/>
                      <a:pt x="209549" y="247753"/>
                    </a:cubicBezTo>
                    <a:moveTo>
                      <a:pt x="332022" y="231198"/>
                    </a:moveTo>
                    <a:cubicBezTo>
                      <a:pt x="274975" y="231198"/>
                      <a:pt x="235368" y="236642"/>
                      <a:pt x="207242" y="248343"/>
                    </a:cubicBezTo>
                    <a:lnTo>
                      <a:pt x="207168" y="248380"/>
                    </a:lnTo>
                    <a:lnTo>
                      <a:pt x="207168" y="312071"/>
                    </a:lnTo>
                    <a:lnTo>
                      <a:pt x="280272" y="312071"/>
                    </a:lnTo>
                    <a:lnTo>
                      <a:pt x="280346" y="405385"/>
                    </a:lnTo>
                    <a:cubicBezTo>
                      <a:pt x="279902" y="405699"/>
                      <a:pt x="239817" y="438200"/>
                      <a:pt x="191646" y="438200"/>
                    </a:cubicBezTo>
                    <a:lnTo>
                      <a:pt x="190096" y="438200"/>
                    </a:lnTo>
                    <a:cubicBezTo>
                      <a:pt x="151265" y="437849"/>
                      <a:pt x="130317" y="427495"/>
                      <a:pt x="117694" y="402488"/>
                    </a:cubicBezTo>
                    <a:cubicBezTo>
                      <a:pt x="105567" y="378421"/>
                      <a:pt x="100585" y="338722"/>
                      <a:pt x="100585" y="265618"/>
                    </a:cubicBezTo>
                    <a:cubicBezTo>
                      <a:pt x="100585" y="193824"/>
                      <a:pt x="105641" y="154163"/>
                      <a:pt x="118044" y="128712"/>
                    </a:cubicBezTo>
                    <a:cubicBezTo>
                      <a:pt x="131536" y="101065"/>
                      <a:pt x="155307" y="88736"/>
                      <a:pt x="195098" y="88736"/>
                    </a:cubicBezTo>
                    <a:cubicBezTo>
                      <a:pt x="261557" y="88736"/>
                      <a:pt x="334477" y="96727"/>
                      <a:pt x="361921" y="99755"/>
                    </a:cubicBezTo>
                    <a:cubicBezTo>
                      <a:pt x="368251" y="100437"/>
                      <a:pt x="372016" y="100825"/>
                      <a:pt x="372865" y="100825"/>
                    </a:cubicBezTo>
                    <a:lnTo>
                      <a:pt x="372976" y="100825"/>
                    </a:lnTo>
                    <a:lnTo>
                      <a:pt x="372976" y="22867"/>
                    </a:lnTo>
                    <a:lnTo>
                      <a:pt x="372865" y="22867"/>
                    </a:lnTo>
                    <a:cubicBezTo>
                      <a:pt x="300241" y="5131"/>
                      <a:pt x="255043" y="0"/>
                      <a:pt x="171437" y="0"/>
                    </a:cubicBezTo>
                    <a:cubicBezTo>
                      <a:pt x="153904" y="0"/>
                      <a:pt x="137939" y="1790"/>
                      <a:pt x="123267" y="5205"/>
                    </a:cubicBezTo>
                    <a:cubicBezTo>
                      <a:pt x="122824" y="5315"/>
                      <a:pt x="122473" y="5444"/>
                      <a:pt x="122030" y="5555"/>
                    </a:cubicBezTo>
                    <a:cubicBezTo>
                      <a:pt x="115461" y="7142"/>
                      <a:pt x="109111" y="9025"/>
                      <a:pt x="103095" y="11332"/>
                    </a:cubicBezTo>
                    <a:cubicBezTo>
                      <a:pt x="101987" y="11775"/>
                      <a:pt x="100990" y="12292"/>
                      <a:pt x="99920" y="12771"/>
                    </a:cubicBezTo>
                    <a:cubicBezTo>
                      <a:pt x="94790" y="14876"/>
                      <a:pt x="89732" y="17109"/>
                      <a:pt x="85045" y="19766"/>
                    </a:cubicBezTo>
                    <a:cubicBezTo>
                      <a:pt x="83734" y="20486"/>
                      <a:pt x="82571" y="21354"/>
                      <a:pt x="81298" y="22147"/>
                    </a:cubicBezTo>
                    <a:cubicBezTo>
                      <a:pt x="77035" y="24731"/>
                      <a:pt x="72827" y="27388"/>
                      <a:pt x="68933" y="30452"/>
                    </a:cubicBezTo>
                    <a:cubicBezTo>
                      <a:pt x="67789" y="31320"/>
                      <a:pt x="66792" y="32409"/>
                      <a:pt x="65666" y="33350"/>
                    </a:cubicBezTo>
                    <a:cubicBezTo>
                      <a:pt x="61845" y="36524"/>
                      <a:pt x="58154" y="39791"/>
                      <a:pt x="54685" y="43408"/>
                    </a:cubicBezTo>
                    <a:cubicBezTo>
                      <a:pt x="54094" y="44036"/>
                      <a:pt x="53614" y="44793"/>
                      <a:pt x="53005" y="45438"/>
                    </a:cubicBezTo>
                    <a:cubicBezTo>
                      <a:pt x="45161" y="54113"/>
                      <a:pt x="38129" y="63857"/>
                      <a:pt x="32131" y="75079"/>
                    </a:cubicBezTo>
                    <a:cubicBezTo>
                      <a:pt x="9892" y="116955"/>
                      <a:pt x="0" y="175276"/>
                      <a:pt x="0" y="264178"/>
                    </a:cubicBezTo>
                    <a:cubicBezTo>
                      <a:pt x="0" y="317239"/>
                      <a:pt x="2713" y="373401"/>
                      <a:pt x="16315" y="420390"/>
                    </a:cubicBezTo>
                    <a:cubicBezTo>
                      <a:pt x="16278" y="420150"/>
                      <a:pt x="16241" y="419873"/>
                      <a:pt x="16149" y="419633"/>
                    </a:cubicBezTo>
                    <a:cubicBezTo>
                      <a:pt x="23384" y="445010"/>
                      <a:pt x="33811" y="467083"/>
                      <a:pt x="48373" y="484875"/>
                    </a:cubicBezTo>
                    <a:cubicBezTo>
                      <a:pt x="47026" y="483195"/>
                      <a:pt x="45420" y="481774"/>
                      <a:pt x="44146" y="480021"/>
                    </a:cubicBezTo>
                    <a:cubicBezTo>
                      <a:pt x="46417" y="483011"/>
                      <a:pt x="48687" y="485705"/>
                      <a:pt x="50994" y="488289"/>
                    </a:cubicBezTo>
                    <a:cubicBezTo>
                      <a:pt x="51714" y="489046"/>
                      <a:pt x="52470" y="489765"/>
                      <a:pt x="53135" y="490522"/>
                    </a:cubicBezTo>
                    <a:cubicBezTo>
                      <a:pt x="53762" y="491242"/>
                      <a:pt x="54445" y="491870"/>
                      <a:pt x="55127" y="492552"/>
                    </a:cubicBezTo>
                    <a:cubicBezTo>
                      <a:pt x="54851" y="492276"/>
                      <a:pt x="54611" y="491999"/>
                      <a:pt x="54371" y="491722"/>
                    </a:cubicBezTo>
                    <a:cubicBezTo>
                      <a:pt x="56198" y="493678"/>
                      <a:pt x="58191" y="495468"/>
                      <a:pt x="60185" y="497295"/>
                    </a:cubicBezTo>
                    <a:cubicBezTo>
                      <a:pt x="59594" y="496779"/>
                      <a:pt x="58874" y="496428"/>
                      <a:pt x="58321" y="495856"/>
                    </a:cubicBezTo>
                    <a:cubicBezTo>
                      <a:pt x="57250" y="494822"/>
                      <a:pt x="56180" y="493623"/>
                      <a:pt x="55146" y="492552"/>
                    </a:cubicBezTo>
                    <a:cubicBezTo>
                      <a:pt x="56180" y="493660"/>
                      <a:pt x="57047" y="494970"/>
                      <a:pt x="58173" y="496022"/>
                    </a:cubicBezTo>
                    <a:cubicBezTo>
                      <a:pt x="59280" y="497092"/>
                      <a:pt x="60646" y="497812"/>
                      <a:pt x="61790" y="498846"/>
                    </a:cubicBezTo>
                    <a:cubicBezTo>
                      <a:pt x="65445" y="502113"/>
                      <a:pt x="69358" y="505047"/>
                      <a:pt x="73436" y="507834"/>
                    </a:cubicBezTo>
                    <a:cubicBezTo>
                      <a:pt x="75854" y="509514"/>
                      <a:pt x="78161" y="511378"/>
                      <a:pt x="80763" y="512891"/>
                    </a:cubicBezTo>
                    <a:cubicBezTo>
                      <a:pt x="86854" y="516471"/>
                      <a:pt x="93368" y="519572"/>
                      <a:pt x="100418" y="522193"/>
                    </a:cubicBezTo>
                    <a:cubicBezTo>
                      <a:pt x="103926" y="523466"/>
                      <a:pt x="107783" y="524333"/>
                      <a:pt x="111511" y="525367"/>
                    </a:cubicBezTo>
                    <a:cubicBezTo>
                      <a:pt x="115774" y="526567"/>
                      <a:pt x="120056" y="527748"/>
                      <a:pt x="124670" y="528634"/>
                    </a:cubicBezTo>
                    <a:cubicBezTo>
                      <a:pt x="128933" y="529427"/>
                      <a:pt x="133344" y="529981"/>
                      <a:pt x="137828" y="530461"/>
                    </a:cubicBezTo>
                    <a:cubicBezTo>
                      <a:pt x="142516" y="530978"/>
                      <a:pt x="147371" y="531328"/>
                      <a:pt x="152390" y="531531"/>
                    </a:cubicBezTo>
                    <a:cubicBezTo>
                      <a:pt x="155325" y="531642"/>
                      <a:pt x="157872" y="532122"/>
                      <a:pt x="160898" y="532122"/>
                    </a:cubicBezTo>
                    <a:cubicBezTo>
                      <a:pt x="164073" y="532122"/>
                      <a:pt x="167377" y="532048"/>
                      <a:pt x="170718" y="531919"/>
                    </a:cubicBezTo>
                    <a:cubicBezTo>
                      <a:pt x="230902" y="529778"/>
                      <a:pt x="258697" y="514976"/>
                      <a:pt x="281822" y="493457"/>
                    </a:cubicBezTo>
                    <a:lnTo>
                      <a:pt x="309063" y="528339"/>
                    </a:lnTo>
                    <a:lnTo>
                      <a:pt x="380857" y="528339"/>
                    </a:lnTo>
                    <a:lnTo>
                      <a:pt x="380857" y="232674"/>
                    </a:lnTo>
                    <a:lnTo>
                      <a:pt x="380746" y="232674"/>
                    </a:lnTo>
                    <a:cubicBezTo>
                      <a:pt x="363526" y="231198"/>
                      <a:pt x="346768" y="231198"/>
                      <a:pt x="332022" y="231198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" name="Freeform: Shape 125">
                <a:extLst>
                  <a:ext uri="{FF2B5EF4-FFF2-40B4-BE49-F238E27FC236}">
                    <a16:creationId xmlns:a16="http://schemas.microsoft.com/office/drawing/2014/main" id="{CBAF7DD6-A768-A6AE-E46B-D8278CC4154F}"/>
                  </a:ext>
                </a:extLst>
              </p:cNvPr>
              <p:cNvSpPr/>
              <p:nvPr/>
            </p:nvSpPr>
            <p:spPr>
              <a:xfrm>
                <a:off x="11332857" y="5482371"/>
                <a:ext cx="4447" cy="14284"/>
              </a:xfrm>
              <a:custGeom>
                <a:avLst/>
                <a:gdLst>
                  <a:gd name="connsiteX0" fmla="*/ 0 w 4447"/>
                  <a:gd name="connsiteY0" fmla="*/ 0 h 14284"/>
                  <a:gd name="connsiteX1" fmla="*/ 4447 w 4447"/>
                  <a:gd name="connsiteY1" fmla="*/ 14285 h 14284"/>
                  <a:gd name="connsiteX2" fmla="*/ 0 w 4447"/>
                  <a:gd name="connsiteY2" fmla="*/ 0 h 1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14284">
                    <a:moveTo>
                      <a:pt x="0" y="0"/>
                    </a:moveTo>
                    <a:cubicBezTo>
                      <a:pt x="1439" y="5057"/>
                      <a:pt x="2897" y="9818"/>
                      <a:pt x="4447" y="14285"/>
                    </a:cubicBezTo>
                    <a:cubicBezTo>
                      <a:pt x="2768" y="9671"/>
                      <a:pt x="1420" y="481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6" name="Freeform: Shape 107">
              <a:extLst>
                <a:ext uri="{FF2B5EF4-FFF2-40B4-BE49-F238E27FC236}">
                  <a16:creationId xmlns:a16="http://schemas.microsoft.com/office/drawing/2014/main" id="{47E7FBD2-8F39-9D47-3886-98369119D83F}"/>
                </a:ext>
              </a:extLst>
            </p:cNvPr>
            <p:cNvSpPr/>
            <p:nvPr/>
          </p:nvSpPr>
          <p:spPr>
            <a:xfrm>
              <a:off x="11757897" y="5067703"/>
              <a:ext cx="433345" cy="522598"/>
            </a:xfrm>
            <a:custGeom>
              <a:avLst/>
              <a:gdLst>
                <a:gd name="connsiteX0" fmla="*/ 324105 w 433345"/>
                <a:gd name="connsiteY0" fmla="*/ 0 h 522598"/>
                <a:gd name="connsiteX1" fmla="*/ 211616 w 433345"/>
                <a:gd name="connsiteY1" fmla="*/ 250318 h 522598"/>
                <a:gd name="connsiteX2" fmla="*/ 109278 w 433345"/>
                <a:gd name="connsiteY2" fmla="*/ 55 h 522598"/>
                <a:gd name="connsiteX3" fmla="*/ 109186 w 433345"/>
                <a:gd name="connsiteY3" fmla="*/ 0 h 522598"/>
                <a:gd name="connsiteX4" fmla="*/ 0 w 433345"/>
                <a:gd name="connsiteY4" fmla="*/ 0 h 522598"/>
                <a:gd name="connsiteX5" fmla="*/ 159958 w 433345"/>
                <a:gd name="connsiteY5" fmla="*/ 360519 h 522598"/>
                <a:gd name="connsiteX6" fmla="*/ 159958 w 433345"/>
                <a:gd name="connsiteY6" fmla="*/ 522599 h 522598"/>
                <a:gd name="connsiteX7" fmla="*/ 260506 w 433345"/>
                <a:gd name="connsiteY7" fmla="*/ 522599 h 522598"/>
                <a:gd name="connsiteX8" fmla="*/ 260506 w 433345"/>
                <a:gd name="connsiteY8" fmla="*/ 360556 h 522598"/>
                <a:gd name="connsiteX9" fmla="*/ 433253 w 433345"/>
                <a:gd name="connsiteY9" fmla="*/ 166 h 522598"/>
                <a:gd name="connsiteX10" fmla="*/ 433345 w 433345"/>
                <a:gd name="connsiteY10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345" h="522598">
                  <a:moveTo>
                    <a:pt x="324105" y="0"/>
                  </a:moveTo>
                  <a:lnTo>
                    <a:pt x="211616" y="250318"/>
                  </a:lnTo>
                  <a:lnTo>
                    <a:pt x="109278" y="55"/>
                  </a:lnTo>
                  <a:lnTo>
                    <a:pt x="109186" y="0"/>
                  </a:lnTo>
                  <a:lnTo>
                    <a:pt x="0" y="0"/>
                  </a:lnTo>
                  <a:lnTo>
                    <a:pt x="159958" y="360519"/>
                  </a:lnTo>
                  <a:lnTo>
                    <a:pt x="159958" y="522599"/>
                  </a:lnTo>
                  <a:lnTo>
                    <a:pt x="260506" y="522599"/>
                  </a:lnTo>
                  <a:lnTo>
                    <a:pt x="260506" y="360556"/>
                  </a:lnTo>
                  <a:lnTo>
                    <a:pt x="433253" y="166"/>
                  </a:lnTo>
                  <a:lnTo>
                    <a:pt x="43334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7" name="Graphic 4">
              <a:extLst>
                <a:ext uri="{FF2B5EF4-FFF2-40B4-BE49-F238E27FC236}">
                  <a16:creationId xmlns:a16="http://schemas.microsoft.com/office/drawing/2014/main" id="{77735B68-2E03-7D04-D38F-700D962063EA}"/>
                </a:ext>
              </a:extLst>
            </p:cNvPr>
            <p:cNvGrpSpPr/>
            <p:nvPr/>
          </p:nvGrpSpPr>
          <p:grpSpPr>
            <a:xfrm>
              <a:off x="0" y="1262271"/>
              <a:ext cx="12174706" cy="2942856"/>
              <a:chOff x="0" y="1262271"/>
              <a:chExt cx="12174706" cy="2942856"/>
            </a:xfrm>
          </p:grpSpPr>
          <p:sp>
            <p:nvSpPr>
              <p:cNvPr id="38" name="Freeform: Shape 109">
                <a:extLst>
                  <a:ext uri="{FF2B5EF4-FFF2-40B4-BE49-F238E27FC236}">
                    <a16:creationId xmlns:a16="http://schemas.microsoft.com/office/drawing/2014/main" id="{E8344001-9876-E186-FD16-5E570EB16053}"/>
                  </a:ext>
                </a:extLst>
              </p:cNvPr>
              <p:cNvSpPr/>
              <p:nvPr/>
            </p:nvSpPr>
            <p:spPr>
              <a:xfrm>
                <a:off x="3288536" y="1920871"/>
                <a:ext cx="1974860" cy="1645938"/>
              </a:xfrm>
              <a:custGeom>
                <a:avLst/>
                <a:gdLst>
                  <a:gd name="connsiteX0" fmla="*/ 0 w 1974860"/>
                  <a:gd name="connsiteY0" fmla="*/ 168337 h 1645938"/>
                  <a:gd name="connsiteX1" fmla="*/ 0 w 1974860"/>
                  <a:gd name="connsiteY1" fmla="*/ 1477565 h 1645938"/>
                  <a:gd name="connsiteX2" fmla="*/ 168337 w 1974860"/>
                  <a:gd name="connsiteY2" fmla="*/ 1645939 h 1645938"/>
                  <a:gd name="connsiteX3" fmla="*/ 1974861 w 1974860"/>
                  <a:gd name="connsiteY3" fmla="*/ 1645939 h 1645938"/>
                  <a:gd name="connsiteX4" fmla="*/ 1974861 w 1974860"/>
                  <a:gd name="connsiteY4" fmla="*/ 1316297 h 1645938"/>
                  <a:gd name="connsiteX5" fmla="*/ 329107 w 1974860"/>
                  <a:gd name="connsiteY5" fmla="*/ 1316297 h 1645938"/>
                  <a:gd name="connsiteX6" fmla="*/ 329107 w 1974860"/>
                  <a:gd name="connsiteY6" fmla="*/ 329439 h 1645938"/>
                  <a:gd name="connsiteX7" fmla="*/ 1974861 w 1974860"/>
                  <a:gd name="connsiteY7" fmla="*/ 329439 h 1645938"/>
                  <a:gd name="connsiteX8" fmla="*/ 1974861 w 1974860"/>
                  <a:gd name="connsiteY8" fmla="*/ 0 h 1645938"/>
                  <a:gd name="connsiteX9" fmla="*/ 168337 w 1974860"/>
                  <a:gd name="connsiteY9" fmla="*/ 0 h 1645938"/>
                  <a:gd name="connsiteX10" fmla="*/ 0 w 1974860"/>
                  <a:gd name="connsiteY10" fmla="*/ 168337 h 164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4860" h="1645938">
                    <a:moveTo>
                      <a:pt x="0" y="168337"/>
                    </a:moveTo>
                    <a:lnTo>
                      <a:pt x="0" y="1477565"/>
                    </a:lnTo>
                    <a:cubicBezTo>
                      <a:pt x="0" y="1570398"/>
                      <a:pt x="75540" y="1645939"/>
                      <a:pt x="168337" y="1645939"/>
                    </a:cubicBezTo>
                    <a:lnTo>
                      <a:pt x="1974861" y="1645939"/>
                    </a:lnTo>
                    <a:lnTo>
                      <a:pt x="1974861" y="1316297"/>
                    </a:lnTo>
                    <a:lnTo>
                      <a:pt x="329107" y="1316297"/>
                    </a:lnTo>
                    <a:lnTo>
                      <a:pt x="329107" y="329439"/>
                    </a:lnTo>
                    <a:lnTo>
                      <a:pt x="1974861" y="329439"/>
                    </a:lnTo>
                    <a:lnTo>
                      <a:pt x="1974861" y="0"/>
                    </a:lnTo>
                    <a:lnTo>
                      <a:pt x="168337" y="0"/>
                    </a:lnTo>
                    <a:cubicBezTo>
                      <a:pt x="75540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" name="Freeform: Shape 110">
                <a:extLst>
                  <a:ext uri="{FF2B5EF4-FFF2-40B4-BE49-F238E27FC236}">
                    <a16:creationId xmlns:a16="http://schemas.microsoft.com/office/drawing/2014/main" id="{97BB5C66-23A8-DB19-E76A-B6CE61E7EE69}"/>
                  </a:ext>
                </a:extLst>
              </p:cNvPr>
              <p:cNvSpPr/>
              <p:nvPr/>
            </p:nvSpPr>
            <p:spPr>
              <a:xfrm>
                <a:off x="10200012" y="1262271"/>
                <a:ext cx="1974693" cy="2304409"/>
              </a:xfrm>
              <a:custGeom>
                <a:avLst/>
                <a:gdLst>
                  <a:gd name="connsiteX0" fmla="*/ 1974694 w 1974693"/>
                  <a:gd name="connsiteY0" fmla="*/ 988021 h 2304409"/>
                  <a:gd name="connsiteX1" fmla="*/ 1974694 w 1974693"/>
                  <a:gd name="connsiteY1" fmla="*/ 658582 h 2304409"/>
                  <a:gd name="connsiteX2" fmla="*/ 329235 w 1974693"/>
                  <a:gd name="connsiteY2" fmla="*/ 658582 h 2304409"/>
                  <a:gd name="connsiteX3" fmla="*/ 329235 w 1974693"/>
                  <a:gd name="connsiteY3" fmla="*/ 0 h 2304409"/>
                  <a:gd name="connsiteX4" fmla="*/ 0 w 1974693"/>
                  <a:gd name="connsiteY4" fmla="*/ 0 h 2304409"/>
                  <a:gd name="connsiteX5" fmla="*/ 0 w 1974693"/>
                  <a:gd name="connsiteY5" fmla="*/ 2136073 h 2304409"/>
                  <a:gd name="connsiteX6" fmla="*/ 168374 w 1974693"/>
                  <a:gd name="connsiteY6" fmla="*/ 2304410 h 2304409"/>
                  <a:gd name="connsiteX7" fmla="*/ 1974694 w 1974693"/>
                  <a:gd name="connsiteY7" fmla="*/ 2304410 h 2304409"/>
                  <a:gd name="connsiteX8" fmla="*/ 1974694 w 1974693"/>
                  <a:gd name="connsiteY8" fmla="*/ 1975008 h 2304409"/>
                  <a:gd name="connsiteX9" fmla="*/ 329235 w 1974693"/>
                  <a:gd name="connsiteY9" fmla="*/ 1975008 h 2304409"/>
                  <a:gd name="connsiteX10" fmla="*/ 329235 w 1974693"/>
                  <a:gd name="connsiteY10" fmla="*/ 988021 h 2304409"/>
                  <a:gd name="connsiteX11" fmla="*/ 1974694 w 1974693"/>
                  <a:gd name="connsiteY11" fmla="*/ 988021 h 230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74693" h="2304409">
                    <a:moveTo>
                      <a:pt x="1974694" y="988021"/>
                    </a:moveTo>
                    <a:lnTo>
                      <a:pt x="1974694" y="658582"/>
                    </a:lnTo>
                    <a:lnTo>
                      <a:pt x="329235" y="658582"/>
                    </a:lnTo>
                    <a:lnTo>
                      <a:pt x="329235" y="0"/>
                    </a:lnTo>
                    <a:lnTo>
                      <a:pt x="0" y="0"/>
                    </a:lnTo>
                    <a:lnTo>
                      <a:pt x="0" y="2136073"/>
                    </a:lnTo>
                    <a:cubicBezTo>
                      <a:pt x="0" y="2228870"/>
                      <a:pt x="75540" y="2304410"/>
                      <a:pt x="168374" y="2304410"/>
                    </a:cubicBezTo>
                    <a:lnTo>
                      <a:pt x="1974694" y="2304410"/>
                    </a:lnTo>
                    <a:lnTo>
                      <a:pt x="1974694" y="1975008"/>
                    </a:lnTo>
                    <a:lnTo>
                      <a:pt x="329235" y="1975008"/>
                    </a:lnTo>
                    <a:lnTo>
                      <a:pt x="329235" y="988021"/>
                    </a:lnTo>
                    <a:lnTo>
                      <a:pt x="1974694" y="98802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" name="Freeform: Shape 111">
                <a:extLst>
                  <a:ext uri="{FF2B5EF4-FFF2-40B4-BE49-F238E27FC236}">
                    <a16:creationId xmlns:a16="http://schemas.microsoft.com/office/drawing/2014/main" id="{4D9814E7-D1EA-A125-EB00-F8606D78E028}"/>
                  </a:ext>
                </a:extLst>
              </p:cNvPr>
              <p:cNvSpPr/>
              <p:nvPr/>
            </p:nvSpPr>
            <p:spPr>
              <a:xfrm>
                <a:off x="7895934" y="1920871"/>
                <a:ext cx="1975027" cy="1645957"/>
              </a:xfrm>
              <a:custGeom>
                <a:avLst/>
                <a:gdLst>
                  <a:gd name="connsiteX0" fmla="*/ 0 w 1975027"/>
                  <a:gd name="connsiteY0" fmla="*/ 168337 h 1645957"/>
                  <a:gd name="connsiteX1" fmla="*/ 0 w 1975027"/>
                  <a:gd name="connsiteY1" fmla="*/ 819297 h 1645957"/>
                  <a:gd name="connsiteX2" fmla="*/ 168338 w 1975027"/>
                  <a:gd name="connsiteY2" fmla="*/ 987670 h 1645957"/>
                  <a:gd name="connsiteX3" fmla="*/ 1645902 w 1975027"/>
                  <a:gd name="connsiteY3" fmla="*/ 987670 h 1645957"/>
                  <a:gd name="connsiteX4" fmla="*/ 1645902 w 1975027"/>
                  <a:gd name="connsiteY4" fmla="*/ 1316315 h 1645957"/>
                  <a:gd name="connsiteX5" fmla="*/ 0 w 1975027"/>
                  <a:gd name="connsiteY5" fmla="*/ 1316315 h 1645957"/>
                  <a:gd name="connsiteX6" fmla="*/ 0 w 1975027"/>
                  <a:gd name="connsiteY6" fmla="*/ 1645957 h 1645957"/>
                  <a:gd name="connsiteX7" fmla="*/ 1806691 w 1975027"/>
                  <a:gd name="connsiteY7" fmla="*/ 1645957 h 1645957"/>
                  <a:gd name="connsiteX8" fmla="*/ 1975027 w 1975027"/>
                  <a:gd name="connsiteY8" fmla="*/ 1477583 h 1645957"/>
                  <a:gd name="connsiteX9" fmla="*/ 1975027 w 1975027"/>
                  <a:gd name="connsiteY9" fmla="*/ 826605 h 1645957"/>
                  <a:gd name="connsiteX10" fmla="*/ 1806691 w 1975027"/>
                  <a:gd name="connsiteY10" fmla="*/ 658231 h 1645957"/>
                  <a:gd name="connsiteX11" fmla="*/ 329125 w 1975027"/>
                  <a:gd name="connsiteY11" fmla="*/ 658231 h 1645957"/>
                  <a:gd name="connsiteX12" fmla="*/ 329125 w 1975027"/>
                  <a:gd name="connsiteY12" fmla="*/ 329439 h 1645957"/>
                  <a:gd name="connsiteX13" fmla="*/ 1975027 w 1975027"/>
                  <a:gd name="connsiteY13" fmla="*/ 329439 h 1645957"/>
                  <a:gd name="connsiteX14" fmla="*/ 1975027 w 1975027"/>
                  <a:gd name="connsiteY14" fmla="*/ 0 h 1645957"/>
                  <a:gd name="connsiteX15" fmla="*/ 168338 w 1975027"/>
                  <a:gd name="connsiteY15" fmla="*/ 0 h 1645957"/>
                  <a:gd name="connsiteX16" fmla="*/ 0 w 1975027"/>
                  <a:gd name="connsiteY16" fmla="*/ 168337 h 1645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5027" h="1645957">
                    <a:moveTo>
                      <a:pt x="0" y="168337"/>
                    </a:moveTo>
                    <a:lnTo>
                      <a:pt x="0" y="819297"/>
                    </a:lnTo>
                    <a:cubicBezTo>
                      <a:pt x="0" y="912130"/>
                      <a:pt x="75541" y="987670"/>
                      <a:pt x="168338" y="987670"/>
                    </a:cubicBezTo>
                    <a:lnTo>
                      <a:pt x="1645902" y="987670"/>
                    </a:lnTo>
                    <a:lnTo>
                      <a:pt x="1645902" y="1316315"/>
                    </a:lnTo>
                    <a:lnTo>
                      <a:pt x="0" y="1316315"/>
                    </a:lnTo>
                    <a:lnTo>
                      <a:pt x="0" y="1645957"/>
                    </a:lnTo>
                    <a:lnTo>
                      <a:pt x="1806691" y="1645957"/>
                    </a:lnTo>
                    <a:cubicBezTo>
                      <a:pt x="1899524" y="1645957"/>
                      <a:pt x="1975027" y="1570417"/>
                      <a:pt x="1975027" y="1477583"/>
                    </a:cubicBezTo>
                    <a:lnTo>
                      <a:pt x="1975027" y="826605"/>
                    </a:lnTo>
                    <a:cubicBezTo>
                      <a:pt x="1975027" y="733772"/>
                      <a:pt x="1899524" y="658231"/>
                      <a:pt x="1806691" y="658231"/>
                    </a:cubicBezTo>
                    <a:lnTo>
                      <a:pt x="329125" y="658231"/>
                    </a:lnTo>
                    <a:lnTo>
                      <a:pt x="329125" y="329439"/>
                    </a:lnTo>
                    <a:lnTo>
                      <a:pt x="1975027" y="329439"/>
                    </a:lnTo>
                    <a:lnTo>
                      <a:pt x="1975027" y="0"/>
                    </a:lnTo>
                    <a:lnTo>
                      <a:pt x="168338" y="0"/>
                    </a:lnTo>
                    <a:cubicBezTo>
                      <a:pt x="75541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" name="Freeform: Shape 112">
                <a:extLst>
                  <a:ext uri="{FF2B5EF4-FFF2-40B4-BE49-F238E27FC236}">
                    <a16:creationId xmlns:a16="http://schemas.microsoft.com/office/drawing/2014/main" id="{6018FF59-1152-35EF-AE40-FE084251BF2D}"/>
                  </a:ext>
                </a:extLst>
              </p:cNvPr>
              <p:cNvSpPr/>
              <p:nvPr/>
            </p:nvSpPr>
            <p:spPr>
              <a:xfrm>
                <a:off x="5592466" y="1920853"/>
                <a:ext cx="1974934" cy="1645827"/>
              </a:xfrm>
              <a:custGeom>
                <a:avLst/>
                <a:gdLst>
                  <a:gd name="connsiteX0" fmla="*/ 1645329 w 1974934"/>
                  <a:gd name="connsiteY0" fmla="*/ 1316555 h 1645827"/>
                  <a:gd name="connsiteX1" fmla="*/ 329051 w 1974934"/>
                  <a:gd name="connsiteY1" fmla="*/ 1316555 h 1645827"/>
                  <a:gd name="connsiteX2" fmla="*/ 329051 w 1974934"/>
                  <a:gd name="connsiteY2" fmla="*/ 329476 h 1645827"/>
                  <a:gd name="connsiteX3" fmla="*/ 1645329 w 1974934"/>
                  <a:gd name="connsiteY3" fmla="*/ 329476 h 1645827"/>
                  <a:gd name="connsiteX4" fmla="*/ 1645329 w 1974934"/>
                  <a:gd name="connsiteY4" fmla="*/ 1316555 h 1645827"/>
                  <a:gd name="connsiteX5" fmla="*/ 1806598 w 1974934"/>
                  <a:gd name="connsiteY5" fmla="*/ 0 h 1645827"/>
                  <a:gd name="connsiteX6" fmla="*/ 168337 w 1974934"/>
                  <a:gd name="connsiteY6" fmla="*/ 0 h 1645827"/>
                  <a:gd name="connsiteX7" fmla="*/ 0 w 1974934"/>
                  <a:gd name="connsiteY7" fmla="*/ 168337 h 1645827"/>
                  <a:gd name="connsiteX8" fmla="*/ 0 w 1974934"/>
                  <a:gd name="connsiteY8" fmla="*/ 1477491 h 1645827"/>
                  <a:gd name="connsiteX9" fmla="*/ 168337 w 1974934"/>
                  <a:gd name="connsiteY9" fmla="*/ 1645828 h 1645827"/>
                  <a:gd name="connsiteX10" fmla="*/ 1806598 w 1974934"/>
                  <a:gd name="connsiteY10" fmla="*/ 1645828 h 1645827"/>
                  <a:gd name="connsiteX11" fmla="*/ 1974934 w 1974934"/>
                  <a:gd name="connsiteY11" fmla="*/ 1477491 h 1645827"/>
                  <a:gd name="connsiteX12" fmla="*/ 1974934 w 1974934"/>
                  <a:gd name="connsiteY12" fmla="*/ 168337 h 1645827"/>
                  <a:gd name="connsiteX13" fmla="*/ 1806598 w 1974934"/>
                  <a:gd name="connsiteY13" fmla="*/ 0 h 164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4934" h="1645827">
                    <a:moveTo>
                      <a:pt x="1645329" y="1316555"/>
                    </a:moveTo>
                    <a:lnTo>
                      <a:pt x="329051" y="1316555"/>
                    </a:lnTo>
                    <a:lnTo>
                      <a:pt x="329051" y="329476"/>
                    </a:lnTo>
                    <a:lnTo>
                      <a:pt x="1645329" y="329476"/>
                    </a:lnTo>
                    <a:lnTo>
                      <a:pt x="1645329" y="1316555"/>
                    </a:lnTo>
                    <a:close/>
                    <a:moveTo>
                      <a:pt x="1806598" y="0"/>
                    </a:moveTo>
                    <a:lnTo>
                      <a:pt x="168337" y="0"/>
                    </a:lnTo>
                    <a:cubicBezTo>
                      <a:pt x="75504" y="0"/>
                      <a:pt x="0" y="75503"/>
                      <a:pt x="0" y="168337"/>
                    </a:cubicBezTo>
                    <a:lnTo>
                      <a:pt x="0" y="1477491"/>
                    </a:lnTo>
                    <a:cubicBezTo>
                      <a:pt x="0" y="1570324"/>
                      <a:pt x="75504" y="1645828"/>
                      <a:pt x="168337" y="1645828"/>
                    </a:cubicBezTo>
                    <a:lnTo>
                      <a:pt x="1806598" y="1645828"/>
                    </a:lnTo>
                    <a:cubicBezTo>
                      <a:pt x="1899394" y="1645828"/>
                      <a:pt x="1974934" y="1570324"/>
                      <a:pt x="1974934" y="1477491"/>
                    </a:cubicBezTo>
                    <a:lnTo>
                      <a:pt x="1974934" y="168337"/>
                    </a:lnTo>
                    <a:cubicBezTo>
                      <a:pt x="1974934" y="75503"/>
                      <a:pt x="1899394" y="0"/>
                      <a:pt x="1806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" name="Freeform: Shape 113">
                <a:extLst>
                  <a:ext uri="{FF2B5EF4-FFF2-40B4-BE49-F238E27FC236}">
                    <a16:creationId xmlns:a16="http://schemas.microsoft.com/office/drawing/2014/main" id="{3030A08F-AA92-B375-4BC2-3017D8A5683A}"/>
                  </a:ext>
                </a:extLst>
              </p:cNvPr>
              <p:cNvSpPr/>
              <p:nvPr/>
            </p:nvSpPr>
            <p:spPr>
              <a:xfrm>
                <a:off x="0" y="2752921"/>
                <a:ext cx="2626964" cy="1452206"/>
              </a:xfrm>
              <a:custGeom>
                <a:avLst/>
                <a:gdLst>
                  <a:gd name="connsiteX0" fmla="*/ 2626466 w 2626964"/>
                  <a:gd name="connsiteY0" fmla="*/ 445582 h 1452206"/>
                  <a:gd name="connsiteX1" fmla="*/ 1309247 w 2626964"/>
                  <a:gd name="connsiteY1" fmla="*/ 1106360 h 1452206"/>
                  <a:gd name="connsiteX2" fmla="*/ 322684 w 2626964"/>
                  <a:gd name="connsiteY2" fmla="*/ 611962 h 1452206"/>
                  <a:gd name="connsiteX3" fmla="*/ 322684 w 2626964"/>
                  <a:gd name="connsiteY3" fmla="*/ 0 h 1452206"/>
                  <a:gd name="connsiteX4" fmla="*/ 0 w 2626964"/>
                  <a:gd name="connsiteY4" fmla="*/ 197091 h 1452206"/>
                  <a:gd name="connsiteX5" fmla="*/ 0 w 2626964"/>
                  <a:gd name="connsiteY5" fmla="*/ 707029 h 1452206"/>
                  <a:gd name="connsiteX6" fmla="*/ 24971 w 2626964"/>
                  <a:gd name="connsiteY6" fmla="*/ 795248 h 1452206"/>
                  <a:gd name="connsiteX7" fmla="*/ 92390 w 2626964"/>
                  <a:gd name="connsiteY7" fmla="*/ 857297 h 1452206"/>
                  <a:gd name="connsiteX8" fmla="*/ 1233725 w 2626964"/>
                  <a:gd name="connsiteY8" fmla="*/ 1434194 h 1452206"/>
                  <a:gd name="connsiteX9" fmla="*/ 1309653 w 2626964"/>
                  <a:gd name="connsiteY9" fmla="*/ 1452207 h 1452206"/>
                  <a:gd name="connsiteX10" fmla="*/ 1384879 w 2626964"/>
                  <a:gd name="connsiteY10" fmla="*/ 1434581 h 1452206"/>
                  <a:gd name="connsiteX11" fmla="*/ 2533762 w 2626964"/>
                  <a:gd name="connsiteY11" fmla="*/ 861025 h 1452206"/>
                  <a:gd name="connsiteX12" fmla="*/ 2601865 w 2626964"/>
                  <a:gd name="connsiteY12" fmla="*/ 798810 h 1452206"/>
                  <a:gd name="connsiteX13" fmla="*/ 2626965 w 2626964"/>
                  <a:gd name="connsiteY13" fmla="*/ 710074 h 1452206"/>
                  <a:gd name="connsiteX14" fmla="*/ 2626448 w 2626964"/>
                  <a:gd name="connsiteY14" fmla="*/ 445748 h 1452206"/>
                  <a:gd name="connsiteX15" fmla="*/ 2626448 w 2626964"/>
                  <a:gd name="connsiteY15" fmla="*/ 445582 h 14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26964" h="1452206">
                    <a:moveTo>
                      <a:pt x="2626466" y="445582"/>
                    </a:moveTo>
                    <a:lnTo>
                      <a:pt x="1309247" y="1106360"/>
                    </a:lnTo>
                    <a:lnTo>
                      <a:pt x="322684" y="611962"/>
                    </a:lnTo>
                    <a:lnTo>
                      <a:pt x="322684" y="0"/>
                    </a:lnTo>
                    <a:lnTo>
                      <a:pt x="0" y="197091"/>
                    </a:lnTo>
                    <a:lnTo>
                      <a:pt x="0" y="707029"/>
                    </a:lnTo>
                    <a:cubicBezTo>
                      <a:pt x="0" y="738220"/>
                      <a:pt x="8637" y="768727"/>
                      <a:pt x="24971" y="795248"/>
                    </a:cubicBezTo>
                    <a:cubicBezTo>
                      <a:pt x="41286" y="821788"/>
                      <a:pt x="64596" y="843216"/>
                      <a:pt x="92390" y="857297"/>
                    </a:cubicBezTo>
                    <a:lnTo>
                      <a:pt x="1233725" y="1434194"/>
                    </a:lnTo>
                    <a:cubicBezTo>
                      <a:pt x="1257478" y="1446208"/>
                      <a:pt x="1283574" y="1452207"/>
                      <a:pt x="1309653" y="1452207"/>
                    </a:cubicBezTo>
                    <a:cubicBezTo>
                      <a:pt x="1335472" y="1452207"/>
                      <a:pt x="1361292" y="1446319"/>
                      <a:pt x="1384879" y="1434581"/>
                    </a:cubicBezTo>
                    <a:lnTo>
                      <a:pt x="2533762" y="861025"/>
                    </a:lnTo>
                    <a:cubicBezTo>
                      <a:pt x="2561852" y="847017"/>
                      <a:pt x="2585402" y="825498"/>
                      <a:pt x="2601865" y="798810"/>
                    </a:cubicBezTo>
                    <a:cubicBezTo>
                      <a:pt x="2618327" y="772123"/>
                      <a:pt x="2627038" y="741413"/>
                      <a:pt x="2626965" y="710074"/>
                    </a:cubicBezTo>
                    <a:lnTo>
                      <a:pt x="2626448" y="445748"/>
                    </a:lnTo>
                    <a:lnTo>
                      <a:pt x="2626448" y="445582"/>
                    </a:lnTo>
                    <a:close/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" name="Freeform: Shape 114">
                <a:extLst>
                  <a:ext uri="{FF2B5EF4-FFF2-40B4-BE49-F238E27FC236}">
                    <a16:creationId xmlns:a16="http://schemas.microsoft.com/office/drawing/2014/main" id="{33C2E54B-DDAE-94B0-3CF1-BE1B011BF810}"/>
                  </a:ext>
                </a:extLst>
              </p:cNvPr>
              <p:cNvSpPr/>
              <p:nvPr/>
            </p:nvSpPr>
            <p:spPr>
              <a:xfrm>
                <a:off x="0" y="1282398"/>
                <a:ext cx="2626964" cy="1452213"/>
              </a:xfrm>
              <a:custGeom>
                <a:avLst/>
                <a:gdLst>
                  <a:gd name="connsiteX0" fmla="*/ 2602031 w 2626964"/>
                  <a:gd name="connsiteY0" fmla="*/ 656984 h 1452213"/>
                  <a:gd name="connsiteX1" fmla="*/ 2534574 w 2626964"/>
                  <a:gd name="connsiteY1" fmla="*/ 594935 h 1452213"/>
                  <a:gd name="connsiteX2" fmla="*/ 1393240 w 2626964"/>
                  <a:gd name="connsiteY2" fmla="*/ 18039 h 1452213"/>
                  <a:gd name="connsiteX3" fmla="*/ 1242123 w 2626964"/>
                  <a:gd name="connsiteY3" fmla="*/ 17633 h 1452213"/>
                  <a:gd name="connsiteX4" fmla="*/ 93203 w 2626964"/>
                  <a:gd name="connsiteY4" fmla="*/ 591152 h 1452213"/>
                  <a:gd name="connsiteX5" fmla="*/ 25100 w 2626964"/>
                  <a:gd name="connsiteY5" fmla="*/ 653367 h 1452213"/>
                  <a:gd name="connsiteX6" fmla="*/ 0 w 2626964"/>
                  <a:gd name="connsiteY6" fmla="*/ 742103 h 1452213"/>
                  <a:gd name="connsiteX7" fmla="*/ 517 w 2626964"/>
                  <a:gd name="connsiteY7" fmla="*/ 1006466 h 1452213"/>
                  <a:gd name="connsiteX8" fmla="*/ 517 w 2626964"/>
                  <a:gd name="connsiteY8" fmla="*/ 1006632 h 1452213"/>
                  <a:gd name="connsiteX9" fmla="*/ 1317700 w 2626964"/>
                  <a:gd name="connsiteY9" fmla="*/ 345854 h 1452213"/>
                  <a:gd name="connsiteX10" fmla="*/ 2304299 w 2626964"/>
                  <a:gd name="connsiteY10" fmla="*/ 840289 h 1452213"/>
                  <a:gd name="connsiteX11" fmla="*/ 2304299 w 2626964"/>
                  <a:gd name="connsiteY11" fmla="*/ 1452214 h 1452213"/>
                  <a:gd name="connsiteX12" fmla="*/ 2626965 w 2626964"/>
                  <a:gd name="connsiteY12" fmla="*/ 1255160 h 1452213"/>
                  <a:gd name="connsiteX13" fmla="*/ 2626965 w 2626964"/>
                  <a:gd name="connsiteY13" fmla="*/ 745167 h 1452213"/>
                  <a:gd name="connsiteX14" fmla="*/ 2602031 w 2626964"/>
                  <a:gd name="connsiteY14" fmla="*/ 656984 h 1452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6964" h="1452213">
                    <a:moveTo>
                      <a:pt x="2602031" y="656984"/>
                    </a:moveTo>
                    <a:cubicBezTo>
                      <a:pt x="2585679" y="630444"/>
                      <a:pt x="2562369" y="608980"/>
                      <a:pt x="2534574" y="594935"/>
                    </a:cubicBezTo>
                    <a:lnTo>
                      <a:pt x="1393240" y="18039"/>
                    </a:lnTo>
                    <a:cubicBezTo>
                      <a:pt x="1345993" y="-5861"/>
                      <a:pt x="1289462" y="-6028"/>
                      <a:pt x="1242123" y="17633"/>
                    </a:cubicBezTo>
                    <a:lnTo>
                      <a:pt x="93203" y="591152"/>
                    </a:lnTo>
                    <a:cubicBezTo>
                      <a:pt x="65113" y="605197"/>
                      <a:pt x="41563" y="626679"/>
                      <a:pt x="25100" y="653367"/>
                    </a:cubicBezTo>
                    <a:cubicBezTo>
                      <a:pt x="8638" y="680054"/>
                      <a:pt x="-37" y="710765"/>
                      <a:pt x="0" y="742103"/>
                    </a:cubicBezTo>
                    <a:lnTo>
                      <a:pt x="517" y="1006466"/>
                    </a:lnTo>
                    <a:lnTo>
                      <a:pt x="517" y="1006632"/>
                    </a:lnTo>
                    <a:lnTo>
                      <a:pt x="1317700" y="345854"/>
                    </a:lnTo>
                    <a:lnTo>
                      <a:pt x="2304299" y="840289"/>
                    </a:lnTo>
                    <a:lnTo>
                      <a:pt x="2304299" y="1452214"/>
                    </a:lnTo>
                    <a:lnTo>
                      <a:pt x="2626965" y="1255160"/>
                    </a:lnTo>
                    <a:lnTo>
                      <a:pt x="2626965" y="745167"/>
                    </a:lnTo>
                    <a:cubicBezTo>
                      <a:pt x="2626965" y="714013"/>
                      <a:pt x="2618346" y="683505"/>
                      <a:pt x="2602031" y="656984"/>
                    </a:cubicBezTo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111" name="Grupo 110">
            <a:extLst>
              <a:ext uri="{FF2B5EF4-FFF2-40B4-BE49-F238E27FC236}">
                <a16:creationId xmlns:a16="http://schemas.microsoft.com/office/drawing/2014/main" id="{0CDCFD4C-0B36-47C9-AEFA-FCAA12B08069}"/>
              </a:ext>
            </a:extLst>
          </p:cNvPr>
          <p:cNvGrpSpPr/>
          <p:nvPr/>
        </p:nvGrpSpPr>
        <p:grpSpPr>
          <a:xfrm>
            <a:off x="5694660" y="5783168"/>
            <a:ext cx="793542" cy="793542"/>
            <a:chOff x="5022850" y="5915570"/>
            <a:chExt cx="793542" cy="793542"/>
          </a:xfrm>
        </p:grpSpPr>
        <p:sp>
          <p:nvSpPr>
            <p:cNvPr id="94" name="Ellipse 59">
              <a:extLst>
                <a:ext uri="{FF2B5EF4-FFF2-40B4-BE49-F238E27FC236}">
                  <a16:creationId xmlns:a16="http://schemas.microsoft.com/office/drawing/2014/main" id="{01AFD87B-D94A-F13B-FE6B-265B7455D299}"/>
                </a:ext>
              </a:extLst>
            </p:cNvPr>
            <p:cNvSpPr/>
            <p:nvPr/>
          </p:nvSpPr>
          <p:spPr>
            <a:xfrm>
              <a:off x="5022850" y="5915570"/>
              <a:ext cx="793542" cy="79354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b="1"/>
            </a:p>
          </p:txBody>
        </p:sp>
        <p:grpSp>
          <p:nvGrpSpPr>
            <p:cNvPr id="95" name="Groupe 46">
              <a:extLst>
                <a:ext uri="{FF2B5EF4-FFF2-40B4-BE49-F238E27FC236}">
                  <a16:creationId xmlns:a16="http://schemas.microsoft.com/office/drawing/2014/main" id="{F0E7A4F9-B9EF-220C-83B5-438773F58E3B}"/>
                </a:ext>
              </a:extLst>
            </p:cNvPr>
            <p:cNvGrpSpPr/>
            <p:nvPr/>
          </p:nvGrpSpPr>
          <p:grpSpPr>
            <a:xfrm>
              <a:off x="5210312" y="6154065"/>
              <a:ext cx="418618" cy="316552"/>
              <a:chOff x="-702783" y="4500308"/>
              <a:chExt cx="357827" cy="270583"/>
            </a:xfrm>
            <a:solidFill>
              <a:schemeClr val="bg1"/>
            </a:solidFill>
          </p:grpSpPr>
          <p:sp>
            <p:nvSpPr>
              <p:cNvPr id="97" name="Freeform 8">
                <a:extLst>
                  <a:ext uri="{FF2B5EF4-FFF2-40B4-BE49-F238E27FC236}">
                    <a16:creationId xmlns:a16="http://schemas.microsoft.com/office/drawing/2014/main" id="{7E350D21-59C1-8894-A09F-C28980B415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702783" y="4500308"/>
                <a:ext cx="357827" cy="270583"/>
              </a:xfrm>
              <a:custGeom>
                <a:avLst/>
                <a:gdLst>
                  <a:gd name="T0" fmla="*/ 60 w 119"/>
                  <a:gd name="T1" fmla="*/ 90 h 90"/>
                  <a:gd name="T2" fmla="*/ 17 w 119"/>
                  <a:gd name="T3" fmla="*/ 86 h 90"/>
                  <a:gd name="T4" fmla="*/ 2 w 119"/>
                  <a:gd name="T5" fmla="*/ 73 h 90"/>
                  <a:gd name="T6" fmla="*/ 0 w 119"/>
                  <a:gd name="T7" fmla="*/ 45 h 90"/>
                  <a:gd name="T8" fmla="*/ 2 w 119"/>
                  <a:gd name="T9" fmla="*/ 17 h 90"/>
                  <a:gd name="T10" fmla="*/ 16 w 119"/>
                  <a:gd name="T11" fmla="*/ 3 h 90"/>
                  <a:gd name="T12" fmla="*/ 59 w 119"/>
                  <a:gd name="T13" fmla="*/ 0 h 90"/>
                  <a:gd name="T14" fmla="*/ 102 w 119"/>
                  <a:gd name="T15" fmla="*/ 2 h 90"/>
                  <a:gd name="T16" fmla="*/ 117 w 119"/>
                  <a:gd name="T17" fmla="*/ 16 h 90"/>
                  <a:gd name="T18" fmla="*/ 119 w 119"/>
                  <a:gd name="T19" fmla="*/ 44 h 90"/>
                  <a:gd name="T20" fmla="*/ 117 w 119"/>
                  <a:gd name="T21" fmla="*/ 73 h 90"/>
                  <a:gd name="T22" fmla="*/ 103 w 119"/>
                  <a:gd name="T23" fmla="*/ 86 h 90"/>
                  <a:gd name="T24" fmla="*/ 60 w 119"/>
                  <a:gd name="T25" fmla="*/ 90 h 90"/>
                  <a:gd name="T26" fmla="*/ 59 w 119"/>
                  <a:gd name="T27" fmla="*/ 6 h 90"/>
                  <a:gd name="T28" fmla="*/ 18 w 119"/>
                  <a:gd name="T29" fmla="*/ 9 h 90"/>
                  <a:gd name="T30" fmla="*/ 8 w 119"/>
                  <a:gd name="T31" fmla="*/ 18 h 90"/>
                  <a:gd name="T32" fmla="*/ 6 w 119"/>
                  <a:gd name="T33" fmla="*/ 45 h 90"/>
                  <a:gd name="T34" fmla="*/ 8 w 119"/>
                  <a:gd name="T35" fmla="*/ 72 h 90"/>
                  <a:gd name="T36" fmla="*/ 18 w 119"/>
                  <a:gd name="T37" fmla="*/ 81 h 90"/>
                  <a:gd name="T38" fmla="*/ 60 w 119"/>
                  <a:gd name="T39" fmla="*/ 84 h 90"/>
                  <a:gd name="T40" fmla="*/ 101 w 119"/>
                  <a:gd name="T41" fmla="*/ 81 h 90"/>
                  <a:gd name="T42" fmla="*/ 111 w 119"/>
                  <a:gd name="T43" fmla="*/ 72 h 90"/>
                  <a:gd name="T44" fmla="*/ 113 w 119"/>
                  <a:gd name="T45" fmla="*/ 44 h 90"/>
                  <a:gd name="T46" fmla="*/ 111 w 119"/>
                  <a:gd name="T47" fmla="*/ 17 h 90"/>
                  <a:gd name="T48" fmla="*/ 101 w 119"/>
                  <a:gd name="T49" fmla="*/ 8 h 90"/>
                  <a:gd name="T50" fmla="*/ 59 w 119"/>
                  <a:gd name="T51" fmla="*/ 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9" h="90">
                    <a:moveTo>
                      <a:pt x="60" y="90"/>
                    </a:moveTo>
                    <a:cubicBezTo>
                      <a:pt x="43" y="90"/>
                      <a:pt x="27" y="88"/>
                      <a:pt x="17" y="86"/>
                    </a:cubicBezTo>
                    <a:cubicBezTo>
                      <a:pt x="9" y="85"/>
                      <a:pt x="4" y="79"/>
                      <a:pt x="2" y="73"/>
                    </a:cubicBezTo>
                    <a:cubicBezTo>
                      <a:pt x="1" y="67"/>
                      <a:pt x="0" y="58"/>
                      <a:pt x="0" y="45"/>
                    </a:cubicBezTo>
                    <a:cubicBezTo>
                      <a:pt x="0" y="32"/>
                      <a:pt x="1" y="23"/>
                      <a:pt x="2" y="17"/>
                    </a:cubicBezTo>
                    <a:cubicBezTo>
                      <a:pt x="3" y="10"/>
                      <a:pt x="9" y="5"/>
                      <a:pt x="16" y="3"/>
                    </a:cubicBezTo>
                    <a:cubicBezTo>
                      <a:pt x="26" y="1"/>
                      <a:pt x="42" y="0"/>
                      <a:pt x="59" y="0"/>
                    </a:cubicBezTo>
                    <a:cubicBezTo>
                      <a:pt x="77" y="0"/>
                      <a:pt x="93" y="1"/>
                      <a:pt x="102" y="2"/>
                    </a:cubicBezTo>
                    <a:cubicBezTo>
                      <a:pt x="110" y="4"/>
                      <a:pt x="115" y="9"/>
                      <a:pt x="117" y="16"/>
                    </a:cubicBezTo>
                    <a:cubicBezTo>
                      <a:pt x="118" y="25"/>
                      <a:pt x="119" y="34"/>
                      <a:pt x="119" y="44"/>
                    </a:cubicBezTo>
                    <a:cubicBezTo>
                      <a:pt x="119" y="57"/>
                      <a:pt x="118" y="66"/>
                      <a:pt x="117" y="73"/>
                    </a:cubicBezTo>
                    <a:cubicBezTo>
                      <a:pt x="116" y="80"/>
                      <a:pt x="110" y="85"/>
                      <a:pt x="103" y="86"/>
                    </a:cubicBezTo>
                    <a:cubicBezTo>
                      <a:pt x="93" y="88"/>
                      <a:pt x="76" y="90"/>
                      <a:pt x="60" y="90"/>
                    </a:cubicBezTo>
                    <a:close/>
                    <a:moveTo>
                      <a:pt x="59" y="6"/>
                    </a:moveTo>
                    <a:cubicBezTo>
                      <a:pt x="43" y="6"/>
                      <a:pt x="26" y="7"/>
                      <a:pt x="18" y="9"/>
                    </a:cubicBezTo>
                    <a:cubicBezTo>
                      <a:pt x="12" y="10"/>
                      <a:pt x="9" y="13"/>
                      <a:pt x="8" y="18"/>
                    </a:cubicBezTo>
                    <a:cubicBezTo>
                      <a:pt x="7" y="23"/>
                      <a:pt x="6" y="33"/>
                      <a:pt x="6" y="45"/>
                    </a:cubicBezTo>
                    <a:cubicBezTo>
                      <a:pt x="6" y="57"/>
                      <a:pt x="7" y="66"/>
                      <a:pt x="8" y="72"/>
                    </a:cubicBezTo>
                    <a:cubicBezTo>
                      <a:pt x="9" y="76"/>
                      <a:pt x="13" y="79"/>
                      <a:pt x="18" y="81"/>
                    </a:cubicBezTo>
                    <a:cubicBezTo>
                      <a:pt x="27" y="83"/>
                      <a:pt x="43" y="84"/>
                      <a:pt x="60" y="84"/>
                    </a:cubicBezTo>
                    <a:cubicBezTo>
                      <a:pt x="76" y="84"/>
                      <a:pt x="92" y="83"/>
                      <a:pt x="101" y="81"/>
                    </a:cubicBezTo>
                    <a:cubicBezTo>
                      <a:pt x="106" y="79"/>
                      <a:pt x="110" y="76"/>
                      <a:pt x="111" y="72"/>
                    </a:cubicBezTo>
                    <a:cubicBezTo>
                      <a:pt x="112" y="65"/>
                      <a:pt x="113" y="56"/>
                      <a:pt x="113" y="44"/>
                    </a:cubicBezTo>
                    <a:cubicBezTo>
                      <a:pt x="113" y="35"/>
                      <a:pt x="112" y="26"/>
                      <a:pt x="111" y="17"/>
                    </a:cubicBezTo>
                    <a:cubicBezTo>
                      <a:pt x="110" y="13"/>
                      <a:pt x="106" y="9"/>
                      <a:pt x="101" y="8"/>
                    </a:cubicBezTo>
                    <a:cubicBezTo>
                      <a:pt x="93" y="7"/>
                      <a:pt x="77" y="6"/>
                      <a:pt x="5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BE" b="1"/>
              </a:p>
            </p:txBody>
          </p:sp>
          <p:sp>
            <p:nvSpPr>
              <p:cNvPr id="98" name="Freeform 9">
                <a:extLst>
                  <a:ext uri="{FF2B5EF4-FFF2-40B4-BE49-F238E27FC236}">
                    <a16:creationId xmlns:a16="http://schemas.microsoft.com/office/drawing/2014/main" id="{F8BBA71C-33D1-3F3F-1D6E-249E00CF1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1170" y="4577437"/>
                <a:ext cx="98624" cy="112532"/>
              </a:xfrm>
              <a:custGeom>
                <a:avLst/>
                <a:gdLst>
                  <a:gd name="T0" fmla="*/ 0 w 78"/>
                  <a:gd name="T1" fmla="*/ 0 h 89"/>
                  <a:gd name="T2" fmla="*/ 0 w 78"/>
                  <a:gd name="T3" fmla="*/ 89 h 89"/>
                  <a:gd name="T4" fmla="*/ 78 w 78"/>
                  <a:gd name="T5" fmla="*/ 46 h 89"/>
                  <a:gd name="T6" fmla="*/ 0 w 78"/>
                  <a:gd name="T7" fmla="*/ 0 h 89"/>
                  <a:gd name="T8" fmla="*/ 0 w 78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89">
                    <a:moveTo>
                      <a:pt x="0" y="0"/>
                    </a:moveTo>
                    <a:lnTo>
                      <a:pt x="0" y="89"/>
                    </a:lnTo>
                    <a:lnTo>
                      <a:pt x="78" y="4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BE" b="1"/>
              </a:p>
            </p:txBody>
          </p:sp>
        </p:grpSp>
      </p:grpSp>
      <p:grpSp>
        <p:nvGrpSpPr>
          <p:cNvPr id="112" name="Grupo 111">
            <a:extLst>
              <a:ext uri="{FF2B5EF4-FFF2-40B4-BE49-F238E27FC236}">
                <a16:creationId xmlns:a16="http://schemas.microsoft.com/office/drawing/2014/main" id="{934F0C88-B551-BF29-9C64-6A68F5714BD0}"/>
              </a:ext>
            </a:extLst>
          </p:cNvPr>
          <p:cNvGrpSpPr/>
          <p:nvPr/>
        </p:nvGrpSpPr>
        <p:grpSpPr>
          <a:xfrm>
            <a:off x="5694660" y="4792568"/>
            <a:ext cx="793542" cy="793542"/>
            <a:chOff x="5022850" y="5003967"/>
            <a:chExt cx="793542" cy="793542"/>
          </a:xfrm>
        </p:grpSpPr>
        <p:sp>
          <p:nvSpPr>
            <p:cNvPr id="100" name="Ellipse 58">
              <a:extLst>
                <a:ext uri="{FF2B5EF4-FFF2-40B4-BE49-F238E27FC236}">
                  <a16:creationId xmlns:a16="http://schemas.microsoft.com/office/drawing/2014/main" id="{844C82B0-EEEE-E96F-09E0-77F8C0D91721}"/>
                </a:ext>
              </a:extLst>
            </p:cNvPr>
            <p:cNvSpPr/>
            <p:nvPr/>
          </p:nvSpPr>
          <p:spPr>
            <a:xfrm>
              <a:off x="5022850" y="5003967"/>
              <a:ext cx="793542" cy="79354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b="1"/>
            </a:p>
          </p:txBody>
        </p:sp>
        <p:sp>
          <p:nvSpPr>
            <p:cNvPr id="101" name="Freeform 10">
              <a:extLst>
                <a:ext uri="{FF2B5EF4-FFF2-40B4-BE49-F238E27FC236}">
                  <a16:creationId xmlns:a16="http://schemas.microsoft.com/office/drawing/2014/main" id="{D6B785D4-95C6-2EF3-E1C7-7530798628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2532" y="5229889"/>
              <a:ext cx="414178" cy="341698"/>
            </a:xfrm>
            <a:custGeom>
              <a:avLst/>
              <a:gdLst>
                <a:gd name="T0" fmla="*/ 3 w 118"/>
                <a:gd name="T1" fmla="*/ 86 h 97"/>
                <a:gd name="T2" fmla="*/ 6 w 118"/>
                <a:gd name="T3" fmla="*/ 77 h 97"/>
                <a:gd name="T4" fmla="*/ 25 w 118"/>
                <a:gd name="T5" fmla="*/ 74 h 97"/>
                <a:gd name="T6" fmla="*/ 13 w 118"/>
                <a:gd name="T7" fmla="*/ 55 h 97"/>
                <a:gd name="T8" fmla="*/ 7 w 118"/>
                <a:gd name="T9" fmla="*/ 31 h 97"/>
                <a:gd name="T10" fmla="*/ 5 w 118"/>
                <a:gd name="T11" fmla="*/ 20 h 97"/>
                <a:gd name="T12" fmla="*/ 13 w 118"/>
                <a:gd name="T13" fmla="*/ 4 h 97"/>
                <a:gd name="T14" fmla="*/ 52 w 118"/>
                <a:gd name="T15" fmla="*/ 26 h 97"/>
                <a:gd name="T16" fmla="*/ 97 w 118"/>
                <a:gd name="T17" fmla="*/ 6 h 97"/>
                <a:gd name="T18" fmla="*/ 113 w 118"/>
                <a:gd name="T19" fmla="*/ 2 h 97"/>
                <a:gd name="T20" fmla="*/ 114 w 118"/>
                <a:gd name="T21" fmla="*/ 10 h 97"/>
                <a:gd name="T22" fmla="*/ 117 w 118"/>
                <a:gd name="T23" fmla="*/ 18 h 97"/>
                <a:gd name="T24" fmla="*/ 107 w 118"/>
                <a:gd name="T25" fmla="*/ 29 h 97"/>
                <a:gd name="T26" fmla="*/ 39 w 118"/>
                <a:gd name="T27" fmla="*/ 97 h 97"/>
                <a:gd name="T28" fmla="*/ 39 w 118"/>
                <a:gd name="T29" fmla="*/ 91 h 97"/>
                <a:gd name="T30" fmla="*/ 101 w 118"/>
                <a:gd name="T31" fmla="*/ 29 h 97"/>
                <a:gd name="T32" fmla="*/ 101 w 118"/>
                <a:gd name="T33" fmla="*/ 26 h 97"/>
                <a:gd name="T34" fmla="*/ 111 w 118"/>
                <a:gd name="T35" fmla="*/ 17 h 97"/>
                <a:gd name="T36" fmla="*/ 109 w 118"/>
                <a:gd name="T37" fmla="*/ 17 h 97"/>
                <a:gd name="T38" fmla="*/ 106 w 118"/>
                <a:gd name="T39" fmla="*/ 12 h 97"/>
                <a:gd name="T40" fmla="*/ 97 w 118"/>
                <a:gd name="T41" fmla="*/ 12 h 97"/>
                <a:gd name="T42" fmla="*/ 94 w 118"/>
                <a:gd name="T43" fmla="*/ 12 h 97"/>
                <a:gd name="T44" fmla="*/ 58 w 118"/>
                <a:gd name="T45" fmla="*/ 27 h 97"/>
                <a:gd name="T46" fmla="*/ 59 w 118"/>
                <a:gd name="T47" fmla="*/ 29 h 97"/>
                <a:gd name="T48" fmla="*/ 55 w 118"/>
                <a:gd name="T49" fmla="*/ 32 h 97"/>
                <a:gd name="T50" fmla="*/ 11 w 118"/>
                <a:gd name="T51" fmla="*/ 20 h 97"/>
                <a:gd name="T52" fmla="*/ 22 w 118"/>
                <a:gd name="T53" fmla="*/ 41 h 97"/>
                <a:gd name="T54" fmla="*/ 11 w 118"/>
                <a:gd name="T55" fmla="*/ 37 h 97"/>
                <a:gd name="T56" fmla="*/ 30 w 118"/>
                <a:gd name="T57" fmla="*/ 60 h 97"/>
                <a:gd name="T58" fmla="*/ 33 w 118"/>
                <a:gd name="T59" fmla="*/ 71 h 97"/>
                <a:gd name="T60" fmla="*/ 34 w 118"/>
                <a:gd name="T61" fmla="*/ 77 h 97"/>
                <a:gd name="T62" fmla="*/ 9 w 118"/>
                <a:gd name="T63" fmla="*/ 83 h 97"/>
                <a:gd name="T64" fmla="*/ 6 w 118"/>
                <a:gd name="T65" fmla="*/ 83 h 97"/>
                <a:gd name="T66" fmla="*/ 6 w 118"/>
                <a:gd name="T67" fmla="*/ 81 h 97"/>
                <a:gd name="T68" fmla="*/ 6 w 118"/>
                <a:gd name="T69" fmla="*/ 81 h 97"/>
                <a:gd name="T70" fmla="*/ 113 w 118"/>
                <a:gd name="T71" fmla="*/ 16 h 97"/>
                <a:gd name="T72" fmla="*/ 112 w 118"/>
                <a:gd name="T73" fmla="*/ 15 h 97"/>
                <a:gd name="T74" fmla="*/ 112 w 118"/>
                <a:gd name="T75" fmla="*/ 15 h 97"/>
                <a:gd name="T76" fmla="*/ 12 w 118"/>
                <a:gd name="T77" fmla="*/ 9 h 97"/>
                <a:gd name="T78" fmla="*/ 14 w 118"/>
                <a:gd name="T79" fmla="*/ 9 h 97"/>
                <a:gd name="T80" fmla="*/ 14 w 118"/>
                <a:gd name="T81" fmla="*/ 9 h 97"/>
                <a:gd name="T82" fmla="*/ 110 w 118"/>
                <a:gd name="T83" fmla="*/ 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97">
                  <a:moveTo>
                    <a:pt x="39" y="97"/>
                  </a:moveTo>
                  <a:cubicBezTo>
                    <a:pt x="26" y="97"/>
                    <a:pt x="14" y="93"/>
                    <a:pt x="3" y="86"/>
                  </a:cubicBezTo>
                  <a:cubicBezTo>
                    <a:pt x="1" y="85"/>
                    <a:pt x="0" y="83"/>
                    <a:pt x="1" y="80"/>
                  </a:cubicBezTo>
                  <a:cubicBezTo>
                    <a:pt x="1" y="78"/>
                    <a:pt x="4" y="76"/>
                    <a:pt x="6" y="77"/>
                  </a:cubicBezTo>
                  <a:cubicBezTo>
                    <a:pt x="8" y="77"/>
                    <a:pt x="9" y="77"/>
                    <a:pt x="11" y="77"/>
                  </a:cubicBezTo>
                  <a:cubicBezTo>
                    <a:pt x="16" y="77"/>
                    <a:pt x="20" y="76"/>
                    <a:pt x="25" y="74"/>
                  </a:cubicBezTo>
                  <a:cubicBezTo>
                    <a:pt x="19" y="71"/>
                    <a:pt x="15" y="66"/>
                    <a:pt x="13" y="59"/>
                  </a:cubicBezTo>
                  <a:cubicBezTo>
                    <a:pt x="12" y="58"/>
                    <a:pt x="12" y="56"/>
                    <a:pt x="13" y="55"/>
                  </a:cubicBezTo>
                  <a:cubicBezTo>
                    <a:pt x="8" y="50"/>
                    <a:pt x="5" y="43"/>
                    <a:pt x="5" y="36"/>
                  </a:cubicBezTo>
                  <a:cubicBezTo>
                    <a:pt x="5" y="34"/>
                    <a:pt x="6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27"/>
                    <a:pt x="5" y="24"/>
                    <a:pt x="5" y="20"/>
                  </a:cubicBezTo>
                  <a:cubicBezTo>
                    <a:pt x="5" y="15"/>
                    <a:pt x="6" y="10"/>
                    <a:pt x="9" y="6"/>
                  </a:cubicBezTo>
                  <a:cubicBezTo>
                    <a:pt x="9" y="5"/>
                    <a:pt x="11" y="4"/>
                    <a:pt x="13" y="4"/>
                  </a:cubicBezTo>
                  <a:cubicBezTo>
                    <a:pt x="14" y="4"/>
                    <a:pt x="16" y="4"/>
                    <a:pt x="17" y="6"/>
                  </a:cubicBezTo>
                  <a:cubicBezTo>
                    <a:pt x="26" y="17"/>
                    <a:pt x="38" y="24"/>
                    <a:pt x="52" y="26"/>
                  </a:cubicBezTo>
                  <a:cubicBezTo>
                    <a:pt x="53" y="11"/>
                    <a:pt x="65" y="0"/>
                    <a:pt x="80" y="0"/>
                  </a:cubicBezTo>
                  <a:cubicBezTo>
                    <a:pt x="86" y="0"/>
                    <a:pt x="92" y="2"/>
                    <a:pt x="97" y="6"/>
                  </a:cubicBezTo>
                  <a:cubicBezTo>
                    <a:pt x="100" y="5"/>
                    <a:pt x="104" y="4"/>
                    <a:pt x="107" y="2"/>
                  </a:cubicBezTo>
                  <a:cubicBezTo>
                    <a:pt x="109" y="1"/>
                    <a:pt x="111" y="1"/>
                    <a:pt x="113" y="2"/>
                  </a:cubicBezTo>
                  <a:cubicBezTo>
                    <a:pt x="114" y="4"/>
                    <a:pt x="115" y="6"/>
                    <a:pt x="115" y="8"/>
                  </a:cubicBezTo>
                  <a:cubicBezTo>
                    <a:pt x="114" y="9"/>
                    <a:pt x="114" y="9"/>
                    <a:pt x="114" y="10"/>
                  </a:cubicBezTo>
                  <a:cubicBezTo>
                    <a:pt x="115" y="10"/>
                    <a:pt x="116" y="11"/>
                    <a:pt x="117" y="12"/>
                  </a:cubicBezTo>
                  <a:cubicBezTo>
                    <a:pt x="118" y="14"/>
                    <a:pt x="118" y="16"/>
                    <a:pt x="117" y="18"/>
                  </a:cubicBezTo>
                  <a:cubicBezTo>
                    <a:pt x="114" y="22"/>
                    <a:pt x="111" y="26"/>
                    <a:pt x="107" y="29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7" y="46"/>
                    <a:pt x="101" y="62"/>
                    <a:pt x="90" y="75"/>
                  </a:cubicBezTo>
                  <a:cubicBezTo>
                    <a:pt x="77" y="89"/>
                    <a:pt x="59" y="97"/>
                    <a:pt x="39" y="97"/>
                  </a:cubicBezTo>
                  <a:close/>
                  <a:moveTo>
                    <a:pt x="9" y="83"/>
                  </a:moveTo>
                  <a:cubicBezTo>
                    <a:pt x="18" y="88"/>
                    <a:pt x="29" y="91"/>
                    <a:pt x="39" y="91"/>
                  </a:cubicBezTo>
                  <a:cubicBezTo>
                    <a:pt x="57" y="91"/>
                    <a:pt x="74" y="84"/>
                    <a:pt x="85" y="71"/>
                  </a:cubicBezTo>
                  <a:cubicBezTo>
                    <a:pt x="95" y="60"/>
                    <a:pt x="101" y="44"/>
                    <a:pt x="101" y="29"/>
                  </a:cubicBezTo>
                  <a:cubicBezTo>
                    <a:pt x="101" y="29"/>
                    <a:pt x="101" y="29"/>
                    <a:pt x="101" y="28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5" y="23"/>
                    <a:pt x="108" y="20"/>
                    <a:pt x="111" y="17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7" y="11"/>
                    <a:pt x="107" y="10"/>
                    <a:pt x="108" y="8"/>
                  </a:cubicBezTo>
                  <a:cubicBezTo>
                    <a:pt x="105" y="10"/>
                    <a:pt x="101" y="11"/>
                    <a:pt x="97" y="12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0" y="8"/>
                    <a:pt x="85" y="6"/>
                    <a:pt x="80" y="6"/>
                  </a:cubicBezTo>
                  <a:cubicBezTo>
                    <a:pt x="68" y="6"/>
                    <a:pt x="58" y="15"/>
                    <a:pt x="58" y="27"/>
                  </a:cubicBezTo>
                  <a:cubicBezTo>
                    <a:pt x="58" y="27"/>
                    <a:pt x="59" y="28"/>
                    <a:pt x="59" y="28"/>
                  </a:cubicBezTo>
                  <a:cubicBezTo>
                    <a:pt x="59" y="28"/>
                    <a:pt x="59" y="29"/>
                    <a:pt x="59" y="2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39" y="31"/>
                    <a:pt x="24" y="23"/>
                    <a:pt x="13" y="10"/>
                  </a:cubicBezTo>
                  <a:cubicBezTo>
                    <a:pt x="12" y="13"/>
                    <a:pt x="11" y="17"/>
                    <a:pt x="11" y="20"/>
                  </a:cubicBezTo>
                  <a:cubicBezTo>
                    <a:pt x="11" y="24"/>
                    <a:pt x="12" y="29"/>
                    <a:pt x="15" y="32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43"/>
                    <a:pt x="14" y="49"/>
                    <a:pt x="20" y="53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1" y="65"/>
                    <a:pt x="26" y="69"/>
                    <a:pt x="33" y="71"/>
                  </a:cubicBezTo>
                  <a:cubicBezTo>
                    <a:pt x="40" y="73"/>
                    <a:pt x="40" y="73"/>
                    <a:pt x="40" y="73"/>
                  </a:cubicBezTo>
                  <a:cubicBezTo>
                    <a:pt x="34" y="77"/>
                    <a:pt x="34" y="77"/>
                    <a:pt x="34" y="77"/>
                  </a:cubicBezTo>
                  <a:cubicBezTo>
                    <a:pt x="27" y="81"/>
                    <a:pt x="19" y="83"/>
                    <a:pt x="11" y="83"/>
                  </a:cubicBezTo>
                  <a:cubicBezTo>
                    <a:pt x="10" y="83"/>
                    <a:pt x="9" y="83"/>
                    <a:pt x="9" y="83"/>
                  </a:cubicBezTo>
                  <a:close/>
                  <a:moveTo>
                    <a:pt x="6" y="83"/>
                  </a:moveTo>
                  <a:cubicBezTo>
                    <a:pt x="6" y="83"/>
                    <a:pt x="6" y="83"/>
                    <a:pt x="6" y="83"/>
                  </a:cubicBezTo>
                  <a:cubicBezTo>
                    <a:pt x="6" y="83"/>
                    <a:pt x="6" y="83"/>
                    <a:pt x="6" y="83"/>
                  </a:cubicBezTo>
                  <a:close/>
                  <a:moveTo>
                    <a:pt x="6" y="81"/>
                  </a:moveTo>
                  <a:cubicBezTo>
                    <a:pt x="6" y="81"/>
                    <a:pt x="6" y="81"/>
                    <a:pt x="6" y="81"/>
                  </a:cubicBezTo>
                  <a:cubicBezTo>
                    <a:pt x="6" y="81"/>
                    <a:pt x="6" y="81"/>
                    <a:pt x="6" y="81"/>
                  </a:cubicBezTo>
                  <a:close/>
                  <a:moveTo>
                    <a:pt x="113" y="16"/>
                  </a:moveTo>
                  <a:cubicBezTo>
                    <a:pt x="113" y="16"/>
                    <a:pt x="113" y="16"/>
                    <a:pt x="113" y="16"/>
                  </a:cubicBezTo>
                  <a:cubicBezTo>
                    <a:pt x="113" y="16"/>
                    <a:pt x="113" y="16"/>
                    <a:pt x="113" y="16"/>
                  </a:cubicBezTo>
                  <a:close/>
                  <a:moveTo>
                    <a:pt x="112" y="15"/>
                  </a:moveTo>
                  <a:cubicBezTo>
                    <a:pt x="112" y="15"/>
                    <a:pt x="112" y="15"/>
                    <a:pt x="112" y="15"/>
                  </a:cubicBezTo>
                  <a:cubicBezTo>
                    <a:pt x="112" y="15"/>
                    <a:pt x="112" y="15"/>
                    <a:pt x="112" y="15"/>
                  </a:cubicBezTo>
                  <a:close/>
                  <a:moveTo>
                    <a:pt x="12" y="9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lose/>
                  <a:moveTo>
                    <a:pt x="14" y="9"/>
                  </a:move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lose/>
                  <a:moveTo>
                    <a:pt x="110" y="7"/>
                  </a:moveTo>
                  <a:cubicBezTo>
                    <a:pt x="110" y="7"/>
                    <a:pt x="110" y="7"/>
                    <a:pt x="110" y="7"/>
                  </a:cubicBezTo>
                  <a:cubicBezTo>
                    <a:pt x="110" y="7"/>
                    <a:pt x="110" y="7"/>
                    <a:pt x="110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b="1"/>
            </a:p>
          </p:txBody>
        </p:sp>
      </p:grpSp>
      <p:sp>
        <p:nvSpPr>
          <p:cNvPr id="104" name="Ellipse 55">
            <a:extLst>
              <a:ext uri="{FF2B5EF4-FFF2-40B4-BE49-F238E27FC236}">
                <a16:creationId xmlns:a16="http://schemas.microsoft.com/office/drawing/2014/main" id="{A232BC1A-75BC-2E57-4AF3-A98DD05DD400}"/>
              </a:ext>
            </a:extLst>
          </p:cNvPr>
          <p:cNvSpPr/>
          <p:nvPr/>
        </p:nvSpPr>
        <p:spPr>
          <a:xfrm>
            <a:off x="5694660" y="3795199"/>
            <a:ext cx="793542" cy="79354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b="1"/>
          </a:p>
        </p:txBody>
      </p:sp>
      <p:sp>
        <p:nvSpPr>
          <p:cNvPr id="105" name="Freeform 13">
            <a:extLst>
              <a:ext uri="{FF2B5EF4-FFF2-40B4-BE49-F238E27FC236}">
                <a16:creationId xmlns:a16="http://schemas.microsoft.com/office/drawing/2014/main" id="{A209A4B4-E17B-EA88-FFD3-C21A7E3C4E27}"/>
              </a:ext>
            </a:extLst>
          </p:cNvPr>
          <p:cNvSpPr>
            <a:spLocks noEditPoints="1"/>
          </p:cNvSpPr>
          <p:nvPr/>
        </p:nvSpPr>
        <p:spPr bwMode="auto">
          <a:xfrm>
            <a:off x="5973618" y="3979316"/>
            <a:ext cx="278092" cy="430452"/>
          </a:xfrm>
          <a:custGeom>
            <a:avLst/>
            <a:gdLst>
              <a:gd name="T0" fmla="*/ 47 w 79"/>
              <a:gd name="T1" fmla="*/ 122 h 122"/>
              <a:gd name="T2" fmla="*/ 40 w 79"/>
              <a:gd name="T3" fmla="*/ 117 h 122"/>
              <a:gd name="T4" fmla="*/ 40 w 79"/>
              <a:gd name="T5" fmla="*/ 116 h 122"/>
              <a:gd name="T6" fmla="*/ 27 w 79"/>
              <a:gd name="T7" fmla="*/ 86 h 122"/>
              <a:gd name="T8" fmla="*/ 12 w 79"/>
              <a:gd name="T9" fmla="*/ 100 h 122"/>
              <a:gd name="T10" fmla="*/ 7 w 79"/>
              <a:gd name="T11" fmla="*/ 102 h 122"/>
              <a:gd name="T12" fmla="*/ 4 w 79"/>
              <a:gd name="T13" fmla="*/ 101 h 122"/>
              <a:gd name="T14" fmla="*/ 0 w 79"/>
              <a:gd name="T15" fmla="*/ 95 h 122"/>
              <a:gd name="T16" fmla="*/ 0 w 79"/>
              <a:gd name="T17" fmla="*/ 7 h 122"/>
              <a:gd name="T18" fmla="*/ 4 w 79"/>
              <a:gd name="T19" fmla="*/ 1 h 122"/>
              <a:gd name="T20" fmla="*/ 7 w 79"/>
              <a:gd name="T21" fmla="*/ 0 h 122"/>
              <a:gd name="T22" fmla="*/ 12 w 79"/>
              <a:gd name="T23" fmla="*/ 2 h 122"/>
              <a:gd name="T24" fmla="*/ 76 w 79"/>
              <a:gd name="T25" fmla="*/ 62 h 122"/>
              <a:gd name="T26" fmla="*/ 78 w 79"/>
              <a:gd name="T27" fmla="*/ 69 h 122"/>
              <a:gd name="T28" fmla="*/ 72 w 79"/>
              <a:gd name="T29" fmla="*/ 74 h 122"/>
              <a:gd name="T30" fmla="*/ 72 w 79"/>
              <a:gd name="T31" fmla="*/ 74 h 122"/>
              <a:gd name="T32" fmla="*/ 51 w 79"/>
              <a:gd name="T33" fmla="*/ 76 h 122"/>
              <a:gd name="T34" fmla="*/ 65 w 79"/>
              <a:gd name="T35" fmla="*/ 106 h 122"/>
              <a:gd name="T36" fmla="*/ 65 w 79"/>
              <a:gd name="T37" fmla="*/ 112 h 122"/>
              <a:gd name="T38" fmla="*/ 65 w 79"/>
              <a:gd name="T39" fmla="*/ 112 h 122"/>
              <a:gd name="T40" fmla="*/ 61 w 79"/>
              <a:gd name="T41" fmla="*/ 116 h 122"/>
              <a:gd name="T42" fmla="*/ 49 w 79"/>
              <a:gd name="T43" fmla="*/ 121 h 122"/>
              <a:gd name="T44" fmla="*/ 47 w 79"/>
              <a:gd name="T45" fmla="*/ 122 h 122"/>
              <a:gd name="T46" fmla="*/ 45 w 79"/>
              <a:gd name="T47" fmla="*/ 114 h 122"/>
              <a:gd name="T48" fmla="*/ 48 w 79"/>
              <a:gd name="T49" fmla="*/ 116 h 122"/>
              <a:gd name="T50" fmla="*/ 59 w 79"/>
              <a:gd name="T51" fmla="*/ 111 h 122"/>
              <a:gd name="T52" fmla="*/ 59 w 79"/>
              <a:gd name="T53" fmla="*/ 111 h 122"/>
              <a:gd name="T54" fmla="*/ 59 w 79"/>
              <a:gd name="T55" fmla="*/ 110 h 122"/>
              <a:gd name="T56" fmla="*/ 59 w 79"/>
              <a:gd name="T57" fmla="*/ 109 h 122"/>
              <a:gd name="T58" fmla="*/ 42 w 79"/>
              <a:gd name="T59" fmla="*/ 71 h 122"/>
              <a:gd name="T60" fmla="*/ 71 w 79"/>
              <a:gd name="T61" fmla="*/ 68 h 122"/>
              <a:gd name="T62" fmla="*/ 72 w 79"/>
              <a:gd name="T63" fmla="*/ 68 h 122"/>
              <a:gd name="T64" fmla="*/ 72 w 79"/>
              <a:gd name="T65" fmla="*/ 66 h 122"/>
              <a:gd name="T66" fmla="*/ 8 w 79"/>
              <a:gd name="T67" fmla="*/ 6 h 122"/>
              <a:gd name="T68" fmla="*/ 7 w 79"/>
              <a:gd name="T69" fmla="*/ 6 h 122"/>
              <a:gd name="T70" fmla="*/ 7 w 79"/>
              <a:gd name="T71" fmla="*/ 6 h 122"/>
              <a:gd name="T72" fmla="*/ 6 w 79"/>
              <a:gd name="T73" fmla="*/ 6 h 122"/>
              <a:gd name="T74" fmla="*/ 6 w 79"/>
              <a:gd name="T75" fmla="*/ 7 h 122"/>
              <a:gd name="T76" fmla="*/ 6 w 79"/>
              <a:gd name="T77" fmla="*/ 95 h 122"/>
              <a:gd name="T78" fmla="*/ 7 w 79"/>
              <a:gd name="T79" fmla="*/ 96 h 122"/>
              <a:gd name="T80" fmla="*/ 7 w 79"/>
              <a:gd name="T81" fmla="*/ 96 h 122"/>
              <a:gd name="T82" fmla="*/ 29 w 79"/>
              <a:gd name="T83" fmla="*/ 76 h 122"/>
              <a:gd name="T84" fmla="*/ 45 w 79"/>
              <a:gd name="T85" fmla="*/ 11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9" h="122">
                <a:moveTo>
                  <a:pt x="47" y="122"/>
                </a:moveTo>
                <a:cubicBezTo>
                  <a:pt x="44" y="122"/>
                  <a:pt x="41" y="119"/>
                  <a:pt x="40" y="117"/>
                </a:cubicBezTo>
                <a:cubicBezTo>
                  <a:pt x="40" y="116"/>
                  <a:pt x="40" y="116"/>
                  <a:pt x="40" y="116"/>
                </a:cubicBezTo>
                <a:cubicBezTo>
                  <a:pt x="27" y="86"/>
                  <a:pt x="27" y="86"/>
                  <a:pt x="27" y="86"/>
                </a:cubicBezTo>
                <a:cubicBezTo>
                  <a:pt x="12" y="100"/>
                  <a:pt x="12" y="100"/>
                  <a:pt x="12" y="100"/>
                </a:cubicBezTo>
                <a:cubicBezTo>
                  <a:pt x="11" y="101"/>
                  <a:pt x="10" y="102"/>
                  <a:pt x="7" y="102"/>
                </a:cubicBezTo>
                <a:cubicBezTo>
                  <a:pt x="7" y="102"/>
                  <a:pt x="5" y="102"/>
                  <a:pt x="4" y="101"/>
                </a:cubicBezTo>
                <a:cubicBezTo>
                  <a:pt x="2" y="100"/>
                  <a:pt x="0" y="97"/>
                  <a:pt x="0" y="95"/>
                </a:cubicBezTo>
                <a:cubicBezTo>
                  <a:pt x="0" y="7"/>
                  <a:pt x="0" y="7"/>
                  <a:pt x="0" y="7"/>
                </a:cubicBezTo>
                <a:cubicBezTo>
                  <a:pt x="0" y="4"/>
                  <a:pt x="2" y="1"/>
                  <a:pt x="4" y="1"/>
                </a:cubicBezTo>
                <a:cubicBezTo>
                  <a:pt x="5" y="0"/>
                  <a:pt x="7" y="0"/>
                  <a:pt x="7" y="0"/>
                </a:cubicBezTo>
                <a:cubicBezTo>
                  <a:pt x="9" y="0"/>
                  <a:pt x="11" y="1"/>
                  <a:pt x="12" y="2"/>
                </a:cubicBezTo>
                <a:cubicBezTo>
                  <a:pt x="76" y="62"/>
                  <a:pt x="76" y="62"/>
                  <a:pt x="76" y="62"/>
                </a:cubicBezTo>
                <a:cubicBezTo>
                  <a:pt x="78" y="64"/>
                  <a:pt x="79" y="67"/>
                  <a:pt x="78" y="69"/>
                </a:cubicBezTo>
                <a:cubicBezTo>
                  <a:pt x="78" y="71"/>
                  <a:pt x="76" y="73"/>
                  <a:pt x="72" y="74"/>
                </a:cubicBezTo>
                <a:cubicBezTo>
                  <a:pt x="72" y="74"/>
                  <a:pt x="72" y="74"/>
                  <a:pt x="72" y="74"/>
                </a:cubicBezTo>
                <a:cubicBezTo>
                  <a:pt x="51" y="76"/>
                  <a:pt x="51" y="76"/>
                  <a:pt x="51" y="76"/>
                </a:cubicBezTo>
                <a:cubicBezTo>
                  <a:pt x="65" y="106"/>
                  <a:pt x="65" y="106"/>
                  <a:pt x="65" y="106"/>
                </a:cubicBezTo>
                <a:cubicBezTo>
                  <a:pt x="65" y="108"/>
                  <a:pt x="66" y="110"/>
                  <a:pt x="65" y="112"/>
                </a:cubicBezTo>
                <a:cubicBezTo>
                  <a:pt x="65" y="112"/>
                  <a:pt x="65" y="112"/>
                  <a:pt x="65" y="112"/>
                </a:cubicBezTo>
                <a:cubicBezTo>
                  <a:pt x="64" y="113"/>
                  <a:pt x="63" y="115"/>
                  <a:pt x="61" y="116"/>
                </a:cubicBezTo>
                <a:cubicBezTo>
                  <a:pt x="49" y="121"/>
                  <a:pt x="49" y="121"/>
                  <a:pt x="49" y="121"/>
                </a:cubicBezTo>
                <a:cubicBezTo>
                  <a:pt x="48" y="122"/>
                  <a:pt x="48" y="122"/>
                  <a:pt x="47" y="122"/>
                </a:cubicBezTo>
                <a:close/>
                <a:moveTo>
                  <a:pt x="45" y="114"/>
                </a:moveTo>
                <a:cubicBezTo>
                  <a:pt x="45" y="114"/>
                  <a:pt x="47" y="116"/>
                  <a:pt x="48" y="116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59" y="111"/>
                  <a:pt x="59" y="110"/>
                  <a:pt x="59" y="110"/>
                </a:cubicBezTo>
                <a:cubicBezTo>
                  <a:pt x="59" y="109"/>
                  <a:pt x="59" y="109"/>
                  <a:pt x="59" y="109"/>
                </a:cubicBezTo>
                <a:cubicBezTo>
                  <a:pt x="42" y="71"/>
                  <a:pt x="42" y="71"/>
                  <a:pt x="42" y="71"/>
                </a:cubicBezTo>
                <a:cubicBezTo>
                  <a:pt x="71" y="68"/>
                  <a:pt x="71" y="68"/>
                  <a:pt x="71" y="68"/>
                </a:cubicBezTo>
                <a:cubicBezTo>
                  <a:pt x="72" y="68"/>
                  <a:pt x="72" y="68"/>
                  <a:pt x="72" y="68"/>
                </a:cubicBezTo>
                <a:cubicBezTo>
                  <a:pt x="72" y="67"/>
                  <a:pt x="72" y="67"/>
                  <a:pt x="72" y="6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7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7"/>
                </a:cubicBezTo>
                <a:cubicBezTo>
                  <a:pt x="6" y="95"/>
                  <a:pt x="6" y="95"/>
                  <a:pt x="6" y="95"/>
                </a:cubicBezTo>
                <a:cubicBezTo>
                  <a:pt x="6" y="95"/>
                  <a:pt x="6" y="96"/>
                  <a:pt x="7" y="96"/>
                </a:cubicBezTo>
                <a:cubicBezTo>
                  <a:pt x="7" y="96"/>
                  <a:pt x="7" y="96"/>
                  <a:pt x="7" y="96"/>
                </a:cubicBezTo>
                <a:cubicBezTo>
                  <a:pt x="29" y="76"/>
                  <a:pt x="29" y="76"/>
                  <a:pt x="29" y="76"/>
                </a:cubicBezTo>
                <a:lnTo>
                  <a:pt x="45" y="1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 b="1"/>
          </a:p>
        </p:txBody>
      </p:sp>
      <p:pic>
        <p:nvPicPr>
          <p:cNvPr id="106" name="Imagen 1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05" y="10425444"/>
            <a:ext cx="3219744" cy="67548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18070" y="3597275"/>
            <a:ext cx="5638800" cy="8483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400" dirty="0"/>
              <a:t>THANK</a:t>
            </a:r>
            <a:r>
              <a:rPr sz="5400" spc="-5" dirty="0"/>
              <a:t> </a:t>
            </a:r>
            <a:r>
              <a:rPr sz="5400" spc="-20" dirty="0"/>
              <a:t>you!</a:t>
            </a:r>
          </a:p>
        </p:txBody>
      </p:sp>
      <p:sp>
        <p:nvSpPr>
          <p:cNvPr id="3" name="object 3"/>
          <p:cNvSpPr/>
          <p:nvPr/>
        </p:nvSpPr>
        <p:spPr>
          <a:xfrm>
            <a:off x="5981738" y="9541842"/>
            <a:ext cx="2471420" cy="1767205"/>
          </a:xfrm>
          <a:custGeom>
            <a:avLst/>
            <a:gdLst/>
            <a:ahLst/>
            <a:cxnLst/>
            <a:rect l="l" t="t" r="r" b="b"/>
            <a:pathLst>
              <a:path w="2471420" h="1767204">
                <a:moveTo>
                  <a:pt x="1235574" y="0"/>
                </a:moveTo>
                <a:lnTo>
                  <a:pt x="1187052" y="935"/>
                </a:lnTo>
                <a:lnTo>
                  <a:pt x="1139004" y="3717"/>
                </a:lnTo>
                <a:lnTo>
                  <a:pt x="1091465" y="8313"/>
                </a:lnTo>
                <a:lnTo>
                  <a:pt x="1044469" y="14688"/>
                </a:lnTo>
                <a:lnTo>
                  <a:pt x="998050" y="22807"/>
                </a:lnTo>
                <a:lnTo>
                  <a:pt x="952243" y="32636"/>
                </a:lnTo>
                <a:lnTo>
                  <a:pt x="907081" y="44141"/>
                </a:lnTo>
                <a:lnTo>
                  <a:pt x="862600" y="57288"/>
                </a:lnTo>
                <a:lnTo>
                  <a:pt x="818833" y="72041"/>
                </a:lnTo>
                <a:lnTo>
                  <a:pt x="775816" y="88367"/>
                </a:lnTo>
                <a:lnTo>
                  <a:pt x="733581" y="106231"/>
                </a:lnTo>
                <a:lnTo>
                  <a:pt x="692164" y="125600"/>
                </a:lnTo>
                <a:lnTo>
                  <a:pt x="651599" y="146438"/>
                </a:lnTo>
                <a:lnTo>
                  <a:pt x="611920" y="168711"/>
                </a:lnTo>
                <a:lnTo>
                  <a:pt x="573161" y="192385"/>
                </a:lnTo>
                <a:lnTo>
                  <a:pt x="535357" y="217425"/>
                </a:lnTo>
                <a:lnTo>
                  <a:pt x="498542" y="243798"/>
                </a:lnTo>
                <a:lnTo>
                  <a:pt x="462751" y="271468"/>
                </a:lnTo>
                <a:lnTo>
                  <a:pt x="428017" y="300402"/>
                </a:lnTo>
                <a:lnTo>
                  <a:pt x="394376" y="330565"/>
                </a:lnTo>
                <a:lnTo>
                  <a:pt x="361860" y="361923"/>
                </a:lnTo>
                <a:lnTo>
                  <a:pt x="330506" y="394441"/>
                </a:lnTo>
                <a:lnTo>
                  <a:pt x="300346" y="428085"/>
                </a:lnTo>
                <a:lnTo>
                  <a:pt x="271416" y="462821"/>
                </a:lnTo>
                <a:lnTo>
                  <a:pt x="243749" y="498614"/>
                </a:lnTo>
                <a:lnTo>
                  <a:pt x="217380" y="535430"/>
                </a:lnTo>
                <a:lnTo>
                  <a:pt x="192343" y="573235"/>
                </a:lnTo>
                <a:lnTo>
                  <a:pt x="168673" y="611994"/>
                </a:lnTo>
                <a:lnTo>
                  <a:pt x="146404" y="651673"/>
                </a:lnTo>
                <a:lnTo>
                  <a:pt x="125570" y="692237"/>
                </a:lnTo>
                <a:lnTo>
                  <a:pt x="106206" y="733653"/>
                </a:lnTo>
                <a:lnTo>
                  <a:pt x="88345" y="775885"/>
                </a:lnTo>
                <a:lnTo>
                  <a:pt x="72023" y="818900"/>
                </a:lnTo>
                <a:lnTo>
                  <a:pt x="57273" y="862663"/>
                </a:lnTo>
                <a:lnTo>
                  <a:pt x="44130" y="907139"/>
                </a:lnTo>
                <a:lnTo>
                  <a:pt x="32628" y="952295"/>
                </a:lnTo>
                <a:lnTo>
                  <a:pt x="22801" y="998096"/>
                </a:lnTo>
                <a:lnTo>
                  <a:pt x="14684" y="1044508"/>
                </a:lnTo>
                <a:lnTo>
                  <a:pt x="8311" y="1091496"/>
                </a:lnTo>
                <a:lnTo>
                  <a:pt x="3716" y="1139026"/>
                </a:lnTo>
                <a:lnTo>
                  <a:pt x="934" y="1187064"/>
                </a:lnTo>
                <a:lnTo>
                  <a:pt x="0" y="1235574"/>
                </a:lnTo>
                <a:lnTo>
                  <a:pt x="934" y="1284085"/>
                </a:lnTo>
                <a:lnTo>
                  <a:pt x="3716" y="1332121"/>
                </a:lnTo>
                <a:lnTo>
                  <a:pt x="8311" y="1379651"/>
                </a:lnTo>
                <a:lnTo>
                  <a:pt x="14684" y="1426638"/>
                </a:lnTo>
                <a:lnTo>
                  <a:pt x="22801" y="1473049"/>
                </a:lnTo>
                <a:lnTo>
                  <a:pt x="32628" y="1518850"/>
                </a:lnTo>
                <a:lnTo>
                  <a:pt x="44130" y="1564005"/>
                </a:lnTo>
                <a:lnTo>
                  <a:pt x="57273" y="1608481"/>
                </a:lnTo>
                <a:lnTo>
                  <a:pt x="72023" y="1652244"/>
                </a:lnTo>
                <a:lnTo>
                  <a:pt x="88345" y="1695258"/>
                </a:lnTo>
                <a:lnTo>
                  <a:pt x="106206" y="1737490"/>
                </a:lnTo>
                <a:lnTo>
                  <a:pt x="119870" y="1766713"/>
                </a:lnTo>
              </a:path>
              <a:path w="2471420" h="1767204">
                <a:moveTo>
                  <a:pt x="2351285" y="1766713"/>
                </a:moveTo>
                <a:lnTo>
                  <a:pt x="2382782" y="1695327"/>
                </a:lnTo>
                <a:lnTo>
                  <a:pt x="2399108" y="1652310"/>
                </a:lnTo>
                <a:lnTo>
                  <a:pt x="2413861" y="1608544"/>
                </a:lnTo>
                <a:lnTo>
                  <a:pt x="2427008" y="1564063"/>
                </a:lnTo>
                <a:lnTo>
                  <a:pt x="2438512" y="1518902"/>
                </a:lnTo>
                <a:lnTo>
                  <a:pt x="2448342" y="1473096"/>
                </a:lnTo>
                <a:lnTo>
                  <a:pt x="2456461" y="1426677"/>
                </a:lnTo>
                <a:lnTo>
                  <a:pt x="2462836" y="1379682"/>
                </a:lnTo>
                <a:lnTo>
                  <a:pt x="2467431" y="1332143"/>
                </a:lnTo>
                <a:lnTo>
                  <a:pt x="2470214" y="1284096"/>
                </a:lnTo>
                <a:lnTo>
                  <a:pt x="2470884" y="1249355"/>
                </a:lnTo>
              </a:path>
              <a:path w="2471420" h="1767204">
                <a:moveTo>
                  <a:pt x="2470884" y="1221789"/>
                </a:moveTo>
                <a:lnTo>
                  <a:pt x="2467433" y="1139004"/>
                </a:lnTo>
                <a:lnTo>
                  <a:pt x="2462838" y="1091465"/>
                </a:lnTo>
                <a:lnTo>
                  <a:pt x="2456465" y="1044469"/>
                </a:lnTo>
                <a:lnTo>
                  <a:pt x="2448348" y="998050"/>
                </a:lnTo>
                <a:lnTo>
                  <a:pt x="2438521" y="952243"/>
                </a:lnTo>
                <a:lnTo>
                  <a:pt x="2427019" y="907081"/>
                </a:lnTo>
                <a:lnTo>
                  <a:pt x="2413876" y="862600"/>
                </a:lnTo>
                <a:lnTo>
                  <a:pt x="2399126" y="818833"/>
                </a:lnTo>
                <a:lnTo>
                  <a:pt x="2382804" y="775816"/>
                </a:lnTo>
                <a:lnTo>
                  <a:pt x="2364943" y="733581"/>
                </a:lnTo>
                <a:lnTo>
                  <a:pt x="2345579" y="692164"/>
                </a:lnTo>
                <a:lnTo>
                  <a:pt x="2324745" y="651599"/>
                </a:lnTo>
                <a:lnTo>
                  <a:pt x="2302475" y="611920"/>
                </a:lnTo>
                <a:lnTo>
                  <a:pt x="2278805" y="573161"/>
                </a:lnTo>
                <a:lnTo>
                  <a:pt x="2253769" y="535357"/>
                </a:lnTo>
                <a:lnTo>
                  <a:pt x="2227400" y="498542"/>
                </a:lnTo>
                <a:lnTo>
                  <a:pt x="2199733" y="462751"/>
                </a:lnTo>
                <a:lnTo>
                  <a:pt x="2170803" y="428017"/>
                </a:lnTo>
                <a:lnTo>
                  <a:pt x="2140643" y="394376"/>
                </a:lnTo>
                <a:lnTo>
                  <a:pt x="2109289" y="361860"/>
                </a:lnTo>
                <a:lnTo>
                  <a:pt x="2076773" y="330506"/>
                </a:lnTo>
                <a:lnTo>
                  <a:pt x="2043132" y="300346"/>
                </a:lnTo>
                <a:lnTo>
                  <a:pt x="2008398" y="271416"/>
                </a:lnTo>
                <a:lnTo>
                  <a:pt x="1972607" y="243749"/>
                </a:lnTo>
                <a:lnTo>
                  <a:pt x="1935792" y="217380"/>
                </a:lnTo>
                <a:lnTo>
                  <a:pt x="1897988" y="192343"/>
                </a:lnTo>
                <a:lnTo>
                  <a:pt x="1859229" y="168673"/>
                </a:lnTo>
                <a:lnTo>
                  <a:pt x="1819550" y="146404"/>
                </a:lnTo>
                <a:lnTo>
                  <a:pt x="1778985" y="125570"/>
                </a:lnTo>
                <a:lnTo>
                  <a:pt x="1737568" y="106206"/>
                </a:lnTo>
                <a:lnTo>
                  <a:pt x="1695333" y="88345"/>
                </a:lnTo>
                <a:lnTo>
                  <a:pt x="1652316" y="72023"/>
                </a:lnTo>
                <a:lnTo>
                  <a:pt x="1608549" y="57273"/>
                </a:lnTo>
                <a:lnTo>
                  <a:pt x="1564068" y="44130"/>
                </a:lnTo>
                <a:lnTo>
                  <a:pt x="1518906" y="32628"/>
                </a:lnTo>
                <a:lnTo>
                  <a:pt x="1473099" y="22801"/>
                </a:lnTo>
                <a:lnTo>
                  <a:pt x="1426680" y="14684"/>
                </a:lnTo>
                <a:lnTo>
                  <a:pt x="1379684" y="8311"/>
                </a:lnTo>
                <a:lnTo>
                  <a:pt x="1332145" y="3716"/>
                </a:lnTo>
                <a:lnTo>
                  <a:pt x="1284097" y="934"/>
                </a:lnTo>
                <a:lnTo>
                  <a:pt x="1235574" y="0"/>
                </a:lnTo>
              </a:path>
              <a:path w="2471420" h="1767204">
                <a:moveTo>
                  <a:pt x="1235574" y="137325"/>
                </a:moveTo>
                <a:lnTo>
                  <a:pt x="1187938" y="138340"/>
                </a:lnTo>
                <a:lnTo>
                  <a:pt x="1140819" y="141357"/>
                </a:lnTo>
                <a:lnTo>
                  <a:pt x="1094260" y="146334"/>
                </a:lnTo>
                <a:lnTo>
                  <a:pt x="1048301" y="153231"/>
                </a:lnTo>
                <a:lnTo>
                  <a:pt x="1002984" y="162007"/>
                </a:lnTo>
                <a:lnTo>
                  <a:pt x="958350" y="172619"/>
                </a:lnTo>
                <a:lnTo>
                  <a:pt x="914440" y="185028"/>
                </a:lnTo>
                <a:lnTo>
                  <a:pt x="871295" y="199191"/>
                </a:lnTo>
                <a:lnTo>
                  <a:pt x="828957" y="215067"/>
                </a:lnTo>
                <a:lnTo>
                  <a:pt x="787467" y="232616"/>
                </a:lnTo>
                <a:lnTo>
                  <a:pt x="746866" y="251796"/>
                </a:lnTo>
                <a:lnTo>
                  <a:pt x="707195" y="272566"/>
                </a:lnTo>
                <a:lnTo>
                  <a:pt x="668496" y="294884"/>
                </a:lnTo>
                <a:lnTo>
                  <a:pt x="630810" y="318710"/>
                </a:lnTo>
                <a:lnTo>
                  <a:pt x="594177" y="344002"/>
                </a:lnTo>
                <a:lnTo>
                  <a:pt x="558639" y="370719"/>
                </a:lnTo>
                <a:lnTo>
                  <a:pt x="524238" y="398819"/>
                </a:lnTo>
                <a:lnTo>
                  <a:pt x="491015" y="428262"/>
                </a:lnTo>
                <a:lnTo>
                  <a:pt x="459010" y="459006"/>
                </a:lnTo>
                <a:lnTo>
                  <a:pt x="428266" y="491011"/>
                </a:lnTo>
                <a:lnTo>
                  <a:pt x="398823" y="524234"/>
                </a:lnTo>
                <a:lnTo>
                  <a:pt x="370722" y="558635"/>
                </a:lnTo>
                <a:lnTo>
                  <a:pt x="344005" y="594172"/>
                </a:lnTo>
                <a:lnTo>
                  <a:pt x="318713" y="630805"/>
                </a:lnTo>
                <a:lnTo>
                  <a:pt x="294887" y="668491"/>
                </a:lnTo>
                <a:lnTo>
                  <a:pt x="272568" y="707191"/>
                </a:lnTo>
                <a:lnTo>
                  <a:pt x="251798" y="746862"/>
                </a:lnTo>
                <a:lnTo>
                  <a:pt x="232618" y="787463"/>
                </a:lnTo>
                <a:lnTo>
                  <a:pt x="215069" y="828953"/>
                </a:lnTo>
                <a:lnTo>
                  <a:pt x="199192" y="871291"/>
                </a:lnTo>
                <a:lnTo>
                  <a:pt x="185029" y="914436"/>
                </a:lnTo>
                <a:lnTo>
                  <a:pt x="172620" y="958346"/>
                </a:lnTo>
                <a:lnTo>
                  <a:pt x="162007" y="1002981"/>
                </a:lnTo>
                <a:lnTo>
                  <a:pt x="153232" y="1048298"/>
                </a:lnTo>
                <a:lnTo>
                  <a:pt x="146334" y="1094258"/>
                </a:lnTo>
                <a:lnTo>
                  <a:pt x="141357" y="1140818"/>
                </a:lnTo>
                <a:lnTo>
                  <a:pt x="138340" y="1187937"/>
                </a:lnTo>
                <a:lnTo>
                  <a:pt x="137325" y="1235574"/>
                </a:lnTo>
                <a:lnTo>
                  <a:pt x="138340" y="1283211"/>
                </a:lnTo>
                <a:lnTo>
                  <a:pt x="141357" y="1330330"/>
                </a:lnTo>
                <a:lnTo>
                  <a:pt x="146334" y="1376889"/>
                </a:lnTo>
                <a:lnTo>
                  <a:pt x="153232" y="1422848"/>
                </a:lnTo>
                <a:lnTo>
                  <a:pt x="162007" y="1468165"/>
                </a:lnTo>
                <a:lnTo>
                  <a:pt x="172620" y="1512799"/>
                </a:lnTo>
                <a:lnTo>
                  <a:pt x="185029" y="1556709"/>
                </a:lnTo>
                <a:lnTo>
                  <a:pt x="199192" y="1599854"/>
                </a:lnTo>
                <a:lnTo>
                  <a:pt x="215069" y="1642192"/>
                </a:lnTo>
                <a:lnTo>
                  <a:pt x="232618" y="1683682"/>
                </a:lnTo>
                <a:lnTo>
                  <a:pt x="251798" y="1724283"/>
                </a:lnTo>
                <a:lnTo>
                  <a:pt x="272568" y="1763954"/>
                </a:lnTo>
                <a:lnTo>
                  <a:pt x="274160" y="1766713"/>
                </a:lnTo>
              </a:path>
              <a:path w="2471420" h="1767204">
                <a:moveTo>
                  <a:pt x="2196989" y="1766713"/>
                </a:moveTo>
                <a:lnTo>
                  <a:pt x="2219351" y="1724283"/>
                </a:lnTo>
                <a:lnTo>
                  <a:pt x="2238531" y="1683682"/>
                </a:lnTo>
                <a:lnTo>
                  <a:pt x="2256080" y="1642192"/>
                </a:lnTo>
                <a:lnTo>
                  <a:pt x="2271957" y="1599854"/>
                </a:lnTo>
                <a:lnTo>
                  <a:pt x="2286120" y="1556709"/>
                </a:lnTo>
                <a:lnTo>
                  <a:pt x="2298529" y="1512799"/>
                </a:lnTo>
                <a:lnTo>
                  <a:pt x="2309142" y="1468165"/>
                </a:lnTo>
                <a:lnTo>
                  <a:pt x="2317917" y="1422848"/>
                </a:lnTo>
                <a:lnTo>
                  <a:pt x="2324815" y="1376889"/>
                </a:lnTo>
                <a:lnTo>
                  <a:pt x="2329792" y="1330330"/>
                </a:lnTo>
                <a:lnTo>
                  <a:pt x="2332809" y="1283211"/>
                </a:lnTo>
                <a:lnTo>
                  <a:pt x="2333824" y="1235574"/>
                </a:lnTo>
                <a:lnTo>
                  <a:pt x="2332822" y="1187937"/>
                </a:lnTo>
                <a:lnTo>
                  <a:pt x="2329817" y="1140818"/>
                </a:lnTo>
                <a:lnTo>
                  <a:pt x="2324851" y="1094258"/>
                </a:lnTo>
                <a:lnTo>
                  <a:pt x="2317965" y="1048298"/>
                </a:lnTo>
                <a:lnTo>
                  <a:pt x="2309199" y="1002981"/>
                </a:lnTo>
                <a:lnTo>
                  <a:pt x="2298596" y="958346"/>
                </a:lnTo>
                <a:lnTo>
                  <a:pt x="2286196" y="914436"/>
                </a:lnTo>
                <a:lnTo>
                  <a:pt x="2272041" y="871291"/>
                </a:lnTo>
                <a:lnTo>
                  <a:pt x="2256171" y="828953"/>
                </a:lnTo>
                <a:lnTo>
                  <a:pt x="2238628" y="787463"/>
                </a:lnTo>
                <a:lnTo>
                  <a:pt x="2219454" y="746862"/>
                </a:lnTo>
                <a:lnTo>
                  <a:pt x="2198689" y="707191"/>
                </a:lnTo>
                <a:lnTo>
                  <a:pt x="2176375" y="668491"/>
                </a:lnTo>
                <a:lnTo>
                  <a:pt x="2152553" y="630805"/>
                </a:lnTo>
                <a:lnTo>
                  <a:pt x="2127264" y="594172"/>
                </a:lnTo>
                <a:lnTo>
                  <a:pt x="2100550" y="558635"/>
                </a:lnTo>
                <a:lnTo>
                  <a:pt x="2072451" y="524234"/>
                </a:lnTo>
                <a:lnTo>
                  <a:pt x="2043008" y="491011"/>
                </a:lnTo>
                <a:lnTo>
                  <a:pt x="2012264" y="459006"/>
                </a:lnTo>
                <a:lnTo>
                  <a:pt x="1980259" y="428262"/>
                </a:lnTo>
                <a:lnTo>
                  <a:pt x="1947035" y="398819"/>
                </a:lnTo>
                <a:lnTo>
                  <a:pt x="1912632" y="370719"/>
                </a:lnTo>
                <a:lnTo>
                  <a:pt x="1877092" y="344002"/>
                </a:lnTo>
                <a:lnTo>
                  <a:pt x="1840456" y="318710"/>
                </a:lnTo>
                <a:lnTo>
                  <a:pt x="1802766" y="294884"/>
                </a:lnTo>
                <a:lnTo>
                  <a:pt x="1764062" y="272566"/>
                </a:lnTo>
                <a:lnTo>
                  <a:pt x="1724386" y="251796"/>
                </a:lnTo>
                <a:lnTo>
                  <a:pt x="1683779" y="232616"/>
                </a:lnTo>
                <a:lnTo>
                  <a:pt x="1642282" y="215067"/>
                </a:lnTo>
                <a:lnTo>
                  <a:pt x="1599937" y="199191"/>
                </a:lnTo>
                <a:lnTo>
                  <a:pt x="1556785" y="185028"/>
                </a:lnTo>
                <a:lnTo>
                  <a:pt x="1512866" y="172619"/>
                </a:lnTo>
                <a:lnTo>
                  <a:pt x="1468222" y="162007"/>
                </a:lnTo>
                <a:lnTo>
                  <a:pt x="1422895" y="153231"/>
                </a:lnTo>
                <a:lnTo>
                  <a:pt x="1376926" y="146334"/>
                </a:lnTo>
                <a:lnTo>
                  <a:pt x="1330355" y="141357"/>
                </a:lnTo>
                <a:lnTo>
                  <a:pt x="1283224" y="138340"/>
                </a:lnTo>
                <a:lnTo>
                  <a:pt x="1235574" y="137325"/>
                </a:lnTo>
              </a:path>
              <a:path w="2471420" h="1767204">
                <a:moveTo>
                  <a:pt x="1235574" y="274640"/>
                </a:moveTo>
                <a:lnTo>
                  <a:pt x="1187614" y="275816"/>
                </a:lnTo>
                <a:lnTo>
                  <a:pt x="1140261" y="279308"/>
                </a:lnTo>
                <a:lnTo>
                  <a:pt x="1093573" y="285059"/>
                </a:lnTo>
                <a:lnTo>
                  <a:pt x="1047604" y="293016"/>
                </a:lnTo>
                <a:lnTo>
                  <a:pt x="1002408" y="303123"/>
                </a:lnTo>
                <a:lnTo>
                  <a:pt x="958042" y="315325"/>
                </a:lnTo>
                <a:lnTo>
                  <a:pt x="914560" y="329567"/>
                </a:lnTo>
                <a:lnTo>
                  <a:pt x="872017" y="345794"/>
                </a:lnTo>
                <a:lnTo>
                  <a:pt x="830468" y="363951"/>
                </a:lnTo>
                <a:lnTo>
                  <a:pt x="789968" y="383983"/>
                </a:lnTo>
                <a:lnTo>
                  <a:pt x="750572" y="405834"/>
                </a:lnTo>
                <a:lnTo>
                  <a:pt x="712336" y="429451"/>
                </a:lnTo>
                <a:lnTo>
                  <a:pt x="675314" y="454777"/>
                </a:lnTo>
                <a:lnTo>
                  <a:pt x="639561" y="481758"/>
                </a:lnTo>
                <a:lnTo>
                  <a:pt x="605133" y="510339"/>
                </a:lnTo>
                <a:lnTo>
                  <a:pt x="572084" y="540464"/>
                </a:lnTo>
                <a:lnTo>
                  <a:pt x="540469" y="572079"/>
                </a:lnTo>
                <a:lnTo>
                  <a:pt x="510345" y="605128"/>
                </a:lnTo>
                <a:lnTo>
                  <a:pt x="481765" y="639557"/>
                </a:lnTo>
                <a:lnTo>
                  <a:pt x="454784" y="675310"/>
                </a:lnTo>
                <a:lnTo>
                  <a:pt x="429458" y="712332"/>
                </a:lnTo>
                <a:lnTo>
                  <a:pt x="405842" y="750569"/>
                </a:lnTo>
                <a:lnTo>
                  <a:pt x="383991" y="789965"/>
                </a:lnTo>
                <a:lnTo>
                  <a:pt x="363959" y="830466"/>
                </a:lnTo>
                <a:lnTo>
                  <a:pt x="345803" y="872015"/>
                </a:lnTo>
                <a:lnTo>
                  <a:pt x="329576" y="914559"/>
                </a:lnTo>
                <a:lnTo>
                  <a:pt x="315334" y="958041"/>
                </a:lnTo>
                <a:lnTo>
                  <a:pt x="303133" y="1002408"/>
                </a:lnTo>
                <a:lnTo>
                  <a:pt x="293026" y="1047603"/>
                </a:lnTo>
                <a:lnTo>
                  <a:pt x="285069" y="1093573"/>
                </a:lnTo>
                <a:lnTo>
                  <a:pt x="279318" y="1140261"/>
                </a:lnTo>
                <a:lnTo>
                  <a:pt x="275827" y="1187613"/>
                </a:lnTo>
                <a:lnTo>
                  <a:pt x="274651" y="1235574"/>
                </a:lnTo>
                <a:lnTo>
                  <a:pt x="275827" y="1283535"/>
                </a:lnTo>
                <a:lnTo>
                  <a:pt x="279318" y="1330887"/>
                </a:lnTo>
                <a:lnTo>
                  <a:pt x="285069" y="1377576"/>
                </a:lnTo>
                <a:lnTo>
                  <a:pt x="293026" y="1423545"/>
                </a:lnTo>
                <a:lnTo>
                  <a:pt x="303133" y="1468740"/>
                </a:lnTo>
                <a:lnTo>
                  <a:pt x="315334" y="1513107"/>
                </a:lnTo>
                <a:lnTo>
                  <a:pt x="329576" y="1556589"/>
                </a:lnTo>
                <a:lnTo>
                  <a:pt x="345803" y="1599132"/>
                </a:lnTo>
                <a:lnTo>
                  <a:pt x="363959" y="1640681"/>
                </a:lnTo>
                <a:lnTo>
                  <a:pt x="383991" y="1681181"/>
                </a:lnTo>
                <a:lnTo>
                  <a:pt x="405842" y="1720577"/>
                </a:lnTo>
                <a:lnTo>
                  <a:pt x="429458" y="1758813"/>
                </a:lnTo>
                <a:lnTo>
                  <a:pt x="434862" y="1766713"/>
                </a:lnTo>
              </a:path>
              <a:path w="2471420" h="1767204">
                <a:moveTo>
                  <a:pt x="2036287" y="1766713"/>
                </a:moveTo>
                <a:lnTo>
                  <a:pt x="2065307" y="1720577"/>
                </a:lnTo>
                <a:lnTo>
                  <a:pt x="2087158" y="1681181"/>
                </a:lnTo>
                <a:lnTo>
                  <a:pt x="2107190" y="1640681"/>
                </a:lnTo>
                <a:lnTo>
                  <a:pt x="2125346" y="1599132"/>
                </a:lnTo>
                <a:lnTo>
                  <a:pt x="2141573" y="1556589"/>
                </a:lnTo>
                <a:lnTo>
                  <a:pt x="2155815" y="1513107"/>
                </a:lnTo>
                <a:lnTo>
                  <a:pt x="2168016" y="1468740"/>
                </a:lnTo>
                <a:lnTo>
                  <a:pt x="2178123" y="1423545"/>
                </a:lnTo>
                <a:lnTo>
                  <a:pt x="2186079" y="1377576"/>
                </a:lnTo>
                <a:lnTo>
                  <a:pt x="2191831" y="1330887"/>
                </a:lnTo>
                <a:lnTo>
                  <a:pt x="2195322" y="1283535"/>
                </a:lnTo>
                <a:lnTo>
                  <a:pt x="2196498" y="1235574"/>
                </a:lnTo>
                <a:lnTo>
                  <a:pt x="2195323" y="1187613"/>
                </a:lnTo>
                <a:lnTo>
                  <a:pt x="2191833" y="1140261"/>
                </a:lnTo>
                <a:lnTo>
                  <a:pt x="2186083" y="1093573"/>
                </a:lnTo>
                <a:lnTo>
                  <a:pt x="2178129" y="1047603"/>
                </a:lnTo>
                <a:lnTo>
                  <a:pt x="2168026" y="1002408"/>
                </a:lnTo>
                <a:lnTo>
                  <a:pt x="2155828" y="958041"/>
                </a:lnTo>
                <a:lnTo>
                  <a:pt x="2141591" y="914559"/>
                </a:lnTo>
                <a:lnTo>
                  <a:pt x="2125369" y="872015"/>
                </a:lnTo>
                <a:lnTo>
                  <a:pt x="2107217" y="830466"/>
                </a:lnTo>
                <a:lnTo>
                  <a:pt x="2087190" y="789965"/>
                </a:lnTo>
                <a:lnTo>
                  <a:pt x="2065344" y="750569"/>
                </a:lnTo>
                <a:lnTo>
                  <a:pt x="2041733" y="712332"/>
                </a:lnTo>
                <a:lnTo>
                  <a:pt x="2016412" y="675310"/>
                </a:lnTo>
                <a:lnTo>
                  <a:pt x="1989436" y="639557"/>
                </a:lnTo>
                <a:lnTo>
                  <a:pt x="1960861" y="605128"/>
                </a:lnTo>
                <a:lnTo>
                  <a:pt x="1930740" y="572079"/>
                </a:lnTo>
                <a:lnTo>
                  <a:pt x="1899130" y="540464"/>
                </a:lnTo>
                <a:lnTo>
                  <a:pt x="1866084" y="510339"/>
                </a:lnTo>
                <a:lnTo>
                  <a:pt x="1831659" y="481758"/>
                </a:lnTo>
                <a:lnTo>
                  <a:pt x="1795908" y="454777"/>
                </a:lnTo>
                <a:lnTo>
                  <a:pt x="1758887" y="429451"/>
                </a:lnTo>
                <a:lnTo>
                  <a:pt x="1720651" y="405834"/>
                </a:lnTo>
                <a:lnTo>
                  <a:pt x="1681255" y="383983"/>
                </a:lnTo>
                <a:lnTo>
                  <a:pt x="1640754" y="363951"/>
                </a:lnTo>
                <a:lnTo>
                  <a:pt x="1599202" y="345794"/>
                </a:lnTo>
                <a:lnTo>
                  <a:pt x="1556655" y="329567"/>
                </a:lnTo>
                <a:lnTo>
                  <a:pt x="1513168" y="315325"/>
                </a:lnTo>
                <a:lnTo>
                  <a:pt x="1468795" y="303123"/>
                </a:lnTo>
                <a:lnTo>
                  <a:pt x="1423592" y="293016"/>
                </a:lnTo>
                <a:lnTo>
                  <a:pt x="1377613" y="285059"/>
                </a:lnTo>
                <a:lnTo>
                  <a:pt x="1330914" y="279308"/>
                </a:lnTo>
                <a:lnTo>
                  <a:pt x="1283550" y="275816"/>
                </a:lnTo>
                <a:lnTo>
                  <a:pt x="1235574" y="274640"/>
                </a:lnTo>
              </a:path>
              <a:path w="2471420" h="1767204">
                <a:moveTo>
                  <a:pt x="1235574" y="411798"/>
                </a:moveTo>
                <a:lnTo>
                  <a:pt x="1187175" y="413197"/>
                </a:lnTo>
                <a:lnTo>
                  <a:pt x="1139512" y="417341"/>
                </a:lnTo>
                <a:lnTo>
                  <a:pt x="1092663" y="424153"/>
                </a:lnTo>
                <a:lnTo>
                  <a:pt x="1046704" y="433557"/>
                </a:lnTo>
                <a:lnTo>
                  <a:pt x="1001712" y="445473"/>
                </a:lnTo>
                <a:lnTo>
                  <a:pt x="957766" y="459827"/>
                </a:lnTo>
                <a:lnTo>
                  <a:pt x="914943" y="476539"/>
                </a:lnTo>
                <a:lnTo>
                  <a:pt x="873319" y="495533"/>
                </a:lnTo>
                <a:lnTo>
                  <a:pt x="832972" y="516732"/>
                </a:lnTo>
                <a:lnTo>
                  <a:pt x="793979" y="540058"/>
                </a:lnTo>
                <a:lnTo>
                  <a:pt x="756418" y="565434"/>
                </a:lnTo>
                <a:lnTo>
                  <a:pt x="720366" y="592782"/>
                </a:lnTo>
                <a:lnTo>
                  <a:pt x="685900" y="622026"/>
                </a:lnTo>
                <a:lnTo>
                  <a:pt x="653097" y="653088"/>
                </a:lnTo>
                <a:lnTo>
                  <a:pt x="622036" y="685891"/>
                </a:lnTo>
                <a:lnTo>
                  <a:pt x="592792" y="720357"/>
                </a:lnTo>
                <a:lnTo>
                  <a:pt x="565444" y="756410"/>
                </a:lnTo>
                <a:lnTo>
                  <a:pt x="540068" y="793971"/>
                </a:lnTo>
                <a:lnTo>
                  <a:pt x="516742" y="832964"/>
                </a:lnTo>
                <a:lnTo>
                  <a:pt x="495544" y="873312"/>
                </a:lnTo>
                <a:lnTo>
                  <a:pt x="476549" y="914936"/>
                </a:lnTo>
                <a:lnTo>
                  <a:pt x="459837" y="957761"/>
                </a:lnTo>
                <a:lnTo>
                  <a:pt x="445484" y="1001708"/>
                </a:lnTo>
                <a:lnTo>
                  <a:pt x="433567" y="1046700"/>
                </a:lnTo>
                <a:lnTo>
                  <a:pt x="424164" y="1092660"/>
                </a:lnTo>
                <a:lnTo>
                  <a:pt x="417352" y="1139510"/>
                </a:lnTo>
                <a:lnTo>
                  <a:pt x="413207" y="1187174"/>
                </a:lnTo>
                <a:lnTo>
                  <a:pt x="411809" y="1235574"/>
                </a:lnTo>
                <a:lnTo>
                  <a:pt x="413207" y="1283973"/>
                </a:lnTo>
                <a:lnTo>
                  <a:pt x="417352" y="1331636"/>
                </a:lnTo>
                <a:lnTo>
                  <a:pt x="424164" y="1378486"/>
                </a:lnTo>
                <a:lnTo>
                  <a:pt x="433567" y="1424445"/>
                </a:lnTo>
                <a:lnTo>
                  <a:pt x="445484" y="1469437"/>
                </a:lnTo>
                <a:lnTo>
                  <a:pt x="459837" y="1513383"/>
                </a:lnTo>
                <a:lnTo>
                  <a:pt x="476549" y="1556206"/>
                </a:lnTo>
                <a:lnTo>
                  <a:pt x="495544" y="1597830"/>
                </a:lnTo>
                <a:lnTo>
                  <a:pt x="516742" y="1638177"/>
                </a:lnTo>
                <a:lnTo>
                  <a:pt x="540068" y="1677170"/>
                </a:lnTo>
                <a:lnTo>
                  <a:pt x="565444" y="1714731"/>
                </a:lnTo>
                <a:lnTo>
                  <a:pt x="592792" y="1750783"/>
                </a:lnTo>
                <a:lnTo>
                  <a:pt x="606308" y="1766713"/>
                </a:lnTo>
              </a:path>
              <a:path w="2471420" h="1767204">
                <a:moveTo>
                  <a:pt x="1864840" y="1766713"/>
                </a:moveTo>
                <a:lnTo>
                  <a:pt x="1905705" y="1714731"/>
                </a:lnTo>
                <a:lnTo>
                  <a:pt x="1931081" y="1677170"/>
                </a:lnTo>
                <a:lnTo>
                  <a:pt x="1954407" y="1638177"/>
                </a:lnTo>
                <a:lnTo>
                  <a:pt x="1975605" y="1597830"/>
                </a:lnTo>
                <a:lnTo>
                  <a:pt x="1994599" y="1556206"/>
                </a:lnTo>
                <a:lnTo>
                  <a:pt x="2011312" y="1513383"/>
                </a:lnTo>
                <a:lnTo>
                  <a:pt x="2025665" y="1469437"/>
                </a:lnTo>
                <a:lnTo>
                  <a:pt x="2037582" y="1424445"/>
                </a:lnTo>
                <a:lnTo>
                  <a:pt x="2046985" y="1378486"/>
                </a:lnTo>
                <a:lnTo>
                  <a:pt x="2053797" y="1331636"/>
                </a:lnTo>
                <a:lnTo>
                  <a:pt x="2057941" y="1283973"/>
                </a:lnTo>
                <a:lnTo>
                  <a:pt x="2059340" y="1235574"/>
                </a:lnTo>
                <a:lnTo>
                  <a:pt x="2057941" y="1187174"/>
                </a:lnTo>
                <a:lnTo>
                  <a:pt x="2053797" y="1139510"/>
                </a:lnTo>
                <a:lnTo>
                  <a:pt x="2046985" y="1092660"/>
                </a:lnTo>
                <a:lnTo>
                  <a:pt x="2037582" y="1046700"/>
                </a:lnTo>
                <a:lnTo>
                  <a:pt x="2025665" y="1001708"/>
                </a:lnTo>
                <a:lnTo>
                  <a:pt x="2011312" y="957761"/>
                </a:lnTo>
                <a:lnTo>
                  <a:pt x="1994599" y="914936"/>
                </a:lnTo>
                <a:lnTo>
                  <a:pt x="1975605" y="873312"/>
                </a:lnTo>
                <a:lnTo>
                  <a:pt x="1954407" y="832964"/>
                </a:lnTo>
                <a:lnTo>
                  <a:pt x="1931081" y="793971"/>
                </a:lnTo>
                <a:lnTo>
                  <a:pt x="1905705" y="756410"/>
                </a:lnTo>
                <a:lnTo>
                  <a:pt x="1878357" y="720357"/>
                </a:lnTo>
                <a:lnTo>
                  <a:pt x="1849113" y="685891"/>
                </a:lnTo>
                <a:lnTo>
                  <a:pt x="1818051" y="653088"/>
                </a:lnTo>
                <a:lnTo>
                  <a:pt x="1785249" y="622026"/>
                </a:lnTo>
                <a:lnTo>
                  <a:pt x="1750783" y="592782"/>
                </a:lnTo>
                <a:lnTo>
                  <a:pt x="1714731" y="565434"/>
                </a:lnTo>
                <a:lnTo>
                  <a:pt x="1677170" y="540058"/>
                </a:lnTo>
                <a:lnTo>
                  <a:pt x="1638177" y="516732"/>
                </a:lnTo>
                <a:lnTo>
                  <a:pt x="1597830" y="495533"/>
                </a:lnTo>
                <a:lnTo>
                  <a:pt x="1556206" y="476539"/>
                </a:lnTo>
                <a:lnTo>
                  <a:pt x="1513383" y="459827"/>
                </a:lnTo>
                <a:lnTo>
                  <a:pt x="1469437" y="445473"/>
                </a:lnTo>
                <a:lnTo>
                  <a:pt x="1424445" y="433557"/>
                </a:lnTo>
                <a:lnTo>
                  <a:pt x="1378486" y="424153"/>
                </a:lnTo>
                <a:lnTo>
                  <a:pt x="1331636" y="417341"/>
                </a:lnTo>
                <a:lnTo>
                  <a:pt x="1283973" y="413197"/>
                </a:lnTo>
                <a:lnTo>
                  <a:pt x="1235574" y="411798"/>
                </a:lnTo>
              </a:path>
              <a:path w="2471420" h="1767204">
                <a:moveTo>
                  <a:pt x="1235574" y="549124"/>
                </a:moveTo>
                <a:lnTo>
                  <a:pt x="1186549" y="550848"/>
                </a:lnTo>
                <a:lnTo>
                  <a:pt x="1138455" y="555941"/>
                </a:lnTo>
                <a:lnTo>
                  <a:pt x="1091407" y="564287"/>
                </a:lnTo>
                <a:lnTo>
                  <a:pt x="1045522" y="575771"/>
                </a:lnTo>
                <a:lnTo>
                  <a:pt x="1000916" y="590276"/>
                </a:lnTo>
                <a:lnTo>
                  <a:pt x="957706" y="607685"/>
                </a:lnTo>
                <a:lnTo>
                  <a:pt x="916006" y="627884"/>
                </a:lnTo>
                <a:lnTo>
                  <a:pt x="875934" y="650755"/>
                </a:lnTo>
                <a:lnTo>
                  <a:pt x="837606" y="676183"/>
                </a:lnTo>
                <a:lnTo>
                  <a:pt x="801137" y="704051"/>
                </a:lnTo>
                <a:lnTo>
                  <a:pt x="766645" y="734244"/>
                </a:lnTo>
                <a:lnTo>
                  <a:pt x="734244" y="766645"/>
                </a:lnTo>
                <a:lnTo>
                  <a:pt x="704051" y="801137"/>
                </a:lnTo>
                <a:lnTo>
                  <a:pt x="676183" y="837606"/>
                </a:lnTo>
                <a:lnTo>
                  <a:pt x="650755" y="875934"/>
                </a:lnTo>
                <a:lnTo>
                  <a:pt x="627884" y="916006"/>
                </a:lnTo>
                <a:lnTo>
                  <a:pt x="607685" y="957706"/>
                </a:lnTo>
                <a:lnTo>
                  <a:pt x="590276" y="1000916"/>
                </a:lnTo>
                <a:lnTo>
                  <a:pt x="575771" y="1045522"/>
                </a:lnTo>
                <a:lnTo>
                  <a:pt x="564287" y="1091407"/>
                </a:lnTo>
                <a:lnTo>
                  <a:pt x="555941" y="1138455"/>
                </a:lnTo>
                <a:lnTo>
                  <a:pt x="550848" y="1186549"/>
                </a:lnTo>
                <a:lnTo>
                  <a:pt x="549124" y="1235574"/>
                </a:lnTo>
                <a:lnTo>
                  <a:pt x="550848" y="1284600"/>
                </a:lnTo>
                <a:lnTo>
                  <a:pt x="555941" y="1332694"/>
                </a:lnTo>
                <a:lnTo>
                  <a:pt x="564287" y="1379741"/>
                </a:lnTo>
                <a:lnTo>
                  <a:pt x="575771" y="1425626"/>
                </a:lnTo>
                <a:lnTo>
                  <a:pt x="590276" y="1470231"/>
                </a:lnTo>
                <a:lnTo>
                  <a:pt x="607685" y="1513441"/>
                </a:lnTo>
                <a:lnTo>
                  <a:pt x="627884" y="1555140"/>
                </a:lnTo>
                <a:lnTo>
                  <a:pt x="650755" y="1595212"/>
                </a:lnTo>
                <a:lnTo>
                  <a:pt x="676183" y="1633539"/>
                </a:lnTo>
                <a:lnTo>
                  <a:pt x="704051" y="1670007"/>
                </a:lnTo>
                <a:lnTo>
                  <a:pt x="734244" y="1704499"/>
                </a:lnTo>
                <a:lnTo>
                  <a:pt x="766645" y="1736899"/>
                </a:lnTo>
                <a:lnTo>
                  <a:pt x="800706" y="1766713"/>
                </a:lnTo>
              </a:path>
              <a:path w="2471420" h="1767204">
                <a:moveTo>
                  <a:pt x="1670443" y="1766713"/>
                </a:moveTo>
                <a:lnTo>
                  <a:pt x="1704504" y="1736899"/>
                </a:lnTo>
                <a:lnTo>
                  <a:pt x="1736905" y="1704499"/>
                </a:lnTo>
                <a:lnTo>
                  <a:pt x="1767097" y="1670007"/>
                </a:lnTo>
                <a:lnTo>
                  <a:pt x="1794966" y="1633539"/>
                </a:lnTo>
                <a:lnTo>
                  <a:pt x="1820394" y="1595212"/>
                </a:lnTo>
                <a:lnTo>
                  <a:pt x="1843265" y="1555140"/>
                </a:lnTo>
                <a:lnTo>
                  <a:pt x="1863464" y="1513441"/>
                </a:lnTo>
                <a:lnTo>
                  <a:pt x="1880873" y="1470231"/>
                </a:lnTo>
                <a:lnTo>
                  <a:pt x="1895378" y="1425626"/>
                </a:lnTo>
                <a:lnTo>
                  <a:pt x="1906862" y="1379741"/>
                </a:lnTo>
                <a:lnTo>
                  <a:pt x="1915208" y="1332694"/>
                </a:lnTo>
                <a:lnTo>
                  <a:pt x="1920301" y="1284600"/>
                </a:lnTo>
                <a:lnTo>
                  <a:pt x="1922025" y="1235574"/>
                </a:lnTo>
                <a:lnTo>
                  <a:pt x="1920301" y="1186549"/>
                </a:lnTo>
                <a:lnTo>
                  <a:pt x="1915208" y="1138455"/>
                </a:lnTo>
                <a:lnTo>
                  <a:pt x="1906862" y="1091407"/>
                </a:lnTo>
                <a:lnTo>
                  <a:pt x="1895378" y="1045522"/>
                </a:lnTo>
                <a:lnTo>
                  <a:pt x="1880873" y="1000916"/>
                </a:lnTo>
                <a:lnTo>
                  <a:pt x="1863464" y="957706"/>
                </a:lnTo>
                <a:lnTo>
                  <a:pt x="1843265" y="916006"/>
                </a:lnTo>
                <a:lnTo>
                  <a:pt x="1820394" y="875934"/>
                </a:lnTo>
                <a:lnTo>
                  <a:pt x="1794966" y="837606"/>
                </a:lnTo>
                <a:lnTo>
                  <a:pt x="1767097" y="801137"/>
                </a:lnTo>
                <a:lnTo>
                  <a:pt x="1736905" y="766645"/>
                </a:lnTo>
                <a:lnTo>
                  <a:pt x="1704504" y="734244"/>
                </a:lnTo>
                <a:lnTo>
                  <a:pt x="1670011" y="704051"/>
                </a:lnTo>
                <a:lnTo>
                  <a:pt x="1633543" y="676183"/>
                </a:lnTo>
                <a:lnTo>
                  <a:pt x="1595214" y="650755"/>
                </a:lnTo>
                <a:lnTo>
                  <a:pt x="1555143" y="627884"/>
                </a:lnTo>
                <a:lnTo>
                  <a:pt x="1513443" y="607685"/>
                </a:lnTo>
                <a:lnTo>
                  <a:pt x="1470233" y="590276"/>
                </a:lnTo>
                <a:lnTo>
                  <a:pt x="1425627" y="575771"/>
                </a:lnTo>
                <a:lnTo>
                  <a:pt x="1379742" y="564287"/>
                </a:lnTo>
                <a:lnTo>
                  <a:pt x="1332694" y="555941"/>
                </a:lnTo>
                <a:lnTo>
                  <a:pt x="1284600" y="550848"/>
                </a:lnTo>
                <a:lnTo>
                  <a:pt x="1235574" y="549124"/>
                </a:lnTo>
              </a:path>
              <a:path w="2471420" h="1767204">
                <a:moveTo>
                  <a:pt x="1235574" y="686450"/>
                </a:moveTo>
                <a:lnTo>
                  <a:pt x="1188184" y="688465"/>
                </a:lnTo>
                <a:lnTo>
                  <a:pt x="1141915" y="694400"/>
                </a:lnTo>
                <a:lnTo>
                  <a:pt x="1096932" y="704092"/>
                </a:lnTo>
                <a:lnTo>
                  <a:pt x="1053400" y="717374"/>
                </a:lnTo>
                <a:lnTo>
                  <a:pt x="1011483" y="734083"/>
                </a:lnTo>
                <a:lnTo>
                  <a:pt x="971345" y="754053"/>
                </a:lnTo>
                <a:lnTo>
                  <a:pt x="933153" y="777121"/>
                </a:lnTo>
                <a:lnTo>
                  <a:pt x="897069" y="803121"/>
                </a:lnTo>
                <a:lnTo>
                  <a:pt x="863260" y="831889"/>
                </a:lnTo>
                <a:lnTo>
                  <a:pt x="831889" y="863260"/>
                </a:lnTo>
                <a:lnTo>
                  <a:pt x="803121" y="897069"/>
                </a:lnTo>
                <a:lnTo>
                  <a:pt x="777121" y="933153"/>
                </a:lnTo>
                <a:lnTo>
                  <a:pt x="754053" y="971345"/>
                </a:lnTo>
                <a:lnTo>
                  <a:pt x="734083" y="1011483"/>
                </a:lnTo>
                <a:lnTo>
                  <a:pt x="717374" y="1053400"/>
                </a:lnTo>
                <a:lnTo>
                  <a:pt x="704092" y="1096932"/>
                </a:lnTo>
                <a:lnTo>
                  <a:pt x="694400" y="1141915"/>
                </a:lnTo>
                <a:lnTo>
                  <a:pt x="688465" y="1188184"/>
                </a:lnTo>
                <a:lnTo>
                  <a:pt x="686450" y="1235574"/>
                </a:lnTo>
                <a:lnTo>
                  <a:pt x="688465" y="1282963"/>
                </a:lnTo>
                <a:lnTo>
                  <a:pt x="694400" y="1329231"/>
                </a:lnTo>
                <a:lnTo>
                  <a:pt x="704092" y="1374213"/>
                </a:lnTo>
                <a:lnTo>
                  <a:pt x="717374" y="1417745"/>
                </a:lnTo>
                <a:lnTo>
                  <a:pt x="734083" y="1459662"/>
                </a:lnTo>
                <a:lnTo>
                  <a:pt x="754053" y="1499799"/>
                </a:lnTo>
                <a:lnTo>
                  <a:pt x="777121" y="1537992"/>
                </a:lnTo>
                <a:lnTo>
                  <a:pt x="803121" y="1574075"/>
                </a:lnTo>
                <a:lnTo>
                  <a:pt x="831889" y="1607885"/>
                </a:lnTo>
                <a:lnTo>
                  <a:pt x="863260" y="1639257"/>
                </a:lnTo>
                <a:lnTo>
                  <a:pt x="897069" y="1668025"/>
                </a:lnTo>
                <a:lnTo>
                  <a:pt x="933153" y="1694026"/>
                </a:lnTo>
                <a:lnTo>
                  <a:pt x="971345" y="1717094"/>
                </a:lnTo>
                <a:lnTo>
                  <a:pt x="1011483" y="1737065"/>
                </a:lnTo>
                <a:lnTo>
                  <a:pt x="1053400" y="1753774"/>
                </a:lnTo>
                <a:lnTo>
                  <a:pt x="1095807" y="1766713"/>
                </a:lnTo>
              </a:path>
              <a:path w="2471420" h="1767204">
                <a:moveTo>
                  <a:pt x="1375342" y="1766713"/>
                </a:moveTo>
                <a:lnTo>
                  <a:pt x="1417749" y="1753774"/>
                </a:lnTo>
                <a:lnTo>
                  <a:pt x="1459666" y="1737065"/>
                </a:lnTo>
                <a:lnTo>
                  <a:pt x="1499803" y="1717094"/>
                </a:lnTo>
                <a:lnTo>
                  <a:pt x="1537996" y="1694026"/>
                </a:lnTo>
                <a:lnTo>
                  <a:pt x="1574080" y="1668025"/>
                </a:lnTo>
                <a:lnTo>
                  <a:pt x="1607889" y="1639257"/>
                </a:lnTo>
                <a:lnTo>
                  <a:pt x="1639260" y="1607885"/>
                </a:lnTo>
                <a:lnTo>
                  <a:pt x="1668028" y="1574075"/>
                </a:lnTo>
                <a:lnTo>
                  <a:pt x="1694028" y="1537992"/>
                </a:lnTo>
                <a:lnTo>
                  <a:pt x="1717096" y="1499799"/>
                </a:lnTo>
                <a:lnTo>
                  <a:pt x="1737066" y="1459662"/>
                </a:lnTo>
                <a:lnTo>
                  <a:pt x="1753775" y="1417745"/>
                </a:lnTo>
                <a:lnTo>
                  <a:pt x="1767057" y="1374213"/>
                </a:lnTo>
                <a:lnTo>
                  <a:pt x="1776749" y="1329231"/>
                </a:lnTo>
                <a:lnTo>
                  <a:pt x="1782684" y="1282963"/>
                </a:lnTo>
                <a:lnTo>
                  <a:pt x="1784699" y="1235574"/>
                </a:lnTo>
                <a:lnTo>
                  <a:pt x="1782684" y="1188184"/>
                </a:lnTo>
                <a:lnTo>
                  <a:pt x="1776749" y="1141915"/>
                </a:lnTo>
                <a:lnTo>
                  <a:pt x="1767057" y="1096932"/>
                </a:lnTo>
                <a:lnTo>
                  <a:pt x="1753775" y="1053400"/>
                </a:lnTo>
                <a:lnTo>
                  <a:pt x="1737066" y="1011483"/>
                </a:lnTo>
                <a:lnTo>
                  <a:pt x="1717096" y="971345"/>
                </a:lnTo>
                <a:lnTo>
                  <a:pt x="1694028" y="933153"/>
                </a:lnTo>
                <a:lnTo>
                  <a:pt x="1668028" y="897069"/>
                </a:lnTo>
                <a:lnTo>
                  <a:pt x="1639260" y="863260"/>
                </a:lnTo>
                <a:lnTo>
                  <a:pt x="1607889" y="831889"/>
                </a:lnTo>
                <a:lnTo>
                  <a:pt x="1574080" y="803121"/>
                </a:lnTo>
                <a:lnTo>
                  <a:pt x="1537996" y="777121"/>
                </a:lnTo>
                <a:lnTo>
                  <a:pt x="1499803" y="754053"/>
                </a:lnTo>
                <a:lnTo>
                  <a:pt x="1459666" y="734083"/>
                </a:lnTo>
                <a:lnTo>
                  <a:pt x="1417749" y="717374"/>
                </a:lnTo>
                <a:lnTo>
                  <a:pt x="1374217" y="704092"/>
                </a:lnTo>
                <a:lnTo>
                  <a:pt x="1329234" y="694400"/>
                </a:lnTo>
                <a:lnTo>
                  <a:pt x="1282965" y="688465"/>
                </a:lnTo>
                <a:lnTo>
                  <a:pt x="1235574" y="686450"/>
                </a:lnTo>
              </a:path>
              <a:path w="2471420" h="1767204">
                <a:moveTo>
                  <a:pt x="1235574" y="823765"/>
                </a:moveTo>
                <a:lnTo>
                  <a:pt x="1187529" y="826536"/>
                </a:lnTo>
                <a:lnTo>
                  <a:pt x="1141117" y="834644"/>
                </a:lnTo>
                <a:lnTo>
                  <a:pt x="1096647" y="847778"/>
                </a:lnTo>
                <a:lnTo>
                  <a:pt x="1054426" y="865631"/>
                </a:lnTo>
                <a:lnTo>
                  <a:pt x="1014764" y="887891"/>
                </a:lnTo>
                <a:lnTo>
                  <a:pt x="977968" y="914251"/>
                </a:lnTo>
                <a:lnTo>
                  <a:pt x="944346" y="944400"/>
                </a:lnTo>
                <a:lnTo>
                  <a:pt x="914208" y="978030"/>
                </a:lnTo>
                <a:lnTo>
                  <a:pt x="887860" y="1014831"/>
                </a:lnTo>
                <a:lnTo>
                  <a:pt x="865612" y="1054493"/>
                </a:lnTo>
                <a:lnTo>
                  <a:pt x="847771" y="1096708"/>
                </a:lnTo>
                <a:lnTo>
                  <a:pt x="834645" y="1141166"/>
                </a:lnTo>
                <a:lnTo>
                  <a:pt x="826544" y="1187558"/>
                </a:lnTo>
                <a:lnTo>
                  <a:pt x="823775" y="1235574"/>
                </a:lnTo>
                <a:lnTo>
                  <a:pt x="826547" y="1283620"/>
                </a:lnTo>
                <a:lnTo>
                  <a:pt x="834654" y="1330032"/>
                </a:lnTo>
                <a:lnTo>
                  <a:pt x="847789" y="1374502"/>
                </a:lnTo>
                <a:lnTo>
                  <a:pt x="865641" y="1416722"/>
                </a:lnTo>
                <a:lnTo>
                  <a:pt x="887901" y="1456385"/>
                </a:lnTo>
                <a:lnTo>
                  <a:pt x="914260" y="1493181"/>
                </a:lnTo>
                <a:lnTo>
                  <a:pt x="944409" y="1526802"/>
                </a:lnTo>
                <a:lnTo>
                  <a:pt x="978038" y="1556941"/>
                </a:lnTo>
                <a:lnTo>
                  <a:pt x="1014838" y="1583289"/>
                </a:lnTo>
                <a:lnTo>
                  <a:pt x="1054500" y="1605537"/>
                </a:lnTo>
                <a:lnTo>
                  <a:pt x="1096713" y="1623378"/>
                </a:lnTo>
                <a:lnTo>
                  <a:pt x="1141170" y="1636503"/>
                </a:lnTo>
                <a:lnTo>
                  <a:pt x="1187560" y="1644605"/>
                </a:lnTo>
                <a:lnTo>
                  <a:pt x="1235574" y="1647373"/>
                </a:lnTo>
                <a:lnTo>
                  <a:pt x="1283589" y="1644602"/>
                </a:lnTo>
                <a:lnTo>
                  <a:pt x="1329979" y="1636495"/>
                </a:lnTo>
                <a:lnTo>
                  <a:pt x="1374435" y="1623360"/>
                </a:lnTo>
                <a:lnTo>
                  <a:pt x="1416649" y="1605508"/>
                </a:lnTo>
                <a:lnTo>
                  <a:pt x="1456311" y="1583248"/>
                </a:lnTo>
                <a:lnTo>
                  <a:pt x="1493111" y="1556888"/>
                </a:lnTo>
                <a:lnTo>
                  <a:pt x="1526740" y="1526740"/>
                </a:lnTo>
                <a:lnTo>
                  <a:pt x="1556888" y="1493111"/>
                </a:lnTo>
                <a:lnTo>
                  <a:pt x="1583248" y="1456311"/>
                </a:lnTo>
                <a:lnTo>
                  <a:pt x="1605508" y="1416649"/>
                </a:lnTo>
                <a:lnTo>
                  <a:pt x="1623360" y="1374435"/>
                </a:lnTo>
                <a:lnTo>
                  <a:pt x="1636495" y="1329979"/>
                </a:lnTo>
                <a:lnTo>
                  <a:pt x="1644602" y="1283589"/>
                </a:lnTo>
                <a:lnTo>
                  <a:pt x="1647373" y="1235574"/>
                </a:lnTo>
                <a:lnTo>
                  <a:pt x="1644636" y="1187558"/>
                </a:lnTo>
                <a:lnTo>
                  <a:pt x="1636556" y="1141166"/>
                </a:lnTo>
                <a:lnTo>
                  <a:pt x="1623445" y="1096708"/>
                </a:lnTo>
                <a:lnTo>
                  <a:pt x="1605611" y="1054493"/>
                </a:lnTo>
                <a:lnTo>
                  <a:pt x="1583363" y="1014831"/>
                </a:lnTo>
                <a:lnTo>
                  <a:pt x="1557012" y="978030"/>
                </a:lnTo>
                <a:lnTo>
                  <a:pt x="1526865" y="944400"/>
                </a:lnTo>
                <a:lnTo>
                  <a:pt x="1493234" y="914251"/>
                </a:lnTo>
                <a:lnTo>
                  <a:pt x="1456426" y="887891"/>
                </a:lnTo>
                <a:lnTo>
                  <a:pt x="1416752" y="865631"/>
                </a:lnTo>
                <a:lnTo>
                  <a:pt x="1374520" y="847778"/>
                </a:lnTo>
                <a:lnTo>
                  <a:pt x="1330040" y="834644"/>
                </a:lnTo>
                <a:lnTo>
                  <a:pt x="1283622" y="826536"/>
                </a:lnTo>
                <a:lnTo>
                  <a:pt x="1235574" y="823765"/>
                </a:lnTo>
              </a:path>
              <a:path w="2471420" h="1767204">
                <a:moveTo>
                  <a:pt x="1235574" y="960923"/>
                </a:moveTo>
                <a:lnTo>
                  <a:pt x="1186232" y="965346"/>
                </a:lnTo>
                <a:lnTo>
                  <a:pt x="1139781" y="978098"/>
                </a:lnTo>
                <a:lnTo>
                  <a:pt x="1096999" y="998406"/>
                </a:lnTo>
                <a:lnTo>
                  <a:pt x="1058665" y="1025495"/>
                </a:lnTo>
                <a:lnTo>
                  <a:pt x="1025556" y="1058592"/>
                </a:lnTo>
                <a:lnTo>
                  <a:pt x="998451" y="1096922"/>
                </a:lnTo>
                <a:lnTo>
                  <a:pt x="978127" y="1139712"/>
                </a:lnTo>
                <a:lnTo>
                  <a:pt x="965361" y="1186187"/>
                </a:lnTo>
                <a:lnTo>
                  <a:pt x="960934" y="1235574"/>
                </a:lnTo>
                <a:lnTo>
                  <a:pt x="965356" y="1284917"/>
                </a:lnTo>
                <a:lnTo>
                  <a:pt x="978107" y="1331368"/>
                </a:lnTo>
                <a:lnTo>
                  <a:pt x="998414" y="1374150"/>
                </a:lnTo>
                <a:lnTo>
                  <a:pt x="1025501" y="1412484"/>
                </a:lnTo>
                <a:lnTo>
                  <a:pt x="1058596" y="1445593"/>
                </a:lnTo>
                <a:lnTo>
                  <a:pt x="1096925" y="1472698"/>
                </a:lnTo>
                <a:lnTo>
                  <a:pt x="1139713" y="1493022"/>
                </a:lnTo>
                <a:lnTo>
                  <a:pt x="1186188" y="1505787"/>
                </a:lnTo>
                <a:lnTo>
                  <a:pt x="1235574" y="1510215"/>
                </a:lnTo>
                <a:lnTo>
                  <a:pt x="1284917" y="1505793"/>
                </a:lnTo>
                <a:lnTo>
                  <a:pt x="1331368" y="1493040"/>
                </a:lnTo>
                <a:lnTo>
                  <a:pt x="1374150" y="1472733"/>
                </a:lnTo>
                <a:lnTo>
                  <a:pt x="1412484" y="1445644"/>
                </a:lnTo>
                <a:lnTo>
                  <a:pt x="1445593" y="1412548"/>
                </a:lnTo>
                <a:lnTo>
                  <a:pt x="1472698" y="1374219"/>
                </a:lnTo>
                <a:lnTo>
                  <a:pt x="1493022" y="1331431"/>
                </a:lnTo>
                <a:lnTo>
                  <a:pt x="1505787" y="1284958"/>
                </a:lnTo>
                <a:lnTo>
                  <a:pt x="1510215" y="1235574"/>
                </a:lnTo>
                <a:lnTo>
                  <a:pt x="1505793" y="1186232"/>
                </a:lnTo>
                <a:lnTo>
                  <a:pt x="1493042" y="1139780"/>
                </a:lnTo>
                <a:lnTo>
                  <a:pt x="1472735" y="1096997"/>
                </a:lnTo>
                <a:lnTo>
                  <a:pt x="1445648" y="1058661"/>
                </a:lnTo>
                <a:lnTo>
                  <a:pt x="1412553" y="1025550"/>
                </a:lnTo>
                <a:lnTo>
                  <a:pt x="1374224" y="998443"/>
                </a:lnTo>
                <a:lnTo>
                  <a:pt x="1331436" y="978117"/>
                </a:lnTo>
                <a:lnTo>
                  <a:pt x="1284961" y="965351"/>
                </a:lnTo>
                <a:lnTo>
                  <a:pt x="1235574" y="960923"/>
                </a:lnTo>
              </a:path>
              <a:path w="2471420" h="1767204">
                <a:moveTo>
                  <a:pt x="1235574" y="1098249"/>
                </a:moveTo>
                <a:lnTo>
                  <a:pt x="1192186" y="1105254"/>
                </a:lnTo>
                <a:lnTo>
                  <a:pt x="1154491" y="1124757"/>
                </a:lnTo>
                <a:lnTo>
                  <a:pt x="1124757" y="1154491"/>
                </a:lnTo>
                <a:lnTo>
                  <a:pt x="1105254" y="1192186"/>
                </a:lnTo>
                <a:lnTo>
                  <a:pt x="1098249" y="1235574"/>
                </a:lnTo>
                <a:lnTo>
                  <a:pt x="1105254" y="1278958"/>
                </a:lnTo>
                <a:lnTo>
                  <a:pt x="1124757" y="1316650"/>
                </a:lnTo>
                <a:lnTo>
                  <a:pt x="1154491" y="1346382"/>
                </a:lnTo>
                <a:lnTo>
                  <a:pt x="1192186" y="1365885"/>
                </a:lnTo>
                <a:lnTo>
                  <a:pt x="1235574" y="1372890"/>
                </a:lnTo>
                <a:lnTo>
                  <a:pt x="1278959" y="1365885"/>
                </a:lnTo>
                <a:lnTo>
                  <a:pt x="1316654" y="1346382"/>
                </a:lnTo>
                <a:lnTo>
                  <a:pt x="1346388" y="1316650"/>
                </a:lnTo>
                <a:lnTo>
                  <a:pt x="1365894" y="1278958"/>
                </a:lnTo>
                <a:lnTo>
                  <a:pt x="1372900" y="1235574"/>
                </a:lnTo>
                <a:lnTo>
                  <a:pt x="1365910" y="1192186"/>
                </a:lnTo>
                <a:lnTo>
                  <a:pt x="1346437" y="1154491"/>
                </a:lnTo>
                <a:lnTo>
                  <a:pt x="1316726" y="1124757"/>
                </a:lnTo>
                <a:lnTo>
                  <a:pt x="1279023" y="1105254"/>
                </a:lnTo>
                <a:lnTo>
                  <a:pt x="1235574" y="1098249"/>
                </a:lnTo>
              </a:path>
            </a:pathLst>
          </a:custGeom>
          <a:ln w="8711">
            <a:solidFill>
              <a:srgbClr val="FF7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543265" y="9441014"/>
            <a:ext cx="1234440" cy="1234440"/>
            <a:chOff x="15543265" y="9441014"/>
            <a:chExt cx="1234440" cy="1234440"/>
          </a:xfrm>
        </p:grpSpPr>
        <p:sp>
          <p:nvSpPr>
            <p:cNvPr id="5" name="object 5"/>
            <p:cNvSpPr/>
            <p:nvPr/>
          </p:nvSpPr>
          <p:spPr>
            <a:xfrm>
              <a:off x="15545432" y="9443181"/>
              <a:ext cx="1229995" cy="1229995"/>
            </a:xfrm>
            <a:custGeom>
              <a:avLst/>
              <a:gdLst/>
              <a:ahLst/>
              <a:cxnLst/>
              <a:rect l="l" t="t" r="r" b="b"/>
              <a:pathLst>
                <a:path w="1229994" h="1229995">
                  <a:moveTo>
                    <a:pt x="614944" y="0"/>
                  </a:moveTo>
                  <a:lnTo>
                    <a:pt x="566881" y="1850"/>
                  </a:lnTo>
                  <a:lnTo>
                    <a:pt x="519831" y="7310"/>
                  </a:lnTo>
                  <a:lnTo>
                    <a:pt x="473930" y="16243"/>
                  </a:lnTo>
                  <a:lnTo>
                    <a:pt x="429315" y="28512"/>
                  </a:lnTo>
                  <a:lnTo>
                    <a:pt x="386123" y="43980"/>
                  </a:lnTo>
                  <a:lnTo>
                    <a:pt x="344489" y="62511"/>
                  </a:lnTo>
                  <a:lnTo>
                    <a:pt x="304552" y="83967"/>
                  </a:lnTo>
                  <a:lnTo>
                    <a:pt x="266447" y="108212"/>
                  </a:lnTo>
                  <a:lnTo>
                    <a:pt x="230311" y="135110"/>
                  </a:lnTo>
                  <a:lnTo>
                    <a:pt x="196280" y="164522"/>
                  </a:lnTo>
                  <a:lnTo>
                    <a:pt x="164492" y="196313"/>
                  </a:lnTo>
                  <a:lnTo>
                    <a:pt x="135083" y="230346"/>
                  </a:lnTo>
                  <a:lnTo>
                    <a:pt x="108190" y="266483"/>
                  </a:lnTo>
                  <a:lnTo>
                    <a:pt x="83948" y="304589"/>
                  </a:lnTo>
                  <a:lnTo>
                    <a:pt x="62496" y="344526"/>
                  </a:lnTo>
                  <a:lnTo>
                    <a:pt x="43969" y="386157"/>
                  </a:lnTo>
                  <a:lnTo>
                    <a:pt x="28504" y="429347"/>
                  </a:lnTo>
                  <a:lnTo>
                    <a:pt x="16238" y="473957"/>
                  </a:lnTo>
                  <a:lnTo>
                    <a:pt x="7308" y="519851"/>
                  </a:lnTo>
                  <a:lnTo>
                    <a:pt x="1849" y="566892"/>
                  </a:lnTo>
                  <a:lnTo>
                    <a:pt x="0" y="614944"/>
                  </a:lnTo>
                  <a:lnTo>
                    <a:pt x="1849" y="662996"/>
                  </a:lnTo>
                  <a:lnTo>
                    <a:pt x="7308" y="710038"/>
                  </a:lnTo>
                  <a:lnTo>
                    <a:pt x="16238" y="755932"/>
                  </a:lnTo>
                  <a:lnTo>
                    <a:pt x="28504" y="800542"/>
                  </a:lnTo>
                  <a:lnTo>
                    <a:pt x="43969" y="843731"/>
                  </a:lnTo>
                  <a:lnTo>
                    <a:pt x="62496" y="885362"/>
                  </a:lnTo>
                  <a:lnTo>
                    <a:pt x="83948" y="925299"/>
                  </a:lnTo>
                  <a:lnTo>
                    <a:pt x="108190" y="963405"/>
                  </a:lnTo>
                  <a:lnTo>
                    <a:pt x="135083" y="999542"/>
                  </a:lnTo>
                  <a:lnTo>
                    <a:pt x="164492" y="1033575"/>
                  </a:lnTo>
                  <a:lnTo>
                    <a:pt x="196280" y="1065366"/>
                  </a:lnTo>
                  <a:lnTo>
                    <a:pt x="230311" y="1094779"/>
                  </a:lnTo>
                  <a:lnTo>
                    <a:pt x="266447" y="1121676"/>
                  </a:lnTo>
                  <a:lnTo>
                    <a:pt x="304552" y="1145921"/>
                  </a:lnTo>
                  <a:lnTo>
                    <a:pt x="344489" y="1167378"/>
                  </a:lnTo>
                  <a:lnTo>
                    <a:pt x="386123" y="1185908"/>
                  </a:lnTo>
                  <a:lnTo>
                    <a:pt x="429315" y="1201376"/>
                  </a:lnTo>
                  <a:lnTo>
                    <a:pt x="473930" y="1213645"/>
                  </a:lnTo>
                  <a:lnTo>
                    <a:pt x="519831" y="1222578"/>
                  </a:lnTo>
                  <a:lnTo>
                    <a:pt x="566881" y="1228038"/>
                  </a:lnTo>
                  <a:lnTo>
                    <a:pt x="614944" y="1229889"/>
                  </a:lnTo>
                  <a:lnTo>
                    <a:pt x="662996" y="1228039"/>
                  </a:lnTo>
                  <a:lnTo>
                    <a:pt x="710038" y="1222580"/>
                  </a:lnTo>
                  <a:lnTo>
                    <a:pt x="755932" y="1213650"/>
                  </a:lnTo>
                  <a:lnTo>
                    <a:pt x="800542" y="1201384"/>
                  </a:lnTo>
                  <a:lnTo>
                    <a:pt x="843731" y="1185919"/>
                  </a:lnTo>
                  <a:lnTo>
                    <a:pt x="885362" y="1167392"/>
                  </a:lnTo>
                  <a:lnTo>
                    <a:pt x="925299" y="1145940"/>
                  </a:lnTo>
                  <a:lnTo>
                    <a:pt x="963405" y="1121699"/>
                  </a:lnTo>
                  <a:lnTo>
                    <a:pt x="999542" y="1094805"/>
                  </a:lnTo>
                  <a:lnTo>
                    <a:pt x="1033575" y="1065396"/>
                  </a:lnTo>
                  <a:lnTo>
                    <a:pt x="1065366" y="1033608"/>
                  </a:lnTo>
                  <a:lnTo>
                    <a:pt x="1094779" y="999578"/>
                  </a:lnTo>
                  <a:lnTo>
                    <a:pt x="1121676" y="963442"/>
                  </a:lnTo>
                  <a:lnTo>
                    <a:pt x="1145921" y="925336"/>
                  </a:lnTo>
                  <a:lnTo>
                    <a:pt x="1167378" y="885399"/>
                  </a:lnTo>
                  <a:lnTo>
                    <a:pt x="1185908" y="843766"/>
                  </a:lnTo>
                  <a:lnTo>
                    <a:pt x="1201376" y="800573"/>
                  </a:lnTo>
                  <a:lnTo>
                    <a:pt x="1213645" y="755958"/>
                  </a:lnTo>
                  <a:lnTo>
                    <a:pt x="1222578" y="710057"/>
                  </a:lnTo>
                  <a:lnTo>
                    <a:pt x="1228038" y="663007"/>
                  </a:lnTo>
                  <a:lnTo>
                    <a:pt x="1229889" y="614944"/>
                  </a:lnTo>
                  <a:lnTo>
                    <a:pt x="1228039" y="566881"/>
                  </a:lnTo>
                  <a:lnTo>
                    <a:pt x="1222580" y="519831"/>
                  </a:lnTo>
                  <a:lnTo>
                    <a:pt x="1213650" y="473930"/>
                  </a:lnTo>
                  <a:lnTo>
                    <a:pt x="1201384" y="429315"/>
                  </a:lnTo>
                  <a:lnTo>
                    <a:pt x="1185919" y="386123"/>
                  </a:lnTo>
                  <a:lnTo>
                    <a:pt x="1167392" y="344489"/>
                  </a:lnTo>
                  <a:lnTo>
                    <a:pt x="1145940" y="304552"/>
                  </a:lnTo>
                  <a:lnTo>
                    <a:pt x="1121699" y="266447"/>
                  </a:lnTo>
                  <a:lnTo>
                    <a:pt x="1094805" y="230311"/>
                  </a:lnTo>
                  <a:lnTo>
                    <a:pt x="1065396" y="196280"/>
                  </a:lnTo>
                  <a:lnTo>
                    <a:pt x="1033608" y="164492"/>
                  </a:lnTo>
                  <a:lnTo>
                    <a:pt x="999578" y="135083"/>
                  </a:lnTo>
                  <a:lnTo>
                    <a:pt x="963442" y="108190"/>
                  </a:lnTo>
                  <a:lnTo>
                    <a:pt x="925336" y="83948"/>
                  </a:lnTo>
                  <a:lnTo>
                    <a:pt x="885399" y="62496"/>
                  </a:lnTo>
                  <a:lnTo>
                    <a:pt x="843766" y="43969"/>
                  </a:lnTo>
                  <a:lnTo>
                    <a:pt x="800573" y="28504"/>
                  </a:lnTo>
                  <a:lnTo>
                    <a:pt x="755958" y="16238"/>
                  </a:lnTo>
                  <a:lnTo>
                    <a:pt x="710057" y="7308"/>
                  </a:lnTo>
                  <a:lnTo>
                    <a:pt x="663007" y="1849"/>
                  </a:lnTo>
                  <a:lnTo>
                    <a:pt x="614944" y="0"/>
                  </a:lnTo>
                  <a:close/>
                </a:path>
                <a:path w="1229994" h="1229995">
                  <a:moveTo>
                    <a:pt x="614944" y="68343"/>
                  </a:moveTo>
                  <a:lnTo>
                    <a:pt x="567785" y="70349"/>
                  </a:lnTo>
                  <a:lnTo>
                    <a:pt x="521739" y="76259"/>
                  </a:lnTo>
                  <a:lnTo>
                    <a:pt x="476970" y="85909"/>
                  </a:lnTo>
                  <a:lnTo>
                    <a:pt x="433643" y="99134"/>
                  </a:lnTo>
                  <a:lnTo>
                    <a:pt x="391922" y="115769"/>
                  </a:lnTo>
                  <a:lnTo>
                    <a:pt x="351971" y="135652"/>
                  </a:lnTo>
                  <a:lnTo>
                    <a:pt x="313953" y="158618"/>
                  </a:lnTo>
                  <a:lnTo>
                    <a:pt x="278034" y="184503"/>
                  </a:lnTo>
                  <a:lnTo>
                    <a:pt x="244377" y="213143"/>
                  </a:lnTo>
                  <a:lnTo>
                    <a:pt x="213146" y="244373"/>
                  </a:lnTo>
                  <a:lnTo>
                    <a:pt x="184506" y="278029"/>
                  </a:lnTo>
                  <a:lnTo>
                    <a:pt x="158621" y="313949"/>
                  </a:lnTo>
                  <a:lnTo>
                    <a:pt x="135655" y="351966"/>
                  </a:lnTo>
                  <a:lnTo>
                    <a:pt x="115771" y="391917"/>
                  </a:lnTo>
                  <a:lnTo>
                    <a:pt x="99135" y="433639"/>
                  </a:lnTo>
                  <a:lnTo>
                    <a:pt x="85909" y="476967"/>
                  </a:lnTo>
                  <a:lnTo>
                    <a:pt x="76260" y="521736"/>
                  </a:lnTo>
                  <a:lnTo>
                    <a:pt x="70350" y="567783"/>
                  </a:lnTo>
                  <a:lnTo>
                    <a:pt x="68343" y="614944"/>
                  </a:lnTo>
                  <a:lnTo>
                    <a:pt x="70350" y="662103"/>
                  </a:lnTo>
                  <a:lnTo>
                    <a:pt x="76260" y="708149"/>
                  </a:lnTo>
                  <a:lnTo>
                    <a:pt x="85909" y="752918"/>
                  </a:lnTo>
                  <a:lnTo>
                    <a:pt x="99135" y="796245"/>
                  </a:lnTo>
                  <a:lnTo>
                    <a:pt x="115771" y="837966"/>
                  </a:lnTo>
                  <a:lnTo>
                    <a:pt x="135655" y="877918"/>
                  </a:lnTo>
                  <a:lnTo>
                    <a:pt x="158621" y="915935"/>
                  </a:lnTo>
                  <a:lnTo>
                    <a:pt x="184506" y="951854"/>
                  </a:lnTo>
                  <a:lnTo>
                    <a:pt x="213146" y="985511"/>
                  </a:lnTo>
                  <a:lnTo>
                    <a:pt x="244377" y="1016742"/>
                  </a:lnTo>
                  <a:lnTo>
                    <a:pt x="278034" y="1045382"/>
                  </a:lnTo>
                  <a:lnTo>
                    <a:pt x="313953" y="1071267"/>
                  </a:lnTo>
                  <a:lnTo>
                    <a:pt x="351971" y="1094234"/>
                  </a:lnTo>
                  <a:lnTo>
                    <a:pt x="391922" y="1114117"/>
                  </a:lnTo>
                  <a:lnTo>
                    <a:pt x="433643" y="1130754"/>
                  </a:lnTo>
                  <a:lnTo>
                    <a:pt x="476970" y="1143979"/>
                  </a:lnTo>
                  <a:lnTo>
                    <a:pt x="521739" y="1153629"/>
                  </a:lnTo>
                  <a:lnTo>
                    <a:pt x="567785" y="1159539"/>
                  </a:lnTo>
                  <a:lnTo>
                    <a:pt x="614944" y="1161545"/>
                  </a:lnTo>
                  <a:lnTo>
                    <a:pt x="662103" y="1159539"/>
                  </a:lnTo>
                  <a:lnTo>
                    <a:pt x="708149" y="1153629"/>
                  </a:lnTo>
                  <a:lnTo>
                    <a:pt x="752918" y="1143979"/>
                  </a:lnTo>
                  <a:lnTo>
                    <a:pt x="796245" y="1130754"/>
                  </a:lnTo>
                  <a:lnTo>
                    <a:pt x="837966" y="1114117"/>
                  </a:lnTo>
                  <a:lnTo>
                    <a:pt x="877918" y="1094234"/>
                  </a:lnTo>
                  <a:lnTo>
                    <a:pt x="915935" y="1071267"/>
                  </a:lnTo>
                  <a:lnTo>
                    <a:pt x="951854" y="1045382"/>
                  </a:lnTo>
                  <a:lnTo>
                    <a:pt x="985511" y="1016742"/>
                  </a:lnTo>
                  <a:lnTo>
                    <a:pt x="1016742" y="985511"/>
                  </a:lnTo>
                  <a:lnTo>
                    <a:pt x="1045382" y="951854"/>
                  </a:lnTo>
                  <a:lnTo>
                    <a:pt x="1071267" y="915935"/>
                  </a:lnTo>
                  <a:lnTo>
                    <a:pt x="1094234" y="877918"/>
                  </a:lnTo>
                  <a:lnTo>
                    <a:pt x="1114117" y="837966"/>
                  </a:lnTo>
                  <a:lnTo>
                    <a:pt x="1130754" y="796245"/>
                  </a:lnTo>
                  <a:lnTo>
                    <a:pt x="1143979" y="752918"/>
                  </a:lnTo>
                  <a:lnTo>
                    <a:pt x="1153629" y="708149"/>
                  </a:lnTo>
                  <a:lnTo>
                    <a:pt x="1159539" y="662103"/>
                  </a:lnTo>
                  <a:lnTo>
                    <a:pt x="1161545" y="614944"/>
                  </a:lnTo>
                  <a:lnTo>
                    <a:pt x="1159550" y="567783"/>
                  </a:lnTo>
                  <a:lnTo>
                    <a:pt x="1153650" y="521736"/>
                  </a:lnTo>
                  <a:lnTo>
                    <a:pt x="1144009" y="476967"/>
                  </a:lnTo>
                  <a:lnTo>
                    <a:pt x="1130791" y="433639"/>
                  </a:lnTo>
                  <a:lnTo>
                    <a:pt x="1114161" y="391917"/>
                  </a:lnTo>
                  <a:lnTo>
                    <a:pt x="1094283" y="351966"/>
                  </a:lnTo>
                  <a:lnTo>
                    <a:pt x="1071321" y="313949"/>
                  </a:lnTo>
                  <a:lnTo>
                    <a:pt x="1045439" y="278029"/>
                  </a:lnTo>
                  <a:lnTo>
                    <a:pt x="1016800" y="244373"/>
                  </a:lnTo>
                  <a:lnTo>
                    <a:pt x="985570" y="213143"/>
                  </a:lnTo>
                  <a:lnTo>
                    <a:pt x="951912" y="184503"/>
                  </a:lnTo>
                  <a:lnTo>
                    <a:pt x="915991" y="158618"/>
                  </a:lnTo>
                  <a:lnTo>
                    <a:pt x="877970" y="135652"/>
                  </a:lnTo>
                  <a:lnTo>
                    <a:pt x="838013" y="115769"/>
                  </a:lnTo>
                  <a:lnTo>
                    <a:pt x="796286" y="99134"/>
                  </a:lnTo>
                  <a:lnTo>
                    <a:pt x="752951" y="85909"/>
                  </a:lnTo>
                  <a:lnTo>
                    <a:pt x="708173" y="76259"/>
                  </a:lnTo>
                  <a:lnTo>
                    <a:pt x="662116" y="70349"/>
                  </a:lnTo>
                  <a:lnTo>
                    <a:pt x="614944" y="68343"/>
                  </a:lnTo>
                  <a:close/>
                </a:path>
                <a:path w="1229994" h="1229995">
                  <a:moveTo>
                    <a:pt x="614944" y="136686"/>
                  </a:moveTo>
                  <a:lnTo>
                    <a:pt x="566044" y="139156"/>
                  </a:lnTo>
                  <a:lnTo>
                    <a:pt x="518557" y="146403"/>
                  </a:lnTo>
                  <a:lnTo>
                    <a:pt x="472723" y="158188"/>
                  </a:lnTo>
                  <a:lnTo>
                    <a:pt x="428783" y="174270"/>
                  </a:lnTo>
                  <a:lnTo>
                    <a:pt x="386976" y="194409"/>
                  </a:lnTo>
                  <a:lnTo>
                    <a:pt x="347544" y="218364"/>
                  </a:lnTo>
                  <a:lnTo>
                    <a:pt x="310726" y="245896"/>
                  </a:lnTo>
                  <a:lnTo>
                    <a:pt x="276763" y="276763"/>
                  </a:lnTo>
                  <a:lnTo>
                    <a:pt x="245896" y="310726"/>
                  </a:lnTo>
                  <a:lnTo>
                    <a:pt x="218364" y="347544"/>
                  </a:lnTo>
                  <a:lnTo>
                    <a:pt x="194409" y="386976"/>
                  </a:lnTo>
                  <a:lnTo>
                    <a:pt x="174270" y="428783"/>
                  </a:lnTo>
                  <a:lnTo>
                    <a:pt x="158188" y="472723"/>
                  </a:lnTo>
                  <a:lnTo>
                    <a:pt x="146403" y="518557"/>
                  </a:lnTo>
                  <a:lnTo>
                    <a:pt x="139156" y="566044"/>
                  </a:lnTo>
                  <a:lnTo>
                    <a:pt x="136686" y="614944"/>
                  </a:lnTo>
                  <a:lnTo>
                    <a:pt x="139156" y="663844"/>
                  </a:lnTo>
                  <a:lnTo>
                    <a:pt x="146403" y="711330"/>
                  </a:lnTo>
                  <a:lnTo>
                    <a:pt x="158188" y="757164"/>
                  </a:lnTo>
                  <a:lnTo>
                    <a:pt x="174270" y="801104"/>
                  </a:lnTo>
                  <a:lnTo>
                    <a:pt x="194409" y="842910"/>
                  </a:lnTo>
                  <a:lnTo>
                    <a:pt x="218364" y="882341"/>
                  </a:lnTo>
                  <a:lnTo>
                    <a:pt x="245896" y="919158"/>
                  </a:lnTo>
                  <a:lnTo>
                    <a:pt x="276763" y="953120"/>
                  </a:lnTo>
                  <a:lnTo>
                    <a:pt x="310726" y="983986"/>
                  </a:lnTo>
                  <a:lnTo>
                    <a:pt x="347544" y="1011517"/>
                  </a:lnTo>
                  <a:lnTo>
                    <a:pt x="386976" y="1035471"/>
                  </a:lnTo>
                  <a:lnTo>
                    <a:pt x="428783" y="1055610"/>
                  </a:lnTo>
                  <a:lnTo>
                    <a:pt x="472723" y="1071691"/>
                  </a:lnTo>
                  <a:lnTo>
                    <a:pt x="518557" y="1083475"/>
                  </a:lnTo>
                  <a:lnTo>
                    <a:pt x="566044" y="1090722"/>
                  </a:lnTo>
                  <a:lnTo>
                    <a:pt x="614944" y="1093191"/>
                  </a:lnTo>
                  <a:lnTo>
                    <a:pt x="663844" y="1090722"/>
                  </a:lnTo>
                  <a:lnTo>
                    <a:pt x="711330" y="1083475"/>
                  </a:lnTo>
                  <a:lnTo>
                    <a:pt x="757164" y="1071691"/>
                  </a:lnTo>
                  <a:lnTo>
                    <a:pt x="801104" y="1055610"/>
                  </a:lnTo>
                  <a:lnTo>
                    <a:pt x="842910" y="1035471"/>
                  </a:lnTo>
                  <a:lnTo>
                    <a:pt x="882341" y="1011517"/>
                  </a:lnTo>
                  <a:lnTo>
                    <a:pt x="919158" y="983986"/>
                  </a:lnTo>
                  <a:lnTo>
                    <a:pt x="953120" y="953120"/>
                  </a:lnTo>
                  <a:lnTo>
                    <a:pt x="983986" y="919158"/>
                  </a:lnTo>
                  <a:lnTo>
                    <a:pt x="1011517" y="882341"/>
                  </a:lnTo>
                  <a:lnTo>
                    <a:pt x="1035471" y="842910"/>
                  </a:lnTo>
                  <a:lnTo>
                    <a:pt x="1055610" y="801104"/>
                  </a:lnTo>
                  <a:lnTo>
                    <a:pt x="1071691" y="757164"/>
                  </a:lnTo>
                  <a:lnTo>
                    <a:pt x="1083475" y="711330"/>
                  </a:lnTo>
                  <a:lnTo>
                    <a:pt x="1090722" y="663844"/>
                  </a:lnTo>
                  <a:lnTo>
                    <a:pt x="1093191" y="614944"/>
                  </a:lnTo>
                  <a:lnTo>
                    <a:pt x="1090723" y="566044"/>
                  </a:lnTo>
                  <a:lnTo>
                    <a:pt x="1083479" y="518557"/>
                  </a:lnTo>
                  <a:lnTo>
                    <a:pt x="1071698" y="472723"/>
                  </a:lnTo>
                  <a:lnTo>
                    <a:pt x="1055621" y="428783"/>
                  </a:lnTo>
                  <a:lnTo>
                    <a:pt x="1035488" y="386976"/>
                  </a:lnTo>
                  <a:lnTo>
                    <a:pt x="1011539" y="347544"/>
                  </a:lnTo>
                  <a:lnTo>
                    <a:pt x="984013" y="310726"/>
                  </a:lnTo>
                  <a:lnTo>
                    <a:pt x="953151" y="276763"/>
                  </a:lnTo>
                  <a:lnTo>
                    <a:pt x="919193" y="245896"/>
                  </a:lnTo>
                  <a:lnTo>
                    <a:pt x="882378" y="218364"/>
                  </a:lnTo>
                  <a:lnTo>
                    <a:pt x="842947" y="194409"/>
                  </a:lnTo>
                  <a:lnTo>
                    <a:pt x="801139" y="174270"/>
                  </a:lnTo>
                  <a:lnTo>
                    <a:pt x="757195" y="158188"/>
                  </a:lnTo>
                  <a:lnTo>
                    <a:pt x="711355" y="146403"/>
                  </a:lnTo>
                  <a:lnTo>
                    <a:pt x="663858" y="139156"/>
                  </a:lnTo>
                  <a:lnTo>
                    <a:pt x="614944" y="136686"/>
                  </a:lnTo>
                  <a:close/>
                </a:path>
                <a:path w="1229994" h="1229995">
                  <a:moveTo>
                    <a:pt x="614944" y="204957"/>
                  </a:moveTo>
                  <a:lnTo>
                    <a:pt x="567134" y="207715"/>
                  </a:lnTo>
                  <a:lnTo>
                    <a:pt x="520943" y="215786"/>
                  </a:lnTo>
                  <a:lnTo>
                    <a:pt x="476679" y="228860"/>
                  </a:lnTo>
                  <a:lnTo>
                    <a:pt x="434650" y="246631"/>
                  </a:lnTo>
                  <a:lnTo>
                    <a:pt x="395163" y="268791"/>
                  </a:lnTo>
                  <a:lnTo>
                    <a:pt x="358525" y="295032"/>
                  </a:lnTo>
                  <a:lnTo>
                    <a:pt x="325046" y="325046"/>
                  </a:lnTo>
                  <a:lnTo>
                    <a:pt x="295032" y="358525"/>
                  </a:lnTo>
                  <a:lnTo>
                    <a:pt x="268791" y="395163"/>
                  </a:lnTo>
                  <a:lnTo>
                    <a:pt x="246631" y="434650"/>
                  </a:lnTo>
                  <a:lnTo>
                    <a:pt x="228860" y="476679"/>
                  </a:lnTo>
                  <a:lnTo>
                    <a:pt x="215786" y="520943"/>
                  </a:lnTo>
                  <a:lnTo>
                    <a:pt x="207715" y="567134"/>
                  </a:lnTo>
                  <a:lnTo>
                    <a:pt x="204957" y="614944"/>
                  </a:lnTo>
                  <a:lnTo>
                    <a:pt x="207715" y="662754"/>
                  </a:lnTo>
                  <a:lnTo>
                    <a:pt x="215786" y="708945"/>
                  </a:lnTo>
                  <a:lnTo>
                    <a:pt x="228860" y="753209"/>
                  </a:lnTo>
                  <a:lnTo>
                    <a:pt x="246631" y="795238"/>
                  </a:lnTo>
                  <a:lnTo>
                    <a:pt x="268791" y="834726"/>
                  </a:lnTo>
                  <a:lnTo>
                    <a:pt x="295032" y="871363"/>
                  </a:lnTo>
                  <a:lnTo>
                    <a:pt x="325046" y="904842"/>
                  </a:lnTo>
                  <a:lnTo>
                    <a:pt x="358525" y="934856"/>
                  </a:lnTo>
                  <a:lnTo>
                    <a:pt x="395163" y="961097"/>
                  </a:lnTo>
                  <a:lnTo>
                    <a:pt x="434650" y="983257"/>
                  </a:lnTo>
                  <a:lnTo>
                    <a:pt x="476679" y="1001028"/>
                  </a:lnTo>
                  <a:lnTo>
                    <a:pt x="520943" y="1014103"/>
                  </a:lnTo>
                  <a:lnTo>
                    <a:pt x="567134" y="1022173"/>
                  </a:lnTo>
                  <a:lnTo>
                    <a:pt x="614944" y="1024932"/>
                  </a:lnTo>
                  <a:lnTo>
                    <a:pt x="662754" y="1022173"/>
                  </a:lnTo>
                  <a:lnTo>
                    <a:pt x="708945" y="1014103"/>
                  </a:lnTo>
                  <a:lnTo>
                    <a:pt x="753209" y="1001028"/>
                  </a:lnTo>
                  <a:lnTo>
                    <a:pt x="795238" y="983257"/>
                  </a:lnTo>
                  <a:lnTo>
                    <a:pt x="834726" y="961097"/>
                  </a:lnTo>
                  <a:lnTo>
                    <a:pt x="871363" y="934856"/>
                  </a:lnTo>
                  <a:lnTo>
                    <a:pt x="904842" y="904842"/>
                  </a:lnTo>
                  <a:lnTo>
                    <a:pt x="934856" y="871363"/>
                  </a:lnTo>
                  <a:lnTo>
                    <a:pt x="961097" y="834726"/>
                  </a:lnTo>
                  <a:lnTo>
                    <a:pt x="983257" y="795238"/>
                  </a:lnTo>
                  <a:lnTo>
                    <a:pt x="1001028" y="753209"/>
                  </a:lnTo>
                  <a:lnTo>
                    <a:pt x="1014103" y="708945"/>
                  </a:lnTo>
                  <a:lnTo>
                    <a:pt x="1022173" y="662754"/>
                  </a:lnTo>
                  <a:lnTo>
                    <a:pt x="1024932" y="614944"/>
                  </a:lnTo>
                  <a:lnTo>
                    <a:pt x="1022173" y="567134"/>
                  </a:lnTo>
                  <a:lnTo>
                    <a:pt x="1014103" y="520943"/>
                  </a:lnTo>
                  <a:lnTo>
                    <a:pt x="1001028" y="476679"/>
                  </a:lnTo>
                  <a:lnTo>
                    <a:pt x="983257" y="434650"/>
                  </a:lnTo>
                  <a:lnTo>
                    <a:pt x="961097" y="395163"/>
                  </a:lnTo>
                  <a:lnTo>
                    <a:pt x="934856" y="358525"/>
                  </a:lnTo>
                  <a:lnTo>
                    <a:pt x="904842" y="325046"/>
                  </a:lnTo>
                  <a:lnTo>
                    <a:pt x="871363" y="295032"/>
                  </a:lnTo>
                  <a:lnTo>
                    <a:pt x="834726" y="268791"/>
                  </a:lnTo>
                  <a:lnTo>
                    <a:pt x="795238" y="246631"/>
                  </a:lnTo>
                  <a:lnTo>
                    <a:pt x="753209" y="228860"/>
                  </a:lnTo>
                  <a:lnTo>
                    <a:pt x="708945" y="215786"/>
                  </a:lnTo>
                  <a:lnTo>
                    <a:pt x="662754" y="207715"/>
                  </a:lnTo>
                  <a:lnTo>
                    <a:pt x="614944" y="204957"/>
                  </a:lnTo>
                  <a:close/>
                </a:path>
                <a:path w="1229994" h="1229995">
                  <a:moveTo>
                    <a:pt x="614944" y="273300"/>
                  </a:moveTo>
                  <a:lnTo>
                    <a:pt x="568583" y="276419"/>
                  </a:lnTo>
                  <a:lnTo>
                    <a:pt x="524118" y="285503"/>
                  </a:lnTo>
                  <a:lnTo>
                    <a:pt x="481956" y="300147"/>
                  </a:lnTo>
                  <a:lnTo>
                    <a:pt x="442505" y="319942"/>
                  </a:lnTo>
                  <a:lnTo>
                    <a:pt x="406171" y="344483"/>
                  </a:lnTo>
                  <a:lnTo>
                    <a:pt x="373361" y="373361"/>
                  </a:lnTo>
                  <a:lnTo>
                    <a:pt x="344483" y="406171"/>
                  </a:lnTo>
                  <a:lnTo>
                    <a:pt x="319942" y="442505"/>
                  </a:lnTo>
                  <a:lnTo>
                    <a:pt x="300147" y="481956"/>
                  </a:lnTo>
                  <a:lnTo>
                    <a:pt x="285503" y="524118"/>
                  </a:lnTo>
                  <a:lnTo>
                    <a:pt x="276419" y="568583"/>
                  </a:lnTo>
                  <a:lnTo>
                    <a:pt x="273300" y="614944"/>
                  </a:lnTo>
                  <a:lnTo>
                    <a:pt x="276419" y="661306"/>
                  </a:lnTo>
                  <a:lnTo>
                    <a:pt x="285503" y="705770"/>
                  </a:lnTo>
                  <a:lnTo>
                    <a:pt x="300147" y="747932"/>
                  </a:lnTo>
                  <a:lnTo>
                    <a:pt x="319942" y="787383"/>
                  </a:lnTo>
                  <a:lnTo>
                    <a:pt x="344483" y="823717"/>
                  </a:lnTo>
                  <a:lnTo>
                    <a:pt x="373361" y="856527"/>
                  </a:lnTo>
                  <a:lnTo>
                    <a:pt x="406171" y="885406"/>
                  </a:lnTo>
                  <a:lnTo>
                    <a:pt x="442505" y="909946"/>
                  </a:lnTo>
                  <a:lnTo>
                    <a:pt x="481956" y="929742"/>
                  </a:lnTo>
                  <a:lnTo>
                    <a:pt x="524118" y="944385"/>
                  </a:lnTo>
                  <a:lnTo>
                    <a:pt x="568583" y="953470"/>
                  </a:lnTo>
                  <a:lnTo>
                    <a:pt x="614944" y="956588"/>
                  </a:lnTo>
                  <a:lnTo>
                    <a:pt x="661306" y="953470"/>
                  </a:lnTo>
                  <a:lnTo>
                    <a:pt x="705770" y="944385"/>
                  </a:lnTo>
                  <a:lnTo>
                    <a:pt x="747932" y="929742"/>
                  </a:lnTo>
                  <a:lnTo>
                    <a:pt x="787383" y="909946"/>
                  </a:lnTo>
                  <a:lnTo>
                    <a:pt x="823717" y="885406"/>
                  </a:lnTo>
                  <a:lnTo>
                    <a:pt x="856527" y="856527"/>
                  </a:lnTo>
                  <a:lnTo>
                    <a:pt x="885406" y="823717"/>
                  </a:lnTo>
                  <a:lnTo>
                    <a:pt x="909946" y="787383"/>
                  </a:lnTo>
                  <a:lnTo>
                    <a:pt x="929742" y="747932"/>
                  </a:lnTo>
                  <a:lnTo>
                    <a:pt x="944385" y="705770"/>
                  </a:lnTo>
                  <a:lnTo>
                    <a:pt x="953470" y="661306"/>
                  </a:lnTo>
                  <a:lnTo>
                    <a:pt x="956588" y="614944"/>
                  </a:lnTo>
                  <a:lnTo>
                    <a:pt x="953470" y="568583"/>
                  </a:lnTo>
                  <a:lnTo>
                    <a:pt x="944385" y="524118"/>
                  </a:lnTo>
                  <a:lnTo>
                    <a:pt x="929742" y="481956"/>
                  </a:lnTo>
                  <a:lnTo>
                    <a:pt x="909946" y="442505"/>
                  </a:lnTo>
                  <a:lnTo>
                    <a:pt x="885406" y="406171"/>
                  </a:lnTo>
                  <a:lnTo>
                    <a:pt x="856527" y="373361"/>
                  </a:lnTo>
                  <a:lnTo>
                    <a:pt x="823717" y="344483"/>
                  </a:lnTo>
                  <a:lnTo>
                    <a:pt x="787383" y="319942"/>
                  </a:lnTo>
                  <a:lnTo>
                    <a:pt x="747932" y="300147"/>
                  </a:lnTo>
                  <a:lnTo>
                    <a:pt x="705770" y="285503"/>
                  </a:lnTo>
                  <a:lnTo>
                    <a:pt x="661306" y="276419"/>
                  </a:lnTo>
                  <a:lnTo>
                    <a:pt x="614944" y="273300"/>
                  </a:lnTo>
                  <a:close/>
                </a:path>
                <a:path w="1229994" h="1229995">
                  <a:moveTo>
                    <a:pt x="614944" y="341644"/>
                  </a:moveTo>
                  <a:lnTo>
                    <a:pt x="565810" y="346046"/>
                  </a:lnTo>
                  <a:lnTo>
                    <a:pt x="519569" y="358739"/>
                  </a:lnTo>
                  <a:lnTo>
                    <a:pt x="476991" y="378951"/>
                  </a:lnTo>
                  <a:lnTo>
                    <a:pt x="438848" y="405911"/>
                  </a:lnTo>
                  <a:lnTo>
                    <a:pt x="405911" y="438848"/>
                  </a:lnTo>
                  <a:lnTo>
                    <a:pt x="378951" y="476991"/>
                  </a:lnTo>
                  <a:lnTo>
                    <a:pt x="358739" y="519569"/>
                  </a:lnTo>
                  <a:lnTo>
                    <a:pt x="346046" y="565810"/>
                  </a:lnTo>
                  <a:lnTo>
                    <a:pt x="341644" y="614944"/>
                  </a:lnTo>
                  <a:lnTo>
                    <a:pt x="346046" y="664078"/>
                  </a:lnTo>
                  <a:lnTo>
                    <a:pt x="358739" y="710319"/>
                  </a:lnTo>
                  <a:lnTo>
                    <a:pt x="378951" y="752897"/>
                  </a:lnTo>
                  <a:lnTo>
                    <a:pt x="405911" y="791040"/>
                  </a:lnTo>
                  <a:lnTo>
                    <a:pt x="438848" y="823978"/>
                  </a:lnTo>
                  <a:lnTo>
                    <a:pt x="476991" y="850938"/>
                  </a:lnTo>
                  <a:lnTo>
                    <a:pt x="519569" y="871150"/>
                  </a:lnTo>
                  <a:lnTo>
                    <a:pt x="565810" y="883842"/>
                  </a:lnTo>
                  <a:lnTo>
                    <a:pt x="614944" y="888245"/>
                  </a:lnTo>
                  <a:lnTo>
                    <a:pt x="664078" y="883842"/>
                  </a:lnTo>
                  <a:lnTo>
                    <a:pt x="710319" y="871150"/>
                  </a:lnTo>
                  <a:lnTo>
                    <a:pt x="752897" y="850938"/>
                  </a:lnTo>
                  <a:lnTo>
                    <a:pt x="791040" y="823978"/>
                  </a:lnTo>
                  <a:lnTo>
                    <a:pt x="823978" y="791040"/>
                  </a:lnTo>
                  <a:lnTo>
                    <a:pt x="850938" y="752897"/>
                  </a:lnTo>
                  <a:lnTo>
                    <a:pt x="871150" y="710319"/>
                  </a:lnTo>
                  <a:lnTo>
                    <a:pt x="883842" y="664078"/>
                  </a:lnTo>
                  <a:lnTo>
                    <a:pt x="888245" y="614944"/>
                  </a:lnTo>
                  <a:lnTo>
                    <a:pt x="883842" y="565810"/>
                  </a:lnTo>
                  <a:lnTo>
                    <a:pt x="871150" y="519569"/>
                  </a:lnTo>
                  <a:lnTo>
                    <a:pt x="850938" y="476991"/>
                  </a:lnTo>
                  <a:lnTo>
                    <a:pt x="823978" y="438848"/>
                  </a:lnTo>
                  <a:lnTo>
                    <a:pt x="791040" y="405911"/>
                  </a:lnTo>
                  <a:lnTo>
                    <a:pt x="752897" y="378951"/>
                  </a:lnTo>
                  <a:lnTo>
                    <a:pt x="710319" y="358739"/>
                  </a:lnTo>
                  <a:lnTo>
                    <a:pt x="664078" y="346046"/>
                  </a:lnTo>
                  <a:lnTo>
                    <a:pt x="614944" y="341644"/>
                  </a:lnTo>
                  <a:close/>
                </a:path>
                <a:path w="1229994" h="1229995">
                  <a:moveTo>
                    <a:pt x="614944" y="409987"/>
                  </a:moveTo>
                  <a:lnTo>
                    <a:pt x="567931" y="415401"/>
                  </a:lnTo>
                  <a:lnTo>
                    <a:pt x="524784" y="430824"/>
                  </a:lnTo>
                  <a:lnTo>
                    <a:pt x="486729" y="455022"/>
                  </a:lnTo>
                  <a:lnTo>
                    <a:pt x="454995" y="486765"/>
                  </a:lnTo>
                  <a:lnTo>
                    <a:pt x="430809" y="524820"/>
                  </a:lnTo>
                  <a:lnTo>
                    <a:pt x="415397" y="567957"/>
                  </a:lnTo>
                  <a:lnTo>
                    <a:pt x="409987" y="614944"/>
                  </a:lnTo>
                  <a:lnTo>
                    <a:pt x="415401" y="661957"/>
                  </a:lnTo>
                  <a:lnTo>
                    <a:pt x="430824" y="705105"/>
                  </a:lnTo>
                  <a:lnTo>
                    <a:pt x="455022" y="743159"/>
                  </a:lnTo>
                  <a:lnTo>
                    <a:pt x="486765" y="774893"/>
                  </a:lnTo>
                  <a:lnTo>
                    <a:pt x="524820" y="799079"/>
                  </a:lnTo>
                  <a:lnTo>
                    <a:pt x="567957" y="814491"/>
                  </a:lnTo>
                  <a:lnTo>
                    <a:pt x="614944" y="819901"/>
                  </a:lnTo>
                  <a:lnTo>
                    <a:pt x="661931" y="814487"/>
                  </a:lnTo>
                  <a:lnTo>
                    <a:pt x="705068" y="799065"/>
                  </a:lnTo>
                  <a:lnTo>
                    <a:pt x="743124" y="774866"/>
                  </a:lnTo>
                  <a:lnTo>
                    <a:pt x="774866" y="743124"/>
                  </a:lnTo>
                  <a:lnTo>
                    <a:pt x="799065" y="705068"/>
                  </a:lnTo>
                  <a:lnTo>
                    <a:pt x="814487" y="661931"/>
                  </a:lnTo>
                  <a:lnTo>
                    <a:pt x="819901" y="614944"/>
                  </a:lnTo>
                  <a:lnTo>
                    <a:pt x="814517" y="567957"/>
                  </a:lnTo>
                  <a:lnTo>
                    <a:pt x="799114" y="524820"/>
                  </a:lnTo>
                  <a:lnTo>
                    <a:pt x="774925" y="486765"/>
                  </a:lnTo>
                  <a:lnTo>
                    <a:pt x="743181" y="455022"/>
                  </a:lnTo>
                  <a:lnTo>
                    <a:pt x="705115" y="430824"/>
                  </a:lnTo>
                  <a:lnTo>
                    <a:pt x="661958" y="415401"/>
                  </a:lnTo>
                  <a:lnTo>
                    <a:pt x="614944" y="409987"/>
                  </a:lnTo>
                  <a:close/>
                </a:path>
                <a:path w="1229994" h="1229995">
                  <a:moveTo>
                    <a:pt x="614944" y="478257"/>
                  </a:moveTo>
                  <a:lnTo>
                    <a:pt x="571759" y="485222"/>
                  </a:lnTo>
                  <a:lnTo>
                    <a:pt x="534239" y="504619"/>
                  </a:lnTo>
                  <a:lnTo>
                    <a:pt x="504643" y="534203"/>
                  </a:lnTo>
                  <a:lnTo>
                    <a:pt x="485230" y="571727"/>
                  </a:lnTo>
                  <a:lnTo>
                    <a:pt x="478257" y="614944"/>
                  </a:lnTo>
                  <a:lnTo>
                    <a:pt x="485222" y="658130"/>
                  </a:lnTo>
                  <a:lnTo>
                    <a:pt x="504619" y="695649"/>
                  </a:lnTo>
                  <a:lnTo>
                    <a:pt x="534203" y="725245"/>
                  </a:lnTo>
                  <a:lnTo>
                    <a:pt x="571727" y="744658"/>
                  </a:lnTo>
                  <a:lnTo>
                    <a:pt x="614944" y="751631"/>
                  </a:lnTo>
                  <a:lnTo>
                    <a:pt x="658130" y="744666"/>
                  </a:lnTo>
                  <a:lnTo>
                    <a:pt x="695649" y="725269"/>
                  </a:lnTo>
                  <a:lnTo>
                    <a:pt x="725245" y="695685"/>
                  </a:lnTo>
                  <a:lnTo>
                    <a:pt x="744658" y="658162"/>
                  </a:lnTo>
                  <a:lnTo>
                    <a:pt x="751631" y="614944"/>
                  </a:lnTo>
                  <a:lnTo>
                    <a:pt x="744666" y="571759"/>
                  </a:lnTo>
                  <a:lnTo>
                    <a:pt x="725269" y="534239"/>
                  </a:lnTo>
                  <a:lnTo>
                    <a:pt x="695685" y="504643"/>
                  </a:lnTo>
                  <a:lnTo>
                    <a:pt x="658162" y="485230"/>
                  </a:lnTo>
                  <a:lnTo>
                    <a:pt x="614944" y="478257"/>
                  </a:lnTo>
                  <a:close/>
                </a:path>
              </a:pathLst>
            </a:custGeom>
            <a:ln w="4334">
              <a:solidFill>
                <a:srgbClr val="FF7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89866" y="9987615"/>
              <a:ext cx="141021" cy="141021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8014393" y="1036894"/>
            <a:ext cx="1234440" cy="1234440"/>
            <a:chOff x="18014393" y="1036894"/>
            <a:chExt cx="1234440" cy="1234440"/>
          </a:xfrm>
        </p:grpSpPr>
        <p:sp>
          <p:nvSpPr>
            <p:cNvPr id="8" name="object 8"/>
            <p:cNvSpPr/>
            <p:nvPr/>
          </p:nvSpPr>
          <p:spPr>
            <a:xfrm>
              <a:off x="18016560" y="1039061"/>
              <a:ext cx="1229995" cy="1229995"/>
            </a:xfrm>
            <a:custGeom>
              <a:avLst/>
              <a:gdLst/>
              <a:ahLst/>
              <a:cxnLst/>
              <a:rect l="l" t="t" r="r" b="b"/>
              <a:pathLst>
                <a:path w="1229994" h="1229995">
                  <a:moveTo>
                    <a:pt x="614944" y="0"/>
                  </a:moveTo>
                  <a:lnTo>
                    <a:pt x="566881" y="1850"/>
                  </a:lnTo>
                  <a:lnTo>
                    <a:pt x="519831" y="7310"/>
                  </a:lnTo>
                  <a:lnTo>
                    <a:pt x="473930" y="16243"/>
                  </a:lnTo>
                  <a:lnTo>
                    <a:pt x="429315" y="28512"/>
                  </a:lnTo>
                  <a:lnTo>
                    <a:pt x="386123" y="43980"/>
                  </a:lnTo>
                  <a:lnTo>
                    <a:pt x="344489" y="62511"/>
                  </a:lnTo>
                  <a:lnTo>
                    <a:pt x="304552" y="83967"/>
                  </a:lnTo>
                  <a:lnTo>
                    <a:pt x="266447" y="108212"/>
                  </a:lnTo>
                  <a:lnTo>
                    <a:pt x="230311" y="135110"/>
                  </a:lnTo>
                  <a:lnTo>
                    <a:pt x="196280" y="164522"/>
                  </a:lnTo>
                  <a:lnTo>
                    <a:pt x="164492" y="196313"/>
                  </a:lnTo>
                  <a:lnTo>
                    <a:pt x="135083" y="230346"/>
                  </a:lnTo>
                  <a:lnTo>
                    <a:pt x="108190" y="266483"/>
                  </a:lnTo>
                  <a:lnTo>
                    <a:pt x="83948" y="304589"/>
                  </a:lnTo>
                  <a:lnTo>
                    <a:pt x="62496" y="344526"/>
                  </a:lnTo>
                  <a:lnTo>
                    <a:pt x="43969" y="386157"/>
                  </a:lnTo>
                  <a:lnTo>
                    <a:pt x="28504" y="429347"/>
                  </a:lnTo>
                  <a:lnTo>
                    <a:pt x="16238" y="473957"/>
                  </a:lnTo>
                  <a:lnTo>
                    <a:pt x="7308" y="519851"/>
                  </a:lnTo>
                  <a:lnTo>
                    <a:pt x="1849" y="566892"/>
                  </a:lnTo>
                  <a:lnTo>
                    <a:pt x="0" y="614944"/>
                  </a:lnTo>
                  <a:lnTo>
                    <a:pt x="1849" y="662996"/>
                  </a:lnTo>
                  <a:lnTo>
                    <a:pt x="7308" y="710038"/>
                  </a:lnTo>
                  <a:lnTo>
                    <a:pt x="16238" y="755932"/>
                  </a:lnTo>
                  <a:lnTo>
                    <a:pt x="28504" y="800542"/>
                  </a:lnTo>
                  <a:lnTo>
                    <a:pt x="43969" y="843731"/>
                  </a:lnTo>
                  <a:lnTo>
                    <a:pt x="62496" y="885362"/>
                  </a:lnTo>
                  <a:lnTo>
                    <a:pt x="83948" y="925299"/>
                  </a:lnTo>
                  <a:lnTo>
                    <a:pt x="108190" y="963405"/>
                  </a:lnTo>
                  <a:lnTo>
                    <a:pt x="135083" y="999542"/>
                  </a:lnTo>
                  <a:lnTo>
                    <a:pt x="164492" y="1033575"/>
                  </a:lnTo>
                  <a:lnTo>
                    <a:pt x="196280" y="1065366"/>
                  </a:lnTo>
                  <a:lnTo>
                    <a:pt x="230311" y="1094779"/>
                  </a:lnTo>
                  <a:lnTo>
                    <a:pt x="266447" y="1121676"/>
                  </a:lnTo>
                  <a:lnTo>
                    <a:pt x="304552" y="1145921"/>
                  </a:lnTo>
                  <a:lnTo>
                    <a:pt x="344489" y="1167378"/>
                  </a:lnTo>
                  <a:lnTo>
                    <a:pt x="386123" y="1185908"/>
                  </a:lnTo>
                  <a:lnTo>
                    <a:pt x="429315" y="1201376"/>
                  </a:lnTo>
                  <a:lnTo>
                    <a:pt x="473930" y="1213645"/>
                  </a:lnTo>
                  <a:lnTo>
                    <a:pt x="519831" y="1222578"/>
                  </a:lnTo>
                  <a:lnTo>
                    <a:pt x="566881" y="1228038"/>
                  </a:lnTo>
                  <a:lnTo>
                    <a:pt x="614944" y="1229889"/>
                  </a:lnTo>
                  <a:lnTo>
                    <a:pt x="662996" y="1228039"/>
                  </a:lnTo>
                  <a:lnTo>
                    <a:pt x="710038" y="1222580"/>
                  </a:lnTo>
                  <a:lnTo>
                    <a:pt x="755932" y="1213650"/>
                  </a:lnTo>
                  <a:lnTo>
                    <a:pt x="800542" y="1201384"/>
                  </a:lnTo>
                  <a:lnTo>
                    <a:pt x="843731" y="1185919"/>
                  </a:lnTo>
                  <a:lnTo>
                    <a:pt x="885362" y="1167392"/>
                  </a:lnTo>
                  <a:lnTo>
                    <a:pt x="925299" y="1145940"/>
                  </a:lnTo>
                  <a:lnTo>
                    <a:pt x="963405" y="1121699"/>
                  </a:lnTo>
                  <a:lnTo>
                    <a:pt x="999542" y="1094805"/>
                  </a:lnTo>
                  <a:lnTo>
                    <a:pt x="1033575" y="1065396"/>
                  </a:lnTo>
                  <a:lnTo>
                    <a:pt x="1065366" y="1033608"/>
                  </a:lnTo>
                  <a:lnTo>
                    <a:pt x="1094779" y="999578"/>
                  </a:lnTo>
                  <a:lnTo>
                    <a:pt x="1121676" y="963442"/>
                  </a:lnTo>
                  <a:lnTo>
                    <a:pt x="1145921" y="925336"/>
                  </a:lnTo>
                  <a:lnTo>
                    <a:pt x="1167378" y="885399"/>
                  </a:lnTo>
                  <a:lnTo>
                    <a:pt x="1185908" y="843766"/>
                  </a:lnTo>
                  <a:lnTo>
                    <a:pt x="1201376" y="800573"/>
                  </a:lnTo>
                  <a:lnTo>
                    <a:pt x="1213645" y="755958"/>
                  </a:lnTo>
                  <a:lnTo>
                    <a:pt x="1222578" y="710057"/>
                  </a:lnTo>
                  <a:lnTo>
                    <a:pt x="1228038" y="663007"/>
                  </a:lnTo>
                  <a:lnTo>
                    <a:pt x="1229889" y="614944"/>
                  </a:lnTo>
                  <a:lnTo>
                    <a:pt x="1228039" y="566881"/>
                  </a:lnTo>
                  <a:lnTo>
                    <a:pt x="1222580" y="519831"/>
                  </a:lnTo>
                  <a:lnTo>
                    <a:pt x="1213650" y="473930"/>
                  </a:lnTo>
                  <a:lnTo>
                    <a:pt x="1201384" y="429315"/>
                  </a:lnTo>
                  <a:lnTo>
                    <a:pt x="1185919" y="386123"/>
                  </a:lnTo>
                  <a:lnTo>
                    <a:pt x="1167392" y="344489"/>
                  </a:lnTo>
                  <a:lnTo>
                    <a:pt x="1145940" y="304552"/>
                  </a:lnTo>
                  <a:lnTo>
                    <a:pt x="1121699" y="266447"/>
                  </a:lnTo>
                  <a:lnTo>
                    <a:pt x="1094805" y="230311"/>
                  </a:lnTo>
                  <a:lnTo>
                    <a:pt x="1065396" y="196280"/>
                  </a:lnTo>
                  <a:lnTo>
                    <a:pt x="1033608" y="164492"/>
                  </a:lnTo>
                  <a:lnTo>
                    <a:pt x="999578" y="135083"/>
                  </a:lnTo>
                  <a:lnTo>
                    <a:pt x="963442" y="108190"/>
                  </a:lnTo>
                  <a:lnTo>
                    <a:pt x="925336" y="83948"/>
                  </a:lnTo>
                  <a:lnTo>
                    <a:pt x="885399" y="62496"/>
                  </a:lnTo>
                  <a:lnTo>
                    <a:pt x="843766" y="43969"/>
                  </a:lnTo>
                  <a:lnTo>
                    <a:pt x="800573" y="28504"/>
                  </a:lnTo>
                  <a:lnTo>
                    <a:pt x="755958" y="16238"/>
                  </a:lnTo>
                  <a:lnTo>
                    <a:pt x="710057" y="7308"/>
                  </a:lnTo>
                  <a:lnTo>
                    <a:pt x="663007" y="1849"/>
                  </a:lnTo>
                  <a:lnTo>
                    <a:pt x="614944" y="0"/>
                  </a:lnTo>
                  <a:close/>
                </a:path>
                <a:path w="1229994" h="1229995">
                  <a:moveTo>
                    <a:pt x="614944" y="68343"/>
                  </a:moveTo>
                  <a:lnTo>
                    <a:pt x="567785" y="70350"/>
                  </a:lnTo>
                  <a:lnTo>
                    <a:pt x="521739" y="76260"/>
                  </a:lnTo>
                  <a:lnTo>
                    <a:pt x="476970" y="85909"/>
                  </a:lnTo>
                  <a:lnTo>
                    <a:pt x="433643" y="99135"/>
                  </a:lnTo>
                  <a:lnTo>
                    <a:pt x="391922" y="115771"/>
                  </a:lnTo>
                  <a:lnTo>
                    <a:pt x="351971" y="135655"/>
                  </a:lnTo>
                  <a:lnTo>
                    <a:pt x="313953" y="158621"/>
                  </a:lnTo>
                  <a:lnTo>
                    <a:pt x="278034" y="184506"/>
                  </a:lnTo>
                  <a:lnTo>
                    <a:pt x="244377" y="213146"/>
                  </a:lnTo>
                  <a:lnTo>
                    <a:pt x="213146" y="244377"/>
                  </a:lnTo>
                  <a:lnTo>
                    <a:pt x="184506" y="278034"/>
                  </a:lnTo>
                  <a:lnTo>
                    <a:pt x="158621" y="313953"/>
                  </a:lnTo>
                  <a:lnTo>
                    <a:pt x="135655" y="351971"/>
                  </a:lnTo>
                  <a:lnTo>
                    <a:pt x="115771" y="391922"/>
                  </a:lnTo>
                  <a:lnTo>
                    <a:pt x="99135" y="433643"/>
                  </a:lnTo>
                  <a:lnTo>
                    <a:pt x="85909" y="476970"/>
                  </a:lnTo>
                  <a:lnTo>
                    <a:pt x="76260" y="521739"/>
                  </a:lnTo>
                  <a:lnTo>
                    <a:pt x="70350" y="567785"/>
                  </a:lnTo>
                  <a:lnTo>
                    <a:pt x="68343" y="614944"/>
                  </a:lnTo>
                  <a:lnTo>
                    <a:pt x="70350" y="662103"/>
                  </a:lnTo>
                  <a:lnTo>
                    <a:pt x="76260" y="708149"/>
                  </a:lnTo>
                  <a:lnTo>
                    <a:pt x="85909" y="752918"/>
                  </a:lnTo>
                  <a:lnTo>
                    <a:pt x="99135" y="796245"/>
                  </a:lnTo>
                  <a:lnTo>
                    <a:pt x="115771" y="837966"/>
                  </a:lnTo>
                  <a:lnTo>
                    <a:pt x="135655" y="877918"/>
                  </a:lnTo>
                  <a:lnTo>
                    <a:pt x="158621" y="915935"/>
                  </a:lnTo>
                  <a:lnTo>
                    <a:pt x="184506" y="951854"/>
                  </a:lnTo>
                  <a:lnTo>
                    <a:pt x="213146" y="985511"/>
                  </a:lnTo>
                  <a:lnTo>
                    <a:pt x="244377" y="1016742"/>
                  </a:lnTo>
                  <a:lnTo>
                    <a:pt x="278034" y="1045382"/>
                  </a:lnTo>
                  <a:lnTo>
                    <a:pt x="313953" y="1071267"/>
                  </a:lnTo>
                  <a:lnTo>
                    <a:pt x="351971" y="1094234"/>
                  </a:lnTo>
                  <a:lnTo>
                    <a:pt x="391922" y="1114117"/>
                  </a:lnTo>
                  <a:lnTo>
                    <a:pt x="433643" y="1130754"/>
                  </a:lnTo>
                  <a:lnTo>
                    <a:pt x="476970" y="1143979"/>
                  </a:lnTo>
                  <a:lnTo>
                    <a:pt x="521739" y="1153629"/>
                  </a:lnTo>
                  <a:lnTo>
                    <a:pt x="567785" y="1159539"/>
                  </a:lnTo>
                  <a:lnTo>
                    <a:pt x="614944" y="1161545"/>
                  </a:lnTo>
                  <a:lnTo>
                    <a:pt x="662103" y="1159539"/>
                  </a:lnTo>
                  <a:lnTo>
                    <a:pt x="708149" y="1153629"/>
                  </a:lnTo>
                  <a:lnTo>
                    <a:pt x="752918" y="1143979"/>
                  </a:lnTo>
                  <a:lnTo>
                    <a:pt x="796245" y="1130754"/>
                  </a:lnTo>
                  <a:lnTo>
                    <a:pt x="837966" y="1114117"/>
                  </a:lnTo>
                  <a:lnTo>
                    <a:pt x="877918" y="1094234"/>
                  </a:lnTo>
                  <a:lnTo>
                    <a:pt x="915935" y="1071267"/>
                  </a:lnTo>
                  <a:lnTo>
                    <a:pt x="951854" y="1045382"/>
                  </a:lnTo>
                  <a:lnTo>
                    <a:pt x="985511" y="1016742"/>
                  </a:lnTo>
                  <a:lnTo>
                    <a:pt x="1016742" y="985511"/>
                  </a:lnTo>
                  <a:lnTo>
                    <a:pt x="1045382" y="951854"/>
                  </a:lnTo>
                  <a:lnTo>
                    <a:pt x="1071267" y="915935"/>
                  </a:lnTo>
                  <a:lnTo>
                    <a:pt x="1094234" y="877918"/>
                  </a:lnTo>
                  <a:lnTo>
                    <a:pt x="1114117" y="837966"/>
                  </a:lnTo>
                  <a:lnTo>
                    <a:pt x="1130754" y="796245"/>
                  </a:lnTo>
                  <a:lnTo>
                    <a:pt x="1143979" y="752918"/>
                  </a:lnTo>
                  <a:lnTo>
                    <a:pt x="1153629" y="708149"/>
                  </a:lnTo>
                  <a:lnTo>
                    <a:pt x="1159539" y="662103"/>
                  </a:lnTo>
                  <a:lnTo>
                    <a:pt x="1161545" y="614944"/>
                  </a:lnTo>
                  <a:lnTo>
                    <a:pt x="1159550" y="567785"/>
                  </a:lnTo>
                  <a:lnTo>
                    <a:pt x="1153650" y="521739"/>
                  </a:lnTo>
                  <a:lnTo>
                    <a:pt x="1144009" y="476970"/>
                  </a:lnTo>
                  <a:lnTo>
                    <a:pt x="1130791" y="433643"/>
                  </a:lnTo>
                  <a:lnTo>
                    <a:pt x="1114161" y="391922"/>
                  </a:lnTo>
                  <a:lnTo>
                    <a:pt x="1094283" y="351971"/>
                  </a:lnTo>
                  <a:lnTo>
                    <a:pt x="1071321" y="313953"/>
                  </a:lnTo>
                  <a:lnTo>
                    <a:pt x="1045439" y="278034"/>
                  </a:lnTo>
                  <a:lnTo>
                    <a:pt x="1016800" y="244377"/>
                  </a:lnTo>
                  <a:lnTo>
                    <a:pt x="985570" y="213146"/>
                  </a:lnTo>
                  <a:lnTo>
                    <a:pt x="951912" y="184506"/>
                  </a:lnTo>
                  <a:lnTo>
                    <a:pt x="915991" y="158621"/>
                  </a:lnTo>
                  <a:lnTo>
                    <a:pt x="877970" y="135655"/>
                  </a:lnTo>
                  <a:lnTo>
                    <a:pt x="838013" y="115771"/>
                  </a:lnTo>
                  <a:lnTo>
                    <a:pt x="796286" y="99135"/>
                  </a:lnTo>
                  <a:lnTo>
                    <a:pt x="752951" y="85909"/>
                  </a:lnTo>
                  <a:lnTo>
                    <a:pt x="708173" y="76260"/>
                  </a:lnTo>
                  <a:lnTo>
                    <a:pt x="662116" y="70350"/>
                  </a:lnTo>
                  <a:lnTo>
                    <a:pt x="614944" y="68343"/>
                  </a:lnTo>
                  <a:close/>
                </a:path>
                <a:path w="1229994" h="1229995">
                  <a:moveTo>
                    <a:pt x="614944" y="136686"/>
                  </a:moveTo>
                  <a:lnTo>
                    <a:pt x="566044" y="139156"/>
                  </a:lnTo>
                  <a:lnTo>
                    <a:pt x="518557" y="146403"/>
                  </a:lnTo>
                  <a:lnTo>
                    <a:pt x="472723" y="158188"/>
                  </a:lnTo>
                  <a:lnTo>
                    <a:pt x="428783" y="174270"/>
                  </a:lnTo>
                  <a:lnTo>
                    <a:pt x="386976" y="194409"/>
                  </a:lnTo>
                  <a:lnTo>
                    <a:pt x="347544" y="218364"/>
                  </a:lnTo>
                  <a:lnTo>
                    <a:pt x="310726" y="245896"/>
                  </a:lnTo>
                  <a:lnTo>
                    <a:pt x="276763" y="276763"/>
                  </a:lnTo>
                  <a:lnTo>
                    <a:pt x="245896" y="310726"/>
                  </a:lnTo>
                  <a:lnTo>
                    <a:pt x="218364" y="347544"/>
                  </a:lnTo>
                  <a:lnTo>
                    <a:pt x="194409" y="386976"/>
                  </a:lnTo>
                  <a:lnTo>
                    <a:pt x="174270" y="428783"/>
                  </a:lnTo>
                  <a:lnTo>
                    <a:pt x="158188" y="472723"/>
                  </a:lnTo>
                  <a:lnTo>
                    <a:pt x="146403" y="518557"/>
                  </a:lnTo>
                  <a:lnTo>
                    <a:pt x="139156" y="566044"/>
                  </a:lnTo>
                  <a:lnTo>
                    <a:pt x="136686" y="614944"/>
                  </a:lnTo>
                  <a:lnTo>
                    <a:pt x="139156" y="663844"/>
                  </a:lnTo>
                  <a:lnTo>
                    <a:pt x="146403" y="711331"/>
                  </a:lnTo>
                  <a:lnTo>
                    <a:pt x="158188" y="757165"/>
                  </a:lnTo>
                  <a:lnTo>
                    <a:pt x="174270" y="801105"/>
                  </a:lnTo>
                  <a:lnTo>
                    <a:pt x="194409" y="842912"/>
                  </a:lnTo>
                  <a:lnTo>
                    <a:pt x="218364" y="882344"/>
                  </a:lnTo>
                  <a:lnTo>
                    <a:pt x="245896" y="919162"/>
                  </a:lnTo>
                  <a:lnTo>
                    <a:pt x="276763" y="953125"/>
                  </a:lnTo>
                  <a:lnTo>
                    <a:pt x="310726" y="983992"/>
                  </a:lnTo>
                  <a:lnTo>
                    <a:pt x="347544" y="1011524"/>
                  </a:lnTo>
                  <a:lnTo>
                    <a:pt x="386976" y="1035480"/>
                  </a:lnTo>
                  <a:lnTo>
                    <a:pt x="428783" y="1055619"/>
                  </a:lnTo>
                  <a:lnTo>
                    <a:pt x="472723" y="1071701"/>
                  </a:lnTo>
                  <a:lnTo>
                    <a:pt x="518557" y="1083485"/>
                  </a:lnTo>
                  <a:lnTo>
                    <a:pt x="566044" y="1090733"/>
                  </a:lnTo>
                  <a:lnTo>
                    <a:pt x="614944" y="1093202"/>
                  </a:lnTo>
                  <a:lnTo>
                    <a:pt x="663844" y="1090733"/>
                  </a:lnTo>
                  <a:lnTo>
                    <a:pt x="711330" y="1083485"/>
                  </a:lnTo>
                  <a:lnTo>
                    <a:pt x="757164" y="1071701"/>
                  </a:lnTo>
                  <a:lnTo>
                    <a:pt x="801104" y="1055619"/>
                  </a:lnTo>
                  <a:lnTo>
                    <a:pt x="842910" y="1035480"/>
                  </a:lnTo>
                  <a:lnTo>
                    <a:pt x="882341" y="1011524"/>
                  </a:lnTo>
                  <a:lnTo>
                    <a:pt x="919158" y="983992"/>
                  </a:lnTo>
                  <a:lnTo>
                    <a:pt x="953120" y="953125"/>
                  </a:lnTo>
                  <a:lnTo>
                    <a:pt x="983986" y="919162"/>
                  </a:lnTo>
                  <a:lnTo>
                    <a:pt x="1011517" y="882344"/>
                  </a:lnTo>
                  <a:lnTo>
                    <a:pt x="1035471" y="842912"/>
                  </a:lnTo>
                  <a:lnTo>
                    <a:pt x="1055610" y="801105"/>
                  </a:lnTo>
                  <a:lnTo>
                    <a:pt x="1071691" y="757165"/>
                  </a:lnTo>
                  <a:lnTo>
                    <a:pt x="1083475" y="711331"/>
                  </a:lnTo>
                  <a:lnTo>
                    <a:pt x="1090722" y="663844"/>
                  </a:lnTo>
                  <a:lnTo>
                    <a:pt x="1093191" y="614944"/>
                  </a:lnTo>
                  <a:lnTo>
                    <a:pt x="1090723" y="566044"/>
                  </a:lnTo>
                  <a:lnTo>
                    <a:pt x="1083479" y="518557"/>
                  </a:lnTo>
                  <a:lnTo>
                    <a:pt x="1071698" y="472723"/>
                  </a:lnTo>
                  <a:lnTo>
                    <a:pt x="1055621" y="428783"/>
                  </a:lnTo>
                  <a:lnTo>
                    <a:pt x="1035488" y="386976"/>
                  </a:lnTo>
                  <a:lnTo>
                    <a:pt x="1011539" y="347544"/>
                  </a:lnTo>
                  <a:lnTo>
                    <a:pt x="984013" y="310726"/>
                  </a:lnTo>
                  <a:lnTo>
                    <a:pt x="953151" y="276763"/>
                  </a:lnTo>
                  <a:lnTo>
                    <a:pt x="919193" y="245896"/>
                  </a:lnTo>
                  <a:lnTo>
                    <a:pt x="882378" y="218364"/>
                  </a:lnTo>
                  <a:lnTo>
                    <a:pt x="842947" y="194409"/>
                  </a:lnTo>
                  <a:lnTo>
                    <a:pt x="801139" y="174270"/>
                  </a:lnTo>
                  <a:lnTo>
                    <a:pt x="757195" y="158188"/>
                  </a:lnTo>
                  <a:lnTo>
                    <a:pt x="711355" y="146403"/>
                  </a:lnTo>
                  <a:lnTo>
                    <a:pt x="663858" y="139156"/>
                  </a:lnTo>
                  <a:lnTo>
                    <a:pt x="614944" y="136686"/>
                  </a:lnTo>
                  <a:close/>
                </a:path>
                <a:path w="1229994" h="1229995">
                  <a:moveTo>
                    <a:pt x="614944" y="204957"/>
                  </a:moveTo>
                  <a:lnTo>
                    <a:pt x="567134" y="207715"/>
                  </a:lnTo>
                  <a:lnTo>
                    <a:pt x="520943" y="215786"/>
                  </a:lnTo>
                  <a:lnTo>
                    <a:pt x="476679" y="228860"/>
                  </a:lnTo>
                  <a:lnTo>
                    <a:pt x="434650" y="246631"/>
                  </a:lnTo>
                  <a:lnTo>
                    <a:pt x="395163" y="268791"/>
                  </a:lnTo>
                  <a:lnTo>
                    <a:pt x="358525" y="295032"/>
                  </a:lnTo>
                  <a:lnTo>
                    <a:pt x="325046" y="325046"/>
                  </a:lnTo>
                  <a:lnTo>
                    <a:pt x="295032" y="358525"/>
                  </a:lnTo>
                  <a:lnTo>
                    <a:pt x="268791" y="395163"/>
                  </a:lnTo>
                  <a:lnTo>
                    <a:pt x="246631" y="434650"/>
                  </a:lnTo>
                  <a:lnTo>
                    <a:pt x="228860" y="476679"/>
                  </a:lnTo>
                  <a:lnTo>
                    <a:pt x="215786" y="520943"/>
                  </a:lnTo>
                  <a:lnTo>
                    <a:pt x="207715" y="567134"/>
                  </a:lnTo>
                  <a:lnTo>
                    <a:pt x="204957" y="614944"/>
                  </a:lnTo>
                  <a:lnTo>
                    <a:pt x="207715" y="662754"/>
                  </a:lnTo>
                  <a:lnTo>
                    <a:pt x="215786" y="708945"/>
                  </a:lnTo>
                  <a:lnTo>
                    <a:pt x="228860" y="753209"/>
                  </a:lnTo>
                  <a:lnTo>
                    <a:pt x="246631" y="795238"/>
                  </a:lnTo>
                  <a:lnTo>
                    <a:pt x="268791" y="834726"/>
                  </a:lnTo>
                  <a:lnTo>
                    <a:pt x="295032" y="871363"/>
                  </a:lnTo>
                  <a:lnTo>
                    <a:pt x="325046" y="904842"/>
                  </a:lnTo>
                  <a:lnTo>
                    <a:pt x="358525" y="934856"/>
                  </a:lnTo>
                  <a:lnTo>
                    <a:pt x="395163" y="961097"/>
                  </a:lnTo>
                  <a:lnTo>
                    <a:pt x="434650" y="983257"/>
                  </a:lnTo>
                  <a:lnTo>
                    <a:pt x="476679" y="1001028"/>
                  </a:lnTo>
                  <a:lnTo>
                    <a:pt x="520943" y="1014103"/>
                  </a:lnTo>
                  <a:lnTo>
                    <a:pt x="567134" y="1022173"/>
                  </a:lnTo>
                  <a:lnTo>
                    <a:pt x="614944" y="1024932"/>
                  </a:lnTo>
                  <a:lnTo>
                    <a:pt x="662754" y="1022173"/>
                  </a:lnTo>
                  <a:lnTo>
                    <a:pt x="708945" y="1014103"/>
                  </a:lnTo>
                  <a:lnTo>
                    <a:pt x="753209" y="1001028"/>
                  </a:lnTo>
                  <a:lnTo>
                    <a:pt x="795238" y="983257"/>
                  </a:lnTo>
                  <a:lnTo>
                    <a:pt x="834726" y="961097"/>
                  </a:lnTo>
                  <a:lnTo>
                    <a:pt x="871363" y="934856"/>
                  </a:lnTo>
                  <a:lnTo>
                    <a:pt x="904842" y="904842"/>
                  </a:lnTo>
                  <a:lnTo>
                    <a:pt x="934856" y="871363"/>
                  </a:lnTo>
                  <a:lnTo>
                    <a:pt x="961097" y="834726"/>
                  </a:lnTo>
                  <a:lnTo>
                    <a:pt x="983257" y="795238"/>
                  </a:lnTo>
                  <a:lnTo>
                    <a:pt x="1001028" y="753209"/>
                  </a:lnTo>
                  <a:lnTo>
                    <a:pt x="1014103" y="708945"/>
                  </a:lnTo>
                  <a:lnTo>
                    <a:pt x="1022173" y="662754"/>
                  </a:lnTo>
                  <a:lnTo>
                    <a:pt x="1024932" y="614944"/>
                  </a:lnTo>
                  <a:lnTo>
                    <a:pt x="1022173" y="567134"/>
                  </a:lnTo>
                  <a:lnTo>
                    <a:pt x="1014103" y="520943"/>
                  </a:lnTo>
                  <a:lnTo>
                    <a:pt x="1001028" y="476679"/>
                  </a:lnTo>
                  <a:lnTo>
                    <a:pt x="983257" y="434650"/>
                  </a:lnTo>
                  <a:lnTo>
                    <a:pt x="961097" y="395163"/>
                  </a:lnTo>
                  <a:lnTo>
                    <a:pt x="934856" y="358525"/>
                  </a:lnTo>
                  <a:lnTo>
                    <a:pt x="904842" y="325046"/>
                  </a:lnTo>
                  <a:lnTo>
                    <a:pt x="871363" y="295032"/>
                  </a:lnTo>
                  <a:lnTo>
                    <a:pt x="834726" y="268791"/>
                  </a:lnTo>
                  <a:lnTo>
                    <a:pt x="795238" y="246631"/>
                  </a:lnTo>
                  <a:lnTo>
                    <a:pt x="753209" y="228860"/>
                  </a:lnTo>
                  <a:lnTo>
                    <a:pt x="708945" y="215786"/>
                  </a:lnTo>
                  <a:lnTo>
                    <a:pt x="662754" y="207715"/>
                  </a:lnTo>
                  <a:lnTo>
                    <a:pt x="614944" y="204957"/>
                  </a:lnTo>
                  <a:close/>
                </a:path>
                <a:path w="1229994" h="1229995">
                  <a:moveTo>
                    <a:pt x="614944" y="273300"/>
                  </a:moveTo>
                  <a:lnTo>
                    <a:pt x="568583" y="276419"/>
                  </a:lnTo>
                  <a:lnTo>
                    <a:pt x="524118" y="285503"/>
                  </a:lnTo>
                  <a:lnTo>
                    <a:pt x="481956" y="300147"/>
                  </a:lnTo>
                  <a:lnTo>
                    <a:pt x="442505" y="319942"/>
                  </a:lnTo>
                  <a:lnTo>
                    <a:pt x="406171" y="344483"/>
                  </a:lnTo>
                  <a:lnTo>
                    <a:pt x="373361" y="373361"/>
                  </a:lnTo>
                  <a:lnTo>
                    <a:pt x="344483" y="406171"/>
                  </a:lnTo>
                  <a:lnTo>
                    <a:pt x="319942" y="442505"/>
                  </a:lnTo>
                  <a:lnTo>
                    <a:pt x="300147" y="481956"/>
                  </a:lnTo>
                  <a:lnTo>
                    <a:pt x="285503" y="524118"/>
                  </a:lnTo>
                  <a:lnTo>
                    <a:pt x="276419" y="568583"/>
                  </a:lnTo>
                  <a:lnTo>
                    <a:pt x="273300" y="614944"/>
                  </a:lnTo>
                  <a:lnTo>
                    <a:pt x="276419" y="661306"/>
                  </a:lnTo>
                  <a:lnTo>
                    <a:pt x="285503" y="705770"/>
                  </a:lnTo>
                  <a:lnTo>
                    <a:pt x="300147" y="747932"/>
                  </a:lnTo>
                  <a:lnTo>
                    <a:pt x="319942" y="787383"/>
                  </a:lnTo>
                  <a:lnTo>
                    <a:pt x="344483" y="823717"/>
                  </a:lnTo>
                  <a:lnTo>
                    <a:pt x="373361" y="856527"/>
                  </a:lnTo>
                  <a:lnTo>
                    <a:pt x="406171" y="885406"/>
                  </a:lnTo>
                  <a:lnTo>
                    <a:pt x="442505" y="909946"/>
                  </a:lnTo>
                  <a:lnTo>
                    <a:pt x="481956" y="929742"/>
                  </a:lnTo>
                  <a:lnTo>
                    <a:pt x="524118" y="944385"/>
                  </a:lnTo>
                  <a:lnTo>
                    <a:pt x="568583" y="953470"/>
                  </a:lnTo>
                  <a:lnTo>
                    <a:pt x="614944" y="956588"/>
                  </a:lnTo>
                  <a:lnTo>
                    <a:pt x="661306" y="953470"/>
                  </a:lnTo>
                  <a:lnTo>
                    <a:pt x="705770" y="944385"/>
                  </a:lnTo>
                  <a:lnTo>
                    <a:pt x="747932" y="929742"/>
                  </a:lnTo>
                  <a:lnTo>
                    <a:pt x="787383" y="909946"/>
                  </a:lnTo>
                  <a:lnTo>
                    <a:pt x="823717" y="885406"/>
                  </a:lnTo>
                  <a:lnTo>
                    <a:pt x="856527" y="856527"/>
                  </a:lnTo>
                  <a:lnTo>
                    <a:pt x="885406" y="823717"/>
                  </a:lnTo>
                  <a:lnTo>
                    <a:pt x="909946" y="787383"/>
                  </a:lnTo>
                  <a:lnTo>
                    <a:pt x="929742" y="747932"/>
                  </a:lnTo>
                  <a:lnTo>
                    <a:pt x="944385" y="705770"/>
                  </a:lnTo>
                  <a:lnTo>
                    <a:pt x="953470" y="661306"/>
                  </a:lnTo>
                  <a:lnTo>
                    <a:pt x="956588" y="614944"/>
                  </a:lnTo>
                  <a:lnTo>
                    <a:pt x="953470" y="568583"/>
                  </a:lnTo>
                  <a:lnTo>
                    <a:pt x="944385" y="524118"/>
                  </a:lnTo>
                  <a:lnTo>
                    <a:pt x="929742" y="481956"/>
                  </a:lnTo>
                  <a:lnTo>
                    <a:pt x="909946" y="442505"/>
                  </a:lnTo>
                  <a:lnTo>
                    <a:pt x="885406" y="406171"/>
                  </a:lnTo>
                  <a:lnTo>
                    <a:pt x="856527" y="373361"/>
                  </a:lnTo>
                  <a:lnTo>
                    <a:pt x="823717" y="344483"/>
                  </a:lnTo>
                  <a:lnTo>
                    <a:pt x="787383" y="319942"/>
                  </a:lnTo>
                  <a:lnTo>
                    <a:pt x="747932" y="300147"/>
                  </a:lnTo>
                  <a:lnTo>
                    <a:pt x="705770" y="285503"/>
                  </a:lnTo>
                  <a:lnTo>
                    <a:pt x="661306" y="276419"/>
                  </a:lnTo>
                  <a:lnTo>
                    <a:pt x="614944" y="273300"/>
                  </a:lnTo>
                  <a:close/>
                </a:path>
                <a:path w="1229994" h="1229995">
                  <a:moveTo>
                    <a:pt x="614944" y="341644"/>
                  </a:moveTo>
                  <a:lnTo>
                    <a:pt x="565810" y="346046"/>
                  </a:lnTo>
                  <a:lnTo>
                    <a:pt x="519569" y="358739"/>
                  </a:lnTo>
                  <a:lnTo>
                    <a:pt x="476991" y="378951"/>
                  </a:lnTo>
                  <a:lnTo>
                    <a:pt x="438848" y="405911"/>
                  </a:lnTo>
                  <a:lnTo>
                    <a:pt x="405911" y="438848"/>
                  </a:lnTo>
                  <a:lnTo>
                    <a:pt x="378951" y="476991"/>
                  </a:lnTo>
                  <a:lnTo>
                    <a:pt x="358739" y="519569"/>
                  </a:lnTo>
                  <a:lnTo>
                    <a:pt x="346046" y="565810"/>
                  </a:lnTo>
                  <a:lnTo>
                    <a:pt x="341644" y="614944"/>
                  </a:lnTo>
                  <a:lnTo>
                    <a:pt x="346046" y="664078"/>
                  </a:lnTo>
                  <a:lnTo>
                    <a:pt x="358739" y="710319"/>
                  </a:lnTo>
                  <a:lnTo>
                    <a:pt x="378951" y="752897"/>
                  </a:lnTo>
                  <a:lnTo>
                    <a:pt x="405911" y="791040"/>
                  </a:lnTo>
                  <a:lnTo>
                    <a:pt x="438848" y="823978"/>
                  </a:lnTo>
                  <a:lnTo>
                    <a:pt x="476991" y="850938"/>
                  </a:lnTo>
                  <a:lnTo>
                    <a:pt x="519569" y="871150"/>
                  </a:lnTo>
                  <a:lnTo>
                    <a:pt x="565810" y="883842"/>
                  </a:lnTo>
                  <a:lnTo>
                    <a:pt x="614944" y="888245"/>
                  </a:lnTo>
                  <a:lnTo>
                    <a:pt x="664078" y="883842"/>
                  </a:lnTo>
                  <a:lnTo>
                    <a:pt x="710319" y="871150"/>
                  </a:lnTo>
                  <a:lnTo>
                    <a:pt x="752897" y="850938"/>
                  </a:lnTo>
                  <a:lnTo>
                    <a:pt x="791040" y="823978"/>
                  </a:lnTo>
                  <a:lnTo>
                    <a:pt x="823978" y="791040"/>
                  </a:lnTo>
                  <a:lnTo>
                    <a:pt x="850938" y="752897"/>
                  </a:lnTo>
                  <a:lnTo>
                    <a:pt x="871150" y="710319"/>
                  </a:lnTo>
                  <a:lnTo>
                    <a:pt x="883842" y="664078"/>
                  </a:lnTo>
                  <a:lnTo>
                    <a:pt x="888245" y="614944"/>
                  </a:lnTo>
                  <a:lnTo>
                    <a:pt x="883842" y="565810"/>
                  </a:lnTo>
                  <a:lnTo>
                    <a:pt x="871150" y="519569"/>
                  </a:lnTo>
                  <a:lnTo>
                    <a:pt x="850938" y="476991"/>
                  </a:lnTo>
                  <a:lnTo>
                    <a:pt x="823978" y="438848"/>
                  </a:lnTo>
                  <a:lnTo>
                    <a:pt x="791040" y="405911"/>
                  </a:lnTo>
                  <a:lnTo>
                    <a:pt x="752897" y="378951"/>
                  </a:lnTo>
                  <a:lnTo>
                    <a:pt x="710319" y="358739"/>
                  </a:lnTo>
                  <a:lnTo>
                    <a:pt x="664078" y="346046"/>
                  </a:lnTo>
                  <a:lnTo>
                    <a:pt x="614944" y="341644"/>
                  </a:lnTo>
                  <a:close/>
                </a:path>
                <a:path w="1229994" h="1229995">
                  <a:moveTo>
                    <a:pt x="614944" y="409987"/>
                  </a:moveTo>
                  <a:lnTo>
                    <a:pt x="567931" y="415401"/>
                  </a:lnTo>
                  <a:lnTo>
                    <a:pt x="524784" y="430824"/>
                  </a:lnTo>
                  <a:lnTo>
                    <a:pt x="486729" y="455022"/>
                  </a:lnTo>
                  <a:lnTo>
                    <a:pt x="454995" y="486765"/>
                  </a:lnTo>
                  <a:lnTo>
                    <a:pt x="430809" y="524820"/>
                  </a:lnTo>
                  <a:lnTo>
                    <a:pt x="415397" y="567957"/>
                  </a:lnTo>
                  <a:lnTo>
                    <a:pt x="409987" y="614944"/>
                  </a:lnTo>
                  <a:lnTo>
                    <a:pt x="415401" y="661957"/>
                  </a:lnTo>
                  <a:lnTo>
                    <a:pt x="430824" y="705105"/>
                  </a:lnTo>
                  <a:lnTo>
                    <a:pt x="455022" y="743159"/>
                  </a:lnTo>
                  <a:lnTo>
                    <a:pt x="486765" y="774893"/>
                  </a:lnTo>
                  <a:lnTo>
                    <a:pt x="524820" y="799079"/>
                  </a:lnTo>
                  <a:lnTo>
                    <a:pt x="567957" y="814491"/>
                  </a:lnTo>
                  <a:lnTo>
                    <a:pt x="614944" y="819901"/>
                  </a:lnTo>
                  <a:lnTo>
                    <a:pt x="661931" y="814487"/>
                  </a:lnTo>
                  <a:lnTo>
                    <a:pt x="705068" y="799065"/>
                  </a:lnTo>
                  <a:lnTo>
                    <a:pt x="743124" y="774866"/>
                  </a:lnTo>
                  <a:lnTo>
                    <a:pt x="774866" y="743124"/>
                  </a:lnTo>
                  <a:lnTo>
                    <a:pt x="799065" y="705068"/>
                  </a:lnTo>
                  <a:lnTo>
                    <a:pt x="814487" y="661931"/>
                  </a:lnTo>
                  <a:lnTo>
                    <a:pt x="819901" y="614944"/>
                  </a:lnTo>
                  <a:lnTo>
                    <a:pt x="814517" y="567957"/>
                  </a:lnTo>
                  <a:lnTo>
                    <a:pt x="799114" y="524820"/>
                  </a:lnTo>
                  <a:lnTo>
                    <a:pt x="774925" y="486765"/>
                  </a:lnTo>
                  <a:lnTo>
                    <a:pt x="743181" y="455022"/>
                  </a:lnTo>
                  <a:lnTo>
                    <a:pt x="705115" y="430824"/>
                  </a:lnTo>
                  <a:lnTo>
                    <a:pt x="661958" y="415401"/>
                  </a:lnTo>
                  <a:lnTo>
                    <a:pt x="614944" y="409987"/>
                  </a:lnTo>
                  <a:close/>
                </a:path>
                <a:path w="1229994" h="1229995">
                  <a:moveTo>
                    <a:pt x="614944" y="478257"/>
                  </a:moveTo>
                  <a:lnTo>
                    <a:pt x="571759" y="485222"/>
                  </a:lnTo>
                  <a:lnTo>
                    <a:pt x="534239" y="504619"/>
                  </a:lnTo>
                  <a:lnTo>
                    <a:pt x="504643" y="534203"/>
                  </a:lnTo>
                  <a:lnTo>
                    <a:pt x="485230" y="571727"/>
                  </a:lnTo>
                  <a:lnTo>
                    <a:pt x="478257" y="614944"/>
                  </a:lnTo>
                  <a:lnTo>
                    <a:pt x="485222" y="658130"/>
                  </a:lnTo>
                  <a:lnTo>
                    <a:pt x="504619" y="695649"/>
                  </a:lnTo>
                  <a:lnTo>
                    <a:pt x="534203" y="725245"/>
                  </a:lnTo>
                  <a:lnTo>
                    <a:pt x="571727" y="744658"/>
                  </a:lnTo>
                  <a:lnTo>
                    <a:pt x="614944" y="751631"/>
                  </a:lnTo>
                  <a:lnTo>
                    <a:pt x="658130" y="744666"/>
                  </a:lnTo>
                  <a:lnTo>
                    <a:pt x="695649" y="725269"/>
                  </a:lnTo>
                  <a:lnTo>
                    <a:pt x="725245" y="695685"/>
                  </a:lnTo>
                  <a:lnTo>
                    <a:pt x="744658" y="658162"/>
                  </a:lnTo>
                  <a:lnTo>
                    <a:pt x="751631" y="614944"/>
                  </a:lnTo>
                  <a:lnTo>
                    <a:pt x="744666" y="571759"/>
                  </a:lnTo>
                  <a:lnTo>
                    <a:pt x="725269" y="534239"/>
                  </a:lnTo>
                  <a:lnTo>
                    <a:pt x="695685" y="504643"/>
                  </a:lnTo>
                  <a:lnTo>
                    <a:pt x="658162" y="485230"/>
                  </a:lnTo>
                  <a:lnTo>
                    <a:pt x="614944" y="478257"/>
                  </a:lnTo>
                  <a:close/>
                </a:path>
              </a:pathLst>
            </a:custGeom>
            <a:ln w="4334">
              <a:solidFill>
                <a:srgbClr val="FF7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60994" y="1583495"/>
              <a:ext cx="141021" cy="141021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0" y="6450573"/>
            <a:ext cx="4030979" cy="4858385"/>
          </a:xfrm>
          <a:custGeom>
            <a:avLst/>
            <a:gdLst/>
            <a:ahLst/>
            <a:cxnLst/>
            <a:rect l="l" t="t" r="r" b="b"/>
            <a:pathLst>
              <a:path w="4030979" h="4858384">
                <a:moveTo>
                  <a:pt x="3121663" y="4067844"/>
                </a:moveTo>
                <a:lnTo>
                  <a:pt x="3123401" y="4095163"/>
                </a:lnTo>
                <a:lnTo>
                  <a:pt x="3173440" y="4857982"/>
                </a:lnTo>
              </a:path>
              <a:path w="4030979" h="4858384">
                <a:moveTo>
                  <a:pt x="2783718" y="4857982"/>
                </a:moveTo>
                <a:lnTo>
                  <a:pt x="3121663" y="4067844"/>
                </a:lnTo>
              </a:path>
              <a:path w="4030979" h="4858384">
                <a:moveTo>
                  <a:pt x="3160245" y="4857982"/>
                </a:moveTo>
                <a:lnTo>
                  <a:pt x="3112124" y="4123329"/>
                </a:lnTo>
                <a:lnTo>
                  <a:pt x="2798043" y="4857982"/>
                </a:lnTo>
              </a:path>
              <a:path w="4030979" h="4858384">
                <a:moveTo>
                  <a:pt x="2822740" y="3926843"/>
                </a:moveTo>
                <a:lnTo>
                  <a:pt x="2828572" y="3930016"/>
                </a:lnTo>
                <a:lnTo>
                  <a:pt x="3127715" y="4094021"/>
                </a:lnTo>
                <a:lnTo>
                  <a:pt x="3121495" y="4100325"/>
                </a:lnTo>
                <a:lnTo>
                  <a:pt x="2350493" y="4857982"/>
                </a:lnTo>
              </a:path>
              <a:path w="4030979" h="4858384">
                <a:moveTo>
                  <a:pt x="2318149" y="4857982"/>
                </a:moveTo>
                <a:lnTo>
                  <a:pt x="2822740" y="3926843"/>
                </a:lnTo>
              </a:path>
              <a:path w="4030979" h="4858384">
                <a:moveTo>
                  <a:pt x="3106061" y="4097152"/>
                </a:moveTo>
                <a:lnTo>
                  <a:pt x="2828059" y="3944602"/>
                </a:lnTo>
                <a:lnTo>
                  <a:pt x="2334325" y="4855642"/>
                </a:lnTo>
                <a:lnTo>
                  <a:pt x="3106061" y="4097152"/>
                </a:lnTo>
              </a:path>
              <a:path w="4030979" h="4858384">
                <a:moveTo>
                  <a:pt x="3135976" y="4067729"/>
                </a:moveTo>
                <a:lnTo>
                  <a:pt x="3122971" y="4098241"/>
                </a:lnTo>
                <a:lnTo>
                  <a:pt x="2798026" y="4857982"/>
                </a:lnTo>
              </a:path>
              <a:path w="4030979" h="4858384">
                <a:moveTo>
                  <a:pt x="2331800" y="4857982"/>
                </a:moveTo>
                <a:lnTo>
                  <a:pt x="3135976" y="4067729"/>
                </a:lnTo>
              </a:path>
              <a:path w="4030979" h="4858384">
                <a:moveTo>
                  <a:pt x="2783800" y="4857982"/>
                </a:moveTo>
                <a:lnTo>
                  <a:pt x="3097799" y="4123455"/>
                </a:lnTo>
                <a:lnTo>
                  <a:pt x="2350543" y="4857982"/>
                </a:lnTo>
              </a:path>
              <a:path w="4030979" h="4858384">
                <a:moveTo>
                  <a:pt x="3825913" y="3042106"/>
                </a:moveTo>
                <a:lnTo>
                  <a:pt x="3798113" y="3084010"/>
                </a:lnTo>
                <a:lnTo>
                  <a:pt x="3119034" y="4104231"/>
                </a:lnTo>
                <a:lnTo>
                  <a:pt x="2814049" y="3937042"/>
                </a:lnTo>
                <a:lnTo>
                  <a:pt x="2821043" y="3930728"/>
                </a:lnTo>
                <a:lnTo>
                  <a:pt x="3825913" y="3042106"/>
                </a:lnTo>
              </a:path>
              <a:path w="4030979" h="4858384">
                <a:moveTo>
                  <a:pt x="3114741" y="4086954"/>
                </a:moveTo>
                <a:lnTo>
                  <a:pt x="3759381" y="3118522"/>
                </a:lnTo>
                <a:lnTo>
                  <a:pt x="2836739" y="3934403"/>
                </a:lnTo>
                <a:lnTo>
                  <a:pt x="3114741" y="4086954"/>
                </a:lnTo>
              </a:path>
              <a:path w="4030979" h="4858384">
                <a:moveTo>
                  <a:pt x="1974137" y="2194289"/>
                </a:moveTo>
                <a:lnTo>
                  <a:pt x="1982860" y="2195598"/>
                </a:lnTo>
                <a:lnTo>
                  <a:pt x="3198917" y="2384430"/>
                </a:lnTo>
                <a:lnTo>
                  <a:pt x="3169598" y="2392628"/>
                </a:lnTo>
                <a:lnTo>
                  <a:pt x="2045256" y="2703362"/>
                </a:lnTo>
                <a:lnTo>
                  <a:pt x="2044167" y="2695959"/>
                </a:lnTo>
                <a:lnTo>
                  <a:pt x="1974137" y="2194289"/>
                </a:lnTo>
              </a:path>
              <a:path w="4030979" h="4858384">
                <a:moveTo>
                  <a:pt x="3136877" y="2388094"/>
                </a:moveTo>
                <a:lnTo>
                  <a:pt x="1989624" y="2209723"/>
                </a:lnTo>
                <a:lnTo>
                  <a:pt x="2056072" y="2686714"/>
                </a:lnTo>
                <a:lnTo>
                  <a:pt x="3136877" y="2388094"/>
                </a:lnTo>
              </a:path>
              <a:path w="4030979" h="4858384">
                <a:moveTo>
                  <a:pt x="3531870" y="2154772"/>
                </a:moveTo>
                <a:lnTo>
                  <a:pt x="3535660" y="2167714"/>
                </a:lnTo>
                <a:lnTo>
                  <a:pt x="3806176" y="3103486"/>
                </a:lnTo>
                <a:lnTo>
                  <a:pt x="3251093" y="2535985"/>
                </a:lnTo>
                <a:lnTo>
                  <a:pt x="3254433" y="2531556"/>
                </a:lnTo>
                <a:lnTo>
                  <a:pt x="3531870" y="2154772"/>
                </a:lnTo>
              </a:path>
              <a:path w="4030979" h="4858384">
                <a:moveTo>
                  <a:pt x="3779129" y="3057142"/>
                </a:moveTo>
                <a:lnTo>
                  <a:pt x="3526750" y="2184059"/>
                </a:lnTo>
                <a:lnTo>
                  <a:pt x="3268203" y="2535043"/>
                </a:lnTo>
                <a:lnTo>
                  <a:pt x="3779129" y="3057142"/>
                </a:lnTo>
              </a:path>
              <a:path w="4030979" h="4858384">
                <a:moveTo>
                  <a:pt x="3553911" y="2147023"/>
                </a:moveTo>
                <a:lnTo>
                  <a:pt x="3259187" y="2547304"/>
                </a:lnTo>
                <a:lnTo>
                  <a:pt x="3158887" y="2383958"/>
                </a:lnTo>
                <a:lnTo>
                  <a:pt x="3164562" y="2380744"/>
                </a:lnTo>
                <a:lnTo>
                  <a:pt x="3553911" y="2147023"/>
                </a:lnTo>
              </a:path>
              <a:path w="4030979" h="4858384">
                <a:moveTo>
                  <a:pt x="3260109" y="2523734"/>
                </a:moveTo>
                <a:lnTo>
                  <a:pt x="3504708" y="2191807"/>
                </a:lnTo>
                <a:lnTo>
                  <a:pt x="3176907" y="2388586"/>
                </a:lnTo>
                <a:lnTo>
                  <a:pt x="3260109" y="2523734"/>
                </a:lnTo>
              </a:path>
              <a:path w="4030979" h="4858384">
                <a:moveTo>
                  <a:pt x="2057129" y="2687970"/>
                </a:moveTo>
                <a:lnTo>
                  <a:pt x="2057192" y="2695122"/>
                </a:lnTo>
                <a:lnTo>
                  <a:pt x="2058543" y="3054116"/>
                </a:lnTo>
                <a:lnTo>
                  <a:pt x="2050700" y="3052535"/>
                </a:lnTo>
                <a:lnTo>
                  <a:pt x="811345" y="2803694"/>
                </a:lnTo>
                <a:lnTo>
                  <a:pt x="855857" y="2799464"/>
                </a:lnTo>
                <a:lnTo>
                  <a:pt x="2057129" y="2687970"/>
                </a:lnTo>
              </a:path>
              <a:path w="4030979" h="4858384">
                <a:moveTo>
                  <a:pt x="2045329" y="3038095"/>
                </a:moveTo>
                <a:lnTo>
                  <a:pt x="2044208" y="2702116"/>
                </a:lnTo>
                <a:lnTo>
                  <a:pt x="901468" y="2808490"/>
                </a:lnTo>
                <a:lnTo>
                  <a:pt x="2045329" y="3038095"/>
                </a:lnTo>
              </a:path>
              <a:path w="4030979" h="4858384">
                <a:moveTo>
                  <a:pt x="1987111" y="2191901"/>
                </a:moveTo>
                <a:lnTo>
                  <a:pt x="1988378" y="2201063"/>
                </a:lnTo>
                <a:lnTo>
                  <a:pt x="2058114" y="2700985"/>
                </a:lnTo>
                <a:lnTo>
                  <a:pt x="2051224" y="2701666"/>
                </a:lnTo>
                <a:lnTo>
                  <a:pt x="824821" y="2815610"/>
                </a:lnTo>
                <a:lnTo>
                  <a:pt x="853313" y="2800291"/>
                </a:lnTo>
                <a:lnTo>
                  <a:pt x="1987111" y="2191901"/>
                </a:lnTo>
              </a:path>
              <a:path w="4030979" h="4858384">
                <a:moveTo>
                  <a:pt x="2043224" y="2689101"/>
                </a:moveTo>
                <a:lnTo>
                  <a:pt x="1976650" y="2212131"/>
                </a:lnTo>
                <a:lnTo>
                  <a:pt x="887982" y="2796574"/>
                </a:lnTo>
                <a:lnTo>
                  <a:pt x="2043224" y="2689101"/>
                </a:lnTo>
              </a:path>
              <a:path w="4030979" h="4858384">
                <a:moveTo>
                  <a:pt x="0" y="3496389"/>
                </a:moveTo>
                <a:lnTo>
                  <a:pt x="598158" y="3949806"/>
                </a:lnTo>
                <a:lnTo>
                  <a:pt x="584410" y="3952727"/>
                </a:lnTo>
                <a:lnTo>
                  <a:pt x="0" y="4082992"/>
                </a:lnTo>
              </a:path>
              <a:path w="4030979" h="4858384">
                <a:moveTo>
                  <a:pt x="567793" y="3942927"/>
                </a:moveTo>
                <a:lnTo>
                  <a:pt x="0" y="3512679"/>
                </a:lnTo>
              </a:path>
              <a:path w="4030979" h="4858384">
                <a:moveTo>
                  <a:pt x="0" y="4069614"/>
                </a:moveTo>
                <a:lnTo>
                  <a:pt x="567793" y="3942927"/>
                </a:lnTo>
              </a:path>
              <a:path w="4030979" h="4858384">
                <a:moveTo>
                  <a:pt x="588640" y="3938288"/>
                </a:moveTo>
                <a:lnTo>
                  <a:pt x="589467" y="3945691"/>
                </a:lnTo>
                <a:lnTo>
                  <a:pt x="672983" y="4644183"/>
                </a:lnTo>
                <a:lnTo>
                  <a:pt x="0" y="4181829"/>
                </a:lnTo>
              </a:path>
              <a:path w="4030979" h="4858384">
                <a:moveTo>
                  <a:pt x="0" y="4069616"/>
                </a:moveTo>
                <a:lnTo>
                  <a:pt x="588640" y="3938288"/>
                </a:lnTo>
              </a:path>
              <a:path w="4030979" h="4858384">
                <a:moveTo>
                  <a:pt x="656670" y="4616990"/>
                </a:moveTo>
                <a:lnTo>
                  <a:pt x="577311" y="3954445"/>
                </a:lnTo>
                <a:lnTo>
                  <a:pt x="0" y="4083068"/>
                </a:lnTo>
              </a:path>
              <a:path w="4030979" h="4858384">
                <a:moveTo>
                  <a:pt x="0" y="4166038"/>
                </a:moveTo>
                <a:lnTo>
                  <a:pt x="656670" y="4616990"/>
                </a:lnTo>
              </a:path>
              <a:path w="4030979" h="4858384">
                <a:moveTo>
                  <a:pt x="0" y="4165948"/>
                </a:moveTo>
                <a:lnTo>
                  <a:pt x="675821" y="4630298"/>
                </a:lnTo>
                <a:lnTo>
                  <a:pt x="668920" y="4635848"/>
                </a:lnTo>
                <a:lnTo>
                  <a:pt x="386570" y="4857982"/>
                </a:lnTo>
              </a:path>
              <a:path w="4030979" h="4858384">
                <a:moveTo>
                  <a:pt x="653832" y="4630874"/>
                </a:moveTo>
                <a:lnTo>
                  <a:pt x="0" y="4181922"/>
                </a:lnTo>
              </a:path>
              <a:path w="4030979" h="4858384">
                <a:moveTo>
                  <a:pt x="365223" y="4857982"/>
                </a:moveTo>
                <a:lnTo>
                  <a:pt x="653832" y="4630874"/>
                </a:lnTo>
              </a:path>
              <a:path w="4030979" h="4858384">
                <a:moveTo>
                  <a:pt x="851480" y="2798553"/>
                </a:moveTo>
                <a:lnTo>
                  <a:pt x="857637" y="2799663"/>
                </a:lnTo>
                <a:lnTo>
                  <a:pt x="2069632" y="3043090"/>
                </a:lnTo>
                <a:lnTo>
                  <a:pt x="2055402" y="3051645"/>
                </a:lnTo>
                <a:lnTo>
                  <a:pt x="572986" y="3960183"/>
                </a:lnTo>
                <a:lnTo>
                  <a:pt x="576661" y="3944738"/>
                </a:lnTo>
                <a:lnTo>
                  <a:pt x="851480" y="2798553"/>
                </a:lnTo>
              </a:path>
              <a:path w="4030979" h="4858384">
                <a:moveTo>
                  <a:pt x="2034240" y="3049132"/>
                </a:moveTo>
                <a:lnTo>
                  <a:pt x="861333" y="2813631"/>
                </a:lnTo>
                <a:lnTo>
                  <a:pt x="592975" y="3932550"/>
                </a:lnTo>
                <a:lnTo>
                  <a:pt x="2034240" y="3049132"/>
                </a:lnTo>
              </a:path>
              <a:path w="4030979" h="4858384">
                <a:moveTo>
                  <a:pt x="1979551" y="2195922"/>
                </a:moveTo>
                <a:lnTo>
                  <a:pt x="1984975" y="2207796"/>
                </a:lnTo>
                <a:lnTo>
                  <a:pt x="855093" y="2814312"/>
                </a:lnTo>
                <a:lnTo>
                  <a:pt x="851669" y="2810563"/>
                </a:lnTo>
                <a:lnTo>
                  <a:pt x="721788" y="2670745"/>
                </a:lnTo>
                <a:lnTo>
                  <a:pt x="730919" y="2667447"/>
                </a:lnTo>
                <a:lnTo>
                  <a:pt x="1979551" y="2195922"/>
                </a:lnTo>
              </a:path>
              <a:path w="4030979" h="4858384">
                <a:moveTo>
                  <a:pt x="857721" y="2797872"/>
                </a:moveTo>
                <a:lnTo>
                  <a:pt x="1891281" y="2243251"/>
                </a:lnTo>
                <a:lnTo>
                  <a:pt x="744719" y="2676305"/>
                </a:lnTo>
                <a:lnTo>
                  <a:pt x="857721" y="2797872"/>
                </a:lnTo>
              </a:path>
              <a:path w="4030979" h="4858384">
                <a:moveTo>
                  <a:pt x="728385" y="2658819"/>
                </a:moveTo>
                <a:lnTo>
                  <a:pt x="738007" y="2669070"/>
                </a:lnTo>
                <a:lnTo>
                  <a:pt x="863648" y="2804113"/>
                </a:lnTo>
                <a:lnTo>
                  <a:pt x="862716" y="2807715"/>
                </a:lnTo>
                <a:lnTo>
                  <a:pt x="589289" y="3947994"/>
                </a:lnTo>
                <a:lnTo>
                  <a:pt x="576421" y="3945513"/>
                </a:lnTo>
                <a:lnTo>
                  <a:pt x="728385" y="2658819"/>
                </a:lnTo>
              </a:path>
              <a:path w="4030979" h="4858384">
                <a:moveTo>
                  <a:pt x="849166" y="2808071"/>
                </a:moveTo>
                <a:lnTo>
                  <a:pt x="738112" y="2688232"/>
                </a:lnTo>
                <a:lnTo>
                  <a:pt x="602483" y="3836919"/>
                </a:lnTo>
                <a:lnTo>
                  <a:pt x="849166" y="2808071"/>
                </a:lnTo>
              </a:path>
              <a:path w="4030979" h="4858384">
                <a:moveTo>
                  <a:pt x="740939" y="2664117"/>
                </a:moveTo>
                <a:lnTo>
                  <a:pt x="739798" y="2674389"/>
                </a:lnTo>
                <a:lnTo>
                  <a:pt x="588148" y="3958507"/>
                </a:lnTo>
                <a:lnTo>
                  <a:pt x="0" y="3512728"/>
                </a:lnTo>
              </a:path>
              <a:path w="4030979" h="4858384">
                <a:moveTo>
                  <a:pt x="0" y="2898973"/>
                </a:moveTo>
                <a:lnTo>
                  <a:pt x="740939" y="2664117"/>
                </a:lnTo>
              </a:path>
              <a:path w="4030979" h="4858384">
                <a:moveTo>
                  <a:pt x="577803" y="3934225"/>
                </a:moveTo>
                <a:lnTo>
                  <a:pt x="725557" y="2682934"/>
                </a:lnTo>
                <a:lnTo>
                  <a:pt x="0" y="2912859"/>
                </a:lnTo>
              </a:path>
              <a:path w="4030979" h="4858384">
                <a:moveTo>
                  <a:pt x="0" y="3496335"/>
                </a:moveTo>
                <a:lnTo>
                  <a:pt x="577803" y="3934225"/>
                </a:lnTo>
              </a:path>
              <a:path w="4030979" h="4858384">
                <a:moveTo>
                  <a:pt x="1602295" y="1046093"/>
                </a:moveTo>
                <a:lnTo>
                  <a:pt x="1607143" y="1060554"/>
                </a:lnTo>
                <a:lnTo>
                  <a:pt x="1990043" y="2205890"/>
                </a:lnTo>
                <a:lnTo>
                  <a:pt x="719254" y="2685928"/>
                </a:lnTo>
                <a:lnTo>
                  <a:pt x="727536" y="2670368"/>
                </a:lnTo>
                <a:lnTo>
                  <a:pt x="1602295" y="1046093"/>
                </a:lnTo>
              </a:path>
              <a:path w="4030979" h="4858384">
                <a:moveTo>
                  <a:pt x="1973718" y="2198121"/>
                </a:moveTo>
                <a:lnTo>
                  <a:pt x="1599573" y="1078899"/>
                </a:lnTo>
                <a:lnTo>
                  <a:pt x="747253" y="2661154"/>
                </a:lnTo>
                <a:lnTo>
                  <a:pt x="1973718" y="2198121"/>
                </a:lnTo>
              </a:path>
              <a:path w="4030979" h="4858384">
                <a:moveTo>
                  <a:pt x="2839891" y="3922812"/>
                </a:moveTo>
                <a:lnTo>
                  <a:pt x="2831106" y="3938895"/>
                </a:lnTo>
                <a:lnTo>
                  <a:pt x="2332944" y="4857982"/>
                </a:lnTo>
              </a:path>
              <a:path w="4030979" h="4858384">
                <a:moveTo>
                  <a:pt x="2113994" y="4857982"/>
                </a:moveTo>
                <a:lnTo>
                  <a:pt x="1073589" y="4645460"/>
                </a:lnTo>
                <a:lnTo>
                  <a:pt x="1093588" y="4637261"/>
                </a:lnTo>
                <a:lnTo>
                  <a:pt x="2839891" y="3922812"/>
                </a:lnTo>
              </a:path>
              <a:path w="4030979" h="4858384">
                <a:moveTo>
                  <a:pt x="2318208" y="4857982"/>
                </a:moveTo>
                <a:lnTo>
                  <a:pt x="2810908" y="3948633"/>
                </a:lnTo>
                <a:lnTo>
                  <a:pt x="1118488" y="4641209"/>
                </a:lnTo>
                <a:lnTo>
                  <a:pt x="2179359" y="4857982"/>
                </a:lnTo>
              </a:path>
              <a:path w="4030979" h="4858384">
                <a:moveTo>
                  <a:pt x="2051004" y="3034881"/>
                </a:moveTo>
                <a:lnTo>
                  <a:pt x="2056941" y="3041886"/>
                </a:lnTo>
                <a:lnTo>
                  <a:pt x="2836331" y="3938246"/>
                </a:lnTo>
                <a:lnTo>
                  <a:pt x="2827860" y="3941796"/>
                </a:lnTo>
                <a:lnTo>
                  <a:pt x="1080301" y="4656790"/>
                </a:lnTo>
                <a:lnTo>
                  <a:pt x="1090468" y="4639900"/>
                </a:lnTo>
                <a:lnTo>
                  <a:pt x="2051004" y="3034881"/>
                </a:lnTo>
              </a:path>
              <a:path w="4030979" h="4858384">
                <a:moveTo>
                  <a:pt x="2814457" y="3933199"/>
                </a:moveTo>
                <a:lnTo>
                  <a:pt x="2052868" y="3057341"/>
                </a:lnTo>
                <a:lnTo>
                  <a:pt x="1111807" y="4629879"/>
                </a:lnTo>
                <a:lnTo>
                  <a:pt x="2814457" y="3933199"/>
                </a:lnTo>
              </a:path>
              <a:path w="4030979" h="4858384">
                <a:moveTo>
                  <a:pt x="1088039" y="4635104"/>
                </a:moveTo>
                <a:lnTo>
                  <a:pt x="1097400" y="4636905"/>
                </a:lnTo>
                <a:lnTo>
                  <a:pt x="2179424" y="4857982"/>
                </a:lnTo>
              </a:path>
              <a:path w="4030979" h="4858384">
                <a:moveTo>
                  <a:pt x="1125598" y="4857982"/>
                </a:moveTo>
                <a:lnTo>
                  <a:pt x="1088039" y="4635104"/>
                </a:lnTo>
              </a:path>
              <a:path w="4030979" h="4858384">
                <a:moveTo>
                  <a:pt x="2114325" y="4857982"/>
                </a:moveTo>
                <a:lnTo>
                  <a:pt x="1104070" y="4651565"/>
                </a:lnTo>
                <a:lnTo>
                  <a:pt x="1138887" y="4857982"/>
                </a:lnTo>
              </a:path>
              <a:path w="4030979" h="4858384">
                <a:moveTo>
                  <a:pt x="2071244" y="3026682"/>
                </a:moveTo>
                <a:lnTo>
                  <a:pt x="2057527" y="3049540"/>
                </a:lnTo>
                <a:lnTo>
                  <a:pt x="1096625" y="4655083"/>
                </a:lnTo>
                <a:lnTo>
                  <a:pt x="1090792" y="4647303"/>
                </a:lnTo>
                <a:lnTo>
                  <a:pt x="573468" y="3944570"/>
                </a:lnTo>
                <a:lnTo>
                  <a:pt x="579489" y="3940832"/>
                </a:lnTo>
                <a:lnTo>
                  <a:pt x="2071244" y="3026682"/>
                </a:lnTo>
              </a:path>
              <a:path w="4030979" h="4858384">
                <a:moveTo>
                  <a:pt x="1095483" y="4631586"/>
                </a:moveTo>
                <a:lnTo>
                  <a:pt x="2032628" y="3065540"/>
                </a:lnTo>
                <a:lnTo>
                  <a:pt x="592493" y="3948162"/>
                </a:lnTo>
                <a:lnTo>
                  <a:pt x="1095483" y="4631586"/>
                </a:lnTo>
              </a:path>
              <a:path w="4030979" h="4858384">
                <a:moveTo>
                  <a:pt x="573520" y="3922582"/>
                </a:moveTo>
                <a:lnTo>
                  <a:pt x="588232" y="3942393"/>
                </a:lnTo>
                <a:lnTo>
                  <a:pt x="1109274" y="4650151"/>
                </a:lnTo>
                <a:lnTo>
                  <a:pt x="1095839" y="4649994"/>
                </a:lnTo>
                <a:lnTo>
                  <a:pt x="658973" y="4636884"/>
                </a:lnTo>
                <a:lnTo>
                  <a:pt x="658324" y="4631272"/>
                </a:lnTo>
                <a:lnTo>
                  <a:pt x="573520" y="3922582"/>
                </a:lnTo>
              </a:path>
              <a:path w="4030979" h="4858384">
                <a:moveTo>
                  <a:pt x="1082835" y="4636518"/>
                </a:moveTo>
                <a:lnTo>
                  <a:pt x="592410" y="3970161"/>
                </a:lnTo>
                <a:lnTo>
                  <a:pt x="670659" y="4624298"/>
                </a:lnTo>
                <a:lnTo>
                  <a:pt x="1082835" y="4636518"/>
                </a:lnTo>
              </a:path>
              <a:path w="4030979" h="4858384">
                <a:moveTo>
                  <a:pt x="3109338" y="4080702"/>
                </a:moveTo>
                <a:lnTo>
                  <a:pt x="4030796" y="4857982"/>
                </a:lnTo>
              </a:path>
              <a:path w="4030979" h="4858384">
                <a:moveTo>
                  <a:pt x="3160301" y="4857982"/>
                </a:moveTo>
                <a:lnTo>
                  <a:pt x="3109338" y="4080702"/>
                </a:lnTo>
              </a:path>
              <a:path w="4030979" h="4858384">
                <a:moveTo>
                  <a:pt x="4010567" y="4857982"/>
                </a:moveTo>
                <a:lnTo>
                  <a:pt x="3124437" y="4110482"/>
                </a:lnTo>
                <a:lnTo>
                  <a:pt x="3173428" y="4857982"/>
                </a:lnTo>
              </a:path>
              <a:path w="4030979" h="4858384">
                <a:moveTo>
                  <a:pt x="2715853" y="1725036"/>
                </a:moveTo>
                <a:lnTo>
                  <a:pt x="2739067" y="1737465"/>
                </a:lnTo>
                <a:lnTo>
                  <a:pt x="3542603" y="2169054"/>
                </a:lnTo>
                <a:lnTo>
                  <a:pt x="3532655" y="2174949"/>
                </a:lnTo>
                <a:lnTo>
                  <a:pt x="3165954" y="2395005"/>
                </a:lnTo>
                <a:lnTo>
                  <a:pt x="3162499" y="2389990"/>
                </a:lnTo>
                <a:lnTo>
                  <a:pt x="2715853" y="1725036"/>
                </a:lnTo>
              </a:path>
              <a:path w="4030979" h="4858384">
                <a:moveTo>
                  <a:pt x="3516027" y="2169755"/>
                </a:moveTo>
                <a:lnTo>
                  <a:pt x="2756187" y="1761318"/>
                </a:lnTo>
                <a:lnTo>
                  <a:pt x="3169839" y="2377519"/>
                </a:lnTo>
                <a:lnTo>
                  <a:pt x="3516027" y="2169755"/>
                </a:lnTo>
              </a:path>
              <a:path w="4030979" h="4858384">
                <a:moveTo>
                  <a:pt x="2737967" y="1734428"/>
                </a:moveTo>
                <a:lnTo>
                  <a:pt x="2741412" y="1739444"/>
                </a:lnTo>
                <a:lnTo>
                  <a:pt x="3181682" y="2395120"/>
                </a:lnTo>
                <a:lnTo>
                  <a:pt x="3166918" y="2392702"/>
                </a:lnTo>
                <a:lnTo>
                  <a:pt x="1963185" y="2205828"/>
                </a:lnTo>
                <a:lnTo>
                  <a:pt x="2737967" y="1734428"/>
                </a:lnTo>
              </a:path>
              <a:path w="4030979" h="4858384">
                <a:moveTo>
                  <a:pt x="3154112" y="2377435"/>
                </a:moveTo>
                <a:lnTo>
                  <a:pt x="2734072" y="1751925"/>
                </a:lnTo>
                <a:lnTo>
                  <a:pt x="2000576" y="2198205"/>
                </a:lnTo>
                <a:lnTo>
                  <a:pt x="3154112" y="2377435"/>
                </a:lnTo>
              </a:path>
              <a:path w="4030979" h="4858384">
                <a:moveTo>
                  <a:pt x="1589165" y="1047716"/>
                </a:moveTo>
                <a:lnTo>
                  <a:pt x="1604232" y="1056784"/>
                </a:lnTo>
                <a:lnTo>
                  <a:pt x="2748679" y="1743109"/>
                </a:lnTo>
                <a:lnTo>
                  <a:pt x="2739360" y="1748721"/>
                </a:lnTo>
                <a:lnTo>
                  <a:pt x="1978305" y="2211827"/>
                </a:lnTo>
                <a:lnTo>
                  <a:pt x="1975666" y="2203964"/>
                </a:lnTo>
                <a:lnTo>
                  <a:pt x="1589165" y="1047716"/>
                </a:lnTo>
              </a:path>
              <a:path w="4030979" h="4858384">
                <a:moveTo>
                  <a:pt x="2723361" y="1743245"/>
                </a:moveTo>
                <a:lnTo>
                  <a:pt x="1612703" y="1077276"/>
                </a:lnTo>
                <a:lnTo>
                  <a:pt x="1985456" y="2192205"/>
                </a:lnTo>
                <a:lnTo>
                  <a:pt x="2723361" y="1743245"/>
                </a:lnTo>
              </a:path>
              <a:path w="4030979" h="4858384">
                <a:moveTo>
                  <a:pt x="1612127" y="1055549"/>
                </a:moveTo>
                <a:lnTo>
                  <a:pt x="1606641" y="1065674"/>
                </a:lnTo>
                <a:lnTo>
                  <a:pt x="734196" y="2685530"/>
                </a:lnTo>
                <a:lnTo>
                  <a:pt x="728112" y="2677499"/>
                </a:lnTo>
                <a:lnTo>
                  <a:pt x="0" y="1724115"/>
                </a:lnTo>
              </a:path>
              <a:path w="4030979" h="4858384">
                <a:moveTo>
                  <a:pt x="0" y="1122982"/>
                </a:moveTo>
                <a:lnTo>
                  <a:pt x="1612127" y="1055549"/>
                </a:lnTo>
              </a:path>
              <a:path w="4030979" h="4858384">
                <a:moveTo>
                  <a:pt x="732311" y="2661541"/>
                </a:moveTo>
                <a:lnTo>
                  <a:pt x="1589741" y="1069443"/>
                </a:lnTo>
                <a:lnTo>
                  <a:pt x="0" y="1136162"/>
                </a:lnTo>
              </a:path>
              <a:path w="4030979" h="4858384">
                <a:moveTo>
                  <a:pt x="0" y="1702648"/>
                </a:moveTo>
                <a:lnTo>
                  <a:pt x="732311" y="2661541"/>
                </a:lnTo>
              </a:path>
              <a:path w="4030979" h="4858384">
                <a:moveTo>
                  <a:pt x="0" y="1702707"/>
                </a:moveTo>
                <a:lnTo>
                  <a:pt x="744080" y="2677080"/>
                </a:lnTo>
                <a:lnTo>
                  <a:pt x="735201" y="2679876"/>
                </a:lnTo>
                <a:lnTo>
                  <a:pt x="0" y="2912850"/>
                </a:lnTo>
              </a:path>
              <a:path w="4030979" h="4858384">
                <a:moveTo>
                  <a:pt x="722416" y="2669971"/>
                </a:moveTo>
                <a:lnTo>
                  <a:pt x="0" y="1724023"/>
                </a:lnTo>
              </a:path>
              <a:path w="4030979" h="4858384">
                <a:moveTo>
                  <a:pt x="0" y="2899023"/>
                </a:moveTo>
                <a:lnTo>
                  <a:pt x="722416" y="2669971"/>
                </a:lnTo>
              </a:path>
              <a:path w="4030979" h="4858384">
                <a:moveTo>
                  <a:pt x="554809" y="0"/>
                </a:moveTo>
                <a:lnTo>
                  <a:pt x="533103" y="25360"/>
                </a:lnTo>
                <a:lnTo>
                  <a:pt x="0" y="650894"/>
                </a:lnTo>
              </a:path>
              <a:path w="4030979" h="4858384">
                <a:moveTo>
                  <a:pt x="0" y="288345"/>
                </a:moveTo>
                <a:lnTo>
                  <a:pt x="554809" y="0"/>
                </a:lnTo>
              </a:path>
              <a:path w="4030979" h="4858384">
                <a:moveTo>
                  <a:pt x="0" y="630674"/>
                </a:moveTo>
                <a:lnTo>
                  <a:pt x="501449" y="42323"/>
                </a:lnTo>
                <a:lnTo>
                  <a:pt x="0" y="302995"/>
                </a:lnTo>
              </a:path>
              <a:path w="4030979" h="4858384">
                <a:moveTo>
                  <a:pt x="849973" y="387883"/>
                </a:moveTo>
                <a:lnTo>
                  <a:pt x="853501" y="390857"/>
                </a:lnTo>
                <a:lnTo>
                  <a:pt x="1617457" y="1068449"/>
                </a:lnTo>
                <a:lnTo>
                  <a:pt x="0" y="1136132"/>
                </a:lnTo>
              </a:path>
              <a:path w="4030979" h="4858384">
                <a:moveTo>
                  <a:pt x="0" y="886675"/>
                </a:moveTo>
                <a:lnTo>
                  <a:pt x="849973" y="387883"/>
                </a:lnTo>
              </a:path>
              <a:path w="4030979" h="4858384">
                <a:moveTo>
                  <a:pt x="1584411" y="1056543"/>
                </a:moveTo>
                <a:lnTo>
                  <a:pt x="848350" y="403767"/>
                </a:lnTo>
                <a:lnTo>
                  <a:pt x="0" y="901727"/>
                </a:lnTo>
              </a:path>
              <a:path w="4030979" h="4858384">
                <a:moveTo>
                  <a:pt x="0" y="1123061"/>
                </a:moveTo>
                <a:lnTo>
                  <a:pt x="1584411" y="1056543"/>
                </a:lnTo>
              </a:path>
              <a:path w="4030979" h="4858384">
                <a:moveTo>
                  <a:pt x="528129" y="11193"/>
                </a:moveTo>
                <a:lnTo>
                  <a:pt x="533144" y="16931"/>
                </a:lnTo>
                <a:lnTo>
                  <a:pt x="859187" y="397600"/>
                </a:lnTo>
                <a:lnTo>
                  <a:pt x="852496" y="401359"/>
                </a:lnTo>
                <a:lnTo>
                  <a:pt x="0" y="901757"/>
                </a:lnTo>
              </a:path>
              <a:path w="4030979" h="4858384">
                <a:moveTo>
                  <a:pt x="0" y="630814"/>
                </a:moveTo>
                <a:lnTo>
                  <a:pt x="528129" y="11193"/>
                </a:lnTo>
              </a:path>
              <a:path w="4030979" h="4858384">
                <a:moveTo>
                  <a:pt x="839135" y="394040"/>
                </a:moveTo>
                <a:lnTo>
                  <a:pt x="528150" y="31119"/>
                </a:lnTo>
                <a:lnTo>
                  <a:pt x="0" y="650819"/>
                </a:lnTo>
              </a:path>
              <a:path w="4030979" h="4858384">
                <a:moveTo>
                  <a:pt x="0" y="886505"/>
                </a:moveTo>
                <a:lnTo>
                  <a:pt x="839135" y="394040"/>
                </a:lnTo>
              </a:path>
              <a:path w="4030979" h="4858384">
                <a:moveTo>
                  <a:pt x="1099379" y="4624068"/>
                </a:moveTo>
                <a:lnTo>
                  <a:pt x="1102541" y="4642141"/>
                </a:lnTo>
                <a:lnTo>
                  <a:pt x="1138921" y="4857982"/>
                </a:lnTo>
              </a:path>
              <a:path w="4030979" h="4858384">
                <a:moveTo>
                  <a:pt x="967307" y="4857982"/>
                </a:moveTo>
                <a:lnTo>
                  <a:pt x="1099379" y="4624068"/>
                </a:lnTo>
              </a:path>
              <a:path w="4030979" h="4858384">
                <a:moveTo>
                  <a:pt x="1125641" y="4857982"/>
                </a:moveTo>
                <a:lnTo>
                  <a:pt x="1092709" y="4662601"/>
                </a:lnTo>
                <a:lnTo>
                  <a:pt x="982300" y="4857982"/>
                </a:lnTo>
              </a:path>
              <a:path w="4030979" h="4858384">
                <a:moveTo>
                  <a:pt x="646733" y="4623388"/>
                </a:moveTo>
                <a:lnTo>
                  <a:pt x="1107148" y="4637157"/>
                </a:lnTo>
                <a:lnTo>
                  <a:pt x="1101766" y="4646507"/>
                </a:lnTo>
                <a:lnTo>
                  <a:pt x="982350" y="4857982"/>
                </a:lnTo>
              </a:path>
              <a:path w="4030979" h="4858384">
                <a:moveTo>
                  <a:pt x="916267" y="4857982"/>
                </a:moveTo>
                <a:lnTo>
                  <a:pt x="646733" y="4623388"/>
                </a:lnTo>
              </a:path>
              <a:path w="4030979" h="4858384">
                <a:moveTo>
                  <a:pt x="1084960" y="4649512"/>
                </a:moveTo>
                <a:lnTo>
                  <a:pt x="682899" y="4637785"/>
                </a:lnTo>
                <a:lnTo>
                  <a:pt x="936184" y="4857982"/>
                </a:lnTo>
              </a:path>
              <a:path w="4030979" h="4858384">
                <a:moveTo>
                  <a:pt x="967257" y="4857982"/>
                </a:moveTo>
                <a:lnTo>
                  <a:pt x="1084960" y="4649512"/>
                </a:lnTo>
              </a:path>
              <a:path w="4030979" h="4858384">
                <a:moveTo>
                  <a:pt x="664973" y="4622141"/>
                </a:moveTo>
                <a:lnTo>
                  <a:pt x="669172" y="4625618"/>
                </a:lnTo>
                <a:lnTo>
                  <a:pt x="936182" y="4857982"/>
                </a:lnTo>
              </a:path>
              <a:path w="4030979" h="4858384">
                <a:moveTo>
                  <a:pt x="365190" y="4857982"/>
                </a:moveTo>
                <a:lnTo>
                  <a:pt x="664973" y="4622141"/>
                </a:lnTo>
              </a:path>
              <a:path w="4030979" h="4858384">
                <a:moveTo>
                  <a:pt x="916401" y="4857982"/>
                </a:moveTo>
                <a:lnTo>
                  <a:pt x="664659" y="4639031"/>
                </a:lnTo>
                <a:lnTo>
                  <a:pt x="386419" y="4857982"/>
                </a:lnTo>
              </a:path>
              <a:path w="4030979" h="4858384">
                <a:moveTo>
                  <a:pt x="3260056" y="2526561"/>
                </a:moveTo>
                <a:lnTo>
                  <a:pt x="3264391" y="2531032"/>
                </a:lnTo>
                <a:lnTo>
                  <a:pt x="3807642" y="3086314"/>
                </a:lnTo>
                <a:lnTo>
                  <a:pt x="3792951" y="3086953"/>
                </a:lnTo>
                <a:lnTo>
                  <a:pt x="2546298" y="3135705"/>
                </a:lnTo>
                <a:lnTo>
                  <a:pt x="2560674" y="3123318"/>
                </a:lnTo>
                <a:lnTo>
                  <a:pt x="3260056" y="2526561"/>
                </a:lnTo>
              </a:path>
              <a:path w="4030979" h="4858384">
                <a:moveTo>
                  <a:pt x="3777663" y="3074314"/>
                </a:moveTo>
                <a:lnTo>
                  <a:pt x="3259239" y="2544467"/>
                </a:lnTo>
                <a:lnTo>
                  <a:pt x="2583501" y="3120931"/>
                </a:lnTo>
                <a:lnTo>
                  <a:pt x="3777663" y="3074314"/>
                </a:lnTo>
              </a:path>
              <a:path w="4030979" h="4858384">
                <a:moveTo>
                  <a:pt x="3810741" y="3072932"/>
                </a:moveTo>
                <a:lnTo>
                  <a:pt x="3797003" y="3085319"/>
                </a:lnTo>
                <a:lnTo>
                  <a:pt x="2822248" y="3947314"/>
                </a:lnTo>
                <a:lnTo>
                  <a:pt x="2819180" y="3937681"/>
                </a:lnTo>
                <a:lnTo>
                  <a:pt x="2556036" y="3122156"/>
                </a:lnTo>
                <a:lnTo>
                  <a:pt x="2564590" y="3121674"/>
                </a:lnTo>
                <a:lnTo>
                  <a:pt x="3810741" y="3072932"/>
                </a:lnTo>
              </a:path>
              <a:path w="4030979" h="4858384">
                <a:moveTo>
                  <a:pt x="2828541" y="3924131"/>
                </a:moveTo>
                <a:lnTo>
                  <a:pt x="3774564" y="3087686"/>
                </a:lnTo>
                <a:lnTo>
                  <a:pt x="2573753" y="3134480"/>
                </a:lnTo>
                <a:lnTo>
                  <a:pt x="2828541" y="3924131"/>
                </a:lnTo>
              </a:path>
              <a:path w="4030979" h="4858384">
                <a:moveTo>
                  <a:pt x="3168624" y="2375006"/>
                </a:moveTo>
                <a:lnTo>
                  <a:pt x="3268119" y="2536823"/>
                </a:lnTo>
                <a:lnTo>
                  <a:pt x="3263868" y="2540529"/>
                </a:lnTo>
                <a:lnTo>
                  <a:pt x="2569114" y="3133328"/>
                </a:lnTo>
                <a:lnTo>
                  <a:pt x="2559795" y="3124103"/>
                </a:lnTo>
                <a:lnTo>
                  <a:pt x="3168624" y="2375006"/>
                </a:lnTo>
              </a:path>
              <a:path w="4030979" h="4858384">
                <a:moveTo>
                  <a:pt x="3251177" y="2534205"/>
                </a:moveTo>
                <a:lnTo>
                  <a:pt x="3167169" y="2397539"/>
                </a:lnTo>
                <a:lnTo>
                  <a:pt x="2615207" y="3076880"/>
                </a:lnTo>
                <a:lnTo>
                  <a:pt x="3251177" y="2534205"/>
                </a:lnTo>
              </a:path>
              <a:path w="4030979" h="4858384">
                <a:moveTo>
                  <a:pt x="3185880" y="2374555"/>
                </a:moveTo>
                <a:lnTo>
                  <a:pt x="3172991" y="2390471"/>
                </a:lnTo>
                <a:lnTo>
                  <a:pt x="2565774" y="3137506"/>
                </a:lnTo>
                <a:lnTo>
                  <a:pt x="2560674" y="3133286"/>
                </a:lnTo>
                <a:lnTo>
                  <a:pt x="2036910" y="2692064"/>
                </a:lnTo>
                <a:lnTo>
                  <a:pt x="2048973" y="2688682"/>
                </a:lnTo>
                <a:lnTo>
                  <a:pt x="3185880" y="2374555"/>
                </a:lnTo>
              </a:path>
              <a:path w="4030979" h="4858384">
                <a:moveTo>
                  <a:pt x="2564015" y="3119140"/>
                </a:moveTo>
                <a:lnTo>
                  <a:pt x="3149923" y="2397989"/>
                </a:lnTo>
                <a:lnTo>
                  <a:pt x="2064428" y="2697991"/>
                </a:lnTo>
                <a:lnTo>
                  <a:pt x="2564015" y="3119140"/>
                </a:lnTo>
              </a:path>
              <a:path w="4030979" h="4858384">
                <a:moveTo>
                  <a:pt x="2035193" y="3036828"/>
                </a:moveTo>
                <a:lnTo>
                  <a:pt x="2569857" y="3122564"/>
                </a:lnTo>
                <a:lnTo>
                  <a:pt x="2571114" y="3126365"/>
                </a:lnTo>
                <a:lnTo>
                  <a:pt x="2841483" y="3964203"/>
                </a:lnTo>
                <a:lnTo>
                  <a:pt x="2035193" y="3036828"/>
                </a:lnTo>
              </a:path>
              <a:path w="4030979" h="4858384">
                <a:moveTo>
                  <a:pt x="2559931" y="3134072"/>
                </a:moveTo>
                <a:lnTo>
                  <a:pt x="2068668" y="3055393"/>
                </a:lnTo>
                <a:lnTo>
                  <a:pt x="2809306" y="3907252"/>
                </a:lnTo>
                <a:lnTo>
                  <a:pt x="2559931" y="3134072"/>
                </a:lnTo>
              </a:path>
              <a:path w="4030979" h="4858384">
                <a:moveTo>
                  <a:pt x="2044030" y="2680881"/>
                </a:moveTo>
                <a:lnTo>
                  <a:pt x="2054889" y="2690075"/>
                </a:lnTo>
                <a:lnTo>
                  <a:pt x="2587155" y="3138480"/>
                </a:lnTo>
                <a:lnTo>
                  <a:pt x="2045434" y="3051655"/>
                </a:lnTo>
                <a:lnTo>
                  <a:pt x="2044030" y="2680881"/>
                </a:lnTo>
              </a:path>
              <a:path w="4030979" h="4858384">
                <a:moveTo>
                  <a:pt x="2542644" y="3118166"/>
                </a:moveTo>
                <a:lnTo>
                  <a:pt x="2057307" y="2709174"/>
                </a:lnTo>
                <a:lnTo>
                  <a:pt x="2058438" y="3040567"/>
                </a:lnTo>
                <a:lnTo>
                  <a:pt x="2542644" y="3118166"/>
                </a:lnTo>
              </a:path>
            </a:pathLst>
          </a:custGeom>
          <a:ln w="10470">
            <a:solidFill>
              <a:srgbClr val="4F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7 Imagen" descr="Logotipo.png">
            <a:extLst>
              <a:ext uri="{FF2B5EF4-FFF2-40B4-BE49-F238E27FC236}">
                <a16:creationId xmlns:a16="http://schemas.microsoft.com/office/drawing/2014/main" id="{0BCA9FDE-AEA4-2E90-DAD5-540C80BF51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543" t="32893" r="32247" b="32851"/>
          <a:stretch>
            <a:fillRect/>
          </a:stretch>
        </p:blipFill>
        <p:spPr>
          <a:xfrm>
            <a:off x="8299450" y="5273675"/>
            <a:ext cx="2223954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5090A881-CF1F-61A2-4EB2-C7CBEC0514DC}"/>
              </a:ext>
            </a:extLst>
          </p:cNvPr>
          <p:cNvSpPr/>
          <p:nvPr/>
        </p:nvSpPr>
        <p:spPr>
          <a:xfrm>
            <a:off x="298450" y="10379075"/>
            <a:ext cx="1805737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3" name="Group 85">
            <a:extLst>
              <a:ext uri="{FF2B5EF4-FFF2-40B4-BE49-F238E27FC236}">
                <a16:creationId xmlns:a16="http://schemas.microsoft.com/office/drawing/2014/main" id="{8052684D-6177-1B0C-E03E-B6D075E3F3DF}"/>
              </a:ext>
            </a:extLst>
          </p:cNvPr>
          <p:cNvGrpSpPr/>
          <p:nvPr/>
        </p:nvGrpSpPr>
        <p:grpSpPr>
          <a:xfrm>
            <a:off x="374650" y="10463890"/>
            <a:ext cx="1590711" cy="565467"/>
            <a:chOff x="0" y="1262271"/>
            <a:chExt cx="12191242" cy="4333751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AF2BBE04-15D5-89F3-5EAD-FFEC96FD8E4A}"/>
                </a:ext>
              </a:extLst>
            </p:cNvPr>
            <p:cNvGrpSpPr/>
            <p:nvPr/>
          </p:nvGrpSpPr>
          <p:grpSpPr>
            <a:xfrm>
              <a:off x="3288517" y="4216422"/>
              <a:ext cx="2679932" cy="527378"/>
              <a:chOff x="3288517" y="4216422"/>
              <a:chExt cx="2679932" cy="527378"/>
            </a:xfrm>
            <a:solidFill>
              <a:srgbClr val="9C9B9B"/>
            </a:solidFill>
          </p:grpSpPr>
          <p:sp>
            <p:nvSpPr>
              <p:cNvPr id="81" name="Freeform: Shape 153">
                <a:extLst>
                  <a:ext uri="{FF2B5EF4-FFF2-40B4-BE49-F238E27FC236}">
                    <a16:creationId xmlns:a16="http://schemas.microsoft.com/office/drawing/2014/main" id="{C01A472D-B3C6-934D-2167-24D7D990D171}"/>
                  </a:ext>
                </a:extLst>
              </p:cNvPr>
              <p:cNvSpPr/>
              <p:nvPr/>
            </p:nvSpPr>
            <p:spPr>
              <a:xfrm>
                <a:off x="3288517" y="4219873"/>
                <a:ext cx="344203" cy="522672"/>
              </a:xfrm>
              <a:custGeom>
                <a:avLst/>
                <a:gdLst>
                  <a:gd name="connsiteX0" fmla="*/ 28016 w 344203"/>
                  <a:gd name="connsiteY0" fmla="*/ 495431 h 522672"/>
                  <a:gd name="connsiteX1" fmla="*/ 27942 w 344203"/>
                  <a:gd name="connsiteY1" fmla="*/ 495358 h 522672"/>
                  <a:gd name="connsiteX2" fmla="*/ 29216 w 344203"/>
                  <a:gd name="connsiteY2" fmla="*/ 496465 h 522672"/>
                  <a:gd name="connsiteX3" fmla="*/ 28016 w 344203"/>
                  <a:gd name="connsiteY3" fmla="*/ 495431 h 522672"/>
                  <a:gd name="connsiteX4" fmla="*/ 15558 w 344203"/>
                  <a:gd name="connsiteY4" fmla="*/ 479965 h 522672"/>
                  <a:gd name="connsiteX5" fmla="*/ 16315 w 344203"/>
                  <a:gd name="connsiteY5" fmla="*/ 481165 h 522672"/>
                  <a:gd name="connsiteX6" fmla="*/ 15558 w 344203"/>
                  <a:gd name="connsiteY6" fmla="*/ 479965 h 522672"/>
                  <a:gd name="connsiteX7" fmla="*/ 1919 w 344203"/>
                  <a:gd name="connsiteY7" fmla="*/ 440820 h 522672"/>
                  <a:gd name="connsiteX8" fmla="*/ 2233 w 344203"/>
                  <a:gd name="connsiteY8" fmla="*/ 442887 h 522672"/>
                  <a:gd name="connsiteX9" fmla="*/ 1919 w 344203"/>
                  <a:gd name="connsiteY9" fmla="*/ 440820 h 522672"/>
                  <a:gd name="connsiteX10" fmla="*/ 2159 w 344203"/>
                  <a:gd name="connsiteY10" fmla="*/ 83144 h 522672"/>
                  <a:gd name="connsiteX11" fmla="*/ 1956 w 344203"/>
                  <a:gd name="connsiteY11" fmla="*/ 84694 h 522672"/>
                  <a:gd name="connsiteX12" fmla="*/ 2159 w 344203"/>
                  <a:gd name="connsiteY12" fmla="*/ 83144 h 522672"/>
                  <a:gd name="connsiteX13" fmla="*/ 28219 w 344203"/>
                  <a:gd name="connsiteY13" fmla="*/ 28773 h 522672"/>
                  <a:gd name="connsiteX14" fmla="*/ 28422 w 344203"/>
                  <a:gd name="connsiteY14" fmla="*/ 28607 h 522672"/>
                  <a:gd name="connsiteX15" fmla="*/ 28016 w 344203"/>
                  <a:gd name="connsiteY15" fmla="*/ 29013 h 522672"/>
                  <a:gd name="connsiteX16" fmla="*/ 28219 w 344203"/>
                  <a:gd name="connsiteY16" fmla="*/ 28773 h 522672"/>
                  <a:gd name="connsiteX17" fmla="*/ 105070 w 344203"/>
                  <a:gd name="connsiteY17" fmla="*/ 414521 h 522672"/>
                  <a:gd name="connsiteX18" fmla="*/ 104147 w 344203"/>
                  <a:gd name="connsiteY18" fmla="*/ 413044 h 522672"/>
                  <a:gd name="connsiteX19" fmla="*/ 105070 w 344203"/>
                  <a:gd name="connsiteY19" fmla="*/ 414521 h 522672"/>
                  <a:gd name="connsiteX20" fmla="*/ 110108 w 344203"/>
                  <a:gd name="connsiteY20" fmla="*/ 420888 h 522672"/>
                  <a:gd name="connsiteX21" fmla="*/ 108669 w 344203"/>
                  <a:gd name="connsiteY21" fmla="*/ 419744 h 522672"/>
                  <a:gd name="connsiteX22" fmla="*/ 110108 w 344203"/>
                  <a:gd name="connsiteY22" fmla="*/ 420888 h 522672"/>
                  <a:gd name="connsiteX23" fmla="*/ 344203 w 344203"/>
                  <a:gd name="connsiteY23" fmla="*/ 510436 h 522672"/>
                  <a:gd name="connsiteX24" fmla="*/ 344203 w 344203"/>
                  <a:gd name="connsiteY24" fmla="*/ 428529 h 522672"/>
                  <a:gd name="connsiteX25" fmla="*/ 143440 w 344203"/>
                  <a:gd name="connsiteY25" fmla="*/ 428529 h 522672"/>
                  <a:gd name="connsiteX26" fmla="*/ 142277 w 344203"/>
                  <a:gd name="connsiteY26" fmla="*/ 428529 h 522672"/>
                  <a:gd name="connsiteX27" fmla="*/ 114187 w 344203"/>
                  <a:gd name="connsiteY27" fmla="*/ 423915 h 522672"/>
                  <a:gd name="connsiteX28" fmla="*/ 108189 w 344203"/>
                  <a:gd name="connsiteY28" fmla="*/ 419098 h 522672"/>
                  <a:gd name="connsiteX29" fmla="*/ 107635 w 344203"/>
                  <a:gd name="connsiteY29" fmla="*/ 418267 h 522672"/>
                  <a:gd name="connsiteX30" fmla="*/ 103852 w 344203"/>
                  <a:gd name="connsiteY30" fmla="*/ 412177 h 522672"/>
                  <a:gd name="connsiteX31" fmla="*/ 103372 w 344203"/>
                  <a:gd name="connsiteY31" fmla="*/ 410700 h 522672"/>
                  <a:gd name="connsiteX32" fmla="*/ 100308 w 344203"/>
                  <a:gd name="connsiteY32" fmla="*/ 391654 h 522672"/>
                  <a:gd name="connsiteX33" fmla="*/ 100308 w 344203"/>
                  <a:gd name="connsiteY33" fmla="*/ 310743 h 522672"/>
                  <a:gd name="connsiteX34" fmla="*/ 311887 w 344203"/>
                  <a:gd name="connsiteY34" fmla="*/ 304375 h 522672"/>
                  <a:gd name="connsiteX35" fmla="*/ 311998 w 344203"/>
                  <a:gd name="connsiteY35" fmla="*/ 304375 h 522672"/>
                  <a:gd name="connsiteX36" fmla="*/ 311998 w 344203"/>
                  <a:gd name="connsiteY36" fmla="*/ 221711 h 522672"/>
                  <a:gd name="connsiteX37" fmla="*/ 100308 w 344203"/>
                  <a:gd name="connsiteY37" fmla="*/ 214587 h 522672"/>
                  <a:gd name="connsiteX38" fmla="*/ 100308 w 344203"/>
                  <a:gd name="connsiteY38" fmla="*/ 133713 h 522672"/>
                  <a:gd name="connsiteX39" fmla="*/ 137423 w 344203"/>
                  <a:gd name="connsiteY39" fmla="*/ 94015 h 522672"/>
                  <a:gd name="connsiteX40" fmla="*/ 344185 w 344203"/>
                  <a:gd name="connsiteY40" fmla="*/ 94015 h 522672"/>
                  <a:gd name="connsiteX41" fmla="*/ 344185 w 344203"/>
                  <a:gd name="connsiteY41" fmla="*/ 11406 h 522672"/>
                  <a:gd name="connsiteX42" fmla="*/ 344111 w 344203"/>
                  <a:gd name="connsiteY42" fmla="*/ 11369 h 522672"/>
                  <a:gd name="connsiteX43" fmla="*/ 113799 w 344203"/>
                  <a:gd name="connsiteY43" fmla="*/ 0 h 522672"/>
                  <a:gd name="connsiteX44" fmla="*/ 111142 w 344203"/>
                  <a:gd name="connsiteY44" fmla="*/ 0 h 522672"/>
                  <a:gd name="connsiteX45" fmla="*/ 75300 w 344203"/>
                  <a:gd name="connsiteY45" fmla="*/ 3987 h 522672"/>
                  <a:gd name="connsiteX46" fmla="*/ 75134 w 344203"/>
                  <a:gd name="connsiteY46" fmla="*/ 4023 h 522672"/>
                  <a:gd name="connsiteX47" fmla="*/ 65666 w 344203"/>
                  <a:gd name="connsiteY47" fmla="*/ 6644 h 522672"/>
                  <a:gd name="connsiteX48" fmla="*/ 65390 w 344203"/>
                  <a:gd name="connsiteY48" fmla="*/ 6755 h 522672"/>
                  <a:gd name="connsiteX49" fmla="*/ 32335 w 344203"/>
                  <a:gd name="connsiteY49" fmla="*/ 24934 h 522672"/>
                  <a:gd name="connsiteX50" fmla="*/ 29954 w 344203"/>
                  <a:gd name="connsiteY50" fmla="*/ 26964 h 522672"/>
                  <a:gd name="connsiteX51" fmla="*/ 28053 w 344203"/>
                  <a:gd name="connsiteY51" fmla="*/ 28588 h 522672"/>
                  <a:gd name="connsiteX52" fmla="*/ 26337 w 344203"/>
                  <a:gd name="connsiteY52" fmla="*/ 30692 h 522672"/>
                  <a:gd name="connsiteX53" fmla="*/ 16463 w 344203"/>
                  <a:gd name="connsiteY53" fmla="*/ 43095 h 522672"/>
                  <a:gd name="connsiteX54" fmla="*/ 14562 w 344203"/>
                  <a:gd name="connsiteY54" fmla="*/ 46509 h 522672"/>
                  <a:gd name="connsiteX55" fmla="*/ 8434 w 344203"/>
                  <a:gd name="connsiteY55" fmla="*/ 59354 h 522672"/>
                  <a:gd name="connsiteX56" fmla="*/ 6644 w 344203"/>
                  <a:gd name="connsiteY56" fmla="*/ 63858 h 522672"/>
                  <a:gd name="connsiteX57" fmla="*/ 2510 w 344203"/>
                  <a:gd name="connsiteY57" fmla="*/ 80726 h 522672"/>
                  <a:gd name="connsiteX58" fmla="*/ 1477 w 344203"/>
                  <a:gd name="connsiteY58" fmla="*/ 87684 h 522672"/>
                  <a:gd name="connsiteX59" fmla="*/ 277 w 344203"/>
                  <a:gd name="connsiteY59" fmla="*/ 104073 h 522672"/>
                  <a:gd name="connsiteX60" fmla="*/ 0 w 344203"/>
                  <a:gd name="connsiteY60" fmla="*/ 108096 h 522672"/>
                  <a:gd name="connsiteX61" fmla="*/ 0 w 344203"/>
                  <a:gd name="connsiteY61" fmla="*/ 417916 h 522672"/>
                  <a:gd name="connsiteX62" fmla="*/ 314 w 344203"/>
                  <a:gd name="connsiteY62" fmla="*/ 422493 h 522672"/>
                  <a:gd name="connsiteX63" fmla="*/ 1458 w 344203"/>
                  <a:gd name="connsiteY63" fmla="*/ 438236 h 522672"/>
                  <a:gd name="connsiteX64" fmla="*/ 2658 w 344203"/>
                  <a:gd name="connsiteY64" fmla="*/ 445471 h 522672"/>
                  <a:gd name="connsiteX65" fmla="*/ 6201 w 344203"/>
                  <a:gd name="connsiteY65" fmla="*/ 459719 h 522672"/>
                  <a:gd name="connsiteX66" fmla="*/ 7549 w 344203"/>
                  <a:gd name="connsiteY66" fmla="*/ 463983 h 522672"/>
                  <a:gd name="connsiteX67" fmla="*/ 14433 w 344203"/>
                  <a:gd name="connsiteY67" fmla="*/ 478231 h 522672"/>
                  <a:gd name="connsiteX68" fmla="*/ 17256 w 344203"/>
                  <a:gd name="connsiteY68" fmla="*/ 482642 h 522672"/>
                  <a:gd name="connsiteX69" fmla="*/ 26835 w 344203"/>
                  <a:gd name="connsiteY69" fmla="*/ 494380 h 522672"/>
                  <a:gd name="connsiteX70" fmla="*/ 27832 w 344203"/>
                  <a:gd name="connsiteY70" fmla="*/ 495579 h 522672"/>
                  <a:gd name="connsiteX71" fmla="*/ 32852 w 344203"/>
                  <a:gd name="connsiteY71" fmla="*/ 499713 h 522672"/>
                  <a:gd name="connsiteX72" fmla="*/ 34845 w 344203"/>
                  <a:gd name="connsiteY72" fmla="*/ 501337 h 522672"/>
                  <a:gd name="connsiteX73" fmla="*/ 41563 w 344203"/>
                  <a:gd name="connsiteY73" fmla="*/ 505878 h 522672"/>
                  <a:gd name="connsiteX74" fmla="*/ 44110 w 344203"/>
                  <a:gd name="connsiteY74" fmla="*/ 507428 h 522672"/>
                  <a:gd name="connsiteX75" fmla="*/ 50920 w 344203"/>
                  <a:gd name="connsiteY75" fmla="*/ 510934 h 522672"/>
                  <a:gd name="connsiteX76" fmla="*/ 53984 w 344203"/>
                  <a:gd name="connsiteY76" fmla="*/ 512319 h 522672"/>
                  <a:gd name="connsiteX77" fmla="*/ 60831 w 344203"/>
                  <a:gd name="connsiteY77" fmla="*/ 514976 h 522672"/>
                  <a:gd name="connsiteX78" fmla="*/ 64098 w 344203"/>
                  <a:gd name="connsiteY78" fmla="*/ 516047 h 522672"/>
                  <a:gd name="connsiteX79" fmla="*/ 71295 w 344203"/>
                  <a:gd name="connsiteY79" fmla="*/ 518114 h 522672"/>
                  <a:gd name="connsiteX80" fmla="*/ 74119 w 344203"/>
                  <a:gd name="connsiteY80" fmla="*/ 518741 h 522672"/>
                  <a:gd name="connsiteX81" fmla="*/ 82074 w 344203"/>
                  <a:gd name="connsiteY81" fmla="*/ 520328 h 522672"/>
                  <a:gd name="connsiteX82" fmla="*/ 83421 w 344203"/>
                  <a:gd name="connsiteY82" fmla="*/ 520532 h 522672"/>
                  <a:gd name="connsiteX83" fmla="*/ 111105 w 344203"/>
                  <a:gd name="connsiteY83" fmla="*/ 522672 h 522672"/>
                  <a:gd name="connsiteX84" fmla="*/ 120960 w 344203"/>
                  <a:gd name="connsiteY84" fmla="*/ 522469 h 522672"/>
                  <a:gd name="connsiteX85" fmla="*/ 344111 w 344203"/>
                  <a:gd name="connsiteY85" fmla="*/ 510418 h 522672"/>
                  <a:gd name="connsiteX86" fmla="*/ 344203 w 344203"/>
                  <a:gd name="connsiteY86" fmla="*/ 510436 h 52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203" h="522672">
                    <a:moveTo>
                      <a:pt x="28016" y="495431"/>
                    </a:moveTo>
                    <a:cubicBezTo>
                      <a:pt x="27979" y="495394"/>
                      <a:pt x="27979" y="495394"/>
                      <a:pt x="27942" y="495358"/>
                    </a:cubicBezTo>
                    <a:cubicBezTo>
                      <a:pt x="28385" y="495764"/>
                      <a:pt x="28773" y="496114"/>
                      <a:pt x="29216" y="496465"/>
                    </a:cubicBezTo>
                    <a:cubicBezTo>
                      <a:pt x="28847" y="496151"/>
                      <a:pt x="28367" y="495801"/>
                      <a:pt x="28016" y="495431"/>
                    </a:cubicBezTo>
                    <a:moveTo>
                      <a:pt x="15558" y="479965"/>
                    </a:moveTo>
                    <a:cubicBezTo>
                      <a:pt x="15798" y="480408"/>
                      <a:pt x="16038" y="480796"/>
                      <a:pt x="16315" y="481165"/>
                    </a:cubicBezTo>
                    <a:cubicBezTo>
                      <a:pt x="16038" y="480796"/>
                      <a:pt x="15798" y="480408"/>
                      <a:pt x="15558" y="479965"/>
                    </a:cubicBezTo>
                    <a:moveTo>
                      <a:pt x="1919" y="440820"/>
                    </a:moveTo>
                    <a:cubicBezTo>
                      <a:pt x="1993" y="441503"/>
                      <a:pt x="2122" y="442205"/>
                      <a:pt x="2233" y="442887"/>
                    </a:cubicBezTo>
                    <a:cubicBezTo>
                      <a:pt x="2122" y="442205"/>
                      <a:pt x="1993" y="441503"/>
                      <a:pt x="1919" y="440820"/>
                    </a:cubicBezTo>
                    <a:moveTo>
                      <a:pt x="2159" y="83144"/>
                    </a:moveTo>
                    <a:cubicBezTo>
                      <a:pt x="2086" y="83661"/>
                      <a:pt x="1993" y="84178"/>
                      <a:pt x="1956" y="84694"/>
                    </a:cubicBezTo>
                    <a:cubicBezTo>
                      <a:pt x="1993" y="84178"/>
                      <a:pt x="2086" y="83661"/>
                      <a:pt x="2159" y="83144"/>
                    </a:cubicBezTo>
                    <a:moveTo>
                      <a:pt x="28219" y="28773"/>
                    </a:moveTo>
                    <a:cubicBezTo>
                      <a:pt x="28256" y="28736"/>
                      <a:pt x="28330" y="28699"/>
                      <a:pt x="28422" y="28607"/>
                    </a:cubicBezTo>
                    <a:cubicBezTo>
                      <a:pt x="28312" y="28717"/>
                      <a:pt x="28145" y="28884"/>
                      <a:pt x="28016" y="29013"/>
                    </a:cubicBezTo>
                    <a:cubicBezTo>
                      <a:pt x="28090" y="28976"/>
                      <a:pt x="28127" y="28847"/>
                      <a:pt x="28219" y="28773"/>
                    </a:cubicBezTo>
                    <a:moveTo>
                      <a:pt x="105070" y="414521"/>
                    </a:moveTo>
                    <a:cubicBezTo>
                      <a:pt x="104793" y="414004"/>
                      <a:pt x="104442" y="413598"/>
                      <a:pt x="104147" y="413044"/>
                    </a:cubicBezTo>
                    <a:cubicBezTo>
                      <a:pt x="104424" y="413616"/>
                      <a:pt x="104793" y="414004"/>
                      <a:pt x="105070" y="414521"/>
                    </a:cubicBezTo>
                    <a:moveTo>
                      <a:pt x="110108" y="420888"/>
                    </a:moveTo>
                    <a:cubicBezTo>
                      <a:pt x="109665" y="420482"/>
                      <a:pt x="109112" y="420168"/>
                      <a:pt x="108669" y="419744"/>
                    </a:cubicBezTo>
                    <a:cubicBezTo>
                      <a:pt x="109075" y="420168"/>
                      <a:pt x="109684" y="420500"/>
                      <a:pt x="110108" y="420888"/>
                    </a:cubicBezTo>
                    <a:moveTo>
                      <a:pt x="344203" y="510436"/>
                    </a:moveTo>
                    <a:lnTo>
                      <a:pt x="344203" y="428529"/>
                    </a:lnTo>
                    <a:lnTo>
                      <a:pt x="143440" y="428529"/>
                    </a:lnTo>
                    <a:lnTo>
                      <a:pt x="142277" y="428529"/>
                    </a:lnTo>
                    <a:cubicBezTo>
                      <a:pt x="132292" y="428529"/>
                      <a:pt x="122105" y="428363"/>
                      <a:pt x="114187" y="423915"/>
                    </a:cubicBezTo>
                    <a:cubicBezTo>
                      <a:pt x="111917" y="422641"/>
                      <a:pt x="109924" y="421017"/>
                      <a:pt x="108189" y="419098"/>
                    </a:cubicBezTo>
                    <a:cubicBezTo>
                      <a:pt x="107986" y="418858"/>
                      <a:pt x="107838" y="418507"/>
                      <a:pt x="107635" y="418267"/>
                    </a:cubicBezTo>
                    <a:cubicBezTo>
                      <a:pt x="106159" y="416477"/>
                      <a:pt x="104848" y="414484"/>
                      <a:pt x="103852" y="412177"/>
                    </a:cubicBezTo>
                    <a:cubicBezTo>
                      <a:pt x="103649" y="411734"/>
                      <a:pt x="103575" y="411143"/>
                      <a:pt x="103372" y="410700"/>
                    </a:cubicBezTo>
                    <a:cubicBezTo>
                      <a:pt x="101379" y="405533"/>
                      <a:pt x="100308" y="399276"/>
                      <a:pt x="100308" y="391654"/>
                    </a:cubicBezTo>
                    <a:lnTo>
                      <a:pt x="100308" y="310743"/>
                    </a:lnTo>
                    <a:lnTo>
                      <a:pt x="311887" y="304375"/>
                    </a:lnTo>
                    <a:lnTo>
                      <a:pt x="311998" y="304375"/>
                    </a:lnTo>
                    <a:lnTo>
                      <a:pt x="311998" y="221711"/>
                    </a:lnTo>
                    <a:lnTo>
                      <a:pt x="100308" y="214587"/>
                    </a:lnTo>
                    <a:lnTo>
                      <a:pt x="100308" y="133713"/>
                    </a:lnTo>
                    <a:cubicBezTo>
                      <a:pt x="100308" y="114187"/>
                      <a:pt x="100308" y="94015"/>
                      <a:pt x="137423" y="94015"/>
                    </a:cubicBezTo>
                    <a:lnTo>
                      <a:pt x="344185" y="94015"/>
                    </a:lnTo>
                    <a:lnTo>
                      <a:pt x="344185" y="11406"/>
                    </a:lnTo>
                    <a:lnTo>
                      <a:pt x="344111" y="11369"/>
                    </a:lnTo>
                    <a:cubicBezTo>
                      <a:pt x="298839" y="5038"/>
                      <a:pt x="115627" y="37"/>
                      <a:pt x="113799" y="0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7" y="0"/>
                      <a:pt x="87869" y="1070"/>
                      <a:pt x="75300" y="3987"/>
                    </a:cubicBezTo>
                    <a:cubicBezTo>
                      <a:pt x="75263" y="4023"/>
                      <a:pt x="75190" y="4023"/>
                      <a:pt x="75134" y="4023"/>
                    </a:cubicBezTo>
                    <a:cubicBezTo>
                      <a:pt x="71960" y="4780"/>
                      <a:pt x="68804" y="5647"/>
                      <a:pt x="65666" y="6644"/>
                    </a:cubicBezTo>
                    <a:cubicBezTo>
                      <a:pt x="65556" y="6681"/>
                      <a:pt x="65463" y="6718"/>
                      <a:pt x="65390" y="6755"/>
                    </a:cubicBezTo>
                    <a:cubicBezTo>
                      <a:pt x="53652" y="10538"/>
                      <a:pt x="42320" y="16389"/>
                      <a:pt x="32335" y="24934"/>
                    </a:cubicBezTo>
                    <a:cubicBezTo>
                      <a:pt x="31541" y="25617"/>
                      <a:pt x="30748" y="26244"/>
                      <a:pt x="29954" y="26964"/>
                    </a:cubicBezTo>
                    <a:cubicBezTo>
                      <a:pt x="29327" y="27555"/>
                      <a:pt x="28644" y="27998"/>
                      <a:pt x="28053" y="28588"/>
                    </a:cubicBezTo>
                    <a:cubicBezTo>
                      <a:pt x="27426" y="29216"/>
                      <a:pt x="26983" y="30065"/>
                      <a:pt x="26337" y="30692"/>
                    </a:cubicBezTo>
                    <a:cubicBezTo>
                      <a:pt x="22793" y="34439"/>
                      <a:pt x="19416" y="38481"/>
                      <a:pt x="16463" y="43095"/>
                    </a:cubicBezTo>
                    <a:cubicBezTo>
                      <a:pt x="15743" y="44165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434" y="59354"/>
                    </a:cubicBezTo>
                    <a:cubicBezTo>
                      <a:pt x="7844" y="60868"/>
                      <a:pt x="7161" y="62289"/>
                      <a:pt x="6644" y="63858"/>
                    </a:cubicBezTo>
                    <a:cubicBezTo>
                      <a:pt x="4928" y="69062"/>
                      <a:pt x="3581" y="74710"/>
                      <a:pt x="2510" y="80726"/>
                    </a:cubicBezTo>
                    <a:cubicBezTo>
                      <a:pt x="2104" y="82996"/>
                      <a:pt x="1790" y="85340"/>
                      <a:pt x="1477" y="87684"/>
                    </a:cubicBezTo>
                    <a:cubicBezTo>
                      <a:pt x="849" y="92852"/>
                      <a:pt x="443" y="98296"/>
                      <a:pt x="277" y="104073"/>
                    </a:cubicBezTo>
                    <a:cubicBezTo>
                      <a:pt x="277" y="105457"/>
                      <a:pt x="0" y="106657"/>
                      <a:pt x="0" y="108096"/>
                    </a:cubicBezTo>
                    <a:lnTo>
                      <a:pt x="0" y="417916"/>
                    </a:lnTo>
                    <a:cubicBezTo>
                      <a:pt x="0" y="419504"/>
                      <a:pt x="277" y="420906"/>
                      <a:pt x="314" y="422493"/>
                    </a:cubicBezTo>
                    <a:cubicBezTo>
                      <a:pt x="480" y="428030"/>
                      <a:pt x="831" y="433272"/>
                      <a:pt x="1458" y="438236"/>
                    </a:cubicBezTo>
                    <a:cubicBezTo>
                      <a:pt x="1809" y="440710"/>
                      <a:pt x="2215" y="443127"/>
                      <a:pt x="2658" y="445471"/>
                    </a:cubicBezTo>
                    <a:cubicBezTo>
                      <a:pt x="3581" y="450528"/>
                      <a:pt x="4762" y="455290"/>
                      <a:pt x="6201" y="459719"/>
                    </a:cubicBezTo>
                    <a:cubicBezTo>
                      <a:pt x="6681" y="461159"/>
                      <a:pt x="7032" y="462617"/>
                      <a:pt x="7549" y="463983"/>
                    </a:cubicBezTo>
                    <a:cubicBezTo>
                      <a:pt x="9505" y="469187"/>
                      <a:pt x="11886" y="473838"/>
                      <a:pt x="14433" y="478231"/>
                    </a:cubicBezTo>
                    <a:cubicBezTo>
                      <a:pt x="15355" y="479744"/>
                      <a:pt x="16260" y="481220"/>
                      <a:pt x="17256" y="482642"/>
                    </a:cubicBezTo>
                    <a:cubicBezTo>
                      <a:pt x="20154" y="486979"/>
                      <a:pt x="23384" y="490910"/>
                      <a:pt x="26835" y="494380"/>
                    </a:cubicBezTo>
                    <a:cubicBezTo>
                      <a:pt x="27241" y="494730"/>
                      <a:pt x="27462" y="495210"/>
                      <a:pt x="27832" y="495579"/>
                    </a:cubicBezTo>
                    <a:cubicBezTo>
                      <a:pt x="29419" y="497093"/>
                      <a:pt x="31172" y="498366"/>
                      <a:pt x="32852" y="499713"/>
                    </a:cubicBezTo>
                    <a:cubicBezTo>
                      <a:pt x="33535" y="500267"/>
                      <a:pt x="34162" y="500821"/>
                      <a:pt x="34845" y="501337"/>
                    </a:cubicBezTo>
                    <a:cubicBezTo>
                      <a:pt x="37041" y="502962"/>
                      <a:pt x="39256" y="504475"/>
                      <a:pt x="41563" y="505878"/>
                    </a:cubicBezTo>
                    <a:cubicBezTo>
                      <a:pt x="42393" y="506394"/>
                      <a:pt x="43242" y="506948"/>
                      <a:pt x="44110" y="507428"/>
                    </a:cubicBezTo>
                    <a:cubicBezTo>
                      <a:pt x="46343" y="508701"/>
                      <a:pt x="48613" y="509846"/>
                      <a:pt x="50920" y="510934"/>
                    </a:cubicBezTo>
                    <a:cubicBezTo>
                      <a:pt x="51917" y="511414"/>
                      <a:pt x="52950" y="511894"/>
                      <a:pt x="53984" y="512319"/>
                    </a:cubicBezTo>
                    <a:cubicBezTo>
                      <a:pt x="56254" y="513315"/>
                      <a:pt x="58524" y="514183"/>
                      <a:pt x="60831" y="514976"/>
                    </a:cubicBezTo>
                    <a:cubicBezTo>
                      <a:pt x="61938" y="515382"/>
                      <a:pt x="63027" y="515733"/>
                      <a:pt x="64098" y="516047"/>
                    </a:cubicBezTo>
                    <a:cubicBezTo>
                      <a:pt x="66515" y="516804"/>
                      <a:pt x="68878" y="517523"/>
                      <a:pt x="71295" y="518114"/>
                    </a:cubicBezTo>
                    <a:cubicBezTo>
                      <a:pt x="72255" y="518354"/>
                      <a:pt x="73159" y="518557"/>
                      <a:pt x="74119" y="518741"/>
                    </a:cubicBezTo>
                    <a:cubicBezTo>
                      <a:pt x="76777" y="519332"/>
                      <a:pt x="79416" y="519886"/>
                      <a:pt x="82074" y="520328"/>
                    </a:cubicBezTo>
                    <a:cubicBezTo>
                      <a:pt x="82517" y="520402"/>
                      <a:pt x="82997" y="520495"/>
                      <a:pt x="83421" y="520532"/>
                    </a:cubicBezTo>
                    <a:cubicBezTo>
                      <a:pt x="92963" y="522045"/>
                      <a:pt x="102357" y="522672"/>
                      <a:pt x="111105" y="522672"/>
                    </a:cubicBezTo>
                    <a:cubicBezTo>
                      <a:pt x="114482" y="522672"/>
                      <a:pt x="117823" y="522635"/>
                      <a:pt x="120960" y="522469"/>
                    </a:cubicBezTo>
                    <a:cubicBezTo>
                      <a:pt x="122787" y="522396"/>
                      <a:pt x="303785" y="515991"/>
                      <a:pt x="344111" y="510418"/>
                    </a:cubicBezTo>
                    <a:lnTo>
                      <a:pt x="344203" y="510436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" name="Freeform: Shape 154">
                <a:extLst>
                  <a:ext uri="{FF2B5EF4-FFF2-40B4-BE49-F238E27FC236}">
                    <a16:creationId xmlns:a16="http://schemas.microsoft.com/office/drawing/2014/main" id="{7420DD05-AD1C-25B0-808A-D17008014B56}"/>
                  </a:ext>
                </a:extLst>
              </p:cNvPr>
              <p:cNvSpPr/>
              <p:nvPr/>
            </p:nvSpPr>
            <p:spPr>
              <a:xfrm>
                <a:off x="3721199" y="4219873"/>
                <a:ext cx="399977" cy="523927"/>
              </a:xfrm>
              <a:custGeom>
                <a:avLst/>
                <a:gdLst>
                  <a:gd name="connsiteX0" fmla="*/ 390473 w 399977"/>
                  <a:gd name="connsiteY0" fmla="*/ 392724 h 523927"/>
                  <a:gd name="connsiteX1" fmla="*/ 390547 w 399977"/>
                  <a:gd name="connsiteY1" fmla="*/ 392373 h 523927"/>
                  <a:gd name="connsiteX2" fmla="*/ 390473 w 399977"/>
                  <a:gd name="connsiteY2" fmla="*/ 392724 h 523927"/>
                  <a:gd name="connsiteX3" fmla="*/ 383238 w 399977"/>
                  <a:gd name="connsiteY3" fmla="*/ 419375 h 523927"/>
                  <a:gd name="connsiteX4" fmla="*/ 383312 w 399977"/>
                  <a:gd name="connsiteY4" fmla="*/ 419061 h 523927"/>
                  <a:gd name="connsiteX5" fmla="*/ 383238 w 399977"/>
                  <a:gd name="connsiteY5" fmla="*/ 419375 h 523927"/>
                  <a:gd name="connsiteX6" fmla="*/ 298912 w 399977"/>
                  <a:gd name="connsiteY6" fmla="*/ 292877 h 523927"/>
                  <a:gd name="connsiteX7" fmla="*/ 268165 w 399977"/>
                  <a:gd name="connsiteY7" fmla="*/ 413358 h 523927"/>
                  <a:gd name="connsiteX8" fmla="*/ 267058 w 399977"/>
                  <a:gd name="connsiteY8" fmla="*/ 414225 h 523927"/>
                  <a:gd name="connsiteX9" fmla="*/ 261096 w 399977"/>
                  <a:gd name="connsiteY9" fmla="*/ 418839 h 523927"/>
                  <a:gd name="connsiteX10" fmla="*/ 258513 w 399977"/>
                  <a:gd name="connsiteY10" fmla="*/ 420316 h 523927"/>
                  <a:gd name="connsiteX11" fmla="*/ 253179 w 399977"/>
                  <a:gd name="connsiteY11" fmla="*/ 423306 h 523927"/>
                  <a:gd name="connsiteX12" fmla="*/ 250004 w 399977"/>
                  <a:gd name="connsiteY12" fmla="*/ 424579 h 523927"/>
                  <a:gd name="connsiteX13" fmla="*/ 244357 w 399977"/>
                  <a:gd name="connsiteY13" fmla="*/ 426775 h 523927"/>
                  <a:gd name="connsiteX14" fmla="*/ 242087 w 399977"/>
                  <a:gd name="connsiteY14" fmla="*/ 427403 h 523927"/>
                  <a:gd name="connsiteX15" fmla="*/ 201798 w 399977"/>
                  <a:gd name="connsiteY15" fmla="*/ 432054 h 523927"/>
                  <a:gd name="connsiteX16" fmla="*/ 122953 w 399977"/>
                  <a:gd name="connsiteY16" fmla="*/ 406954 h 523927"/>
                  <a:gd name="connsiteX17" fmla="*/ 100363 w 399977"/>
                  <a:gd name="connsiteY17" fmla="*/ 292877 h 523927"/>
                  <a:gd name="connsiteX18" fmla="*/ 100363 w 399977"/>
                  <a:gd name="connsiteY18" fmla="*/ 37 h 523927"/>
                  <a:gd name="connsiteX19" fmla="*/ 0 w 399977"/>
                  <a:gd name="connsiteY19" fmla="*/ 37 h 523927"/>
                  <a:gd name="connsiteX20" fmla="*/ 0 w 399977"/>
                  <a:gd name="connsiteY20" fmla="*/ 292877 h 523927"/>
                  <a:gd name="connsiteX21" fmla="*/ 314 w 399977"/>
                  <a:gd name="connsiteY21" fmla="*/ 306369 h 523927"/>
                  <a:gd name="connsiteX22" fmla="*/ 590 w 399977"/>
                  <a:gd name="connsiteY22" fmla="*/ 317867 h 523927"/>
                  <a:gd name="connsiteX23" fmla="*/ 1273 w 399977"/>
                  <a:gd name="connsiteY23" fmla="*/ 333296 h 523927"/>
                  <a:gd name="connsiteX24" fmla="*/ 2824 w 399977"/>
                  <a:gd name="connsiteY24" fmla="*/ 353579 h 523927"/>
                  <a:gd name="connsiteX25" fmla="*/ 4208 w 399977"/>
                  <a:gd name="connsiteY25" fmla="*/ 365668 h 523927"/>
                  <a:gd name="connsiteX26" fmla="*/ 6164 w 399977"/>
                  <a:gd name="connsiteY26" fmla="*/ 379436 h 523927"/>
                  <a:gd name="connsiteX27" fmla="*/ 8471 w 399977"/>
                  <a:gd name="connsiteY27" fmla="*/ 392558 h 523927"/>
                  <a:gd name="connsiteX28" fmla="*/ 11701 w 399977"/>
                  <a:gd name="connsiteY28" fmla="*/ 407194 h 523927"/>
                  <a:gd name="connsiteX29" fmla="*/ 13694 w 399977"/>
                  <a:gd name="connsiteY29" fmla="*/ 414908 h 523927"/>
                  <a:gd name="connsiteX30" fmla="*/ 19065 w 399977"/>
                  <a:gd name="connsiteY30" fmla="*/ 431648 h 523927"/>
                  <a:gd name="connsiteX31" fmla="*/ 21372 w 399977"/>
                  <a:gd name="connsiteY31" fmla="*/ 437812 h 523927"/>
                  <a:gd name="connsiteX32" fmla="*/ 28053 w 399977"/>
                  <a:gd name="connsiteY32" fmla="*/ 452651 h 523927"/>
                  <a:gd name="connsiteX33" fmla="*/ 30711 w 399977"/>
                  <a:gd name="connsiteY33" fmla="*/ 457542 h 523927"/>
                  <a:gd name="connsiteX34" fmla="*/ 38628 w 399977"/>
                  <a:gd name="connsiteY34" fmla="*/ 470387 h 523927"/>
                  <a:gd name="connsiteX35" fmla="*/ 41655 w 399977"/>
                  <a:gd name="connsiteY35" fmla="*/ 474373 h 523927"/>
                  <a:gd name="connsiteX36" fmla="*/ 50846 w 399977"/>
                  <a:gd name="connsiteY36" fmla="*/ 485152 h 523927"/>
                  <a:gd name="connsiteX37" fmla="*/ 51880 w 399977"/>
                  <a:gd name="connsiteY37" fmla="*/ 486388 h 523927"/>
                  <a:gd name="connsiteX38" fmla="*/ 54150 w 399977"/>
                  <a:gd name="connsiteY38" fmla="*/ 488289 h 523927"/>
                  <a:gd name="connsiteX39" fmla="*/ 64817 w 399977"/>
                  <a:gd name="connsiteY39" fmla="*/ 497277 h 523927"/>
                  <a:gd name="connsiteX40" fmla="*/ 68638 w 399977"/>
                  <a:gd name="connsiteY40" fmla="*/ 499861 h 523927"/>
                  <a:gd name="connsiteX41" fmla="*/ 79933 w 399977"/>
                  <a:gd name="connsiteY41" fmla="*/ 506542 h 523927"/>
                  <a:gd name="connsiteX42" fmla="*/ 84307 w 399977"/>
                  <a:gd name="connsiteY42" fmla="*/ 508609 h 523927"/>
                  <a:gd name="connsiteX43" fmla="*/ 95916 w 399977"/>
                  <a:gd name="connsiteY43" fmla="*/ 513297 h 523927"/>
                  <a:gd name="connsiteX44" fmla="*/ 101157 w 399977"/>
                  <a:gd name="connsiteY44" fmla="*/ 514976 h 523927"/>
                  <a:gd name="connsiteX45" fmla="*/ 112489 w 399977"/>
                  <a:gd name="connsiteY45" fmla="*/ 518003 h 523927"/>
                  <a:gd name="connsiteX46" fmla="*/ 119096 w 399977"/>
                  <a:gd name="connsiteY46" fmla="*/ 519350 h 523927"/>
                  <a:gd name="connsiteX47" fmla="*/ 129395 w 399977"/>
                  <a:gd name="connsiteY47" fmla="*/ 521030 h 523927"/>
                  <a:gd name="connsiteX48" fmla="*/ 188417 w 399977"/>
                  <a:gd name="connsiteY48" fmla="*/ 523928 h 523927"/>
                  <a:gd name="connsiteX49" fmla="*/ 195098 w 399977"/>
                  <a:gd name="connsiteY49" fmla="*/ 523928 h 523927"/>
                  <a:gd name="connsiteX50" fmla="*/ 201779 w 399977"/>
                  <a:gd name="connsiteY50" fmla="*/ 523928 h 523927"/>
                  <a:gd name="connsiteX51" fmla="*/ 257940 w 399977"/>
                  <a:gd name="connsiteY51" fmla="*/ 521547 h 523927"/>
                  <a:gd name="connsiteX52" fmla="*/ 262721 w 399977"/>
                  <a:gd name="connsiteY52" fmla="*/ 520956 h 523927"/>
                  <a:gd name="connsiteX53" fmla="*/ 272151 w 399977"/>
                  <a:gd name="connsiteY53" fmla="*/ 519443 h 523927"/>
                  <a:gd name="connsiteX54" fmla="*/ 281656 w 399977"/>
                  <a:gd name="connsiteY54" fmla="*/ 517486 h 523927"/>
                  <a:gd name="connsiteX55" fmla="*/ 287747 w 399977"/>
                  <a:gd name="connsiteY55" fmla="*/ 515973 h 523927"/>
                  <a:gd name="connsiteX56" fmla="*/ 299079 w 399977"/>
                  <a:gd name="connsiteY56" fmla="*/ 512430 h 523927"/>
                  <a:gd name="connsiteX57" fmla="*/ 304210 w 399977"/>
                  <a:gd name="connsiteY57" fmla="*/ 510528 h 523927"/>
                  <a:gd name="connsiteX58" fmla="*/ 315265 w 399977"/>
                  <a:gd name="connsiteY58" fmla="*/ 505509 h 523927"/>
                  <a:gd name="connsiteX59" fmla="*/ 320506 w 399977"/>
                  <a:gd name="connsiteY59" fmla="*/ 502685 h 523927"/>
                  <a:gd name="connsiteX60" fmla="*/ 330565 w 399977"/>
                  <a:gd name="connsiteY60" fmla="*/ 496281 h 523927"/>
                  <a:gd name="connsiteX61" fmla="*/ 333351 w 399977"/>
                  <a:gd name="connsiteY61" fmla="*/ 494490 h 523927"/>
                  <a:gd name="connsiteX62" fmla="*/ 335252 w 399977"/>
                  <a:gd name="connsiteY62" fmla="*/ 492774 h 523927"/>
                  <a:gd name="connsiteX63" fmla="*/ 347654 w 399977"/>
                  <a:gd name="connsiteY63" fmla="*/ 481589 h 523927"/>
                  <a:gd name="connsiteX64" fmla="*/ 350958 w 399977"/>
                  <a:gd name="connsiteY64" fmla="*/ 477972 h 523927"/>
                  <a:gd name="connsiteX65" fmla="*/ 361017 w 399977"/>
                  <a:gd name="connsiteY65" fmla="*/ 465201 h 523927"/>
                  <a:gd name="connsiteX66" fmla="*/ 364247 w 399977"/>
                  <a:gd name="connsiteY66" fmla="*/ 460310 h 523927"/>
                  <a:gd name="connsiteX67" fmla="*/ 372441 w 399977"/>
                  <a:gd name="connsiteY67" fmla="*/ 445785 h 523927"/>
                  <a:gd name="connsiteX68" fmla="*/ 375468 w 399977"/>
                  <a:gd name="connsiteY68" fmla="*/ 439381 h 523927"/>
                  <a:gd name="connsiteX69" fmla="*/ 381909 w 399977"/>
                  <a:gd name="connsiteY69" fmla="*/ 423195 h 523927"/>
                  <a:gd name="connsiteX70" fmla="*/ 384622 w 399977"/>
                  <a:gd name="connsiteY70" fmla="*/ 415074 h 523927"/>
                  <a:gd name="connsiteX71" fmla="*/ 389476 w 399977"/>
                  <a:gd name="connsiteY71" fmla="*/ 397135 h 523927"/>
                  <a:gd name="connsiteX72" fmla="*/ 391672 w 399977"/>
                  <a:gd name="connsiteY72" fmla="*/ 387187 h 523927"/>
                  <a:gd name="connsiteX73" fmla="*/ 395087 w 399977"/>
                  <a:gd name="connsiteY73" fmla="*/ 367292 h 523927"/>
                  <a:gd name="connsiteX74" fmla="*/ 396526 w 399977"/>
                  <a:gd name="connsiteY74" fmla="*/ 355831 h 523927"/>
                  <a:gd name="connsiteX75" fmla="*/ 398556 w 399977"/>
                  <a:gd name="connsiteY75" fmla="*/ 333868 h 523927"/>
                  <a:gd name="connsiteX76" fmla="*/ 399184 w 399977"/>
                  <a:gd name="connsiteY76" fmla="*/ 320986 h 523927"/>
                  <a:gd name="connsiteX77" fmla="*/ 399738 w 399977"/>
                  <a:gd name="connsiteY77" fmla="*/ 301662 h 523927"/>
                  <a:gd name="connsiteX78" fmla="*/ 399977 w 399977"/>
                  <a:gd name="connsiteY78" fmla="*/ 292840 h 523927"/>
                  <a:gd name="connsiteX79" fmla="*/ 399977 w 399977"/>
                  <a:gd name="connsiteY79" fmla="*/ 0 h 523927"/>
                  <a:gd name="connsiteX80" fmla="*/ 298912 w 399977"/>
                  <a:gd name="connsiteY80" fmla="*/ 0 h 523927"/>
                  <a:gd name="connsiteX81" fmla="*/ 298912 w 399977"/>
                  <a:gd name="connsiteY81" fmla="*/ 292877 h 52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9977" h="523927">
                    <a:moveTo>
                      <a:pt x="390473" y="392724"/>
                    </a:moveTo>
                    <a:cubicBezTo>
                      <a:pt x="390473" y="392613"/>
                      <a:pt x="390510" y="392484"/>
                      <a:pt x="390547" y="392373"/>
                    </a:cubicBezTo>
                    <a:cubicBezTo>
                      <a:pt x="390510" y="392484"/>
                      <a:pt x="390473" y="392595"/>
                      <a:pt x="390473" y="392724"/>
                    </a:cubicBezTo>
                    <a:moveTo>
                      <a:pt x="383238" y="419375"/>
                    </a:moveTo>
                    <a:cubicBezTo>
                      <a:pt x="383275" y="419301"/>
                      <a:pt x="383275" y="419172"/>
                      <a:pt x="383312" y="419061"/>
                    </a:cubicBezTo>
                    <a:cubicBezTo>
                      <a:pt x="383275" y="419172"/>
                      <a:pt x="383275" y="419282"/>
                      <a:pt x="383238" y="419375"/>
                    </a:cubicBezTo>
                    <a:moveTo>
                      <a:pt x="298912" y="292877"/>
                    </a:moveTo>
                    <a:cubicBezTo>
                      <a:pt x="298912" y="358950"/>
                      <a:pt x="288614" y="394699"/>
                      <a:pt x="268165" y="413358"/>
                    </a:cubicBezTo>
                    <a:cubicBezTo>
                      <a:pt x="267814" y="413635"/>
                      <a:pt x="267408" y="413912"/>
                      <a:pt x="267058" y="414225"/>
                    </a:cubicBezTo>
                    <a:cubicBezTo>
                      <a:pt x="265156" y="415905"/>
                      <a:pt x="263164" y="417455"/>
                      <a:pt x="261096" y="418839"/>
                    </a:cubicBezTo>
                    <a:cubicBezTo>
                      <a:pt x="260266" y="419393"/>
                      <a:pt x="259343" y="419836"/>
                      <a:pt x="258513" y="420316"/>
                    </a:cubicBezTo>
                    <a:cubicBezTo>
                      <a:pt x="256759" y="421386"/>
                      <a:pt x="255006" y="422420"/>
                      <a:pt x="253179" y="423306"/>
                    </a:cubicBezTo>
                    <a:cubicBezTo>
                      <a:pt x="252145" y="423786"/>
                      <a:pt x="251038" y="424136"/>
                      <a:pt x="250004" y="424579"/>
                    </a:cubicBezTo>
                    <a:cubicBezTo>
                      <a:pt x="248140" y="425373"/>
                      <a:pt x="246313" y="426129"/>
                      <a:pt x="244357" y="426775"/>
                    </a:cubicBezTo>
                    <a:cubicBezTo>
                      <a:pt x="243637" y="427015"/>
                      <a:pt x="242844" y="427181"/>
                      <a:pt x="242087" y="427403"/>
                    </a:cubicBezTo>
                    <a:cubicBezTo>
                      <a:pt x="230386" y="430780"/>
                      <a:pt x="217024" y="432054"/>
                      <a:pt x="201798" y="432054"/>
                    </a:cubicBezTo>
                    <a:cubicBezTo>
                      <a:pt x="166510" y="432054"/>
                      <a:pt x="139656" y="427791"/>
                      <a:pt x="122953" y="406954"/>
                    </a:cubicBezTo>
                    <a:cubicBezTo>
                      <a:pt x="107081" y="387187"/>
                      <a:pt x="100363" y="353062"/>
                      <a:pt x="100363" y="292877"/>
                    </a:cubicBezTo>
                    <a:lnTo>
                      <a:pt x="100363" y="37"/>
                    </a:lnTo>
                    <a:lnTo>
                      <a:pt x="0" y="37"/>
                    </a:lnTo>
                    <a:lnTo>
                      <a:pt x="0" y="292877"/>
                    </a:lnTo>
                    <a:cubicBezTo>
                      <a:pt x="0" y="297565"/>
                      <a:pt x="240" y="301829"/>
                      <a:pt x="314" y="306369"/>
                    </a:cubicBezTo>
                    <a:cubicBezTo>
                      <a:pt x="388" y="310226"/>
                      <a:pt x="480" y="314120"/>
                      <a:pt x="590" y="317867"/>
                    </a:cubicBezTo>
                    <a:cubicBezTo>
                      <a:pt x="757" y="323071"/>
                      <a:pt x="941" y="328294"/>
                      <a:pt x="1273" y="333296"/>
                    </a:cubicBezTo>
                    <a:cubicBezTo>
                      <a:pt x="1680" y="340291"/>
                      <a:pt x="2196" y="347064"/>
                      <a:pt x="2824" y="353579"/>
                    </a:cubicBezTo>
                    <a:cubicBezTo>
                      <a:pt x="3230" y="357713"/>
                      <a:pt x="3747" y="361700"/>
                      <a:pt x="4208" y="365668"/>
                    </a:cubicBezTo>
                    <a:cubicBezTo>
                      <a:pt x="4762" y="370392"/>
                      <a:pt x="5444" y="374969"/>
                      <a:pt x="6164" y="379436"/>
                    </a:cubicBezTo>
                    <a:cubicBezTo>
                      <a:pt x="6884" y="383939"/>
                      <a:pt x="7641" y="388313"/>
                      <a:pt x="8471" y="392558"/>
                    </a:cubicBezTo>
                    <a:cubicBezTo>
                      <a:pt x="9468" y="397652"/>
                      <a:pt x="10538" y="402506"/>
                      <a:pt x="11701" y="407194"/>
                    </a:cubicBezTo>
                    <a:cubicBezTo>
                      <a:pt x="12328" y="409778"/>
                      <a:pt x="13012" y="412398"/>
                      <a:pt x="13694" y="414908"/>
                    </a:cubicBezTo>
                    <a:cubicBezTo>
                      <a:pt x="15374" y="420833"/>
                      <a:pt x="17164" y="426369"/>
                      <a:pt x="19065" y="431648"/>
                    </a:cubicBezTo>
                    <a:cubicBezTo>
                      <a:pt x="19822" y="433715"/>
                      <a:pt x="20578" y="435782"/>
                      <a:pt x="21372" y="437812"/>
                    </a:cubicBezTo>
                    <a:cubicBezTo>
                      <a:pt x="23476" y="443053"/>
                      <a:pt x="25709" y="448000"/>
                      <a:pt x="28053" y="452651"/>
                    </a:cubicBezTo>
                    <a:cubicBezTo>
                      <a:pt x="28884" y="454330"/>
                      <a:pt x="29806" y="455917"/>
                      <a:pt x="30711" y="457542"/>
                    </a:cubicBezTo>
                    <a:cubicBezTo>
                      <a:pt x="33221" y="462082"/>
                      <a:pt x="35842" y="466419"/>
                      <a:pt x="38628" y="470387"/>
                    </a:cubicBezTo>
                    <a:cubicBezTo>
                      <a:pt x="39625" y="471734"/>
                      <a:pt x="40659" y="473044"/>
                      <a:pt x="41655" y="474373"/>
                    </a:cubicBezTo>
                    <a:cubicBezTo>
                      <a:pt x="44590" y="478231"/>
                      <a:pt x="47653" y="481885"/>
                      <a:pt x="50846" y="485152"/>
                    </a:cubicBezTo>
                    <a:cubicBezTo>
                      <a:pt x="51197" y="485558"/>
                      <a:pt x="51529" y="485982"/>
                      <a:pt x="51880" y="486388"/>
                    </a:cubicBezTo>
                    <a:cubicBezTo>
                      <a:pt x="52599" y="487108"/>
                      <a:pt x="53430" y="487625"/>
                      <a:pt x="54150" y="488289"/>
                    </a:cubicBezTo>
                    <a:cubicBezTo>
                      <a:pt x="57619" y="491556"/>
                      <a:pt x="61108" y="494583"/>
                      <a:pt x="64817" y="497277"/>
                    </a:cubicBezTo>
                    <a:cubicBezTo>
                      <a:pt x="66091" y="498200"/>
                      <a:pt x="67364" y="498994"/>
                      <a:pt x="68638" y="499861"/>
                    </a:cubicBezTo>
                    <a:cubicBezTo>
                      <a:pt x="72292" y="502334"/>
                      <a:pt x="76038" y="504549"/>
                      <a:pt x="79933" y="506542"/>
                    </a:cubicBezTo>
                    <a:cubicBezTo>
                      <a:pt x="81372" y="507299"/>
                      <a:pt x="82830" y="507926"/>
                      <a:pt x="84307" y="508609"/>
                    </a:cubicBezTo>
                    <a:cubicBezTo>
                      <a:pt x="88127" y="510362"/>
                      <a:pt x="91948" y="511950"/>
                      <a:pt x="95916" y="513297"/>
                    </a:cubicBezTo>
                    <a:cubicBezTo>
                      <a:pt x="97632" y="513924"/>
                      <a:pt x="99385" y="514460"/>
                      <a:pt x="101157" y="514976"/>
                    </a:cubicBezTo>
                    <a:cubicBezTo>
                      <a:pt x="104904" y="516121"/>
                      <a:pt x="108668" y="517173"/>
                      <a:pt x="112489" y="518003"/>
                    </a:cubicBezTo>
                    <a:cubicBezTo>
                      <a:pt x="114685" y="518520"/>
                      <a:pt x="116863" y="518926"/>
                      <a:pt x="119096" y="519350"/>
                    </a:cubicBezTo>
                    <a:cubicBezTo>
                      <a:pt x="122474" y="519978"/>
                      <a:pt x="125943" y="520550"/>
                      <a:pt x="129395" y="521030"/>
                    </a:cubicBezTo>
                    <a:cubicBezTo>
                      <a:pt x="148570" y="523614"/>
                      <a:pt x="168540" y="523928"/>
                      <a:pt x="188417" y="523928"/>
                    </a:cubicBezTo>
                    <a:cubicBezTo>
                      <a:pt x="190650" y="523928"/>
                      <a:pt x="192865" y="523928"/>
                      <a:pt x="195098" y="523928"/>
                    </a:cubicBezTo>
                    <a:lnTo>
                      <a:pt x="201779" y="523928"/>
                    </a:lnTo>
                    <a:cubicBezTo>
                      <a:pt x="219238" y="523928"/>
                      <a:pt x="238525" y="523761"/>
                      <a:pt x="257940" y="521547"/>
                    </a:cubicBezTo>
                    <a:cubicBezTo>
                      <a:pt x="259527" y="521344"/>
                      <a:pt x="261115" y="521141"/>
                      <a:pt x="262721" y="520956"/>
                    </a:cubicBezTo>
                    <a:cubicBezTo>
                      <a:pt x="265858" y="520513"/>
                      <a:pt x="269014" y="520033"/>
                      <a:pt x="272151" y="519443"/>
                    </a:cubicBezTo>
                    <a:cubicBezTo>
                      <a:pt x="275326" y="518889"/>
                      <a:pt x="278519" y="518243"/>
                      <a:pt x="281656" y="517486"/>
                    </a:cubicBezTo>
                    <a:cubicBezTo>
                      <a:pt x="283686" y="517007"/>
                      <a:pt x="285717" y="516527"/>
                      <a:pt x="287747" y="515973"/>
                    </a:cubicBezTo>
                    <a:cubicBezTo>
                      <a:pt x="291567" y="514939"/>
                      <a:pt x="295351" y="513740"/>
                      <a:pt x="299079" y="512430"/>
                    </a:cubicBezTo>
                    <a:cubicBezTo>
                      <a:pt x="300795" y="511839"/>
                      <a:pt x="302493" y="511193"/>
                      <a:pt x="304210" y="510528"/>
                    </a:cubicBezTo>
                    <a:cubicBezTo>
                      <a:pt x="307956" y="509052"/>
                      <a:pt x="311647" y="507354"/>
                      <a:pt x="315265" y="505509"/>
                    </a:cubicBezTo>
                    <a:cubicBezTo>
                      <a:pt x="317055" y="504586"/>
                      <a:pt x="318808" y="503681"/>
                      <a:pt x="320506" y="502685"/>
                    </a:cubicBezTo>
                    <a:cubicBezTo>
                      <a:pt x="323920" y="500728"/>
                      <a:pt x="327261" y="498588"/>
                      <a:pt x="330565" y="496281"/>
                    </a:cubicBezTo>
                    <a:cubicBezTo>
                      <a:pt x="331488" y="495653"/>
                      <a:pt x="332428" y="495173"/>
                      <a:pt x="333351" y="494490"/>
                    </a:cubicBezTo>
                    <a:cubicBezTo>
                      <a:pt x="334034" y="494010"/>
                      <a:pt x="334588" y="493291"/>
                      <a:pt x="335252" y="492774"/>
                    </a:cubicBezTo>
                    <a:cubicBezTo>
                      <a:pt x="339516" y="489433"/>
                      <a:pt x="343687" y="485742"/>
                      <a:pt x="347654" y="481589"/>
                    </a:cubicBezTo>
                    <a:cubicBezTo>
                      <a:pt x="348762" y="480445"/>
                      <a:pt x="349851" y="479209"/>
                      <a:pt x="350958" y="477972"/>
                    </a:cubicBezTo>
                    <a:cubicBezTo>
                      <a:pt x="354465" y="474041"/>
                      <a:pt x="357842" y="469815"/>
                      <a:pt x="361017" y="465201"/>
                    </a:cubicBezTo>
                    <a:cubicBezTo>
                      <a:pt x="362124" y="463613"/>
                      <a:pt x="363213" y="461971"/>
                      <a:pt x="364247" y="460310"/>
                    </a:cubicBezTo>
                    <a:cubicBezTo>
                      <a:pt x="367107" y="455807"/>
                      <a:pt x="369857" y="450971"/>
                      <a:pt x="372441" y="445785"/>
                    </a:cubicBezTo>
                    <a:cubicBezTo>
                      <a:pt x="373475" y="443681"/>
                      <a:pt x="374508" y="441577"/>
                      <a:pt x="375468" y="439381"/>
                    </a:cubicBezTo>
                    <a:cubicBezTo>
                      <a:pt x="377775" y="434287"/>
                      <a:pt x="379916" y="428916"/>
                      <a:pt x="381909" y="423195"/>
                    </a:cubicBezTo>
                    <a:cubicBezTo>
                      <a:pt x="382869" y="420537"/>
                      <a:pt x="383773" y="417824"/>
                      <a:pt x="384622" y="415074"/>
                    </a:cubicBezTo>
                    <a:cubicBezTo>
                      <a:pt x="386375" y="409390"/>
                      <a:pt x="387999" y="403429"/>
                      <a:pt x="389476" y="397135"/>
                    </a:cubicBezTo>
                    <a:cubicBezTo>
                      <a:pt x="390232" y="393905"/>
                      <a:pt x="390953" y="390565"/>
                      <a:pt x="391672" y="387187"/>
                    </a:cubicBezTo>
                    <a:cubicBezTo>
                      <a:pt x="392945" y="380857"/>
                      <a:pt x="394090" y="374268"/>
                      <a:pt x="395087" y="367292"/>
                    </a:cubicBezTo>
                    <a:cubicBezTo>
                      <a:pt x="395603" y="363545"/>
                      <a:pt x="396046" y="359688"/>
                      <a:pt x="396526" y="355831"/>
                    </a:cubicBezTo>
                    <a:cubicBezTo>
                      <a:pt x="397320" y="348799"/>
                      <a:pt x="398039" y="341509"/>
                      <a:pt x="398556" y="333868"/>
                    </a:cubicBezTo>
                    <a:cubicBezTo>
                      <a:pt x="398833" y="329697"/>
                      <a:pt x="399036" y="325323"/>
                      <a:pt x="399184" y="320986"/>
                    </a:cubicBezTo>
                    <a:cubicBezTo>
                      <a:pt x="399460" y="314748"/>
                      <a:pt x="399664" y="308251"/>
                      <a:pt x="399738" y="301662"/>
                    </a:cubicBezTo>
                    <a:cubicBezTo>
                      <a:pt x="399775" y="298636"/>
                      <a:pt x="399977" y="295886"/>
                      <a:pt x="399977" y="292840"/>
                    </a:cubicBezTo>
                    <a:lnTo>
                      <a:pt x="399977" y="0"/>
                    </a:lnTo>
                    <a:lnTo>
                      <a:pt x="298912" y="0"/>
                    </a:lnTo>
                    <a:lnTo>
                      <a:pt x="298912" y="29287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" name="Freeform: Shape 155">
                <a:extLst>
                  <a:ext uri="{FF2B5EF4-FFF2-40B4-BE49-F238E27FC236}">
                    <a16:creationId xmlns:a16="http://schemas.microsoft.com/office/drawing/2014/main" id="{6D9F185C-6931-E170-CC27-2EBA9140B63D}"/>
                  </a:ext>
                </a:extLst>
              </p:cNvPr>
              <p:cNvSpPr/>
              <p:nvPr/>
            </p:nvSpPr>
            <p:spPr>
              <a:xfrm>
                <a:off x="4213991" y="4219892"/>
                <a:ext cx="387833" cy="520365"/>
              </a:xfrm>
              <a:custGeom>
                <a:avLst/>
                <a:gdLst>
                  <a:gd name="connsiteX0" fmla="*/ 288393 w 387833"/>
                  <a:gd name="connsiteY0" fmla="*/ 8877 h 520365"/>
                  <a:gd name="connsiteX1" fmla="*/ 287987 w 387833"/>
                  <a:gd name="connsiteY1" fmla="*/ 8711 h 520365"/>
                  <a:gd name="connsiteX2" fmla="*/ 288393 w 387833"/>
                  <a:gd name="connsiteY2" fmla="*/ 8877 h 520365"/>
                  <a:gd name="connsiteX3" fmla="*/ 251038 w 387833"/>
                  <a:gd name="connsiteY3" fmla="*/ 228798 h 520365"/>
                  <a:gd name="connsiteX4" fmla="*/ 249728 w 387833"/>
                  <a:gd name="connsiteY4" fmla="*/ 229389 h 520365"/>
                  <a:gd name="connsiteX5" fmla="*/ 251038 w 387833"/>
                  <a:gd name="connsiteY5" fmla="*/ 228798 h 520365"/>
                  <a:gd name="connsiteX6" fmla="*/ 258236 w 387833"/>
                  <a:gd name="connsiteY6" fmla="*/ 222394 h 520365"/>
                  <a:gd name="connsiteX7" fmla="*/ 257442 w 387833"/>
                  <a:gd name="connsiteY7" fmla="*/ 223114 h 520365"/>
                  <a:gd name="connsiteX8" fmla="*/ 258236 w 387833"/>
                  <a:gd name="connsiteY8" fmla="*/ 222394 h 520365"/>
                  <a:gd name="connsiteX9" fmla="*/ 244080 w 387833"/>
                  <a:gd name="connsiteY9" fmla="*/ 93129 h 520365"/>
                  <a:gd name="connsiteX10" fmla="*/ 251112 w 387833"/>
                  <a:gd name="connsiteY10" fmla="*/ 97392 h 520365"/>
                  <a:gd name="connsiteX11" fmla="*/ 253658 w 387833"/>
                  <a:gd name="connsiteY11" fmla="*/ 99773 h 520365"/>
                  <a:gd name="connsiteX12" fmla="*/ 258070 w 387833"/>
                  <a:gd name="connsiteY12" fmla="*/ 104590 h 520365"/>
                  <a:gd name="connsiteX13" fmla="*/ 260930 w 387833"/>
                  <a:gd name="connsiteY13" fmla="*/ 109278 h 520365"/>
                  <a:gd name="connsiteX14" fmla="*/ 263588 w 387833"/>
                  <a:gd name="connsiteY14" fmla="*/ 114371 h 520365"/>
                  <a:gd name="connsiteX15" fmla="*/ 265968 w 387833"/>
                  <a:gd name="connsiteY15" fmla="*/ 121329 h 520365"/>
                  <a:gd name="connsiteX16" fmla="*/ 267722 w 387833"/>
                  <a:gd name="connsiteY16" fmla="*/ 127291 h 520365"/>
                  <a:gd name="connsiteX17" fmla="*/ 268959 w 387833"/>
                  <a:gd name="connsiteY17" fmla="*/ 134802 h 520365"/>
                  <a:gd name="connsiteX18" fmla="*/ 270232 w 387833"/>
                  <a:gd name="connsiteY18" fmla="*/ 143790 h 520365"/>
                  <a:gd name="connsiteX19" fmla="*/ 270306 w 387833"/>
                  <a:gd name="connsiteY19" fmla="*/ 145267 h 520365"/>
                  <a:gd name="connsiteX20" fmla="*/ 270989 w 387833"/>
                  <a:gd name="connsiteY20" fmla="*/ 162135 h 520365"/>
                  <a:gd name="connsiteX21" fmla="*/ 219589 w 387833"/>
                  <a:gd name="connsiteY21" fmla="*/ 235203 h 520365"/>
                  <a:gd name="connsiteX22" fmla="*/ 101009 w 387833"/>
                  <a:gd name="connsiteY22" fmla="*/ 235203 h 520365"/>
                  <a:gd name="connsiteX23" fmla="*/ 101009 w 387833"/>
                  <a:gd name="connsiteY23" fmla="*/ 88312 h 520365"/>
                  <a:gd name="connsiteX24" fmla="*/ 219626 w 387833"/>
                  <a:gd name="connsiteY24" fmla="*/ 88312 h 520365"/>
                  <a:gd name="connsiteX25" fmla="*/ 242659 w 387833"/>
                  <a:gd name="connsiteY25" fmla="*/ 92372 h 520365"/>
                  <a:gd name="connsiteX26" fmla="*/ 244080 w 387833"/>
                  <a:gd name="connsiteY26" fmla="*/ 93129 h 520365"/>
                  <a:gd name="connsiteX27" fmla="*/ 100290 w 387833"/>
                  <a:gd name="connsiteY27" fmla="*/ 313603 h 520365"/>
                  <a:gd name="connsiteX28" fmla="*/ 188029 w 387833"/>
                  <a:gd name="connsiteY28" fmla="*/ 323422 h 520365"/>
                  <a:gd name="connsiteX29" fmla="*/ 274551 w 387833"/>
                  <a:gd name="connsiteY29" fmla="*/ 520273 h 520365"/>
                  <a:gd name="connsiteX30" fmla="*/ 274588 w 387833"/>
                  <a:gd name="connsiteY30" fmla="*/ 520347 h 520365"/>
                  <a:gd name="connsiteX31" fmla="*/ 387833 w 387833"/>
                  <a:gd name="connsiteY31" fmla="*/ 520347 h 520365"/>
                  <a:gd name="connsiteX32" fmla="*/ 288393 w 387833"/>
                  <a:gd name="connsiteY32" fmla="*/ 315652 h 520365"/>
                  <a:gd name="connsiteX33" fmla="*/ 289260 w 387833"/>
                  <a:gd name="connsiteY33" fmla="*/ 315375 h 520365"/>
                  <a:gd name="connsiteX34" fmla="*/ 341730 w 387833"/>
                  <a:gd name="connsiteY34" fmla="*/ 283003 h 520365"/>
                  <a:gd name="connsiteX35" fmla="*/ 346750 w 387833"/>
                  <a:gd name="connsiteY35" fmla="*/ 275843 h 520365"/>
                  <a:gd name="connsiteX36" fmla="*/ 347470 w 387833"/>
                  <a:gd name="connsiteY36" fmla="*/ 274772 h 520365"/>
                  <a:gd name="connsiteX37" fmla="*/ 352010 w 387833"/>
                  <a:gd name="connsiteY37" fmla="*/ 266818 h 520365"/>
                  <a:gd name="connsiteX38" fmla="*/ 353598 w 387833"/>
                  <a:gd name="connsiteY38" fmla="*/ 263828 h 520365"/>
                  <a:gd name="connsiteX39" fmla="*/ 357252 w 387833"/>
                  <a:gd name="connsiteY39" fmla="*/ 255467 h 520365"/>
                  <a:gd name="connsiteX40" fmla="*/ 358931 w 387833"/>
                  <a:gd name="connsiteY40" fmla="*/ 251296 h 520365"/>
                  <a:gd name="connsiteX41" fmla="*/ 361995 w 387833"/>
                  <a:gd name="connsiteY41" fmla="*/ 242068 h 520365"/>
                  <a:gd name="connsiteX42" fmla="*/ 363434 w 387833"/>
                  <a:gd name="connsiteY42" fmla="*/ 237288 h 520365"/>
                  <a:gd name="connsiteX43" fmla="*/ 366055 w 387833"/>
                  <a:gd name="connsiteY43" fmla="*/ 226196 h 520365"/>
                  <a:gd name="connsiteX44" fmla="*/ 366978 w 387833"/>
                  <a:gd name="connsiteY44" fmla="*/ 221748 h 520365"/>
                  <a:gd name="connsiteX45" fmla="*/ 369285 w 387833"/>
                  <a:gd name="connsiteY45" fmla="*/ 207039 h 520365"/>
                  <a:gd name="connsiteX46" fmla="*/ 369636 w 387833"/>
                  <a:gd name="connsiteY46" fmla="*/ 204621 h 520365"/>
                  <a:gd name="connsiteX47" fmla="*/ 372054 w 387833"/>
                  <a:gd name="connsiteY47" fmla="*/ 162135 h 520365"/>
                  <a:gd name="connsiteX48" fmla="*/ 369156 w 387833"/>
                  <a:gd name="connsiteY48" fmla="*/ 119502 h 520365"/>
                  <a:gd name="connsiteX49" fmla="*/ 369119 w 387833"/>
                  <a:gd name="connsiteY49" fmla="*/ 119096 h 520365"/>
                  <a:gd name="connsiteX50" fmla="*/ 365889 w 387833"/>
                  <a:gd name="connsiteY50" fmla="*/ 101600 h 520365"/>
                  <a:gd name="connsiteX51" fmla="*/ 364579 w 387833"/>
                  <a:gd name="connsiteY51" fmla="*/ 96635 h 520365"/>
                  <a:gd name="connsiteX52" fmla="*/ 361349 w 387833"/>
                  <a:gd name="connsiteY52" fmla="*/ 85100 h 520365"/>
                  <a:gd name="connsiteX53" fmla="*/ 359245 w 387833"/>
                  <a:gd name="connsiteY53" fmla="*/ 79527 h 520365"/>
                  <a:gd name="connsiteX54" fmla="*/ 355554 w 387833"/>
                  <a:gd name="connsiteY54" fmla="*/ 69985 h 520365"/>
                  <a:gd name="connsiteX55" fmla="*/ 353413 w 387833"/>
                  <a:gd name="connsiteY55" fmla="*/ 65814 h 520365"/>
                  <a:gd name="connsiteX56" fmla="*/ 348448 w 387833"/>
                  <a:gd name="connsiteY56" fmla="*/ 56346 h 520365"/>
                  <a:gd name="connsiteX57" fmla="*/ 347728 w 387833"/>
                  <a:gd name="connsiteY57" fmla="*/ 55275 h 520365"/>
                  <a:gd name="connsiteX58" fmla="*/ 331340 w 387833"/>
                  <a:gd name="connsiteY58" fmla="*/ 34383 h 520365"/>
                  <a:gd name="connsiteX59" fmla="*/ 329660 w 387833"/>
                  <a:gd name="connsiteY59" fmla="*/ 33110 h 520365"/>
                  <a:gd name="connsiteX60" fmla="*/ 314268 w 387833"/>
                  <a:gd name="connsiteY60" fmla="*/ 21224 h 520365"/>
                  <a:gd name="connsiteX61" fmla="*/ 310411 w 387833"/>
                  <a:gd name="connsiteY61" fmla="*/ 18677 h 520365"/>
                  <a:gd name="connsiteX62" fmla="*/ 291549 w 387833"/>
                  <a:gd name="connsiteY62" fmla="*/ 10040 h 520365"/>
                  <a:gd name="connsiteX63" fmla="*/ 286307 w 387833"/>
                  <a:gd name="connsiteY63" fmla="*/ 8084 h 520365"/>
                  <a:gd name="connsiteX64" fmla="*/ 264160 w 387833"/>
                  <a:gd name="connsiteY64" fmla="*/ 2916 h 520365"/>
                  <a:gd name="connsiteX65" fmla="*/ 258863 w 387833"/>
                  <a:gd name="connsiteY65" fmla="*/ 1993 h 520365"/>
                  <a:gd name="connsiteX66" fmla="*/ 231733 w 387833"/>
                  <a:gd name="connsiteY66" fmla="*/ 203 h 520365"/>
                  <a:gd name="connsiteX67" fmla="*/ 228909 w 387833"/>
                  <a:gd name="connsiteY67" fmla="*/ 0 h 520365"/>
                  <a:gd name="connsiteX68" fmla="*/ 0 w 387833"/>
                  <a:gd name="connsiteY68" fmla="*/ 0 h 520365"/>
                  <a:gd name="connsiteX69" fmla="*/ 0 w 387833"/>
                  <a:gd name="connsiteY69" fmla="*/ 520365 h 520365"/>
                  <a:gd name="connsiteX70" fmla="*/ 100326 w 387833"/>
                  <a:gd name="connsiteY70" fmla="*/ 520365 h 520365"/>
                  <a:gd name="connsiteX71" fmla="*/ 100326 w 387833"/>
                  <a:gd name="connsiteY71" fmla="*/ 313603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87833" h="520365">
                    <a:moveTo>
                      <a:pt x="288393" y="8877"/>
                    </a:moveTo>
                    <a:cubicBezTo>
                      <a:pt x="288282" y="8804"/>
                      <a:pt x="288153" y="8767"/>
                      <a:pt x="287987" y="8711"/>
                    </a:cubicBezTo>
                    <a:cubicBezTo>
                      <a:pt x="288153" y="8767"/>
                      <a:pt x="288263" y="8804"/>
                      <a:pt x="288393" y="8877"/>
                    </a:cubicBezTo>
                    <a:moveTo>
                      <a:pt x="251038" y="228798"/>
                    </a:moveTo>
                    <a:cubicBezTo>
                      <a:pt x="250632" y="229038"/>
                      <a:pt x="250115" y="229149"/>
                      <a:pt x="249728" y="229389"/>
                    </a:cubicBezTo>
                    <a:cubicBezTo>
                      <a:pt x="250134" y="229167"/>
                      <a:pt x="250650" y="229038"/>
                      <a:pt x="251038" y="228798"/>
                    </a:cubicBezTo>
                    <a:moveTo>
                      <a:pt x="258236" y="222394"/>
                    </a:moveTo>
                    <a:cubicBezTo>
                      <a:pt x="257996" y="222671"/>
                      <a:pt x="257719" y="222837"/>
                      <a:pt x="257442" y="223114"/>
                    </a:cubicBezTo>
                    <a:cubicBezTo>
                      <a:pt x="257719" y="222837"/>
                      <a:pt x="257996" y="222671"/>
                      <a:pt x="258236" y="222394"/>
                    </a:cubicBezTo>
                    <a:moveTo>
                      <a:pt x="244080" y="93129"/>
                    </a:moveTo>
                    <a:cubicBezTo>
                      <a:pt x="246627" y="94328"/>
                      <a:pt x="248971" y="95713"/>
                      <a:pt x="251112" y="97392"/>
                    </a:cubicBezTo>
                    <a:cubicBezTo>
                      <a:pt x="252035" y="98112"/>
                      <a:pt x="252828" y="98979"/>
                      <a:pt x="253658" y="99773"/>
                    </a:cubicBezTo>
                    <a:cubicBezTo>
                      <a:pt x="255209" y="101249"/>
                      <a:pt x="256722" y="102800"/>
                      <a:pt x="258070" y="104590"/>
                    </a:cubicBezTo>
                    <a:cubicBezTo>
                      <a:pt x="259103" y="105974"/>
                      <a:pt x="260026" y="107653"/>
                      <a:pt x="260930" y="109278"/>
                    </a:cubicBezTo>
                    <a:cubicBezTo>
                      <a:pt x="261834" y="110902"/>
                      <a:pt x="262794" y="112507"/>
                      <a:pt x="263588" y="114371"/>
                    </a:cubicBezTo>
                    <a:cubicBezTo>
                      <a:pt x="264511" y="116439"/>
                      <a:pt x="265212" y="118912"/>
                      <a:pt x="265968" y="121329"/>
                    </a:cubicBezTo>
                    <a:cubicBezTo>
                      <a:pt x="266559" y="123286"/>
                      <a:pt x="267242" y="125150"/>
                      <a:pt x="267722" y="127291"/>
                    </a:cubicBezTo>
                    <a:cubicBezTo>
                      <a:pt x="268239" y="129598"/>
                      <a:pt x="268553" y="132311"/>
                      <a:pt x="268959" y="134802"/>
                    </a:cubicBezTo>
                    <a:cubicBezTo>
                      <a:pt x="269401" y="137737"/>
                      <a:pt x="269955" y="140524"/>
                      <a:pt x="270232" y="143790"/>
                    </a:cubicBezTo>
                    <a:cubicBezTo>
                      <a:pt x="270269" y="144233"/>
                      <a:pt x="270269" y="144787"/>
                      <a:pt x="270306" y="145267"/>
                    </a:cubicBezTo>
                    <a:cubicBezTo>
                      <a:pt x="270712" y="150508"/>
                      <a:pt x="270989" y="156082"/>
                      <a:pt x="270989" y="162135"/>
                    </a:cubicBezTo>
                    <a:cubicBezTo>
                      <a:pt x="270989" y="224277"/>
                      <a:pt x="254397" y="235203"/>
                      <a:pt x="219589" y="235203"/>
                    </a:cubicBezTo>
                    <a:lnTo>
                      <a:pt x="101009" y="235203"/>
                    </a:lnTo>
                    <a:lnTo>
                      <a:pt x="101009" y="88312"/>
                    </a:lnTo>
                    <a:lnTo>
                      <a:pt x="219626" y="88312"/>
                    </a:lnTo>
                    <a:cubicBezTo>
                      <a:pt x="228577" y="88312"/>
                      <a:pt x="236218" y="89622"/>
                      <a:pt x="242659" y="92372"/>
                    </a:cubicBezTo>
                    <a:cubicBezTo>
                      <a:pt x="243120" y="92575"/>
                      <a:pt x="243600" y="92889"/>
                      <a:pt x="244080" y="93129"/>
                    </a:cubicBezTo>
                    <a:moveTo>
                      <a:pt x="100290" y="313603"/>
                    </a:moveTo>
                    <a:lnTo>
                      <a:pt x="188029" y="323422"/>
                    </a:lnTo>
                    <a:lnTo>
                      <a:pt x="274551" y="520273"/>
                    </a:lnTo>
                    <a:lnTo>
                      <a:pt x="274588" y="520347"/>
                    </a:lnTo>
                    <a:lnTo>
                      <a:pt x="387833" y="520347"/>
                    </a:lnTo>
                    <a:lnTo>
                      <a:pt x="288393" y="315652"/>
                    </a:lnTo>
                    <a:lnTo>
                      <a:pt x="289260" y="315375"/>
                    </a:lnTo>
                    <a:cubicBezTo>
                      <a:pt x="304210" y="310687"/>
                      <a:pt x="324732" y="304246"/>
                      <a:pt x="341730" y="283003"/>
                    </a:cubicBezTo>
                    <a:cubicBezTo>
                      <a:pt x="343520" y="280770"/>
                      <a:pt x="345108" y="278316"/>
                      <a:pt x="346750" y="275843"/>
                    </a:cubicBezTo>
                    <a:cubicBezTo>
                      <a:pt x="346990" y="275492"/>
                      <a:pt x="347230" y="275160"/>
                      <a:pt x="347470" y="274772"/>
                    </a:cubicBezTo>
                    <a:cubicBezTo>
                      <a:pt x="349094" y="272262"/>
                      <a:pt x="350571" y="269568"/>
                      <a:pt x="352010" y="266818"/>
                    </a:cubicBezTo>
                    <a:cubicBezTo>
                      <a:pt x="352564" y="265821"/>
                      <a:pt x="353081" y="264861"/>
                      <a:pt x="353598" y="263828"/>
                    </a:cubicBezTo>
                    <a:cubicBezTo>
                      <a:pt x="354908" y="261170"/>
                      <a:pt x="356107" y="258346"/>
                      <a:pt x="357252" y="255467"/>
                    </a:cubicBezTo>
                    <a:cubicBezTo>
                      <a:pt x="357842" y="254120"/>
                      <a:pt x="358396" y="252754"/>
                      <a:pt x="358931" y="251296"/>
                    </a:cubicBezTo>
                    <a:cubicBezTo>
                      <a:pt x="360039" y="248362"/>
                      <a:pt x="361035" y="245206"/>
                      <a:pt x="361995" y="242068"/>
                    </a:cubicBezTo>
                    <a:cubicBezTo>
                      <a:pt x="362475" y="240481"/>
                      <a:pt x="362991" y="238931"/>
                      <a:pt x="363434" y="237288"/>
                    </a:cubicBezTo>
                    <a:cubicBezTo>
                      <a:pt x="364394" y="233708"/>
                      <a:pt x="365262" y="229961"/>
                      <a:pt x="366055" y="226196"/>
                    </a:cubicBezTo>
                    <a:cubicBezTo>
                      <a:pt x="366332" y="224720"/>
                      <a:pt x="366683" y="223299"/>
                      <a:pt x="366978" y="221748"/>
                    </a:cubicBezTo>
                    <a:cubicBezTo>
                      <a:pt x="367901" y="217060"/>
                      <a:pt x="368658" y="212114"/>
                      <a:pt x="369285" y="207039"/>
                    </a:cubicBezTo>
                    <a:cubicBezTo>
                      <a:pt x="369396" y="206208"/>
                      <a:pt x="369525" y="205452"/>
                      <a:pt x="369636" y="204621"/>
                    </a:cubicBezTo>
                    <a:cubicBezTo>
                      <a:pt x="371186" y="191573"/>
                      <a:pt x="372054" y="177454"/>
                      <a:pt x="372054" y="162135"/>
                    </a:cubicBezTo>
                    <a:cubicBezTo>
                      <a:pt x="372054" y="146854"/>
                      <a:pt x="371057" y="132661"/>
                      <a:pt x="369156" y="119502"/>
                    </a:cubicBezTo>
                    <a:cubicBezTo>
                      <a:pt x="369156" y="119391"/>
                      <a:pt x="369119" y="119262"/>
                      <a:pt x="369119" y="119096"/>
                    </a:cubicBezTo>
                    <a:cubicBezTo>
                      <a:pt x="368252" y="113043"/>
                      <a:pt x="367163" y="107211"/>
                      <a:pt x="365889" y="101600"/>
                    </a:cubicBezTo>
                    <a:cubicBezTo>
                      <a:pt x="365483" y="99884"/>
                      <a:pt x="364966" y="98296"/>
                      <a:pt x="364579" y="96635"/>
                    </a:cubicBezTo>
                    <a:cubicBezTo>
                      <a:pt x="363582" y="92704"/>
                      <a:pt x="362549" y="88792"/>
                      <a:pt x="361349" y="85100"/>
                    </a:cubicBezTo>
                    <a:cubicBezTo>
                      <a:pt x="360721" y="83144"/>
                      <a:pt x="359965" y="81409"/>
                      <a:pt x="359245" y="79527"/>
                    </a:cubicBezTo>
                    <a:cubicBezTo>
                      <a:pt x="358045" y="76260"/>
                      <a:pt x="356901" y="73012"/>
                      <a:pt x="355554" y="69985"/>
                    </a:cubicBezTo>
                    <a:cubicBezTo>
                      <a:pt x="354871" y="68508"/>
                      <a:pt x="354114" y="67235"/>
                      <a:pt x="353413" y="65814"/>
                    </a:cubicBezTo>
                    <a:cubicBezTo>
                      <a:pt x="351826" y="62584"/>
                      <a:pt x="350239" y="59336"/>
                      <a:pt x="348448" y="56346"/>
                    </a:cubicBezTo>
                    <a:cubicBezTo>
                      <a:pt x="348208" y="55940"/>
                      <a:pt x="347932" y="55626"/>
                      <a:pt x="347728" y="55275"/>
                    </a:cubicBezTo>
                    <a:cubicBezTo>
                      <a:pt x="342912" y="47487"/>
                      <a:pt x="337541" y="40474"/>
                      <a:pt x="331340" y="34383"/>
                    </a:cubicBezTo>
                    <a:cubicBezTo>
                      <a:pt x="330823" y="33904"/>
                      <a:pt x="330195" y="33590"/>
                      <a:pt x="329660" y="33110"/>
                    </a:cubicBezTo>
                    <a:cubicBezTo>
                      <a:pt x="324880" y="28607"/>
                      <a:pt x="319712" y="24713"/>
                      <a:pt x="314268" y="21224"/>
                    </a:cubicBezTo>
                    <a:cubicBezTo>
                      <a:pt x="312995" y="20394"/>
                      <a:pt x="311758" y="19434"/>
                      <a:pt x="310411" y="18677"/>
                    </a:cubicBezTo>
                    <a:cubicBezTo>
                      <a:pt x="304486" y="15208"/>
                      <a:pt x="298156" y="12476"/>
                      <a:pt x="291549" y="10040"/>
                    </a:cubicBezTo>
                    <a:cubicBezTo>
                      <a:pt x="289795" y="9412"/>
                      <a:pt x="288134" y="8656"/>
                      <a:pt x="286307" y="8084"/>
                    </a:cubicBezTo>
                    <a:cubicBezTo>
                      <a:pt x="279276" y="5814"/>
                      <a:pt x="271819" y="4190"/>
                      <a:pt x="264160" y="2916"/>
                    </a:cubicBezTo>
                    <a:cubicBezTo>
                      <a:pt x="262370" y="2639"/>
                      <a:pt x="260690" y="2233"/>
                      <a:pt x="258863" y="1993"/>
                    </a:cubicBezTo>
                    <a:cubicBezTo>
                      <a:pt x="250152" y="849"/>
                      <a:pt x="241090" y="277"/>
                      <a:pt x="231733" y="203"/>
                    </a:cubicBezTo>
                    <a:cubicBezTo>
                      <a:pt x="230736" y="166"/>
                      <a:pt x="229906" y="0"/>
                      <a:pt x="228909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6" y="520365"/>
                    </a:lnTo>
                    <a:lnTo>
                      <a:pt x="100326" y="31360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" name="Freeform: Shape 156">
                <a:extLst>
                  <a:ext uri="{FF2B5EF4-FFF2-40B4-BE49-F238E27FC236}">
                    <a16:creationId xmlns:a16="http://schemas.microsoft.com/office/drawing/2014/main" id="{FFD64BB7-AF7F-3CC0-61B5-2403E5C66126}"/>
                  </a:ext>
                </a:extLst>
              </p:cNvPr>
              <p:cNvSpPr/>
              <p:nvPr/>
            </p:nvSpPr>
            <p:spPr>
              <a:xfrm>
                <a:off x="4979802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5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94" y="2104"/>
                      <a:pt x="7475" y="3304"/>
                    </a:cubicBezTo>
                    <a:cubicBezTo>
                      <a:pt x="5131" y="2159"/>
                      <a:pt x="2584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form: Shape 157">
                <a:extLst>
                  <a:ext uri="{FF2B5EF4-FFF2-40B4-BE49-F238E27FC236}">
                    <a16:creationId xmlns:a16="http://schemas.microsoft.com/office/drawing/2014/main" id="{E68726DF-AF6F-E88D-13F6-7792869A1919}"/>
                  </a:ext>
                </a:extLst>
              </p:cNvPr>
              <p:cNvSpPr/>
              <p:nvPr/>
            </p:nvSpPr>
            <p:spPr>
              <a:xfrm>
                <a:off x="5008594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0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7" y="1200"/>
                      <a:pt x="3027" y="2547"/>
                      <a:pt x="4540" y="3820"/>
                    </a:cubicBezTo>
                    <a:cubicBezTo>
                      <a:pt x="3064" y="2547"/>
                      <a:pt x="1587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reeform: Shape 158">
                <a:extLst>
                  <a:ext uri="{FF2B5EF4-FFF2-40B4-BE49-F238E27FC236}">
                    <a16:creationId xmlns:a16="http://schemas.microsoft.com/office/drawing/2014/main" id="{586E64B4-D985-6C33-B1F5-F8A09D5013ED}"/>
                  </a:ext>
                </a:extLst>
              </p:cNvPr>
              <p:cNvSpPr/>
              <p:nvPr/>
            </p:nvSpPr>
            <p:spPr>
              <a:xfrm>
                <a:off x="4658041" y="4216422"/>
                <a:ext cx="420758" cy="526751"/>
              </a:xfrm>
              <a:custGeom>
                <a:avLst/>
                <a:gdLst>
                  <a:gd name="connsiteX0" fmla="*/ 12181 w 420758"/>
                  <a:gd name="connsiteY0" fmla="*/ 139435 h 526751"/>
                  <a:gd name="connsiteX1" fmla="*/ 15558 w 420758"/>
                  <a:gd name="connsiteY1" fmla="*/ 124947 h 526751"/>
                  <a:gd name="connsiteX2" fmla="*/ 12181 w 420758"/>
                  <a:gd name="connsiteY2" fmla="*/ 139435 h 526751"/>
                  <a:gd name="connsiteX3" fmla="*/ 6662 w 420758"/>
                  <a:gd name="connsiteY3" fmla="*/ 169592 h 526751"/>
                  <a:gd name="connsiteX4" fmla="*/ 8895 w 420758"/>
                  <a:gd name="connsiteY4" fmla="*/ 154550 h 526751"/>
                  <a:gd name="connsiteX5" fmla="*/ 6662 w 420758"/>
                  <a:gd name="connsiteY5" fmla="*/ 169592 h 526751"/>
                  <a:gd name="connsiteX6" fmla="*/ 3193 w 420758"/>
                  <a:gd name="connsiteY6" fmla="*/ 199029 h 526751"/>
                  <a:gd name="connsiteX7" fmla="*/ 4023 w 420758"/>
                  <a:gd name="connsiteY7" fmla="*/ 188601 h 526751"/>
                  <a:gd name="connsiteX8" fmla="*/ 3193 w 420758"/>
                  <a:gd name="connsiteY8" fmla="*/ 199029 h 526751"/>
                  <a:gd name="connsiteX9" fmla="*/ 20098 w 420758"/>
                  <a:gd name="connsiteY9" fmla="*/ 110773 h 526751"/>
                  <a:gd name="connsiteX10" fmla="*/ 23956 w 420758"/>
                  <a:gd name="connsiteY10" fmla="*/ 99404 h 526751"/>
                  <a:gd name="connsiteX11" fmla="*/ 20098 w 420758"/>
                  <a:gd name="connsiteY11" fmla="*/ 110773 h 526751"/>
                  <a:gd name="connsiteX12" fmla="*/ 34107 w 420758"/>
                  <a:gd name="connsiteY12" fmla="*/ 77423 h 526751"/>
                  <a:gd name="connsiteX13" fmla="*/ 30877 w 420758"/>
                  <a:gd name="connsiteY13" fmla="*/ 84178 h 526751"/>
                  <a:gd name="connsiteX14" fmla="*/ 34107 w 420758"/>
                  <a:gd name="connsiteY14" fmla="*/ 77423 h 526751"/>
                  <a:gd name="connsiteX15" fmla="*/ 45992 w 420758"/>
                  <a:gd name="connsiteY15" fmla="*/ 58653 h 526751"/>
                  <a:gd name="connsiteX16" fmla="*/ 45752 w 420758"/>
                  <a:gd name="connsiteY16" fmla="*/ 59004 h 526751"/>
                  <a:gd name="connsiteX17" fmla="*/ 45992 w 420758"/>
                  <a:gd name="connsiteY17" fmla="*/ 58653 h 526751"/>
                  <a:gd name="connsiteX18" fmla="*/ 121421 w 420758"/>
                  <a:gd name="connsiteY18" fmla="*/ 518797 h 526751"/>
                  <a:gd name="connsiteX19" fmla="*/ 119797 w 420758"/>
                  <a:gd name="connsiteY19" fmla="*/ 518354 h 526751"/>
                  <a:gd name="connsiteX20" fmla="*/ 121421 w 420758"/>
                  <a:gd name="connsiteY20" fmla="*/ 518797 h 526751"/>
                  <a:gd name="connsiteX21" fmla="*/ 86373 w 420758"/>
                  <a:gd name="connsiteY21" fmla="*/ 506357 h 526751"/>
                  <a:gd name="connsiteX22" fmla="*/ 84787 w 420758"/>
                  <a:gd name="connsiteY22" fmla="*/ 505398 h 526751"/>
                  <a:gd name="connsiteX23" fmla="*/ 86373 w 420758"/>
                  <a:gd name="connsiteY23" fmla="*/ 506357 h 526751"/>
                  <a:gd name="connsiteX24" fmla="*/ 103353 w 420758"/>
                  <a:gd name="connsiteY24" fmla="*/ 513555 h 526751"/>
                  <a:gd name="connsiteX25" fmla="*/ 99662 w 420758"/>
                  <a:gd name="connsiteY25" fmla="*/ 512042 h 526751"/>
                  <a:gd name="connsiteX26" fmla="*/ 103353 w 420758"/>
                  <a:gd name="connsiteY26" fmla="*/ 513555 h 526751"/>
                  <a:gd name="connsiteX27" fmla="*/ 291106 w 420758"/>
                  <a:gd name="connsiteY27" fmla="*/ 410848 h 526751"/>
                  <a:gd name="connsiteX28" fmla="*/ 288392 w 420758"/>
                  <a:gd name="connsiteY28" fmla="*/ 413469 h 526751"/>
                  <a:gd name="connsiteX29" fmla="*/ 283372 w 420758"/>
                  <a:gd name="connsiteY29" fmla="*/ 417843 h 526751"/>
                  <a:gd name="connsiteX30" fmla="*/ 280826 w 420758"/>
                  <a:gd name="connsiteY30" fmla="*/ 419633 h 526751"/>
                  <a:gd name="connsiteX31" fmla="*/ 275178 w 420758"/>
                  <a:gd name="connsiteY31" fmla="*/ 423047 h 526751"/>
                  <a:gd name="connsiteX32" fmla="*/ 271044 w 420758"/>
                  <a:gd name="connsiteY32" fmla="*/ 425114 h 526751"/>
                  <a:gd name="connsiteX33" fmla="*/ 266743 w 420758"/>
                  <a:gd name="connsiteY33" fmla="*/ 426904 h 526751"/>
                  <a:gd name="connsiteX34" fmla="*/ 258789 w 420758"/>
                  <a:gd name="connsiteY34" fmla="*/ 429562 h 526751"/>
                  <a:gd name="connsiteX35" fmla="*/ 257239 w 420758"/>
                  <a:gd name="connsiteY35" fmla="*/ 429968 h 526751"/>
                  <a:gd name="connsiteX36" fmla="*/ 210379 w 420758"/>
                  <a:gd name="connsiteY36" fmla="*/ 434748 h 526751"/>
                  <a:gd name="connsiteX37" fmla="*/ 157319 w 420758"/>
                  <a:gd name="connsiteY37" fmla="*/ 429138 h 526751"/>
                  <a:gd name="connsiteX38" fmla="*/ 156839 w 420758"/>
                  <a:gd name="connsiteY38" fmla="*/ 429027 h 526751"/>
                  <a:gd name="connsiteX39" fmla="*/ 121883 w 420758"/>
                  <a:gd name="connsiteY39" fmla="*/ 404241 h 526751"/>
                  <a:gd name="connsiteX40" fmla="*/ 108355 w 420758"/>
                  <a:gd name="connsiteY40" fmla="*/ 371112 h 526751"/>
                  <a:gd name="connsiteX41" fmla="*/ 108281 w 420758"/>
                  <a:gd name="connsiteY41" fmla="*/ 370799 h 526751"/>
                  <a:gd name="connsiteX42" fmla="*/ 100363 w 420758"/>
                  <a:gd name="connsiteY42" fmla="*/ 267224 h 526751"/>
                  <a:gd name="connsiteX43" fmla="*/ 126460 w 420758"/>
                  <a:gd name="connsiteY43" fmla="*/ 117454 h 526751"/>
                  <a:gd name="connsiteX44" fmla="*/ 210398 w 420758"/>
                  <a:gd name="connsiteY44" fmla="*/ 91800 h 526751"/>
                  <a:gd name="connsiteX45" fmla="*/ 295166 w 420758"/>
                  <a:gd name="connsiteY45" fmla="*/ 118764 h 526751"/>
                  <a:gd name="connsiteX46" fmla="*/ 320432 w 420758"/>
                  <a:gd name="connsiteY46" fmla="*/ 267205 h 526751"/>
                  <a:gd name="connsiteX47" fmla="*/ 297048 w 420758"/>
                  <a:gd name="connsiteY47" fmla="*/ 403484 h 526751"/>
                  <a:gd name="connsiteX48" fmla="*/ 294262 w 420758"/>
                  <a:gd name="connsiteY48" fmla="*/ 406991 h 526751"/>
                  <a:gd name="connsiteX49" fmla="*/ 291106 w 420758"/>
                  <a:gd name="connsiteY49" fmla="*/ 410848 h 526751"/>
                  <a:gd name="connsiteX50" fmla="*/ 389642 w 420758"/>
                  <a:gd name="connsiteY50" fmla="*/ 81852 h 526751"/>
                  <a:gd name="connsiteX51" fmla="*/ 387648 w 420758"/>
                  <a:gd name="connsiteY51" fmla="*/ 77478 h 526751"/>
                  <a:gd name="connsiteX52" fmla="*/ 389642 w 420758"/>
                  <a:gd name="connsiteY52" fmla="*/ 81852 h 526751"/>
                  <a:gd name="connsiteX53" fmla="*/ 400180 w 420758"/>
                  <a:gd name="connsiteY53" fmla="*/ 107506 h 526751"/>
                  <a:gd name="connsiteX54" fmla="*/ 397596 w 420758"/>
                  <a:gd name="connsiteY54" fmla="*/ 99625 h 526751"/>
                  <a:gd name="connsiteX55" fmla="*/ 400180 w 420758"/>
                  <a:gd name="connsiteY55" fmla="*/ 107506 h 526751"/>
                  <a:gd name="connsiteX56" fmla="*/ 413819 w 420758"/>
                  <a:gd name="connsiteY56" fmla="*/ 165771 h 526751"/>
                  <a:gd name="connsiteX57" fmla="*/ 412269 w 420758"/>
                  <a:gd name="connsiteY57" fmla="*/ 154956 h 526751"/>
                  <a:gd name="connsiteX58" fmla="*/ 413819 w 420758"/>
                  <a:gd name="connsiteY58" fmla="*/ 165771 h 526751"/>
                  <a:gd name="connsiteX59" fmla="*/ 417437 w 420758"/>
                  <a:gd name="connsiteY59" fmla="*/ 195412 h 526751"/>
                  <a:gd name="connsiteX60" fmla="*/ 416920 w 420758"/>
                  <a:gd name="connsiteY60" fmla="*/ 188841 h 526751"/>
                  <a:gd name="connsiteX61" fmla="*/ 417437 w 420758"/>
                  <a:gd name="connsiteY61" fmla="*/ 195412 h 526751"/>
                  <a:gd name="connsiteX62" fmla="*/ 408135 w 420758"/>
                  <a:gd name="connsiteY62" fmla="*/ 135670 h 526751"/>
                  <a:gd name="connsiteX63" fmla="*/ 405828 w 420758"/>
                  <a:gd name="connsiteY63" fmla="*/ 125371 h 526751"/>
                  <a:gd name="connsiteX64" fmla="*/ 408135 w 420758"/>
                  <a:gd name="connsiteY64" fmla="*/ 135670 h 526751"/>
                  <a:gd name="connsiteX65" fmla="*/ 412675 w 420758"/>
                  <a:gd name="connsiteY65" fmla="*/ 373530 h 526751"/>
                  <a:gd name="connsiteX66" fmla="*/ 413431 w 420758"/>
                  <a:gd name="connsiteY66" fmla="*/ 368473 h 526751"/>
                  <a:gd name="connsiteX67" fmla="*/ 412675 w 420758"/>
                  <a:gd name="connsiteY67" fmla="*/ 373530 h 526751"/>
                  <a:gd name="connsiteX68" fmla="*/ 406510 w 420758"/>
                  <a:gd name="connsiteY68" fmla="*/ 401934 h 526751"/>
                  <a:gd name="connsiteX69" fmla="*/ 407710 w 420758"/>
                  <a:gd name="connsiteY69" fmla="*/ 396489 h 526751"/>
                  <a:gd name="connsiteX70" fmla="*/ 406510 w 420758"/>
                  <a:gd name="connsiteY70" fmla="*/ 401934 h 526751"/>
                  <a:gd name="connsiteX71" fmla="*/ 398538 w 420758"/>
                  <a:gd name="connsiteY71" fmla="*/ 426794 h 526751"/>
                  <a:gd name="connsiteX72" fmla="*/ 399774 w 420758"/>
                  <a:gd name="connsiteY72" fmla="*/ 423103 h 526751"/>
                  <a:gd name="connsiteX73" fmla="*/ 398538 w 420758"/>
                  <a:gd name="connsiteY73" fmla="*/ 426794 h 526751"/>
                  <a:gd name="connsiteX74" fmla="*/ 388885 w 420758"/>
                  <a:gd name="connsiteY74" fmla="*/ 448314 h 526751"/>
                  <a:gd name="connsiteX75" fmla="*/ 389291 w 420758"/>
                  <a:gd name="connsiteY75" fmla="*/ 447520 h 526751"/>
                  <a:gd name="connsiteX76" fmla="*/ 388885 w 420758"/>
                  <a:gd name="connsiteY76" fmla="*/ 448314 h 526751"/>
                  <a:gd name="connsiteX77" fmla="*/ 348781 w 420758"/>
                  <a:gd name="connsiteY77" fmla="*/ 495561 h 526751"/>
                  <a:gd name="connsiteX78" fmla="*/ 350497 w 420758"/>
                  <a:gd name="connsiteY78" fmla="*/ 494250 h 526751"/>
                  <a:gd name="connsiteX79" fmla="*/ 360592 w 420758"/>
                  <a:gd name="connsiteY79" fmla="*/ 485742 h 526751"/>
                  <a:gd name="connsiteX80" fmla="*/ 357879 w 420758"/>
                  <a:gd name="connsiteY80" fmla="*/ 487975 h 526751"/>
                  <a:gd name="connsiteX81" fmla="*/ 361570 w 420758"/>
                  <a:gd name="connsiteY81" fmla="*/ 484838 h 526751"/>
                  <a:gd name="connsiteX82" fmla="*/ 360574 w 420758"/>
                  <a:gd name="connsiteY82" fmla="*/ 485761 h 526751"/>
                  <a:gd name="connsiteX83" fmla="*/ 363840 w 420758"/>
                  <a:gd name="connsiteY83" fmla="*/ 483048 h 526751"/>
                  <a:gd name="connsiteX84" fmla="*/ 387981 w 420758"/>
                  <a:gd name="connsiteY84" fmla="*/ 450233 h 526751"/>
                  <a:gd name="connsiteX85" fmla="*/ 388018 w 420758"/>
                  <a:gd name="connsiteY85" fmla="*/ 450122 h 526751"/>
                  <a:gd name="connsiteX86" fmla="*/ 397559 w 420758"/>
                  <a:gd name="connsiteY86" fmla="*/ 429599 h 526751"/>
                  <a:gd name="connsiteX87" fmla="*/ 397799 w 420758"/>
                  <a:gd name="connsiteY87" fmla="*/ 429008 h 526751"/>
                  <a:gd name="connsiteX88" fmla="*/ 420759 w 420758"/>
                  <a:gd name="connsiteY88" fmla="*/ 267242 h 526751"/>
                  <a:gd name="connsiteX89" fmla="*/ 405163 w 420758"/>
                  <a:gd name="connsiteY89" fmla="*/ 122695 h 526751"/>
                  <a:gd name="connsiteX90" fmla="*/ 405090 w 420758"/>
                  <a:gd name="connsiteY90" fmla="*/ 122418 h 526751"/>
                  <a:gd name="connsiteX91" fmla="*/ 396858 w 420758"/>
                  <a:gd name="connsiteY91" fmla="*/ 97558 h 526751"/>
                  <a:gd name="connsiteX92" fmla="*/ 395991 w 420758"/>
                  <a:gd name="connsiteY92" fmla="*/ 95565 h 526751"/>
                  <a:gd name="connsiteX93" fmla="*/ 386836 w 420758"/>
                  <a:gd name="connsiteY93" fmla="*/ 75835 h 526751"/>
                  <a:gd name="connsiteX94" fmla="*/ 385360 w 420758"/>
                  <a:gd name="connsiteY94" fmla="*/ 73455 h 526751"/>
                  <a:gd name="connsiteX95" fmla="*/ 362013 w 420758"/>
                  <a:gd name="connsiteY95" fmla="*/ 42190 h 526751"/>
                  <a:gd name="connsiteX96" fmla="*/ 355092 w 420758"/>
                  <a:gd name="connsiteY96" fmla="*/ 36377 h 526751"/>
                  <a:gd name="connsiteX97" fmla="*/ 358876 w 420758"/>
                  <a:gd name="connsiteY97" fmla="*/ 39717 h 526751"/>
                  <a:gd name="connsiteX98" fmla="*/ 348928 w 420758"/>
                  <a:gd name="connsiteY98" fmla="*/ 31412 h 526751"/>
                  <a:gd name="connsiteX99" fmla="*/ 350515 w 420758"/>
                  <a:gd name="connsiteY99" fmla="*/ 32519 h 526751"/>
                  <a:gd name="connsiteX100" fmla="*/ 344148 w 420758"/>
                  <a:gd name="connsiteY100" fmla="*/ 28071 h 526751"/>
                  <a:gd name="connsiteX101" fmla="*/ 344905 w 420758"/>
                  <a:gd name="connsiteY101" fmla="*/ 28588 h 526751"/>
                  <a:gd name="connsiteX102" fmla="*/ 333646 w 420758"/>
                  <a:gd name="connsiteY102" fmla="*/ 21778 h 526751"/>
                  <a:gd name="connsiteX103" fmla="*/ 335880 w 420758"/>
                  <a:gd name="connsiteY103" fmla="*/ 22978 h 526751"/>
                  <a:gd name="connsiteX104" fmla="*/ 331302 w 420758"/>
                  <a:gd name="connsiteY104" fmla="*/ 20357 h 526751"/>
                  <a:gd name="connsiteX105" fmla="*/ 331229 w 420758"/>
                  <a:gd name="connsiteY105" fmla="*/ 20320 h 526751"/>
                  <a:gd name="connsiteX106" fmla="*/ 329235 w 420758"/>
                  <a:gd name="connsiteY106" fmla="*/ 19489 h 526751"/>
                  <a:gd name="connsiteX107" fmla="*/ 329439 w 420758"/>
                  <a:gd name="connsiteY107" fmla="*/ 19563 h 526751"/>
                  <a:gd name="connsiteX108" fmla="*/ 319731 w 420758"/>
                  <a:gd name="connsiteY108" fmla="*/ 15429 h 526751"/>
                  <a:gd name="connsiteX109" fmla="*/ 321761 w 420758"/>
                  <a:gd name="connsiteY109" fmla="*/ 16186 h 526751"/>
                  <a:gd name="connsiteX110" fmla="*/ 310226 w 420758"/>
                  <a:gd name="connsiteY110" fmla="*/ 11812 h 526751"/>
                  <a:gd name="connsiteX111" fmla="*/ 310780 w 420758"/>
                  <a:gd name="connsiteY111" fmla="*/ 12015 h 526751"/>
                  <a:gd name="connsiteX112" fmla="*/ 308546 w 420758"/>
                  <a:gd name="connsiteY112" fmla="*/ 11387 h 526751"/>
                  <a:gd name="connsiteX113" fmla="*/ 309931 w 420758"/>
                  <a:gd name="connsiteY113" fmla="*/ 11738 h 526751"/>
                  <a:gd name="connsiteX114" fmla="*/ 295443 w 420758"/>
                  <a:gd name="connsiteY114" fmla="*/ 7475 h 526751"/>
                  <a:gd name="connsiteX115" fmla="*/ 210361 w 420758"/>
                  <a:gd name="connsiteY115" fmla="*/ 0 h 526751"/>
                  <a:gd name="connsiteX116" fmla="*/ 60129 w 420758"/>
                  <a:gd name="connsiteY116" fmla="*/ 42209 h 526751"/>
                  <a:gd name="connsiteX117" fmla="*/ 47284 w 420758"/>
                  <a:gd name="connsiteY117" fmla="*/ 56844 h 526751"/>
                  <a:gd name="connsiteX118" fmla="*/ 46804 w 420758"/>
                  <a:gd name="connsiteY118" fmla="*/ 57398 h 526751"/>
                  <a:gd name="connsiteX119" fmla="*/ 36063 w 420758"/>
                  <a:gd name="connsiteY119" fmla="*/ 73953 h 526751"/>
                  <a:gd name="connsiteX120" fmla="*/ 34863 w 420758"/>
                  <a:gd name="connsiteY120" fmla="*/ 75817 h 526751"/>
                  <a:gd name="connsiteX121" fmla="*/ 24768 w 420758"/>
                  <a:gd name="connsiteY121" fmla="*/ 97097 h 526751"/>
                  <a:gd name="connsiteX122" fmla="*/ 24694 w 420758"/>
                  <a:gd name="connsiteY122" fmla="*/ 97337 h 526751"/>
                  <a:gd name="connsiteX123" fmla="*/ 0 w 420758"/>
                  <a:gd name="connsiteY123" fmla="*/ 267261 h 526751"/>
                  <a:gd name="connsiteX124" fmla="*/ 8434 w 420758"/>
                  <a:gd name="connsiteY124" fmla="*/ 378513 h 526751"/>
                  <a:gd name="connsiteX125" fmla="*/ 9357 w 420758"/>
                  <a:gd name="connsiteY125" fmla="*/ 382850 h 526751"/>
                  <a:gd name="connsiteX126" fmla="*/ 14691 w 420758"/>
                  <a:gd name="connsiteY126" fmla="*/ 406714 h 526751"/>
                  <a:gd name="connsiteX127" fmla="*/ 16832 w 420758"/>
                  <a:gd name="connsiteY127" fmla="*/ 413561 h 526751"/>
                  <a:gd name="connsiteX128" fmla="*/ 22682 w 420758"/>
                  <a:gd name="connsiteY128" fmla="*/ 431389 h 526751"/>
                  <a:gd name="connsiteX129" fmla="*/ 25856 w 420758"/>
                  <a:gd name="connsiteY129" fmla="*/ 438513 h 526751"/>
                  <a:gd name="connsiteX130" fmla="*/ 32501 w 420758"/>
                  <a:gd name="connsiteY130" fmla="*/ 452798 h 526751"/>
                  <a:gd name="connsiteX131" fmla="*/ 35804 w 420758"/>
                  <a:gd name="connsiteY131" fmla="*/ 458132 h 526751"/>
                  <a:gd name="connsiteX132" fmla="*/ 56918 w 420758"/>
                  <a:gd name="connsiteY132" fmla="*/ 485779 h 526751"/>
                  <a:gd name="connsiteX133" fmla="*/ 210379 w 420758"/>
                  <a:gd name="connsiteY133" fmla="*/ 526751 h 526751"/>
                  <a:gd name="connsiteX134" fmla="*/ 249912 w 420758"/>
                  <a:gd name="connsiteY134" fmla="*/ 525312 h 526751"/>
                  <a:gd name="connsiteX135" fmla="*/ 261281 w 420758"/>
                  <a:gd name="connsiteY135" fmla="*/ 524315 h 526751"/>
                  <a:gd name="connsiteX136" fmla="*/ 274163 w 420758"/>
                  <a:gd name="connsiteY136" fmla="*/ 522765 h 526751"/>
                  <a:gd name="connsiteX137" fmla="*/ 296273 w 420758"/>
                  <a:gd name="connsiteY137" fmla="*/ 518631 h 526751"/>
                  <a:gd name="connsiteX138" fmla="*/ 301164 w 420758"/>
                  <a:gd name="connsiteY138" fmla="*/ 517283 h 526751"/>
                  <a:gd name="connsiteX139" fmla="*/ 303397 w 420758"/>
                  <a:gd name="connsiteY139" fmla="*/ 516601 h 526751"/>
                  <a:gd name="connsiteX140" fmla="*/ 312736 w 420758"/>
                  <a:gd name="connsiteY140" fmla="*/ 513777 h 526751"/>
                  <a:gd name="connsiteX141" fmla="*/ 317904 w 420758"/>
                  <a:gd name="connsiteY141" fmla="*/ 511950 h 526751"/>
                  <a:gd name="connsiteX142" fmla="*/ 324825 w 420758"/>
                  <a:gd name="connsiteY142" fmla="*/ 509236 h 526751"/>
                  <a:gd name="connsiteX143" fmla="*/ 321207 w 420758"/>
                  <a:gd name="connsiteY143" fmla="*/ 510473 h 526751"/>
                  <a:gd name="connsiteX144" fmla="*/ 348208 w 420758"/>
                  <a:gd name="connsiteY144" fmla="*/ 495948 h 526751"/>
                  <a:gd name="connsiteX145" fmla="*/ 346621 w 420758"/>
                  <a:gd name="connsiteY145" fmla="*/ 497259 h 526751"/>
                  <a:gd name="connsiteX146" fmla="*/ 348781 w 420758"/>
                  <a:gd name="connsiteY146" fmla="*/ 495561 h 52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758" h="526751">
                    <a:moveTo>
                      <a:pt x="12181" y="139435"/>
                    </a:moveTo>
                    <a:cubicBezTo>
                      <a:pt x="13251" y="134544"/>
                      <a:pt x="14285" y="129524"/>
                      <a:pt x="15558" y="124947"/>
                    </a:cubicBezTo>
                    <a:cubicBezTo>
                      <a:pt x="14303" y="129505"/>
                      <a:pt x="13307" y="134544"/>
                      <a:pt x="12181" y="139435"/>
                    </a:cubicBezTo>
                    <a:moveTo>
                      <a:pt x="6662" y="169592"/>
                    </a:moveTo>
                    <a:cubicBezTo>
                      <a:pt x="7382" y="164535"/>
                      <a:pt x="8010" y="159330"/>
                      <a:pt x="8895" y="154550"/>
                    </a:cubicBezTo>
                    <a:cubicBezTo>
                      <a:pt x="8010" y="159293"/>
                      <a:pt x="7382" y="164590"/>
                      <a:pt x="6662" y="169592"/>
                    </a:cubicBezTo>
                    <a:moveTo>
                      <a:pt x="3193" y="199029"/>
                    </a:moveTo>
                    <a:cubicBezTo>
                      <a:pt x="3470" y="195615"/>
                      <a:pt x="3673" y="191942"/>
                      <a:pt x="4023" y="188601"/>
                    </a:cubicBezTo>
                    <a:cubicBezTo>
                      <a:pt x="3673" y="191905"/>
                      <a:pt x="3470" y="195615"/>
                      <a:pt x="3193" y="199029"/>
                    </a:cubicBezTo>
                    <a:moveTo>
                      <a:pt x="20098" y="110773"/>
                    </a:moveTo>
                    <a:cubicBezTo>
                      <a:pt x="21409" y="106989"/>
                      <a:pt x="22572" y="102984"/>
                      <a:pt x="23956" y="99404"/>
                    </a:cubicBezTo>
                    <a:cubicBezTo>
                      <a:pt x="22572" y="102966"/>
                      <a:pt x="21409" y="106989"/>
                      <a:pt x="20098" y="110773"/>
                    </a:cubicBezTo>
                    <a:moveTo>
                      <a:pt x="34107" y="77423"/>
                    </a:moveTo>
                    <a:cubicBezTo>
                      <a:pt x="32962" y="79527"/>
                      <a:pt x="32002" y="82000"/>
                      <a:pt x="30877" y="84178"/>
                    </a:cubicBezTo>
                    <a:cubicBezTo>
                      <a:pt x="32002" y="81963"/>
                      <a:pt x="32962" y="79545"/>
                      <a:pt x="34107" y="77423"/>
                    </a:cubicBezTo>
                    <a:moveTo>
                      <a:pt x="45992" y="58653"/>
                    </a:moveTo>
                    <a:cubicBezTo>
                      <a:pt x="45918" y="58764"/>
                      <a:pt x="45826" y="58893"/>
                      <a:pt x="45752" y="59004"/>
                    </a:cubicBezTo>
                    <a:cubicBezTo>
                      <a:pt x="45844" y="58893"/>
                      <a:pt x="45881" y="58782"/>
                      <a:pt x="45992" y="58653"/>
                    </a:cubicBezTo>
                    <a:moveTo>
                      <a:pt x="121421" y="518797"/>
                    </a:moveTo>
                    <a:cubicBezTo>
                      <a:pt x="120868" y="518686"/>
                      <a:pt x="120351" y="518483"/>
                      <a:pt x="119797" y="518354"/>
                    </a:cubicBezTo>
                    <a:cubicBezTo>
                      <a:pt x="120351" y="518483"/>
                      <a:pt x="120868" y="518686"/>
                      <a:pt x="121421" y="518797"/>
                    </a:cubicBezTo>
                    <a:moveTo>
                      <a:pt x="86373" y="506357"/>
                    </a:moveTo>
                    <a:cubicBezTo>
                      <a:pt x="85857" y="506081"/>
                      <a:pt x="85340" y="505730"/>
                      <a:pt x="84787" y="505398"/>
                    </a:cubicBezTo>
                    <a:cubicBezTo>
                      <a:pt x="85340" y="505712"/>
                      <a:pt x="85857" y="506062"/>
                      <a:pt x="86373" y="506357"/>
                    </a:cubicBezTo>
                    <a:moveTo>
                      <a:pt x="103353" y="513555"/>
                    </a:moveTo>
                    <a:cubicBezTo>
                      <a:pt x="102080" y="513112"/>
                      <a:pt x="100935" y="512522"/>
                      <a:pt x="99662" y="512042"/>
                    </a:cubicBezTo>
                    <a:cubicBezTo>
                      <a:pt x="100935" y="512522"/>
                      <a:pt x="102080" y="513112"/>
                      <a:pt x="103353" y="513555"/>
                    </a:cubicBezTo>
                    <a:moveTo>
                      <a:pt x="291106" y="410848"/>
                    </a:moveTo>
                    <a:cubicBezTo>
                      <a:pt x="290275" y="411771"/>
                      <a:pt x="289315" y="412601"/>
                      <a:pt x="288392" y="413469"/>
                    </a:cubicBezTo>
                    <a:cubicBezTo>
                      <a:pt x="286805" y="415019"/>
                      <a:pt x="285126" y="416495"/>
                      <a:pt x="283372" y="417843"/>
                    </a:cubicBezTo>
                    <a:cubicBezTo>
                      <a:pt x="282542" y="418433"/>
                      <a:pt x="281693" y="419042"/>
                      <a:pt x="280826" y="419633"/>
                    </a:cubicBezTo>
                    <a:cubicBezTo>
                      <a:pt x="279035" y="420869"/>
                      <a:pt x="277134" y="421977"/>
                      <a:pt x="275178" y="423047"/>
                    </a:cubicBezTo>
                    <a:cubicBezTo>
                      <a:pt x="273868" y="423767"/>
                      <a:pt x="272520" y="424487"/>
                      <a:pt x="271044" y="425114"/>
                    </a:cubicBezTo>
                    <a:cubicBezTo>
                      <a:pt x="269660" y="425742"/>
                      <a:pt x="268220" y="426351"/>
                      <a:pt x="266743" y="426904"/>
                    </a:cubicBezTo>
                    <a:cubicBezTo>
                      <a:pt x="264234" y="427864"/>
                      <a:pt x="261650" y="428769"/>
                      <a:pt x="258789" y="429562"/>
                    </a:cubicBezTo>
                    <a:cubicBezTo>
                      <a:pt x="258272" y="429673"/>
                      <a:pt x="257756" y="429839"/>
                      <a:pt x="257239" y="429968"/>
                    </a:cubicBezTo>
                    <a:cubicBezTo>
                      <a:pt x="245298" y="433032"/>
                      <a:pt x="230183" y="434748"/>
                      <a:pt x="210379" y="434748"/>
                    </a:cubicBezTo>
                    <a:cubicBezTo>
                      <a:pt x="189653" y="434748"/>
                      <a:pt x="171954" y="433475"/>
                      <a:pt x="157319" y="429138"/>
                    </a:cubicBezTo>
                    <a:cubicBezTo>
                      <a:pt x="157152" y="429101"/>
                      <a:pt x="157004" y="429064"/>
                      <a:pt x="156839" y="429027"/>
                    </a:cubicBezTo>
                    <a:cubicBezTo>
                      <a:pt x="142129" y="424579"/>
                      <a:pt x="130465" y="416938"/>
                      <a:pt x="121883" y="404241"/>
                    </a:cubicBezTo>
                    <a:cubicBezTo>
                      <a:pt x="116106" y="395732"/>
                      <a:pt x="111658" y="385065"/>
                      <a:pt x="108355" y="371112"/>
                    </a:cubicBezTo>
                    <a:cubicBezTo>
                      <a:pt x="108318" y="371002"/>
                      <a:pt x="108281" y="370909"/>
                      <a:pt x="108281" y="370799"/>
                    </a:cubicBezTo>
                    <a:cubicBezTo>
                      <a:pt x="102707" y="347322"/>
                      <a:pt x="100363" y="314545"/>
                      <a:pt x="100363" y="267224"/>
                    </a:cubicBezTo>
                    <a:cubicBezTo>
                      <a:pt x="100363" y="185925"/>
                      <a:pt x="108207" y="141170"/>
                      <a:pt x="126460" y="117454"/>
                    </a:cubicBezTo>
                    <a:cubicBezTo>
                      <a:pt x="144750" y="93664"/>
                      <a:pt x="174039" y="91800"/>
                      <a:pt x="210398" y="91800"/>
                    </a:cubicBezTo>
                    <a:cubicBezTo>
                      <a:pt x="252330" y="91800"/>
                      <a:pt x="278260" y="96100"/>
                      <a:pt x="295166" y="118764"/>
                    </a:cubicBezTo>
                    <a:cubicBezTo>
                      <a:pt x="312865" y="142517"/>
                      <a:pt x="320432" y="186940"/>
                      <a:pt x="320432" y="267205"/>
                    </a:cubicBezTo>
                    <a:cubicBezTo>
                      <a:pt x="320432" y="339128"/>
                      <a:pt x="313437" y="379897"/>
                      <a:pt x="297048" y="403484"/>
                    </a:cubicBezTo>
                    <a:cubicBezTo>
                      <a:pt x="296181" y="404720"/>
                      <a:pt x="295184" y="405828"/>
                      <a:pt x="294262" y="406991"/>
                    </a:cubicBezTo>
                    <a:cubicBezTo>
                      <a:pt x="293209" y="408301"/>
                      <a:pt x="292213" y="409648"/>
                      <a:pt x="291106" y="410848"/>
                    </a:cubicBezTo>
                    <a:moveTo>
                      <a:pt x="389642" y="81852"/>
                    </a:moveTo>
                    <a:cubicBezTo>
                      <a:pt x="388959" y="80412"/>
                      <a:pt x="388368" y="78825"/>
                      <a:pt x="387648" y="77478"/>
                    </a:cubicBezTo>
                    <a:cubicBezTo>
                      <a:pt x="388368" y="78862"/>
                      <a:pt x="388959" y="80412"/>
                      <a:pt x="389642" y="81852"/>
                    </a:cubicBezTo>
                    <a:moveTo>
                      <a:pt x="400180" y="107506"/>
                    </a:moveTo>
                    <a:cubicBezTo>
                      <a:pt x="399313" y="104922"/>
                      <a:pt x="398501" y="102098"/>
                      <a:pt x="397596" y="99625"/>
                    </a:cubicBezTo>
                    <a:cubicBezTo>
                      <a:pt x="398538" y="102098"/>
                      <a:pt x="399294" y="104922"/>
                      <a:pt x="400180" y="107506"/>
                    </a:cubicBezTo>
                    <a:moveTo>
                      <a:pt x="413819" y="165771"/>
                    </a:moveTo>
                    <a:cubicBezTo>
                      <a:pt x="413265" y="162191"/>
                      <a:pt x="412860" y="158370"/>
                      <a:pt x="412269" y="154956"/>
                    </a:cubicBezTo>
                    <a:cubicBezTo>
                      <a:pt x="412860" y="158370"/>
                      <a:pt x="413302" y="162191"/>
                      <a:pt x="413819" y="165771"/>
                    </a:cubicBezTo>
                    <a:moveTo>
                      <a:pt x="417437" y="195412"/>
                    </a:moveTo>
                    <a:cubicBezTo>
                      <a:pt x="417233" y="193271"/>
                      <a:pt x="417122" y="190908"/>
                      <a:pt x="416920" y="188841"/>
                    </a:cubicBezTo>
                    <a:cubicBezTo>
                      <a:pt x="417122" y="190908"/>
                      <a:pt x="417233" y="193271"/>
                      <a:pt x="417437" y="195412"/>
                    </a:cubicBezTo>
                    <a:moveTo>
                      <a:pt x="408135" y="135670"/>
                    </a:moveTo>
                    <a:cubicBezTo>
                      <a:pt x="407341" y="132255"/>
                      <a:pt x="406658" y="128582"/>
                      <a:pt x="405828" y="125371"/>
                    </a:cubicBezTo>
                    <a:cubicBezTo>
                      <a:pt x="406658" y="128619"/>
                      <a:pt x="407341" y="132237"/>
                      <a:pt x="408135" y="135670"/>
                    </a:cubicBezTo>
                    <a:moveTo>
                      <a:pt x="412675" y="373530"/>
                    </a:moveTo>
                    <a:cubicBezTo>
                      <a:pt x="412952" y="371943"/>
                      <a:pt x="413155" y="370115"/>
                      <a:pt x="413431" y="368473"/>
                    </a:cubicBezTo>
                    <a:cubicBezTo>
                      <a:pt x="413136" y="370115"/>
                      <a:pt x="412952" y="371943"/>
                      <a:pt x="412675" y="373530"/>
                    </a:cubicBezTo>
                    <a:moveTo>
                      <a:pt x="406510" y="401934"/>
                    </a:moveTo>
                    <a:cubicBezTo>
                      <a:pt x="406954" y="400217"/>
                      <a:pt x="407304" y="398243"/>
                      <a:pt x="407710" y="396489"/>
                    </a:cubicBezTo>
                    <a:cubicBezTo>
                      <a:pt x="407304" y="398243"/>
                      <a:pt x="406935" y="400217"/>
                      <a:pt x="406510" y="401934"/>
                    </a:cubicBezTo>
                    <a:moveTo>
                      <a:pt x="398538" y="426794"/>
                    </a:moveTo>
                    <a:cubicBezTo>
                      <a:pt x="398981" y="425631"/>
                      <a:pt x="399331" y="424284"/>
                      <a:pt x="399774" y="423103"/>
                    </a:cubicBezTo>
                    <a:cubicBezTo>
                      <a:pt x="399350" y="424284"/>
                      <a:pt x="398981" y="425594"/>
                      <a:pt x="398538" y="426794"/>
                    </a:cubicBezTo>
                    <a:moveTo>
                      <a:pt x="388885" y="448314"/>
                    </a:moveTo>
                    <a:cubicBezTo>
                      <a:pt x="389051" y="448074"/>
                      <a:pt x="389162" y="447760"/>
                      <a:pt x="389291" y="447520"/>
                    </a:cubicBezTo>
                    <a:cubicBezTo>
                      <a:pt x="389162" y="447760"/>
                      <a:pt x="389033" y="448074"/>
                      <a:pt x="388885" y="448314"/>
                    </a:cubicBezTo>
                    <a:moveTo>
                      <a:pt x="348781" y="495561"/>
                    </a:moveTo>
                    <a:cubicBezTo>
                      <a:pt x="349371" y="495155"/>
                      <a:pt x="349888" y="494693"/>
                      <a:pt x="350497" y="494250"/>
                    </a:cubicBezTo>
                    <a:cubicBezTo>
                      <a:pt x="354151" y="491463"/>
                      <a:pt x="357529" y="488640"/>
                      <a:pt x="360592" y="485742"/>
                    </a:cubicBezTo>
                    <a:cubicBezTo>
                      <a:pt x="359725" y="486536"/>
                      <a:pt x="358765" y="487182"/>
                      <a:pt x="357879" y="487975"/>
                    </a:cubicBezTo>
                    <a:cubicBezTo>
                      <a:pt x="359116" y="486905"/>
                      <a:pt x="360389" y="485945"/>
                      <a:pt x="361570" y="484838"/>
                    </a:cubicBezTo>
                    <a:cubicBezTo>
                      <a:pt x="361257" y="485115"/>
                      <a:pt x="360887" y="485428"/>
                      <a:pt x="360574" y="485761"/>
                    </a:cubicBezTo>
                    <a:cubicBezTo>
                      <a:pt x="361644" y="484801"/>
                      <a:pt x="362844" y="484081"/>
                      <a:pt x="363840" y="483048"/>
                    </a:cubicBezTo>
                    <a:cubicBezTo>
                      <a:pt x="373068" y="473893"/>
                      <a:pt x="381060" y="462912"/>
                      <a:pt x="387981" y="450233"/>
                    </a:cubicBezTo>
                    <a:cubicBezTo>
                      <a:pt x="387981" y="450196"/>
                      <a:pt x="388018" y="450196"/>
                      <a:pt x="388018" y="450122"/>
                    </a:cubicBezTo>
                    <a:cubicBezTo>
                      <a:pt x="391524" y="443792"/>
                      <a:pt x="394625" y="436908"/>
                      <a:pt x="397559" y="429599"/>
                    </a:cubicBezTo>
                    <a:cubicBezTo>
                      <a:pt x="397633" y="429396"/>
                      <a:pt x="397726" y="429248"/>
                      <a:pt x="397799" y="429008"/>
                    </a:cubicBezTo>
                    <a:cubicBezTo>
                      <a:pt x="413265" y="389716"/>
                      <a:pt x="420759" y="336766"/>
                      <a:pt x="420759" y="267242"/>
                    </a:cubicBezTo>
                    <a:cubicBezTo>
                      <a:pt x="420759" y="207980"/>
                      <a:pt x="415591" y="160437"/>
                      <a:pt x="405163" y="122695"/>
                    </a:cubicBezTo>
                    <a:cubicBezTo>
                      <a:pt x="405126" y="122621"/>
                      <a:pt x="405126" y="122529"/>
                      <a:pt x="405090" y="122418"/>
                    </a:cubicBezTo>
                    <a:cubicBezTo>
                      <a:pt x="402616" y="113596"/>
                      <a:pt x="399922" y="105273"/>
                      <a:pt x="396858" y="97558"/>
                    </a:cubicBezTo>
                    <a:cubicBezTo>
                      <a:pt x="396581" y="96838"/>
                      <a:pt x="396268" y="96248"/>
                      <a:pt x="395991" y="95565"/>
                    </a:cubicBezTo>
                    <a:cubicBezTo>
                      <a:pt x="393167" y="88607"/>
                      <a:pt x="390177" y="81926"/>
                      <a:pt x="386836" y="75835"/>
                    </a:cubicBezTo>
                    <a:cubicBezTo>
                      <a:pt x="386357" y="74968"/>
                      <a:pt x="385840" y="74285"/>
                      <a:pt x="385360" y="73455"/>
                    </a:cubicBezTo>
                    <a:cubicBezTo>
                      <a:pt x="378550" y="61477"/>
                      <a:pt x="370891" y="50901"/>
                      <a:pt x="362013" y="42190"/>
                    </a:cubicBezTo>
                    <a:cubicBezTo>
                      <a:pt x="359817" y="40086"/>
                      <a:pt x="357399" y="38296"/>
                      <a:pt x="355092" y="36377"/>
                    </a:cubicBezTo>
                    <a:cubicBezTo>
                      <a:pt x="356366" y="37447"/>
                      <a:pt x="357639" y="38573"/>
                      <a:pt x="358876" y="39717"/>
                    </a:cubicBezTo>
                    <a:cubicBezTo>
                      <a:pt x="355646" y="36783"/>
                      <a:pt x="352398" y="33941"/>
                      <a:pt x="348928" y="31412"/>
                    </a:cubicBezTo>
                    <a:cubicBezTo>
                      <a:pt x="349482" y="31818"/>
                      <a:pt x="350035" y="32169"/>
                      <a:pt x="350515" y="32519"/>
                    </a:cubicBezTo>
                    <a:cubicBezTo>
                      <a:pt x="348485" y="30969"/>
                      <a:pt x="346344" y="29493"/>
                      <a:pt x="344148" y="28071"/>
                    </a:cubicBezTo>
                    <a:cubicBezTo>
                      <a:pt x="344425" y="28237"/>
                      <a:pt x="344665" y="28422"/>
                      <a:pt x="344905" y="28588"/>
                    </a:cubicBezTo>
                    <a:cubicBezTo>
                      <a:pt x="341287" y="26115"/>
                      <a:pt x="337504" y="23863"/>
                      <a:pt x="333646" y="21778"/>
                    </a:cubicBezTo>
                    <a:cubicBezTo>
                      <a:pt x="334403" y="22184"/>
                      <a:pt x="335160" y="22535"/>
                      <a:pt x="335880" y="22978"/>
                    </a:cubicBezTo>
                    <a:cubicBezTo>
                      <a:pt x="334366" y="22110"/>
                      <a:pt x="332890" y="21150"/>
                      <a:pt x="331302" y="20357"/>
                    </a:cubicBezTo>
                    <a:cubicBezTo>
                      <a:pt x="331266" y="20357"/>
                      <a:pt x="331229" y="20357"/>
                      <a:pt x="331229" y="20320"/>
                    </a:cubicBezTo>
                    <a:cubicBezTo>
                      <a:pt x="330601" y="20006"/>
                      <a:pt x="329882" y="19766"/>
                      <a:pt x="329235" y="19489"/>
                    </a:cubicBezTo>
                    <a:cubicBezTo>
                      <a:pt x="329309" y="19489"/>
                      <a:pt x="329402" y="19526"/>
                      <a:pt x="329439" y="19563"/>
                    </a:cubicBezTo>
                    <a:cubicBezTo>
                      <a:pt x="326301" y="18013"/>
                      <a:pt x="322997" y="16739"/>
                      <a:pt x="319731" y="15429"/>
                    </a:cubicBezTo>
                    <a:cubicBezTo>
                      <a:pt x="320413" y="15669"/>
                      <a:pt x="321115" y="15909"/>
                      <a:pt x="321761" y="16186"/>
                    </a:cubicBezTo>
                    <a:cubicBezTo>
                      <a:pt x="318070" y="14635"/>
                      <a:pt x="314249" y="13122"/>
                      <a:pt x="310226" y="11812"/>
                    </a:cubicBezTo>
                    <a:cubicBezTo>
                      <a:pt x="310429" y="11886"/>
                      <a:pt x="310576" y="11978"/>
                      <a:pt x="310780" y="12015"/>
                    </a:cubicBezTo>
                    <a:cubicBezTo>
                      <a:pt x="310060" y="11775"/>
                      <a:pt x="309266" y="11609"/>
                      <a:pt x="308546" y="11387"/>
                    </a:cubicBezTo>
                    <a:cubicBezTo>
                      <a:pt x="308989" y="11553"/>
                      <a:pt x="309543" y="11627"/>
                      <a:pt x="309931" y="11738"/>
                    </a:cubicBezTo>
                    <a:cubicBezTo>
                      <a:pt x="305243" y="10224"/>
                      <a:pt x="300536" y="8674"/>
                      <a:pt x="295443" y="7475"/>
                    </a:cubicBezTo>
                    <a:cubicBezTo>
                      <a:pt x="273203" y="2233"/>
                      <a:pt x="247753" y="0"/>
                      <a:pt x="210361" y="0"/>
                    </a:cubicBezTo>
                    <a:cubicBezTo>
                      <a:pt x="146355" y="0"/>
                      <a:pt x="96321" y="7161"/>
                      <a:pt x="60129" y="42209"/>
                    </a:cubicBezTo>
                    <a:cubicBezTo>
                      <a:pt x="55515" y="46657"/>
                      <a:pt x="51307" y="51640"/>
                      <a:pt x="47284" y="56844"/>
                    </a:cubicBezTo>
                    <a:cubicBezTo>
                      <a:pt x="47118" y="57047"/>
                      <a:pt x="46970" y="57195"/>
                      <a:pt x="46804" y="57398"/>
                    </a:cubicBezTo>
                    <a:cubicBezTo>
                      <a:pt x="42947" y="62455"/>
                      <a:pt x="39440" y="68103"/>
                      <a:pt x="36063" y="73953"/>
                    </a:cubicBezTo>
                    <a:cubicBezTo>
                      <a:pt x="35657" y="74581"/>
                      <a:pt x="35232" y="75153"/>
                      <a:pt x="34863" y="75817"/>
                    </a:cubicBezTo>
                    <a:cubicBezTo>
                      <a:pt x="31209" y="82387"/>
                      <a:pt x="27868" y="89493"/>
                      <a:pt x="24768" y="97097"/>
                    </a:cubicBezTo>
                    <a:cubicBezTo>
                      <a:pt x="24731" y="97171"/>
                      <a:pt x="24731" y="97263"/>
                      <a:pt x="24694" y="97337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3" y="347285"/>
                      <a:pt x="8434" y="378513"/>
                    </a:cubicBezTo>
                    <a:cubicBezTo>
                      <a:pt x="8711" y="380027"/>
                      <a:pt x="9062" y="381337"/>
                      <a:pt x="9357" y="382850"/>
                    </a:cubicBezTo>
                    <a:cubicBezTo>
                      <a:pt x="10944" y="391155"/>
                      <a:pt x="12661" y="399239"/>
                      <a:pt x="14691" y="406714"/>
                    </a:cubicBezTo>
                    <a:cubicBezTo>
                      <a:pt x="15373" y="409131"/>
                      <a:pt x="16167" y="411217"/>
                      <a:pt x="16832" y="413561"/>
                    </a:cubicBezTo>
                    <a:cubicBezTo>
                      <a:pt x="18696" y="419725"/>
                      <a:pt x="20523" y="425816"/>
                      <a:pt x="22682" y="431389"/>
                    </a:cubicBezTo>
                    <a:cubicBezTo>
                      <a:pt x="23679" y="433936"/>
                      <a:pt x="24823" y="436077"/>
                      <a:pt x="25856" y="438513"/>
                    </a:cubicBezTo>
                    <a:cubicBezTo>
                      <a:pt x="27998" y="443404"/>
                      <a:pt x="30064" y="448387"/>
                      <a:pt x="32501" y="452798"/>
                    </a:cubicBezTo>
                    <a:cubicBezTo>
                      <a:pt x="33534" y="454755"/>
                      <a:pt x="34734" y="456342"/>
                      <a:pt x="35804" y="458132"/>
                    </a:cubicBezTo>
                    <a:cubicBezTo>
                      <a:pt x="42098" y="468633"/>
                      <a:pt x="48926" y="478065"/>
                      <a:pt x="56918" y="485779"/>
                    </a:cubicBezTo>
                    <a:cubicBezTo>
                      <a:pt x="92206" y="519904"/>
                      <a:pt x="141797" y="526751"/>
                      <a:pt x="210379" y="526751"/>
                    </a:cubicBezTo>
                    <a:cubicBezTo>
                      <a:pt x="223631" y="526751"/>
                      <a:pt x="236826" y="526235"/>
                      <a:pt x="249912" y="525312"/>
                    </a:cubicBezTo>
                    <a:cubicBezTo>
                      <a:pt x="253732" y="525035"/>
                      <a:pt x="257552" y="524721"/>
                      <a:pt x="261281" y="524315"/>
                    </a:cubicBezTo>
                    <a:cubicBezTo>
                      <a:pt x="265618" y="523872"/>
                      <a:pt x="269918" y="523392"/>
                      <a:pt x="274163" y="522765"/>
                    </a:cubicBezTo>
                    <a:cubicBezTo>
                      <a:pt x="281767" y="521694"/>
                      <a:pt x="289168" y="520347"/>
                      <a:pt x="296273" y="518631"/>
                    </a:cubicBezTo>
                    <a:cubicBezTo>
                      <a:pt x="297953" y="518224"/>
                      <a:pt x="299540" y="517708"/>
                      <a:pt x="301164" y="517283"/>
                    </a:cubicBezTo>
                    <a:cubicBezTo>
                      <a:pt x="301921" y="517080"/>
                      <a:pt x="302641" y="516804"/>
                      <a:pt x="303397" y="516601"/>
                    </a:cubicBezTo>
                    <a:cubicBezTo>
                      <a:pt x="306701" y="515678"/>
                      <a:pt x="309764" y="514736"/>
                      <a:pt x="312736" y="513777"/>
                    </a:cubicBezTo>
                    <a:cubicBezTo>
                      <a:pt x="314452" y="513186"/>
                      <a:pt x="316205" y="512577"/>
                      <a:pt x="317904" y="511950"/>
                    </a:cubicBezTo>
                    <a:cubicBezTo>
                      <a:pt x="320247" y="511082"/>
                      <a:pt x="322628" y="510196"/>
                      <a:pt x="324825" y="509236"/>
                    </a:cubicBezTo>
                    <a:cubicBezTo>
                      <a:pt x="323680" y="509753"/>
                      <a:pt x="322351" y="509993"/>
                      <a:pt x="321207" y="510473"/>
                    </a:cubicBezTo>
                    <a:cubicBezTo>
                      <a:pt x="330786" y="506579"/>
                      <a:pt x="339866" y="501873"/>
                      <a:pt x="348208" y="495948"/>
                    </a:cubicBezTo>
                    <a:cubicBezTo>
                      <a:pt x="347654" y="496354"/>
                      <a:pt x="347175" y="496871"/>
                      <a:pt x="346621" y="497259"/>
                    </a:cubicBezTo>
                    <a:cubicBezTo>
                      <a:pt x="347433" y="496687"/>
                      <a:pt x="348060" y="496133"/>
                      <a:pt x="348781" y="4955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reeform: Shape 159">
                <a:extLst>
                  <a:ext uri="{FF2B5EF4-FFF2-40B4-BE49-F238E27FC236}">
                    <a16:creationId xmlns:a16="http://schemas.microsoft.com/office/drawing/2014/main" id="{04A7A064-6E4A-63F8-1C2E-16029C1E3395}"/>
                  </a:ext>
                </a:extLst>
              </p:cNvPr>
              <p:cNvSpPr/>
              <p:nvPr/>
            </p:nvSpPr>
            <p:spPr>
              <a:xfrm>
                <a:off x="4968027" y="4228105"/>
                <a:ext cx="276" cy="73"/>
              </a:xfrm>
              <a:custGeom>
                <a:avLst/>
                <a:gdLst>
                  <a:gd name="connsiteX0" fmla="*/ 0 w 276"/>
                  <a:gd name="connsiteY0" fmla="*/ 0 h 73"/>
                  <a:gd name="connsiteX1" fmla="*/ 277 w 276"/>
                  <a:gd name="connsiteY1" fmla="*/ 74 h 73"/>
                  <a:gd name="connsiteX2" fmla="*/ 0 w 276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" h="73">
                    <a:moveTo>
                      <a:pt x="0" y="0"/>
                    </a:moveTo>
                    <a:cubicBezTo>
                      <a:pt x="74" y="37"/>
                      <a:pt x="203" y="37"/>
                      <a:pt x="277" y="74"/>
                    </a:cubicBezTo>
                    <a:cubicBezTo>
                      <a:pt x="184" y="37"/>
                      <a:pt x="74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form: Shape 160">
                <a:extLst>
                  <a:ext uri="{FF2B5EF4-FFF2-40B4-BE49-F238E27FC236}">
                    <a16:creationId xmlns:a16="http://schemas.microsoft.com/office/drawing/2014/main" id="{0532EA61-CDA9-832C-C26A-790D213E19E9}"/>
                  </a:ext>
                </a:extLst>
              </p:cNvPr>
              <p:cNvSpPr/>
              <p:nvPr/>
            </p:nvSpPr>
            <p:spPr>
              <a:xfrm>
                <a:off x="4993958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9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1" y="1587"/>
                      <a:pt x="5611" y="3304"/>
                      <a:pt x="8269" y="5094"/>
                    </a:cubicBezTo>
                    <a:cubicBezTo>
                      <a:pt x="5685" y="3341"/>
                      <a:pt x="2898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form: Shape 161">
                <a:extLst>
                  <a:ext uri="{FF2B5EF4-FFF2-40B4-BE49-F238E27FC236}">
                    <a16:creationId xmlns:a16="http://schemas.microsoft.com/office/drawing/2014/main" id="{ACD0A675-BABD-7F51-BED0-62924220BE42}"/>
                  </a:ext>
                </a:extLst>
              </p:cNvPr>
              <p:cNvSpPr/>
              <p:nvPr/>
            </p:nvSpPr>
            <p:spPr>
              <a:xfrm>
                <a:off x="5417504" y="4444962"/>
                <a:ext cx="627" cy="756"/>
              </a:xfrm>
              <a:custGeom>
                <a:avLst/>
                <a:gdLst>
                  <a:gd name="connsiteX0" fmla="*/ 627 w 627"/>
                  <a:gd name="connsiteY0" fmla="*/ 0 h 756"/>
                  <a:gd name="connsiteX1" fmla="*/ 0 w 627"/>
                  <a:gd name="connsiteY1" fmla="*/ 757 h 756"/>
                  <a:gd name="connsiteX2" fmla="*/ 627 w 627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7" h="756">
                    <a:moveTo>
                      <a:pt x="627" y="0"/>
                    </a:moveTo>
                    <a:cubicBezTo>
                      <a:pt x="424" y="240"/>
                      <a:pt x="221" y="480"/>
                      <a:pt x="0" y="757"/>
                    </a:cubicBezTo>
                    <a:cubicBezTo>
                      <a:pt x="240" y="480"/>
                      <a:pt x="424" y="240"/>
                      <a:pt x="627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Freeform: Shape 162">
                <a:extLst>
                  <a:ext uri="{FF2B5EF4-FFF2-40B4-BE49-F238E27FC236}">
                    <a16:creationId xmlns:a16="http://schemas.microsoft.com/office/drawing/2014/main" id="{5168410F-9B13-C268-5E68-F7A3C9F27802}"/>
                  </a:ext>
                </a:extLst>
              </p:cNvPr>
              <p:cNvSpPr/>
              <p:nvPr/>
            </p:nvSpPr>
            <p:spPr>
              <a:xfrm>
                <a:off x="5163752" y="4219818"/>
                <a:ext cx="370632" cy="520365"/>
              </a:xfrm>
              <a:custGeom>
                <a:avLst/>
                <a:gdLst>
                  <a:gd name="connsiteX0" fmla="*/ 303748 w 370632"/>
                  <a:gd name="connsiteY0" fmla="*/ 16020 h 520365"/>
                  <a:gd name="connsiteX1" fmla="*/ 303305 w 370632"/>
                  <a:gd name="connsiteY1" fmla="*/ 15780 h 520365"/>
                  <a:gd name="connsiteX2" fmla="*/ 303748 w 370632"/>
                  <a:gd name="connsiteY2" fmla="*/ 16020 h 520365"/>
                  <a:gd name="connsiteX3" fmla="*/ 369894 w 370632"/>
                  <a:gd name="connsiteY3" fmla="*/ 178118 h 520365"/>
                  <a:gd name="connsiteX4" fmla="*/ 369654 w 370632"/>
                  <a:gd name="connsiteY4" fmla="*/ 184560 h 520365"/>
                  <a:gd name="connsiteX5" fmla="*/ 369894 w 370632"/>
                  <a:gd name="connsiteY5" fmla="*/ 178118 h 520365"/>
                  <a:gd name="connsiteX6" fmla="*/ 367421 w 370632"/>
                  <a:gd name="connsiteY6" fmla="*/ 207187 h 520365"/>
                  <a:gd name="connsiteX7" fmla="*/ 368141 w 370632"/>
                  <a:gd name="connsiteY7" fmla="*/ 200782 h 520365"/>
                  <a:gd name="connsiteX8" fmla="*/ 367421 w 370632"/>
                  <a:gd name="connsiteY8" fmla="*/ 207187 h 520365"/>
                  <a:gd name="connsiteX9" fmla="*/ 363896 w 370632"/>
                  <a:gd name="connsiteY9" fmla="*/ 227285 h 520365"/>
                  <a:gd name="connsiteX10" fmla="*/ 364893 w 370632"/>
                  <a:gd name="connsiteY10" fmla="*/ 222505 h 520365"/>
                  <a:gd name="connsiteX11" fmla="*/ 363896 w 370632"/>
                  <a:gd name="connsiteY11" fmla="*/ 227285 h 520365"/>
                  <a:gd name="connsiteX12" fmla="*/ 359116 w 370632"/>
                  <a:gd name="connsiteY12" fmla="*/ 245095 h 520365"/>
                  <a:gd name="connsiteX13" fmla="*/ 360150 w 370632"/>
                  <a:gd name="connsiteY13" fmla="*/ 241828 h 520365"/>
                  <a:gd name="connsiteX14" fmla="*/ 359116 w 370632"/>
                  <a:gd name="connsiteY14" fmla="*/ 245095 h 520365"/>
                  <a:gd name="connsiteX15" fmla="*/ 353118 w 370632"/>
                  <a:gd name="connsiteY15" fmla="*/ 261041 h 520365"/>
                  <a:gd name="connsiteX16" fmla="*/ 354151 w 370632"/>
                  <a:gd name="connsiteY16" fmla="*/ 258771 h 520365"/>
                  <a:gd name="connsiteX17" fmla="*/ 353118 w 370632"/>
                  <a:gd name="connsiteY17" fmla="*/ 261041 h 520365"/>
                  <a:gd name="connsiteX18" fmla="*/ 345754 w 370632"/>
                  <a:gd name="connsiteY18" fmla="*/ 275455 h 520365"/>
                  <a:gd name="connsiteX19" fmla="*/ 346917 w 370632"/>
                  <a:gd name="connsiteY19" fmla="*/ 273628 h 520365"/>
                  <a:gd name="connsiteX20" fmla="*/ 345754 w 370632"/>
                  <a:gd name="connsiteY20" fmla="*/ 275455 h 520365"/>
                  <a:gd name="connsiteX21" fmla="*/ 336803 w 370632"/>
                  <a:gd name="connsiteY21" fmla="*/ 288337 h 520365"/>
                  <a:gd name="connsiteX22" fmla="*/ 338427 w 370632"/>
                  <a:gd name="connsiteY22" fmla="*/ 286381 h 520365"/>
                  <a:gd name="connsiteX23" fmla="*/ 336803 w 370632"/>
                  <a:gd name="connsiteY23" fmla="*/ 288337 h 520365"/>
                  <a:gd name="connsiteX24" fmla="*/ 328295 w 370632"/>
                  <a:gd name="connsiteY24" fmla="*/ 297879 h 520365"/>
                  <a:gd name="connsiteX25" fmla="*/ 326855 w 370632"/>
                  <a:gd name="connsiteY25" fmla="*/ 299079 h 520365"/>
                  <a:gd name="connsiteX26" fmla="*/ 328756 w 370632"/>
                  <a:gd name="connsiteY26" fmla="*/ 297362 h 520365"/>
                  <a:gd name="connsiteX27" fmla="*/ 328295 w 370632"/>
                  <a:gd name="connsiteY27" fmla="*/ 297879 h 520365"/>
                  <a:gd name="connsiteX28" fmla="*/ 314840 w 370632"/>
                  <a:gd name="connsiteY28" fmla="*/ 308620 h 520365"/>
                  <a:gd name="connsiteX29" fmla="*/ 317313 w 370632"/>
                  <a:gd name="connsiteY29" fmla="*/ 306941 h 520365"/>
                  <a:gd name="connsiteX30" fmla="*/ 314840 w 370632"/>
                  <a:gd name="connsiteY30" fmla="*/ 308620 h 520365"/>
                  <a:gd name="connsiteX31" fmla="*/ 302309 w 370632"/>
                  <a:gd name="connsiteY31" fmla="*/ 315818 h 520365"/>
                  <a:gd name="connsiteX32" fmla="*/ 305169 w 370632"/>
                  <a:gd name="connsiteY32" fmla="*/ 314379 h 520365"/>
                  <a:gd name="connsiteX33" fmla="*/ 302309 w 370632"/>
                  <a:gd name="connsiteY33" fmla="*/ 315818 h 520365"/>
                  <a:gd name="connsiteX34" fmla="*/ 289426 w 370632"/>
                  <a:gd name="connsiteY34" fmla="*/ 321078 h 520365"/>
                  <a:gd name="connsiteX35" fmla="*/ 292453 w 370632"/>
                  <a:gd name="connsiteY35" fmla="*/ 320008 h 520365"/>
                  <a:gd name="connsiteX36" fmla="*/ 289426 w 370632"/>
                  <a:gd name="connsiteY36" fmla="*/ 321078 h 520365"/>
                  <a:gd name="connsiteX37" fmla="*/ 276507 w 370632"/>
                  <a:gd name="connsiteY37" fmla="*/ 324696 h 520365"/>
                  <a:gd name="connsiteX38" fmla="*/ 279091 w 370632"/>
                  <a:gd name="connsiteY38" fmla="*/ 324068 h 520365"/>
                  <a:gd name="connsiteX39" fmla="*/ 276507 w 370632"/>
                  <a:gd name="connsiteY39" fmla="*/ 324696 h 520365"/>
                  <a:gd name="connsiteX40" fmla="*/ 264806 w 370632"/>
                  <a:gd name="connsiteY40" fmla="*/ 326800 h 520365"/>
                  <a:gd name="connsiteX41" fmla="*/ 263699 w 370632"/>
                  <a:gd name="connsiteY41" fmla="*/ 326966 h 520365"/>
                  <a:gd name="connsiteX42" fmla="*/ 264806 w 370632"/>
                  <a:gd name="connsiteY42" fmla="*/ 326800 h 520365"/>
                  <a:gd name="connsiteX43" fmla="*/ 222524 w 370632"/>
                  <a:gd name="connsiteY43" fmla="*/ 88607 h 520365"/>
                  <a:gd name="connsiteX44" fmla="*/ 227580 w 370632"/>
                  <a:gd name="connsiteY44" fmla="*/ 89087 h 520365"/>
                  <a:gd name="connsiteX45" fmla="*/ 222524 w 370632"/>
                  <a:gd name="connsiteY45" fmla="*/ 88607 h 520365"/>
                  <a:gd name="connsiteX46" fmla="*/ 233228 w 370632"/>
                  <a:gd name="connsiteY46" fmla="*/ 90434 h 520365"/>
                  <a:gd name="connsiteX47" fmla="*/ 237528 w 370632"/>
                  <a:gd name="connsiteY47" fmla="*/ 91818 h 520365"/>
                  <a:gd name="connsiteX48" fmla="*/ 233228 w 370632"/>
                  <a:gd name="connsiteY48" fmla="*/ 90434 h 520365"/>
                  <a:gd name="connsiteX49" fmla="*/ 242880 w 370632"/>
                  <a:gd name="connsiteY49" fmla="*/ 94421 h 520365"/>
                  <a:gd name="connsiteX50" fmla="*/ 246184 w 370632"/>
                  <a:gd name="connsiteY50" fmla="*/ 96525 h 520365"/>
                  <a:gd name="connsiteX51" fmla="*/ 242880 w 370632"/>
                  <a:gd name="connsiteY51" fmla="*/ 94421 h 520365"/>
                  <a:gd name="connsiteX52" fmla="*/ 251444 w 370632"/>
                  <a:gd name="connsiteY52" fmla="*/ 100936 h 520365"/>
                  <a:gd name="connsiteX53" fmla="*/ 253640 w 370632"/>
                  <a:gd name="connsiteY53" fmla="*/ 103316 h 520365"/>
                  <a:gd name="connsiteX54" fmla="*/ 251444 w 370632"/>
                  <a:gd name="connsiteY54" fmla="*/ 100936 h 520365"/>
                  <a:gd name="connsiteX55" fmla="*/ 258568 w 370632"/>
                  <a:gd name="connsiteY55" fmla="*/ 110293 h 520365"/>
                  <a:gd name="connsiteX56" fmla="*/ 259952 w 370632"/>
                  <a:gd name="connsiteY56" fmla="*/ 112766 h 520365"/>
                  <a:gd name="connsiteX57" fmla="*/ 258568 w 370632"/>
                  <a:gd name="connsiteY57" fmla="*/ 110293 h 520365"/>
                  <a:gd name="connsiteX58" fmla="*/ 264160 w 370632"/>
                  <a:gd name="connsiteY58" fmla="*/ 122898 h 520365"/>
                  <a:gd name="connsiteX59" fmla="*/ 264917 w 370632"/>
                  <a:gd name="connsiteY59" fmla="*/ 125279 h 520365"/>
                  <a:gd name="connsiteX60" fmla="*/ 264160 w 370632"/>
                  <a:gd name="connsiteY60" fmla="*/ 122898 h 520365"/>
                  <a:gd name="connsiteX61" fmla="*/ 268073 w 370632"/>
                  <a:gd name="connsiteY61" fmla="*/ 139970 h 520365"/>
                  <a:gd name="connsiteX62" fmla="*/ 268276 w 370632"/>
                  <a:gd name="connsiteY62" fmla="*/ 141114 h 520365"/>
                  <a:gd name="connsiteX63" fmla="*/ 268073 w 370632"/>
                  <a:gd name="connsiteY63" fmla="*/ 139970 h 520365"/>
                  <a:gd name="connsiteX64" fmla="*/ 265950 w 370632"/>
                  <a:gd name="connsiteY64" fmla="*/ 199989 h 520365"/>
                  <a:gd name="connsiteX65" fmla="*/ 265711 w 370632"/>
                  <a:gd name="connsiteY65" fmla="*/ 200782 h 520365"/>
                  <a:gd name="connsiteX66" fmla="*/ 265950 w 370632"/>
                  <a:gd name="connsiteY66" fmla="*/ 199989 h 520365"/>
                  <a:gd name="connsiteX67" fmla="*/ 229039 w 370632"/>
                  <a:gd name="connsiteY67" fmla="*/ 239447 h 520365"/>
                  <a:gd name="connsiteX68" fmla="*/ 225052 w 370632"/>
                  <a:gd name="connsiteY68" fmla="*/ 239798 h 520365"/>
                  <a:gd name="connsiteX69" fmla="*/ 229039 w 370632"/>
                  <a:gd name="connsiteY69" fmla="*/ 239447 h 520365"/>
                  <a:gd name="connsiteX70" fmla="*/ 239780 w 370632"/>
                  <a:gd name="connsiteY70" fmla="*/ 236310 h 520365"/>
                  <a:gd name="connsiteX71" fmla="*/ 234538 w 370632"/>
                  <a:gd name="connsiteY71" fmla="*/ 237989 h 520365"/>
                  <a:gd name="connsiteX72" fmla="*/ 239780 w 370632"/>
                  <a:gd name="connsiteY72" fmla="*/ 236310 h 520365"/>
                  <a:gd name="connsiteX73" fmla="*/ 248694 w 370632"/>
                  <a:gd name="connsiteY73" fmla="*/ 230976 h 520365"/>
                  <a:gd name="connsiteX74" fmla="*/ 244486 w 370632"/>
                  <a:gd name="connsiteY74" fmla="*/ 233726 h 520365"/>
                  <a:gd name="connsiteX75" fmla="*/ 248694 w 370632"/>
                  <a:gd name="connsiteY75" fmla="*/ 230976 h 520365"/>
                  <a:gd name="connsiteX76" fmla="*/ 260469 w 370632"/>
                  <a:gd name="connsiteY76" fmla="*/ 215547 h 520365"/>
                  <a:gd name="connsiteX77" fmla="*/ 259085 w 370632"/>
                  <a:gd name="connsiteY77" fmla="*/ 217965 h 520365"/>
                  <a:gd name="connsiteX78" fmla="*/ 254397 w 370632"/>
                  <a:gd name="connsiteY78" fmla="*/ 225163 h 520365"/>
                  <a:gd name="connsiteX79" fmla="*/ 255947 w 370632"/>
                  <a:gd name="connsiteY79" fmla="*/ 223372 h 520365"/>
                  <a:gd name="connsiteX80" fmla="*/ 253326 w 370632"/>
                  <a:gd name="connsiteY80" fmla="*/ 226399 h 520365"/>
                  <a:gd name="connsiteX81" fmla="*/ 253769 w 370632"/>
                  <a:gd name="connsiteY81" fmla="*/ 225882 h 520365"/>
                  <a:gd name="connsiteX82" fmla="*/ 233080 w 370632"/>
                  <a:gd name="connsiteY82" fmla="*/ 238377 h 520365"/>
                  <a:gd name="connsiteX83" fmla="*/ 232730 w 370632"/>
                  <a:gd name="connsiteY83" fmla="*/ 238451 h 520365"/>
                  <a:gd name="connsiteX84" fmla="*/ 217504 w 370632"/>
                  <a:gd name="connsiteY84" fmla="*/ 240241 h 520365"/>
                  <a:gd name="connsiteX85" fmla="*/ 100327 w 370632"/>
                  <a:gd name="connsiteY85" fmla="*/ 240241 h 520365"/>
                  <a:gd name="connsiteX86" fmla="*/ 100327 w 370632"/>
                  <a:gd name="connsiteY86" fmla="*/ 88367 h 520365"/>
                  <a:gd name="connsiteX87" fmla="*/ 217504 w 370632"/>
                  <a:gd name="connsiteY87" fmla="*/ 88367 h 520365"/>
                  <a:gd name="connsiteX88" fmla="*/ 229149 w 370632"/>
                  <a:gd name="connsiteY88" fmla="*/ 89437 h 520365"/>
                  <a:gd name="connsiteX89" fmla="*/ 230386 w 370632"/>
                  <a:gd name="connsiteY89" fmla="*/ 89751 h 520365"/>
                  <a:gd name="connsiteX90" fmla="*/ 239060 w 370632"/>
                  <a:gd name="connsiteY90" fmla="*/ 92538 h 520365"/>
                  <a:gd name="connsiteX91" fmla="*/ 241164 w 370632"/>
                  <a:gd name="connsiteY91" fmla="*/ 93572 h 520365"/>
                  <a:gd name="connsiteX92" fmla="*/ 247568 w 370632"/>
                  <a:gd name="connsiteY92" fmla="*/ 97632 h 520365"/>
                  <a:gd name="connsiteX93" fmla="*/ 250115 w 370632"/>
                  <a:gd name="connsiteY93" fmla="*/ 99773 h 520365"/>
                  <a:gd name="connsiteX94" fmla="*/ 254766 w 370632"/>
                  <a:gd name="connsiteY94" fmla="*/ 104867 h 520365"/>
                  <a:gd name="connsiteX95" fmla="*/ 257387 w 370632"/>
                  <a:gd name="connsiteY95" fmla="*/ 108558 h 520365"/>
                  <a:gd name="connsiteX96" fmla="*/ 260764 w 370632"/>
                  <a:gd name="connsiteY96" fmla="*/ 114611 h 520365"/>
                  <a:gd name="connsiteX97" fmla="*/ 263034 w 370632"/>
                  <a:gd name="connsiteY97" fmla="*/ 120148 h 520365"/>
                  <a:gd name="connsiteX98" fmla="*/ 265378 w 370632"/>
                  <a:gd name="connsiteY98" fmla="*/ 127383 h 520365"/>
                  <a:gd name="connsiteX99" fmla="*/ 266929 w 370632"/>
                  <a:gd name="connsiteY99" fmla="*/ 134507 h 520365"/>
                  <a:gd name="connsiteX100" fmla="*/ 268442 w 370632"/>
                  <a:gd name="connsiteY100" fmla="*/ 143384 h 520365"/>
                  <a:gd name="connsiteX101" fmla="*/ 268995 w 370632"/>
                  <a:gd name="connsiteY101" fmla="*/ 151782 h 520365"/>
                  <a:gd name="connsiteX102" fmla="*/ 269549 w 370632"/>
                  <a:gd name="connsiteY102" fmla="*/ 161490 h 520365"/>
                  <a:gd name="connsiteX103" fmla="*/ 269439 w 370632"/>
                  <a:gd name="connsiteY103" fmla="*/ 166934 h 520365"/>
                  <a:gd name="connsiteX104" fmla="*/ 268885 w 370632"/>
                  <a:gd name="connsiteY104" fmla="*/ 179779 h 520365"/>
                  <a:gd name="connsiteX105" fmla="*/ 268368 w 370632"/>
                  <a:gd name="connsiteY105" fmla="*/ 185076 h 520365"/>
                  <a:gd name="connsiteX106" fmla="*/ 266264 w 370632"/>
                  <a:gd name="connsiteY106" fmla="*/ 198235 h 520365"/>
                  <a:gd name="connsiteX107" fmla="*/ 265748 w 370632"/>
                  <a:gd name="connsiteY107" fmla="*/ 200856 h 520365"/>
                  <a:gd name="connsiteX108" fmla="*/ 262518 w 370632"/>
                  <a:gd name="connsiteY108" fmla="*/ 210712 h 520365"/>
                  <a:gd name="connsiteX109" fmla="*/ 261244 w 370632"/>
                  <a:gd name="connsiteY109" fmla="*/ 214052 h 520365"/>
                  <a:gd name="connsiteX110" fmla="*/ 261687 w 370632"/>
                  <a:gd name="connsiteY110" fmla="*/ 213185 h 520365"/>
                  <a:gd name="connsiteX111" fmla="*/ 261060 w 370632"/>
                  <a:gd name="connsiteY111" fmla="*/ 214624 h 520365"/>
                  <a:gd name="connsiteX112" fmla="*/ 261263 w 370632"/>
                  <a:gd name="connsiteY112" fmla="*/ 214071 h 520365"/>
                  <a:gd name="connsiteX113" fmla="*/ 260469 w 370632"/>
                  <a:gd name="connsiteY113" fmla="*/ 215547 h 520365"/>
                  <a:gd name="connsiteX114" fmla="*/ 100290 w 370632"/>
                  <a:gd name="connsiteY114" fmla="*/ 314434 h 520365"/>
                  <a:gd name="connsiteX115" fmla="*/ 225310 w 370632"/>
                  <a:gd name="connsiteY115" fmla="*/ 328590 h 520365"/>
                  <a:gd name="connsiteX116" fmla="*/ 284462 w 370632"/>
                  <a:gd name="connsiteY116" fmla="*/ 322739 h 520365"/>
                  <a:gd name="connsiteX117" fmla="*/ 286289 w 370632"/>
                  <a:gd name="connsiteY117" fmla="*/ 322186 h 520365"/>
                  <a:gd name="connsiteX118" fmla="*/ 296034 w 370632"/>
                  <a:gd name="connsiteY118" fmla="*/ 318716 h 520365"/>
                  <a:gd name="connsiteX119" fmla="*/ 299097 w 370632"/>
                  <a:gd name="connsiteY119" fmla="*/ 317405 h 520365"/>
                  <a:gd name="connsiteX120" fmla="*/ 307771 w 370632"/>
                  <a:gd name="connsiteY120" fmla="*/ 313105 h 520365"/>
                  <a:gd name="connsiteX121" fmla="*/ 311426 w 370632"/>
                  <a:gd name="connsiteY121" fmla="*/ 310909 h 520365"/>
                  <a:gd name="connsiteX122" fmla="*/ 319214 w 370632"/>
                  <a:gd name="connsiteY122" fmla="*/ 305667 h 520365"/>
                  <a:gd name="connsiteX123" fmla="*/ 322961 w 370632"/>
                  <a:gd name="connsiteY123" fmla="*/ 302567 h 520365"/>
                  <a:gd name="connsiteX124" fmla="*/ 328442 w 370632"/>
                  <a:gd name="connsiteY124" fmla="*/ 298064 h 520365"/>
                  <a:gd name="connsiteX125" fmla="*/ 330270 w 370632"/>
                  <a:gd name="connsiteY125" fmla="*/ 295997 h 520365"/>
                  <a:gd name="connsiteX126" fmla="*/ 332410 w 370632"/>
                  <a:gd name="connsiteY126" fmla="*/ 293579 h 520365"/>
                  <a:gd name="connsiteX127" fmla="*/ 339811 w 370632"/>
                  <a:gd name="connsiteY127" fmla="*/ 284702 h 520365"/>
                  <a:gd name="connsiteX128" fmla="*/ 341878 w 370632"/>
                  <a:gd name="connsiteY128" fmla="*/ 281601 h 520365"/>
                  <a:gd name="connsiteX129" fmla="*/ 348209 w 370632"/>
                  <a:gd name="connsiteY129" fmla="*/ 271450 h 520365"/>
                  <a:gd name="connsiteX130" fmla="*/ 350405 w 370632"/>
                  <a:gd name="connsiteY130" fmla="*/ 267076 h 520365"/>
                  <a:gd name="connsiteX131" fmla="*/ 355425 w 370632"/>
                  <a:gd name="connsiteY131" fmla="*/ 255984 h 520365"/>
                  <a:gd name="connsiteX132" fmla="*/ 357381 w 370632"/>
                  <a:gd name="connsiteY132" fmla="*/ 250576 h 520365"/>
                  <a:gd name="connsiteX133" fmla="*/ 361441 w 370632"/>
                  <a:gd name="connsiteY133" fmla="*/ 237879 h 520365"/>
                  <a:gd name="connsiteX134" fmla="*/ 362918 w 370632"/>
                  <a:gd name="connsiteY134" fmla="*/ 232065 h 520365"/>
                  <a:gd name="connsiteX135" fmla="*/ 366148 w 370632"/>
                  <a:gd name="connsiteY135" fmla="*/ 216470 h 520365"/>
                  <a:gd name="connsiteX136" fmla="*/ 366978 w 370632"/>
                  <a:gd name="connsiteY136" fmla="*/ 211450 h 520365"/>
                  <a:gd name="connsiteX137" fmla="*/ 369452 w 370632"/>
                  <a:gd name="connsiteY137" fmla="*/ 189653 h 520365"/>
                  <a:gd name="connsiteX138" fmla="*/ 369562 w 370632"/>
                  <a:gd name="connsiteY138" fmla="*/ 188454 h 520365"/>
                  <a:gd name="connsiteX139" fmla="*/ 370633 w 370632"/>
                  <a:gd name="connsiteY139" fmla="*/ 160770 h 520365"/>
                  <a:gd name="connsiteX140" fmla="*/ 367089 w 370632"/>
                  <a:gd name="connsiteY140" fmla="*/ 114464 h 520365"/>
                  <a:gd name="connsiteX141" fmla="*/ 366259 w 370632"/>
                  <a:gd name="connsiteY141" fmla="*/ 110256 h 520365"/>
                  <a:gd name="connsiteX142" fmla="*/ 363084 w 370632"/>
                  <a:gd name="connsiteY142" fmla="*/ 95417 h 520365"/>
                  <a:gd name="connsiteX143" fmla="*/ 361183 w 370632"/>
                  <a:gd name="connsiteY143" fmla="*/ 89050 h 520365"/>
                  <a:gd name="connsiteX144" fmla="*/ 357639 w 370632"/>
                  <a:gd name="connsiteY144" fmla="*/ 78272 h 520365"/>
                  <a:gd name="connsiteX145" fmla="*/ 354816 w 370632"/>
                  <a:gd name="connsiteY145" fmla="*/ 71628 h 520365"/>
                  <a:gd name="connsiteX146" fmla="*/ 350718 w 370632"/>
                  <a:gd name="connsiteY146" fmla="*/ 62843 h 520365"/>
                  <a:gd name="connsiteX147" fmla="*/ 347378 w 370632"/>
                  <a:gd name="connsiteY147" fmla="*/ 57121 h 520365"/>
                  <a:gd name="connsiteX148" fmla="*/ 342413 w 370632"/>
                  <a:gd name="connsiteY148" fmla="*/ 49167 h 520365"/>
                  <a:gd name="connsiteX149" fmla="*/ 339239 w 370632"/>
                  <a:gd name="connsiteY149" fmla="*/ 45143 h 520365"/>
                  <a:gd name="connsiteX150" fmla="*/ 332798 w 370632"/>
                  <a:gd name="connsiteY150" fmla="*/ 37299 h 520365"/>
                  <a:gd name="connsiteX151" fmla="*/ 332281 w 370632"/>
                  <a:gd name="connsiteY151" fmla="*/ 36856 h 520365"/>
                  <a:gd name="connsiteX152" fmla="*/ 322702 w 370632"/>
                  <a:gd name="connsiteY152" fmla="*/ 27868 h 520365"/>
                  <a:gd name="connsiteX153" fmla="*/ 320506 w 370632"/>
                  <a:gd name="connsiteY153" fmla="*/ 26429 h 520365"/>
                  <a:gd name="connsiteX154" fmla="*/ 306351 w 370632"/>
                  <a:gd name="connsiteY154" fmla="*/ 17312 h 520365"/>
                  <a:gd name="connsiteX155" fmla="*/ 301810 w 370632"/>
                  <a:gd name="connsiteY155" fmla="*/ 14894 h 520365"/>
                  <a:gd name="connsiteX156" fmla="*/ 283391 w 370632"/>
                  <a:gd name="connsiteY156" fmla="*/ 7770 h 520365"/>
                  <a:gd name="connsiteX157" fmla="*/ 279054 w 370632"/>
                  <a:gd name="connsiteY157" fmla="*/ 6497 h 520365"/>
                  <a:gd name="connsiteX158" fmla="*/ 257497 w 370632"/>
                  <a:gd name="connsiteY158" fmla="*/ 2196 h 520365"/>
                  <a:gd name="connsiteX159" fmla="*/ 252994 w 370632"/>
                  <a:gd name="connsiteY159" fmla="*/ 1606 h 520365"/>
                  <a:gd name="connsiteX160" fmla="*/ 228171 w 370632"/>
                  <a:gd name="connsiteY160" fmla="*/ 166 h 520365"/>
                  <a:gd name="connsiteX161" fmla="*/ 225347 w 370632"/>
                  <a:gd name="connsiteY161" fmla="*/ 0 h 520365"/>
                  <a:gd name="connsiteX162" fmla="*/ 0 w 370632"/>
                  <a:gd name="connsiteY162" fmla="*/ 0 h 520365"/>
                  <a:gd name="connsiteX163" fmla="*/ 0 w 370632"/>
                  <a:gd name="connsiteY163" fmla="*/ 520365 h 520365"/>
                  <a:gd name="connsiteX164" fmla="*/ 100327 w 370632"/>
                  <a:gd name="connsiteY164" fmla="*/ 520365 h 520365"/>
                  <a:gd name="connsiteX165" fmla="*/ 100327 w 370632"/>
                  <a:gd name="connsiteY165" fmla="*/ 314434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</a:cxnLst>
                <a:rect l="l" t="t" r="r" b="b"/>
                <a:pathLst>
                  <a:path w="370632" h="520365">
                    <a:moveTo>
                      <a:pt x="303748" y="16020"/>
                    </a:moveTo>
                    <a:cubicBezTo>
                      <a:pt x="303637" y="15946"/>
                      <a:pt x="303472" y="15854"/>
                      <a:pt x="303305" y="15780"/>
                    </a:cubicBezTo>
                    <a:cubicBezTo>
                      <a:pt x="303472" y="15854"/>
                      <a:pt x="303619" y="15946"/>
                      <a:pt x="303748" y="16020"/>
                    </a:cubicBezTo>
                    <a:moveTo>
                      <a:pt x="369894" y="178118"/>
                    </a:moveTo>
                    <a:cubicBezTo>
                      <a:pt x="369821" y="180259"/>
                      <a:pt x="369784" y="182492"/>
                      <a:pt x="369654" y="184560"/>
                    </a:cubicBezTo>
                    <a:cubicBezTo>
                      <a:pt x="369784" y="182492"/>
                      <a:pt x="369821" y="180222"/>
                      <a:pt x="369894" y="178118"/>
                    </a:cubicBezTo>
                    <a:moveTo>
                      <a:pt x="367421" y="207187"/>
                    </a:moveTo>
                    <a:cubicBezTo>
                      <a:pt x="367698" y="205119"/>
                      <a:pt x="367938" y="202923"/>
                      <a:pt x="368141" y="200782"/>
                    </a:cubicBezTo>
                    <a:cubicBezTo>
                      <a:pt x="367938" y="202942"/>
                      <a:pt x="367753" y="205083"/>
                      <a:pt x="367421" y="207187"/>
                    </a:cubicBezTo>
                    <a:moveTo>
                      <a:pt x="363896" y="227285"/>
                    </a:moveTo>
                    <a:cubicBezTo>
                      <a:pt x="364247" y="225735"/>
                      <a:pt x="364579" y="224111"/>
                      <a:pt x="364893" y="222505"/>
                    </a:cubicBezTo>
                    <a:cubicBezTo>
                      <a:pt x="364560" y="224092"/>
                      <a:pt x="364247" y="225679"/>
                      <a:pt x="363896" y="227285"/>
                    </a:cubicBezTo>
                    <a:moveTo>
                      <a:pt x="359116" y="245095"/>
                    </a:moveTo>
                    <a:cubicBezTo>
                      <a:pt x="359467" y="244025"/>
                      <a:pt x="359836" y="242954"/>
                      <a:pt x="360150" y="241828"/>
                    </a:cubicBezTo>
                    <a:cubicBezTo>
                      <a:pt x="359836" y="242954"/>
                      <a:pt x="359467" y="244025"/>
                      <a:pt x="359116" y="245095"/>
                    </a:cubicBezTo>
                    <a:moveTo>
                      <a:pt x="353118" y="261041"/>
                    </a:moveTo>
                    <a:cubicBezTo>
                      <a:pt x="353468" y="260284"/>
                      <a:pt x="353838" y="259565"/>
                      <a:pt x="354151" y="258771"/>
                    </a:cubicBezTo>
                    <a:cubicBezTo>
                      <a:pt x="353819" y="259583"/>
                      <a:pt x="353468" y="260284"/>
                      <a:pt x="353118" y="261041"/>
                    </a:cubicBezTo>
                    <a:moveTo>
                      <a:pt x="345754" y="275455"/>
                    </a:moveTo>
                    <a:cubicBezTo>
                      <a:pt x="346104" y="274828"/>
                      <a:pt x="346510" y="274255"/>
                      <a:pt x="346917" y="273628"/>
                    </a:cubicBezTo>
                    <a:cubicBezTo>
                      <a:pt x="346510" y="274255"/>
                      <a:pt x="346104" y="274809"/>
                      <a:pt x="345754" y="275455"/>
                    </a:cubicBezTo>
                    <a:moveTo>
                      <a:pt x="336803" y="288337"/>
                    </a:moveTo>
                    <a:cubicBezTo>
                      <a:pt x="337356" y="287654"/>
                      <a:pt x="337910" y="287064"/>
                      <a:pt x="338427" y="286381"/>
                    </a:cubicBezTo>
                    <a:cubicBezTo>
                      <a:pt x="337910" y="287064"/>
                      <a:pt x="337319" y="287691"/>
                      <a:pt x="336803" y="288337"/>
                    </a:cubicBezTo>
                    <a:moveTo>
                      <a:pt x="328295" y="297879"/>
                    </a:moveTo>
                    <a:cubicBezTo>
                      <a:pt x="327815" y="298322"/>
                      <a:pt x="327335" y="298636"/>
                      <a:pt x="326855" y="299079"/>
                    </a:cubicBezTo>
                    <a:cubicBezTo>
                      <a:pt x="327483" y="298488"/>
                      <a:pt x="328128" y="297971"/>
                      <a:pt x="328756" y="297362"/>
                    </a:cubicBezTo>
                    <a:cubicBezTo>
                      <a:pt x="328571" y="297528"/>
                      <a:pt x="328442" y="297713"/>
                      <a:pt x="328295" y="297879"/>
                    </a:cubicBezTo>
                    <a:moveTo>
                      <a:pt x="314840" y="308620"/>
                    </a:moveTo>
                    <a:cubicBezTo>
                      <a:pt x="315671" y="308067"/>
                      <a:pt x="316520" y="307550"/>
                      <a:pt x="317313" y="306941"/>
                    </a:cubicBezTo>
                    <a:cubicBezTo>
                      <a:pt x="316520" y="307550"/>
                      <a:pt x="315671" y="308067"/>
                      <a:pt x="314840" y="308620"/>
                    </a:cubicBezTo>
                    <a:moveTo>
                      <a:pt x="302309" y="315818"/>
                    </a:moveTo>
                    <a:cubicBezTo>
                      <a:pt x="303268" y="315375"/>
                      <a:pt x="304210" y="314895"/>
                      <a:pt x="305169" y="314379"/>
                    </a:cubicBezTo>
                    <a:cubicBezTo>
                      <a:pt x="304228" y="314914"/>
                      <a:pt x="303268" y="315375"/>
                      <a:pt x="302309" y="315818"/>
                    </a:cubicBezTo>
                    <a:moveTo>
                      <a:pt x="289426" y="321078"/>
                    </a:moveTo>
                    <a:cubicBezTo>
                      <a:pt x="290460" y="320765"/>
                      <a:pt x="291457" y="320358"/>
                      <a:pt x="292453" y="320008"/>
                    </a:cubicBezTo>
                    <a:cubicBezTo>
                      <a:pt x="291457" y="320358"/>
                      <a:pt x="290460" y="320746"/>
                      <a:pt x="289426" y="321078"/>
                    </a:cubicBezTo>
                    <a:moveTo>
                      <a:pt x="276507" y="324696"/>
                    </a:moveTo>
                    <a:cubicBezTo>
                      <a:pt x="277375" y="324493"/>
                      <a:pt x="278223" y="324253"/>
                      <a:pt x="279091" y="324068"/>
                    </a:cubicBezTo>
                    <a:cubicBezTo>
                      <a:pt x="278205" y="324253"/>
                      <a:pt x="277375" y="324493"/>
                      <a:pt x="276507" y="324696"/>
                    </a:cubicBezTo>
                    <a:moveTo>
                      <a:pt x="264806" y="326800"/>
                    </a:moveTo>
                    <a:cubicBezTo>
                      <a:pt x="264455" y="326836"/>
                      <a:pt x="264086" y="326910"/>
                      <a:pt x="263699" y="326966"/>
                    </a:cubicBezTo>
                    <a:cubicBezTo>
                      <a:pt x="264086" y="326910"/>
                      <a:pt x="264455" y="326836"/>
                      <a:pt x="264806" y="326800"/>
                    </a:cubicBezTo>
                    <a:moveTo>
                      <a:pt x="222524" y="88607"/>
                    </a:moveTo>
                    <a:cubicBezTo>
                      <a:pt x="224240" y="88718"/>
                      <a:pt x="225901" y="88810"/>
                      <a:pt x="227580" y="89087"/>
                    </a:cubicBezTo>
                    <a:cubicBezTo>
                      <a:pt x="225975" y="88847"/>
                      <a:pt x="224240" y="88773"/>
                      <a:pt x="222524" y="88607"/>
                    </a:cubicBezTo>
                    <a:moveTo>
                      <a:pt x="233228" y="90434"/>
                    </a:moveTo>
                    <a:cubicBezTo>
                      <a:pt x="234705" y="90840"/>
                      <a:pt x="236126" y="91265"/>
                      <a:pt x="237528" y="91818"/>
                    </a:cubicBezTo>
                    <a:cubicBezTo>
                      <a:pt x="236163" y="91283"/>
                      <a:pt x="234686" y="90877"/>
                      <a:pt x="233228" y="90434"/>
                    </a:cubicBezTo>
                    <a:moveTo>
                      <a:pt x="242880" y="94421"/>
                    </a:moveTo>
                    <a:cubicBezTo>
                      <a:pt x="244043" y="95048"/>
                      <a:pt x="245114" y="95768"/>
                      <a:pt x="246184" y="96525"/>
                    </a:cubicBezTo>
                    <a:cubicBezTo>
                      <a:pt x="245114" y="95768"/>
                      <a:pt x="244043" y="95048"/>
                      <a:pt x="242880" y="94421"/>
                    </a:cubicBezTo>
                    <a:moveTo>
                      <a:pt x="251444" y="100936"/>
                    </a:moveTo>
                    <a:cubicBezTo>
                      <a:pt x="252201" y="101692"/>
                      <a:pt x="252920" y="102486"/>
                      <a:pt x="253640" y="103316"/>
                    </a:cubicBezTo>
                    <a:cubicBezTo>
                      <a:pt x="252902" y="102504"/>
                      <a:pt x="252201" y="101692"/>
                      <a:pt x="251444" y="100936"/>
                    </a:cubicBezTo>
                    <a:moveTo>
                      <a:pt x="258568" y="110293"/>
                    </a:moveTo>
                    <a:cubicBezTo>
                      <a:pt x="259048" y="111086"/>
                      <a:pt x="259528" y="111880"/>
                      <a:pt x="259952" y="112766"/>
                    </a:cubicBezTo>
                    <a:cubicBezTo>
                      <a:pt x="259509" y="111917"/>
                      <a:pt x="259085" y="111086"/>
                      <a:pt x="258568" y="110293"/>
                    </a:cubicBezTo>
                    <a:moveTo>
                      <a:pt x="264160" y="122898"/>
                    </a:moveTo>
                    <a:cubicBezTo>
                      <a:pt x="264400" y="123692"/>
                      <a:pt x="264677" y="124449"/>
                      <a:pt x="264917" y="125279"/>
                    </a:cubicBezTo>
                    <a:cubicBezTo>
                      <a:pt x="264677" y="124449"/>
                      <a:pt x="264400" y="123692"/>
                      <a:pt x="264160" y="122898"/>
                    </a:cubicBezTo>
                    <a:moveTo>
                      <a:pt x="268073" y="139970"/>
                    </a:moveTo>
                    <a:cubicBezTo>
                      <a:pt x="268110" y="140376"/>
                      <a:pt x="268239" y="140727"/>
                      <a:pt x="268276" y="141114"/>
                    </a:cubicBezTo>
                    <a:cubicBezTo>
                      <a:pt x="268220" y="140727"/>
                      <a:pt x="268110" y="140358"/>
                      <a:pt x="268073" y="139970"/>
                    </a:cubicBezTo>
                    <a:moveTo>
                      <a:pt x="265950" y="199989"/>
                    </a:moveTo>
                    <a:cubicBezTo>
                      <a:pt x="265913" y="200266"/>
                      <a:pt x="265784" y="200505"/>
                      <a:pt x="265711" y="200782"/>
                    </a:cubicBezTo>
                    <a:cubicBezTo>
                      <a:pt x="265803" y="200505"/>
                      <a:pt x="265913" y="200266"/>
                      <a:pt x="265950" y="199989"/>
                    </a:cubicBezTo>
                    <a:moveTo>
                      <a:pt x="229039" y="239447"/>
                    </a:moveTo>
                    <a:cubicBezTo>
                      <a:pt x="227765" y="239650"/>
                      <a:pt x="226381" y="239650"/>
                      <a:pt x="225052" y="239798"/>
                    </a:cubicBezTo>
                    <a:cubicBezTo>
                      <a:pt x="226381" y="239650"/>
                      <a:pt x="227821" y="239650"/>
                      <a:pt x="229039" y="239447"/>
                    </a:cubicBezTo>
                    <a:moveTo>
                      <a:pt x="239780" y="236310"/>
                    </a:moveTo>
                    <a:cubicBezTo>
                      <a:pt x="238100" y="237030"/>
                      <a:pt x="236329" y="237454"/>
                      <a:pt x="234538" y="237989"/>
                    </a:cubicBezTo>
                    <a:cubicBezTo>
                      <a:pt x="236329" y="237454"/>
                      <a:pt x="238156" y="237030"/>
                      <a:pt x="239780" y="236310"/>
                    </a:cubicBezTo>
                    <a:moveTo>
                      <a:pt x="248694" y="230976"/>
                    </a:moveTo>
                    <a:cubicBezTo>
                      <a:pt x="247384" y="232047"/>
                      <a:pt x="245908" y="232877"/>
                      <a:pt x="244486" y="233726"/>
                    </a:cubicBezTo>
                    <a:cubicBezTo>
                      <a:pt x="245908" y="232877"/>
                      <a:pt x="247384" y="232047"/>
                      <a:pt x="248694" y="230976"/>
                    </a:cubicBezTo>
                    <a:moveTo>
                      <a:pt x="260469" y="215547"/>
                    </a:moveTo>
                    <a:cubicBezTo>
                      <a:pt x="260063" y="216470"/>
                      <a:pt x="259509" y="217134"/>
                      <a:pt x="259085" y="217965"/>
                    </a:cubicBezTo>
                    <a:cubicBezTo>
                      <a:pt x="257645" y="220475"/>
                      <a:pt x="256224" y="222985"/>
                      <a:pt x="254397" y="225163"/>
                    </a:cubicBezTo>
                    <a:cubicBezTo>
                      <a:pt x="254914" y="224535"/>
                      <a:pt x="255468" y="224018"/>
                      <a:pt x="255947" y="223372"/>
                    </a:cubicBezTo>
                    <a:cubicBezTo>
                      <a:pt x="255117" y="224517"/>
                      <a:pt x="254194" y="225403"/>
                      <a:pt x="253326" y="226399"/>
                    </a:cubicBezTo>
                    <a:cubicBezTo>
                      <a:pt x="253493" y="226233"/>
                      <a:pt x="253603" y="226085"/>
                      <a:pt x="253769" y="225882"/>
                    </a:cubicBezTo>
                    <a:cubicBezTo>
                      <a:pt x="248639" y="231696"/>
                      <a:pt x="241921" y="236070"/>
                      <a:pt x="233080" y="238377"/>
                    </a:cubicBezTo>
                    <a:cubicBezTo>
                      <a:pt x="232970" y="238414"/>
                      <a:pt x="232841" y="238451"/>
                      <a:pt x="232730" y="238451"/>
                    </a:cubicBezTo>
                    <a:cubicBezTo>
                      <a:pt x="228190" y="239595"/>
                      <a:pt x="223151" y="240241"/>
                      <a:pt x="217504" y="240241"/>
                    </a:cubicBezTo>
                    <a:lnTo>
                      <a:pt x="100327" y="240241"/>
                    </a:lnTo>
                    <a:lnTo>
                      <a:pt x="100327" y="88367"/>
                    </a:lnTo>
                    <a:lnTo>
                      <a:pt x="217504" y="88367"/>
                    </a:lnTo>
                    <a:cubicBezTo>
                      <a:pt x="221638" y="88367"/>
                      <a:pt x="225495" y="88773"/>
                      <a:pt x="229149" y="89437"/>
                    </a:cubicBezTo>
                    <a:cubicBezTo>
                      <a:pt x="229592" y="89511"/>
                      <a:pt x="229980" y="89677"/>
                      <a:pt x="230386" y="89751"/>
                    </a:cubicBezTo>
                    <a:cubicBezTo>
                      <a:pt x="233450" y="90434"/>
                      <a:pt x="236347" y="91338"/>
                      <a:pt x="239060" y="92538"/>
                    </a:cubicBezTo>
                    <a:cubicBezTo>
                      <a:pt x="239780" y="92852"/>
                      <a:pt x="240444" y="93221"/>
                      <a:pt x="241164" y="93572"/>
                    </a:cubicBezTo>
                    <a:cubicBezTo>
                      <a:pt x="243434" y="94716"/>
                      <a:pt x="245575" y="96082"/>
                      <a:pt x="247568" y="97632"/>
                    </a:cubicBezTo>
                    <a:cubicBezTo>
                      <a:pt x="248436" y="98315"/>
                      <a:pt x="249285" y="99016"/>
                      <a:pt x="250115" y="99773"/>
                    </a:cubicBezTo>
                    <a:cubicBezTo>
                      <a:pt x="251795" y="101286"/>
                      <a:pt x="253345" y="103039"/>
                      <a:pt x="254766" y="104867"/>
                    </a:cubicBezTo>
                    <a:cubicBezTo>
                      <a:pt x="255689" y="106011"/>
                      <a:pt x="256556" y="107248"/>
                      <a:pt x="257387" y="108558"/>
                    </a:cubicBezTo>
                    <a:cubicBezTo>
                      <a:pt x="258623" y="110459"/>
                      <a:pt x="259731" y="112452"/>
                      <a:pt x="260764" y="114611"/>
                    </a:cubicBezTo>
                    <a:cubicBezTo>
                      <a:pt x="261558" y="116328"/>
                      <a:pt x="262315" y="118229"/>
                      <a:pt x="263034" y="120148"/>
                    </a:cubicBezTo>
                    <a:cubicBezTo>
                      <a:pt x="263902" y="122455"/>
                      <a:pt x="264714" y="124799"/>
                      <a:pt x="265378" y="127383"/>
                    </a:cubicBezTo>
                    <a:cubicBezTo>
                      <a:pt x="266006" y="129579"/>
                      <a:pt x="266449" y="132071"/>
                      <a:pt x="266929" y="134507"/>
                    </a:cubicBezTo>
                    <a:cubicBezTo>
                      <a:pt x="267482" y="137404"/>
                      <a:pt x="268073" y="140191"/>
                      <a:pt x="268442" y="143384"/>
                    </a:cubicBezTo>
                    <a:cubicBezTo>
                      <a:pt x="268719" y="145968"/>
                      <a:pt x="268793" y="148958"/>
                      <a:pt x="268995" y="151782"/>
                    </a:cubicBezTo>
                    <a:cubicBezTo>
                      <a:pt x="269236" y="154956"/>
                      <a:pt x="269512" y="158020"/>
                      <a:pt x="269549" y="161490"/>
                    </a:cubicBezTo>
                    <a:cubicBezTo>
                      <a:pt x="269549" y="163317"/>
                      <a:pt x="269475" y="165107"/>
                      <a:pt x="269439" y="166934"/>
                    </a:cubicBezTo>
                    <a:cubicBezTo>
                      <a:pt x="269365" y="171437"/>
                      <a:pt x="269199" y="175811"/>
                      <a:pt x="268885" y="179779"/>
                    </a:cubicBezTo>
                    <a:cubicBezTo>
                      <a:pt x="268719" y="181570"/>
                      <a:pt x="268534" y="183323"/>
                      <a:pt x="268368" y="185076"/>
                    </a:cubicBezTo>
                    <a:cubicBezTo>
                      <a:pt x="267814" y="189801"/>
                      <a:pt x="267132" y="194230"/>
                      <a:pt x="266264" y="198235"/>
                    </a:cubicBezTo>
                    <a:cubicBezTo>
                      <a:pt x="266061" y="199103"/>
                      <a:pt x="265950" y="199989"/>
                      <a:pt x="265748" y="200856"/>
                    </a:cubicBezTo>
                    <a:cubicBezTo>
                      <a:pt x="264825" y="204510"/>
                      <a:pt x="263680" y="207666"/>
                      <a:pt x="262518" y="210712"/>
                    </a:cubicBezTo>
                    <a:cubicBezTo>
                      <a:pt x="262074" y="211819"/>
                      <a:pt x="261761" y="213019"/>
                      <a:pt x="261244" y="214052"/>
                    </a:cubicBezTo>
                    <a:cubicBezTo>
                      <a:pt x="261410" y="213738"/>
                      <a:pt x="261558" y="213499"/>
                      <a:pt x="261687" y="213185"/>
                    </a:cubicBezTo>
                    <a:cubicBezTo>
                      <a:pt x="261484" y="213702"/>
                      <a:pt x="261244" y="214144"/>
                      <a:pt x="261060" y="214624"/>
                    </a:cubicBezTo>
                    <a:cubicBezTo>
                      <a:pt x="261134" y="214421"/>
                      <a:pt x="261170" y="214218"/>
                      <a:pt x="261263" y="214071"/>
                    </a:cubicBezTo>
                    <a:cubicBezTo>
                      <a:pt x="261023" y="214587"/>
                      <a:pt x="260746" y="215067"/>
                      <a:pt x="260469" y="215547"/>
                    </a:cubicBezTo>
                    <a:moveTo>
                      <a:pt x="100290" y="314434"/>
                    </a:moveTo>
                    <a:cubicBezTo>
                      <a:pt x="106048" y="316151"/>
                      <a:pt x="197553" y="327206"/>
                      <a:pt x="225310" y="328590"/>
                    </a:cubicBezTo>
                    <a:cubicBezTo>
                      <a:pt x="243453" y="329217"/>
                      <a:pt x="264290" y="328516"/>
                      <a:pt x="284462" y="322739"/>
                    </a:cubicBezTo>
                    <a:cubicBezTo>
                      <a:pt x="285053" y="322536"/>
                      <a:pt x="285698" y="322389"/>
                      <a:pt x="286289" y="322186"/>
                    </a:cubicBezTo>
                    <a:cubicBezTo>
                      <a:pt x="289593" y="321189"/>
                      <a:pt x="292804" y="320045"/>
                      <a:pt x="296034" y="318716"/>
                    </a:cubicBezTo>
                    <a:cubicBezTo>
                      <a:pt x="297067" y="318273"/>
                      <a:pt x="298064" y="317885"/>
                      <a:pt x="299097" y="317405"/>
                    </a:cubicBezTo>
                    <a:cubicBezTo>
                      <a:pt x="301995" y="316132"/>
                      <a:pt x="304911" y="314692"/>
                      <a:pt x="307771" y="313105"/>
                    </a:cubicBezTo>
                    <a:cubicBezTo>
                      <a:pt x="309008" y="312422"/>
                      <a:pt x="310189" y="311666"/>
                      <a:pt x="311426" y="310909"/>
                    </a:cubicBezTo>
                    <a:cubicBezTo>
                      <a:pt x="314047" y="309285"/>
                      <a:pt x="316667" y="307568"/>
                      <a:pt x="319214" y="305667"/>
                    </a:cubicBezTo>
                    <a:cubicBezTo>
                      <a:pt x="320488" y="304708"/>
                      <a:pt x="321724" y="303600"/>
                      <a:pt x="322961" y="302567"/>
                    </a:cubicBezTo>
                    <a:cubicBezTo>
                      <a:pt x="324788" y="301053"/>
                      <a:pt x="326652" y="299743"/>
                      <a:pt x="328442" y="298064"/>
                    </a:cubicBezTo>
                    <a:cubicBezTo>
                      <a:pt x="329070" y="297436"/>
                      <a:pt x="329642" y="296624"/>
                      <a:pt x="330270" y="295997"/>
                    </a:cubicBezTo>
                    <a:cubicBezTo>
                      <a:pt x="331026" y="295240"/>
                      <a:pt x="331709" y="294372"/>
                      <a:pt x="332410" y="293579"/>
                    </a:cubicBezTo>
                    <a:cubicBezTo>
                      <a:pt x="334994" y="290755"/>
                      <a:pt x="337504" y="287857"/>
                      <a:pt x="339811" y="284702"/>
                    </a:cubicBezTo>
                    <a:cubicBezTo>
                      <a:pt x="340568" y="283742"/>
                      <a:pt x="341195" y="282634"/>
                      <a:pt x="341878" y="281601"/>
                    </a:cubicBezTo>
                    <a:cubicBezTo>
                      <a:pt x="344112" y="278371"/>
                      <a:pt x="346252" y="275031"/>
                      <a:pt x="348209" y="271450"/>
                    </a:cubicBezTo>
                    <a:cubicBezTo>
                      <a:pt x="348965" y="270066"/>
                      <a:pt x="349648" y="268553"/>
                      <a:pt x="350405" y="267076"/>
                    </a:cubicBezTo>
                    <a:cubicBezTo>
                      <a:pt x="352195" y="263496"/>
                      <a:pt x="353875" y="259841"/>
                      <a:pt x="355425" y="255984"/>
                    </a:cubicBezTo>
                    <a:cubicBezTo>
                      <a:pt x="356145" y="254231"/>
                      <a:pt x="356735" y="252367"/>
                      <a:pt x="357381" y="250576"/>
                    </a:cubicBezTo>
                    <a:cubicBezTo>
                      <a:pt x="358858" y="246479"/>
                      <a:pt x="360205" y="242271"/>
                      <a:pt x="361441" y="237879"/>
                    </a:cubicBezTo>
                    <a:cubicBezTo>
                      <a:pt x="361958" y="235978"/>
                      <a:pt x="362438" y="234022"/>
                      <a:pt x="362918" y="232065"/>
                    </a:cubicBezTo>
                    <a:cubicBezTo>
                      <a:pt x="364154" y="227045"/>
                      <a:pt x="365225" y="221840"/>
                      <a:pt x="366148" y="216470"/>
                    </a:cubicBezTo>
                    <a:cubicBezTo>
                      <a:pt x="366425" y="214790"/>
                      <a:pt x="366739" y="213166"/>
                      <a:pt x="366978" y="211450"/>
                    </a:cubicBezTo>
                    <a:cubicBezTo>
                      <a:pt x="368012" y="204492"/>
                      <a:pt x="368842" y="197202"/>
                      <a:pt x="369452" y="189653"/>
                    </a:cubicBezTo>
                    <a:cubicBezTo>
                      <a:pt x="369488" y="189247"/>
                      <a:pt x="369525" y="188860"/>
                      <a:pt x="369562" y="188454"/>
                    </a:cubicBezTo>
                    <a:cubicBezTo>
                      <a:pt x="370190" y="179576"/>
                      <a:pt x="370633" y="170441"/>
                      <a:pt x="370633" y="160770"/>
                    </a:cubicBezTo>
                    <a:cubicBezTo>
                      <a:pt x="370633" y="143975"/>
                      <a:pt x="369396" y="128638"/>
                      <a:pt x="367089" y="114464"/>
                    </a:cubicBezTo>
                    <a:cubicBezTo>
                      <a:pt x="366849" y="112987"/>
                      <a:pt x="366498" y="111677"/>
                      <a:pt x="366259" y="110256"/>
                    </a:cubicBezTo>
                    <a:cubicBezTo>
                      <a:pt x="365336" y="105162"/>
                      <a:pt x="364302" y="100197"/>
                      <a:pt x="363084" y="95417"/>
                    </a:cubicBezTo>
                    <a:cubicBezTo>
                      <a:pt x="362494" y="93184"/>
                      <a:pt x="361811" y="91209"/>
                      <a:pt x="361183" y="89050"/>
                    </a:cubicBezTo>
                    <a:cubicBezTo>
                      <a:pt x="360076" y="85396"/>
                      <a:pt x="358950" y="81686"/>
                      <a:pt x="357639" y="78272"/>
                    </a:cubicBezTo>
                    <a:cubicBezTo>
                      <a:pt x="356772" y="75928"/>
                      <a:pt x="355775" y="73824"/>
                      <a:pt x="354816" y="71628"/>
                    </a:cubicBezTo>
                    <a:cubicBezTo>
                      <a:pt x="353505" y="68638"/>
                      <a:pt x="352232" y="65629"/>
                      <a:pt x="350718" y="62843"/>
                    </a:cubicBezTo>
                    <a:cubicBezTo>
                      <a:pt x="349685" y="60812"/>
                      <a:pt x="348522" y="58985"/>
                      <a:pt x="347378" y="57121"/>
                    </a:cubicBezTo>
                    <a:cubicBezTo>
                      <a:pt x="345791" y="54408"/>
                      <a:pt x="344203" y="51677"/>
                      <a:pt x="342413" y="49167"/>
                    </a:cubicBezTo>
                    <a:cubicBezTo>
                      <a:pt x="341417" y="47727"/>
                      <a:pt x="340310" y="46509"/>
                      <a:pt x="339239" y="45143"/>
                    </a:cubicBezTo>
                    <a:cubicBezTo>
                      <a:pt x="337172" y="42430"/>
                      <a:pt x="335068" y="39736"/>
                      <a:pt x="332798" y="37299"/>
                    </a:cubicBezTo>
                    <a:cubicBezTo>
                      <a:pt x="332595" y="37133"/>
                      <a:pt x="332447" y="37023"/>
                      <a:pt x="332281" y="36856"/>
                    </a:cubicBezTo>
                    <a:cubicBezTo>
                      <a:pt x="329217" y="33682"/>
                      <a:pt x="326117" y="30563"/>
                      <a:pt x="322702" y="27868"/>
                    </a:cubicBezTo>
                    <a:cubicBezTo>
                      <a:pt x="322075" y="27315"/>
                      <a:pt x="321226" y="26946"/>
                      <a:pt x="320506" y="26429"/>
                    </a:cubicBezTo>
                    <a:cubicBezTo>
                      <a:pt x="315966" y="22959"/>
                      <a:pt x="311241" y="19988"/>
                      <a:pt x="306351" y="17312"/>
                    </a:cubicBezTo>
                    <a:cubicBezTo>
                      <a:pt x="304837" y="16518"/>
                      <a:pt x="303361" y="15632"/>
                      <a:pt x="301810" y="14894"/>
                    </a:cubicBezTo>
                    <a:cubicBezTo>
                      <a:pt x="295849" y="11996"/>
                      <a:pt x="289685" y="9689"/>
                      <a:pt x="283391" y="7770"/>
                    </a:cubicBezTo>
                    <a:cubicBezTo>
                      <a:pt x="281952" y="7327"/>
                      <a:pt x="280530" y="6903"/>
                      <a:pt x="279054" y="6497"/>
                    </a:cubicBezTo>
                    <a:cubicBezTo>
                      <a:pt x="271930" y="4540"/>
                      <a:pt x="264732" y="3156"/>
                      <a:pt x="257497" y="2196"/>
                    </a:cubicBezTo>
                    <a:cubicBezTo>
                      <a:pt x="256021" y="1993"/>
                      <a:pt x="254508" y="1753"/>
                      <a:pt x="252994" y="1606"/>
                    </a:cubicBezTo>
                    <a:cubicBezTo>
                      <a:pt x="244634" y="683"/>
                      <a:pt x="236329" y="258"/>
                      <a:pt x="228171" y="166"/>
                    </a:cubicBezTo>
                    <a:cubicBezTo>
                      <a:pt x="227174" y="166"/>
                      <a:pt x="226344" y="0"/>
                      <a:pt x="2253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7" y="520365"/>
                    </a:lnTo>
                    <a:lnTo>
                      <a:pt x="100327" y="314434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" name="Freeform: Shape 163">
                <a:extLst>
                  <a:ext uri="{FF2B5EF4-FFF2-40B4-BE49-F238E27FC236}">
                    <a16:creationId xmlns:a16="http://schemas.microsoft.com/office/drawing/2014/main" id="{8CD4BAF5-3001-D66E-2CD9-3BD25B11724D}"/>
                  </a:ext>
                </a:extLst>
              </p:cNvPr>
              <p:cNvSpPr/>
              <p:nvPr/>
            </p:nvSpPr>
            <p:spPr>
              <a:xfrm>
                <a:off x="5624284" y="4219873"/>
                <a:ext cx="344166" cy="522746"/>
              </a:xfrm>
              <a:custGeom>
                <a:avLst/>
                <a:gdLst>
                  <a:gd name="connsiteX0" fmla="*/ 2160 w 344166"/>
                  <a:gd name="connsiteY0" fmla="*/ 83162 h 522746"/>
                  <a:gd name="connsiteX1" fmla="*/ 1919 w 344166"/>
                  <a:gd name="connsiteY1" fmla="*/ 84676 h 522746"/>
                  <a:gd name="connsiteX2" fmla="*/ 2160 w 344166"/>
                  <a:gd name="connsiteY2" fmla="*/ 83162 h 522746"/>
                  <a:gd name="connsiteX3" fmla="*/ 28164 w 344166"/>
                  <a:gd name="connsiteY3" fmla="*/ 28791 h 522746"/>
                  <a:gd name="connsiteX4" fmla="*/ 28367 w 344166"/>
                  <a:gd name="connsiteY4" fmla="*/ 28625 h 522746"/>
                  <a:gd name="connsiteX5" fmla="*/ 28016 w 344166"/>
                  <a:gd name="connsiteY5" fmla="*/ 28976 h 522746"/>
                  <a:gd name="connsiteX6" fmla="*/ 28164 w 344166"/>
                  <a:gd name="connsiteY6" fmla="*/ 28791 h 522746"/>
                  <a:gd name="connsiteX7" fmla="*/ 101250 w 344166"/>
                  <a:gd name="connsiteY7" fmla="*/ 404038 h 522746"/>
                  <a:gd name="connsiteX8" fmla="*/ 101286 w 344166"/>
                  <a:gd name="connsiteY8" fmla="*/ 404111 h 522746"/>
                  <a:gd name="connsiteX9" fmla="*/ 101250 w 344166"/>
                  <a:gd name="connsiteY9" fmla="*/ 404038 h 522746"/>
                  <a:gd name="connsiteX10" fmla="*/ 105052 w 344166"/>
                  <a:gd name="connsiteY10" fmla="*/ 414576 h 522746"/>
                  <a:gd name="connsiteX11" fmla="*/ 104129 w 344166"/>
                  <a:gd name="connsiteY11" fmla="*/ 413026 h 522746"/>
                  <a:gd name="connsiteX12" fmla="*/ 105052 w 344166"/>
                  <a:gd name="connsiteY12" fmla="*/ 414576 h 522746"/>
                  <a:gd name="connsiteX13" fmla="*/ 110145 w 344166"/>
                  <a:gd name="connsiteY13" fmla="*/ 420943 h 522746"/>
                  <a:gd name="connsiteX14" fmla="*/ 108632 w 344166"/>
                  <a:gd name="connsiteY14" fmla="*/ 419707 h 522746"/>
                  <a:gd name="connsiteX15" fmla="*/ 110145 w 344166"/>
                  <a:gd name="connsiteY15" fmla="*/ 420943 h 522746"/>
                  <a:gd name="connsiteX16" fmla="*/ 28016 w 344166"/>
                  <a:gd name="connsiteY16" fmla="*/ 495450 h 522746"/>
                  <a:gd name="connsiteX17" fmla="*/ 27943 w 344166"/>
                  <a:gd name="connsiteY17" fmla="*/ 495376 h 522746"/>
                  <a:gd name="connsiteX18" fmla="*/ 29087 w 344166"/>
                  <a:gd name="connsiteY18" fmla="*/ 496373 h 522746"/>
                  <a:gd name="connsiteX19" fmla="*/ 28016 w 344166"/>
                  <a:gd name="connsiteY19" fmla="*/ 495450 h 522746"/>
                  <a:gd name="connsiteX20" fmla="*/ 15559 w 344166"/>
                  <a:gd name="connsiteY20" fmla="*/ 480021 h 522746"/>
                  <a:gd name="connsiteX21" fmla="*/ 16278 w 344166"/>
                  <a:gd name="connsiteY21" fmla="*/ 481165 h 522746"/>
                  <a:gd name="connsiteX22" fmla="*/ 15559 w 344166"/>
                  <a:gd name="connsiteY22" fmla="*/ 480021 h 522746"/>
                  <a:gd name="connsiteX23" fmla="*/ 1883 w 344166"/>
                  <a:gd name="connsiteY23" fmla="*/ 440839 h 522746"/>
                  <a:gd name="connsiteX24" fmla="*/ 2234 w 344166"/>
                  <a:gd name="connsiteY24" fmla="*/ 442869 h 522746"/>
                  <a:gd name="connsiteX25" fmla="*/ 1883 w 344166"/>
                  <a:gd name="connsiteY25" fmla="*/ 440839 h 522746"/>
                  <a:gd name="connsiteX26" fmla="*/ 1477 w 344166"/>
                  <a:gd name="connsiteY26" fmla="*/ 438292 h 522746"/>
                  <a:gd name="connsiteX27" fmla="*/ 2621 w 344166"/>
                  <a:gd name="connsiteY27" fmla="*/ 445490 h 522746"/>
                  <a:gd name="connsiteX28" fmla="*/ 6238 w 344166"/>
                  <a:gd name="connsiteY28" fmla="*/ 459849 h 522746"/>
                  <a:gd name="connsiteX29" fmla="*/ 7512 w 344166"/>
                  <a:gd name="connsiteY29" fmla="*/ 463946 h 522746"/>
                  <a:gd name="connsiteX30" fmla="*/ 14470 w 344166"/>
                  <a:gd name="connsiteY30" fmla="*/ 478268 h 522746"/>
                  <a:gd name="connsiteX31" fmla="*/ 17220 w 344166"/>
                  <a:gd name="connsiteY31" fmla="*/ 482642 h 522746"/>
                  <a:gd name="connsiteX32" fmla="*/ 26853 w 344166"/>
                  <a:gd name="connsiteY32" fmla="*/ 494416 h 522746"/>
                  <a:gd name="connsiteX33" fmla="*/ 27850 w 344166"/>
                  <a:gd name="connsiteY33" fmla="*/ 495616 h 522746"/>
                  <a:gd name="connsiteX34" fmla="*/ 32815 w 344166"/>
                  <a:gd name="connsiteY34" fmla="*/ 499713 h 522746"/>
                  <a:gd name="connsiteX35" fmla="*/ 34845 w 344166"/>
                  <a:gd name="connsiteY35" fmla="*/ 501393 h 522746"/>
                  <a:gd name="connsiteX36" fmla="*/ 41526 w 344166"/>
                  <a:gd name="connsiteY36" fmla="*/ 505896 h 522746"/>
                  <a:gd name="connsiteX37" fmla="*/ 44110 w 344166"/>
                  <a:gd name="connsiteY37" fmla="*/ 507483 h 522746"/>
                  <a:gd name="connsiteX38" fmla="*/ 50865 w 344166"/>
                  <a:gd name="connsiteY38" fmla="*/ 510990 h 522746"/>
                  <a:gd name="connsiteX39" fmla="*/ 53928 w 344166"/>
                  <a:gd name="connsiteY39" fmla="*/ 512374 h 522746"/>
                  <a:gd name="connsiteX40" fmla="*/ 60813 w 344166"/>
                  <a:gd name="connsiteY40" fmla="*/ 515032 h 522746"/>
                  <a:gd name="connsiteX41" fmla="*/ 64116 w 344166"/>
                  <a:gd name="connsiteY41" fmla="*/ 516102 h 522746"/>
                  <a:gd name="connsiteX42" fmla="*/ 71240 w 344166"/>
                  <a:gd name="connsiteY42" fmla="*/ 518132 h 522746"/>
                  <a:gd name="connsiteX43" fmla="*/ 74101 w 344166"/>
                  <a:gd name="connsiteY43" fmla="*/ 518815 h 522746"/>
                  <a:gd name="connsiteX44" fmla="*/ 82019 w 344166"/>
                  <a:gd name="connsiteY44" fmla="*/ 520402 h 522746"/>
                  <a:gd name="connsiteX45" fmla="*/ 83458 w 344166"/>
                  <a:gd name="connsiteY45" fmla="*/ 520605 h 522746"/>
                  <a:gd name="connsiteX46" fmla="*/ 111068 w 344166"/>
                  <a:gd name="connsiteY46" fmla="*/ 522746 h 522746"/>
                  <a:gd name="connsiteX47" fmla="*/ 120923 w 344166"/>
                  <a:gd name="connsiteY47" fmla="*/ 522506 h 522746"/>
                  <a:gd name="connsiteX48" fmla="*/ 344075 w 344166"/>
                  <a:gd name="connsiteY48" fmla="*/ 510455 h 522746"/>
                  <a:gd name="connsiteX49" fmla="*/ 344148 w 344166"/>
                  <a:gd name="connsiteY49" fmla="*/ 510455 h 522746"/>
                  <a:gd name="connsiteX50" fmla="*/ 344148 w 344166"/>
                  <a:gd name="connsiteY50" fmla="*/ 428510 h 522746"/>
                  <a:gd name="connsiteX51" fmla="*/ 143440 w 344166"/>
                  <a:gd name="connsiteY51" fmla="*/ 428510 h 522746"/>
                  <a:gd name="connsiteX52" fmla="*/ 142296 w 344166"/>
                  <a:gd name="connsiteY52" fmla="*/ 428510 h 522746"/>
                  <a:gd name="connsiteX53" fmla="*/ 114206 w 344166"/>
                  <a:gd name="connsiteY53" fmla="*/ 423933 h 522746"/>
                  <a:gd name="connsiteX54" fmla="*/ 108207 w 344166"/>
                  <a:gd name="connsiteY54" fmla="*/ 419079 h 522746"/>
                  <a:gd name="connsiteX55" fmla="*/ 107654 w 344166"/>
                  <a:gd name="connsiteY55" fmla="*/ 418323 h 522746"/>
                  <a:gd name="connsiteX56" fmla="*/ 103870 w 344166"/>
                  <a:gd name="connsiteY56" fmla="*/ 412158 h 522746"/>
                  <a:gd name="connsiteX57" fmla="*/ 103427 w 344166"/>
                  <a:gd name="connsiteY57" fmla="*/ 410774 h 522746"/>
                  <a:gd name="connsiteX58" fmla="*/ 100327 w 344166"/>
                  <a:gd name="connsiteY58" fmla="*/ 391672 h 522746"/>
                  <a:gd name="connsiteX59" fmla="*/ 100327 w 344166"/>
                  <a:gd name="connsiteY59" fmla="*/ 310761 h 522746"/>
                  <a:gd name="connsiteX60" fmla="*/ 311906 w 344166"/>
                  <a:gd name="connsiteY60" fmla="*/ 304357 h 522746"/>
                  <a:gd name="connsiteX61" fmla="*/ 312016 w 344166"/>
                  <a:gd name="connsiteY61" fmla="*/ 304357 h 522746"/>
                  <a:gd name="connsiteX62" fmla="*/ 312016 w 344166"/>
                  <a:gd name="connsiteY62" fmla="*/ 221748 h 522746"/>
                  <a:gd name="connsiteX63" fmla="*/ 100327 w 344166"/>
                  <a:gd name="connsiteY63" fmla="*/ 214624 h 522746"/>
                  <a:gd name="connsiteX64" fmla="*/ 100327 w 344166"/>
                  <a:gd name="connsiteY64" fmla="*/ 133750 h 522746"/>
                  <a:gd name="connsiteX65" fmla="*/ 137405 w 344166"/>
                  <a:gd name="connsiteY65" fmla="*/ 94051 h 522746"/>
                  <a:gd name="connsiteX66" fmla="*/ 344167 w 344166"/>
                  <a:gd name="connsiteY66" fmla="*/ 94051 h 522746"/>
                  <a:gd name="connsiteX67" fmla="*/ 344167 w 344166"/>
                  <a:gd name="connsiteY67" fmla="*/ 11443 h 522746"/>
                  <a:gd name="connsiteX68" fmla="*/ 344093 w 344166"/>
                  <a:gd name="connsiteY68" fmla="*/ 11406 h 522746"/>
                  <a:gd name="connsiteX69" fmla="*/ 113818 w 344166"/>
                  <a:gd name="connsiteY69" fmla="*/ 37 h 522746"/>
                  <a:gd name="connsiteX70" fmla="*/ 111160 w 344166"/>
                  <a:gd name="connsiteY70" fmla="*/ 0 h 522746"/>
                  <a:gd name="connsiteX71" fmla="*/ 75319 w 344166"/>
                  <a:gd name="connsiteY71" fmla="*/ 4023 h 522746"/>
                  <a:gd name="connsiteX72" fmla="*/ 75116 w 344166"/>
                  <a:gd name="connsiteY72" fmla="*/ 4060 h 522746"/>
                  <a:gd name="connsiteX73" fmla="*/ 65685 w 344166"/>
                  <a:gd name="connsiteY73" fmla="*/ 6681 h 522746"/>
                  <a:gd name="connsiteX74" fmla="*/ 65334 w 344166"/>
                  <a:gd name="connsiteY74" fmla="*/ 6792 h 522746"/>
                  <a:gd name="connsiteX75" fmla="*/ 32390 w 344166"/>
                  <a:gd name="connsiteY75" fmla="*/ 24934 h 522746"/>
                  <a:gd name="connsiteX76" fmla="*/ 29917 w 344166"/>
                  <a:gd name="connsiteY76" fmla="*/ 27001 h 522746"/>
                  <a:gd name="connsiteX77" fmla="*/ 28016 w 344166"/>
                  <a:gd name="connsiteY77" fmla="*/ 28625 h 522746"/>
                  <a:gd name="connsiteX78" fmla="*/ 26337 w 344166"/>
                  <a:gd name="connsiteY78" fmla="*/ 30729 h 522746"/>
                  <a:gd name="connsiteX79" fmla="*/ 16426 w 344166"/>
                  <a:gd name="connsiteY79" fmla="*/ 43132 h 522746"/>
                  <a:gd name="connsiteX80" fmla="*/ 14562 w 344166"/>
                  <a:gd name="connsiteY80" fmla="*/ 46509 h 522746"/>
                  <a:gd name="connsiteX81" fmla="*/ 8398 w 344166"/>
                  <a:gd name="connsiteY81" fmla="*/ 59428 h 522746"/>
                  <a:gd name="connsiteX82" fmla="*/ 6644 w 344166"/>
                  <a:gd name="connsiteY82" fmla="*/ 63839 h 522746"/>
                  <a:gd name="connsiteX83" fmla="*/ 2473 w 344166"/>
                  <a:gd name="connsiteY83" fmla="*/ 80782 h 522746"/>
                  <a:gd name="connsiteX84" fmla="*/ 1477 w 344166"/>
                  <a:gd name="connsiteY84" fmla="*/ 87666 h 522746"/>
                  <a:gd name="connsiteX85" fmla="*/ 277 w 344166"/>
                  <a:gd name="connsiteY85" fmla="*/ 104165 h 522746"/>
                  <a:gd name="connsiteX86" fmla="*/ 0 w 344166"/>
                  <a:gd name="connsiteY86" fmla="*/ 108096 h 522746"/>
                  <a:gd name="connsiteX87" fmla="*/ 0 w 344166"/>
                  <a:gd name="connsiteY87" fmla="*/ 417916 h 522746"/>
                  <a:gd name="connsiteX88" fmla="*/ 314 w 344166"/>
                  <a:gd name="connsiteY88" fmla="*/ 422327 h 522746"/>
                  <a:gd name="connsiteX89" fmla="*/ 1477 w 344166"/>
                  <a:gd name="connsiteY89" fmla="*/ 438292 h 52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4166" h="522746">
                    <a:moveTo>
                      <a:pt x="2160" y="83162"/>
                    </a:moveTo>
                    <a:cubicBezTo>
                      <a:pt x="2086" y="83642"/>
                      <a:pt x="1993" y="84159"/>
                      <a:pt x="1919" y="84676"/>
                    </a:cubicBezTo>
                    <a:cubicBezTo>
                      <a:pt x="1993" y="84159"/>
                      <a:pt x="2086" y="83642"/>
                      <a:pt x="2160" y="83162"/>
                    </a:cubicBezTo>
                    <a:moveTo>
                      <a:pt x="28164" y="28791"/>
                    </a:moveTo>
                    <a:cubicBezTo>
                      <a:pt x="28238" y="28754"/>
                      <a:pt x="28330" y="28681"/>
                      <a:pt x="28367" y="28625"/>
                    </a:cubicBezTo>
                    <a:cubicBezTo>
                      <a:pt x="28256" y="28736"/>
                      <a:pt x="28127" y="28865"/>
                      <a:pt x="28016" y="28976"/>
                    </a:cubicBezTo>
                    <a:cubicBezTo>
                      <a:pt x="28053" y="28939"/>
                      <a:pt x="28090" y="28865"/>
                      <a:pt x="28164" y="28791"/>
                    </a:cubicBezTo>
                    <a:moveTo>
                      <a:pt x="101250" y="404038"/>
                    </a:moveTo>
                    <a:cubicBezTo>
                      <a:pt x="101250" y="404074"/>
                      <a:pt x="101286" y="404074"/>
                      <a:pt x="101286" y="404111"/>
                    </a:cubicBezTo>
                    <a:cubicBezTo>
                      <a:pt x="101286" y="404074"/>
                      <a:pt x="101286" y="404074"/>
                      <a:pt x="101250" y="404038"/>
                    </a:cubicBezTo>
                    <a:moveTo>
                      <a:pt x="105052" y="414576"/>
                    </a:moveTo>
                    <a:cubicBezTo>
                      <a:pt x="104774" y="414022"/>
                      <a:pt x="104368" y="413616"/>
                      <a:pt x="104129" y="413026"/>
                    </a:cubicBezTo>
                    <a:cubicBezTo>
                      <a:pt x="104387" y="413598"/>
                      <a:pt x="104774" y="414022"/>
                      <a:pt x="105052" y="414576"/>
                    </a:cubicBezTo>
                    <a:moveTo>
                      <a:pt x="110145" y="420943"/>
                    </a:moveTo>
                    <a:cubicBezTo>
                      <a:pt x="109666" y="420500"/>
                      <a:pt x="109112" y="420186"/>
                      <a:pt x="108632" y="419707"/>
                    </a:cubicBezTo>
                    <a:cubicBezTo>
                      <a:pt x="109112" y="420186"/>
                      <a:pt x="109666" y="420519"/>
                      <a:pt x="110145" y="420943"/>
                    </a:cubicBezTo>
                    <a:moveTo>
                      <a:pt x="28016" y="495450"/>
                    </a:moveTo>
                    <a:cubicBezTo>
                      <a:pt x="27980" y="495413"/>
                      <a:pt x="27980" y="495376"/>
                      <a:pt x="27943" y="495376"/>
                    </a:cubicBezTo>
                    <a:cubicBezTo>
                      <a:pt x="28293" y="495727"/>
                      <a:pt x="28699" y="496059"/>
                      <a:pt x="29087" y="496373"/>
                    </a:cubicBezTo>
                    <a:cubicBezTo>
                      <a:pt x="28736" y="496041"/>
                      <a:pt x="28330" y="495727"/>
                      <a:pt x="28016" y="495450"/>
                    </a:cubicBezTo>
                    <a:moveTo>
                      <a:pt x="15559" y="480021"/>
                    </a:moveTo>
                    <a:cubicBezTo>
                      <a:pt x="15798" y="480372"/>
                      <a:pt x="16039" y="480778"/>
                      <a:pt x="16278" y="481165"/>
                    </a:cubicBezTo>
                    <a:cubicBezTo>
                      <a:pt x="16039" y="480778"/>
                      <a:pt x="15798" y="480372"/>
                      <a:pt x="15559" y="480021"/>
                    </a:cubicBezTo>
                    <a:moveTo>
                      <a:pt x="1883" y="440839"/>
                    </a:moveTo>
                    <a:cubicBezTo>
                      <a:pt x="1993" y="441522"/>
                      <a:pt x="2123" y="442186"/>
                      <a:pt x="2234" y="442869"/>
                    </a:cubicBezTo>
                    <a:cubicBezTo>
                      <a:pt x="2123" y="442186"/>
                      <a:pt x="1993" y="441522"/>
                      <a:pt x="1883" y="440839"/>
                    </a:cubicBezTo>
                    <a:moveTo>
                      <a:pt x="1477" y="438292"/>
                    </a:moveTo>
                    <a:cubicBezTo>
                      <a:pt x="1790" y="440765"/>
                      <a:pt x="2234" y="443146"/>
                      <a:pt x="2621" y="445490"/>
                    </a:cubicBezTo>
                    <a:cubicBezTo>
                      <a:pt x="3581" y="450584"/>
                      <a:pt x="4762" y="455401"/>
                      <a:pt x="6238" y="459849"/>
                    </a:cubicBezTo>
                    <a:cubicBezTo>
                      <a:pt x="6644" y="461196"/>
                      <a:pt x="7032" y="462635"/>
                      <a:pt x="7512" y="463946"/>
                    </a:cubicBezTo>
                    <a:cubicBezTo>
                      <a:pt x="9468" y="469187"/>
                      <a:pt x="11849" y="473857"/>
                      <a:pt x="14470" y="478268"/>
                    </a:cubicBezTo>
                    <a:cubicBezTo>
                      <a:pt x="15337" y="479744"/>
                      <a:pt x="16260" y="481257"/>
                      <a:pt x="17220" y="482642"/>
                    </a:cubicBezTo>
                    <a:cubicBezTo>
                      <a:pt x="20154" y="486979"/>
                      <a:pt x="23347" y="490947"/>
                      <a:pt x="26853" y="494416"/>
                    </a:cubicBezTo>
                    <a:cubicBezTo>
                      <a:pt x="27204" y="494767"/>
                      <a:pt x="27444" y="495247"/>
                      <a:pt x="27850" y="495616"/>
                    </a:cubicBezTo>
                    <a:cubicBezTo>
                      <a:pt x="29401" y="497129"/>
                      <a:pt x="31154" y="498366"/>
                      <a:pt x="32815" y="499713"/>
                    </a:cubicBezTo>
                    <a:cubicBezTo>
                      <a:pt x="33498" y="500267"/>
                      <a:pt x="34162" y="500858"/>
                      <a:pt x="34845" y="501393"/>
                    </a:cubicBezTo>
                    <a:cubicBezTo>
                      <a:pt x="37041" y="503017"/>
                      <a:pt x="39256" y="504493"/>
                      <a:pt x="41526" y="505896"/>
                    </a:cubicBezTo>
                    <a:cubicBezTo>
                      <a:pt x="42357" y="506450"/>
                      <a:pt x="43243" y="507003"/>
                      <a:pt x="44110" y="507483"/>
                    </a:cubicBezTo>
                    <a:cubicBezTo>
                      <a:pt x="46306" y="508757"/>
                      <a:pt x="48558" y="509901"/>
                      <a:pt x="50865" y="510990"/>
                    </a:cubicBezTo>
                    <a:cubicBezTo>
                      <a:pt x="51898" y="511470"/>
                      <a:pt x="52895" y="511950"/>
                      <a:pt x="53928" y="512374"/>
                    </a:cubicBezTo>
                    <a:cubicBezTo>
                      <a:pt x="56199" y="513334"/>
                      <a:pt x="58506" y="514201"/>
                      <a:pt x="60813" y="515032"/>
                    </a:cubicBezTo>
                    <a:cubicBezTo>
                      <a:pt x="61883" y="515382"/>
                      <a:pt x="63009" y="515751"/>
                      <a:pt x="64116" y="516102"/>
                    </a:cubicBezTo>
                    <a:cubicBezTo>
                      <a:pt x="66460" y="516859"/>
                      <a:pt x="68841" y="517542"/>
                      <a:pt x="71240" y="518132"/>
                    </a:cubicBezTo>
                    <a:cubicBezTo>
                      <a:pt x="72200" y="518372"/>
                      <a:pt x="73141" y="518612"/>
                      <a:pt x="74101" y="518815"/>
                    </a:cubicBezTo>
                    <a:cubicBezTo>
                      <a:pt x="76758" y="519406"/>
                      <a:pt x="79361" y="519959"/>
                      <a:pt x="82019" y="520402"/>
                    </a:cubicBezTo>
                    <a:cubicBezTo>
                      <a:pt x="82498" y="520476"/>
                      <a:pt x="82978" y="520513"/>
                      <a:pt x="83458" y="520605"/>
                    </a:cubicBezTo>
                    <a:cubicBezTo>
                      <a:pt x="92926" y="522119"/>
                      <a:pt x="102357" y="522746"/>
                      <a:pt x="111068" y="522746"/>
                    </a:cubicBezTo>
                    <a:cubicBezTo>
                      <a:pt x="114482" y="522746"/>
                      <a:pt x="117786" y="522672"/>
                      <a:pt x="120923" y="522506"/>
                    </a:cubicBezTo>
                    <a:cubicBezTo>
                      <a:pt x="122787" y="522469"/>
                      <a:pt x="303785" y="516028"/>
                      <a:pt x="344075" y="510455"/>
                    </a:cubicBezTo>
                    <a:lnTo>
                      <a:pt x="344148" y="510455"/>
                    </a:lnTo>
                    <a:lnTo>
                      <a:pt x="344148" y="428510"/>
                    </a:lnTo>
                    <a:lnTo>
                      <a:pt x="143440" y="428510"/>
                    </a:lnTo>
                    <a:lnTo>
                      <a:pt x="142296" y="428510"/>
                    </a:lnTo>
                    <a:cubicBezTo>
                      <a:pt x="132311" y="428510"/>
                      <a:pt x="122123" y="428344"/>
                      <a:pt x="114206" y="423933"/>
                    </a:cubicBezTo>
                    <a:cubicBezTo>
                      <a:pt x="111899" y="422660"/>
                      <a:pt x="109905" y="421036"/>
                      <a:pt x="108207" y="419079"/>
                    </a:cubicBezTo>
                    <a:cubicBezTo>
                      <a:pt x="108004" y="418876"/>
                      <a:pt x="107857" y="418563"/>
                      <a:pt x="107654" y="418323"/>
                    </a:cubicBezTo>
                    <a:cubicBezTo>
                      <a:pt x="106177" y="416532"/>
                      <a:pt x="104867" y="414502"/>
                      <a:pt x="103870" y="412158"/>
                    </a:cubicBezTo>
                    <a:cubicBezTo>
                      <a:pt x="103667" y="411752"/>
                      <a:pt x="103557" y="411198"/>
                      <a:pt x="103427" y="410774"/>
                    </a:cubicBezTo>
                    <a:cubicBezTo>
                      <a:pt x="101397" y="405606"/>
                      <a:pt x="100327" y="399350"/>
                      <a:pt x="100327" y="391672"/>
                    </a:cubicBezTo>
                    <a:lnTo>
                      <a:pt x="100327" y="310761"/>
                    </a:lnTo>
                    <a:lnTo>
                      <a:pt x="311906" y="304357"/>
                    </a:lnTo>
                    <a:lnTo>
                      <a:pt x="312016" y="304357"/>
                    </a:lnTo>
                    <a:lnTo>
                      <a:pt x="312016" y="221748"/>
                    </a:lnTo>
                    <a:lnTo>
                      <a:pt x="100327" y="214624"/>
                    </a:lnTo>
                    <a:lnTo>
                      <a:pt x="100327" y="133750"/>
                    </a:lnTo>
                    <a:cubicBezTo>
                      <a:pt x="100327" y="114224"/>
                      <a:pt x="100327" y="94051"/>
                      <a:pt x="137405" y="94051"/>
                    </a:cubicBezTo>
                    <a:lnTo>
                      <a:pt x="344167" y="94051"/>
                    </a:lnTo>
                    <a:lnTo>
                      <a:pt x="344167" y="11443"/>
                    </a:lnTo>
                    <a:lnTo>
                      <a:pt x="344093" y="11406"/>
                    </a:lnTo>
                    <a:cubicBezTo>
                      <a:pt x="298858" y="5038"/>
                      <a:pt x="115645" y="74"/>
                      <a:pt x="113818" y="37"/>
                    </a:cubicBezTo>
                    <a:cubicBezTo>
                      <a:pt x="112951" y="0"/>
                      <a:pt x="112028" y="0"/>
                      <a:pt x="111160" y="0"/>
                    </a:cubicBezTo>
                    <a:cubicBezTo>
                      <a:pt x="100308" y="0"/>
                      <a:pt x="87851" y="1070"/>
                      <a:pt x="75319" y="4023"/>
                    </a:cubicBezTo>
                    <a:lnTo>
                      <a:pt x="75116" y="4060"/>
                    </a:lnTo>
                    <a:cubicBezTo>
                      <a:pt x="71978" y="4817"/>
                      <a:pt x="68822" y="5684"/>
                      <a:pt x="65685" y="6681"/>
                    </a:cubicBezTo>
                    <a:cubicBezTo>
                      <a:pt x="65574" y="6718"/>
                      <a:pt x="65445" y="6755"/>
                      <a:pt x="65334" y="6792"/>
                    </a:cubicBezTo>
                    <a:cubicBezTo>
                      <a:pt x="53689" y="10575"/>
                      <a:pt x="42338" y="16370"/>
                      <a:pt x="32390" y="24934"/>
                    </a:cubicBezTo>
                    <a:cubicBezTo>
                      <a:pt x="31560" y="25617"/>
                      <a:pt x="30711" y="26281"/>
                      <a:pt x="29917" y="27001"/>
                    </a:cubicBezTo>
                    <a:cubicBezTo>
                      <a:pt x="29327" y="27592"/>
                      <a:pt x="28644" y="28034"/>
                      <a:pt x="28016" y="28625"/>
                    </a:cubicBezTo>
                    <a:cubicBezTo>
                      <a:pt x="27389" y="29253"/>
                      <a:pt x="26983" y="30065"/>
                      <a:pt x="26337" y="30729"/>
                    </a:cubicBezTo>
                    <a:cubicBezTo>
                      <a:pt x="22793" y="34476"/>
                      <a:pt x="19416" y="38481"/>
                      <a:pt x="16426" y="43132"/>
                    </a:cubicBezTo>
                    <a:cubicBezTo>
                      <a:pt x="15743" y="44202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398" y="59428"/>
                    </a:cubicBezTo>
                    <a:cubicBezTo>
                      <a:pt x="7844" y="60905"/>
                      <a:pt x="7161" y="62326"/>
                      <a:pt x="6644" y="63839"/>
                    </a:cubicBezTo>
                    <a:cubicBezTo>
                      <a:pt x="4891" y="69044"/>
                      <a:pt x="3544" y="74747"/>
                      <a:pt x="2473" y="80782"/>
                    </a:cubicBezTo>
                    <a:cubicBezTo>
                      <a:pt x="2067" y="83015"/>
                      <a:pt x="1754" y="85322"/>
                      <a:pt x="1477" y="87666"/>
                    </a:cubicBezTo>
                    <a:cubicBezTo>
                      <a:pt x="794" y="92870"/>
                      <a:pt x="406" y="98370"/>
                      <a:pt x="277" y="104165"/>
                    </a:cubicBezTo>
                    <a:cubicBezTo>
                      <a:pt x="240" y="105513"/>
                      <a:pt x="0" y="106712"/>
                      <a:pt x="0" y="108096"/>
                    </a:cubicBezTo>
                    <a:lnTo>
                      <a:pt x="0" y="417916"/>
                    </a:lnTo>
                    <a:cubicBezTo>
                      <a:pt x="0" y="419467"/>
                      <a:pt x="277" y="420814"/>
                      <a:pt x="314" y="422327"/>
                    </a:cubicBezTo>
                    <a:cubicBezTo>
                      <a:pt x="480" y="427994"/>
                      <a:pt x="849" y="433272"/>
                      <a:pt x="1477" y="4382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5" name="Freeform: Shape 87">
              <a:extLst>
                <a:ext uri="{FF2B5EF4-FFF2-40B4-BE49-F238E27FC236}">
                  <a16:creationId xmlns:a16="http://schemas.microsoft.com/office/drawing/2014/main" id="{316809D0-8CC7-1B21-B775-68CA1232BA83}"/>
                </a:ext>
              </a:extLst>
            </p:cNvPr>
            <p:cNvSpPr/>
            <p:nvPr/>
          </p:nvSpPr>
          <p:spPr>
            <a:xfrm>
              <a:off x="6037587" y="4219892"/>
              <a:ext cx="460863" cy="520365"/>
            </a:xfrm>
            <a:custGeom>
              <a:avLst/>
              <a:gdLst>
                <a:gd name="connsiteX0" fmla="*/ 293191 w 460863"/>
                <a:gd name="connsiteY0" fmla="*/ 316907 h 520365"/>
                <a:gd name="connsiteX1" fmla="*/ 171954 w 460863"/>
                <a:gd name="connsiteY1" fmla="*/ 316907 h 520365"/>
                <a:gd name="connsiteX2" fmla="*/ 234723 w 460863"/>
                <a:gd name="connsiteY2" fmla="*/ 131259 h 520365"/>
                <a:gd name="connsiteX3" fmla="*/ 293191 w 460863"/>
                <a:gd name="connsiteY3" fmla="*/ 316907 h 520365"/>
                <a:gd name="connsiteX4" fmla="*/ 290570 w 460863"/>
                <a:gd name="connsiteY4" fmla="*/ 0 h 520365"/>
                <a:gd name="connsiteX5" fmla="*/ 176734 w 460863"/>
                <a:gd name="connsiteY5" fmla="*/ 0 h 520365"/>
                <a:gd name="connsiteX6" fmla="*/ 37 w 460863"/>
                <a:gd name="connsiteY6" fmla="*/ 520199 h 520365"/>
                <a:gd name="connsiteX7" fmla="*/ 0 w 460863"/>
                <a:gd name="connsiteY7" fmla="*/ 520365 h 520365"/>
                <a:gd name="connsiteX8" fmla="*/ 107524 w 460863"/>
                <a:gd name="connsiteY8" fmla="*/ 520365 h 520365"/>
                <a:gd name="connsiteX9" fmla="*/ 145433 w 460863"/>
                <a:gd name="connsiteY9" fmla="*/ 405256 h 520365"/>
                <a:gd name="connsiteX10" fmla="*/ 316870 w 460863"/>
                <a:gd name="connsiteY10" fmla="*/ 405256 h 520365"/>
                <a:gd name="connsiteX11" fmla="*/ 354059 w 460863"/>
                <a:gd name="connsiteY11" fmla="*/ 520292 h 520365"/>
                <a:gd name="connsiteX12" fmla="*/ 354059 w 460863"/>
                <a:gd name="connsiteY12" fmla="*/ 520365 h 520365"/>
                <a:gd name="connsiteX13" fmla="*/ 460863 w 460863"/>
                <a:gd name="connsiteY13" fmla="*/ 520365 h 520365"/>
                <a:gd name="connsiteX14" fmla="*/ 290570 w 460863"/>
                <a:gd name="connsiteY14" fmla="*/ 74 h 520365"/>
                <a:gd name="connsiteX15" fmla="*/ 290570 w 460863"/>
                <a:gd name="connsiteY15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63" h="520365">
                  <a:moveTo>
                    <a:pt x="293191" y="316907"/>
                  </a:moveTo>
                  <a:lnTo>
                    <a:pt x="171954" y="316907"/>
                  </a:lnTo>
                  <a:lnTo>
                    <a:pt x="234723" y="131259"/>
                  </a:lnTo>
                  <a:lnTo>
                    <a:pt x="293191" y="316907"/>
                  </a:lnTo>
                  <a:close/>
                  <a:moveTo>
                    <a:pt x="290570" y="0"/>
                  </a:moveTo>
                  <a:lnTo>
                    <a:pt x="176734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524" y="520365"/>
                  </a:lnTo>
                  <a:lnTo>
                    <a:pt x="145433" y="405256"/>
                  </a:lnTo>
                  <a:lnTo>
                    <a:pt x="316870" y="405256"/>
                  </a:lnTo>
                  <a:lnTo>
                    <a:pt x="354059" y="520292"/>
                  </a:lnTo>
                  <a:lnTo>
                    <a:pt x="354059" y="520365"/>
                  </a:lnTo>
                  <a:lnTo>
                    <a:pt x="460863" y="520365"/>
                  </a:lnTo>
                  <a:lnTo>
                    <a:pt x="290570" y="74"/>
                  </a:lnTo>
                  <a:lnTo>
                    <a:pt x="290570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88">
              <a:extLst>
                <a:ext uri="{FF2B5EF4-FFF2-40B4-BE49-F238E27FC236}">
                  <a16:creationId xmlns:a16="http://schemas.microsoft.com/office/drawing/2014/main" id="{6745A991-BE70-D315-2EE0-F57A3C1D5F82}"/>
                </a:ext>
              </a:extLst>
            </p:cNvPr>
            <p:cNvSpPr/>
            <p:nvPr/>
          </p:nvSpPr>
          <p:spPr>
            <a:xfrm>
              <a:off x="6576851" y="4219892"/>
              <a:ext cx="409260" cy="520365"/>
            </a:xfrm>
            <a:custGeom>
              <a:avLst/>
              <a:gdLst>
                <a:gd name="connsiteX0" fmla="*/ 308915 w 409260"/>
                <a:gd name="connsiteY0" fmla="*/ 335824 h 520365"/>
                <a:gd name="connsiteX1" fmla="*/ 101674 w 409260"/>
                <a:gd name="connsiteY1" fmla="*/ 0 h 520365"/>
                <a:gd name="connsiteX2" fmla="*/ 0 w 409260"/>
                <a:gd name="connsiteY2" fmla="*/ 0 h 520365"/>
                <a:gd name="connsiteX3" fmla="*/ 0 w 409260"/>
                <a:gd name="connsiteY3" fmla="*/ 520365 h 520365"/>
                <a:gd name="connsiteX4" fmla="*/ 101065 w 409260"/>
                <a:gd name="connsiteY4" fmla="*/ 520365 h 520365"/>
                <a:gd name="connsiteX5" fmla="*/ 101065 w 409260"/>
                <a:gd name="connsiteY5" fmla="*/ 188103 h 520365"/>
                <a:gd name="connsiteX6" fmla="*/ 309026 w 409260"/>
                <a:gd name="connsiteY6" fmla="*/ 520365 h 520365"/>
                <a:gd name="connsiteX7" fmla="*/ 409261 w 409260"/>
                <a:gd name="connsiteY7" fmla="*/ 520365 h 520365"/>
                <a:gd name="connsiteX8" fmla="*/ 409261 w 409260"/>
                <a:gd name="connsiteY8" fmla="*/ 0 h 520365"/>
                <a:gd name="connsiteX9" fmla="*/ 308915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915" y="335824"/>
                  </a:move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65" y="520365"/>
                  </a:lnTo>
                  <a:lnTo>
                    <a:pt x="101065" y="188103"/>
                  </a:lnTo>
                  <a:lnTo>
                    <a:pt x="309026" y="520365"/>
                  </a:lnTo>
                  <a:lnTo>
                    <a:pt x="409261" y="520365"/>
                  </a:lnTo>
                  <a:lnTo>
                    <a:pt x="409261" y="0"/>
                  </a:lnTo>
                  <a:lnTo>
                    <a:pt x="30891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147CCA02-53D8-3ECD-F951-9188F6ED55F9}"/>
                </a:ext>
              </a:extLst>
            </p:cNvPr>
            <p:cNvGrpSpPr/>
            <p:nvPr/>
          </p:nvGrpSpPr>
          <p:grpSpPr>
            <a:xfrm>
              <a:off x="7391404" y="4214226"/>
              <a:ext cx="2705808" cy="530534"/>
              <a:chOff x="7391404" y="4214226"/>
              <a:chExt cx="2705808" cy="530534"/>
            </a:xfrm>
            <a:solidFill>
              <a:srgbClr val="9C9B9B"/>
            </a:solidFill>
          </p:grpSpPr>
          <p:sp>
            <p:nvSpPr>
              <p:cNvPr id="66" name="Freeform: Shape 138">
                <a:extLst>
                  <a:ext uri="{FF2B5EF4-FFF2-40B4-BE49-F238E27FC236}">
                    <a16:creationId xmlns:a16="http://schemas.microsoft.com/office/drawing/2014/main" id="{21006FCD-387D-B3AD-03DA-F8DB2D7EEF7B}"/>
                  </a:ext>
                </a:extLst>
              </p:cNvPr>
              <p:cNvSpPr/>
              <p:nvPr/>
            </p:nvSpPr>
            <p:spPr>
              <a:xfrm>
                <a:off x="7391404" y="4214226"/>
                <a:ext cx="360666" cy="530534"/>
              </a:xfrm>
              <a:custGeom>
                <a:avLst/>
                <a:gdLst>
                  <a:gd name="connsiteX0" fmla="*/ 83181 w 360666"/>
                  <a:gd name="connsiteY0" fmla="*/ 504180 h 530534"/>
                  <a:gd name="connsiteX1" fmla="*/ 79084 w 360666"/>
                  <a:gd name="connsiteY1" fmla="*/ 501633 h 530534"/>
                  <a:gd name="connsiteX2" fmla="*/ 83181 w 360666"/>
                  <a:gd name="connsiteY2" fmla="*/ 504180 h 530534"/>
                  <a:gd name="connsiteX3" fmla="*/ 64522 w 360666"/>
                  <a:gd name="connsiteY3" fmla="*/ 489618 h 530534"/>
                  <a:gd name="connsiteX4" fmla="*/ 64928 w 360666"/>
                  <a:gd name="connsiteY4" fmla="*/ 489969 h 530534"/>
                  <a:gd name="connsiteX5" fmla="*/ 64522 w 360666"/>
                  <a:gd name="connsiteY5" fmla="*/ 489618 h 530534"/>
                  <a:gd name="connsiteX6" fmla="*/ 100677 w 360666"/>
                  <a:gd name="connsiteY6" fmla="*/ 513961 h 530534"/>
                  <a:gd name="connsiteX7" fmla="*/ 95436 w 360666"/>
                  <a:gd name="connsiteY7" fmla="*/ 511618 h 530534"/>
                  <a:gd name="connsiteX8" fmla="*/ 100677 w 360666"/>
                  <a:gd name="connsiteY8" fmla="*/ 513961 h 530534"/>
                  <a:gd name="connsiteX9" fmla="*/ 117269 w 360666"/>
                  <a:gd name="connsiteY9" fmla="*/ 520643 h 530534"/>
                  <a:gd name="connsiteX10" fmla="*/ 113615 w 360666"/>
                  <a:gd name="connsiteY10" fmla="*/ 519535 h 530534"/>
                  <a:gd name="connsiteX11" fmla="*/ 117269 w 360666"/>
                  <a:gd name="connsiteY11" fmla="*/ 520643 h 530534"/>
                  <a:gd name="connsiteX12" fmla="*/ 104535 w 360666"/>
                  <a:gd name="connsiteY12" fmla="*/ 341970 h 530534"/>
                  <a:gd name="connsiteX13" fmla="*/ 104535 w 360666"/>
                  <a:gd name="connsiteY13" fmla="*/ 342007 h 530534"/>
                  <a:gd name="connsiteX14" fmla="*/ 104535 w 360666"/>
                  <a:gd name="connsiteY14" fmla="*/ 341970 h 530534"/>
                  <a:gd name="connsiteX15" fmla="*/ 178192 w 360666"/>
                  <a:gd name="connsiteY15" fmla="*/ 0 h 530534"/>
                  <a:gd name="connsiteX16" fmla="*/ 129949 w 360666"/>
                  <a:gd name="connsiteY16" fmla="*/ 4614 h 530534"/>
                  <a:gd name="connsiteX17" fmla="*/ 126017 w 360666"/>
                  <a:gd name="connsiteY17" fmla="*/ 5611 h 530534"/>
                  <a:gd name="connsiteX18" fmla="*/ 109592 w 360666"/>
                  <a:gd name="connsiteY18" fmla="*/ 10059 h 530534"/>
                  <a:gd name="connsiteX19" fmla="*/ 101194 w 360666"/>
                  <a:gd name="connsiteY19" fmla="*/ 13473 h 530534"/>
                  <a:gd name="connsiteX20" fmla="*/ 91136 w 360666"/>
                  <a:gd name="connsiteY20" fmla="*/ 17681 h 530534"/>
                  <a:gd name="connsiteX21" fmla="*/ 82535 w 360666"/>
                  <a:gd name="connsiteY21" fmla="*/ 22701 h 530534"/>
                  <a:gd name="connsiteX22" fmla="*/ 74415 w 360666"/>
                  <a:gd name="connsiteY22" fmla="*/ 27555 h 530534"/>
                  <a:gd name="connsiteX23" fmla="*/ 68047 w 360666"/>
                  <a:gd name="connsiteY23" fmla="*/ 32649 h 530534"/>
                  <a:gd name="connsiteX24" fmla="*/ 59447 w 360666"/>
                  <a:gd name="connsiteY24" fmla="*/ 39773 h 530534"/>
                  <a:gd name="connsiteX25" fmla="*/ 57343 w 360666"/>
                  <a:gd name="connsiteY25" fmla="*/ 42043 h 530534"/>
                  <a:gd name="connsiteX26" fmla="*/ 35657 w 360666"/>
                  <a:gd name="connsiteY26" fmla="*/ 69856 h 530534"/>
                  <a:gd name="connsiteX27" fmla="*/ 19028 w 360666"/>
                  <a:gd name="connsiteY27" fmla="*/ 107487 h 530534"/>
                  <a:gd name="connsiteX28" fmla="*/ 18474 w 360666"/>
                  <a:gd name="connsiteY28" fmla="*/ 109352 h 530534"/>
                  <a:gd name="connsiteX29" fmla="*/ 12993 w 360666"/>
                  <a:gd name="connsiteY29" fmla="*/ 128564 h 530534"/>
                  <a:gd name="connsiteX30" fmla="*/ 11794 w 360666"/>
                  <a:gd name="connsiteY30" fmla="*/ 134101 h 530534"/>
                  <a:gd name="connsiteX31" fmla="*/ 8176 w 360666"/>
                  <a:gd name="connsiteY31" fmla="*/ 151763 h 530534"/>
                  <a:gd name="connsiteX32" fmla="*/ 7069 w 360666"/>
                  <a:gd name="connsiteY32" fmla="*/ 158961 h 530534"/>
                  <a:gd name="connsiteX33" fmla="*/ 4485 w 360666"/>
                  <a:gd name="connsiteY33" fmla="*/ 177306 h 530534"/>
                  <a:gd name="connsiteX34" fmla="*/ 3894 w 360666"/>
                  <a:gd name="connsiteY34" fmla="*/ 183434 h 530534"/>
                  <a:gd name="connsiteX35" fmla="*/ 0 w 360666"/>
                  <a:gd name="connsiteY35" fmla="*/ 264455 h 530534"/>
                  <a:gd name="connsiteX36" fmla="*/ 39459 w 360666"/>
                  <a:gd name="connsiteY36" fmla="*/ 458686 h 530534"/>
                  <a:gd name="connsiteX37" fmla="*/ 178211 w 360666"/>
                  <a:gd name="connsiteY37" fmla="*/ 530332 h 530534"/>
                  <a:gd name="connsiteX38" fmla="*/ 198346 w 360666"/>
                  <a:gd name="connsiteY38" fmla="*/ 530535 h 530534"/>
                  <a:gd name="connsiteX39" fmla="*/ 204400 w 360666"/>
                  <a:gd name="connsiteY39" fmla="*/ 530369 h 530534"/>
                  <a:gd name="connsiteX40" fmla="*/ 237251 w 360666"/>
                  <a:gd name="connsiteY40" fmla="*/ 529501 h 530534"/>
                  <a:gd name="connsiteX41" fmla="*/ 252441 w 360666"/>
                  <a:gd name="connsiteY41" fmla="*/ 528708 h 530534"/>
                  <a:gd name="connsiteX42" fmla="*/ 282505 w 360666"/>
                  <a:gd name="connsiteY42" fmla="*/ 526050 h 530534"/>
                  <a:gd name="connsiteX43" fmla="*/ 295240 w 360666"/>
                  <a:gd name="connsiteY43" fmla="*/ 524426 h 530534"/>
                  <a:gd name="connsiteX44" fmla="*/ 323164 w 360666"/>
                  <a:gd name="connsiteY44" fmla="*/ 519849 h 530534"/>
                  <a:gd name="connsiteX45" fmla="*/ 332706 w 360666"/>
                  <a:gd name="connsiteY45" fmla="*/ 517652 h 530534"/>
                  <a:gd name="connsiteX46" fmla="*/ 355702 w 360666"/>
                  <a:gd name="connsiteY46" fmla="*/ 511691 h 530534"/>
                  <a:gd name="connsiteX47" fmla="*/ 360593 w 360666"/>
                  <a:gd name="connsiteY47" fmla="*/ 510418 h 530534"/>
                  <a:gd name="connsiteX48" fmla="*/ 360630 w 360666"/>
                  <a:gd name="connsiteY48" fmla="*/ 510418 h 530534"/>
                  <a:gd name="connsiteX49" fmla="*/ 360630 w 360666"/>
                  <a:gd name="connsiteY49" fmla="*/ 432774 h 530534"/>
                  <a:gd name="connsiteX50" fmla="*/ 360519 w 360666"/>
                  <a:gd name="connsiteY50" fmla="*/ 432774 h 530534"/>
                  <a:gd name="connsiteX51" fmla="*/ 201816 w 360666"/>
                  <a:gd name="connsiteY51" fmla="*/ 438421 h 530534"/>
                  <a:gd name="connsiteX52" fmla="*/ 120315 w 360666"/>
                  <a:gd name="connsiteY52" fmla="*/ 395862 h 530534"/>
                  <a:gd name="connsiteX53" fmla="*/ 100345 w 360666"/>
                  <a:gd name="connsiteY53" fmla="*/ 265913 h 530534"/>
                  <a:gd name="connsiteX54" fmla="*/ 123544 w 360666"/>
                  <a:gd name="connsiteY54" fmla="*/ 119779 h 530534"/>
                  <a:gd name="connsiteX55" fmla="*/ 201834 w 360666"/>
                  <a:gd name="connsiteY55" fmla="*/ 91929 h 530534"/>
                  <a:gd name="connsiteX56" fmla="*/ 358286 w 360666"/>
                  <a:gd name="connsiteY56" fmla="*/ 101637 h 530534"/>
                  <a:gd name="connsiteX57" fmla="*/ 360556 w 360666"/>
                  <a:gd name="connsiteY57" fmla="*/ 101877 h 530534"/>
                  <a:gd name="connsiteX58" fmla="*/ 360666 w 360666"/>
                  <a:gd name="connsiteY58" fmla="*/ 101877 h 530534"/>
                  <a:gd name="connsiteX59" fmla="*/ 360666 w 360666"/>
                  <a:gd name="connsiteY59" fmla="*/ 23513 h 530534"/>
                  <a:gd name="connsiteX60" fmla="*/ 360593 w 360666"/>
                  <a:gd name="connsiteY60" fmla="*/ 23476 h 530534"/>
                  <a:gd name="connsiteX61" fmla="*/ 178192 w 360666"/>
                  <a:gd name="connsiteY61" fmla="*/ 0 h 53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60666" h="530534">
                    <a:moveTo>
                      <a:pt x="83181" y="504180"/>
                    </a:moveTo>
                    <a:cubicBezTo>
                      <a:pt x="81871" y="503312"/>
                      <a:pt x="80394" y="502593"/>
                      <a:pt x="79084" y="501633"/>
                    </a:cubicBezTo>
                    <a:cubicBezTo>
                      <a:pt x="80394" y="502556"/>
                      <a:pt x="81852" y="503294"/>
                      <a:pt x="83181" y="504180"/>
                    </a:cubicBezTo>
                    <a:moveTo>
                      <a:pt x="64522" y="489618"/>
                    </a:moveTo>
                    <a:cubicBezTo>
                      <a:pt x="64633" y="489729"/>
                      <a:pt x="64799" y="489821"/>
                      <a:pt x="64928" y="489969"/>
                    </a:cubicBezTo>
                    <a:cubicBezTo>
                      <a:pt x="64799" y="489821"/>
                      <a:pt x="64633" y="489747"/>
                      <a:pt x="64522" y="489618"/>
                    </a:cubicBezTo>
                    <a:moveTo>
                      <a:pt x="100677" y="513961"/>
                    </a:moveTo>
                    <a:cubicBezTo>
                      <a:pt x="98961" y="513168"/>
                      <a:pt x="97097" y="512485"/>
                      <a:pt x="95436" y="511618"/>
                    </a:cubicBezTo>
                    <a:cubicBezTo>
                      <a:pt x="97097" y="512485"/>
                      <a:pt x="98961" y="513168"/>
                      <a:pt x="100677" y="513961"/>
                    </a:cubicBezTo>
                    <a:moveTo>
                      <a:pt x="117269" y="520643"/>
                    </a:moveTo>
                    <a:cubicBezTo>
                      <a:pt x="116070" y="520236"/>
                      <a:pt x="114796" y="519959"/>
                      <a:pt x="113615" y="519535"/>
                    </a:cubicBezTo>
                    <a:cubicBezTo>
                      <a:pt x="114796" y="519978"/>
                      <a:pt x="116070" y="520255"/>
                      <a:pt x="117269" y="520643"/>
                    </a:cubicBezTo>
                    <a:moveTo>
                      <a:pt x="104535" y="341970"/>
                    </a:moveTo>
                    <a:lnTo>
                      <a:pt x="104535" y="342007"/>
                    </a:lnTo>
                    <a:lnTo>
                      <a:pt x="104535" y="341970"/>
                    </a:lnTo>
                    <a:close/>
                    <a:moveTo>
                      <a:pt x="178192" y="0"/>
                    </a:moveTo>
                    <a:cubicBezTo>
                      <a:pt x="160696" y="0"/>
                      <a:pt x="144621" y="1550"/>
                      <a:pt x="129949" y="4614"/>
                    </a:cubicBezTo>
                    <a:cubicBezTo>
                      <a:pt x="128564" y="4891"/>
                      <a:pt x="127365" y="5334"/>
                      <a:pt x="126017" y="5611"/>
                    </a:cubicBezTo>
                    <a:cubicBezTo>
                      <a:pt x="120407" y="6921"/>
                      <a:pt x="114833" y="8324"/>
                      <a:pt x="109592" y="10059"/>
                    </a:cubicBezTo>
                    <a:cubicBezTo>
                      <a:pt x="106657" y="11055"/>
                      <a:pt x="103981" y="12329"/>
                      <a:pt x="101194" y="13473"/>
                    </a:cubicBezTo>
                    <a:cubicBezTo>
                      <a:pt x="97817" y="14857"/>
                      <a:pt x="94310" y="16094"/>
                      <a:pt x="91136" y="17681"/>
                    </a:cubicBezTo>
                    <a:cubicBezTo>
                      <a:pt x="88072" y="19194"/>
                      <a:pt x="85359" y="20984"/>
                      <a:pt x="82535" y="22701"/>
                    </a:cubicBezTo>
                    <a:cubicBezTo>
                      <a:pt x="79785" y="24325"/>
                      <a:pt x="76962" y="25765"/>
                      <a:pt x="74415" y="27555"/>
                    </a:cubicBezTo>
                    <a:cubicBezTo>
                      <a:pt x="72144" y="29142"/>
                      <a:pt x="70207" y="30969"/>
                      <a:pt x="68047" y="32649"/>
                    </a:cubicBezTo>
                    <a:cubicBezTo>
                      <a:pt x="65150" y="34993"/>
                      <a:pt x="62160" y="37189"/>
                      <a:pt x="59447" y="39773"/>
                    </a:cubicBezTo>
                    <a:cubicBezTo>
                      <a:pt x="58690" y="40492"/>
                      <a:pt x="58063" y="41323"/>
                      <a:pt x="57343" y="42043"/>
                    </a:cubicBezTo>
                    <a:cubicBezTo>
                      <a:pt x="49185" y="50163"/>
                      <a:pt x="41877" y="59299"/>
                      <a:pt x="35657" y="69856"/>
                    </a:cubicBezTo>
                    <a:cubicBezTo>
                      <a:pt x="29179" y="80837"/>
                      <a:pt x="23679" y="93406"/>
                      <a:pt x="19028" y="107487"/>
                    </a:cubicBezTo>
                    <a:cubicBezTo>
                      <a:pt x="18825" y="108078"/>
                      <a:pt x="18678" y="108761"/>
                      <a:pt x="18474" y="109352"/>
                    </a:cubicBezTo>
                    <a:cubicBezTo>
                      <a:pt x="16481" y="115479"/>
                      <a:pt x="14654" y="121846"/>
                      <a:pt x="12993" y="128564"/>
                    </a:cubicBezTo>
                    <a:cubicBezTo>
                      <a:pt x="12550" y="130354"/>
                      <a:pt x="12200" y="132255"/>
                      <a:pt x="11794" y="134101"/>
                    </a:cubicBezTo>
                    <a:cubicBezTo>
                      <a:pt x="10483" y="139822"/>
                      <a:pt x="9246" y="145599"/>
                      <a:pt x="8176" y="151763"/>
                    </a:cubicBezTo>
                    <a:cubicBezTo>
                      <a:pt x="7770" y="154070"/>
                      <a:pt x="7456" y="156580"/>
                      <a:pt x="7069" y="158961"/>
                    </a:cubicBezTo>
                    <a:cubicBezTo>
                      <a:pt x="6146" y="164886"/>
                      <a:pt x="5242" y="170939"/>
                      <a:pt x="4485" y="177306"/>
                    </a:cubicBezTo>
                    <a:cubicBezTo>
                      <a:pt x="4245" y="179300"/>
                      <a:pt x="4134" y="181404"/>
                      <a:pt x="3894" y="183434"/>
                    </a:cubicBezTo>
                    <a:cubicBezTo>
                      <a:pt x="1348" y="207500"/>
                      <a:pt x="0" y="234225"/>
                      <a:pt x="0" y="264455"/>
                    </a:cubicBezTo>
                    <a:cubicBezTo>
                      <a:pt x="0" y="351844"/>
                      <a:pt x="12883" y="415370"/>
                      <a:pt x="39459" y="458686"/>
                    </a:cubicBezTo>
                    <a:cubicBezTo>
                      <a:pt x="68583" y="506173"/>
                      <a:pt x="113965" y="529649"/>
                      <a:pt x="178211" y="530332"/>
                    </a:cubicBezTo>
                    <a:cubicBezTo>
                      <a:pt x="185058" y="530443"/>
                      <a:pt x="191739" y="530535"/>
                      <a:pt x="198346" y="530535"/>
                    </a:cubicBezTo>
                    <a:cubicBezTo>
                      <a:pt x="200450" y="530535"/>
                      <a:pt x="202278" y="530369"/>
                      <a:pt x="204400" y="530369"/>
                    </a:cubicBezTo>
                    <a:cubicBezTo>
                      <a:pt x="215731" y="530295"/>
                      <a:pt x="226639" y="529963"/>
                      <a:pt x="237251" y="529501"/>
                    </a:cubicBezTo>
                    <a:cubicBezTo>
                      <a:pt x="242383" y="529261"/>
                      <a:pt x="247476" y="529021"/>
                      <a:pt x="252441" y="528708"/>
                    </a:cubicBezTo>
                    <a:cubicBezTo>
                      <a:pt x="262831" y="528025"/>
                      <a:pt x="272853" y="527157"/>
                      <a:pt x="282505" y="526050"/>
                    </a:cubicBezTo>
                    <a:cubicBezTo>
                      <a:pt x="286806" y="525570"/>
                      <a:pt x="291013" y="525017"/>
                      <a:pt x="295240" y="524426"/>
                    </a:cubicBezTo>
                    <a:cubicBezTo>
                      <a:pt x="304874" y="523116"/>
                      <a:pt x="314250" y="521602"/>
                      <a:pt x="323164" y="519849"/>
                    </a:cubicBezTo>
                    <a:cubicBezTo>
                      <a:pt x="326430" y="519166"/>
                      <a:pt x="329531" y="518372"/>
                      <a:pt x="332706" y="517652"/>
                    </a:cubicBezTo>
                    <a:cubicBezTo>
                      <a:pt x="340661" y="515862"/>
                      <a:pt x="348375" y="513869"/>
                      <a:pt x="355702" y="511691"/>
                    </a:cubicBezTo>
                    <a:cubicBezTo>
                      <a:pt x="357252" y="511211"/>
                      <a:pt x="359043" y="510898"/>
                      <a:pt x="360593" y="510418"/>
                    </a:cubicBezTo>
                    <a:lnTo>
                      <a:pt x="360630" y="510418"/>
                    </a:lnTo>
                    <a:lnTo>
                      <a:pt x="360630" y="432774"/>
                    </a:lnTo>
                    <a:lnTo>
                      <a:pt x="360519" y="432774"/>
                    </a:lnTo>
                    <a:cubicBezTo>
                      <a:pt x="359688" y="432811"/>
                      <a:pt x="276028" y="438421"/>
                      <a:pt x="201816" y="438421"/>
                    </a:cubicBezTo>
                    <a:cubicBezTo>
                      <a:pt x="161563" y="438421"/>
                      <a:pt x="135633" y="424930"/>
                      <a:pt x="120315" y="395862"/>
                    </a:cubicBezTo>
                    <a:cubicBezTo>
                      <a:pt x="106510" y="369765"/>
                      <a:pt x="100345" y="329679"/>
                      <a:pt x="100345" y="265913"/>
                    </a:cubicBezTo>
                    <a:cubicBezTo>
                      <a:pt x="100345" y="187309"/>
                      <a:pt x="107303" y="143643"/>
                      <a:pt x="123544" y="119779"/>
                    </a:cubicBezTo>
                    <a:cubicBezTo>
                      <a:pt x="139342" y="96469"/>
                      <a:pt x="164203" y="91929"/>
                      <a:pt x="201834" y="91929"/>
                    </a:cubicBezTo>
                    <a:cubicBezTo>
                      <a:pt x="257239" y="91929"/>
                      <a:pt x="323681" y="98020"/>
                      <a:pt x="358286" y="101637"/>
                    </a:cubicBezTo>
                    <a:cubicBezTo>
                      <a:pt x="359965" y="101803"/>
                      <a:pt x="360519" y="101877"/>
                      <a:pt x="360556" y="101877"/>
                    </a:cubicBezTo>
                    <a:lnTo>
                      <a:pt x="360666" y="101877"/>
                    </a:lnTo>
                    <a:lnTo>
                      <a:pt x="360666" y="23513"/>
                    </a:lnTo>
                    <a:lnTo>
                      <a:pt x="360593" y="23476"/>
                    </a:lnTo>
                    <a:cubicBezTo>
                      <a:pt x="303066" y="6810"/>
                      <a:pt x="250189" y="0"/>
                      <a:pt x="17819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139">
                <a:extLst>
                  <a:ext uri="{FF2B5EF4-FFF2-40B4-BE49-F238E27FC236}">
                    <a16:creationId xmlns:a16="http://schemas.microsoft.com/office/drawing/2014/main" id="{900EA22D-2FAD-C983-CFB5-406D84E811F9}"/>
                  </a:ext>
                </a:extLst>
              </p:cNvPr>
              <p:cNvSpPr/>
              <p:nvPr/>
            </p:nvSpPr>
            <p:spPr>
              <a:xfrm>
                <a:off x="8137984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4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56" y="2104"/>
                      <a:pt x="7474" y="3304"/>
                    </a:cubicBezTo>
                    <a:cubicBezTo>
                      <a:pt x="5093" y="2159"/>
                      <a:pt x="2547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140">
                <a:extLst>
                  <a:ext uri="{FF2B5EF4-FFF2-40B4-BE49-F238E27FC236}">
                    <a16:creationId xmlns:a16="http://schemas.microsoft.com/office/drawing/2014/main" id="{C309422B-74FF-CB6D-3C91-637B0E86BC0C}"/>
                  </a:ext>
                </a:extLst>
              </p:cNvPr>
              <p:cNvSpPr/>
              <p:nvPr/>
            </p:nvSpPr>
            <p:spPr>
              <a:xfrm>
                <a:off x="8166775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1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8" y="1200"/>
                      <a:pt x="3027" y="2547"/>
                      <a:pt x="4541" y="3820"/>
                    </a:cubicBezTo>
                    <a:cubicBezTo>
                      <a:pt x="3009" y="2547"/>
                      <a:pt x="1588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" name="Freeform: Shape 141">
                <a:extLst>
                  <a:ext uri="{FF2B5EF4-FFF2-40B4-BE49-F238E27FC236}">
                    <a16:creationId xmlns:a16="http://schemas.microsoft.com/office/drawing/2014/main" id="{E4B7E675-0EB8-A252-2492-DF2652C3E295}"/>
                  </a:ext>
                </a:extLst>
              </p:cNvPr>
              <p:cNvSpPr/>
              <p:nvPr/>
            </p:nvSpPr>
            <p:spPr>
              <a:xfrm>
                <a:off x="7816279" y="4216404"/>
                <a:ext cx="420665" cy="526714"/>
              </a:xfrm>
              <a:custGeom>
                <a:avLst/>
                <a:gdLst>
                  <a:gd name="connsiteX0" fmla="*/ 12125 w 420665"/>
                  <a:gd name="connsiteY0" fmla="*/ 139453 h 526714"/>
                  <a:gd name="connsiteX1" fmla="*/ 15503 w 420665"/>
                  <a:gd name="connsiteY1" fmla="*/ 124965 h 526714"/>
                  <a:gd name="connsiteX2" fmla="*/ 12125 w 420665"/>
                  <a:gd name="connsiteY2" fmla="*/ 139453 h 526714"/>
                  <a:gd name="connsiteX3" fmla="*/ 6588 w 420665"/>
                  <a:gd name="connsiteY3" fmla="*/ 169610 h 526714"/>
                  <a:gd name="connsiteX4" fmla="*/ 8822 w 420665"/>
                  <a:gd name="connsiteY4" fmla="*/ 154569 h 526714"/>
                  <a:gd name="connsiteX5" fmla="*/ 6588 w 420665"/>
                  <a:gd name="connsiteY5" fmla="*/ 169610 h 526714"/>
                  <a:gd name="connsiteX6" fmla="*/ 3137 w 420665"/>
                  <a:gd name="connsiteY6" fmla="*/ 199047 h 526714"/>
                  <a:gd name="connsiteX7" fmla="*/ 3968 w 420665"/>
                  <a:gd name="connsiteY7" fmla="*/ 188620 h 526714"/>
                  <a:gd name="connsiteX8" fmla="*/ 3137 w 420665"/>
                  <a:gd name="connsiteY8" fmla="*/ 199047 h 526714"/>
                  <a:gd name="connsiteX9" fmla="*/ 20080 w 420665"/>
                  <a:gd name="connsiteY9" fmla="*/ 110773 h 526714"/>
                  <a:gd name="connsiteX10" fmla="*/ 23937 w 420665"/>
                  <a:gd name="connsiteY10" fmla="*/ 99404 h 526714"/>
                  <a:gd name="connsiteX11" fmla="*/ 20080 w 420665"/>
                  <a:gd name="connsiteY11" fmla="*/ 110773 h 526714"/>
                  <a:gd name="connsiteX12" fmla="*/ 34051 w 420665"/>
                  <a:gd name="connsiteY12" fmla="*/ 77441 h 526714"/>
                  <a:gd name="connsiteX13" fmla="*/ 30821 w 420665"/>
                  <a:gd name="connsiteY13" fmla="*/ 84196 h 526714"/>
                  <a:gd name="connsiteX14" fmla="*/ 34051 w 420665"/>
                  <a:gd name="connsiteY14" fmla="*/ 77441 h 526714"/>
                  <a:gd name="connsiteX15" fmla="*/ 45937 w 420665"/>
                  <a:gd name="connsiteY15" fmla="*/ 58672 h 526714"/>
                  <a:gd name="connsiteX16" fmla="*/ 45696 w 420665"/>
                  <a:gd name="connsiteY16" fmla="*/ 59022 h 526714"/>
                  <a:gd name="connsiteX17" fmla="*/ 45937 w 420665"/>
                  <a:gd name="connsiteY17" fmla="*/ 58672 h 526714"/>
                  <a:gd name="connsiteX18" fmla="*/ 121348 w 420665"/>
                  <a:gd name="connsiteY18" fmla="*/ 518815 h 526714"/>
                  <a:gd name="connsiteX19" fmla="*/ 119631 w 420665"/>
                  <a:gd name="connsiteY19" fmla="*/ 518335 h 526714"/>
                  <a:gd name="connsiteX20" fmla="*/ 121348 w 420665"/>
                  <a:gd name="connsiteY20" fmla="*/ 518815 h 526714"/>
                  <a:gd name="connsiteX21" fmla="*/ 86355 w 420665"/>
                  <a:gd name="connsiteY21" fmla="*/ 506357 h 526714"/>
                  <a:gd name="connsiteX22" fmla="*/ 84454 w 420665"/>
                  <a:gd name="connsiteY22" fmla="*/ 505250 h 526714"/>
                  <a:gd name="connsiteX23" fmla="*/ 86355 w 420665"/>
                  <a:gd name="connsiteY23" fmla="*/ 506357 h 526714"/>
                  <a:gd name="connsiteX24" fmla="*/ 103297 w 420665"/>
                  <a:gd name="connsiteY24" fmla="*/ 513555 h 526714"/>
                  <a:gd name="connsiteX25" fmla="*/ 99440 w 420665"/>
                  <a:gd name="connsiteY25" fmla="*/ 511968 h 526714"/>
                  <a:gd name="connsiteX26" fmla="*/ 103297 w 420665"/>
                  <a:gd name="connsiteY26" fmla="*/ 513555 h 526714"/>
                  <a:gd name="connsiteX27" fmla="*/ 291050 w 420665"/>
                  <a:gd name="connsiteY27" fmla="*/ 410811 h 526714"/>
                  <a:gd name="connsiteX28" fmla="*/ 288300 w 420665"/>
                  <a:gd name="connsiteY28" fmla="*/ 413524 h 526714"/>
                  <a:gd name="connsiteX29" fmla="*/ 283373 w 420665"/>
                  <a:gd name="connsiteY29" fmla="*/ 417824 h 526714"/>
                  <a:gd name="connsiteX30" fmla="*/ 280752 w 420665"/>
                  <a:gd name="connsiteY30" fmla="*/ 419688 h 526714"/>
                  <a:gd name="connsiteX31" fmla="*/ 275178 w 420665"/>
                  <a:gd name="connsiteY31" fmla="*/ 423066 h 526714"/>
                  <a:gd name="connsiteX32" fmla="*/ 270970 w 420665"/>
                  <a:gd name="connsiteY32" fmla="*/ 425170 h 526714"/>
                  <a:gd name="connsiteX33" fmla="*/ 266707 w 420665"/>
                  <a:gd name="connsiteY33" fmla="*/ 426923 h 526714"/>
                  <a:gd name="connsiteX34" fmla="*/ 258715 w 420665"/>
                  <a:gd name="connsiteY34" fmla="*/ 429581 h 526714"/>
                  <a:gd name="connsiteX35" fmla="*/ 257202 w 420665"/>
                  <a:gd name="connsiteY35" fmla="*/ 429987 h 526714"/>
                  <a:gd name="connsiteX36" fmla="*/ 210342 w 420665"/>
                  <a:gd name="connsiteY36" fmla="*/ 434804 h 526714"/>
                  <a:gd name="connsiteX37" fmla="*/ 157355 w 420665"/>
                  <a:gd name="connsiteY37" fmla="*/ 429193 h 526714"/>
                  <a:gd name="connsiteX38" fmla="*/ 156765 w 420665"/>
                  <a:gd name="connsiteY38" fmla="*/ 429027 h 526714"/>
                  <a:gd name="connsiteX39" fmla="*/ 121883 w 420665"/>
                  <a:gd name="connsiteY39" fmla="*/ 404277 h 526714"/>
                  <a:gd name="connsiteX40" fmla="*/ 108281 w 420665"/>
                  <a:gd name="connsiteY40" fmla="*/ 370946 h 526714"/>
                  <a:gd name="connsiteX41" fmla="*/ 108244 w 420665"/>
                  <a:gd name="connsiteY41" fmla="*/ 370780 h 526714"/>
                  <a:gd name="connsiteX42" fmla="*/ 100326 w 420665"/>
                  <a:gd name="connsiteY42" fmla="*/ 267205 h 526714"/>
                  <a:gd name="connsiteX43" fmla="*/ 126423 w 420665"/>
                  <a:gd name="connsiteY43" fmla="*/ 117435 h 526714"/>
                  <a:gd name="connsiteX44" fmla="*/ 210361 w 420665"/>
                  <a:gd name="connsiteY44" fmla="*/ 91781 h 526714"/>
                  <a:gd name="connsiteX45" fmla="*/ 295092 w 420665"/>
                  <a:gd name="connsiteY45" fmla="*/ 118746 h 526714"/>
                  <a:gd name="connsiteX46" fmla="*/ 320395 w 420665"/>
                  <a:gd name="connsiteY46" fmla="*/ 267187 h 526714"/>
                  <a:gd name="connsiteX47" fmla="*/ 296974 w 420665"/>
                  <a:gd name="connsiteY47" fmla="*/ 403466 h 526714"/>
                  <a:gd name="connsiteX48" fmla="*/ 294077 w 420665"/>
                  <a:gd name="connsiteY48" fmla="*/ 407157 h 526714"/>
                  <a:gd name="connsiteX49" fmla="*/ 291050 w 420665"/>
                  <a:gd name="connsiteY49" fmla="*/ 410811 h 526714"/>
                  <a:gd name="connsiteX50" fmla="*/ 389568 w 420665"/>
                  <a:gd name="connsiteY50" fmla="*/ 81815 h 526714"/>
                  <a:gd name="connsiteX51" fmla="*/ 387538 w 420665"/>
                  <a:gd name="connsiteY51" fmla="*/ 77478 h 526714"/>
                  <a:gd name="connsiteX52" fmla="*/ 389568 w 420665"/>
                  <a:gd name="connsiteY52" fmla="*/ 81815 h 526714"/>
                  <a:gd name="connsiteX53" fmla="*/ 400070 w 420665"/>
                  <a:gd name="connsiteY53" fmla="*/ 107321 h 526714"/>
                  <a:gd name="connsiteX54" fmla="*/ 397523 w 420665"/>
                  <a:gd name="connsiteY54" fmla="*/ 99681 h 526714"/>
                  <a:gd name="connsiteX55" fmla="*/ 400070 w 420665"/>
                  <a:gd name="connsiteY55" fmla="*/ 107321 h 526714"/>
                  <a:gd name="connsiteX56" fmla="*/ 413672 w 420665"/>
                  <a:gd name="connsiteY56" fmla="*/ 165236 h 526714"/>
                  <a:gd name="connsiteX57" fmla="*/ 412195 w 420665"/>
                  <a:gd name="connsiteY57" fmla="*/ 155048 h 526714"/>
                  <a:gd name="connsiteX58" fmla="*/ 413672 w 420665"/>
                  <a:gd name="connsiteY58" fmla="*/ 165236 h 526714"/>
                  <a:gd name="connsiteX59" fmla="*/ 417289 w 420665"/>
                  <a:gd name="connsiteY59" fmla="*/ 194341 h 526714"/>
                  <a:gd name="connsiteX60" fmla="*/ 416846 w 420665"/>
                  <a:gd name="connsiteY60" fmla="*/ 188934 h 526714"/>
                  <a:gd name="connsiteX61" fmla="*/ 417289 w 420665"/>
                  <a:gd name="connsiteY61" fmla="*/ 194341 h 526714"/>
                  <a:gd name="connsiteX62" fmla="*/ 407987 w 420665"/>
                  <a:gd name="connsiteY62" fmla="*/ 135393 h 526714"/>
                  <a:gd name="connsiteX63" fmla="*/ 405754 w 420665"/>
                  <a:gd name="connsiteY63" fmla="*/ 125371 h 526714"/>
                  <a:gd name="connsiteX64" fmla="*/ 407987 w 420665"/>
                  <a:gd name="connsiteY64" fmla="*/ 135393 h 526714"/>
                  <a:gd name="connsiteX65" fmla="*/ 412638 w 420665"/>
                  <a:gd name="connsiteY65" fmla="*/ 373512 h 526714"/>
                  <a:gd name="connsiteX66" fmla="*/ 413229 w 420665"/>
                  <a:gd name="connsiteY66" fmla="*/ 369101 h 526714"/>
                  <a:gd name="connsiteX67" fmla="*/ 412638 w 420665"/>
                  <a:gd name="connsiteY67" fmla="*/ 373512 h 526714"/>
                  <a:gd name="connsiteX68" fmla="*/ 406436 w 420665"/>
                  <a:gd name="connsiteY68" fmla="*/ 401915 h 526714"/>
                  <a:gd name="connsiteX69" fmla="*/ 407544 w 420665"/>
                  <a:gd name="connsiteY69" fmla="*/ 396895 h 526714"/>
                  <a:gd name="connsiteX70" fmla="*/ 406436 w 420665"/>
                  <a:gd name="connsiteY70" fmla="*/ 401915 h 526714"/>
                  <a:gd name="connsiteX71" fmla="*/ 398519 w 420665"/>
                  <a:gd name="connsiteY71" fmla="*/ 426775 h 526714"/>
                  <a:gd name="connsiteX72" fmla="*/ 399626 w 420665"/>
                  <a:gd name="connsiteY72" fmla="*/ 423398 h 526714"/>
                  <a:gd name="connsiteX73" fmla="*/ 398519 w 420665"/>
                  <a:gd name="connsiteY73" fmla="*/ 426775 h 526714"/>
                  <a:gd name="connsiteX74" fmla="*/ 388811 w 420665"/>
                  <a:gd name="connsiteY74" fmla="*/ 448332 h 526714"/>
                  <a:gd name="connsiteX75" fmla="*/ 389088 w 420665"/>
                  <a:gd name="connsiteY75" fmla="*/ 447741 h 526714"/>
                  <a:gd name="connsiteX76" fmla="*/ 388811 w 420665"/>
                  <a:gd name="connsiteY76" fmla="*/ 448332 h 526714"/>
                  <a:gd name="connsiteX77" fmla="*/ 360537 w 420665"/>
                  <a:gd name="connsiteY77" fmla="*/ 485761 h 526714"/>
                  <a:gd name="connsiteX78" fmla="*/ 357824 w 420665"/>
                  <a:gd name="connsiteY78" fmla="*/ 487994 h 526714"/>
                  <a:gd name="connsiteX79" fmla="*/ 361515 w 420665"/>
                  <a:gd name="connsiteY79" fmla="*/ 484856 h 526714"/>
                  <a:gd name="connsiteX80" fmla="*/ 360537 w 420665"/>
                  <a:gd name="connsiteY80" fmla="*/ 485761 h 526714"/>
                  <a:gd name="connsiteX81" fmla="*/ 363841 w 420665"/>
                  <a:gd name="connsiteY81" fmla="*/ 483048 h 526714"/>
                  <a:gd name="connsiteX82" fmla="*/ 387778 w 420665"/>
                  <a:gd name="connsiteY82" fmla="*/ 450473 h 526714"/>
                  <a:gd name="connsiteX83" fmla="*/ 387980 w 420665"/>
                  <a:gd name="connsiteY83" fmla="*/ 450122 h 526714"/>
                  <a:gd name="connsiteX84" fmla="*/ 397412 w 420665"/>
                  <a:gd name="connsiteY84" fmla="*/ 429802 h 526714"/>
                  <a:gd name="connsiteX85" fmla="*/ 397763 w 420665"/>
                  <a:gd name="connsiteY85" fmla="*/ 429008 h 526714"/>
                  <a:gd name="connsiteX86" fmla="*/ 420666 w 420665"/>
                  <a:gd name="connsiteY86" fmla="*/ 267242 h 526714"/>
                  <a:gd name="connsiteX87" fmla="*/ 405108 w 420665"/>
                  <a:gd name="connsiteY87" fmla="*/ 122732 h 526714"/>
                  <a:gd name="connsiteX88" fmla="*/ 404997 w 420665"/>
                  <a:gd name="connsiteY88" fmla="*/ 122252 h 526714"/>
                  <a:gd name="connsiteX89" fmla="*/ 396840 w 420665"/>
                  <a:gd name="connsiteY89" fmla="*/ 97558 h 526714"/>
                  <a:gd name="connsiteX90" fmla="*/ 395843 w 420665"/>
                  <a:gd name="connsiteY90" fmla="*/ 95417 h 526714"/>
                  <a:gd name="connsiteX91" fmla="*/ 386781 w 420665"/>
                  <a:gd name="connsiteY91" fmla="*/ 75854 h 526714"/>
                  <a:gd name="connsiteX92" fmla="*/ 385305 w 420665"/>
                  <a:gd name="connsiteY92" fmla="*/ 73473 h 526714"/>
                  <a:gd name="connsiteX93" fmla="*/ 361921 w 420665"/>
                  <a:gd name="connsiteY93" fmla="*/ 42209 h 526714"/>
                  <a:gd name="connsiteX94" fmla="*/ 355000 w 420665"/>
                  <a:gd name="connsiteY94" fmla="*/ 36395 h 526714"/>
                  <a:gd name="connsiteX95" fmla="*/ 358820 w 420665"/>
                  <a:gd name="connsiteY95" fmla="*/ 39736 h 526714"/>
                  <a:gd name="connsiteX96" fmla="*/ 348909 w 420665"/>
                  <a:gd name="connsiteY96" fmla="*/ 31431 h 526714"/>
                  <a:gd name="connsiteX97" fmla="*/ 350496 w 420665"/>
                  <a:gd name="connsiteY97" fmla="*/ 32538 h 526714"/>
                  <a:gd name="connsiteX98" fmla="*/ 344093 w 420665"/>
                  <a:gd name="connsiteY98" fmla="*/ 28090 h 526714"/>
                  <a:gd name="connsiteX99" fmla="*/ 344850 w 420665"/>
                  <a:gd name="connsiteY99" fmla="*/ 28607 h 526714"/>
                  <a:gd name="connsiteX100" fmla="*/ 333591 w 420665"/>
                  <a:gd name="connsiteY100" fmla="*/ 21796 h 526714"/>
                  <a:gd name="connsiteX101" fmla="*/ 335824 w 420665"/>
                  <a:gd name="connsiteY101" fmla="*/ 22996 h 526714"/>
                  <a:gd name="connsiteX102" fmla="*/ 331210 w 420665"/>
                  <a:gd name="connsiteY102" fmla="*/ 20375 h 526714"/>
                  <a:gd name="connsiteX103" fmla="*/ 331173 w 420665"/>
                  <a:gd name="connsiteY103" fmla="*/ 20338 h 526714"/>
                  <a:gd name="connsiteX104" fmla="*/ 329180 w 420665"/>
                  <a:gd name="connsiteY104" fmla="*/ 19508 h 526714"/>
                  <a:gd name="connsiteX105" fmla="*/ 329383 w 420665"/>
                  <a:gd name="connsiteY105" fmla="*/ 19582 h 526714"/>
                  <a:gd name="connsiteX106" fmla="*/ 319638 w 420665"/>
                  <a:gd name="connsiteY106" fmla="*/ 15448 h 526714"/>
                  <a:gd name="connsiteX107" fmla="*/ 321706 w 420665"/>
                  <a:gd name="connsiteY107" fmla="*/ 16204 h 526714"/>
                  <a:gd name="connsiteX108" fmla="*/ 310171 w 420665"/>
                  <a:gd name="connsiteY108" fmla="*/ 11830 h 526714"/>
                  <a:gd name="connsiteX109" fmla="*/ 310724 w 420665"/>
                  <a:gd name="connsiteY109" fmla="*/ 12070 h 526714"/>
                  <a:gd name="connsiteX110" fmla="*/ 308454 w 420665"/>
                  <a:gd name="connsiteY110" fmla="*/ 11387 h 526714"/>
                  <a:gd name="connsiteX111" fmla="*/ 309893 w 420665"/>
                  <a:gd name="connsiteY111" fmla="*/ 11738 h 526714"/>
                  <a:gd name="connsiteX112" fmla="*/ 295369 w 420665"/>
                  <a:gd name="connsiteY112" fmla="*/ 7475 h 526714"/>
                  <a:gd name="connsiteX113" fmla="*/ 210324 w 420665"/>
                  <a:gd name="connsiteY113" fmla="*/ 0 h 526714"/>
                  <a:gd name="connsiteX114" fmla="*/ 60093 w 420665"/>
                  <a:gd name="connsiteY114" fmla="*/ 42209 h 526714"/>
                  <a:gd name="connsiteX115" fmla="*/ 47284 w 420665"/>
                  <a:gd name="connsiteY115" fmla="*/ 56844 h 526714"/>
                  <a:gd name="connsiteX116" fmla="*/ 46767 w 420665"/>
                  <a:gd name="connsiteY116" fmla="*/ 57398 h 526714"/>
                  <a:gd name="connsiteX117" fmla="*/ 36026 w 420665"/>
                  <a:gd name="connsiteY117" fmla="*/ 73953 h 526714"/>
                  <a:gd name="connsiteX118" fmla="*/ 34827 w 420665"/>
                  <a:gd name="connsiteY118" fmla="*/ 75817 h 526714"/>
                  <a:gd name="connsiteX119" fmla="*/ 24768 w 420665"/>
                  <a:gd name="connsiteY119" fmla="*/ 97097 h 526714"/>
                  <a:gd name="connsiteX120" fmla="*/ 24657 w 420665"/>
                  <a:gd name="connsiteY120" fmla="*/ 97337 h 526714"/>
                  <a:gd name="connsiteX121" fmla="*/ 0 w 420665"/>
                  <a:gd name="connsiteY121" fmla="*/ 267261 h 526714"/>
                  <a:gd name="connsiteX122" fmla="*/ 8397 w 420665"/>
                  <a:gd name="connsiteY122" fmla="*/ 378550 h 526714"/>
                  <a:gd name="connsiteX123" fmla="*/ 9191 w 420665"/>
                  <a:gd name="connsiteY123" fmla="*/ 382370 h 526714"/>
                  <a:gd name="connsiteX124" fmla="*/ 14672 w 420665"/>
                  <a:gd name="connsiteY124" fmla="*/ 406751 h 526714"/>
                  <a:gd name="connsiteX125" fmla="*/ 16628 w 420665"/>
                  <a:gd name="connsiteY125" fmla="*/ 413081 h 526714"/>
                  <a:gd name="connsiteX126" fmla="*/ 22682 w 420665"/>
                  <a:gd name="connsiteY126" fmla="*/ 431463 h 526714"/>
                  <a:gd name="connsiteX127" fmla="*/ 25580 w 420665"/>
                  <a:gd name="connsiteY127" fmla="*/ 437941 h 526714"/>
                  <a:gd name="connsiteX128" fmla="*/ 32464 w 420665"/>
                  <a:gd name="connsiteY128" fmla="*/ 452854 h 526714"/>
                  <a:gd name="connsiteX129" fmla="*/ 35398 w 420665"/>
                  <a:gd name="connsiteY129" fmla="*/ 457505 h 526714"/>
                  <a:gd name="connsiteX130" fmla="*/ 56881 w 420665"/>
                  <a:gd name="connsiteY130" fmla="*/ 485742 h 526714"/>
                  <a:gd name="connsiteX131" fmla="*/ 210342 w 420665"/>
                  <a:gd name="connsiteY131" fmla="*/ 526714 h 526714"/>
                  <a:gd name="connsiteX132" fmla="*/ 249801 w 420665"/>
                  <a:gd name="connsiteY132" fmla="*/ 525275 h 526714"/>
                  <a:gd name="connsiteX133" fmla="*/ 261336 w 420665"/>
                  <a:gd name="connsiteY133" fmla="*/ 524278 h 526714"/>
                  <a:gd name="connsiteX134" fmla="*/ 274071 w 420665"/>
                  <a:gd name="connsiteY134" fmla="*/ 522765 h 526714"/>
                  <a:gd name="connsiteX135" fmla="*/ 297067 w 420665"/>
                  <a:gd name="connsiteY135" fmla="*/ 518428 h 526714"/>
                  <a:gd name="connsiteX136" fmla="*/ 300850 w 420665"/>
                  <a:gd name="connsiteY136" fmla="*/ 517357 h 526714"/>
                  <a:gd name="connsiteX137" fmla="*/ 303563 w 420665"/>
                  <a:gd name="connsiteY137" fmla="*/ 516527 h 526714"/>
                  <a:gd name="connsiteX138" fmla="*/ 311167 w 420665"/>
                  <a:gd name="connsiteY138" fmla="*/ 514220 h 526714"/>
                  <a:gd name="connsiteX139" fmla="*/ 318254 w 420665"/>
                  <a:gd name="connsiteY139" fmla="*/ 511747 h 526714"/>
                  <a:gd name="connsiteX140" fmla="*/ 324862 w 420665"/>
                  <a:gd name="connsiteY140" fmla="*/ 509200 h 526714"/>
                  <a:gd name="connsiteX141" fmla="*/ 321447 w 420665"/>
                  <a:gd name="connsiteY141" fmla="*/ 510344 h 526714"/>
                  <a:gd name="connsiteX142" fmla="*/ 348208 w 420665"/>
                  <a:gd name="connsiteY142" fmla="*/ 495911 h 526714"/>
                  <a:gd name="connsiteX143" fmla="*/ 346658 w 420665"/>
                  <a:gd name="connsiteY143" fmla="*/ 497222 h 526714"/>
                  <a:gd name="connsiteX144" fmla="*/ 348762 w 420665"/>
                  <a:gd name="connsiteY144" fmla="*/ 495598 h 526714"/>
                  <a:gd name="connsiteX145" fmla="*/ 350478 w 420665"/>
                  <a:gd name="connsiteY145" fmla="*/ 494287 h 526714"/>
                  <a:gd name="connsiteX146" fmla="*/ 360537 w 420665"/>
                  <a:gd name="connsiteY146" fmla="*/ 485761 h 52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665" h="526714">
                    <a:moveTo>
                      <a:pt x="12125" y="139453"/>
                    </a:moveTo>
                    <a:cubicBezTo>
                      <a:pt x="13233" y="134562"/>
                      <a:pt x="14229" y="129542"/>
                      <a:pt x="15503" y="124965"/>
                    </a:cubicBezTo>
                    <a:cubicBezTo>
                      <a:pt x="14266" y="129505"/>
                      <a:pt x="13233" y="134562"/>
                      <a:pt x="12125" y="139453"/>
                    </a:cubicBezTo>
                    <a:moveTo>
                      <a:pt x="6588" y="169610"/>
                    </a:moveTo>
                    <a:cubicBezTo>
                      <a:pt x="7345" y="164553"/>
                      <a:pt x="7936" y="159349"/>
                      <a:pt x="8822" y="154569"/>
                    </a:cubicBezTo>
                    <a:cubicBezTo>
                      <a:pt x="7992" y="159312"/>
                      <a:pt x="7345" y="164590"/>
                      <a:pt x="6588" y="169610"/>
                    </a:cubicBezTo>
                    <a:moveTo>
                      <a:pt x="3137" y="199047"/>
                    </a:moveTo>
                    <a:cubicBezTo>
                      <a:pt x="3415" y="195633"/>
                      <a:pt x="3617" y="191960"/>
                      <a:pt x="3968" y="188620"/>
                    </a:cubicBezTo>
                    <a:cubicBezTo>
                      <a:pt x="3617" y="191923"/>
                      <a:pt x="3451" y="195615"/>
                      <a:pt x="3137" y="199047"/>
                    </a:cubicBezTo>
                    <a:moveTo>
                      <a:pt x="20080" y="110773"/>
                    </a:moveTo>
                    <a:cubicBezTo>
                      <a:pt x="21353" y="106989"/>
                      <a:pt x="22498" y="102984"/>
                      <a:pt x="23937" y="99404"/>
                    </a:cubicBezTo>
                    <a:cubicBezTo>
                      <a:pt x="22553" y="102984"/>
                      <a:pt x="21353" y="107008"/>
                      <a:pt x="20080" y="110773"/>
                    </a:cubicBezTo>
                    <a:moveTo>
                      <a:pt x="34051" y="77441"/>
                    </a:moveTo>
                    <a:cubicBezTo>
                      <a:pt x="32944" y="79545"/>
                      <a:pt x="31947" y="82018"/>
                      <a:pt x="30821" y="84196"/>
                    </a:cubicBezTo>
                    <a:cubicBezTo>
                      <a:pt x="31928" y="81981"/>
                      <a:pt x="32888" y="79545"/>
                      <a:pt x="34051" y="77441"/>
                    </a:cubicBezTo>
                    <a:moveTo>
                      <a:pt x="45937" y="58672"/>
                    </a:moveTo>
                    <a:cubicBezTo>
                      <a:pt x="45863" y="58782"/>
                      <a:pt x="45770" y="58911"/>
                      <a:pt x="45696" y="59022"/>
                    </a:cubicBezTo>
                    <a:cubicBezTo>
                      <a:pt x="45770" y="58911"/>
                      <a:pt x="45863" y="58782"/>
                      <a:pt x="45937" y="58672"/>
                    </a:cubicBezTo>
                    <a:moveTo>
                      <a:pt x="121348" y="518815"/>
                    </a:moveTo>
                    <a:cubicBezTo>
                      <a:pt x="120757" y="518704"/>
                      <a:pt x="120203" y="518501"/>
                      <a:pt x="119631" y="518335"/>
                    </a:cubicBezTo>
                    <a:cubicBezTo>
                      <a:pt x="120203" y="518501"/>
                      <a:pt x="120757" y="518686"/>
                      <a:pt x="121348" y="518815"/>
                    </a:cubicBezTo>
                    <a:moveTo>
                      <a:pt x="86355" y="506357"/>
                    </a:moveTo>
                    <a:cubicBezTo>
                      <a:pt x="85672" y="506044"/>
                      <a:pt x="85082" y="505601"/>
                      <a:pt x="84454" y="505250"/>
                    </a:cubicBezTo>
                    <a:cubicBezTo>
                      <a:pt x="85082" y="505601"/>
                      <a:pt x="85672" y="506044"/>
                      <a:pt x="86355" y="506357"/>
                    </a:cubicBezTo>
                    <a:moveTo>
                      <a:pt x="103297" y="513555"/>
                    </a:moveTo>
                    <a:cubicBezTo>
                      <a:pt x="101987" y="513075"/>
                      <a:pt x="100751" y="512485"/>
                      <a:pt x="99440" y="511968"/>
                    </a:cubicBezTo>
                    <a:cubicBezTo>
                      <a:pt x="100751" y="512485"/>
                      <a:pt x="101987" y="513094"/>
                      <a:pt x="103297" y="513555"/>
                    </a:cubicBezTo>
                    <a:moveTo>
                      <a:pt x="291050" y="410811"/>
                    </a:moveTo>
                    <a:cubicBezTo>
                      <a:pt x="290220" y="411771"/>
                      <a:pt x="289260" y="412638"/>
                      <a:pt x="288300" y="413524"/>
                    </a:cubicBezTo>
                    <a:cubicBezTo>
                      <a:pt x="286713" y="415037"/>
                      <a:pt x="285071" y="416514"/>
                      <a:pt x="283373" y="417824"/>
                    </a:cubicBezTo>
                    <a:cubicBezTo>
                      <a:pt x="282542" y="418452"/>
                      <a:pt x="281656" y="419061"/>
                      <a:pt x="280752" y="419688"/>
                    </a:cubicBezTo>
                    <a:cubicBezTo>
                      <a:pt x="278962" y="420888"/>
                      <a:pt x="277098" y="421995"/>
                      <a:pt x="275178" y="423066"/>
                    </a:cubicBezTo>
                    <a:cubicBezTo>
                      <a:pt x="273831" y="423786"/>
                      <a:pt x="272428" y="424505"/>
                      <a:pt x="270970" y="425170"/>
                    </a:cubicBezTo>
                    <a:cubicBezTo>
                      <a:pt x="269623" y="425760"/>
                      <a:pt x="268184" y="426369"/>
                      <a:pt x="266707" y="426923"/>
                    </a:cubicBezTo>
                    <a:cubicBezTo>
                      <a:pt x="264197" y="427883"/>
                      <a:pt x="261613" y="428787"/>
                      <a:pt x="258715" y="429581"/>
                    </a:cubicBezTo>
                    <a:cubicBezTo>
                      <a:pt x="258199" y="429691"/>
                      <a:pt x="257719" y="429858"/>
                      <a:pt x="257202" y="429987"/>
                    </a:cubicBezTo>
                    <a:cubicBezTo>
                      <a:pt x="245261" y="433050"/>
                      <a:pt x="230145" y="434804"/>
                      <a:pt x="210342" y="434804"/>
                    </a:cubicBezTo>
                    <a:cubicBezTo>
                      <a:pt x="189653" y="434804"/>
                      <a:pt x="171991" y="433530"/>
                      <a:pt x="157355" y="429193"/>
                    </a:cubicBezTo>
                    <a:cubicBezTo>
                      <a:pt x="157152" y="429119"/>
                      <a:pt x="156949" y="429082"/>
                      <a:pt x="156765" y="429027"/>
                    </a:cubicBezTo>
                    <a:cubicBezTo>
                      <a:pt x="142092" y="424579"/>
                      <a:pt x="130428" y="416975"/>
                      <a:pt x="121883" y="404277"/>
                    </a:cubicBezTo>
                    <a:cubicBezTo>
                      <a:pt x="116070" y="395733"/>
                      <a:pt x="111585" y="384991"/>
                      <a:pt x="108281" y="370946"/>
                    </a:cubicBezTo>
                    <a:cubicBezTo>
                      <a:pt x="108244" y="370909"/>
                      <a:pt x="108244" y="370872"/>
                      <a:pt x="108244" y="370780"/>
                    </a:cubicBezTo>
                    <a:cubicBezTo>
                      <a:pt x="102670" y="347304"/>
                      <a:pt x="100326" y="314526"/>
                      <a:pt x="100326" y="267205"/>
                    </a:cubicBezTo>
                    <a:cubicBezTo>
                      <a:pt x="100326" y="185907"/>
                      <a:pt x="108115" y="141151"/>
                      <a:pt x="126423" y="117435"/>
                    </a:cubicBezTo>
                    <a:cubicBezTo>
                      <a:pt x="144712" y="93682"/>
                      <a:pt x="174002" y="91781"/>
                      <a:pt x="210361" y="91781"/>
                    </a:cubicBezTo>
                    <a:cubicBezTo>
                      <a:pt x="252292" y="91781"/>
                      <a:pt x="278223" y="96082"/>
                      <a:pt x="295092" y="118746"/>
                    </a:cubicBezTo>
                    <a:cubicBezTo>
                      <a:pt x="312828" y="142535"/>
                      <a:pt x="320395" y="186922"/>
                      <a:pt x="320395" y="267187"/>
                    </a:cubicBezTo>
                    <a:cubicBezTo>
                      <a:pt x="320395" y="339110"/>
                      <a:pt x="313401" y="379879"/>
                      <a:pt x="296974" y="403466"/>
                    </a:cubicBezTo>
                    <a:cubicBezTo>
                      <a:pt x="296107" y="404739"/>
                      <a:pt x="295074" y="405939"/>
                      <a:pt x="294077" y="407157"/>
                    </a:cubicBezTo>
                    <a:cubicBezTo>
                      <a:pt x="293080" y="408430"/>
                      <a:pt x="292120" y="409704"/>
                      <a:pt x="291050" y="410811"/>
                    </a:cubicBezTo>
                    <a:moveTo>
                      <a:pt x="389568" y="81815"/>
                    </a:moveTo>
                    <a:cubicBezTo>
                      <a:pt x="388848" y="80431"/>
                      <a:pt x="388258" y="78825"/>
                      <a:pt x="387538" y="77478"/>
                    </a:cubicBezTo>
                    <a:cubicBezTo>
                      <a:pt x="388258" y="78844"/>
                      <a:pt x="388848" y="80431"/>
                      <a:pt x="389568" y="81815"/>
                    </a:cubicBezTo>
                    <a:moveTo>
                      <a:pt x="400070" y="107321"/>
                    </a:moveTo>
                    <a:cubicBezTo>
                      <a:pt x="399202" y="104811"/>
                      <a:pt x="398446" y="102080"/>
                      <a:pt x="397523" y="99681"/>
                    </a:cubicBezTo>
                    <a:cubicBezTo>
                      <a:pt x="398446" y="102061"/>
                      <a:pt x="399202" y="104811"/>
                      <a:pt x="400070" y="107321"/>
                    </a:cubicBezTo>
                    <a:moveTo>
                      <a:pt x="413672" y="165236"/>
                    </a:moveTo>
                    <a:cubicBezTo>
                      <a:pt x="413155" y="161896"/>
                      <a:pt x="412749" y="158278"/>
                      <a:pt x="412195" y="155048"/>
                    </a:cubicBezTo>
                    <a:cubicBezTo>
                      <a:pt x="412767" y="158278"/>
                      <a:pt x="413155" y="161896"/>
                      <a:pt x="413672" y="165236"/>
                    </a:cubicBezTo>
                    <a:moveTo>
                      <a:pt x="417289" y="194341"/>
                    </a:moveTo>
                    <a:cubicBezTo>
                      <a:pt x="417086" y="192588"/>
                      <a:pt x="417012" y="190650"/>
                      <a:pt x="416846" y="188934"/>
                    </a:cubicBezTo>
                    <a:cubicBezTo>
                      <a:pt x="417012" y="190650"/>
                      <a:pt x="417104" y="192606"/>
                      <a:pt x="417289" y="194341"/>
                    </a:cubicBezTo>
                    <a:moveTo>
                      <a:pt x="407987" y="135393"/>
                    </a:moveTo>
                    <a:cubicBezTo>
                      <a:pt x="407230" y="132089"/>
                      <a:pt x="406603" y="128509"/>
                      <a:pt x="405754" y="125371"/>
                    </a:cubicBezTo>
                    <a:cubicBezTo>
                      <a:pt x="406603" y="128564"/>
                      <a:pt x="407230" y="132108"/>
                      <a:pt x="407987" y="135393"/>
                    </a:cubicBezTo>
                    <a:moveTo>
                      <a:pt x="412638" y="373512"/>
                    </a:moveTo>
                    <a:cubicBezTo>
                      <a:pt x="412841" y="372127"/>
                      <a:pt x="412989" y="370522"/>
                      <a:pt x="413229" y="369101"/>
                    </a:cubicBezTo>
                    <a:cubicBezTo>
                      <a:pt x="413007" y="370522"/>
                      <a:pt x="412841" y="372109"/>
                      <a:pt x="412638" y="373512"/>
                    </a:cubicBezTo>
                    <a:moveTo>
                      <a:pt x="406436" y="401915"/>
                    </a:moveTo>
                    <a:cubicBezTo>
                      <a:pt x="406843" y="400365"/>
                      <a:pt x="407156" y="398538"/>
                      <a:pt x="407544" y="396895"/>
                    </a:cubicBezTo>
                    <a:cubicBezTo>
                      <a:pt x="407156" y="398519"/>
                      <a:pt x="406880" y="400310"/>
                      <a:pt x="406436" y="401915"/>
                    </a:cubicBezTo>
                    <a:moveTo>
                      <a:pt x="398519" y="426775"/>
                    </a:moveTo>
                    <a:cubicBezTo>
                      <a:pt x="398925" y="425705"/>
                      <a:pt x="399239" y="424468"/>
                      <a:pt x="399626" y="423398"/>
                    </a:cubicBezTo>
                    <a:cubicBezTo>
                      <a:pt x="399239" y="424468"/>
                      <a:pt x="398925" y="425687"/>
                      <a:pt x="398519" y="426775"/>
                    </a:cubicBezTo>
                    <a:moveTo>
                      <a:pt x="388811" y="448332"/>
                    </a:moveTo>
                    <a:cubicBezTo>
                      <a:pt x="388922" y="448129"/>
                      <a:pt x="389014" y="447926"/>
                      <a:pt x="389088" y="447741"/>
                    </a:cubicBezTo>
                    <a:cubicBezTo>
                      <a:pt x="389014" y="447926"/>
                      <a:pt x="388940" y="448129"/>
                      <a:pt x="388811" y="448332"/>
                    </a:cubicBezTo>
                    <a:moveTo>
                      <a:pt x="360537" y="485761"/>
                    </a:moveTo>
                    <a:cubicBezTo>
                      <a:pt x="359669" y="486554"/>
                      <a:pt x="358710" y="487200"/>
                      <a:pt x="357824" y="487994"/>
                    </a:cubicBezTo>
                    <a:cubicBezTo>
                      <a:pt x="359060" y="486923"/>
                      <a:pt x="360333" y="485964"/>
                      <a:pt x="361515" y="484856"/>
                    </a:cubicBezTo>
                    <a:cubicBezTo>
                      <a:pt x="361201" y="485115"/>
                      <a:pt x="360851" y="485447"/>
                      <a:pt x="360537" y="485761"/>
                    </a:cubicBezTo>
                    <a:cubicBezTo>
                      <a:pt x="361570" y="484801"/>
                      <a:pt x="362807" y="484081"/>
                      <a:pt x="363841" y="483048"/>
                    </a:cubicBezTo>
                    <a:cubicBezTo>
                      <a:pt x="372995" y="473986"/>
                      <a:pt x="380913" y="463041"/>
                      <a:pt x="387778" y="450473"/>
                    </a:cubicBezTo>
                    <a:cubicBezTo>
                      <a:pt x="387852" y="450362"/>
                      <a:pt x="387944" y="450233"/>
                      <a:pt x="387980" y="450122"/>
                    </a:cubicBezTo>
                    <a:cubicBezTo>
                      <a:pt x="391451" y="443829"/>
                      <a:pt x="394551" y="437000"/>
                      <a:pt x="397412" y="429802"/>
                    </a:cubicBezTo>
                    <a:cubicBezTo>
                      <a:pt x="397523" y="429525"/>
                      <a:pt x="397652" y="429285"/>
                      <a:pt x="397763" y="429008"/>
                    </a:cubicBezTo>
                    <a:cubicBezTo>
                      <a:pt x="413229" y="389660"/>
                      <a:pt x="420666" y="336766"/>
                      <a:pt x="420666" y="267242"/>
                    </a:cubicBezTo>
                    <a:cubicBezTo>
                      <a:pt x="420666" y="207980"/>
                      <a:pt x="415536" y="160474"/>
                      <a:pt x="405108" y="122732"/>
                    </a:cubicBezTo>
                    <a:cubicBezTo>
                      <a:pt x="405071" y="122566"/>
                      <a:pt x="405034" y="122418"/>
                      <a:pt x="404997" y="122252"/>
                    </a:cubicBezTo>
                    <a:cubicBezTo>
                      <a:pt x="402524" y="113504"/>
                      <a:pt x="399830" y="105236"/>
                      <a:pt x="396840" y="97558"/>
                    </a:cubicBezTo>
                    <a:cubicBezTo>
                      <a:pt x="396526" y="96801"/>
                      <a:pt x="396157" y="96174"/>
                      <a:pt x="395843" y="95417"/>
                    </a:cubicBezTo>
                    <a:cubicBezTo>
                      <a:pt x="393056" y="88496"/>
                      <a:pt x="390085" y="81889"/>
                      <a:pt x="386781" y="75854"/>
                    </a:cubicBezTo>
                    <a:cubicBezTo>
                      <a:pt x="386302" y="74987"/>
                      <a:pt x="385784" y="74304"/>
                      <a:pt x="385305" y="73473"/>
                    </a:cubicBezTo>
                    <a:cubicBezTo>
                      <a:pt x="378458" y="61495"/>
                      <a:pt x="370835" y="50920"/>
                      <a:pt x="361921" y="42209"/>
                    </a:cubicBezTo>
                    <a:cubicBezTo>
                      <a:pt x="359780" y="40105"/>
                      <a:pt x="357307" y="38315"/>
                      <a:pt x="355000" y="36395"/>
                    </a:cubicBezTo>
                    <a:cubicBezTo>
                      <a:pt x="356311" y="37465"/>
                      <a:pt x="357584" y="38628"/>
                      <a:pt x="358820" y="39736"/>
                    </a:cubicBezTo>
                    <a:cubicBezTo>
                      <a:pt x="355591" y="36801"/>
                      <a:pt x="352306" y="33959"/>
                      <a:pt x="348909" y="31431"/>
                    </a:cubicBezTo>
                    <a:cubicBezTo>
                      <a:pt x="349390" y="31837"/>
                      <a:pt x="349980" y="32150"/>
                      <a:pt x="350496" y="32538"/>
                    </a:cubicBezTo>
                    <a:cubicBezTo>
                      <a:pt x="348430" y="30988"/>
                      <a:pt x="346289" y="29511"/>
                      <a:pt x="344093" y="28090"/>
                    </a:cubicBezTo>
                    <a:cubicBezTo>
                      <a:pt x="344369" y="28256"/>
                      <a:pt x="344609" y="28441"/>
                      <a:pt x="344850" y="28607"/>
                    </a:cubicBezTo>
                    <a:cubicBezTo>
                      <a:pt x="341195" y="26134"/>
                      <a:pt x="337448" y="23882"/>
                      <a:pt x="333591" y="21796"/>
                    </a:cubicBezTo>
                    <a:cubicBezTo>
                      <a:pt x="334311" y="22203"/>
                      <a:pt x="335104" y="22553"/>
                      <a:pt x="335824" y="22996"/>
                    </a:cubicBezTo>
                    <a:cubicBezTo>
                      <a:pt x="334274" y="22129"/>
                      <a:pt x="332797" y="21169"/>
                      <a:pt x="331210" y="20375"/>
                    </a:cubicBezTo>
                    <a:cubicBezTo>
                      <a:pt x="331210" y="20375"/>
                      <a:pt x="331173" y="20375"/>
                      <a:pt x="331173" y="20338"/>
                    </a:cubicBezTo>
                    <a:cubicBezTo>
                      <a:pt x="330527" y="20025"/>
                      <a:pt x="329826" y="19785"/>
                      <a:pt x="329180" y="19508"/>
                    </a:cubicBezTo>
                    <a:cubicBezTo>
                      <a:pt x="329254" y="19508"/>
                      <a:pt x="329291" y="19545"/>
                      <a:pt x="329383" y="19582"/>
                    </a:cubicBezTo>
                    <a:cubicBezTo>
                      <a:pt x="326246" y="18031"/>
                      <a:pt x="322942" y="16758"/>
                      <a:pt x="319638" y="15448"/>
                    </a:cubicBezTo>
                    <a:cubicBezTo>
                      <a:pt x="320322" y="15688"/>
                      <a:pt x="321023" y="15927"/>
                      <a:pt x="321706" y="16204"/>
                    </a:cubicBezTo>
                    <a:cubicBezTo>
                      <a:pt x="317959" y="14654"/>
                      <a:pt x="314157" y="13141"/>
                      <a:pt x="310171" y="11830"/>
                    </a:cubicBezTo>
                    <a:cubicBezTo>
                      <a:pt x="310374" y="11904"/>
                      <a:pt x="310521" y="11996"/>
                      <a:pt x="310724" y="12070"/>
                    </a:cubicBezTo>
                    <a:cubicBezTo>
                      <a:pt x="309967" y="11793"/>
                      <a:pt x="309211" y="11627"/>
                      <a:pt x="308454" y="11387"/>
                    </a:cubicBezTo>
                    <a:cubicBezTo>
                      <a:pt x="308934" y="11553"/>
                      <a:pt x="309451" y="11627"/>
                      <a:pt x="309893" y="11738"/>
                    </a:cubicBezTo>
                    <a:cubicBezTo>
                      <a:pt x="305206" y="10225"/>
                      <a:pt x="300499" y="8674"/>
                      <a:pt x="295369" y="7475"/>
                    </a:cubicBezTo>
                    <a:cubicBezTo>
                      <a:pt x="273129" y="2233"/>
                      <a:pt x="247715" y="0"/>
                      <a:pt x="210324" y="0"/>
                    </a:cubicBezTo>
                    <a:cubicBezTo>
                      <a:pt x="146318" y="0"/>
                      <a:pt x="96285" y="7161"/>
                      <a:pt x="60093" y="42209"/>
                    </a:cubicBezTo>
                    <a:cubicBezTo>
                      <a:pt x="55516" y="46620"/>
                      <a:pt x="51307" y="51640"/>
                      <a:pt x="47284" y="56844"/>
                    </a:cubicBezTo>
                    <a:cubicBezTo>
                      <a:pt x="47118" y="57047"/>
                      <a:pt x="46933" y="57195"/>
                      <a:pt x="46767" y="57398"/>
                    </a:cubicBezTo>
                    <a:cubicBezTo>
                      <a:pt x="42910" y="62492"/>
                      <a:pt x="39404" y="68103"/>
                      <a:pt x="36026" y="73953"/>
                    </a:cubicBezTo>
                    <a:cubicBezTo>
                      <a:pt x="35675" y="74581"/>
                      <a:pt x="35232" y="75153"/>
                      <a:pt x="34827" y="75817"/>
                    </a:cubicBezTo>
                    <a:cubicBezTo>
                      <a:pt x="31172" y="82387"/>
                      <a:pt x="27832" y="89493"/>
                      <a:pt x="24768" y="97097"/>
                    </a:cubicBezTo>
                    <a:cubicBezTo>
                      <a:pt x="24731" y="97171"/>
                      <a:pt x="24694" y="97263"/>
                      <a:pt x="24657" y="97337"/>
                    </a:cubicBezTo>
                    <a:cubicBezTo>
                      <a:pt x="8029" y="138346"/>
                      <a:pt x="0" y="193917"/>
                      <a:pt x="0" y="267261"/>
                    </a:cubicBezTo>
                    <a:cubicBezTo>
                      <a:pt x="0" y="310577"/>
                      <a:pt x="2786" y="347378"/>
                      <a:pt x="8397" y="378550"/>
                    </a:cubicBezTo>
                    <a:cubicBezTo>
                      <a:pt x="8637" y="379897"/>
                      <a:pt x="8988" y="381060"/>
                      <a:pt x="9191" y="382370"/>
                    </a:cubicBezTo>
                    <a:cubicBezTo>
                      <a:pt x="10815" y="390879"/>
                      <a:pt x="12569" y="399110"/>
                      <a:pt x="14672" y="406751"/>
                    </a:cubicBezTo>
                    <a:cubicBezTo>
                      <a:pt x="15263" y="408984"/>
                      <a:pt x="15982" y="410922"/>
                      <a:pt x="16628" y="413081"/>
                    </a:cubicBezTo>
                    <a:cubicBezTo>
                      <a:pt x="18530" y="419448"/>
                      <a:pt x="20449" y="425723"/>
                      <a:pt x="22682" y="431463"/>
                    </a:cubicBezTo>
                    <a:cubicBezTo>
                      <a:pt x="23549" y="433770"/>
                      <a:pt x="24639" y="435726"/>
                      <a:pt x="25580" y="437941"/>
                    </a:cubicBezTo>
                    <a:cubicBezTo>
                      <a:pt x="27776" y="443072"/>
                      <a:pt x="29954" y="448240"/>
                      <a:pt x="32464" y="452854"/>
                    </a:cubicBezTo>
                    <a:cubicBezTo>
                      <a:pt x="33387" y="454533"/>
                      <a:pt x="34457" y="455917"/>
                      <a:pt x="35398" y="457505"/>
                    </a:cubicBezTo>
                    <a:cubicBezTo>
                      <a:pt x="41729" y="468283"/>
                      <a:pt x="48724" y="477917"/>
                      <a:pt x="56881" y="485742"/>
                    </a:cubicBezTo>
                    <a:cubicBezTo>
                      <a:pt x="92169" y="519867"/>
                      <a:pt x="141760" y="526714"/>
                      <a:pt x="210342" y="526714"/>
                    </a:cubicBezTo>
                    <a:cubicBezTo>
                      <a:pt x="223557" y="526714"/>
                      <a:pt x="236753" y="526198"/>
                      <a:pt x="249801" y="525275"/>
                    </a:cubicBezTo>
                    <a:cubicBezTo>
                      <a:pt x="253695" y="524998"/>
                      <a:pt x="257552" y="524684"/>
                      <a:pt x="261336" y="524278"/>
                    </a:cubicBezTo>
                    <a:cubicBezTo>
                      <a:pt x="265599" y="523835"/>
                      <a:pt x="269844" y="523355"/>
                      <a:pt x="274071" y="522765"/>
                    </a:cubicBezTo>
                    <a:cubicBezTo>
                      <a:pt x="281989" y="521621"/>
                      <a:pt x="289703" y="520255"/>
                      <a:pt x="297067" y="518428"/>
                    </a:cubicBezTo>
                    <a:cubicBezTo>
                      <a:pt x="298340" y="518114"/>
                      <a:pt x="299577" y="517671"/>
                      <a:pt x="300850" y="517357"/>
                    </a:cubicBezTo>
                    <a:cubicBezTo>
                      <a:pt x="301773" y="517080"/>
                      <a:pt x="302641" y="516767"/>
                      <a:pt x="303563" y="516527"/>
                    </a:cubicBezTo>
                    <a:cubicBezTo>
                      <a:pt x="306221" y="515770"/>
                      <a:pt x="308694" y="514976"/>
                      <a:pt x="311167" y="514220"/>
                    </a:cubicBezTo>
                    <a:cubicBezTo>
                      <a:pt x="313548" y="513426"/>
                      <a:pt x="315947" y="512669"/>
                      <a:pt x="318254" y="511747"/>
                    </a:cubicBezTo>
                    <a:cubicBezTo>
                      <a:pt x="320487" y="510916"/>
                      <a:pt x="322794" y="510067"/>
                      <a:pt x="324862" y="509200"/>
                    </a:cubicBezTo>
                    <a:cubicBezTo>
                      <a:pt x="323791" y="509680"/>
                      <a:pt x="322518" y="509920"/>
                      <a:pt x="321447" y="510344"/>
                    </a:cubicBezTo>
                    <a:cubicBezTo>
                      <a:pt x="330952" y="506450"/>
                      <a:pt x="339940" y="501799"/>
                      <a:pt x="348208" y="495911"/>
                    </a:cubicBezTo>
                    <a:cubicBezTo>
                      <a:pt x="347692" y="496317"/>
                      <a:pt x="347212" y="496871"/>
                      <a:pt x="346658" y="497222"/>
                    </a:cubicBezTo>
                    <a:cubicBezTo>
                      <a:pt x="347414" y="496705"/>
                      <a:pt x="348042" y="496151"/>
                      <a:pt x="348762" y="495598"/>
                    </a:cubicBezTo>
                    <a:cubicBezTo>
                      <a:pt x="349316" y="495191"/>
                      <a:pt x="349869" y="494730"/>
                      <a:pt x="350478" y="494287"/>
                    </a:cubicBezTo>
                    <a:cubicBezTo>
                      <a:pt x="354096" y="491482"/>
                      <a:pt x="357436" y="488658"/>
                      <a:pt x="360537" y="4857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142">
                <a:extLst>
                  <a:ext uri="{FF2B5EF4-FFF2-40B4-BE49-F238E27FC236}">
                    <a16:creationId xmlns:a16="http://schemas.microsoft.com/office/drawing/2014/main" id="{C0B016E4-59DD-4B5C-C6B7-52D4C14F9E74}"/>
                  </a:ext>
                </a:extLst>
              </p:cNvPr>
              <p:cNvSpPr/>
              <p:nvPr/>
            </p:nvSpPr>
            <p:spPr>
              <a:xfrm>
                <a:off x="8126172" y="4228105"/>
                <a:ext cx="277" cy="73"/>
              </a:xfrm>
              <a:custGeom>
                <a:avLst/>
                <a:gdLst>
                  <a:gd name="connsiteX0" fmla="*/ 0 w 277"/>
                  <a:gd name="connsiteY0" fmla="*/ 0 h 73"/>
                  <a:gd name="connsiteX1" fmla="*/ 278 w 277"/>
                  <a:gd name="connsiteY1" fmla="*/ 74 h 73"/>
                  <a:gd name="connsiteX2" fmla="*/ 0 w 277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7" h="73">
                    <a:moveTo>
                      <a:pt x="0" y="0"/>
                    </a:moveTo>
                    <a:cubicBezTo>
                      <a:pt x="74" y="37"/>
                      <a:pt x="204" y="37"/>
                      <a:pt x="278" y="74"/>
                    </a:cubicBezTo>
                    <a:cubicBezTo>
                      <a:pt x="204" y="37"/>
                      <a:pt x="93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: Shape 143">
                <a:extLst>
                  <a:ext uri="{FF2B5EF4-FFF2-40B4-BE49-F238E27FC236}">
                    <a16:creationId xmlns:a16="http://schemas.microsoft.com/office/drawing/2014/main" id="{3D4849E9-CDB4-5FE9-897F-5B211722842D}"/>
                  </a:ext>
                </a:extLst>
              </p:cNvPr>
              <p:cNvSpPr/>
              <p:nvPr/>
            </p:nvSpPr>
            <p:spPr>
              <a:xfrm>
                <a:off x="8152103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8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0" y="1587"/>
                      <a:pt x="5611" y="3304"/>
                      <a:pt x="8268" y="5094"/>
                    </a:cubicBezTo>
                    <a:cubicBezTo>
                      <a:pt x="5685" y="3341"/>
                      <a:pt x="2916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: Shape 144">
                <a:extLst>
                  <a:ext uri="{FF2B5EF4-FFF2-40B4-BE49-F238E27FC236}">
                    <a16:creationId xmlns:a16="http://schemas.microsoft.com/office/drawing/2014/main" id="{1A87F917-5FCE-4036-9F1A-4DDE8AB37A85}"/>
                  </a:ext>
                </a:extLst>
              </p:cNvPr>
              <p:cNvSpPr/>
              <p:nvPr/>
            </p:nvSpPr>
            <p:spPr>
              <a:xfrm>
                <a:off x="8639414" y="4232590"/>
                <a:ext cx="7363" cy="3229"/>
              </a:xfrm>
              <a:custGeom>
                <a:avLst/>
                <a:gdLst>
                  <a:gd name="connsiteX0" fmla="*/ 0 w 7363"/>
                  <a:gd name="connsiteY0" fmla="*/ 0 h 3229"/>
                  <a:gd name="connsiteX1" fmla="*/ 7363 w 7363"/>
                  <a:gd name="connsiteY1" fmla="*/ 3230 h 3229"/>
                  <a:gd name="connsiteX2" fmla="*/ 0 w 7363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3" h="3229">
                    <a:moveTo>
                      <a:pt x="0" y="0"/>
                    </a:moveTo>
                    <a:cubicBezTo>
                      <a:pt x="2473" y="1033"/>
                      <a:pt x="4965" y="2067"/>
                      <a:pt x="7363" y="3230"/>
                    </a:cubicBezTo>
                    <a:cubicBezTo>
                      <a:pt x="5020" y="2104"/>
                      <a:pt x="2510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: Shape 145">
                <a:extLst>
                  <a:ext uri="{FF2B5EF4-FFF2-40B4-BE49-F238E27FC236}">
                    <a16:creationId xmlns:a16="http://schemas.microsoft.com/office/drawing/2014/main" id="{602D1C04-6821-C392-F4EF-78EA143E220E}"/>
                  </a:ext>
                </a:extLst>
              </p:cNvPr>
              <p:cNvSpPr/>
              <p:nvPr/>
            </p:nvSpPr>
            <p:spPr>
              <a:xfrm>
                <a:off x="8653515" y="4239381"/>
                <a:ext cx="8194" cy="5056"/>
              </a:xfrm>
              <a:custGeom>
                <a:avLst/>
                <a:gdLst>
                  <a:gd name="connsiteX0" fmla="*/ 0 w 8194"/>
                  <a:gd name="connsiteY0" fmla="*/ 0 h 5056"/>
                  <a:gd name="connsiteX1" fmla="*/ 8194 w 8194"/>
                  <a:gd name="connsiteY1" fmla="*/ 5057 h 5056"/>
                  <a:gd name="connsiteX2" fmla="*/ 0 w 8194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94" h="5056">
                    <a:moveTo>
                      <a:pt x="0" y="0"/>
                    </a:moveTo>
                    <a:cubicBezTo>
                      <a:pt x="2823" y="1587"/>
                      <a:pt x="5537" y="3267"/>
                      <a:pt x="8194" y="5057"/>
                    </a:cubicBezTo>
                    <a:cubicBezTo>
                      <a:pt x="5610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: Shape 146">
                <a:extLst>
                  <a:ext uri="{FF2B5EF4-FFF2-40B4-BE49-F238E27FC236}">
                    <a16:creationId xmlns:a16="http://schemas.microsoft.com/office/drawing/2014/main" id="{A4796465-1076-BD0B-F77F-A8AF8F93C53F}"/>
                  </a:ext>
                </a:extLst>
              </p:cNvPr>
              <p:cNvSpPr/>
              <p:nvPr/>
            </p:nvSpPr>
            <p:spPr>
              <a:xfrm>
                <a:off x="8668150" y="4248923"/>
                <a:ext cx="4411" cy="3746"/>
              </a:xfrm>
              <a:custGeom>
                <a:avLst/>
                <a:gdLst>
                  <a:gd name="connsiteX0" fmla="*/ 0 w 4411"/>
                  <a:gd name="connsiteY0" fmla="*/ 0 h 3746"/>
                  <a:gd name="connsiteX1" fmla="*/ 4411 w 4411"/>
                  <a:gd name="connsiteY1" fmla="*/ 3747 h 3746"/>
                  <a:gd name="connsiteX2" fmla="*/ 0 w 4411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1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11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: Shape 147">
                <a:extLst>
                  <a:ext uri="{FF2B5EF4-FFF2-40B4-BE49-F238E27FC236}">
                    <a16:creationId xmlns:a16="http://schemas.microsoft.com/office/drawing/2014/main" id="{AF7C71E4-1576-37E3-135D-8CC475657686}"/>
                  </a:ext>
                </a:extLst>
              </p:cNvPr>
              <p:cNvSpPr/>
              <p:nvPr/>
            </p:nvSpPr>
            <p:spPr>
              <a:xfrm>
                <a:off x="8627602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110" y="37"/>
                      <a:pt x="166" y="37"/>
                    </a:cubicBezTo>
                    <a:cubicBezTo>
                      <a:pt x="129" y="55"/>
                      <a:pt x="55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: Shape 148">
                <a:extLst>
                  <a:ext uri="{FF2B5EF4-FFF2-40B4-BE49-F238E27FC236}">
                    <a16:creationId xmlns:a16="http://schemas.microsoft.com/office/drawing/2014/main" id="{01395C62-959B-AEEB-EE11-FCEC86B42869}"/>
                  </a:ext>
                </a:extLst>
              </p:cNvPr>
              <p:cNvSpPr/>
              <p:nvPr/>
            </p:nvSpPr>
            <p:spPr>
              <a:xfrm>
                <a:off x="8317634" y="4216330"/>
                <a:ext cx="420721" cy="526769"/>
              </a:xfrm>
              <a:custGeom>
                <a:avLst/>
                <a:gdLst>
                  <a:gd name="connsiteX0" fmla="*/ 389439 w 420721"/>
                  <a:gd name="connsiteY0" fmla="*/ 81649 h 526769"/>
                  <a:gd name="connsiteX1" fmla="*/ 387575 w 420721"/>
                  <a:gd name="connsiteY1" fmla="*/ 77589 h 526769"/>
                  <a:gd name="connsiteX2" fmla="*/ 389439 w 420721"/>
                  <a:gd name="connsiteY2" fmla="*/ 81649 h 526769"/>
                  <a:gd name="connsiteX3" fmla="*/ 400051 w 420721"/>
                  <a:gd name="connsiteY3" fmla="*/ 107432 h 526769"/>
                  <a:gd name="connsiteX4" fmla="*/ 397541 w 420721"/>
                  <a:gd name="connsiteY4" fmla="*/ 99755 h 526769"/>
                  <a:gd name="connsiteX5" fmla="*/ 400051 w 420721"/>
                  <a:gd name="connsiteY5" fmla="*/ 107432 h 526769"/>
                  <a:gd name="connsiteX6" fmla="*/ 413783 w 420721"/>
                  <a:gd name="connsiteY6" fmla="*/ 166177 h 526769"/>
                  <a:gd name="connsiteX7" fmla="*/ 412195 w 420721"/>
                  <a:gd name="connsiteY7" fmla="*/ 154993 h 526769"/>
                  <a:gd name="connsiteX8" fmla="*/ 413783 w 420721"/>
                  <a:gd name="connsiteY8" fmla="*/ 166177 h 526769"/>
                  <a:gd name="connsiteX9" fmla="*/ 417400 w 420721"/>
                  <a:gd name="connsiteY9" fmla="*/ 195965 h 526769"/>
                  <a:gd name="connsiteX10" fmla="*/ 416846 w 420721"/>
                  <a:gd name="connsiteY10" fmla="*/ 188878 h 526769"/>
                  <a:gd name="connsiteX11" fmla="*/ 417400 w 420721"/>
                  <a:gd name="connsiteY11" fmla="*/ 195965 h 526769"/>
                  <a:gd name="connsiteX12" fmla="*/ 408098 w 420721"/>
                  <a:gd name="connsiteY12" fmla="*/ 135873 h 526769"/>
                  <a:gd name="connsiteX13" fmla="*/ 405754 w 420721"/>
                  <a:gd name="connsiteY13" fmla="*/ 125445 h 526769"/>
                  <a:gd name="connsiteX14" fmla="*/ 408098 w 420721"/>
                  <a:gd name="connsiteY14" fmla="*/ 135873 h 526769"/>
                  <a:gd name="connsiteX15" fmla="*/ 417031 w 420721"/>
                  <a:gd name="connsiteY15" fmla="*/ 341472 h 526769"/>
                  <a:gd name="connsiteX16" fmla="*/ 417031 w 420721"/>
                  <a:gd name="connsiteY16" fmla="*/ 341306 h 526769"/>
                  <a:gd name="connsiteX17" fmla="*/ 417031 w 420721"/>
                  <a:gd name="connsiteY17" fmla="*/ 341472 h 526769"/>
                  <a:gd name="connsiteX18" fmla="*/ 412582 w 420721"/>
                  <a:gd name="connsiteY18" fmla="*/ 373696 h 526769"/>
                  <a:gd name="connsiteX19" fmla="*/ 413413 w 420721"/>
                  <a:gd name="connsiteY19" fmla="*/ 367975 h 526769"/>
                  <a:gd name="connsiteX20" fmla="*/ 412582 w 420721"/>
                  <a:gd name="connsiteY20" fmla="*/ 373696 h 526769"/>
                  <a:gd name="connsiteX21" fmla="*/ 406418 w 420721"/>
                  <a:gd name="connsiteY21" fmla="*/ 402100 h 526769"/>
                  <a:gd name="connsiteX22" fmla="*/ 407729 w 420721"/>
                  <a:gd name="connsiteY22" fmla="*/ 396139 h 526769"/>
                  <a:gd name="connsiteX23" fmla="*/ 406418 w 420721"/>
                  <a:gd name="connsiteY23" fmla="*/ 402100 h 526769"/>
                  <a:gd name="connsiteX24" fmla="*/ 398464 w 420721"/>
                  <a:gd name="connsiteY24" fmla="*/ 426923 h 526769"/>
                  <a:gd name="connsiteX25" fmla="*/ 399848 w 420721"/>
                  <a:gd name="connsiteY25" fmla="*/ 422789 h 526769"/>
                  <a:gd name="connsiteX26" fmla="*/ 398464 w 420721"/>
                  <a:gd name="connsiteY26" fmla="*/ 426923 h 526769"/>
                  <a:gd name="connsiteX27" fmla="*/ 388793 w 420721"/>
                  <a:gd name="connsiteY27" fmla="*/ 448443 h 526769"/>
                  <a:gd name="connsiteX28" fmla="*/ 389347 w 420721"/>
                  <a:gd name="connsiteY28" fmla="*/ 447206 h 526769"/>
                  <a:gd name="connsiteX29" fmla="*/ 388793 w 420721"/>
                  <a:gd name="connsiteY29" fmla="*/ 448443 h 526769"/>
                  <a:gd name="connsiteX30" fmla="*/ 12273 w 420721"/>
                  <a:gd name="connsiteY30" fmla="*/ 138936 h 526769"/>
                  <a:gd name="connsiteX31" fmla="*/ 15503 w 420721"/>
                  <a:gd name="connsiteY31" fmla="*/ 125131 h 526769"/>
                  <a:gd name="connsiteX32" fmla="*/ 12273 w 420721"/>
                  <a:gd name="connsiteY32" fmla="*/ 138936 h 526769"/>
                  <a:gd name="connsiteX33" fmla="*/ 6699 w 420721"/>
                  <a:gd name="connsiteY33" fmla="*/ 168835 h 526769"/>
                  <a:gd name="connsiteX34" fmla="*/ 8804 w 420721"/>
                  <a:gd name="connsiteY34" fmla="*/ 154753 h 526769"/>
                  <a:gd name="connsiteX35" fmla="*/ 6699 w 420721"/>
                  <a:gd name="connsiteY35" fmla="*/ 168835 h 526769"/>
                  <a:gd name="connsiteX36" fmla="*/ 3230 w 420721"/>
                  <a:gd name="connsiteY36" fmla="*/ 197756 h 526769"/>
                  <a:gd name="connsiteX37" fmla="*/ 3950 w 420721"/>
                  <a:gd name="connsiteY37" fmla="*/ 188841 h 526769"/>
                  <a:gd name="connsiteX38" fmla="*/ 3230 w 420721"/>
                  <a:gd name="connsiteY38" fmla="*/ 197756 h 526769"/>
                  <a:gd name="connsiteX39" fmla="*/ 20228 w 420721"/>
                  <a:gd name="connsiteY39" fmla="*/ 110367 h 526769"/>
                  <a:gd name="connsiteX40" fmla="*/ 23919 w 420721"/>
                  <a:gd name="connsiteY40" fmla="*/ 99552 h 526769"/>
                  <a:gd name="connsiteX41" fmla="*/ 20228 w 420721"/>
                  <a:gd name="connsiteY41" fmla="*/ 110367 h 526769"/>
                  <a:gd name="connsiteX42" fmla="*/ 86337 w 420721"/>
                  <a:gd name="connsiteY42" fmla="*/ 506468 h 526769"/>
                  <a:gd name="connsiteX43" fmla="*/ 84381 w 420721"/>
                  <a:gd name="connsiteY43" fmla="*/ 505269 h 526769"/>
                  <a:gd name="connsiteX44" fmla="*/ 86337 w 420721"/>
                  <a:gd name="connsiteY44" fmla="*/ 506468 h 526769"/>
                  <a:gd name="connsiteX45" fmla="*/ 103316 w 420721"/>
                  <a:gd name="connsiteY45" fmla="*/ 513666 h 526769"/>
                  <a:gd name="connsiteX46" fmla="*/ 99385 w 420721"/>
                  <a:gd name="connsiteY46" fmla="*/ 512042 h 526769"/>
                  <a:gd name="connsiteX47" fmla="*/ 103316 w 420721"/>
                  <a:gd name="connsiteY47" fmla="*/ 513666 h 526769"/>
                  <a:gd name="connsiteX48" fmla="*/ 121366 w 420721"/>
                  <a:gd name="connsiteY48" fmla="*/ 518889 h 526769"/>
                  <a:gd name="connsiteX49" fmla="*/ 119613 w 420721"/>
                  <a:gd name="connsiteY49" fmla="*/ 518409 h 526769"/>
                  <a:gd name="connsiteX50" fmla="*/ 121366 w 420721"/>
                  <a:gd name="connsiteY50" fmla="*/ 518889 h 526769"/>
                  <a:gd name="connsiteX51" fmla="*/ 296919 w 420721"/>
                  <a:gd name="connsiteY51" fmla="*/ 403576 h 526769"/>
                  <a:gd name="connsiteX52" fmla="*/ 293819 w 420721"/>
                  <a:gd name="connsiteY52" fmla="*/ 407563 h 526769"/>
                  <a:gd name="connsiteX53" fmla="*/ 291106 w 420721"/>
                  <a:gd name="connsiteY53" fmla="*/ 410903 h 526769"/>
                  <a:gd name="connsiteX54" fmla="*/ 288245 w 420721"/>
                  <a:gd name="connsiteY54" fmla="*/ 413690 h 526769"/>
                  <a:gd name="connsiteX55" fmla="*/ 283354 w 420721"/>
                  <a:gd name="connsiteY55" fmla="*/ 417898 h 526769"/>
                  <a:gd name="connsiteX56" fmla="*/ 280733 w 420721"/>
                  <a:gd name="connsiteY56" fmla="*/ 419762 h 526769"/>
                  <a:gd name="connsiteX57" fmla="*/ 275159 w 420721"/>
                  <a:gd name="connsiteY57" fmla="*/ 423140 h 526769"/>
                  <a:gd name="connsiteX58" fmla="*/ 270952 w 420721"/>
                  <a:gd name="connsiteY58" fmla="*/ 425244 h 526769"/>
                  <a:gd name="connsiteX59" fmla="*/ 266743 w 420721"/>
                  <a:gd name="connsiteY59" fmla="*/ 426997 h 526769"/>
                  <a:gd name="connsiteX60" fmla="*/ 258716 w 420721"/>
                  <a:gd name="connsiteY60" fmla="*/ 429655 h 526769"/>
                  <a:gd name="connsiteX61" fmla="*/ 257239 w 420721"/>
                  <a:gd name="connsiteY61" fmla="*/ 430061 h 526769"/>
                  <a:gd name="connsiteX62" fmla="*/ 210380 w 420721"/>
                  <a:gd name="connsiteY62" fmla="*/ 434878 h 526769"/>
                  <a:gd name="connsiteX63" fmla="*/ 157282 w 420721"/>
                  <a:gd name="connsiteY63" fmla="*/ 429230 h 526769"/>
                  <a:gd name="connsiteX64" fmla="*/ 156802 w 420721"/>
                  <a:gd name="connsiteY64" fmla="*/ 429119 h 526769"/>
                  <a:gd name="connsiteX65" fmla="*/ 121846 w 420721"/>
                  <a:gd name="connsiteY65" fmla="*/ 404370 h 526769"/>
                  <a:gd name="connsiteX66" fmla="*/ 108318 w 420721"/>
                  <a:gd name="connsiteY66" fmla="*/ 371205 h 526769"/>
                  <a:gd name="connsiteX67" fmla="*/ 108244 w 420721"/>
                  <a:gd name="connsiteY67" fmla="*/ 370891 h 526769"/>
                  <a:gd name="connsiteX68" fmla="*/ 100326 w 420721"/>
                  <a:gd name="connsiteY68" fmla="*/ 267316 h 526769"/>
                  <a:gd name="connsiteX69" fmla="*/ 126423 w 420721"/>
                  <a:gd name="connsiteY69" fmla="*/ 117546 h 526769"/>
                  <a:gd name="connsiteX70" fmla="*/ 210398 w 420721"/>
                  <a:gd name="connsiteY70" fmla="*/ 91892 h 526769"/>
                  <a:gd name="connsiteX71" fmla="*/ 295129 w 420721"/>
                  <a:gd name="connsiteY71" fmla="*/ 118856 h 526769"/>
                  <a:gd name="connsiteX72" fmla="*/ 320395 w 420721"/>
                  <a:gd name="connsiteY72" fmla="*/ 267298 h 526769"/>
                  <a:gd name="connsiteX73" fmla="*/ 296919 w 420721"/>
                  <a:gd name="connsiteY73" fmla="*/ 403576 h 526769"/>
                  <a:gd name="connsiteX74" fmla="*/ 34015 w 420721"/>
                  <a:gd name="connsiteY74" fmla="*/ 77552 h 526769"/>
                  <a:gd name="connsiteX75" fmla="*/ 31025 w 420721"/>
                  <a:gd name="connsiteY75" fmla="*/ 83845 h 526769"/>
                  <a:gd name="connsiteX76" fmla="*/ 34015 w 420721"/>
                  <a:gd name="connsiteY76" fmla="*/ 77552 h 526769"/>
                  <a:gd name="connsiteX77" fmla="*/ 36340 w 420721"/>
                  <a:gd name="connsiteY77" fmla="*/ 73492 h 526769"/>
                  <a:gd name="connsiteX78" fmla="*/ 34827 w 420721"/>
                  <a:gd name="connsiteY78" fmla="*/ 75872 h 526769"/>
                  <a:gd name="connsiteX79" fmla="*/ 24971 w 420721"/>
                  <a:gd name="connsiteY79" fmla="*/ 96672 h 526769"/>
                  <a:gd name="connsiteX80" fmla="*/ 24657 w 420721"/>
                  <a:gd name="connsiteY80" fmla="*/ 97429 h 526769"/>
                  <a:gd name="connsiteX81" fmla="*/ 0 w 420721"/>
                  <a:gd name="connsiteY81" fmla="*/ 267279 h 526769"/>
                  <a:gd name="connsiteX82" fmla="*/ 8397 w 420721"/>
                  <a:gd name="connsiteY82" fmla="*/ 378495 h 526769"/>
                  <a:gd name="connsiteX83" fmla="*/ 9431 w 420721"/>
                  <a:gd name="connsiteY83" fmla="*/ 383182 h 526769"/>
                  <a:gd name="connsiteX84" fmla="*/ 14673 w 420721"/>
                  <a:gd name="connsiteY84" fmla="*/ 406695 h 526769"/>
                  <a:gd name="connsiteX85" fmla="*/ 16869 w 420721"/>
                  <a:gd name="connsiteY85" fmla="*/ 413690 h 526769"/>
                  <a:gd name="connsiteX86" fmla="*/ 22682 w 420721"/>
                  <a:gd name="connsiteY86" fmla="*/ 431389 h 526769"/>
                  <a:gd name="connsiteX87" fmla="*/ 25820 w 420721"/>
                  <a:gd name="connsiteY87" fmla="*/ 438477 h 526769"/>
                  <a:gd name="connsiteX88" fmla="*/ 32464 w 420721"/>
                  <a:gd name="connsiteY88" fmla="*/ 452835 h 526769"/>
                  <a:gd name="connsiteX89" fmla="*/ 35730 w 420721"/>
                  <a:gd name="connsiteY89" fmla="*/ 458040 h 526769"/>
                  <a:gd name="connsiteX90" fmla="*/ 56900 w 420721"/>
                  <a:gd name="connsiteY90" fmla="*/ 485761 h 526769"/>
                  <a:gd name="connsiteX91" fmla="*/ 210398 w 420721"/>
                  <a:gd name="connsiteY91" fmla="*/ 526770 h 526769"/>
                  <a:gd name="connsiteX92" fmla="*/ 249856 w 420721"/>
                  <a:gd name="connsiteY92" fmla="*/ 525293 h 526769"/>
                  <a:gd name="connsiteX93" fmla="*/ 261318 w 420721"/>
                  <a:gd name="connsiteY93" fmla="*/ 524297 h 526769"/>
                  <a:gd name="connsiteX94" fmla="*/ 274126 w 420721"/>
                  <a:gd name="connsiteY94" fmla="*/ 522783 h 526769"/>
                  <a:gd name="connsiteX95" fmla="*/ 296956 w 420721"/>
                  <a:gd name="connsiteY95" fmla="*/ 518483 h 526769"/>
                  <a:gd name="connsiteX96" fmla="*/ 300924 w 420721"/>
                  <a:gd name="connsiteY96" fmla="*/ 517339 h 526769"/>
                  <a:gd name="connsiteX97" fmla="*/ 303545 w 420721"/>
                  <a:gd name="connsiteY97" fmla="*/ 516545 h 526769"/>
                  <a:gd name="connsiteX98" fmla="*/ 311462 w 420721"/>
                  <a:gd name="connsiteY98" fmla="*/ 514128 h 526769"/>
                  <a:gd name="connsiteX99" fmla="*/ 318143 w 420721"/>
                  <a:gd name="connsiteY99" fmla="*/ 511821 h 526769"/>
                  <a:gd name="connsiteX100" fmla="*/ 324825 w 420721"/>
                  <a:gd name="connsiteY100" fmla="*/ 509237 h 526769"/>
                  <a:gd name="connsiteX101" fmla="*/ 321355 w 420721"/>
                  <a:gd name="connsiteY101" fmla="*/ 510436 h 526769"/>
                  <a:gd name="connsiteX102" fmla="*/ 348245 w 420721"/>
                  <a:gd name="connsiteY102" fmla="*/ 495948 h 526769"/>
                  <a:gd name="connsiteX103" fmla="*/ 346621 w 420721"/>
                  <a:gd name="connsiteY103" fmla="*/ 497259 h 526769"/>
                  <a:gd name="connsiteX104" fmla="*/ 348762 w 420721"/>
                  <a:gd name="connsiteY104" fmla="*/ 495579 h 526769"/>
                  <a:gd name="connsiteX105" fmla="*/ 350349 w 420721"/>
                  <a:gd name="connsiteY105" fmla="*/ 494380 h 526769"/>
                  <a:gd name="connsiteX106" fmla="*/ 360537 w 420721"/>
                  <a:gd name="connsiteY106" fmla="*/ 485779 h 526769"/>
                  <a:gd name="connsiteX107" fmla="*/ 357584 w 420721"/>
                  <a:gd name="connsiteY107" fmla="*/ 488197 h 526769"/>
                  <a:gd name="connsiteX108" fmla="*/ 361645 w 420721"/>
                  <a:gd name="connsiteY108" fmla="*/ 484783 h 526769"/>
                  <a:gd name="connsiteX109" fmla="*/ 360537 w 420721"/>
                  <a:gd name="connsiteY109" fmla="*/ 485779 h 526769"/>
                  <a:gd name="connsiteX110" fmla="*/ 363841 w 420721"/>
                  <a:gd name="connsiteY110" fmla="*/ 483066 h 526769"/>
                  <a:gd name="connsiteX111" fmla="*/ 397689 w 420721"/>
                  <a:gd name="connsiteY111" fmla="*/ 429212 h 526769"/>
                  <a:gd name="connsiteX112" fmla="*/ 397763 w 420721"/>
                  <a:gd name="connsiteY112" fmla="*/ 429101 h 526769"/>
                  <a:gd name="connsiteX113" fmla="*/ 420722 w 420721"/>
                  <a:gd name="connsiteY113" fmla="*/ 267242 h 526769"/>
                  <a:gd name="connsiteX114" fmla="*/ 405126 w 420721"/>
                  <a:gd name="connsiteY114" fmla="*/ 122732 h 526769"/>
                  <a:gd name="connsiteX115" fmla="*/ 405053 w 420721"/>
                  <a:gd name="connsiteY115" fmla="*/ 122418 h 526769"/>
                  <a:gd name="connsiteX116" fmla="*/ 396858 w 420721"/>
                  <a:gd name="connsiteY116" fmla="*/ 97558 h 526769"/>
                  <a:gd name="connsiteX117" fmla="*/ 395898 w 420721"/>
                  <a:gd name="connsiteY117" fmla="*/ 95417 h 526769"/>
                  <a:gd name="connsiteX118" fmla="*/ 386837 w 420721"/>
                  <a:gd name="connsiteY118" fmla="*/ 75891 h 526769"/>
                  <a:gd name="connsiteX119" fmla="*/ 385213 w 420721"/>
                  <a:gd name="connsiteY119" fmla="*/ 73270 h 526769"/>
                  <a:gd name="connsiteX120" fmla="*/ 361939 w 420721"/>
                  <a:gd name="connsiteY120" fmla="*/ 42209 h 526769"/>
                  <a:gd name="connsiteX121" fmla="*/ 354981 w 420721"/>
                  <a:gd name="connsiteY121" fmla="*/ 36321 h 526769"/>
                  <a:gd name="connsiteX122" fmla="*/ 358636 w 420721"/>
                  <a:gd name="connsiteY122" fmla="*/ 39588 h 526769"/>
                  <a:gd name="connsiteX123" fmla="*/ 348928 w 420721"/>
                  <a:gd name="connsiteY123" fmla="*/ 31467 h 526769"/>
                  <a:gd name="connsiteX124" fmla="*/ 350515 w 420721"/>
                  <a:gd name="connsiteY124" fmla="*/ 32575 h 526769"/>
                  <a:gd name="connsiteX125" fmla="*/ 344075 w 420721"/>
                  <a:gd name="connsiteY125" fmla="*/ 28035 h 526769"/>
                  <a:gd name="connsiteX126" fmla="*/ 344831 w 420721"/>
                  <a:gd name="connsiteY126" fmla="*/ 28588 h 526769"/>
                  <a:gd name="connsiteX127" fmla="*/ 333646 w 420721"/>
                  <a:gd name="connsiteY127" fmla="*/ 21834 h 526769"/>
                  <a:gd name="connsiteX128" fmla="*/ 335916 w 420721"/>
                  <a:gd name="connsiteY128" fmla="*/ 23033 h 526769"/>
                  <a:gd name="connsiteX129" fmla="*/ 329162 w 420721"/>
                  <a:gd name="connsiteY129" fmla="*/ 19453 h 526769"/>
                  <a:gd name="connsiteX130" fmla="*/ 329402 w 420721"/>
                  <a:gd name="connsiteY130" fmla="*/ 19563 h 526769"/>
                  <a:gd name="connsiteX131" fmla="*/ 319694 w 420721"/>
                  <a:gd name="connsiteY131" fmla="*/ 15429 h 526769"/>
                  <a:gd name="connsiteX132" fmla="*/ 321798 w 420721"/>
                  <a:gd name="connsiteY132" fmla="*/ 16223 h 526769"/>
                  <a:gd name="connsiteX133" fmla="*/ 310152 w 420721"/>
                  <a:gd name="connsiteY133" fmla="*/ 11812 h 526769"/>
                  <a:gd name="connsiteX134" fmla="*/ 310743 w 420721"/>
                  <a:gd name="connsiteY134" fmla="*/ 12052 h 526769"/>
                  <a:gd name="connsiteX135" fmla="*/ 308510 w 420721"/>
                  <a:gd name="connsiteY135" fmla="*/ 11369 h 526769"/>
                  <a:gd name="connsiteX136" fmla="*/ 309986 w 420721"/>
                  <a:gd name="connsiteY136" fmla="*/ 11775 h 526769"/>
                  <a:gd name="connsiteX137" fmla="*/ 295424 w 420721"/>
                  <a:gd name="connsiteY137" fmla="*/ 7475 h 526769"/>
                  <a:gd name="connsiteX138" fmla="*/ 210380 w 420721"/>
                  <a:gd name="connsiteY138" fmla="*/ 0 h 526769"/>
                  <a:gd name="connsiteX139" fmla="*/ 60148 w 420721"/>
                  <a:gd name="connsiteY139" fmla="*/ 42209 h 526769"/>
                  <a:gd name="connsiteX140" fmla="*/ 48133 w 420721"/>
                  <a:gd name="connsiteY140" fmla="*/ 55940 h 526769"/>
                  <a:gd name="connsiteX141" fmla="*/ 46786 w 420721"/>
                  <a:gd name="connsiteY141" fmla="*/ 57453 h 526769"/>
                  <a:gd name="connsiteX142" fmla="*/ 36340 w 420721"/>
                  <a:gd name="connsiteY142" fmla="*/ 73492 h 5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0721" h="526769">
                    <a:moveTo>
                      <a:pt x="389439" y="81649"/>
                    </a:moveTo>
                    <a:cubicBezTo>
                      <a:pt x="388793" y="80376"/>
                      <a:pt x="388239" y="78862"/>
                      <a:pt x="387575" y="77589"/>
                    </a:cubicBezTo>
                    <a:cubicBezTo>
                      <a:pt x="388239" y="78862"/>
                      <a:pt x="388793" y="80339"/>
                      <a:pt x="389439" y="81649"/>
                    </a:cubicBezTo>
                    <a:moveTo>
                      <a:pt x="400051" y="107432"/>
                    </a:moveTo>
                    <a:cubicBezTo>
                      <a:pt x="399221" y="104922"/>
                      <a:pt x="398464" y="102191"/>
                      <a:pt x="397541" y="99755"/>
                    </a:cubicBezTo>
                    <a:cubicBezTo>
                      <a:pt x="398464" y="102172"/>
                      <a:pt x="399221" y="104922"/>
                      <a:pt x="400051" y="107432"/>
                    </a:cubicBezTo>
                    <a:moveTo>
                      <a:pt x="413783" y="166177"/>
                    </a:moveTo>
                    <a:cubicBezTo>
                      <a:pt x="413229" y="162523"/>
                      <a:pt x="412786" y="158537"/>
                      <a:pt x="412195" y="154993"/>
                    </a:cubicBezTo>
                    <a:cubicBezTo>
                      <a:pt x="412786" y="158574"/>
                      <a:pt x="413265" y="162486"/>
                      <a:pt x="413783" y="166177"/>
                    </a:cubicBezTo>
                    <a:moveTo>
                      <a:pt x="417400" y="195965"/>
                    </a:moveTo>
                    <a:cubicBezTo>
                      <a:pt x="417196" y="193695"/>
                      <a:pt x="417086" y="191111"/>
                      <a:pt x="416846" y="188878"/>
                    </a:cubicBezTo>
                    <a:cubicBezTo>
                      <a:pt x="417086" y="191167"/>
                      <a:pt x="417196" y="193658"/>
                      <a:pt x="417400" y="195965"/>
                    </a:cubicBezTo>
                    <a:moveTo>
                      <a:pt x="408098" y="135873"/>
                    </a:moveTo>
                    <a:cubicBezTo>
                      <a:pt x="407304" y="132403"/>
                      <a:pt x="406621" y="128712"/>
                      <a:pt x="405754" y="125445"/>
                    </a:cubicBezTo>
                    <a:cubicBezTo>
                      <a:pt x="406621" y="128749"/>
                      <a:pt x="407286" y="132403"/>
                      <a:pt x="408098" y="135873"/>
                    </a:cubicBezTo>
                    <a:moveTo>
                      <a:pt x="417031" y="341472"/>
                    </a:moveTo>
                    <a:cubicBezTo>
                      <a:pt x="417031" y="341398"/>
                      <a:pt x="417031" y="341361"/>
                      <a:pt x="417031" y="341306"/>
                    </a:cubicBezTo>
                    <a:cubicBezTo>
                      <a:pt x="417031" y="341361"/>
                      <a:pt x="417031" y="341398"/>
                      <a:pt x="417031" y="341472"/>
                    </a:cubicBezTo>
                    <a:moveTo>
                      <a:pt x="412582" y="373696"/>
                    </a:moveTo>
                    <a:cubicBezTo>
                      <a:pt x="412897" y="371906"/>
                      <a:pt x="413100" y="369839"/>
                      <a:pt x="413413" y="367975"/>
                    </a:cubicBezTo>
                    <a:cubicBezTo>
                      <a:pt x="413100" y="369839"/>
                      <a:pt x="412897" y="371869"/>
                      <a:pt x="412582" y="373696"/>
                    </a:cubicBezTo>
                    <a:moveTo>
                      <a:pt x="406418" y="402100"/>
                    </a:moveTo>
                    <a:cubicBezTo>
                      <a:pt x="406899" y="400236"/>
                      <a:pt x="407249" y="398077"/>
                      <a:pt x="407729" y="396139"/>
                    </a:cubicBezTo>
                    <a:cubicBezTo>
                      <a:pt x="407249" y="398077"/>
                      <a:pt x="406899" y="400236"/>
                      <a:pt x="406418" y="402100"/>
                    </a:cubicBezTo>
                    <a:moveTo>
                      <a:pt x="398464" y="426923"/>
                    </a:moveTo>
                    <a:cubicBezTo>
                      <a:pt x="398981" y="425613"/>
                      <a:pt x="399332" y="424099"/>
                      <a:pt x="399848" y="422789"/>
                    </a:cubicBezTo>
                    <a:cubicBezTo>
                      <a:pt x="399332" y="424136"/>
                      <a:pt x="398981" y="425613"/>
                      <a:pt x="398464" y="426923"/>
                    </a:cubicBezTo>
                    <a:moveTo>
                      <a:pt x="388793" y="448443"/>
                    </a:moveTo>
                    <a:cubicBezTo>
                      <a:pt x="388996" y="448092"/>
                      <a:pt x="389144" y="447612"/>
                      <a:pt x="389347" y="447206"/>
                    </a:cubicBezTo>
                    <a:cubicBezTo>
                      <a:pt x="389162" y="447594"/>
                      <a:pt x="388996" y="448074"/>
                      <a:pt x="388793" y="448443"/>
                    </a:cubicBezTo>
                    <a:moveTo>
                      <a:pt x="12273" y="138936"/>
                    </a:moveTo>
                    <a:cubicBezTo>
                      <a:pt x="13307" y="134322"/>
                      <a:pt x="14303" y="129505"/>
                      <a:pt x="15503" y="125131"/>
                    </a:cubicBezTo>
                    <a:cubicBezTo>
                      <a:pt x="14303" y="129469"/>
                      <a:pt x="13344" y="134286"/>
                      <a:pt x="12273" y="138936"/>
                    </a:cubicBezTo>
                    <a:moveTo>
                      <a:pt x="6699" y="168835"/>
                    </a:moveTo>
                    <a:cubicBezTo>
                      <a:pt x="7419" y="164147"/>
                      <a:pt x="8010" y="159256"/>
                      <a:pt x="8804" y="154753"/>
                    </a:cubicBezTo>
                    <a:cubicBezTo>
                      <a:pt x="8010" y="159220"/>
                      <a:pt x="7419" y="164147"/>
                      <a:pt x="6699" y="168835"/>
                    </a:cubicBezTo>
                    <a:moveTo>
                      <a:pt x="3230" y="197756"/>
                    </a:moveTo>
                    <a:cubicBezTo>
                      <a:pt x="3506" y="194858"/>
                      <a:pt x="3673" y="191665"/>
                      <a:pt x="3950" y="188841"/>
                    </a:cubicBezTo>
                    <a:cubicBezTo>
                      <a:pt x="3636" y="191683"/>
                      <a:pt x="3506" y="194858"/>
                      <a:pt x="3230" y="197756"/>
                    </a:cubicBezTo>
                    <a:moveTo>
                      <a:pt x="20228" y="110367"/>
                    </a:moveTo>
                    <a:cubicBezTo>
                      <a:pt x="21464" y="106786"/>
                      <a:pt x="22572" y="102966"/>
                      <a:pt x="23919" y="99552"/>
                    </a:cubicBezTo>
                    <a:cubicBezTo>
                      <a:pt x="22572" y="102929"/>
                      <a:pt x="21446" y="106749"/>
                      <a:pt x="20228" y="110367"/>
                    </a:cubicBezTo>
                    <a:moveTo>
                      <a:pt x="86337" y="506468"/>
                    </a:moveTo>
                    <a:cubicBezTo>
                      <a:pt x="85654" y="506117"/>
                      <a:pt x="85063" y="505638"/>
                      <a:pt x="84381" y="505269"/>
                    </a:cubicBezTo>
                    <a:cubicBezTo>
                      <a:pt x="85063" y="505638"/>
                      <a:pt x="85654" y="506117"/>
                      <a:pt x="86337" y="506468"/>
                    </a:cubicBezTo>
                    <a:moveTo>
                      <a:pt x="103316" y="513666"/>
                    </a:moveTo>
                    <a:cubicBezTo>
                      <a:pt x="101932" y="513149"/>
                      <a:pt x="100696" y="512522"/>
                      <a:pt x="99385" y="512042"/>
                    </a:cubicBezTo>
                    <a:cubicBezTo>
                      <a:pt x="100696" y="512522"/>
                      <a:pt x="101932" y="513149"/>
                      <a:pt x="103316" y="513666"/>
                    </a:cubicBezTo>
                    <a:moveTo>
                      <a:pt x="121366" y="518889"/>
                    </a:moveTo>
                    <a:cubicBezTo>
                      <a:pt x="120776" y="518778"/>
                      <a:pt x="120222" y="518575"/>
                      <a:pt x="119613" y="518409"/>
                    </a:cubicBezTo>
                    <a:cubicBezTo>
                      <a:pt x="120222" y="518557"/>
                      <a:pt x="120776" y="518760"/>
                      <a:pt x="121366" y="518889"/>
                    </a:cubicBezTo>
                    <a:moveTo>
                      <a:pt x="296919" y="403576"/>
                    </a:moveTo>
                    <a:cubicBezTo>
                      <a:pt x="295959" y="404961"/>
                      <a:pt x="294889" y="406234"/>
                      <a:pt x="293819" y="407563"/>
                    </a:cubicBezTo>
                    <a:cubicBezTo>
                      <a:pt x="292896" y="408670"/>
                      <a:pt x="292065" y="409870"/>
                      <a:pt x="291106" y="410903"/>
                    </a:cubicBezTo>
                    <a:cubicBezTo>
                      <a:pt x="290183" y="411863"/>
                      <a:pt x="289205" y="412730"/>
                      <a:pt x="288245" y="413690"/>
                    </a:cubicBezTo>
                    <a:cubicBezTo>
                      <a:pt x="286657" y="415167"/>
                      <a:pt x="285071" y="416588"/>
                      <a:pt x="283354" y="417898"/>
                    </a:cubicBezTo>
                    <a:cubicBezTo>
                      <a:pt x="282524" y="418526"/>
                      <a:pt x="281638" y="419172"/>
                      <a:pt x="280733" y="419762"/>
                    </a:cubicBezTo>
                    <a:cubicBezTo>
                      <a:pt x="278943" y="420999"/>
                      <a:pt x="277116" y="422106"/>
                      <a:pt x="275159" y="423140"/>
                    </a:cubicBezTo>
                    <a:cubicBezTo>
                      <a:pt x="273812" y="423859"/>
                      <a:pt x="272447" y="424579"/>
                      <a:pt x="270952" y="425244"/>
                    </a:cubicBezTo>
                    <a:cubicBezTo>
                      <a:pt x="269605" y="425871"/>
                      <a:pt x="268165" y="426443"/>
                      <a:pt x="266743" y="426997"/>
                    </a:cubicBezTo>
                    <a:cubicBezTo>
                      <a:pt x="264234" y="427957"/>
                      <a:pt x="261613" y="428861"/>
                      <a:pt x="258716" y="429655"/>
                    </a:cubicBezTo>
                    <a:cubicBezTo>
                      <a:pt x="258236" y="429765"/>
                      <a:pt x="257719" y="429932"/>
                      <a:pt x="257239" y="430061"/>
                    </a:cubicBezTo>
                    <a:cubicBezTo>
                      <a:pt x="245261" y="433124"/>
                      <a:pt x="230146" y="434878"/>
                      <a:pt x="210380" y="434878"/>
                    </a:cubicBezTo>
                    <a:cubicBezTo>
                      <a:pt x="189617" y="434878"/>
                      <a:pt x="171954" y="433604"/>
                      <a:pt x="157282" y="429230"/>
                    </a:cubicBezTo>
                    <a:cubicBezTo>
                      <a:pt x="157115" y="429193"/>
                      <a:pt x="156967" y="429156"/>
                      <a:pt x="156802" y="429119"/>
                    </a:cubicBezTo>
                    <a:cubicBezTo>
                      <a:pt x="142093" y="424671"/>
                      <a:pt x="130428" y="417068"/>
                      <a:pt x="121846" y="404370"/>
                    </a:cubicBezTo>
                    <a:cubicBezTo>
                      <a:pt x="116088" y="395862"/>
                      <a:pt x="111658" y="385157"/>
                      <a:pt x="108318" y="371205"/>
                    </a:cubicBezTo>
                    <a:cubicBezTo>
                      <a:pt x="108318" y="371094"/>
                      <a:pt x="108281" y="371002"/>
                      <a:pt x="108244" y="370891"/>
                    </a:cubicBezTo>
                    <a:cubicBezTo>
                      <a:pt x="102670" y="347415"/>
                      <a:pt x="100326" y="314637"/>
                      <a:pt x="100326" y="267316"/>
                    </a:cubicBezTo>
                    <a:cubicBezTo>
                      <a:pt x="100326" y="186018"/>
                      <a:pt x="108170" y="141262"/>
                      <a:pt x="126423" y="117546"/>
                    </a:cubicBezTo>
                    <a:cubicBezTo>
                      <a:pt x="144768" y="93793"/>
                      <a:pt x="174002" y="91892"/>
                      <a:pt x="210398" y="91892"/>
                    </a:cubicBezTo>
                    <a:cubicBezTo>
                      <a:pt x="252330" y="91892"/>
                      <a:pt x="278223" y="96192"/>
                      <a:pt x="295129" y="118856"/>
                    </a:cubicBezTo>
                    <a:cubicBezTo>
                      <a:pt x="312828" y="142609"/>
                      <a:pt x="320395" y="187033"/>
                      <a:pt x="320395" y="267298"/>
                    </a:cubicBezTo>
                    <a:cubicBezTo>
                      <a:pt x="320340" y="339257"/>
                      <a:pt x="313345" y="379990"/>
                      <a:pt x="296919" y="403576"/>
                    </a:cubicBezTo>
                    <a:moveTo>
                      <a:pt x="34015" y="77552"/>
                    </a:moveTo>
                    <a:cubicBezTo>
                      <a:pt x="32981" y="79545"/>
                      <a:pt x="32058" y="81815"/>
                      <a:pt x="31025" y="83845"/>
                    </a:cubicBezTo>
                    <a:cubicBezTo>
                      <a:pt x="32076" y="81815"/>
                      <a:pt x="32944" y="79545"/>
                      <a:pt x="34015" y="77552"/>
                    </a:cubicBezTo>
                    <a:moveTo>
                      <a:pt x="36340" y="73492"/>
                    </a:moveTo>
                    <a:cubicBezTo>
                      <a:pt x="35860" y="74322"/>
                      <a:pt x="35306" y="75042"/>
                      <a:pt x="34827" y="75872"/>
                    </a:cubicBezTo>
                    <a:cubicBezTo>
                      <a:pt x="31246" y="82313"/>
                      <a:pt x="27980" y="89271"/>
                      <a:pt x="24971" y="96672"/>
                    </a:cubicBezTo>
                    <a:cubicBezTo>
                      <a:pt x="24861" y="96912"/>
                      <a:pt x="24731" y="97152"/>
                      <a:pt x="24657" y="97429"/>
                    </a:cubicBezTo>
                    <a:cubicBezTo>
                      <a:pt x="8065" y="138438"/>
                      <a:pt x="0" y="193972"/>
                      <a:pt x="0" y="267279"/>
                    </a:cubicBezTo>
                    <a:cubicBezTo>
                      <a:pt x="0" y="310521"/>
                      <a:pt x="2823" y="347304"/>
                      <a:pt x="8397" y="378495"/>
                    </a:cubicBezTo>
                    <a:cubicBezTo>
                      <a:pt x="8712" y="380119"/>
                      <a:pt x="9080" y="381595"/>
                      <a:pt x="9431" y="383182"/>
                    </a:cubicBezTo>
                    <a:cubicBezTo>
                      <a:pt x="10982" y="391377"/>
                      <a:pt x="12661" y="399331"/>
                      <a:pt x="14673" y="406695"/>
                    </a:cubicBezTo>
                    <a:cubicBezTo>
                      <a:pt x="15318" y="409169"/>
                      <a:pt x="16149" y="411309"/>
                      <a:pt x="16869" y="413690"/>
                    </a:cubicBezTo>
                    <a:cubicBezTo>
                      <a:pt x="18696" y="419817"/>
                      <a:pt x="20523" y="425853"/>
                      <a:pt x="22682" y="431389"/>
                    </a:cubicBezTo>
                    <a:cubicBezTo>
                      <a:pt x="23642" y="433936"/>
                      <a:pt x="24787" y="436077"/>
                      <a:pt x="25820" y="438477"/>
                    </a:cubicBezTo>
                    <a:cubicBezTo>
                      <a:pt x="27961" y="443404"/>
                      <a:pt x="30083" y="448387"/>
                      <a:pt x="32464" y="452835"/>
                    </a:cubicBezTo>
                    <a:cubicBezTo>
                      <a:pt x="33497" y="454699"/>
                      <a:pt x="34697" y="456250"/>
                      <a:pt x="35730" y="458040"/>
                    </a:cubicBezTo>
                    <a:cubicBezTo>
                      <a:pt x="42024" y="468578"/>
                      <a:pt x="48890" y="478046"/>
                      <a:pt x="56900" y="485761"/>
                    </a:cubicBezTo>
                    <a:cubicBezTo>
                      <a:pt x="92188" y="519886"/>
                      <a:pt x="141778" y="526770"/>
                      <a:pt x="210398" y="526770"/>
                    </a:cubicBezTo>
                    <a:cubicBezTo>
                      <a:pt x="223613" y="526770"/>
                      <a:pt x="236808" y="526216"/>
                      <a:pt x="249856" y="525293"/>
                    </a:cubicBezTo>
                    <a:cubicBezTo>
                      <a:pt x="253714" y="525016"/>
                      <a:pt x="257571" y="524703"/>
                      <a:pt x="261318" y="524297"/>
                    </a:cubicBezTo>
                    <a:cubicBezTo>
                      <a:pt x="265655" y="523854"/>
                      <a:pt x="269900" y="523374"/>
                      <a:pt x="274126" y="522783"/>
                    </a:cubicBezTo>
                    <a:cubicBezTo>
                      <a:pt x="282007" y="521639"/>
                      <a:pt x="289648" y="520273"/>
                      <a:pt x="296956" y="518483"/>
                    </a:cubicBezTo>
                    <a:cubicBezTo>
                      <a:pt x="298303" y="518169"/>
                      <a:pt x="299577" y="517689"/>
                      <a:pt x="300924" y="517339"/>
                    </a:cubicBezTo>
                    <a:cubicBezTo>
                      <a:pt x="301792" y="517099"/>
                      <a:pt x="302641" y="516785"/>
                      <a:pt x="303545" y="516545"/>
                    </a:cubicBezTo>
                    <a:cubicBezTo>
                      <a:pt x="306332" y="515788"/>
                      <a:pt x="308879" y="514958"/>
                      <a:pt x="311462" y="514128"/>
                    </a:cubicBezTo>
                    <a:cubicBezTo>
                      <a:pt x="313696" y="513408"/>
                      <a:pt x="315966" y="512651"/>
                      <a:pt x="318143" y="511821"/>
                    </a:cubicBezTo>
                    <a:cubicBezTo>
                      <a:pt x="320450" y="510990"/>
                      <a:pt x="322757" y="510141"/>
                      <a:pt x="324825" y="509237"/>
                    </a:cubicBezTo>
                    <a:cubicBezTo>
                      <a:pt x="323754" y="509717"/>
                      <a:pt x="322481" y="509956"/>
                      <a:pt x="321355" y="510436"/>
                    </a:cubicBezTo>
                    <a:cubicBezTo>
                      <a:pt x="330897" y="506505"/>
                      <a:pt x="339922" y="501836"/>
                      <a:pt x="348245" y="495948"/>
                    </a:cubicBezTo>
                    <a:cubicBezTo>
                      <a:pt x="347692" y="496354"/>
                      <a:pt x="347175" y="496871"/>
                      <a:pt x="346621" y="497259"/>
                    </a:cubicBezTo>
                    <a:cubicBezTo>
                      <a:pt x="347415" y="496742"/>
                      <a:pt x="348006" y="496151"/>
                      <a:pt x="348762" y="495579"/>
                    </a:cubicBezTo>
                    <a:cubicBezTo>
                      <a:pt x="349316" y="495229"/>
                      <a:pt x="349795" y="494786"/>
                      <a:pt x="350349" y="494380"/>
                    </a:cubicBezTo>
                    <a:cubicBezTo>
                      <a:pt x="354041" y="491593"/>
                      <a:pt x="357436" y="488732"/>
                      <a:pt x="360537" y="485779"/>
                    </a:cubicBezTo>
                    <a:cubicBezTo>
                      <a:pt x="359577" y="486647"/>
                      <a:pt x="358544" y="487366"/>
                      <a:pt x="357584" y="488197"/>
                    </a:cubicBezTo>
                    <a:cubicBezTo>
                      <a:pt x="358931" y="487053"/>
                      <a:pt x="360334" y="486001"/>
                      <a:pt x="361645" y="484783"/>
                    </a:cubicBezTo>
                    <a:cubicBezTo>
                      <a:pt x="361293" y="485096"/>
                      <a:pt x="360925" y="485465"/>
                      <a:pt x="360537" y="485779"/>
                    </a:cubicBezTo>
                    <a:cubicBezTo>
                      <a:pt x="361608" y="484819"/>
                      <a:pt x="362807" y="484100"/>
                      <a:pt x="363841" y="483066"/>
                    </a:cubicBezTo>
                    <a:cubicBezTo>
                      <a:pt x="377812" y="469224"/>
                      <a:pt x="388977" y="451322"/>
                      <a:pt x="397689" y="429212"/>
                    </a:cubicBezTo>
                    <a:cubicBezTo>
                      <a:pt x="397689" y="429175"/>
                      <a:pt x="397726" y="429138"/>
                      <a:pt x="397763" y="429101"/>
                    </a:cubicBezTo>
                    <a:cubicBezTo>
                      <a:pt x="413229" y="389753"/>
                      <a:pt x="420722" y="336821"/>
                      <a:pt x="420722" y="267242"/>
                    </a:cubicBezTo>
                    <a:cubicBezTo>
                      <a:pt x="420722" y="207980"/>
                      <a:pt x="415591" y="160438"/>
                      <a:pt x="405126" y="122732"/>
                    </a:cubicBezTo>
                    <a:cubicBezTo>
                      <a:pt x="405126" y="122621"/>
                      <a:pt x="405090" y="122529"/>
                      <a:pt x="405053" y="122418"/>
                    </a:cubicBezTo>
                    <a:cubicBezTo>
                      <a:pt x="402635" y="113633"/>
                      <a:pt x="399885" y="105310"/>
                      <a:pt x="396858" y="97558"/>
                    </a:cubicBezTo>
                    <a:cubicBezTo>
                      <a:pt x="396544" y="96802"/>
                      <a:pt x="396176" y="96174"/>
                      <a:pt x="395898" y="95417"/>
                    </a:cubicBezTo>
                    <a:cubicBezTo>
                      <a:pt x="393075" y="88533"/>
                      <a:pt x="390085" y="81926"/>
                      <a:pt x="386837" y="75891"/>
                    </a:cubicBezTo>
                    <a:cubicBezTo>
                      <a:pt x="386283" y="74931"/>
                      <a:pt x="385729" y="74175"/>
                      <a:pt x="385213" y="73270"/>
                    </a:cubicBezTo>
                    <a:cubicBezTo>
                      <a:pt x="378402" y="61385"/>
                      <a:pt x="370780" y="50883"/>
                      <a:pt x="361939" y="42209"/>
                    </a:cubicBezTo>
                    <a:cubicBezTo>
                      <a:pt x="359743" y="40105"/>
                      <a:pt x="357288" y="38315"/>
                      <a:pt x="354981" y="36321"/>
                    </a:cubicBezTo>
                    <a:cubicBezTo>
                      <a:pt x="356218" y="37392"/>
                      <a:pt x="357455" y="38462"/>
                      <a:pt x="358636" y="39588"/>
                    </a:cubicBezTo>
                    <a:cubicBezTo>
                      <a:pt x="355499" y="36727"/>
                      <a:pt x="352306" y="33941"/>
                      <a:pt x="348928" y="31467"/>
                    </a:cubicBezTo>
                    <a:cubicBezTo>
                      <a:pt x="349445" y="31873"/>
                      <a:pt x="350036" y="32187"/>
                      <a:pt x="350515" y="32575"/>
                    </a:cubicBezTo>
                    <a:cubicBezTo>
                      <a:pt x="348448" y="30988"/>
                      <a:pt x="346252" y="29511"/>
                      <a:pt x="344075" y="28035"/>
                    </a:cubicBezTo>
                    <a:cubicBezTo>
                      <a:pt x="344351" y="28238"/>
                      <a:pt x="344591" y="28385"/>
                      <a:pt x="344831" y="28588"/>
                    </a:cubicBezTo>
                    <a:cubicBezTo>
                      <a:pt x="341213" y="26115"/>
                      <a:pt x="337467" y="23864"/>
                      <a:pt x="333646" y="21834"/>
                    </a:cubicBezTo>
                    <a:cubicBezTo>
                      <a:pt x="334403" y="22240"/>
                      <a:pt x="335197" y="22590"/>
                      <a:pt x="335916" y="23033"/>
                    </a:cubicBezTo>
                    <a:cubicBezTo>
                      <a:pt x="333720" y="21797"/>
                      <a:pt x="331469" y="20560"/>
                      <a:pt x="329162" y="19453"/>
                    </a:cubicBezTo>
                    <a:cubicBezTo>
                      <a:pt x="329236" y="19490"/>
                      <a:pt x="329328" y="19527"/>
                      <a:pt x="329402" y="19563"/>
                    </a:cubicBezTo>
                    <a:cubicBezTo>
                      <a:pt x="326264" y="18013"/>
                      <a:pt x="322997" y="16740"/>
                      <a:pt x="319694" y="15429"/>
                    </a:cubicBezTo>
                    <a:cubicBezTo>
                      <a:pt x="320413" y="15706"/>
                      <a:pt x="321134" y="15946"/>
                      <a:pt x="321798" y="16223"/>
                    </a:cubicBezTo>
                    <a:cubicBezTo>
                      <a:pt x="318052" y="14636"/>
                      <a:pt x="314195" y="13122"/>
                      <a:pt x="310152" y="11812"/>
                    </a:cubicBezTo>
                    <a:cubicBezTo>
                      <a:pt x="310392" y="11886"/>
                      <a:pt x="310558" y="11978"/>
                      <a:pt x="310743" y="12052"/>
                    </a:cubicBezTo>
                    <a:cubicBezTo>
                      <a:pt x="310023" y="11812"/>
                      <a:pt x="309229" y="11609"/>
                      <a:pt x="308510" y="11369"/>
                    </a:cubicBezTo>
                    <a:cubicBezTo>
                      <a:pt x="308989" y="11535"/>
                      <a:pt x="309544" y="11609"/>
                      <a:pt x="309986" y="11775"/>
                    </a:cubicBezTo>
                    <a:cubicBezTo>
                      <a:pt x="305298" y="10225"/>
                      <a:pt x="300555" y="8674"/>
                      <a:pt x="295424" y="7475"/>
                    </a:cubicBezTo>
                    <a:cubicBezTo>
                      <a:pt x="273185" y="2233"/>
                      <a:pt x="247734" y="0"/>
                      <a:pt x="210380" y="0"/>
                    </a:cubicBezTo>
                    <a:cubicBezTo>
                      <a:pt x="146374" y="0"/>
                      <a:pt x="96303" y="7161"/>
                      <a:pt x="60148" y="42209"/>
                    </a:cubicBezTo>
                    <a:cubicBezTo>
                      <a:pt x="55847" y="46343"/>
                      <a:pt x="51953" y="51086"/>
                      <a:pt x="48133" y="55940"/>
                    </a:cubicBezTo>
                    <a:cubicBezTo>
                      <a:pt x="47690" y="56457"/>
                      <a:pt x="47210" y="56900"/>
                      <a:pt x="46786" y="57453"/>
                    </a:cubicBezTo>
                    <a:cubicBezTo>
                      <a:pt x="43021" y="62400"/>
                      <a:pt x="39625" y="67844"/>
                      <a:pt x="36340" y="734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" name="Freeform: Shape 149">
                <a:extLst>
                  <a:ext uri="{FF2B5EF4-FFF2-40B4-BE49-F238E27FC236}">
                    <a16:creationId xmlns:a16="http://schemas.microsoft.com/office/drawing/2014/main" id="{359E4FAD-20B5-0E85-3119-AF30136149B6}"/>
                  </a:ext>
                </a:extLst>
              </p:cNvPr>
              <p:cNvSpPr/>
              <p:nvPr/>
            </p:nvSpPr>
            <p:spPr>
              <a:xfrm>
                <a:off x="9077005" y="4444962"/>
                <a:ext cx="682" cy="756"/>
              </a:xfrm>
              <a:custGeom>
                <a:avLst/>
                <a:gdLst>
                  <a:gd name="connsiteX0" fmla="*/ 682 w 682"/>
                  <a:gd name="connsiteY0" fmla="*/ 0 h 756"/>
                  <a:gd name="connsiteX1" fmla="*/ 0 w 682"/>
                  <a:gd name="connsiteY1" fmla="*/ 757 h 756"/>
                  <a:gd name="connsiteX2" fmla="*/ 682 w 682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2" h="756">
                    <a:moveTo>
                      <a:pt x="682" y="0"/>
                    </a:moveTo>
                    <a:cubicBezTo>
                      <a:pt x="479" y="240"/>
                      <a:pt x="240" y="517"/>
                      <a:pt x="0" y="757"/>
                    </a:cubicBezTo>
                    <a:cubicBezTo>
                      <a:pt x="240" y="517"/>
                      <a:pt x="479" y="240"/>
                      <a:pt x="68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" name="Freeform: Shape 150">
                <a:extLst>
                  <a:ext uri="{FF2B5EF4-FFF2-40B4-BE49-F238E27FC236}">
                    <a16:creationId xmlns:a16="http://schemas.microsoft.com/office/drawing/2014/main" id="{7B452361-D636-3A44-9F6E-0D6F48D95537}"/>
                  </a:ext>
                </a:extLst>
              </p:cNvPr>
              <p:cNvSpPr/>
              <p:nvPr/>
            </p:nvSpPr>
            <p:spPr>
              <a:xfrm>
                <a:off x="8823235" y="4219855"/>
                <a:ext cx="370650" cy="520365"/>
              </a:xfrm>
              <a:custGeom>
                <a:avLst/>
                <a:gdLst>
                  <a:gd name="connsiteX0" fmla="*/ 303692 w 370650"/>
                  <a:gd name="connsiteY0" fmla="*/ 15909 h 520365"/>
                  <a:gd name="connsiteX1" fmla="*/ 303416 w 370650"/>
                  <a:gd name="connsiteY1" fmla="*/ 15798 h 520365"/>
                  <a:gd name="connsiteX2" fmla="*/ 303692 w 370650"/>
                  <a:gd name="connsiteY2" fmla="*/ 15909 h 520365"/>
                  <a:gd name="connsiteX3" fmla="*/ 369838 w 370650"/>
                  <a:gd name="connsiteY3" fmla="*/ 180868 h 520365"/>
                  <a:gd name="connsiteX4" fmla="*/ 369727 w 370650"/>
                  <a:gd name="connsiteY4" fmla="*/ 184246 h 520365"/>
                  <a:gd name="connsiteX5" fmla="*/ 369838 w 370650"/>
                  <a:gd name="connsiteY5" fmla="*/ 180868 h 520365"/>
                  <a:gd name="connsiteX6" fmla="*/ 367531 w 370650"/>
                  <a:gd name="connsiteY6" fmla="*/ 206873 h 520365"/>
                  <a:gd name="connsiteX7" fmla="*/ 368122 w 370650"/>
                  <a:gd name="connsiteY7" fmla="*/ 201539 h 520365"/>
                  <a:gd name="connsiteX8" fmla="*/ 367531 w 370650"/>
                  <a:gd name="connsiteY8" fmla="*/ 206873 h 520365"/>
                  <a:gd name="connsiteX9" fmla="*/ 363988 w 370650"/>
                  <a:gd name="connsiteY9" fmla="*/ 226916 h 520365"/>
                  <a:gd name="connsiteX10" fmla="*/ 364819 w 370650"/>
                  <a:gd name="connsiteY10" fmla="*/ 222856 h 520365"/>
                  <a:gd name="connsiteX11" fmla="*/ 363988 w 370650"/>
                  <a:gd name="connsiteY11" fmla="*/ 226916 h 520365"/>
                  <a:gd name="connsiteX12" fmla="*/ 359263 w 370650"/>
                  <a:gd name="connsiteY12" fmla="*/ 244781 h 520365"/>
                  <a:gd name="connsiteX13" fmla="*/ 360131 w 370650"/>
                  <a:gd name="connsiteY13" fmla="*/ 242031 h 520365"/>
                  <a:gd name="connsiteX14" fmla="*/ 359263 w 370650"/>
                  <a:gd name="connsiteY14" fmla="*/ 244781 h 520365"/>
                  <a:gd name="connsiteX15" fmla="*/ 353339 w 370650"/>
                  <a:gd name="connsiteY15" fmla="*/ 260690 h 520365"/>
                  <a:gd name="connsiteX16" fmla="*/ 354133 w 370650"/>
                  <a:gd name="connsiteY16" fmla="*/ 258937 h 520365"/>
                  <a:gd name="connsiteX17" fmla="*/ 353339 w 370650"/>
                  <a:gd name="connsiteY17" fmla="*/ 260690 h 520365"/>
                  <a:gd name="connsiteX18" fmla="*/ 345975 w 370650"/>
                  <a:gd name="connsiteY18" fmla="*/ 275086 h 520365"/>
                  <a:gd name="connsiteX19" fmla="*/ 346842 w 370650"/>
                  <a:gd name="connsiteY19" fmla="*/ 273702 h 520365"/>
                  <a:gd name="connsiteX20" fmla="*/ 345975 w 370650"/>
                  <a:gd name="connsiteY20" fmla="*/ 275086 h 520365"/>
                  <a:gd name="connsiteX21" fmla="*/ 337098 w 370650"/>
                  <a:gd name="connsiteY21" fmla="*/ 288023 h 520365"/>
                  <a:gd name="connsiteX22" fmla="*/ 338408 w 370650"/>
                  <a:gd name="connsiteY22" fmla="*/ 286436 h 520365"/>
                  <a:gd name="connsiteX23" fmla="*/ 337098 w 370650"/>
                  <a:gd name="connsiteY23" fmla="*/ 288023 h 520365"/>
                  <a:gd name="connsiteX24" fmla="*/ 328312 w 370650"/>
                  <a:gd name="connsiteY24" fmla="*/ 297842 h 520365"/>
                  <a:gd name="connsiteX25" fmla="*/ 326799 w 370650"/>
                  <a:gd name="connsiteY25" fmla="*/ 299152 h 520365"/>
                  <a:gd name="connsiteX26" fmla="*/ 328700 w 370650"/>
                  <a:gd name="connsiteY26" fmla="*/ 297399 h 520365"/>
                  <a:gd name="connsiteX27" fmla="*/ 328312 w 370650"/>
                  <a:gd name="connsiteY27" fmla="*/ 297842 h 520365"/>
                  <a:gd name="connsiteX28" fmla="*/ 316575 w 370650"/>
                  <a:gd name="connsiteY28" fmla="*/ 307476 h 520365"/>
                  <a:gd name="connsiteX29" fmla="*/ 318291 w 370650"/>
                  <a:gd name="connsiteY29" fmla="*/ 306332 h 520365"/>
                  <a:gd name="connsiteX30" fmla="*/ 316575 w 370650"/>
                  <a:gd name="connsiteY30" fmla="*/ 307476 h 520365"/>
                  <a:gd name="connsiteX31" fmla="*/ 294908 w 370650"/>
                  <a:gd name="connsiteY31" fmla="*/ 319085 h 520365"/>
                  <a:gd name="connsiteX32" fmla="*/ 295627 w 370650"/>
                  <a:gd name="connsiteY32" fmla="*/ 318845 h 520365"/>
                  <a:gd name="connsiteX33" fmla="*/ 294908 w 370650"/>
                  <a:gd name="connsiteY33" fmla="*/ 319085 h 520365"/>
                  <a:gd name="connsiteX34" fmla="*/ 305833 w 370650"/>
                  <a:gd name="connsiteY34" fmla="*/ 314028 h 520365"/>
                  <a:gd name="connsiteX35" fmla="*/ 307181 w 370650"/>
                  <a:gd name="connsiteY35" fmla="*/ 313400 h 520365"/>
                  <a:gd name="connsiteX36" fmla="*/ 305833 w 370650"/>
                  <a:gd name="connsiteY36" fmla="*/ 314028 h 520365"/>
                  <a:gd name="connsiteX37" fmla="*/ 222597 w 370650"/>
                  <a:gd name="connsiteY37" fmla="*/ 88570 h 520365"/>
                  <a:gd name="connsiteX38" fmla="*/ 227653 w 370650"/>
                  <a:gd name="connsiteY38" fmla="*/ 89050 h 520365"/>
                  <a:gd name="connsiteX39" fmla="*/ 222597 w 370650"/>
                  <a:gd name="connsiteY39" fmla="*/ 88570 h 520365"/>
                  <a:gd name="connsiteX40" fmla="*/ 233283 w 370650"/>
                  <a:gd name="connsiteY40" fmla="*/ 90397 h 520365"/>
                  <a:gd name="connsiteX41" fmla="*/ 237583 w 370650"/>
                  <a:gd name="connsiteY41" fmla="*/ 91781 h 520365"/>
                  <a:gd name="connsiteX42" fmla="*/ 233283 w 370650"/>
                  <a:gd name="connsiteY42" fmla="*/ 90397 h 520365"/>
                  <a:gd name="connsiteX43" fmla="*/ 242953 w 370650"/>
                  <a:gd name="connsiteY43" fmla="*/ 94384 h 520365"/>
                  <a:gd name="connsiteX44" fmla="*/ 246257 w 370650"/>
                  <a:gd name="connsiteY44" fmla="*/ 96488 h 520365"/>
                  <a:gd name="connsiteX45" fmla="*/ 242953 w 370650"/>
                  <a:gd name="connsiteY45" fmla="*/ 94384 h 520365"/>
                  <a:gd name="connsiteX46" fmla="*/ 251462 w 370650"/>
                  <a:gd name="connsiteY46" fmla="*/ 100862 h 520365"/>
                  <a:gd name="connsiteX47" fmla="*/ 253695 w 370650"/>
                  <a:gd name="connsiteY47" fmla="*/ 103335 h 520365"/>
                  <a:gd name="connsiteX48" fmla="*/ 251462 w 370650"/>
                  <a:gd name="connsiteY48" fmla="*/ 100862 h 520365"/>
                  <a:gd name="connsiteX49" fmla="*/ 258623 w 370650"/>
                  <a:gd name="connsiteY49" fmla="*/ 110219 h 520365"/>
                  <a:gd name="connsiteX50" fmla="*/ 260007 w 370650"/>
                  <a:gd name="connsiteY50" fmla="*/ 112766 h 520365"/>
                  <a:gd name="connsiteX51" fmla="*/ 258623 w 370650"/>
                  <a:gd name="connsiteY51" fmla="*/ 110219 h 520365"/>
                  <a:gd name="connsiteX52" fmla="*/ 264197 w 370650"/>
                  <a:gd name="connsiteY52" fmla="*/ 122824 h 520365"/>
                  <a:gd name="connsiteX53" fmla="*/ 264990 w 370650"/>
                  <a:gd name="connsiteY53" fmla="*/ 125297 h 520365"/>
                  <a:gd name="connsiteX54" fmla="*/ 264197 w 370650"/>
                  <a:gd name="connsiteY54" fmla="*/ 122824 h 520365"/>
                  <a:gd name="connsiteX55" fmla="*/ 268054 w 370650"/>
                  <a:gd name="connsiteY55" fmla="*/ 139730 h 520365"/>
                  <a:gd name="connsiteX56" fmla="*/ 268330 w 370650"/>
                  <a:gd name="connsiteY56" fmla="*/ 141206 h 520365"/>
                  <a:gd name="connsiteX57" fmla="*/ 268054 w 370650"/>
                  <a:gd name="connsiteY57" fmla="*/ 139730 h 520365"/>
                  <a:gd name="connsiteX58" fmla="*/ 229075 w 370650"/>
                  <a:gd name="connsiteY58" fmla="*/ 239411 h 520365"/>
                  <a:gd name="connsiteX59" fmla="*/ 225144 w 370650"/>
                  <a:gd name="connsiteY59" fmla="*/ 239761 h 520365"/>
                  <a:gd name="connsiteX60" fmla="*/ 229075 w 370650"/>
                  <a:gd name="connsiteY60" fmla="*/ 239411 h 520365"/>
                  <a:gd name="connsiteX61" fmla="*/ 239853 w 370650"/>
                  <a:gd name="connsiteY61" fmla="*/ 236273 h 520365"/>
                  <a:gd name="connsiteX62" fmla="*/ 234611 w 370650"/>
                  <a:gd name="connsiteY62" fmla="*/ 237952 h 520365"/>
                  <a:gd name="connsiteX63" fmla="*/ 239853 w 370650"/>
                  <a:gd name="connsiteY63" fmla="*/ 236273 h 520365"/>
                  <a:gd name="connsiteX64" fmla="*/ 248768 w 370650"/>
                  <a:gd name="connsiteY64" fmla="*/ 230939 h 520365"/>
                  <a:gd name="connsiteX65" fmla="*/ 244467 w 370650"/>
                  <a:gd name="connsiteY65" fmla="*/ 233726 h 520365"/>
                  <a:gd name="connsiteX66" fmla="*/ 248768 w 370650"/>
                  <a:gd name="connsiteY66" fmla="*/ 230939 h 520365"/>
                  <a:gd name="connsiteX67" fmla="*/ 265673 w 370650"/>
                  <a:gd name="connsiteY67" fmla="*/ 201059 h 520365"/>
                  <a:gd name="connsiteX68" fmla="*/ 262646 w 370650"/>
                  <a:gd name="connsiteY68" fmla="*/ 210398 h 520365"/>
                  <a:gd name="connsiteX69" fmla="*/ 261299 w 370650"/>
                  <a:gd name="connsiteY69" fmla="*/ 214015 h 520365"/>
                  <a:gd name="connsiteX70" fmla="*/ 261779 w 370650"/>
                  <a:gd name="connsiteY70" fmla="*/ 213092 h 520365"/>
                  <a:gd name="connsiteX71" fmla="*/ 261059 w 370650"/>
                  <a:gd name="connsiteY71" fmla="*/ 214606 h 520365"/>
                  <a:gd name="connsiteX72" fmla="*/ 261299 w 370650"/>
                  <a:gd name="connsiteY72" fmla="*/ 214015 h 520365"/>
                  <a:gd name="connsiteX73" fmla="*/ 260469 w 370650"/>
                  <a:gd name="connsiteY73" fmla="*/ 215639 h 520365"/>
                  <a:gd name="connsiteX74" fmla="*/ 259232 w 370650"/>
                  <a:gd name="connsiteY74" fmla="*/ 217743 h 520365"/>
                  <a:gd name="connsiteX75" fmla="*/ 254451 w 370650"/>
                  <a:gd name="connsiteY75" fmla="*/ 225070 h 520365"/>
                  <a:gd name="connsiteX76" fmla="*/ 256002 w 370650"/>
                  <a:gd name="connsiteY76" fmla="*/ 223280 h 520365"/>
                  <a:gd name="connsiteX77" fmla="*/ 253252 w 370650"/>
                  <a:gd name="connsiteY77" fmla="*/ 226417 h 520365"/>
                  <a:gd name="connsiteX78" fmla="*/ 253769 w 370650"/>
                  <a:gd name="connsiteY78" fmla="*/ 225827 h 520365"/>
                  <a:gd name="connsiteX79" fmla="*/ 233080 w 370650"/>
                  <a:gd name="connsiteY79" fmla="*/ 238322 h 520365"/>
                  <a:gd name="connsiteX80" fmla="*/ 232766 w 370650"/>
                  <a:gd name="connsiteY80" fmla="*/ 238396 h 520365"/>
                  <a:gd name="connsiteX81" fmla="*/ 217540 w 370650"/>
                  <a:gd name="connsiteY81" fmla="*/ 240186 h 520365"/>
                  <a:gd name="connsiteX82" fmla="*/ 100363 w 370650"/>
                  <a:gd name="connsiteY82" fmla="*/ 240186 h 520365"/>
                  <a:gd name="connsiteX83" fmla="*/ 100363 w 370650"/>
                  <a:gd name="connsiteY83" fmla="*/ 88312 h 520365"/>
                  <a:gd name="connsiteX84" fmla="*/ 217540 w 370650"/>
                  <a:gd name="connsiteY84" fmla="*/ 88312 h 520365"/>
                  <a:gd name="connsiteX85" fmla="*/ 229185 w 370650"/>
                  <a:gd name="connsiteY85" fmla="*/ 89382 h 520365"/>
                  <a:gd name="connsiteX86" fmla="*/ 230385 w 370650"/>
                  <a:gd name="connsiteY86" fmla="*/ 89696 h 520365"/>
                  <a:gd name="connsiteX87" fmla="*/ 239096 w 370650"/>
                  <a:gd name="connsiteY87" fmla="*/ 92483 h 520365"/>
                  <a:gd name="connsiteX88" fmla="*/ 241164 w 370650"/>
                  <a:gd name="connsiteY88" fmla="*/ 93479 h 520365"/>
                  <a:gd name="connsiteX89" fmla="*/ 247641 w 370650"/>
                  <a:gd name="connsiteY89" fmla="*/ 97614 h 520365"/>
                  <a:gd name="connsiteX90" fmla="*/ 250059 w 370650"/>
                  <a:gd name="connsiteY90" fmla="*/ 99681 h 520365"/>
                  <a:gd name="connsiteX91" fmla="*/ 254839 w 370650"/>
                  <a:gd name="connsiteY91" fmla="*/ 104885 h 520365"/>
                  <a:gd name="connsiteX92" fmla="*/ 257387 w 370650"/>
                  <a:gd name="connsiteY92" fmla="*/ 108466 h 520365"/>
                  <a:gd name="connsiteX93" fmla="*/ 260800 w 370650"/>
                  <a:gd name="connsiteY93" fmla="*/ 114630 h 520365"/>
                  <a:gd name="connsiteX94" fmla="*/ 262997 w 370650"/>
                  <a:gd name="connsiteY94" fmla="*/ 119964 h 520365"/>
                  <a:gd name="connsiteX95" fmla="*/ 265414 w 370650"/>
                  <a:gd name="connsiteY95" fmla="*/ 127401 h 520365"/>
                  <a:gd name="connsiteX96" fmla="*/ 266891 w 370650"/>
                  <a:gd name="connsiteY96" fmla="*/ 134212 h 520365"/>
                  <a:gd name="connsiteX97" fmla="*/ 268478 w 370650"/>
                  <a:gd name="connsiteY97" fmla="*/ 143440 h 520365"/>
                  <a:gd name="connsiteX98" fmla="*/ 268959 w 370650"/>
                  <a:gd name="connsiteY98" fmla="*/ 150637 h 520365"/>
                  <a:gd name="connsiteX99" fmla="*/ 269549 w 370650"/>
                  <a:gd name="connsiteY99" fmla="*/ 161416 h 520365"/>
                  <a:gd name="connsiteX100" fmla="*/ 269438 w 370650"/>
                  <a:gd name="connsiteY100" fmla="*/ 167580 h 520365"/>
                  <a:gd name="connsiteX101" fmla="*/ 268885 w 370650"/>
                  <a:gd name="connsiteY101" fmla="*/ 179429 h 520365"/>
                  <a:gd name="connsiteX102" fmla="*/ 268367 w 370650"/>
                  <a:gd name="connsiteY102" fmla="*/ 185205 h 520365"/>
                  <a:gd name="connsiteX103" fmla="*/ 266337 w 370650"/>
                  <a:gd name="connsiteY103" fmla="*/ 197848 h 520365"/>
                  <a:gd name="connsiteX104" fmla="*/ 265747 w 370650"/>
                  <a:gd name="connsiteY104" fmla="*/ 200838 h 520365"/>
                  <a:gd name="connsiteX105" fmla="*/ 266023 w 370650"/>
                  <a:gd name="connsiteY105" fmla="*/ 199804 h 520365"/>
                  <a:gd name="connsiteX106" fmla="*/ 265747 w 370650"/>
                  <a:gd name="connsiteY106" fmla="*/ 200911 h 520365"/>
                  <a:gd name="connsiteX107" fmla="*/ 265747 w 370650"/>
                  <a:gd name="connsiteY107" fmla="*/ 200838 h 520365"/>
                  <a:gd name="connsiteX108" fmla="*/ 265673 w 370650"/>
                  <a:gd name="connsiteY108" fmla="*/ 201059 h 520365"/>
                  <a:gd name="connsiteX109" fmla="*/ 100344 w 370650"/>
                  <a:gd name="connsiteY109" fmla="*/ 314397 h 520365"/>
                  <a:gd name="connsiteX110" fmla="*/ 225365 w 370650"/>
                  <a:gd name="connsiteY110" fmla="*/ 328553 h 520365"/>
                  <a:gd name="connsiteX111" fmla="*/ 236789 w 370650"/>
                  <a:gd name="connsiteY111" fmla="*/ 328793 h 520365"/>
                  <a:gd name="connsiteX112" fmla="*/ 309192 w 370650"/>
                  <a:gd name="connsiteY112" fmla="*/ 312404 h 520365"/>
                  <a:gd name="connsiteX113" fmla="*/ 309986 w 370650"/>
                  <a:gd name="connsiteY113" fmla="*/ 311887 h 520365"/>
                  <a:gd name="connsiteX114" fmla="*/ 320007 w 370650"/>
                  <a:gd name="connsiteY114" fmla="*/ 305132 h 520365"/>
                  <a:gd name="connsiteX115" fmla="*/ 321798 w 370650"/>
                  <a:gd name="connsiteY115" fmla="*/ 303619 h 520365"/>
                  <a:gd name="connsiteX116" fmla="*/ 328479 w 370650"/>
                  <a:gd name="connsiteY116" fmla="*/ 298045 h 520365"/>
                  <a:gd name="connsiteX117" fmla="*/ 330232 w 370650"/>
                  <a:gd name="connsiteY117" fmla="*/ 296052 h 520365"/>
                  <a:gd name="connsiteX118" fmla="*/ 332742 w 370650"/>
                  <a:gd name="connsiteY118" fmla="*/ 293265 h 520365"/>
                  <a:gd name="connsiteX119" fmla="*/ 339829 w 370650"/>
                  <a:gd name="connsiteY119" fmla="*/ 284757 h 520365"/>
                  <a:gd name="connsiteX120" fmla="*/ 342210 w 370650"/>
                  <a:gd name="connsiteY120" fmla="*/ 281213 h 520365"/>
                  <a:gd name="connsiteX121" fmla="*/ 348171 w 370650"/>
                  <a:gd name="connsiteY121" fmla="*/ 271542 h 520365"/>
                  <a:gd name="connsiteX122" fmla="*/ 350644 w 370650"/>
                  <a:gd name="connsiteY122" fmla="*/ 266688 h 520365"/>
                  <a:gd name="connsiteX123" fmla="*/ 355424 w 370650"/>
                  <a:gd name="connsiteY123" fmla="*/ 256113 h 520365"/>
                  <a:gd name="connsiteX124" fmla="*/ 357565 w 370650"/>
                  <a:gd name="connsiteY124" fmla="*/ 250152 h 520365"/>
                  <a:gd name="connsiteX125" fmla="*/ 361385 w 370650"/>
                  <a:gd name="connsiteY125" fmla="*/ 238137 h 520365"/>
                  <a:gd name="connsiteX126" fmla="*/ 363047 w 370650"/>
                  <a:gd name="connsiteY126" fmla="*/ 231733 h 520365"/>
                  <a:gd name="connsiteX127" fmla="*/ 366110 w 370650"/>
                  <a:gd name="connsiteY127" fmla="*/ 216894 h 520365"/>
                  <a:gd name="connsiteX128" fmla="*/ 367070 w 370650"/>
                  <a:gd name="connsiteY128" fmla="*/ 211118 h 520365"/>
                  <a:gd name="connsiteX129" fmla="*/ 369414 w 370650"/>
                  <a:gd name="connsiteY129" fmla="*/ 190428 h 520365"/>
                  <a:gd name="connsiteX130" fmla="*/ 369617 w 370650"/>
                  <a:gd name="connsiteY130" fmla="*/ 188158 h 520365"/>
                  <a:gd name="connsiteX131" fmla="*/ 370650 w 370650"/>
                  <a:gd name="connsiteY131" fmla="*/ 160751 h 520365"/>
                  <a:gd name="connsiteX132" fmla="*/ 367144 w 370650"/>
                  <a:gd name="connsiteY132" fmla="*/ 114574 h 520365"/>
                  <a:gd name="connsiteX133" fmla="*/ 366147 w 370650"/>
                  <a:gd name="connsiteY133" fmla="*/ 109610 h 520365"/>
                  <a:gd name="connsiteX134" fmla="*/ 363121 w 370650"/>
                  <a:gd name="connsiteY134" fmla="*/ 95565 h 520365"/>
                  <a:gd name="connsiteX135" fmla="*/ 361054 w 370650"/>
                  <a:gd name="connsiteY135" fmla="*/ 88644 h 520365"/>
                  <a:gd name="connsiteX136" fmla="*/ 357713 w 370650"/>
                  <a:gd name="connsiteY136" fmla="*/ 78345 h 520365"/>
                  <a:gd name="connsiteX137" fmla="*/ 354686 w 370650"/>
                  <a:gd name="connsiteY137" fmla="*/ 71351 h 520365"/>
                  <a:gd name="connsiteX138" fmla="*/ 350792 w 370650"/>
                  <a:gd name="connsiteY138" fmla="*/ 62916 h 520365"/>
                  <a:gd name="connsiteX139" fmla="*/ 347249 w 370650"/>
                  <a:gd name="connsiteY139" fmla="*/ 56826 h 520365"/>
                  <a:gd name="connsiteX140" fmla="*/ 342468 w 370650"/>
                  <a:gd name="connsiteY140" fmla="*/ 49185 h 520365"/>
                  <a:gd name="connsiteX141" fmla="*/ 338961 w 370650"/>
                  <a:gd name="connsiteY141" fmla="*/ 44774 h 520365"/>
                  <a:gd name="connsiteX142" fmla="*/ 332834 w 370650"/>
                  <a:gd name="connsiteY142" fmla="*/ 37373 h 520365"/>
                  <a:gd name="connsiteX143" fmla="*/ 331321 w 370650"/>
                  <a:gd name="connsiteY143" fmla="*/ 35934 h 520365"/>
                  <a:gd name="connsiteX144" fmla="*/ 322684 w 370650"/>
                  <a:gd name="connsiteY144" fmla="*/ 27850 h 520365"/>
                  <a:gd name="connsiteX145" fmla="*/ 320727 w 370650"/>
                  <a:gd name="connsiteY145" fmla="*/ 26577 h 520365"/>
                  <a:gd name="connsiteX146" fmla="*/ 306239 w 370650"/>
                  <a:gd name="connsiteY146" fmla="*/ 17275 h 520365"/>
                  <a:gd name="connsiteX147" fmla="*/ 301792 w 370650"/>
                  <a:gd name="connsiteY147" fmla="*/ 14894 h 520365"/>
                  <a:gd name="connsiteX148" fmla="*/ 283373 w 370650"/>
                  <a:gd name="connsiteY148" fmla="*/ 7770 h 520365"/>
                  <a:gd name="connsiteX149" fmla="*/ 279035 w 370650"/>
                  <a:gd name="connsiteY149" fmla="*/ 6497 h 520365"/>
                  <a:gd name="connsiteX150" fmla="*/ 257479 w 370650"/>
                  <a:gd name="connsiteY150" fmla="*/ 2196 h 520365"/>
                  <a:gd name="connsiteX151" fmla="*/ 252975 w 370650"/>
                  <a:gd name="connsiteY151" fmla="*/ 1606 h 520365"/>
                  <a:gd name="connsiteX152" fmla="*/ 228152 w 370650"/>
                  <a:gd name="connsiteY152" fmla="*/ 166 h 520365"/>
                  <a:gd name="connsiteX153" fmla="*/ 225328 w 370650"/>
                  <a:gd name="connsiteY153" fmla="*/ 0 h 520365"/>
                  <a:gd name="connsiteX154" fmla="*/ 0 w 370650"/>
                  <a:gd name="connsiteY154" fmla="*/ 0 h 520365"/>
                  <a:gd name="connsiteX155" fmla="*/ 0 w 370650"/>
                  <a:gd name="connsiteY155" fmla="*/ 520365 h 520365"/>
                  <a:gd name="connsiteX156" fmla="*/ 100363 w 370650"/>
                  <a:gd name="connsiteY156" fmla="*/ 520365 h 520365"/>
                  <a:gd name="connsiteX157" fmla="*/ 100363 w 370650"/>
                  <a:gd name="connsiteY157" fmla="*/ 314397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370650" h="520365">
                    <a:moveTo>
                      <a:pt x="303692" y="15909"/>
                    </a:moveTo>
                    <a:cubicBezTo>
                      <a:pt x="303618" y="15872"/>
                      <a:pt x="303526" y="15835"/>
                      <a:pt x="303416" y="15798"/>
                    </a:cubicBezTo>
                    <a:cubicBezTo>
                      <a:pt x="303526" y="15817"/>
                      <a:pt x="303618" y="15872"/>
                      <a:pt x="303692" y="15909"/>
                    </a:cubicBezTo>
                    <a:moveTo>
                      <a:pt x="369838" y="180868"/>
                    </a:moveTo>
                    <a:cubicBezTo>
                      <a:pt x="369801" y="181976"/>
                      <a:pt x="369801" y="183175"/>
                      <a:pt x="369727" y="184246"/>
                    </a:cubicBezTo>
                    <a:cubicBezTo>
                      <a:pt x="369801" y="183175"/>
                      <a:pt x="369801" y="181976"/>
                      <a:pt x="369838" y="180868"/>
                    </a:cubicBezTo>
                    <a:moveTo>
                      <a:pt x="367531" y="206873"/>
                    </a:moveTo>
                    <a:cubicBezTo>
                      <a:pt x="367772" y="205119"/>
                      <a:pt x="367938" y="203292"/>
                      <a:pt x="368122" y="201539"/>
                    </a:cubicBezTo>
                    <a:cubicBezTo>
                      <a:pt x="367938" y="203292"/>
                      <a:pt x="367772" y="205119"/>
                      <a:pt x="367531" y="206873"/>
                    </a:cubicBezTo>
                    <a:moveTo>
                      <a:pt x="363988" y="226916"/>
                    </a:moveTo>
                    <a:cubicBezTo>
                      <a:pt x="364301" y="225606"/>
                      <a:pt x="364579" y="224258"/>
                      <a:pt x="364819" y="222856"/>
                    </a:cubicBezTo>
                    <a:cubicBezTo>
                      <a:pt x="364597" y="224258"/>
                      <a:pt x="364320" y="225606"/>
                      <a:pt x="363988" y="226916"/>
                    </a:cubicBezTo>
                    <a:moveTo>
                      <a:pt x="359263" y="244781"/>
                    </a:moveTo>
                    <a:cubicBezTo>
                      <a:pt x="359577" y="243858"/>
                      <a:pt x="359854" y="242954"/>
                      <a:pt x="360131" y="242031"/>
                    </a:cubicBezTo>
                    <a:cubicBezTo>
                      <a:pt x="359854" y="242954"/>
                      <a:pt x="359577" y="243858"/>
                      <a:pt x="359263" y="244781"/>
                    </a:cubicBezTo>
                    <a:moveTo>
                      <a:pt x="353339" y="260690"/>
                    </a:moveTo>
                    <a:cubicBezTo>
                      <a:pt x="353615" y="260100"/>
                      <a:pt x="353893" y="259528"/>
                      <a:pt x="354133" y="258937"/>
                    </a:cubicBezTo>
                    <a:cubicBezTo>
                      <a:pt x="353893" y="259546"/>
                      <a:pt x="353578" y="260100"/>
                      <a:pt x="353339" y="260690"/>
                    </a:cubicBezTo>
                    <a:moveTo>
                      <a:pt x="345975" y="275086"/>
                    </a:moveTo>
                    <a:cubicBezTo>
                      <a:pt x="346289" y="274606"/>
                      <a:pt x="346565" y="274163"/>
                      <a:pt x="346842" y="273702"/>
                    </a:cubicBezTo>
                    <a:cubicBezTo>
                      <a:pt x="346565" y="274181"/>
                      <a:pt x="346289" y="274606"/>
                      <a:pt x="345975" y="275086"/>
                    </a:cubicBezTo>
                    <a:moveTo>
                      <a:pt x="337098" y="288023"/>
                    </a:moveTo>
                    <a:cubicBezTo>
                      <a:pt x="337540" y="287470"/>
                      <a:pt x="337965" y="286990"/>
                      <a:pt x="338408" y="286436"/>
                    </a:cubicBezTo>
                    <a:cubicBezTo>
                      <a:pt x="338021" y="286990"/>
                      <a:pt x="337540" y="287470"/>
                      <a:pt x="337098" y="288023"/>
                    </a:cubicBezTo>
                    <a:moveTo>
                      <a:pt x="328312" y="297842"/>
                    </a:moveTo>
                    <a:cubicBezTo>
                      <a:pt x="327833" y="298322"/>
                      <a:pt x="327316" y="298673"/>
                      <a:pt x="326799" y="299152"/>
                    </a:cubicBezTo>
                    <a:cubicBezTo>
                      <a:pt x="327445" y="298562"/>
                      <a:pt x="328109" y="298045"/>
                      <a:pt x="328700" y="297399"/>
                    </a:cubicBezTo>
                    <a:cubicBezTo>
                      <a:pt x="328590" y="297565"/>
                      <a:pt x="328442" y="297731"/>
                      <a:pt x="328312" y="297842"/>
                    </a:cubicBezTo>
                    <a:moveTo>
                      <a:pt x="316575" y="307476"/>
                    </a:moveTo>
                    <a:cubicBezTo>
                      <a:pt x="317128" y="307070"/>
                      <a:pt x="317682" y="306719"/>
                      <a:pt x="318291" y="306332"/>
                    </a:cubicBezTo>
                    <a:cubicBezTo>
                      <a:pt x="317700" y="306719"/>
                      <a:pt x="317147" y="307070"/>
                      <a:pt x="316575" y="307476"/>
                    </a:cubicBezTo>
                    <a:moveTo>
                      <a:pt x="294908" y="319085"/>
                    </a:moveTo>
                    <a:cubicBezTo>
                      <a:pt x="295147" y="319011"/>
                      <a:pt x="295387" y="318919"/>
                      <a:pt x="295627" y="318845"/>
                    </a:cubicBezTo>
                    <a:cubicBezTo>
                      <a:pt x="295387" y="318919"/>
                      <a:pt x="295147" y="319011"/>
                      <a:pt x="294908" y="319085"/>
                    </a:cubicBezTo>
                    <a:moveTo>
                      <a:pt x="305833" y="314028"/>
                    </a:moveTo>
                    <a:cubicBezTo>
                      <a:pt x="306276" y="313825"/>
                      <a:pt x="306756" y="313622"/>
                      <a:pt x="307181" y="313400"/>
                    </a:cubicBezTo>
                    <a:cubicBezTo>
                      <a:pt x="306756" y="313640"/>
                      <a:pt x="306276" y="313844"/>
                      <a:pt x="305833" y="314028"/>
                    </a:cubicBezTo>
                    <a:moveTo>
                      <a:pt x="222597" y="88570"/>
                    </a:moveTo>
                    <a:cubicBezTo>
                      <a:pt x="224314" y="88736"/>
                      <a:pt x="225975" y="88773"/>
                      <a:pt x="227653" y="89050"/>
                    </a:cubicBezTo>
                    <a:cubicBezTo>
                      <a:pt x="226048" y="88810"/>
                      <a:pt x="224295" y="88736"/>
                      <a:pt x="222597" y="88570"/>
                    </a:cubicBezTo>
                    <a:moveTo>
                      <a:pt x="233283" y="90397"/>
                    </a:moveTo>
                    <a:cubicBezTo>
                      <a:pt x="234722" y="90803"/>
                      <a:pt x="236180" y="91228"/>
                      <a:pt x="237583" y="91781"/>
                    </a:cubicBezTo>
                    <a:cubicBezTo>
                      <a:pt x="236236" y="91246"/>
                      <a:pt x="234759" y="90840"/>
                      <a:pt x="233283" y="90397"/>
                    </a:cubicBezTo>
                    <a:moveTo>
                      <a:pt x="242953" y="94384"/>
                    </a:moveTo>
                    <a:cubicBezTo>
                      <a:pt x="244061" y="95011"/>
                      <a:pt x="245187" y="95731"/>
                      <a:pt x="246257" y="96488"/>
                    </a:cubicBezTo>
                    <a:cubicBezTo>
                      <a:pt x="245187" y="95731"/>
                      <a:pt x="244098" y="95011"/>
                      <a:pt x="242953" y="94384"/>
                    </a:cubicBezTo>
                    <a:moveTo>
                      <a:pt x="251462" y="100862"/>
                    </a:moveTo>
                    <a:cubicBezTo>
                      <a:pt x="252218" y="101655"/>
                      <a:pt x="252975" y="102449"/>
                      <a:pt x="253695" y="103335"/>
                    </a:cubicBezTo>
                    <a:cubicBezTo>
                      <a:pt x="252975" y="102467"/>
                      <a:pt x="252255" y="101655"/>
                      <a:pt x="251462" y="100862"/>
                    </a:cubicBezTo>
                    <a:moveTo>
                      <a:pt x="258623" y="110219"/>
                    </a:moveTo>
                    <a:cubicBezTo>
                      <a:pt x="259102" y="111050"/>
                      <a:pt x="259546" y="111898"/>
                      <a:pt x="260007" y="112766"/>
                    </a:cubicBezTo>
                    <a:cubicBezTo>
                      <a:pt x="259583" y="111880"/>
                      <a:pt x="259102" y="111050"/>
                      <a:pt x="258623" y="110219"/>
                    </a:cubicBezTo>
                    <a:moveTo>
                      <a:pt x="264197" y="122824"/>
                    </a:moveTo>
                    <a:cubicBezTo>
                      <a:pt x="264436" y="123655"/>
                      <a:pt x="264750" y="124412"/>
                      <a:pt x="264990" y="125297"/>
                    </a:cubicBezTo>
                    <a:cubicBezTo>
                      <a:pt x="264750" y="124412"/>
                      <a:pt x="264436" y="123655"/>
                      <a:pt x="264197" y="122824"/>
                    </a:cubicBezTo>
                    <a:moveTo>
                      <a:pt x="268054" y="139730"/>
                    </a:moveTo>
                    <a:cubicBezTo>
                      <a:pt x="268128" y="140247"/>
                      <a:pt x="268257" y="140690"/>
                      <a:pt x="268330" y="141206"/>
                    </a:cubicBezTo>
                    <a:cubicBezTo>
                      <a:pt x="268257" y="140690"/>
                      <a:pt x="268128" y="140247"/>
                      <a:pt x="268054" y="139730"/>
                    </a:cubicBezTo>
                    <a:moveTo>
                      <a:pt x="229075" y="239411"/>
                    </a:moveTo>
                    <a:cubicBezTo>
                      <a:pt x="227838" y="239614"/>
                      <a:pt x="226454" y="239614"/>
                      <a:pt x="225144" y="239761"/>
                    </a:cubicBezTo>
                    <a:cubicBezTo>
                      <a:pt x="226454" y="239614"/>
                      <a:pt x="227875" y="239614"/>
                      <a:pt x="229075" y="239411"/>
                    </a:cubicBezTo>
                    <a:moveTo>
                      <a:pt x="239853" y="236273"/>
                    </a:moveTo>
                    <a:cubicBezTo>
                      <a:pt x="238174" y="236993"/>
                      <a:pt x="236346" y="237473"/>
                      <a:pt x="234611" y="237952"/>
                    </a:cubicBezTo>
                    <a:cubicBezTo>
                      <a:pt x="236346" y="237417"/>
                      <a:pt x="238211" y="236993"/>
                      <a:pt x="239853" y="236273"/>
                    </a:cubicBezTo>
                    <a:moveTo>
                      <a:pt x="248768" y="230939"/>
                    </a:moveTo>
                    <a:cubicBezTo>
                      <a:pt x="247420" y="232010"/>
                      <a:pt x="245944" y="232840"/>
                      <a:pt x="244467" y="233726"/>
                    </a:cubicBezTo>
                    <a:cubicBezTo>
                      <a:pt x="245944" y="232840"/>
                      <a:pt x="247457" y="232010"/>
                      <a:pt x="248768" y="230939"/>
                    </a:cubicBezTo>
                    <a:moveTo>
                      <a:pt x="265673" y="201059"/>
                    </a:moveTo>
                    <a:cubicBezTo>
                      <a:pt x="264843" y="204529"/>
                      <a:pt x="263716" y="207500"/>
                      <a:pt x="262646" y="210398"/>
                    </a:cubicBezTo>
                    <a:cubicBezTo>
                      <a:pt x="262166" y="211598"/>
                      <a:pt x="261816" y="212871"/>
                      <a:pt x="261299" y="214015"/>
                    </a:cubicBezTo>
                    <a:cubicBezTo>
                      <a:pt x="261409" y="213702"/>
                      <a:pt x="261613" y="213425"/>
                      <a:pt x="261779" y="213092"/>
                    </a:cubicBezTo>
                    <a:cubicBezTo>
                      <a:pt x="261539" y="213609"/>
                      <a:pt x="261299" y="214089"/>
                      <a:pt x="261059" y="214606"/>
                    </a:cubicBezTo>
                    <a:cubicBezTo>
                      <a:pt x="261133" y="214403"/>
                      <a:pt x="261170" y="214200"/>
                      <a:pt x="261299" y="214015"/>
                    </a:cubicBezTo>
                    <a:cubicBezTo>
                      <a:pt x="261022" y="214569"/>
                      <a:pt x="260745" y="215086"/>
                      <a:pt x="260469" y="215639"/>
                    </a:cubicBezTo>
                    <a:cubicBezTo>
                      <a:pt x="260118" y="216433"/>
                      <a:pt x="259638" y="217023"/>
                      <a:pt x="259232" y="217743"/>
                    </a:cubicBezTo>
                    <a:cubicBezTo>
                      <a:pt x="257792" y="220327"/>
                      <a:pt x="256297" y="222874"/>
                      <a:pt x="254451" y="225070"/>
                    </a:cubicBezTo>
                    <a:cubicBezTo>
                      <a:pt x="254969" y="224480"/>
                      <a:pt x="255522" y="223963"/>
                      <a:pt x="256002" y="223280"/>
                    </a:cubicBezTo>
                    <a:cubicBezTo>
                      <a:pt x="255172" y="224480"/>
                      <a:pt x="254212" y="225384"/>
                      <a:pt x="253252" y="226417"/>
                    </a:cubicBezTo>
                    <a:cubicBezTo>
                      <a:pt x="253455" y="226214"/>
                      <a:pt x="253603" y="226011"/>
                      <a:pt x="253769" y="225827"/>
                    </a:cubicBezTo>
                    <a:cubicBezTo>
                      <a:pt x="248675" y="231641"/>
                      <a:pt x="241957" y="236015"/>
                      <a:pt x="233080" y="238322"/>
                    </a:cubicBezTo>
                    <a:cubicBezTo>
                      <a:pt x="232969" y="238359"/>
                      <a:pt x="232877" y="238396"/>
                      <a:pt x="232766" y="238396"/>
                    </a:cubicBezTo>
                    <a:cubicBezTo>
                      <a:pt x="228226" y="239540"/>
                      <a:pt x="223187" y="240186"/>
                      <a:pt x="217540" y="240186"/>
                    </a:cubicBezTo>
                    <a:lnTo>
                      <a:pt x="100363" y="240186"/>
                    </a:lnTo>
                    <a:lnTo>
                      <a:pt x="100363" y="88312"/>
                    </a:lnTo>
                    <a:lnTo>
                      <a:pt x="217540" y="88312"/>
                    </a:lnTo>
                    <a:cubicBezTo>
                      <a:pt x="221674" y="88312"/>
                      <a:pt x="225531" y="88718"/>
                      <a:pt x="229185" y="89382"/>
                    </a:cubicBezTo>
                    <a:cubicBezTo>
                      <a:pt x="229592" y="89456"/>
                      <a:pt x="229979" y="89622"/>
                      <a:pt x="230385" y="89696"/>
                    </a:cubicBezTo>
                    <a:cubicBezTo>
                      <a:pt x="233486" y="90379"/>
                      <a:pt x="236383" y="91283"/>
                      <a:pt x="239096" y="92483"/>
                    </a:cubicBezTo>
                    <a:cubicBezTo>
                      <a:pt x="239817" y="92797"/>
                      <a:pt x="240444" y="93166"/>
                      <a:pt x="241164" y="93479"/>
                    </a:cubicBezTo>
                    <a:cubicBezTo>
                      <a:pt x="243471" y="94624"/>
                      <a:pt x="245611" y="96063"/>
                      <a:pt x="247641" y="97614"/>
                    </a:cubicBezTo>
                    <a:cubicBezTo>
                      <a:pt x="248472" y="98241"/>
                      <a:pt x="249265" y="98924"/>
                      <a:pt x="250059" y="99681"/>
                    </a:cubicBezTo>
                    <a:cubicBezTo>
                      <a:pt x="251776" y="101231"/>
                      <a:pt x="253363" y="102984"/>
                      <a:pt x="254839" y="104885"/>
                    </a:cubicBezTo>
                    <a:cubicBezTo>
                      <a:pt x="255707" y="105992"/>
                      <a:pt x="256556" y="107192"/>
                      <a:pt x="257387" y="108466"/>
                    </a:cubicBezTo>
                    <a:cubicBezTo>
                      <a:pt x="258623" y="110367"/>
                      <a:pt x="259767" y="112452"/>
                      <a:pt x="260800" y="114630"/>
                    </a:cubicBezTo>
                    <a:cubicBezTo>
                      <a:pt x="261594" y="116309"/>
                      <a:pt x="262314" y="118100"/>
                      <a:pt x="262997" y="119964"/>
                    </a:cubicBezTo>
                    <a:cubicBezTo>
                      <a:pt x="263920" y="122345"/>
                      <a:pt x="264750" y="124781"/>
                      <a:pt x="265414" y="127401"/>
                    </a:cubicBezTo>
                    <a:cubicBezTo>
                      <a:pt x="266005" y="129505"/>
                      <a:pt x="266448" y="131905"/>
                      <a:pt x="266891" y="134212"/>
                    </a:cubicBezTo>
                    <a:cubicBezTo>
                      <a:pt x="267482" y="137201"/>
                      <a:pt x="268091" y="140136"/>
                      <a:pt x="268478" y="143440"/>
                    </a:cubicBezTo>
                    <a:cubicBezTo>
                      <a:pt x="268718" y="145636"/>
                      <a:pt x="268792" y="148257"/>
                      <a:pt x="268959" y="150637"/>
                    </a:cubicBezTo>
                    <a:cubicBezTo>
                      <a:pt x="269198" y="154181"/>
                      <a:pt x="269512" y="157558"/>
                      <a:pt x="269549" y="161416"/>
                    </a:cubicBezTo>
                    <a:cubicBezTo>
                      <a:pt x="269549" y="163483"/>
                      <a:pt x="269475" y="165513"/>
                      <a:pt x="269438" y="167580"/>
                    </a:cubicBezTo>
                    <a:cubicBezTo>
                      <a:pt x="269327" y="171677"/>
                      <a:pt x="269198" y="175738"/>
                      <a:pt x="268885" y="179429"/>
                    </a:cubicBezTo>
                    <a:cubicBezTo>
                      <a:pt x="268774" y="181385"/>
                      <a:pt x="268571" y="183286"/>
                      <a:pt x="268367" y="185205"/>
                    </a:cubicBezTo>
                    <a:cubicBezTo>
                      <a:pt x="267851" y="189746"/>
                      <a:pt x="267168" y="193954"/>
                      <a:pt x="266337" y="197848"/>
                    </a:cubicBezTo>
                    <a:cubicBezTo>
                      <a:pt x="266134" y="198844"/>
                      <a:pt x="265986" y="199841"/>
                      <a:pt x="265747" y="200838"/>
                    </a:cubicBezTo>
                    <a:cubicBezTo>
                      <a:pt x="265821" y="200487"/>
                      <a:pt x="265950" y="200155"/>
                      <a:pt x="266023" y="199804"/>
                    </a:cubicBezTo>
                    <a:cubicBezTo>
                      <a:pt x="265950" y="200210"/>
                      <a:pt x="265821" y="200524"/>
                      <a:pt x="265747" y="200911"/>
                    </a:cubicBezTo>
                    <a:lnTo>
                      <a:pt x="265747" y="200838"/>
                    </a:lnTo>
                    <a:cubicBezTo>
                      <a:pt x="265710" y="200948"/>
                      <a:pt x="265710" y="200985"/>
                      <a:pt x="265673" y="201059"/>
                    </a:cubicBezTo>
                    <a:moveTo>
                      <a:pt x="100344" y="314397"/>
                    </a:moveTo>
                    <a:cubicBezTo>
                      <a:pt x="106066" y="316114"/>
                      <a:pt x="197608" y="327169"/>
                      <a:pt x="225365" y="328553"/>
                    </a:cubicBezTo>
                    <a:cubicBezTo>
                      <a:pt x="229057" y="328663"/>
                      <a:pt x="232877" y="328793"/>
                      <a:pt x="236789" y="328793"/>
                    </a:cubicBezTo>
                    <a:cubicBezTo>
                      <a:pt x="259970" y="328793"/>
                      <a:pt x="286122" y="325729"/>
                      <a:pt x="309192" y="312404"/>
                    </a:cubicBezTo>
                    <a:cubicBezTo>
                      <a:pt x="309469" y="312238"/>
                      <a:pt x="309709" y="312053"/>
                      <a:pt x="309986" y="311887"/>
                    </a:cubicBezTo>
                    <a:cubicBezTo>
                      <a:pt x="313400" y="309857"/>
                      <a:pt x="316740" y="307624"/>
                      <a:pt x="320007" y="305132"/>
                    </a:cubicBezTo>
                    <a:cubicBezTo>
                      <a:pt x="320653" y="304652"/>
                      <a:pt x="321207" y="304136"/>
                      <a:pt x="321798" y="303619"/>
                    </a:cubicBezTo>
                    <a:cubicBezTo>
                      <a:pt x="324068" y="301829"/>
                      <a:pt x="326338" y="300112"/>
                      <a:pt x="328479" y="298045"/>
                    </a:cubicBezTo>
                    <a:cubicBezTo>
                      <a:pt x="329106" y="297418"/>
                      <a:pt x="329623" y="296661"/>
                      <a:pt x="330232" y="296052"/>
                    </a:cubicBezTo>
                    <a:cubicBezTo>
                      <a:pt x="331100" y="295184"/>
                      <a:pt x="331912" y="294188"/>
                      <a:pt x="332742" y="293265"/>
                    </a:cubicBezTo>
                    <a:cubicBezTo>
                      <a:pt x="335215" y="290552"/>
                      <a:pt x="337596" y="287784"/>
                      <a:pt x="339829" y="284757"/>
                    </a:cubicBezTo>
                    <a:cubicBezTo>
                      <a:pt x="340659" y="283649"/>
                      <a:pt x="341416" y="282413"/>
                      <a:pt x="342210" y="281213"/>
                    </a:cubicBezTo>
                    <a:cubicBezTo>
                      <a:pt x="344277" y="278150"/>
                      <a:pt x="346344" y="274975"/>
                      <a:pt x="348171" y="271542"/>
                    </a:cubicBezTo>
                    <a:cubicBezTo>
                      <a:pt x="349038" y="270029"/>
                      <a:pt x="349795" y="268313"/>
                      <a:pt x="350644" y="266688"/>
                    </a:cubicBezTo>
                    <a:cubicBezTo>
                      <a:pt x="352324" y="263274"/>
                      <a:pt x="353948" y="259804"/>
                      <a:pt x="355424" y="256113"/>
                    </a:cubicBezTo>
                    <a:cubicBezTo>
                      <a:pt x="356181" y="254212"/>
                      <a:pt x="356864" y="252182"/>
                      <a:pt x="357565" y="250152"/>
                    </a:cubicBezTo>
                    <a:cubicBezTo>
                      <a:pt x="358949" y="246295"/>
                      <a:pt x="360223" y="242271"/>
                      <a:pt x="361385" y="238137"/>
                    </a:cubicBezTo>
                    <a:cubicBezTo>
                      <a:pt x="361976" y="236033"/>
                      <a:pt x="362493" y="233874"/>
                      <a:pt x="363047" y="231733"/>
                    </a:cubicBezTo>
                    <a:cubicBezTo>
                      <a:pt x="364209" y="226953"/>
                      <a:pt x="365187" y="221988"/>
                      <a:pt x="366110" y="216894"/>
                    </a:cubicBezTo>
                    <a:cubicBezTo>
                      <a:pt x="366425" y="214993"/>
                      <a:pt x="366738" y="213074"/>
                      <a:pt x="367070" y="211118"/>
                    </a:cubicBezTo>
                    <a:cubicBezTo>
                      <a:pt x="368066" y="204510"/>
                      <a:pt x="368860" y="197589"/>
                      <a:pt x="369414" y="190428"/>
                    </a:cubicBezTo>
                    <a:cubicBezTo>
                      <a:pt x="369451" y="189672"/>
                      <a:pt x="369580" y="188952"/>
                      <a:pt x="369617" y="188158"/>
                    </a:cubicBezTo>
                    <a:cubicBezTo>
                      <a:pt x="370245" y="179373"/>
                      <a:pt x="370650" y="170330"/>
                      <a:pt x="370650" y="160751"/>
                    </a:cubicBezTo>
                    <a:cubicBezTo>
                      <a:pt x="370650" y="144049"/>
                      <a:pt x="369414" y="128730"/>
                      <a:pt x="367144" y="114574"/>
                    </a:cubicBezTo>
                    <a:cubicBezTo>
                      <a:pt x="366867" y="112858"/>
                      <a:pt x="366461" y="111271"/>
                      <a:pt x="366147" y="109610"/>
                    </a:cubicBezTo>
                    <a:cubicBezTo>
                      <a:pt x="365280" y="104793"/>
                      <a:pt x="364320" y="100031"/>
                      <a:pt x="363121" y="95565"/>
                    </a:cubicBezTo>
                    <a:cubicBezTo>
                      <a:pt x="362530" y="93147"/>
                      <a:pt x="361774" y="90914"/>
                      <a:pt x="361054" y="88644"/>
                    </a:cubicBezTo>
                    <a:cubicBezTo>
                      <a:pt x="359983" y="85137"/>
                      <a:pt x="358949" y="81649"/>
                      <a:pt x="357713" y="78345"/>
                    </a:cubicBezTo>
                    <a:cubicBezTo>
                      <a:pt x="356753" y="75872"/>
                      <a:pt x="355720" y="73658"/>
                      <a:pt x="354686" y="71351"/>
                    </a:cubicBezTo>
                    <a:cubicBezTo>
                      <a:pt x="353449" y="68490"/>
                      <a:pt x="352213" y="65574"/>
                      <a:pt x="350792" y="62916"/>
                    </a:cubicBezTo>
                    <a:cubicBezTo>
                      <a:pt x="349684" y="60775"/>
                      <a:pt x="348448" y="58819"/>
                      <a:pt x="347249" y="56826"/>
                    </a:cubicBezTo>
                    <a:cubicBezTo>
                      <a:pt x="345698" y="54242"/>
                      <a:pt x="344185" y="51621"/>
                      <a:pt x="342468" y="49185"/>
                    </a:cubicBezTo>
                    <a:cubicBezTo>
                      <a:pt x="341361" y="47635"/>
                      <a:pt x="340125" y="46250"/>
                      <a:pt x="338961" y="44774"/>
                    </a:cubicBezTo>
                    <a:cubicBezTo>
                      <a:pt x="336931" y="42227"/>
                      <a:pt x="334975" y="39680"/>
                      <a:pt x="332834" y="37373"/>
                    </a:cubicBezTo>
                    <a:cubicBezTo>
                      <a:pt x="332354" y="36856"/>
                      <a:pt x="331801" y="36451"/>
                      <a:pt x="331321" y="35934"/>
                    </a:cubicBezTo>
                    <a:cubicBezTo>
                      <a:pt x="328534" y="33110"/>
                      <a:pt x="325748" y="30323"/>
                      <a:pt x="322684" y="27850"/>
                    </a:cubicBezTo>
                    <a:cubicBezTo>
                      <a:pt x="322093" y="27370"/>
                      <a:pt x="321336" y="27056"/>
                      <a:pt x="320727" y="26577"/>
                    </a:cubicBezTo>
                    <a:cubicBezTo>
                      <a:pt x="316076" y="22996"/>
                      <a:pt x="311222" y="19969"/>
                      <a:pt x="306239" y="17275"/>
                    </a:cubicBezTo>
                    <a:cubicBezTo>
                      <a:pt x="304763" y="16481"/>
                      <a:pt x="303342" y="15651"/>
                      <a:pt x="301792" y="14894"/>
                    </a:cubicBezTo>
                    <a:cubicBezTo>
                      <a:pt x="295830" y="11996"/>
                      <a:pt x="289666" y="9689"/>
                      <a:pt x="283373" y="7770"/>
                    </a:cubicBezTo>
                    <a:cubicBezTo>
                      <a:pt x="281896" y="7327"/>
                      <a:pt x="280512" y="6903"/>
                      <a:pt x="279035" y="6497"/>
                    </a:cubicBezTo>
                    <a:cubicBezTo>
                      <a:pt x="271911" y="4540"/>
                      <a:pt x="264713" y="3156"/>
                      <a:pt x="257479" y="2196"/>
                    </a:cubicBezTo>
                    <a:cubicBezTo>
                      <a:pt x="255965" y="1993"/>
                      <a:pt x="254488" y="1753"/>
                      <a:pt x="252975" y="1606"/>
                    </a:cubicBezTo>
                    <a:cubicBezTo>
                      <a:pt x="244615" y="683"/>
                      <a:pt x="236310" y="258"/>
                      <a:pt x="228152" y="166"/>
                    </a:cubicBezTo>
                    <a:cubicBezTo>
                      <a:pt x="227155" y="166"/>
                      <a:pt x="226325" y="0"/>
                      <a:pt x="225328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3" y="520365"/>
                    </a:lnTo>
                    <a:lnTo>
                      <a:pt x="100363" y="31439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" name="Freeform: Shape 151">
                <a:extLst>
                  <a:ext uri="{FF2B5EF4-FFF2-40B4-BE49-F238E27FC236}">
                    <a16:creationId xmlns:a16="http://schemas.microsoft.com/office/drawing/2014/main" id="{B5336400-205B-A7A3-3649-84F50676F84E}"/>
                  </a:ext>
                </a:extLst>
              </p:cNvPr>
              <p:cNvSpPr/>
              <p:nvPr/>
            </p:nvSpPr>
            <p:spPr>
              <a:xfrm>
                <a:off x="9283803" y="4219855"/>
                <a:ext cx="344221" cy="522764"/>
              </a:xfrm>
              <a:custGeom>
                <a:avLst/>
                <a:gdLst>
                  <a:gd name="connsiteX0" fmla="*/ 2141 w 344221"/>
                  <a:gd name="connsiteY0" fmla="*/ 83144 h 522764"/>
                  <a:gd name="connsiteX1" fmla="*/ 1901 w 344221"/>
                  <a:gd name="connsiteY1" fmla="*/ 84731 h 522764"/>
                  <a:gd name="connsiteX2" fmla="*/ 2141 w 344221"/>
                  <a:gd name="connsiteY2" fmla="*/ 83144 h 522764"/>
                  <a:gd name="connsiteX3" fmla="*/ 28163 w 344221"/>
                  <a:gd name="connsiteY3" fmla="*/ 28810 h 522764"/>
                  <a:gd name="connsiteX4" fmla="*/ 28274 w 344221"/>
                  <a:gd name="connsiteY4" fmla="*/ 28699 h 522764"/>
                  <a:gd name="connsiteX5" fmla="*/ 28034 w 344221"/>
                  <a:gd name="connsiteY5" fmla="*/ 28976 h 522764"/>
                  <a:gd name="connsiteX6" fmla="*/ 28163 w 344221"/>
                  <a:gd name="connsiteY6" fmla="*/ 28810 h 522764"/>
                  <a:gd name="connsiteX7" fmla="*/ 101268 w 344221"/>
                  <a:gd name="connsiteY7" fmla="*/ 404038 h 522764"/>
                  <a:gd name="connsiteX8" fmla="*/ 101379 w 344221"/>
                  <a:gd name="connsiteY8" fmla="*/ 404388 h 522764"/>
                  <a:gd name="connsiteX9" fmla="*/ 101268 w 344221"/>
                  <a:gd name="connsiteY9" fmla="*/ 404038 h 522764"/>
                  <a:gd name="connsiteX10" fmla="*/ 105162 w 344221"/>
                  <a:gd name="connsiteY10" fmla="*/ 414742 h 522764"/>
                  <a:gd name="connsiteX11" fmla="*/ 104128 w 344221"/>
                  <a:gd name="connsiteY11" fmla="*/ 413026 h 522764"/>
                  <a:gd name="connsiteX12" fmla="*/ 105162 w 344221"/>
                  <a:gd name="connsiteY12" fmla="*/ 414742 h 522764"/>
                  <a:gd name="connsiteX13" fmla="*/ 110292 w 344221"/>
                  <a:gd name="connsiteY13" fmla="*/ 421054 h 522764"/>
                  <a:gd name="connsiteX14" fmla="*/ 108613 w 344221"/>
                  <a:gd name="connsiteY14" fmla="*/ 419744 h 522764"/>
                  <a:gd name="connsiteX15" fmla="*/ 110292 w 344221"/>
                  <a:gd name="connsiteY15" fmla="*/ 421054 h 522764"/>
                  <a:gd name="connsiteX16" fmla="*/ 27998 w 344221"/>
                  <a:gd name="connsiteY16" fmla="*/ 495450 h 522764"/>
                  <a:gd name="connsiteX17" fmla="*/ 27887 w 344221"/>
                  <a:gd name="connsiteY17" fmla="*/ 495376 h 522764"/>
                  <a:gd name="connsiteX18" fmla="*/ 29364 w 344221"/>
                  <a:gd name="connsiteY18" fmla="*/ 496687 h 522764"/>
                  <a:gd name="connsiteX19" fmla="*/ 27998 w 344221"/>
                  <a:gd name="connsiteY19" fmla="*/ 495450 h 522764"/>
                  <a:gd name="connsiteX20" fmla="*/ 15559 w 344221"/>
                  <a:gd name="connsiteY20" fmla="*/ 479965 h 522764"/>
                  <a:gd name="connsiteX21" fmla="*/ 16315 w 344221"/>
                  <a:gd name="connsiteY21" fmla="*/ 481202 h 522764"/>
                  <a:gd name="connsiteX22" fmla="*/ 15559 w 344221"/>
                  <a:gd name="connsiteY22" fmla="*/ 479965 h 522764"/>
                  <a:gd name="connsiteX23" fmla="*/ 1864 w 344221"/>
                  <a:gd name="connsiteY23" fmla="*/ 440783 h 522764"/>
                  <a:gd name="connsiteX24" fmla="*/ 2215 w 344221"/>
                  <a:gd name="connsiteY24" fmla="*/ 442924 h 522764"/>
                  <a:gd name="connsiteX25" fmla="*/ 1864 w 344221"/>
                  <a:gd name="connsiteY25" fmla="*/ 440783 h 522764"/>
                  <a:gd name="connsiteX26" fmla="*/ 1476 w 344221"/>
                  <a:gd name="connsiteY26" fmla="*/ 438236 h 522764"/>
                  <a:gd name="connsiteX27" fmla="*/ 2676 w 344221"/>
                  <a:gd name="connsiteY27" fmla="*/ 445600 h 522764"/>
                  <a:gd name="connsiteX28" fmla="*/ 6220 w 344221"/>
                  <a:gd name="connsiteY28" fmla="*/ 459719 h 522764"/>
                  <a:gd name="connsiteX29" fmla="*/ 7567 w 344221"/>
                  <a:gd name="connsiteY29" fmla="*/ 464093 h 522764"/>
                  <a:gd name="connsiteX30" fmla="*/ 14451 w 344221"/>
                  <a:gd name="connsiteY30" fmla="*/ 478212 h 522764"/>
                  <a:gd name="connsiteX31" fmla="*/ 17238 w 344221"/>
                  <a:gd name="connsiteY31" fmla="*/ 482715 h 522764"/>
                  <a:gd name="connsiteX32" fmla="*/ 26872 w 344221"/>
                  <a:gd name="connsiteY32" fmla="*/ 494416 h 522764"/>
                  <a:gd name="connsiteX33" fmla="*/ 27869 w 344221"/>
                  <a:gd name="connsiteY33" fmla="*/ 495616 h 522764"/>
                  <a:gd name="connsiteX34" fmla="*/ 32925 w 344221"/>
                  <a:gd name="connsiteY34" fmla="*/ 499787 h 522764"/>
                  <a:gd name="connsiteX35" fmla="*/ 34827 w 344221"/>
                  <a:gd name="connsiteY35" fmla="*/ 501374 h 522764"/>
                  <a:gd name="connsiteX36" fmla="*/ 41581 w 344221"/>
                  <a:gd name="connsiteY36" fmla="*/ 505951 h 522764"/>
                  <a:gd name="connsiteX37" fmla="*/ 44092 w 344221"/>
                  <a:gd name="connsiteY37" fmla="*/ 507465 h 522764"/>
                  <a:gd name="connsiteX38" fmla="*/ 50939 w 344221"/>
                  <a:gd name="connsiteY38" fmla="*/ 511008 h 522764"/>
                  <a:gd name="connsiteX39" fmla="*/ 53929 w 344221"/>
                  <a:gd name="connsiteY39" fmla="*/ 512356 h 522764"/>
                  <a:gd name="connsiteX40" fmla="*/ 60850 w 344221"/>
                  <a:gd name="connsiteY40" fmla="*/ 515069 h 522764"/>
                  <a:gd name="connsiteX41" fmla="*/ 64079 w 344221"/>
                  <a:gd name="connsiteY41" fmla="*/ 516139 h 522764"/>
                  <a:gd name="connsiteX42" fmla="*/ 71314 w 344221"/>
                  <a:gd name="connsiteY42" fmla="*/ 518169 h 522764"/>
                  <a:gd name="connsiteX43" fmla="*/ 74100 w 344221"/>
                  <a:gd name="connsiteY43" fmla="*/ 518797 h 522764"/>
                  <a:gd name="connsiteX44" fmla="*/ 82055 w 344221"/>
                  <a:gd name="connsiteY44" fmla="*/ 520421 h 522764"/>
                  <a:gd name="connsiteX45" fmla="*/ 83439 w 344221"/>
                  <a:gd name="connsiteY45" fmla="*/ 520624 h 522764"/>
                  <a:gd name="connsiteX46" fmla="*/ 111123 w 344221"/>
                  <a:gd name="connsiteY46" fmla="*/ 522765 h 522764"/>
                  <a:gd name="connsiteX47" fmla="*/ 120997 w 344221"/>
                  <a:gd name="connsiteY47" fmla="*/ 522525 h 522764"/>
                  <a:gd name="connsiteX48" fmla="*/ 344112 w 344221"/>
                  <a:gd name="connsiteY48" fmla="*/ 510473 h 522764"/>
                  <a:gd name="connsiteX49" fmla="*/ 344221 w 344221"/>
                  <a:gd name="connsiteY49" fmla="*/ 510436 h 522764"/>
                  <a:gd name="connsiteX50" fmla="*/ 344221 w 344221"/>
                  <a:gd name="connsiteY50" fmla="*/ 428529 h 522764"/>
                  <a:gd name="connsiteX51" fmla="*/ 143458 w 344221"/>
                  <a:gd name="connsiteY51" fmla="*/ 428529 h 522764"/>
                  <a:gd name="connsiteX52" fmla="*/ 142351 w 344221"/>
                  <a:gd name="connsiteY52" fmla="*/ 428529 h 522764"/>
                  <a:gd name="connsiteX53" fmla="*/ 114261 w 344221"/>
                  <a:gd name="connsiteY53" fmla="*/ 423952 h 522764"/>
                  <a:gd name="connsiteX54" fmla="*/ 108207 w 344221"/>
                  <a:gd name="connsiteY54" fmla="*/ 419061 h 522764"/>
                  <a:gd name="connsiteX55" fmla="*/ 107765 w 344221"/>
                  <a:gd name="connsiteY55" fmla="*/ 418470 h 522764"/>
                  <a:gd name="connsiteX56" fmla="*/ 103870 w 344221"/>
                  <a:gd name="connsiteY56" fmla="*/ 412140 h 522764"/>
                  <a:gd name="connsiteX57" fmla="*/ 103519 w 344221"/>
                  <a:gd name="connsiteY57" fmla="*/ 411032 h 522764"/>
                  <a:gd name="connsiteX58" fmla="*/ 100382 w 344221"/>
                  <a:gd name="connsiteY58" fmla="*/ 391654 h 522764"/>
                  <a:gd name="connsiteX59" fmla="*/ 100382 w 344221"/>
                  <a:gd name="connsiteY59" fmla="*/ 310780 h 522764"/>
                  <a:gd name="connsiteX60" fmla="*/ 311924 w 344221"/>
                  <a:gd name="connsiteY60" fmla="*/ 304376 h 522764"/>
                  <a:gd name="connsiteX61" fmla="*/ 312034 w 344221"/>
                  <a:gd name="connsiteY61" fmla="*/ 304376 h 522764"/>
                  <a:gd name="connsiteX62" fmla="*/ 312034 w 344221"/>
                  <a:gd name="connsiteY62" fmla="*/ 221711 h 522764"/>
                  <a:gd name="connsiteX63" fmla="*/ 100382 w 344221"/>
                  <a:gd name="connsiteY63" fmla="*/ 214624 h 522764"/>
                  <a:gd name="connsiteX64" fmla="*/ 100382 w 344221"/>
                  <a:gd name="connsiteY64" fmla="*/ 133713 h 522764"/>
                  <a:gd name="connsiteX65" fmla="*/ 137423 w 344221"/>
                  <a:gd name="connsiteY65" fmla="*/ 94015 h 522764"/>
                  <a:gd name="connsiteX66" fmla="*/ 344221 w 344221"/>
                  <a:gd name="connsiteY66" fmla="*/ 94015 h 522764"/>
                  <a:gd name="connsiteX67" fmla="*/ 344221 w 344221"/>
                  <a:gd name="connsiteY67" fmla="*/ 11406 h 522764"/>
                  <a:gd name="connsiteX68" fmla="*/ 344112 w 344221"/>
                  <a:gd name="connsiteY68" fmla="*/ 11406 h 522764"/>
                  <a:gd name="connsiteX69" fmla="*/ 113800 w 344221"/>
                  <a:gd name="connsiteY69" fmla="*/ 37 h 522764"/>
                  <a:gd name="connsiteX70" fmla="*/ 111142 w 344221"/>
                  <a:gd name="connsiteY70" fmla="*/ 0 h 522764"/>
                  <a:gd name="connsiteX71" fmla="*/ 75263 w 344221"/>
                  <a:gd name="connsiteY71" fmla="*/ 4023 h 522764"/>
                  <a:gd name="connsiteX72" fmla="*/ 65629 w 344221"/>
                  <a:gd name="connsiteY72" fmla="*/ 6681 h 522764"/>
                  <a:gd name="connsiteX73" fmla="*/ 65556 w 344221"/>
                  <a:gd name="connsiteY73" fmla="*/ 6718 h 522764"/>
                  <a:gd name="connsiteX74" fmla="*/ 32187 w 344221"/>
                  <a:gd name="connsiteY74" fmla="*/ 25100 h 522764"/>
                  <a:gd name="connsiteX75" fmla="*/ 30046 w 344221"/>
                  <a:gd name="connsiteY75" fmla="*/ 26927 h 522764"/>
                  <a:gd name="connsiteX76" fmla="*/ 28053 w 344221"/>
                  <a:gd name="connsiteY76" fmla="*/ 28644 h 522764"/>
                  <a:gd name="connsiteX77" fmla="*/ 26337 w 344221"/>
                  <a:gd name="connsiteY77" fmla="*/ 30784 h 522764"/>
                  <a:gd name="connsiteX78" fmla="*/ 16463 w 344221"/>
                  <a:gd name="connsiteY78" fmla="*/ 43113 h 522764"/>
                  <a:gd name="connsiteX79" fmla="*/ 14562 w 344221"/>
                  <a:gd name="connsiteY79" fmla="*/ 46620 h 522764"/>
                  <a:gd name="connsiteX80" fmla="*/ 8471 w 344221"/>
                  <a:gd name="connsiteY80" fmla="*/ 59391 h 522764"/>
                  <a:gd name="connsiteX81" fmla="*/ 6644 w 344221"/>
                  <a:gd name="connsiteY81" fmla="*/ 63931 h 522764"/>
                  <a:gd name="connsiteX82" fmla="*/ 2510 w 344221"/>
                  <a:gd name="connsiteY82" fmla="*/ 80800 h 522764"/>
                  <a:gd name="connsiteX83" fmla="*/ 1513 w 344221"/>
                  <a:gd name="connsiteY83" fmla="*/ 87758 h 522764"/>
                  <a:gd name="connsiteX84" fmla="*/ 314 w 344221"/>
                  <a:gd name="connsiteY84" fmla="*/ 104018 h 522764"/>
                  <a:gd name="connsiteX85" fmla="*/ 0 w 344221"/>
                  <a:gd name="connsiteY85" fmla="*/ 108152 h 522764"/>
                  <a:gd name="connsiteX86" fmla="*/ 0 w 344221"/>
                  <a:gd name="connsiteY86" fmla="*/ 417935 h 522764"/>
                  <a:gd name="connsiteX87" fmla="*/ 351 w 344221"/>
                  <a:gd name="connsiteY87" fmla="*/ 422623 h 522764"/>
                  <a:gd name="connsiteX88" fmla="*/ 1476 w 344221"/>
                  <a:gd name="connsiteY88" fmla="*/ 438236 h 52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44221" h="522764">
                    <a:moveTo>
                      <a:pt x="2141" y="83144"/>
                    </a:moveTo>
                    <a:cubicBezTo>
                      <a:pt x="2067" y="83661"/>
                      <a:pt x="1974" y="84215"/>
                      <a:pt x="1901" y="84731"/>
                    </a:cubicBezTo>
                    <a:cubicBezTo>
                      <a:pt x="1993" y="84178"/>
                      <a:pt x="2067" y="83661"/>
                      <a:pt x="2141" y="83144"/>
                    </a:cubicBezTo>
                    <a:moveTo>
                      <a:pt x="28163" y="28810"/>
                    </a:moveTo>
                    <a:cubicBezTo>
                      <a:pt x="28200" y="28773"/>
                      <a:pt x="28237" y="28736"/>
                      <a:pt x="28274" y="28699"/>
                    </a:cubicBezTo>
                    <a:cubicBezTo>
                      <a:pt x="28200" y="28810"/>
                      <a:pt x="28108" y="28902"/>
                      <a:pt x="28034" y="28976"/>
                    </a:cubicBezTo>
                    <a:cubicBezTo>
                      <a:pt x="28090" y="28939"/>
                      <a:pt x="28127" y="28847"/>
                      <a:pt x="28163" y="28810"/>
                    </a:cubicBezTo>
                    <a:moveTo>
                      <a:pt x="101268" y="404038"/>
                    </a:moveTo>
                    <a:cubicBezTo>
                      <a:pt x="101305" y="404148"/>
                      <a:pt x="101342" y="404278"/>
                      <a:pt x="101379" y="404388"/>
                    </a:cubicBezTo>
                    <a:cubicBezTo>
                      <a:pt x="101360" y="404278"/>
                      <a:pt x="101305" y="404148"/>
                      <a:pt x="101268" y="404038"/>
                    </a:cubicBezTo>
                    <a:moveTo>
                      <a:pt x="105162" y="414742"/>
                    </a:moveTo>
                    <a:cubicBezTo>
                      <a:pt x="104848" y="414152"/>
                      <a:pt x="104405" y="413672"/>
                      <a:pt x="104128" y="413026"/>
                    </a:cubicBezTo>
                    <a:cubicBezTo>
                      <a:pt x="104424" y="413653"/>
                      <a:pt x="104848" y="414133"/>
                      <a:pt x="105162" y="414742"/>
                    </a:cubicBezTo>
                    <a:moveTo>
                      <a:pt x="110292" y="421054"/>
                    </a:moveTo>
                    <a:cubicBezTo>
                      <a:pt x="109776" y="420574"/>
                      <a:pt x="109149" y="420260"/>
                      <a:pt x="108613" y="419744"/>
                    </a:cubicBezTo>
                    <a:cubicBezTo>
                      <a:pt x="109149" y="420223"/>
                      <a:pt x="109776" y="420574"/>
                      <a:pt x="110292" y="421054"/>
                    </a:cubicBezTo>
                    <a:moveTo>
                      <a:pt x="27998" y="495450"/>
                    </a:moveTo>
                    <a:cubicBezTo>
                      <a:pt x="27961" y="495450"/>
                      <a:pt x="27924" y="495413"/>
                      <a:pt x="27887" y="495376"/>
                    </a:cubicBezTo>
                    <a:cubicBezTo>
                      <a:pt x="28367" y="495819"/>
                      <a:pt x="28883" y="496244"/>
                      <a:pt x="29364" y="496687"/>
                    </a:cubicBezTo>
                    <a:cubicBezTo>
                      <a:pt x="28920" y="496281"/>
                      <a:pt x="28404" y="495838"/>
                      <a:pt x="27998" y="495450"/>
                    </a:cubicBezTo>
                    <a:moveTo>
                      <a:pt x="15559" y="479965"/>
                    </a:moveTo>
                    <a:cubicBezTo>
                      <a:pt x="15798" y="480408"/>
                      <a:pt x="16038" y="480796"/>
                      <a:pt x="16315" y="481202"/>
                    </a:cubicBezTo>
                    <a:cubicBezTo>
                      <a:pt x="16038" y="480796"/>
                      <a:pt x="15798" y="480408"/>
                      <a:pt x="15559" y="479965"/>
                    </a:cubicBezTo>
                    <a:moveTo>
                      <a:pt x="1864" y="440783"/>
                    </a:moveTo>
                    <a:cubicBezTo>
                      <a:pt x="1974" y="441503"/>
                      <a:pt x="2104" y="442223"/>
                      <a:pt x="2215" y="442924"/>
                    </a:cubicBezTo>
                    <a:cubicBezTo>
                      <a:pt x="2104" y="442223"/>
                      <a:pt x="1993" y="441503"/>
                      <a:pt x="1864" y="440783"/>
                    </a:cubicBezTo>
                    <a:moveTo>
                      <a:pt x="1476" y="438236"/>
                    </a:moveTo>
                    <a:cubicBezTo>
                      <a:pt x="1791" y="440746"/>
                      <a:pt x="2196" y="443164"/>
                      <a:pt x="2676" y="445600"/>
                    </a:cubicBezTo>
                    <a:cubicBezTo>
                      <a:pt x="3599" y="450621"/>
                      <a:pt x="4780" y="455308"/>
                      <a:pt x="6220" y="459719"/>
                    </a:cubicBezTo>
                    <a:cubicBezTo>
                      <a:pt x="6662" y="461196"/>
                      <a:pt x="7050" y="462709"/>
                      <a:pt x="7567" y="464093"/>
                    </a:cubicBezTo>
                    <a:cubicBezTo>
                      <a:pt x="9524" y="469261"/>
                      <a:pt x="11868" y="473875"/>
                      <a:pt x="14451" y="478212"/>
                    </a:cubicBezTo>
                    <a:cubicBezTo>
                      <a:pt x="15318" y="479762"/>
                      <a:pt x="16278" y="481239"/>
                      <a:pt x="17238" y="482715"/>
                    </a:cubicBezTo>
                    <a:cubicBezTo>
                      <a:pt x="20173" y="487016"/>
                      <a:pt x="23366" y="490947"/>
                      <a:pt x="26872" y="494416"/>
                    </a:cubicBezTo>
                    <a:cubicBezTo>
                      <a:pt x="27223" y="494767"/>
                      <a:pt x="27462" y="495247"/>
                      <a:pt x="27869" y="495616"/>
                    </a:cubicBezTo>
                    <a:cubicBezTo>
                      <a:pt x="29456" y="497166"/>
                      <a:pt x="31209" y="498440"/>
                      <a:pt x="32925" y="499787"/>
                    </a:cubicBezTo>
                    <a:cubicBezTo>
                      <a:pt x="33553" y="500341"/>
                      <a:pt x="34198" y="500895"/>
                      <a:pt x="34827" y="501374"/>
                    </a:cubicBezTo>
                    <a:cubicBezTo>
                      <a:pt x="37023" y="503054"/>
                      <a:pt x="39274" y="504549"/>
                      <a:pt x="41581" y="505951"/>
                    </a:cubicBezTo>
                    <a:cubicBezTo>
                      <a:pt x="42412" y="506468"/>
                      <a:pt x="43261" y="506985"/>
                      <a:pt x="44092" y="507465"/>
                    </a:cubicBezTo>
                    <a:cubicBezTo>
                      <a:pt x="46325" y="508775"/>
                      <a:pt x="48632" y="509938"/>
                      <a:pt x="50939" y="511008"/>
                    </a:cubicBezTo>
                    <a:cubicBezTo>
                      <a:pt x="51935" y="511488"/>
                      <a:pt x="52932" y="511968"/>
                      <a:pt x="53929" y="512356"/>
                    </a:cubicBezTo>
                    <a:cubicBezTo>
                      <a:pt x="56199" y="513352"/>
                      <a:pt x="58543" y="514220"/>
                      <a:pt x="60850" y="515069"/>
                    </a:cubicBezTo>
                    <a:cubicBezTo>
                      <a:pt x="61956" y="515419"/>
                      <a:pt x="62990" y="515788"/>
                      <a:pt x="64079" y="516139"/>
                    </a:cubicBezTo>
                    <a:cubicBezTo>
                      <a:pt x="66496" y="516859"/>
                      <a:pt x="68896" y="517579"/>
                      <a:pt x="71314" y="518169"/>
                    </a:cubicBezTo>
                    <a:cubicBezTo>
                      <a:pt x="72237" y="518409"/>
                      <a:pt x="73141" y="518612"/>
                      <a:pt x="74100" y="518797"/>
                    </a:cubicBezTo>
                    <a:cubicBezTo>
                      <a:pt x="76758" y="519424"/>
                      <a:pt x="79398" y="519941"/>
                      <a:pt x="82055" y="520421"/>
                    </a:cubicBezTo>
                    <a:cubicBezTo>
                      <a:pt x="82535" y="520458"/>
                      <a:pt x="82978" y="520532"/>
                      <a:pt x="83439" y="520624"/>
                    </a:cubicBezTo>
                    <a:cubicBezTo>
                      <a:pt x="92944" y="522100"/>
                      <a:pt x="102376" y="522765"/>
                      <a:pt x="111123" y="522765"/>
                    </a:cubicBezTo>
                    <a:cubicBezTo>
                      <a:pt x="114501" y="522765"/>
                      <a:pt x="117804" y="522691"/>
                      <a:pt x="120997" y="522525"/>
                    </a:cubicBezTo>
                    <a:cubicBezTo>
                      <a:pt x="122824" y="522451"/>
                      <a:pt x="303822" y="516047"/>
                      <a:pt x="344112" y="510473"/>
                    </a:cubicBezTo>
                    <a:lnTo>
                      <a:pt x="344221" y="510436"/>
                    </a:lnTo>
                    <a:lnTo>
                      <a:pt x="344221" y="428529"/>
                    </a:lnTo>
                    <a:lnTo>
                      <a:pt x="143458" y="428529"/>
                    </a:lnTo>
                    <a:lnTo>
                      <a:pt x="142351" y="428529"/>
                    </a:lnTo>
                    <a:cubicBezTo>
                      <a:pt x="132366" y="428529"/>
                      <a:pt x="122142" y="428363"/>
                      <a:pt x="114261" y="423952"/>
                    </a:cubicBezTo>
                    <a:cubicBezTo>
                      <a:pt x="111954" y="422641"/>
                      <a:pt x="109961" y="421017"/>
                      <a:pt x="108207" y="419061"/>
                    </a:cubicBezTo>
                    <a:cubicBezTo>
                      <a:pt x="108041" y="418895"/>
                      <a:pt x="107930" y="418618"/>
                      <a:pt x="107765" y="418470"/>
                    </a:cubicBezTo>
                    <a:cubicBezTo>
                      <a:pt x="106251" y="416606"/>
                      <a:pt x="104903" y="414576"/>
                      <a:pt x="103870" y="412140"/>
                    </a:cubicBezTo>
                    <a:cubicBezTo>
                      <a:pt x="103704" y="411826"/>
                      <a:pt x="103630" y="411383"/>
                      <a:pt x="103519" y="411032"/>
                    </a:cubicBezTo>
                    <a:cubicBezTo>
                      <a:pt x="101453" y="405828"/>
                      <a:pt x="100382" y="399460"/>
                      <a:pt x="100382" y="391654"/>
                    </a:cubicBezTo>
                    <a:lnTo>
                      <a:pt x="100382" y="310780"/>
                    </a:lnTo>
                    <a:lnTo>
                      <a:pt x="311924" y="304376"/>
                    </a:lnTo>
                    <a:lnTo>
                      <a:pt x="312034" y="304376"/>
                    </a:lnTo>
                    <a:lnTo>
                      <a:pt x="312034" y="221711"/>
                    </a:lnTo>
                    <a:lnTo>
                      <a:pt x="100382" y="214624"/>
                    </a:lnTo>
                    <a:lnTo>
                      <a:pt x="100382" y="133713"/>
                    </a:lnTo>
                    <a:cubicBezTo>
                      <a:pt x="100382" y="114224"/>
                      <a:pt x="100382" y="94015"/>
                      <a:pt x="137423" y="94015"/>
                    </a:cubicBezTo>
                    <a:lnTo>
                      <a:pt x="344221" y="94015"/>
                    </a:lnTo>
                    <a:lnTo>
                      <a:pt x="344221" y="11406"/>
                    </a:lnTo>
                    <a:lnTo>
                      <a:pt x="344112" y="11406"/>
                    </a:lnTo>
                    <a:cubicBezTo>
                      <a:pt x="298894" y="5038"/>
                      <a:pt x="115663" y="74"/>
                      <a:pt x="113800" y="37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6" y="0"/>
                      <a:pt x="87832" y="1070"/>
                      <a:pt x="75263" y="4023"/>
                    </a:cubicBezTo>
                    <a:cubicBezTo>
                      <a:pt x="71996" y="4780"/>
                      <a:pt x="68822" y="5647"/>
                      <a:pt x="65629" y="6681"/>
                    </a:cubicBezTo>
                    <a:cubicBezTo>
                      <a:pt x="65593" y="6681"/>
                      <a:pt x="65556" y="6718"/>
                      <a:pt x="65556" y="6718"/>
                    </a:cubicBezTo>
                    <a:cubicBezTo>
                      <a:pt x="53707" y="10538"/>
                      <a:pt x="42246" y="16426"/>
                      <a:pt x="32187" y="25100"/>
                    </a:cubicBezTo>
                    <a:cubicBezTo>
                      <a:pt x="31467" y="25727"/>
                      <a:pt x="30711" y="26300"/>
                      <a:pt x="30046" y="26927"/>
                    </a:cubicBezTo>
                    <a:cubicBezTo>
                      <a:pt x="29401" y="27518"/>
                      <a:pt x="28699" y="27998"/>
                      <a:pt x="28053" y="28644"/>
                    </a:cubicBezTo>
                    <a:cubicBezTo>
                      <a:pt x="27370" y="29271"/>
                      <a:pt x="26983" y="30120"/>
                      <a:pt x="26337" y="30784"/>
                    </a:cubicBezTo>
                    <a:cubicBezTo>
                      <a:pt x="22793" y="34476"/>
                      <a:pt x="19453" y="38499"/>
                      <a:pt x="16463" y="43113"/>
                    </a:cubicBezTo>
                    <a:cubicBezTo>
                      <a:pt x="15743" y="44220"/>
                      <a:pt x="15189" y="45457"/>
                      <a:pt x="14562" y="46620"/>
                    </a:cubicBezTo>
                    <a:cubicBezTo>
                      <a:pt x="12292" y="50551"/>
                      <a:pt x="10262" y="54814"/>
                      <a:pt x="8471" y="59391"/>
                    </a:cubicBezTo>
                    <a:cubicBezTo>
                      <a:pt x="7881" y="60905"/>
                      <a:pt x="7198" y="62326"/>
                      <a:pt x="6644" y="63931"/>
                    </a:cubicBezTo>
                    <a:cubicBezTo>
                      <a:pt x="4928" y="69099"/>
                      <a:pt x="3580" y="74784"/>
                      <a:pt x="2510" y="80800"/>
                    </a:cubicBezTo>
                    <a:cubicBezTo>
                      <a:pt x="2104" y="83070"/>
                      <a:pt x="1791" y="85414"/>
                      <a:pt x="1513" y="87758"/>
                    </a:cubicBezTo>
                    <a:cubicBezTo>
                      <a:pt x="831" y="92889"/>
                      <a:pt x="443" y="98296"/>
                      <a:pt x="314" y="104018"/>
                    </a:cubicBezTo>
                    <a:cubicBezTo>
                      <a:pt x="277" y="105457"/>
                      <a:pt x="0" y="106675"/>
                      <a:pt x="0" y="108152"/>
                    </a:cubicBezTo>
                    <a:lnTo>
                      <a:pt x="0" y="417935"/>
                    </a:lnTo>
                    <a:cubicBezTo>
                      <a:pt x="0" y="419614"/>
                      <a:pt x="314" y="420999"/>
                      <a:pt x="351" y="422623"/>
                    </a:cubicBezTo>
                    <a:cubicBezTo>
                      <a:pt x="479" y="428104"/>
                      <a:pt x="831" y="433346"/>
                      <a:pt x="1476" y="43823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" name="Freeform: Shape 152">
                <a:extLst>
                  <a:ext uri="{FF2B5EF4-FFF2-40B4-BE49-F238E27FC236}">
                    <a16:creationId xmlns:a16="http://schemas.microsoft.com/office/drawing/2014/main" id="{AA2ADA6F-3C0E-8BC1-FE65-DB752B23186B}"/>
                  </a:ext>
                </a:extLst>
              </p:cNvPr>
              <p:cNvSpPr/>
              <p:nvPr/>
            </p:nvSpPr>
            <p:spPr>
              <a:xfrm>
                <a:off x="9709305" y="4219836"/>
                <a:ext cx="387907" cy="520402"/>
              </a:xfrm>
              <a:custGeom>
                <a:avLst/>
                <a:gdLst>
                  <a:gd name="connsiteX0" fmla="*/ 288504 w 387907"/>
                  <a:gd name="connsiteY0" fmla="*/ 8933 h 520402"/>
                  <a:gd name="connsiteX1" fmla="*/ 288024 w 387907"/>
                  <a:gd name="connsiteY1" fmla="*/ 8730 h 520402"/>
                  <a:gd name="connsiteX2" fmla="*/ 288504 w 387907"/>
                  <a:gd name="connsiteY2" fmla="*/ 8933 h 520402"/>
                  <a:gd name="connsiteX3" fmla="*/ 251075 w 387907"/>
                  <a:gd name="connsiteY3" fmla="*/ 228854 h 520402"/>
                  <a:gd name="connsiteX4" fmla="*/ 250041 w 387907"/>
                  <a:gd name="connsiteY4" fmla="*/ 229334 h 520402"/>
                  <a:gd name="connsiteX5" fmla="*/ 251075 w 387907"/>
                  <a:gd name="connsiteY5" fmla="*/ 228854 h 520402"/>
                  <a:gd name="connsiteX6" fmla="*/ 258273 w 387907"/>
                  <a:gd name="connsiteY6" fmla="*/ 222450 h 520402"/>
                  <a:gd name="connsiteX7" fmla="*/ 257830 w 387907"/>
                  <a:gd name="connsiteY7" fmla="*/ 222856 h 520402"/>
                  <a:gd name="connsiteX8" fmla="*/ 258273 w 387907"/>
                  <a:gd name="connsiteY8" fmla="*/ 222450 h 520402"/>
                  <a:gd name="connsiteX9" fmla="*/ 242160 w 387907"/>
                  <a:gd name="connsiteY9" fmla="*/ 92151 h 520402"/>
                  <a:gd name="connsiteX10" fmla="*/ 257073 w 387907"/>
                  <a:gd name="connsiteY10" fmla="*/ 103169 h 520402"/>
                  <a:gd name="connsiteX11" fmla="*/ 271026 w 387907"/>
                  <a:gd name="connsiteY11" fmla="*/ 162191 h 520402"/>
                  <a:gd name="connsiteX12" fmla="*/ 219626 w 387907"/>
                  <a:gd name="connsiteY12" fmla="*/ 235258 h 520402"/>
                  <a:gd name="connsiteX13" fmla="*/ 101046 w 387907"/>
                  <a:gd name="connsiteY13" fmla="*/ 235258 h 520402"/>
                  <a:gd name="connsiteX14" fmla="*/ 101046 w 387907"/>
                  <a:gd name="connsiteY14" fmla="*/ 88367 h 520402"/>
                  <a:gd name="connsiteX15" fmla="*/ 219626 w 387907"/>
                  <a:gd name="connsiteY15" fmla="*/ 88367 h 520402"/>
                  <a:gd name="connsiteX16" fmla="*/ 241829 w 387907"/>
                  <a:gd name="connsiteY16" fmla="*/ 91984 h 520402"/>
                  <a:gd name="connsiteX17" fmla="*/ 242160 w 387907"/>
                  <a:gd name="connsiteY17" fmla="*/ 92151 h 520402"/>
                  <a:gd name="connsiteX18" fmla="*/ 100364 w 387907"/>
                  <a:gd name="connsiteY18" fmla="*/ 313659 h 520402"/>
                  <a:gd name="connsiteX19" fmla="*/ 188067 w 387907"/>
                  <a:gd name="connsiteY19" fmla="*/ 323477 h 520402"/>
                  <a:gd name="connsiteX20" fmla="*/ 274588 w 387907"/>
                  <a:gd name="connsiteY20" fmla="*/ 520329 h 520402"/>
                  <a:gd name="connsiteX21" fmla="*/ 274662 w 387907"/>
                  <a:gd name="connsiteY21" fmla="*/ 520402 h 520402"/>
                  <a:gd name="connsiteX22" fmla="*/ 387907 w 387907"/>
                  <a:gd name="connsiteY22" fmla="*/ 520402 h 520402"/>
                  <a:gd name="connsiteX23" fmla="*/ 288467 w 387907"/>
                  <a:gd name="connsiteY23" fmla="*/ 315708 h 520402"/>
                  <a:gd name="connsiteX24" fmla="*/ 289334 w 387907"/>
                  <a:gd name="connsiteY24" fmla="*/ 315431 h 520402"/>
                  <a:gd name="connsiteX25" fmla="*/ 341805 w 387907"/>
                  <a:gd name="connsiteY25" fmla="*/ 283003 h 520402"/>
                  <a:gd name="connsiteX26" fmla="*/ 346972 w 387907"/>
                  <a:gd name="connsiteY26" fmla="*/ 275603 h 520402"/>
                  <a:gd name="connsiteX27" fmla="*/ 347489 w 387907"/>
                  <a:gd name="connsiteY27" fmla="*/ 274883 h 520402"/>
                  <a:gd name="connsiteX28" fmla="*/ 352214 w 387907"/>
                  <a:gd name="connsiteY28" fmla="*/ 266578 h 520402"/>
                  <a:gd name="connsiteX29" fmla="*/ 353561 w 387907"/>
                  <a:gd name="connsiteY29" fmla="*/ 263994 h 520402"/>
                  <a:gd name="connsiteX30" fmla="*/ 357418 w 387907"/>
                  <a:gd name="connsiteY30" fmla="*/ 255246 h 520402"/>
                  <a:gd name="connsiteX31" fmla="*/ 358894 w 387907"/>
                  <a:gd name="connsiteY31" fmla="*/ 251499 h 520402"/>
                  <a:gd name="connsiteX32" fmla="*/ 362161 w 387907"/>
                  <a:gd name="connsiteY32" fmla="*/ 241754 h 520402"/>
                  <a:gd name="connsiteX33" fmla="*/ 363398 w 387907"/>
                  <a:gd name="connsiteY33" fmla="*/ 237546 h 520402"/>
                  <a:gd name="connsiteX34" fmla="*/ 366185 w 387907"/>
                  <a:gd name="connsiteY34" fmla="*/ 225735 h 520402"/>
                  <a:gd name="connsiteX35" fmla="*/ 366979 w 387907"/>
                  <a:gd name="connsiteY35" fmla="*/ 222080 h 520402"/>
                  <a:gd name="connsiteX36" fmla="*/ 369397 w 387907"/>
                  <a:gd name="connsiteY36" fmla="*/ 206374 h 520402"/>
                  <a:gd name="connsiteX37" fmla="*/ 369599 w 387907"/>
                  <a:gd name="connsiteY37" fmla="*/ 204935 h 520402"/>
                  <a:gd name="connsiteX38" fmla="*/ 372109 w 387907"/>
                  <a:gd name="connsiteY38" fmla="*/ 162172 h 520402"/>
                  <a:gd name="connsiteX39" fmla="*/ 365908 w 387907"/>
                  <a:gd name="connsiteY39" fmla="*/ 101545 h 520402"/>
                  <a:gd name="connsiteX40" fmla="*/ 364764 w 387907"/>
                  <a:gd name="connsiteY40" fmla="*/ 97281 h 520402"/>
                  <a:gd name="connsiteX41" fmla="*/ 361386 w 387907"/>
                  <a:gd name="connsiteY41" fmla="*/ 85063 h 520402"/>
                  <a:gd name="connsiteX42" fmla="*/ 359430 w 387907"/>
                  <a:gd name="connsiteY42" fmla="*/ 79822 h 520402"/>
                  <a:gd name="connsiteX43" fmla="*/ 355573 w 387907"/>
                  <a:gd name="connsiteY43" fmla="*/ 70004 h 520402"/>
                  <a:gd name="connsiteX44" fmla="*/ 353542 w 387907"/>
                  <a:gd name="connsiteY44" fmla="*/ 66017 h 520402"/>
                  <a:gd name="connsiteX45" fmla="*/ 348449 w 387907"/>
                  <a:gd name="connsiteY45" fmla="*/ 56309 h 520402"/>
                  <a:gd name="connsiteX46" fmla="*/ 347969 w 387907"/>
                  <a:gd name="connsiteY46" fmla="*/ 55589 h 520402"/>
                  <a:gd name="connsiteX47" fmla="*/ 331377 w 387907"/>
                  <a:gd name="connsiteY47" fmla="*/ 34383 h 520402"/>
                  <a:gd name="connsiteX48" fmla="*/ 329513 w 387907"/>
                  <a:gd name="connsiteY48" fmla="*/ 32944 h 520402"/>
                  <a:gd name="connsiteX49" fmla="*/ 314397 w 387907"/>
                  <a:gd name="connsiteY49" fmla="*/ 21298 h 520402"/>
                  <a:gd name="connsiteX50" fmla="*/ 310411 w 387907"/>
                  <a:gd name="connsiteY50" fmla="*/ 18640 h 520402"/>
                  <a:gd name="connsiteX51" fmla="*/ 291641 w 387907"/>
                  <a:gd name="connsiteY51" fmla="*/ 10040 h 520402"/>
                  <a:gd name="connsiteX52" fmla="*/ 286308 w 387907"/>
                  <a:gd name="connsiteY52" fmla="*/ 8084 h 520402"/>
                  <a:gd name="connsiteX53" fmla="*/ 264198 w 387907"/>
                  <a:gd name="connsiteY53" fmla="*/ 2916 h 520402"/>
                  <a:gd name="connsiteX54" fmla="*/ 258864 w 387907"/>
                  <a:gd name="connsiteY54" fmla="*/ 1993 h 520402"/>
                  <a:gd name="connsiteX55" fmla="*/ 231733 w 387907"/>
                  <a:gd name="connsiteY55" fmla="*/ 203 h 520402"/>
                  <a:gd name="connsiteX56" fmla="*/ 228947 w 387907"/>
                  <a:gd name="connsiteY56" fmla="*/ 0 h 520402"/>
                  <a:gd name="connsiteX57" fmla="*/ 0 w 387907"/>
                  <a:gd name="connsiteY57" fmla="*/ 0 h 520402"/>
                  <a:gd name="connsiteX58" fmla="*/ 0 w 387907"/>
                  <a:gd name="connsiteY58" fmla="*/ 520365 h 520402"/>
                  <a:gd name="connsiteX59" fmla="*/ 100364 w 387907"/>
                  <a:gd name="connsiteY59" fmla="*/ 520365 h 520402"/>
                  <a:gd name="connsiteX60" fmla="*/ 100364 w 387907"/>
                  <a:gd name="connsiteY60" fmla="*/ 313659 h 52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87907" h="520402">
                    <a:moveTo>
                      <a:pt x="288504" y="8933"/>
                    </a:moveTo>
                    <a:cubicBezTo>
                      <a:pt x="288337" y="8896"/>
                      <a:pt x="288190" y="8822"/>
                      <a:pt x="288024" y="8730"/>
                    </a:cubicBezTo>
                    <a:cubicBezTo>
                      <a:pt x="288190" y="8822"/>
                      <a:pt x="288337" y="8896"/>
                      <a:pt x="288504" y="8933"/>
                    </a:cubicBezTo>
                    <a:moveTo>
                      <a:pt x="251075" y="228854"/>
                    </a:moveTo>
                    <a:cubicBezTo>
                      <a:pt x="250761" y="229057"/>
                      <a:pt x="250356" y="229131"/>
                      <a:pt x="250041" y="229334"/>
                    </a:cubicBezTo>
                    <a:cubicBezTo>
                      <a:pt x="250356" y="229131"/>
                      <a:pt x="250761" y="229057"/>
                      <a:pt x="251075" y="228854"/>
                    </a:cubicBezTo>
                    <a:moveTo>
                      <a:pt x="258273" y="222450"/>
                    </a:moveTo>
                    <a:cubicBezTo>
                      <a:pt x="258163" y="222616"/>
                      <a:pt x="257959" y="222727"/>
                      <a:pt x="257830" y="222856"/>
                    </a:cubicBezTo>
                    <a:cubicBezTo>
                      <a:pt x="257959" y="222727"/>
                      <a:pt x="258163" y="222616"/>
                      <a:pt x="258273" y="222450"/>
                    </a:cubicBezTo>
                    <a:moveTo>
                      <a:pt x="242160" y="92151"/>
                    </a:moveTo>
                    <a:cubicBezTo>
                      <a:pt x="248215" y="94624"/>
                      <a:pt x="253105" y="98241"/>
                      <a:pt x="257073" y="103169"/>
                    </a:cubicBezTo>
                    <a:cubicBezTo>
                      <a:pt x="266468" y="114814"/>
                      <a:pt x="271026" y="134156"/>
                      <a:pt x="271026" y="162191"/>
                    </a:cubicBezTo>
                    <a:cubicBezTo>
                      <a:pt x="271026" y="224332"/>
                      <a:pt x="254434" y="235258"/>
                      <a:pt x="219626" y="235258"/>
                    </a:cubicBezTo>
                    <a:lnTo>
                      <a:pt x="101046" y="235258"/>
                    </a:lnTo>
                    <a:lnTo>
                      <a:pt x="101046" y="88367"/>
                    </a:lnTo>
                    <a:lnTo>
                      <a:pt x="219626" y="88367"/>
                    </a:lnTo>
                    <a:cubicBezTo>
                      <a:pt x="228300" y="88367"/>
                      <a:pt x="235609" y="89511"/>
                      <a:pt x="241829" y="91984"/>
                    </a:cubicBezTo>
                    <a:cubicBezTo>
                      <a:pt x="241958" y="92021"/>
                      <a:pt x="242087" y="92114"/>
                      <a:pt x="242160" y="92151"/>
                    </a:cubicBezTo>
                    <a:moveTo>
                      <a:pt x="100364" y="313659"/>
                    </a:moveTo>
                    <a:lnTo>
                      <a:pt x="188067" y="323477"/>
                    </a:lnTo>
                    <a:lnTo>
                      <a:pt x="274588" y="520329"/>
                    </a:lnTo>
                    <a:lnTo>
                      <a:pt x="274662" y="520402"/>
                    </a:lnTo>
                    <a:lnTo>
                      <a:pt x="387907" y="520402"/>
                    </a:lnTo>
                    <a:lnTo>
                      <a:pt x="288467" y="315708"/>
                    </a:lnTo>
                    <a:lnTo>
                      <a:pt x="289334" y="315431"/>
                    </a:lnTo>
                    <a:cubicBezTo>
                      <a:pt x="304283" y="310743"/>
                      <a:pt x="324825" y="304302"/>
                      <a:pt x="341805" y="283003"/>
                    </a:cubicBezTo>
                    <a:cubicBezTo>
                      <a:pt x="343668" y="280696"/>
                      <a:pt x="345311" y="278150"/>
                      <a:pt x="346972" y="275603"/>
                    </a:cubicBezTo>
                    <a:cubicBezTo>
                      <a:pt x="347176" y="275326"/>
                      <a:pt x="347323" y="275123"/>
                      <a:pt x="347489" y="274883"/>
                    </a:cubicBezTo>
                    <a:cubicBezTo>
                      <a:pt x="349150" y="272262"/>
                      <a:pt x="350719" y="269475"/>
                      <a:pt x="352214" y="266578"/>
                    </a:cubicBezTo>
                    <a:cubicBezTo>
                      <a:pt x="352656" y="265747"/>
                      <a:pt x="353137" y="264898"/>
                      <a:pt x="353561" y="263994"/>
                    </a:cubicBezTo>
                    <a:cubicBezTo>
                      <a:pt x="354908" y="261207"/>
                      <a:pt x="356219" y="258272"/>
                      <a:pt x="357418" y="255246"/>
                    </a:cubicBezTo>
                    <a:cubicBezTo>
                      <a:pt x="357935" y="254009"/>
                      <a:pt x="358415" y="252828"/>
                      <a:pt x="358894" y="251499"/>
                    </a:cubicBezTo>
                    <a:cubicBezTo>
                      <a:pt x="360095" y="248399"/>
                      <a:pt x="361128" y="245095"/>
                      <a:pt x="362161" y="241754"/>
                    </a:cubicBezTo>
                    <a:cubicBezTo>
                      <a:pt x="362567" y="240315"/>
                      <a:pt x="362992" y="238968"/>
                      <a:pt x="363398" y="237546"/>
                    </a:cubicBezTo>
                    <a:cubicBezTo>
                      <a:pt x="364431" y="233763"/>
                      <a:pt x="365354" y="229795"/>
                      <a:pt x="366185" y="225735"/>
                    </a:cubicBezTo>
                    <a:cubicBezTo>
                      <a:pt x="366425" y="224498"/>
                      <a:pt x="366702" y="223317"/>
                      <a:pt x="366979" y="222080"/>
                    </a:cubicBezTo>
                    <a:cubicBezTo>
                      <a:pt x="367938" y="217023"/>
                      <a:pt x="368731" y="211782"/>
                      <a:pt x="369397" y="206374"/>
                    </a:cubicBezTo>
                    <a:cubicBezTo>
                      <a:pt x="369470" y="205895"/>
                      <a:pt x="369562" y="205415"/>
                      <a:pt x="369599" y="204935"/>
                    </a:cubicBezTo>
                    <a:cubicBezTo>
                      <a:pt x="371186" y="191776"/>
                      <a:pt x="372109" y="177602"/>
                      <a:pt x="372109" y="162172"/>
                    </a:cubicBezTo>
                    <a:cubicBezTo>
                      <a:pt x="372109" y="139619"/>
                      <a:pt x="370005" y="119447"/>
                      <a:pt x="365908" y="101545"/>
                    </a:cubicBezTo>
                    <a:cubicBezTo>
                      <a:pt x="365595" y="100068"/>
                      <a:pt x="365151" y="98721"/>
                      <a:pt x="364764" y="97281"/>
                    </a:cubicBezTo>
                    <a:cubicBezTo>
                      <a:pt x="363730" y="93110"/>
                      <a:pt x="362659" y="88976"/>
                      <a:pt x="361386" y="85063"/>
                    </a:cubicBezTo>
                    <a:cubicBezTo>
                      <a:pt x="360796" y="83236"/>
                      <a:pt x="360076" y="81557"/>
                      <a:pt x="359430" y="79822"/>
                    </a:cubicBezTo>
                    <a:cubicBezTo>
                      <a:pt x="358193" y="76481"/>
                      <a:pt x="357013" y="73104"/>
                      <a:pt x="355573" y="70004"/>
                    </a:cubicBezTo>
                    <a:cubicBezTo>
                      <a:pt x="354945" y="68619"/>
                      <a:pt x="354225" y="67383"/>
                      <a:pt x="353542" y="66017"/>
                    </a:cubicBezTo>
                    <a:cubicBezTo>
                      <a:pt x="351918" y="62676"/>
                      <a:pt x="350276" y="59373"/>
                      <a:pt x="348449" y="56309"/>
                    </a:cubicBezTo>
                    <a:cubicBezTo>
                      <a:pt x="348282" y="56032"/>
                      <a:pt x="348135" y="55829"/>
                      <a:pt x="347969" y="55589"/>
                    </a:cubicBezTo>
                    <a:cubicBezTo>
                      <a:pt x="343115" y="47672"/>
                      <a:pt x="337670" y="40548"/>
                      <a:pt x="331377" y="34383"/>
                    </a:cubicBezTo>
                    <a:cubicBezTo>
                      <a:pt x="330823" y="33867"/>
                      <a:pt x="330067" y="33516"/>
                      <a:pt x="329513" y="32944"/>
                    </a:cubicBezTo>
                    <a:cubicBezTo>
                      <a:pt x="324825" y="28533"/>
                      <a:pt x="319731" y="24713"/>
                      <a:pt x="314397" y="21298"/>
                    </a:cubicBezTo>
                    <a:cubicBezTo>
                      <a:pt x="313050" y="20431"/>
                      <a:pt x="311814" y="19434"/>
                      <a:pt x="310411" y="18640"/>
                    </a:cubicBezTo>
                    <a:cubicBezTo>
                      <a:pt x="304486" y="15226"/>
                      <a:pt x="298156" y="12476"/>
                      <a:pt x="291641" y="10040"/>
                    </a:cubicBezTo>
                    <a:cubicBezTo>
                      <a:pt x="289851" y="9412"/>
                      <a:pt x="288135" y="8656"/>
                      <a:pt x="286308" y="8084"/>
                    </a:cubicBezTo>
                    <a:cubicBezTo>
                      <a:pt x="279313" y="5814"/>
                      <a:pt x="271875" y="4190"/>
                      <a:pt x="264198" y="2916"/>
                    </a:cubicBezTo>
                    <a:cubicBezTo>
                      <a:pt x="262407" y="2639"/>
                      <a:pt x="260690" y="2233"/>
                      <a:pt x="258864" y="1993"/>
                    </a:cubicBezTo>
                    <a:cubicBezTo>
                      <a:pt x="250152" y="849"/>
                      <a:pt x="241091" y="277"/>
                      <a:pt x="231733" y="203"/>
                    </a:cubicBezTo>
                    <a:cubicBezTo>
                      <a:pt x="230736" y="166"/>
                      <a:pt x="229943" y="0"/>
                      <a:pt x="2289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4" y="520365"/>
                    </a:lnTo>
                    <a:lnTo>
                      <a:pt x="100364" y="313659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8" name="Freeform: Shape 90">
              <a:extLst>
                <a:ext uri="{FF2B5EF4-FFF2-40B4-BE49-F238E27FC236}">
                  <a16:creationId xmlns:a16="http://schemas.microsoft.com/office/drawing/2014/main" id="{62691335-AD79-121F-B75E-4805E292F720}"/>
                </a:ext>
              </a:extLst>
            </p:cNvPr>
            <p:cNvSpPr/>
            <p:nvPr/>
          </p:nvSpPr>
          <p:spPr>
            <a:xfrm>
              <a:off x="10156253" y="4219892"/>
              <a:ext cx="460826" cy="520365"/>
            </a:xfrm>
            <a:custGeom>
              <a:avLst/>
              <a:gdLst>
                <a:gd name="connsiteX0" fmla="*/ 293191 w 460826"/>
                <a:gd name="connsiteY0" fmla="*/ 316907 h 520365"/>
                <a:gd name="connsiteX1" fmla="*/ 171917 w 460826"/>
                <a:gd name="connsiteY1" fmla="*/ 316907 h 520365"/>
                <a:gd name="connsiteX2" fmla="*/ 234722 w 460826"/>
                <a:gd name="connsiteY2" fmla="*/ 131222 h 520365"/>
                <a:gd name="connsiteX3" fmla="*/ 293191 w 460826"/>
                <a:gd name="connsiteY3" fmla="*/ 316907 h 520365"/>
                <a:gd name="connsiteX4" fmla="*/ 354059 w 460826"/>
                <a:gd name="connsiteY4" fmla="*/ 520365 h 520365"/>
                <a:gd name="connsiteX5" fmla="*/ 460827 w 460826"/>
                <a:gd name="connsiteY5" fmla="*/ 520365 h 520365"/>
                <a:gd name="connsiteX6" fmla="*/ 290570 w 460826"/>
                <a:gd name="connsiteY6" fmla="*/ 74 h 520365"/>
                <a:gd name="connsiteX7" fmla="*/ 290570 w 460826"/>
                <a:gd name="connsiteY7" fmla="*/ 0 h 520365"/>
                <a:gd name="connsiteX8" fmla="*/ 176679 w 460826"/>
                <a:gd name="connsiteY8" fmla="*/ 0 h 520365"/>
                <a:gd name="connsiteX9" fmla="*/ 37 w 460826"/>
                <a:gd name="connsiteY9" fmla="*/ 520199 h 520365"/>
                <a:gd name="connsiteX10" fmla="*/ 0 w 460826"/>
                <a:gd name="connsiteY10" fmla="*/ 520365 h 520365"/>
                <a:gd name="connsiteX11" fmla="*/ 107469 w 460826"/>
                <a:gd name="connsiteY11" fmla="*/ 520365 h 520365"/>
                <a:gd name="connsiteX12" fmla="*/ 145378 w 460826"/>
                <a:gd name="connsiteY12" fmla="*/ 405256 h 520365"/>
                <a:gd name="connsiteX13" fmla="*/ 316814 w 460826"/>
                <a:gd name="connsiteY13" fmla="*/ 405256 h 520365"/>
                <a:gd name="connsiteX14" fmla="*/ 354040 w 460826"/>
                <a:gd name="connsiteY14" fmla="*/ 520292 h 520365"/>
                <a:gd name="connsiteX15" fmla="*/ 354040 w 460826"/>
                <a:gd name="connsiteY15" fmla="*/ 520365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26" h="520365">
                  <a:moveTo>
                    <a:pt x="293191" y="316907"/>
                  </a:moveTo>
                  <a:lnTo>
                    <a:pt x="171917" y="316907"/>
                  </a:lnTo>
                  <a:lnTo>
                    <a:pt x="234722" y="131222"/>
                  </a:lnTo>
                  <a:lnTo>
                    <a:pt x="293191" y="316907"/>
                  </a:lnTo>
                  <a:close/>
                  <a:moveTo>
                    <a:pt x="354059" y="520365"/>
                  </a:moveTo>
                  <a:lnTo>
                    <a:pt x="460827" y="520365"/>
                  </a:lnTo>
                  <a:lnTo>
                    <a:pt x="290570" y="74"/>
                  </a:lnTo>
                  <a:lnTo>
                    <a:pt x="290570" y="0"/>
                  </a:lnTo>
                  <a:lnTo>
                    <a:pt x="176679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469" y="520365"/>
                  </a:lnTo>
                  <a:lnTo>
                    <a:pt x="145378" y="405256"/>
                  </a:lnTo>
                  <a:lnTo>
                    <a:pt x="316814" y="405256"/>
                  </a:lnTo>
                  <a:lnTo>
                    <a:pt x="354040" y="520292"/>
                  </a:lnTo>
                  <a:lnTo>
                    <a:pt x="354040" y="520365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91">
              <a:extLst>
                <a:ext uri="{FF2B5EF4-FFF2-40B4-BE49-F238E27FC236}">
                  <a16:creationId xmlns:a16="http://schemas.microsoft.com/office/drawing/2014/main" id="{6E672E21-5D67-95C0-1E61-2D1EEB831BA5}"/>
                </a:ext>
              </a:extLst>
            </p:cNvPr>
            <p:cNvSpPr/>
            <p:nvPr/>
          </p:nvSpPr>
          <p:spPr>
            <a:xfrm>
              <a:off x="10606080" y="4219892"/>
              <a:ext cx="387113" cy="520365"/>
            </a:xfrm>
            <a:custGeom>
              <a:avLst/>
              <a:gdLst>
                <a:gd name="connsiteX0" fmla="*/ 141649 w 387113"/>
                <a:gd name="connsiteY0" fmla="*/ 520365 h 520365"/>
                <a:gd name="connsiteX1" fmla="*/ 241976 w 387113"/>
                <a:gd name="connsiteY1" fmla="*/ 520365 h 520365"/>
                <a:gd name="connsiteX2" fmla="*/ 241976 w 387113"/>
                <a:gd name="connsiteY2" fmla="*/ 91892 h 520365"/>
                <a:gd name="connsiteX3" fmla="*/ 387114 w 387113"/>
                <a:gd name="connsiteY3" fmla="*/ 91892 h 520365"/>
                <a:gd name="connsiteX4" fmla="*/ 387114 w 387113"/>
                <a:gd name="connsiteY4" fmla="*/ 0 h 520365"/>
                <a:gd name="connsiteX5" fmla="*/ 0 w 387113"/>
                <a:gd name="connsiteY5" fmla="*/ 0 h 520365"/>
                <a:gd name="connsiteX6" fmla="*/ 0 w 387113"/>
                <a:gd name="connsiteY6" fmla="*/ 91892 h 520365"/>
                <a:gd name="connsiteX7" fmla="*/ 141649 w 387113"/>
                <a:gd name="connsiteY7" fmla="*/ 91892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113" h="520365">
                  <a:moveTo>
                    <a:pt x="141649" y="520365"/>
                  </a:moveTo>
                  <a:lnTo>
                    <a:pt x="241976" y="520365"/>
                  </a:lnTo>
                  <a:lnTo>
                    <a:pt x="241976" y="91892"/>
                  </a:lnTo>
                  <a:lnTo>
                    <a:pt x="387114" y="91892"/>
                  </a:lnTo>
                  <a:lnTo>
                    <a:pt x="387114" y="0"/>
                  </a:lnTo>
                  <a:lnTo>
                    <a:pt x="0" y="0"/>
                  </a:lnTo>
                  <a:lnTo>
                    <a:pt x="0" y="91892"/>
                  </a:lnTo>
                  <a:lnTo>
                    <a:pt x="141649" y="91892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92">
              <a:extLst>
                <a:ext uri="{FF2B5EF4-FFF2-40B4-BE49-F238E27FC236}">
                  <a16:creationId xmlns:a16="http://schemas.microsoft.com/office/drawing/2014/main" id="{F38AF9C3-E3B9-2A5B-CE89-0E69224B5C04}"/>
                </a:ext>
              </a:extLst>
            </p:cNvPr>
            <p:cNvSpPr/>
            <p:nvPr/>
          </p:nvSpPr>
          <p:spPr>
            <a:xfrm>
              <a:off x="11076762" y="4219910"/>
              <a:ext cx="100326" cy="520365"/>
            </a:xfrm>
            <a:custGeom>
              <a:avLst/>
              <a:gdLst>
                <a:gd name="connsiteX0" fmla="*/ 0 w 100326"/>
                <a:gd name="connsiteY0" fmla="*/ 0 h 520365"/>
                <a:gd name="connsiteX1" fmla="*/ 100326 w 100326"/>
                <a:gd name="connsiteY1" fmla="*/ 0 h 520365"/>
                <a:gd name="connsiteX2" fmla="*/ 100326 w 100326"/>
                <a:gd name="connsiteY2" fmla="*/ 520366 h 520365"/>
                <a:gd name="connsiteX3" fmla="*/ 0 w 100326"/>
                <a:gd name="connsiteY3" fmla="*/ 520366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26" h="520365">
                  <a:moveTo>
                    <a:pt x="0" y="0"/>
                  </a:moveTo>
                  <a:lnTo>
                    <a:pt x="100326" y="0"/>
                  </a:lnTo>
                  <a:lnTo>
                    <a:pt x="100326" y="520366"/>
                  </a:lnTo>
                  <a:lnTo>
                    <a:pt x="0" y="520366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1" name="Graphic 4">
              <a:extLst>
                <a:ext uri="{FF2B5EF4-FFF2-40B4-BE49-F238E27FC236}">
                  <a16:creationId xmlns:a16="http://schemas.microsoft.com/office/drawing/2014/main" id="{BAC3B767-E901-841D-6964-20E38A73E9C3}"/>
                </a:ext>
              </a:extLst>
            </p:cNvPr>
            <p:cNvGrpSpPr/>
            <p:nvPr/>
          </p:nvGrpSpPr>
          <p:grpSpPr>
            <a:xfrm>
              <a:off x="11269091" y="4216367"/>
              <a:ext cx="420703" cy="526732"/>
              <a:chOff x="11269091" y="4216367"/>
              <a:chExt cx="420703" cy="526732"/>
            </a:xfrm>
            <a:solidFill>
              <a:srgbClr val="9C9B9B"/>
            </a:solidFill>
          </p:grpSpPr>
          <p:sp>
            <p:nvSpPr>
              <p:cNvPr id="61" name="Freeform: Shape 133">
                <a:extLst>
                  <a:ext uri="{FF2B5EF4-FFF2-40B4-BE49-F238E27FC236}">
                    <a16:creationId xmlns:a16="http://schemas.microsoft.com/office/drawing/2014/main" id="{EE820E8A-63D9-68F2-D6FD-E62CFD7AF3DC}"/>
                  </a:ext>
                </a:extLst>
              </p:cNvPr>
              <p:cNvSpPr/>
              <p:nvPr/>
            </p:nvSpPr>
            <p:spPr>
              <a:xfrm>
                <a:off x="11605026" y="4239381"/>
                <a:ext cx="8157" cy="5056"/>
              </a:xfrm>
              <a:custGeom>
                <a:avLst/>
                <a:gdLst>
                  <a:gd name="connsiteX0" fmla="*/ 0 w 8157"/>
                  <a:gd name="connsiteY0" fmla="*/ 0 h 5056"/>
                  <a:gd name="connsiteX1" fmla="*/ 8157 w 8157"/>
                  <a:gd name="connsiteY1" fmla="*/ 5057 h 5056"/>
                  <a:gd name="connsiteX2" fmla="*/ 0 w 8157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57" h="5056">
                    <a:moveTo>
                      <a:pt x="0" y="0"/>
                    </a:moveTo>
                    <a:cubicBezTo>
                      <a:pt x="2824" y="1587"/>
                      <a:pt x="5537" y="3267"/>
                      <a:pt x="8157" y="5057"/>
                    </a:cubicBezTo>
                    <a:cubicBezTo>
                      <a:pt x="5556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: Shape 134">
                <a:extLst>
                  <a:ext uri="{FF2B5EF4-FFF2-40B4-BE49-F238E27FC236}">
                    <a16:creationId xmlns:a16="http://schemas.microsoft.com/office/drawing/2014/main" id="{858634B2-67D4-B926-5AB6-1396BEC34E20}"/>
                  </a:ext>
                </a:extLst>
              </p:cNvPr>
              <p:cNvSpPr/>
              <p:nvPr/>
            </p:nvSpPr>
            <p:spPr>
              <a:xfrm>
                <a:off x="11579114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74" y="37"/>
                      <a:pt x="166" y="37"/>
                    </a:cubicBezTo>
                    <a:cubicBezTo>
                      <a:pt x="74" y="55"/>
                      <a:pt x="37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" name="Freeform: Shape 135">
                <a:extLst>
                  <a:ext uri="{FF2B5EF4-FFF2-40B4-BE49-F238E27FC236}">
                    <a16:creationId xmlns:a16="http://schemas.microsoft.com/office/drawing/2014/main" id="{35AC9E50-9595-59C7-E8DD-775CC26F37FC}"/>
                  </a:ext>
                </a:extLst>
              </p:cNvPr>
              <p:cNvSpPr/>
              <p:nvPr/>
            </p:nvSpPr>
            <p:spPr>
              <a:xfrm>
                <a:off x="11269091" y="4216367"/>
                <a:ext cx="420703" cy="526732"/>
              </a:xfrm>
              <a:custGeom>
                <a:avLst/>
                <a:gdLst>
                  <a:gd name="connsiteX0" fmla="*/ 389273 w 420703"/>
                  <a:gd name="connsiteY0" fmla="*/ 81132 h 526732"/>
                  <a:gd name="connsiteX1" fmla="*/ 387649 w 420703"/>
                  <a:gd name="connsiteY1" fmla="*/ 77626 h 526732"/>
                  <a:gd name="connsiteX2" fmla="*/ 389273 w 420703"/>
                  <a:gd name="connsiteY2" fmla="*/ 81132 h 526732"/>
                  <a:gd name="connsiteX3" fmla="*/ 399922 w 420703"/>
                  <a:gd name="connsiteY3" fmla="*/ 106878 h 526732"/>
                  <a:gd name="connsiteX4" fmla="*/ 397578 w 420703"/>
                  <a:gd name="connsiteY4" fmla="*/ 99791 h 526732"/>
                  <a:gd name="connsiteX5" fmla="*/ 399922 w 420703"/>
                  <a:gd name="connsiteY5" fmla="*/ 106878 h 526732"/>
                  <a:gd name="connsiteX6" fmla="*/ 413690 w 420703"/>
                  <a:gd name="connsiteY6" fmla="*/ 165199 h 526732"/>
                  <a:gd name="connsiteX7" fmla="*/ 412251 w 420703"/>
                  <a:gd name="connsiteY7" fmla="*/ 155104 h 526732"/>
                  <a:gd name="connsiteX8" fmla="*/ 413690 w 420703"/>
                  <a:gd name="connsiteY8" fmla="*/ 165199 h 526732"/>
                  <a:gd name="connsiteX9" fmla="*/ 417307 w 420703"/>
                  <a:gd name="connsiteY9" fmla="*/ 194341 h 526732"/>
                  <a:gd name="connsiteX10" fmla="*/ 416920 w 420703"/>
                  <a:gd name="connsiteY10" fmla="*/ 188971 h 526732"/>
                  <a:gd name="connsiteX11" fmla="*/ 417307 w 420703"/>
                  <a:gd name="connsiteY11" fmla="*/ 194341 h 526732"/>
                  <a:gd name="connsiteX12" fmla="*/ 407950 w 420703"/>
                  <a:gd name="connsiteY12" fmla="*/ 135116 h 526732"/>
                  <a:gd name="connsiteX13" fmla="*/ 405754 w 420703"/>
                  <a:gd name="connsiteY13" fmla="*/ 125482 h 526732"/>
                  <a:gd name="connsiteX14" fmla="*/ 407950 w 420703"/>
                  <a:gd name="connsiteY14" fmla="*/ 135116 h 526732"/>
                  <a:gd name="connsiteX15" fmla="*/ 412656 w 420703"/>
                  <a:gd name="connsiteY15" fmla="*/ 373548 h 526732"/>
                  <a:gd name="connsiteX16" fmla="*/ 413284 w 420703"/>
                  <a:gd name="connsiteY16" fmla="*/ 369137 h 526732"/>
                  <a:gd name="connsiteX17" fmla="*/ 412656 w 420703"/>
                  <a:gd name="connsiteY17" fmla="*/ 373548 h 526732"/>
                  <a:gd name="connsiteX18" fmla="*/ 406455 w 420703"/>
                  <a:gd name="connsiteY18" fmla="*/ 401989 h 526732"/>
                  <a:gd name="connsiteX19" fmla="*/ 407600 w 420703"/>
                  <a:gd name="connsiteY19" fmla="*/ 396858 h 526732"/>
                  <a:gd name="connsiteX20" fmla="*/ 406455 w 420703"/>
                  <a:gd name="connsiteY20" fmla="*/ 401989 h 526732"/>
                  <a:gd name="connsiteX21" fmla="*/ 398538 w 420703"/>
                  <a:gd name="connsiteY21" fmla="*/ 426812 h 526732"/>
                  <a:gd name="connsiteX22" fmla="*/ 399682 w 420703"/>
                  <a:gd name="connsiteY22" fmla="*/ 423306 h 526732"/>
                  <a:gd name="connsiteX23" fmla="*/ 398538 w 420703"/>
                  <a:gd name="connsiteY23" fmla="*/ 426812 h 526732"/>
                  <a:gd name="connsiteX24" fmla="*/ 388867 w 420703"/>
                  <a:gd name="connsiteY24" fmla="*/ 448369 h 526732"/>
                  <a:gd name="connsiteX25" fmla="*/ 389181 w 420703"/>
                  <a:gd name="connsiteY25" fmla="*/ 447686 h 526732"/>
                  <a:gd name="connsiteX26" fmla="*/ 388867 w 420703"/>
                  <a:gd name="connsiteY26" fmla="*/ 448369 h 526732"/>
                  <a:gd name="connsiteX27" fmla="*/ 12218 w 420703"/>
                  <a:gd name="connsiteY27" fmla="*/ 139287 h 526732"/>
                  <a:gd name="connsiteX28" fmla="*/ 15522 w 420703"/>
                  <a:gd name="connsiteY28" fmla="*/ 125039 h 526732"/>
                  <a:gd name="connsiteX29" fmla="*/ 12218 w 420703"/>
                  <a:gd name="connsiteY29" fmla="*/ 139287 h 526732"/>
                  <a:gd name="connsiteX30" fmla="*/ 6681 w 420703"/>
                  <a:gd name="connsiteY30" fmla="*/ 169370 h 526732"/>
                  <a:gd name="connsiteX31" fmla="*/ 8822 w 420703"/>
                  <a:gd name="connsiteY31" fmla="*/ 154661 h 526732"/>
                  <a:gd name="connsiteX32" fmla="*/ 6681 w 420703"/>
                  <a:gd name="connsiteY32" fmla="*/ 169370 h 526732"/>
                  <a:gd name="connsiteX33" fmla="*/ 3193 w 420703"/>
                  <a:gd name="connsiteY33" fmla="*/ 198641 h 526732"/>
                  <a:gd name="connsiteX34" fmla="*/ 3987 w 420703"/>
                  <a:gd name="connsiteY34" fmla="*/ 188731 h 526732"/>
                  <a:gd name="connsiteX35" fmla="*/ 3193 w 420703"/>
                  <a:gd name="connsiteY35" fmla="*/ 198641 h 526732"/>
                  <a:gd name="connsiteX36" fmla="*/ 20173 w 420703"/>
                  <a:gd name="connsiteY36" fmla="*/ 110662 h 526732"/>
                  <a:gd name="connsiteX37" fmla="*/ 23956 w 420703"/>
                  <a:gd name="connsiteY37" fmla="*/ 99478 h 526732"/>
                  <a:gd name="connsiteX38" fmla="*/ 20173 w 420703"/>
                  <a:gd name="connsiteY38" fmla="*/ 110662 h 526732"/>
                  <a:gd name="connsiteX39" fmla="*/ 34089 w 420703"/>
                  <a:gd name="connsiteY39" fmla="*/ 77515 h 526732"/>
                  <a:gd name="connsiteX40" fmla="*/ 30951 w 420703"/>
                  <a:gd name="connsiteY40" fmla="*/ 84122 h 526732"/>
                  <a:gd name="connsiteX41" fmla="*/ 34089 w 420703"/>
                  <a:gd name="connsiteY41" fmla="*/ 77515 h 526732"/>
                  <a:gd name="connsiteX42" fmla="*/ 86392 w 420703"/>
                  <a:gd name="connsiteY42" fmla="*/ 506431 h 526732"/>
                  <a:gd name="connsiteX43" fmla="*/ 84251 w 420703"/>
                  <a:gd name="connsiteY43" fmla="*/ 505158 h 526732"/>
                  <a:gd name="connsiteX44" fmla="*/ 86392 w 420703"/>
                  <a:gd name="connsiteY44" fmla="*/ 506431 h 526732"/>
                  <a:gd name="connsiteX45" fmla="*/ 103353 w 420703"/>
                  <a:gd name="connsiteY45" fmla="*/ 513592 h 526732"/>
                  <a:gd name="connsiteX46" fmla="*/ 99257 w 420703"/>
                  <a:gd name="connsiteY46" fmla="*/ 511913 h 526732"/>
                  <a:gd name="connsiteX47" fmla="*/ 103353 w 420703"/>
                  <a:gd name="connsiteY47" fmla="*/ 513592 h 526732"/>
                  <a:gd name="connsiteX48" fmla="*/ 121404 w 420703"/>
                  <a:gd name="connsiteY48" fmla="*/ 518852 h 526732"/>
                  <a:gd name="connsiteX49" fmla="*/ 119576 w 420703"/>
                  <a:gd name="connsiteY49" fmla="*/ 518372 h 526732"/>
                  <a:gd name="connsiteX50" fmla="*/ 121404 w 420703"/>
                  <a:gd name="connsiteY50" fmla="*/ 518852 h 526732"/>
                  <a:gd name="connsiteX51" fmla="*/ 296975 w 420703"/>
                  <a:gd name="connsiteY51" fmla="*/ 403539 h 526732"/>
                  <a:gd name="connsiteX52" fmla="*/ 294151 w 420703"/>
                  <a:gd name="connsiteY52" fmla="*/ 407157 h 526732"/>
                  <a:gd name="connsiteX53" fmla="*/ 291088 w 420703"/>
                  <a:gd name="connsiteY53" fmla="*/ 410903 h 526732"/>
                  <a:gd name="connsiteX54" fmla="*/ 288337 w 420703"/>
                  <a:gd name="connsiteY54" fmla="*/ 413561 h 526732"/>
                  <a:gd name="connsiteX55" fmla="*/ 283373 w 420703"/>
                  <a:gd name="connsiteY55" fmla="*/ 417861 h 526732"/>
                  <a:gd name="connsiteX56" fmla="*/ 280752 w 420703"/>
                  <a:gd name="connsiteY56" fmla="*/ 419725 h 526732"/>
                  <a:gd name="connsiteX57" fmla="*/ 275215 w 420703"/>
                  <a:gd name="connsiteY57" fmla="*/ 423103 h 526732"/>
                  <a:gd name="connsiteX58" fmla="*/ 270952 w 420703"/>
                  <a:gd name="connsiteY58" fmla="*/ 425207 h 526732"/>
                  <a:gd name="connsiteX59" fmla="*/ 266744 w 420703"/>
                  <a:gd name="connsiteY59" fmla="*/ 426960 h 526732"/>
                  <a:gd name="connsiteX60" fmla="*/ 258716 w 420703"/>
                  <a:gd name="connsiteY60" fmla="*/ 429618 h 526732"/>
                  <a:gd name="connsiteX61" fmla="*/ 257239 w 420703"/>
                  <a:gd name="connsiteY61" fmla="*/ 430024 h 526732"/>
                  <a:gd name="connsiteX62" fmla="*/ 210380 w 420703"/>
                  <a:gd name="connsiteY62" fmla="*/ 434841 h 526732"/>
                  <a:gd name="connsiteX63" fmla="*/ 157319 w 420703"/>
                  <a:gd name="connsiteY63" fmla="*/ 429193 h 526732"/>
                  <a:gd name="connsiteX64" fmla="*/ 156802 w 420703"/>
                  <a:gd name="connsiteY64" fmla="*/ 429082 h 526732"/>
                  <a:gd name="connsiteX65" fmla="*/ 121846 w 420703"/>
                  <a:gd name="connsiteY65" fmla="*/ 404333 h 526732"/>
                  <a:gd name="connsiteX66" fmla="*/ 108392 w 420703"/>
                  <a:gd name="connsiteY66" fmla="*/ 371389 h 526732"/>
                  <a:gd name="connsiteX67" fmla="*/ 108226 w 420703"/>
                  <a:gd name="connsiteY67" fmla="*/ 370799 h 526732"/>
                  <a:gd name="connsiteX68" fmla="*/ 100345 w 420703"/>
                  <a:gd name="connsiteY68" fmla="*/ 267261 h 526732"/>
                  <a:gd name="connsiteX69" fmla="*/ 126405 w 420703"/>
                  <a:gd name="connsiteY69" fmla="*/ 117491 h 526732"/>
                  <a:gd name="connsiteX70" fmla="*/ 210380 w 420703"/>
                  <a:gd name="connsiteY70" fmla="*/ 91837 h 526732"/>
                  <a:gd name="connsiteX71" fmla="*/ 295110 w 420703"/>
                  <a:gd name="connsiteY71" fmla="*/ 118801 h 526732"/>
                  <a:gd name="connsiteX72" fmla="*/ 320413 w 420703"/>
                  <a:gd name="connsiteY72" fmla="*/ 267242 h 526732"/>
                  <a:gd name="connsiteX73" fmla="*/ 296975 w 420703"/>
                  <a:gd name="connsiteY73" fmla="*/ 403539 h 526732"/>
                  <a:gd name="connsiteX74" fmla="*/ 45992 w 420703"/>
                  <a:gd name="connsiteY74" fmla="*/ 58708 h 526732"/>
                  <a:gd name="connsiteX75" fmla="*/ 45826 w 420703"/>
                  <a:gd name="connsiteY75" fmla="*/ 58911 h 526732"/>
                  <a:gd name="connsiteX76" fmla="*/ 45992 w 420703"/>
                  <a:gd name="connsiteY76" fmla="*/ 58708 h 526732"/>
                  <a:gd name="connsiteX77" fmla="*/ 36155 w 420703"/>
                  <a:gd name="connsiteY77" fmla="*/ 73787 h 526732"/>
                  <a:gd name="connsiteX78" fmla="*/ 34882 w 420703"/>
                  <a:gd name="connsiteY78" fmla="*/ 75817 h 526732"/>
                  <a:gd name="connsiteX79" fmla="*/ 24861 w 420703"/>
                  <a:gd name="connsiteY79" fmla="*/ 96931 h 526732"/>
                  <a:gd name="connsiteX80" fmla="*/ 24657 w 420703"/>
                  <a:gd name="connsiteY80" fmla="*/ 97374 h 526732"/>
                  <a:gd name="connsiteX81" fmla="*/ 0 w 420703"/>
                  <a:gd name="connsiteY81" fmla="*/ 267261 h 526732"/>
                  <a:gd name="connsiteX82" fmla="*/ 8434 w 420703"/>
                  <a:gd name="connsiteY82" fmla="*/ 378513 h 526732"/>
                  <a:gd name="connsiteX83" fmla="*/ 9302 w 420703"/>
                  <a:gd name="connsiteY83" fmla="*/ 382647 h 526732"/>
                  <a:gd name="connsiteX84" fmla="*/ 14673 w 420703"/>
                  <a:gd name="connsiteY84" fmla="*/ 406714 h 526732"/>
                  <a:gd name="connsiteX85" fmla="*/ 16739 w 420703"/>
                  <a:gd name="connsiteY85" fmla="*/ 413284 h 526732"/>
                  <a:gd name="connsiteX86" fmla="*/ 22701 w 420703"/>
                  <a:gd name="connsiteY86" fmla="*/ 431463 h 526732"/>
                  <a:gd name="connsiteX87" fmla="*/ 25654 w 420703"/>
                  <a:gd name="connsiteY87" fmla="*/ 438107 h 526732"/>
                  <a:gd name="connsiteX88" fmla="*/ 32501 w 420703"/>
                  <a:gd name="connsiteY88" fmla="*/ 452872 h 526732"/>
                  <a:gd name="connsiteX89" fmla="*/ 35528 w 420703"/>
                  <a:gd name="connsiteY89" fmla="*/ 457726 h 526732"/>
                  <a:gd name="connsiteX90" fmla="*/ 56881 w 420703"/>
                  <a:gd name="connsiteY90" fmla="*/ 485761 h 526732"/>
                  <a:gd name="connsiteX91" fmla="*/ 210380 w 420703"/>
                  <a:gd name="connsiteY91" fmla="*/ 526733 h 526732"/>
                  <a:gd name="connsiteX92" fmla="*/ 249838 w 420703"/>
                  <a:gd name="connsiteY92" fmla="*/ 525293 h 526732"/>
                  <a:gd name="connsiteX93" fmla="*/ 261336 w 420703"/>
                  <a:gd name="connsiteY93" fmla="*/ 524297 h 526732"/>
                  <a:gd name="connsiteX94" fmla="*/ 274108 w 420703"/>
                  <a:gd name="connsiteY94" fmla="*/ 522783 h 526732"/>
                  <a:gd name="connsiteX95" fmla="*/ 296975 w 420703"/>
                  <a:gd name="connsiteY95" fmla="*/ 518483 h 526732"/>
                  <a:gd name="connsiteX96" fmla="*/ 300869 w 420703"/>
                  <a:gd name="connsiteY96" fmla="*/ 517339 h 526732"/>
                  <a:gd name="connsiteX97" fmla="*/ 303526 w 420703"/>
                  <a:gd name="connsiteY97" fmla="*/ 516545 h 526732"/>
                  <a:gd name="connsiteX98" fmla="*/ 311278 w 420703"/>
                  <a:gd name="connsiteY98" fmla="*/ 514164 h 526732"/>
                  <a:gd name="connsiteX99" fmla="*/ 318162 w 420703"/>
                  <a:gd name="connsiteY99" fmla="*/ 511820 h 526732"/>
                  <a:gd name="connsiteX100" fmla="*/ 324844 w 420703"/>
                  <a:gd name="connsiteY100" fmla="*/ 509237 h 526732"/>
                  <a:gd name="connsiteX101" fmla="*/ 321373 w 420703"/>
                  <a:gd name="connsiteY101" fmla="*/ 510381 h 526732"/>
                  <a:gd name="connsiteX102" fmla="*/ 348190 w 420703"/>
                  <a:gd name="connsiteY102" fmla="*/ 495948 h 526732"/>
                  <a:gd name="connsiteX103" fmla="*/ 346639 w 420703"/>
                  <a:gd name="connsiteY103" fmla="*/ 497259 h 526732"/>
                  <a:gd name="connsiteX104" fmla="*/ 348744 w 420703"/>
                  <a:gd name="connsiteY104" fmla="*/ 495635 h 526732"/>
                  <a:gd name="connsiteX105" fmla="*/ 350367 w 420703"/>
                  <a:gd name="connsiteY105" fmla="*/ 494361 h 526732"/>
                  <a:gd name="connsiteX106" fmla="*/ 360555 w 420703"/>
                  <a:gd name="connsiteY106" fmla="*/ 485816 h 526732"/>
                  <a:gd name="connsiteX107" fmla="*/ 357732 w 420703"/>
                  <a:gd name="connsiteY107" fmla="*/ 488123 h 526732"/>
                  <a:gd name="connsiteX108" fmla="*/ 361589 w 420703"/>
                  <a:gd name="connsiteY108" fmla="*/ 484856 h 526732"/>
                  <a:gd name="connsiteX109" fmla="*/ 360555 w 420703"/>
                  <a:gd name="connsiteY109" fmla="*/ 485816 h 526732"/>
                  <a:gd name="connsiteX110" fmla="*/ 363822 w 420703"/>
                  <a:gd name="connsiteY110" fmla="*/ 483103 h 526732"/>
                  <a:gd name="connsiteX111" fmla="*/ 387889 w 420703"/>
                  <a:gd name="connsiteY111" fmla="*/ 450399 h 526732"/>
                  <a:gd name="connsiteX112" fmla="*/ 387999 w 420703"/>
                  <a:gd name="connsiteY112" fmla="*/ 450159 h 526732"/>
                  <a:gd name="connsiteX113" fmla="*/ 397467 w 420703"/>
                  <a:gd name="connsiteY113" fmla="*/ 429710 h 526732"/>
                  <a:gd name="connsiteX114" fmla="*/ 397745 w 420703"/>
                  <a:gd name="connsiteY114" fmla="*/ 429027 h 526732"/>
                  <a:gd name="connsiteX115" fmla="*/ 420704 w 420703"/>
                  <a:gd name="connsiteY115" fmla="*/ 267261 h 526732"/>
                  <a:gd name="connsiteX116" fmla="*/ 405145 w 420703"/>
                  <a:gd name="connsiteY116" fmla="*/ 122824 h 526732"/>
                  <a:gd name="connsiteX117" fmla="*/ 404868 w 420703"/>
                  <a:gd name="connsiteY117" fmla="*/ 121902 h 526732"/>
                  <a:gd name="connsiteX118" fmla="*/ 396877 w 420703"/>
                  <a:gd name="connsiteY118" fmla="*/ 97632 h 526732"/>
                  <a:gd name="connsiteX119" fmla="*/ 395640 w 420703"/>
                  <a:gd name="connsiteY119" fmla="*/ 94919 h 526732"/>
                  <a:gd name="connsiteX120" fmla="*/ 386800 w 420703"/>
                  <a:gd name="connsiteY120" fmla="*/ 75909 h 526732"/>
                  <a:gd name="connsiteX121" fmla="*/ 384844 w 420703"/>
                  <a:gd name="connsiteY121" fmla="*/ 72735 h 526732"/>
                  <a:gd name="connsiteX122" fmla="*/ 375025 w 420703"/>
                  <a:gd name="connsiteY122" fmla="*/ 57379 h 526732"/>
                  <a:gd name="connsiteX123" fmla="*/ 374822 w 420703"/>
                  <a:gd name="connsiteY123" fmla="*/ 57103 h 526732"/>
                  <a:gd name="connsiteX124" fmla="*/ 361902 w 420703"/>
                  <a:gd name="connsiteY124" fmla="*/ 42190 h 526732"/>
                  <a:gd name="connsiteX125" fmla="*/ 354945 w 420703"/>
                  <a:gd name="connsiteY125" fmla="*/ 36303 h 526732"/>
                  <a:gd name="connsiteX126" fmla="*/ 358489 w 420703"/>
                  <a:gd name="connsiteY126" fmla="*/ 39440 h 526732"/>
                  <a:gd name="connsiteX127" fmla="*/ 348983 w 420703"/>
                  <a:gd name="connsiteY127" fmla="*/ 31486 h 526732"/>
                  <a:gd name="connsiteX128" fmla="*/ 350497 w 420703"/>
                  <a:gd name="connsiteY128" fmla="*/ 32556 h 526732"/>
                  <a:gd name="connsiteX129" fmla="*/ 344056 w 420703"/>
                  <a:gd name="connsiteY129" fmla="*/ 28016 h 526732"/>
                  <a:gd name="connsiteX130" fmla="*/ 344776 w 420703"/>
                  <a:gd name="connsiteY130" fmla="*/ 28533 h 526732"/>
                  <a:gd name="connsiteX131" fmla="*/ 333684 w 420703"/>
                  <a:gd name="connsiteY131" fmla="*/ 21815 h 526732"/>
                  <a:gd name="connsiteX132" fmla="*/ 335917 w 420703"/>
                  <a:gd name="connsiteY132" fmla="*/ 23015 h 526732"/>
                  <a:gd name="connsiteX133" fmla="*/ 331266 w 420703"/>
                  <a:gd name="connsiteY133" fmla="*/ 20357 h 526732"/>
                  <a:gd name="connsiteX134" fmla="*/ 331155 w 420703"/>
                  <a:gd name="connsiteY134" fmla="*/ 20320 h 526732"/>
                  <a:gd name="connsiteX135" fmla="*/ 329162 w 420703"/>
                  <a:gd name="connsiteY135" fmla="*/ 19453 h 526732"/>
                  <a:gd name="connsiteX136" fmla="*/ 329402 w 420703"/>
                  <a:gd name="connsiteY136" fmla="*/ 19563 h 526732"/>
                  <a:gd name="connsiteX137" fmla="*/ 319768 w 420703"/>
                  <a:gd name="connsiteY137" fmla="*/ 15466 h 526732"/>
                  <a:gd name="connsiteX138" fmla="*/ 321798 w 420703"/>
                  <a:gd name="connsiteY138" fmla="*/ 16223 h 526732"/>
                  <a:gd name="connsiteX139" fmla="*/ 310189 w 420703"/>
                  <a:gd name="connsiteY139" fmla="*/ 11812 h 526732"/>
                  <a:gd name="connsiteX140" fmla="*/ 310706 w 420703"/>
                  <a:gd name="connsiteY140" fmla="*/ 12015 h 526732"/>
                  <a:gd name="connsiteX141" fmla="*/ 308602 w 420703"/>
                  <a:gd name="connsiteY141" fmla="*/ 11424 h 526732"/>
                  <a:gd name="connsiteX142" fmla="*/ 310042 w 420703"/>
                  <a:gd name="connsiteY142" fmla="*/ 11775 h 526732"/>
                  <a:gd name="connsiteX143" fmla="*/ 295443 w 420703"/>
                  <a:gd name="connsiteY143" fmla="*/ 7475 h 526732"/>
                  <a:gd name="connsiteX144" fmla="*/ 210398 w 420703"/>
                  <a:gd name="connsiteY144" fmla="*/ 0 h 526732"/>
                  <a:gd name="connsiteX145" fmla="*/ 60167 w 420703"/>
                  <a:gd name="connsiteY145" fmla="*/ 42209 h 526732"/>
                  <a:gd name="connsiteX146" fmla="*/ 47598 w 420703"/>
                  <a:gd name="connsiteY146" fmla="*/ 56531 h 526732"/>
                  <a:gd name="connsiteX147" fmla="*/ 46841 w 420703"/>
                  <a:gd name="connsiteY147" fmla="*/ 57398 h 526732"/>
                  <a:gd name="connsiteX148" fmla="*/ 36155 w 420703"/>
                  <a:gd name="connsiteY148" fmla="*/ 73787 h 52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420703" h="526732">
                    <a:moveTo>
                      <a:pt x="389273" y="81132"/>
                    </a:moveTo>
                    <a:cubicBezTo>
                      <a:pt x="388719" y="80025"/>
                      <a:pt x="388239" y="78715"/>
                      <a:pt x="387649" y="77626"/>
                    </a:cubicBezTo>
                    <a:cubicBezTo>
                      <a:pt x="388221" y="78715"/>
                      <a:pt x="388701" y="80025"/>
                      <a:pt x="389273" y="81132"/>
                    </a:cubicBezTo>
                    <a:moveTo>
                      <a:pt x="399922" y="106878"/>
                    </a:moveTo>
                    <a:cubicBezTo>
                      <a:pt x="399129" y="104571"/>
                      <a:pt x="398446" y="102025"/>
                      <a:pt x="397578" y="99791"/>
                    </a:cubicBezTo>
                    <a:cubicBezTo>
                      <a:pt x="398446" y="102025"/>
                      <a:pt x="399129" y="104571"/>
                      <a:pt x="399922" y="106878"/>
                    </a:cubicBezTo>
                    <a:moveTo>
                      <a:pt x="413690" y="165199"/>
                    </a:moveTo>
                    <a:cubicBezTo>
                      <a:pt x="413211" y="161896"/>
                      <a:pt x="412823" y="158315"/>
                      <a:pt x="412251" y="155104"/>
                    </a:cubicBezTo>
                    <a:cubicBezTo>
                      <a:pt x="412804" y="158315"/>
                      <a:pt x="413211" y="161896"/>
                      <a:pt x="413690" y="165199"/>
                    </a:cubicBezTo>
                    <a:moveTo>
                      <a:pt x="417307" y="194341"/>
                    </a:moveTo>
                    <a:cubicBezTo>
                      <a:pt x="417141" y="192625"/>
                      <a:pt x="417068" y="190687"/>
                      <a:pt x="416920" y="188971"/>
                    </a:cubicBezTo>
                    <a:cubicBezTo>
                      <a:pt x="417068" y="190687"/>
                      <a:pt x="417141" y="192606"/>
                      <a:pt x="417307" y="194341"/>
                    </a:cubicBezTo>
                    <a:moveTo>
                      <a:pt x="407950" y="135116"/>
                    </a:moveTo>
                    <a:cubicBezTo>
                      <a:pt x="407230" y="131979"/>
                      <a:pt x="406603" y="128509"/>
                      <a:pt x="405754" y="125482"/>
                    </a:cubicBezTo>
                    <a:cubicBezTo>
                      <a:pt x="406603" y="128564"/>
                      <a:pt x="407249" y="131942"/>
                      <a:pt x="407950" y="135116"/>
                    </a:cubicBezTo>
                    <a:moveTo>
                      <a:pt x="412656" y="373548"/>
                    </a:moveTo>
                    <a:cubicBezTo>
                      <a:pt x="412897" y="372164"/>
                      <a:pt x="413063" y="370559"/>
                      <a:pt x="413284" y="369137"/>
                    </a:cubicBezTo>
                    <a:cubicBezTo>
                      <a:pt x="413045" y="370559"/>
                      <a:pt x="412897" y="372146"/>
                      <a:pt x="412656" y="373548"/>
                    </a:cubicBezTo>
                    <a:moveTo>
                      <a:pt x="406455" y="401989"/>
                    </a:moveTo>
                    <a:cubicBezTo>
                      <a:pt x="406899" y="400365"/>
                      <a:pt x="407212" y="398519"/>
                      <a:pt x="407600" y="396858"/>
                    </a:cubicBezTo>
                    <a:cubicBezTo>
                      <a:pt x="407212" y="398519"/>
                      <a:pt x="406880" y="400347"/>
                      <a:pt x="406455" y="401989"/>
                    </a:cubicBezTo>
                    <a:moveTo>
                      <a:pt x="398538" y="426812"/>
                    </a:moveTo>
                    <a:cubicBezTo>
                      <a:pt x="398981" y="425742"/>
                      <a:pt x="399295" y="424431"/>
                      <a:pt x="399682" y="423306"/>
                    </a:cubicBezTo>
                    <a:cubicBezTo>
                      <a:pt x="399295" y="424413"/>
                      <a:pt x="398962" y="425687"/>
                      <a:pt x="398538" y="426812"/>
                    </a:cubicBezTo>
                    <a:moveTo>
                      <a:pt x="388867" y="448369"/>
                    </a:moveTo>
                    <a:cubicBezTo>
                      <a:pt x="388978" y="448166"/>
                      <a:pt x="389070" y="447889"/>
                      <a:pt x="389181" y="447686"/>
                    </a:cubicBezTo>
                    <a:cubicBezTo>
                      <a:pt x="389070" y="447889"/>
                      <a:pt x="388978" y="448166"/>
                      <a:pt x="388867" y="448369"/>
                    </a:cubicBezTo>
                    <a:moveTo>
                      <a:pt x="12218" y="139287"/>
                    </a:moveTo>
                    <a:cubicBezTo>
                      <a:pt x="13289" y="134470"/>
                      <a:pt x="14285" y="129542"/>
                      <a:pt x="15522" y="125039"/>
                    </a:cubicBezTo>
                    <a:cubicBezTo>
                      <a:pt x="14322" y="129505"/>
                      <a:pt x="13326" y="134489"/>
                      <a:pt x="12218" y="139287"/>
                    </a:cubicBezTo>
                    <a:moveTo>
                      <a:pt x="6681" y="169370"/>
                    </a:moveTo>
                    <a:cubicBezTo>
                      <a:pt x="7401" y="164442"/>
                      <a:pt x="7992" y="159349"/>
                      <a:pt x="8822" y="154661"/>
                    </a:cubicBezTo>
                    <a:cubicBezTo>
                      <a:pt x="7992" y="159312"/>
                      <a:pt x="7401" y="164479"/>
                      <a:pt x="6681" y="169370"/>
                    </a:cubicBezTo>
                    <a:moveTo>
                      <a:pt x="3193" y="198641"/>
                    </a:moveTo>
                    <a:cubicBezTo>
                      <a:pt x="3506" y="195375"/>
                      <a:pt x="3673" y="191886"/>
                      <a:pt x="3987" y="188731"/>
                    </a:cubicBezTo>
                    <a:cubicBezTo>
                      <a:pt x="3654" y="191850"/>
                      <a:pt x="3506" y="195375"/>
                      <a:pt x="3193" y="198641"/>
                    </a:cubicBezTo>
                    <a:moveTo>
                      <a:pt x="20173" y="110662"/>
                    </a:moveTo>
                    <a:cubicBezTo>
                      <a:pt x="21409" y="106915"/>
                      <a:pt x="22554" y="102984"/>
                      <a:pt x="23956" y="99478"/>
                    </a:cubicBezTo>
                    <a:cubicBezTo>
                      <a:pt x="22591" y="102984"/>
                      <a:pt x="21409" y="106915"/>
                      <a:pt x="20173" y="110662"/>
                    </a:cubicBezTo>
                    <a:moveTo>
                      <a:pt x="34089" y="77515"/>
                    </a:moveTo>
                    <a:cubicBezTo>
                      <a:pt x="32981" y="79545"/>
                      <a:pt x="32021" y="81926"/>
                      <a:pt x="30951" y="84122"/>
                    </a:cubicBezTo>
                    <a:cubicBezTo>
                      <a:pt x="32021" y="81944"/>
                      <a:pt x="32944" y="79582"/>
                      <a:pt x="34089" y="77515"/>
                    </a:cubicBezTo>
                    <a:moveTo>
                      <a:pt x="86392" y="506431"/>
                    </a:moveTo>
                    <a:cubicBezTo>
                      <a:pt x="85635" y="506025"/>
                      <a:pt x="85008" y="505564"/>
                      <a:pt x="84251" y="505158"/>
                    </a:cubicBezTo>
                    <a:cubicBezTo>
                      <a:pt x="85008" y="505564"/>
                      <a:pt x="85635" y="506044"/>
                      <a:pt x="86392" y="506431"/>
                    </a:cubicBezTo>
                    <a:moveTo>
                      <a:pt x="103353" y="513592"/>
                    </a:moveTo>
                    <a:cubicBezTo>
                      <a:pt x="101969" y="513112"/>
                      <a:pt x="100696" y="512448"/>
                      <a:pt x="99257" y="511913"/>
                    </a:cubicBezTo>
                    <a:cubicBezTo>
                      <a:pt x="100641" y="512448"/>
                      <a:pt x="101951" y="513131"/>
                      <a:pt x="103353" y="513592"/>
                    </a:cubicBezTo>
                    <a:moveTo>
                      <a:pt x="121404" y="518852"/>
                    </a:moveTo>
                    <a:cubicBezTo>
                      <a:pt x="120776" y="518741"/>
                      <a:pt x="120203" y="518502"/>
                      <a:pt x="119576" y="518372"/>
                    </a:cubicBezTo>
                    <a:cubicBezTo>
                      <a:pt x="120166" y="518502"/>
                      <a:pt x="120776" y="518723"/>
                      <a:pt x="121404" y="518852"/>
                    </a:cubicBezTo>
                    <a:moveTo>
                      <a:pt x="296975" y="403539"/>
                    </a:moveTo>
                    <a:cubicBezTo>
                      <a:pt x="296107" y="404776"/>
                      <a:pt x="295110" y="405920"/>
                      <a:pt x="294151" y="407157"/>
                    </a:cubicBezTo>
                    <a:cubicBezTo>
                      <a:pt x="293117" y="408430"/>
                      <a:pt x="292158" y="409741"/>
                      <a:pt x="291088" y="410903"/>
                    </a:cubicBezTo>
                    <a:cubicBezTo>
                      <a:pt x="290220" y="411826"/>
                      <a:pt x="289260" y="412693"/>
                      <a:pt x="288337" y="413561"/>
                    </a:cubicBezTo>
                    <a:cubicBezTo>
                      <a:pt x="286750" y="415074"/>
                      <a:pt x="285107" y="416551"/>
                      <a:pt x="283373" y="417861"/>
                    </a:cubicBezTo>
                    <a:cubicBezTo>
                      <a:pt x="282542" y="418489"/>
                      <a:pt x="281656" y="419135"/>
                      <a:pt x="280752" y="419725"/>
                    </a:cubicBezTo>
                    <a:cubicBezTo>
                      <a:pt x="278998" y="420925"/>
                      <a:pt x="277135" y="422032"/>
                      <a:pt x="275215" y="423103"/>
                    </a:cubicBezTo>
                    <a:cubicBezTo>
                      <a:pt x="273868" y="423822"/>
                      <a:pt x="272428" y="424542"/>
                      <a:pt x="270952" y="425207"/>
                    </a:cubicBezTo>
                    <a:cubicBezTo>
                      <a:pt x="269605" y="425834"/>
                      <a:pt x="268165" y="426406"/>
                      <a:pt x="266744" y="426960"/>
                    </a:cubicBezTo>
                    <a:cubicBezTo>
                      <a:pt x="264197" y="427920"/>
                      <a:pt x="261613" y="428824"/>
                      <a:pt x="258716" y="429618"/>
                    </a:cubicBezTo>
                    <a:cubicBezTo>
                      <a:pt x="258236" y="429728"/>
                      <a:pt x="257719" y="429895"/>
                      <a:pt x="257239" y="430024"/>
                    </a:cubicBezTo>
                    <a:cubicBezTo>
                      <a:pt x="245298" y="433087"/>
                      <a:pt x="230146" y="434841"/>
                      <a:pt x="210380" y="434841"/>
                    </a:cubicBezTo>
                    <a:cubicBezTo>
                      <a:pt x="189617" y="434841"/>
                      <a:pt x="171991" y="433567"/>
                      <a:pt x="157319" y="429193"/>
                    </a:cubicBezTo>
                    <a:cubicBezTo>
                      <a:pt x="157152" y="429156"/>
                      <a:pt x="157004" y="429119"/>
                      <a:pt x="156802" y="429082"/>
                    </a:cubicBezTo>
                    <a:cubicBezTo>
                      <a:pt x="142093" y="424634"/>
                      <a:pt x="130465" y="417031"/>
                      <a:pt x="121846" y="404333"/>
                    </a:cubicBezTo>
                    <a:cubicBezTo>
                      <a:pt x="116125" y="395862"/>
                      <a:pt x="111695" y="385231"/>
                      <a:pt x="108392" y="371389"/>
                    </a:cubicBezTo>
                    <a:cubicBezTo>
                      <a:pt x="108318" y="371186"/>
                      <a:pt x="108281" y="370983"/>
                      <a:pt x="108226" y="370799"/>
                    </a:cubicBezTo>
                    <a:cubicBezTo>
                      <a:pt x="102689" y="347323"/>
                      <a:pt x="100345" y="314545"/>
                      <a:pt x="100345" y="267261"/>
                    </a:cubicBezTo>
                    <a:cubicBezTo>
                      <a:pt x="100345" y="185962"/>
                      <a:pt x="108133" y="141206"/>
                      <a:pt x="126405" y="117491"/>
                    </a:cubicBezTo>
                    <a:cubicBezTo>
                      <a:pt x="144694" y="93738"/>
                      <a:pt x="174021" y="91837"/>
                      <a:pt x="210380" y="91837"/>
                    </a:cubicBezTo>
                    <a:cubicBezTo>
                      <a:pt x="252311" y="91837"/>
                      <a:pt x="278205" y="96137"/>
                      <a:pt x="295110" y="118801"/>
                    </a:cubicBezTo>
                    <a:cubicBezTo>
                      <a:pt x="312847" y="142591"/>
                      <a:pt x="320413" y="186977"/>
                      <a:pt x="320413" y="267242"/>
                    </a:cubicBezTo>
                    <a:cubicBezTo>
                      <a:pt x="320413" y="339184"/>
                      <a:pt x="313401" y="379953"/>
                      <a:pt x="296975" y="403539"/>
                    </a:cubicBezTo>
                    <a:moveTo>
                      <a:pt x="45992" y="58708"/>
                    </a:moveTo>
                    <a:cubicBezTo>
                      <a:pt x="45918" y="58782"/>
                      <a:pt x="45881" y="58875"/>
                      <a:pt x="45826" y="58911"/>
                    </a:cubicBezTo>
                    <a:cubicBezTo>
                      <a:pt x="45863" y="58875"/>
                      <a:pt x="45900" y="58782"/>
                      <a:pt x="45992" y="58708"/>
                    </a:cubicBezTo>
                    <a:moveTo>
                      <a:pt x="36155" y="73787"/>
                    </a:moveTo>
                    <a:cubicBezTo>
                      <a:pt x="35749" y="74507"/>
                      <a:pt x="35288" y="75097"/>
                      <a:pt x="34882" y="75817"/>
                    </a:cubicBezTo>
                    <a:cubicBezTo>
                      <a:pt x="31227" y="82332"/>
                      <a:pt x="27924" y="89419"/>
                      <a:pt x="24861" y="96931"/>
                    </a:cubicBezTo>
                    <a:cubicBezTo>
                      <a:pt x="24787" y="97097"/>
                      <a:pt x="24750" y="97208"/>
                      <a:pt x="24657" y="97374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4" y="347341"/>
                      <a:pt x="8434" y="378513"/>
                    </a:cubicBezTo>
                    <a:cubicBezTo>
                      <a:pt x="8675" y="379990"/>
                      <a:pt x="9025" y="381226"/>
                      <a:pt x="9302" y="382647"/>
                    </a:cubicBezTo>
                    <a:cubicBezTo>
                      <a:pt x="10889" y="391045"/>
                      <a:pt x="12643" y="399202"/>
                      <a:pt x="14673" y="406714"/>
                    </a:cubicBezTo>
                    <a:cubicBezTo>
                      <a:pt x="15300" y="409058"/>
                      <a:pt x="16057" y="411051"/>
                      <a:pt x="16739" y="413284"/>
                    </a:cubicBezTo>
                    <a:cubicBezTo>
                      <a:pt x="18604" y="419578"/>
                      <a:pt x="20486" y="425779"/>
                      <a:pt x="22701" y="431463"/>
                    </a:cubicBezTo>
                    <a:cubicBezTo>
                      <a:pt x="23624" y="433807"/>
                      <a:pt x="24694" y="435837"/>
                      <a:pt x="25654" y="438107"/>
                    </a:cubicBezTo>
                    <a:cubicBezTo>
                      <a:pt x="27850" y="443201"/>
                      <a:pt x="30028" y="448295"/>
                      <a:pt x="32501" y="452872"/>
                    </a:cubicBezTo>
                    <a:cubicBezTo>
                      <a:pt x="33460" y="454625"/>
                      <a:pt x="34531" y="456046"/>
                      <a:pt x="35528" y="457726"/>
                    </a:cubicBezTo>
                    <a:cubicBezTo>
                      <a:pt x="41858" y="468431"/>
                      <a:pt x="48816" y="477972"/>
                      <a:pt x="56881" y="485761"/>
                    </a:cubicBezTo>
                    <a:cubicBezTo>
                      <a:pt x="92206" y="519886"/>
                      <a:pt x="141760" y="526733"/>
                      <a:pt x="210380" y="526733"/>
                    </a:cubicBezTo>
                    <a:cubicBezTo>
                      <a:pt x="223594" y="526733"/>
                      <a:pt x="236753" y="526216"/>
                      <a:pt x="249838" y="525293"/>
                    </a:cubicBezTo>
                    <a:cubicBezTo>
                      <a:pt x="253732" y="525016"/>
                      <a:pt x="257553" y="524703"/>
                      <a:pt x="261336" y="524297"/>
                    </a:cubicBezTo>
                    <a:cubicBezTo>
                      <a:pt x="265637" y="523854"/>
                      <a:pt x="269881" y="523374"/>
                      <a:pt x="274108" y="522783"/>
                    </a:cubicBezTo>
                    <a:cubicBezTo>
                      <a:pt x="281989" y="521639"/>
                      <a:pt x="289666" y="520273"/>
                      <a:pt x="296975" y="518483"/>
                    </a:cubicBezTo>
                    <a:cubicBezTo>
                      <a:pt x="298285" y="518132"/>
                      <a:pt x="299596" y="517689"/>
                      <a:pt x="300869" y="517339"/>
                    </a:cubicBezTo>
                    <a:cubicBezTo>
                      <a:pt x="301792" y="517099"/>
                      <a:pt x="302660" y="516785"/>
                      <a:pt x="303526" y="516545"/>
                    </a:cubicBezTo>
                    <a:cubicBezTo>
                      <a:pt x="306277" y="515788"/>
                      <a:pt x="308769" y="514995"/>
                      <a:pt x="311278" y="514164"/>
                    </a:cubicBezTo>
                    <a:cubicBezTo>
                      <a:pt x="313622" y="513408"/>
                      <a:pt x="315929" y="512651"/>
                      <a:pt x="318162" y="511820"/>
                    </a:cubicBezTo>
                    <a:cubicBezTo>
                      <a:pt x="320432" y="510990"/>
                      <a:pt x="322739" y="510104"/>
                      <a:pt x="324844" y="509237"/>
                    </a:cubicBezTo>
                    <a:cubicBezTo>
                      <a:pt x="323736" y="509717"/>
                      <a:pt x="322500" y="509956"/>
                      <a:pt x="321373" y="510381"/>
                    </a:cubicBezTo>
                    <a:cubicBezTo>
                      <a:pt x="330879" y="506487"/>
                      <a:pt x="339903" y="501836"/>
                      <a:pt x="348190" y="495948"/>
                    </a:cubicBezTo>
                    <a:cubicBezTo>
                      <a:pt x="347673" y="496354"/>
                      <a:pt x="347157" y="496871"/>
                      <a:pt x="346639" y="497259"/>
                    </a:cubicBezTo>
                    <a:cubicBezTo>
                      <a:pt x="347396" y="496742"/>
                      <a:pt x="347987" y="496151"/>
                      <a:pt x="348744" y="495635"/>
                    </a:cubicBezTo>
                    <a:cubicBezTo>
                      <a:pt x="349298" y="495228"/>
                      <a:pt x="349851" y="494767"/>
                      <a:pt x="350367" y="494361"/>
                    </a:cubicBezTo>
                    <a:cubicBezTo>
                      <a:pt x="354059" y="491574"/>
                      <a:pt x="357455" y="488714"/>
                      <a:pt x="360555" y="485816"/>
                    </a:cubicBezTo>
                    <a:cubicBezTo>
                      <a:pt x="359632" y="486647"/>
                      <a:pt x="358655" y="487329"/>
                      <a:pt x="357732" y="488123"/>
                    </a:cubicBezTo>
                    <a:cubicBezTo>
                      <a:pt x="359005" y="487016"/>
                      <a:pt x="360352" y="486019"/>
                      <a:pt x="361589" y="484856"/>
                    </a:cubicBezTo>
                    <a:cubicBezTo>
                      <a:pt x="361238" y="485170"/>
                      <a:pt x="360870" y="485484"/>
                      <a:pt x="360555" y="485816"/>
                    </a:cubicBezTo>
                    <a:cubicBezTo>
                      <a:pt x="361589" y="484856"/>
                      <a:pt x="362788" y="484136"/>
                      <a:pt x="363822" y="483103"/>
                    </a:cubicBezTo>
                    <a:cubicBezTo>
                      <a:pt x="373013" y="473986"/>
                      <a:pt x="380968" y="463060"/>
                      <a:pt x="387889" y="450399"/>
                    </a:cubicBezTo>
                    <a:cubicBezTo>
                      <a:pt x="387926" y="450325"/>
                      <a:pt x="387962" y="450233"/>
                      <a:pt x="387999" y="450159"/>
                    </a:cubicBezTo>
                    <a:cubicBezTo>
                      <a:pt x="391469" y="443829"/>
                      <a:pt x="394570" y="437000"/>
                      <a:pt x="397467" y="429710"/>
                    </a:cubicBezTo>
                    <a:cubicBezTo>
                      <a:pt x="397541" y="429470"/>
                      <a:pt x="397671" y="429267"/>
                      <a:pt x="397745" y="429027"/>
                    </a:cubicBezTo>
                    <a:cubicBezTo>
                      <a:pt x="413211" y="389734"/>
                      <a:pt x="420704" y="336784"/>
                      <a:pt x="420704" y="267261"/>
                    </a:cubicBezTo>
                    <a:cubicBezTo>
                      <a:pt x="420704" y="208072"/>
                      <a:pt x="415572" y="160530"/>
                      <a:pt x="405145" y="122824"/>
                    </a:cubicBezTo>
                    <a:cubicBezTo>
                      <a:pt x="405071" y="122511"/>
                      <a:pt x="404942" y="122234"/>
                      <a:pt x="404868" y="121902"/>
                    </a:cubicBezTo>
                    <a:cubicBezTo>
                      <a:pt x="402451" y="113301"/>
                      <a:pt x="399811" y="105199"/>
                      <a:pt x="396877" y="97632"/>
                    </a:cubicBezTo>
                    <a:cubicBezTo>
                      <a:pt x="396470" y="96672"/>
                      <a:pt x="396046" y="95879"/>
                      <a:pt x="395640" y="94919"/>
                    </a:cubicBezTo>
                    <a:cubicBezTo>
                      <a:pt x="392890" y="88238"/>
                      <a:pt x="390030" y="81797"/>
                      <a:pt x="386800" y="75909"/>
                    </a:cubicBezTo>
                    <a:cubicBezTo>
                      <a:pt x="386210" y="74765"/>
                      <a:pt x="385490" y="73842"/>
                      <a:pt x="384844" y="72735"/>
                    </a:cubicBezTo>
                    <a:cubicBezTo>
                      <a:pt x="381706" y="67327"/>
                      <a:pt x="378513" y="62067"/>
                      <a:pt x="375025" y="57379"/>
                    </a:cubicBezTo>
                    <a:cubicBezTo>
                      <a:pt x="374951" y="57269"/>
                      <a:pt x="374859" y="57213"/>
                      <a:pt x="374822" y="57103"/>
                    </a:cubicBezTo>
                    <a:cubicBezTo>
                      <a:pt x="370762" y="51732"/>
                      <a:pt x="366516" y="46675"/>
                      <a:pt x="361902" y="42190"/>
                    </a:cubicBezTo>
                    <a:cubicBezTo>
                      <a:pt x="359762" y="40086"/>
                      <a:pt x="357288" y="38296"/>
                      <a:pt x="354945" y="36303"/>
                    </a:cubicBezTo>
                    <a:cubicBezTo>
                      <a:pt x="356145" y="37336"/>
                      <a:pt x="357325" y="38370"/>
                      <a:pt x="358489" y="39440"/>
                    </a:cubicBezTo>
                    <a:cubicBezTo>
                      <a:pt x="355388" y="36617"/>
                      <a:pt x="352250" y="33904"/>
                      <a:pt x="348983" y="31486"/>
                    </a:cubicBezTo>
                    <a:cubicBezTo>
                      <a:pt x="349464" y="31837"/>
                      <a:pt x="350017" y="32206"/>
                      <a:pt x="350497" y="32556"/>
                    </a:cubicBezTo>
                    <a:cubicBezTo>
                      <a:pt x="348430" y="30969"/>
                      <a:pt x="346234" y="29493"/>
                      <a:pt x="344056" y="28016"/>
                    </a:cubicBezTo>
                    <a:lnTo>
                      <a:pt x="344776" y="28533"/>
                    </a:lnTo>
                    <a:cubicBezTo>
                      <a:pt x="341195" y="26115"/>
                      <a:pt x="337504" y="23882"/>
                      <a:pt x="333684" y="21815"/>
                    </a:cubicBezTo>
                    <a:cubicBezTo>
                      <a:pt x="334440" y="22221"/>
                      <a:pt x="335197" y="22609"/>
                      <a:pt x="335917" y="23015"/>
                    </a:cubicBezTo>
                    <a:cubicBezTo>
                      <a:pt x="334366" y="22147"/>
                      <a:pt x="332853" y="21187"/>
                      <a:pt x="331266" y="20357"/>
                    </a:cubicBezTo>
                    <a:cubicBezTo>
                      <a:pt x="331229" y="20357"/>
                      <a:pt x="331192" y="20320"/>
                      <a:pt x="331155" y="20320"/>
                    </a:cubicBezTo>
                    <a:cubicBezTo>
                      <a:pt x="330527" y="20006"/>
                      <a:pt x="329808" y="19766"/>
                      <a:pt x="329162" y="19453"/>
                    </a:cubicBezTo>
                    <a:cubicBezTo>
                      <a:pt x="329236" y="19490"/>
                      <a:pt x="329328" y="19526"/>
                      <a:pt x="329402" y="19563"/>
                    </a:cubicBezTo>
                    <a:cubicBezTo>
                      <a:pt x="326265" y="18013"/>
                      <a:pt x="322998" y="16739"/>
                      <a:pt x="319768" y="15466"/>
                    </a:cubicBezTo>
                    <a:cubicBezTo>
                      <a:pt x="320413" y="15706"/>
                      <a:pt x="321152" y="15946"/>
                      <a:pt x="321798" y="16223"/>
                    </a:cubicBezTo>
                    <a:cubicBezTo>
                      <a:pt x="318052" y="14636"/>
                      <a:pt x="314195" y="13122"/>
                      <a:pt x="310189" y="11812"/>
                    </a:cubicBezTo>
                    <a:cubicBezTo>
                      <a:pt x="310392" y="11886"/>
                      <a:pt x="310503" y="11978"/>
                      <a:pt x="310706" y="12015"/>
                    </a:cubicBezTo>
                    <a:cubicBezTo>
                      <a:pt x="310023" y="11812"/>
                      <a:pt x="309322" y="11609"/>
                      <a:pt x="308602" y="11424"/>
                    </a:cubicBezTo>
                    <a:cubicBezTo>
                      <a:pt x="309045" y="11535"/>
                      <a:pt x="309599" y="11664"/>
                      <a:pt x="310042" y="11775"/>
                    </a:cubicBezTo>
                    <a:cubicBezTo>
                      <a:pt x="305317" y="10225"/>
                      <a:pt x="300573" y="8674"/>
                      <a:pt x="295443" y="7475"/>
                    </a:cubicBezTo>
                    <a:cubicBezTo>
                      <a:pt x="273204" y="2233"/>
                      <a:pt x="247753" y="0"/>
                      <a:pt x="210398" y="0"/>
                    </a:cubicBezTo>
                    <a:cubicBezTo>
                      <a:pt x="146392" y="0"/>
                      <a:pt x="96358" y="7161"/>
                      <a:pt x="60167" y="42209"/>
                    </a:cubicBezTo>
                    <a:cubicBezTo>
                      <a:pt x="55663" y="46546"/>
                      <a:pt x="51566" y="51437"/>
                      <a:pt x="47598" y="56531"/>
                    </a:cubicBezTo>
                    <a:cubicBezTo>
                      <a:pt x="47358" y="56844"/>
                      <a:pt x="47082" y="57084"/>
                      <a:pt x="46841" y="57398"/>
                    </a:cubicBezTo>
                    <a:cubicBezTo>
                      <a:pt x="43003" y="62455"/>
                      <a:pt x="39496" y="68010"/>
                      <a:pt x="36155" y="7378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" name="Freeform: Shape 136">
                <a:extLst>
                  <a:ext uri="{FF2B5EF4-FFF2-40B4-BE49-F238E27FC236}">
                    <a16:creationId xmlns:a16="http://schemas.microsoft.com/office/drawing/2014/main" id="{BD48A1EB-AF96-21B7-E80F-139BB1B913DC}"/>
                  </a:ext>
                </a:extLst>
              </p:cNvPr>
              <p:cNvSpPr/>
              <p:nvPr/>
            </p:nvSpPr>
            <p:spPr>
              <a:xfrm>
                <a:off x="11590889" y="4232590"/>
                <a:ext cx="7364" cy="3229"/>
              </a:xfrm>
              <a:custGeom>
                <a:avLst/>
                <a:gdLst>
                  <a:gd name="connsiteX0" fmla="*/ 0 w 7364"/>
                  <a:gd name="connsiteY0" fmla="*/ 0 h 3229"/>
                  <a:gd name="connsiteX1" fmla="*/ 7364 w 7364"/>
                  <a:gd name="connsiteY1" fmla="*/ 3230 h 3229"/>
                  <a:gd name="connsiteX2" fmla="*/ 0 w 7364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4" h="3229">
                    <a:moveTo>
                      <a:pt x="0" y="0"/>
                    </a:moveTo>
                    <a:cubicBezTo>
                      <a:pt x="2474" y="1033"/>
                      <a:pt x="4965" y="2067"/>
                      <a:pt x="7364" y="3230"/>
                    </a:cubicBezTo>
                    <a:cubicBezTo>
                      <a:pt x="5020" y="2104"/>
                      <a:pt x="2511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137">
                <a:extLst>
                  <a:ext uri="{FF2B5EF4-FFF2-40B4-BE49-F238E27FC236}">
                    <a16:creationId xmlns:a16="http://schemas.microsoft.com/office/drawing/2014/main" id="{AAE80514-A347-6E25-4149-12E5F5F2DC16}"/>
                  </a:ext>
                </a:extLst>
              </p:cNvPr>
              <p:cNvSpPr/>
              <p:nvPr/>
            </p:nvSpPr>
            <p:spPr>
              <a:xfrm>
                <a:off x="11619625" y="4248923"/>
                <a:ext cx="4447" cy="3746"/>
              </a:xfrm>
              <a:custGeom>
                <a:avLst/>
                <a:gdLst>
                  <a:gd name="connsiteX0" fmla="*/ 0 w 4447"/>
                  <a:gd name="connsiteY0" fmla="*/ 0 h 3746"/>
                  <a:gd name="connsiteX1" fmla="*/ 4447 w 4447"/>
                  <a:gd name="connsiteY1" fmla="*/ 3747 h 3746"/>
                  <a:gd name="connsiteX2" fmla="*/ 0 w 4447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47" y="3747"/>
                    </a:cubicBezTo>
                    <a:cubicBezTo>
                      <a:pt x="2990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2" name="Freeform: Shape 94">
              <a:extLst>
                <a:ext uri="{FF2B5EF4-FFF2-40B4-BE49-F238E27FC236}">
                  <a16:creationId xmlns:a16="http://schemas.microsoft.com/office/drawing/2014/main" id="{3710BFD4-4ADD-36ED-2EED-C668FC9C630B}"/>
                </a:ext>
              </a:extLst>
            </p:cNvPr>
            <p:cNvSpPr/>
            <p:nvPr/>
          </p:nvSpPr>
          <p:spPr>
            <a:xfrm>
              <a:off x="11781908" y="4219910"/>
              <a:ext cx="409260" cy="520365"/>
            </a:xfrm>
            <a:custGeom>
              <a:avLst/>
              <a:gdLst>
                <a:gd name="connsiteX0" fmla="*/ 308897 w 409260"/>
                <a:gd name="connsiteY0" fmla="*/ 0 h 520365"/>
                <a:gd name="connsiteX1" fmla="*/ 308897 w 409260"/>
                <a:gd name="connsiteY1" fmla="*/ 335787 h 520365"/>
                <a:gd name="connsiteX2" fmla="*/ 101674 w 409260"/>
                <a:gd name="connsiteY2" fmla="*/ 0 h 520365"/>
                <a:gd name="connsiteX3" fmla="*/ 0 w 409260"/>
                <a:gd name="connsiteY3" fmla="*/ 0 h 520365"/>
                <a:gd name="connsiteX4" fmla="*/ 0 w 409260"/>
                <a:gd name="connsiteY4" fmla="*/ 520365 h 520365"/>
                <a:gd name="connsiteX5" fmla="*/ 101028 w 409260"/>
                <a:gd name="connsiteY5" fmla="*/ 520365 h 520365"/>
                <a:gd name="connsiteX6" fmla="*/ 101028 w 409260"/>
                <a:gd name="connsiteY6" fmla="*/ 188103 h 520365"/>
                <a:gd name="connsiteX7" fmla="*/ 309027 w 409260"/>
                <a:gd name="connsiteY7" fmla="*/ 520365 h 520365"/>
                <a:gd name="connsiteX8" fmla="*/ 409261 w 409260"/>
                <a:gd name="connsiteY8" fmla="*/ 520365 h 520365"/>
                <a:gd name="connsiteX9" fmla="*/ 409261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897" y="0"/>
                  </a:moveTo>
                  <a:lnTo>
                    <a:pt x="308897" y="335787"/>
                  </a:ln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28" y="520365"/>
                  </a:lnTo>
                  <a:lnTo>
                    <a:pt x="101028" y="188103"/>
                  </a:lnTo>
                  <a:lnTo>
                    <a:pt x="309027" y="520365"/>
                  </a:lnTo>
                  <a:lnTo>
                    <a:pt x="409261" y="520365"/>
                  </a:lnTo>
                  <a:lnTo>
                    <a:pt x="409261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95">
              <a:extLst>
                <a:ext uri="{FF2B5EF4-FFF2-40B4-BE49-F238E27FC236}">
                  <a16:creationId xmlns:a16="http://schemas.microsoft.com/office/drawing/2014/main" id="{B6481CDA-4749-24FD-FABB-81BE0D9630B0}"/>
                </a:ext>
              </a:extLst>
            </p:cNvPr>
            <p:cNvSpPr/>
            <p:nvPr/>
          </p:nvSpPr>
          <p:spPr>
            <a:xfrm>
              <a:off x="3288517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3 w 100603"/>
                <a:gd name="connsiteY1" fmla="*/ 0 h 522598"/>
                <a:gd name="connsiteX2" fmla="*/ 100603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3" y="0"/>
                  </a:lnTo>
                  <a:lnTo>
                    <a:pt x="100603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96">
              <a:extLst>
                <a:ext uri="{FF2B5EF4-FFF2-40B4-BE49-F238E27FC236}">
                  <a16:creationId xmlns:a16="http://schemas.microsoft.com/office/drawing/2014/main" id="{7B56852E-025C-F0B2-CB3F-6055E2BD487A}"/>
                </a:ext>
              </a:extLst>
            </p:cNvPr>
            <p:cNvSpPr/>
            <p:nvPr/>
          </p:nvSpPr>
          <p:spPr>
            <a:xfrm>
              <a:off x="3486328" y="5067703"/>
              <a:ext cx="410257" cy="522598"/>
            </a:xfrm>
            <a:custGeom>
              <a:avLst/>
              <a:gdLst>
                <a:gd name="connsiteX0" fmla="*/ 309654 w 410257"/>
                <a:gd name="connsiteY0" fmla="*/ 0 h 522598"/>
                <a:gd name="connsiteX1" fmla="*/ 309654 w 410257"/>
                <a:gd name="connsiteY1" fmla="*/ 337246 h 522598"/>
                <a:gd name="connsiteX2" fmla="*/ 101895 w 410257"/>
                <a:gd name="connsiteY2" fmla="*/ 0 h 522598"/>
                <a:gd name="connsiteX3" fmla="*/ 0 w 410257"/>
                <a:gd name="connsiteY3" fmla="*/ 0 h 522598"/>
                <a:gd name="connsiteX4" fmla="*/ 0 w 410257"/>
                <a:gd name="connsiteY4" fmla="*/ 522599 h 522598"/>
                <a:gd name="connsiteX5" fmla="*/ 101305 w 410257"/>
                <a:gd name="connsiteY5" fmla="*/ 522599 h 522598"/>
                <a:gd name="connsiteX6" fmla="*/ 101305 w 410257"/>
                <a:gd name="connsiteY6" fmla="*/ 188915 h 522598"/>
                <a:gd name="connsiteX7" fmla="*/ 309783 w 410257"/>
                <a:gd name="connsiteY7" fmla="*/ 522599 h 522598"/>
                <a:gd name="connsiteX8" fmla="*/ 410257 w 410257"/>
                <a:gd name="connsiteY8" fmla="*/ 522599 h 522598"/>
                <a:gd name="connsiteX9" fmla="*/ 410257 w 410257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7" h="522598">
                  <a:moveTo>
                    <a:pt x="309654" y="0"/>
                  </a:moveTo>
                  <a:lnTo>
                    <a:pt x="309654" y="337246"/>
                  </a:lnTo>
                  <a:lnTo>
                    <a:pt x="101895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05" y="522599"/>
                  </a:lnTo>
                  <a:lnTo>
                    <a:pt x="101305" y="188915"/>
                  </a:lnTo>
                  <a:lnTo>
                    <a:pt x="309783" y="522599"/>
                  </a:lnTo>
                  <a:lnTo>
                    <a:pt x="410257" y="522599"/>
                  </a:lnTo>
                  <a:lnTo>
                    <a:pt x="410257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B694648F-BCE4-584D-8835-70364C5AE821}"/>
                </a:ext>
              </a:extLst>
            </p:cNvPr>
            <p:cNvGrpSpPr/>
            <p:nvPr/>
          </p:nvGrpSpPr>
          <p:grpSpPr>
            <a:xfrm>
              <a:off x="4142732" y="5061963"/>
              <a:ext cx="785725" cy="534059"/>
              <a:chOff x="4142732" y="5061963"/>
              <a:chExt cx="785725" cy="534059"/>
            </a:xfrm>
            <a:solidFill>
              <a:srgbClr val="9C9B9B"/>
            </a:solidFill>
          </p:grpSpPr>
          <p:sp>
            <p:nvSpPr>
              <p:cNvPr id="59" name="Freeform: Shape 131">
                <a:extLst>
                  <a:ext uri="{FF2B5EF4-FFF2-40B4-BE49-F238E27FC236}">
                    <a16:creationId xmlns:a16="http://schemas.microsoft.com/office/drawing/2014/main" id="{E076EC68-97FF-EF03-9AF0-68CCDC6E33E7}"/>
                  </a:ext>
                </a:extLst>
              </p:cNvPr>
              <p:cNvSpPr/>
              <p:nvPr/>
            </p:nvSpPr>
            <p:spPr>
              <a:xfrm>
                <a:off x="4142732" y="5063273"/>
                <a:ext cx="363656" cy="532749"/>
              </a:xfrm>
              <a:custGeom>
                <a:avLst/>
                <a:gdLst>
                  <a:gd name="connsiteX0" fmla="*/ 298396 w 363656"/>
                  <a:gd name="connsiteY0" fmla="*/ 518040 h 532749"/>
                  <a:gd name="connsiteX1" fmla="*/ 298433 w 363656"/>
                  <a:gd name="connsiteY1" fmla="*/ 518003 h 532749"/>
                  <a:gd name="connsiteX2" fmla="*/ 298396 w 363656"/>
                  <a:gd name="connsiteY2" fmla="*/ 518040 h 532749"/>
                  <a:gd name="connsiteX3" fmla="*/ 100751 w 363656"/>
                  <a:gd name="connsiteY3" fmla="*/ 315578 h 532749"/>
                  <a:gd name="connsiteX4" fmla="*/ 96728 w 363656"/>
                  <a:gd name="connsiteY4" fmla="*/ 314988 h 532749"/>
                  <a:gd name="connsiteX5" fmla="*/ 100751 w 363656"/>
                  <a:gd name="connsiteY5" fmla="*/ 315578 h 532749"/>
                  <a:gd name="connsiteX6" fmla="*/ 79693 w 363656"/>
                  <a:gd name="connsiteY6" fmla="*/ 310688 h 532749"/>
                  <a:gd name="connsiteX7" fmla="*/ 83513 w 363656"/>
                  <a:gd name="connsiteY7" fmla="*/ 311758 h 532749"/>
                  <a:gd name="connsiteX8" fmla="*/ 79693 w 363656"/>
                  <a:gd name="connsiteY8" fmla="*/ 310688 h 532749"/>
                  <a:gd name="connsiteX9" fmla="*/ 64504 w 363656"/>
                  <a:gd name="connsiteY9" fmla="*/ 304837 h 532749"/>
                  <a:gd name="connsiteX10" fmla="*/ 67734 w 363656"/>
                  <a:gd name="connsiteY10" fmla="*/ 306184 h 532749"/>
                  <a:gd name="connsiteX11" fmla="*/ 64504 w 363656"/>
                  <a:gd name="connsiteY11" fmla="*/ 304837 h 532749"/>
                  <a:gd name="connsiteX12" fmla="*/ 51068 w 363656"/>
                  <a:gd name="connsiteY12" fmla="*/ 297473 h 532749"/>
                  <a:gd name="connsiteX13" fmla="*/ 53578 w 363656"/>
                  <a:gd name="connsiteY13" fmla="*/ 298949 h 532749"/>
                  <a:gd name="connsiteX14" fmla="*/ 51068 w 363656"/>
                  <a:gd name="connsiteY14" fmla="*/ 297473 h 532749"/>
                  <a:gd name="connsiteX15" fmla="*/ 39293 w 363656"/>
                  <a:gd name="connsiteY15" fmla="*/ 288651 h 532749"/>
                  <a:gd name="connsiteX16" fmla="*/ 40917 w 363656"/>
                  <a:gd name="connsiteY16" fmla="*/ 289998 h 532749"/>
                  <a:gd name="connsiteX17" fmla="*/ 39293 w 363656"/>
                  <a:gd name="connsiteY17" fmla="*/ 288651 h 532749"/>
                  <a:gd name="connsiteX18" fmla="*/ 29179 w 363656"/>
                  <a:gd name="connsiteY18" fmla="*/ 278463 h 532749"/>
                  <a:gd name="connsiteX19" fmla="*/ 29345 w 363656"/>
                  <a:gd name="connsiteY19" fmla="*/ 278629 h 532749"/>
                  <a:gd name="connsiteX20" fmla="*/ 29179 w 363656"/>
                  <a:gd name="connsiteY20" fmla="*/ 278463 h 532749"/>
                  <a:gd name="connsiteX21" fmla="*/ 23144 w 363656"/>
                  <a:gd name="connsiteY21" fmla="*/ 48391 h 532749"/>
                  <a:gd name="connsiteX22" fmla="*/ 22387 w 363656"/>
                  <a:gd name="connsiteY22" fmla="*/ 49591 h 532749"/>
                  <a:gd name="connsiteX23" fmla="*/ 23144 w 363656"/>
                  <a:gd name="connsiteY23" fmla="*/ 48391 h 532749"/>
                  <a:gd name="connsiteX24" fmla="*/ 138494 w 363656"/>
                  <a:gd name="connsiteY24" fmla="*/ 93387 h 532749"/>
                  <a:gd name="connsiteX25" fmla="*/ 141206 w 363656"/>
                  <a:gd name="connsiteY25" fmla="*/ 93036 h 532749"/>
                  <a:gd name="connsiteX26" fmla="*/ 138494 w 363656"/>
                  <a:gd name="connsiteY26" fmla="*/ 93387 h 532749"/>
                  <a:gd name="connsiteX27" fmla="*/ 125962 w 363656"/>
                  <a:gd name="connsiteY27" fmla="*/ 96174 h 532749"/>
                  <a:gd name="connsiteX28" fmla="*/ 129543 w 363656"/>
                  <a:gd name="connsiteY28" fmla="*/ 94974 h 532749"/>
                  <a:gd name="connsiteX29" fmla="*/ 125962 w 363656"/>
                  <a:gd name="connsiteY29" fmla="*/ 96174 h 532749"/>
                  <a:gd name="connsiteX30" fmla="*/ 116051 w 363656"/>
                  <a:gd name="connsiteY30" fmla="*/ 101102 h 532749"/>
                  <a:gd name="connsiteX31" fmla="*/ 119429 w 363656"/>
                  <a:gd name="connsiteY31" fmla="*/ 98758 h 532749"/>
                  <a:gd name="connsiteX32" fmla="*/ 116051 w 363656"/>
                  <a:gd name="connsiteY32" fmla="*/ 101102 h 532749"/>
                  <a:gd name="connsiteX33" fmla="*/ 110090 w 363656"/>
                  <a:gd name="connsiteY33" fmla="*/ 106343 h 532749"/>
                  <a:gd name="connsiteX34" fmla="*/ 111050 w 363656"/>
                  <a:gd name="connsiteY34" fmla="*/ 105107 h 532749"/>
                  <a:gd name="connsiteX35" fmla="*/ 110090 w 363656"/>
                  <a:gd name="connsiteY35" fmla="*/ 106343 h 532749"/>
                  <a:gd name="connsiteX36" fmla="*/ 104719 w 363656"/>
                  <a:gd name="connsiteY36" fmla="*/ 115571 h 532749"/>
                  <a:gd name="connsiteX37" fmla="*/ 105513 w 363656"/>
                  <a:gd name="connsiteY37" fmla="*/ 113707 h 532749"/>
                  <a:gd name="connsiteX38" fmla="*/ 104719 w 363656"/>
                  <a:gd name="connsiteY38" fmla="*/ 115571 h 532749"/>
                  <a:gd name="connsiteX39" fmla="*/ 101582 w 363656"/>
                  <a:gd name="connsiteY39" fmla="*/ 127346 h 532749"/>
                  <a:gd name="connsiteX40" fmla="*/ 101859 w 363656"/>
                  <a:gd name="connsiteY40" fmla="*/ 125962 h 532749"/>
                  <a:gd name="connsiteX41" fmla="*/ 101582 w 363656"/>
                  <a:gd name="connsiteY41" fmla="*/ 127346 h 532749"/>
                  <a:gd name="connsiteX42" fmla="*/ 271949 w 363656"/>
                  <a:gd name="connsiteY42" fmla="*/ 221785 h 532749"/>
                  <a:gd name="connsiteX43" fmla="*/ 270158 w 363656"/>
                  <a:gd name="connsiteY43" fmla="*/ 221508 h 532749"/>
                  <a:gd name="connsiteX44" fmla="*/ 271949 w 363656"/>
                  <a:gd name="connsiteY44" fmla="*/ 221785 h 532749"/>
                  <a:gd name="connsiteX45" fmla="*/ 8896 w 363656"/>
                  <a:gd name="connsiteY45" fmla="*/ 76758 h 532749"/>
                  <a:gd name="connsiteX46" fmla="*/ 10575 w 363656"/>
                  <a:gd name="connsiteY46" fmla="*/ 71702 h 532749"/>
                  <a:gd name="connsiteX47" fmla="*/ 8896 w 363656"/>
                  <a:gd name="connsiteY47" fmla="*/ 76758 h 532749"/>
                  <a:gd name="connsiteX48" fmla="*/ 5112 w 363656"/>
                  <a:gd name="connsiteY48" fmla="*/ 89733 h 532749"/>
                  <a:gd name="connsiteX49" fmla="*/ 5980 w 363656"/>
                  <a:gd name="connsiteY49" fmla="*/ 85635 h 532749"/>
                  <a:gd name="connsiteX50" fmla="*/ 5112 w 363656"/>
                  <a:gd name="connsiteY50" fmla="*/ 89733 h 532749"/>
                  <a:gd name="connsiteX51" fmla="*/ 14396 w 363656"/>
                  <a:gd name="connsiteY51" fmla="*/ 63396 h 532749"/>
                  <a:gd name="connsiteX52" fmla="*/ 16297 w 363656"/>
                  <a:gd name="connsiteY52" fmla="*/ 59373 h 532749"/>
                  <a:gd name="connsiteX53" fmla="*/ 14396 w 363656"/>
                  <a:gd name="connsiteY53" fmla="*/ 63396 h 532749"/>
                  <a:gd name="connsiteX54" fmla="*/ 286621 w 363656"/>
                  <a:gd name="connsiteY54" fmla="*/ 225679 h 532749"/>
                  <a:gd name="connsiteX55" fmla="*/ 283834 w 363656"/>
                  <a:gd name="connsiteY55" fmla="*/ 224886 h 532749"/>
                  <a:gd name="connsiteX56" fmla="*/ 286621 w 363656"/>
                  <a:gd name="connsiteY56" fmla="*/ 225679 h 532749"/>
                  <a:gd name="connsiteX57" fmla="*/ 299872 w 363656"/>
                  <a:gd name="connsiteY57" fmla="*/ 231013 h 532749"/>
                  <a:gd name="connsiteX58" fmla="*/ 297159 w 363656"/>
                  <a:gd name="connsiteY58" fmla="*/ 229869 h 532749"/>
                  <a:gd name="connsiteX59" fmla="*/ 299872 w 363656"/>
                  <a:gd name="connsiteY59" fmla="*/ 231013 h 532749"/>
                  <a:gd name="connsiteX60" fmla="*/ 311721 w 363656"/>
                  <a:gd name="connsiteY60" fmla="*/ 237731 h 532749"/>
                  <a:gd name="connsiteX61" fmla="*/ 309617 w 363656"/>
                  <a:gd name="connsiteY61" fmla="*/ 236458 h 532749"/>
                  <a:gd name="connsiteX62" fmla="*/ 311721 w 363656"/>
                  <a:gd name="connsiteY62" fmla="*/ 237731 h 532749"/>
                  <a:gd name="connsiteX63" fmla="*/ 322296 w 363656"/>
                  <a:gd name="connsiteY63" fmla="*/ 245722 h 532749"/>
                  <a:gd name="connsiteX64" fmla="*/ 321263 w 363656"/>
                  <a:gd name="connsiteY64" fmla="*/ 244929 h 532749"/>
                  <a:gd name="connsiteX65" fmla="*/ 322296 w 363656"/>
                  <a:gd name="connsiteY65" fmla="*/ 245722 h 532749"/>
                  <a:gd name="connsiteX66" fmla="*/ 324843 w 363656"/>
                  <a:gd name="connsiteY66" fmla="*/ 247956 h 532749"/>
                  <a:gd name="connsiteX67" fmla="*/ 323976 w 363656"/>
                  <a:gd name="connsiteY67" fmla="*/ 247033 h 532749"/>
                  <a:gd name="connsiteX68" fmla="*/ 315191 w 363656"/>
                  <a:gd name="connsiteY68" fmla="*/ 240038 h 532749"/>
                  <a:gd name="connsiteX69" fmla="*/ 313641 w 363656"/>
                  <a:gd name="connsiteY69" fmla="*/ 238838 h 532749"/>
                  <a:gd name="connsiteX70" fmla="*/ 303730 w 363656"/>
                  <a:gd name="connsiteY70" fmla="*/ 232914 h 532749"/>
                  <a:gd name="connsiteX71" fmla="*/ 301976 w 363656"/>
                  <a:gd name="connsiteY71" fmla="*/ 231917 h 532749"/>
                  <a:gd name="connsiteX72" fmla="*/ 290552 w 363656"/>
                  <a:gd name="connsiteY72" fmla="*/ 226990 h 532749"/>
                  <a:gd name="connsiteX73" fmla="*/ 288836 w 363656"/>
                  <a:gd name="connsiteY73" fmla="*/ 226307 h 532749"/>
                  <a:gd name="connsiteX74" fmla="*/ 275068 w 363656"/>
                  <a:gd name="connsiteY74" fmla="*/ 222376 h 532749"/>
                  <a:gd name="connsiteX75" fmla="*/ 274274 w 363656"/>
                  <a:gd name="connsiteY75" fmla="*/ 222173 h 532749"/>
                  <a:gd name="connsiteX76" fmla="*/ 239466 w 363656"/>
                  <a:gd name="connsiteY76" fmla="*/ 218518 h 532749"/>
                  <a:gd name="connsiteX77" fmla="*/ 156341 w 363656"/>
                  <a:gd name="connsiteY77" fmla="*/ 218518 h 532749"/>
                  <a:gd name="connsiteX78" fmla="*/ 124283 w 363656"/>
                  <a:gd name="connsiteY78" fmla="*/ 214698 h 532749"/>
                  <a:gd name="connsiteX79" fmla="*/ 121570 w 363656"/>
                  <a:gd name="connsiteY79" fmla="*/ 213904 h 532749"/>
                  <a:gd name="connsiteX80" fmla="*/ 115405 w 363656"/>
                  <a:gd name="connsiteY80" fmla="*/ 210398 h 532749"/>
                  <a:gd name="connsiteX81" fmla="*/ 113892 w 363656"/>
                  <a:gd name="connsiteY81" fmla="*/ 209475 h 532749"/>
                  <a:gd name="connsiteX82" fmla="*/ 100530 w 363656"/>
                  <a:gd name="connsiteY82" fmla="*/ 168632 h 532749"/>
                  <a:gd name="connsiteX83" fmla="*/ 100530 w 363656"/>
                  <a:gd name="connsiteY83" fmla="*/ 142941 h 532749"/>
                  <a:gd name="connsiteX84" fmla="*/ 100881 w 363656"/>
                  <a:gd name="connsiteY84" fmla="*/ 136371 h 532749"/>
                  <a:gd name="connsiteX85" fmla="*/ 101397 w 363656"/>
                  <a:gd name="connsiteY85" fmla="*/ 129136 h 532749"/>
                  <a:gd name="connsiteX86" fmla="*/ 102634 w 363656"/>
                  <a:gd name="connsiteY86" fmla="*/ 123046 h 532749"/>
                  <a:gd name="connsiteX87" fmla="*/ 104221 w 363656"/>
                  <a:gd name="connsiteY87" fmla="*/ 117325 h 532749"/>
                  <a:gd name="connsiteX88" fmla="*/ 106251 w 363656"/>
                  <a:gd name="connsiteY88" fmla="*/ 112470 h 532749"/>
                  <a:gd name="connsiteX89" fmla="*/ 108835 w 363656"/>
                  <a:gd name="connsiteY89" fmla="*/ 108336 h 532749"/>
                  <a:gd name="connsiteX90" fmla="*/ 111769 w 363656"/>
                  <a:gd name="connsiteY90" fmla="*/ 104553 h 532749"/>
                  <a:gd name="connsiteX91" fmla="*/ 113763 w 363656"/>
                  <a:gd name="connsiteY91" fmla="*/ 102929 h 532749"/>
                  <a:gd name="connsiteX92" fmla="*/ 120370 w 363656"/>
                  <a:gd name="connsiteY92" fmla="*/ 98389 h 532749"/>
                  <a:gd name="connsiteX93" fmla="*/ 123028 w 363656"/>
                  <a:gd name="connsiteY93" fmla="*/ 97318 h 532749"/>
                  <a:gd name="connsiteX94" fmla="*/ 131185 w 363656"/>
                  <a:gd name="connsiteY94" fmla="*/ 94698 h 532749"/>
                  <a:gd name="connsiteX95" fmla="*/ 134175 w 363656"/>
                  <a:gd name="connsiteY95" fmla="*/ 94144 h 532749"/>
                  <a:gd name="connsiteX96" fmla="*/ 144362 w 363656"/>
                  <a:gd name="connsiteY96" fmla="*/ 92834 h 532749"/>
                  <a:gd name="connsiteX97" fmla="*/ 146559 w 363656"/>
                  <a:gd name="connsiteY97" fmla="*/ 92723 h 532749"/>
                  <a:gd name="connsiteX98" fmla="*/ 159847 w 363656"/>
                  <a:gd name="connsiteY98" fmla="*/ 92317 h 532749"/>
                  <a:gd name="connsiteX99" fmla="*/ 169241 w 363656"/>
                  <a:gd name="connsiteY99" fmla="*/ 92391 h 532749"/>
                  <a:gd name="connsiteX100" fmla="*/ 344905 w 363656"/>
                  <a:gd name="connsiteY100" fmla="*/ 99514 h 532749"/>
                  <a:gd name="connsiteX101" fmla="*/ 345016 w 363656"/>
                  <a:gd name="connsiteY101" fmla="*/ 99551 h 532749"/>
                  <a:gd name="connsiteX102" fmla="*/ 345016 w 363656"/>
                  <a:gd name="connsiteY102" fmla="*/ 20837 h 532749"/>
                  <a:gd name="connsiteX103" fmla="*/ 344905 w 363656"/>
                  <a:gd name="connsiteY103" fmla="*/ 20800 h 532749"/>
                  <a:gd name="connsiteX104" fmla="*/ 170884 w 363656"/>
                  <a:gd name="connsiteY104" fmla="*/ 203 h 532749"/>
                  <a:gd name="connsiteX105" fmla="*/ 170330 w 363656"/>
                  <a:gd name="connsiteY105" fmla="*/ 203 h 532749"/>
                  <a:gd name="connsiteX106" fmla="*/ 155252 w 363656"/>
                  <a:gd name="connsiteY106" fmla="*/ 0 h 532749"/>
                  <a:gd name="connsiteX107" fmla="*/ 142000 w 363656"/>
                  <a:gd name="connsiteY107" fmla="*/ 111 h 532749"/>
                  <a:gd name="connsiteX108" fmla="*/ 138217 w 363656"/>
                  <a:gd name="connsiteY108" fmla="*/ 388 h 532749"/>
                  <a:gd name="connsiteX109" fmla="*/ 112766 w 363656"/>
                  <a:gd name="connsiteY109" fmla="*/ 2215 h 532749"/>
                  <a:gd name="connsiteX110" fmla="*/ 106842 w 363656"/>
                  <a:gd name="connsiteY110" fmla="*/ 3137 h 532749"/>
                  <a:gd name="connsiteX111" fmla="*/ 85433 w 363656"/>
                  <a:gd name="connsiteY111" fmla="*/ 7512 h 532749"/>
                  <a:gd name="connsiteX112" fmla="*/ 80025 w 363656"/>
                  <a:gd name="connsiteY112" fmla="*/ 9265 h 532749"/>
                  <a:gd name="connsiteX113" fmla="*/ 61643 w 363656"/>
                  <a:gd name="connsiteY113" fmla="*/ 16352 h 532749"/>
                  <a:gd name="connsiteX114" fmla="*/ 57509 w 363656"/>
                  <a:gd name="connsiteY114" fmla="*/ 18659 h 532749"/>
                  <a:gd name="connsiteX115" fmla="*/ 42800 w 363656"/>
                  <a:gd name="connsiteY115" fmla="*/ 28090 h 532749"/>
                  <a:gd name="connsiteX116" fmla="*/ 40843 w 363656"/>
                  <a:gd name="connsiteY116" fmla="*/ 29326 h 532749"/>
                  <a:gd name="connsiteX117" fmla="*/ 0 w 363656"/>
                  <a:gd name="connsiteY117" fmla="*/ 135134 h 532749"/>
                  <a:gd name="connsiteX118" fmla="*/ 0 w 363656"/>
                  <a:gd name="connsiteY118" fmla="*/ 180075 h 532749"/>
                  <a:gd name="connsiteX119" fmla="*/ 20173 w 363656"/>
                  <a:gd name="connsiteY119" fmla="*/ 266467 h 532749"/>
                  <a:gd name="connsiteX120" fmla="*/ 25820 w 363656"/>
                  <a:gd name="connsiteY120" fmla="*/ 274219 h 532749"/>
                  <a:gd name="connsiteX121" fmla="*/ 28016 w 363656"/>
                  <a:gd name="connsiteY121" fmla="*/ 277208 h 532749"/>
                  <a:gd name="connsiteX122" fmla="*/ 34421 w 363656"/>
                  <a:gd name="connsiteY122" fmla="*/ 284055 h 532749"/>
                  <a:gd name="connsiteX123" fmla="*/ 37724 w 363656"/>
                  <a:gd name="connsiteY123" fmla="*/ 287396 h 532749"/>
                  <a:gd name="connsiteX124" fmla="*/ 45236 w 363656"/>
                  <a:gd name="connsiteY124" fmla="*/ 293450 h 532749"/>
                  <a:gd name="connsiteX125" fmla="*/ 49130 w 363656"/>
                  <a:gd name="connsiteY125" fmla="*/ 296347 h 532749"/>
                  <a:gd name="connsiteX126" fmla="*/ 58044 w 363656"/>
                  <a:gd name="connsiteY126" fmla="*/ 301644 h 532749"/>
                  <a:gd name="connsiteX127" fmla="*/ 62252 w 363656"/>
                  <a:gd name="connsiteY127" fmla="*/ 303914 h 532749"/>
                  <a:gd name="connsiteX128" fmla="*/ 73067 w 363656"/>
                  <a:gd name="connsiteY128" fmla="*/ 308491 h 532749"/>
                  <a:gd name="connsiteX129" fmla="*/ 77238 w 363656"/>
                  <a:gd name="connsiteY129" fmla="*/ 310041 h 532749"/>
                  <a:gd name="connsiteX130" fmla="*/ 90877 w 363656"/>
                  <a:gd name="connsiteY130" fmla="*/ 313825 h 532749"/>
                  <a:gd name="connsiteX131" fmla="*/ 94144 w 363656"/>
                  <a:gd name="connsiteY131" fmla="*/ 314619 h 532749"/>
                  <a:gd name="connsiteX132" fmla="*/ 135559 w 363656"/>
                  <a:gd name="connsiteY132" fmla="*/ 318679 h 532749"/>
                  <a:gd name="connsiteX133" fmla="*/ 215861 w 363656"/>
                  <a:gd name="connsiteY133" fmla="*/ 318679 h 532749"/>
                  <a:gd name="connsiteX134" fmla="*/ 263034 w 363656"/>
                  <a:gd name="connsiteY134" fmla="*/ 367809 h 532749"/>
                  <a:gd name="connsiteX135" fmla="*/ 263034 w 363656"/>
                  <a:gd name="connsiteY135" fmla="*/ 395622 h 532749"/>
                  <a:gd name="connsiteX136" fmla="*/ 261927 w 363656"/>
                  <a:gd name="connsiteY136" fmla="*/ 406400 h 532749"/>
                  <a:gd name="connsiteX137" fmla="*/ 261724 w 363656"/>
                  <a:gd name="connsiteY137" fmla="*/ 408153 h 532749"/>
                  <a:gd name="connsiteX138" fmla="*/ 258863 w 363656"/>
                  <a:gd name="connsiteY138" fmla="*/ 415794 h 532749"/>
                  <a:gd name="connsiteX139" fmla="*/ 257664 w 363656"/>
                  <a:gd name="connsiteY139" fmla="*/ 418692 h 532749"/>
                  <a:gd name="connsiteX140" fmla="*/ 251942 w 363656"/>
                  <a:gd name="connsiteY140" fmla="*/ 425963 h 532749"/>
                  <a:gd name="connsiteX141" fmla="*/ 251223 w 363656"/>
                  <a:gd name="connsiteY141" fmla="*/ 426757 h 532749"/>
                  <a:gd name="connsiteX142" fmla="*/ 242105 w 363656"/>
                  <a:gd name="connsiteY142" fmla="*/ 432995 h 532749"/>
                  <a:gd name="connsiteX143" fmla="*/ 198623 w 363656"/>
                  <a:gd name="connsiteY143" fmla="*/ 440506 h 532749"/>
                  <a:gd name="connsiteX144" fmla="*/ 15854 w 363656"/>
                  <a:gd name="connsiteY144" fmla="*/ 432626 h 532749"/>
                  <a:gd name="connsiteX145" fmla="*/ 15743 w 363656"/>
                  <a:gd name="connsiteY145" fmla="*/ 432626 h 532749"/>
                  <a:gd name="connsiteX146" fmla="*/ 15743 w 363656"/>
                  <a:gd name="connsiteY146" fmla="*/ 511304 h 532749"/>
                  <a:gd name="connsiteX147" fmla="*/ 15817 w 363656"/>
                  <a:gd name="connsiteY147" fmla="*/ 511341 h 532749"/>
                  <a:gd name="connsiteX148" fmla="*/ 218721 w 363656"/>
                  <a:gd name="connsiteY148" fmla="*/ 532749 h 532749"/>
                  <a:gd name="connsiteX149" fmla="*/ 222302 w 363656"/>
                  <a:gd name="connsiteY149" fmla="*/ 532583 h 532749"/>
                  <a:gd name="connsiteX150" fmla="*/ 246683 w 363656"/>
                  <a:gd name="connsiteY150" fmla="*/ 531273 h 532749"/>
                  <a:gd name="connsiteX151" fmla="*/ 252330 w 363656"/>
                  <a:gd name="connsiteY151" fmla="*/ 530590 h 532749"/>
                  <a:gd name="connsiteX152" fmla="*/ 273296 w 363656"/>
                  <a:gd name="connsiteY152" fmla="*/ 526770 h 532749"/>
                  <a:gd name="connsiteX153" fmla="*/ 278593 w 363656"/>
                  <a:gd name="connsiteY153" fmla="*/ 525293 h 532749"/>
                  <a:gd name="connsiteX154" fmla="*/ 296735 w 363656"/>
                  <a:gd name="connsiteY154" fmla="*/ 518889 h 532749"/>
                  <a:gd name="connsiteX155" fmla="*/ 301312 w 363656"/>
                  <a:gd name="connsiteY155" fmla="*/ 516582 h 532749"/>
                  <a:gd name="connsiteX156" fmla="*/ 315800 w 363656"/>
                  <a:gd name="connsiteY156" fmla="*/ 508037 h 532749"/>
                  <a:gd name="connsiteX157" fmla="*/ 317830 w 363656"/>
                  <a:gd name="connsiteY157" fmla="*/ 506838 h 532749"/>
                  <a:gd name="connsiteX158" fmla="*/ 333942 w 363656"/>
                  <a:gd name="connsiteY158" fmla="*/ 491371 h 532749"/>
                  <a:gd name="connsiteX159" fmla="*/ 336803 w 363656"/>
                  <a:gd name="connsiteY159" fmla="*/ 488068 h 532749"/>
                  <a:gd name="connsiteX160" fmla="*/ 341527 w 363656"/>
                  <a:gd name="connsiteY160" fmla="*/ 481110 h 532749"/>
                  <a:gd name="connsiteX161" fmla="*/ 344757 w 363656"/>
                  <a:gd name="connsiteY161" fmla="*/ 476090 h 532749"/>
                  <a:gd name="connsiteX162" fmla="*/ 348578 w 363656"/>
                  <a:gd name="connsiteY162" fmla="*/ 468578 h 532749"/>
                  <a:gd name="connsiteX163" fmla="*/ 351365 w 363656"/>
                  <a:gd name="connsiteY163" fmla="*/ 462691 h 532749"/>
                  <a:gd name="connsiteX164" fmla="*/ 354668 w 363656"/>
                  <a:gd name="connsiteY164" fmla="*/ 453537 h 532749"/>
                  <a:gd name="connsiteX165" fmla="*/ 356532 w 363656"/>
                  <a:gd name="connsiteY165" fmla="*/ 447852 h 532749"/>
                  <a:gd name="connsiteX166" fmla="*/ 359559 w 363656"/>
                  <a:gd name="connsiteY166" fmla="*/ 434970 h 532749"/>
                  <a:gd name="connsiteX167" fmla="*/ 360315 w 363656"/>
                  <a:gd name="connsiteY167" fmla="*/ 431556 h 532749"/>
                  <a:gd name="connsiteX168" fmla="*/ 363656 w 363656"/>
                  <a:gd name="connsiteY168" fmla="*/ 392060 h 532749"/>
                  <a:gd name="connsiteX169" fmla="*/ 363656 w 363656"/>
                  <a:gd name="connsiteY169" fmla="*/ 357104 h 532749"/>
                  <a:gd name="connsiteX170" fmla="*/ 340346 w 363656"/>
                  <a:gd name="connsiteY170" fmla="*/ 266135 h 532749"/>
                  <a:gd name="connsiteX171" fmla="*/ 324843 w 363656"/>
                  <a:gd name="connsiteY171" fmla="*/ 247956 h 53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363656" h="532749">
                    <a:moveTo>
                      <a:pt x="298396" y="518040"/>
                    </a:moveTo>
                    <a:lnTo>
                      <a:pt x="298433" y="518003"/>
                    </a:lnTo>
                    <a:lnTo>
                      <a:pt x="298396" y="518040"/>
                    </a:lnTo>
                    <a:close/>
                    <a:moveTo>
                      <a:pt x="100751" y="315578"/>
                    </a:moveTo>
                    <a:cubicBezTo>
                      <a:pt x="99441" y="315339"/>
                      <a:pt x="98038" y="315228"/>
                      <a:pt x="96728" y="314988"/>
                    </a:cubicBezTo>
                    <a:cubicBezTo>
                      <a:pt x="98001" y="315228"/>
                      <a:pt x="99422" y="315339"/>
                      <a:pt x="100751" y="315578"/>
                    </a:cubicBezTo>
                    <a:moveTo>
                      <a:pt x="79693" y="310688"/>
                    </a:moveTo>
                    <a:cubicBezTo>
                      <a:pt x="80930" y="311094"/>
                      <a:pt x="82240" y="311407"/>
                      <a:pt x="83513" y="311758"/>
                    </a:cubicBezTo>
                    <a:cubicBezTo>
                      <a:pt x="82240" y="311407"/>
                      <a:pt x="80930" y="311094"/>
                      <a:pt x="79693" y="310688"/>
                    </a:cubicBezTo>
                    <a:moveTo>
                      <a:pt x="64504" y="304837"/>
                    </a:moveTo>
                    <a:cubicBezTo>
                      <a:pt x="65537" y="305317"/>
                      <a:pt x="66645" y="305760"/>
                      <a:pt x="67734" y="306184"/>
                    </a:cubicBezTo>
                    <a:cubicBezTo>
                      <a:pt x="66663" y="305760"/>
                      <a:pt x="65537" y="305317"/>
                      <a:pt x="64504" y="304837"/>
                    </a:cubicBezTo>
                    <a:moveTo>
                      <a:pt x="51068" y="297473"/>
                    </a:moveTo>
                    <a:cubicBezTo>
                      <a:pt x="51861" y="297990"/>
                      <a:pt x="52747" y="298470"/>
                      <a:pt x="53578" y="298949"/>
                    </a:cubicBezTo>
                    <a:cubicBezTo>
                      <a:pt x="52729" y="298470"/>
                      <a:pt x="51861" y="297990"/>
                      <a:pt x="51068" y="297473"/>
                    </a:cubicBezTo>
                    <a:moveTo>
                      <a:pt x="39293" y="288651"/>
                    </a:moveTo>
                    <a:cubicBezTo>
                      <a:pt x="39810" y="289131"/>
                      <a:pt x="40400" y="289519"/>
                      <a:pt x="40917" y="289998"/>
                    </a:cubicBezTo>
                    <a:cubicBezTo>
                      <a:pt x="40400" y="289519"/>
                      <a:pt x="39810" y="289131"/>
                      <a:pt x="39293" y="288651"/>
                    </a:cubicBezTo>
                    <a:moveTo>
                      <a:pt x="29179" y="278463"/>
                    </a:moveTo>
                    <a:cubicBezTo>
                      <a:pt x="29216" y="278537"/>
                      <a:pt x="29253" y="278574"/>
                      <a:pt x="29345" y="278629"/>
                    </a:cubicBezTo>
                    <a:cubicBezTo>
                      <a:pt x="29271" y="278592"/>
                      <a:pt x="29216" y="278556"/>
                      <a:pt x="29179" y="278463"/>
                    </a:cubicBezTo>
                    <a:moveTo>
                      <a:pt x="23144" y="48391"/>
                    </a:moveTo>
                    <a:cubicBezTo>
                      <a:pt x="22867" y="48797"/>
                      <a:pt x="22627" y="49222"/>
                      <a:pt x="22387" y="49591"/>
                    </a:cubicBezTo>
                    <a:cubicBezTo>
                      <a:pt x="22627" y="49240"/>
                      <a:pt x="22867" y="48797"/>
                      <a:pt x="23144" y="48391"/>
                    </a:cubicBezTo>
                    <a:moveTo>
                      <a:pt x="138494" y="93387"/>
                    </a:moveTo>
                    <a:cubicBezTo>
                      <a:pt x="139361" y="93276"/>
                      <a:pt x="140247" y="93110"/>
                      <a:pt x="141206" y="93036"/>
                    </a:cubicBezTo>
                    <a:cubicBezTo>
                      <a:pt x="140247" y="93110"/>
                      <a:pt x="139416" y="93258"/>
                      <a:pt x="138494" y="93387"/>
                    </a:cubicBezTo>
                    <a:moveTo>
                      <a:pt x="125962" y="96174"/>
                    </a:moveTo>
                    <a:cubicBezTo>
                      <a:pt x="127106" y="95768"/>
                      <a:pt x="128269" y="95306"/>
                      <a:pt x="129543" y="94974"/>
                    </a:cubicBezTo>
                    <a:cubicBezTo>
                      <a:pt x="128306" y="95288"/>
                      <a:pt x="127125" y="95768"/>
                      <a:pt x="125962" y="96174"/>
                    </a:cubicBezTo>
                    <a:moveTo>
                      <a:pt x="116051" y="101102"/>
                    </a:moveTo>
                    <a:cubicBezTo>
                      <a:pt x="117158" y="100308"/>
                      <a:pt x="118192" y="99422"/>
                      <a:pt x="119429" y="98758"/>
                    </a:cubicBezTo>
                    <a:cubicBezTo>
                      <a:pt x="118210" y="99422"/>
                      <a:pt x="117177" y="100308"/>
                      <a:pt x="116051" y="101102"/>
                    </a:cubicBezTo>
                    <a:moveTo>
                      <a:pt x="110090" y="106343"/>
                    </a:moveTo>
                    <a:cubicBezTo>
                      <a:pt x="110404" y="105937"/>
                      <a:pt x="110680" y="105513"/>
                      <a:pt x="111050" y="105107"/>
                    </a:cubicBezTo>
                    <a:cubicBezTo>
                      <a:pt x="110680" y="105513"/>
                      <a:pt x="110404" y="105955"/>
                      <a:pt x="110090" y="106343"/>
                    </a:cubicBezTo>
                    <a:moveTo>
                      <a:pt x="104719" y="115571"/>
                    </a:moveTo>
                    <a:cubicBezTo>
                      <a:pt x="104996" y="114944"/>
                      <a:pt x="105236" y="114298"/>
                      <a:pt x="105513" y="113707"/>
                    </a:cubicBezTo>
                    <a:cubicBezTo>
                      <a:pt x="105236" y="114316"/>
                      <a:pt x="104996" y="114944"/>
                      <a:pt x="104719" y="115571"/>
                    </a:cubicBezTo>
                    <a:moveTo>
                      <a:pt x="101582" y="127346"/>
                    </a:moveTo>
                    <a:cubicBezTo>
                      <a:pt x="101656" y="126866"/>
                      <a:pt x="101785" y="126423"/>
                      <a:pt x="101859" y="125962"/>
                    </a:cubicBezTo>
                    <a:cubicBezTo>
                      <a:pt x="101785" y="126442"/>
                      <a:pt x="101656" y="126885"/>
                      <a:pt x="101582" y="127346"/>
                    </a:cubicBezTo>
                    <a:moveTo>
                      <a:pt x="271949" y="221785"/>
                    </a:moveTo>
                    <a:cubicBezTo>
                      <a:pt x="271358" y="221675"/>
                      <a:pt x="270712" y="221619"/>
                      <a:pt x="270158" y="221508"/>
                    </a:cubicBezTo>
                    <a:cubicBezTo>
                      <a:pt x="270749" y="221619"/>
                      <a:pt x="271339" y="221675"/>
                      <a:pt x="271949" y="221785"/>
                    </a:cubicBezTo>
                    <a:moveTo>
                      <a:pt x="8896" y="76758"/>
                    </a:moveTo>
                    <a:cubicBezTo>
                      <a:pt x="9450" y="75079"/>
                      <a:pt x="9930" y="73344"/>
                      <a:pt x="10575" y="71702"/>
                    </a:cubicBezTo>
                    <a:cubicBezTo>
                      <a:pt x="9930" y="73344"/>
                      <a:pt x="9450" y="75079"/>
                      <a:pt x="8896" y="76758"/>
                    </a:cubicBezTo>
                    <a:moveTo>
                      <a:pt x="5112" y="89733"/>
                    </a:moveTo>
                    <a:cubicBezTo>
                      <a:pt x="5426" y="88385"/>
                      <a:pt x="5666" y="86946"/>
                      <a:pt x="5980" y="85635"/>
                    </a:cubicBezTo>
                    <a:cubicBezTo>
                      <a:pt x="5685" y="86946"/>
                      <a:pt x="5445" y="88367"/>
                      <a:pt x="5112" y="89733"/>
                    </a:cubicBezTo>
                    <a:moveTo>
                      <a:pt x="14396" y="63396"/>
                    </a:moveTo>
                    <a:cubicBezTo>
                      <a:pt x="15023" y="62049"/>
                      <a:pt x="15632" y="60646"/>
                      <a:pt x="16297" y="59373"/>
                    </a:cubicBezTo>
                    <a:cubicBezTo>
                      <a:pt x="15614" y="60646"/>
                      <a:pt x="15023" y="62031"/>
                      <a:pt x="14396" y="63396"/>
                    </a:cubicBezTo>
                    <a:moveTo>
                      <a:pt x="286621" y="225679"/>
                    </a:moveTo>
                    <a:cubicBezTo>
                      <a:pt x="285698" y="225366"/>
                      <a:pt x="284757" y="225163"/>
                      <a:pt x="283834" y="224886"/>
                    </a:cubicBezTo>
                    <a:cubicBezTo>
                      <a:pt x="284757" y="225163"/>
                      <a:pt x="285717" y="225366"/>
                      <a:pt x="286621" y="225679"/>
                    </a:cubicBezTo>
                    <a:moveTo>
                      <a:pt x="299872" y="231013"/>
                    </a:moveTo>
                    <a:cubicBezTo>
                      <a:pt x="299005" y="230607"/>
                      <a:pt x="298082" y="230256"/>
                      <a:pt x="297159" y="229869"/>
                    </a:cubicBezTo>
                    <a:cubicBezTo>
                      <a:pt x="298082" y="230256"/>
                      <a:pt x="298986" y="230607"/>
                      <a:pt x="299872" y="231013"/>
                    </a:cubicBezTo>
                    <a:moveTo>
                      <a:pt x="311721" y="237731"/>
                    </a:moveTo>
                    <a:cubicBezTo>
                      <a:pt x="311038" y="237288"/>
                      <a:pt x="310337" y="236901"/>
                      <a:pt x="309617" y="236458"/>
                    </a:cubicBezTo>
                    <a:cubicBezTo>
                      <a:pt x="310337" y="236901"/>
                      <a:pt x="311038" y="237251"/>
                      <a:pt x="311721" y="237731"/>
                    </a:cubicBezTo>
                    <a:moveTo>
                      <a:pt x="322296" y="245722"/>
                    </a:moveTo>
                    <a:cubicBezTo>
                      <a:pt x="321946" y="245446"/>
                      <a:pt x="321576" y="245206"/>
                      <a:pt x="321263" y="244929"/>
                    </a:cubicBezTo>
                    <a:cubicBezTo>
                      <a:pt x="321595" y="245206"/>
                      <a:pt x="321946" y="245446"/>
                      <a:pt x="322296" y="245722"/>
                    </a:cubicBezTo>
                    <a:moveTo>
                      <a:pt x="324843" y="247956"/>
                    </a:moveTo>
                    <a:cubicBezTo>
                      <a:pt x="324530" y="247679"/>
                      <a:pt x="324253" y="247365"/>
                      <a:pt x="323976" y="247033"/>
                    </a:cubicBezTo>
                    <a:cubicBezTo>
                      <a:pt x="321189" y="244523"/>
                      <a:pt x="318255" y="242216"/>
                      <a:pt x="315191" y="240038"/>
                    </a:cubicBezTo>
                    <a:cubicBezTo>
                      <a:pt x="314674" y="239632"/>
                      <a:pt x="314194" y="239244"/>
                      <a:pt x="313641" y="238838"/>
                    </a:cubicBezTo>
                    <a:cubicBezTo>
                      <a:pt x="310503" y="236698"/>
                      <a:pt x="307163" y="234741"/>
                      <a:pt x="303730" y="232914"/>
                    </a:cubicBezTo>
                    <a:cubicBezTo>
                      <a:pt x="303139" y="232600"/>
                      <a:pt x="302586" y="232231"/>
                      <a:pt x="301976" y="231917"/>
                    </a:cubicBezTo>
                    <a:cubicBezTo>
                      <a:pt x="298322" y="230053"/>
                      <a:pt x="294502" y="228448"/>
                      <a:pt x="290552" y="226990"/>
                    </a:cubicBezTo>
                    <a:cubicBezTo>
                      <a:pt x="289962" y="226787"/>
                      <a:pt x="289445" y="226510"/>
                      <a:pt x="288836" y="226307"/>
                    </a:cubicBezTo>
                    <a:cubicBezTo>
                      <a:pt x="284425" y="224757"/>
                      <a:pt x="279848" y="223446"/>
                      <a:pt x="275068" y="222376"/>
                    </a:cubicBezTo>
                    <a:cubicBezTo>
                      <a:pt x="274791" y="222302"/>
                      <a:pt x="274551" y="222209"/>
                      <a:pt x="274274" y="222173"/>
                    </a:cubicBezTo>
                    <a:cubicBezTo>
                      <a:pt x="263570" y="219792"/>
                      <a:pt x="252035" y="218518"/>
                      <a:pt x="239466" y="218518"/>
                    </a:cubicBezTo>
                    <a:lnTo>
                      <a:pt x="156341" y="218518"/>
                    </a:lnTo>
                    <a:cubicBezTo>
                      <a:pt x="143126" y="218518"/>
                      <a:pt x="132625" y="217522"/>
                      <a:pt x="124283" y="214698"/>
                    </a:cubicBezTo>
                    <a:cubicBezTo>
                      <a:pt x="123415" y="214421"/>
                      <a:pt x="122418" y="214218"/>
                      <a:pt x="121570" y="213904"/>
                    </a:cubicBezTo>
                    <a:cubicBezTo>
                      <a:pt x="119300" y="212945"/>
                      <a:pt x="117306" y="211708"/>
                      <a:pt x="115405" y="210398"/>
                    </a:cubicBezTo>
                    <a:cubicBezTo>
                      <a:pt x="114925" y="210047"/>
                      <a:pt x="114335" y="209844"/>
                      <a:pt x="113892" y="209475"/>
                    </a:cubicBezTo>
                    <a:cubicBezTo>
                      <a:pt x="104830" y="202314"/>
                      <a:pt x="100530" y="189857"/>
                      <a:pt x="100530" y="168632"/>
                    </a:cubicBezTo>
                    <a:lnTo>
                      <a:pt x="100530" y="142941"/>
                    </a:lnTo>
                    <a:cubicBezTo>
                      <a:pt x="100530" y="140560"/>
                      <a:pt x="100770" y="138567"/>
                      <a:pt x="100881" y="136371"/>
                    </a:cubicBezTo>
                    <a:cubicBezTo>
                      <a:pt x="101046" y="133898"/>
                      <a:pt x="101120" y="131351"/>
                      <a:pt x="101397" y="129136"/>
                    </a:cubicBezTo>
                    <a:cubicBezTo>
                      <a:pt x="101711" y="126940"/>
                      <a:pt x="102191" y="125039"/>
                      <a:pt x="102634" y="123046"/>
                    </a:cubicBezTo>
                    <a:cubicBezTo>
                      <a:pt x="103114" y="121016"/>
                      <a:pt x="103593" y="119059"/>
                      <a:pt x="104221" y="117325"/>
                    </a:cubicBezTo>
                    <a:cubicBezTo>
                      <a:pt x="104811" y="115608"/>
                      <a:pt x="105494" y="113984"/>
                      <a:pt x="106251" y="112470"/>
                    </a:cubicBezTo>
                    <a:cubicBezTo>
                      <a:pt x="107008" y="110957"/>
                      <a:pt x="107930" y="109647"/>
                      <a:pt x="108835" y="108336"/>
                    </a:cubicBezTo>
                    <a:cubicBezTo>
                      <a:pt x="109794" y="107026"/>
                      <a:pt x="110662" y="105679"/>
                      <a:pt x="111769" y="104553"/>
                    </a:cubicBezTo>
                    <a:cubicBezTo>
                      <a:pt x="112360" y="103926"/>
                      <a:pt x="113117" y="103483"/>
                      <a:pt x="113763" y="102929"/>
                    </a:cubicBezTo>
                    <a:cubicBezTo>
                      <a:pt x="115793" y="101176"/>
                      <a:pt x="117897" y="99588"/>
                      <a:pt x="120370" y="98389"/>
                    </a:cubicBezTo>
                    <a:cubicBezTo>
                      <a:pt x="121201" y="97946"/>
                      <a:pt x="122160" y="97669"/>
                      <a:pt x="123028" y="97318"/>
                    </a:cubicBezTo>
                    <a:cubicBezTo>
                      <a:pt x="125574" y="96285"/>
                      <a:pt x="128232" y="95325"/>
                      <a:pt x="131185" y="94698"/>
                    </a:cubicBezTo>
                    <a:cubicBezTo>
                      <a:pt x="132145" y="94457"/>
                      <a:pt x="133178" y="94347"/>
                      <a:pt x="134175" y="94144"/>
                    </a:cubicBezTo>
                    <a:cubicBezTo>
                      <a:pt x="137405" y="93590"/>
                      <a:pt x="140782" y="93110"/>
                      <a:pt x="144362" y="92834"/>
                    </a:cubicBezTo>
                    <a:cubicBezTo>
                      <a:pt x="145082" y="92797"/>
                      <a:pt x="145839" y="92760"/>
                      <a:pt x="146559" y="92723"/>
                    </a:cubicBezTo>
                    <a:cubicBezTo>
                      <a:pt x="150767" y="92483"/>
                      <a:pt x="155159" y="92317"/>
                      <a:pt x="159847" y="92317"/>
                    </a:cubicBezTo>
                    <a:cubicBezTo>
                      <a:pt x="162911" y="92317"/>
                      <a:pt x="166012" y="92354"/>
                      <a:pt x="169241" y="92391"/>
                    </a:cubicBezTo>
                    <a:cubicBezTo>
                      <a:pt x="194747" y="92391"/>
                      <a:pt x="298433" y="95214"/>
                      <a:pt x="344905" y="99514"/>
                    </a:cubicBezTo>
                    <a:lnTo>
                      <a:pt x="345016" y="99551"/>
                    </a:lnTo>
                    <a:lnTo>
                      <a:pt x="345016" y="20837"/>
                    </a:lnTo>
                    <a:lnTo>
                      <a:pt x="344905" y="20800"/>
                    </a:lnTo>
                    <a:cubicBezTo>
                      <a:pt x="301238" y="8065"/>
                      <a:pt x="228596" y="1273"/>
                      <a:pt x="170884" y="203"/>
                    </a:cubicBezTo>
                    <a:cubicBezTo>
                      <a:pt x="170718" y="203"/>
                      <a:pt x="170533" y="203"/>
                      <a:pt x="170330" y="203"/>
                    </a:cubicBezTo>
                    <a:cubicBezTo>
                      <a:pt x="165236" y="129"/>
                      <a:pt x="160068" y="0"/>
                      <a:pt x="155252" y="0"/>
                    </a:cubicBezTo>
                    <a:cubicBezTo>
                      <a:pt x="150712" y="0"/>
                      <a:pt x="146263" y="37"/>
                      <a:pt x="142000" y="111"/>
                    </a:cubicBezTo>
                    <a:cubicBezTo>
                      <a:pt x="140690" y="148"/>
                      <a:pt x="139583" y="351"/>
                      <a:pt x="138217" y="388"/>
                    </a:cubicBezTo>
                    <a:cubicBezTo>
                      <a:pt x="129506" y="628"/>
                      <a:pt x="120997" y="1181"/>
                      <a:pt x="112766" y="2215"/>
                    </a:cubicBezTo>
                    <a:cubicBezTo>
                      <a:pt x="110736" y="2455"/>
                      <a:pt x="108835" y="2805"/>
                      <a:pt x="106842" y="3137"/>
                    </a:cubicBezTo>
                    <a:cubicBezTo>
                      <a:pt x="99441" y="4245"/>
                      <a:pt x="92280" y="5648"/>
                      <a:pt x="85433" y="7512"/>
                    </a:cubicBezTo>
                    <a:cubicBezTo>
                      <a:pt x="83569" y="8029"/>
                      <a:pt x="81852" y="8656"/>
                      <a:pt x="80025" y="9265"/>
                    </a:cubicBezTo>
                    <a:cubicBezTo>
                      <a:pt x="73621" y="11258"/>
                      <a:pt x="67420" y="13565"/>
                      <a:pt x="61643" y="16352"/>
                    </a:cubicBezTo>
                    <a:cubicBezTo>
                      <a:pt x="60204" y="17072"/>
                      <a:pt x="58856" y="17902"/>
                      <a:pt x="57509" y="18659"/>
                    </a:cubicBezTo>
                    <a:cubicBezTo>
                      <a:pt x="52304" y="21446"/>
                      <a:pt x="47414" y="24547"/>
                      <a:pt x="42800" y="28090"/>
                    </a:cubicBezTo>
                    <a:cubicBezTo>
                      <a:pt x="42246" y="28570"/>
                      <a:pt x="41452" y="28883"/>
                      <a:pt x="40843" y="29326"/>
                    </a:cubicBezTo>
                    <a:cubicBezTo>
                      <a:pt x="13325" y="51640"/>
                      <a:pt x="0" y="86245"/>
                      <a:pt x="0" y="135134"/>
                    </a:cubicBezTo>
                    <a:lnTo>
                      <a:pt x="0" y="180075"/>
                    </a:lnTo>
                    <a:cubicBezTo>
                      <a:pt x="0" y="203255"/>
                      <a:pt x="2067" y="237473"/>
                      <a:pt x="20173" y="266467"/>
                    </a:cubicBezTo>
                    <a:cubicBezTo>
                      <a:pt x="21889" y="269254"/>
                      <a:pt x="23864" y="271672"/>
                      <a:pt x="25820" y="274219"/>
                    </a:cubicBezTo>
                    <a:cubicBezTo>
                      <a:pt x="26540" y="275178"/>
                      <a:pt x="27204" y="276212"/>
                      <a:pt x="28016" y="277208"/>
                    </a:cubicBezTo>
                    <a:cubicBezTo>
                      <a:pt x="29972" y="279626"/>
                      <a:pt x="32188" y="281822"/>
                      <a:pt x="34421" y="284055"/>
                    </a:cubicBezTo>
                    <a:cubicBezTo>
                      <a:pt x="35528" y="285163"/>
                      <a:pt x="36524" y="286325"/>
                      <a:pt x="37724" y="287396"/>
                    </a:cubicBezTo>
                    <a:cubicBezTo>
                      <a:pt x="40105" y="289537"/>
                      <a:pt x="42652" y="291493"/>
                      <a:pt x="45236" y="293450"/>
                    </a:cubicBezTo>
                    <a:cubicBezTo>
                      <a:pt x="46509" y="294409"/>
                      <a:pt x="47783" y="295443"/>
                      <a:pt x="49130" y="296347"/>
                    </a:cubicBezTo>
                    <a:cubicBezTo>
                      <a:pt x="51954" y="298248"/>
                      <a:pt x="54980" y="299965"/>
                      <a:pt x="58044" y="301644"/>
                    </a:cubicBezTo>
                    <a:cubicBezTo>
                      <a:pt x="59483" y="302401"/>
                      <a:pt x="60794" y="303194"/>
                      <a:pt x="62252" y="303914"/>
                    </a:cubicBezTo>
                    <a:cubicBezTo>
                      <a:pt x="65722" y="305631"/>
                      <a:pt x="69376" y="307088"/>
                      <a:pt x="73067" y="308491"/>
                    </a:cubicBezTo>
                    <a:cubicBezTo>
                      <a:pt x="74507" y="309008"/>
                      <a:pt x="75817" y="309562"/>
                      <a:pt x="77238" y="310041"/>
                    </a:cubicBezTo>
                    <a:cubicBezTo>
                      <a:pt x="81612" y="311518"/>
                      <a:pt x="86190" y="312699"/>
                      <a:pt x="90877" y="313825"/>
                    </a:cubicBezTo>
                    <a:cubicBezTo>
                      <a:pt x="91985" y="314065"/>
                      <a:pt x="93018" y="314379"/>
                      <a:pt x="94144" y="314619"/>
                    </a:cubicBezTo>
                    <a:cubicBezTo>
                      <a:pt x="106786" y="317239"/>
                      <a:pt x="120517" y="318679"/>
                      <a:pt x="135559" y="318679"/>
                    </a:cubicBezTo>
                    <a:lnTo>
                      <a:pt x="215861" y="318679"/>
                    </a:lnTo>
                    <a:cubicBezTo>
                      <a:pt x="255006" y="318679"/>
                      <a:pt x="263034" y="338335"/>
                      <a:pt x="263034" y="367809"/>
                    </a:cubicBezTo>
                    <a:lnTo>
                      <a:pt x="263034" y="395622"/>
                    </a:lnTo>
                    <a:cubicBezTo>
                      <a:pt x="263034" y="399516"/>
                      <a:pt x="262554" y="403023"/>
                      <a:pt x="261927" y="406400"/>
                    </a:cubicBezTo>
                    <a:cubicBezTo>
                      <a:pt x="261853" y="406917"/>
                      <a:pt x="261853" y="407637"/>
                      <a:pt x="261724" y="408153"/>
                    </a:cubicBezTo>
                    <a:cubicBezTo>
                      <a:pt x="261096" y="410977"/>
                      <a:pt x="259971" y="413358"/>
                      <a:pt x="258863" y="415794"/>
                    </a:cubicBezTo>
                    <a:cubicBezTo>
                      <a:pt x="258420" y="416717"/>
                      <a:pt x="258144" y="417824"/>
                      <a:pt x="257664" y="418692"/>
                    </a:cubicBezTo>
                    <a:cubicBezTo>
                      <a:pt x="256113" y="421405"/>
                      <a:pt x="254157" y="423786"/>
                      <a:pt x="251942" y="425963"/>
                    </a:cubicBezTo>
                    <a:cubicBezTo>
                      <a:pt x="251702" y="426203"/>
                      <a:pt x="251499" y="426517"/>
                      <a:pt x="251223" y="426757"/>
                    </a:cubicBezTo>
                    <a:cubicBezTo>
                      <a:pt x="248639" y="429175"/>
                      <a:pt x="245612" y="431260"/>
                      <a:pt x="242105" y="432995"/>
                    </a:cubicBezTo>
                    <a:cubicBezTo>
                      <a:pt x="229020" y="439639"/>
                      <a:pt x="211985" y="440506"/>
                      <a:pt x="198623" y="440506"/>
                    </a:cubicBezTo>
                    <a:cubicBezTo>
                      <a:pt x="130613" y="440506"/>
                      <a:pt x="43501" y="435376"/>
                      <a:pt x="15854" y="432626"/>
                    </a:cubicBezTo>
                    <a:lnTo>
                      <a:pt x="15743" y="432626"/>
                    </a:lnTo>
                    <a:lnTo>
                      <a:pt x="15743" y="511304"/>
                    </a:lnTo>
                    <a:lnTo>
                      <a:pt x="15817" y="511341"/>
                    </a:lnTo>
                    <a:cubicBezTo>
                      <a:pt x="69191" y="526733"/>
                      <a:pt x="126128" y="532749"/>
                      <a:pt x="218721" y="532749"/>
                    </a:cubicBezTo>
                    <a:cubicBezTo>
                      <a:pt x="219995" y="532749"/>
                      <a:pt x="221028" y="532583"/>
                      <a:pt x="222302" y="532583"/>
                    </a:cubicBezTo>
                    <a:cubicBezTo>
                      <a:pt x="230460" y="532473"/>
                      <a:pt x="238617" y="532104"/>
                      <a:pt x="246683" y="531273"/>
                    </a:cubicBezTo>
                    <a:cubicBezTo>
                      <a:pt x="248584" y="531070"/>
                      <a:pt x="250466" y="530830"/>
                      <a:pt x="252330" y="530590"/>
                    </a:cubicBezTo>
                    <a:cubicBezTo>
                      <a:pt x="259454" y="529667"/>
                      <a:pt x="266449" y="528449"/>
                      <a:pt x="273296" y="526770"/>
                    </a:cubicBezTo>
                    <a:cubicBezTo>
                      <a:pt x="275123" y="526327"/>
                      <a:pt x="276839" y="525810"/>
                      <a:pt x="278593" y="525293"/>
                    </a:cubicBezTo>
                    <a:cubicBezTo>
                      <a:pt x="284831" y="523540"/>
                      <a:pt x="290921" y="521473"/>
                      <a:pt x="296735" y="518889"/>
                    </a:cubicBezTo>
                    <a:cubicBezTo>
                      <a:pt x="298322" y="518169"/>
                      <a:pt x="299799" y="517339"/>
                      <a:pt x="301312" y="516582"/>
                    </a:cubicBezTo>
                    <a:cubicBezTo>
                      <a:pt x="306369" y="514072"/>
                      <a:pt x="311223" y="511285"/>
                      <a:pt x="315800" y="508037"/>
                    </a:cubicBezTo>
                    <a:cubicBezTo>
                      <a:pt x="316428" y="507594"/>
                      <a:pt x="317240" y="507317"/>
                      <a:pt x="317830" y="506838"/>
                    </a:cubicBezTo>
                    <a:cubicBezTo>
                      <a:pt x="323828" y="502389"/>
                      <a:pt x="329088" y="497093"/>
                      <a:pt x="333942" y="491371"/>
                    </a:cubicBezTo>
                    <a:cubicBezTo>
                      <a:pt x="334865" y="490264"/>
                      <a:pt x="335898" y="489230"/>
                      <a:pt x="336803" y="488068"/>
                    </a:cubicBezTo>
                    <a:cubicBezTo>
                      <a:pt x="338519" y="485871"/>
                      <a:pt x="339977" y="483490"/>
                      <a:pt x="341527" y="481110"/>
                    </a:cubicBezTo>
                    <a:cubicBezTo>
                      <a:pt x="342598" y="479486"/>
                      <a:pt x="343761" y="477880"/>
                      <a:pt x="344757" y="476090"/>
                    </a:cubicBezTo>
                    <a:cubicBezTo>
                      <a:pt x="346141" y="473709"/>
                      <a:pt x="347341" y="471125"/>
                      <a:pt x="348578" y="468578"/>
                    </a:cubicBezTo>
                    <a:cubicBezTo>
                      <a:pt x="349537" y="466622"/>
                      <a:pt x="350534" y="464758"/>
                      <a:pt x="351365" y="462691"/>
                    </a:cubicBezTo>
                    <a:cubicBezTo>
                      <a:pt x="352601" y="459793"/>
                      <a:pt x="353635" y="456637"/>
                      <a:pt x="354668" y="453537"/>
                    </a:cubicBezTo>
                    <a:cubicBezTo>
                      <a:pt x="355259" y="451635"/>
                      <a:pt x="355979" y="449845"/>
                      <a:pt x="356532" y="447852"/>
                    </a:cubicBezTo>
                    <a:cubicBezTo>
                      <a:pt x="357732" y="443755"/>
                      <a:pt x="358673" y="439381"/>
                      <a:pt x="359559" y="434970"/>
                    </a:cubicBezTo>
                    <a:cubicBezTo>
                      <a:pt x="359799" y="433826"/>
                      <a:pt x="360076" y="432737"/>
                      <a:pt x="360315" y="431556"/>
                    </a:cubicBezTo>
                    <a:cubicBezTo>
                      <a:pt x="362457" y="419430"/>
                      <a:pt x="363656" y="406345"/>
                      <a:pt x="363656" y="392060"/>
                    </a:cubicBezTo>
                    <a:lnTo>
                      <a:pt x="363656" y="357104"/>
                    </a:lnTo>
                    <a:cubicBezTo>
                      <a:pt x="363656" y="331690"/>
                      <a:pt x="359633" y="295295"/>
                      <a:pt x="340346" y="266135"/>
                    </a:cubicBezTo>
                    <a:cubicBezTo>
                      <a:pt x="335825" y="259288"/>
                      <a:pt x="330583" y="253326"/>
                      <a:pt x="324843" y="24795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: Shape 132">
                <a:extLst>
                  <a:ext uri="{FF2B5EF4-FFF2-40B4-BE49-F238E27FC236}">
                    <a16:creationId xmlns:a16="http://schemas.microsoft.com/office/drawing/2014/main" id="{0BC4BFA4-2BA7-FA35-D39F-4D0E40E66787}"/>
                  </a:ext>
                </a:extLst>
              </p:cNvPr>
              <p:cNvSpPr/>
              <p:nvPr/>
            </p:nvSpPr>
            <p:spPr>
              <a:xfrm>
                <a:off x="4566961" y="5061963"/>
                <a:ext cx="361496" cy="532786"/>
              </a:xfrm>
              <a:custGeom>
                <a:avLst/>
                <a:gdLst>
                  <a:gd name="connsiteX0" fmla="*/ 83402 w 361496"/>
                  <a:gd name="connsiteY0" fmla="*/ 506431 h 532786"/>
                  <a:gd name="connsiteX1" fmla="*/ 79231 w 361496"/>
                  <a:gd name="connsiteY1" fmla="*/ 503847 h 532786"/>
                  <a:gd name="connsiteX2" fmla="*/ 83402 w 361496"/>
                  <a:gd name="connsiteY2" fmla="*/ 506431 h 532786"/>
                  <a:gd name="connsiteX3" fmla="*/ 64633 w 361496"/>
                  <a:gd name="connsiteY3" fmla="*/ 491796 h 532786"/>
                  <a:gd name="connsiteX4" fmla="*/ 64946 w 361496"/>
                  <a:gd name="connsiteY4" fmla="*/ 492035 h 532786"/>
                  <a:gd name="connsiteX5" fmla="*/ 64633 w 361496"/>
                  <a:gd name="connsiteY5" fmla="*/ 491796 h 532786"/>
                  <a:gd name="connsiteX6" fmla="*/ 100954 w 361496"/>
                  <a:gd name="connsiteY6" fmla="*/ 516268 h 532786"/>
                  <a:gd name="connsiteX7" fmla="*/ 95620 w 361496"/>
                  <a:gd name="connsiteY7" fmla="*/ 513887 h 532786"/>
                  <a:gd name="connsiteX8" fmla="*/ 100954 w 361496"/>
                  <a:gd name="connsiteY8" fmla="*/ 516268 h 532786"/>
                  <a:gd name="connsiteX9" fmla="*/ 117620 w 361496"/>
                  <a:gd name="connsiteY9" fmla="*/ 522949 h 532786"/>
                  <a:gd name="connsiteX10" fmla="*/ 113836 w 361496"/>
                  <a:gd name="connsiteY10" fmla="*/ 521842 h 532786"/>
                  <a:gd name="connsiteX11" fmla="*/ 117620 w 361496"/>
                  <a:gd name="connsiteY11" fmla="*/ 522949 h 532786"/>
                  <a:gd name="connsiteX12" fmla="*/ 178598 w 361496"/>
                  <a:gd name="connsiteY12" fmla="*/ 0 h 532786"/>
                  <a:gd name="connsiteX13" fmla="*/ 130188 w 361496"/>
                  <a:gd name="connsiteY13" fmla="*/ 4651 h 532786"/>
                  <a:gd name="connsiteX14" fmla="*/ 126774 w 361496"/>
                  <a:gd name="connsiteY14" fmla="*/ 5518 h 532786"/>
                  <a:gd name="connsiteX15" fmla="*/ 109831 w 361496"/>
                  <a:gd name="connsiteY15" fmla="*/ 10132 h 532786"/>
                  <a:gd name="connsiteX16" fmla="*/ 101600 w 361496"/>
                  <a:gd name="connsiteY16" fmla="*/ 13473 h 532786"/>
                  <a:gd name="connsiteX17" fmla="*/ 91302 w 361496"/>
                  <a:gd name="connsiteY17" fmla="*/ 17773 h 532786"/>
                  <a:gd name="connsiteX18" fmla="*/ 82830 w 361496"/>
                  <a:gd name="connsiteY18" fmla="*/ 22738 h 532786"/>
                  <a:gd name="connsiteX19" fmla="*/ 74562 w 361496"/>
                  <a:gd name="connsiteY19" fmla="*/ 27702 h 532786"/>
                  <a:gd name="connsiteX20" fmla="*/ 68324 w 361496"/>
                  <a:gd name="connsiteY20" fmla="*/ 32722 h 532786"/>
                  <a:gd name="connsiteX21" fmla="*/ 59613 w 361496"/>
                  <a:gd name="connsiteY21" fmla="*/ 39957 h 532786"/>
                  <a:gd name="connsiteX22" fmla="*/ 57509 w 361496"/>
                  <a:gd name="connsiteY22" fmla="*/ 42227 h 532786"/>
                  <a:gd name="connsiteX23" fmla="*/ 35749 w 361496"/>
                  <a:gd name="connsiteY23" fmla="*/ 70151 h 532786"/>
                  <a:gd name="connsiteX24" fmla="*/ 19047 w 361496"/>
                  <a:gd name="connsiteY24" fmla="*/ 108023 h 532786"/>
                  <a:gd name="connsiteX25" fmla="*/ 18604 w 361496"/>
                  <a:gd name="connsiteY25" fmla="*/ 109536 h 532786"/>
                  <a:gd name="connsiteX26" fmla="*/ 12993 w 361496"/>
                  <a:gd name="connsiteY26" fmla="*/ 129192 h 532786"/>
                  <a:gd name="connsiteX27" fmla="*/ 11922 w 361496"/>
                  <a:gd name="connsiteY27" fmla="*/ 134396 h 532786"/>
                  <a:gd name="connsiteX28" fmla="*/ 8176 w 361496"/>
                  <a:gd name="connsiteY28" fmla="*/ 152446 h 532786"/>
                  <a:gd name="connsiteX29" fmla="*/ 7106 w 361496"/>
                  <a:gd name="connsiteY29" fmla="*/ 159404 h 532786"/>
                  <a:gd name="connsiteX30" fmla="*/ 4522 w 361496"/>
                  <a:gd name="connsiteY30" fmla="*/ 178137 h 532786"/>
                  <a:gd name="connsiteX31" fmla="*/ 3931 w 361496"/>
                  <a:gd name="connsiteY31" fmla="*/ 183858 h 532786"/>
                  <a:gd name="connsiteX32" fmla="*/ 0 w 361496"/>
                  <a:gd name="connsiteY32" fmla="*/ 265599 h 532786"/>
                  <a:gd name="connsiteX33" fmla="*/ 39533 w 361496"/>
                  <a:gd name="connsiteY33" fmla="*/ 460660 h 532786"/>
                  <a:gd name="connsiteX34" fmla="*/ 178635 w 361496"/>
                  <a:gd name="connsiteY34" fmla="*/ 532583 h 532786"/>
                  <a:gd name="connsiteX35" fmla="*/ 198715 w 361496"/>
                  <a:gd name="connsiteY35" fmla="*/ 532786 h 532786"/>
                  <a:gd name="connsiteX36" fmla="*/ 204806 w 361496"/>
                  <a:gd name="connsiteY36" fmla="*/ 532620 h 532786"/>
                  <a:gd name="connsiteX37" fmla="*/ 237787 w 361496"/>
                  <a:gd name="connsiteY37" fmla="*/ 531790 h 532786"/>
                  <a:gd name="connsiteX38" fmla="*/ 252939 w 361496"/>
                  <a:gd name="connsiteY38" fmla="*/ 530959 h 532786"/>
                  <a:gd name="connsiteX39" fmla="*/ 283170 w 361496"/>
                  <a:gd name="connsiteY39" fmla="*/ 528302 h 532786"/>
                  <a:gd name="connsiteX40" fmla="*/ 295775 w 361496"/>
                  <a:gd name="connsiteY40" fmla="*/ 526677 h 532786"/>
                  <a:gd name="connsiteX41" fmla="*/ 323976 w 361496"/>
                  <a:gd name="connsiteY41" fmla="*/ 522063 h 532786"/>
                  <a:gd name="connsiteX42" fmla="*/ 333315 w 361496"/>
                  <a:gd name="connsiteY42" fmla="*/ 519959 h 532786"/>
                  <a:gd name="connsiteX43" fmla="*/ 356698 w 361496"/>
                  <a:gd name="connsiteY43" fmla="*/ 513869 h 532786"/>
                  <a:gd name="connsiteX44" fmla="*/ 361423 w 361496"/>
                  <a:gd name="connsiteY44" fmla="*/ 512632 h 532786"/>
                  <a:gd name="connsiteX45" fmla="*/ 361496 w 361496"/>
                  <a:gd name="connsiteY45" fmla="*/ 512596 h 532786"/>
                  <a:gd name="connsiteX46" fmla="*/ 361496 w 361496"/>
                  <a:gd name="connsiteY46" fmla="*/ 434638 h 532786"/>
                  <a:gd name="connsiteX47" fmla="*/ 361386 w 361496"/>
                  <a:gd name="connsiteY47" fmla="*/ 434638 h 532786"/>
                  <a:gd name="connsiteX48" fmla="*/ 202240 w 361496"/>
                  <a:gd name="connsiteY48" fmla="*/ 440322 h 532786"/>
                  <a:gd name="connsiteX49" fmla="*/ 120573 w 361496"/>
                  <a:gd name="connsiteY49" fmla="*/ 397596 h 532786"/>
                  <a:gd name="connsiteX50" fmla="*/ 100566 w 361496"/>
                  <a:gd name="connsiteY50" fmla="*/ 267039 h 532786"/>
                  <a:gd name="connsiteX51" fmla="*/ 123766 w 361496"/>
                  <a:gd name="connsiteY51" fmla="*/ 120222 h 532786"/>
                  <a:gd name="connsiteX52" fmla="*/ 202240 w 361496"/>
                  <a:gd name="connsiteY52" fmla="*/ 92298 h 532786"/>
                  <a:gd name="connsiteX53" fmla="*/ 359116 w 361496"/>
                  <a:gd name="connsiteY53" fmla="*/ 102043 h 532786"/>
                  <a:gd name="connsiteX54" fmla="*/ 361386 w 361496"/>
                  <a:gd name="connsiteY54" fmla="*/ 102283 h 532786"/>
                  <a:gd name="connsiteX55" fmla="*/ 361496 w 361496"/>
                  <a:gd name="connsiteY55" fmla="*/ 102283 h 532786"/>
                  <a:gd name="connsiteX56" fmla="*/ 361496 w 361496"/>
                  <a:gd name="connsiteY56" fmla="*/ 23568 h 532786"/>
                  <a:gd name="connsiteX57" fmla="*/ 361423 w 361496"/>
                  <a:gd name="connsiteY57" fmla="*/ 23531 h 532786"/>
                  <a:gd name="connsiteX58" fmla="*/ 178598 w 361496"/>
                  <a:gd name="connsiteY58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61496" h="532786">
                    <a:moveTo>
                      <a:pt x="83402" y="506431"/>
                    </a:moveTo>
                    <a:cubicBezTo>
                      <a:pt x="82055" y="505564"/>
                      <a:pt x="80579" y="504807"/>
                      <a:pt x="79231" y="503847"/>
                    </a:cubicBezTo>
                    <a:cubicBezTo>
                      <a:pt x="80579" y="504807"/>
                      <a:pt x="82055" y="505564"/>
                      <a:pt x="83402" y="506431"/>
                    </a:cubicBezTo>
                    <a:moveTo>
                      <a:pt x="64633" y="491796"/>
                    </a:moveTo>
                    <a:cubicBezTo>
                      <a:pt x="64744" y="491870"/>
                      <a:pt x="64836" y="491906"/>
                      <a:pt x="64946" y="492035"/>
                    </a:cubicBezTo>
                    <a:cubicBezTo>
                      <a:pt x="64836" y="491925"/>
                      <a:pt x="64744" y="491870"/>
                      <a:pt x="64633" y="491796"/>
                    </a:cubicBezTo>
                    <a:moveTo>
                      <a:pt x="100954" y="516268"/>
                    </a:moveTo>
                    <a:cubicBezTo>
                      <a:pt x="99201" y="515438"/>
                      <a:pt x="97337" y="514755"/>
                      <a:pt x="95620" y="513887"/>
                    </a:cubicBezTo>
                    <a:cubicBezTo>
                      <a:pt x="97318" y="514755"/>
                      <a:pt x="99201" y="515419"/>
                      <a:pt x="100954" y="516268"/>
                    </a:cubicBezTo>
                    <a:moveTo>
                      <a:pt x="117620" y="522949"/>
                    </a:moveTo>
                    <a:cubicBezTo>
                      <a:pt x="116420" y="522543"/>
                      <a:pt x="115073" y="522266"/>
                      <a:pt x="113836" y="521842"/>
                    </a:cubicBezTo>
                    <a:cubicBezTo>
                      <a:pt x="115036" y="522266"/>
                      <a:pt x="116420" y="522543"/>
                      <a:pt x="117620" y="522949"/>
                    </a:cubicBezTo>
                    <a:moveTo>
                      <a:pt x="178598" y="0"/>
                    </a:moveTo>
                    <a:cubicBezTo>
                      <a:pt x="161010" y="0"/>
                      <a:pt x="144953" y="1587"/>
                      <a:pt x="130188" y="4651"/>
                    </a:cubicBezTo>
                    <a:cubicBezTo>
                      <a:pt x="128951" y="4891"/>
                      <a:pt x="127918" y="5278"/>
                      <a:pt x="126774" y="5518"/>
                    </a:cubicBezTo>
                    <a:cubicBezTo>
                      <a:pt x="120923" y="6866"/>
                      <a:pt x="115202" y="8305"/>
                      <a:pt x="109831" y="10132"/>
                    </a:cubicBezTo>
                    <a:cubicBezTo>
                      <a:pt x="106934" y="11092"/>
                      <a:pt x="104350" y="12365"/>
                      <a:pt x="101600" y="13473"/>
                    </a:cubicBezTo>
                    <a:cubicBezTo>
                      <a:pt x="98130" y="14857"/>
                      <a:pt x="94568" y="16130"/>
                      <a:pt x="91302" y="17773"/>
                    </a:cubicBezTo>
                    <a:cubicBezTo>
                      <a:pt x="88312" y="19286"/>
                      <a:pt x="85654" y="21077"/>
                      <a:pt x="82830" y="22738"/>
                    </a:cubicBezTo>
                    <a:cubicBezTo>
                      <a:pt x="80043" y="24362"/>
                      <a:pt x="77183" y="25875"/>
                      <a:pt x="74562" y="27702"/>
                    </a:cubicBezTo>
                    <a:cubicBezTo>
                      <a:pt x="72366" y="29252"/>
                      <a:pt x="70428" y="31043"/>
                      <a:pt x="68324" y="32722"/>
                    </a:cubicBezTo>
                    <a:cubicBezTo>
                      <a:pt x="65389" y="35066"/>
                      <a:pt x="62363" y="37336"/>
                      <a:pt x="59613" y="39957"/>
                    </a:cubicBezTo>
                    <a:cubicBezTo>
                      <a:pt x="58856" y="40677"/>
                      <a:pt x="58266" y="41507"/>
                      <a:pt x="57509" y="42227"/>
                    </a:cubicBezTo>
                    <a:cubicBezTo>
                      <a:pt x="49351" y="50385"/>
                      <a:pt x="41987" y="59576"/>
                      <a:pt x="35749" y="70151"/>
                    </a:cubicBezTo>
                    <a:cubicBezTo>
                      <a:pt x="29271" y="81206"/>
                      <a:pt x="23734" y="93867"/>
                      <a:pt x="19047" y="108023"/>
                    </a:cubicBezTo>
                    <a:cubicBezTo>
                      <a:pt x="18880" y="108503"/>
                      <a:pt x="18770" y="109019"/>
                      <a:pt x="18604" y="109536"/>
                    </a:cubicBezTo>
                    <a:cubicBezTo>
                      <a:pt x="16573" y="115774"/>
                      <a:pt x="14709" y="122308"/>
                      <a:pt x="12993" y="129192"/>
                    </a:cubicBezTo>
                    <a:cubicBezTo>
                      <a:pt x="12587" y="130908"/>
                      <a:pt x="12273" y="132698"/>
                      <a:pt x="11922" y="134396"/>
                    </a:cubicBezTo>
                    <a:cubicBezTo>
                      <a:pt x="10575" y="140247"/>
                      <a:pt x="9302" y="146171"/>
                      <a:pt x="8176" y="152446"/>
                    </a:cubicBezTo>
                    <a:cubicBezTo>
                      <a:pt x="7825" y="154716"/>
                      <a:pt x="7493" y="157097"/>
                      <a:pt x="7106" y="159404"/>
                    </a:cubicBezTo>
                    <a:cubicBezTo>
                      <a:pt x="6183" y="165494"/>
                      <a:pt x="5278" y="171622"/>
                      <a:pt x="4522" y="178137"/>
                    </a:cubicBezTo>
                    <a:cubicBezTo>
                      <a:pt x="4282" y="180001"/>
                      <a:pt x="4116" y="181957"/>
                      <a:pt x="3931" y="183858"/>
                    </a:cubicBezTo>
                    <a:cubicBezTo>
                      <a:pt x="1384" y="208128"/>
                      <a:pt x="0" y="235092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2" y="532675"/>
                      <a:pt x="204806" y="532620"/>
                    </a:cubicBezTo>
                    <a:cubicBezTo>
                      <a:pt x="216174" y="532583"/>
                      <a:pt x="227119" y="532214"/>
                      <a:pt x="237787" y="531790"/>
                    </a:cubicBezTo>
                    <a:cubicBezTo>
                      <a:pt x="242917" y="531550"/>
                      <a:pt x="247974" y="531273"/>
                      <a:pt x="252939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520" y="525367"/>
                      <a:pt x="315025" y="523853"/>
                      <a:pt x="323976" y="522063"/>
                    </a:cubicBezTo>
                    <a:cubicBezTo>
                      <a:pt x="327206" y="521436"/>
                      <a:pt x="330214" y="520624"/>
                      <a:pt x="333315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2" y="513426"/>
                      <a:pt x="359965" y="513112"/>
                      <a:pt x="361423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6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914" y="440322"/>
                      <a:pt x="135928" y="426757"/>
                      <a:pt x="120573" y="397596"/>
                    </a:cubicBezTo>
                    <a:cubicBezTo>
                      <a:pt x="106731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66" y="120222"/>
                    </a:cubicBezTo>
                    <a:cubicBezTo>
                      <a:pt x="139638" y="96875"/>
                      <a:pt x="164572" y="92298"/>
                      <a:pt x="202240" y="92298"/>
                    </a:cubicBezTo>
                    <a:cubicBezTo>
                      <a:pt x="257848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56" y="6792"/>
                      <a:pt x="250669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6" name="Freeform: Shape 98">
              <a:extLst>
                <a:ext uri="{FF2B5EF4-FFF2-40B4-BE49-F238E27FC236}">
                  <a16:creationId xmlns:a16="http://schemas.microsoft.com/office/drawing/2014/main" id="{50D61CEA-315B-C2CC-8304-BF946FF5B7F4}"/>
                </a:ext>
              </a:extLst>
            </p:cNvPr>
            <p:cNvSpPr/>
            <p:nvPr/>
          </p:nvSpPr>
          <p:spPr>
            <a:xfrm>
              <a:off x="5014222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4 w 100603"/>
                <a:gd name="connsiteY1" fmla="*/ 0 h 522598"/>
                <a:gd name="connsiteX2" fmla="*/ 100604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4" y="0"/>
                  </a:lnTo>
                  <a:lnTo>
                    <a:pt x="100604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99">
              <a:extLst>
                <a:ext uri="{FF2B5EF4-FFF2-40B4-BE49-F238E27FC236}">
                  <a16:creationId xmlns:a16="http://schemas.microsoft.com/office/drawing/2014/main" id="{76D5AC67-C1A6-EBD1-72AD-98115FDFC1CE}"/>
                </a:ext>
              </a:extLst>
            </p:cNvPr>
            <p:cNvSpPr/>
            <p:nvPr/>
          </p:nvSpPr>
          <p:spPr>
            <a:xfrm>
              <a:off x="5203821" y="5067666"/>
              <a:ext cx="344996" cy="524979"/>
            </a:xfrm>
            <a:custGeom>
              <a:avLst/>
              <a:gdLst>
                <a:gd name="connsiteX0" fmla="*/ 105328 w 344996"/>
                <a:gd name="connsiteY0" fmla="*/ 416293 h 524979"/>
                <a:gd name="connsiteX1" fmla="*/ 104405 w 344996"/>
                <a:gd name="connsiteY1" fmla="*/ 414816 h 524979"/>
                <a:gd name="connsiteX2" fmla="*/ 105328 w 344996"/>
                <a:gd name="connsiteY2" fmla="*/ 416293 h 524979"/>
                <a:gd name="connsiteX3" fmla="*/ 110293 w 344996"/>
                <a:gd name="connsiteY3" fmla="*/ 422660 h 524979"/>
                <a:gd name="connsiteX4" fmla="*/ 108946 w 344996"/>
                <a:gd name="connsiteY4" fmla="*/ 421553 h 524979"/>
                <a:gd name="connsiteX5" fmla="*/ 110293 w 344996"/>
                <a:gd name="connsiteY5" fmla="*/ 422660 h 524979"/>
                <a:gd name="connsiteX6" fmla="*/ 28071 w 344996"/>
                <a:gd name="connsiteY6" fmla="*/ 497610 h 524979"/>
                <a:gd name="connsiteX7" fmla="*/ 27961 w 344996"/>
                <a:gd name="connsiteY7" fmla="*/ 497443 h 524979"/>
                <a:gd name="connsiteX8" fmla="*/ 29825 w 344996"/>
                <a:gd name="connsiteY8" fmla="*/ 499160 h 524979"/>
                <a:gd name="connsiteX9" fmla="*/ 28071 w 344996"/>
                <a:gd name="connsiteY9" fmla="*/ 497610 h 524979"/>
                <a:gd name="connsiteX10" fmla="*/ 15540 w 344996"/>
                <a:gd name="connsiteY10" fmla="*/ 482014 h 524979"/>
                <a:gd name="connsiteX11" fmla="*/ 16370 w 344996"/>
                <a:gd name="connsiteY11" fmla="*/ 483325 h 524979"/>
                <a:gd name="connsiteX12" fmla="*/ 15540 w 344996"/>
                <a:gd name="connsiteY12" fmla="*/ 482014 h 524979"/>
                <a:gd name="connsiteX13" fmla="*/ 1864 w 344996"/>
                <a:gd name="connsiteY13" fmla="*/ 442629 h 524979"/>
                <a:gd name="connsiteX14" fmla="*/ 2270 w 344996"/>
                <a:gd name="connsiteY14" fmla="*/ 444936 h 524979"/>
                <a:gd name="connsiteX15" fmla="*/ 1864 w 344996"/>
                <a:gd name="connsiteY15" fmla="*/ 442629 h 524979"/>
                <a:gd name="connsiteX16" fmla="*/ 2141 w 344996"/>
                <a:gd name="connsiteY16" fmla="*/ 83440 h 524979"/>
                <a:gd name="connsiteX17" fmla="*/ 1901 w 344996"/>
                <a:gd name="connsiteY17" fmla="*/ 85119 h 524979"/>
                <a:gd name="connsiteX18" fmla="*/ 2141 w 344996"/>
                <a:gd name="connsiteY18" fmla="*/ 83440 h 524979"/>
                <a:gd name="connsiteX19" fmla="*/ 28311 w 344996"/>
                <a:gd name="connsiteY19" fmla="*/ 28828 h 524979"/>
                <a:gd name="connsiteX20" fmla="*/ 28514 w 344996"/>
                <a:gd name="connsiteY20" fmla="*/ 28662 h 524979"/>
                <a:gd name="connsiteX21" fmla="*/ 28108 w 344996"/>
                <a:gd name="connsiteY21" fmla="*/ 29068 h 524979"/>
                <a:gd name="connsiteX22" fmla="*/ 28311 w 344996"/>
                <a:gd name="connsiteY22" fmla="*/ 28828 h 524979"/>
                <a:gd name="connsiteX23" fmla="*/ 114076 w 344996"/>
                <a:gd name="connsiteY23" fmla="*/ 37 h 524979"/>
                <a:gd name="connsiteX24" fmla="*/ 111326 w 344996"/>
                <a:gd name="connsiteY24" fmla="*/ 0 h 524979"/>
                <a:gd name="connsiteX25" fmla="*/ 75411 w 344996"/>
                <a:gd name="connsiteY25" fmla="*/ 4024 h 524979"/>
                <a:gd name="connsiteX26" fmla="*/ 75374 w 344996"/>
                <a:gd name="connsiteY26" fmla="*/ 4061 h 524979"/>
                <a:gd name="connsiteX27" fmla="*/ 65795 w 344996"/>
                <a:gd name="connsiteY27" fmla="*/ 6681 h 524979"/>
                <a:gd name="connsiteX28" fmla="*/ 65592 w 344996"/>
                <a:gd name="connsiteY28" fmla="*/ 6755 h 524979"/>
                <a:gd name="connsiteX29" fmla="*/ 32335 w 344996"/>
                <a:gd name="connsiteY29" fmla="*/ 25137 h 524979"/>
                <a:gd name="connsiteX30" fmla="*/ 30064 w 344996"/>
                <a:gd name="connsiteY30" fmla="*/ 27038 h 524979"/>
                <a:gd name="connsiteX31" fmla="*/ 28108 w 344996"/>
                <a:gd name="connsiteY31" fmla="*/ 28662 h 524979"/>
                <a:gd name="connsiteX32" fmla="*/ 26429 w 344996"/>
                <a:gd name="connsiteY32" fmla="*/ 30803 h 524979"/>
                <a:gd name="connsiteX33" fmla="*/ 16481 w 344996"/>
                <a:gd name="connsiteY33" fmla="*/ 43206 h 524979"/>
                <a:gd name="connsiteX34" fmla="*/ 14580 w 344996"/>
                <a:gd name="connsiteY34" fmla="*/ 46749 h 524979"/>
                <a:gd name="connsiteX35" fmla="*/ 8489 w 344996"/>
                <a:gd name="connsiteY35" fmla="*/ 59520 h 524979"/>
                <a:gd name="connsiteX36" fmla="*/ 6625 w 344996"/>
                <a:gd name="connsiteY36" fmla="*/ 64171 h 524979"/>
                <a:gd name="connsiteX37" fmla="*/ 2491 w 344996"/>
                <a:gd name="connsiteY37" fmla="*/ 81040 h 524979"/>
                <a:gd name="connsiteX38" fmla="*/ 1458 w 344996"/>
                <a:gd name="connsiteY38" fmla="*/ 88164 h 524979"/>
                <a:gd name="connsiteX39" fmla="*/ 314 w 344996"/>
                <a:gd name="connsiteY39" fmla="*/ 104313 h 524979"/>
                <a:gd name="connsiteX40" fmla="*/ 0 w 344996"/>
                <a:gd name="connsiteY40" fmla="*/ 108613 h 524979"/>
                <a:gd name="connsiteX41" fmla="*/ 0 w 344996"/>
                <a:gd name="connsiteY41" fmla="*/ 419744 h 524979"/>
                <a:gd name="connsiteX42" fmla="*/ 351 w 344996"/>
                <a:gd name="connsiteY42" fmla="*/ 424635 h 524979"/>
                <a:gd name="connsiteX43" fmla="*/ 1458 w 344996"/>
                <a:gd name="connsiteY43" fmla="*/ 440027 h 524979"/>
                <a:gd name="connsiteX44" fmla="*/ 2658 w 344996"/>
                <a:gd name="connsiteY44" fmla="*/ 447539 h 524979"/>
                <a:gd name="connsiteX45" fmla="*/ 6164 w 344996"/>
                <a:gd name="connsiteY45" fmla="*/ 461454 h 524979"/>
                <a:gd name="connsiteX46" fmla="*/ 7751 w 344996"/>
                <a:gd name="connsiteY46" fmla="*/ 466382 h 524979"/>
                <a:gd name="connsiteX47" fmla="*/ 14432 w 344996"/>
                <a:gd name="connsiteY47" fmla="*/ 480187 h 524979"/>
                <a:gd name="connsiteX48" fmla="*/ 17330 w 344996"/>
                <a:gd name="connsiteY48" fmla="*/ 484838 h 524979"/>
                <a:gd name="connsiteX49" fmla="*/ 26872 w 344996"/>
                <a:gd name="connsiteY49" fmla="*/ 496484 h 524979"/>
                <a:gd name="connsiteX50" fmla="*/ 27905 w 344996"/>
                <a:gd name="connsiteY50" fmla="*/ 497720 h 524979"/>
                <a:gd name="connsiteX51" fmla="*/ 33036 w 344996"/>
                <a:gd name="connsiteY51" fmla="*/ 501984 h 524979"/>
                <a:gd name="connsiteX52" fmla="*/ 34863 w 344996"/>
                <a:gd name="connsiteY52" fmla="*/ 503497 h 524979"/>
                <a:gd name="connsiteX53" fmla="*/ 41673 w 344996"/>
                <a:gd name="connsiteY53" fmla="*/ 508111 h 524979"/>
                <a:gd name="connsiteX54" fmla="*/ 44220 w 344996"/>
                <a:gd name="connsiteY54" fmla="*/ 509624 h 524979"/>
                <a:gd name="connsiteX55" fmla="*/ 50975 w 344996"/>
                <a:gd name="connsiteY55" fmla="*/ 513131 h 524979"/>
                <a:gd name="connsiteX56" fmla="*/ 54113 w 344996"/>
                <a:gd name="connsiteY56" fmla="*/ 514570 h 524979"/>
                <a:gd name="connsiteX57" fmla="*/ 60923 w 344996"/>
                <a:gd name="connsiteY57" fmla="*/ 517228 h 524979"/>
                <a:gd name="connsiteX58" fmla="*/ 64337 w 344996"/>
                <a:gd name="connsiteY58" fmla="*/ 518336 h 524979"/>
                <a:gd name="connsiteX59" fmla="*/ 71332 w 344996"/>
                <a:gd name="connsiteY59" fmla="*/ 520329 h 524979"/>
                <a:gd name="connsiteX60" fmla="*/ 74433 w 344996"/>
                <a:gd name="connsiteY60" fmla="*/ 521049 h 524979"/>
                <a:gd name="connsiteX61" fmla="*/ 82147 w 344996"/>
                <a:gd name="connsiteY61" fmla="*/ 522599 h 524979"/>
                <a:gd name="connsiteX62" fmla="*/ 83864 w 344996"/>
                <a:gd name="connsiteY62" fmla="*/ 522876 h 524979"/>
                <a:gd name="connsiteX63" fmla="*/ 111474 w 344996"/>
                <a:gd name="connsiteY63" fmla="*/ 524980 h 524979"/>
                <a:gd name="connsiteX64" fmla="*/ 121255 w 344996"/>
                <a:gd name="connsiteY64" fmla="*/ 524777 h 524979"/>
                <a:gd name="connsiteX65" fmla="*/ 344923 w 344996"/>
                <a:gd name="connsiteY65" fmla="*/ 512596 h 524979"/>
                <a:gd name="connsiteX66" fmla="*/ 344997 w 344996"/>
                <a:gd name="connsiteY66" fmla="*/ 512596 h 524979"/>
                <a:gd name="connsiteX67" fmla="*/ 344997 w 344996"/>
                <a:gd name="connsiteY67" fmla="*/ 430301 h 524979"/>
                <a:gd name="connsiteX68" fmla="*/ 143716 w 344996"/>
                <a:gd name="connsiteY68" fmla="*/ 430301 h 524979"/>
                <a:gd name="connsiteX69" fmla="*/ 114445 w 344996"/>
                <a:gd name="connsiteY69" fmla="*/ 425687 h 524979"/>
                <a:gd name="connsiteX70" fmla="*/ 108447 w 344996"/>
                <a:gd name="connsiteY70" fmla="*/ 420833 h 524979"/>
                <a:gd name="connsiteX71" fmla="*/ 108004 w 344996"/>
                <a:gd name="connsiteY71" fmla="*/ 420150 h 524979"/>
                <a:gd name="connsiteX72" fmla="*/ 104110 w 344996"/>
                <a:gd name="connsiteY72" fmla="*/ 413857 h 524979"/>
                <a:gd name="connsiteX73" fmla="*/ 103630 w 344996"/>
                <a:gd name="connsiteY73" fmla="*/ 412472 h 524979"/>
                <a:gd name="connsiteX74" fmla="*/ 100566 w 344996"/>
                <a:gd name="connsiteY74" fmla="*/ 393296 h 524979"/>
                <a:gd name="connsiteX75" fmla="*/ 100566 w 344996"/>
                <a:gd name="connsiteY75" fmla="*/ 312127 h 524979"/>
                <a:gd name="connsiteX76" fmla="*/ 312625 w 344996"/>
                <a:gd name="connsiteY76" fmla="*/ 305723 h 524979"/>
                <a:gd name="connsiteX77" fmla="*/ 312736 w 344996"/>
                <a:gd name="connsiteY77" fmla="*/ 305723 h 524979"/>
                <a:gd name="connsiteX78" fmla="*/ 312736 w 344996"/>
                <a:gd name="connsiteY78" fmla="*/ 222671 h 524979"/>
                <a:gd name="connsiteX79" fmla="*/ 100566 w 344996"/>
                <a:gd name="connsiteY79" fmla="*/ 215547 h 524979"/>
                <a:gd name="connsiteX80" fmla="*/ 100566 w 344996"/>
                <a:gd name="connsiteY80" fmla="*/ 134286 h 524979"/>
                <a:gd name="connsiteX81" fmla="*/ 137718 w 344996"/>
                <a:gd name="connsiteY81" fmla="*/ 94476 h 524979"/>
                <a:gd name="connsiteX82" fmla="*/ 344997 w 344996"/>
                <a:gd name="connsiteY82" fmla="*/ 94476 h 524979"/>
                <a:gd name="connsiteX83" fmla="*/ 344997 w 344996"/>
                <a:gd name="connsiteY83" fmla="*/ 11462 h 524979"/>
                <a:gd name="connsiteX84" fmla="*/ 344923 w 344996"/>
                <a:gd name="connsiteY84" fmla="*/ 11425 h 524979"/>
                <a:gd name="connsiteX85" fmla="*/ 114076 w 344996"/>
                <a:gd name="connsiteY85" fmla="*/ 37 h 52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44996" h="524979">
                  <a:moveTo>
                    <a:pt x="105328" y="416293"/>
                  </a:moveTo>
                  <a:cubicBezTo>
                    <a:pt x="105014" y="415776"/>
                    <a:pt x="104701" y="415370"/>
                    <a:pt x="104405" y="414816"/>
                  </a:cubicBezTo>
                  <a:cubicBezTo>
                    <a:pt x="104645" y="415388"/>
                    <a:pt x="105014" y="415776"/>
                    <a:pt x="105328" y="416293"/>
                  </a:cubicBezTo>
                  <a:moveTo>
                    <a:pt x="110293" y="422660"/>
                  </a:moveTo>
                  <a:cubicBezTo>
                    <a:pt x="109850" y="422254"/>
                    <a:pt x="109333" y="421977"/>
                    <a:pt x="108946" y="421553"/>
                  </a:cubicBezTo>
                  <a:cubicBezTo>
                    <a:pt x="109352" y="421996"/>
                    <a:pt x="109905" y="422272"/>
                    <a:pt x="110293" y="422660"/>
                  </a:cubicBezTo>
                  <a:moveTo>
                    <a:pt x="28071" y="497610"/>
                  </a:moveTo>
                  <a:cubicBezTo>
                    <a:pt x="28034" y="497573"/>
                    <a:pt x="27998" y="497536"/>
                    <a:pt x="27961" y="497443"/>
                  </a:cubicBezTo>
                  <a:cubicBezTo>
                    <a:pt x="28551" y="498034"/>
                    <a:pt x="29234" y="498551"/>
                    <a:pt x="29825" y="499160"/>
                  </a:cubicBezTo>
                  <a:cubicBezTo>
                    <a:pt x="29271" y="498643"/>
                    <a:pt x="28588" y="498126"/>
                    <a:pt x="28071" y="497610"/>
                  </a:cubicBezTo>
                  <a:moveTo>
                    <a:pt x="15540" y="482014"/>
                  </a:moveTo>
                  <a:cubicBezTo>
                    <a:pt x="15816" y="482457"/>
                    <a:pt x="16094" y="482882"/>
                    <a:pt x="16370" y="483325"/>
                  </a:cubicBezTo>
                  <a:cubicBezTo>
                    <a:pt x="16112" y="482882"/>
                    <a:pt x="15835" y="482457"/>
                    <a:pt x="15540" y="482014"/>
                  </a:cubicBezTo>
                  <a:moveTo>
                    <a:pt x="1864" y="442629"/>
                  </a:moveTo>
                  <a:cubicBezTo>
                    <a:pt x="1974" y="443386"/>
                    <a:pt x="2141" y="444180"/>
                    <a:pt x="2270" y="444936"/>
                  </a:cubicBezTo>
                  <a:cubicBezTo>
                    <a:pt x="2141" y="444143"/>
                    <a:pt x="1974" y="443386"/>
                    <a:pt x="1864" y="442629"/>
                  </a:cubicBezTo>
                  <a:moveTo>
                    <a:pt x="2141" y="83440"/>
                  </a:moveTo>
                  <a:cubicBezTo>
                    <a:pt x="2067" y="83993"/>
                    <a:pt x="1974" y="84547"/>
                    <a:pt x="1901" y="85119"/>
                  </a:cubicBezTo>
                  <a:cubicBezTo>
                    <a:pt x="1974" y="84565"/>
                    <a:pt x="2067" y="83993"/>
                    <a:pt x="2141" y="83440"/>
                  </a:cubicBezTo>
                  <a:moveTo>
                    <a:pt x="28311" y="28828"/>
                  </a:moveTo>
                  <a:cubicBezTo>
                    <a:pt x="28348" y="28791"/>
                    <a:pt x="28422" y="28718"/>
                    <a:pt x="28514" y="28662"/>
                  </a:cubicBezTo>
                  <a:cubicBezTo>
                    <a:pt x="28348" y="28773"/>
                    <a:pt x="28237" y="28939"/>
                    <a:pt x="28108" y="29068"/>
                  </a:cubicBezTo>
                  <a:cubicBezTo>
                    <a:pt x="28201" y="28995"/>
                    <a:pt x="28237" y="28902"/>
                    <a:pt x="28311" y="28828"/>
                  </a:cubicBezTo>
                  <a:moveTo>
                    <a:pt x="114076" y="37"/>
                  </a:moveTo>
                  <a:cubicBezTo>
                    <a:pt x="113209" y="0"/>
                    <a:pt x="112286" y="0"/>
                    <a:pt x="111326" y="0"/>
                  </a:cubicBezTo>
                  <a:cubicBezTo>
                    <a:pt x="100474" y="0"/>
                    <a:pt x="88016" y="1071"/>
                    <a:pt x="75411" y="4024"/>
                  </a:cubicBezTo>
                  <a:lnTo>
                    <a:pt x="75374" y="4061"/>
                  </a:lnTo>
                  <a:cubicBezTo>
                    <a:pt x="72144" y="4817"/>
                    <a:pt x="68970" y="5685"/>
                    <a:pt x="65795" y="6681"/>
                  </a:cubicBezTo>
                  <a:cubicBezTo>
                    <a:pt x="65721" y="6718"/>
                    <a:pt x="65684" y="6755"/>
                    <a:pt x="65592" y="6755"/>
                  </a:cubicBezTo>
                  <a:cubicBezTo>
                    <a:pt x="53817" y="10576"/>
                    <a:pt x="42356" y="16463"/>
                    <a:pt x="32335" y="25137"/>
                  </a:cubicBezTo>
                  <a:cubicBezTo>
                    <a:pt x="31578" y="25765"/>
                    <a:pt x="30784" y="26374"/>
                    <a:pt x="30064" y="27038"/>
                  </a:cubicBezTo>
                  <a:cubicBezTo>
                    <a:pt x="29437" y="27629"/>
                    <a:pt x="28754" y="28072"/>
                    <a:pt x="28108" y="28662"/>
                  </a:cubicBezTo>
                  <a:cubicBezTo>
                    <a:pt x="27481" y="29290"/>
                    <a:pt x="27038" y="30139"/>
                    <a:pt x="26429" y="30803"/>
                  </a:cubicBezTo>
                  <a:cubicBezTo>
                    <a:pt x="22848" y="34550"/>
                    <a:pt x="19471" y="38555"/>
                    <a:pt x="16481" y="43206"/>
                  </a:cubicBezTo>
                  <a:cubicBezTo>
                    <a:pt x="15761" y="44313"/>
                    <a:pt x="15208" y="45587"/>
                    <a:pt x="14580" y="46749"/>
                  </a:cubicBezTo>
                  <a:cubicBezTo>
                    <a:pt x="12273" y="50680"/>
                    <a:pt x="10280" y="54943"/>
                    <a:pt x="8489" y="59520"/>
                  </a:cubicBezTo>
                  <a:cubicBezTo>
                    <a:pt x="7899" y="61071"/>
                    <a:pt x="7179" y="62547"/>
                    <a:pt x="6625" y="64171"/>
                  </a:cubicBezTo>
                  <a:cubicBezTo>
                    <a:pt x="4872" y="69339"/>
                    <a:pt x="3562" y="75024"/>
                    <a:pt x="2491" y="81040"/>
                  </a:cubicBezTo>
                  <a:cubicBezTo>
                    <a:pt x="2085" y="83347"/>
                    <a:pt x="1735" y="85728"/>
                    <a:pt x="1458" y="88164"/>
                  </a:cubicBezTo>
                  <a:cubicBezTo>
                    <a:pt x="830" y="93258"/>
                    <a:pt x="424" y="98629"/>
                    <a:pt x="314" y="104313"/>
                  </a:cubicBezTo>
                  <a:cubicBezTo>
                    <a:pt x="277" y="105790"/>
                    <a:pt x="0" y="107100"/>
                    <a:pt x="0" y="108613"/>
                  </a:cubicBezTo>
                  <a:lnTo>
                    <a:pt x="0" y="419744"/>
                  </a:lnTo>
                  <a:cubicBezTo>
                    <a:pt x="0" y="421497"/>
                    <a:pt x="314" y="422974"/>
                    <a:pt x="351" y="424635"/>
                  </a:cubicBezTo>
                  <a:cubicBezTo>
                    <a:pt x="517" y="430042"/>
                    <a:pt x="830" y="435210"/>
                    <a:pt x="1458" y="440027"/>
                  </a:cubicBezTo>
                  <a:cubicBezTo>
                    <a:pt x="1772" y="442611"/>
                    <a:pt x="2215" y="445121"/>
                    <a:pt x="2658" y="447539"/>
                  </a:cubicBezTo>
                  <a:cubicBezTo>
                    <a:pt x="3617" y="452466"/>
                    <a:pt x="4724" y="457117"/>
                    <a:pt x="6164" y="461454"/>
                  </a:cubicBezTo>
                  <a:cubicBezTo>
                    <a:pt x="6681" y="463079"/>
                    <a:pt x="7161" y="464795"/>
                    <a:pt x="7751" y="466382"/>
                  </a:cubicBezTo>
                  <a:cubicBezTo>
                    <a:pt x="9652" y="471439"/>
                    <a:pt x="11922" y="475924"/>
                    <a:pt x="14432" y="480187"/>
                  </a:cubicBezTo>
                  <a:cubicBezTo>
                    <a:pt x="15355" y="481774"/>
                    <a:pt x="16296" y="483325"/>
                    <a:pt x="17330" y="484838"/>
                  </a:cubicBezTo>
                  <a:cubicBezTo>
                    <a:pt x="20265" y="489101"/>
                    <a:pt x="23420" y="493033"/>
                    <a:pt x="26872" y="496484"/>
                  </a:cubicBezTo>
                  <a:cubicBezTo>
                    <a:pt x="27278" y="496835"/>
                    <a:pt x="27499" y="497351"/>
                    <a:pt x="27905" y="497720"/>
                  </a:cubicBezTo>
                  <a:cubicBezTo>
                    <a:pt x="29530" y="499270"/>
                    <a:pt x="31320" y="500581"/>
                    <a:pt x="33036" y="501984"/>
                  </a:cubicBezTo>
                  <a:cubicBezTo>
                    <a:pt x="33664" y="502463"/>
                    <a:pt x="34272" y="503017"/>
                    <a:pt x="34863" y="503497"/>
                  </a:cubicBezTo>
                  <a:cubicBezTo>
                    <a:pt x="37059" y="505177"/>
                    <a:pt x="39366" y="506671"/>
                    <a:pt x="41673" y="508111"/>
                  </a:cubicBezTo>
                  <a:cubicBezTo>
                    <a:pt x="42541" y="508628"/>
                    <a:pt x="43353" y="509145"/>
                    <a:pt x="44220" y="509624"/>
                  </a:cubicBezTo>
                  <a:cubicBezTo>
                    <a:pt x="46417" y="510898"/>
                    <a:pt x="48668" y="512042"/>
                    <a:pt x="50975" y="513131"/>
                  </a:cubicBezTo>
                  <a:cubicBezTo>
                    <a:pt x="52009" y="513648"/>
                    <a:pt x="53079" y="514128"/>
                    <a:pt x="54113" y="514570"/>
                  </a:cubicBezTo>
                  <a:cubicBezTo>
                    <a:pt x="56383" y="515530"/>
                    <a:pt x="58616" y="516435"/>
                    <a:pt x="60923" y="517228"/>
                  </a:cubicBezTo>
                  <a:cubicBezTo>
                    <a:pt x="62030" y="517634"/>
                    <a:pt x="63193" y="517985"/>
                    <a:pt x="64337" y="518336"/>
                  </a:cubicBezTo>
                  <a:cubicBezTo>
                    <a:pt x="66681" y="519056"/>
                    <a:pt x="68988" y="519775"/>
                    <a:pt x="71332" y="520329"/>
                  </a:cubicBezTo>
                  <a:cubicBezTo>
                    <a:pt x="72366" y="520606"/>
                    <a:pt x="73399" y="520846"/>
                    <a:pt x="74433" y="521049"/>
                  </a:cubicBezTo>
                  <a:cubicBezTo>
                    <a:pt x="76980" y="521639"/>
                    <a:pt x="79563" y="522156"/>
                    <a:pt x="82147" y="522599"/>
                  </a:cubicBezTo>
                  <a:cubicBezTo>
                    <a:pt x="82701" y="522710"/>
                    <a:pt x="83255" y="522802"/>
                    <a:pt x="83864" y="522876"/>
                  </a:cubicBezTo>
                  <a:cubicBezTo>
                    <a:pt x="93331" y="524352"/>
                    <a:pt x="102726" y="524980"/>
                    <a:pt x="111474" y="524980"/>
                  </a:cubicBezTo>
                  <a:cubicBezTo>
                    <a:pt x="114851" y="524980"/>
                    <a:pt x="118118" y="524906"/>
                    <a:pt x="121255" y="524777"/>
                  </a:cubicBezTo>
                  <a:cubicBezTo>
                    <a:pt x="123083" y="524703"/>
                    <a:pt x="304505" y="518262"/>
                    <a:pt x="344923" y="512596"/>
                  </a:cubicBezTo>
                  <a:lnTo>
                    <a:pt x="344997" y="512596"/>
                  </a:lnTo>
                  <a:lnTo>
                    <a:pt x="344997" y="430301"/>
                  </a:lnTo>
                  <a:lnTo>
                    <a:pt x="143716" y="430301"/>
                  </a:lnTo>
                  <a:cubicBezTo>
                    <a:pt x="133326" y="430301"/>
                    <a:pt x="122677" y="430338"/>
                    <a:pt x="114445" y="425687"/>
                  </a:cubicBezTo>
                  <a:cubicBezTo>
                    <a:pt x="112138" y="424413"/>
                    <a:pt x="110145" y="422789"/>
                    <a:pt x="108447" y="420833"/>
                  </a:cubicBezTo>
                  <a:cubicBezTo>
                    <a:pt x="108244" y="420630"/>
                    <a:pt x="108170" y="420353"/>
                    <a:pt x="108004" y="420150"/>
                  </a:cubicBezTo>
                  <a:cubicBezTo>
                    <a:pt x="106454" y="418323"/>
                    <a:pt x="105143" y="416256"/>
                    <a:pt x="104110" y="413857"/>
                  </a:cubicBezTo>
                  <a:cubicBezTo>
                    <a:pt x="103907" y="413450"/>
                    <a:pt x="103833" y="412897"/>
                    <a:pt x="103630" y="412472"/>
                  </a:cubicBezTo>
                  <a:cubicBezTo>
                    <a:pt x="101637" y="407305"/>
                    <a:pt x="100566" y="401011"/>
                    <a:pt x="100566" y="393296"/>
                  </a:cubicBezTo>
                  <a:lnTo>
                    <a:pt x="100566" y="312127"/>
                  </a:lnTo>
                  <a:lnTo>
                    <a:pt x="312625" y="305723"/>
                  </a:lnTo>
                  <a:lnTo>
                    <a:pt x="312736" y="305723"/>
                  </a:lnTo>
                  <a:lnTo>
                    <a:pt x="312736" y="222671"/>
                  </a:lnTo>
                  <a:lnTo>
                    <a:pt x="100566" y="215547"/>
                  </a:lnTo>
                  <a:lnTo>
                    <a:pt x="100566" y="134286"/>
                  </a:lnTo>
                  <a:cubicBezTo>
                    <a:pt x="100566" y="114722"/>
                    <a:pt x="100566" y="94476"/>
                    <a:pt x="137718" y="94476"/>
                  </a:cubicBezTo>
                  <a:lnTo>
                    <a:pt x="344997" y="94476"/>
                  </a:lnTo>
                  <a:lnTo>
                    <a:pt x="344997" y="11462"/>
                  </a:lnTo>
                  <a:lnTo>
                    <a:pt x="344923" y="11425"/>
                  </a:lnTo>
                  <a:cubicBezTo>
                    <a:pt x="299595" y="5075"/>
                    <a:pt x="115903" y="74"/>
                    <a:pt x="114076" y="37"/>
                  </a:cubicBezTo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100">
              <a:extLst>
                <a:ext uri="{FF2B5EF4-FFF2-40B4-BE49-F238E27FC236}">
                  <a16:creationId xmlns:a16="http://schemas.microsoft.com/office/drawing/2014/main" id="{A2E2C9D9-F659-61E5-5AB2-6A333F10F473}"/>
                </a:ext>
              </a:extLst>
            </p:cNvPr>
            <p:cNvSpPr/>
            <p:nvPr/>
          </p:nvSpPr>
          <p:spPr>
            <a:xfrm>
              <a:off x="5619430" y="5067703"/>
              <a:ext cx="410275" cy="522598"/>
            </a:xfrm>
            <a:custGeom>
              <a:avLst/>
              <a:gdLst>
                <a:gd name="connsiteX0" fmla="*/ 309672 w 410275"/>
                <a:gd name="connsiteY0" fmla="*/ 0 h 522598"/>
                <a:gd name="connsiteX1" fmla="*/ 309672 w 410275"/>
                <a:gd name="connsiteY1" fmla="*/ 337246 h 522598"/>
                <a:gd name="connsiteX2" fmla="*/ 101877 w 410275"/>
                <a:gd name="connsiteY2" fmla="*/ 0 h 522598"/>
                <a:gd name="connsiteX3" fmla="*/ 0 w 410275"/>
                <a:gd name="connsiteY3" fmla="*/ 0 h 522598"/>
                <a:gd name="connsiteX4" fmla="*/ 0 w 410275"/>
                <a:gd name="connsiteY4" fmla="*/ 522599 h 522598"/>
                <a:gd name="connsiteX5" fmla="*/ 101323 w 410275"/>
                <a:gd name="connsiteY5" fmla="*/ 522599 h 522598"/>
                <a:gd name="connsiteX6" fmla="*/ 101323 w 410275"/>
                <a:gd name="connsiteY6" fmla="*/ 188915 h 522598"/>
                <a:gd name="connsiteX7" fmla="*/ 309783 w 410275"/>
                <a:gd name="connsiteY7" fmla="*/ 522599 h 522598"/>
                <a:gd name="connsiteX8" fmla="*/ 410276 w 410275"/>
                <a:gd name="connsiteY8" fmla="*/ 522599 h 522598"/>
                <a:gd name="connsiteX9" fmla="*/ 410276 w 410275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75" h="522598">
                  <a:moveTo>
                    <a:pt x="309672" y="0"/>
                  </a:moveTo>
                  <a:lnTo>
                    <a:pt x="309672" y="337246"/>
                  </a:lnTo>
                  <a:lnTo>
                    <a:pt x="101877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23" y="522599"/>
                  </a:lnTo>
                  <a:lnTo>
                    <a:pt x="101323" y="188915"/>
                  </a:lnTo>
                  <a:lnTo>
                    <a:pt x="309783" y="522599"/>
                  </a:lnTo>
                  <a:lnTo>
                    <a:pt x="410276" y="522599"/>
                  </a:lnTo>
                  <a:lnTo>
                    <a:pt x="41027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9" name="Graphic 4">
              <a:extLst>
                <a:ext uri="{FF2B5EF4-FFF2-40B4-BE49-F238E27FC236}">
                  <a16:creationId xmlns:a16="http://schemas.microsoft.com/office/drawing/2014/main" id="{13C57E61-9126-9287-1D58-B3F0ED7CAE91}"/>
                </a:ext>
              </a:extLst>
            </p:cNvPr>
            <p:cNvGrpSpPr/>
            <p:nvPr/>
          </p:nvGrpSpPr>
          <p:grpSpPr>
            <a:xfrm>
              <a:off x="6098860" y="5061963"/>
              <a:ext cx="1521102" cy="532786"/>
              <a:chOff x="6098860" y="5061963"/>
              <a:chExt cx="1521102" cy="532786"/>
            </a:xfrm>
            <a:solidFill>
              <a:srgbClr val="9C9B9B"/>
            </a:solidFill>
          </p:grpSpPr>
          <p:sp>
            <p:nvSpPr>
              <p:cNvPr id="56" name="Freeform: Shape 128">
                <a:extLst>
                  <a:ext uri="{FF2B5EF4-FFF2-40B4-BE49-F238E27FC236}">
                    <a16:creationId xmlns:a16="http://schemas.microsoft.com/office/drawing/2014/main" id="{EBBC45DC-8D11-8DCA-8D4B-6774DF5F5700}"/>
                  </a:ext>
                </a:extLst>
              </p:cNvPr>
              <p:cNvSpPr/>
              <p:nvPr/>
            </p:nvSpPr>
            <p:spPr>
              <a:xfrm>
                <a:off x="6098860" y="5061963"/>
                <a:ext cx="361514" cy="532786"/>
              </a:xfrm>
              <a:custGeom>
                <a:avLst/>
                <a:gdLst>
                  <a:gd name="connsiteX0" fmla="*/ 117472 w 361514"/>
                  <a:gd name="connsiteY0" fmla="*/ 522913 h 532786"/>
                  <a:gd name="connsiteX1" fmla="*/ 113892 w 361514"/>
                  <a:gd name="connsiteY1" fmla="*/ 521842 h 532786"/>
                  <a:gd name="connsiteX2" fmla="*/ 117472 w 361514"/>
                  <a:gd name="connsiteY2" fmla="*/ 522913 h 532786"/>
                  <a:gd name="connsiteX3" fmla="*/ 82941 w 361514"/>
                  <a:gd name="connsiteY3" fmla="*/ 506117 h 532786"/>
                  <a:gd name="connsiteX4" fmla="*/ 79287 w 361514"/>
                  <a:gd name="connsiteY4" fmla="*/ 503884 h 532786"/>
                  <a:gd name="connsiteX5" fmla="*/ 82941 w 361514"/>
                  <a:gd name="connsiteY5" fmla="*/ 506117 h 532786"/>
                  <a:gd name="connsiteX6" fmla="*/ 100677 w 361514"/>
                  <a:gd name="connsiteY6" fmla="*/ 516102 h 532786"/>
                  <a:gd name="connsiteX7" fmla="*/ 95657 w 361514"/>
                  <a:gd name="connsiteY7" fmla="*/ 513869 h 532786"/>
                  <a:gd name="connsiteX8" fmla="*/ 100677 w 361514"/>
                  <a:gd name="connsiteY8" fmla="*/ 516102 h 532786"/>
                  <a:gd name="connsiteX9" fmla="*/ 178598 w 361514"/>
                  <a:gd name="connsiteY9" fmla="*/ 0 h 532786"/>
                  <a:gd name="connsiteX10" fmla="*/ 130151 w 361514"/>
                  <a:gd name="connsiteY10" fmla="*/ 4651 h 532786"/>
                  <a:gd name="connsiteX11" fmla="*/ 126922 w 361514"/>
                  <a:gd name="connsiteY11" fmla="*/ 5481 h 532786"/>
                  <a:gd name="connsiteX12" fmla="*/ 109776 w 361514"/>
                  <a:gd name="connsiteY12" fmla="*/ 10132 h 532786"/>
                  <a:gd name="connsiteX13" fmla="*/ 101619 w 361514"/>
                  <a:gd name="connsiteY13" fmla="*/ 13436 h 532786"/>
                  <a:gd name="connsiteX14" fmla="*/ 91283 w 361514"/>
                  <a:gd name="connsiteY14" fmla="*/ 17773 h 532786"/>
                  <a:gd name="connsiteX15" fmla="*/ 82738 w 361514"/>
                  <a:gd name="connsiteY15" fmla="*/ 22793 h 532786"/>
                  <a:gd name="connsiteX16" fmla="*/ 74543 w 361514"/>
                  <a:gd name="connsiteY16" fmla="*/ 27721 h 532786"/>
                  <a:gd name="connsiteX17" fmla="*/ 68065 w 361514"/>
                  <a:gd name="connsiteY17" fmla="*/ 32925 h 532786"/>
                  <a:gd name="connsiteX18" fmla="*/ 59594 w 361514"/>
                  <a:gd name="connsiteY18" fmla="*/ 39920 h 532786"/>
                  <a:gd name="connsiteX19" fmla="*/ 56973 w 361514"/>
                  <a:gd name="connsiteY19" fmla="*/ 42781 h 532786"/>
                  <a:gd name="connsiteX20" fmla="*/ 35730 w 361514"/>
                  <a:gd name="connsiteY20" fmla="*/ 70151 h 532786"/>
                  <a:gd name="connsiteX21" fmla="*/ 19102 w 361514"/>
                  <a:gd name="connsiteY21" fmla="*/ 107820 h 532786"/>
                  <a:gd name="connsiteX22" fmla="*/ 18234 w 361514"/>
                  <a:gd name="connsiteY22" fmla="*/ 110680 h 532786"/>
                  <a:gd name="connsiteX23" fmla="*/ 13067 w 361514"/>
                  <a:gd name="connsiteY23" fmla="*/ 128970 h 532786"/>
                  <a:gd name="connsiteX24" fmla="*/ 11627 w 361514"/>
                  <a:gd name="connsiteY24" fmla="*/ 135485 h 532786"/>
                  <a:gd name="connsiteX25" fmla="*/ 8213 w 361514"/>
                  <a:gd name="connsiteY25" fmla="*/ 152188 h 532786"/>
                  <a:gd name="connsiteX26" fmla="*/ 6939 w 361514"/>
                  <a:gd name="connsiteY26" fmla="*/ 160696 h 532786"/>
                  <a:gd name="connsiteX27" fmla="*/ 4559 w 361514"/>
                  <a:gd name="connsiteY27" fmla="*/ 177768 h 532786"/>
                  <a:gd name="connsiteX28" fmla="*/ 3765 w 361514"/>
                  <a:gd name="connsiteY28" fmla="*/ 185648 h 532786"/>
                  <a:gd name="connsiteX29" fmla="*/ 1938 w 361514"/>
                  <a:gd name="connsiteY29" fmla="*/ 205968 h 532786"/>
                  <a:gd name="connsiteX30" fmla="*/ 1864 w 361514"/>
                  <a:gd name="connsiteY30" fmla="*/ 207962 h 532786"/>
                  <a:gd name="connsiteX31" fmla="*/ 0 w 361514"/>
                  <a:gd name="connsiteY31" fmla="*/ 265599 h 532786"/>
                  <a:gd name="connsiteX32" fmla="*/ 39533 w 361514"/>
                  <a:gd name="connsiteY32" fmla="*/ 460660 h 532786"/>
                  <a:gd name="connsiteX33" fmla="*/ 178635 w 361514"/>
                  <a:gd name="connsiteY33" fmla="*/ 532583 h 532786"/>
                  <a:gd name="connsiteX34" fmla="*/ 198715 w 361514"/>
                  <a:gd name="connsiteY34" fmla="*/ 532786 h 532786"/>
                  <a:gd name="connsiteX35" fmla="*/ 204806 w 361514"/>
                  <a:gd name="connsiteY35" fmla="*/ 532620 h 532786"/>
                  <a:gd name="connsiteX36" fmla="*/ 237786 w 361514"/>
                  <a:gd name="connsiteY36" fmla="*/ 531790 h 532786"/>
                  <a:gd name="connsiteX37" fmla="*/ 252902 w 361514"/>
                  <a:gd name="connsiteY37" fmla="*/ 530959 h 532786"/>
                  <a:gd name="connsiteX38" fmla="*/ 283170 w 361514"/>
                  <a:gd name="connsiteY38" fmla="*/ 528302 h 532786"/>
                  <a:gd name="connsiteX39" fmla="*/ 295775 w 361514"/>
                  <a:gd name="connsiteY39" fmla="*/ 526677 h 532786"/>
                  <a:gd name="connsiteX40" fmla="*/ 323976 w 361514"/>
                  <a:gd name="connsiteY40" fmla="*/ 522063 h 532786"/>
                  <a:gd name="connsiteX41" fmla="*/ 333370 w 361514"/>
                  <a:gd name="connsiteY41" fmla="*/ 519959 h 532786"/>
                  <a:gd name="connsiteX42" fmla="*/ 356550 w 361514"/>
                  <a:gd name="connsiteY42" fmla="*/ 513906 h 532786"/>
                  <a:gd name="connsiteX43" fmla="*/ 361441 w 361514"/>
                  <a:gd name="connsiteY43" fmla="*/ 512632 h 532786"/>
                  <a:gd name="connsiteX44" fmla="*/ 361515 w 361514"/>
                  <a:gd name="connsiteY44" fmla="*/ 512596 h 532786"/>
                  <a:gd name="connsiteX45" fmla="*/ 361515 w 361514"/>
                  <a:gd name="connsiteY45" fmla="*/ 434638 h 532786"/>
                  <a:gd name="connsiteX46" fmla="*/ 361405 w 361514"/>
                  <a:gd name="connsiteY46" fmla="*/ 434638 h 532786"/>
                  <a:gd name="connsiteX47" fmla="*/ 202258 w 361514"/>
                  <a:gd name="connsiteY47" fmla="*/ 440322 h 532786"/>
                  <a:gd name="connsiteX48" fmla="*/ 120554 w 361514"/>
                  <a:gd name="connsiteY48" fmla="*/ 397596 h 532786"/>
                  <a:gd name="connsiteX49" fmla="*/ 100585 w 361514"/>
                  <a:gd name="connsiteY49" fmla="*/ 267039 h 532786"/>
                  <a:gd name="connsiteX50" fmla="*/ 123766 w 361514"/>
                  <a:gd name="connsiteY50" fmla="*/ 120222 h 532786"/>
                  <a:gd name="connsiteX51" fmla="*/ 202240 w 361514"/>
                  <a:gd name="connsiteY51" fmla="*/ 92298 h 532786"/>
                  <a:gd name="connsiteX52" fmla="*/ 359116 w 361514"/>
                  <a:gd name="connsiteY52" fmla="*/ 102043 h 532786"/>
                  <a:gd name="connsiteX53" fmla="*/ 361386 w 361514"/>
                  <a:gd name="connsiteY53" fmla="*/ 102283 h 532786"/>
                  <a:gd name="connsiteX54" fmla="*/ 361496 w 361514"/>
                  <a:gd name="connsiteY54" fmla="*/ 102283 h 532786"/>
                  <a:gd name="connsiteX55" fmla="*/ 361496 w 361514"/>
                  <a:gd name="connsiteY55" fmla="*/ 23568 h 532786"/>
                  <a:gd name="connsiteX56" fmla="*/ 361423 w 361514"/>
                  <a:gd name="connsiteY56" fmla="*/ 23531 h 532786"/>
                  <a:gd name="connsiteX57" fmla="*/ 178598 w 361514"/>
                  <a:gd name="connsiteY57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61514" h="532786">
                    <a:moveTo>
                      <a:pt x="117472" y="522913"/>
                    </a:moveTo>
                    <a:cubicBezTo>
                      <a:pt x="116309" y="522506"/>
                      <a:pt x="114999" y="522229"/>
                      <a:pt x="113892" y="521842"/>
                    </a:cubicBezTo>
                    <a:cubicBezTo>
                      <a:pt x="114999" y="522229"/>
                      <a:pt x="116309" y="522506"/>
                      <a:pt x="117472" y="522913"/>
                    </a:cubicBezTo>
                    <a:moveTo>
                      <a:pt x="82941" y="506117"/>
                    </a:moveTo>
                    <a:cubicBezTo>
                      <a:pt x="81741" y="505361"/>
                      <a:pt x="80468" y="504678"/>
                      <a:pt x="79287" y="503884"/>
                    </a:cubicBezTo>
                    <a:cubicBezTo>
                      <a:pt x="80468" y="504678"/>
                      <a:pt x="81741" y="505361"/>
                      <a:pt x="82941" y="506117"/>
                    </a:cubicBezTo>
                    <a:moveTo>
                      <a:pt x="100677" y="516102"/>
                    </a:moveTo>
                    <a:cubicBezTo>
                      <a:pt x="99053" y="515345"/>
                      <a:pt x="97263" y="514718"/>
                      <a:pt x="95657" y="513869"/>
                    </a:cubicBezTo>
                    <a:cubicBezTo>
                      <a:pt x="97263" y="514718"/>
                      <a:pt x="99053" y="515345"/>
                      <a:pt x="100677" y="516102"/>
                    </a:cubicBezTo>
                    <a:moveTo>
                      <a:pt x="178598" y="0"/>
                    </a:moveTo>
                    <a:cubicBezTo>
                      <a:pt x="161010" y="0"/>
                      <a:pt x="144916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4" y="6829"/>
                      <a:pt x="115220" y="8268"/>
                      <a:pt x="109776" y="10132"/>
                    </a:cubicBezTo>
                    <a:cubicBezTo>
                      <a:pt x="106915" y="11092"/>
                      <a:pt x="104368" y="12328"/>
                      <a:pt x="101619" y="13436"/>
                    </a:cubicBezTo>
                    <a:cubicBezTo>
                      <a:pt x="98149" y="14820"/>
                      <a:pt x="94587" y="16149"/>
                      <a:pt x="91283" y="17773"/>
                    </a:cubicBezTo>
                    <a:cubicBezTo>
                      <a:pt x="88256" y="19286"/>
                      <a:pt x="85562" y="21077"/>
                      <a:pt x="82738" y="22793"/>
                    </a:cubicBezTo>
                    <a:cubicBezTo>
                      <a:pt x="79988" y="24417"/>
                      <a:pt x="77127" y="25894"/>
                      <a:pt x="74543" y="27721"/>
                    </a:cubicBezTo>
                    <a:cubicBezTo>
                      <a:pt x="72236" y="29308"/>
                      <a:pt x="70207" y="31227"/>
                      <a:pt x="68065" y="32925"/>
                    </a:cubicBezTo>
                    <a:cubicBezTo>
                      <a:pt x="65205" y="35232"/>
                      <a:pt x="62252" y="37373"/>
                      <a:pt x="59594" y="39920"/>
                    </a:cubicBezTo>
                    <a:cubicBezTo>
                      <a:pt x="58672" y="40787"/>
                      <a:pt x="57878" y="41876"/>
                      <a:pt x="56973" y="42781"/>
                    </a:cubicBezTo>
                    <a:cubicBezTo>
                      <a:pt x="49019" y="50809"/>
                      <a:pt x="41858" y="59797"/>
                      <a:pt x="35730" y="70151"/>
                    </a:cubicBezTo>
                    <a:cubicBezTo>
                      <a:pt x="29289" y="81169"/>
                      <a:pt x="23753" y="93738"/>
                      <a:pt x="19102" y="107820"/>
                    </a:cubicBezTo>
                    <a:cubicBezTo>
                      <a:pt x="18788" y="108779"/>
                      <a:pt x="18548" y="109776"/>
                      <a:pt x="18234" y="110680"/>
                    </a:cubicBezTo>
                    <a:cubicBezTo>
                      <a:pt x="16407" y="116531"/>
                      <a:pt x="14617" y="122566"/>
                      <a:pt x="13067" y="128970"/>
                    </a:cubicBezTo>
                    <a:cubicBezTo>
                      <a:pt x="12550" y="131074"/>
                      <a:pt x="12107" y="133344"/>
                      <a:pt x="11627" y="135485"/>
                    </a:cubicBezTo>
                    <a:cubicBezTo>
                      <a:pt x="10427" y="140892"/>
                      <a:pt x="9246" y="146337"/>
                      <a:pt x="8213" y="152188"/>
                    </a:cubicBezTo>
                    <a:cubicBezTo>
                      <a:pt x="7733" y="154938"/>
                      <a:pt x="7382" y="157872"/>
                      <a:pt x="6939" y="160696"/>
                    </a:cubicBezTo>
                    <a:cubicBezTo>
                      <a:pt x="6072" y="166269"/>
                      <a:pt x="5223" y="171825"/>
                      <a:pt x="4559" y="177768"/>
                    </a:cubicBezTo>
                    <a:cubicBezTo>
                      <a:pt x="4245" y="180315"/>
                      <a:pt x="4042" y="183064"/>
                      <a:pt x="3765" y="185648"/>
                    </a:cubicBezTo>
                    <a:cubicBezTo>
                      <a:pt x="3082" y="192292"/>
                      <a:pt x="2418" y="198937"/>
                      <a:pt x="1938" y="205968"/>
                    </a:cubicBezTo>
                    <a:cubicBezTo>
                      <a:pt x="1901" y="206596"/>
                      <a:pt x="1901" y="207279"/>
                      <a:pt x="1864" y="207962"/>
                    </a:cubicBezTo>
                    <a:cubicBezTo>
                      <a:pt x="664" y="225790"/>
                      <a:pt x="0" y="244836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1" y="532675"/>
                      <a:pt x="204806" y="532620"/>
                    </a:cubicBezTo>
                    <a:cubicBezTo>
                      <a:pt x="216174" y="532583"/>
                      <a:pt x="227119" y="532214"/>
                      <a:pt x="237786" y="531790"/>
                    </a:cubicBezTo>
                    <a:cubicBezTo>
                      <a:pt x="242880" y="531550"/>
                      <a:pt x="247974" y="531273"/>
                      <a:pt x="252902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206" y="521381"/>
                      <a:pt x="330214" y="520624"/>
                      <a:pt x="333370" y="519959"/>
                    </a:cubicBezTo>
                    <a:cubicBezTo>
                      <a:pt x="341361" y="518132"/>
                      <a:pt x="349113" y="516139"/>
                      <a:pt x="356550" y="513906"/>
                    </a:cubicBezTo>
                    <a:cubicBezTo>
                      <a:pt x="358101" y="513426"/>
                      <a:pt x="359928" y="513112"/>
                      <a:pt x="361441" y="512632"/>
                    </a:cubicBezTo>
                    <a:lnTo>
                      <a:pt x="361515" y="512596"/>
                    </a:lnTo>
                    <a:lnTo>
                      <a:pt x="361515" y="434638"/>
                    </a:lnTo>
                    <a:lnTo>
                      <a:pt x="361405" y="434638"/>
                    </a:lnTo>
                    <a:cubicBezTo>
                      <a:pt x="360574" y="434675"/>
                      <a:pt x="276673" y="440322"/>
                      <a:pt x="202258" y="440322"/>
                    </a:cubicBezTo>
                    <a:cubicBezTo>
                      <a:pt x="161877" y="440322"/>
                      <a:pt x="135946" y="426757"/>
                      <a:pt x="120554" y="397596"/>
                    </a:cubicBezTo>
                    <a:cubicBezTo>
                      <a:pt x="106712" y="371389"/>
                      <a:pt x="100585" y="331137"/>
                      <a:pt x="100585" y="267039"/>
                    </a:cubicBezTo>
                    <a:cubicBezTo>
                      <a:pt x="100585" y="188084"/>
                      <a:pt x="107506" y="144215"/>
                      <a:pt x="123766" y="120222"/>
                    </a:cubicBezTo>
                    <a:cubicBezTo>
                      <a:pt x="139638" y="96875"/>
                      <a:pt x="164535" y="92298"/>
                      <a:pt x="202240" y="92298"/>
                    </a:cubicBezTo>
                    <a:cubicBezTo>
                      <a:pt x="257811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19" y="6792"/>
                      <a:pt x="250687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: Shape 129">
                <a:extLst>
                  <a:ext uri="{FF2B5EF4-FFF2-40B4-BE49-F238E27FC236}">
                    <a16:creationId xmlns:a16="http://schemas.microsoft.com/office/drawing/2014/main" id="{E2D66207-EC73-04B8-F510-A522A1A12001}"/>
                  </a:ext>
                </a:extLst>
              </p:cNvPr>
              <p:cNvSpPr/>
              <p:nvPr/>
            </p:nvSpPr>
            <p:spPr>
              <a:xfrm>
                <a:off x="6526651" y="5067666"/>
                <a:ext cx="345015" cy="524961"/>
              </a:xfrm>
              <a:custGeom>
                <a:avLst/>
                <a:gdLst>
                  <a:gd name="connsiteX0" fmla="*/ 101526 w 345015"/>
                  <a:gd name="connsiteY0" fmla="*/ 405791 h 524961"/>
                  <a:gd name="connsiteX1" fmla="*/ 101526 w 345015"/>
                  <a:gd name="connsiteY1" fmla="*/ 405828 h 524961"/>
                  <a:gd name="connsiteX2" fmla="*/ 101526 w 345015"/>
                  <a:gd name="connsiteY2" fmla="*/ 405791 h 524961"/>
                  <a:gd name="connsiteX3" fmla="*/ 105346 w 345015"/>
                  <a:gd name="connsiteY3" fmla="*/ 416385 h 524961"/>
                  <a:gd name="connsiteX4" fmla="*/ 104387 w 345015"/>
                  <a:gd name="connsiteY4" fmla="*/ 414834 h 524961"/>
                  <a:gd name="connsiteX5" fmla="*/ 105346 w 345015"/>
                  <a:gd name="connsiteY5" fmla="*/ 416385 h 524961"/>
                  <a:gd name="connsiteX6" fmla="*/ 110348 w 345015"/>
                  <a:gd name="connsiteY6" fmla="*/ 422697 h 524961"/>
                  <a:gd name="connsiteX7" fmla="*/ 108909 w 345015"/>
                  <a:gd name="connsiteY7" fmla="*/ 421553 h 524961"/>
                  <a:gd name="connsiteX8" fmla="*/ 110348 w 345015"/>
                  <a:gd name="connsiteY8" fmla="*/ 422697 h 524961"/>
                  <a:gd name="connsiteX9" fmla="*/ 28090 w 345015"/>
                  <a:gd name="connsiteY9" fmla="*/ 497610 h 524961"/>
                  <a:gd name="connsiteX10" fmla="*/ 27924 w 345015"/>
                  <a:gd name="connsiteY10" fmla="*/ 497443 h 524961"/>
                  <a:gd name="connsiteX11" fmla="*/ 30028 w 345015"/>
                  <a:gd name="connsiteY11" fmla="*/ 499307 h 524961"/>
                  <a:gd name="connsiteX12" fmla="*/ 28090 w 345015"/>
                  <a:gd name="connsiteY12" fmla="*/ 497610 h 524961"/>
                  <a:gd name="connsiteX13" fmla="*/ 15521 w 345015"/>
                  <a:gd name="connsiteY13" fmla="*/ 481977 h 524961"/>
                  <a:gd name="connsiteX14" fmla="*/ 16389 w 345015"/>
                  <a:gd name="connsiteY14" fmla="*/ 483362 h 524961"/>
                  <a:gd name="connsiteX15" fmla="*/ 15521 w 345015"/>
                  <a:gd name="connsiteY15" fmla="*/ 481977 h 524961"/>
                  <a:gd name="connsiteX16" fmla="*/ 1883 w 345015"/>
                  <a:gd name="connsiteY16" fmla="*/ 442555 h 524961"/>
                  <a:gd name="connsiteX17" fmla="*/ 2289 w 345015"/>
                  <a:gd name="connsiteY17" fmla="*/ 444973 h 524961"/>
                  <a:gd name="connsiteX18" fmla="*/ 1883 w 345015"/>
                  <a:gd name="connsiteY18" fmla="*/ 442555 h 524961"/>
                  <a:gd name="connsiteX19" fmla="*/ 2196 w 345015"/>
                  <a:gd name="connsiteY19" fmla="*/ 83366 h 524961"/>
                  <a:gd name="connsiteX20" fmla="*/ 1919 w 345015"/>
                  <a:gd name="connsiteY20" fmla="*/ 85193 h 524961"/>
                  <a:gd name="connsiteX21" fmla="*/ 2196 w 345015"/>
                  <a:gd name="connsiteY21" fmla="*/ 83366 h 524961"/>
                  <a:gd name="connsiteX22" fmla="*/ 28330 w 345015"/>
                  <a:gd name="connsiteY22" fmla="*/ 28828 h 524961"/>
                  <a:gd name="connsiteX23" fmla="*/ 28533 w 345015"/>
                  <a:gd name="connsiteY23" fmla="*/ 28662 h 524961"/>
                  <a:gd name="connsiteX24" fmla="*/ 28127 w 345015"/>
                  <a:gd name="connsiteY24" fmla="*/ 29068 h 524961"/>
                  <a:gd name="connsiteX25" fmla="*/ 28330 w 345015"/>
                  <a:gd name="connsiteY25" fmla="*/ 28828 h 524961"/>
                  <a:gd name="connsiteX26" fmla="*/ 114094 w 345015"/>
                  <a:gd name="connsiteY26" fmla="*/ 37 h 524961"/>
                  <a:gd name="connsiteX27" fmla="*/ 111344 w 345015"/>
                  <a:gd name="connsiteY27" fmla="*/ 0 h 524961"/>
                  <a:gd name="connsiteX28" fmla="*/ 75466 w 345015"/>
                  <a:gd name="connsiteY28" fmla="*/ 4024 h 524961"/>
                  <a:gd name="connsiteX29" fmla="*/ 75392 w 345015"/>
                  <a:gd name="connsiteY29" fmla="*/ 4061 h 524961"/>
                  <a:gd name="connsiteX30" fmla="*/ 65814 w 345015"/>
                  <a:gd name="connsiteY30" fmla="*/ 6681 h 524961"/>
                  <a:gd name="connsiteX31" fmla="*/ 65574 w 345015"/>
                  <a:gd name="connsiteY31" fmla="*/ 6755 h 524961"/>
                  <a:gd name="connsiteX32" fmla="*/ 32353 w 345015"/>
                  <a:gd name="connsiteY32" fmla="*/ 25137 h 524961"/>
                  <a:gd name="connsiteX33" fmla="*/ 30083 w 345015"/>
                  <a:gd name="connsiteY33" fmla="*/ 27038 h 524961"/>
                  <a:gd name="connsiteX34" fmla="*/ 28127 w 345015"/>
                  <a:gd name="connsiteY34" fmla="*/ 28662 h 524961"/>
                  <a:gd name="connsiteX35" fmla="*/ 26447 w 345015"/>
                  <a:gd name="connsiteY35" fmla="*/ 30803 h 524961"/>
                  <a:gd name="connsiteX36" fmla="*/ 16536 w 345015"/>
                  <a:gd name="connsiteY36" fmla="*/ 43206 h 524961"/>
                  <a:gd name="connsiteX37" fmla="*/ 14543 w 345015"/>
                  <a:gd name="connsiteY37" fmla="*/ 46786 h 524961"/>
                  <a:gd name="connsiteX38" fmla="*/ 8489 w 345015"/>
                  <a:gd name="connsiteY38" fmla="*/ 59484 h 524961"/>
                  <a:gd name="connsiteX39" fmla="*/ 6625 w 345015"/>
                  <a:gd name="connsiteY39" fmla="*/ 64208 h 524961"/>
                  <a:gd name="connsiteX40" fmla="*/ 2491 w 345015"/>
                  <a:gd name="connsiteY40" fmla="*/ 80948 h 524961"/>
                  <a:gd name="connsiteX41" fmla="*/ 1421 w 345015"/>
                  <a:gd name="connsiteY41" fmla="*/ 88220 h 524961"/>
                  <a:gd name="connsiteX42" fmla="*/ 314 w 345015"/>
                  <a:gd name="connsiteY42" fmla="*/ 104092 h 524961"/>
                  <a:gd name="connsiteX43" fmla="*/ 0 w 345015"/>
                  <a:gd name="connsiteY43" fmla="*/ 108595 h 524961"/>
                  <a:gd name="connsiteX44" fmla="*/ 0 w 345015"/>
                  <a:gd name="connsiteY44" fmla="*/ 419726 h 524961"/>
                  <a:gd name="connsiteX45" fmla="*/ 351 w 345015"/>
                  <a:gd name="connsiteY45" fmla="*/ 424856 h 524961"/>
                  <a:gd name="connsiteX46" fmla="*/ 1458 w 345015"/>
                  <a:gd name="connsiteY46" fmla="*/ 439972 h 524961"/>
                  <a:gd name="connsiteX47" fmla="*/ 2694 w 345015"/>
                  <a:gd name="connsiteY47" fmla="*/ 447612 h 524961"/>
                  <a:gd name="connsiteX48" fmla="*/ 6109 w 345015"/>
                  <a:gd name="connsiteY48" fmla="*/ 461344 h 524961"/>
                  <a:gd name="connsiteX49" fmla="*/ 7788 w 345015"/>
                  <a:gd name="connsiteY49" fmla="*/ 466548 h 524961"/>
                  <a:gd name="connsiteX50" fmla="*/ 14395 w 345015"/>
                  <a:gd name="connsiteY50" fmla="*/ 480150 h 524961"/>
                  <a:gd name="connsiteX51" fmla="*/ 17385 w 345015"/>
                  <a:gd name="connsiteY51" fmla="*/ 484875 h 524961"/>
                  <a:gd name="connsiteX52" fmla="*/ 26890 w 345015"/>
                  <a:gd name="connsiteY52" fmla="*/ 496447 h 524961"/>
                  <a:gd name="connsiteX53" fmla="*/ 27924 w 345015"/>
                  <a:gd name="connsiteY53" fmla="*/ 497720 h 524961"/>
                  <a:gd name="connsiteX54" fmla="*/ 33128 w 345015"/>
                  <a:gd name="connsiteY54" fmla="*/ 502020 h 524961"/>
                  <a:gd name="connsiteX55" fmla="*/ 34882 w 345015"/>
                  <a:gd name="connsiteY55" fmla="*/ 503460 h 524961"/>
                  <a:gd name="connsiteX56" fmla="*/ 41766 w 345015"/>
                  <a:gd name="connsiteY56" fmla="*/ 508111 h 524961"/>
                  <a:gd name="connsiteX57" fmla="*/ 44183 w 345015"/>
                  <a:gd name="connsiteY57" fmla="*/ 509624 h 524961"/>
                  <a:gd name="connsiteX58" fmla="*/ 51031 w 345015"/>
                  <a:gd name="connsiteY58" fmla="*/ 513168 h 524961"/>
                  <a:gd name="connsiteX59" fmla="*/ 54131 w 345015"/>
                  <a:gd name="connsiteY59" fmla="*/ 514552 h 524961"/>
                  <a:gd name="connsiteX60" fmla="*/ 60978 w 345015"/>
                  <a:gd name="connsiteY60" fmla="*/ 517210 h 524961"/>
                  <a:gd name="connsiteX61" fmla="*/ 64319 w 345015"/>
                  <a:gd name="connsiteY61" fmla="*/ 518317 h 524961"/>
                  <a:gd name="connsiteX62" fmla="*/ 71406 w 345015"/>
                  <a:gd name="connsiteY62" fmla="*/ 520347 h 524961"/>
                  <a:gd name="connsiteX63" fmla="*/ 74433 w 345015"/>
                  <a:gd name="connsiteY63" fmla="*/ 521030 h 524961"/>
                  <a:gd name="connsiteX64" fmla="*/ 82184 w 345015"/>
                  <a:gd name="connsiteY64" fmla="*/ 522581 h 524961"/>
                  <a:gd name="connsiteX65" fmla="*/ 83808 w 345015"/>
                  <a:gd name="connsiteY65" fmla="*/ 522857 h 524961"/>
                  <a:gd name="connsiteX66" fmla="*/ 111455 w 345015"/>
                  <a:gd name="connsiteY66" fmla="*/ 524961 h 524961"/>
                  <a:gd name="connsiteX67" fmla="*/ 121237 w 345015"/>
                  <a:gd name="connsiteY67" fmla="*/ 524758 h 524961"/>
                  <a:gd name="connsiteX68" fmla="*/ 344942 w 345015"/>
                  <a:gd name="connsiteY68" fmla="*/ 512578 h 524961"/>
                  <a:gd name="connsiteX69" fmla="*/ 345015 w 345015"/>
                  <a:gd name="connsiteY69" fmla="*/ 512578 h 524961"/>
                  <a:gd name="connsiteX70" fmla="*/ 345015 w 345015"/>
                  <a:gd name="connsiteY70" fmla="*/ 430282 h 524961"/>
                  <a:gd name="connsiteX71" fmla="*/ 143735 w 345015"/>
                  <a:gd name="connsiteY71" fmla="*/ 430282 h 524961"/>
                  <a:gd name="connsiteX72" fmla="*/ 142535 w 345015"/>
                  <a:gd name="connsiteY72" fmla="*/ 430282 h 524961"/>
                  <a:gd name="connsiteX73" fmla="*/ 114445 w 345015"/>
                  <a:gd name="connsiteY73" fmla="*/ 425668 h 524961"/>
                  <a:gd name="connsiteX74" fmla="*/ 108392 w 345015"/>
                  <a:gd name="connsiteY74" fmla="*/ 420814 h 524961"/>
                  <a:gd name="connsiteX75" fmla="*/ 107986 w 345015"/>
                  <a:gd name="connsiteY75" fmla="*/ 420224 h 524961"/>
                  <a:gd name="connsiteX76" fmla="*/ 104054 w 345015"/>
                  <a:gd name="connsiteY76" fmla="*/ 413857 h 524961"/>
                  <a:gd name="connsiteX77" fmla="*/ 103648 w 345015"/>
                  <a:gd name="connsiteY77" fmla="*/ 412657 h 524961"/>
                  <a:gd name="connsiteX78" fmla="*/ 100511 w 345015"/>
                  <a:gd name="connsiteY78" fmla="*/ 393278 h 524961"/>
                  <a:gd name="connsiteX79" fmla="*/ 100511 w 345015"/>
                  <a:gd name="connsiteY79" fmla="*/ 312127 h 524961"/>
                  <a:gd name="connsiteX80" fmla="*/ 312607 w 345015"/>
                  <a:gd name="connsiteY80" fmla="*/ 305723 h 524961"/>
                  <a:gd name="connsiteX81" fmla="*/ 312718 w 345015"/>
                  <a:gd name="connsiteY81" fmla="*/ 305723 h 524961"/>
                  <a:gd name="connsiteX82" fmla="*/ 312718 w 345015"/>
                  <a:gd name="connsiteY82" fmla="*/ 222671 h 524961"/>
                  <a:gd name="connsiteX83" fmla="*/ 100511 w 345015"/>
                  <a:gd name="connsiteY83" fmla="*/ 215547 h 524961"/>
                  <a:gd name="connsiteX84" fmla="*/ 100511 w 345015"/>
                  <a:gd name="connsiteY84" fmla="*/ 134286 h 524961"/>
                  <a:gd name="connsiteX85" fmla="*/ 137700 w 345015"/>
                  <a:gd name="connsiteY85" fmla="*/ 94476 h 524961"/>
                  <a:gd name="connsiteX86" fmla="*/ 344978 w 345015"/>
                  <a:gd name="connsiteY86" fmla="*/ 94476 h 524961"/>
                  <a:gd name="connsiteX87" fmla="*/ 344978 w 345015"/>
                  <a:gd name="connsiteY87" fmla="*/ 11462 h 524961"/>
                  <a:gd name="connsiteX88" fmla="*/ 344905 w 345015"/>
                  <a:gd name="connsiteY88" fmla="*/ 11425 h 524961"/>
                  <a:gd name="connsiteX89" fmla="*/ 114094 w 345015"/>
                  <a:gd name="connsiteY89" fmla="*/ 37 h 52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5015" h="524961">
                    <a:moveTo>
                      <a:pt x="101526" y="405791"/>
                    </a:moveTo>
                    <a:lnTo>
                      <a:pt x="101526" y="405828"/>
                    </a:lnTo>
                    <a:lnTo>
                      <a:pt x="101526" y="405791"/>
                    </a:lnTo>
                    <a:close/>
                    <a:moveTo>
                      <a:pt x="105346" y="416385"/>
                    </a:moveTo>
                    <a:cubicBezTo>
                      <a:pt x="105070" y="415831"/>
                      <a:pt x="104664" y="415425"/>
                      <a:pt x="104387" y="414834"/>
                    </a:cubicBezTo>
                    <a:cubicBezTo>
                      <a:pt x="104664" y="415388"/>
                      <a:pt x="105070" y="415831"/>
                      <a:pt x="105346" y="416385"/>
                    </a:cubicBezTo>
                    <a:moveTo>
                      <a:pt x="110348" y="422697"/>
                    </a:moveTo>
                    <a:cubicBezTo>
                      <a:pt x="109868" y="422254"/>
                      <a:pt x="109352" y="421977"/>
                      <a:pt x="108909" y="421553"/>
                    </a:cubicBezTo>
                    <a:cubicBezTo>
                      <a:pt x="109315" y="421996"/>
                      <a:pt x="109923" y="422272"/>
                      <a:pt x="110348" y="422697"/>
                    </a:cubicBezTo>
                    <a:moveTo>
                      <a:pt x="28090" y="497610"/>
                    </a:moveTo>
                    <a:cubicBezTo>
                      <a:pt x="28016" y="497573"/>
                      <a:pt x="28016" y="497499"/>
                      <a:pt x="27924" y="497443"/>
                    </a:cubicBezTo>
                    <a:cubicBezTo>
                      <a:pt x="28644" y="498071"/>
                      <a:pt x="29363" y="498680"/>
                      <a:pt x="30028" y="499307"/>
                    </a:cubicBezTo>
                    <a:cubicBezTo>
                      <a:pt x="29400" y="498754"/>
                      <a:pt x="28699" y="498163"/>
                      <a:pt x="28090" y="497610"/>
                    </a:cubicBezTo>
                    <a:moveTo>
                      <a:pt x="15521" y="481977"/>
                    </a:moveTo>
                    <a:cubicBezTo>
                      <a:pt x="15835" y="482420"/>
                      <a:pt x="16112" y="482937"/>
                      <a:pt x="16389" y="483362"/>
                    </a:cubicBezTo>
                    <a:cubicBezTo>
                      <a:pt x="16130" y="482882"/>
                      <a:pt x="15853" y="482402"/>
                      <a:pt x="15521" y="481977"/>
                    </a:cubicBezTo>
                    <a:moveTo>
                      <a:pt x="1883" y="442555"/>
                    </a:moveTo>
                    <a:cubicBezTo>
                      <a:pt x="1993" y="443386"/>
                      <a:pt x="2159" y="444180"/>
                      <a:pt x="2289" y="444973"/>
                    </a:cubicBezTo>
                    <a:cubicBezTo>
                      <a:pt x="2159" y="444180"/>
                      <a:pt x="2011" y="443386"/>
                      <a:pt x="1883" y="442555"/>
                    </a:cubicBezTo>
                    <a:moveTo>
                      <a:pt x="2196" y="83366"/>
                    </a:moveTo>
                    <a:cubicBezTo>
                      <a:pt x="2085" y="83957"/>
                      <a:pt x="1993" y="84602"/>
                      <a:pt x="1919" y="85193"/>
                    </a:cubicBezTo>
                    <a:cubicBezTo>
                      <a:pt x="2011" y="84565"/>
                      <a:pt x="2085" y="83957"/>
                      <a:pt x="2196" y="83366"/>
                    </a:cubicBezTo>
                    <a:moveTo>
                      <a:pt x="28330" y="28828"/>
                    </a:moveTo>
                    <a:cubicBezTo>
                      <a:pt x="28367" y="28791"/>
                      <a:pt x="28440" y="28718"/>
                      <a:pt x="28533" y="28662"/>
                    </a:cubicBezTo>
                    <a:cubicBezTo>
                      <a:pt x="28367" y="28773"/>
                      <a:pt x="28256" y="28939"/>
                      <a:pt x="28127" y="29068"/>
                    </a:cubicBezTo>
                    <a:cubicBezTo>
                      <a:pt x="28219" y="28995"/>
                      <a:pt x="28256" y="28902"/>
                      <a:pt x="28330" y="28828"/>
                    </a:cubicBezTo>
                    <a:moveTo>
                      <a:pt x="114094" y="37"/>
                    </a:moveTo>
                    <a:cubicBezTo>
                      <a:pt x="113227" y="0"/>
                      <a:pt x="112304" y="0"/>
                      <a:pt x="111344" y="0"/>
                    </a:cubicBezTo>
                    <a:cubicBezTo>
                      <a:pt x="100493" y="0"/>
                      <a:pt x="88035" y="1071"/>
                      <a:pt x="75466" y="4024"/>
                    </a:cubicBezTo>
                    <a:cubicBezTo>
                      <a:pt x="75429" y="4024"/>
                      <a:pt x="75392" y="4061"/>
                      <a:pt x="75392" y="4061"/>
                    </a:cubicBezTo>
                    <a:cubicBezTo>
                      <a:pt x="72162" y="4817"/>
                      <a:pt x="69025" y="5685"/>
                      <a:pt x="65814" y="6681"/>
                    </a:cubicBezTo>
                    <a:cubicBezTo>
                      <a:pt x="65740" y="6718"/>
                      <a:pt x="65647" y="6755"/>
                      <a:pt x="65574" y="6755"/>
                    </a:cubicBezTo>
                    <a:cubicBezTo>
                      <a:pt x="53836" y="10576"/>
                      <a:pt x="42375" y="16463"/>
                      <a:pt x="32353" y="25137"/>
                    </a:cubicBezTo>
                    <a:cubicBezTo>
                      <a:pt x="31596" y="25765"/>
                      <a:pt x="30803" y="26374"/>
                      <a:pt x="30083" y="27038"/>
                    </a:cubicBezTo>
                    <a:cubicBezTo>
                      <a:pt x="29456" y="27629"/>
                      <a:pt x="28773" y="28072"/>
                      <a:pt x="28127" y="28662"/>
                    </a:cubicBezTo>
                    <a:cubicBezTo>
                      <a:pt x="27499" y="29290"/>
                      <a:pt x="27056" y="30139"/>
                      <a:pt x="26447" y="30803"/>
                    </a:cubicBezTo>
                    <a:cubicBezTo>
                      <a:pt x="22867" y="34550"/>
                      <a:pt x="19489" y="38555"/>
                      <a:pt x="16536" y="43206"/>
                    </a:cubicBezTo>
                    <a:cubicBezTo>
                      <a:pt x="15779" y="44313"/>
                      <a:pt x="15226" y="45587"/>
                      <a:pt x="14543" y="46786"/>
                    </a:cubicBezTo>
                    <a:cubicBezTo>
                      <a:pt x="12273" y="50680"/>
                      <a:pt x="10280" y="54906"/>
                      <a:pt x="8489" y="59484"/>
                    </a:cubicBezTo>
                    <a:cubicBezTo>
                      <a:pt x="7899" y="61034"/>
                      <a:pt x="7179" y="62547"/>
                      <a:pt x="6625" y="64208"/>
                    </a:cubicBezTo>
                    <a:cubicBezTo>
                      <a:pt x="4909" y="69339"/>
                      <a:pt x="3562" y="74987"/>
                      <a:pt x="2491" y="80948"/>
                    </a:cubicBezTo>
                    <a:cubicBezTo>
                      <a:pt x="2085" y="83329"/>
                      <a:pt x="1735" y="85765"/>
                      <a:pt x="1421" y="88220"/>
                    </a:cubicBezTo>
                    <a:cubicBezTo>
                      <a:pt x="830" y="93239"/>
                      <a:pt x="461" y="98518"/>
                      <a:pt x="314" y="104092"/>
                    </a:cubicBezTo>
                    <a:cubicBezTo>
                      <a:pt x="277" y="105642"/>
                      <a:pt x="0" y="106990"/>
                      <a:pt x="0" y="108595"/>
                    </a:cubicBezTo>
                    <a:lnTo>
                      <a:pt x="0" y="419726"/>
                    </a:lnTo>
                    <a:cubicBezTo>
                      <a:pt x="0" y="421553"/>
                      <a:pt x="314" y="423103"/>
                      <a:pt x="351" y="424856"/>
                    </a:cubicBezTo>
                    <a:cubicBezTo>
                      <a:pt x="517" y="430153"/>
                      <a:pt x="867" y="435191"/>
                      <a:pt x="1458" y="439972"/>
                    </a:cubicBezTo>
                    <a:cubicBezTo>
                      <a:pt x="1772" y="442555"/>
                      <a:pt x="2215" y="445102"/>
                      <a:pt x="2694" y="447612"/>
                    </a:cubicBezTo>
                    <a:cubicBezTo>
                      <a:pt x="3617" y="452466"/>
                      <a:pt x="4724" y="457043"/>
                      <a:pt x="6109" y="461344"/>
                    </a:cubicBezTo>
                    <a:cubicBezTo>
                      <a:pt x="6662" y="463060"/>
                      <a:pt x="7142" y="464887"/>
                      <a:pt x="7788" y="466548"/>
                    </a:cubicBezTo>
                    <a:cubicBezTo>
                      <a:pt x="9689" y="471476"/>
                      <a:pt x="11959" y="475979"/>
                      <a:pt x="14395" y="480150"/>
                    </a:cubicBezTo>
                    <a:cubicBezTo>
                      <a:pt x="15355" y="481737"/>
                      <a:pt x="16296" y="483325"/>
                      <a:pt x="17385" y="484875"/>
                    </a:cubicBezTo>
                    <a:cubicBezTo>
                      <a:pt x="20283" y="489138"/>
                      <a:pt x="23439" y="493033"/>
                      <a:pt x="26890" y="496447"/>
                    </a:cubicBezTo>
                    <a:cubicBezTo>
                      <a:pt x="27241" y="496853"/>
                      <a:pt x="27518" y="497370"/>
                      <a:pt x="27924" y="497720"/>
                    </a:cubicBezTo>
                    <a:cubicBezTo>
                      <a:pt x="29548" y="499307"/>
                      <a:pt x="31394" y="500618"/>
                      <a:pt x="33128" y="502020"/>
                    </a:cubicBezTo>
                    <a:cubicBezTo>
                      <a:pt x="33682" y="502500"/>
                      <a:pt x="34272" y="503017"/>
                      <a:pt x="34882" y="503460"/>
                    </a:cubicBezTo>
                    <a:cubicBezTo>
                      <a:pt x="37078" y="505177"/>
                      <a:pt x="39422" y="506690"/>
                      <a:pt x="41766" y="508111"/>
                    </a:cubicBezTo>
                    <a:cubicBezTo>
                      <a:pt x="42559" y="508628"/>
                      <a:pt x="43353" y="509145"/>
                      <a:pt x="44183" y="509624"/>
                    </a:cubicBezTo>
                    <a:cubicBezTo>
                      <a:pt x="46417" y="510898"/>
                      <a:pt x="48687" y="512042"/>
                      <a:pt x="51031" y="513168"/>
                    </a:cubicBezTo>
                    <a:cubicBezTo>
                      <a:pt x="52064" y="513648"/>
                      <a:pt x="53061" y="514128"/>
                      <a:pt x="54131" y="514552"/>
                    </a:cubicBezTo>
                    <a:cubicBezTo>
                      <a:pt x="56364" y="515512"/>
                      <a:pt x="58635" y="516416"/>
                      <a:pt x="60978" y="517210"/>
                    </a:cubicBezTo>
                    <a:cubicBezTo>
                      <a:pt x="62086" y="517616"/>
                      <a:pt x="63212" y="517967"/>
                      <a:pt x="64319" y="518317"/>
                    </a:cubicBezTo>
                    <a:cubicBezTo>
                      <a:pt x="66663" y="519037"/>
                      <a:pt x="69007" y="519757"/>
                      <a:pt x="71406" y="520347"/>
                    </a:cubicBezTo>
                    <a:cubicBezTo>
                      <a:pt x="72403" y="520587"/>
                      <a:pt x="73436" y="520827"/>
                      <a:pt x="74433" y="521030"/>
                    </a:cubicBezTo>
                    <a:cubicBezTo>
                      <a:pt x="77017" y="521621"/>
                      <a:pt x="79600" y="522138"/>
                      <a:pt x="82184" y="522581"/>
                    </a:cubicBezTo>
                    <a:cubicBezTo>
                      <a:pt x="82738" y="522691"/>
                      <a:pt x="83291" y="522747"/>
                      <a:pt x="83808" y="522857"/>
                    </a:cubicBezTo>
                    <a:cubicBezTo>
                      <a:pt x="93313" y="524334"/>
                      <a:pt x="102744" y="524961"/>
                      <a:pt x="111455" y="524961"/>
                    </a:cubicBezTo>
                    <a:cubicBezTo>
                      <a:pt x="114833" y="524961"/>
                      <a:pt x="118100" y="524888"/>
                      <a:pt x="121237" y="524758"/>
                    </a:cubicBezTo>
                    <a:cubicBezTo>
                      <a:pt x="123064" y="524684"/>
                      <a:pt x="304523" y="518243"/>
                      <a:pt x="344942" y="512578"/>
                    </a:cubicBezTo>
                    <a:lnTo>
                      <a:pt x="345015" y="512578"/>
                    </a:lnTo>
                    <a:lnTo>
                      <a:pt x="345015" y="430282"/>
                    </a:lnTo>
                    <a:lnTo>
                      <a:pt x="143735" y="430282"/>
                    </a:lnTo>
                    <a:lnTo>
                      <a:pt x="142535" y="430282"/>
                    </a:lnTo>
                    <a:cubicBezTo>
                      <a:pt x="132550" y="430282"/>
                      <a:pt x="122363" y="430116"/>
                      <a:pt x="114445" y="425668"/>
                    </a:cubicBezTo>
                    <a:cubicBezTo>
                      <a:pt x="112138" y="424395"/>
                      <a:pt x="110108" y="422771"/>
                      <a:pt x="108392" y="420814"/>
                    </a:cubicBezTo>
                    <a:cubicBezTo>
                      <a:pt x="108225" y="420611"/>
                      <a:pt x="108152" y="420371"/>
                      <a:pt x="107986" y="420224"/>
                    </a:cubicBezTo>
                    <a:cubicBezTo>
                      <a:pt x="106435" y="418360"/>
                      <a:pt x="105088" y="416293"/>
                      <a:pt x="104054" y="413857"/>
                    </a:cubicBezTo>
                    <a:cubicBezTo>
                      <a:pt x="103888" y="413506"/>
                      <a:pt x="103815" y="413026"/>
                      <a:pt x="103648" y="412657"/>
                    </a:cubicBezTo>
                    <a:cubicBezTo>
                      <a:pt x="101618" y="407452"/>
                      <a:pt x="100511" y="401085"/>
                      <a:pt x="100511" y="393278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905" y="11425"/>
                    </a:lnTo>
                    <a:cubicBezTo>
                      <a:pt x="299577" y="5075"/>
                      <a:pt x="115921" y="74"/>
                      <a:pt x="114094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: Shape 130">
                <a:extLst>
                  <a:ext uri="{FF2B5EF4-FFF2-40B4-BE49-F238E27FC236}">
                    <a16:creationId xmlns:a16="http://schemas.microsoft.com/office/drawing/2014/main" id="{05B21F70-862C-7A80-E730-10E281266C5B}"/>
                  </a:ext>
                </a:extLst>
              </p:cNvPr>
              <p:cNvSpPr/>
              <p:nvPr/>
            </p:nvSpPr>
            <p:spPr>
              <a:xfrm>
                <a:off x="7163250" y="5064475"/>
                <a:ext cx="456712" cy="529369"/>
              </a:xfrm>
              <a:custGeom>
                <a:avLst/>
                <a:gdLst>
                  <a:gd name="connsiteX0" fmla="*/ 222489 w 456712"/>
                  <a:gd name="connsiteY0" fmla="*/ 511634 h 529369"/>
                  <a:gd name="connsiteX1" fmla="*/ 223079 w 456712"/>
                  <a:gd name="connsiteY1" fmla="*/ 511283 h 529369"/>
                  <a:gd name="connsiteX2" fmla="*/ 222489 w 456712"/>
                  <a:gd name="connsiteY2" fmla="*/ 511634 h 529369"/>
                  <a:gd name="connsiteX3" fmla="*/ 199695 w 456712"/>
                  <a:gd name="connsiteY3" fmla="*/ 521434 h 529369"/>
                  <a:gd name="connsiteX4" fmla="*/ 201929 w 456712"/>
                  <a:gd name="connsiteY4" fmla="*/ 520677 h 529369"/>
                  <a:gd name="connsiteX5" fmla="*/ 199695 w 456712"/>
                  <a:gd name="connsiteY5" fmla="*/ 521434 h 529369"/>
                  <a:gd name="connsiteX6" fmla="*/ 175500 w 456712"/>
                  <a:gd name="connsiteY6" fmla="*/ 527192 h 529369"/>
                  <a:gd name="connsiteX7" fmla="*/ 177124 w 456712"/>
                  <a:gd name="connsiteY7" fmla="*/ 526952 h 529369"/>
                  <a:gd name="connsiteX8" fmla="*/ 175500 w 456712"/>
                  <a:gd name="connsiteY8" fmla="*/ 527192 h 529369"/>
                  <a:gd name="connsiteX9" fmla="*/ 130486 w 456712"/>
                  <a:gd name="connsiteY9" fmla="*/ 527912 h 529369"/>
                  <a:gd name="connsiteX10" fmla="*/ 129249 w 456712"/>
                  <a:gd name="connsiteY10" fmla="*/ 527672 h 529369"/>
                  <a:gd name="connsiteX11" fmla="*/ 131206 w 456712"/>
                  <a:gd name="connsiteY11" fmla="*/ 527949 h 529369"/>
                  <a:gd name="connsiteX12" fmla="*/ 130486 w 456712"/>
                  <a:gd name="connsiteY12" fmla="*/ 527912 h 529369"/>
                  <a:gd name="connsiteX13" fmla="*/ 113414 w 456712"/>
                  <a:gd name="connsiteY13" fmla="*/ 524738 h 529369"/>
                  <a:gd name="connsiteX14" fmla="*/ 116034 w 456712"/>
                  <a:gd name="connsiteY14" fmla="*/ 525365 h 529369"/>
                  <a:gd name="connsiteX15" fmla="*/ 113414 w 456712"/>
                  <a:gd name="connsiteY15" fmla="*/ 524738 h 529369"/>
                  <a:gd name="connsiteX16" fmla="*/ 98335 w 456712"/>
                  <a:gd name="connsiteY16" fmla="*/ 520308 h 529369"/>
                  <a:gd name="connsiteX17" fmla="*/ 101233 w 456712"/>
                  <a:gd name="connsiteY17" fmla="*/ 521305 h 529369"/>
                  <a:gd name="connsiteX18" fmla="*/ 98335 w 456712"/>
                  <a:gd name="connsiteY18" fmla="*/ 520308 h 529369"/>
                  <a:gd name="connsiteX19" fmla="*/ 84179 w 456712"/>
                  <a:gd name="connsiteY19" fmla="*/ 514457 h 529369"/>
                  <a:gd name="connsiteX20" fmla="*/ 86930 w 456712"/>
                  <a:gd name="connsiteY20" fmla="*/ 515731 h 529369"/>
                  <a:gd name="connsiteX21" fmla="*/ 84179 w 456712"/>
                  <a:gd name="connsiteY21" fmla="*/ 514457 h 529369"/>
                  <a:gd name="connsiteX22" fmla="*/ 70891 w 456712"/>
                  <a:gd name="connsiteY22" fmla="*/ 507315 h 529369"/>
                  <a:gd name="connsiteX23" fmla="*/ 73235 w 456712"/>
                  <a:gd name="connsiteY23" fmla="*/ 508755 h 529369"/>
                  <a:gd name="connsiteX24" fmla="*/ 70891 w 456712"/>
                  <a:gd name="connsiteY24" fmla="*/ 507315 h 529369"/>
                  <a:gd name="connsiteX25" fmla="*/ 58489 w 456712"/>
                  <a:gd name="connsiteY25" fmla="*/ 498715 h 529369"/>
                  <a:gd name="connsiteX26" fmla="*/ 60482 w 456712"/>
                  <a:gd name="connsiteY26" fmla="*/ 500265 h 529369"/>
                  <a:gd name="connsiteX27" fmla="*/ 58489 w 456712"/>
                  <a:gd name="connsiteY27" fmla="*/ 498715 h 529369"/>
                  <a:gd name="connsiteX28" fmla="*/ 47102 w 456712"/>
                  <a:gd name="connsiteY28" fmla="*/ 488896 h 529369"/>
                  <a:gd name="connsiteX29" fmla="*/ 48652 w 456712"/>
                  <a:gd name="connsiteY29" fmla="*/ 490446 h 529369"/>
                  <a:gd name="connsiteX30" fmla="*/ 47102 w 456712"/>
                  <a:gd name="connsiteY30" fmla="*/ 488896 h 529369"/>
                  <a:gd name="connsiteX31" fmla="*/ 65797 w 456712"/>
                  <a:gd name="connsiteY31" fmla="*/ 153921 h 529369"/>
                  <a:gd name="connsiteX32" fmla="*/ 65521 w 456712"/>
                  <a:gd name="connsiteY32" fmla="*/ 153515 h 529369"/>
                  <a:gd name="connsiteX33" fmla="*/ 65797 w 456712"/>
                  <a:gd name="connsiteY33" fmla="*/ 153921 h 529369"/>
                  <a:gd name="connsiteX34" fmla="*/ 60316 w 456712"/>
                  <a:gd name="connsiteY34" fmla="*/ 143309 h 529369"/>
                  <a:gd name="connsiteX35" fmla="*/ 58839 w 456712"/>
                  <a:gd name="connsiteY35" fmla="*/ 140245 h 529369"/>
                  <a:gd name="connsiteX36" fmla="*/ 60316 w 456712"/>
                  <a:gd name="connsiteY36" fmla="*/ 143309 h 529369"/>
                  <a:gd name="connsiteX37" fmla="*/ 54115 w 456712"/>
                  <a:gd name="connsiteY37" fmla="*/ 126882 h 529369"/>
                  <a:gd name="connsiteX38" fmla="*/ 55259 w 456712"/>
                  <a:gd name="connsiteY38" fmla="*/ 130500 h 529369"/>
                  <a:gd name="connsiteX39" fmla="*/ 54115 w 456712"/>
                  <a:gd name="connsiteY39" fmla="*/ 126882 h 529369"/>
                  <a:gd name="connsiteX40" fmla="*/ 51328 w 456712"/>
                  <a:gd name="connsiteY40" fmla="*/ 113465 h 529369"/>
                  <a:gd name="connsiteX41" fmla="*/ 52011 w 456712"/>
                  <a:gd name="connsiteY41" fmla="*/ 117563 h 529369"/>
                  <a:gd name="connsiteX42" fmla="*/ 51328 w 456712"/>
                  <a:gd name="connsiteY42" fmla="*/ 113465 h 529369"/>
                  <a:gd name="connsiteX43" fmla="*/ 50405 w 456712"/>
                  <a:gd name="connsiteY43" fmla="*/ 100269 h 529369"/>
                  <a:gd name="connsiteX44" fmla="*/ 50516 w 456712"/>
                  <a:gd name="connsiteY44" fmla="*/ 104570 h 529369"/>
                  <a:gd name="connsiteX45" fmla="*/ 50405 w 456712"/>
                  <a:gd name="connsiteY45" fmla="*/ 100269 h 529369"/>
                  <a:gd name="connsiteX46" fmla="*/ 51328 w 456712"/>
                  <a:gd name="connsiteY46" fmla="*/ 87498 h 529369"/>
                  <a:gd name="connsiteX47" fmla="*/ 50848 w 456712"/>
                  <a:gd name="connsiteY47" fmla="*/ 91484 h 529369"/>
                  <a:gd name="connsiteX48" fmla="*/ 51328 w 456712"/>
                  <a:gd name="connsiteY48" fmla="*/ 87498 h 529369"/>
                  <a:gd name="connsiteX49" fmla="*/ 53912 w 456712"/>
                  <a:gd name="connsiteY49" fmla="*/ 75206 h 529369"/>
                  <a:gd name="connsiteX50" fmla="*/ 53118 w 456712"/>
                  <a:gd name="connsiteY50" fmla="*/ 78270 h 529369"/>
                  <a:gd name="connsiteX51" fmla="*/ 53912 w 456712"/>
                  <a:gd name="connsiteY51" fmla="*/ 75206 h 529369"/>
                  <a:gd name="connsiteX52" fmla="*/ 57769 w 456712"/>
                  <a:gd name="connsiteY52" fmla="*/ 63874 h 529369"/>
                  <a:gd name="connsiteX53" fmla="*/ 58120 w 456712"/>
                  <a:gd name="connsiteY53" fmla="*/ 63154 h 529369"/>
                  <a:gd name="connsiteX54" fmla="*/ 57326 w 456712"/>
                  <a:gd name="connsiteY54" fmla="*/ 65147 h 529369"/>
                  <a:gd name="connsiteX55" fmla="*/ 57769 w 456712"/>
                  <a:gd name="connsiteY55" fmla="*/ 63874 h 529369"/>
                  <a:gd name="connsiteX56" fmla="*/ 63694 w 456712"/>
                  <a:gd name="connsiteY56" fmla="*/ 52099 h 529369"/>
                  <a:gd name="connsiteX57" fmla="*/ 62900 w 456712"/>
                  <a:gd name="connsiteY57" fmla="*/ 53575 h 529369"/>
                  <a:gd name="connsiteX58" fmla="*/ 63694 w 456712"/>
                  <a:gd name="connsiteY58" fmla="*/ 52099 h 529369"/>
                  <a:gd name="connsiteX59" fmla="*/ 70541 w 456712"/>
                  <a:gd name="connsiteY59" fmla="*/ 41912 h 529369"/>
                  <a:gd name="connsiteX60" fmla="*/ 69987 w 456712"/>
                  <a:gd name="connsiteY60" fmla="*/ 42668 h 529369"/>
                  <a:gd name="connsiteX61" fmla="*/ 70541 w 456712"/>
                  <a:gd name="connsiteY61" fmla="*/ 41912 h 529369"/>
                  <a:gd name="connsiteX62" fmla="*/ 78569 w 456712"/>
                  <a:gd name="connsiteY62" fmla="*/ 32573 h 529369"/>
                  <a:gd name="connsiteX63" fmla="*/ 78255 w 456712"/>
                  <a:gd name="connsiteY63" fmla="*/ 32886 h 529369"/>
                  <a:gd name="connsiteX64" fmla="*/ 78569 w 456712"/>
                  <a:gd name="connsiteY64" fmla="*/ 32573 h 529369"/>
                  <a:gd name="connsiteX65" fmla="*/ 87594 w 456712"/>
                  <a:gd name="connsiteY65" fmla="*/ 24249 h 529369"/>
                  <a:gd name="connsiteX66" fmla="*/ 87483 w 456712"/>
                  <a:gd name="connsiteY66" fmla="*/ 24360 h 529369"/>
                  <a:gd name="connsiteX67" fmla="*/ 87594 w 456712"/>
                  <a:gd name="connsiteY67" fmla="*/ 24249 h 529369"/>
                  <a:gd name="connsiteX68" fmla="*/ 177419 w 456712"/>
                  <a:gd name="connsiteY68" fmla="*/ 96652 h 529369"/>
                  <a:gd name="connsiteX69" fmla="*/ 179320 w 456712"/>
                  <a:gd name="connsiteY69" fmla="*/ 95729 h 529369"/>
                  <a:gd name="connsiteX70" fmla="*/ 177419 w 456712"/>
                  <a:gd name="connsiteY70" fmla="*/ 96652 h 529369"/>
                  <a:gd name="connsiteX71" fmla="*/ 168339 w 456712"/>
                  <a:gd name="connsiteY71" fmla="*/ 102539 h 529369"/>
                  <a:gd name="connsiteX72" fmla="*/ 169963 w 456712"/>
                  <a:gd name="connsiteY72" fmla="*/ 100675 h 529369"/>
                  <a:gd name="connsiteX73" fmla="*/ 168339 w 456712"/>
                  <a:gd name="connsiteY73" fmla="*/ 102539 h 529369"/>
                  <a:gd name="connsiteX74" fmla="*/ 163965 w 456712"/>
                  <a:gd name="connsiteY74" fmla="*/ 111361 h 529369"/>
                  <a:gd name="connsiteX75" fmla="*/ 164721 w 456712"/>
                  <a:gd name="connsiteY75" fmla="*/ 107670 h 529369"/>
                  <a:gd name="connsiteX76" fmla="*/ 163965 w 456712"/>
                  <a:gd name="connsiteY76" fmla="*/ 111361 h 529369"/>
                  <a:gd name="connsiteX77" fmla="*/ 164260 w 456712"/>
                  <a:gd name="connsiteY77" fmla="*/ 121309 h 529369"/>
                  <a:gd name="connsiteX78" fmla="*/ 163430 w 456712"/>
                  <a:gd name="connsiteY78" fmla="*/ 117415 h 529369"/>
                  <a:gd name="connsiteX79" fmla="*/ 164260 w 456712"/>
                  <a:gd name="connsiteY79" fmla="*/ 121309 h 529369"/>
                  <a:gd name="connsiteX80" fmla="*/ 167748 w 456712"/>
                  <a:gd name="connsiteY80" fmla="*/ 132253 h 529369"/>
                  <a:gd name="connsiteX81" fmla="*/ 166586 w 456712"/>
                  <a:gd name="connsiteY81" fmla="*/ 129836 h 529369"/>
                  <a:gd name="connsiteX82" fmla="*/ 167748 w 456712"/>
                  <a:gd name="connsiteY82" fmla="*/ 132253 h 529369"/>
                  <a:gd name="connsiteX83" fmla="*/ 185208 w 456712"/>
                  <a:gd name="connsiteY83" fmla="*/ 429376 h 529369"/>
                  <a:gd name="connsiteX84" fmla="*/ 183934 w 456712"/>
                  <a:gd name="connsiteY84" fmla="*/ 430095 h 529369"/>
                  <a:gd name="connsiteX85" fmla="*/ 185208 w 456712"/>
                  <a:gd name="connsiteY85" fmla="*/ 429376 h 529369"/>
                  <a:gd name="connsiteX86" fmla="*/ 173709 w 456712"/>
                  <a:gd name="connsiteY86" fmla="*/ 434562 h 529369"/>
                  <a:gd name="connsiteX87" fmla="*/ 172436 w 456712"/>
                  <a:gd name="connsiteY87" fmla="*/ 435005 h 529369"/>
                  <a:gd name="connsiteX88" fmla="*/ 173709 w 456712"/>
                  <a:gd name="connsiteY88" fmla="*/ 434562 h 529369"/>
                  <a:gd name="connsiteX89" fmla="*/ 152430 w 456712"/>
                  <a:gd name="connsiteY89" fmla="*/ 435835 h 529369"/>
                  <a:gd name="connsiteX90" fmla="*/ 147613 w 456712"/>
                  <a:gd name="connsiteY90" fmla="*/ 434876 h 529369"/>
                  <a:gd name="connsiteX91" fmla="*/ 152430 w 456712"/>
                  <a:gd name="connsiteY91" fmla="*/ 435835 h 529369"/>
                  <a:gd name="connsiteX92" fmla="*/ 141024 w 456712"/>
                  <a:gd name="connsiteY92" fmla="*/ 432679 h 529369"/>
                  <a:gd name="connsiteX93" fmla="*/ 136004 w 456712"/>
                  <a:gd name="connsiteY93" fmla="*/ 430483 h 529369"/>
                  <a:gd name="connsiteX94" fmla="*/ 141024 w 456712"/>
                  <a:gd name="connsiteY94" fmla="*/ 432679 h 529369"/>
                  <a:gd name="connsiteX95" fmla="*/ 129803 w 456712"/>
                  <a:gd name="connsiteY95" fmla="*/ 426995 h 529369"/>
                  <a:gd name="connsiteX96" fmla="*/ 125392 w 456712"/>
                  <a:gd name="connsiteY96" fmla="*/ 423857 h 529369"/>
                  <a:gd name="connsiteX97" fmla="*/ 129803 w 456712"/>
                  <a:gd name="connsiteY97" fmla="*/ 426995 h 529369"/>
                  <a:gd name="connsiteX98" fmla="*/ 119430 w 456712"/>
                  <a:gd name="connsiteY98" fmla="*/ 419114 h 529369"/>
                  <a:gd name="connsiteX99" fmla="*/ 115647 w 456712"/>
                  <a:gd name="connsiteY99" fmla="*/ 415220 h 529369"/>
                  <a:gd name="connsiteX100" fmla="*/ 119430 w 456712"/>
                  <a:gd name="connsiteY100" fmla="*/ 419114 h 529369"/>
                  <a:gd name="connsiteX101" fmla="*/ 101639 w 456712"/>
                  <a:gd name="connsiteY101" fmla="*/ 348317 h 529369"/>
                  <a:gd name="connsiteX102" fmla="*/ 102229 w 456712"/>
                  <a:gd name="connsiteY102" fmla="*/ 347007 h 529369"/>
                  <a:gd name="connsiteX103" fmla="*/ 101639 w 456712"/>
                  <a:gd name="connsiteY103" fmla="*/ 348317 h 529369"/>
                  <a:gd name="connsiteX104" fmla="*/ 186481 w 456712"/>
                  <a:gd name="connsiteY104" fmla="*/ 428379 h 529369"/>
                  <a:gd name="connsiteX105" fmla="*/ 181830 w 456712"/>
                  <a:gd name="connsiteY105" fmla="*/ 431000 h 529369"/>
                  <a:gd name="connsiteX106" fmla="*/ 175869 w 456712"/>
                  <a:gd name="connsiteY106" fmla="*/ 433621 h 529369"/>
                  <a:gd name="connsiteX107" fmla="*/ 171052 w 456712"/>
                  <a:gd name="connsiteY107" fmla="*/ 435171 h 529369"/>
                  <a:gd name="connsiteX108" fmla="*/ 165238 w 456712"/>
                  <a:gd name="connsiteY108" fmla="*/ 436038 h 529369"/>
                  <a:gd name="connsiteX109" fmla="*/ 160218 w 456712"/>
                  <a:gd name="connsiteY109" fmla="*/ 436555 h 529369"/>
                  <a:gd name="connsiteX110" fmla="*/ 160107 w 456712"/>
                  <a:gd name="connsiteY110" fmla="*/ 436555 h 529369"/>
                  <a:gd name="connsiteX111" fmla="*/ 155143 w 456712"/>
                  <a:gd name="connsiteY111" fmla="*/ 436075 h 529369"/>
                  <a:gd name="connsiteX112" fmla="*/ 145878 w 456712"/>
                  <a:gd name="connsiteY112" fmla="*/ 434285 h 529369"/>
                  <a:gd name="connsiteX113" fmla="*/ 143294 w 456712"/>
                  <a:gd name="connsiteY113" fmla="*/ 433418 h 529369"/>
                  <a:gd name="connsiteX114" fmla="*/ 133752 w 456712"/>
                  <a:gd name="connsiteY114" fmla="*/ 429209 h 529369"/>
                  <a:gd name="connsiteX115" fmla="*/ 131686 w 456712"/>
                  <a:gd name="connsiteY115" fmla="*/ 428065 h 529369"/>
                  <a:gd name="connsiteX116" fmla="*/ 122014 w 456712"/>
                  <a:gd name="connsiteY116" fmla="*/ 421181 h 529369"/>
                  <a:gd name="connsiteX117" fmla="*/ 120815 w 456712"/>
                  <a:gd name="connsiteY117" fmla="*/ 420222 h 529369"/>
                  <a:gd name="connsiteX118" fmla="*/ 111033 w 456712"/>
                  <a:gd name="connsiteY118" fmla="*/ 410034 h 529369"/>
                  <a:gd name="connsiteX119" fmla="*/ 98944 w 456712"/>
                  <a:gd name="connsiteY119" fmla="*/ 389825 h 529369"/>
                  <a:gd name="connsiteX120" fmla="*/ 98317 w 456712"/>
                  <a:gd name="connsiteY120" fmla="*/ 387868 h 529369"/>
                  <a:gd name="connsiteX121" fmla="*/ 96047 w 456712"/>
                  <a:gd name="connsiteY121" fmla="*/ 379711 h 529369"/>
                  <a:gd name="connsiteX122" fmla="*/ 95973 w 456712"/>
                  <a:gd name="connsiteY122" fmla="*/ 378677 h 529369"/>
                  <a:gd name="connsiteX123" fmla="*/ 95382 w 456712"/>
                  <a:gd name="connsiteY123" fmla="*/ 369763 h 529369"/>
                  <a:gd name="connsiteX124" fmla="*/ 123233 w 456712"/>
                  <a:gd name="connsiteY124" fmla="*/ 323106 h 529369"/>
                  <a:gd name="connsiteX125" fmla="*/ 160384 w 456712"/>
                  <a:gd name="connsiteY125" fmla="*/ 290365 h 529369"/>
                  <a:gd name="connsiteX126" fmla="*/ 232658 w 456712"/>
                  <a:gd name="connsiteY126" fmla="*/ 385783 h 529369"/>
                  <a:gd name="connsiteX127" fmla="*/ 196226 w 456712"/>
                  <a:gd name="connsiteY127" fmla="*/ 420702 h 529369"/>
                  <a:gd name="connsiteX128" fmla="*/ 193236 w 456712"/>
                  <a:gd name="connsiteY128" fmla="*/ 423174 h 529369"/>
                  <a:gd name="connsiteX129" fmla="*/ 186481 w 456712"/>
                  <a:gd name="connsiteY129" fmla="*/ 428379 h 529369"/>
                  <a:gd name="connsiteX130" fmla="*/ 232197 w 456712"/>
                  <a:gd name="connsiteY130" fmla="*/ 1936 h 529369"/>
                  <a:gd name="connsiteX131" fmla="*/ 233636 w 456712"/>
                  <a:gd name="connsiteY131" fmla="*/ 2047 h 529369"/>
                  <a:gd name="connsiteX132" fmla="*/ 232197 w 456712"/>
                  <a:gd name="connsiteY132" fmla="*/ 1936 h 529369"/>
                  <a:gd name="connsiteX133" fmla="*/ 385621 w 456712"/>
                  <a:gd name="connsiteY133" fmla="*/ 363783 h 529369"/>
                  <a:gd name="connsiteX134" fmla="*/ 428623 w 456712"/>
                  <a:gd name="connsiteY134" fmla="*/ 287412 h 529369"/>
                  <a:gd name="connsiteX135" fmla="*/ 428660 w 456712"/>
                  <a:gd name="connsiteY135" fmla="*/ 287302 h 529369"/>
                  <a:gd name="connsiteX136" fmla="*/ 393501 w 456712"/>
                  <a:gd name="connsiteY136" fmla="*/ 245185 h 529369"/>
                  <a:gd name="connsiteX137" fmla="*/ 393427 w 456712"/>
                  <a:gd name="connsiteY137" fmla="*/ 245111 h 529369"/>
                  <a:gd name="connsiteX138" fmla="*/ 306721 w 456712"/>
                  <a:gd name="connsiteY138" fmla="*/ 326447 h 529369"/>
                  <a:gd name="connsiteX139" fmla="*/ 185595 w 456712"/>
                  <a:gd name="connsiteY139" fmla="*/ 161691 h 529369"/>
                  <a:gd name="connsiteX140" fmla="*/ 166308 w 456712"/>
                  <a:gd name="connsiteY140" fmla="*/ 128673 h 529369"/>
                  <a:gd name="connsiteX141" fmla="*/ 165515 w 456712"/>
                  <a:gd name="connsiteY141" fmla="*/ 125738 h 529369"/>
                  <a:gd name="connsiteX142" fmla="*/ 163522 w 456712"/>
                  <a:gd name="connsiteY142" fmla="*/ 116750 h 529369"/>
                  <a:gd name="connsiteX143" fmla="*/ 163799 w 456712"/>
                  <a:gd name="connsiteY143" fmla="*/ 113520 h 529369"/>
                  <a:gd name="connsiteX144" fmla="*/ 165072 w 456712"/>
                  <a:gd name="connsiteY144" fmla="*/ 107227 h 529369"/>
                  <a:gd name="connsiteX145" fmla="*/ 167213 w 456712"/>
                  <a:gd name="connsiteY145" fmla="*/ 104164 h 529369"/>
                  <a:gd name="connsiteX146" fmla="*/ 170553 w 456712"/>
                  <a:gd name="connsiteY146" fmla="*/ 100380 h 529369"/>
                  <a:gd name="connsiteX147" fmla="*/ 173543 w 456712"/>
                  <a:gd name="connsiteY147" fmla="*/ 98756 h 529369"/>
                  <a:gd name="connsiteX148" fmla="*/ 180298 w 456712"/>
                  <a:gd name="connsiteY148" fmla="*/ 95526 h 529369"/>
                  <a:gd name="connsiteX149" fmla="*/ 180778 w 456712"/>
                  <a:gd name="connsiteY149" fmla="*/ 95452 h 529369"/>
                  <a:gd name="connsiteX150" fmla="*/ 211323 w 456712"/>
                  <a:gd name="connsiteY150" fmla="*/ 91945 h 529369"/>
                  <a:gd name="connsiteX151" fmla="*/ 329016 w 456712"/>
                  <a:gd name="connsiteY151" fmla="*/ 91945 h 529369"/>
                  <a:gd name="connsiteX152" fmla="*/ 329016 w 456712"/>
                  <a:gd name="connsiteY152" fmla="*/ 18915 h 529369"/>
                  <a:gd name="connsiteX153" fmla="*/ 328906 w 456712"/>
                  <a:gd name="connsiteY153" fmla="*/ 18915 h 529369"/>
                  <a:gd name="connsiteX154" fmla="*/ 130301 w 456712"/>
                  <a:gd name="connsiteY154" fmla="*/ 4630 h 529369"/>
                  <a:gd name="connsiteX155" fmla="*/ 89975 w 456712"/>
                  <a:gd name="connsiteY155" fmla="*/ 22293 h 529369"/>
                  <a:gd name="connsiteX156" fmla="*/ 89532 w 456712"/>
                  <a:gd name="connsiteY156" fmla="*/ 22569 h 529369"/>
                  <a:gd name="connsiteX157" fmla="*/ 81577 w 456712"/>
                  <a:gd name="connsiteY157" fmla="*/ 29454 h 529369"/>
                  <a:gd name="connsiteX158" fmla="*/ 80433 w 456712"/>
                  <a:gd name="connsiteY158" fmla="*/ 30561 h 529369"/>
                  <a:gd name="connsiteX159" fmla="*/ 73623 w 456712"/>
                  <a:gd name="connsiteY159" fmla="*/ 37925 h 529369"/>
                  <a:gd name="connsiteX160" fmla="*/ 72239 w 456712"/>
                  <a:gd name="connsiteY160" fmla="*/ 39605 h 529369"/>
                  <a:gd name="connsiteX161" fmla="*/ 66425 w 456712"/>
                  <a:gd name="connsiteY161" fmla="*/ 47688 h 529369"/>
                  <a:gd name="connsiteX162" fmla="*/ 65115 w 456712"/>
                  <a:gd name="connsiteY162" fmla="*/ 49589 h 529369"/>
                  <a:gd name="connsiteX163" fmla="*/ 60261 w 456712"/>
                  <a:gd name="connsiteY163" fmla="*/ 58411 h 529369"/>
                  <a:gd name="connsiteX164" fmla="*/ 59264 w 456712"/>
                  <a:gd name="connsiteY164" fmla="*/ 60404 h 529369"/>
                  <a:gd name="connsiteX165" fmla="*/ 57548 w 456712"/>
                  <a:gd name="connsiteY165" fmla="*/ 63782 h 529369"/>
                  <a:gd name="connsiteX166" fmla="*/ 55555 w 456712"/>
                  <a:gd name="connsiteY166" fmla="*/ 69669 h 529369"/>
                  <a:gd name="connsiteX167" fmla="*/ 54632 w 456712"/>
                  <a:gd name="connsiteY167" fmla="*/ 72290 h 529369"/>
                  <a:gd name="connsiteX168" fmla="*/ 52085 w 456712"/>
                  <a:gd name="connsiteY168" fmla="*/ 82275 h 529369"/>
                  <a:gd name="connsiteX169" fmla="*/ 51642 w 456712"/>
                  <a:gd name="connsiteY169" fmla="*/ 84415 h 529369"/>
                  <a:gd name="connsiteX170" fmla="*/ 50442 w 456712"/>
                  <a:gd name="connsiteY170" fmla="*/ 95268 h 529369"/>
                  <a:gd name="connsiteX171" fmla="*/ 50332 w 456712"/>
                  <a:gd name="connsiteY171" fmla="*/ 97169 h 529369"/>
                  <a:gd name="connsiteX172" fmla="*/ 50645 w 456712"/>
                  <a:gd name="connsiteY172" fmla="*/ 108463 h 529369"/>
                  <a:gd name="connsiteX173" fmla="*/ 50811 w 456712"/>
                  <a:gd name="connsiteY173" fmla="*/ 110568 h 529369"/>
                  <a:gd name="connsiteX174" fmla="*/ 52768 w 456712"/>
                  <a:gd name="connsiteY174" fmla="*/ 121899 h 529369"/>
                  <a:gd name="connsiteX175" fmla="*/ 53321 w 456712"/>
                  <a:gd name="connsiteY175" fmla="*/ 124280 h 529369"/>
                  <a:gd name="connsiteX176" fmla="*/ 57068 w 456712"/>
                  <a:gd name="connsiteY176" fmla="*/ 135982 h 529369"/>
                  <a:gd name="connsiteX177" fmla="*/ 57825 w 456712"/>
                  <a:gd name="connsiteY177" fmla="*/ 138011 h 529369"/>
                  <a:gd name="connsiteX178" fmla="*/ 73586 w 456712"/>
                  <a:gd name="connsiteY178" fmla="*/ 166046 h 529369"/>
                  <a:gd name="connsiteX179" fmla="*/ 110110 w 456712"/>
                  <a:gd name="connsiteY179" fmla="*/ 218793 h 529369"/>
                  <a:gd name="connsiteX180" fmla="*/ 60740 w 456712"/>
                  <a:gd name="connsiteY180" fmla="*/ 262239 h 529369"/>
                  <a:gd name="connsiteX181" fmla="*/ 2346 w 456712"/>
                  <a:gd name="connsiteY181" fmla="*/ 358302 h 529369"/>
                  <a:gd name="connsiteX182" fmla="*/ 28480 w 456712"/>
                  <a:gd name="connsiteY182" fmla="*/ 467247 h 529369"/>
                  <a:gd name="connsiteX183" fmla="*/ 50553 w 456712"/>
                  <a:gd name="connsiteY183" fmla="*/ 492273 h 529369"/>
                  <a:gd name="connsiteX184" fmla="*/ 52860 w 456712"/>
                  <a:gd name="connsiteY184" fmla="*/ 494230 h 529369"/>
                  <a:gd name="connsiteX185" fmla="*/ 62845 w 456712"/>
                  <a:gd name="connsiteY185" fmla="*/ 502110 h 529369"/>
                  <a:gd name="connsiteX186" fmla="*/ 66111 w 456712"/>
                  <a:gd name="connsiteY186" fmla="*/ 504307 h 529369"/>
                  <a:gd name="connsiteX187" fmla="*/ 76207 w 456712"/>
                  <a:gd name="connsiteY187" fmla="*/ 510508 h 529369"/>
                  <a:gd name="connsiteX188" fmla="*/ 79621 w 456712"/>
                  <a:gd name="connsiteY188" fmla="*/ 512298 h 529369"/>
                  <a:gd name="connsiteX189" fmla="*/ 90362 w 456712"/>
                  <a:gd name="connsiteY189" fmla="*/ 517355 h 529369"/>
                  <a:gd name="connsiteX190" fmla="*/ 93703 w 456712"/>
                  <a:gd name="connsiteY190" fmla="*/ 518665 h 529369"/>
                  <a:gd name="connsiteX191" fmla="*/ 105035 w 456712"/>
                  <a:gd name="connsiteY191" fmla="*/ 522597 h 529369"/>
                  <a:gd name="connsiteX192" fmla="*/ 108375 w 456712"/>
                  <a:gd name="connsiteY192" fmla="*/ 523557 h 529369"/>
                  <a:gd name="connsiteX193" fmla="*/ 119947 w 456712"/>
                  <a:gd name="connsiteY193" fmla="*/ 526270 h 529369"/>
                  <a:gd name="connsiteX194" fmla="*/ 123694 w 456712"/>
                  <a:gd name="connsiteY194" fmla="*/ 526897 h 529369"/>
                  <a:gd name="connsiteX195" fmla="*/ 130449 w 456712"/>
                  <a:gd name="connsiteY195" fmla="*/ 528097 h 529369"/>
                  <a:gd name="connsiteX196" fmla="*/ 134343 w 456712"/>
                  <a:gd name="connsiteY196" fmla="*/ 528336 h 529369"/>
                  <a:gd name="connsiteX197" fmla="*/ 143848 w 456712"/>
                  <a:gd name="connsiteY197" fmla="*/ 528927 h 529369"/>
                  <a:gd name="connsiteX198" fmla="*/ 150769 w 456712"/>
                  <a:gd name="connsiteY198" fmla="*/ 529370 h 529369"/>
                  <a:gd name="connsiteX199" fmla="*/ 153519 w 456712"/>
                  <a:gd name="connsiteY199" fmla="*/ 529167 h 529369"/>
                  <a:gd name="connsiteX200" fmla="*/ 172048 w 456712"/>
                  <a:gd name="connsiteY200" fmla="*/ 527691 h 529369"/>
                  <a:gd name="connsiteX201" fmla="*/ 179412 w 456712"/>
                  <a:gd name="connsiteY201" fmla="*/ 526620 h 529369"/>
                  <a:gd name="connsiteX202" fmla="*/ 197315 w 456712"/>
                  <a:gd name="connsiteY202" fmla="*/ 522246 h 529369"/>
                  <a:gd name="connsiteX203" fmla="*/ 204439 w 456712"/>
                  <a:gd name="connsiteY203" fmla="*/ 519828 h 529369"/>
                  <a:gd name="connsiteX204" fmla="*/ 220901 w 456712"/>
                  <a:gd name="connsiteY204" fmla="*/ 512593 h 529369"/>
                  <a:gd name="connsiteX205" fmla="*/ 225755 w 456712"/>
                  <a:gd name="connsiteY205" fmla="*/ 509696 h 529369"/>
                  <a:gd name="connsiteX206" fmla="*/ 239671 w 456712"/>
                  <a:gd name="connsiteY206" fmla="*/ 499951 h 529369"/>
                  <a:gd name="connsiteX207" fmla="*/ 241461 w 456712"/>
                  <a:gd name="connsiteY207" fmla="*/ 498678 h 529369"/>
                  <a:gd name="connsiteX208" fmla="*/ 288007 w 456712"/>
                  <a:gd name="connsiteY208" fmla="*/ 457429 h 529369"/>
                  <a:gd name="connsiteX209" fmla="*/ 338890 w 456712"/>
                  <a:gd name="connsiteY209" fmla="*/ 525845 h 529369"/>
                  <a:gd name="connsiteX210" fmla="*/ 456713 w 456712"/>
                  <a:gd name="connsiteY210" fmla="*/ 525845 h 529369"/>
                  <a:gd name="connsiteX211" fmla="*/ 359137 w 456712"/>
                  <a:gd name="connsiteY211" fmla="*/ 395140 h 529369"/>
                  <a:gd name="connsiteX212" fmla="*/ 385621 w 456712"/>
                  <a:gd name="connsiteY212" fmla="*/ 363783 h 52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456712" h="529369">
                    <a:moveTo>
                      <a:pt x="222489" y="511634"/>
                    </a:moveTo>
                    <a:cubicBezTo>
                      <a:pt x="222691" y="511523"/>
                      <a:pt x="222895" y="511394"/>
                      <a:pt x="223079" y="511283"/>
                    </a:cubicBezTo>
                    <a:cubicBezTo>
                      <a:pt x="222876" y="511412"/>
                      <a:pt x="222691" y="511523"/>
                      <a:pt x="222489" y="511634"/>
                    </a:cubicBezTo>
                    <a:moveTo>
                      <a:pt x="199695" y="521434"/>
                    </a:moveTo>
                    <a:cubicBezTo>
                      <a:pt x="200452" y="521194"/>
                      <a:pt x="201172" y="520954"/>
                      <a:pt x="201929" y="520677"/>
                    </a:cubicBezTo>
                    <a:cubicBezTo>
                      <a:pt x="201172" y="520954"/>
                      <a:pt x="200452" y="521194"/>
                      <a:pt x="199695" y="521434"/>
                    </a:cubicBezTo>
                    <a:moveTo>
                      <a:pt x="175500" y="527192"/>
                    </a:moveTo>
                    <a:cubicBezTo>
                      <a:pt x="176053" y="527118"/>
                      <a:pt x="176607" y="527081"/>
                      <a:pt x="177124" y="526952"/>
                    </a:cubicBezTo>
                    <a:cubicBezTo>
                      <a:pt x="176625" y="527081"/>
                      <a:pt x="176072" y="527118"/>
                      <a:pt x="175500" y="527192"/>
                    </a:cubicBezTo>
                    <a:moveTo>
                      <a:pt x="130486" y="527912"/>
                    </a:moveTo>
                    <a:cubicBezTo>
                      <a:pt x="130043" y="527838"/>
                      <a:pt x="129655" y="527746"/>
                      <a:pt x="129249" y="527672"/>
                    </a:cubicBezTo>
                    <a:cubicBezTo>
                      <a:pt x="129895" y="527746"/>
                      <a:pt x="130523" y="527875"/>
                      <a:pt x="131206" y="527949"/>
                    </a:cubicBezTo>
                    <a:cubicBezTo>
                      <a:pt x="130965" y="527912"/>
                      <a:pt x="130726" y="527912"/>
                      <a:pt x="130486" y="527912"/>
                    </a:cubicBezTo>
                    <a:moveTo>
                      <a:pt x="113414" y="524738"/>
                    </a:moveTo>
                    <a:cubicBezTo>
                      <a:pt x="114281" y="524978"/>
                      <a:pt x="115167" y="525180"/>
                      <a:pt x="116034" y="525365"/>
                    </a:cubicBezTo>
                    <a:cubicBezTo>
                      <a:pt x="115167" y="525162"/>
                      <a:pt x="114281" y="524959"/>
                      <a:pt x="113414" y="524738"/>
                    </a:cubicBezTo>
                    <a:moveTo>
                      <a:pt x="98335" y="520308"/>
                    </a:moveTo>
                    <a:cubicBezTo>
                      <a:pt x="99295" y="520622"/>
                      <a:pt x="100236" y="520991"/>
                      <a:pt x="101233" y="521305"/>
                    </a:cubicBezTo>
                    <a:cubicBezTo>
                      <a:pt x="100255" y="520991"/>
                      <a:pt x="99295" y="520640"/>
                      <a:pt x="98335" y="520308"/>
                    </a:cubicBezTo>
                    <a:moveTo>
                      <a:pt x="84179" y="514457"/>
                    </a:moveTo>
                    <a:cubicBezTo>
                      <a:pt x="85102" y="514900"/>
                      <a:pt x="85970" y="515325"/>
                      <a:pt x="86930" y="515731"/>
                    </a:cubicBezTo>
                    <a:cubicBezTo>
                      <a:pt x="85970" y="515343"/>
                      <a:pt x="85102" y="514900"/>
                      <a:pt x="84179" y="514457"/>
                    </a:cubicBezTo>
                    <a:moveTo>
                      <a:pt x="70891" y="507315"/>
                    </a:moveTo>
                    <a:cubicBezTo>
                      <a:pt x="71685" y="507795"/>
                      <a:pt x="72442" y="508275"/>
                      <a:pt x="73235" y="508755"/>
                    </a:cubicBezTo>
                    <a:cubicBezTo>
                      <a:pt x="72442" y="508256"/>
                      <a:pt x="71685" y="507777"/>
                      <a:pt x="70891" y="507315"/>
                    </a:cubicBezTo>
                    <a:moveTo>
                      <a:pt x="58489" y="498715"/>
                    </a:moveTo>
                    <a:cubicBezTo>
                      <a:pt x="59172" y="499231"/>
                      <a:pt x="59799" y="499785"/>
                      <a:pt x="60482" y="500265"/>
                    </a:cubicBezTo>
                    <a:cubicBezTo>
                      <a:pt x="59799" y="499785"/>
                      <a:pt x="59154" y="499231"/>
                      <a:pt x="58489" y="498715"/>
                    </a:cubicBezTo>
                    <a:moveTo>
                      <a:pt x="47102" y="488896"/>
                    </a:moveTo>
                    <a:cubicBezTo>
                      <a:pt x="47619" y="489413"/>
                      <a:pt x="48135" y="489966"/>
                      <a:pt x="48652" y="490446"/>
                    </a:cubicBezTo>
                    <a:cubicBezTo>
                      <a:pt x="48135" y="489966"/>
                      <a:pt x="47619" y="489413"/>
                      <a:pt x="47102" y="488896"/>
                    </a:cubicBezTo>
                    <a:moveTo>
                      <a:pt x="65797" y="153921"/>
                    </a:moveTo>
                    <a:cubicBezTo>
                      <a:pt x="65724" y="153810"/>
                      <a:pt x="65595" y="153644"/>
                      <a:pt x="65521" y="153515"/>
                    </a:cubicBezTo>
                    <a:cubicBezTo>
                      <a:pt x="65595" y="153644"/>
                      <a:pt x="65724" y="153810"/>
                      <a:pt x="65797" y="153921"/>
                    </a:cubicBezTo>
                    <a:moveTo>
                      <a:pt x="60316" y="143309"/>
                    </a:moveTo>
                    <a:cubicBezTo>
                      <a:pt x="59836" y="142275"/>
                      <a:pt x="59282" y="141278"/>
                      <a:pt x="58839" y="140245"/>
                    </a:cubicBezTo>
                    <a:cubicBezTo>
                      <a:pt x="59282" y="141278"/>
                      <a:pt x="59836" y="142275"/>
                      <a:pt x="60316" y="143309"/>
                    </a:cubicBezTo>
                    <a:moveTo>
                      <a:pt x="54115" y="126882"/>
                    </a:moveTo>
                    <a:cubicBezTo>
                      <a:pt x="54466" y="128082"/>
                      <a:pt x="54909" y="129300"/>
                      <a:pt x="55259" y="130500"/>
                    </a:cubicBezTo>
                    <a:cubicBezTo>
                      <a:pt x="54909" y="129300"/>
                      <a:pt x="54466" y="128064"/>
                      <a:pt x="54115" y="126882"/>
                    </a:cubicBezTo>
                    <a:moveTo>
                      <a:pt x="51328" y="113465"/>
                    </a:moveTo>
                    <a:cubicBezTo>
                      <a:pt x="51531" y="114813"/>
                      <a:pt x="51771" y="116178"/>
                      <a:pt x="52011" y="117563"/>
                    </a:cubicBezTo>
                    <a:cubicBezTo>
                      <a:pt x="51753" y="116215"/>
                      <a:pt x="51531" y="114831"/>
                      <a:pt x="51328" y="113465"/>
                    </a:cubicBezTo>
                    <a:moveTo>
                      <a:pt x="50405" y="100269"/>
                    </a:moveTo>
                    <a:cubicBezTo>
                      <a:pt x="50405" y="101709"/>
                      <a:pt x="50442" y="103130"/>
                      <a:pt x="50516" y="104570"/>
                    </a:cubicBezTo>
                    <a:cubicBezTo>
                      <a:pt x="50442" y="103130"/>
                      <a:pt x="50405" y="101690"/>
                      <a:pt x="50405" y="100269"/>
                    </a:cubicBezTo>
                    <a:moveTo>
                      <a:pt x="51328" y="87498"/>
                    </a:moveTo>
                    <a:cubicBezTo>
                      <a:pt x="51125" y="88808"/>
                      <a:pt x="51014" y="90118"/>
                      <a:pt x="50848" y="91484"/>
                    </a:cubicBezTo>
                    <a:cubicBezTo>
                      <a:pt x="51014" y="90118"/>
                      <a:pt x="51125" y="88808"/>
                      <a:pt x="51328" y="87498"/>
                    </a:cubicBezTo>
                    <a:moveTo>
                      <a:pt x="53912" y="75206"/>
                    </a:moveTo>
                    <a:cubicBezTo>
                      <a:pt x="53598" y="76202"/>
                      <a:pt x="53358" y="77236"/>
                      <a:pt x="53118" y="78270"/>
                    </a:cubicBezTo>
                    <a:cubicBezTo>
                      <a:pt x="53358" y="77236"/>
                      <a:pt x="53598" y="76202"/>
                      <a:pt x="53912" y="75206"/>
                    </a:cubicBezTo>
                    <a:moveTo>
                      <a:pt x="57769" y="63874"/>
                    </a:moveTo>
                    <a:cubicBezTo>
                      <a:pt x="57880" y="63634"/>
                      <a:pt x="58046" y="63394"/>
                      <a:pt x="58120" y="63154"/>
                    </a:cubicBezTo>
                    <a:cubicBezTo>
                      <a:pt x="57843" y="63837"/>
                      <a:pt x="57603" y="64502"/>
                      <a:pt x="57326" y="65147"/>
                    </a:cubicBezTo>
                    <a:cubicBezTo>
                      <a:pt x="57492" y="64741"/>
                      <a:pt x="57566" y="64298"/>
                      <a:pt x="57769" y="63874"/>
                    </a:cubicBezTo>
                    <a:moveTo>
                      <a:pt x="63694" y="52099"/>
                    </a:moveTo>
                    <a:cubicBezTo>
                      <a:pt x="63417" y="52579"/>
                      <a:pt x="63177" y="53096"/>
                      <a:pt x="62900" y="53575"/>
                    </a:cubicBezTo>
                    <a:cubicBezTo>
                      <a:pt x="63177" y="53096"/>
                      <a:pt x="63417" y="52616"/>
                      <a:pt x="63694" y="52099"/>
                    </a:cubicBezTo>
                    <a:moveTo>
                      <a:pt x="70541" y="41912"/>
                    </a:moveTo>
                    <a:cubicBezTo>
                      <a:pt x="70337" y="42151"/>
                      <a:pt x="70190" y="42428"/>
                      <a:pt x="69987" y="42668"/>
                    </a:cubicBezTo>
                    <a:cubicBezTo>
                      <a:pt x="70172" y="42428"/>
                      <a:pt x="70337" y="42151"/>
                      <a:pt x="70541" y="41912"/>
                    </a:cubicBezTo>
                    <a:moveTo>
                      <a:pt x="78569" y="32573"/>
                    </a:moveTo>
                    <a:cubicBezTo>
                      <a:pt x="78458" y="32684"/>
                      <a:pt x="78329" y="32813"/>
                      <a:pt x="78255" y="32886"/>
                    </a:cubicBezTo>
                    <a:cubicBezTo>
                      <a:pt x="78329" y="32794"/>
                      <a:pt x="78458" y="32684"/>
                      <a:pt x="78569" y="32573"/>
                    </a:cubicBezTo>
                    <a:moveTo>
                      <a:pt x="87594" y="24249"/>
                    </a:moveTo>
                    <a:cubicBezTo>
                      <a:pt x="87557" y="24286"/>
                      <a:pt x="87520" y="24323"/>
                      <a:pt x="87483" y="24360"/>
                    </a:cubicBezTo>
                    <a:cubicBezTo>
                      <a:pt x="87520" y="24323"/>
                      <a:pt x="87557" y="24286"/>
                      <a:pt x="87594" y="24249"/>
                    </a:cubicBezTo>
                    <a:moveTo>
                      <a:pt x="177419" y="96652"/>
                    </a:moveTo>
                    <a:cubicBezTo>
                      <a:pt x="178102" y="96375"/>
                      <a:pt x="178563" y="96024"/>
                      <a:pt x="179320" y="95729"/>
                    </a:cubicBezTo>
                    <a:cubicBezTo>
                      <a:pt x="178563" y="96006"/>
                      <a:pt x="178102" y="96375"/>
                      <a:pt x="177419" y="96652"/>
                    </a:cubicBezTo>
                    <a:moveTo>
                      <a:pt x="168339" y="102539"/>
                    </a:moveTo>
                    <a:cubicBezTo>
                      <a:pt x="168893" y="101948"/>
                      <a:pt x="169299" y="101229"/>
                      <a:pt x="169963" y="100675"/>
                    </a:cubicBezTo>
                    <a:cubicBezTo>
                      <a:pt x="169299" y="101229"/>
                      <a:pt x="168911" y="101930"/>
                      <a:pt x="168339" y="102539"/>
                    </a:cubicBezTo>
                    <a:moveTo>
                      <a:pt x="163965" y="111361"/>
                    </a:moveTo>
                    <a:cubicBezTo>
                      <a:pt x="164205" y="110125"/>
                      <a:pt x="164279" y="108778"/>
                      <a:pt x="164721" y="107670"/>
                    </a:cubicBezTo>
                    <a:cubicBezTo>
                      <a:pt x="164297" y="108778"/>
                      <a:pt x="164205" y="110125"/>
                      <a:pt x="163965" y="111361"/>
                    </a:cubicBezTo>
                    <a:moveTo>
                      <a:pt x="164260" y="121309"/>
                    </a:moveTo>
                    <a:cubicBezTo>
                      <a:pt x="164020" y="120035"/>
                      <a:pt x="163540" y="118596"/>
                      <a:pt x="163430" y="117415"/>
                    </a:cubicBezTo>
                    <a:cubicBezTo>
                      <a:pt x="163540" y="118596"/>
                      <a:pt x="164020" y="120035"/>
                      <a:pt x="164260" y="121309"/>
                    </a:cubicBezTo>
                    <a:moveTo>
                      <a:pt x="167748" y="132253"/>
                    </a:moveTo>
                    <a:cubicBezTo>
                      <a:pt x="167434" y="131496"/>
                      <a:pt x="166881" y="130574"/>
                      <a:pt x="166586" y="129836"/>
                    </a:cubicBezTo>
                    <a:cubicBezTo>
                      <a:pt x="166881" y="130574"/>
                      <a:pt x="167434" y="131496"/>
                      <a:pt x="167748" y="132253"/>
                    </a:cubicBezTo>
                    <a:moveTo>
                      <a:pt x="185208" y="429376"/>
                    </a:moveTo>
                    <a:cubicBezTo>
                      <a:pt x="184801" y="429652"/>
                      <a:pt x="184377" y="429856"/>
                      <a:pt x="183934" y="430095"/>
                    </a:cubicBezTo>
                    <a:cubicBezTo>
                      <a:pt x="184377" y="429856"/>
                      <a:pt x="184820" y="429652"/>
                      <a:pt x="185208" y="429376"/>
                    </a:cubicBezTo>
                    <a:moveTo>
                      <a:pt x="173709" y="434562"/>
                    </a:moveTo>
                    <a:cubicBezTo>
                      <a:pt x="173303" y="434728"/>
                      <a:pt x="172879" y="434876"/>
                      <a:pt x="172436" y="435005"/>
                    </a:cubicBezTo>
                    <a:cubicBezTo>
                      <a:pt x="172879" y="434876"/>
                      <a:pt x="173322" y="434709"/>
                      <a:pt x="173709" y="434562"/>
                    </a:cubicBezTo>
                    <a:moveTo>
                      <a:pt x="152430" y="435835"/>
                    </a:moveTo>
                    <a:cubicBezTo>
                      <a:pt x="150806" y="435558"/>
                      <a:pt x="149200" y="435319"/>
                      <a:pt x="147613" y="434876"/>
                    </a:cubicBezTo>
                    <a:cubicBezTo>
                      <a:pt x="149255" y="435319"/>
                      <a:pt x="150843" y="435540"/>
                      <a:pt x="152430" y="435835"/>
                    </a:cubicBezTo>
                    <a:moveTo>
                      <a:pt x="141024" y="432679"/>
                    </a:moveTo>
                    <a:cubicBezTo>
                      <a:pt x="139308" y="432052"/>
                      <a:pt x="137647" y="431295"/>
                      <a:pt x="136004" y="430483"/>
                    </a:cubicBezTo>
                    <a:cubicBezTo>
                      <a:pt x="137684" y="431295"/>
                      <a:pt x="139345" y="432052"/>
                      <a:pt x="141024" y="432679"/>
                    </a:cubicBezTo>
                    <a:moveTo>
                      <a:pt x="129803" y="426995"/>
                    </a:moveTo>
                    <a:cubicBezTo>
                      <a:pt x="128252" y="426035"/>
                      <a:pt x="126813" y="424965"/>
                      <a:pt x="125392" y="423857"/>
                    </a:cubicBezTo>
                    <a:cubicBezTo>
                      <a:pt x="126813" y="424965"/>
                      <a:pt x="128289" y="426035"/>
                      <a:pt x="129803" y="426995"/>
                    </a:cubicBezTo>
                    <a:moveTo>
                      <a:pt x="119430" y="419114"/>
                    </a:moveTo>
                    <a:cubicBezTo>
                      <a:pt x="118083" y="417878"/>
                      <a:pt x="116921" y="416530"/>
                      <a:pt x="115647" y="415220"/>
                    </a:cubicBezTo>
                    <a:cubicBezTo>
                      <a:pt x="116921" y="416530"/>
                      <a:pt x="118102" y="417933"/>
                      <a:pt x="119430" y="419114"/>
                    </a:cubicBezTo>
                    <a:moveTo>
                      <a:pt x="101639" y="348317"/>
                    </a:moveTo>
                    <a:cubicBezTo>
                      <a:pt x="101879" y="347874"/>
                      <a:pt x="101990" y="347450"/>
                      <a:pt x="102229" y="347007"/>
                    </a:cubicBezTo>
                    <a:cubicBezTo>
                      <a:pt x="102008" y="347450"/>
                      <a:pt x="101879" y="347874"/>
                      <a:pt x="101639" y="348317"/>
                    </a:cubicBezTo>
                    <a:moveTo>
                      <a:pt x="186481" y="428379"/>
                    </a:moveTo>
                    <a:cubicBezTo>
                      <a:pt x="184968" y="429376"/>
                      <a:pt x="183417" y="430206"/>
                      <a:pt x="181830" y="431000"/>
                    </a:cubicBezTo>
                    <a:cubicBezTo>
                      <a:pt x="179837" y="432033"/>
                      <a:pt x="177843" y="432901"/>
                      <a:pt x="175869" y="433621"/>
                    </a:cubicBezTo>
                    <a:cubicBezTo>
                      <a:pt x="174282" y="434174"/>
                      <a:pt x="172695" y="434765"/>
                      <a:pt x="171052" y="435171"/>
                    </a:cubicBezTo>
                    <a:cubicBezTo>
                      <a:pt x="169151" y="435651"/>
                      <a:pt x="167195" y="435854"/>
                      <a:pt x="165238" y="436038"/>
                    </a:cubicBezTo>
                    <a:cubicBezTo>
                      <a:pt x="163559" y="436241"/>
                      <a:pt x="161935" y="436555"/>
                      <a:pt x="160218" y="436555"/>
                    </a:cubicBezTo>
                    <a:cubicBezTo>
                      <a:pt x="160181" y="436555"/>
                      <a:pt x="160144" y="436555"/>
                      <a:pt x="160107" y="436555"/>
                    </a:cubicBezTo>
                    <a:cubicBezTo>
                      <a:pt x="158428" y="436555"/>
                      <a:pt x="156767" y="436241"/>
                      <a:pt x="155143" y="436075"/>
                    </a:cubicBezTo>
                    <a:cubicBezTo>
                      <a:pt x="152042" y="435724"/>
                      <a:pt x="148942" y="435208"/>
                      <a:pt x="145878" y="434285"/>
                    </a:cubicBezTo>
                    <a:cubicBezTo>
                      <a:pt x="145011" y="434008"/>
                      <a:pt x="144161" y="433731"/>
                      <a:pt x="143294" y="433418"/>
                    </a:cubicBezTo>
                    <a:cubicBezTo>
                      <a:pt x="140064" y="432310"/>
                      <a:pt x="136890" y="430907"/>
                      <a:pt x="133752" y="429209"/>
                    </a:cubicBezTo>
                    <a:cubicBezTo>
                      <a:pt x="133033" y="428804"/>
                      <a:pt x="132368" y="428453"/>
                      <a:pt x="131686" y="428065"/>
                    </a:cubicBezTo>
                    <a:cubicBezTo>
                      <a:pt x="128345" y="426072"/>
                      <a:pt x="125115" y="423765"/>
                      <a:pt x="122014" y="421181"/>
                    </a:cubicBezTo>
                    <a:cubicBezTo>
                      <a:pt x="121608" y="420867"/>
                      <a:pt x="121221" y="420591"/>
                      <a:pt x="120815" y="420222"/>
                    </a:cubicBezTo>
                    <a:cubicBezTo>
                      <a:pt x="117308" y="417158"/>
                      <a:pt x="114005" y="413781"/>
                      <a:pt x="111033" y="410034"/>
                    </a:cubicBezTo>
                    <a:cubicBezTo>
                      <a:pt x="105496" y="403150"/>
                      <a:pt x="101528" y="396432"/>
                      <a:pt x="98944" y="389825"/>
                    </a:cubicBezTo>
                    <a:cubicBezTo>
                      <a:pt x="98668" y="389197"/>
                      <a:pt x="98538" y="388514"/>
                      <a:pt x="98317" y="387868"/>
                    </a:cubicBezTo>
                    <a:cubicBezTo>
                      <a:pt x="97357" y="385118"/>
                      <a:pt x="96527" y="382424"/>
                      <a:pt x="96047" y="379711"/>
                    </a:cubicBezTo>
                    <a:cubicBezTo>
                      <a:pt x="95973" y="379360"/>
                      <a:pt x="96010" y="378991"/>
                      <a:pt x="95973" y="378677"/>
                    </a:cubicBezTo>
                    <a:cubicBezTo>
                      <a:pt x="95530" y="375687"/>
                      <a:pt x="95253" y="372716"/>
                      <a:pt x="95382" y="369763"/>
                    </a:cubicBezTo>
                    <a:cubicBezTo>
                      <a:pt x="96102" y="353854"/>
                      <a:pt x="105478" y="338185"/>
                      <a:pt x="123233" y="323106"/>
                    </a:cubicBezTo>
                    <a:lnTo>
                      <a:pt x="160384" y="290365"/>
                    </a:lnTo>
                    <a:lnTo>
                      <a:pt x="232658" y="385783"/>
                    </a:lnTo>
                    <a:lnTo>
                      <a:pt x="196226" y="420702"/>
                    </a:lnTo>
                    <a:cubicBezTo>
                      <a:pt x="195229" y="421624"/>
                      <a:pt x="194233" y="422289"/>
                      <a:pt x="193236" y="423174"/>
                    </a:cubicBezTo>
                    <a:cubicBezTo>
                      <a:pt x="190984" y="425131"/>
                      <a:pt x="188751" y="426958"/>
                      <a:pt x="186481" y="428379"/>
                    </a:cubicBezTo>
                    <a:moveTo>
                      <a:pt x="232197" y="1936"/>
                    </a:moveTo>
                    <a:cubicBezTo>
                      <a:pt x="232676" y="2010"/>
                      <a:pt x="233156" y="2010"/>
                      <a:pt x="233636" y="2047"/>
                    </a:cubicBezTo>
                    <a:cubicBezTo>
                      <a:pt x="233138" y="2010"/>
                      <a:pt x="232676" y="2010"/>
                      <a:pt x="232197" y="1936"/>
                    </a:cubicBezTo>
                    <a:moveTo>
                      <a:pt x="385621" y="363783"/>
                    </a:moveTo>
                    <a:lnTo>
                      <a:pt x="428623" y="287412"/>
                    </a:lnTo>
                    <a:lnTo>
                      <a:pt x="428660" y="287302"/>
                    </a:lnTo>
                    <a:lnTo>
                      <a:pt x="393501" y="245185"/>
                    </a:lnTo>
                    <a:lnTo>
                      <a:pt x="393427" y="245111"/>
                    </a:lnTo>
                    <a:lnTo>
                      <a:pt x="306721" y="326447"/>
                    </a:lnTo>
                    <a:lnTo>
                      <a:pt x="185595" y="161691"/>
                    </a:lnTo>
                    <a:cubicBezTo>
                      <a:pt x="176053" y="148568"/>
                      <a:pt x="169686" y="137698"/>
                      <a:pt x="166308" y="128673"/>
                    </a:cubicBezTo>
                    <a:cubicBezTo>
                      <a:pt x="165902" y="127639"/>
                      <a:pt x="165829" y="126772"/>
                      <a:pt x="165515" y="125738"/>
                    </a:cubicBezTo>
                    <a:cubicBezTo>
                      <a:pt x="164481" y="122509"/>
                      <a:pt x="163688" y="119445"/>
                      <a:pt x="163522" y="116750"/>
                    </a:cubicBezTo>
                    <a:cubicBezTo>
                      <a:pt x="163448" y="115551"/>
                      <a:pt x="163725" y="114609"/>
                      <a:pt x="163799" y="113520"/>
                    </a:cubicBezTo>
                    <a:cubicBezTo>
                      <a:pt x="163965" y="111250"/>
                      <a:pt x="164242" y="109073"/>
                      <a:pt x="165072" y="107227"/>
                    </a:cubicBezTo>
                    <a:cubicBezTo>
                      <a:pt x="165589" y="106083"/>
                      <a:pt x="166456" y="105160"/>
                      <a:pt x="167213" y="104164"/>
                    </a:cubicBezTo>
                    <a:cubicBezTo>
                      <a:pt x="168209" y="102853"/>
                      <a:pt x="169077" y="101451"/>
                      <a:pt x="170553" y="100380"/>
                    </a:cubicBezTo>
                    <a:cubicBezTo>
                      <a:pt x="171347" y="99752"/>
                      <a:pt x="172584" y="99309"/>
                      <a:pt x="173543" y="98756"/>
                    </a:cubicBezTo>
                    <a:cubicBezTo>
                      <a:pt x="175610" y="97612"/>
                      <a:pt x="177604" y="96412"/>
                      <a:pt x="180298" y="95526"/>
                    </a:cubicBezTo>
                    <a:cubicBezTo>
                      <a:pt x="180464" y="95489"/>
                      <a:pt x="180612" y="95489"/>
                      <a:pt x="180778" y="95452"/>
                    </a:cubicBezTo>
                    <a:cubicBezTo>
                      <a:pt x="188382" y="93108"/>
                      <a:pt x="198477" y="91945"/>
                      <a:pt x="211323" y="91945"/>
                    </a:cubicBezTo>
                    <a:lnTo>
                      <a:pt x="329016" y="91945"/>
                    </a:lnTo>
                    <a:lnTo>
                      <a:pt x="329016" y="18915"/>
                    </a:lnTo>
                    <a:lnTo>
                      <a:pt x="328906" y="18915"/>
                    </a:lnTo>
                    <a:cubicBezTo>
                      <a:pt x="278705" y="7104"/>
                      <a:pt x="216176" y="-7661"/>
                      <a:pt x="130301" y="4630"/>
                    </a:cubicBezTo>
                    <a:cubicBezTo>
                      <a:pt x="116053" y="6587"/>
                      <a:pt x="102138" y="12991"/>
                      <a:pt x="89975" y="22293"/>
                    </a:cubicBezTo>
                    <a:cubicBezTo>
                      <a:pt x="89809" y="22367"/>
                      <a:pt x="89698" y="22496"/>
                      <a:pt x="89532" y="22569"/>
                    </a:cubicBezTo>
                    <a:cubicBezTo>
                      <a:pt x="86745" y="24711"/>
                      <a:pt x="84124" y="27018"/>
                      <a:pt x="81577" y="29454"/>
                    </a:cubicBezTo>
                    <a:cubicBezTo>
                      <a:pt x="81227" y="29860"/>
                      <a:pt x="80784" y="30173"/>
                      <a:pt x="80433" y="30561"/>
                    </a:cubicBezTo>
                    <a:cubicBezTo>
                      <a:pt x="78052" y="32868"/>
                      <a:pt x="75819" y="35378"/>
                      <a:pt x="73623" y="37925"/>
                    </a:cubicBezTo>
                    <a:cubicBezTo>
                      <a:pt x="73180" y="38516"/>
                      <a:pt x="72663" y="39032"/>
                      <a:pt x="72239" y="39605"/>
                    </a:cubicBezTo>
                    <a:cubicBezTo>
                      <a:pt x="70135" y="42188"/>
                      <a:pt x="68252" y="44901"/>
                      <a:pt x="66425" y="47688"/>
                    </a:cubicBezTo>
                    <a:cubicBezTo>
                      <a:pt x="65982" y="48316"/>
                      <a:pt x="65558" y="48925"/>
                      <a:pt x="65115" y="49589"/>
                    </a:cubicBezTo>
                    <a:cubicBezTo>
                      <a:pt x="63325" y="52450"/>
                      <a:pt x="61737" y="55403"/>
                      <a:pt x="60261" y="58411"/>
                    </a:cubicBezTo>
                    <a:cubicBezTo>
                      <a:pt x="59947" y="59094"/>
                      <a:pt x="59578" y="59721"/>
                      <a:pt x="59264" y="60404"/>
                    </a:cubicBezTo>
                    <a:cubicBezTo>
                      <a:pt x="58711" y="61549"/>
                      <a:pt x="58064" y="62638"/>
                      <a:pt x="57548" y="63782"/>
                    </a:cubicBezTo>
                    <a:cubicBezTo>
                      <a:pt x="56754" y="65738"/>
                      <a:pt x="56237" y="67713"/>
                      <a:pt x="55555" y="69669"/>
                    </a:cubicBezTo>
                    <a:cubicBezTo>
                      <a:pt x="55241" y="70537"/>
                      <a:pt x="54927" y="71386"/>
                      <a:pt x="54632" y="72290"/>
                    </a:cubicBezTo>
                    <a:cubicBezTo>
                      <a:pt x="53598" y="75594"/>
                      <a:pt x="52768" y="78934"/>
                      <a:pt x="52085" y="82275"/>
                    </a:cubicBezTo>
                    <a:cubicBezTo>
                      <a:pt x="51974" y="82995"/>
                      <a:pt x="51808" y="83714"/>
                      <a:pt x="51642" y="84415"/>
                    </a:cubicBezTo>
                    <a:cubicBezTo>
                      <a:pt x="51051" y="88033"/>
                      <a:pt x="50645" y="91650"/>
                      <a:pt x="50442" y="95268"/>
                    </a:cubicBezTo>
                    <a:cubicBezTo>
                      <a:pt x="50405" y="95895"/>
                      <a:pt x="50368" y="96541"/>
                      <a:pt x="50332" y="97169"/>
                    </a:cubicBezTo>
                    <a:cubicBezTo>
                      <a:pt x="50221" y="100952"/>
                      <a:pt x="50295" y="104680"/>
                      <a:pt x="50645" y="108463"/>
                    </a:cubicBezTo>
                    <a:cubicBezTo>
                      <a:pt x="50682" y="109147"/>
                      <a:pt x="50756" y="109848"/>
                      <a:pt x="50811" y="110568"/>
                    </a:cubicBezTo>
                    <a:cubicBezTo>
                      <a:pt x="51254" y="114351"/>
                      <a:pt x="51882" y="118116"/>
                      <a:pt x="52768" y="121899"/>
                    </a:cubicBezTo>
                    <a:cubicBezTo>
                      <a:pt x="52971" y="122693"/>
                      <a:pt x="53118" y="123487"/>
                      <a:pt x="53321" y="124280"/>
                    </a:cubicBezTo>
                    <a:cubicBezTo>
                      <a:pt x="54318" y="128175"/>
                      <a:pt x="55591" y="132124"/>
                      <a:pt x="57068" y="135982"/>
                    </a:cubicBezTo>
                    <a:cubicBezTo>
                      <a:pt x="57345" y="136664"/>
                      <a:pt x="57548" y="137329"/>
                      <a:pt x="57825" y="138011"/>
                    </a:cubicBezTo>
                    <a:cubicBezTo>
                      <a:pt x="61682" y="147553"/>
                      <a:pt x="66813" y="156947"/>
                      <a:pt x="73586" y="166046"/>
                    </a:cubicBezTo>
                    <a:lnTo>
                      <a:pt x="110110" y="218793"/>
                    </a:lnTo>
                    <a:lnTo>
                      <a:pt x="60740" y="262239"/>
                    </a:lnTo>
                    <a:cubicBezTo>
                      <a:pt x="29679" y="289203"/>
                      <a:pt x="8953" y="323291"/>
                      <a:pt x="2346" y="358302"/>
                    </a:cubicBezTo>
                    <a:cubicBezTo>
                      <a:pt x="-4741" y="396007"/>
                      <a:pt x="4303" y="433676"/>
                      <a:pt x="28480" y="467247"/>
                    </a:cubicBezTo>
                    <a:cubicBezTo>
                      <a:pt x="34847" y="476549"/>
                      <a:pt x="42321" y="484873"/>
                      <a:pt x="50553" y="492273"/>
                    </a:cubicBezTo>
                    <a:cubicBezTo>
                      <a:pt x="51310" y="492956"/>
                      <a:pt x="52103" y="493547"/>
                      <a:pt x="52860" y="494230"/>
                    </a:cubicBezTo>
                    <a:cubicBezTo>
                      <a:pt x="56090" y="497017"/>
                      <a:pt x="59375" y="499638"/>
                      <a:pt x="62845" y="502110"/>
                    </a:cubicBezTo>
                    <a:cubicBezTo>
                      <a:pt x="63915" y="502867"/>
                      <a:pt x="64985" y="503587"/>
                      <a:pt x="66111" y="504307"/>
                    </a:cubicBezTo>
                    <a:cubicBezTo>
                      <a:pt x="69378" y="506503"/>
                      <a:pt x="72755" y="508607"/>
                      <a:pt x="76207" y="510508"/>
                    </a:cubicBezTo>
                    <a:cubicBezTo>
                      <a:pt x="77369" y="511136"/>
                      <a:pt x="78477" y="511708"/>
                      <a:pt x="79621" y="512298"/>
                    </a:cubicBezTo>
                    <a:cubicBezTo>
                      <a:pt x="83128" y="514125"/>
                      <a:pt x="86708" y="515842"/>
                      <a:pt x="90362" y="517355"/>
                    </a:cubicBezTo>
                    <a:cubicBezTo>
                      <a:pt x="91470" y="517835"/>
                      <a:pt x="92595" y="518223"/>
                      <a:pt x="93703" y="518665"/>
                    </a:cubicBezTo>
                    <a:cubicBezTo>
                      <a:pt x="97394" y="520142"/>
                      <a:pt x="101178" y="521452"/>
                      <a:pt x="105035" y="522597"/>
                    </a:cubicBezTo>
                    <a:cubicBezTo>
                      <a:pt x="106142" y="522910"/>
                      <a:pt x="107268" y="523224"/>
                      <a:pt x="108375" y="523557"/>
                    </a:cubicBezTo>
                    <a:cubicBezTo>
                      <a:pt x="112159" y="524590"/>
                      <a:pt x="116016" y="525513"/>
                      <a:pt x="119947" y="526270"/>
                    </a:cubicBezTo>
                    <a:cubicBezTo>
                      <a:pt x="121184" y="526509"/>
                      <a:pt x="122421" y="526712"/>
                      <a:pt x="123694" y="526897"/>
                    </a:cubicBezTo>
                    <a:cubicBezTo>
                      <a:pt x="125964" y="527303"/>
                      <a:pt x="128142" y="527820"/>
                      <a:pt x="130449" y="528097"/>
                    </a:cubicBezTo>
                    <a:cubicBezTo>
                      <a:pt x="131759" y="528262"/>
                      <a:pt x="133033" y="528207"/>
                      <a:pt x="134343" y="528336"/>
                    </a:cubicBezTo>
                    <a:cubicBezTo>
                      <a:pt x="137517" y="528687"/>
                      <a:pt x="140673" y="528816"/>
                      <a:pt x="143848" y="528927"/>
                    </a:cubicBezTo>
                    <a:cubicBezTo>
                      <a:pt x="146155" y="529038"/>
                      <a:pt x="148462" y="529370"/>
                      <a:pt x="150769" y="529370"/>
                    </a:cubicBezTo>
                    <a:cubicBezTo>
                      <a:pt x="151728" y="529370"/>
                      <a:pt x="152596" y="529167"/>
                      <a:pt x="153519" y="529167"/>
                    </a:cubicBezTo>
                    <a:cubicBezTo>
                      <a:pt x="159757" y="529056"/>
                      <a:pt x="165976" y="528484"/>
                      <a:pt x="172048" y="527691"/>
                    </a:cubicBezTo>
                    <a:cubicBezTo>
                      <a:pt x="174522" y="527377"/>
                      <a:pt x="176976" y="527063"/>
                      <a:pt x="179412" y="526620"/>
                    </a:cubicBezTo>
                    <a:cubicBezTo>
                      <a:pt x="185577" y="525513"/>
                      <a:pt x="191538" y="524036"/>
                      <a:pt x="197315" y="522246"/>
                    </a:cubicBezTo>
                    <a:cubicBezTo>
                      <a:pt x="199788" y="521489"/>
                      <a:pt x="202095" y="520659"/>
                      <a:pt x="204439" y="519828"/>
                    </a:cubicBezTo>
                    <a:cubicBezTo>
                      <a:pt x="210215" y="517724"/>
                      <a:pt x="215734" y="515325"/>
                      <a:pt x="220901" y="512593"/>
                    </a:cubicBezTo>
                    <a:cubicBezTo>
                      <a:pt x="222618" y="511671"/>
                      <a:pt x="224131" y="510637"/>
                      <a:pt x="225755" y="509696"/>
                    </a:cubicBezTo>
                    <a:cubicBezTo>
                      <a:pt x="230720" y="506706"/>
                      <a:pt x="235426" y="503532"/>
                      <a:pt x="239671" y="499951"/>
                    </a:cubicBezTo>
                    <a:cubicBezTo>
                      <a:pt x="240225" y="499508"/>
                      <a:pt x="240945" y="499158"/>
                      <a:pt x="241461" y="498678"/>
                    </a:cubicBezTo>
                    <a:lnTo>
                      <a:pt x="288007" y="457429"/>
                    </a:lnTo>
                    <a:lnTo>
                      <a:pt x="338890" y="525845"/>
                    </a:lnTo>
                    <a:lnTo>
                      <a:pt x="456713" y="525845"/>
                    </a:lnTo>
                    <a:lnTo>
                      <a:pt x="359137" y="395140"/>
                    </a:lnTo>
                    <a:lnTo>
                      <a:pt x="385621" y="36378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0" name="Freeform: Shape 102">
              <a:extLst>
                <a:ext uri="{FF2B5EF4-FFF2-40B4-BE49-F238E27FC236}">
                  <a16:creationId xmlns:a16="http://schemas.microsoft.com/office/drawing/2014/main" id="{B40660D7-0CA4-8D94-587E-013DA20C84E9}"/>
                </a:ext>
              </a:extLst>
            </p:cNvPr>
            <p:cNvSpPr/>
            <p:nvPr/>
          </p:nvSpPr>
          <p:spPr>
            <a:xfrm>
              <a:off x="7760781" y="5067703"/>
              <a:ext cx="388073" cy="522598"/>
            </a:xfrm>
            <a:custGeom>
              <a:avLst/>
              <a:gdLst>
                <a:gd name="connsiteX0" fmla="*/ 0 w 388073"/>
                <a:gd name="connsiteY0" fmla="*/ 0 h 522598"/>
                <a:gd name="connsiteX1" fmla="*/ 0 w 388073"/>
                <a:gd name="connsiteY1" fmla="*/ 92261 h 522598"/>
                <a:gd name="connsiteX2" fmla="*/ 141964 w 388073"/>
                <a:gd name="connsiteY2" fmla="*/ 92261 h 522598"/>
                <a:gd name="connsiteX3" fmla="*/ 141964 w 388073"/>
                <a:gd name="connsiteY3" fmla="*/ 522599 h 522598"/>
                <a:gd name="connsiteX4" fmla="*/ 242530 w 388073"/>
                <a:gd name="connsiteY4" fmla="*/ 522599 h 522598"/>
                <a:gd name="connsiteX5" fmla="*/ 242530 w 388073"/>
                <a:gd name="connsiteY5" fmla="*/ 92261 h 522598"/>
                <a:gd name="connsiteX6" fmla="*/ 388073 w 388073"/>
                <a:gd name="connsiteY6" fmla="*/ 92261 h 522598"/>
                <a:gd name="connsiteX7" fmla="*/ 388073 w 388073"/>
                <a:gd name="connsiteY7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073" h="522598">
                  <a:moveTo>
                    <a:pt x="0" y="0"/>
                  </a:moveTo>
                  <a:lnTo>
                    <a:pt x="0" y="92261"/>
                  </a:lnTo>
                  <a:lnTo>
                    <a:pt x="141964" y="92261"/>
                  </a:lnTo>
                  <a:lnTo>
                    <a:pt x="141964" y="522599"/>
                  </a:lnTo>
                  <a:lnTo>
                    <a:pt x="242530" y="522599"/>
                  </a:lnTo>
                  <a:lnTo>
                    <a:pt x="242530" y="92261"/>
                  </a:lnTo>
                  <a:lnTo>
                    <a:pt x="388073" y="92261"/>
                  </a:lnTo>
                  <a:lnTo>
                    <a:pt x="38807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1" name="Graphic 4">
              <a:extLst>
                <a:ext uri="{FF2B5EF4-FFF2-40B4-BE49-F238E27FC236}">
                  <a16:creationId xmlns:a16="http://schemas.microsoft.com/office/drawing/2014/main" id="{CDCE5F7E-14A5-0190-4C28-60D8510C39D5}"/>
                </a:ext>
              </a:extLst>
            </p:cNvPr>
            <p:cNvGrpSpPr/>
            <p:nvPr/>
          </p:nvGrpSpPr>
          <p:grpSpPr>
            <a:xfrm>
              <a:off x="8197929" y="5061963"/>
              <a:ext cx="763485" cy="532786"/>
              <a:chOff x="8197929" y="5061963"/>
              <a:chExt cx="763485" cy="532786"/>
            </a:xfrm>
            <a:solidFill>
              <a:srgbClr val="9C9B9B"/>
            </a:solidFill>
          </p:grpSpPr>
          <p:sp>
            <p:nvSpPr>
              <p:cNvPr id="54" name="Freeform: Shape 126">
                <a:extLst>
                  <a:ext uri="{FF2B5EF4-FFF2-40B4-BE49-F238E27FC236}">
                    <a16:creationId xmlns:a16="http://schemas.microsoft.com/office/drawing/2014/main" id="{C2938516-D69F-5186-24B3-85EE2D0C4FDA}"/>
                  </a:ext>
                </a:extLst>
              </p:cNvPr>
              <p:cNvSpPr/>
              <p:nvPr/>
            </p:nvSpPr>
            <p:spPr>
              <a:xfrm>
                <a:off x="8197929" y="5067666"/>
                <a:ext cx="344996" cy="525035"/>
              </a:xfrm>
              <a:custGeom>
                <a:avLst/>
                <a:gdLst>
                  <a:gd name="connsiteX0" fmla="*/ 105254 w 344996"/>
                  <a:gd name="connsiteY0" fmla="*/ 416256 h 525035"/>
                  <a:gd name="connsiteX1" fmla="*/ 104387 w 344996"/>
                  <a:gd name="connsiteY1" fmla="*/ 414816 h 525035"/>
                  <a:gd name="connsiteX2" fmla="*/ 105254 w 344996"/>
                  <a:gd name="connsiteY2" fmla="*/ 416256 h 525035"/>
                  <a:gd name="connsiteX3" fmla="*/ 110218 w 344996"/>
                  <a:gd name="connsiteY3" fmla="*/ 422623 h 525035"/>
                  <a:gd name="connsiteX4" fmla="*/ 108908 w 344996"/>
                  <a:gd name="connsiteY4" fmla="*/ 421553 h 525035"/>
                  <a:gd name="connsiteX5" fmla="*/ 110218 w 344996"/>
                  <a:gd name="connsiteY5" fmla="*/ 422623 h 525035"/>
                  <a:gd name="connsiteX6" fmla="*/ 28126 w 344996"/>
                  <a:gd name="connsiteY6" fmla="*/ 497610 h 525035"/>
                  <a:gd name="connsiteX7" fmla="*/ 28089 w 344996"/>
                  <a:gd name="connsiteY7" fmla="*/ 497573 h 525035"/>
                  <a:gd name="connsiteX8" fmla="*/ 28607 w 344996"/>
                  <a:gd name="connsiteY8" fmla="*/ 498052 h 525035"/>
                  <a:gd name="connsiteX9" fmla="*/ 28126 w 344996"/>
                  <a:gd name="connsiteY9" fmla="*/ 497610 h 525035"/>
                  <a:gd name="connsiteX10" fmla="*/ 15632 w 344996"/>
                  <a:gd name="connsiteY10" fmla="*/ 482125 h 525035"/>
                  <a:gd name="connsiteX11" fmla="*/ 16315 w 344996"/>
                  <a:gd name="connsiteY11" fmla="*/ 483232 h 525035"/>
                  <a:gd name="connsiteX12" fmla="*/ 15632 w 344996"/>
                  <a:gd name="connsiteY12" fmla="*/ 482125 h 525035"/>
                  <a:gd name="connsiteX13" fmla="*/ 1919 w 344996"/>
                  <a:gd name="connsiteY13" fmla="*/ 442759 h 525035"/>
                  <a:gd name="connsiteX14" fmla="*/ 2233 w 344996"/>
                  <a:gd name="connsiteY14" fmla="*/ 444825 h 525035"/>
                  <a:gd name="connsiteX15" fmla="*/ 1919 w 344996"/>
                  <a:gd name="connsiteY15" fmla="*/ 442759 h 525035"/>
                  <a:gd name="connsiteX16" fmla="*/ 2140 w 344996"/>
                  <a:gd name="connsiteY16" fmla="*/ 83532 h 525035"/>
                  <a:gd name="connsiteX17" fmla="*/ 1938 w 344996"/>
                  <a:gd name="connsiteY17" fmla="*/ 84971 h 525035"/>
                  <a:gd name="connsiteX18" fmla="*/ 2140 w 344996"/>
                  <a:gd name="connsiteY18" fmla="*/ 83532 h 525035"/>
                  <a:gd name="connsiteX19" fmla="*/ 28330 w 344996"/>
                  <a:gd name="connsiteY19" fmla="*/ 28828 h 525035"/>
                  <a:gd name="connsiteX20" fmla="*/ 28440 w 344996"/>
                  <a:gd name="connsiteY20" fmla="*/ 28755 h 525035"/>
                  <a:gd name="connsiteX21" fmla="*/ 28200 w 344996"/>
                  <a:gd name="connsiteY21" fmla="*/ 28995 h 525035"/>
                  <a:gd name="connsiteX22" fmla="*/ 28330 w 344996"/>
                  <a:gd name="connsiteY22" fmla="*/ 28828 h 525035"/>
                  <a:gd name="connsiteX23" fmla="*/ 114076 w 344996"/>
                  <a:gd name="connsiteY23" fmla="*/ 37 h 525035"/>
                  <a:gd name="connsiteX24" fmla="*/ 111363 w 344996"/>
                  <a:gd name="connsiteY24" fmla="*/ 0 h 525035"/>
                  <a:gd name="connsiteX25" fmla="*/ 75522 w 344996"/>
                  <a:gd name="connsiteY25" fmla="*/ 4024 h 525035"/>
                  <a:gd name="connsiteX26" fmla="*/ 75245 w 344996"/>
                  <a:gd name="connsiteY26" fmla="*/ 4061 h 525035"/>
                  <a:gd name="connsiteX27" fmla="*/ 65850 w 344996"/>
                  <a:gd name="connsiteY27" fmla="*/ 6681 h 525035"/>
                  <a:gd name="connsiteX28" fmla="*/ 65371 w 344996"/>
                  <a:gd name="connsiteY28" fmla="*/ 6848 h 525035"/>
                  <a:gd name="connsiteX29" fmla="*/ 32593 w 344996"/>
                  <a:gd name="connsiteY29" fmla="*/ 24898 h 525035"/>
                  <a:gd name="connsiteX30" fmla="*/ 29972 w 344996"/>
                  <a:gd name="connsiteY30" fmla="*/ 27131 h 525035"/>
                  <a:gd name="connsiteX31" fmla="*/ 28145 w 344996"/>
                  <a:gd name="connsiteY31" fmla="*/ 28681 h 525035"/>
                  <a:gd name="connsiteX32" fmla="*/ 26521 w 344996"/>
                  <a:gd name="connsiteY32" fmla="*/ 30711 h 525035"/>
                  <a:gd name="connsiteX33" fmla="*/ 16463 w 344996"/>
                  <a:gd name="connsiteY33" fmla="*/ 43280 h 525035"/>
                  <a:gd name="connsiteX34" fmla="*/ 14635 w 344996"/>
                  <a:gd name="connsiteY34" fmla="*/ 46583 h 525035"/>
                  <a:gd name="connsiteX35" fmla="*/ 8434 w 344996"/>
                  <a:gd name="connsiteY35" fmla="*/ 59668 h 525035"/>
                  <a:gd name="connsiteX36" fmla="*/ 6680 w 344996"/>
                  <a:gd name="connsiteY36" fmla="*/ 64116 h 525035"/>
                  <a:gd name="connsiteX37" fmla="*/ 2510 w 344996"/>
                  <a:gd name="connsiteY37" fmla="*/ 81133 h 525035"/>
                  <a:gd name="connsiteX38" fmla="*/ 1476 w 344996"/>
                  <a:gd name="connsiteY38" fmla="*/ 88054 h 525035"/>
                  <a:gd name="connsiteX39" fmla="*/ 277 w 344996"/>
                  <a:gd name="connsiteY39" fmla="*/ 104683 h 525035"/>
                  <a:gd name="connsiteX40" fmla="*/ 0 w 344996"/>
                  <a:gd name="connsiteY40" fmla="*/ 108613 h 525035"/>
                  <a:gd name="connsiteX41" fmla="*/ 0 w 344996"/>
                  <a:gd name="connsiteY41" fmla="*/ 419744 h 525035"/>
                  <a:gd name="connsiteX42" fmla="*/ 314 w 344996"/>
                  <a:gd name="connsiteY42" fmla="*/ 424192 h 525035"/>
                  <a:gd name="connsiteX43" fmla="*/ 1458 w 344996"/>
                  <a:gd name="connsiteY43" fmla="*/ 440138 h 525035"/>
                  <a:gd name="connsiteX44" fmla="*/ 2658 w 344996"/>
                  <a:gd name="connsiteY44" fmla="*/ 447465 h 525035"/>
                  <a:gd name="connsiteX45" fmla="*/ 6238 w 344996"/>
                  <a:gd name="connsiteY45" fmla="*/ 461713 h 525035"/>
                  <a:gd name="connsiteX46" fmla="*/ 7622 w 344996"/>
                  <a:gd name="connsiteY46" fmla="*/ 466161 h 525035"/>
                  <a:gd name="connsiteX47" fmla="*/ 14469 w 344996"/>
                  <a:gd name="connsiteY47" fmla="*/ 480280 h 525035"/>
                  <a:gd name="connsiteX48" fmla="*/ 17293 w 344996"/>
                  <a:gd name="connsiteY48" fmla="*/ 484820 h 525035"/>
                  <a:gd name="connsiteX49" fmla="*/ 26927 w 344996"/>
                  <a:gd name="connsiteY49" fmla="*/ 496557 h 525035"/>
                  <a:gd name="connsiteX50" fmla="*/ 27924 w 344996"/>
                  <a:gd name="connsiteY50" fmla="*/ 497757 h 525035"/>
                  <a:gd name="connsiteX51" fmla="*/ 32944 w 344996"/>
                  <a:gd name="connsiteY51" fmla="*/ 501891 h 525035"/>
                  <a:gd name="connsiteX52" fmla="*/ 34973 w 344996"/>
                  <a:gd name="connsiteY52" fmla="*/ 503571 h 525035"/>
                  <a:gd name="connsiteX53" fmla="*/ 41618 w 344996"/>
                  <a:gd name="connsiteY53" fmla="*/ 508074 h 525035"/>
                  <a:gd name="connsiteX54" fmla="*/ 44275 w 344996"/>
                  <a:gd name="connsiteY54" fmla="*/ 509698 h 525035"/>
                  <a:gd name="connsiteX55" fmla="*/ 50957 w 344996"/>
                  <a:gd name="connsiteY55" fmla="*/ 513168 h 525035"/>
                  <a:gd name="connsiteX56" fmla="*/ 54186 w 344996"/>
                  <a:gd name="connsiteY56" fmla="*/ 514644 h 525035"/>
                  <a:gd name="connsiteX57" fmla="*/ 60942 w 344996"/>
                  <a:gd name="connsiteY57" fmla="*/ 517228 h 525035"/>
                  <a:gd name="connsiteX58" fmla="*/ 64355 w 344996"/>
                  <a:gd name="connsiteY58" fmla="*/ 518391 h 525035"/>
                  <a:gd name="connsiteX59" fmla="*/ 71350 w 344996"/>
                  <a:gd name="connsiteY59" fmla="*/ 520384 h 525035"/>
                  <a:gd name="connsiteX60" fmla="*/ 74414 w 344996"/>
                  <a:gd name="connsiteY60" fmla="*/ 521104 h 525035"/>
                  <a:gd name="connsiteX61" fmla="*/ 82166 w 344996"/>
                  <a:gd name="connsiteY61" fmla="*/ 522654 h 525035"/>
                  <a:gd name="connsiteX62" fmla="*/ 83790 w 344996"/>
                  <a:gd name="connsiteY62" fmla="*/ 522931 h 525035"/>
                  <a:gd name="connsiteX63" fmla="*/ 111437 w 344996"/>
                  <a:gd name="connsiteY63" fmla="*/ 525035 h 525035"/>
                  <a:gd name="connsiteX64" fmla="*/ 121218 w 344996"/>
                  <a:gd name="connsiteY64" fmla="*/ 524832 h 525035"/>
                  <a:gd name="connsiteX65" fmla="*/ 344886 w 344996"/>
                  <a:gd name="connsiteY65" fmla="*/ 512651 h 525035"/>
                  <a:gd name="connsiteX66" fmla="*/ 344996 w 344996"/>
                  <a:gd name="connsiteY66" fmla="*/ 512651 h 525035"/>
                  <a:gd name="connsiteX67" fmla="*/ 344996 w 344996"/>
                  <a:gd name="connsiteY67" fmla="*/ 430356 h 525035"/>
                  <a:gd name="connsiteX68" fmla="*/ 143716 w 344996"/>
                  <a:gd name="connsiteY68" fmla="*/ 430356 h 525035"/>
                  <a:gd name="connsiteX69" fmla="*/ 142516 w 344996"/>
                  <a:gd name="connsiteY69" fmla="*/ 430356 h 525035"/>
                  <a:gd name="connsiteX70" fmla="*/ 114390 w 344996"/>
                  <a:gd name="connsiteY70" fmla="*/ 425742 h 525035"/>
                  <a:gd name="connsiteX71" fmla="*/ 108392 w 344996"/>
                  <a:gd name="connsiteY71" fmla="*/ 420888 h 525035"/>
                  <a:gd name="connsiteX72" fmla="*/ 107911 w 344996"/>
                  <a:gd name="connsiteY72" fmla="*/ 420168 h 525035"/>
                  <a:gd name="connsiteX73" fmla="*/ 104054 w 344996"/>
                  <a:gd name="connsiteY73" fmla="*/ 413930 h 525035"/>
                  <a:gd name="connsiteX74" fmla="*/ 103574 w 344996"/>
                  <a:gd name="connsiteY74" fmla="*/ 412490 h 525035"/>
                  <a:gd name="connsiteX75" fmla="*/ 100511 w 344996"/>
                  <a:gd name="connsiteY75" fmla="*/ 393352 h 525035"/>
                  <a:gd name="connsiteX76" fmla="*/ 100511 w 344996"/>
                  <a:gd name="connsiteY76" fmla="*/ 312127 h 525035"/>
                  <a:gd name="connsiteX77" fmla="*/ 312607 w 344996"/>
                  <a:gd name="connsiteY77" fmla="*/ 305723 h 525035"/>
                  <a:gd name="connsiteX78" fmla="*/ 312718 w 344996"/>
                  <a:gd name="connsiteY78" fmla="*/ 305723 h 525035"/>
                  <a:gd name="connsiteX79" fmla="*/ 312718 w 344996"/>
                  <a:gd name="connsiteY79" fmla="*/ 222671 h 525035"/>
                  <a:gd name="connsiteX80" fmla="*/ 100511 w 344996"/>
                  <a:gd name="connsiteY80" fmla="*/ 215547 h 525035"/>
                  <a:gd name="connsiteX81" fmla="*/ 100511 w 344996"/>
                  <a:gd name="connsiteY81" fmla="*/ 134286 h 525035"/>
                  <a:gd name="connsiteX82" fmla="*/ 137700 w 344996"/>
                  <a:gd name="connsiteY82" fmla="*/ 94476 h 525035"/>
                  <a:gd name="connsiteX83" fmla="*/ 344978 w 344996"/>
                  <a:gd name="connsiteY83" fmla="*/ 94476 h 525035"/>
                  <a:gd name="connsiteX84" fmla="*/ 344978 w 344996"/>
                  <a:gd name="connsiteY84" fmla="*/ 11462 h 525035"/>
                  <a:gd name="connsiteX85" fmla="*/ 344868 w 344996"/>
                  <a:gd name="connsiteY85" fmla="*/ 11425 h 525035"/>
                  <a:gd name="connsiteX86" fmla="*/ 114076 w 344996"/>
                  <a:gd name="connsiteY86" fmla="*/ 37 h 525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996" h="525035">
                    <a:moveTo>
                      <a:pt x="105254" y="416256"/>
                    </a:moveTo>
                    <a:cubicBezTo>
                      <a:pt x="104977" y="415776"/>
                      <a:pt x="104664" y="415388"/>
                      <a:pt x="104387" y="414816"/>
                    </a:cubicBezTo>
                    <a:cubicBezTo>
                      <a:pt x="104608" y="415388"/>
                      <a:pt x="104977" y="415776"/>
                      <a:pt x="105254" y="416256"/>
                    </a:cubicBezTo>
                    <a:moveTo>
                      <a:pt x="110218" y="422623"/>
                    </a:moveTo>
                    <a:cubicBezTo>
                      <a:pt x="109813" y="422217"/>
                      <a:pt x="109296" y="421996"/>
                      <a:pt x="108908" y="421553"/>
                    </a:cubicBezTo>
                    <a:cubicBezTo>
                      <a:pt x="109315" y="421940"/>
                      <a:pt x="109831" y="422235"/>
                      <a:pt x="110218" y="422623"/>
                    </a:cubicBezTo>
                    <a:moveTo>
                      <a:pt x="28126" y="497610"/>
                    </a:moveTo>
                    <a:cubicBezTo>
                      <a:pt x="28089" y="497610"/>
                      <a:pt x="28089" y="497610"/>
                      <a:pt x="28089" y="497573"/>
                    </a:cubicBezTo>
                    <a:cubicBezTo>
                      <a:pt x="28256" y="497739"/>
                      <a:pt x="28440" y="497886"/>
                      <a:pt x="28607" y="498052"/>
                    </a:cubicBezTo>
                    <a:cubicBezTo>
                      <a:pt x="28477" y="497886"/>
                      <a:pt x="28237" y="497757"/>
                      <a:pt x="28126" y="497610"/>
                    </a:cubicBezTo>
                    <a:moveTo>
                      <a:pt x="15632" y="482125"/>
                    </a:moveTo>
                    <a:cubicBezTo>
                      <a:pt x="15872" y="482476"/>
                      <a:pt x="16112" y="482882"/>
                      <a:pt x="16315" y="483232"/>
                    </a:cubicBezTo>
                    <a:cubicBezTo>
                      <a:pt x="16075" y="482882"/>
                      <a:pt x="15872" y="482494"/>
                      <a:pt x="15632" y="482125"/>
                    </a:cubicBezTo>
                    <a:moveTo>
                      <a:pt x="1919" y="442759"/>
                    </a:moveTo>
                    <a:cubicBezTo>
                      <a:pt x="2030" y="443441"/>
                      <a:pt x="2122" y="444106"/>
                      <a:pt x="2233" y="444825"/>
                    </a:cubicBezTo>
                    <a:cubicBezTo>
                      <a:pt x="2140" y="444106"/>
                      <a:pt x="2030" y="443423"/>
                      <a:pt x="1919" y="442759"/>
                    </a:cubicBezTo>
                    <a:moveTo>
                      <a:pt x="2140" y="83532"/>
                    </a:moveTo>
                    <a:cubicBezTo>
                      <a:pt x="2066" y="84012"/>
                      <a:pt x="1974" y="84491"/>
                      <a:pt x="1938" y="84971"/>
                    </a:cubicBezTo>
                    <a:cubicBezTo>
                      <a:pt x="1993" y="84473"/>
                      <a:pt x="2066" y="83993"/>
                      <a:pt x="2140" y="83532"/>
                    </a:cubicBezTo>
                    <a:moveTo>
                      <a:pt x="28330" y="28828"/>
                    </a:moveTo>
                    <a:cubicBezTo>
                      <a:pt x="28366" y="28791"/>
                      <a:pt x="28403" y="28791"/>
                      <a:pt x="28440" y="28755"/>
                    </a:cubicBezTo>
                    <a:cubicBezTo>
                      <a:pt x="28366" y="28828"/>
                      <a:pt x="28274" y="28921"/>
                      <a:pt x="28200" y="28995"/>
                    </a:cubicBezTo>
                    <a:cubicBezTo>
                      <a:pt x="28237" y="28939"/>
                      <a:pt x="28274" y="28865"/>
                      <a:pt x="28330" y="28828"/>
                    </a:cubicBezTo>
                    <a:moveTo>
                      <a:pt x="114076" y="37"/>
                    </a:moveTo>
                    <a:cubicBezTo>
                      <a:pt x="113209" y="0"/>
                      <a:pt x="112286" y="0"/>
                      <a:pt x="111363" y="0"/>
                    </a:cubicBezTo>
                    <a:cubicBezTo>
                      <a:pt x="100511" y="0"/>
                      <a:pt x="88053" y="1071"/>
                      <a:pt x="75522" y="4024"/>
                    </a:cubicBezTo>
                    <a:cubicBezTo>
                      <a:pt x="75411" y="4024"/>
                      <a:pt x="75319" y="4061"/>
                      <a:pt x="75245" y="4061"/>
                    </a:cubicBezTo>
                    <a:cubicBezTo>
                      <a:pt x="72107" y="4817"/>
                      <a:pt x="69006" y="5685"/>
                      <a:pt x="65850" y="6681"/>
                    </a:cubicBezTo>
                    <a:cubicBezTo>
                      <a:pt x="65684" y="6718"/>
                      <a:pt x="65537" y="6792"/>
                      <a:pt x="65371" y="6848"/>
                    </a:cubicBezTo>
                    <a:cubicBezTo>
                      <a:pt x="53762" y="10631"/>
                      <a:pt x="42541" y="16389"/>
                      <a:pt x="32593" y="24898"/>
                    </a:cubicBezTo>
                    <a:cubicBezTo>
                      <a:pt x="31726" y="25617"/>
                      <a:pt x="30803" y="26337"/>
                      <a:pt x="29972" y="27131"/>
                    </a:cubicBezTo>
                    <a:cubicBezTo>
                      <a:pt x="29382" y="27684"/>
                      <a:pt x="28699" y="28127"/>
                      <a:pt x="28145" y="28681"/>
                    </a:cubicBezTo>
                    <a:cubicBezTo>
                      <a:pt x="27517" y="29271"/>
                      <a:pt x="27112" y="30120"/>
                      <a:pt x="26521" y="30711"/>
                    </a:cubicBezTo>
                    <a:cubicBezTo>
                      <a:pt x="22903" y="34531"/>
                      <a:pt x="19490" y="38592"/>
                      <a:pt x="16463" y="43280"/>
                    </a:cubicBezTo>
                    <a:cubicBezTo>
                      <a:pt x="15835" y="44350"/>
                      <a:pt x="15318" y="45513"/>
                      <a:pt x="14635" y="46583"/>
                    </a:cubicBezTo>
                    <a:cubicBezTo>
                      <a:pt x="12328" y="50607"/>
                      <a:pt x="10262" y="54980"/>
                      <a:pt x="8434" y="59668"/>
                    </a:cubicBezTo>
                    <a:cubicBezTo>
                      <a:pt x="7881" y="61182"/>
                      <a:pt x="7198" y="62566"/>
                      <a:pt x="6680" y="64116"/>
                    </a:cubicBezTo>
                    <a:cubicBezTo>
                      <a:pt x="4928" y="69358"/>
                      <a:pt x="3580" y="75098"/>
                      <a:pt x="2510" y="81133"/>
                    </a:cubicBezTo>
                    <a:cubicBezTo>
                      <a:pt x="2103" y="83403"/>
                      <a:pt x="1790" y="85710"/>
                      <a:pt x="1476" y="88054"/>
                    </a:cubicBezTo>
                    <a:cubicBezTo>
                      <a:pt x="849" y="93295"/>
                      <a:pt x="406" y="98832"/>
                      <a:pt x="277" y="104683"/>
                    </a:cubicBezTo>
                    <a:cubicBezTo>
                      <a:pt x="240" y="106067"/>
                      <a:pt x="0" y="107229"/>
                      <a:pt x="0" y="108613"/>
                    </a:cubicBezTo>
                    <a:lnTo>
                      <a:pt x="0" y="419744"/>
                    </a:lnTo>
                    <a:cubicBezTo>
                      <a:pt x="0" y="421331"/>
                      <a:pt x="277" y="422641"/>
                      <a:pt x="314" y="424192"/>
                    </a:cubicBezTo>
                    <a:cubicBezTo>
                      <a:pt x="479" y="429802"/>
                      <a:pt x="830" y="435136"/>
                      <a:pt x="1458" y="440138"/>
                    </a:cubicBezTo>
                    <a:cubicBezTo>
                      <a:pt x="1772" y="442648"/>
                      <a:pt x="2177" y="445066"/>
                      <a:pt x="2658" y="447465"/>
                    </a:cubicBezTo>
                    <a:cubicBezTo>
                      <a:pt x="3617" y="452522"/>
                      <a:pt x="4762" y="457246"/>
                      <a:pt x="6238" y="461713"/>
                    </a:cubicBezTo>
                    <a:cubicBezTo>
                      <a:pt x="6680" y="463189"/>
                      <a:pt x="7106" y="464739"/>
                      <a:pt x="7622" y="466161"/>
                    </a:cubicBezTo>
                    <a:cubicBezTo>
                      <a:pt x="9579" y="471328"/>
                      <a:pt x="11922" y="475942"/>
                      <a:pt x="14469" y="480280"/>
                    </a:cubicBezTo>
                    <a:cubicBezTo>
                      <a:pt x="15392" y="481793"/>
                      <a:pt x="16297" y="483343"/>
                      <a:pt x="17293" y="484820"/>
                    </a:cubicBezTo>
                    <a:cubicBezTo>
                      <a:pt x="20228" y="489120"/>
                      <a:pt x="23420" y="493051"/>
                      <a:pt x="26927" y="496557"/>
                    </a:cubicBezTo>
                    <a:cubicBezTo>
                      <a:pt x="27277" y="496908"/>
                      <a:pt x="27554" y="497388"/>
                      <a:pt x="27924" y="497757"/>
                    </a:cubicBezTo>
                    <a:cubicBezTo>
                      <a:pt x="29511" y="499270"/>
                      <a:pt x="31264" y="500544"/>
                      <a:pt x="32944" y="501891"/>
                    </a:cubicBezTo>
                    <a:cubicBezTo>
                      <a:pt x="33626" y="502445"/>
                      <a:pt x="34254" y="503035"/>
                      <a:pt x="34973" y="503571"/>
                    </a:cubicBezTo>
                    <a:cubicBezTo>
                      <a:pt x="37115" y="505195"/>
                      <a:pt x="39348" y="506671"/>
                      <a:pt x="41618" y="508074"/>
                    </a:cubicBezTo>
                    <a:cubicBezTo>
                      <a:pt x="42486" y="508628"/>
                      <a:pt x="43371" y="509181"/>
                      <a:pt x="44275" y="509698"/>
                    </a:cubicBezTo>
                    <a:cubicBezTo>
                      <a:pt x="46472" y="510935"/>
                      <a:pt x="48687" y="512079"/>
                      <a:pt x="50957" y="513168"/>
                    </a:cubicBezTo>
                    <a:cubicBezTo>
                      <a:pt x="52027" y="513648"/>
                      <a:pt x="53098" y="514164"/>
                      <a:pt x="54186" y="514644"/>
                    </a:cubicBezTo>
                    <a:cubicBezTo>
                      <a:pt x="56420" y="515604"/>
                      <a:pt x="58635" y="516471"/>
                      <a:pt x="60942" y="517228"/>
                    </a:cubicBezTo>
                    <a:cubicBezTo>
                      <a:pt x="62048" y="517671"/>
                      <a:pt x="63212" y="518022"/>
                      <a:pt x="64355" y="518391"/>
                    </a:cubicBezTo>
                    <a:cubicBezTo>
                      <a:pt x="66699" y="519147"/>
                      <a:pt x="69006" y="519831"/>
                      <a:pt x="71350" y="520384"/>
                    </a:cubicBezTo>
                    <a:cubicBezTo>
                      <a:pt x="72384" y="520661"/>
                      <a:pt x="73417" y="520901"/>
                      <a:pt x="74414" y="521104"/>
                    </a:cubicBezTo>
                    <a:cubicBezTo>
                      <a:pt x="76998" y="521695"/>
                      <a:pt x="79581" y="522211"/>
                      <a:pt x="82166" y="522654"/>
                    </a:cubicBezTo>
                    <a:cubicBezTo>
                      <a:pt x="82682" y="522765"/>
                      <a:pt x="83237" y="522820"/>
                      <a:pt x="83790" y="522931"/>
                    </a:cubicBezTo>
                    <a:cubicBezTo>
                      <a:pt x="93294" y="524408"/>
                      <a:pt x="102688" y="525035"/>
                      <a:pt x="111437" y="525035"/>
                    </a:cubicBezTo>
                    <a:cubicBezTo>
                      <a:pt x="114814" y="525035"/>
                      <a:pt x="118081" y="524961"/>
                      <a:pt x="121218" y="524832"/>
                    </a:cubicBezTo>
                    <a:cubicBezTo>
                      <a:pt x="123046" y="524758"/>
                      <a:pt x="304504" y="518317"/>
                      <a:pt x="344886" y="512651"/>
                    </a:cubicBezTo>
                    <a:lnTo>
                      <a:pt x="344996" y="512651"/>
                    </a:lnTo>
                    <a:lnTo>
                      <a:pt x="344996" y="430356"/>
                    </a:lnTo>
                    <a:lnTo>
                      <a:pt x="143716" y="430356"/>
                    </a:lnTo>
                    <a:lnTo>
                      <a:pt x="142516" y="430356"/>
                    </a:lnTo>
                    <a:cubicBezTo>
                      <a:pt x="132532" y="430356"/>
                      <a:pt x="122308" y="430190"/>
                      <a:pt x="114390" y="425742"/>
                    </a:cubicBezTo>
                    <a:cubicBezTo>
                      <a:pt x="112120" y="424469"/>
                      <a:pt x="110090" y="422844"/>
                      <a:pt x="108392" y="420888"/>
                    </a:cubicBezTo>
                    <a:cubicBezTo>
                      <a:pt x="108225" y="420685"/>
                      <a:pt x="108078" y="420371"/>
                      <a:pt x="107911" y="420168"/>
                    </a:cubicBezTo>
                    <a:cubicBezTo>
                      <a:pt x="106398" y="418341"/>
                      <a:pt x="105088" y="416311"/>
                      <a:pt x="104054" y="413930"/>
                    </a:cubicBezTo>
                    <a:cubicBezTo>
                      <a:pt x="103852" y="413524"/>
                      <a:pt x="103778" y="412970"/>
                      <a:pt x="103574" y="412490"/>
                    </a:cubicBezTo>
                    <a:cubicBezTo>
                      <a:pt x="101582" y="407323"/>
                      <a:pt x="100511" y="401066"/>
                      <a:pt x="100511" y="393352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868" y="11425"/>
                    </a:lnTo>
                    <a:cubicBezTo>
                      <a:pt x="299559" y="5075"/>
                      <a:pt x="115959" y="74"/>
                      <a:pt x="114076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" name="Freeform: Shape 127">
                <a:extLst>
                  <a:ext uri="{FF2B5EF4-FFF2-40B4-BE49-F238E27FC236}">
                    <a16:creationId xmlns:a16="http://schemas.microsoft.com/office/drawing/2014/main" id="{03ADBBCF-D03C-B640-43FC-FEF96863B6CD}"/>
                  </a:ext>
                </a:extLst>
              </p:cNvPr>
              <p:cNvSpPr/>
              <p:nvPr/>
            </p:nvSpPr>
            <p:spPr>
              <a:xfrm>
                <a:off x="8599918" y="5061963"/>
                <a:ext cx="361495" cy="532786"/>
              </a:xfrm>
              <a:custGeom>
                <a:avLst/>
                <a:gdLst>
                  <a:gd name="connsiteX0" fmla="*/ 84012 w 361495"/>
                  <a:gd name="connsiteY0" fmla="*/ 506800 h 532786"/>
                  <a:gd name="connsiteX1" fmla="*/ 79194 w 361495"/>
                  <a:gd name="connsiteY1" fmla="*/ 503810 h 532786"/>
                  <a:gd name="connsiteX2" fmla="*/ 84012 w 361495"/>
                  <a:gd name="connsiteY2" fmla="*/ 506800 h 532786"/>
                  <a:gd name="connsiteX3" fmla="*/ 64596 w 361495"/>
                  <a:gd name="connsiteY3" fmla="*/ 491759 h 532786"/>
                  <a:gd name="connsiteX4" fmla="*/ 65702 w 361495"/>
                  <a:gd name="connsiteY4" fmla="*/ 492626 h 532786"/>
                  <a:gd name="connsiteX5" fmla="*/ 64596 w 361495"/>
                  <a:gd name="connsiteY5" fmla="*/ 491759 h 532786"/>
                  <a:gd name="connsiteX6" fmla="*/ 101397 w 361495"/>
                  <a:gd name="connsiteY6" fmla="*/ 516453 h 532786"/>
                  <a:gd name="connsiteX7" fmla="*/ 95583 w 361495"/>
                  <a:gd name="connsiteY7" fmla="*/ 513869 h 532786"/>
                  <a:gd name="connsiteX8" fmla="*/ 101397 w 361495"/>
                  <a:gd name="connsiteY8" fmla="*/ 516453 h 532786"/>
                  <a:gd name="connsiteX9" fmla="*/ 118025 w 361495"/>
                  <a:gd name="connsiteY9" fmla="*/ 523060 h 532786"/>
                  <a:gd name="connsiteX10" fmla="*/ 113855 w 361495"/>
                  <a:gd name="connsiteY10" fmla="*/ 521824 h 532786"/>
                  <a:gd name="connsiteX11" fmla="*/ 118025 w 361495"/>
                  <a:gd name="connsiteY11" fmla="*/ 523060 h 532786"/>
                  <a:gd name="connsiteX12" fmla="*/ 178598 w 361495"/>
                  <a:gd name="connsiteY12" fmla="*/ 0 h 532786"/>
                  <a:gd name="connsiteX13" fmla="*/ 130151 w 361495"/>
                  <a:gd name="connsiteY13" fmla="*/ 4651 h 532786"/>
                  <a:gd name="connsiteX14" fmla="*/ 126922 w 361495"/>
                  <a:gd name="connsiteY14" fmla="*/ 5481 h 532786"/>
                  <a:gd name="connsiteX15" fmla="*/ 109776 w 361495"/>
                  <a:gd name="connsiteY15" fmla="*/ 10132 h 532786"/>
                  <a:gd name="connsiteX16" fmla="*/ 101692 w 361495"/>
                  <a:gd name="connsiteY16" fmla="*/ 13436 h 532786"/>
                  <a:gd name="connsiteX17" fmla="*/ 91264 w 361495"/>
                  <a:gd name="connsiteY17" fmla="*/ 17773 h 532786"/>
                  <a:gd name="connsiteX18" fmla="*/ 82793 w 361495"/>
                  <a:gd name="connsiteY18" fmla="*/ 22738 h 532786"/>
                  <a:gd name="connsiteX19" fmla="*/ 74525 w 361495"/>
                  <a:gd name="connsiteY19" fmla="*/ 27702 h 532786"/>
                  <a:gd name="connsiteX20" fmla="*/ 68157 w 361495"/>
                  <a:gd name="connsiteY20" fmla="*/ 32833 h 532786"/>
                  <a:gd name="connsiteX21" fmla="*/ 59557 w 361495"/>
                  <a:gd name="connsiteY21" fmla="*/ 39920 h 532786"/>
                  <a:gd name="connsiteX22" fmla="*/ 57084 w 361495"/>
                  <a:gd name="connsiteY22" fmla="*/ 42633 h 532786"/>
                  <a:gd name="connsiteX23" fmla="*/ 35730 w 361495"/>
                  <a:gd name="connsiteY23" fmla="*/ 70151 h 532786"/>
                  <a:gd name="connsiteX24" fmla="*/ 19101 w 361495"/>
                  <a:gd name="connsiteY24" fmla="*/ 107820 h 532786"/>
                  <a:gd name="connsiteX25" fmla="*/ 18178 w 361495"/>
                  <a:gd name="connsiteY25" fmla="*/ 110810 h 532786"/>
                  <a:gd name="connsiteX26" fmla="*/ 13011 w 361495"/>
                  <a:gd name="connsiteY26" fmla="*/ 128988 h 532786"/>
                  <a:gd name="connsiteX27" fmla="*/ 11627 w 361495"/>
                  <a:gd name="connsiteY27" fmla="*/ 135466 h 532786"/>
                  <a:gd name="connsiteX28" fmla="*/ 8212 w 361495"/>
                  <a:gd name="connsiteY28" fmla="*/ 152206 h 532786"/>
                  <a:gd name="connsiteX29" fmla="*/ 6939 w 361495"/>
                  <a:gd name="connsiteY29" fmla="*/ 160604 h 532786"/>
                  <a:gd name="connsiteX30" fmla="*/ 4521 w 361495"/>
                  <a:gd name="connsiteY30" fmla="*/ 177823 h 532786"/>
                  <a:gd name="connsiteX31" fmla="*/ 3765 w 361495"/>
                  <a:gd name="connsiteY31" fmla="*/ 185464 h 532786"/>
                  <a:gd name="connsiteX32" fmla="*/ 1938 w 361495"/>
                  <a:gd name="connsiteY32" fmla="*/ 206061 h 532786"/>
                  <a:gd name="connsiteX33" fmla="*/ 1864 w 361495"/>
                  <a:gd name="connsiteY33" fmla="*/ 207408 h 532786"/>
                  <a:gd name="connsiteX34" fmla="*/ 0 w 361495"/>
                  <a:gd name="connsiteY34" fmla="*/ 265599 h 532786"/>
                  <a:gd name="connsiteX35" fmla="*/ 39533 w 361495"/>
                  <a:gd name="connsiteY35" fmla="*/ 460660 h 532786"/>
                  <a:gd name="connsiteX36" fmla="*/ 178598 w 361495"/>
                  <a:gd name="connsiteY36" fmla="*/ 532583 h 532786"/>
                  <a:gd name="connsiteX37" fmla="*/ 198641 w 361495"/>
                  <a:gd name="connsiteY37" fmla="*/ 532786 h 532786"/>
                  <a:gd name="connsiteX38" fmla="*/ 204768 w 361495"/>
                  <a:gd name="connsiteY38" fmla="*/ 532620 h 532786"/>
                  <a:gd name="connsiteX39" fmla="*/ 237786 w 361495"/>
                  <a:gd name="connsiteY39" fmla="*/ 531790 h 532786"/>
                  <a:gd name="connsiteX40" fmla="*/ 252865 w 361495"/>
                  <a:gd name="connsiteY40" fmla="*/ 530959 h 532786"/>
                  <a:gd name="connsiteX41" fmla="*/ 283169 w 361495"/>
                  <a:gd name="connsiteY41" fmla="*/ 528302 h 532786"/>
                  <a:gd name="connsiteX42" fmla="*/ 295701 w 361495"/>
                  <a:gd name="connsiteY42" fmla="*/ 526677 h 532786"/>
                  <a:gd name="connsiteX43" fmla="*/ 323976 w 361495"/>
                  <a:gd name="connsiteY43" fmla="*/ 522063 h 532786"/>
                  <a:gd name="connsiteX44" fmla="*/ 333277 w 361495"/>
                  <a:gd name="connsiteY44" fmla="*/ 519959 h 532786"/>
                  <a:gd name="connsiteX45" fmla="*/ 356698 w 361495"/>
                  <a:gd name="connsiteY45" fmla="*/ 513869 h 532786"/>
                  <a:gd name="connsiteX46" fmla="*/ 361422 w 361495"/>
                  <a:gd name="connsiteY46" fmla="*/ 512632 h 532786"/>
                  <a:gd name="connsiteX47" fmla="*/ 361496 w 361495"/>
                  <a:gd name="connsiteY47" fmla="*/ 512596 h 532786"/>
                  <a:gd name="connsiteX48" fmla="*/ 361496 w 361495"/>
                  <a:gd name="connsiteY48" fmla="*/ 434638 h 532786"/>
                  <a:gd name="connsiteX49" fmla="*/ 361385 w 361495"/>
                  <a:gd name="connsiteY49" fmla="*/ 434638 h 532786"/>
                  <a:gd name="connsiteX50" fmla="*/ 202240 w 361495"/>
                  <a:gd name="connsiteY50" fmla="*/ 440322 h 532786"/>
                  <a:gd name="connsiteX51" fmla="*/ 120535 w 361495"/>
                  <a:gd name="connsiteY51" fmla="*/ 397596 h 532786"/>
                  <a:gd name="connsiteX52" fmla="*/ 100566 w 361495"/>
                  <a:gd name="connsiteY52" fmla="*/ 267039 h 532786"/>
                  <a:gd name="connsiteX53" fmla="*/ 123747 w 361495"/>
                  <a:gd name="connsiteY53" fmla="*/ 120222 h 532786"/>
                  <a:gd name="connsiteX54" fmla="*/ 202222 w 361495"/>
                  <a:gd name="connsiteY54" fmla="*/ 92298 h 532786"/>
                  <a:gd name="connsiteX55" fmla="*/ 359023 w 361495"/>
                  <a:gd name="connsiteY55" fmla="*/ 102043 h 532786"/>
                  <a:gd name="connsiteX56" fmla="*/ 361367 w 361495"/>
                  <a:gd name="connsiteY56" fmla="*/ 102283 h 532786"/>
                  <a:gd name="connsiteX57" fmla="*/ 361478 w 361495"/>
                  <a:gd name="connsiteY57" fmla="*/ 102283 h 532786"/>
                  <a:gd name="connsiteX58" fmla="*/ 361478 w 361495"/>
                  <a:gd name="connsiteY58" fmla="*/ 23568 h 532786"/>
                  <a:gd name="connsiteX59" fmla="*/ 361367 w 361495"/>
                  <a:gd name="connsiteY59" fmla="*/ 23531 h 532786"/>
                  <a:gd name="connsiteX60" fmla="*/ 178598 w 361495"/>
                  <a:gd name="connsiteY60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61495" h="532786">
                    <a:moveTo>
                      <a:pt x="84012" y="506800"/>
                    </a:moveTo>
                    <a:cubicBezTo>
                      <a:pt x="82424" y="505767"/>
                      <a:pt x="80745" y="504900"/>
                      <a:pt x="79194" y="503810"/>
                    </a:cubicBezTo>
                    <a:cubicBezTo>
                      <a:pt x="80745" y="504881"/>
                      <a:pt x="82424" y="505767"/>
                      <a:pt x="84012" y="506800"/>
                    </a:cubicBezTo>
                    <a:moveTo>
                      <a:pt x="64596" y="491759"/>
                    </a:moveTo>
                    <a:cubicBezTo>
                      <a:pt x="64946" y="492072"/>
                      <a:pt x="65352" y="492312"/>
                      <a:pt x="65702" y="492626"/>
                    </a:cubicBezTo>
                    <a:cubicBezTo>
                      <a:pt x="65352" y="492312"/>
                      <a:pt x="64964" y="492072"/>
                      <a:pt x="64596" y="491759"/>
                    </a:cubicBezTo>
                    <a:moveTo>
                      <a:pt x="101397" y="516453"/>
                    </a:moveTo>
                    <a:cubicBezTo>
                      <a:pt x="99495" y="515530"/>
                      <a:pt x="97465" y="514829"/>
                      <a:pt x="95583" y="513869"/>
                    </a:cubicBezTo>
                    <a:cubicBezTo>
                      <a:pt x="97447" y="514829"/>
                      <a:pt x="99477" y="515548"/>
                      <a:pt x="101397" y="516453"/>
                    </a:cubicBezTo>
                    <a:moveTo>
                      <a:pt x="118025" y="523060"/>
                    </a:moveTo>
                    <a:cubicBezTo>
                      <a:pt x="116641" y="522580"/>
                      <a:pt x="115165" y="522303"/>
                      <a:pt x="113855" y="521824"/>
                    </a:cubicBezTo>
                    <a:cubicBezTo>
                      <a:pt x="115165" y="522303"/>
                      <a:pt x="116623" y="522580"/>
                      <a:pt x="118025" y="523060"/>
                    </a:cubicBezTo>
                    <a:moveTo>
                      <a:pt x="178598" y="0"/>
                    </a:moveTo>
                    <a:cubicBezTo>
                      <a:pt x="161009" y="0"/>
                      <a:pt x="144953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3" y="6829"/>
                      <a:pt x="115220" y="8268"/>
                      <a:pt x="109776" y="10132"/>
                    </a:cubicBezTo>
                    <a:cubicBezTo>
                      <a:pt x="106952" y="11092"/>
                      <a:pt x="104405" y="12328"/>
                      <a:pt x="101692" y="13436"/>
                    </a:cubicBezTo>
                    <a:cubicBezTo>
                      <a:pt x="98185" y="14820"/>
                      <a:pt x="94568" y="16149"/>
                      <a:pt x="91264" y="17773"/>
                    </a:cubicBezTo>
                    <a:cubicBezTo>
                      <a:pt x="88274" y="19286"/>
                      <a:pt x="85617" y="21077"/>
                      <a:pt x="82793" y="22738"/>
                    </a:cubicBezTo>
                    <a:cubicBezTo>
                      <a:pt x="80006" y="24362"/>
                      <a:pt x="77146" y="25875"/>
                      <a:pt x="74525" y="27702"/>
                    </a:cubicBezTo>
                    <a:cubicBezTo>
                      <a:pt x="72255" y="29289"/>
                      <a:pt x="70261" y="31116"/>
                      <a:pt x="68157" y="32833"/>
                    </a:cubicBezTo>
                    <a:cubicBezTo>
                      <a:pt x="65260" y="35140"/>
                      <a:pt x="62270" y="37373"/>
                      <a:pt x="59557" y="39920"/>
                    </a:cubicBezTo>
                    <a:cubicBezTo>
                      <a:pt x="58690" y="40751"/>
                      <a:pt x="57933" y="41784"/>
                      <a:pt x="57084" y="42633"/>
                    </a:cubicBezTo>
                    <a:cubicBezTo>
                      <a:pt x="49092" y="50717"/>
                      <a:pt x="41858" y="59742"/>
                      <a:pt x="35730" y="70151"/>
                    </a:cubicBezTo>
                    <a:cubicBezTo>
                      <a:pt x="29252" y="81169"/>
                      <a:pt x="23752" y="93738"/>
                      <a:pt x="19101" y="107820"/>
                    </a:cubicBezTo>
                    <a:cubicBezTo>
                      <a:pt x="18751" y="108779"/>
                      <a:pt x="18511" y="109813"/>
                      <a:pt x="18178" y="110810"/>
                    </a:cubicBezTo>
                    <a:cubicBezTo>
                      <a:pt x="16352" y="116623"/>
                      <a:pt x="14561" y="122621"/>
                      <a:pt x="13011" y="128988"/>
                    </a:cubicBezTo>
                    <a:cubicBezTo>
                      <a:pt x="12532" y="131093"/>
                      <a:pt x="12088" y="133326"/>
                      <a:pt x="11627" y="135466"/>
                    </a:cubicBezTo>
                    <a:cubicBezTo>
                      <a:pt x="10390" y="140911"/>
                      <a:pt x="9209" y="146411"/>
                      <a:pt x="8212" y="152206"/>
                    </a:cubicBezTo>
                    <a:cubicBezTo>
                      <a:pt x="7733" y="154956"/>
                      <a:pt x="7382" y="157817"/>
                      <a:pt x="6939" y="160604"/>
                    </a:cubicBezTo>
                    <a:cubicBezTo>
                      <a:pt x="6072" y="166214"/>
                      <a:pt x="5222" y="171862"/>
                      <a:pt x="4521" y="177823"/>
                    </a:cubicBezTo>
                    <a:cubicBezTo>
                      <a:pt x="4245" y="180296"/>
                      <a:pt x="4005" y="182917"/>
                      <a:pt x="3765" y="185464"/>
                    </a:cubicBezTo>
                    <a:cubicBezTo>
                      <a:pt x="3082" y="192182"/>
                      <a:pt x="2417" y="198900"/>
                      <a:pt x="1938" y="206061"/>
                    </a:cubicBezTo>
                    <a:cubicBezTo>
                      <a:pt x="1901" y="206503"/>
                      <a:pt x="1901" y="206983"/>
                      <a:pt x="1864" y="207408"/>
                    </a:cubicBezTo>
                    <a:cubicBezTo>
                      <a:pt x="664" y="225384"/>
                      <a:pt x="0" y="244634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29" y="508351"/>
                      <a:pt x="114186" y="531900"/>
                      <a:pt x="178598" y="532583"/>
                    </a:cubicBezTo>
                    <a:cubicBezTo>
                      <a:pt x="185408" y="532749"/>
                      <a:pt x="192126" y="532786"/>
                      <a:pt x="198641" y="532786"/>
                    </a:cubicBezTo>
                    <a:cubicBezTo>
                      <a:pt x="200782" y="532786"/>
                      <a:pt x="202664" y="532675"/>
                      <a:pt x="204768" y="532620"/>
                    </a:cubicBezTo>
                    <a:cubicBezTo>
                      <a:pt x="216192" y="532583"/>
                      <a:pt x="227118" y="532214"/>
                      <a:pt x="237786" y="531790"/>
                    </a:cubicBezTo>
                    <a:cubicBezTo>
                      <a:pt x="242880" y="531550"/>
                      <a:pt x="247937" y="531273"/>
                      <a:pt x="252865" y="530959"/>
                    </a:cubicBezTo>
                    <a:cubicBezTo>
                      <a:pt x="263329" y="530277"/>
                      <a:pt x="273462" y="529409"/>
                      <a:pt x="283169" y="528302"/>
                    </a:cubicBezTo>
                    <a:cubicBezTo>
                      <a:pt x="287469" y="527822"/>
                      <a:pt x="291604" y="527268"/>
                      <a:pt x="295701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150" y="521436"/>
                      <a:pt x="330177" y="520624"/>
                      <a:pt x="333277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1" y="513389"/>
                      <a:pt x="359965" y="513112"/>
                      <a:pt x="361422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5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858" y="440322"/>
                      <a:pt x="135891" y="426757"/>
                      <a:pt x="120535" y="397596"/>
                    </a:cubicBezTo>
                    <a:cubicBezTo>
                      <a:pt x="106730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47" y="120222"/>
                    </a:cubicBezTo>
                    <a:cubicBezTo>
                      <a:pt x="139582" y="96875"/>
                      <a:pt x="164516" y="92298"/>
                      <a:pt x="202222" y="92298"/>
                    </a:cubicBezTo>
                    <a:cubicBezTo>
                      <a:pt x="257663" y="92298"/>
                      <a:pt x="324252" y="98389"/>
                      <a:pt x="359023" y="102043"/>
                    </a:cubicBezTo>
                    <a:cubicBezTo>
                      <a:pt x="360703" y="102209"/>
                      <a:pt x="361293" y="102283"/>
                      <a:pt x="361367" y="102283"/>
                    </a:cubicBezTo>
                    <a:lnTo>
                      <a:pt x="361478" y="102283"/>
                    </a:lnTo>
                    <a:lnTo>
                      <a:pt x="361478" y="23568"/>
                    </a:lnTo>
                    <a:lnTo>
                      <a:pt x="361367" y="23531"/>
                    </a:lnTo>
                    <a:cubicBezTo>
                      <a:pt x="303618" y="6792"/>
                      <a:pt x="250631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2" name="Freeform: Shape 104">
              <a:extLst>
                <a:ext uri="{FF2B5EF4-FFF2-40B4-BE49-F238E27FC236}">
                  <a16:creationId xmlns:a16="http://schemas.microsoft.com/office/drawing/2014/main" id="{352AE512-4604-D118-11A1-369931094D3D}"/>
                </a:ext>
              </a:extLst>
            </p:cNvPr>
            <p:cNvSpPr/>
            <p:nvPr/>
          </p:nvSpPr>
          <p:spPr>
            <a:xfrm>
              <a:off x="9029886" y="5067703"/>
              <a:ext cx="380912" cy="522598"/>
            </a:xfrm>
            <a:custGeom>
              <a:avLst/>
              <a:gdLst>
                <a:gd name="connsiteX0" fmla="*/ 280272 w 380912"/>
                <a:gd name="connsiteY0" fmla="*/ 0 h 522598"/>
                <a:gd name="connsiteX1" fmla="*/ 280272 w 380912"/>
                <a:gd name="connsiteY1" fmla="*/ 224037 h 522598"/>
                <a:gd name="connsiteX2" fmla="*/ 100604 w 380912"/>
                <a:gd name="connsiteY2" fmla="*/ 224037 h 522598"/>
                <a:gd name="connsiteX3" fmla="*/ 100604 w 380912"/>
                <a:gd name="connsiteY3" fmla="*/ 0 h 522598"/>
                <a:gd name="connsiteX4" fmla="*/ 0 w 380912"/>
                <a:gd name="connsiteY4" fmla="*/ 0 h 522598"/>
                <a:gd name="connsiteX5" fmla="*/ 0 w 380912"/>
                <a:gd name="connsiteY5" fmla="*/ 522599 h 522598"/>
                <a:gd name="connsiteX6" fmla="*/ 100604 w 380912"/>
                <a:gd name="connsiteY6" fmla="*/ 522599 h 522598"/>
                <a:gd name="connsiteX7" fmla="*/ 100604 w 380912"/>
                <a:gd name="connsiteY7" fmla="*/ 315597 h 522598"/>
                <a:gd name="connsiteX8" fmla="*/ 280272 w 380912"/>
                <a:gd name="connsiteY8" fmla="*/ 315597 h 522598"/>
                <a:gd name="connsiteX9" fmla="*/ 280272 w 380912"/>
                <a:gd name="connsiteY9" fmla="*/ 522599 h 522598"/>
                <a:gd name="connsiteX10" fmla="*/ 380913 w 380912"/>
                <a:gd name="connsiteY10" fmla="*/ 522599 h 522598"/>
                <a:gd name="connsiteX11" fmla="*/ 380913 w 380912"/>
                <a:gd name="connsiteY11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0912" h="522598">
                  <a:moveTo>
                    <a:pt x="280272" y="0"/>
                  </a:moveTo>
                  <a:lnTo>
                    <a:pt x="280272" y="224037"/>
                  </a:lnTo>
                  <a:lnTo>
                    <a:pt x="100604" y="224037"/>
                  </a:lnTo>
                  <a:lnTo>
                    <a:pt x="100604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0604" y="522599"/>
                  </a:lnTo>
                  <a:lnTo>
                    <a:pt x="100604" y="315597"/>
                  </a:lnTo>
                  <a:lnTo>
                    <a:pt x="280272" y="315597"/>
                  </a:lnTo>
                  <a:lnTo>
                    <a:pt x="280272" y="522599"/>
                  </a:lnTo>
                  <a:lnTo>
                    <a:pt x="380913" y="522599"/>
                  </a:lnTo>
                  <a:lnTo>
                    <a:pt x="38091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105">
              <a:extLst>
                <a:ext uri="{FF2B5EF4-FFF2-40B4-BE49-F238E27FC236}">
                  <a16:creationId xmlns:a16="http://schemas.microsoft.com/office/drawing/2014/main" id="{BF0D0F0E-E47D-8B36-BCEA-7499851D38A7}"/>
                </a:ext>
              </a:extLst>
            </p:cNvPr>
            <p:cNvSpPr/>
            <p:nvPr/>
          </p:nvSpPr>
          <p:spPr>
            <a:xfrm>
              <a:off x="9492799" y="5067703"/>
              <a:ext cx="410256" cy="522598"/>
            </a:xfrm>
            <a:custGeom>
              <a:avLst/>
              <a:gdLst>
                <a:gd name="connsiteX0" fmla="*/ 309709 w 410256"/>
                <a:gd name="connsiteY0" fmla="*/ 0 h 522598"/>
                <a:gd name="connsiteX1" fmla="*/ 309709 w 410256"/>
                <a:gd name="connsiteY1" fmla="*/ 337246 h 522598"/>
                <a:gd name="connsiteX2" fmla="*/ 101876 w 410256"/>
                <a:gd name="connsiteY2" fmla="*/ 0 h 522598"/>
                <a:gd name="connsiteX3" fmla="*/ 0 w 410256"/>
                <a:gd name="connsiteY3" fmla="*/ 0 h 522598"/>
                <a:gd name="connsiteX4" fmla="*/ 0 w 410256"/>
                <a:gd name="connsiteY4" fmla="*/ 522599 h 522598"/>
                <a:gd name="connsiteX5" fmla="*/ 101267 w 410256"/>
                <a:gd name="connsiteY5" fmla="*/ 522599 h 522598"/>
                <a:gd name="connsiteX6" fmla="*/ 101267 w 410256"/>
                <a:gd name="connsiteY6" fmla="*/ 188915 h 522598"/>
                <a:gd name="connsiteX7" fmla="*/ 309819 w 410256"/>
                <a:gd name="connsiteY7" fmla="*/ 522599 h 522598"/>
                <a:gd name="connsiteX8" fmla="*/ 410256 w 410256"/>
                <a:gd name="connsiteY8" fmla="*/ 522599 h 522598"/>
                <a:gd name="connsiteX9" fmla="*/ 410256 w 410256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6" h="522598">
                  <a:moveTo>
                    <a:pt x="309709" y="0"/>
                  </a:moveTo>
                  <a:lnTo>
                    <a:pt x="309709" y="337246"/>
                  </a:lnTo>
                  <a:lnTo>
                    <a:pt x="101876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267" y="522599"/>
                  </a:lnTo>
                  <a:lnTo>
                    <a:pt x="101267" y="188915"/>
                  </a:lnTo>
                  <a:lnTo>
                    <a:pt x="309819" y="522599"/>
                  </a:lnTo>
                  <a:lnTo>
                    <a:pt x="410256" y="522599"/>
                  </a:lnTo>
                  <a:lnTo>
                    <a:pt x="41025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4" name="Graphic 4">
              <a:extLst>
                <a:ext uri="{FF2B5EF4-FFF2-40B4-BE49-F238E27FC236}">
                  <a16:creationId xmlns:a16="http://schemas.microsoft.com/office/drawing/2014/main" id="{082C6E78-9C52-B509-D28C-5E5D3854CB6C}"/>
                </a:ext>
              </a:extLst>
            </p:cNvPr>
            <p:cNvGrpSpPr/>
            <p:nvPr/>
          </p:nvGrpSpPr>
          <p:grpSpPr>
            <a:xfrm>
              <a:off x="9977950" y="5061963"/>
              <a:ext cx="1719430" cy="532122"/>
              <a:chOff x="9977950" y="5061963"/>
              <a:chExt cx="1719430" cy="532122"/>
            </a:xfrm>
            <a:solidFill>
              <a:srgbClr val="9C9B9B"/>
            </a:solidFill>
          </p:grpSpPr>
          <p:sp>
            <p:nvSpPr>
              <p:cNvPr id="43" name="Freeform: Shape 115">
                <a:extLst>
                  <a:ext uri="{FF2B5EF4-FFF2-40B4-BE49-F238E27FC236}">
                    <a16:creationId xmlns:a16="http://schemas.microsoft.com/office/drawing/2014/main" id="{847ADE35-FD3D-CFC5-30D1-AEAA69AE4847}"/>
                  </a:ext>
                </a:extLst>
              </p:cNvPr>
              <p:cNvSpPr/>
              <p:nvPr/>
            </p:nvSpPr>
            <p:spPr>
              <a:xfrm>
                <a:off x="10329333" y="5096826"/>
                <a:ext cx="4448" cy="3746"/>
              </a:xfrm>
              <a:custGeom>
                <a:avLst/>
                <a:gdLst>
                  <a:gd name="connsiteX0" fmla="*/ 0 w 4448"/>
                  <a:gd name="connsiteY0" fmla="*/ 0 h 3746"/>
                  <a:gd name="connsiteX1" fmla="*/ 4448 w 4448"/>
                  <a:gd name="connsiteY1" fmla="*/ 3747 h 3746"/>
                  <a:gd name="connsiteX2" fmla="*/ 0 w 4448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8" h="3746">
                    <a:moveTo>
                      <a:pt x="0" y="0"/>
                    </a:moveTo>
                    <a:cubicBezTo>
                      <a:pt x="1550" y="1200"/>
                      <a:pt x="2990" y="2510"/>
                      <a:pt x="4448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" name="Freeform: Shape 116">
                <a:extLst>
                  <a:ext uri="{FF2B5EF4-FFF2-40B4-BE49-F238E27FC236}">
                    <a16:creationId xmlns:a16="http://schemas.microsoft.com/office/drawing/2014/main" id="{B193B24E-B3D3-D023-038B-506E765CA8CC}"/>
                  </a:ext>
                </a:extLst>
              </p:cNvPr>
              <p:cNvSpPr/>
              <p:nvPr/>
            </p:nvSpPr>
            <p:spPr>
              <a:xfrm>
                <a:off x="9977950" y="5064104"/>
                <a:ext cx="421737" cy="529040"/>
              </a:xfrm>
              <a:custGeom>
                <a:avLst/>
                <a:gdLst>
                  <a:gd name="connsiteX0" fmla="*/ 389827 w 421737"/>
                  <a:gd name="connsiteY0" fmla="*/ 450325 h 529040"/>
                  <a:gd name="connsiteX1" fmla="*/ 390030 w 421737"/>
                  <a:gd name="connsiteY1" fmla="*/ 449882 h 529040"/>
                  <a:gd name="connsiteX2" fmla="*/ 389827 w 421737"/>
                  <a:gd name="connsiteY2" fmla="*/ 450325 h 529040"/>
                  <a:gd name="connsiteX3" fmla="*/ 309045 w 421737"/>
                  <a:gd name="connsiteY3" fmla="*/ 11388 h 529040"/>
                  <a:gd name="connsiteX4" fmla="*/ 311555 w 421737"/>
                  <a:gd name="connsiteY4" fmla="*/ 12144 h 529040"/>
                  <a:gd name="connsiteX5" fmla="*/ 309045 w 421737"/>
                  <a:gd name="connsiteY5" fmla="*/ 11388 h 529040"/>
                  <a:gd name="connsiteX6" fmla="*/ 121607 w 421737"/>
                  <a:gd name="connsiteY6" fmla="*/ 521141 h 529040"/>
                  <a:gd name="connsiteX7" fmla="*/ 120407 w 421737"/>
                  <a:gd name="connsiteY7" fmla="*/ 520827 h 529040"/>
                  <a:gd name="connsiteX8" fmla="*/ 121607 w 421737"/>
                  <a:gd name="connsiteY8" fmla="*/ 521141 h 529040"/>
                  <a:gd name="connsiteX9" fmla="*/ 86522 w 421737"/>
                  <a:gd name="connsiteY9" fmla="*/ 508646 h 529040"/>
                  <a:gd name="connsiteX10" fmla="*/ 84971 w 421737"/>
                  <a:gd name="connsiteY10" fmla="*/ 507723 h 529040"/>
                  <a:gd name="connsiteX11" fmla="*/ 86522 w 421737"/>
                  <a:gd name="connsiteY11" fmla="*/ 508646 h 529040"/>
                  <a:gd name="connsiteX12" fmla="*/ 103520 w 421737"/>
                  <a:gd name="connsiteY12" fmla="*/ 515844 h 529040"/>
                  <a:gd name="connsiteX13" fmla="*/ 100142 w 421737"/>
                  <a:gd name="connsiteY13" fmla="*/ 514460 h 529040"/>
                  <a:gd name="connsiteX14" fmla="*/ 103520 w 421737"/>
                  <a:gd name="connsiteY14" fmla="*/ 515844 h 529040"/>
                  <a:gd name="connsiteX15" fmla="*/ 106860 w 421737"/>
                  <a:gd name="connsiteY15" fmla="*/ 13768 h 529040"/>
                  <a:gd name="connsiteX16" fmla="*/ 107063 w 421737"/>
                  <a:gd name="connsiteY16" fmla="*/ 13731 h 529040"/>
                  <a:gd name="connsiteX17" fmla="*/ 106860 w 421737"/>
                  <a:gd name="connsiteY17" fmla="*/ 13768 h 529040"/>
                  <a:gd name="connsiteX18" fmla="*/ 291863 w 421737"/>
                  <a:gd name="connsiteY18" fmla="*/ 412620 h 529040"/>
                  <a:gd name="connsiteX19" fmla="*/ 288873 w 421737"/>
                  <a:gd name="connsiteY19" fmla="*/ 415554 h 529040"/>
                  <a:gd name="connsiteX20" fmla="*/ 284148 w 421737"/>
                  <a:gd name="connsiteY20" fmla="*/ 419652 h 529040"/>
                  <a:gd name="connsiteX21" fmla="*/ 281361 w 421737"/>
                  <a:gd name="connsiteY21" fmla="*/ 421645 h 529040"/>
                  <a:gd name="connsiteX22" fmla="*/ 275916 w 421737"/>
                  <a:gd name="connsiteY22" fmla="*/ 424948 h 529040"/>
                  <a:gd name="connsiteX23" fmla="*/ 271579 w 421737"/>
                  <a:gd name="connsiteY23" fmla="*/ 427144 h 529040"/>
                  <a:gd name="connsiteX24" fmla="*/ 267409 w 421737"/>
                  <a:gd name="connsiteY24" fmla="*/ 428861 h 529040"/>
                  <a:gd name="connsiteX25" fmla="*/ 259325 w 421737"/>
                  <a:gd name="connsiteY25" fmla="*/ 431574 h 529040"/>
                  <a:gd name="connsiteX26" fmla="*/ 257811 w 421737"/>
                  <a:gd name="connsiteY26" fmla="*/ 431980 h 529040"/>
                  <a:gd name="connsiteX27" fmla="*/ 210841 w 421737"/>
                  <a:gd name="connsiteY27" fmla="*/ 436797 h 529040"/>
                  <a:gd name="connsiteX28" fmla="*/ 169241 w 421737"/>
                  <a:gd name="connsiteY28" fmla="*/ 433900 h 529040"/>
                  <a:gd name="connsiteX29" fmla="*/ 168891 w 421737"/>
                  <a:gd name="connsiteY29" fmla="*/ 433826 h 529040"/>
                  <a:gd name="connsiteX30" fmla="*/ 158223 w 421737"/>
                  <a:gd name="connsiteY30" fmla="*/ 431315 h 529040"/>
                  <a:gd name="connsiteX31" fmla="*/ 157152 w 421737"/>
                  <a:gd name="connsiteY31" fmla="*/ 431039 h 529040"/>
                  <a:gd name="connsiteX32" fmla="*/ 122197 w 421737"/>
                  <a:gd name="connsiteY32" fmla="*/ 406179 h 529040"/>
                  <a:gd name="connsiteX33" fmla="*/ 100604 w 421737"/>
                  <a:gd name="connsiteY33" fmla="*/ 268516 h 529040"/>
                  <a:gd name="connsiteX34" fmla="*/ 126774 w 421737"/>
                  <a:gd name="connsiteY34" fmla="*/ 118081 h 529040"/>
                  <a:gd name="connsiteX35" fmla="*/ 210859 w 421737"/>
                  <a:gd name="connsiteY35" fmla="*/ 92354 h 529040"/>
                  <a:gd name="connsiteX36" fmla="*/ 295830 w 421737"/>
                  <a:gd name="connsiteY36" fmla="*/ 119447 h 529040"/>
                  <a:gd name="connsiteX37" fmla="*/ 321170 w 421737"/>
                  <a:gd name="connsiteY37" fmla="*/ 268534 h 529040"/>
                  <a:gd name="connsiteX38" fmla="*/ 297695 w 421737"/>
                  <a:gd name="connsiteY38" fmla="*/ 405404 h 529040"/>
                  <a:gd name="connsiteX39" fmla="*/ 294391 w 421737"/>
                  <a:gd name="connsiteY39" fmla="*/ 409611 h 529040"/>
                  <a:gd name="connsiteX40" fmla="*/ 291863 w 421737"/>
                  <a:gd name="connsiteY40" fmla="*/ 412620 h 529040"/>
                  <a:gd name="connsiteX41" fmla="*/ 390620 w 421737"/>
                  <a:gd name="connsiteY41" fmla="*/ 82425 h 529040"/>
                  <a:gd name="connsiteX42" fmla="*/ 388517 w 421737"/>
                  <a:gd name="connsiteY42" fmla="*/ 77847 h 529040"/>
                  <a:gd name="connsiteX43" fmla="*/ 390620 w 421737"/>
                  <a:gd name="connsiteY43" fmla="*/ 82425 h 529040"/>
                  <a:gd name="connsiteX44" fmla="*/ 401122 w 421737"/>
                  <a:gd name="connsiteY44" fmla="*/ 108134 h 529040"/>
                  <a:gd name="connsiteX45" fmla="*/ 398501 w 421737"/>
                  <a:gd name="connsiteY45" fmla="*/ 100142 h 529040"/>
                  <a:gd name="connsiteX46" fmla="*/ 401122 w 421737"/>
                  <a:gd name="connsiteY46" fmla="*/ 108134 h 529040"/>
                  <a:gd name="connsiteX47" fmla="*/ 414816 w 421737"/>
                  <a:gd name="connsiteY47" fmla="*/ 166952 h 529040"/>
                  <a:gd name="connsiteX48" fmla="*/ 413229 w 421737"/>
                  <a:gd name="connsiteY48" fmla="*/ 155695 h 529040"/>
                  <a:gd name="connsiteX49" fmla="*/ 414816 w 421737"/>
                  <a:gd name="connsiteY49" fmla="*/ 166952 h 529040"/>
                  <a:gd name="connsiteX50" fmla="*/ 418434 w 421737"/>
                  <a:gd name="connsiteY50" fmla="*/ 197073 h 529040"/>
                  <a:gd name="connsiteX51" fmla="*/ 417879 w 421737"/>
                  <a:gd name="connsiteY51" fmla="*/ 189672 h 529040"/>
                  <a:gd name="connsiteX52" fmla="*/ 418434 w 421737"/>
                  <a:gd name="connsiteY52" fmla="*/ 197073 h 529040"/>
                  <a:gd name="connsiteX53" fmla="*/ 409113 w 421737"/>
                  <a:gd name="connsiteY53" fmla="*/ 136519 h 529040"/>
                  <a:gd name="connsiteX54" fmla="*/ 406733 w 421737"/>
                  <a:gd name="connsiteY54" fmla="*/ 125943 h 529040"/>
                  <a:gd name="connsiteX55" fmla="*/ 409113 w 421737"/>
                  <a:gd name="connsiteY55" fmla="*/ 136519 h 529040"/>
                  <a:gd name="connsiteX56" fmla="*/ 413617 w 421737"/>
                  <a:gd name="connsiteY56" fmla="*/ 375265 h 529040"/>
                  <a:gd name="connsiteX57" fmla="*/ 414373 w 421737"/>
                  <a:gd name="connsiteY57" fmla="*/ 370023 h 529040"/>
                  <a:gd name="connsiteX58" fmla="*/ 413617 w 421737"/>
                  <a:gd name="connsiteY58" fmla="*/ 375265 h 529040"/>
                  <a:gd name="connsiteX59" fmla="*/ 407452 w 421737"/>
                  <a:gd name="connsiteY59" fmla="*/ 403742 h 529040"/>
                  <a:gd name="connsiteX60" fmla="*/ 408651 w 421737"/>
                  <a:gd name="connsiteY60" fmla="*/ 398372 h 529040"/>
                  <a:gd name="connsiteX61" fmla="*/ 407452 w 421737"/>
                  <a:gd name="connsiteY61" fmla="*/ 403742 h 529040"/>
                  <a:gd name="connsiteX62" fmla="*/ 399497 w 421737"/>
                  <a:gd name="connsiteY62" fmla="*/ 428695 h 529040"/>
                  <a:gd name="connsiteX63" fmla="*/ 400642 w 421737"/>
                  <a:gd name="connsiteY63" fmla="*/ 425225 h 529040"/>
                  <a:gd name="connsiteX64" fmla="*/ 399497 w 421737"/>
                  <a:gd name="connsiteY64" fmla="*/ 428695 h 529040"/>
                  <a:gd name="connsiteX65" fmla="*/ 421737 w 421737"/>
                  <a:gd name="connsiteY65" fmla="*/ 268460 h 529040"/>
                  <a:gd name="connsiteX66" fmla="*/ 406142 w 421737"/>
                  <a:gd name="connsiteY66" fmla="*/ 123267 h 529040"/>
                  <a:gd name="connsiteX67" fmla="*/ 406068 w 421737"/>
                  <a:gd name="connsiteY67" fmla="*/ 123101 h 529040"/>
                  <a:gd name="connsiteX68" fmla="*/ 397800 w 421737"/>
                  <a:gd name="connsiteY68" fmla="*/ 97964 h 529040"/>
                  <a:gd name="connsiteX69" fmla="*/ 396970 w 421737"/>
                  <a:gd name="connsiteY69" fmla="*/ 96137 h 529040"/>
                  <a:gd name="connsiteX70" fmla="*/ 387742 w 421737"/>
                  <a:gd name="connsiteY70" fmla="*/ 76168 h 529040"/>
                  <a:gd name="connsiteX71" fmla="*/ 386431 w 421737"/>
                  <a:gd name="connsiteY71" fmla="*/ 74027 h 529040"/>
                  <a:gd name="connsiteX72" fmla="*/ 362844 w 421737"/>
                  <a:gd name="connsiteY72" fmla="*/ 42412 h 529040"/>
                  <a:gd name="connsiteX73" fmla="*/ 355849 w 421737"/>
                  <a:gd name="connsiteY73" fmla="*/ 36487 h 529040"/>
                  <a:gd name="connsiteX74" fmla="*/ 360021 w 421737"/>
                  <a:gd name="connsiteY74" fmla="*/ 40179 h 529040"/>
                  <a:gd name="connsiteX75" fmla="*/ 349722 w 421737"/>
                  <a:gd name="connsiteY75" fmla="*/ 31541 h 529040"/>
                  <a:gd name="connsiteX76" fmla="*/ 351383 w 421737"/>
                  <a:gd name="connsiteY76" fmla="*/ 32685 h 529040"/>
                  <a:gd name="connsiteX77" fmla="*/ 344905 w 421737"/>
                  <a:gd name="connsiteY77" fmla="*/ 28108 h 529040"/>
                  <a:gd name="connsiteX78" fmla="*/ 345828 w 421737"/>
                  <a:gd name="connsiteY78" fmla="*/ 28791 h 529040"/>
                  <a:gd name="connsiteX79" fmla="*/ 334403 w 421737"/>
                  <a:gd name="connsiteY79" fmla="*/ 21870 h 529040"/>
                  <a:gd name="connsiteX80" fmla="*/ 336821 w 421737"/>
                  <a:gd name="connsiteY80" fmla="*/ 23144 h 529040"/>
                  <a:gd name="connsiteX81" fmla="*/ 329826 w 421737"/>
                  <a:gd name="connsiteY81" fmla="*/ 19453 h 529040"/>
                  <a:gd name="connsiteX82" fmla="*/ 330270 w 421737"/>
                  <a:gd name="connsiteY82" fmla="*/ 19693 h 529040"/>
                  <a:gd name="connsiteX83" fmla="*/ 320359 w 421737"/>
                  <a:gd name="connsiteY83" fmla="*/ 15429 h 529040"/>
                  <a:gd name="connsiteX84" fmla="*/ 322831 w 421737"/>
                  <a:gd name="connsiteY84" fmla="*/ 16389 h 529040"/>
                  <a:gd name="connsiteX85" fmla="*/ 296144 w 421737"/>
                  <a:gd name="connsiteY85" fmla="*/ 7475 h 529040"/>
                  <a:gd name="connsiteX86" fmla="*/ 210859 w 421737"/>
                  <a:gd name="connsiteY86" fmla="*/ 0 h 529040"/>
                  <a:gd name="connsiteX87" fmla="*/ 60258 w 421737"/>
                  <a:gd name="connsiteY87" fmla="*/ 42412 h 529040"/>
                  <a:gd name="connsiteX88" fmla="*/ 35565 w 421737"/>
                  <a:gd name="connsiteY88" fmla="*/ 75226 h 529040"/>
                  <a:gd name="connsiteX89" fmla="*/ 35011 w 421737"/>
                  <a:gd name="connsiteY89" fmla="*/ 76057 h 529040"/>
                  <a:gd name="connsiteX90" fmla="*/ 0 w 421737"/>
                  <a:gd name="connsiteY90" fmla="*/ 268460 h 529040"/>
                  <a:gd name="connsiteX91" fmla="*/ 8435 w 421737"/>
                  <a:gd name="connsiteY91" fmla="*/ 380266 h 529040"/>
                  <a:gd name="connsiteX92" fmla="*/ 9265 w 421737"/>
                  <a:gd name="connsiteY92" fmla="*/ 384161 h 529040"/>
                  <a:gd name="connsiteX93" fmla="*/ 14710 w 421737"/>
                  <a:gd name="connsiteY93" fmla="*/ 408541 h 529040"/>
                  <a:gd name="connsiteX94" fmla="*/ 16777 w 421737"/>
                  <a:gd name="connsiteY94" fmla="*/ 415112 h 529040"/>
                  <a:gd name="connsiteX95" fmla="*/ 22738 w 421737"/>
                  <a:gd name="connsiteY95" fmla="*/ 433327 h 529040"/>
                  <a:gd name="connsiteX96" fmla="*/ 25764 w 421737"/>
                  <a:gd name="connsiteY96" fmla="*/ 440174 h 529040"/>
                  <a:gd name="connsiteX97" fmla="*/ 32575 w 421737"/>
                  <a:gd name="connsiteY97" fmla="*/ 454847 h 529040"/>
                  <a:gd name="connsiteX98" fmla="*/ 35639 w 421737"/>
                  <a:gd name="connsiteY98" fmla="*/ 459775 h 529040"/>
                  <a:gd name="connsiteX99" fmla="*/ 57029 w 421737"/>
                  <a:gd name="connsiteY99" fmla="*/ 487902 h 529040"/>
                  <a:gd name="connsiteX100" fmla="*/ 210841 w 421737"/>
                  <a:gd name="connsiteY100" fmla="*/ 529040 h 529040"/>
                  <a:gd name="connsiteX101" fmla="*/ 250503 w 421737"/>
                  <a:gd name="connsiteY101" fmla="*/ 527564 h 529040"/>
                  <a:gd name="connsiteX102" fmla="*/ 261872 w 421737"/>
                  <a:gd name="connsiteY102" fmla="*/ 526604 h 529040"/>
                  <a:gd name="connsiteX103" fmla="*/ 274754 w 421737"/>
                  <a:gd name="connsiteY103" fmla="*/ 525053 h 529040"/>
                  <a:gd name="connsiteX104" fmla="*/ 297067 w 421737"/>
                  <a:gd name="connsiteY104" fmla="*/ 520882 h 529040"/>
                  <a:gd name="connsiteX105" fmla="*/ 301515 w 421737"/>
                  <a:gd name="connsiteY105" fmla="*/ 519646 h 529040"/>
                  <a:gd name="connsiteX106" fmla="*/ 304302 w 421737"/>
                  <a:gd name="connsiteY106" fmla="*/ 518778 h 529040"/>
                  <a:gd name="connsiteX107" fmla="*/ 312016 w 421737"/>
                  <a:gd name="connsiteY107" fmla="*/ 516435 h 529040"/>
                  <a:gd name="connsiteX108" fmla="*/ 318937 w 421737"/>
                  <a:gd name="connsiteY108" fmla="*/ 514054 h 529040"/>
                  <a:gd name="connsiteX109" fmla="*/ 325545 w 421737"/>
                  <a:gd name="connsiteY109" fmla="*/ 511507 h 529040"/>
                  <a:gd name="connsiteX110" fmla="*/ 322038 w 421737"/>
                  <a:gd name="connsiteY110" fmla="*/ 512706 h 529040"/>
                  <a:gd name="connsiteX111" fmla="*/ 349039 w 421737"/>
                  <a:gd name="connsiteY111" fmla="*/ 498145 h 529040"/>
                  <a:gd name="connsiteX112" fmla="*/ 347526 w 421737"/>
                  <a:gd name="connsiteY112" fmla="*/ 499381 h 529040"/>
                  <a:gd name="connsiteX113" fmla="*/ 349519 w 421737"/>
                  <a:gd name="connsiteY113" fmla="*/ 497831 h 529040"/>
                  <a:gd name="connsiteX114" fmla="*/ 351383 w 421737"/>
                  <a:gd name="connsiteY114" fmla="*/ 496391 h 529040"/>
                  <a:gd name="connsiteX115" fmla="*/ 361238 w 421737"/>
                  <a:gd name="connsiteY115" fmla="*/ 488086 h 529040"/>
                  <a:gd name="connsiteX116" fmla="*/ 358526 w 421737"/>
                  <a:gd name="connsiteY116" fmla="*/ 490320 h 529040"/>
                  <a:gd name="connsiteX117" fmla="*/ 362272 w 421737"/>
                  <a:gd name="connsiteY117" fmla="*/ 487145 h 529040"/>
                  <a:gd name="connsiteX118" fmla="*/ 361238 w 421737"/>
                  <a:gd name="connsiteY118" fmla="*/ 488104 h 529040"/>
                  <a:gd name="connsiteX119" fmla="*/ 364709 w 421737"/>
                  <a:gd name="connsiteY119" fmla="*/ 485244 h 529040"/>
                  <a:gd name="connsiteX120" fmla="*/ 398557 w 421737"/>
                  <a:gd name="connsiteY120" fmla="*/ 431352 h 529040"/>
                  <a:gd name="connsiteX121" fmla="*/ 398722 w 421737"/>
                  <a:gd name="connsiteY121" fmla="*/ 431039 h 529040"/>
                  <a:gd name="connsiteX122" fmla="*/ 421737 w 421737"/>
                  <a:gd name="connsiteY122" fmla="*/ 268460 h 5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421737" h="529040">
                    <a:moveTo>
                      <a:pt x="389827" y="450325"/>
                    </a:moveTo>
                    <a:cubicBezTo>
                      <a:pt x="389864" y="450159"/>
                      <a:pt x="389938" y="450012"/>
                      <a:pt x="390030" y="449882"/>
                    </a:cubicBezTo>
                    <a:cubicBezTo>
                      <a:pt x="389956" y="450012"/>
                      <a:pt x="389864" y="450178"/>
                      <a:pt x="389827" y="450325"/>
                    </a:cubicBezTo>
                    <a:moveTo>
                      <a:pt x="309045" y="11388"/>
                    </a:moveTo>
                    <a:cubicBezTo>
                      <a:pt x="309839" y="11627"/>
                      <a:pt x="310762" y="11867"/>
                      <a:pt x="311555" y="12144"/>
                    </a:cubicBezTo>
                    <a:cubicBezTo>
                      <a:pt x="310706" y="11867"/>
                      <a:pt x="309839" y="11664"/>
                      <a:pt x="309045" y="11388"/>
                    </a:cubicBezTo>
                    <a:moveTo>
                      <a:pt x="121607" y="521141"/>
                    </a:moveTo>
                    <a:cubicBezTo>
                      <a:pt x="121200" y="521067"/>
                      <a:pt x="120850" y="520901"/>
                      <a:pt x="120407" y="520827"/>
                    </a:cubicBezTo>
                    <a:cubicBezTo>
                      <a:pt x="120813" y="520901"/>
                      <a:pt x="121219" y="521049"/>
                      <a:pt x="121607" y="521141"/>
                    </a:cubicBezTo>
                    <a:moveTo>
                      <a:pt x="86522" y="508646"/>
                    </a:moveTo>
                    <a:cubicBezTo>
                      <a:pt x="86005" y="508369"/>
                      <a:pt x="85525" y="508019"/>
                      <a:pt x="84971" y="507723"/>
                    </a:cubicBezTo>
                    <a:cubicBezTo>
                      <a:pt x="85525" y="508000"/>
                      <a:pt x="86005" y="508369"/>
                      <a:pt x="86522" y="508646"/>
                    </a:cubicBezTo>
                    <a:moveTo>
                      <a:pt x="103520" y="515844"/>
                    </a:moveTo>
                    <a:cubicBezTo>
                      <a:pt x="102376" y="515438"/>
                      <a:pt x="101287" y="514884"/>
                      <a:pt x="100142" y="514460"/>
                    </a:cubicBezTo>
                    <a:cubicBezTo>
                      <a:pt x="101287" y="514884"/>
                      <a:pt x="102357" y="515438"/>
                      <a:pt x="103520" y="515844"/>
                    </a:cubicBezTo>
                    <a:moveTo>
                      <a:pt x="106860" y="13768"/>
                    </a:moveTo>
                    <a:cubicBezTo>
                      <a:pt x="106934" y="13768"/>
                      <a:pt x="106971" y="13731"/>
                      <a:pt x="107063" y="13731"/>
                    </a:cubicBezTo>
                    <a:cubicBezTo>
                      <a:pt x="106971" y="13731"/>
                      <a:pt x="106934" y="13768"/>
                      <a:pt x="106860" y="13768"/>
                    </a:cubicBezTo>
                    <a:moveTo>
                      <a:pt x="291863" y="412620"/>
                    </a:moveTo>
                    <a:cubicBezTo>
                      <a:pt x="290903" y="413653"/>
                      <a:pt x="289869" y="414576"/>
                      <a:pt x="288873" y="415554"/>
                    </a:cubicBezTo>
                    <a:cubicBezTo>
                      <a:pt x="287323" y="416994"/>
                      <a:pt x="285773" y="418378"/>
                      <a:pt x="284148" y="419652"/>
                    </a:cubicBezTo>
                    <a:cubicBezTo>
                      <a:pt x="283281" y="420334"/>
                      <a:pt x="282321" y="420999"/>
                      <a:pt x="281361" y="421645"/>
                    </a:cubicBezTo>
                    <a:cubicBezTo>
                      <a:pt x="279608" y="422844"/>
                      <a:pt x="277781" y="423915"/>
                      <a:pt x="275916" y="424948"/>
                    </a:cubicBezTo>
                    <a:cubicBezTo>
                      <a:pt x="274532" y="425705"/>
                      <a:pt x="273130" y="426425"/>
                      <a:pt x="271579" y="427144"/>
                    </a:cubicBezTo>
                    <a:cubicBezTo>
                      <a:pt x="270232" y="427735"/>
                      <a:pt x="268830" y="428289"/>
                      <a:pt x="267409" y="428861"/>
                    </a:cubicBezTo>
                    <a:cubicBezTo>
                      <a:pt x="264862" y="429821"/>
                      <a:pt x="262278" y="430762"/>
                      <a:pt x="259325" y="431574"/>
                    </a:cubicBezTo>
                    <a:cubicBezTo>
                      <a:pt x="258845" y="431685"/>
                      <a:pt x="258328" y="431851"/>
                      <a:pt x="257811" y="431980"/>
                    </a:cubicBezTo>
                    <a:cubicBezTo>
                      <a:pt x="245834" y="435081"/>
                      <a:pt x="230681" y="436797"/>
                      <a:pt x="210841" y="436797"/>
                    </a:cubicBezTo>
                    <a:cubicBezTo>
                      <a:pt x="195246" y="436797"/>
                      <a:pt x="181404" y="436077"/>
                      <a:pt x="169241" y="433900"/>
                    </a:cubicBezTo>
                    <a:cubicBezTo>
                      <a:pt x="169131" y="433863"/>
                      <a:pt x="169002" y="433863"/>
                      <a:pt x="168891" y="433826"/>
                    </a:cubicBezTo>
                    <a:cubicBezTo>
                      <a:pt x="165144" y="433143"/>
                      <a:pt x="161656" y="432275"/>
                      <a:pt x="158223" y="431315"/>
                    </a:cubicBezTo>
                    <a:cubicBezTo>
                      <a:pt x="157909" y="431205"/>
                      <a:pt x="157467" y="431113"/>
                      <a:pt x="157152" y="431039"/>
                    </a:cubicBezTo>
                    <a:cubicBezTo>
                      <a:pt x="142443" y="426536"/>
                      <a:pt x="130780" y="418913"/>
                      <a:pt x="122197" y="406179"/>
                    </a:cubicBezTo>
                    <a:cubicBezTo>
                      <a:pt x="106676" y="383183"/>
                      <a:pt x="100604" y="344609"/>
                      <a:pt x="100604" y="268516"/>
                    </a:cubicBezTo>
                    <a:cubicBezTo>
                      <a:pt x="100604" y="186848"/>
                      <a:pt x="108448" y="141908"/>
                      <a:pt x="126774" y="118081"/>
                    </a:cubicBezTo>
                    <a:cubicBezTo>
                      <a:pt x="145101" y="94255"/>
                      <a:pt x="174428" y="92354"/>
                      <a:pt x="210859" y="92354"/>
                    </a:cubicBezTo>
                    <a:cubicBezTo>
                      <a:pt x="252902" y="92354"/>
                      <a:pt x="278925" y="96691"/>
                      <a:pt x="295830" y="119447"/>
                    </a:cubicBezTo>
                    <a:cubicBezTo>
                      <a:pt x="313566" y="143311"/>
                      <a:pt x="321170" y="187900"/>
                      <a:pt x="321170" y="268534"/>
                    </a:cubicBezTo>
                    <a:cubicBezTo>
                      <a:pt x="321170" y="340771"/>
                      <a:pt x="314139" y="381706"/>
                      <a:pt x="297695" y="405404"/>
                    </a:cubicBezTo>
                    <a:cubicBezTo>
                      <a:pt x="296661" y="406880"/>
                      <a:pt x="295499" y="408227"/>
                      <a:pt x="294391" y="409611"/>
                    </a:cubicBezTo>
                    <a:cubicBezTo>
                      <a:pt x="293524" y="410589"/>
                      <a:pt x="292730" y="411660"/>
                      <a:pt x="291863" y="412620"/>
                    </a:cubicBezTo>
                    <a:moveTo>
                      <a:pt x="390620" y="82425"/>
                    </a:moveTo>
                    <a:cubicBezTo>
                      <a:pt x="389901" y="80948"/>
                      <a:pt x="389273" y="79287"/>
                      <a:pt x="388517" y="77847"/>
                    </a:cubicBezTo>
                    <a:cubicBezTo>
                      <a:pt x="389273" y="79324"/>
                      <a:pt x="389901" y="80966"/>
                      <a:pt x="390620" y="82425"/>
                    </a:cubicBezTo>
                    <a:moveTo>
                      <a:pt x="401122" y="108134"/>
                    </a:moveTo>
                    <a:cubicBezTo>
                      <a:pt x="400254" y="105513"/>
                      <a:pt x="399442" y="102652"/>
                      <a:pt x="398501" y="100142"/>
                    </a:cubicBezTo>
                    <a:cubicBezTo>
                      <a:pt x="399460" y="102671"/>
                      <a:pt x="400254" y="105495"/>
                      <a:pt x="401122" y="108134"/>
                    </a:cubicBezTo>
                    <a:moveTo>
                      <a:pt x="414816" y="166952"/>
                    </a:moveTo>
                    <a:cubicBezTo>
                      <a:pt x="414299" y="163261"/>
                      <a:pt x="413820" y="159238"/>
                      <a:pt x="413229" y="155695"/>
                    </a:cubicBezTo>
                    <a:cubicBezTo>
                      <a:pt x="413857" y="159275"/>
                      <a:pt x="414281" y="163224"/>
                      <a:pt x="414816" y="166952"/>
                    </a:cubicBezTo>
                    <a:moveTo>
                      <a:pt x="418434" y="197073"/>
                    </a:moveTo>
                    <a:cubicBezTo>
                      <a:pt x="418231" y="194692"/>
                      <a:pt x="418120" y="192016"/>
                      <a:pt x="417879" y="189672"/>
                    </a:cubicBezTo>
                    <a:cubicBezTo>
                      <a:pt x="418101" y="192016"/>
                      <a:pt x="418231" y="194673"/>
                      <a:pt x="418434" y="197073"/>
                    </a:cubicBezTo>
                    <a:moveTo>
                      <a:pt x="409113" y="136519"/>
                    </a:moveTo>
                    <a:cubicBezTo>
                      <a:pt x="408320" y="133012"/>
                      <a:pt x="407600" y="129284"/>
                      <a:pt x="406733" y="125943"/>
                    </a:cubicBezTo>
                    <a:cubicBezTo>
                      <a:pt x="407656" y="129284"/>
                      <a:pt x="408320" y="133031"/>
                      <a:pt x="409113" y="136519"/>
                    </a:cubicBezTo>
                    <a:moveTo>
                      <a:pt x="413617" y="375265"/>
                    </a:moveTo>
                    <a:cubicBezTo>
                      <a:pt x="413931" y="373586"/>
                      <a:pt x="414096" y="371722"/>
                      <a:pt x="414373" y="370023"/>
                    </a:cubicBezTo>
                    <a:cubicBezTo>
                      <a:pt x="414096" y="371722"/>
                      <a:pt x="413931" y="373604"/>
                      <a:pt x="413617" y="375265"/>
                    </a:cubicBezTo>
                    <a:moveTo>
                      <a:pt x="407452" y="403742"/>
                    </a:moveTo>
                    <a:cubicBezTo>
                      <a:pt x="407895" y="402063"/>
                      <a:pt x="408209" y="400088"/>
                      <a:pt x="408651" y="398372"/>
                    </a:cubicBezTo>
                    <a:cubicBezTo>
                      <a:pt x="408209" y="400125"/>
                      <a:pt x="407876" y="402045"/>
                      <a:pt x="407452" y="403742"/>
                    </a:cubicBezTo>
                    <a:moveTo>
                      <a:pt x="399497" y="428695"/>
                    </a:moveTo>
                    <a:cubicBezTo>
                      <a:pt x="399904" y="427624"/>
                      <a:pt x="400217" y="426351"/>
                      <a:pt x="400642" y="425225"/>
                    </a:cubicBezTo>
                    <a:cubicBezTo>
                      <a:pt x="400217" y="426351"/>
                      <a:pt x="399922" y="427569"/>
                      <a:pt x="399497" y="428695"/>
                    </a:cubicBezTo>
                    <a:moveTo>
                      <a:pt x="421737" y="268460"/>
                    </a:moveTo>
                    <a:cubicBezTo>
                      <a:pt x="421737" y="208921"/>
                      <a:pt x="416606" y="161176"/>
                      <a:pt x="406142" y="123267"/>
                    </a:cubicBezTo>
                    <a:cubicBezTo>
                      <a:pt x="406105" y="123230"/>
                      <a:pt x="406105" y="123193"/>
                      <a:pt x="406068" y="123101"/>
                    </a:cubicBezTo>
                    <a:cubicBezTo>
                      <a:pt x="403650" y="114187"/>
                      <a:pt x="400901" y="105790"/>
                      <a:pt x="397800" y="97964"/>
                    </a:cubicBezTo>
                    <a:cubicBezTo>
                      <a:pt x="397560" y="97337"/>
                      <a:pt x="397246" y="96764"/>
                      <a:pt x="396970" y="96137"/>
                    </a:cubicBezTo>
                    <a:cubicBezTo>
                      <a:pt x="394145" y="89105"/>
                      <a:pt x="391118" y="82332"/>
                      <a:pt x="387742" y="76168"/>
                    </a:cubicBezTo>
                    <a:cubicBezTo>
                      <a:pt x="387335" y="75411"/>
                      <a:pt x="386874" y="74784"/>
                      <a:pt x="386431" y="74027"/>
                    </a:cubicBezTo>
                    <a:cubicBezTo>
                      <a:pt x="379546" y="61901"/>
                      <a:pt x="371832" y="51197"/>
                      <a:pt x="362844" y="42412"/>
                    </a:cubicBezTo>
                    <a:cubicBezTo>
                      <a:pt x="360648" y="40271"/>
                      <a:pt x="358193" y="38481"/>
                      <a:pt x="355849" y="36487"/>
                    </a:cubicBezTo>
                    <a:cubicBezTo>
                      <a:pt x="357289" y="37687"/>
                      <a:pt x="358674" y="38905"/>
                      <a:pt x="360021" y="40179"/>
                    </a:cubicBezTo>
                    <a:cubicBezTo>
                      <a:pt x="356680" y="37078"/>
                      <a:pt x="353303" y="34180"/>
                      <a:pt x="349722" y="31541"/>
                    </a:cubicBezTo>
                    <a:cubicBezTo>
                      <a:pt x="350276" y="31947"/>
                      <a:pt x="350867" y="32298"/>
                      <a:pt x="351383" y="32685"/>
                    </a:cubicBezTo>
                    <a:cubicBezTo>
                      <a:pt x="349316" y="31098"/>
                      <a:pt x="347083" y="29622"/>
                      <a:pt x="344905" y="28108"/>
                    </a:cubicBezTo>
                    <a:cubicBezTo>
                      <a:pt x="345219" y="28349"/>
                      <a:pt x="345496" y="28551"/>
                      <a:pt x="345828" y="28791"/>
                    </a:cubicBezTo>
                    <a:cubicBezTo>
                      <a:pt x="342137" y="26244"/>
                      <a:pt x="338316" y="23974"/>
                      <a:pt x="334403" y="21870"/>
                    </a:cubicBezTo>
                    <a:cubicBezTo>
                      <a:pt x="335197" y="22313"/>
                      <a:pt x="336028" y="22701"/>
                      <a:pt x="336821" y="23144"/>
                    </a:cubicBezTo>
                    <a:cubicBezTo>
                      <a:pt x="334551" y="21870"/>
                      <a:pt x="332244" y="20634"/>
                      <a:pt x="329826" y="19453"/>
                    </a:cubicBezTo>
                    <a:cubicBezTo>
                      <a:pt x="329993" y="19527"/>
                      <a:pt x="330141" y="19619"/>
                      <a:pt x="330270" y="19693"/>
                    </a:cubicBezTo>
                    <a:cubicBezTo>
                      <a:pt x="327095" y="18142"/>
                      <a:pt x="323699" y="16795"/>
                      <a:pt x="320359" y="15429"/>
                    </a:cubicBezTo>
                    <a:cubicBezTo>
                      <a:pt x="321152" y="15743"/>
                      <a:pt x="322019" y="16057"/>
                      <a:pt x="322831" y="16389"/>
                    </a:cubicBezTo>
                    <a:cubicBezTo>
                      <a:pt x="314526" y="12882"/>
                      <a:pt x="305815" y="9745"/>
                      <a:pt x="296144" y="7475"/>
                    </a:cubicBezTo>
                    <a:cubicBezTo>
                      <a:pt x="273868" y="2233"/>
                      <a:pt x="248380" y="0"/>
                      <a:pt x="210859" y="0"/>
                    </a:cubicBezTo>
                    <a:cubicBezTo>
                      <a:pt x="146707" y="0"/>
                      <a:pt x="96543" y="7198"/>
                      <a:pt x="60258" y="42412"/>
                    </a:cubicBezTo>
                    <a:cubicBezTo>
                      <a:pt x="50828" y="51529"/>
                      <a:pt x="42725" y="62584"/>
                      <a:pt x="35565" y="75226"/>
                    </a:cubicBezTo>
                    <a:cubicBezTo>
                      <a:pt x="35399" y="75504"/>
                      <a:pt x="35159" y="75743"/>
                      <a:pt x="35011" y="76057"/>
                    </a:cubicBezTo>
                    <a:cubicBezTo>
                      <a:pt x="11350" y="118506"/>
                      <a:pt x="0" y="180942"/>
                      <a:pt x="0" y="268460"/>
                    </a:cubicBezTo>
                    <a:cubicBezTo>
                      <a:pt x="0" y="311979"/>
                      <a:pt x="2824" y="348891"/>
                      <a:pt x="8435" y="380266"/>
                    </a:cubicBezTo>
                    <a:cubicBezTo>
                      <a:pt x="8675" y="381614"/>
                      <a:pt x="9025" y="382814"/>
                      <a:pt x="9265" y="384161"/>
                    </a:cubicBezTo>
                    <a:cubicBezTo>
                      <a:pt x="10889" y="392669"/>
                      <a:pt x="12643" y="400900"/>
                      <a:pt x="14710" y="408541"/>
                    </a:cubicBezTo>
                    <a:cubicBezTo>
                      <a:pt x="15337" y="410848"/>
                      <a:pt x="16094" y="412878"/>
                      <a:pt x="16777" y="415112"/>
                    </a:cubicBezTo>
                    <a:cubicBezTo>
                      <a:pt x="18641" y="421405"/>
                      <a:pt x="20560" y="427643"/>
                      <a:pt x="22738" y="433327"/>
                    </a:cubicBezTo>
                    <a:cubicBezTo>
                      <a:pt x="23698" y="435745"/>
                      <a:pt x="24805" y="437867"/>
                      <a:pt x="25764" y="440174"/>
                    </a:cubicBezTo>
                    <a:cubicBezTo>
                      <a:pt x="27961" y="445231"/>
                      <a:pt x="30102" y="450270"/>
                      <a:pt x="32575" y="454847"/>
                    </a:cubicBezTo>
                    <a:cubicBezTo>
                      <a:pt x="33534" y="456600"/>
                      <a:pt x="34642" y="458077"/>
                      <a:pt x="35639" y="459775"/>
                    </a:cubicBezTo>
                    <a:cubicBezTo>
                      <a:pt x="41969" y="470479"/>
                      <a:pt x="48927" y="480058"/>
                      <a:pt x="57029" y="487902"/>
                    </a:cubicBezTo>
                    <a:cubicBezTo>
                      <a:pt x="92391" y="522156"/>
                      <a:pt x="142111" y="529040"/>
                      <a:pt x="210841" y="529040"/>
                    </a:cubicBezTo>
                    <a:cubicBezTo>
                      <a:pt x="224129" y="529040"/>
                      <a:pt x="237381" y="528523"/>
                      <a:pt x="250503" y="527564"/>
                    </a:cubicBezTo>
                    <a:cubicBezTo>
                      <a:pt x="254360" y="527323"/>
                      <a:pt x="258144" y="526973"/>
                      <a:pt x="261872" y="526604"/>
                    </a:cubicBezTo>
                    <a:cubicBezTo>
                      <a:pt x="266209" y="526161"/>
                      <a:pt x="270509" y="525681"/>
                      <a:pt x="274754" y="525053"/>
                    </a:cubicBezTo>
                    <a:cubicBezTo>
                      <a:pt x="282432" y="523946"/>
                      <a:pt x="289906" y="522635"/>
                      <a:pt x="297067" y="520882"/>
                    </a:cubicBezTo>
                    <a:cubicBezTo>
                      <a:pt x="298544" y="520532"/>
                      <a:pt x="300002" y="520052"/>
                      <a:pt x="301515" y="519646"/>
                    </a:cubicBezTo>
                    <a:cubicBezTo>
                      <a:pt x="302475" y="519369"/>
                      <a:pt x="303343" y="519055"/>
                      <a:pt x="304302" y="518778"/>
                    </a:cubicBezTo>
                    <a:cubicBezTo>
                      <a:pt x="307015" y="518058"/>
                      <a:pt x="309507" y="517265"/>
                      <a:pt x="312016" y="516435"/>
                    </a:cubicBezTo>
                    <a:cubicBezTo>
                      <a:pt x="314323" y="515678"/>
                      <a:pt x="316667" y="514921"/>
                      <a:pt x="318937" y="514054"/>
                    </a:cubicBezTo>
                    <a:cubicBezTo>
                      <a:pt x="321207" y="513223"/>
                      <a:pt x="323441" y="512374"/>
                      <a:pt x="325545" y="511507"/>
                    </a:cubicBezTo>
                    <a:cubicBezTo>
                      <a:pt x="324437" y="511987"/>
                      <a:pt x="323164" y="512227"/>
                      <a:pt x="322038" y="512706"/>
                    </a:cubicBezTo>
                    <a:cubicBezTo>
                      <a:pt x="331617" y="508775"/>
                      <a:pt x="340697" y="504069"/>
                      <a:pt x="349039" y="498145"/>
                    </a:cubicBezTo>
                    <a:cubicBezTo>
                      <a:pt x="348523" y="498495"/>
                      <a:pt x="348042" y="499012"/>
                      <a:pt x="347526" y="499381"/>
                    </a:cubicBezTo>
                    <a:cubicBezTo>
                      <a:pt x="348245" y="498864"/>
                      <a:pt x="348836" y="498348"/>
                      <a:pt x="349519" y="497831"/>
                    </a:cubicBezTo>
                    <a:cubicBezTo>
                      <a:pt x="350147" y="497388"/>
                      <a:pt x="350756" y="496871"/>
                      <a:pt x="351383" y="496391"/>
                    </a:cubicBezTo>
                    <a:cubicBezTo>
                      <a:pt x="354926" y="493678"/>
                      <a:pt x="358230" y="490910"/>
                      <a:pt x="361238" y="488086"/>
                    </a:cubicBezTo>
                    <a:cubicBezTo>
                      <a:pt x="360371" y="488880"/>
                      <a:pt x="359412" y="489563"/>
                      <a:pt x="358526" y="490320"/>
                    </a:cubicBezTo>
                    <a:cubicBezTo>
                      <a:pt x="359762" y="489249"/>
                      <a:pt x="361072" y="488289"/>
                      <a:pt x="362272" y="487145"/>
                    </a:cubicBezTo>
                    <a:cubicBezTo>
                      <a:pt x="361958" y="487459"/>
                      <a:pt x="361589" y="487772"/>
                      <a:pt x="361238" y="488104"/>
                    </a:cubicBezTo>
                    <a:cubicBezTo>
                      <a:pt x="362346" y="487071"/>
                      <a:pt x="363619" y="486314"/>
                      <a:pt x="364709" y="485244"/>
                    </a:cubicBezTo>
                    <a:cubicBezTo>
                      <a:pt x="378680" y="471402"/>
                      <a:pt x="389845" y="453463"/>
                      <a:pt x="398557" y="431352"/>
                    </a:cubicBezTo>
                    <a:cubicBezTo>
                      <a:pt x="398594" y="431242"/>
                      <a:pt x="398667" y="431150"/>
                      <a:pt x="398722" y="431039"/>
                    </a:cubicBezTo>
                    <a:cubicBezTo>
                      <a:pt x="414244" y="391506"/>
                      <a:pt x="421737" y="338316"/>
                      <a:pt x="421737" y="26846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reeform: Shape 117">
                <a:extLst>
                  <a:ext uri="{FF2B5EF4-FFF2-40B4-BE49-F238E27FC236}">
                    <a16:creationId xmlns:a16="http://schemas.microsoft.com/office/drawing/2014/main" id="{1ACBA759-D1A9-A614-032C-99E09AE7822A}"/>
                  </a:ext>
                </a:extLst>
              </p:cNvPr>
              <p:cNvSpPr/>
              <p:nvPr/>
            </p:nvSpPr>
            <p:spPr>
              <a:xfrm>
                <a:off x="10300744" y="5080511"/>
                <a:ext cx="7031" cy="3100"/>
              </a:xfrm>
              <a:custGeom>
                <a:avLst/>
                <a:gdLst>
                  <a:gd name="connsiteX0" fmla="*/ 0 w 7031"/>
                  <a:gd name="connsiteY0" fmla="*/ 0 h 3100"/>
                  <a:gd name="connsiteX1" fmla="*/ 7032 w 7031"/>
                  <a:gd name="connsiteY1" fmla="*/ 3100 h 3100"/>
                  <a:gd name="connsiteX2" fmla="*/ 0 w 7031"/>
                  <a:gd name="connsiteY2" fmla="*/ 0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31" h="3100">
                    <a:moveTo>
                      <a:pt x="0" y="0"/>
                    </a:moveTo>
                    <a:cubicBezTo>
                      <a:pt x="2381" y="996"/>
                      <a:pt x="4781" y="1993"/>
                      <a:pt x="7032" y="3100"/>
                    </a:cubicBezTo>
                    <a:cubicBezTo>
                      <a:pt x="4818" y="2030"/>
                      <a:pt x="2418" y="978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" name="Freeform: Shape 118">
                <a:extLst>
                  <a:ext uri="{FF2B5EF4-FFF2-40B4-BE49-F238E27FC236}">
                    <a16:creationId xmlns:a16="http://schemas.microsoft.com/office/drawing/2014/main" id="{6344D613-86F4-90E5-E5F7-6BDA97285ECB}"/>
                  </a:ext>
                </a:extLst>
              </p:cNvPr>
              <p:cNvSpPr/>
              <p:nvPr/>
            </p:nvSpPr>
            <p:spPr>
              <a:xfrm>
                <a:off x="10314771" y="5087285"/>
                <a:ext cx="8065" cy="4964"/>
              </a:xfrm>
              <a:custGeom>
                <a:avLst/>
                <a:gdLst>
                  <a:gd name="connsiteX0" fmla="*/ 0 w 8065"/>
                  <a:gd name="connsiteY0" fmla="*/ 0 h 4964"/>
                  <a:gd name="connsiteX1" fmla="*/ 8065 w 8065"/>
                  <a:gd name="connsiteY1" fmla="*/ 4965 h 4964"/>
                  <a:gd name="connsiteX2" fmla="*/ 0 w 8065"/>
                  <a:gd name="connsiteY2" fmla="*/ 0 h 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5" h="4964">
                    <a:moveTo>
                      <a:pt x="0" y="0"/>
                    </a:moveTo>
                    <a:cubicBezTo>
                      <a:pt x="2750" y="1550"/>
                      <a:pt x="5445" y="3230"/>
                      <a:pt x="8065" y="4965"/>
                    </a:cubicBezTo>
                    <a:cubicBezTo>
                      <a:pt x="5482" y="3267"/>
                      <a:pt x="2824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" name="Freeform: Shape 119">
                <a:extLst>
                  <a:ext uri="{FF2B5EF4-FFF2-40B4-BE49-F238E27FC236}">
                    <a16:creationId xmlns:a16="http://schemas.microsoft.com/office/drawing/2014/main" id="{0FDABD60-5A8A-D111-0B0A-8BD3A8C982BD}"/>
                  </a:ext>
                </a:extLst>
              </p:cNvPr>
              <p:cNvSpPr/>
              <p:nvPr/>
            </p:nvSpPr>
            <p:spPr>
              <a:xfrm>
                <a:off x="10473825" y="5067703"/>
                <a:ext cx="324935" cy="522617"/>
              </a:xfrm>
              <a:custGeom>
                <a:avLst/>
                <a:gdLst>
                  <a:gd name="connsiteX0" fmla="*/ 101545 w 324935"/>
                  <a:gd name="connsiteY0" fmla="*/ 405773 h 522617"/>
                  <a:gd name="connsiteX1" fmla="*/ 101582 w 324935"/>
                  <a:gd name="connsiteY1" fmla="*/ 405884 h 522617"/>
                  <a:gd name="connsiteX2" fmla="*/ 101545 w 324935"/>
                  <a:gd name="connsiteY2" fmla="*/ 405773 h 522617"/>
                  <a:gd name="connsiteX3" fmla="*/ 105402 w 324935"/>
                  <a:gd name="connsiteY3" fmla="*/ 416385 h 522617"/>
                  <a:gd name="connsiteX4" fmla="*/ 104405 w 324935"/>
                  <a:gd name="connsiteY4" fmla="*/ 414761 h 522617"/>
                  <a:gd name="connsiteX5" fmla="*/ 105402 w 324935"/>
                  <a:gd name="connsiteY5" fmla="*/ 416385 h 522617"/>
                  <a:gd name="connsiteX6" fmla="*/ 110403 w 324935"/>
                  <a:gd name="connsiteY6" fmla="*/ 422678 h 522617"/>
                  <a:gd name="connsiteX7" fmla="*/ 108927 w 324935"/>
                  <a:gd name="connsiteY7" fmla="*/ 421479 h 522617"/>
                  <a:gd name="connsiteX8" fmla="*/ 110403 w 324935"/>
                  <a:gd name="connsiteY8" fmla="*/ 422678 h 522617"/>
                  <a:gd name="connsiteX9" fmla="*/ 142590 w 324935"/>
                  <a:gd name="connsiteY9" fmla="*/ 430319 h 522617"/>
                  <a:gd name="connsiteX10" fmla="*/ 114464 w 324935"/>
                  <a:gd name="connsiteY10" fmla="*/ 425705 h 522617"/>
                  <a:gd name="connsiteX11" fmla="*/ 108466 w 324935"/>
                  <a:gd name="connsiteY11" fmla="*/ 420814 h 522617"/>
                  <a:gd name="connsiteX12" fmla="*/ 108115 w 324935"/>
                  <a:gd name="connsiteY12" fmla="*/ 420297 h 522617"/>
                  <a:gd name="connsiteX13" fmla="*/ 104091 w 324935"/>
                  <a:gd name="connsiteY13" fmla="*/ 413856 h 522617"/>
                  <a:gd name="connsiteX14" fmla="*/ 103778 w 324935"/>
                  <a:gd name="connsiteY14" fmla="*/ 412786 h 522617"/>
                  <a:gd name="connsiteX15" fmla="*/ 100603 w 324935"/>
                  <a:gd name="connsiteY15" fmla="*/ 393333 h 522617"/>
                  <a:gd name="connsiteX16" fmla="*/ 100603 w 324935"/>
                  <a:gd name="connsiteY16" fmla="*/ 0 h 522617"/>
                  <a:gd name="connsiteX17" fmla="*/ 0 w 324935"/>
                  <a:gd name="connsiteY17" fmla="*/ 0 h 522617"/>
                  <a:gd name="connsiteX18" fmla="*/ 0 w 324935"/>
                  <a:gd name="connsiteY18" fmla="*/ 421165 h 522617"/>
                  <a:gd name="connsiteX19" fmla="*/ 203 w 324935"/>
                  <a:gd name="connsiteY19" fmla="*/ 423786 h 522617"/>
                  <a:gd name="connsiteX20" fmla="*/ 1864 w 324935"/>
                  <a:gd name="connsiteY20" fmla="*/ 443958 h 522617"/>
                  <a:gd name="connsiteX21" fmla="*/ 2418 w 324935"/>
                  <a:gd name="connsiteY21" fmla="*/ 448018 h 522617"/>
                  <a:gd name="connsiteX22" fmla="*/ 7752 w 324935"/>
                  <a:gd name="connsiteY22" fmla="*/ 466825 h 522617"/>
                  <a:gd name="connsiteX23" fmla="*/ 8858 w 324935"/>
                  <a:gd name="connsiteY23" fmla="*/ 469926 h 522617"/>
                  <a:gd name="connsiteX24" fmla="*/ 17810 w 324935"/>
                  <a:gd name="connsiteY24" fmla="*/ 485669 h 522617"/>
                  <a:gd name="connsiteX25" fmla="*/ 19397 w 324935"/>
                  <a:gd name="connsiteY25" fmla="*/ 487976 h 522617"/>
                  <a:gd name="connsiteX26" fmla="*/ 32242 w 324935"/>
                  <a:gd name="connsiteY26" fmla="*/ 500821 h 522617"/>
                  <a:gd name="connsiteX27" fmla="*/ 33276 w 324935"/>
                  <a:gd name="connsiteY27" fmla="*/ 501855 h 522617"/>
                  <a:gd name="connsiteX28" fmla="*/ 35232 w 324935"/>
                  <a:gd name="connsiteY28" fmla="*/ 503054 h 522617"/>
                  <a:gd name="connsiteX29" fmla="*/ 45900 w 324935"/>
                  <a:gd name="connsiteY29" fmla="*/ 509532 h 522617"/>
                  <a:gd name="connsiteX30" fmla="*/ 49481 w 324935"/>
                  <a:gd name="connsiteY30" fmla="*/ 511359 h 522617"/>
                  <a:gd name="connsiteX31" fmla="*/ 63212 w 324935"/>
                  <a:gd name="connsiteY31" fmla="*/ 516416 h 522617"/>
                  <a:gd name="connsiteX32" fmla="*/ 67623 w 324935"/>
                  <a:gd name="connsiteY32" fmla="*/ 517726 h 522617"/>
                  <a:gd name="connsiteX33" fmla="*/ 82978 w 324935"/>
                  <a:gd name="connsiteY33" fmla="*/ 520661 h 522617"/>
                  <a:gd name="connsiteX34" fmla="*/ 88182 w 324935"/>
                  <a:gd name="connsiteY34" fmla="*/ 521418 h 522617"/>
                  <a:gd name="connsiteX35" fmla="*/ 105365 w 324935"/>
                  <a:gd name="connsiteY35" fmla="*/ 522377 h 522617"/>
                  <a:gd name="connsiteX36" fmla="*/ 109056 w 324935"/>
                  <a:gd name="connsiteY36" fmla="*/ 522617 h 522617"/>
                  <a:gd name="connsiteX37" fmla="*/ 324936 w 324935"/>
                  <a:gd name="connsiteY37" fmla="*/ 522617 h 522617"/>
                  <a:gd name="connsiteX38" fmla="*/ 324936 w 324935"/>
                  <a:gd name="connsiteY38" fmla="*/ 430301 h 522617"/>
                  <a:gd name="connsiteX39" fmla="*/ 143754 w 324935"/>
                  <a:gd name="connsiteY39" fmla="*/ 430301 h 522617"/>
                  <a:gd name="connsiteX40" fmla="*/ 142590 w 324935"/>
                  <a:gd name="connsiteY40" fmla="*/ 430301 h 52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4935" h="522617">
                    <a:moveTo>
                      <a:pt x="101545" y="405773"/>
                    </a:moveTo>
                    <a:cubicBezTo>
                      <a:pt x="101545" y="405810"/>
                      <a:pt x="101545" y="405847"/>
                      <a:pt x="101582" y="405884"/>
                    </a:cubicBezTo>
                    <a:cubicBezTo>
                      <a:pt x="101545" y="405847"/>
                      <a:pt x="101545" y="405810"/>
                      <a:pt x="101545" y="405773"/>
                    </a:cubicBezTo>
                    <a:moveTo>
                      <a:pt x="105402" y="416385"/>
                    </a:moveTo>
                    <a:cubicBezTo>
                      <a:pt x="105088" y="415831"/>
                      <a:pt x="104682" y="415388"/>
                      <a:pt x="104405" y="414761"/>
                    </a:cubicBezTo>
                    <a:cubicBezTo>
                      <a:pt x="104682" y="415351"/>
                      <a:pt x="105070" y="415831"/>
                      <a:pt x="105402" y="416385"/>
                    </a:cubicBezTo>
                    <a:moveTo>
                      <a:pt x="110403" y="422678"/>
                    </a:moveTo>
                    <a:cubicBezTo>
                      <a:pt x="109924" y="422272"/>
                      <a:pt x="109370" y="421959"/>
                      <a:pt x="108927" y="421479"/>
                    </a:cubicBezTo>
                    <a:cubicBezTo>
                      <a:pt x="109370" y="421959"/>
                      <a:pt x="109924" y="422272"/>
                      <a:pt x="110403" y="422678"/>
                    </a:cubicBezTo>
                    <a:moveTo>
                      <a:pt x="142590" y="430319"/>
                    </a:moveTo>
                    <a:cubicBezTo>
                      <a:pt x="132606" y="430319"/>
                      <a:pt x="122418" y="430153"/>
                      <a:pt x="114464" y="425705"/>
                    </a:cubicBezTo>
                    <a:cubicBezTo>
                      <a:pt x="112157" y="424395"/>
                      <a:pt x="110163" y="422771"/>
                      <a:pt x="108466" y="420814"/>
                    </a:cubicBezTo>
                    <a:cubicBezTo>
                      <a:pt x="108300" y="420648"/>
                      <a:pt x="108226" y="420464"/>
                      <a:pt x="108115" y="420297"/>
                    </a:cubicBezTo>
                    <a:cubicBezTo>
                      <a:pt x="106527" y="418434"/>
                      <a:pt x="105180" y="416311"/>
                      <a:pt x="104091" y="413856"/>
                    </a:cubicBezTo>
                    <a:cubicBezTo>
                      <a:pt x="103981" y="413543"/>
                      <a:pt x="103889" y="413137"/>
                      <a:pt x="103778" y="412786"/>
                    </a:cubicBezTo>
                    <a:cubicBezTo>
                      <a:pt x="101710" y="407581"/>
                      <a:pt x="100603" y="401177"/>
                      <a:pt x="100603" y="393333"/>
                    </a:cubicBezTo>
                    <a:lnTo>
                      <a:pt x="100603" y="0"/>
                    </a:lnTo>
                    <a:lnTo>
                      <a:pt x="0" y="0"/>
                    </a:lnTo>
                    <a:lnTo>
                      <a:pt x="0" y="421165"/>
                    </a:lnTo>
                    <a:cubicBezTo>
                      <a:pt x="0" y="422088"/>
                      <a:pt x="203" y="422881"/>
                      <a:pt x="203" y="423786"/>
                    </a:cubicBezTo>
                    <a:cubicBezTo>
                      <a:pt x="314" y="431020"/>
                      <a:pt x="923" y="437665"/>
                      <a:pt x="1864" y="443958"/>
                    </a:cubicBezTo>
                    <a:cubicBezTo>
                      <a:pt x="2067" y="445268"/>
                      <a:pt x="2141" y="446708"/>
                      <a:pt x="2418" y="448018"/>
                    </a:cubicBezTo>
                    <a:cubicBezTo>
                      <a:pt x="3654" y="454902"/>
                      <a:pt x="5518" y="461067"/>
                      <a:pt x="7752" y="466825"/>
                    </a:cubicBezTo>
                    <a:cubicBezTo>
                      <a:pt x="8157" y="467821"/>
                      <a:pt x="8434" y="468929"/>
                      <a:pt x="8858" y="469926"/>
                    </a:cubicBezTo>
                    <a:cubicBezTo>
                      <a:pt x="11369" y="475776"/>
                      <a:pt x="14395" y="480944"/>
                      <a:pt x="17810" y="485669"/>
                    </a:cubicBezTo>
                    <a:cubicBezTo>
                      <a:pt x="18327" y="486425"/>
                      <a:pt x="18843" y="487256"/>
                      <a:pt x="19397" y="487976"/>
                    </a:cubicBezTo>
                    <a:cubicBezTo>
                      <a:pt x="23218" y="492866"/>
                      <a:pt x="27518" y="497130"/>
                      <a:pt x="32242" y="500821"/>
                    </a:cubicBezTo>
                    <a:cubicBezTo>
                      <a:pt x="32593" y="501134"/>
                      <a:pt x="32870" y="501577"/>
                      <a:pt x="33276" y="501855"/>
                    </a:cubicBezTo>
                    <a:cubicBezTo>
                      <a:pt x="33867" y="502334"/>
                      <a:pt x="34623" y="502611"/>
                      <a:pt x="35232" y="503054"/>
                    </a:cubicBezTo>
                    <a:cubicBezTo>
                      <a:pt x="38610" y="505472"/>
                      <a:pt x="42190" y="507631"/>
                      <a:pt x="45900" y="509532"/>
                    </a:cubicBezTo>
                    <a:cubicBezTo>
                      <a:pt x="47137" y="510123"/>
                      <a:pt x="48244" y="510805"/>
                      <a:pt x="49481" y="511359"/>
                    </a:cubicBezTo>
                    <a:cubicBezTo>
                      <a:pt x="53855" y="513389"/>
                      <a:pt x="58469" y="515013"/>
                      <a:pt x="63212" y="516416"/>
                    </a:cubicBezTo>
                    <a:cubicBezTo>
                      <a:pt x="64688" y="516859"/>
                      <a:pt x="66109" y="517339"/>
                      <a:pt x="67623" y="517726"/>
                    </a:cubicBezTo>
                    <a:cubicBezTo>
                      <a:pt x="72587" y="519000"/>
                      <a:pt x="77718" y="519959"/>
                      <a:pt x="82978" y="520661"/>
                    </a:cubicBezTo>
                    <a:cubicBezTo>
                      <a:pt x="84695" y="520901"/>
                      <a:pt x="86392" y="521215"/>
                      <a:pt x="88182" y="521418"/>
                    </a:cubicBezTo>
                    <a:cubicBezTo>
                      <a:pt x="93793" y="522008"/>
                      <a:pt x="99551" y="522285"/>
                      <a:pt x="105365" y="522377"/>
                    </a:cubicBezTo>
                    <a:cubicBezTo>
                      <a:pt x="106638" y="522414"/>
                      <a:pt x="107746" y="522617"/>
                      <a:pt x="109056" y="522617"/>
                    </a:cubicBezTo>
                    <a:lnTo>
                      <a:pt x="324936" y="522617"/>
                    </a:lnTo>
                    <a:lnTo>
                      <a:pt x="324936" y="430301"/>
                    </a:lnTo>
                    <a:lnTo>
                      <a:pt x="143754" y="430301"/>
                    </a:lnTo>
                    <a:lnTo>
                      <a:pt x="142590" y="43030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" name="Freeform: Shape 120">
                <a:extLst>
                  <a:ext uri="{FF2B5EF4-FFF2-40B4-BE49-F238E27FC236}">
                    <a16:creationId xmlns:a16="http://schemas.microsoft.com/office/drawing/2014/main" id="{29CE842B-3B26-55AC-31DB-0808CB6AA7BC}"/>
                  </a:ext>
                </a:extLst>
              </p:cNvPr>
              <p:cNvSpPr/>
              <p:nvPr/>
            </p:nvSpPr>
            <p:spPr>
              <a:xfrm>
                <a:off x="10837831" y="5064048"/>
                <a:ext cx="421755" cy="529095"/>
              </a:xfrm>
              <a:custGeom>
                <a:avLst/>
                <a:gdLst>
                  <a:gd name="connsiteX0" fmla="*/ 19895 w 421755"/>
                  <a:gd name="connsiteY0" fmla="*/ 112120 h 529095"/>
                  <a:gd name="connsiteX1" fmla="*/ 24067 w 421755"/>
                  <a:gd name="connsiteY1" fmla="*/ 99828 h 529095"/>
                  <a:gd name="connsiteX2" fmla="*/ 19895 w 421755"/>
                  <a:gd name="connsiteY2" fmla="*/ 112120 h 529095"/>
                  <a:gd name="connsiteX3" fmla="*/ 12014 w 421755"/>
                  <a:gd name="connsiteY3" fmla="*/ 140856 h 529095"/>
                  <a:gd name="connsiteX4" fmla="*/ 15596 w 421755"/>
                  <a:gd name="connsiteY4" fmla="*/ 125500 h 529095"/>
                  <a:gd name="connsiteX5" fmla="*/ 12014 w 421755"/>
                  <a:gd name="connsiteY5" fmla="*/ 140856 h 529095"/>
                  <a:gd name="connsiteX6" fmla="*/ 6570 w 421755"/>
                  <a:gd name="connsiteY6" fmla="*/ 171087 h 529095"/>
                  <a:gd name="connsiteX7" fmla="*/ 8877 w 421755"/>
                  <a:gd name="connsiteY7" fmla="*/ 155289 h 529095"/>
                  <a:gd name="connsiteX8" fmla="*/ 6570 w 421755"/>
                  <a:gd name="connsiteY8" fmla="*/ 171087 h 529095"/>
                  <a:gd name="connsiteX9" fmla="*/ 3119 w 421755"/>
                  <a:gd name="connsiteY9" fmla="*/ 200838 h 529095"/>
                  <a:gd name="connsiteX10" fmla="*/ 4042 w 421755"/>
                  <a:gd name="connsiteY10" fmla="*/ 189506 h 529095"/>
                  <a:gd name="connsiteX11" fmla="*/ 3119 w 421755"/>
                  <a:gd name="connsiteY11" fmla="*/ 200838 h 529095"/>
                  <a:gd name="connsiteX12" fmla="*/ 30470 w 421755"/>
                  <a:gd name="connsiteY12" fmla="*/ 85673 h 529095"/>
                  <a:gd name="connsiteX13" fmla="*/ 34254 w 421755"/>
                  <a:gd name="connsiteY13" fmla="*/ 77755 h 529095"/>
                  <a:gd name="connsiteX14" fmla="*/ 30470 w 421755"/>
                  <a:gd name="connsiteY14" fmla="*/ 85673 h 529095"/>
                  <a:gd name="connsiteX15" fmla="*/ 46158 w 421755"/>
                  <a:gd name="connsiteY15" fmla="*/ 58912 h 529095"/>
                  <a:gd name="connsiteX16" fmla="*/ 44921 w 421755"/>
                  <a:gd name="connsiteY16" fmla="*/ 60868 h 529095"/>
                  <a:gd name="connsiteX17" fmla="*/ 46158 w 421755"/>
                  <a:gd name="connsiteY17" fmla="*/ 58912 h 529095"/>
                  <a:gd name="connsiteX18" fmla="*/ 309008 w 421755"/>
                  <a:gd name="connsiteY18" fmla="*/ 11443 h 529095"/>
                  <a:gd name="connsiteX19" fmla="*/ 311629 w 421755"/>
                  <a:gd name="connsiteY19" fmla="*/ 12200 h 529095"/>
                  <a:gd name="connsiteX20" fmla="*/ 309008 w 421755"/>
                  <a:gd name="connsiteY20" fmla="*/ 11443 h 529095"/>
                  <a:gd name="connsiteX21" fmla="*/ 121643 w 421755"/>
                  <a:gd name="connsiteY21" fmla="*/ 521196 h 529095"/>
                  <a:gd name="connsiteX22" fmla="*/ 120443 w 421755"/>
                  <a:gd name="connsiteY22" fmla="*/ 520845 h 529095"/>
                  <a:gd name="connsiteX23" fmla="*/ 121643 w 421755"/>
                  <a:gd name="connsiteY23" fmla="*/ 521196 h 529095"/>
                  <a:gd name="connsiteX24" fmla="*/ 86558 w 421755"/>
                  <a:gd name="connsiteY24" fmla="*/ 508702 h 529095"/>
                  <a:gd name="connsiteX25" fmla="*/ 85008 w 421755"/>
                  <a:gd name="connsiteY25" fmla="*/ 507779 h 529095"/>
                  <a:gd name="connsiteX26" fmla="*/ 86558 w 421755"/>
                  <a:gd name="connsiteY26" fmla="*/ 508702 h 529095"/>
                  <a:gd name="connsiteX27" fmla="*/ 103556 w 421755"/>
                  <a:gd name="connsiteY27" fmla="*/ 515899 h 529095"/>
                  <a:gd name="connsiteX28" fmla="*/ 100087 w 421755"/>
                  <a:gd name="connsiteY28" fmla="*/ 514460 h 529095"/>
                  <a:gd name="connsiteX29" fmla="*/ 103556 w 421755"/>
                  <a:gd name="connsiteY29" fmla="*/ 515899 h 529095"/>
                  <a:gd name="connsiteX30" fmla="*/ 106971 w 421755"/>
                  <a:gd name="connsiteY30" fmla="*/ 13842 h 529095"/>
                  <a:gd name="connsiteX31" fmla="*/ 107045 w 421755"/>
                  <a:gd name="connsiteY31" fmla="*/ 13768 h 529095"/>
                  <a:gd name="connsiteX32" fmla="*/ 106971 w 421755"/>
                  <a:gd name="connsiteY32" fmla="*/ 13842 h 529095"/>
                  <a:gd name="connsiteX33" fmla="*/ 291863 w 421755"/>
                  <a:gd name="connsiteY33" fmla="*/ 412731 h 529095"/>
                  <a:gd name="connsiteX34" fmla="*/ 288964 w 421755"/>
                  <a:gd name="connsiteY34" fmla="*/ 415554 h 529095"/>
                  <a:gd name="connsiteX35" fmla="*/ 284111 w 421755"/>
                  <a:gd name="connsiteY35" fmla="*/ 419762 h 529095"/>
                  <a:gd name="connsiteX36" fmla="*/ 281453 w 421755"/>
                  <a:gd name="connsiteY36" fmla="*/ 421663 h 529095"/>
                  <a:gd name="connsiteX37" fmla="*/ 275916 w 421755"/>
                  <a:gd name="connsiteY37" fmla="*/ 425041 h 529095"/>
                  <a:gd name="connsiteX38" fmla="*/ 271653 w 421755"/>
                  <a:gd name="connsiteY38" fmla="*/ 427145 h 529095"/>
                  <a:gd name="connsiteX39" fmla="*/ 267390 w 421755"/>
                  <a:gd name="connsiteY39" fmla="*/ 428898 h 529095"/>
                  <a:gd name="connsiteX40" fmla="*/ 259398 w 421755"/>
                  <a:gd name="connsiteY40" fmla="*/ 431556 h 529095"/>
                  <a:gd name="connsiteX41" fmla="*/ 257811 w 421755"/>
                  <a:gd name="connsiteY41" fmla="*/ 431999 h 529095"/>
                  <a:gd name="connsiteX42" fmla="*/ 210914 w 421755"/>
                  <a:gd name="connsiteY42" fmla="*/ 436816 h 529095"/>
                  <a:gd name="connsiteX43" fmla="*/ 169222 w 421755"/>
                  <a:gd name="connsiteY43" fmla="*/ 433881 h 529095"/>
                  <a:gd name="connsiteX44" fmla="*/ 168872 w 421755"/>
                  <a:gd name="connsiteY44" fmla="*/ 433844 h 529095"/>
                  <a:gd name="connsiteX45" fmla="*/ 158297 w 421755"/>
                  <a:gd name="connsiteY45" fmla="*/ 431334 h 529095"/>
                  <a:gd name="connsiteX46" fmla="*/ 157134 w 421755"/>
                  <a:gd name="connsiteY46" fmla="*/ 431020 h 529095"/>
                  <a:gd name="connsiteX47" fmla="*/ 122216 w 421755"/>
                  <a:gd name="connsiteY47" fmla="*/ 406197 h 529095"/>
                  <a:gd name="connsiteX48" fmla="*/ 108540 w 421755"/>
                  <a:gd name="connsiteY48" fmla="*/ 372626 h 529095"/>
                  <a:gd name="connsiteX49" fmla="*/ 108540 w 421755"/>
                  <a:gd name="connsiteY49" fmla="*/ 372589 h 529095"/>
                  <a:gd name="connsiteX50" fmla="*/ 100622 w 421755"/>
                  <a:gd name="connsiteY50" fmla="*/ 268534 h 529095"/>
                  <a:gd name="connsiteX51" fmla="*/ 126756 w 421755"/>
                  <a:gd name="connsiteY51" fmla="*/ 118100 h 529095"/>
                  <a:gd name="connsiteX52" fmla="*/ 210914 w 421755"/>
                  <a:gd name="connsiteY52" fmla="*/ 92372 h 529095"/>
                  <a:gd name="connsiteX53" fmla="*/ 295830 w 421755"/>
                  <a:gd name="connsiteY53" fmla="*/ 119465 h 529095"/>
                  <a:gd name="connsiteX54" fmla="*/ 321170 w 421755"/>
                  <a:gd name="connsiteY54" fmla="*/ 268553 h 529095"/>
                  <a:gd name="connsiteX55" fmla="*/ 297694 w 421755"/>
                  <a:gd name="connsiteY55" fmla="*/ 405385 h 529095"/>
                  <a:gd name="connsiteX56" fmla="*/ 294594 w 421755"/>
                  <a:gd name="connsiteY56" fmla="*/ 409408 h 529095"/>
                  <a:gd name="connsiteX57" fmla="*/ 291863 w 421755"/>
                  <a:gd name="connsiteY57" fmla="*/ 412731 h 529095"/>
                  <a:gd name="connsiteX58" fmla="*/ 390306 w 421755"/>
                  <a:gd name="connsiteY58" fmla="*/ 81741 h 529095"/>
                  <a:gd name="connsiteX59" fmla="*/ 388590 w 421755"/>
                  <a:gd name="connsiteY59" fmla="*/ 78050 h 529095"/>
                  <a:gd name="connsiteX60" fmla="*/ 390306 w 421755"/>
                  <a:gd name="connsiteY60" fmla="*/ 81741 h 529095"/>
                  <a:gd name="connsiteX61" fmla="*/ 400882 w 421755"/>
                  <a:gd name="connsiteY61" fmla="*/ 107322 h 529095"/>
                  <a:gd name="connsiteX62" fmla="*/ 398575 w 421755"/>
                  <a:gd name="connsiteY62" fmla="*/ 100327 h 529095"/>
                  <a:gd name="connsiteX63" fmla="*/ 400882 w 421755"/>
                  <a:gd name="connsiteY63" fmla="*/ 107322 h 529095"/>
                  <a:gd name="connsiteX64" fmla="*/ 414650 w 421755"/>
                  <a:gd name="connsiteY64" fmla="*/ 165384 h 529095"/>
                  <a:gd name="connsiteX65" fmla="*/ 413265 w 421755"/>
                  <a:gd name="connsiteY65" fmla="*/ 155953 h 529095"/>
                  <a:gd name="connsiteX66" fmla="*/ 414650 w 421755"/>
                  <a:gd name="connsiteY66" fmla="*/ 165384 h 529095"/>
                  <a:gd name="connsiteX67" fmla="*/ 418267 w 421755"/>
                  <a:gd name="connsiteY67" fmla="*/ 194471 h 529095"/>
                  <a:gd name="connsiteX68" fmla="*/ 417953 w 421755"/>
                  <a:gd name="connsiteY68" fmla="*/ 189967 h 529095"/>
                  <a:gd name="connsiteX69" fmla="*/ 418267 w 421755"/>
                  <a:gd name="connsiteY69" fmla="*/ 194471 h 529095"/>
                  <a:gd name="connsiteX70" fmla="*/ 408928 w 421755"/>
                  <a:gd name="connsiteY70" fmla="*/ 135430 h 529095"/>
                  <a:gd name="connsiteX71" fmla="*/ 406825 w 421755"/>
                  <a:gd name="connsiteY71" fmla="*/ 126165 h 529095"/>
                  <a:gd name="connsiteX72" fmla="*/ 408928 w 421755"/>
                  <a:gd name="connsiteY72" fmla="*/ 135430 h 529095"/>
                  <a:gd name="connsiteX73" fmla="*/ 413690 w 421755"/>
                  <a:gd name="connsiteY73" fmla="*/ 375136 h 529095"/>
                  <a:gd name="connsiteX74" fmla="*/ 414170 w 421755"/>
                  <a:gd name="connsiteY74" fmla="*/ 371869 h 529095"/>
                  <a:gd name="connsiteX75" fmla="*/ 413690 w 421755"/>
                  <a:gd name="connsiteY75" fmla="*/ 375136 h 529095"/>
                  <a:gd name="connsiteX76" fmla="*/ 407489 w 421755"/>
                  <a:gd name="connsiteY76" fmla="*/ 403687 h 529095"/>
                  <a:gd name="connsiteX77" fmla="*/ 408412 w 421755"/>
                  <a:gd name="connsiteY77" fmla="*/ 399553 h 529095"/>
                  <a:gd name="connsiteX78" fmla="*/ 407489 w 421755"/>
                  <a:gd name="connsiteY78" fmla="*/ 403687 h 529095"/>
                  <a:gd name="connsiteX79" fmla="*/ 399534 w 421755"/>
                  <a:gd name="connsiteY79" fmla="*/ 428676 h 529095"/>
                  <a:gd name="connsiteX80" fmla="*/ 400457 w 421755"/>
                  <a:gd name="connsiteY80" fmla="*/ 425963 h 529095"/>
                  <a:gd name="connsiteX81" fmla="*/ 399534 w 421755"/>
                  <a:gd name="connsiteY81" fmla="*/ 428676 h 529095"/>
                  <a:gd name="connsiteX82" fmla="*/ 389863 w 421755"/>
                  <a:gd name="connsiteY82" fmla="*/ 450362 h 529095"/>
                  <a:gd name="connsiteX83" fmla="*/ 389900 w 421755"/>
                  <a:gd name="connsiteY83" fmla="*/ 450251 h 529095"/>
                  <a:gd name="connsiteX84" fmla="*/ 389863 w 421755"/>
                  <a:gd name="connsiteY84" fmla="*/ 450362 h 529095"/>
                  <a:gd name="connsiteX85" fmla="*/ 398187 w 421755"/>
                  <a:gd name="connsiteY85" fmla="*/ 432331 h 529095"/>
                  <a:gd name="connsiteX86" fmla="*/ 398814 w 421755"/>
                  <a:gd name="connsiteY86" fmla="*/ 430891 h 529095"/>
                  <a:gd name="connsiteX87" fmla="*/ 406806 w 421755"/>
                  <a:gd name="connsiteY87" fmla="*/ 406622 h 529095"/>
                  <a:gd name="connsiteX88" fmla="*/ 406843 w 421755"/>
                  <a:gd name="connsiteY88" fmla="*/ 406418 h 529095"/>
                  <a:gd name="connsiteX89" fmla="*/ 421755 w 421755"/>
                  <a:gd name="connsiteY89" fmla="*/ 268516 h 529095"/>
                  <a:gd name="connsiteX90" fmla="*/ 406160 w 421755"/>
                  <a:gd name="connsiteY90" fmla="*/ 123452 h 529095"/>
                  <a:gd name="connsiteX91" fmla="*/ 405846 w 421755"/>
                  <a:gd name="connsiteY91" fmla="*/ 122455 h 529095"/>
                  <a:gd name="connsiteX92" fmla="*/ 397855 w 421755"/>
                  <a:gd name="connsiteY92" fmla="*/ 98112 h 529095"/>
                  <a:gd name="connsiteX93" fmla="*/ 396748 w 421755"/>
                  <a:gd name="connsiteY93" fmla="*/ 95639 h 529095"/>
                  <a:gd name="connsiteX94" fmla="*/ 387797 w 421755"/>
                  <a:gd name="connsiteY94" fmla="*/ 76260 h 529095"/>
                  <a:gd name="connsiteX95" fmla="*/ 386117 w 421755"/>
                  <a:gd name="connsiteY95" fmla="*/ 73603 h 529095"/>
                  <a:gd name="connsiteX96" fmla="*/ 362844 w 421755"/>
                  <a:gd name="connsiteY96" fmla="*/ 42412 h 529095"/>
                  <a:gd name="connsiteX97" fmla="*/ 355812 w 421755"/>
                  <a:gd name="connsiteY97" fmla="*/ 36487 h 529095"/>
                  <a:gd name="connsiteX98" fmla="*/ 359780 w 421755"/>
                  <a:gd name="connsiteY98" fmla="*/ 40031 h 529095"/>
                  <a:gd name="connsiteX99" fmla="*/ 349758 w 421755"/>
                  <a:gd name="connsiteY99" fmla="*/ 31597 h 529095"/>
                  <a:gd name="connsiteX100" fmla="*/ 351420 w 421755"/>
                  <a:gd name="connsiteY100" fmla="*/ 32796 h 529095"/>
                  <a:gd name="connsiteX101" fmla="*/ 344850 w 421755"/>
                  <a:gd name="connsiteY101" fmla="*/ 28182 h 529095"/>
                  <a:gd name="connsiteX102" fmla="*/ 345772 w 421755"/>
                  <a:gd name="connsiteY102" fmla="*/ 28810 h 529095"/>
                  <a:gd name="connsiteX103" fmla="*/ 334348 w 421755"/>
                  <a:gd name="connsiteY103" fmla="*/ 21926 h 529095"/>
                  <a:gd name="connsiteX104" fmla="*/ 336821 w 421755"/>
                  <a:gd name="connsiteY104" fmla="*/ 23236 h 529095"/>
                  <a:gd name="connsiteX105" fmla="*/ 329826 w 421755"/>
                  <a:gd name="connsiteY105" fmla="*/ 19490 h 529095"/>
                  <a:gd name="connsiteX106" fmla="*/ 330270 w 421755"/>
                  <a:gd name="connsiteY106" fmla="*/ 19730 h 529095"/>
                  <a:gd name="connsiteX107" fmla="*/ 320322 w 421755"/>
                  <a:gd name="connsiteY107" fmla="*/ 15466 h 529095"/>
                  <a:gd name="connsiteX108" fmla="*/ 322831 w 421755"/>
                  <a:gd name="connsiteY108" fmla="*/ 16426 h 529095"/>
                  <a:gd name="connsiteX109" fmla="*/ 296181 w 421755"/>
                  <a:gd name="connsiteY109" fmla="*/ 7512 h 529095"/>
                  <a:gd name="connsiteX110" fmla="*/ 210896 w 421755"/>
                  <a:gd name="connsiteY110" fmla="*/ 0 h 529095"/>
                  <a:gd name="connsiteX111" fmla="*/ 60222 w 421755"/>
                  <a:gd name="connsiteY111" fmla="*/ 42393 h 529095"/>
                  <a:gd name="connsiteX112" fmla="*/ 35288 w 421755"/>
                  <a:gd name="connsiteY112" fmla="*/ 75614 h 529095"/>
                  <a:gd name="connsiteX113" fmla="*/ 35047 w 421755"/>
                  <a:gd name="connsiteY113" fmla="*/ 76057 h 529095"/>
                  <a:gd name="connsiteX114" fmla="*/ 0 w 421755"/>
                  <a:gd name="connsiteY114" fmla="*/ 268497 h 529095"/>
                  <a:gd name="connsiteX115" fmla="*/ 8434 w 421755"/>
                  <a:gd name="connsiteY115" fmla="*/ 380303 h 529095"/>
                  <a:gd name="connsiteX116" fmla="*/ 9265 w 421755"/>
                  <a:gd name="connsiteY116" fmla="*/ 384124 h 529095"/>
                  <a:gd name="connsiteX117" fmla="*/ 14710 w 421755"/>
                  <a:gd name="connsiteY117" fmla="*/ 408633 h 529095"/>
                  <a:gd name="connsiteX118" fmla="*/ 16702 w 421755"/>
                  <a:gd name="connsiteY118" fmla="*/ 414927 h 529095"/>
                  <a:gd name="connsiteX119" fmla="*/ 22756 w 421755"/>
                  <a:gd name="connsiteY119" fmla="*/ 433420 h 529095"/>
                  <a:gd name="connsiteX120" fmla="*/ 25709 w 421755"/>
                  <a:gd name="connsiteY120" fmla="*/ 440027 h 529095"/>
                  <a:gd name="connsiteX121" fmla="*/ 32593 w 421755"/>
                  <a:gd name="connsiteY121" fmla="*/ 454902 h 529095"/>
                  <a:gd name="connsiteX122" fmla="*/ 35657 w 421755"/>
                  <a:gd name="connsiteY122" fmla="*/ 459830 h 529095"/>
                  <a:gd name="connsiteX123" fmla="*/ 57066 w 421755"/>
                  <a:gd name="connsiteY123" fmla="*/ 487957 h 529095"/>
                  <a:gd name="connsiteX124" fmla="*/ 210933 w 421755"/>
                  <a:gd name="connsiteY124" fmla="*/ 529096 h 529095"/>
                  <a:gd name="connsiteX125" fmla="*/ 250558 w 421755"/>
                  <a:gd name="connsiteY125" fmla="*/ 527619 h 529095"/>
                  <a:gd name="connsiteX126" fmla="*/ 261927 w 421755"/>
                  <a:gd name="connsiteY126" fmla="*/ 526659 h 529095"/>
                  <a:gd name="connsiteX127" fmla="*/ 274772 w 421755"/>
                  <a:gd name="connsiteY127" fmla="*/ 525109 h 529095"/>
                  <a:gd name="connsiteX128" fmla="*/ 297252 w 421755"/>
                  <a:gd name="connsiteY128" fmla="*/ 520901 h 529095"/>
                  <a:gd name="connsiteX129" fmla="*/ 301478 w 421755"/>
                  <a:gd name="connsiteY129" fmla="*/ 519757 h 529095"/>
                  <a:gd name="connsiteX130" fmla="*/ 304431 w 421755"/>
                  <a:gd name="connsiteY130" fmla="*/ 518834 h 529095"/>
                  <a:gd name="connsiteX131" fmla="*/ 311869 w 421755"/>
                  <a:gd name="connsiteY131" fmla="*/ 516564 h 529095"/>
                  <a:gd name="connsiteX132" fmla="*/ 319103 w 421755"/>
                  <a:gd name="connsiteY132" fmla="*/ 514054 h 529095"/>
                  <a:gd name="connsiteX133" fmla="*/ 325582 w 421755"/>
                  <a:gd name="connsiteY133" fmla="*/ 511544 h 529095"/>
                  <a:gd name="connsiteX134" fmla="*/ 322167 w 421755"/>
                  <a:gd name="connsiteY134" fmla="*/ 512688 h 529095"/>
                  <a:gd name="connsiteX135" fmla="*/ 349168 w 421755"/>
                  <a:gd name="connsiteY135" fmla="*/ 498126 h 529095"/>
                  <a:gd name="connsiteX136" fmla="*/ 347618 w 421755"/>
                  <a:gd name="connsiteY136" fmla="*/ 499400 h 529095"/>
                  <a:gd name="connsiteX137" fmla="*/ 349685 w 421755"/>
                  <a:gd name="connsiteY137" fmla="*/ 497812 h 529095"/>
                  <a:gd name="connsiteX138" fmla="*/ 351346 w 421755"/>
                  <a:gd name="connsiteY138" fmla="*/ 496502 h 529095"/>
                  <a:gd name="connsiteX139" fmla="*/ 361441 w 421755"/>
                  <a:gd name="connsiteY139" fmla="*/ 487994 h 529095"/>
                  <a:gd name="connsiteX140" fmla="*/ 358729 w 421755"/>
                  <a:gd name="connsiteY140" fmla="*/ 490227 h 529095"/>
                  <a:gd name="connsiteX141" fmla="*/ 362420 w 421755"/>
                  <a:gd name="connsiteY141" fmla="*/ 487090 h 529095"/>
                  <a:gd name="connsiteX142" fmla="*/ 361423 w 421755"/>
                  <a:gd name="connsiteY142" fmla="*/ 488013 h 529095"/>
                  <a:gd name="connsiteX143" fmla="*/ 364727 w 421755"/>
                  <a:gd name="connsiteY143" fmla="*/ 485263 h 529095"/>
                  <a:gd name="connsiteX144" fmla="*/ 388443 w 421755"/>
                  <a:gd name="connsiteY144" fmla="*/ 453075 h 529095"/>
                  <a:gd name="connsiteX145" fmla="*/ 389033 w 421755"/>
                  <a:gd name="connsiteY145" fmla="*/ 452115 h 529095"/>
                  <a:gd name="connsiteX146" fmla="*/ 398187 w 421755"/>
                  <a:gd name="connsiteY146" fmla="*/ 432331 h 52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1755" h="529095">
                    <a:moveTo>
                      <a:pt x="19895" y="112120"/>
                    </a:moveTo>
                    <a:cubicBezTo>
                      <a:pt x="21242" y="108023"/>
                      <a:pt x="22554" y="103686"/>
                      <a:pt x="24067" y="99828"/>
                    </a:cubicBezTo>
                    <a:cubicBezTo>
                      <a:pt x="22572" y="103704"/>
                      <a:pt x="21242" y="107986"/>
                      <a:pt x="19895" y="112120"/>
                    </a:cubicBezTo>
                    <a:moveTo>
                      <a:pt x="12014" y="140856"/>
                    </a:moveTo>
                    <a:cubicBezTo>
                      <a:pt x="13215" y="135688"/>
                      <a:pt x="14284" y="130355"/>
                      <a:pt x="15596" y="125500"/>
                    </a:cubicBezTo>
                    <a:cubicBezTo>
                      <a:pt x="14284" y="130299"/>
                      <a:pt x="13215" y="135670"/>
                      <a:pt x="12014" y="140856"/>
                    </a:cubicBezTo>
                    <a:moveTo>
                      <a:pt x="6570" y="171087"/>
                    </a:moveTo>
                    <a:cubicBezTo>
                      <a:pt x="7327" y="165790"/>
                      <a:pt x="7955" y="160309"/>
                      <a:pt x="8877" y="155289"/>
                    </a:cubicBezTo>
                    <a:cubicBezTo>
                      <a:pt x="8010" y="160253"/>
                      <a:pt x="7327" y="165790"/>
                      <a:pt x="6570" y="171087"/>
                    </a:cubicBezTo>
                    <a:moveTo>
                      <a:pt x="3119" y="200838"/>
                    </a:moveTo>
                    <a:cubicBezTo>
                      <a:pt x="3433" y="197091"/>
                      <a:pt x="3636" y="193123"/>
                      <a:pt x="4042" y="189506"/>
                    </a:cubicBezTo>
                    <a:cubicBezTo>
                      <a:pt x="3636" y="193068"/>
                      <a:pt x="3433" y="197128"/>
                      <a:pt x="3119" y="200838"/>
                    </a:cubicBezTo>
                    <a:moveTo>
                      <a:pt x="30470" y="85673"/>
                    </a:moveTo>
                    <a:cubicBezTo>
                      <a:pt x="31782" y="83052"/>
                      <a:pt x="32888" y="80228"/>
                      <a:pt x="34254" y="77755"/>
                    </a:cubicBezTo>
                    <a:cubicBezTo>
                      <a:pt x="32907" y="80228"/>
                      <a:pt x="31745" y="83052"/>
                      <a:pt x="30470" y="85673"/>
                    </a:cubicBezTo>
                    <a:moveTo>
                      <a:pt x="46158" y="58912"/>
                    </a:moveTo>
                    <a:cubicBezTo>
                      <a:pt x="45715" y="59502"/>
                      <a:pt x="45365" y="60222"/>
                      <a:pt x="44921" y="60868"/>
                    </a:cubicBezTo>
                    <a:cubicBezTo>
                      <a:pt x="45346" y="60222"/>
                      <a:pt x="45715" y="59502"/>
                      <a:pt x="46158" y="58912"/>
                    </a:cubicBezTo>
                    <a:moveTo>
                      <a:pt x="309008" y="11443"/>
                    </a:moveTo>
                    <a:cubicBezTo>
                      <a:pt x="309875" y="11683"/>
                      <a:pt x="310798" y="11922"/>
                      <a:pt x="311629" y="12200"/>
                    </a:cubicBezTo>
                    <a:cubicBezTo>
                      <a:pt x="310798" y="11922"/>
                      <a:pt x="309875" y="11738"/>
                      <a:pt x="309008" y="11443"/>
                    </a:cubicBezTo>
                    <a:moveTo>
                      <a:pt x="121643" y="521196"/>
                    </a:moveTo>
                    <a:cubicBezTo>
                      <a:pt x="121256" y="521085"/>
                      <a:pt x="120850" y="520956"/>
                      <a:pt x="120443" y="520845"/>
                    </a:cubicBezTo>
                    <a:cubicBezTo>
                      <a:pt x="120850" y="520956"/>
                      <a:pt x="121256" y="521085"/>
                      <a:pt x="121643" y="521196"/>
                    </a:cubicBezTo>
                    <a:moveTo>
                      <a:pt x="86558" y="508702"/>
                    </a:moveTo>
                    <a:cubicBezTo>
                      <a:pt x="86005" y="508424"/>
                      <a:pt x="85562" y="508074"/>
                      <a:pt x="85008" y="507779"/>
                    </a:cubicBezTo>
                    <a:cubicBezTo>
                      <a:pt x="85562" y="508074"/>
                      <a:pt x="86005" y="508424"/>
                      <a:pt x="86558" y="508702"/>
                    </a:cubicBezTo>
                    <a:moveTo>
                      <a:pt x="103556" y="515899"/>
                    </a:moveTo>
                    <a:cubicBezTo>
                      <a:pt x="102357" y="515493"/>
                      <a:pt x="101286" y="514939"/>
                      <a:pt x="100087" y="514460"/>
                    </a:cubicBezTo>
                    <a:cubicBezTo>
                      <a:pt x="101286" y="514958"/>
                      <a:pt x="102357" y="515512"/>
                      <a:pt x="103556" y="515899"/>
                    </a:cubicBezTo>
                    <a:moveTo>
                      <a:pt x="106971" y="13842"/>
                    </a:moveTo>
                    <a:cubicBezTo>
                      <a:pt x="107008" y="13805"/>
                      <a:pt x="107045" y="13805"/>
                      <a:pt x="107045" y="13768"/>
                    </a:cubicBezTo>
                    <a:cubicBezTo>
                      <a:pt x="107045" y="13805"/>
                      <a:pt x="107008" y="13805"/>
                      <a:pt x="106971" y="13842"/>
                    </a:cubicBezTo>
                    <a:moveTo>
                      <a:pt x="291863" y="412731"/>
                    </a:moveTo>
                    <a:cubicBezTo>
                      <a:pt x="290940" y="413727"/>
                      <a:pt x="289961" y="414595"/>
                      <a:pt x="288964" y="415554"/>
                    </a:cubicBezTo>
                    <a:cubicBezTo>
                      <a:pt x="287414" y="417031"/>
                      <a:pt x="285828" y="418452"/>
                      <a:pt x="284111" y="419762"/>
                    </a:cubicBezTo>
                    <a:cubicBezTo>
                      <a:pt x="283280" y="420390"/>
                      <a:pt x="282357" y="421036"/>
                      <a:pt x="281453" y="421663"/>
                    </a:cubicBezTo>
                    <a:cubicBezTo>
                      <a:pt x="279700" y="422863"/>
                      <a:pt x="277836" y="423970"/>
                      <a:pt x="275916" y="425041"/>
                    </a:cubicBezTo>
                    <a:cubicBezTo>
                      <a:pt x="274569" y="425761"/>
                      <a:pt x="273129" y="426480"/>
                      <a:pt x="271653" y="427145"/>
                    </a:cubicBezTo>
                    <a:cubicBezTo>
                      <a:pt x="270306" y="427772"/>
                      <a:pt x="268830" y="428344"/>
                      <a:pt x="267390" y="428898"/>
                    </a:cubicBezTo>
                    <a:cubicBezTo>
                      <a:pt x="264880" y="429858"/>
                      <a:pt x="262259" y="430762"/>
                      <a:pt x="259398" y="431556"/>
                    </a:cubicBezTo>
                    <a:cubicBezTo>
                      <a:pt x="258882" y="431722"/>
                      <a:pt x="258328" y="431869"/>
                      <a:pt x="257811" y="431999"/>
                    </a:cubicBezTo>
                    <a:cubicBezTo>
                      <a:pt x="245834" y="435099"/>
                      <a:pt x="230717" y="436816"/>
                      <a:pt x="210914" y="436816"/>
                    </a:cubicBezTo>
                    <a:cubicBezTo>
                      <a:pt x="195246" y="436816"/>
                      <a:pt x="181404" y="436096"/>
                      <a:pt x="169222" y="433881"/>
                    </a:cubicBezTo>
                    <a:cubicBezTo>
                      <a:pt x="169112" y="433881"/>
                      <a:pt x="168983" y="433881"/>
                      <a:pt x="168872" y="433844"/>
                    </a:cubicBezTo>
                    <a:cubicBezTo>
                      <a:pt x="165181" y="433162"/>
                      <a:pt x="161674" y="432294"/>
                      <a:pt x="158297" y="431334"/>
                    </a:cubicBezTo>
                    <a:cubicBezTo>
                      <a:pt x="157890" y="431224"/>
                      <a:pt x="157503" y="431131"/>
                      <a:pt x="157134" y="431020"/>
                    </a:cubicBezTo>
                    <a:cubicBezTo>
                      <a:pt x="142424" y="426573"/>
                      <a:pt x="130798" y="418932"/>
                      <a:pt x="122216" y="406197"/>
                    </a:cubicBezTo>
                    <a:cubicBezTo>
                      <a:pt x="116401" y="397560"/>
                      <a:pt x="111917" y="386745"/>
                      <a:pt x="108540" y="372626"/>
                    </a:cubicBezTo>
                    <a:lnTo>
                      <a:pt x="108540" y="372589"/>
                    </a:lnTo>
                    <a:cubicBezTo>
                      <a:pt x="103003" y="349002"/>
                      <a:pt x="100622" y="316058"/>
                      <a:pt x="100622" y="268534"/>
                    </a:cubicBezTo>
                    <a:cubicBezTo>
                      <a:pt x="100622" y="186866"/>
                      <a:pt x="108410" y="141890"/>
                      <a:pt x="126756" y="118100"/>
                    </a:cubicBezTo>
                    <a:cubicBezTo>
                      <a:pt x="145101" y="94273"/>
                      <a:pt x="174446" y="92372"/>
                      <a:pt x="210914" y="92372"/>
                    </a:cubicBezTo>
                    <a:cubicBezTo>
                      <a:pt x="252920" y="92372"/>
                      <a:pt x="278888" y="96673"/>
                      <a:pt x="295830" y="119465"/>
                    </a:cubicBezTo>
                    <a:cubicBezTo>
                      <a:pt x="313566" y="143329"/>
                      <a:pt x="321170" y="187919"/>
                      <a:pt x="321170" y="268553"/>
                    </a:cubicBezTo>
                    <a:cubicBezTo>
                      <a:pt x="321170" y="340789"/>
                      <a:pt x="314139" y="381725"/>
                      <a:pt x="297694" y="405385"/>
                    </a:cubicBezTo>
                    <a:cubicBezTo>
                      <a:pt x="296734" y="406769"/>
                      <a:pt x="295628" y="408098"/>
                      <a:pt x="294594" y="409408"/>
                    </a:cubicBezTo>
                    <a:cubicBezTo>
                      <a:pt x="293689" y="410498"/>
                      <a:pt x="292803" y="411697"/>
                      <a:pt x="291863" y="412731"/>
                    </a:cubicBezTo>
                    <a:moveTo>
                      <a:pt x="390306" y="81741"/>
                    </a:moveTo>
                    <a:cubicBezTo>
                      <a:pt x="389716" y="80542"/>
                      <a:pt x="389199" y="79195"/>
                      <a:pt x="388590" y="78050"/>
                    </a:cubicBezTo>
                    <a:cubicBezTo>
                      <a:pt x="389199" y="79195"/>
                      <a:pt x="389716" y="80542"/>
                      <a:pt x="390306" y="81741"/>
                    </a:cubicBezTo>
                    <a:moveTo>
                      <a:pt x="400882" y="107322"/>
                    </a:moveTo>
                    <a:cubicBezTo>
                      <a:pt x="400088" y="105015"/>
                      <a:pt x="399405" y="102504"/>
                      <a:pt x="398575" y="100327"/>
                    </a:cubicBezTo>
                    <a:cubicBezTo>
                      <a:pt x="399405" y="102504"/>
                      <a:pt x="400088" y="105015"/>
                      <a:pt x="400882" y="107322"/>
                    </a:cubicBezTo>
                    <a:moveTo>
                      <a:pt x="414650" y="165384"/>
                    </a:moveTo>
                    <a:cubicBezTo>
                      <a:pt x="414133" y="162320"/>
                      <a:pt x="413820" y="158943"/>
                      <a:pt x="413265" y="155953"/>
                    </a:cubicBezTo>
                    <a:cubicBezTo>
                      <a:pt x="413820" y="158943"/>
                      <a:pt x="414133" y="162283"/>
                      <a:pt x="414650" y="165384"/>
                    </a:cubicBezTo>
                    <a:moveTo>
                      <a:pt x="418267" y="194471"/>
                    </a:moveTo>
                    <a:cubicBezTo>
                      <a:pt x="418101" y="193031"/>
                      <a:pt x="418064" y="191407"/>
                      <a:pt x="417953" y="189967"/>
                    </a:cubicBezTo>
                    <a:cubicBezTo>
                      <a:pt x="418064" y="191407"/>
                      <a:pt x="418156" y="192994"/>
                      <a:pt x="418267" y="194471"/>
                    </a:cubicBezTo>
                    <a:moveTo>
                      <a:pt x="408928" y="135430"/>
                    </a:moveTo>
                    <a:cubicBezTo>
                      <a:pt x="408172" y="132403"/>
                      <a:pt x="407581" y="129063"/>
                      <a:pt x="406825" y="126165"/>
                    </a:cubicBezTo>
                    <a:cubicBezTo>
                      <a:pt x="407563" y="129118"/>
                      <a:pt x="408172" y="132366"/>
                      <a:pt x="408928" y="135430"/>
                    </a:cubicBezTo>
                    <a:moveTo>
                      <a:pt x="413690" y="375136"/>
                    </a:moveTo>
                    <a:cubicBezTo>
                      <a:pt x="413893" y="374102"/>
                      <a:pt x="413967" y="372940"/>
                      <a:pt x="414170" y="371869"/>
                    </a:cubicBezTo>
                    <a:cubicBezTo>
                      <a:pt x="413967" y="372940"/>
                      <a:pt x="413893" y="374102"/>
                      <a:pt x="413690" y="375136"/>
                    </a:cubicBezTo>
                    <a:moveTo>
                      <a:pt x="407489" y="403687"/>
                    </a:moveTo>
                    <a:cubicBezTo>
                      <a:pt x="407840" y="402377"/>
                      <a:pt x="408079" y="400864"/>
                      <a:pt x="408412" y="399553"/>
                    </a:cubicBezTo>
                    <a:cubicBezTo>
                      <a:pt x="408079" y="400919"/>
                      <a:pt x="407840" y="402377"/>
                      <a:pt x="407489" y="403687"/>
                    </a:cubicBezTo>
                    <a:moveTo>
                      <a:pt x="399534" y="428676"/>
                    </a:moveTo>
                    <a:cubicBezTo>
                      <a:pt x="399848" y="427846"/>
                      <a:pt x="400125" y="426849"/>
                      <a:pt x="400457" y="425963"/>
                    </a:cubicBezTo>
                    <a:cubicBezTo>
                      <a:pt x="400125" y="426849"/>
                      <a:pt x="399848" y="427846"/>
                      <a:pt x="399534" y="428676"/>
                    </a:cubicBezTo>
                    <a:moveTo>
                      <a:pt x="389863" y="450362"/>
                    </a:moveTo>
                    <a:cubicBezTo>
                      <a:pt x="389900" y="450325"/>
                      <a:pt x="389900" y="450288"/>
                      <a:pt x="389900" y="450251"/>
                    </a:cubicBezTo>
                    <a:cubicBezTo>
                      <a:pt x="389900" y="450270"/>
                      <a:pt x="389900" y="450307"/>
                      <a:pt x="389863" y="450362"/>
                    </a:cubicBezTo>
                    <a:moveTo>
                      <a:pt x="398187" y="432331"/>
                    </a:moveTo>
                    <a:cubicBezTo>
                      <a:pt x="398390" y="431851"/>
                      <a:pt x="398630" y="431408"/>
                      <a:pt x="398814" y="430891"/>
                    </a:cubicBezTo>
                    <a:cubicBezTo>
                      <a:pt x="401749" y="423343"/>
                      <a:pt x="404425" y="415222"/>
                      <a:pt x="406806" y="406622"/>
                    </a:cubicBezTo>
                    <a:cubicBezTo>
                      <a:pt x="406806" y="406548"/>
                      <a:pt x="406843" y="406511"/>
                      <a:pt x="406843" y="406418"/>
                    </a:cubicBezTo>
                    <a:cubicBezTo>
                      <a:pt x="416828" y="370190"/>
                      <a:pt x="421755" y="324788"/>
                      <a:pt x="421755" y="268516"/>
                    </a:cubicBezTo>
                    <a:cubicBezTo>
                      <a:pt x="421755" y="209051"/>
                      <a:pt x="416588" y="161324"/>
                      <a:pt x="406160" y="123452"/>
                    </a:cubicBezTo>
                    <a:cubicBezTo>
                      <a:pt x="406086" y="123102"/>
                      <a:pt x="405957" y="122824"/>
                      <a:pt x="405846" y="122455"/>
                    </a:cubicBezTo>
                    <a:cubicBezTo>
                      <a:pt x="403465" y="113855"/>
                      <a:pt x="400790" y="105716"/>
                      <a:pt x="397855" y="98112"/>
                    </a:cubicBezTo>
                    <a:cubicBezTo>
                      <a:pt x="397504" y="97245"/>
                      <a:pt x="397099" y="96525"/>
                      <a:pt x="396748" y="95639"/>
                    </a:cubicBezTo>
                    <a:cubicBezTo>
                      <a:pt x="393961" y="88829"/>
                      <a:pt x="391063" y="82277"/>
                      <a:pt x="387797" y="76260"/>
                    </a:cubicBezTo>
                    <a:cubicBezTo>
                      <a:pt x="387279" y="75300"/>
                      <a:pt x="386652" y="74507"/>
                      <a:pt x="386117" y="73603"/>
                    </a:cubicBezTo>
                    <a:cubicBezTo>
                      <a:pt x="379307" y="61662"/>
                      <a:pt x="371685" y="51123"/>
                      <a:pt x="362844" y="42412"/>
                    </a:cubicBezTo>
                    <a:cubicBezTo>
                      <a:pt x="360648" y="40271"/>
                      <a:pt x="358156" y="38481"/>
                      <a:pt x="355812" y="36487"/>
                    </a:cubicBezTo>
                    <a:cubicBezTo>
                      <a:pt x="357160" y="37632"/>
                      <a:pt x="358470" y="38831"/>
                      <a:pt x="359780" y="40031"/>
                    </a:cubicBezTo>
                    <a:cubicBezTo>
                      <a:pt x="356550" y="37041"/>
                      <a:pt x="353210" y="34180"/>
                      <a:pt x="349758" y="31597"/>
                    </a:cubicBezTo>
                    <a:cubicBezTo>
                      <a:pt x="350276" y="32003"/>
                      <a:pt x="350903" y="32353"/>
                      <a:pt x="351420" y="32796"/>
                    </a:cubicBezTo>
                    <a:cubicBezTo>
                      <a:pt x="349279" y="31172"/>
                      <a:pt x="347046" y="29659"/>
                      <a:pt x="344850" y="28182"/>
                    </a:cubicBezTo>
                    <a:cubicBezTo>
                      <a:pt x="345126" y="28385"/>
                      <a:pt x="345440" y="28625"/>
                      <a:pt x="345772" y="28810"/>
                    </a:cubicBezTo>
                    <a:cubicBezTo>
                      <a:pt x="342081" y="26300"/>
                      <a:pt x="338297" y="23993"/>
                      <a:pt x="334348" y="21926"/>
                    </a:cubicBezTo>
                    <a:cubicBezTo>
                      <a:pt x="335178" y="22369"/>
                      <a:pt x="336009" y="22756"/>
                      <a:pt x="336821" y="23236"/>
                    </a:cubicBezTo>
                    <a:cubicBezTo>
                      <a:pt x="334551" y="21926"/>
                      <a:pt x="332207" y="20653"/>
                      <a:pt x="329826" y="19490"/>
                    </a:cubicBezTo>
                    <a:cubicBezTo>
                      <a:pt x="329992" y="19563"/>
                      <a:pt x="330140" y="19656"/>
                      <a:pt x="330270" y="19730"/>
                    </a:cubicBezTo>
                    <a:cubicBezTo>
                      <a:pt x="327040" y="18142"/>
                      <a:pt x="323662" y="16832"/>
                      <a:pt x="320322" y="15466"/>
                    </a:cubicBezTo>
                    <a:cubicBezTo>
                      <a:pt x="321115" y="15780"/>
                      <a:pt x="322037" y="16094"/>
                      <a:pt x="322831" y="16426"/>
                    </a:cubicBezTo>
                    <a:cubicBezTo>
                      <a:pt x="314526" y="12919"/>
                      <a:pt x="305815" y="9782"/>
                      <a:pt x="296181" y="7512"/>
                    </a:cubicBezTo>
                    <a:cubicBezTo>
                      <a:pt x="273868" y="2270"/>
                      <a:pt x="248324" y="0"/>
                      <a:pt x="210896" y="0"/>
                    </a:cubicBezTo>
                    <a:cubicBezTo>
                      <a:pt x="146743" y="0"/>
                      <a:pt x="96543" y="7198"/>
                      <a:pt x="60222" y="42393"/>
                    </a:cubicBezTo>
                    <a:cubicBezTo>
                      <a:pt x="50717" y="51658"/>
                      <a:pt x="42523" y="62806"/>
                      <a:pt x="35288" y="75614"/>
                    </a:cubicBezTo>
                    <a:cubicBezTo>
                      <a:pt x="35214" y="75780"/>
                      <a:pt x="35121" y="75891"/>
                      <a:pt x="35047" y="76057"/>
                    </a:cubicBezTo>
                    <a:cubicBezTo>
                      <a:pt x="11350" y="118506"/>
                      <a:pt x="0" y="180942"/>
                      <a:pt x="0" y="268497"/>
                    </a:cubicBezTo>
                    <a:cubicBezTo>
                      <a:pt x="0" y="311979"/>
                      <a:pt x="2823" y="348965"/>
                      <a:pt x="8434" y="380303"/>
                    </a:cubicBezTo>
                    <a:cubicBezTo>
                      <a:pt x="8675" y="381614"/>
                      <a:pt x="8988" y="382814"/>
                      <a:pt x="9265" y="384124"/>
                    </a:cubicBezTo>
                    <a:cubicBezTo>
                      <a:pt x="10889" y="392669"/>
                      <a:pt x="12643" y="400956"/>
                      <a:pt x="14710" y="408633"/>
                    </a:cubicBezTo>
                    <a:cubicBezTo>
                      <a:pt x="15300" y="410867"/>
                      <a:pt x="16057" y="412768"/>
                      <a:pt x="16702" y="414927"/>
                    </a:cubicBezTo>
                    <a:cubicBezTo>
                      <a:pt x="18567" y="421331"/>
                      <a:pt x="20523" y="427661"/>
                      <a:pt x="22756" y="433420"/>
                    </a:cubicBezTo>
                    <a:cubicBezTo>
                      <a:pt x="23623" y="435764"/>
                      <a:pt x="24750" y="437794"/>
                      <a:pt x="25709" y="440027"/>
                    </a:cubicBezTo>
                    <a:cubicBezTo>
                      <a:pt x="27906" y="445158"/>
                      <a:pt x="30083" y="450288"/>
                      <a:pt x="32593" y="454902"/>
                    </a:cubicBezTo>
                    <a:cubicBezTo>
                      <a:pt x="33553" y="456656"/>
                      <a:pt x="34660" y="458132"/>
                      <a:pt x="35657" y="459830"/>
                    </a:cubicBezTo>
                    <a:cubicBezTo>
                      <a:pt x="41987" y="470535"/>
                      <a:pt x="48945" y="480113"/>
                      <a:pt x="57066" y="487957"/>
                    </a:cubicBezTo>
                    <a:cubicBezTo>
                      <a:pt x="92428" y="522211"/>
                      <a:pt x="142148" y="529096"/>
                      <a:pt x="210933" y="529096"/>
                    </a:cubicBezTo>
                    <a:cubicBezTo>
                      <a:pt x="224185" y="529096"/>
                      <a:pt x="237418" y="528579"/>
                      <a:pt x="250558" y="527619"/>
                    </a:cubicBezTo>
                    <a:cubicBezTo>
                      <a:pt x="254378" y="527342"/>
                      <a:pt x="258199" y="527028"/>
                      <a:pt x="261927" y="526659"/>
                    </a:cubicBezTo>
                    <a:cubicBezTo>
                      <a:pt x="266264" y="526216"/>
                      <a:pt x="270564" y="525736"/>
                      <a:pt x="274772" y="525109"/>
                    </a:cubicBezTo>
                    <a:cubicBezTo>
                      <a:pt x="282524" y="524002"/>
                      <a:pt x="290054" y="522636"/>
                      <a:pt x="297252" y="520901"/>
                    </a:cubicBezTo>
                    <a:cubicBezTo>
                      <a:pt x="298691" y="520550"/>
                      <a:pt x="300075" y="520107"/>
                      <a:pt x="301478" y="519757"/>
                    </a:cubicBezTo>
                    <a:cubicBezTo>
                      <a:pt x="302475" y="519480"/>
                      <a:pt x="303435" y="519129"/>
                      <a:pt x="304431" y="518834"/>
                    </a:cubicBezTo>
                    <a:cubicBezTo>
                      <a:pt x="307052" y="518114"/>
                      <a:pt x="309433" y="517320"/>
                      <a:pt x="311869" y="516564"/>
                    </a:cubicBezTo>
                    <a:cubicBezTo>
                      <a:pt x="314286" y="515770"/>
                      <a:pt x="316759" y="514976"/>
                      <a:pt x="319103" y="514054"/>
                    </a:cubicBezTo>
                    <a:cubicBezTo>
                      <a:pt x="321299" y="513223"/>
                      <a:pt x="323551" y="512430"/>
                      <a:pt x="325582" y="511544"/>
                    </a:cubicBezTo>
                    <a:cubicBezTo>
                      <a:pt x="324474" y="512024"/>
                      <a:pt x="323275" y="512263"/>
                      <a:pt x="322167" y="512688"/>
                    </a:cubicBezTo>
                    <a:cubicBezTo>
                      <a:pt x="331746" y="508757"/>
                      <a:pt x="340826" y="504051"/>
                      <a:pt x="349168" y="498126"/>
                    </a:cubicBezTo>
                    <a:cubicBezTo>
                      <a:pt x="348615" y="498532"/>
                      <a:pt x="348171" y="499049"/>
                      <a:pt x="347618" y="499400"/>
                    </a:cubicBezTo>
                    <a:cubicBezTo>
                      <a:pt x="348374" y="498883"/>
                      <a:pt x="348965" y="498329"/>
                      <a:pt x="349685" y="497812"/>
                    </a:cubicBezTo>
                    <a:cubicBezTo>
                      <a:pt x="350239" y="497406"/>
                      <a:pt x="350792" y="496945"/>
                      <a:pt x="351346" y="496502"/>
                    </a:cubicBezTo>
                    <a:cubicBezTo>
                      <a:pt x="355000" y="493715"/>
                      <a:pt x="358378" y="490891"/>
                      <a:pt x="361441" y="487994"/>
                    </a:cubicBezTo>
                    <a:cubicBezTo>
                      <a:pt x="360574" y="488788"/>
                      <a:pt x="359614" y="489470"/>
                      <a:pt x="358729" y="490227"/>
                    </a:cubicBezTo>
                    <a:cubicBezTo>
                      <a:pt x="359965" y="489157"/>
                      <a:pt x="361238" y="488197"/>
                      <a:pt x="362420" y="487090"/>
                    </a:cubicBezTo>
                    <a:cubicBezTo>
                      <a:pt x="362106" y="487403"/>
                      <a:pt x="361737" y="487680"/>
                      <a:pt x="361423" y="488013"/>
                    </a:cubicBezTo>
                    <a:cubicBezTo>
                      <a:pt x="362494" y="487016"/>
                      <a:pt x="363693" y="486296"/>
                      <a:pt x="364727" y="485263"/>
                    </a:cubicBezTo>
                    <a:cubicBezTo>
                      <a:pt x="373788" y="476274"/>
                      <a:pt x="381595" y="465496"/>
                      <a:pt x="388443" y="453075"/>
                    </a:cubicBezTo>
                    <a:cubicBezTo>
                      <a:pt x="388646" y="452762"/>
                      <a:pt x="388848" y="452485"/>
                      <a:pt x="389033" y="452115"/>
                    </a:cubicBezTo>
                    <a:cubicBezTo>
                      <a:pt x="392374" y="446025"/>
                      <a:pt x="395364" y="439344"/>
                      <a:pt x="398187" y="43233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" name="Freeform: Shape 121">
                <a:extLst>
                  <a:ext uri="{FF2B5EF4-FFF2-40B4-BE49-F238E27FC236}">
                    <a16:creationId xmlns:a16="http://schemas.microsoft.com/office/drawing/2014/main" id="{8BE0CAD8-A956-AE53-1FFB-72377DB596E3}"/>
                  </a:ext>
                </a:extLst>
              </p:cNvPr>
              <p:cNvSpPr/>
              <p:nvPr/>
            </p:nvSpPr>
            <p:spPr>
              <a:xfrm>
                <a:off x="11189269" y="5096845"/>
                <a:ext cx="4374" cy="3691"/>
              </a:xfrm>
              <a:custGeom>
                <a:avLst/>
                <a:gdLst>
                  <a:gd name="connsiteX0" fmla="*/ 0 w 4374"/>
                  <a:gd name="connsiteY0" fmla="*/ 0 h 3691"/>
                  <a:gd name="connsiteX1" fmla="*/ 4374 w 4374"/>
                  <a:gd name="connsiteY1" fmla="*/ 3691 h 3691"/>
                  <a:gd name="connsiteX2" fmla="*/ 0 w 4374"/>
                  <a:gd name="connsiteY2" fmla="*/ 0 h 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74" h="3691">
                    <a:moveTo>
                      <a:pt x="0" y="0"/>
                    </a:moveTo>
                    <a:cubicBezTo>
                      <a:pt x="1513" y="1144"/>
                      <a:pt x="2934" y="2473"/>
                      <a:pt x="4374" y="3691"/>
                    </a:cubicBezTo>
                    <a:cubicBezTo>
                      <a:pt x="2934" y="2473"/>
                      <a:pt x="1495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Freeform: Shape 122">
                <a:extLst>
                  <a:ext uri="{FF2B5EF4-FFF2-40B4-BE49-F238E27FC236}">
                    <a16:creationId xmlns:a16="http://schemas.microsoft.com/office/drawing/2014/main" id="{B0E5B63D-C4F0-DAC8-722D-5A0195E8F9E5}"/>
                  </a:ext>
                </a:extLst>
              </p:cNvPr>
              <p:cNvSpPr/>
              <p:nvPr/>
            </p:nvSpPr>
            <p:spPr>
              <a:xfrm>
                <a:off x="11174689" y="5087303"/>
                <a:ext cx="7991" cy="4927"/>
              </a:xfrm>
              <a:custGeom>
                <a:avLst/>
                <a:gdLst>
                  <a:gd name="connsiteX0" fmla="*/ 0 w 7991"/>
                  <a:gd name="connsiteY0" fmla="*/ 0 h 4927"/>
                  <a:gd name="connsiteX1" fmla="*/ 7992 w 7991"/>
                  <a:gd name="connsiteY1" fmla="*/ 4928 h 4927"/>
                  <a:gd name="connsiteX2" fmla="*/ 0 w 7991"/>
                  <a:gd name="connsiteY2" fmla="*/ 0 h 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91" h="4927">
                    <a:moveTo>
                      <a:pt x="0" y="0"/>
                    </a:moveTo>
                    <a:cubicBezTo>
                      <a:pt x="2749" y="1550"/>
                      <a:pt x="5408" y="3230"/>
                      <a:pt x="7992" y="4928"/>
                    </a:cubicBezTo>
                    <a:cubicBezTo>
                      <a:pt x="5500" y="3211"/>
                      <a:pt x="2786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" name="Freeform: Shape 123">
                <a:extLst>
                  <a:ext uri="{FF2B5EF4-FFF2-40B4-BE49-F238E27FC236}">
                    <a16:creationId xmlns:a16="http://schemas.microsoft.com/office/drawing/2014/main" id="{F29C0527-979F-D4A8-6476-FD34C1AD147F}"/>
                  </a:ext>
                </a:extLst>
              </p:cNvPr>
              <p:cNvSpPr/>
              <p:nvPr/>
            </p:nvSpPr>
            <p:spPr>
              <a:xfrm>
                <a:off x="11160699" y="5080511"/>
                <a:ext cx="6957" cy="3063"/>
              </a:xfrm>
              <a:custGeom>
                <a:avLst/>
                <a:gdLst>
                  <a:gd name="connsiteX0" fmla="*/ 0 w 6957"/>
                  <a:gd name="connsiteY0" fmla="*/ 0 h 3063"/>
                  <a:gd name="connsiteX1" fmla="*/ 6958 w 6957"/>
                  <a:gd name="connsiteY1" fmla="*/ 3064 h 3063"/>
                  <a:gd name="connsiteX2" fmla="*/ 0 w 6957"/>
                  <a:gd name="connsiteY2" fmla="*/ 0 h 3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57" h="3063">
                    <a:moveTo>
                      <a:pt x="0" y="0"/>
                    </a:moveTo>
                    <a:cubicBezTo>
                      <a:pt x="2344" y="996"/>
                      <a:pt x="4725" y="1956"/>
                      <a:pt x="6958" y="3064"/>
                    </a:cubicBezTo>
                    <a:cubicBezTo>
                      <a:pt x="4762" y="1993"/>
                      <a:pt x="2381" y="996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" name="Freeform: Shape 124">
                <a:extLst>
                  <a:ext uri="{FF2B5EF4-FFF2-40B4-BE49-F238E27FC236}">
                    <a16:creationId xmlns:a16="http://schemas.microsoft.com/office/drawing/2014/main" id="{F259A48D-0B9B-2B57-432C-D7F70FC089FC}"/>
                  </a:ext>
                </a:extLst>
              </p:cNvPr>
              <p:cNvSpPr/>
              <p:nvPr/>
            </p:nvSpPr>
            <p:spPr>
              <a:xfrm>
                <a:off x="11316523" y="5061963"/>
                <a:ext cx="380856" cy="532122"/>
              </a:xfrm>
              <a:custGeom>
                <a:avLst/>
                <a:gdLst>
                  <a:gd name="connsiteX0" fmla="*/ 156839 w 380856"/>
                  <a:gd name="connsiteY0" fmla="*/ 531605 h 532122"/>
                  <a:gd name="connsiteX1" fmla="*/ 167377 w 380856"/>
                  <a:gd name="connsiteY1" fmla="*/ 531771 h 532122"/>
                  <a:gd name="connsiteX2" fmla="*/ 160898 w 380856"/>
                  <a:gd name="connsiteY2" fmla="*/ 531882 h 532122"/>
                  <a:gd name="connsiteX3" fmla="*/ 156839 w 380856"/>
                  <a:gd name="connsiteY3" fmla="*/ 531605 h 532122"/>
                  <a:gd name="connsiteX4" fmla="*/ 127087 w 380856"/>
                  <a:gd name="connsiteY4" fmla="*/ 528947 h 532122"/>
                  <a:gd name="connsiteX5" fmla="*/ 134248 w 380856"/>
                  <a:gd name="connsiteY5" fmla="*/ 529981 h 532122"/>
                  <a:gd name="connsiteX6" fmla="*/ 127087 w 380856"/>
                  <a:gd name="connsiteY6" fmla="*/ 528947 h 532122"/>
                  <a:gd name="connsiteX7" fmla="*/ 101858 w 380856"/>
                  <a:gd name="connsiteY7" fmla="*/ 522580 h 532122"/>
                  <a:gd name="connsiteX8" fmla="*/ 105641 w 380856"/>
                  <a:gd name="connsiteY8" fmla="*/ 523688 h 532122"/>
                  <a:gd name="connsiteX9" fmla="*/ 101858 w 380856"/>
                  <a:gd name="connsiteY9" fmla="*/ 522580 h 532122"/>
                  <a:gd name="connsiteX10" fmla="*/ 76998 w 380856"/>
                  <a:gd name="connsiteY10" fmla="*/ 510326 h 532122"/>
                  <a:gd name="connsiteX11" fmla="*/ 79471 w 380856"/>
                  <a:gd name="connsiteY11" fmla="*/ 512005 h 532122"/>
                  <a:gd name="connsiteX12" fmla="*/ 76998 w 380856"/>
                  <a:gd name="connsiteY12" fmla="*/ 510326 h 532122"/>
                  <a:gd name="connsiteX13" fmla="*/ 2177 w 380856"/>
                  <a:gd name="connsiteY13" fmla="*/ 202332 h 532122"/>
                  <a:gd name="connsiteX14" fmla="*/ 2103 w 380856"/>
                  <a:gd name="connsiteY14" fmla="*/ 203292 h 532122"/>
                  <a:gd name="connsiteX15" fmla="*/ 2177 w 380856"/>
                  <a:gd name="connsiteY15" fmla="*/ 202332 h 532122"/>
                  <a:gd name="connsiteX16" fmla="*/ 5204 w 380856"/>
                  <a:gd name="connsiteY16" fmla="*/ 171622 h 532122"/>
                  <a:gd name="connsiteX17" fmla="*/ 4373 w 380856"/>
                  <a:gd name="connsiteY17" fmla="*/ 178137 h 532122"/>
                  <a:gd name="connsiteX18" fmla="*/ 5204 w 380856"/>
                  <a:gd name="connsiteY18" fmla="*/ 171622 h 532122"/>
                  <a:gd name="connsiteX19" fmla="*/ 9339 w 380856"/>
                  <a:gd name="connsiteY19" fmla="*/ 145119 h 532122"/>
                  <a:gd name="connsiteX20" fmla="*/ 7548 w 380856"/>
                  <a:gd name="connsiteY20" fmla="*/ 154753 h 532122"/>
                  <a:gd name="connsiteX21" fmla="*/ 9339 w 380856"/>
                  <a:gd name="connsiteY21" fmla="*/ 145119 h 532122"/>
                  <a:gd name="connsiteX22" fmla="*/ 14506 w 380856"/>
                  <a:gd name="connsiteY22" fmla="*/ 122382 h 532122"/>
                  <a:gd name="connsiteX23" fmla="*/ 11886 w 380856"/>
                  <a:gd name="connsiteY23" fmla="*/ 132569 h 532122"/>
                  <a:gd name="connsiteX24" fmla="*/ 14506 w 380856"/>
                  <a:gd name="connsiteY24" fmla="*/ 122382 h 532122"/>
                  <a:gd name="connsiteX25" fmla="*/ 20449 w 380856"/>
                  <a:gd name="connsiteY25" fmla="*/ 103076 h 532122"/>
                  <a:gd name="connsiteX26" fmla="*/ 17496 w 380856"/>
                  <a:gd name="connsiteY26" fmla="*/ 111511 h 532122"/>
                  <a:gd name="connsiteX27" fmla="*/ 20449 w 380856"/>
                  <a:gd name="connsiteY27" fmla="*/ 103076 h 532122"/>
                  <a:gd name="connsiteX28" fmla="*/ 26004 w 380856"/>
                  <a:gd name="connsiteY28" fmla="*/ 88681 h 532122"/>
                  <a:gd name="connsiteX29" fmla="*/ 24491 w 380856"/>
                  <a:gd name="connsiteY29" fmla="*/ 91948 h 532122"/>
                  <a:gd name="connsiteX30" fmla="*/ 26004 w 380856"/>
                  <a:gd name="connsiteY30" fmla="*/ 88681 h 532122"/>
                  <a:gd name="connsiteX31" fmla="*/ 56161 w 380856"/>
                  <a:gd name="connsiteY31" fmla="*/ 42061 h 532122"/>
                  <a:gd name="connsiteX32" fmla="*/ 55995 w 380856"/>
                  <a:gd name="connsiteY32" fmla="*/ 42227 h 532122"/>
                  <a:gd name="connsiteX33" fmla="*/ 56161 w 380856"/>
                  <a:gd name="connsiteY33" fmla="*/ 42061 h 532122"/>
                  <a:gd name="connsiteX34" fmla="*/ 71867 w 380856"/>
                  <a:gd name="connsiteY34" fmla="*/ 28459 h 532122"/>
                  <a:gd name="connsiteX35" fmla="*/ 70353 w 380856"/>
                  <a:gd name="connsiteY35" fmla="*/ 29456 h 532122"/>
                  <a:gd name="connsiteX36" fmla="*/ 71867 w 380856"/>
                  <a:gd name="connsiteY36" fmla="*/ 28459 h 532122"/>
                  <a:gd name="connsiteX37" fmla="*/ 89142 w 380856"/>
                  <a:gd name="connsiteY37" fmla="*/ 17810 h 532122"/>
                  <a:gd name="connsiteX38" fmla="*/ 86632 w 380856"/>
                  <a:gd name="connsiteY38" fmla="*/ 19010 h 532122"/>
                  <a:gd name="connsiteX39" fmla="*/ 89142 w 380856"/>
                  <a:gd name="connsiteY39" fmla="*/ 17810 h 532122"/>
                  <a:gd name="connsiteX40" fmla="*/ 107672 w 380856"/>
                  <a:gd name="connsiteY40" fmla="*/ 9929 h 532122"/>
                  <a:gd name="connsiteX41" fmla="*/ 104885 w 380856"/>
                  <a:gd name="connsiteY41" fmla="*/ 10760 h 532122"/>
                  <a:gd name="connsiteX42" fmla="*/ 107672 w 380856"/>
                  <a:gd name="connsiteY42" fmla="*/ 9929 h 532122"/>
                  <a:gd name="connsiteX43" fmla="*/ 126497 w 380856"/>
                  <a:gd name="connsiteY43" fmla="*/ 4669 h 532122"/>
                  <a:gd name="connsiteX44" fmla="*/ 125224 w 380856"/>
                  <a:gd name="connsiteY44" fmla="*/ 4872 h 532122"/>
                  <a:gd name="connsiteX45" fmla="*/ 126497 w 380856"/>
                  <a:gd name="connsiteY45" fmla="*/ 4669 h 532122"/>
                  <a:gd name="connsiteX46" fmla="*/ 304210 w 380856"/>
                  <a:gd name="connsiteY46" fmla="*/ 232010 h 532122"/>
                  <a:gd name="connsiteX47" fmla="*/ 322629 w 380856"/>
                  <a:gd name="connsiteY47" fmla="*/ 231567 h 532122"/>
                  <a:gd name="connsiteX48" fmla="*/ 304210 w 380856"/>
                  <a:gd name="connsiteY48" fmla="*/ 232010 h 532122"/>
                  <a:gd name="connsiteX49" fmla="*/ 268534 w 380856"/>
                  <a:gd name="connsiteY49" fmla="*/ 234501 h 532122"/>
                  <a:gd name="connsiteX50" fmla="*/ 289408 w 380856"/>
                  <a:gd name="connsiteY50" fmla="*/ 232674 h 532122"/>
                  <a:gd name="connsiteX51" fmla="*/ 268534 w 380856"/>
                  <a:gd name="connsiteY51" fmla="*/ 234501 h 532122"/>
                  <a:gd name="connsiteX52" fmla="*/ 236918 w 380856"/>
                  <a:gd name="connsiteY52" fmla="*/ 239595 h 532122"/>
                  <a:gd name="connsiteX53" fmla="*/ 259065 w 380856"/>
                  <a:gd name="connsiteY53" fmla="*/ 235572 h 532122"/>
                  <a:gd name="connsiteX54" fmla="*/ 236918 w 380856"/>
                  <a:gd name="connsiteY54" fmla="*/ 239595 h 532122"/>
                  <a:gd name="connsiteX55" fmla="*/ 209549 w 380856"/>
                  <a:gd name="connsiteY55" fmla="*/ 247753 h 532122"/>
                  <a:gd name="connsiteX56" fmla="*/ 230865 w 380856"/>
                  <a:gd name="connsiteY56" fmla="*/ 240906 h 532122"/>
                  <a:gd name="connsiteX57" fmla="*/ 209549 w 380856"/>
                  <a:gd name="connsiteY57" fmla="*/ 247753 h 532122"/>
                  <a:gd name="connsiteX58" fmla="*/ 332022 w 380856"/>
                  <a:gd name="connsiteY58" fmla="*/ 231198 h 532122"/>
                  <a:gd name="connsiteX59" fmla="*/ 207242 w 380856"/>
                  <a:gd name="connsiteY59" fmla="*/ 248343 h 532122"/>
                  <a:gd name="connsiteX60" fmla="*/ 207168 w 380856"/>
                  <a:gd name="connsiteY60" fmla="*/ 248380 h 532122"/>
                  <a:gd name="connsiteX61" fmla="*/ 207168 w 380856"/>
                  <a:gd name="connsiteY61" fmla="*/ 312071 h 532122"/>
                  <a:gd name="connsiteX62" fmla="*/ 280272 w 380856"/>
                  <a:gd name="connsiteY62" fmla="*/ 312071 h 532122"/>
                  <a:gd name="connsiteX63" fmla="*/ 280346 w 380856"/>
                  <a:gd name="connsiteY63" fmla="*/ 405385 h 532122"/>
                  <a:gd name="connsiteX64" fmla="*/ 191646 w 380856"/>
                  <a:gd name="connsiteY64" fmla="*/ 438200 h 532122"/>
                  <a:gd name="connsiteX65" fmla="*/ 190096 w 380856"/>
                  <a:gd name="connsiteY65" fmla="*/ 438200 h 532122"/>
                  <a:gd name="connsiteX66" fmla="*/ 117694 w 380856"/>
                  <a:gd name="connsiteY66" fmla="*/ 402488 h 532122"/>
                  <a:gd name="connsiteX67" fmla="*/ 100585 w 380856"/>
                  <a:gd name="connsiteY67" fmla="*/ 265618 h 532122"/>
                  <a:gd name="connsiteX68" fmla="*/ 118044 w 380856"/>
                  <a:gd name="connsiteY68" fmla="*/ 128712 h 532122"/>
                  <a:gd name="connsiteX69" fmla="*/ 195098 w 380856"/>
                  <a:gd name="connsiteY69" fmla="*/ 88736 h 532122"/>
                  <a:gd name="connsiteX70" fmla="*/ 361921 w 380856"/>
                  <a:gd name="connsiteY70" fmla="*/ 99755 h 532122"/>
                  <a:gd name="connsiteX71" fmla="*/ 372865 w 380856"/>
                  <a:gd name="connsiteY71" fmla="*/ 100825 h 532122"/>
                  <a:gd name="connsiteX72" fmla="*/ 372976 w 380856"/>
                  <a:gd name="connsiteY72" fmla="*/ 100825 h 532122"/>
                  <a:gd name="connsiteX73" fmla="*/ 372976 w 380856"/>
                  <a:gd name="connsiteY73" fmla="*/ 22867 h 532122"/>
                  <a:gd name="connsiteX74" fmla="*/ 372865 w 380856"/>
                  <a:gd name="connsiteY74" fmla="*/ 22867 h 532122"/>
                  <a:gd name="connsiteX75" fmla="*/ 171437 w 380856"/>
                  <a:gd name="connsiteY75" fmla="*/ 0 h 532122"/>
                  <a:gd name="connsiteX76" fmla="*/ 123267 w 380856"/>
                  <a:gd name="connsiteY76" fmla="*/ 5205 h 532122"/>
                  <a:gd name="connsiteX77" fmla="*/ 122030 w 380856"/>
                  <a:gd name="connsiteY77" fmla="*/ 5555 h 532122"/>
                  <a:gd name="connsiteX78" fmla="*/ 103095 w 380856"/>
                  <a:gd name="connsiteY78" fmla="*/ 11332 h 532122"/>
                  <a:gd name="connsiteX79" fmla="*/ 99920 w 380856"/>
                  <a:gd name="connsiteY79" fmla="*/ 12771 h 532122"/>
                  <a:gd name="connsiteX80" fmla="*/ 85045 w 380856"/>
                  <a:gd name="connsiteY80" fmla="*/ 19766 h 532122"/>
                  <a:gd name="connsiteX81" fmla="*/ 81298 w 380856"/>
                  <a:gd name="connsiteY81" fmla="*/ 22147 h 532122"/>
                  <a:gd name="connsiteX82" fmla="*/ 68933 w 380856"/>
                  <a:gd name="connsiteY82" fmla="*/ 30452 h 532122"/>
                  <a:gd name="connsiteX83" fmla="*/ 65666 w 380856"/>
                  <a:gd name="connsiteY83" fmla="*/ 33350 h 532122"/>
                  <a:gd name="connsiteX84" fmla="*/ 54685 w 380856"/>
                  <a:gd name="connsiteY84" fmla="*/ 43408 h 532122"/>
                  <a:gd name="connsiteX85" fmla="*/ 53005 w 380856"/>
                  <a:gd name="connsiteY85" fmla="*/ 45438 h 532122"/>
                  <a:gd name="connsiteX86" fmla="*/ 32131 w 380856"/>
                  <a:gd name="connsiteY86" fmla="*/ 75079 h 532122"/>
                  <a:gd name="connsiteX87" fmla="*/ 0 w 380856"/>
                  <a:gd name="connsiteY87" fmla="*/ 264178 h 532122"/>
                  <a:gd name="connsiteX88" fmla="*/ 16315 w 380856"/>
                  <a:gd name="connsiteY88" fmla="*/ 420390 h 532122"/>
                  <a:gd name="connsiteX89" fmla="*/ 16149 w 380856"/>
                  <a:gd name="connsiteY89" fmla="*/ 419633 h 532122"/>
                  <a:gd name="connsiteX90" fmla="*/ 48373 w 380856"/>
                  <a:gd name="connsiteY90" fmla="*/ 484875 h 532122"/>
                  <a:gd name="connsiteX91" fmla="*/ 44146 w 380856"/>
                  <a:gd name="connsiteY91" fmla="*/ 480021 h 532122"/>
                  <a:gd name="connsiteX92" fmla="*/ 50994 w 380856"/>
                  <a:gd name="connsiteY92" fmla="*/ 488289 h 532122"/>
                  <a:gd name="connsiteX93" fmla="*/ 53135 w 380856"/>
                  <a:gd name="connsiteY93" fmla="*/ 490522 h 532122"/>
                  <a:gd name="connsiteX94" fmla="*/ 55127 w 380856"/>
                  <a:gd name="connsiteY94" fmla="*/ 492552 h 532122"/>
                  <a:gd name="connsiteX95" fmla="*/ 54371 w 380856"/>
                  <a:gd name="connsiteY95" fmla="*/ 491722 h 532122"/>
                  <a:gd name="connsiteX96" fmla="*/ 60185 w 380856"/>
                  <a:gd name="connsiteY96" fmla="*/ 497295 h 532122"/>
                  <a:gd name="connsiteX97" fmla="*/ 58321 w 380856"/>
                  <a:gd name="connsiteY97" fmla="*/ 495856 h 532122"/>
                  <a:gd name="connsiteX98" fmla="*/ 55146 w 380856"/>
                  <a:gd name="connsiteY98" fmla="*/ 492552 h 532122"/>
                  <a:gd name="connsiteX99" fmla="*/ 58173 w 380856"/>
                  <a:gd name="connsiteY99" fmla="*/ 496022 h 532122"/>
                  <a:gd name="connsiteX100" fmla="*/ 61790 w 380856"/>
                  <a:gd name="connsiteY100" fmla="*/ 498846 h 532122"/>
                  <a:gd name="connsiteX101" fmla="*/ 73436 w 380856"/>
                  <a:gd name="connsiteY101" fmla="*/ 507834 h 532122"/>
                  <a:gd name="connsiteX102" fmla="*/ 80763 w 380856"/>
                  <a:gd name="connsiteY102" fmla="*/ 512891 h 532122"/>
                  <a:gd name="connsiteX103" fmla="*/ 100418 w 380856"/>
                  <a:gd name="connsiteY103" fmla="*/ 522193 h 532122"/>
                  <a:gd name="connsiteX104" fmla="*/ 111511 w 380856"/>
                  <a:gd name="connsiteY104" fmla="*/ 525367 h 532122"/>
                  <a:gd name="connsiteX105" fmla="*/ 124670 w 380856"/>
                  <a:gd name="connsiteY105" fmla="*/ 528634 h 532122"/>
                  <a:gd name="connsiteX106" fmla="*/ 137828 w 380856"/>
                  <a:gd name="connsiteY106" fmla="*/ 530461 h 532122"/>
                  <a:gd name="connsiteX107" fmla="*/ 152390 w 380856"/>
                  <a:gd name="connsiteY107" fmla="*/ 531531 h 532122"/>
                  <a:gd name="connsiteX108" fmla="*/ 160898 w 380856"/>
                  <a:gd name="connsiteY108" fmla="*/ 532122 h 532122"/>
                  <a:gd name="connsiteX109" fmla="*/ 170718 w 380856"/>
                  <a:gd name="connsiteY109" fmla="*/ 531919 h 532122"/>
                  <a:gd name="connsiteX110" fmla="*/ 281822 w 380856"/>
                  <a:gd name="connsiteY110" fmla="*/ 493457 h 532122"/>
                  <a:gd name="connsiteX111" fmla="*/ 309063 w 380856"/>
                  <a:gd name="connsiteY111" fmla="*/ 528339 h 532122"/>
                  <a:gd name="connsiteX112" fmla="*/ 380857 w 380856"/>
                  <a:gd name="connsiteY112" fmla="*/ 528339 h 532122"/>
                  <a:gd name="connsiteX113" fmla="*/ 380857 w 380856"/>
                  <a:gd name="connsiteY113" fmla="*/ 232674 h 532122"/>
                  <a:gd name="connsiteX114" fmla="*/ 380746 w 380856"/>
                  <a:gd name="connsiteY114" fmla="*/ 232674 h 532122"/>
                  <a:gd name="connsiteX115" fmla="*/ 332022 w 380856"/>
                  <a:gd name="connsiteY115" fmla="*/ 231198 h 53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380856" h="532122">
                    <a:moveTo>
                      <a:pt x="156839" y="531605"/>
                    </a:moveTo>
                    <a:cubicBezTo>
                      <a:pt x="160345" y="531642"/>
                      <a:pt x="163723" y="531845"/>
                      <a:pt x="167377" y="531771"/>
                    </a:cubicBezTo>
                    <a:cubicBezTo>
                      <a:pt x="165181" y="531808"/>
                      <a:pt x="163003" y="531882"/>
                      <a:pt x="160898" y="531882"/>
                    </a:cubicBezTo>
                    <a:cubicBezTo>
                      <a:pt x="159459" y="531882"/>
                      <a:pt x="158278" y="531605"/>
                      <a:pt x="156839" y="531605"/>
                    </a:cubicBezTo>
                    <a:moveTo>
                      <a:pt x="127087" y="528947"/>
                    </a:moveTo>
                    <a:cubicBezTo>
                      <a:pt x="129394" y="529354"/>
                      <a:pt x="131812" y="529667"/>
                      <a:pt x="134248" y="529981"/>
                    </a:cubicBezTo>
                    <a:cubicBezTo>
                      <a:pt x="131812" y="529649"/>
                      <a:pt x="129394" y="529335"/>
                      <a:pt x="127087" y="528947"/>
                    </a:cubicBezTo>
                    <a:moveTo>
                      <a:pt x="101858" y="522580"/>
                    </a:moveTo>
                    <a:cubicBezTo>
                      <a:pt x="103058" y="523023"/>
                      <a:pt x="104405" y="523300"/>
                      <a:pt x="105641" y="523688"/>
                    </a:cubicBezTo>
                    <a:cubicBezTo>
                      <a:pt x="104405" y="523282"/>
                      <a:pt x="103095" y="523005"/>
                      <a:pt x="101858" y="522580"/>
                    </a:cubicBezTo>
                    <a:moveTo>
                      <a:pt x="76998" y="510326"/>
                    </a:moveTo>
                    <a:cubicBezTo>
                      <a:pt x="77829" y="510842"/>
                      <a:pt x="78586" y="511470"/>
                      <a:pt x="79471" y="512005"/>
                    </a:cubicBezTo>
                    <a:cubicBezTo>
                      <a:pt x="78604" y="511470"/>
                      <a:pt x="77847" y="510842"/>
                      <a:pt x="76998" y="510326"/>
                    </a:cubicBezTo>
                    <a:moveTo>
                      <a:pt x="2177" y="202332"/>
                    </a:moveTo>
                    <a:cubicBezTo>
                      <a:pt x="2140" y="202646"/>
                      <a:pt x="2103" y="202960"/>
                      <a:pt x="2103" y="203292"/>
                    </a:cubicBezTo>
                    <a:cubicBezTo>
                      <a:pt x="2103" y="202960"/>
                      <a:pt x="2140" y="202646"/>
                      <a:pt x="2177" y="202332"/>
                    </a:cubicBezTo>
                    <a:moveTo>
                      <a:pt x="5204" y="171622"/>
                    </a:moveTo>
                    <a:cubicBezTo>
                      <a:pt x="4928" y="173818"/>
                      <a:pt x="4614" y="175959"/>
                      <a:pt x="4373" y="178137"/>
                    </a:cubicBezTo>
                    <a:cubicBezTo>
                      <a:pt x="4614" y="175922"/>
                      <a:pt x="4928" y="173800"/>
                      <a:pt x="5204" y="171622"/>
                    </a:cubicBezTo>
                    <a:moveTo>
                      <a:pt x="9339" y="145119"/>
                    </a:moveTo>
                    <a:cubicBezTo>
                      <a:pt x="8748" y="148293"/>
                      <a:pt x="8065" y="151487"/>
                      <a:pt x="7548" y="154753"/>
                    </a:cubicBezTo>
                    <a:cubicBezTo>
                      <a:pt x="8120" y="151450"/>
                      <a:pt x="8748" y="148312"/>
                      <a:pt x="9339" y="145119"/>
                    </a:cubicBezTo>
                    <a:moveTo>
                      <a:pt x="14506" y="122382"/>
                    </a:moveTo>
                    <a:cubicBezTo>
                      <a:pt x="13583" y="125759"/>
                      <a:pt x="12679" y="129099"/>
                      <a:pt x="11886" y="132569"/>
                    </a:cubicBezTo>
                    <a:cubicBezTo>
                      <a:pt x="12679" y="129062"/>
                      <a:pt x="13601" y="125722"/>
                      <a:pt x="14506" y="122382"/>
                    </a:cubicBezTo>
                    <a:moveTo>
                      <a:pt x="20449" y="103076"/>
                    </a:moveTo>
                    <a:cubicBezTo>
                      <a:pt x="19453" y="105900"/>
                      <a:pt x="18419" y="108613"/>
                      <a:pt x="17496" y="111511"/>
                    </a:cubicBezTo>
                    <a:cubicBezTo>
                      <a:pt x="18419" y="108613"/>
                      <a:pt x="19453" y="105863"/>
                      <a:pt x="20449" y="103076"/>
                    </a:cubicBezTo>
                    <a:moveTo>
                      <a:pt x="26004" y="88681"/>
                    </a:moveTo>
                    <a:cubicBezTo>
                      <a:pt x="25525" y="89788"/>
                      <a:pt x="24971" y="90822"/>
                      <a:pt x="24491" y="91948"/>
                    </a:cubicBezTo>
                    <a:cubicBezTo>
                      <a:pt x="24971" y="90785"/>
                      <a:pt x="25543" y="89806"/>
                      <a:pt x="26004" y="88681"/>
                    </a:cubicBezTo>
                    <a:moveTo>
                      <a:pt x="56161" y="42061"/>
                    </a:moveTo>
                    <a:cubicBezTo>
                      <a:pt x="56124" y="42135"/>
                      <a:pt x="56087" y="42172"/>
                      <a:pt x="55995" y="42227"/>
                    </a:cubicBezTo>
                    <a:cubicBezTo>
                      <a:pt x="56087" y="42190"/>
                      <a:pt x="56124" y="42153"/>
                      <a:pt x="56161" y="42061"/>
                    </a:cubicBezTo>
                    <a:moveTo>
                      <a:pt x="71867" y="28459"/>
                    </a:moveTo>
                    <a:cubicBezTo>
                      <a:pt x="71387" y="28809"/>
                      <a:pt x="70871" y="29087"/>
                      <a:pt x="70353" y="29456"/>
                    </a:cubicBezTo>
                    <a:cubicBezTo>
                      <a:pt x="70889" y="29105"/>
                      <a:pt x="71406" y="28828"/>
                      <a:pt x="71867" y="28459"/>
                    </a:cubicBezTo>
                    <a:moveTo>
                      <a:pt x="89142" y="17810"/>
                    </a:moveTo>
                    <a:cubicBezTo>
                      <a:pt x="88348" y="18253"/>
                      <a:pt x="87425" y="18567"/>
                      <a:pt x="86632" y="19010"/>
                    </a:cubicBezTo>
                    <a:cubicBezTo>
                      <a:pt x="87425" y="18548"/>
                      <a:pt x="88348" y="18234"/>
                      <a:pt x="89142" y="17810"/>
                    </a:cubicBezTo>
                    <a:moveTo>
                      <a:pt x="107672" y="9929"/>
                    </a:moveTo>
                    <a:cubicBezTo>
                      <a:pt x="106749" y="10243"/>
                      <a:pt x="105808" y="10446"/>
                      <a:pt x="104885" y="10760"/>
                    </a:cubicBezTo>
                    <a:cubicBezTo>
                      <a:pt x="105808" y="10446"/>
                      <a:pt x="106768" y="10243"/>
                      <a:pt x="107672" y="9929"/>
                    </a:cubicBezTo>
                    <a:moveTo>
                      <a:pt x="126497" y="4669"/>
                    </a:moveTo>
                    <a:cubicBezTo>
                      <a:pt x="126054" y="4743"/>
                      <a:pt x="125666" y="4780"/>
                      <a:pt x="125224" y="4872"/>
                    </a:cubicBezTo>
                    <a:cubicBezTo>
                      <a:pt x="125648" y="4762"/>
                      <a:pt x="126054" y="4762"/>
                      <a:pt x="126497" y="4669"/>
                    </a:cubicBezTo>
                    <a:moveTo>
                      <a:pt x="304210" y="232010"/>
                    </a:moveTo>
                    <a:cubicBezTo>
                      <a:pt x="310134" y="231770"/>
                      <a:pt x="316261" y="231604"/>
                      <a:pt x="322629" y="231567"/>
                    </a:cubicBezTo>
                    <a:cubicBezTo>
                      <a:pt x="316353" y="231604"/>
                      <a:pt x="310226" y="231770"/>
                      <a:pt x="304210" y="232010"/>
                    </a:cubicBezTo>
                    <a:moveTo>
                      <a:pt x="268534" y="234501"/>
                    </a:moveTo>
                    <a:cubicBezTo>
                      <a:pt x="275178" y="233781"/>
                      <a:pt x="282099" y="233154"/>
                      <a:pt x="289408" y="232674"/>
                    </a:cubicBezTo>
                    <a:cubicBezTo>
                      <a:pt x="282209" y="233154"/>
                      <a:pt x="275251" y="233744"/>
                      <a:pt x="268534" y="234501"/>
                    </a:cubicBezTo>
                    <a:moveTo>
                      <a:pt x="236918" y="239595"/>
                    </a:moveTo>
                    <a:cubicBezTo>
                      <a:pt x="243839" y="238045"/>
                      <a:pt x="251075" y="236698"/>
                      <a:pt x="259065" y="235572"/>
                    </a:cubicBezTo>
                    <a:cubicBezTo>
                      <a:pt x="251278" y="236661"/>
                      <a:pt x="243913" y="238045"/>
                      <a:pt x="236918" y="239595"/>
                    </a:cubicBezTo>
                    <a:moveTo>
                      <a:pt x="209549" y="247753"/>
                    </a:moveTo>
                    <a:cubicBezTo>
                      <a:pt x="216027" y="245169"/>
                      <a:pt x="223076" y="242862"/>
                      <a:pt x="230865" y="240906"/>
                    </a:cubicBezTo>
                    <a:cubicBezTo>
                      <a:pt x="223261" y="242825"/>
                      <a:pt x="216137" y="245132"/>
                      <a:pt x="209549" y="247753"/>
                    </a:cubicBezTo>
                    <a:moveTo>
                      <a:pt x="332022" y="231198"/>
                    </a:moveTo>
                    <a:cubicBezTo>
                      <a:pt x="274975" y="231198"/>
                      <a:pt x="235368" y="236642"/>
                      <a:pt x="207242" y="248343"/>
                    </a:cubicBezTo>
                    <a:lnTo>
                      <a:pt x="207168" y="248380"/>
                    </a:lnTo>
                    <a:lnTo>
                      <a:pt x="207168" y="312071"/>
                    </a:lnTo>
                    <a:lnTo>
                      <a:pt x="280272" y="312071"/>
                    </a:lnTo>
                    <a:lnTo>
                      <a:pt x="280346" y="405385"/>
                    </a:lnTo>
                    <a:cubicBezTo>
                      <a:pt x="279902" y="405699"/>
                      <a:pt x="239817" y="438200"/>
                      <a:pt x="191646" y="438200"/>
                    </a:cubicBezTo>
                    <a:lnTo>
                      <a:pt x="190096" y="438200"/>
                    </a:lnTo>
                    <a:cubicBezTo>
                      <a:pt x="151265" y="437849"/>
                      <a:pt x="130317" y="427495"/>
                      <a:pt x="117694" y="402488"/>
                    </a:cubicBezTo>
                    <a:cubicBezTo>
                      <a:pt x="105567" y="378421"/>
                      <a:pt x="100585" y="338722"/>
                      <a:pt x="100585" y="265618"/>
                    </a:cubicBezTo>
                    <a:cubicBezTo>
                      <a:pt x="100585" y="193824"/>
                      <a:pt x="105641" y="154163"/>
                      <a:pt x="118044" y="128712"/>
                    </a:cubicBezTo>
                    <a:cubicBezTo>
                      <a:pt x="131536" y="101065"/>
                      <a:pt x="155307" y="88736"/>
                      <a:pt x="195098" y="88736"/>
                    </a:cubicBezTo>
                    <a:cubicBezTo>
                      <a:pt x="261557" y="88736"/>
                      <a:pt x="334477" y="96727"/>
                      <a:pt x="361921" y="99755"/>
                    </a:cubicBezTo>
                    <a:cubicBezTo>
                      <a:pt x="368251" y="100437"/>
                      <a:pt x="372016" y="100825"/>
                      <a:pt x="372865" y="100825"/>
                    </a:cubicBezTo>
                    <a:lnTo>
                      <a:pt x="372976" y="100825"/>
                    </a:lnTo>
                    <a:lnTo>
                      <a:pt x="372976" y="22867"/>
                    </a:lnTo>
                    <a:lnTo>
                      <a:pt x="372865" y="22867"/>
                    </a:lnTo>
                    <a:cubicBezTo>
                      <a:pt x="300241" y="5131"/>
                      <a:pt x="255043" y="0"/>
                      <a:pt x="171437" y="0"/>
                    </a:cubicBezTo>
                    <a:cubicBezTo>
                      <a:pt x="153904" y="0"/>
                      <a:pt x="137939" y="1790"/>
                      <a:pt x="123267" y="5205"/>
                    </a:cubicBezTo>
                    <a:cubicBezTo>
                      <a:pt x="122824" y="5315"/>
                      <a:pt x="122473" y="5444"/>
                      <a:pt x="122030" y="5555"/>
                    </a:cubicBezTo>
                    <a:cubicBezTo>
                      <a:pt x="115461" y="7142"/>
                      <a:pt x="109111" y="9025"/>
                      <a:pt x="103095" y="11332"/>
                    </a:cubicBezTo>
                    <a:cubicBezTo>
                      <a:pt x="101987" y="11775"/>
                      <a:pt x="100990" y="12292"/>
                      <a:pt x="99920" y="12771"/>
                    </a:cubicBezTo>
                    <a:cubicBezTo>
                      <a:pt x="94790" y="14876"/>
                      <a:pt x="89732" y="17109"/>
                      <a:pt x="85045" y="19766"/>
                    </a:cubicBezTo>
                    <a:cubicBezTo>
                      <a:pt x="83734" y="20486"/>
                      <a:pt x="82571" y="21354"/>
                      <a:pt x="81298" y="22147"/>
                    </a:cubicBezTo>
                    <a:cubicBezTo>
                      <a:pt x="77035" y="24731"/>
                      <a:pt x="72827" y="27388"/>
                      <a:pt x="68933" y="30452"/>
                    </a:cubicBezTo>
                    <a:cubicBezTo>
                      <a:pt x="67789" y="31320"/>
                      <a:pt x="66792" y="32409"/>
                      <a:pt x="65666" y="33350"/>
                    </a:cubicBezTo>
                    <a:cubicBezTo>
                      <a:pt x="61845" y="36524"/>
                      <a:pt x="58154" y="39791"/>
                      <a:pt x="54685" y="43408"/>
                    </a:cubicBezTo>
                    <a:cubicBezTo>
                      <a:pt x="54094" y="44036"/>
                      <a:pt x="53614" y="44793"/>
                      <a:pt x="53005" y="45438"/>
                    </a:cubicBezTo>
                    <a:cubicBezTo>
                      <a:pt x="45161" y="54113"/>
                      <a:pt x="38129" y="63857"/>
                      <a:pt x="32131" y="75079"/>
                    </a:cubicBezTo>
                    <a:cubicBezTo>
                      <a:pt x="9892" y="116955"/>
                      <a:pt x="0" y="175276"/>
                      <a:pt x="0" y="264178"/>
                    </a:cubicBezTo>
                    <a:cubicBezTo>
                      <a:pt x="0" y="317239"/>
                      <a:pt x="2713" y="373401"/>
                      <a:pt x="16315" y="420390"/>
                    </a:cubicBezTo>
                    <a:cubicBezTo>
                      <a:pt x="16278" y="420150"/>
                      <a:pt x="16241" y="419873"/>
                      <a:pt x="16149" y="419633"/>
                    </a:cubicBezTo>
                    <a:cubicBezTo>
                      <a:pt x="23384" y="445010"/>
                      <a:pt x="33811" y="467083"/>
                      <a:pt x="48373" y="484875"/>
                    </a:cubicBezTo>
                    <a:cubicBezTo>
                      <a:pt x="47026" y="483195"/>
                      <a:pt x="45420" y="481774"/>
                      <a:pt x="44146" y="480021"/>
                    </a:cubicBezTo>
                    <a:cubicBezTo>
                      <a:pt x="46417" y="483011"/>
                      <a:pt x="48687" y="485705"/>
                      <a:pt x="50994" y="488289"/>
                    </a:cubicBezTo>
                    <a:cubicBezTo>
                      <a:pt x="51714" y="489046"/>
                      <a:pt x="52470" y="489765"/>
                      <a:pt x="53135" y="490522"/>
                    </a:cubicBezTo>
                    <a:cubicBezTo>
                      <a:pt x="53762" y="491242"/>
                      <a:pt x="54445" y="491870"/>
                      <a:pt x="55127" y="492552"/>
                    </a:cubicBezTo>
                    <a:cubicBezTo>
                      <a:pt x="54851" y="492276"/>
                      <a:pt x="54611" y="491999"/>
                      <a:pt x="54371" y="491722"/>
                    </a:cubicBezTo>
                    <a:cubicBezTo>
                      <a:pt x="56198" y="493678"/>
                      <a:pt x="58191" y="495468"/>
                      <a:pt x="60185" y="497295"/>
                    </a:cubicBezTo>
                    <a:cubicBezTo>
                      <a:pt x="59594" y="496779"/>
                      <a:pt x="58874" y="496428"/>
                      <a:pt x="58321" y="495856"/>
                    </a:cubicBezTo>
                    <a:cubicBezTo>
                      <a:pt x="57250" y="494822"/>
                      <a:pt x="56180" y="493623"/>
                      <a:pt x="55146" y="492552"/>
                    </a:cubicBezTo>
                    <a:cubicBezTo>
                      <a:pt x="56180" y="493660"/>
                      <a:pt x="57047" y="494970"/>
                      <a:pt x="58173" y="496022"/>
                    </a:cubicBezTo>
                    <a:cubicBezTo>
                      <a:pt x="59280" y="497092"/>
                      <a:pt x="60646" y="497812"/>
                      <a:pt x="61790" y="498846"/>
                    </a:cubicBezTo>
                    <a:cubicBezTo>
                      <a:pt x="65445" y="502113"/>
                      <a:pt x="69358" y="505047"/>
                      <a:pt x="73436" y="507834"/>
                    </a:cubicBezTo>
                    <a:cubicBezTo>
                      <a:pt x="75854" y="509514"/>
                      <a:pt x="78161" y="511378"/>
                      <a:pt x="80763" y="512891"/>
                    </a:cubicBezTo>
                    <a:cubicBezTo>
                      <a:pt x="86854" y="516471"/>
                      <a:pt x="93368" y="519572"/>
                      <a:pt x="100418" y="522193"/>
                    </a:cubicBezTo>
                    <a:cubicBezTo>
                      <a:pt x="103926" y="523466"/>
                      <a:pt x="107783" y="524333"/>
                      <a:pt x="111511" y="525367"/>
                    </a:cubicBezTo>
                    <a:cubicBezTo>
                      <a:pt x="115774" y="526567"/>
                      <a:pt x="120056" y="527748"/>
                      <a:pt x="124670" y="528634"/>
                    </a:cubicBezTo>
                    <a:cubicBezTo>
                      <a:pt x="128933" y="529427"/>
                      <a:pt x="133344" y="529981"/>
                      <a:pt x="137828" y="530461"/>
                    </a:cubicBezTo>
                    <a:cubicBezTo>
                      <a:pt x="142516" y="530978"/>
                      <a:pt x="147371" y="531328"/>
                      <a:pt x="152390" y="531531"/>
                    </a:cubicBezTo>
                    <a:cubicBezTo>
                      <a:pt x="155325" y="531642"/>
                      <a:pt x="157872" y="532122"/>
                      <a:pt x="160898" y="532122"/>
                    </a:cubicBezTo>
                    <a:cubicBezTo>
                      <a:pt x="164073" y="532122"/>
                      <a:pt x="167377" y="532048"/>
                      <a:pt x="170718" y="531919"/>
                    </a:cubicBezTo>
                    <a:cubicBezTo>
                      <a:pt x="230902" y="529778"/>
                      <a:pt x="258697" y="514976"/>
                      <a:pt x="281822" y="493457"/>
                    </a:cubicBezTo>
                    <a:lnTo>
                      <a:pt x="309063" y="528339"/>
                    </a:lnTo>
                    <a:lnTo>
                      <a:pt x="380857" y="528339"/>
                    </a:lnTo>
                    <a:lnTo>
                      <a:pt x="380857" y="232674"/>
                    </a:lnTo>
                    <a:lnTo>
                      <a:pt x="380746" y="232674"/>
                    </a:lnTo>
                    <a:cubicBezTo>
                      <a:pt x="363526" y="231198"/>
                      <a:pt x="346768" y="231198"/>
                      <a:pt x="332022" y="231198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" name="Freeform: Shape 125">
                <a:extLst>
                  <a:ext uri="{FF2B5EF4-FFF2-40B4-BE49-F238E27FC236}">
                    <a16:creationId xmlns:a16="http://schemas.microsoft.com/office/drawing/2014/main" id="{EB6C08B3-A4BC-CD21-26F5-266C8AB6A225}"/>
                  </a:ext>
                </a:extLst>
              </p:cNvPr>
              <p:cNvSpPr/>
              <p:nvPr/>
            </p:nvSpPr>
            <p:spPr>
              <a:xfrm>
                <a:off x="11332857" y="5482371"/>
                <a:ext cx="4447" cy="14284"/>
              </a:xfrm>
              <a:custGeom>
                <a:avLst/>
                <a:gdLst>
                  <a:gd name="connsiteX0" fmla="*/ 0 w 4447"/>
                  <a:gd name="connsiteY0" fmla="*/ 0 h 14284"/>
                  <a:gd name="connsiteX1" fmla="*/ 4447 w 4447"/>
                  <a:gd name="connsiteY1" fmla="*/ 14285 h 14284"/>
                  <a:gd name="connsiteX2" fmla="*/ 0 w 4447"/>
                  <a:gd name="connsiteY2" fmla="*/ 0 h 1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14284">
                    <a:moveTo>
                      <a:pt x="0" y="0"/>
                    </a:moveTo>
                    <a:cubicBezTo>
                      <a:pt x="1439" y="5057"/>
                      <a:pt x="2897" y="9818"/>
                      <a:pt x="4447" y="14285"/>
                    </a:cubicBezTo>
                    <a:cubicBezTo>
                      <a:pt x="2768" y="9671"/>
                      <a:pt x="1420" y="481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5" name="Freeform: Shape 107">
              <a:extLst>
                <a:ext uri="{FF2B5EF4-FFF2-40B4-BE49-F238E27FC236}">
                  <a16:creationId xmlns:a16="http://schemas.microsoft.com/office/drawing/2014/main" id="{EB795D74-C726-E10A-CA21-5E08F98F3BA1}"/>
                </a:ext>
              </a:extLst>
            </p:cNvPr>
            <p:cNvSpPr/>
            <p:nvPr/>
          </p:nvSpPr>
          <p:spPr>
            <a:xfrm>
              <a:off x="11757897" y="5067703"/>
              <a:ext cx="433345" cy="522598"/>
            </a:xfrm>
            <a:custGeom>
              <a:avLst/>
              <a:gdLst>
                <a:gd name="connsiteX0" fmla="*/ 324105 w 433345"/>
                <a:gd name="connsiteY0" fmla="*/ 0 h 522598"/>
                <a:gd name="connsiteX1" fmla="*/ 211616 w 433345"/>
                <a:gd name="connsiteY1" fmla="*/ 250318 h 522598"/>
                <a:gd name="connsiteX2" fmla="*/ 109278 w 433345"/>
                <a:gd name="connsiteY2" fmla="*/ 55 h 522598"/>
                <a:gd name="connsiteX3" fmla="*/ 109186 w 433345"/>
                <a:gd name="connsiteY3" fmla="*/ 0 h 522598"/>
                <a:gd name="connsiteX4" fmla="*/ 0 w 433345"/>
                <a:gd name="connsiteY4" fmla="*/ 0 h 522598"/>
                <a:gd name="connsiteX5" fmla="*/ 159958 w 433345"/>
                <a:gd name="connsiteY5" fmla="*/ 360519 h 522598"/>
                <a:gd name="connsiteX6" fmla="*/ 159958 w 433345"/>
                <a:gd name="connsiteY6" fmla="*/ 522599 h 522598"/>
                <a:gd name="connsiteX7" fmla="*/ 260506 w 433345"/>
                <a:gd name="connsiteY7" fmla="*/ 522599 h 522598"/>
                <a:gd name="connsiteX8" fmla="*/ 260506 w 433345"/>
                <a:gd name="connsiteY8" fmla="*/ 360556 h 522598"/>
                <a:gd name="connsiteX9" fmla="*/ 433253 w 433345"/>
                <a:gd name="connsiteY9" fmla="*/ 166 h 522598"/>
                <a:gd name="connsiteX10" fmla="*/ 433345 w 433345"/>
                <a:gd name="connsiteY10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345" h="522598">
                  <a:moveTo>
                    <a:pt x="324105" y="0"/>
                  </a:moveTo>
                  <a:lnTo>
                    <a:pt x="211616" y="250318"/>
                  </a:lnTo>
                  <a:lnTo>
                    <a:pt x="109278" y="55"/>
                  </a:lnTo>
                  <a:lnTo>
                    <a:pt x="109186" y="0"/>
                  </a:lnTo>
                  <a:lnTo>
                    <a:pt x="0" y="0"/>
                  </a:lnTo>
                  <a:lnTo>
                    <a:pt x="159958" y="360519"/>
                  </a:lnTo>
                  <a:lnTo>
                    <a:pt x="159958" y="522599"/>
                  </a:lnTo>
                  <a:lnTo>
                    <a:pt x="260506" y="522599"/>
                  </a:lnTo>
                  <a:lnTo>
                    <a:pt x="260506" y="360556"/>
                  </a:lnTo>
                  <a:lnTo>
                    <a:pt x="433253" y="166"/>
                  </a:lnTo>
                  <a:lnTo>
                    <a:pt x="43334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6" name="Graphic 4">
              <a:extLst>
                <a:ext uri="{FF2B5EF4-FFF2-40B4-BE49-F238E27FC236}">
                  <a16:creationId xmlns:a16="http://schemas.microsoft.com/office/drawing/2014/main" id="{8724B432-F275-7D21-0558-45348D8D7B7B}"/>
                </a:ext>
              </a:extLst>
            </p:cNvPr>
            <p:cNvGrpSpPr/>
            <p:nvPr/>
          </p:nvGrpSpPr>
          <p:grpSpPr>
            <a:xfrm>
              <a:off x="0" y="1262271"/>
              <a:ext cx="12174706" cy="2942856"/>
              <a:chOff x="0" y="1262271"/>
              <a:chExt cx="12174706" cy="2942856"/>
            </a:xfrm>
          </p:grpSpPr>
          <p:sp>
            <p:nvSpPr>
              <p:cNvPr id="37" name="Freeform: Shape 109">
                <a:extLst>
                  <a:ext uri="{FF2B5EF4-FFF2-40B4-BE49-F238E27FC236}">
                    <a16:creationId xmlns:a16="http://schemas.microsoft.com/office/drawing/2014/main" id="{B58D3197-16EC-53E8-F9CD-84E50628FFA7}"/>
                  </a:ext>
                </a:extLst>
              </p:cNvPr>
              <p:cNvSpPr/>
              <p:nvPr/>
            </p:nvSpPr>
            <p:spPr>
              <a:xfrm>
                <a:off x="3288536" y="1920871"/>
                <a:ext cx="1974860" cy="1645938"/>
              </a:xfrm>
              <a:custGeom>
                <a:avLst/>
                <a:gdLst>
                  <a:gd name="connsiteX0" fmla="*/ 0 w 1974860"/>
                  <a:gd name="connsiteY0" fmla="*/ 168337 h 1645938"/>
                  <a:gd name="connsiteX1" fmla="*/ 0 w 1974860"/>
                  <a:gd name="connsiteY1" fmla="*/ 1477565 h 1645938"/>
                  <a:gd name="connsiteX2" fmla="*/ 168337 w 1974860"/>
                  <a:gd name="connsiteY2" fmla="*/ 1645939 h 1645938"/>
                  <a:gd name="connsiteX3" fmla="*/ 1974861 w 1974860"/>
                  <a:gd name="connsiteY3" fmla="*/ 1645939 h 1645938"/>
                  <a:gd name="connsiteX4" fmla="*/ 1974861 w 1974860"/>
                  <a:gd name="connsiteY4" fmla="*/ 1316297 h 1645938"/>
                  <a:gd name="connsiteX5" fmla="*/ 329107 w 1974860"/>
                  <a:gd name="connsiteY5" fmla="*/ 1316297 h 1645938"/>
                  <a:gd name="connsiteX6" fmla="*/ 329107 w 1974860"/>
                  <a:gd name="connsiteY6" fmla="*/ 329439 h 1645938"/>
                  <a:gd name="connsiteX7" fmla="*/ 1974861 w 1974860"/>
                  <a:gd name="connsiteY7" fmla="*/ 329439 h 1645938"/>
                  <a:gd name="connsiteX8" fmla="*/ 1974861 w 1974860"/>
                  <a:gd name="connsiteY8" fmla="*/ 0 h 1645938"/>
                  <a:gd name="connsiteX9" fmla="*/ 168337 w 1974860"/>
                  <a:gd name="connsiteY9" fmla="*/ 0 h 1645938"/>
                  <a:gd name="connsiteX10" fmla="*/ 0 w 1974860"/>
                  <a:gd name="connsiteY10" fmla="*/ 168337 h 164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4860" h="1645938">
                    <a:moveTo>
                      <a:pt x="0" y="168337"/>
                    </a:moveTo>
                    <a:lnTo>
                      <a:pt x="0" y="1477565"/>
                    </a:lnTo>
                    <a:cubicBezTo>
                      <a:pt x="0" y="1570398"/>
                      <a:pt x="75540" y="1645939"/>
                      <a:pt x="168337" y="1645939"/>
                    </a:cubicBezTo>
                    <a:lnTo>
                      <a:pt x="1974861" y="1645939"/>
                    </a:lnTo>
                    <a:lnTo>
                      <a:pt x="1974861" y="1316297"/>
                    </a:lnTo>
                    <a:lnTo>
                      <a:pt x="329107" y="1316297"/>
                    </a:lnTo>
                    <a:lnTo>
                      <a:pt x="329107" y="329439"/>
                    </a:lnTo>
                    <a:lnTo>
                      <a:pt x="1974861" y="329439"/>
                    </a:lnTo>
                    <a:lnTo>
                      <a:pt x="1974861" y="0"/>
                    </a:lnTo>
                    <a:lnTo>
                      <a:pt x="168337" y="0"/>
                    </a:lnTo>
                    <a:cubicBezTo>
                      <a:pt x="75540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" name="Freeform: Shape 110">
                <a:extLst>
                  <a:ext uri="{FF2B5EF4-FFF2-40B4-BE49-F238E27FC236}">
                    <a16:creationId xmlns:a16="http://schemas.microsoft.com/office/drawing/2014/main" id="{E83BF752-D1FE-D2EF-7168-C352BB641D3E}"/>
                  </a:ext>
                </a:extLst>
              </p:cNvPr>
              <p:cNvSpPr/>
              <p:nvPr/>
            </p:nvSpPr>
            <p:spPr>
              <a:xfrm>
                <a:off x="10200012" y="1262271"/>
                <a:ext cx="1974693" cy="2304409"/>
              </a:xfrm>
              <a:custGeom>
                <a:avLst/>
                <a:gdLst>
                  <a:gd name="connsiteX0" fmla="*/ 1974694 w 1974693"/>
                  <a:gd name="connsiteY0" fmla="*/ 988021 h 2304409"/>
                  <a:gd name="connsiteX1" fmla="*/ 1974694 w 1974693"/>
                  <a:gd name="connsiteY1" fmla="*/ 658582 h 2304409"/>
                  <a:gd name="connsiteX2" fmla="*/ 329235 w 1974693"/>
                  <a:gd name="connsiteY2" fmla="*/ 658582 h 2304409"/>
                  <a:gd name="connsiteX3" fmla="*/ 329235 w 1974693"/>
                  <a:gd name="connsiteY3" fmla="*/ 0 h 2304409"/>
                  <a:gd name="connsiteX4" fmla="*/ 0 w 1974693"/>
                  <a:gd name="connsiteY4" fmla="*/ 0 h 2304409"/>
                  <a:gd name="connsiteX5" fmla="*/ 0 w 1974693"/>
                  <a:gd name="connsiteY5" fmla="*/ 2136073 h 2304409"/>
                  <a:gd name="connsiteX6" fmla="*/ 168374 w 1974693"/>
                  <a:gd name="connsiteY6" fmla="*/ 2304410 h 2304409"/>
                  <a:gd name="connsiteX7" fmla="*/ 1974694 w 1974693"/>
                  <a:gd name="connsiteY7" fmla="*/ 2304410 h 2304409"/>
                  <a:gd name="connsiteX8" fmla="*/ 1974694 w 1974693"/>
                  <a:gd name="connsiteY8" fmla="*/ 1975008 h 2304409"/>
                  <a:gd name="connsiteX9" fmla="*/ 329235 w 1974693"/>
                  <a:gd name="connsiteY9" fmla="*/ 1975008 h 2304409"/>
                  <a:gd name="connsiteX10" fmla="*/ 329235 w 1974693"/>
                  <a:gd name="connsiteY10" fmla="*/ 988021 h 2304409"/>
                  <a:gd name="connsiteX11" fmla="*/ 1974694 w 1974693"/>
                  <a:gd name="connsiteY11" fmla="*/ 988021 h 230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74693" h="2304409">
                    <a:moveTo>
                      <a:pt x="1974694" y="988021"/>
                    </a:moveTo>
                    <a:lnTo>
                      <a:pt x="1974694" y="658582"/>
                    </a:lnTo>
                    <a:lnTo>
                      <a:pt x="329235" y="658582"/>
                    </a:lnTo>
                    <a:lnTo>
                      <a:pt x="329235" y="0"/>
                    </a:lnTo>
                    <a:lnTo>
                      <a:pt x="0" y="0"/>
                    </a:lnTo>
                    <a:lnTo>
                      <a:pt x="0" y="2136073"/>
                    </a:lnTo>
                    <a:cubicBezTo>
                      <a:pt x="0" y="2228870"/>
                      <a:pt x="75540" y="2304410"/>
                      <a:pt x="168374" y="2304410"/>
                    </a:cubicBezTo>
                    <a:lnTo>
                      <a:pt x="1974694" y="2304410"/>
                    </a:lnTo>
                    <a:lnTo>
                      <a:pt x="1974694" y="1975008"/>
                    </a:lnTo>
                    <a:lnTo>
                      <a:pt x="329235" y="1975008"/>
                    </a:lnTo>
                    <a:lnTo>
                      <a:pt x="329235" y="988021"/>
                    </a:lnTo>
                    <a:lnTo>
                      <a:pt x="1974694" y="98802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" name="Freeform: Shape 111">
                <a:extLst>
                  <a:ext uri="{FF2B5EF4-FFF2-40B4-BE49-F238E27FC236}">
                    <a16:creationId xmlns:a16="http://schemas.microsoft.com/office/drawing/2014/main" id="{AC13E84F-0A85-A7DA-F07F-E877AD2C67AC}"/>
                  </a:ext>
                </a:extLst>
              </p:cNvPr>
              <p:cNvSpPr/>
              <p:nvPr/>
            </p:nvSpPr>
            <p:spPr>
              <a:xfrm>
                <a:off x="7895934" y="1920871"/>
                <a:ext cx="1975027" cy="1645957"/>
              </a:xfrm>
              <a:custGeom>
                <a:avLst/>
                <a:gdLst>
                  <a:gd name="connsiteX0" fmla="*/ 0 w 1975027"/>
                  <a:gd name="connsiteY0" fmla="*/ 168337 h 1645957"/>
                  <a:gd name="connsiteX1" fmla="*/ 0 w 1975027"/>
                  <a:gd name="connsiteY1" fmla="*/ 819297 h 1645957"/>
                  <a:gd name="connsiteX2" fmla="*/ 168338 w 1975027"/>
                  <a:gd name="connsiteY2" fmla="*/ 987670 h 1645957"/>
                  <a:gd name="connsiteX3" fmla="*/ 1645902 w 1975027"/>
                  <a:gd name="connsiteY3" fmla="*/ 987670 h 1645957"/>
                  <a:gd name="connsiteX4" fmla="*/ 1645902 w 1975027"/>
                  <a:gd name="connsiteY4" fmla="*/ 1316315 h 1645957"/>
                  <a:gd name="connsiteX5" fmla="*/ 0 w 1975027"/>
                  <a:gd name="connsiteY5" fmla="*/ 1316315 h 1645957"/>
                  <a:gd name="connsiteX6" fmla="*/ 0 w 1975027"/>
                  <a:gd name="connsiteY6" fmla="*/ 1645957 h 1645957"/>
                  <a:gd name="connsiteX7" fmla="*/ 1806691 w 1975027"/>
                  <a:gd name="connsiteY7" fmla="*/ 1645957 h 1645957"/>
                  <a:gd name="connsiteX8" fmla="*/ 1975027 w 1975027"/>
                  <a:gd name="connsiteY8" fmla="*/ 1477583 h 1645957"/>
                  <a:gd name="connsiteX9" fmla="*/ 1975027 w 1975027"/>
                  <a:gd name="connsiteY9" fmla="*/ 826605 h 1645957"/>
                  <a:gd name="connsiteX10" fmla="*/ 1806691 w 1975027"/>
                  <a:gd name="connsiteY10" fmla="*/ 658231 h 1645957"/>
                  <a:gd name="connsiteX11" fmla="*/ 329125 w 1975027"/>
                  <a:gd name="connsiteY11" fmla="*/ 658231 h 1645957"/>
                  <a:gd name="connsiteX12" fmla="*/ 329125 w 1975027"/>
                  <a:gd name="connsiteY12" fmla="*/ 329439 h 1645957"/>
                  <a:gd name="connsiteX13" fmla="*/ 1975027 w 1975027"/>
                  <a:gd name="connsiteY13" fmla="*/ 329439 h 1645957"/>
                  <a:gd name="connsiteX14" fmla="*/ 1975027 w 1975027"/>
                  <a:gd name="connsiteY14" fmla="*/ 0 h 1645957"/>
                  <a:gd name="connsiteX15" fmla="*/ 168338 w 1975027"/>
                  <a:gd name="connsiteY15" fmla="*/ 0 h 1645957"/>
                  <a:gd name="connsiteX16" fmla="*/ 0 w 1975027"/>
                  <a:gd name="connsiteY16" fmla="*/ 168337 h 1645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5027" h="1645957">
                    <a:moveTo>
                      <a:pt x="0" y="168337"/>
                    </a:moveTo>
                    <a:lnTo>
                      <a:pt x="0" y="819297"/>
                    </a:lnTo>
                    <a:cubicBezTo>
                      <a:pt x="0" y="912130"/>
                      <a:pt x="75541" y="987670"/>
                      <a:pt x="168338" y="987670"/>
                    </a:cubicBezTo>
                    <a:lnTo>
                      <a:pt x="1645902" y="987670"/>
                    </a:lnTo>
                    <a:lnTo>
                      <a:pt x="1645902" y="1316315"/>
                    </a:lnTo>
                    <a:lnTo>
                      <a:pt x="0" y="1316315"/>
                    </a:lnTo>
                    <a:lnTo>
                      <a:pt x="0" y="1645957"/>
                    </a:lnTo>
                    <a:lnTo>
                      <a:pt x="1806691" y="1645957"/>
                    </a:lnTo>
                    <a:cubicBezTo>
                      <a:pt x="1899524" y="1645957"/>
                      <a:pt x="1975027" y="1570417"/>
                      <a:pt x="1975027" y="1477583"/>
                    </a:cubicBezTo>
                    <a:lnTo>
                      <a:pt x="1975027" y="826605"/>
                    </a:lnTo>
                    <a:cubicBezTo>
                      <a:pt x="1975027" y="733772"/>
                      <a:pt x="1899524" y="658231"/>
                      <a:pt x="1806691" y="658231"/>
                    </a:cubicBezTo>
                    <a:lnTo>
                      <a:pt x="329125" y="658231"/>
                    </a:lnTo>
                    <a:lnTo>
                      <a:pt x="329125" y="329439"/>
                    </a:lnTo>
                    <a:lnTo>
                      <a:pt x="1975027" y="329439"/>
                    </a:lnTo>
                    <a:lnTo>
                      <a:pt x="1975027" y="0"/>
                    </a:lnTo>
                    <a:lnTo>
                      <a:pt x="168338" y="0"/>
                    </a:lnTo>
                    <a:cubicBezTo>
                      <a:pt x="75541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" name="Freeform: Shape 112">
                <a:extLst>
                  <a:ext uri="{FF2B5EF4-FFF2-40B4-BE49-F238E27FC236}">
                    <a16:creationId xmlns:a16="http://schemas.microsoft.com/office/drawing/2014/main" id="{6981B393-EC40-D682-87BC-14B64C88FBED}"/>
                  </a:ext>
                </a:extLst>
              </p:cNvPr>
              <p:cNvSpPr/>
              <p:nvPr/>
            </p:nvSpPr>
            <p:spPr>
              <a:xfrm>
                <a:off x="5592466" y="1920853"/>
                <a:ext cx="1974934" cy="1645827"/>
              </a:xfrm>
              <a:custGeom>
                <a:avLst/>
                <a:gdLst>
                  <a:gd name="connsiteX0" fmla="*/ 1645329 w 1974934"/>
                  <a:gd name="connsiteY0" fmla="*/ 1316555 h 1645827"/>
                  <a:gd name="connsiteX1" fmla="*/ 329051 w 1974934"/>
                  <a:gd name="connsiteY1" fmla="*/ 1316555 h 1645827"/>
                  <a:gd name="connsiteX2" fmla="*/ 329051 w 1974934"/>
                  <a:gd name="connsiteY2" fmla="*/ 329476 h 1645827"/>
                  <a:gd name="connsiteX3" fmla="*/ 1645329 w 1974934"/>
                  <a:gd name="connsiteY3" fmla="*/ 329476 h 1645827"/>
                  <a:gd name="connsiteX4" fmla="*/ 1645329 w 1974934"/>
                  <a:gd name="connsiteY4" fmla="*/ 1316555 h 1645827"/>
                  <a:gd name="connsiteX5" fmla="*/ 1806598 w 1974934"/>
                  <a:gd name="connsiteY5" fmla="*/ 0 h 1645827"/>
                  <a:gd name="connsiteX6" fmla="*/ 168337 w 1974934"/>
                  <a:gd name="connsiteY6" fmla="*/ 0 h 1645827"/>
                  <a:gd name="connsiteX7" fmla="*/ 0 w 1974934"/>
                  <a:gd name="connsiteY7" fmla="*/ 168337 h 1645827"/>
                  <a:gd name="connsiteX8" fmla="*/ 0 w 1974934"/>
                  <a:gd name="connsiteY8" fmla="*/ 1477491 h 1645827"/>
                  <a:gd name="connsiteX9" fmla="*/ 168337 w 1974934"/>
                  <a:gd name="connsiteY9" fmla="*/ 1645828 h 1645827"/>
                  <a:gd name="connsiteX10" fmla="*/ 1806598 w 1974934"/>
                  <a:gd name="connsiteY10" fmla="*/ 1645828 h 1645827"/>
                  <a:gd name="connsiteX11" fmla="*/ 1974934 w 1974934"/>
                  <a:gd name="connsiteY11" fmla="*/ 1477491 h 1645827"/>
                  <a:gd name="connsiteX12" fmla="*/ 1974934 w 1974934"/>
                  <a:gd name="connsiteY12" fmla="*/ 168337 h 1645827"/>
                  <a:gd name="connsiteX13" fmla="*/ 1806598 w 1974934"/>
                  <a:gd name="connsiteY13" fmla="*/ 0 h 164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4934" h="1645827">
                    <a:moveTo>
                      <a:pt x="1645329" y="1316555"/>
                    </a:moveTo>
                    <a:lnTo>
                      <a:pt x="329051" y="1316555"/>
                    </a:lnTo>
                    <a:lnTo>
                      <a:pt x="329051" y="329476"/>
                    </a:lnTo>
                    <a:lnTo>
                      <a:pt x="1645329" y="329476"/>
                    </a:lnTo>
                    <a:lnTo>
                      <a:pt x="1645329" y="1316555"/>
                    </a:lnTo>
                    <a:close/>
                    <a:moveTo>
                      <a:pt x="1806598" y="0"/>
                    </a:moveTo>
                    <a:lnTo>
                      <a:pt x="168337" y="0"/>
                    </a:lnTo>
                    <a:cubicBezTo>
                      <a:pt x="75504" y="0"/>
                      <a:pt x="0" y="75503"/>
                      <a:pt x="0" y="168337"/>
                    </a:cubicBezTo>
                    <a:lnTo>
                      <a:pt x="0" y="1477491"/>
                    </a:lnTo>
                    <a:cubicBezTo>
                      <a:pt x="0" y="1570324"/>
                      <a:pt x="75504" y="1645828"/>
                      <a:pt x="168337" y="1645828"/>
                    </a:cubicBezTo>
                    <a:lnTo>
                      <a:pt x="1806598" y="1645828"/>
                    </a:lnTo>
                    <a:cubicBezTo>
                      <a:pt x="1899394" y="1645828"/>
                      <a:pt x="1974934" y="1570324"/>
                      <a:pt x="1974934" y="1477491"/>
                    </a:cubicBezTo>
                    <a:lnTo>
                      <a:pt x="1974934" y="168337"/>
                    </a:lnTo>
                    <a:cubicBezTo>
                      <a:pt x="1974934" y="75503"/>
                      <a:pt x="1899394" y="0"/>
                      <a:pt x="1806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" name="Freeform: Shape 113">
                <a:extLst>
                  <a:ext uri="{FF2B5EF4-FFF2-40B4-BE49-F238E27FC236}">
                    <a16:creationId xmlns:a16="http://schemas.microsoft.com/office/drawing/2014/main" id="{12F1B932-0DD3-2152-B70D-E3E303C0DDBD}"/>
                  </a:ext>
                </a:extLst>
              </p:cNvPr>
              <p:cNvSpPr/>
              <p:nvPr/>
            </p:nvSpPr>
            <p:spPr>
              <a:xfrm>
                <a:off x="0" y="2752921"/>
                <a:ext cx="2626964" cy="1452206"/>
              </a:xfrm>
              <a:custGeom>
                <a:avLst/>
                <a:gdLst>
                  <a:gd name="connsiteX0" fmla="*/ 2626466 w 2626964"/>
                  <a:gd name="connsiteY0" fmla="*/ 445582 h 1452206"/>
                  <a:gd name="connsiteX1" fmla="*/ 1309247 w 2626964"/>
                  <a:gd name="connsiteY1" fmla="*/ 1106360 h 1452206"/>
                  <a:gd name="connsiteX2" fmla="*/ 322684 w 2626964"/>
                  <a:gd name="connsiteY2" fmla="*/ 611962 h 1452206"/>
                  <a:gd name="connsiteX3" fmla="*/ 322684 w 2626964"/>
                  <a:gd name="connsiteY3" fmla="*/ 0 h 1452206"/>
                  <a:gd name="connsiteX4" fmla="*/ 0 w 2626964"/>
                  <a:gd name="connsiteY4" fmla="*/ 197091 h 1452206"/>
                  <a:gd name="connsiteX5" fmla="*/ 0 w 2626964"/>
                  <a:gd name="connsiteY5" fmla="*/ 707029 h 1452206"/>
                  <a:gd name="connsiteX6" fmla="*/ 24971 w 2626964"/>
                  <a:gd name="connsiteY6" fmla="*/ 795248 h 1452206"/>
                  <a:gd name="connsiteX7" fmla="*/ 92390 w 2626964"/>
                  <a:gd name="connsiteY7" fmla="*/ 857297 h 1452206"/>
                  <a:gd name="connsiteX8" fmla="*/ 1233725 w 2626964"/>
                  <a:gd name="connsiteY8" fmla="*/ 1434194 h 1452206"/>
                  <a:gd name="connsiteX9" fmla="*/ 1309653 w 2626964"/>
                  <a:gd name="connsiteY9" fmla="*/ 1452207 h 1452206"/>
                  <a:gd name="connsiteX10" fmla="*/ 1384879 w 2626964"/>
                  <a:gd name="connsiteY10" fmla="*/ 1434581 h 1452206"/>
                  <a:gd name="connsiteX11" fmla="*/ 2533762 w 2626964"/>
                  <a:gd name="connsiteY11" fmla="*/ 861025 h 1452206"/>
                  <a:gd name="connsiteX12" fmla="*/ 2601865 w 2626964"/>
                  <a:gd name="connsiteY12" fmla="*/ 798810 h 1452206"/>
                  <a:gd name="connsiteX13" fmla="*/ 2626965 w 2626964"/>
                  <a:gd name="connsiteY13" fmla="*/ 710074 h 1452206"/>
                  <a:gd name="connsiteX14" fmla="*/ 2626448 w 2626964"/>
                  <a:gd name="connsiteY14" fmla="*/ 445748 h 1452206"/>
                  <a:gd name="connsiteX15" fmla="*/ 2626448 w 2626964"/>
                  <a:gd name="connsiteY15" fmla="*/ 445582 h 14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26964" h="1452206">
                    <a:moveTo>
                      <a:pt x="2626466" y="445582"/>
                    </a:moveTo>
                    <a:lnTo>
                      <a:pt x="1309247" y="1106360"/>
                    </a:lnTo>
                    <a:lnTo>
                      <a:pt x="322684" y="611962"/>
                    </a:lnTo>
                    <a:lnTo>
                      <a:pt x="322684" y="0"/>
                    </a:lnTo>
                    <a:lnTo>
                      <a:pt x="0" y="197091"/>
                    </a:lnTo>
                    <a:lnTo>
                      <a:pt x="0" y="707029"/>
                    </a:lnTo>
                    <a:cubicBezTo>
                      <a:pt x="0" y="738220"/>
                      <a:pt x="8637" y="768727"/>
                      <a:pt x="24971" y="795248"/>
                    </a:cubicBezTo>
                    <a:cubicBezTo>
                      <a:pt x="41286" y="821788"/>
                      <a:pt x="64596" y="843216"/>
                      <a:pt x="92390" y="857297"/>
                    </a:cubicBezTo>
                    <a:lnTo>
                      <a:pt x="1233725" y="1434194"/>
                    </a:lnTo>
                    <a:cubicBezTo>
                      <a:pt x="1257478" y="1446208"/>
                      <a:pt x="1283574" y="1452207"/>
                      <a:pt x="1309653" y="1452207"/>
                    </a:cubicBezTo>
                    <a:cubicBezTo>
                      <a:pt x="1335472" y="1452207"/>
                      <a:pt x="1361292" y="1446319"/>
                      <a:pt x="1384879" y="1434581"/>
                    </a:cubicBezTo>
                    <a:lnTo>
                      <a:pt x="2533762" y="861025"/>
                    </a:lnTo>
                    <a:cubicBezTo>
                      <a:pt x="2561852" y="847017"/>
                      <a:pt x="2585402" y="825498"/>
                      <a:pt x="2601865" y="798810"/>
                    </a:cubicBezTo>
                    <a:cubicBezTo>
                      <a:pt x="2618327" y="772123"/>
                      <a:pt x="2627038" y="741413"/>
                      <a:pt x="2626965" y="710074"/>
                    </a:cubicBezTo>
                    <a:lnTo>
                      <a:pt x="2626448" y="445748"/>
                    </a:lnTo>
                    <a:lnTo>
                      <a:pt x="2626448" y="445582"/>
                    </a:lnTo>
                    <a:close/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" name="Freeform: Shape 114">
                <a:extLst>
                  <a:ext uri="{FF2B5EF4-FFF2-40B4-BE49-F238E27FC236}">
                    <a16:creationId xmlns:a16="http://schemas.microsoft.com/office/drawing/2014/main" id="{3C18AF68-E94C-2008-A9D8-30C3BDEE7E6A}"/>
                  </a:ext>
                </a:extLst>
              </p:cNvPr>
              <p:cNvSpPr/>
              <p:nvPr/>
            </p:nvSpPr>
            <p:spPr>
              <a:xfrm>
                <a:off x="0" y="1282398"/>
                <a:ext cx="2626964" cy="1452213"/>
              </a:xfrm>
              <a:custGeom>
                <a:avLst/>
                <a:gdLst>
                  <a:gd name="connsiteX0" fmla="*/ 2602031 w 2626964"/>
                  <a:gd name="connsiteY0" fmla="*/ 656984 h 1452213"/>
                  <a:gd name="connsiteX1" fmla="*/ 2534574 w 2626964"/>
                  <a:gd name="connsiteY1" fmla="*/ 594935 h 1452213"/>
                  <a:gd name="connsiteX2" fmla="*/ 1393240 w 2626964"/>
                  <a:gd name="connsiteY2" fmla="*/ 18039 h 1452213"/>
                  <a:gd name="connsiteX3" fmla="*/ 1242123 w 2626964"/>
                  <a:gd name="connsiteY3" fmla="*/ 17633 h 1452213"/>
                  <a:gd name="connsiteX4" fmla="*/ 93203 w 2626964"/>
                  <a:gd name="connsiteY4" fmla="*/ 591152 h 1452213"/>
                  <a:gd name="connsiteX5" fmla="*/ 25100 w 2626964"/>
                  <a:gd name="connsiteY5" fmla="*/ 653367 h 1452213"/>
                  <a:gd name="connsiteX6" fmla="*/ 0 w 2626964"/>
                  <a:gd name="connsiteY6" fmla="*/ 742103 h 1452213"/>
                  <a:gd name="connsiteX7" fmla="*/ 517 w 2626964"/>
                  <a:gd name="connsiteY7" fmla="*/ 1006466 h 1452213"/>
                  <a:gd name="connsiteX8" fmla="*/ 517 w 2626964"/>
                  <a:gd name="connsiteY8" fmla="*/ 1006632 h 1452213"/>
                  <a:gd name="connsiteX9" fmla="*/ 1317700 w 2626964"/>
                  <a:gd name="connsiteY9" fmla="*/ 345854 h 1452213"/>
                  <a:gd name="connsiteX10" fmla="*/ 2304299 w 2626964"/>
                  <a:gd name="connsiteY10" fmla="*/ 840289 h 1452213"/>
                  <a:gd name="connsiteX11" fmla="*/ 2304299 w 2626964"/>
                  <a:gd name="connsiteY11" fmla="*/ 1452214 h 1452213"/>
                  <a:gd name="connsiteX12" fmla="*/ 2626965 w 2626964"/>
                  <a:gd name="connsiteY12" fmla="*/ 1255160 h 1452213"/>
                  <a:gd name="connsiteX13" fmla="*/ 2626965 w 2626964"/>
                  <a:gd name="connsiteY13" fmla="*/ 745167 h 1452213"/>
                  <a:gd name="connsiteX14" fmla="*/ 2602031 w 2626964"/>
                  <a:gd name="connsiteY14" fmla="*/ 656984 h 1452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6964" h="1452213">
                    <a:moveTo>
                      <a:pt x="2602031" y="656984"/>
                    </a:moveTo>
                    <a:cubicBezTo>
                      <a:pt x="2585679" y="630444"/>
                      <a:pt x="2562369" y="608980"/>
                      <a:pt x="2534574" y="594935"/>
                    </a:cubicBezTo>
                    <a:lnTo>
                      <a:pt x="1393240" y="18039"/>
                    </a:lnTo>
                    <a:cubicBezTo>
                      <a:pt x="1345993" y="-5861"/>
                      <a:pt x="1289462" y="-6028"/>
                      <a:pt x="1242123" y="17633"/>
                    </a:cubicBezTo>
                    <a:lnTo>
                      <a:pt x="93203" y="591152"/>
                    </a:lnTo>
                    <a:cubicBezTo>
                      <a:pt x="65113" y="605197"/>
                      <a:pt x="41563" y="626679"/>
                      <a:pt x="25100" y="653367"/>
                    </a:cubicBezTo>
                    <a:cubicBezTo>
                      <a:pt x="8638" y="680054"/>
                      <a:pt x="-37" y="710765"/>
                      <a:pt x="0" y="742103"/>
                    </a:cubicBezTo>
                    <a:lnTo>
                      <a:pt x="517" y="1006466"/>
                    </a:lnTo>
                    <a:lnTo>
                      <a:pt x="517" y="1006632"/>
                    </a:lnTo>
                    <a:lnTo>
                      <a:pt x="1317700" y="345854"/>
                    </a:lnTo>
                    <a:lnTo>
                      <a:pt x="2304299" y="840289"/>
                    </a:lnTo>
                    <a:lnTo>
                      <a:pt x="2304299" y="1452214"/>
                    </a:lnTo>
                    <a:lnTo>
                      <a:pt x="2626965" y="1255160"/>
                    </a:lnTo>
                    <a:lnTo>
                      <a:pt x="2626965" y="745167"/>
                    </a:lnTo>
                    <a:cubicBezTo>
                      <a:pt x="2626965" y="714013"/>
                      <a:pt x="2618346" y="683505"/>
                      <a:pt x="2602031" y="656984"/>
                    </a:cubicBezTo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92" name="Imagen 9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05" y="10425444"/>
            <a:ext cx="3219744" cy="67548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5330" y="1942175"/>
            <a:ext cx="16549369" cy="930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2950" spc="85" dirty="0">
                <a:latin typeface="EffraTrial-Thin"/>
                <a:cs typeface="EffraTrial-Thin"/>
              </a:rPr>
              <a:t>COST</a:t>
            </a:r>
            <a:r>
              <a:rPr sz="2950" spc="315" dirty="0">
                <a:latin typeface="EffraTrial-Thin"/>
                <a:cs typeface="EffraTrial-Thin"/>
              </a:rPr>
              <a:t> </a:t>
            </a:r>
            <a:r>
              <a:rPr sz="2950" spc="110" dirty="0">
                <a:latin typeface="EffraTrial-Thin"/>
                <a:cs typeface="EffraTrial-Thin"/>
              </a:rPr>
              <a:t>provides</a:t>
            </a:r>
            <a:r>
              <a:rPr sz="2950" spc="315" dirty="0">
                <a:latin typeface="EffraTrial-Thin"/>
                <a:cs typeface="EffraTrial-Thin"/>
              </a:rPr>
              <a:t> </a:t>
            </a:r>
            <a:r>
              <a:rPr sz="2950" spc="114" dirty="0">
                <a:latin typeface="EffraTrial-Thin"/>
                <a:cs typeface="EffraTrial-Thin"/>
              </a:rPr>
              <a:t>networking</a:t>
            </a:r>
            <a:r>
              <a:rPr sz="2950" spc="320" dirty="0">
                <a:latin typeface="EffraTrial-Thin"/>
                <a:cs typeface="EffraTrial-Thin"/>
              </a:rPr>
              <a:t> </a:t>
            </a:r>
            <a:r>
              <a:rPr sz="2950" spc="130" dirty="0">
                <a:latin typeface="EffraTrial-Thin"/>
                <a:cs typeface="EffraTrial-Thin"/>
              </a:rPr>
              <a:t>opportunities</a:t>
            </a:r>
            <a:r>
              <a:rPr sz="2950" spc="315" dirty="0">
                <a:latin typeface="EffraTrial-Thin"/>
                <a:cs typeface="EffraTrial-Thin"/>
              </a:rPr>
              <a:t> </a:t>
            </a:r>
            <a:r>
              <a:rPr sz="2950" spc="75" dirty="0">
                <a:latin typeface="EffraTrial-Thin"/>
                <a:cs typeface="EffraTrial-Thin"/>
              </a:rPr>
              <a:t>for</a:t>
            </a:r>
            <a:r>
              <a:rPr sz="2950" spc="315" dirty="0">
                <a:latin typeface="EffraTrial-Thin"/>
                <a:cs typeface="EffraTrial-Thin"/>
              </a:rPr>
              <a:t> </a:t>
            </a:r>
            <a:r>
              <a:rPr sz="2950" spc="120" dirty="0">
                <a:latin typeface="EffraTrial-Thin"/>
                <a:cs typeface="EffraTrial-Thin"/>
              </a:rPr>
              <a:t>researchers</a:t>
            </a:r>
            <a:r>
              <a:rPr sz="2950" spc="315" dirty="0">
                <a:latin typeface="EffraTrial-Thin"/>
                <a:cs typeface="EffraTrial-Thin"/>
              </a:rPr>
              <a:t> </a:t>
            </a:r>
            <a:r>
              <a:rPr sz="2950" spc="95" dirty="0">
                <a:latin typeface="EffraTrial-Thin"/>
                <a:cs typeface="EffraTrial-Thin"/>
              </a:rPr>
              <a:t>and</a:t>
            </a:r>
            <a:r>
              <a:rPr sz="2950" spc="315" dirty="0">
                <a:latin typeface="EffraTrial-Thin"/>
                <a:cs typeface="EffraTrial-Thin"/>
              </a:rPr>
              <a:t> </a:t>
            </a:r>
            <a:r>
              <a:rPr sz="2950" spc="105" dirty="0">
                <a:latin typeface="EffraTrial-Thin"/>
                <a:cs typeface="EffraTrial-Thin"/>
              </a:rPr>
              <a:t>innovators</a:t>
            </a:r>
            <a:r>
              <a:rPr sz="2950" spc="315" dirty="0">
                <a:latin typeface="EffraTrial-Thin"/>
                <a:cs typeface="EffraTrial-Thin"/>
              </a:rPr>
              <a:t> </a:t>
            </a:r>
            <a:r>
              <a:rPr sz="2950" spc="70" dirty="0">
                <a:latin typeface="EffraTrial-Thin"/>
                <a:cs typeface="EffraTrial-Thin"/>
              </a:rPr>
              <a:t>in</a:t>
            </a:r>
            <a:r>
              <a:rPr sz="2950" spc="320" dirty="0">
                <a:latin typeface="EffraTrial-Thin"/>
                <a:cs typeface="EffraTrial-Thin"/>
              </a:rPr>
              <a:t> </a:t>
            </a:r>
            <a:r>
              <a:rPr sz="2950" spc="105" dirty="0">
                <a:latin typeface="EffraTrial-Thin"/>
                <a:cs typeface="EffraTrial-Thin"/>
              </a:rPr>
              <a:t>order</a:t>
            </a:r>
            <a:r>
              <a:rPr sz="2950" spc="315" dirty="0">
                <a:latin typeface="EffraTrial-Thin"/>
                <a:cs typeface="EffraTrial-Thin"/>
              </a:rPr>
              <a:t> </a:t>
            </a:r>
            <a:r>
              <a:rPr sz="2950" dirty="0">
                <a:latin typeface="EffraTrial-Thin"/>
                <a:cs typeface="EffraTrial-Thin"/>
              </a:rPr>
              <a:t>to</a:t>
            </a:r>
            <a:r>
              <a:rPr sz="2950" spc="315" dirty="0">
                <a:latin typeface="EffraTrial-Thin"/>
                <a:cs typeface="EffraTrial-Thin"/>
              </a:rPr>
              <a:t> </a:t>
            </a:r>
            <a:r>
              <a:rPr sz="2950" spc="130" dirty="0">
                <a:latin typeface="EffraTrial-Thin"/>
                <a:cs typeface="EffraTrial-Thin"/>
              </a:rPr>
              <a:t>strengthen </a:t>
            </a:r>
            <a:r>
              <a:rPr sz="2950" spc="100" dirty="0">
                <a:latin typeface="EffraTrial-Thin"/>
                <a:cs typeface="EffraTrial-Thin"/>
              </a:rPr>
              <a:t>Europe’s</a:t>
            </a:r>
            <a:r>
              <a:rPr sz="2950" spc="315" dirty="0">
                <a:latin typeface="EffraTrial-Thin"/>
                <a:cs typeface="EffraTrial-Thin"/>
              </a:rPr>
              <a:t> </a:t>
            </a:r>
            <a:r>
              <a:rPr sz="2950" spc="125" dirty="0">
                <a:latin typeface="EffraTrial-Thin"/>
                <a:cs typeface="EffraTrial-Thin"/>
              </a:rPr>
              <a:t>capacity</a:t>
            </a:r>
            <a:r>
              <a:rPr sz="2950" spc="325" dirty="0">
                <a:latin typeface="EffraTrial-Thin"/>
                <a:cs typeface="EffraTrial-Thin"/>
              </a:rPr>
              <a:t> </a:t>
            </a:r>
            <a:r>
              <a:rPr sz="2950" dirty="0">
                <a:latin typeface="EffraTrial-Thin"/>
                <a:cs typeface="EffraTrial-Thin"/>
              </a:rPr>
              <a:t>to</a:t>
            </a:r>
            <a:r>
              <a:rPr sz="2950" spc="325" dirty="0">
                <a:latin typeface="EffraTrial-Thin"/>
                <a:cs typeface="EffraTrial-Thin"/>
              </a:rPr>
              <a:t> </a:t>
            </a:r>
            <a:r>
              <a:rPr sz="2950" spc="114" dirty="0">
                <a:latin typeface="EffraTrial-Thin"/>
                <a:cs typeface="EffraTrial-Thin"/>
              </a:rPr>
              <a:t>address</a:t>
            </a:r>
            <a:r>
              <a:rPr sz="2950" spc="325" dirty="0">
                <a:latin typeface="EffraTrial-Thin"/>
                <a:cs typeface="EffraTrial-Thin"/>
              </a:rPr>
              <a:t> </a:t>
            </a:r>
            <a:r>
              <a:rPr sz="2950" spc="140" dirty="0">
                <a:latin typeface="EffraTrial-Thin"/>
                <a:cs typeface="EffraTrial-Thin"/>
              </a:rPr>
              <a:t>scientific,</a:t>
            </a:r>
            <a:r>
              <a:rPr sz="2950" spc="320" dirty="0">
                <a:latin typeface="EffraTrial-Thin"/>
                <a:cs typeface="EffraTrial-Thin"/>
              </a:rPr>
              <a:t> </a:t>
            </a:r>
            <a:r>
              <a:rPr sz="2950" spc="125" dirty="0">
                <a:latin typeface="EffraTrial-Thin"/>
                <a:cs typeface="EffraTrial-Thin"/>
              </a:rPr>
              <a:t>technological</a:t>
            </a:r>
            <a:r>
              <a:rPr sz="2950" spc="325" dirty="0">
                <a:latin typeface="EffraTrial-Thin"/>
                <a:cs typeface="EffraTrial-Thin"/>
              </a:rPr>
              <a:t> </a:t>
            </a:r>
            <a:r>
              <a:rPr sz="2950" spc="95" dirty="0">
                <a:latin typeface="EffraTrial-Thin"/>
                <a:cs typeface="EffraTrial-Thin"/>
              </a:rPr>
              <a:t>and</a:t>
            </a:r>
            <a:r>
              <a:rPr sz="2950" spc="325" dirty="0">
                <a:latin typeface="EffraTrial-Thin"/>
                <a:cs typeface="EffraTrial-Thin"/>
              </a:rPr>
              <a:t> </a:t>
            </a:r>
            <a:r>
              <a:rPr sz="2950" spc="120" dirty="0">
                <a:latin typeface="EffraTrial-Thin"/>
                <a:cs typeface="EffraTrial-Thin"/>
              </a:rPr>
              <a:t>societal</a:t>
            </a:r>
            <a:r>
              <a:rPr sz="2950" spc="325" dirty="0">
                <a:latin typeface="EffraTrial-Thin"/>
                <a:cs typeface="EffraTrial-Thin"/>
              </a:rPr>
              <a:t> </a:t>
            </a:r>
            <a:r>
              <a:rPr sz="2950" spc="135" dirty="0">
                <a:latin typeface="EffraTrial-Thin"/>
                <a:cs typeface="EffraTrial-Thin"/>
              </a:rPr>
              <a:t>challenges</a:t>
            </a:r>
            <a:endParaRPr sz="2950">
              <a:latin typeface="EffraTrial-Thin"/>
              <a:cs typeface="EffraTrial-Thi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65614" y="3695026"/>
            <a:ext cx="4314825" cy="137350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950" b="1" spc="95" dirty="0">
                <a:solidFill>
                  <a:srgbClr val="FF7958"/>
                </a:solidFill>
                <a:latin typeface="Effra Trial"/>
                <a:cs typeface="Effra Trial"/>
              </a:rPr>
              <a:t>ALL</a:t>
            </a:r>
            <a:r>
              <a:rPr sz="2950" b="1" spc="300" dirty="0">
                <a:solidFill>
                  <a:srgbClr val="FF7958"/>
                </a:solidFill>
                <a:latin typeface="Effra Trial"/>
                <a:cs typeface="Effra Trial"/>
              </a:rPr>
              <a:t> </a:t>
            </a:r>
            <a:r>
              <a:rPr sz="2950" b="1" spc="114" dirty="0">
                <a:solidFill>
                  <a:srgbClr val="FF7958"/>
                </a:solidFill>
                <a:latin typeface="Effra Trial"/>
                <a:cs typeface="Effra Trial"/>
              </a:rPr>
              <a:t>FIELDS</a:t>
            </a:r>
            <a:r>
              <a:rPr sz="2950" b="1" spc="300" dirty="0">
                <a:solidFill>
                  <a:srgbClr val="FF7958"/>
                </a:solidFill>
                <a:latin typeface="Effra Trial"/>
                <a:cs typeface="Effra Trial"/>
              </a:rPr>
              <a:t> </a:t>
            </a:r>
            <a:r>
              <a:rPr sz="2950" b="1" spc="70" dirty="0">
                <a:solidFill>
                  <a:srgbClr val="FF7958"/>
                </a:solidFill>
                <a:latin typeface="Effra Trial"/>
                <a:cs typeface="Effra Trial"/>
              </a:rPr>
              <a:t>OF</a:t>
            </a:r>
            <a:r>
              <a:rPr sz="2950" b="1" spc="300" dirty="0">
                <a:solidFill>
                  <a:srgbClr val="FF7958"/>
                </a:solidFill>
                <a:latin typeface="Effra Trial"/>
                <a:cs typeface="Effra Trial"/>
              </a:rPr>
              <a:t> </a:t>
            </a:r>
            <a:r>
              <a:rPr sz="2950" b="1" spc="-25" dirty="0">
                <a:solidFill>
                  <a:srgbClr val="FF7958"/>
                </a:solidFill>
                <a:latin typeface="Effra Trial"/>
                <a:cs typeface="Effra Trial"/>
              </a:rPr>
              <a:t>S&amp;T</a:t>
            </a:r>
            <a:endParaRPr sz="2950">
              <a:latin typeface="Effra Trial"/>
              <a:cs typeface="Effra Trial"/>
            </a:endParaRPr>
          </a:p>
          <a:p>
            <a:pPr marL="12700" marR="5080">
              <a:lnSpc>
                <a:spcPts val="3130"/>
              </a:lnSpc>
              <a:spcBef>
                <a:spcPts val="530"/>
              </a:spcBef>
            </a:pPr>
            <a:r>
              <a:rPr sz="2700" spc="110" dirty="0">
                <a:latin typeface="EffraTrial-Thin"/>
                <a:cs typeface="EffraTrial-Thin"/>
              </a:rPr>
              <a:t>(mono-</a:t>
            </a:r>
            <a:r>
              <a:rPr sz="2700" spc="270" dirty="0">
                <a:latin typeface="EffraTrial-Thin"/>
                <a:cs typeface="EffraTrial-Thin"/>
              </a:rPr>
              <a:t> </a:t>
            </a:r>
            <a:r>
              <a:rPr sz="2700" spc="65" dirty="0">
                <a:latin typeface="EffraTrial-Thin"/>
                <a:cs typeface="EffraTrial-Thin"/>
              </a:rPr>
              <a:t>or</a:t>
            </a:r>
            <a:r>
              <a:rPr sz="2700" spc="280" dirty="0">
                <a:latin typeface="EffraTrial-Thin"/>
                <a:cs typeface="EffraTrial-Thin"/>
              </a:rPr>
              <a:t> </a:t>
            </a:r>
            <a:r>
              <a:rPr sz="2700" spc="100" dirty="0">
                <a:latin typeface="EffraTrial-Thin"/>
                <a:cs typeface="EffraTrial-Thin"/>
              </a:rPr>
              <a:t>interdisciplinary, </a:t>
            </a:r>
            <a:r>
              <a:rPr sz="2700" spc="75" dirty="0">
                <a:latin typeface="EffraTrial-Thin"/>
                <a:cs typeface="EffraTrial-Thin"/>
              </a:rPr>
              <a:t>new</a:t>
            </a:r>
            <a:r>
              <a:rPr sz="2700" spc="280" dirty="0">
                <a:latin typeface="EffraTrial-Thin"/>
                <a:cs typeface="EffraTrial-Thin"/>
              </a:rPr>
              <a:t> </a:t>
            </a:r>
            <a:r>
              <a:rPr sz="2700" spc="90" dirty="0">
                <a:latin typeface="EffraTrial-Thin"/>
                <a:cs typeface="EffraTrial-Thin"/>
              </a:rPr>
              <a:t>and</a:t>
            </a:r>
            <a:r>
              <a:rPr sz="2700" spc="280" dirty="0">
                <a:latin typeface="EffraTrial-Thin"/>
                <a:cs typeface="EffraTrial-Thin"/>
              </a:rPr>
              <a:t> </a:t>
            </a:r>
            <a:r>
              <a:rPr sz="2700" spc="110" dirty="0">
                <a:latin typeface="EffraTrial-Thin"/>
                <a:cs typeface="EffraTrial-Thin"/>
              </a:rPr>
              <a:t>emerging</a:t>
            </a:r>
            <a:r>
              <a:rPr sz="2700" spc="280" dirty="0">
                <a:latin typeface="EffraTrial-Thin"/>
                <a:cs typeface="EffraTrial-Thin"/>
              </a:rPr>
              <a:t> </a:t>
            </a:r>
            <a:r>
              <a:rPr sz="2700" spc="140" dirty="0">
                <a:latin typeface="EffraTrial-Thin"/>
                <a:cs typeface="EffraTrial-Thin"/>
              </a:rPr>
              <a:t>fields)</a:t>
            </a:r>
            <a:endParaRPr sz="2700">
              <a:latin typeface="EffraTrial-Thin"/>
              <a:cs typeface="EffraTrial-Thi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65740" y="5744177"/>
            <a:ext cx="4384040" cy="219202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950" b="1" spc="95" dirty="0">
                <a:solidFill>
                  <a:srgbClr val="FF7958"/>
                </a:solidFill>
                <a:latin typeface="Effra Trial"/>
                <a:cs typeface="Effra Trial"/>
              </a:rPr>
              <a:t>ALL</a:t>
            </a:r>
            <a:r>
              <a:rPr sz="2950" b="1" spc="300" dirty="0">
                <a:solidFill>
                  <a:srgbClr val="FF7958"/>
                </a:solidFill>
                <a:latin typeface="Effra Trial"/>
                <a:cs typeface="Effra Trial"/>
              </a:rPr>
              <a:t> </a:t>
            </a:r>
            <a:r>
              <a:rPr sz="2950" b="1" spc="75" dirty="0">
                <a:solidFill>
                  <a:srgbClr val="FF7958"/>
                </a:solidFill>
                <a:latin typeface="Effra Trial"/>
                <a:cs typeface="Effra Trial"/>
              </a:rPr>
              <a:t>PARTNERS</a:t>
            </a:r>
            <a:endParaRPr sz="2950">
              <a:latin typeface="Effra Trial"/>
              <a:cs typeface="Effra Trial"/>
            </a:endParaRPr>
          </a:p>
          <a:p>
            <a:pPr marL="12700" marR="5080">
              <a:lnSpc>
                <a:spcPts val="3130"/>
              </a:lnSpc>
              <a:spcBef>
                <a:spcPts val="615"/>
              </a:spcBef>
            </a:pPr>
            <a:r>
              <a:rPr sz="2700" spc="114" dirty="0">
                <a:latin typeface="EffraTrial-Thin"/>
                <a:cs typeface="EffraTrial-Thin"/>
              </a:rPr>
              <a:t>(academia,</a:t>
            </a:r>
            <a:r>
              <a:rPr sz="2700" spc="295" dirty="0">
                <a:latin typeface="EffraTrial-Thin"/>
                <a:cs typeface="EffraTrial-Thin"/>
              </a:rPr>
              <a:t> </a:t>
            </a:r>
            <a:r>
              <a:rPr sz="2700" spc="110" dirty="0">
                <a:latin typeface="EffraTrial-Thin"/>
                <a:cs typeface="EffraTrial-Thin"/>
              </a:rPr>
              <a:t>public</a:t>
            </a:r>
            <a:r>
              <a:rPr sz="2700" spc="300" dirty="0">
                <a:latin typeface="EffraTrial-Thin"/>
                <a:cs typeface="EffraTrial-Thin"/>
              </a:rPr>
              <a:t> </a:t>
            </a:r>
            <a:r>
              <a:rPr sz="2700" spc="105" dirty="0">
                <a:latin typeface="EffraTrial-Thin"/>
                <a:cs typeface="EffraTrial-Thin"/>
              </a:rPr>
              <a:t>organisa- tion,</a:t>
            </a:r>
            <a:r>
              <a:rPr sz="2700" spc="285" dirty="0">
                <a:latin typeface="EffraTrial-Thin"/>
                <a:cs typeface="EffraTrial-Thin"/>
              </a:rPr>
              <a:t> </a:t>
            </a:r>
            <a:r>
              <a:rPr sz="2700" spc="90" dirty="0">
                <a:latin typeface="EffraTrial-Thin"/>
                <a:cs typeface="EffraTrial-Thin"/>
              </a:rPr>
              <a:t>industry,</a:t>
            </a:r>
            <a:endParaRPr sz="2700">
              <a:latin typeface="EffraTrial-Thin"/>
              <a:cs typeface="EffraTrial-Thin"/>
            </a:endParaRPr>
          </a:p>
          <a:p>
            <a:pPr marL="12700" marR="46990">
              <a:lnSpc>
                <a:spcPts val="3130"/>
              </a:lnSpc>
              <a:spcBef>
                <a:spcPts val="10"/>
              </a:spcBef>
            </a:pPr>
            <a:r>
              <a:rPr sz="2700" spc="70" dirty="0">
                <a:latin typeface="EffraTrial-Thin"/>
                <a:cs typeface="EffraTrial-Thin"/>
              </a:rPr>
              <a:t>NGO,</a:t>
            </a:r>
            <a:r>
              <a:rPr sz="2700" spc="275" dirty="0">
                <a:latin typeface="EffraTrial-Thin"/>
                <a:cs typeface="EffraTrial-Thin"/>
              </a:rPr>
              <a:t> </a:t>
            </a:r>
            <a:r>
              <a:rPr sz="2700" spc="114" dirty="0">
                <a:latin typeface="EffraTrial-Thin"/>
                <a:cs typeface="EffraTrial-Thin"/>
              </a:rPr>
              <a:t>International</a:t>
            </a:r>
            <a:r>
              <a:rPr sz="2700" spc="290" dirty="0">
                <a:latin typeface="EffraTrial-Thin"/>
                <a:cs typeface="EffraTrial-Thin"/>
              </a:rPr>
              <a:t> </a:t>
            </a:r>
            <a:r>
              <a:rPr sz="2700" spc="100" dirty="0">
                <a:latin typeface="EffraTrial-Thin"/>
                <a:cs typeface="EffraTrial-Thin"/>
              </a:rPr>
              <a:t>Organi- </a:t>
            </a:r>
            <a:r>
              <a:rPr sz="2700" spc="120" dirty="0">
                <a:latin typeface="EffraTrial-Thin"/>
                <a:cs typeface="EffraTrial-Thin"/>
              </a:rPr>
              <a:t>sations)</a:t>
            </a:r>
            <a:endParaRPr sz="2700">
              <a:latin typeface="EffraTrial-Thin"/>
              <a:cs typeface="EffraTrial-Thi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65740" y="8607236"/>
            <a:ext cx="464947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125" dirty="0">
                <a:solidFill>
                  <a:srgbClr val="FF7958"/>
                </a:solidFill>
                <a:latin typeface="Effra Trial"/>
                <a:cs typeface="Effra Trial"/>
              </a:rPr>
              <a:t>BOTTOM-</a:t>
            </a:r>
            <a:r>
              <a:rPr sz="2950" b="1" spc="70" dirty="0">
                <a:solidFill>
                  <a:srgbClr val="FF7958"/>
                </a:solidFill>
                <a:latin typeface="Effra Trial"/>
                <a:cs typeface="Effra Trial"/>
              </a:rPr>
              <a:t>UP</a:t>
            </a:r>
            <a:r>
              <a:rPr sz="2950" b="1" spc="295" dirty="0">
                <a:solidFill>
                  <a:srgbClr val="FF7958"/>
                </a:solidFill>
                <a:latin typeface="Effra Trial"/>
                <a:cs typeface="Effra Trial"/>
              </a:rPr>
              <a:t> </a:t>
            </a:r>
            <a:r>
              <a:rPr sz="2950" b="1" spc="105" dirty="0">
                <a:solidFill>
                  <a:srgbClr val="FF7958"/>
                </a:solidFill>
                <a:latin typeface="Effra Trial"/>
                <a:cs typeface="Effra Trial"/>
              </a:rPr>
              <a:t>APPROACH</a:t>
            </a:r>
            <a:endParaRPr sz="2950">
              <a:latin typeface="Effra Trial"/>
              <a:cs typeface="Effra T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87492" y="3706026"/>
            <a:ext cx="5083175" cy="13525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2950" b="1" spc="95" dirty="0">
                <a:solidFill>
                  <a:srgbClr val="FF7958"/>
                </a:solidFill>
                <a:latin typeface="Effra Trial"/>
                <a:cs typeface="Effra Trial"/>
              </a:rPr>
              <a:t>ALL</a:t>
            </a:r>
            <a:r>
              <a:rPr sz="2950" b="1" spc="300" dirty="0">
                <a:solidFill>
                  <a:srgbClr val="FF7958"/>
                </a:solidFill>
                <a:latin typeface="Effra Trial"/>
                <a:cs typeface="Effra Trial"/>
              </a:rPr>
              <a:t> </a:t>
            </a:r>
            <a:r>
              <a:rPr sz="2950" b="1" spc="120" dirty="0">
                <a:solidFill>
                  <a:srgbClr val="FF7958"/>
                </a:solidFill>
                <a:latin typeface="Effra Trial"/>
                <a:cs typeface="Effra Trial"/>
              </a:rPr>
              <a:t>CAREER</a:t>
            </a:r>
            <a:r>
              <a:rPr sz="2950" b="1" spc="300" dirty="0">
                <a:solidFill>
                  <a:srgbClr val="FF7958"/>
                </a:solidFill>
                <a:latin typeface="Effra Trial"/>
                <a:cs typeface="Effra Trial"/>
              </a:rPr>
              <a:t> </a:t>
            </a:r>
            <a:r>
              <a:rPr sz="2950" b="1" spc="75" dirty="0">
                <a:solidFill>
                  <a:srgbClr val="FF7958"/>
                </a:solidFill>
                <a:latin typeface="Effra Trial"/>
                <a:cs typeface="Effra Trial"/>
              </a:rPr>
              <a:t>STAGES</a:t>
            </a:r>
            <a:endParaRPr sz="2950">
              <a:latin typeface="Effra Trial"/>
              <a:cs typeface="Effra Trial"/>
            </a:endParaRPr>
          </a:p>
          <a:p>
            <a:pPr marL="12700" marR="5080">
              <a:lnSpc>
                <a:spcPts val="3130"/>
              </a:lnSpc>
              <a:spcBef>
                <a:spcPts val="450"/>
              </a:spcBef>
            </a:pPr>
            <a:r>
              <a:rPr sz="2700" spc="100" dirty="0">
                <a:latin typeface="EffraTrial-Thin"/>
                <a:cs typeface="EffraTrial-Thin"/>
              </a:rPr>
              <a:t>(young</a:t>
            </a:r>
            <a:r>
              <a:rPr sz="2700" spc="275" dirty="0">
                <a:latin typeface="EffraTrial-Thin"/>
                <a:cs typeface="EffraTrial-Thin"/>
              </a:rPr>
              <a:t> </a:t>
            </a:r>
            <a:r>
              <a:rPr sz="2700" spc="90" dirty="0">
                <a:latin typeface="EffraTrial-Thin"/>
                <a:cs typeface="EffraTrial-Thin"/>
              </a:rPr>
              <a:t>and</a:t>
            </a:r>
            <a:r>
              <a:rPr sz="2700" spc="275" dirty="0">
                <a:latin typeface="EffraTrial-Thin"/>
                <a:cs typeface="EffraTrial-Thin"/>
              </a:rPr>
              <a:t> </a:t>
            </a:r>
            <a:r>
              <a:rPr sz="2700" spc="110" dirty="0">
                <a:latin typeface="EffraTrial-Thin"/>
                <a:cs typeface="EffraTrial-Thin"/>
              </a:rPr>
              <a:t>experienced</a:t>
            </a:r>
            <a:r>
              <a:rPr sz="2700" spc="280" dirty="0">
                <a:latin typeface="EffraTrial-Thin"/>
                <a:cs typeface="EffraTrial-Thin"/>
              </a:rPr>
              <a:t> </a:t>
            </a:r>
            <a:r>
              <a:rPr sz="2700" spc="90" dirty="0">
                <a:latin typeface="EffraTrial-Thin"/>
                <a:cs typeface="EffraTrial-Thin"/>
              </a:rPr>
              <a:t>resear- </a:t>
            </a:r>
            <a:r>
              <a:rPr sz="2700" spc="120" dirty="0">
                <a:latin typeface="EffraTrial-Thin"/>
                <a:cs typeface="EffraTrial-Thin"/>
              </a:rPr>
              <a:t>chers)</a:t>
            </a:r>
            <a:endParaRPr sz="2700">
              <a:latin typeface="EffraTrial-Thin"/>
              <a:cs typeface="EffraTrial-Thi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87492" y="5766793"/>
            <a:ext cx="5373370" cy="259016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950" b="1" spc="95" dirty="0">
                <a:solidFill>
                  <a:srgbClr val="FF7958"/>
                </a:solidFill>
                <a:latin typeface="Effra Trial"/>
                <a:cs typeface="Effra Trial"/>
              </a:rPr>
              <a:t>ALL</a:t>
            </a:r>
            <a:r>
              <a:rPr sz="2950" b="1" spc="300" dirty="0">
                <a:solidFill>
                  <a:srgbClr val="FF7958"/>
                </a:solidFill>
                <a:latin typeface="Effra Trial"/>
                <a:cs typeface="Effra Trial"/>
              </a:rPr>
              <a:t> </a:t>
            </a:r>
            <a:r>
              <a:rPr sz="2950" b="1" spc="130" dirty="0">
                <a:solidFill>
                  <a:srgbClr val="FF7958"/>
                </a:solidFill>
                <a:latin typeface="Effra Trial"/>
                <a:cs typeface="Effra Trial"/>
              </a:rPr>
              <a:t>COUNTRIES</a:t>
            </a:r>
            <a:endParaRPr sz="2950">
              <a:latin typeface="Effra Trial"/>
              <a:cs typeface="Effra Trial"/>
            </a:endParaRPr>
          </a:p>
          <a:p>
            <a:pPr marL="200660" indent="-188595">
              <a:lnSpc>
                <a:spcPts val="3185"/>
              </a:lnSpc>
              <a:spcBef>
                <a:spcPts val="420"/>
              </a:spcBef>
              <a:buClr>
                <a:srgbClr val="F28E00"/>
              </a:buClr>
              <a:buChar char="•"/>
              <a:tabLst>
                <a:tab pos="201295" algn="l"/>
              </a:tabLst>
            </a:pPr>
            <a:r>
              <a:rPr sz="2700" spc="65" dirty="0">
                <a:latin typeface="EffraTrial-Thin"/>
                <a:cs typeface="EffraTrial-Thin"/>
              </a:rPr>
              <a:t>41</a:t>
            </a:r>
            <a:r>
              <a:rPr sz="2700" spc="275" dirty="0">
                <a:latin typeface="EffraTrial-Thin"/>
                <a:cs typeface="EffraTrial-Thin"/>
              </a:rPr>
              <a:t> </a:t>
            </a:r>
            <a:r>
              <a:rPr sz="2700" spc="75" dirty="0">
                <a:latin typeface="EffraTrial-Thin"/>
                <a:cs typeface="EffraTrial-Thin"/>
              </a:rPr>
              <a:t>COST</a:t>
            </a:r>
            <a:r>
              <a:rPr sz="2700" spc="280" dirty="0">
                <a:latin typeface="EffraTrial-Thin"/>
                <a:cs typeface="EffraTrial-Thin"/>
              </a:rPr>
              <a:t> </a:t>
            </a:r>
            <a:r>
              <a:rPr sz="2700" spc="75" dirty="0">
                <a:latin typeface="EffraTrial-Thin"/>
                <a:cs typeface="EffraTrial-Thin"/>
              </a:rPr>
              <a:t>Full</a:t>
            </a:r>
            <a:r>
              <a:rPr sz="2700" spc="280" dirty="0">
                <a:latin typeface="EffraTrial-Thin"/>
                <a:cs typeface="EffraTrial-Thin"/>
              </a:rPr>
              <a:t> </a:t>
            </a:r>
            <a:r>
              <a:rPr sz="2700" spc="100" dirty="0">
                <a:latin typeface="EffraTrial-Thin"/>
                <a:cs typeface="EffraTrial-Thin"/>
              </a:rPr>
              <a:t>Members</a:t>
            </a:r>
            <a:endParaRPr sz="2700">
              <a:latin typeface="EffraTrial-Thin"/>
              <a:cs typeface="EffraTrial-Thin"/>
            </a:endParaRPr>
          </a:p>
          <a:p>
            <a:pPr marL="200660" marR="5080" indent="-188595">
              <a:lnSpc>
                <a:spcPts val="3130"/>
              </a:lnSpc>
              <a:spcBef>
                <a:spcPts val="140"/>
              </a:spcBef>
            </a:pPr>
            <a:r>
              <a:rPr sz="2700" dirty="0">
                <a:solidFill>
                  <a:srgbClr val="F28E00"/>
                </a:solidFill>
                <a:latin typeface="EffraTrial-Thin"/>
                <a:cs typeface="EffraTrial-Thin"/>
              </a:rPr>
              <a:t>•</a:t>
            </a:r>
            <a:r>
              <a:rPr sz="2700" spc="50" dirty="0">
                <a:solidFill>
                  <a:srgbClr val="F28E00"/>
                </a:solidFill>
                <a:latin typeface="EffraTrial-Thin"/>
                <a:cs typeface="EffraTrial-Thin"/>
              </a:rPr>
              <a:t> </a:t>
            </a:r>
            <a:r>
              <a:rPr sz="2700" dirty="0">
                <a:latin typeface="EffraTrial-Thin"/>
                <a:cs typeface="EffraTrial-Thin"/>
              </a:rPr>
              <a:t>+</a:t>
            </a:r>
            <a:r>
              <a:rPr sz="2700" spc="275" dirty="0">
                <a:latin typeface="EffraTrial-Thin"/>
                <a:cs typeface="EffraTrial-Thin"/>
              </a:rPr>
              <a:t> </a:t>
            </a:r>
            <a:r>
              <a:rPr sz="2700" dirty="0">
                <a:latin typeface="EffraTrial-Thin"/>
                <a:cs typeface="EffraTrial-Thin"/>
              </a:rPr>
              <a:t>1</a:t>
            </a:r>
            <a:r>
              <a:rPr sz="2700" spc="280" dirty="0">
                <a:latin typeface="EffraTrial-Thin"/>
                <a:cs typeface="EffraTrial-Thin"/>
              </a:rPr>
              <a:t> </a:t>
            </a:r>
            <a:r>
              <a:rPr sz="2700" spc="110" dirty="0">
                <a:latin typeface="EffraTrial-Thin"/>
                <a:cs typeface="EffraTrial-Thin"/>
              </a:rPr>
              <a:t>Cooperating</a:t>
            </a:r>
            <a:r>
              <a:rPr sz="2700" spc="275" dirty="0">
                <a:latin typeface="EffraTrial-Thin"/>
                <a:cs typeface="EffraTrial-Thin"/>
              </a:rPr>
              <a:t> </a:t>
            </a:r>
            <a:r>
              <a:rPr sz="2700" spc="110" dirty="0">
                <a:latin typeface="EffraTrial-Thin"/>
                <a:cs typeface="EffraTrial-Thin"/>
              </a:rPr>
              <a:t>Member</a:t>
            </a:r>
            <a:r>
              <a:rPr sz="2700" spc="280" dirty="0">
                <a:latin typeface="EffraTrial-Thin"/>
                <a:cs typeface="EffraTrial-Thin"/>
              </a:rPr>
              <a:t> </a:t>
            </a:r>
            <a:r>
              <a:rPr sz="2700" spc="90" dirty="0">
                <a:latin typeface="EffraTrial-Thin"/>
                <a:cs typeface="EffraTrial-Thin"/>
              </a:rPr>
              <a:t>and</a:t>
            </a:r>
            <a:r>
              <a:rPr sz="2700" spc="280" dirty="0">
                <a:latin typeface="EffraTrial-Thin"/>
                <a:cs typeface="EffraTrial-Thin"/>
              </a:rPr>
              <a:t> </a:t>
            </a:r>
            <a:r>
              <a:rPr sz="2700" spc="110" dirty="0">
                <a:latin typeface="EffraTrial-Thin"/>
                <a:cs typeface="EffraTrial-Thin"/>
              </a:rPr>
              <a:t>+1 </a:t>
            </a:r>
            <a:r>
              <a:rPr sz="2700" spc="105" dirty="0">
                <a:latin typeface="EffraTrial-Thin"/>
                <a:cs typeface="EffraTrial-Thin"/>
              </a:rPr>
              <a:t>Partner</a:t>
            </a:r>
            <a:r>
              <a:rPr sz="2700" spc="290" dirty="0">
                <a:latin typeface="EffraTrial-Thin"/>
                <a:cs typeface="EffraTrial-Thin"/>
              </a:rPr>
              <a:t> </a:t>
            </a:r>
            <a:r>
              <a:rPr sz="2700" spc="125" dirty="0">
                <a:latin typeface="EffraTrial-Thin"/>
                <a:cs typeface="EffraTrial-Thin"/>
              </a:rPr>
              <a:t>Member</a:t>
            </a:r>
            <a:endParaRPr sz="2700">
              <a:latin typeface="EffraTrial-Thin"/>
              <a:cs typeface="EffraTrial-Thin"/>
            </a:endParaRPr>
          </a:p>
          <a:p>
            <a:pPr marL="200660" indent="-188595">
              <a:lnSpc>
                <a:spcPts val="3000"/>
              </a:lnSpc>
              <a:buClr>
                <a:srgbClr val="F28E00"/>
              </a:buClr>
              <a:buChar char="•"/>
              <a:tabLst>
                <a:tab pos="201295" algn="l"/>
              </a:tabLst>
            </a:pPr>
            <a:r>
              <a:rPr sz="2700" spc="65" dirty="0">
                <a:latin typeface="EffraTrial-Thin"/>
                <a:cs typeface="EffraTrial-Thin"/>
              </a:rPr>
              <a:t>14</a:t>
            </a:r>
            <a:r>
              <a:rPr sz="2700" spc="270" dirty="0">
                <a:latin typeface="EffraTrial-Thin"/>
                <a:cs typeface="EffraTrial-Thin"/>
              </a:rPr>
              <a:t> </a:t>
            </a:r>
            <a:r>
              <a:rPr sz="2700" spc="100" dirty="0">
                <a:latin typeface="EffraTrial-Thin"/>
                <a:cs typeface="EffraTrial-Thin"/>
              </a:rPr>
              <a:t>Near</a:t>
            </a:r>
            <a:r>
              <a:rPr sz="2700" spc="275" dirty="0">
                <a:latin typeface="EffraTrial-Thin"/>
                <a:cs typeface="EffraTrial-Thin"/>
              </a:rPr>
              <a:t> </a:t>
            </a:r>
            <a:r>
              <a:rPr sz="2700" spc="120" dirty="0">
                <a:latin typeface="EffraTrial-Thin"/>
                <a:cs typeface="EffraTrial-Thin"/>
              </a:rPr>
              <a:t>Neighbour</a:t>
            </a:r>
            <a:r>
              <a:rPr sz="2700" spc="275" dirty="0">
                <a:latin typeface="EffraTrial-Thin"/>
                <a:cs typeface="EffraTrial-Thin"/>
              </a:rPr>
              <a:t> </a:t>
            </a:r>
            <a:r>
              <a:rPr sz="2700" spc="114" dirty="0">
                <a:latin typeface="EffraTrial-Thin"/>
                <a:cs typeface="EffraTrial-Thin"/>
              </a:rPr>
              <a:t>Countries</a:t>
            </a:r>
            <a:endParaRPr sz="2700">
              <a:latin typeface="EffraTrial-Thin"/>
              <a:cs typeface="EffraTrial-Thin"/>
            </a:endParaRPr>
          </a:p>
          <a:p>
            <a:pPr marL="200660" indent="-188595">
              <a:lnSpc>
                <a:spcPts val="3185"/>
              </a:lnSpc>
              <a:buClr>
                <a:srgbClr val="F28E00"/>
              </a:buClr>
              <a:buChar char="•"/>
              <a:tabLst>
                <a:tab pos="201295" algn="l"/>
              </a:tabLst>
            </a:pPr>
            <a:r>
              <a:rPr sz="2700" spc="110" dirty="0">
                <a:latin typeface="EffraTrial-Thin"/>
                <a:cs typeface="EffraTrial-Thin"/>
              </a:rPr>
              <a:t>Global</a:t>
            </a:r>
            <a:r>
              <a:rPr sz="2700" spc="285" dirty="0">
                <a:latin typeface="EffraTrial-Thin"/>
                <a:cs typeface="EffraTrial-Thin"/>
              </a:rPr>
              <a:t> </a:t>
            </a:r>
            <a:r>
              <a:rPr sz="2700" spc="110" dirty="0">
                <a:latin typeface="EffraTrial-Thin"/>
                <a:cs typeface="EffraTrial-Thin"/>
              </a:rPr>
              <a:t>cooperation</a:t>
            </a:r>
            <a:endParaRPr sz="2700">
              <a:latin typeface="EffraTrial-Thin"/>
              <a:cs typeface="EffraTrial-Thi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21005">
              <a:lnSpc>
                <a:spcPct val="100000"/>
              </a:lnSpc>
              <a:spcBef>
                <a:spcPts val="105"/>
              </a:spcBef>
            </a:pPr>
            <a:r>
              <a:rPr sz="3950" dirty="0"/>
              <a:t>European</a:t>
            </a:r>
            <a:r>
              <a:rPr sz="3950" spc="-60" dirty="0"/>
              <a:t> </a:t>
            </a:r>
            <a:r>
              <a:rPr sz="3950" dirty="0"/>
              <a:t>Cooperation</a:t>
            </a:r>
            <a:r>
              <a:rPr sz="3950" spc="-45" dirty="0"/>
              <a:t> </a:t>
            </a:r>
            <a:r>
              <a:rPr sz="3950" dirty="0"/>
              <a:t>in</a:t>
            </a:r>
            <a:r>
              <a:rPr sz="3950" spc="-50" dirty="0"/>
              <a:t> </a:t>
            </a:r>
            <a:r>
              <a:rPr sz="3950" dirty="0"/>
              <a:t>Science</a:t>
            </a:r>
            <a:r>
              <a:rPr sz="3950" spc="-45" dirty="0"/>
              <a:t> </a:t>
            </a:r>
            <a:r>
              <a:rPr sz="3950" dirty="0"/>
              <a:t>&amp;</a:t>
            </a:r>
            <a:r>
              <a:rPr sz="3950" spc="-45" dirty="0"/>
              <a:t> </a:t>
            </a:r>
            <a:r>
              <a:rPr sz="3950" spc="-20" dirty="0"/>
              <a:t>Technology</a:t>
            </a:r>
            <a:endParaRPr sz="3950"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2990" y="3882573"/>
            <a:ext cx="175251" cy="175261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724169" y="3976043"/>
            <a:ext cx="853440" cy="835660"/>
            <a:chOff x="1724169" y="3976043"/>
            <a:chExt cx="853440" cy="83566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7641" y="3976043"/>
              <a:ext cx="163565" cy="1635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24169" y="4466748"/>
              <a:ext cx="175251" cy="17526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34476" y="4642001"/>
              <a:ext cx="163565" cy="16918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03194" y="4642001"/>
              <a:ext cx="163565" cy="16918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01813" y="4466748"/>
              <a:ext cx="175251" cy="17526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14872" y="4455070"/>
              <a:ext cx="116834" cy="11683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20027" y="3976043"/>
              <a:ext cx="175251" cy="16357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946873" y="4152008"/>
              <a:ext cx="419734" cy="408305"/>
            </a:xfrm>
            <a:custGeom>
              <a:avLst/>
              <a:gdLst/>
              <a:ahLst/>
              <a:cxnLst/>
              <a:rect l="l" t="t" r="r" b="b"/>
              <a:pathLst>
                <a:path w="419735" h="408304">
                  <a:moveTo>
                    <a:pt x="192093" y="0"/>
                  </a:moveTo>
                  <a:lnTo>
                    <a:pt x="146703" y="8901"/>
                  </a:lnTo>
                  <a:lnTo>
                    <a:pt x="104534" y="27336"/>
                  </a:lnTo>
                  <a:lnTo>
                    <a:pt x="67222" y="54591"/>
                  </a:lnTo>
                  <a:lnTo>
                    <a:pt x="36400" y="89951"/>
                  </a:lnTo>
                  <a:lnTo>
                    <a:pt x="13703" y="132702"/>
                  </a:lnTo>
                  <a:lnTo>
                    <a:pt x="1352" y="179481"/>
                  </a:lnTo>
                  <a:lnTo>
                    <a:pt x="0" y="226306"/>
                  </a:lnTo>
                  <a:lnTo>
                    <a:pt x="8929" y="271549"/>
                  </a:lnTo>
                  <a:lnTo>
                    <a:pt x="27423" y="313581"/>
                  </a:lnTo>
                  <a:lnTo>
                    <a:pt x="54767" y="350773"/>
                  </a:lnTo>
                  <a:lnTo>
                    <a:pt x="90243" y="381494"/>
                  </a:lnTo>
                  <a:lnTo>
                    <a:pt x="133134" y="404118"/>
                  </a:lnTo>
                  <a:lnTo>
                    <a:pt x="143731" y="408191"/>
                  </a:lnTo>
                  <a:lnTo>
                    <a:pt x="152055" y="387668"/>
                  </a:lnTo>
                  <a:lnTo>
                    <a:pt x="141459" y="383595"/>
                  </a:lnTo>
                  <a:lnTo>
                    <a:pt x="111374" y="368869"/>
                  </a:lnTo>
                  <a:lnTo>
                    <a:pt x="61713" y="325161"/>
                  </a:lnTo>
                  <a:lnTo>
                    <a:pt x="25704" y="250224"/>
                  </a:lnTo>
                  <a:lnTo>
                    <a:pt x="21239" y="201921"/>
                  </a:lnTo>
                  <a:lnTo>
                    <a:pt x="29198" y="154735"/>
                  </a:lnTo>
                  <a:lnTo>
                    <a:pt x="48847" y="111079"/>
                  </a:lnTo>
                  <a:lnTo>
                    <a:pt x="79454" y="73368"/>
                  </a:lnTo>
                  <a:lnTo>
                    <a:pt x="120286" y="44013"/>
                  </a:lnTo>
                  <a:lnTo>
                    <a:pt x="167449" y="26449"/>
                  </a:lnTo>
                  <a:lnTo>
                    <a:pt x="215910" y="21999"/>
                  </a:lnTo>
                  <a:lnTo>
                    <a:pt x="263251" y="29933"/>
                  </a:lnTo>
                  <a:lnTo>
                    <a:pt x="307048" y="49519"/>
                  </a:lnTo>
                  <a:lnTo>
                    <a:pt x="344882" y="80026"/>
                  </a:lnTo>
                  <a:lnTo>
                    <a:pt x="374331" y="120723"/>
                  </a:lnTo>
                  <a:lnTo>
                    <a:pt x="391956" y="167730"/>
                  </a:lnTo>
                  <a:lnTo>
                    <a:pt x="396422" y="216033"/>
                  </a:lnTo>
                  <a:lnTo>
                    <a:pt x="388463" y="263219"/>
                  </a:lnTo>
                  <a:lnTo>
                    <a:pt x="368812" y="306874"/>
                  </a:lnTo>
                  <a:lnTo>
                    <a:pt x="338203" y="344586"/>
                  </a:lnTo>
                  <a:lnTo>
                    <a:pt x="297370" y="373941"/>
                  </a:lnTo>
                  <a:lnTo>
                    <a:pt x="287381" y="379375"/>
                  </a:lnTo>
                  <a:lnTo>
                    <a:pt x="297977" y="399291"/>
                  </a:lnTo>
                  <a:lnTo>
                    <a:pt x="339510" y="373640"/>
                  </a:lnTo>
                  <a:lnTo>
                    <a:pt x="388757" y="318511"/>
                  </a:lnTo>
                  <a:lnTo>
                    <a:pt x="417781" y="238299"/>
                  </a:lnTo>
                  <a:lnTo>
                    <a:pt x="419133" y="191476"/>
                  </a:lnTo>
                  <a:lnTo>
                    <a:pt x="410204" y="146234"/>
                  </a:lnTo>
                  <a:lnTo>
                    <a:pt x="391709" y="104202"/>
                  </a:lnTo>
                  <a:lnTo>
                    <a:pt x="364366" y="67010"/>
                  </a:lnTo>
                  <a:lnTo>
                    <a:pt x="328890" y="36285"/>
                  </a:lnTo>
                  <a:lnTo>
                    <a:pt x="285999" y="13658"/>
                  </a:lnTo>
                  <a:lnTo>
                    <a:pt x="239069" y="1347"/>
                  </a:lnTo>
                  <a:lnTo>
                    <a:pt x="192093" y="0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77436" y="4209712"/>
            <a:ext cx="175251" cy="16357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448545" y="4209712"/>
            <a:ext cx="169175" cy="16357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96089" y="6468382"/>
            <a:ext cx="192727" cy="206496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1768563" y="6069143"/>
            <a:ext cx="915669" cy="1094740"/>
            <a:chOff x="1768563" y="6069143"/>
            <a:chExt cx="915669" cy="1094740"/>
          </a:xfrm>
        </p:grpSpPr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43113" y="6069143"/>
              <a:ext cx="206506" cy="19273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401833" y="6289423"/>
              <a:ext cx="281940" cy="344170"/>
            </a:xfrm>
            <a:custGeom>
              <a:avLst/>
              <a:gdLst/>
              <a:ahLst/>
              <a:cxnLst/>
              <a:rect l="l" t="t" r="r" b="b"/>
              <a:pathLst>
                <a:path w="281939" h="344170">
                  <a:moveTo>
                    <a:pt x="144540" y="0"/>
                  </a:moveTo>
                  <a:lnTo>
                    <a:pt x="0" y="344157"/>
                  </a:lnTo>
                  <a:lnTo>
                    <a:pt x="281939" y="344157"/>
                  </a:lnTo>
                  <a:lnTo>
                    <a:pt x="281939" y="327131"/>
                  </a:lnTo>
                  <a:lnTo>
                    <a:pt x="144540" y="0"/>
                  </a:lnTo>
                  <a:close/>
                </a:path>
              </a:pathLst>
            </a:custGeom>
            <a:solidFill>
              <a:srgbClr val="BE5A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68563" y="6743716"/>
              <a:ext cx="261620" cy="289560"/>
            </a:xfrm>
            <a:custGeom>
              <a:avLst/>
              <a:gdLst/>
              <a:ahLst/>
              <a:cxnLst/>
              <a:rect l="l" t="t" r="r" b="b"/>
              <a:pathLst>
                <a:path w="261619" h="289559">
                  <a:moveTo>
                    <a:pt x="261562" y="0"/>
                  </a:moveTo>
                  <a:lnTo>
                    <a:pt x="0" y="0"/>
                  </a:lnTo>
                  <a:lnTo>
                    <a:pt x="21381" y="289101"/>
                  </a:lnTo>
                  <a:lnTo>
                    <a:pt x="240181" y="289101"/>
                  </a:lnTo>
                  <a:lnTo>
                    <a:pt x="261562" y="0"/>
                  </a:lnTo>
                  <a:close/>
                </a:path>
              </a:pathLst>
            </a:custGeom>
            <a:solidFill>
              <a:srgbClr val="77C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35382" y="6838843"/>
              <a:ext cx="112645" cy="11137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919986" y="6523462"/>
              <a:ext cx="633730" cy="640080"/>
            </a:xfrm>
            <a:custGeom>
              <a:avLst/>
              <a:gdLst/>
              <a:ahLst/>
              <a:cxnLst/>
              <a:rect l="l" t="t" r="r" b="b"/>
              <a:pathLst>
                <a:path w="633730" h="640079">
                  <a:moveTo>
                    <a:pt x="302488" y="466166"/>
                  </a:moveTo>
                  <a:lnTo>
                    <a:pt x="297332" y="419265"/>
                  </a:lnTo>
                  <a:lnTo>
                    <a:pt x="275615" y="377799"/>
                  </a:lnTo>
                  <a:lnTo>
                    <a:pt x="238975" y="347103"/>
                  </a:lnTo>
                  <a:lnTo>
                    <a:pt x="237832" y="346100"/>
                  </a:lnTo>
                  <a:lnTo>
                    <a:pt x="236537" y="345325"/>
                  </a:lnTo>
                  <a:lnTo>
                    <a:pt x="228930" y="342620"/>
                  </a:lnTo>
                  <a:lnTo>
                    <a:pt x="222211" y="346036"/>
                  </a:lnTo>
                  <a:lnTo>
                    <a:pt x="217970" y="358902"/>
                  </a:lnTo>
                  <a:lnTo>
                    <a:pt x="221259" y="365887"/>
                  </a:lnTo>
                  <a:lnTo>
                    <a:pt x="227444" y="368096"/>
                  </a:lnTo>
                  <a:lnTo>
                    <a:pt x="233641" y="371792"/>
                  </a:lnTo>
                  <a:lnTo>
                    <a:pt x="271195" y="418274"/>
                  </a:lnTo>
                  <a:lnTo>
                    <a:pt x="278117" y="455295"/>
                  </a:lnTo>
                  <a:lnTo>
                    <a:pt x="271157" y="492315"/>
                  </a:lnTo>
                  <a:lnTo>
                    <a:pt x="250329" y="524852"/>
                  </a:lnTo>
                  <a:lnTo>
                    <a:pt x="184619" y="593115"/>
                  </a:lnTo>
                  <a:lnTo>
                    <a:pt x="153250" y="614743"/>
                  </a:lnTo>
                  <a:lnTo>
                    <a:pt x="117602" y="621919"/>
                  </a:lnTo>
                  <a:lnTo>
                    <a:pt x="81978" y="614692"/>
                  </a:lnTo>
                  <a:lnTo>
                    <a:pt x="50660" y="593064"/>
                  </a:lnTo>
                  <a:lnTo>
                    <a:pt x="29794" y="560425"/>
                  </a:lnTo>
                  <a:lnTo>
                    <a:pt x="22872" y="523405"/>
                  </a:lnTo>
                  <a:lnTo>
                    <a:pt x="29832" y="486384"/>
                  </a:lnTo>
                  <a:lnTo>
                    <a:pt x="50660" y="453847"/>
                  </a:lnTo>
                  <a:lnTo>
                    <a:pt x="116319" y="385635"/>
                  </a:lnTo>
                  <a:lnTo>
                    <a:pt x="122072" y="379590"/>
                  </a:lnTo>
                  <a:lnTo>
                    <a:pt x="128600" y="374396"/>
                  </a:lnTo>
                  <a:lnTo>
                    <a:pt x="135737" y="370230"/>
                  </a:lnTo>
                  <a:lnTo>
                    <a:pt x="141147" y="366814"/>
                  </a:lnTo>
                  <a:lnTo>
                    <a:pt x="143014" y="359600"/>
                  </a:lnTo>
                  <a:lnTo>
                    <a:pt x="139992" y="353834"/>
                  </a:lnTo>
                  <a:lnTo>
                    <a:pt x="136766" y="348132"/>
                  </a:lnTo>
                  <a:lnTo>
                    <a:pt x="129755" y="346163"/>
                  </a:lnTo>
                  <a:lnTo>
                    <a:pt x="124218" y="349402"/>
                  </a:lnTo>
                  <a:lnTo>
                    <a:pt x="34556" y="436956"/>
                  </a:lnTo>
                  <a:lnTo>
                    <a:pt x="9042" y="476694"/>
                  </a:lnTo>
                  <a:lnTo>
                    <a:pt x="0" y="523532"/>
                  </a:lnTo>
                  <a:lnTo>
                    <a:pt x="9182" y="571487"/>
                  </a:lnTo>
                  <a:lnTo>
                    <a:pt x="34480" y="610704"/>
                  </a:lnTo>
                  <a:lnTo>
                    <a:pt x="72097" y="637209"/>
                  </a:lnTo>
                  <a:lnTo>
                    <a:pt x="84594" y="639864"/>
                  </a:lnTo>
                  <a:lnTo>
                    <a:pt x="157949" y="639864"/>
                  </a:lnTo>
                  <a:lnTo>
                    <a:pt x="163461" y="638187"/>
                  </a:lnTo>
                  <a:lnTo>
                    <a:pt x="183896" y="627176"/>
                  </a:lnTo>
                  <a:lnTo>
                    <a:pt x="190207" y="621919"/>
                  </a:lnTo>
                  <a:lnTo>
                    <a:pt x="202031" y="612089"/>
                  </a:lnTo>
                  <a:lnTo>
                    <a:pt x="267690" y="543877"/>
                  </a:lnTo>
                  <a:lnTo>
                    <a:pt x="289471" y="513168"/>
                  </a:lnTo>
                  <a:lnTo>
                    <a:pt x="302488" y="466166"/>
                  </a:lnTo>
                  <a:close/>
                </a:path>
                <a:path w="633730" h="640079">
                  <a:moveTo>
                    <a:pt x="468325" y="258787"/>
                  </a:moveTo>
                  <a:lnTo>
                    <a:pt x="460514" y="219329"/>
                  </a:lnTo>
                  <a:lnTo>
                    <a:pt x="411568" y="171754"/>
                  </a:lnTo>
                  <a:lnTo>
                    <a:pt x="377520" y="165188"/>
                  </a:lnTo>
                  <a:lnTo>
                    <a:pt x="343509" y="171881"/>
                  </a:lnTo>
                  <a:lnTo>
                    <a:pt x="191617" y="313880"/>
                  </a:lnTo>
                  <a:lnTo>
                    <a:pt x="168490" y="353669"/>
                  </a:lnTo>
                  <a:lnTo>
                    <a:pt x="165633" y="368960"/>
                  </a:lnTo>
                  <a:lnTo>
                    <a:pt x="169265" y="404774"/>
                  </a:lnTo>
                  <a:lnTo>
                    <a:pt x="185762" y="435343"/>
                  </a:lnTo>
                  <a:lnTo>
                    <a:pt x="212509" y="457492"/>
                  </a:lnTo>
                  <a:lnTo>
                    <a:pt x="246900" y="468045"/>
                  </a:lnTo>
                  <a:lnTo>
                    <a:pt x="248031" y="468045"/>
                  </a:lnTo>
                  <a:lnTo>
                    <a:pt x="254711" y="468350"/>
                  </a:lnTo>
                  <a:lnTo>
                    <a:pt x="260375" y="463194"/>
                  </a:lnTo>
                  <a:lnTo>
                    <a:pt x="260997" y="449834"/>
                  </a:lnTo>
                  <a:lnTo>
                    <a:pt x="255841" y="444169"/>
                  </a:lnTo>
                  <a:lnTo>
                    <a:pt x="249161" y="443852"/>
                  </a:lnTo>
                  <a:lnTo>
                    <a:pt x="237896" y="441769"/>
                  </a:lnTo>
                  <a:lnTo>
                    <a:pt x="194081" y="402767"/>
                  </a:lnTo>
                  <a:lnTo>
                    <a:pt x="189255" y="377825"/>
                  </a:lnTo>
                  <a:lnTo>
                    <a:pt x="194132" y="352882"/>
                  </a:lnTo>
                  <a:lnTo>
                    <a:pt x="208711" y="330962"/>
                  </a:lnTo>
                  <a:lnTo>
                    <a:pt x="330771" y="208851"/>
                  </a:lnTo>
                  <a:lnTo>
                    <a:pt x="352755" y="194259"/>
                  </a:lnTo>
                  <a:lnTo>
                    <a:pt x="377748" y="189407"/>
                  </a:lnTo>
                  <a:lnTo>
                    <a:pt x="402729" y="194297"/>
                  </a:lnTo>
                  <a:lnTo>
                    <a:pt x="432562" y="218427"/>
                  </a:lnTo>
                  <a:lnTo>
                    <a:pt x="444144" y="259765"/>
                  </a:lnTo>
                  <a:lnTo>
                    <a:pt x="449770" y="264960"/>
                  </a:lnTo>
                  <a:lnTo>
                    <a:pt x="463118" y="264426"/>
                  </a:lnTo>
                  <a:lnTo>
                    <a:pt x="468325" y="258787"/>
                  </a:lnTo>
                  <a:close/>
                </a:path>
                <a:path w="633730" h="640079">
                  <a:moveTo>
                    <a:pt x="633260" y="124434"/>
                  </a:moveTo>
                  <a:lnTo>
                    <a:pt x="624827" y="78257"/>
                  </a:lnTo>
                  <a:lnTo>
                    <a:pt x="599541" y="37490"/>
                  </a:lnTo>
                  <a:lnTo>
                    <a:pt x="560654" y="9664"/>
                  </a:lnTo>
                  <a:lnTo>
                    <a:pt x="516178" y="0"/>
                  </a:lnTo>
                  <a:lnTo>
                    <a:pt x="471487" y="8559"/>
                  </a:lnTo>
                  <a:lnTo>
                    <a:pt x="431977" y="35407"/>
                  </a:lnTo>
                  <a:lnTo>
                    <a:pt x="360870" y="110236"/>
                  </a:lnTo>
                  <a:lnTo>
                    <a:pt x="343039" y="135978"/>
                  </a:lnTo>
                  <a:lnTo>
                    <a:pt x="344995" y="143573"/>
                  </a:lnTo>
                  <a:lnTo>
                    <a:pt x="356323" y="150444"/>
                  </a:lnTo>
                  <a:lnTo>
                    <a:pt x="363550" y="148399"/>
                  </a:lnTo>
                  <a:lnTo>
                    <a:pt x="366826" y="142455"/>
                  </a:lnTo>
                  <a:lnTo>
                    <a:pt x="370281" y="136956"/>
                  </a:lnTo>
                  <a:lnTo>
                    <a:pt x="448233" y="53136"/>
                  </a:lnTo>
                  <a:lnTo>
                    <a:pt x="496582" y="25971"/>
                  </a:lnTo>
                  <a:lnTo>
                    <a:pt x="515137" y="24130"/>
                  </a:lnTo>
                  <a:lnTo>
                    <a:pt x="533692" y="26047"/>
                  </a:lnTo>
                  <a:lnTo>
                    <a:pt x="582104" y="53213"/>
                  </a:lnTo>
                  <a:lnTo>
                    <a:pt x="602919" y="86093"/>
                  </a:lnTo>
                  <a:lnTo>
                    <a:pt x="609866" y="123494"/>
                  </a:lnTo>
                  <a:lnTo>
                    <a:pt x="602957" y="160921"/>
                  </a:lnTo>
                  <a:lnTo>
                    <a:pt x="582193" y="193827"/>
                  </a:lnTo>
                  <a:lnTo>
                    <a:pt x="517271" y="262839"/>
                  </a:lnTo>
                  <a:lnTo>
                    <a:pt x="485940" y="284657"/>
                  </a:lnTo>
                  <a:lnTo>
                    <a:pt x="450316" y="291922"/>
                  </a:lnTo>
                  <a:lnTo>
                    <a:pt x="414693" y="284619"/>
                  </a:lnTo>
                  <a:lnTo>
                    <a:pt x="383387" y="262763"/>
                  </a:lnTo>
                  <a:lnTo>
                    <a:pt x="363461" y="232638"/>
                  </a:lnTo>
                  <a:lnTo>
                    <a:pt x="356285" y="230301"/>
                  </a:lnTo>
                  <a:lnTo>
                    <a:pt x="344703" y="236715"/>
                  </a:lnTo>
                  <a:lnTo>
                    <a:pt x="342480" y="244246"/>
                  </a:lnTo>
                  <a:lnTo>
                    <a:pt x="345528" y="250342"/>
                  </a:lnTo>
                  <a:lnTo>
                    <a:pt x="384479" y="295897"/>
                  </a:lnTo>
                  <a:lnTo>
                    <a:pt x="426935" y="314325"/>
                  </a:lnTo>
                  <a:lnTo>
                    <a:pt x="450126" y="316623"/>
                  </a:lnTo>
                  <a:lnTo>
                    <a:pt x="473367" y="314325"/>
                  </a:lnTo>
                  <a:lnTo>
                    <a:pt x="515886" y="295910"/>
                  </a:lnTo>
                  <a:lnTo>
                    <a:pt x="599541" y="211391"/>
                  </a:lnTo>
                  <a:lnTo>
                    <a:pt x="624827" y="170624"/>
                  </a:lnTo>
                  <a:lnTo>
                    <a:pt x="633260" y="124434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434290" y="8419927"/>
            <a:ext cx="183430" cy="189208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434290" y="9009836"/>
            <a:ext cx="183430" cy="17229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833244" y="8419927"/>
            <a:ext cx="189219" cy="189208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1904123" y="8709323"/>
            <a:ext cx="430530" cy="421005"/>
          </a:xfrm>
          <a:custGeom>
            <a:avLst/>
            <a:gdLst/>
            <a:ahLst/>
            <a:cxnLst/>
            <a:rect l="l" t="t" r="r" b="b"/>
            <a:pathLst>
              <a:path w="430530" h="421004">
                <a:moveTo>
                  <a:pt x="429983" y="0"/>
                </a:moveTo>
                <a:lnTo>
                  <a:pt x="173990" y="0"/>
                </a:lnTo>
                <a:lnTo>
                  <a:pt x="173990" y="25400"/>
                </a:lnTo>
                <a:lnTo>
                  <a:pt x="377202" y="25400"/>
                </a:lnTo>
                <a:lnTo>
                  <a:pt x="0" y="402602"/>
                </a:lnTo>
                <a:lnTo>
                  <a:pt x="18097" y="420700"/>
                </a:lnTo>
                <a:lnTo>
                  <a:pt x="404317" y="34480"/>
                </a:lnTo>
                <a:lnTo>
                  <a:pt x="404317" y="256540"/>
                </a:lnTo>
                <a:lnTo>
                  <a:pt x="429983" y="256540"/>
                </a:lnTo>
                <a:lnTo>
                  <a:pt x="429983" y="25400"/>
                </a:lnTo>
                <a:lnTo>
                  <a:pt x="429983" y="0"/>
                </a:lnTo>
                <a:close/>
              </a:path>
            </a:pathLst>
          </a:custGeom>
          <a:solidFill>
            <a:srgbClr val="9B9B9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9521173" y="3900959"/>
            <a:ext cx="1054735" cy="1457325"/>
            <a:chOff x="9521173" y="3900959"/>
            <a:chExt cx="1054735" cy="1457325"/>
          </a:xfrm>
        </p:grpSpPr>
        <p:sp>
          <p:nvSpPr>
            <p:cNvPr id="33" name="object 33"/>
            <p:cNvSpPr/>
            <p:nvPr/>
          </p:nvSpPr>
          <p:spPr>
            <a:xfrm>
              <a:off x="9553372" y="4593405"/>
              <a:ext cx="1022350" cy="764540"/>
            </a:xfrm>
            <a:custGeom>
              <a:avLst/>
              <a:gdLst/>
              <a:ahLst/>
              <a:cxnLst/>
              <a:rect l="l" t="t" r="r" b="b"/>
              <a:pathLst>
                <a:path w="1022350" h="764539">
                  <a:moveTo>
                    <a:pt x="1022210" y="0"/>
                  </a:moveTo>
                  <a:lnTo>
                    <a:pt x="747242" y="0"/>
                  </a:lnTo>
                  <a:lnTo>
                    <a:pt x="747242" y="34290"/>
                  </a:lnTo>
                  <a:lnTo>
                    <a:pt x="747242" y="246380"/>
                  </a:lnTo>
                  <a:lnTo>
                    <a:pt x="498157" y="246380"/>
                  </a:lnTo>
                  <a:lnTo>
                    <a:pt x="498157" y="280670"/>
                  </a:lnTo>
                  <a:lnTo>
                    <a:pt x="498157" y="492760"/>
                  </a:lnTo>
                  <a:lnTo>
                    <a:pt x="249072" y="492760"/>
                  </a:lnTo>
                  <a:lnTo>
                    <a:pt x="249072" y="527050"/>
                  </a:lnTo>
                  <a:lnTo>
                    <a:pt x="249072" y="739140"/>
                  </a:lnTo>
                  <a:lnTo>
                    <a:pt x="0" y="739140"/>
                  </a:lnTo>
                  <a:lnTo>
                    <a:pt x="0" y="764540"/>
                  </a:lnTo>
                  <a:lnTo>
                    <a:pt x="283349" y="764540"/>
                  </a:lnTo>
                  <a:lnTo>
                    <a:pt x="283349" y="739140"/>
                  </a:lnTo>
                  <a:lnTo>
                    <a:pt x="283349" y="527050"/>
                  </a:lnTo>
                  <a:lnTo>
                    <a:pt x="532422" y="527050"/>
                  </a:lnTo>
                  <a:lnTo>
                    <a:pt x="532422" y="492760"/>
                  </a:lnTo>
                  <a:lnTo>
                    <a:pt x="532422" y="280670"/>
                  </a:lnTo>
                  <a:lnTo>
                    <a:pt x="781507" y="280670"/>
                  </a:lnTo>
                  <a:lnTo>
                    <a:pt x="781507" y="246380"/>
                  </a:lnTo>
                  <a:lnTo>
                    <a:pt x="781507" y="34290"/>
                  </a:lnTo>
                  <a:lnTo>
                    <a:pt x="1022210" y="34290"/>
                  </a:lnTo>
                  <a:lnTo>
                    <a:pt x="1022210" y="0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786492" y="4673662"/>
              <a:ext cx="169461" cy="16128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0100869" y="4480693"/>
              <a:ext cx="97155" cy="290195"/>
            </a:xfrm>
            <a:custGeom>
              <a:avLst/>
              <a:gdLst/>
              <a:ahLst/>
              <a:cxnLst/>
              <a:rect l="l" t="t" r="r" b="b"/>
              <a:pathLst>
                <a:path w="97154" h="290195">
                  <a:moveTo>
                    <a:pt x="32207" y="0"/>
                  </a:moveTo>
                  <a:lnTo>
                    <a:pt x="0" y="0"/>
                  </a:lnTo>
                  <a:lnTo>
                    <a:pt x="0" y="289864"/>
                  </a:lnTo>
                  <a:lnTo>
                    <a:pt x="32207" y="289864"/>
                  </a:lnTo>
                  <a:lnTo>
                    <a:pt x="32207" y="0"/>
                  </a:lnTo>
                  <a:close/>
                </a:path>
                <a:path w="97154" h="290195">
                  <a:moveTo>
                    <a:pt x="96621" y="0"/>
                  </a:moveTo>
                  <a:lnTo>
                    <a:pt x="64414" y="0"/>
                  </a:lnTo>
                  <a:lnTo>
                    <a:pt x="64414" y="289864"/>
                  </a:lnTo>
                  <a:lnTo>
                    <a:pt x="96621" y="289864"/>
                  </a:lnTo>
                  <a:lnTo>
                    <a:pt x="96621" y="0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318882" y="4142262"/>
              <a:ext cx="168467" cy="16129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0004261" y="4078112"/>
              <a:ext cx="274320" cy="434975"/>
            </a:xfrm>
            <a:custGeom>
              <a:avLst/>
              <a:gdLst/>
              <a:ahLst/>
              <a:cxnLst/>
              <a:rect l="l" t="t" r="r" b="b"/>
              <a:pathLst>
                <a:path w="274320" h="434975">
                  <a:moveTo>
                    <a:pt x="136760" y="0"/>
                  </a:moveTo>
                  <a:lnTo>
                    <a:pt x="0" y="434782"/>
                  </a:lnTo>
                  <a:lnTo>
                    <a:pt x="273750" y="434782"/>
                  </a:lnTo>
                  <a:lnTo>
                    <a:pt x="136760" y="0"/>
                  </a:lnTo>
                  <a:close/>
                </a:path>
              </a:pathLst>
            </a:custGeom>
            <a:solidFill>
              <a:srgbClr val="BE5A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068643" y="3900959"/>
              <a:ext cx="161031" cy="17713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537237" y="4384052"/>
              <a:ext cx="161031" cy="16103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9569475" y="4834959"/>
              <a:ext cx="97155" cy="402590"/>
            </a:xfrm>
            <a:custGeom>
              <a:avLst/>
              <a:gdLst/>
              <a:ahLst/>
              <a:cxnLst/>
              <a:rect l="l" t="t" r="r" b="b"/>
              <a:pathLst>
                <a:path w="97154" h="402589">
                  <a:moveTo>
                    <a:pt x="32207" y="0"/>
                  </a:moveTo>
                  <a:lnTo>
                    <a:pt x="0" y="0"/>
                  </a:lnTo>
                  <a:lnTo>
                    <a:pt x="0" y="402577"/>
                  </a:lnTo>
                  <a:lnTo>
                    <a:pt x="32207" y="402577"/>
                  </a:lnTo>
                  <a:lnTo>
                    <a:pt x="32207" y="0"/>
                  </a:lnTo>
                  <a:close/>
                </a:path>
                <a:path w="97154" h="402589">
                  <a:moveTo>
                    <a:pt x="96621" y="0"/>
                  </a:moveTo>
                  <a:lnTo>
                    <a:pt x="64414" y="0"/>
                  </a:lnTo>
                  <a:lnTo>
                    <a:pt x="64414" y="402577"/>
                  </a:lnTo>
                  <a:lnTo>
                    <a:pt x="96621" y="402577"/>
                  </a:lnTo>
                  <a:lnTo>
                    <a:pt x="96621" y="0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521173" y="4593404"/>
              <a:ext cx="193675" cy="306070"/>
            </a:xfrm>
            <a:custGeom>
              <a:avLst/>
              <a:gdLst/>
              <a:ahLst/>
              <a:cxnLst/>
              <a:rect l="l" t="t" r="r" b="b"/>
              <a:pathLst>
                <a:path w="193675" h="306070">
                  <a:moveTo>
                    <a:pt x="193240" y="0"/>
                  </a:moveTo>
                  <a:lnTo>
                    <a:pt x="0" y="0"/>
                  </a:lnTo>
                  <a:lnTo>
                    <a:pt x="15727" y="305959"/>
                  </a:lnTo>
                  <a:lnTo>
                    <a:pt x="177512" y="305959"/>
                  </a:lnTo>
                  <a:lnTo>
                    <a:pt x="193240" y="0"/>
                  </a:lnTo>
                  <a:close/>
                </a:path>
              </a:pathLst>
            </a:custGeom>
            <a:solidFill>
              <a:srgbClr val="77C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9589393" y="6428537"/>
            <a:ext cx="925830" cy="1101090"/>
            <a:chOff x="9589393" y="6428537"/>
            <a:chExt cx="925830" cy="1101090"/>
          </a:xfrm>
        </p:grpSpPr>
        <p:sp>
          <p:nvSpPr>
            <p:cNvPr id="43" name="object 43"/>
            <p:cNvSpPr/>
            <p:nvPr/>
          </p:nvSpPr>
          <p:spPr>
            <a:xfrm>
              <a:off x="9589393" y="6428537"/>
              <a:ext cx="925830" cy="1101090"/>
            </a:xfrm>
            <a:custGeom>
              <a:avLst/>
              <a:gdLst/>
              <a:ahLst/>
              <a:cxnLst/>
              <a:rect l="l" t="t" r="r" b="b"/>
              <a:pathLst>
                <a:path w="925829" h="1101090">
                  <a:moveTo>
                    <a:pt x="925312" y="0"/>
                  </a:moveTo>
                  <a:lnTo>
                    <a:pt x="0" y="0"/>
                  </a:lnTo>
                  <a:lnTo>
                    <a:pt x="0" y="1100804"/>
                  </a:lnTo>
                  <a:lnTo>
                    <a:pt x="925312" y="1100804"/>
                  </a:lnTo>
                  <a:lnTo>
                    <a:pt x="925312" y="869800"/>
                  </a:lnTo>
                  <a:lnTo>
                    <a:pt x="534764" y="869800"/>
                  </a:lnTo>
                  <a:lnTo>
                    <a:pt x="488251" y="867063"/>
                  </a:lnTo>
                  <a:lnTo>
                    <a:pt x="443313" y="859056"/>
                  </a:lnTo>
                  <a:lnTo>
                    <a:pt x="400251" y="846083"/>
                  </a:lnTo>
                  <a:lnTo>
                    <a:pt x="359364" y="828450"/>
                  </a:lnTo>
                  <a:lnTo>
                    <a:pt x="320951" y="806463"/>
                  </a:lnTo>
                  <a:lnTo>
                    <a:pt x="285311" y="780426"/>
                  </a:lnTo>
                  <a:lnTo>
                    <a:pt x="252743" y="750644"/>
                  </a:lnTo>
                  <a:lnTo>
                    <a:pt x="223546" y="717424"/>
                  </a:lnTo>
                  <a:lnTo>
                    <a:pt x="198021" y="681070"/>
                  </a:lnTo>
                  <a:lnTo>
                    <a:pt x="176466" y="641887"/>
                  </a:lnTo>
                  <a:lnTo>
                    <a:pt x="159179" y="600181"/>
                  </a:lnTo>
                  <a:lnTo>
                    <a:pt x="146462" y="556257"/>
                  </a:lnTo>
                  <a:lnTo>
                    <a:pt x="138611" y="510420"/>
                  </a:lnTo>
                  <a:lnTo>
                    <a:pt x="135928" y="462975"/>
                  </a:lnTo>
                  <a:lnTo>
                    <a:pt x="138611" y="415531"/>
                  </a:lnTo>
                  <a:lnTo>
                    <a:pt x="146462" y="369694"/>
                  </a:lnTo>
                  <a:lnTo>
                    <a:pt x="159179" y="325770"/>
                  </a:lnTo>
                  <a:lnTo>
                    <a:pt x="176466" y="284065"/>
                  </a:lnTo>
                  <a:lnTo>
                    <a:pt x="198021" y="244883"/>
                  </a:lnTo>
                  <a:lnTo>
                    <a:pt x="223546" y="208530"/>
                  </a:lnTo>
                  <a:lnTo>
                    <a:pt x="252743" y="175311"/>
                  </a:lnTo>
                  <a:lnTo>
                    <a:pt x="285311" y="145531"/>
                  </a:lnTo>
                  <a:lnTo>
                    <a:pt x="320951" y="119495"/>
                  </a:lnTo>
                  <a:lnTo>
                    <a:pt x="359364" y="97508"/>
                  </a:lnTo>
                  <a:lnTo>
                    <a:pt x="400251" y="79876"/>
                  </a:lnTo>
                  <a:lnTo>
                    <a:pt x="443313" y="66904"/>
                  </a:lnTo>
                  <a:lnTo>
                    <a:pt x="488251" y="58897"/>
                  </a:lnTo>
                  <a:lnTo>
                    <a:pt x="534764" y="56160"/>
                  </a:lnTo>
                  <a:lnTo>
                    <a:pt x="925312" y="56160"/>
                  </a:lnTo>
                  <a:lnTo>
                    <a:pt x="925312" y="0"/>
                  </a:lnTo>
                  <a:close/>
                </a:path>
                <a:path w="925829" h="1101090">
                  <a:moveTo>
                    <a:pt x="925312" y="543208"/>
                  </a:moveTo>
                  <a:lnTo>
                    <a:pt x="910358" y="600181"/>
                  </a:lnTo>
                  <a:lnTo>
                    <a:pt x="893071" y="641887"/>
                  </a:lnTo>
                  <a:lnTo>
                    <a:pt x="871515" y="681070"/>
                  </a:lnTo>
                  <a:lnTo>
                    <a:pt x="845988" y="717424"/>
                  </a:lnTo>
                  <a:lnTo>
                    <a:pt x="816791" y="750644"/>
                  </a:lnTo>
                  <a:lnTo>
                    <a:pt x="784222" y="780426"/>
                  </a:lnTo>
                  <a:lnTo>
                    <a:pt x="748581" y="806463"/>
                  </a:lnTo>
                  <a:lnTo>
                    <a:pt x="710166" y="828450"/>
                  </a:lnTo>
                  <a:lnTo>
                    <a:pt x="669278" y="846083"/>
                  </a:lnTo>
                  <a:lnTo>
                    <a:pt x="626216" y="859056"/>
                  </a:lnTo>
                  <a:lnTo>
                    <a:pt x="581278" y="867063"/>
                  </a:lnTo>
                  <a:lnTo>
                    <a:pt x="534764" y="869800"/>
                  </a:lnTo>
                  <a:lnTo>
                    <a:pt x="925312" y="869800"/>
                  </a:lnTo>
                  <a:lnTo>
                    <a:pt x="925312" y="543208"/>
                  </a:lnTo>
                  <a:close/>
                </a:path>
                <a:path w="925829" h="1101090">
                  <a:moveTo>
                    <a:pt x="925312" y="56160"/>
                  </a:moveTo>
                  <a:lnTo>
                    <a:pt x="534764" y="56160"/>
                  </a:lnTo>
                  <a:lnTo>
                    <a:pt x="581278" y="58897"/>
                  </a:lnTo>
                  <a:lnTo>
                    <a:pt x="626216" y="66904"/>
                  </a:lnTo>
                  <a:lnTo>
                    <a:pt x="669278" y="79876"/>
                  </a:lnTo>
                  <a:lnTo>
                    <a:pt x="710166" y="97508"/>
                  </a:lnTo>
                  <a:lnTo>
                    <a:pt x="748581" y="119495"/>
                  </a:lnTo>
                  <a:lnTo>
                    <a:pt x="784222" y="145531"/>
                  </a:lnTo>
                  <a:lnTo>
                    <a:pt x="816791" y="175311"/>
                  </a:lnTo>
                  <a:lnTo>
                    <a:pt x="845988" y="208530"/>
                  </a:lnTo>
                  <a:lnTo>
                    <a:pt x="871515" y="244883"/>
                  </a:lnTo>
                  <a:lnTo>
                    <a:pt x="893071" y="284065"/>
                  </a:lnTo>
                  <a:lnTo>
                    <a:pt x="910358" y="325770"/>
                  </a:lnTo>
                  <a:lnTo>
                    <a:pt x="923077" y="369694"/>
                  </a:lnTo>
                  <a:lnTo>
                    <a:pt x="925312" y="382742"/>
                  </a:lnTo>
                  <a:lnTo>
                    <a:pt x="925312" y="56160"/>
                  </a:lnTo>
                  <a:close/>
                </a:path>
              </a:pathLst>
            </a:custGeom>
            <a:solidFill>
              <a:srgbClr val="3D5A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613595" y="6450793"/>
              <a:ext cx="831850" cy="1078865"/>
            </a:xfrm>
            <a:custGeom>
              <a:avLst/>
              <a:gdLst/>
              <a:ahLst/>
              <a:cxnLst/>
              <a:rect l="l" t="t" r="r" b="b"/>
              <a:pathLst>
                <a:path w="831850" h="1078865">
                  <a:moveTo>
                    <a:pt x="831329" y="840613"/>
                  </a:moveTo>
                  <a:lnTo>
                    <a:pt x="820153" y="827989"/>
                  </a:lnTo>
                  <a:lnTo>
                    <a:pt x="810526" y="827430"/>
                  </a:lnTo>
                  <a:lnTo>
                    <a:pt x="804265" y="833043"/>
                  </a:lnTo>
                  <a:lnTo>
                    <a:pt x="798982" y="836891"/>
                  </a:lnTo>
                  <a:lnTo>
                    <a:pt x="742518" y="871880"/>
                  </a:lnTo>
                  <a:lnTo>
                    <a:pt x="700874" y="891463"/>
                  </a:lnTo>
                  <a:lnTo>
                    <a:pt x="658202" y="906767"/>
                  </a:lnTo>
                  <a:lnTo>
                    <a:pt x="614781" y="917879"/>
                  </a:lnTo>
                  <a:lnTo>
                    <a:pt x="570903" y="924852"/>
                  </a:lnTo>
                  <a:lnTo>
                    <a:pt x="526846" y="927735"/>
                  </a:lnTo>
                  <a:lnTo>
                    <a:pt x="519595" y="927557"/>
                  </a:lnTo>
                  <a:lnTo>
                    <a:pt x="519328" y="927277"/>
                  </a:lnTo>
                  <a:lnTo>
                    <a:pt x="509257" y="927277"/>
                  </a:lnTo>
                  <a:lnTo>
                    <a:pt x="439305" y="921499"/>
                  </a:lnTo>
                  <a:lnTo>
                    <a:pt x="396392" y="912482"/>
                  </a:lnTo>
                  <a:lnTo>
                    <a:pt x="354418" y="899629"/>
                  </a:lnTo>
                  <a:lnTo>
                    <a:pt x="313677" y="882980"/>
                  </a:lnTo>
                  <a:lnTo>
                    <a:pt x="274447" y="862609"/>
                  </a:lnTo>
                  <a:lnTo>
                    <a:pt x="237007" y="838555"/>
                  </a:lnTo>
                  <a:lnTo>
                    <a:pt x="201625" y="810907"/>
                  </a:lnTo>
                  <a:lnTo>
                    <a:pt x="168605" y="779703"/>
                  </a:lnTo>
                  <a:lnTo>
                    <a:pt x="138226" y="745007"/>
                  </a:lnTo>
                  <a:lnTo>
                    <a:pt x="110756" y="706869"/>
                  </a:lnTo>
                  <a:lnTo>
                    <a:pt x="87007" y="666292"/>
                  </a:lnTo>
                  <a:lnTo>
                    <a:pt x="67551" y="624395"/>
                  </a:lnTo>
                  <a:lnTo>
                    <a:pt x="52324" y="581469"/>
                  </a:lnTo>
                  <a:lnTo>
                    <a:pt x="41287" y="537794"/>
                  </a:lnTo>
                  <a:lnTo>
                    <a:pt x="34353" y="493649"/>
                  </a:lnTo>
                  <a:lnTo>
                    <a:pt x="31496" y="449326"/>
                  </a:lnTo>
                  <a:lnTo>
                    <a:pt x="32626" y="405104"/>
                  </a:lnTo>
                  <a:lnTo>
                    <a:pt x="37693" y="361251"/>
                  </a:lnTo>
                  <a:lnTo>
                    <a:pt x="46647" y="318084"/>
                  </a:lnTo>
                  <a:lnTo>
                    <a:pt x="59436" y="275856"/>
                  </a:lnTo>
                  <a:lnTo>
                    <a:pt x="75971" y="234873"/>
                  </a:lnTo>
                  <a:lnTo>
                    <a:pt x="96227" y="195402"/>
                  </a:lnTo>
                  <a:lnTo>
                    <a:pt x="120129" y="157721"/>
                  </a:lnTo>
                  <a:lnTo>
                    <a:pt x="147612" y="122135"/>
                  </a:lnTo>
                  <a:lnTo>
                    <a:pt x="178625" y="88912"/>
                  </a:lnTo>
                  <a:lnTo>
                    <a:pt x="213118" y="58343"/>
                  </a:lnTo>
                  <a:lnTo>
                    <a:pt x="251015" y="30721"/>
                  </a:lnTo>
                  <a:lnTo>
                    <a:pt x="251752" y="30314"/>
                  </a:lnTo>
                  <a:lnTo>
                    <a:pt x="259727" y="24142"/>
                  </a:lnTo>
                  <a:lnTo>
                    <a:pt x="260921" y="14516"/>
                  </a:lnTo>
                  <a:lnTo>
                    <a:pt x="250571" y="1193"/>
                  </a:lnTo>
                  <a:lnTo>
                    <a:pt x="241007" y="0"/>
                  </a:lnTo>
                  <a:lnTo>
                    <a:pt x="234378" y="5194"/>
                  </a:lnTo>
                  <a:lnTo>
                    <a:pt x="195961" y="32969"/>
                  </a:lnTo>
                  <a:lnTo>
                    <a:pt x="160566" y="63842"/>
                  </a:lnTo>
                  <a:lnTo>
                    <a:pt x="128308" y="97586"/>
                  </a:lnTo>
                  <a:lnTo>
                    <a:pt x="99339" y="133934"/>
                  </a:lnTo>
                  <a:lnTo>
                    <a:pt x="73799" y="172643"/>
                  </a:lnTo>
                  <a:lnTo>
                    <a:pt x="51816" y="213448"/>
                  </a:lnTo>
                  <a:lnTo>
                    <a:pt x="33515" y="256108"/>
                  </a:lnTo>
                  <a:lnTo>
                    <a:pt x="19050" y="300367"/>
                  </a:lnTo>
                  <a:lnTo>
                    <a:pt x="8559" y="345973"/>
                  </a:lnTo>
                  <a:lnTo>
                    <a:pt x="2159" y="392671"/>
                  </a:lnTo>
                  <a:lnTo>
                    <a:pt x="0" y="440207"/>
                  </a:lnTo>
                  <a:lnTo>
                    <a:pt x="2120" y="487451"/>
                  </a:lnTo>
                  <a:lnTo>
                    <a:pt x="8318" y="533501"/>
                  </a:lnTo>
                  <a:lnTo>
                    <a:pt x="18440" y="578192"/>
                  </a:lnTo>
                  <a:lnTo>
                    <a:pt x="32296" y="621309"/>
                  </a:lnTo>
                  <a:lnTo>
                    <a:pt x="49695" y="662698"/>
                  </a:lnTo>
                  <a:lnTo>
                    <a:pt x="70472" y="702170"/>
                  </a:lnTo>
                  <a:lnTo>
                    <a:pt x="94424" y="739521"/>
                  </a:lnTo>
                  <a:lnTo>
                    <a:pt x="121373" y="774598"/>
                  </a:lnTo>
                  <a:lnTo>
                    <a:pt x="151155" y="807199"/>
                  </a:lnTo>
                  <a:lnTo>
                    <a:pt x="183565" y="837145"/>
                  </a:lnTo>
                  <a:lnTo>
                    <a:pt x="218427" y="864260"/>
                  </a:lnTo>
                  <a:lnTo>
                    <a:pt x="255574" y="888352"/>
                  </a:lnTo>
                  <a:lnTo>
                    <a:pt x="294805" y="909231"/>
                  </a:lnTo>
                  <a:lnTo>
                    <a:pt x="335953" y="926731"/>
                  </a:lnTo>
                  <a:lnTo>
                    <a:pt x="378828" y="940650"/>
                  </a:lnTo>
                  <a:lnTo>
                    <a:pt x="423240" y="950823"/>
                  </a:lnTo>
                  <a:lnTo>
                    <a:pt x="469011" y="957059"/>
                  </a:lnTo>
                  <a:lnTo>
                    <a:pt x="494563" y="958215"/>
                  </a:lnTo>
                  <a:lnTo>
                    <a:pt x="494563" y="1054912"/>
                  </a:lnTo>
                  <a:lnTo>
                    <a:pt x="294055" y="1054912"/>
                  </a:lnTo>
                  <a:lnTo>
                    <a:pt x="287172" y="1062050"/>
                  </a:lnTo>
                  <a:lnTo>
                    <a:pt x="287172" y="1078560"/>
                  </a:lnTo>
                  <a:lnTo>
                    <a:pt x="494563" y="1078560"/>
                  </a:lnTo>
                  <a:lnTo>
                    <a:pt x="526580" y="1078560"/>
                  </a:lnTo>
                  <a:lnTo>
                    <a:pt x="733869" y="1078560"/>
                  </a:lnTo>
                  <a:lnTo>
                    <a:pt x="733869" y="1062050"/>
                  </a:lnTo>
                  <a:lnTo>
                    <a:pt x="726973" y="1054912"/>
                  </a:lnTo>
                  <a:lnTo>
                    <a:pt x="526554" y="1054912"/>
                  </a:lnTo>
                  <a:lnTo>
                    <a:pt x="526491" y="958723"/>
                  </a:lnTo>
                  <a:lnTo>
                    <a:pt x="609473" y="950747"/>
                  </a:lnTo>
                  <a:lnTo>
                    <a:pt x="655002" y="940155"/>
                  </a:lnTo>
                  <a:lnTo>
                    <a:pt x="699325" y="925449"/>
                  </a:lnTo>
                  <a:lnTo>
                    <a:pt x="742175" y="906716"/>
                  </a:lnTo>
                  <a:lnTo>
                    <a:pt x="783259" y="884047"/>
                  </a:lnTo>
                  <a:lnTo>
                    <a:pt x="823087" y="857059"/>
                  </a:lnTo>
                  <a:lnTo>
                    <a:pt x="830770" y="850290"/>
                  </a:lnTo>
                  <a:lnTo>
                    <a:pt x="831329" y="840613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900806" y="6692095"/>
              <a:ext cx="143587" cy="14357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267740" y="6851632"/>
              <a:ext cx="143587" cy="14357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028435" y="6915446"/>
              <a:ext cx="143587" cy="143576"/>
            </a:xfrm>
            <a:prstGeom prst="rect">
              <a:avLst/>
            </a:prstGeom>
          </p:spPr>
        </p:pic>
      </p:grpSp>
      <p:sp>
        <p:nvSpPr>
          <p:cNvPr id="48" name="object 48"/>
          <p:cNvSpPr/>
          <p:nvPr/>
        </p:nvSpPr>
        <p:spPr>
          <a:xfrm>
            <a:off x="8768398" y="3698499"/>
            <a:ext cx="0" cy="5672455"/>
          </a:xfrm>
          <a:custGeom>
            <a:avLst/>
            <a:gdLst/>
            <a:ahLst/>
            <a:cxnLst/>
            <a:rect l="l" t="t" r="r" b="b"/>
            <a:pathLst>
              <a:path h="5672455">
                <a:moveTo>
                  <a:pt x="0" y="0"/>
                </a:moveTo>
                <a:lnTo>
                  <a:pt x="0" y="5672110"/>
                </a:lnTo>
              </a:path>
            </a:pathLst>
          </a:custGeom>
          <a:ln w="41883">
            <a:solidFill>
              <a:srgbClr val="FF7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981738" y="9541842"/>
            <a:ext cx="2471420" cy="1767205"/>
          </a:xfrm>
          <a:custGeom>
            <a:avLst/>
            <a:gdLst/>
            <a:ahLst/>
            <a:cxnLst/>
            <a:rect l="l" t="t" r="r" b="b"/>
            <a:pathLst>
              <a:path w="2471420" h="1767204">
                <a:moveTo>
                  <a:pt x="1235574" y="0"/>
                </a:moveTo>
                <a:lnTo>
                  <a:pt x="1187052" y="935"/>
                </a:lnTo>
                <a:lnTo>
                  <a:pt x="1139004" y="3717"/>
                </a:lnTo>
                <a:lnTo>
                  <a:pt x="1091465" y="8313"/>
                </a:lnTo>
                <a:lnTo>
                  <a:pt x="1044469" y="14688"/>
                </a:lnTo>
                <a:lnTo>
                  <a:pt x="998050" y="22807"/>
                </a:lnTo>
                <a:lnTo>
                  <a:pt x="952243" y="32636"/>
                </a:lnTo>
                <a:lnTo>
                  <a:pt x="907081" y="44141"/>
                </a:lnTo>
                <a:lnTo>
                  <a:pt x="862600" y="57288"/>
                </a:lnTo>
                <a:lnTo>
                  <a:pt x="818833" y="72041"/>
                </a:lnTo>
                <a:lnTo>
                  <a:pt x="775816" y="88367"/>
                </a:lnTo>
                <a:lnTo>
                  <a:pt x="733581" y="106231"/>
                </a:lnTo>
                <a:lnTo>
                  <a:pt x="692164" y="125600"/>
                </a:lnTo>
                <a:lnTo>
                  <a:pt x="651599" y="146438"/>
                </a:lnTo>
                <a:lnTo>
                  <a:pt x="611920" y="168711"/>
                </a:lnTo>
                <a:lnTo>
                  <a:pt x="573161" y="192385"/>
                </a:lnTo>
                <a:lnTo>
                  <a:pt x="535357" y="217425"/>
                </a:lnTo>
                <a:lnTo>
                  <a:pt x="498542" y="243798"/>
                </a:lnTo>
                <a:lnTo>
                  <a:pt x="462751" y="271468"/>
                </a:lnTo>
                <a:lnTo>
                  <a:pt x="428017" y="300402"/>
                </a:lnTo>
                <a:lnTo>
                  <a:pt x="394376" y="330565"/>
                </a:lnTo>
                <a:lnTo>
                  <a:pt x="361860" y="361923"/>
                </a:lnTo>
                <a:lnTo>
                  <a:pt x="330506" y="394441"/>
                </a:lnTo>
                <a:lnTo>
                  <a:pt x="300346" y="428085"/>
                </a:lnTo>
                <a:lnTo>
                  <a:pt x="271416" y="462821"/>
                </a:lnTo>
                <a:lnTo>
                  <a:pt x="243749" y="498614"/>
                </a:lnTo>
                <a:lnTo>
                  <a:pt x="217380" y="535430"/>
                </a:lnTo>
                <a:lnTo>
                  <a:pt x="192343" y="573235"/>
                </a:lnTo>
                <a:lnTo>
                  <a:pt x="168673" y="611994"/>
                </a:lnTo>
                <a:lnTo>
                  <a:pt x="146404" y="651673"/>
                </a:lnTo>
                <a:lnTo>
                  <a:pt x="125570" y="692237"/>
                </a:lnTo>
                <a:lnTo>
                  <a:pt x="106206" y="733653"/>
                </a:lnTo>
                <a:lnTo>
                  <a:pt x="88345" y="775885"/>
                </a:lnTo>
                <a:lnTo>
                  <a:pt x="72023" y="818900"/>
                </a:lnTo>
                <a:lnTo>
                  <a:pt x="57273" y="862663"/>
                </a:lnTo>
                <a:lnTo>
                  <a:pt x="44130" y="907139"/>
                </a:lnTo>
                <a:lnTo>
                  <a:pt x="32628" y="952295"/>
                </a:lnTo>
                <a:lnTo>
                  <a:pt x="22801" y="998096"/>
                </a:lnTo>
                <a:lnTo>
                  <a:pt x="14684" y="1044508"/>
                </a:lnTo>
                <a:lnTo>
                  <a:pt x="8311" y="1091496"/>
                </a:lnTo>
                <a:lnTo>
                  <a:pt x="3716" y="1139026"/>
                </a:lnTo>
                <a:lnTo>
                  <a:pt x="934" y="1187064"/>
                </a:lnTo>
                <a:lnTo>
                  <a:pt x="0" y="1235574"/>
                </a:lnTo>
                <a:lnTo>
                  <a:pt x="934" y="1284085"/>
                </a:lnTo>
                <a:lnTo>
                  <a:pt x="3716" y="1332121"/>
                </a:lnTo>
                <a:lnTo>
                  <a:pt x="8311" y="1379651"/>
                </a:lnTo>
                <a:lnTo>
                  <a:pt x="14684" y="1426638"/>
                </a:lnTo>
                <a:lnTo>
                  <a:pt x="22801" y="1473049"/>
                </a:lnTo>
                <a:lnTo>
                  <a:pt x="32628" y="1518850"/>
                </a:lnTo>
                <a:lnTo>
                  <a:pt x="44130" y="1564005"/>
                </a:lnTo>
                <a:lnTo>
                  <a:pt x="57273" y="1608481"/>
                </a:lnTo>
                <a:lnTo>
                  <a:pt x="72023" y="1652244"/>
                </a:lnTo>
                <a:lnTo>
                  <a:pt x="88345" y="1695258"/>
                </a:lnTo>
                <a:lnTo>
                  <a:pt x="106206" y="1737490"/>
                </a:lnTo>
                <a:lnTo>
                  <a:pt x="119870" y="1766713"/>
                </a:lnTo>
              </a:path>
              <a:path w="2471420" h="1767204">
                <a:moveTo>
                  <a:pt x="2351285" y="1766713"/>
                </a:moveTo>
                <a:lnTo>
                  <a:pt x="2382782" y="1695327"/>
                </a:lnTo>
                <a:lnTo>
                  <a:pt x="2399108" y="1652310"/>
                </a:lnTo>
                <a:lnTo>
                  <a:pt x="2413861" y="1608544"/>
                </a:lnTo>
                <a:lnTo>
                  <a:pt x="2427008" y="1564063"/>
                </a:lnTo>
                <a:lnTo>
                  <a:pt x="2438512" y="1518902"/>
                </a:lnTo>
                <a:lnTo>
                  <a:pt x="2448342" y="1473096"/>
                </a:lnTo>
                <a:lnTo>
                  <a:pt x="2456461" y="1426677"/>
                </a:lnTo>
                <a:lnTo>
                  <a:pt x="2462836" y="1379682"/>
                </a:lnTo>
                <a:lnTo>
                  <a:pt x="2467431" y="1332143"/>
                </a:lnTo>
                <a:lnTo>
                  <a:pt x="2470214" y="1284096"/>
                </a:lnTo>
                <a:lnTo>
                  <a:pt x="2470884" y="1249355"/>
                </a:lnTo>
              </a:path>
              <a:path w="2471420" h="1767204">
                <a:moveTo>
                  <a:pt x="2470884" y="1221789"/>
                </a:moveTo>
                <a:lnTo>
                  <a:pt x="2467433" y="1139004"/>
                </a:lnTo>
                <a:lnTo>
                  <a:pt x="2462838" y="1091465"/>
                </a:lnTo>
                <a:lnTo>
                  <a:pt x="2456465" y="1044469"/>
                </a:lnTo>
                <a:lnTo>
                  <a:pt x="2448348" y="998050"/>
                </a:lnTo>
                <a:lnTo>
                  <a:pt x="2438521" y="952243"/>
                </a:lnTo>
                <a:lnTo>
                  <a:pt x="2427019" y="907081"/>
                </a:lnTo>
                <a:lnTo>
                  <a:pt x="2413876" y="862600"/>
                </a:lnTo>
                <a:lnTo>
                  <a:pt x="2399126" y="818833"/>
                </a:lnTo>
                <a:lnTo>
                  <a:pt x="2382804" y="775816"/>
                </a:lnTo>
                <a:lnTo>
                  <a:pt x="2364943" y="733581"/>
                </a:lnTo>
                <a:lnTo>
                  <a:pt x="2345579" y="692164"/>
                </a:lnTo>
                <a:lnTo>
                  <a:pt x="2324745" y="651599"/>
                </a:lnTo>
                <a:lnTo>
                  <a:pt x="2302475" y="611920"/>
                </a:lnTo>
                <a:lnTo>
                  <a:pt x="2278805" y="573161"/>
                </a:lnTo>
                <a:lnTo>
                  <a:pt x="2253769" y="535357"/>
                </a:lnTo>
                <a:lnTo>
                  <a:pt x="2227400" y="498542"/>
                </a:lnTo>
                <a:lnTo>
                  <a:pt x="2199733" y="462751"/>
                </a:lnTo>
                <a:lnTo>
                  <a:pt x="2170803" y="428017"/>
                </a:lnTo>
                <a:lnTo>
                  <a:pt x="2140643" y="394376"/>
                </a:lnTo>
                <a:lnTo>
                  <a:pt x="2109289" y="361860"/>
                </a:lnTo>
                <a:lnTo>
                  <a:pt x="2076773" y="330506"/>
                </a:lnTo>
                <a:lnTo>
                  <a:pt x="2043132" y="300346"/>
                </a:lnTo>
                <a:lnTo>
                  <a:pt x="2008398" y="271416"/>
                </a:lnTo>
                <a:lnTo>
                  <a:pt x="1972607" y="243749"/>
                </a:lnTo>
                <a:lnTo>
                  <a:pt x="1935792" y="217380"/>
                </a:lnTo>
                <a:lnTo>
                  <a:pt x="1897988" y="192343"/>
                </a:lnTo>
                <a:lnTo>
                  <a:pt x="1859229" y="168673"/>
                </a:lnTo>
                <a:lnTo>
                  <a:pt x="1819550" y="146404"/>
                </a:lnTo>
                <a:lnTo>
                  <a:pt x="1778985" y="125570"/>
                </a:lnTo>
                <a:lnTo>
                  <a:pt x="1737568" y="106206"/>
                </a:lnTo>
                <a:lnTo>
                  <a:pt x="1695333" y="88345"/>
                </a:lnTo>
                <a:lnTo>
                  <a:pt x="1652316" y="72023"/>
                </a:lnTo>
                <a:lnTo>
                  <a:pt x="1608549" y="57273"/>
                </a:lnTo>
                <a:lnTo>
                  <a:pt x="1564068" y="44130"/>
                </a:lnTo>
                <a:lnTo>
                  <a:pt x="1518906" y="32628"/>
                </a:lnTo>
                <a:lnTo>
                  <a:pt x="1473099" y="22801"/>
                </a:lnTo>
                <a:lnTo>
                  <a:pt x="1426680" y="14684"/>
                </a:lnTo>
                <a:lnTo>
                  <a:pt x="1379684" y="8311"/>
                </a:lnTo>
                <a:lnTo>
                  <a:pt x="1332145" y="3716"/>
                </a:lnTo>
                <a:lnTo>
                  <a:pt x="1284097" y="934"/>
                </a:lnTo>
                <a:lnTo>
                  <a:pt x="1235574" y="0"/>
                </a:lnTo>
              </a:path>
              <a:path w="2471420" h="1767204">
                <a:moveTo>
                  <a:pt x="1235574" y="137325"/>
                </a:moveTo>
                <a:lnTo>
                  <a:pt x="1187938" y="138340"/>
                </a:lnTo>
                <a:lnTo>
                  <a:pt x="1140819" y="141357"/>
                </a:lnTo>
                <a:lnTo>
                  <a:pt x="1094260" y="146334"/>
                </a:lnTo>
                <a:lnTo>
                  <a:pt x="1048301" y="153231"/>
                </a:lnTo>
                <a:lnTo>
                  <a:pt x="1002984" y="162007"/>
                </a:lnTo>
                <a:lnTo>
                  <a:pt x="958350" y="172619"/>
                </a:lnTo>
                <a:lnTo>
                  <a:pt x="914440" y="185028"/>
                </a:lnTo>
                <a:lnTo>
                  <a:pt x="871295" y="199191"/>
                </a:lnTo>
                <a:lnTo>
                  <a:pt x="828957" y="215067"/>
                </a:lnTo>
                <a:lnTo>
                  <a:pt x="787467" y="232616"/>
                </a:lnTo>
                <a:lnTo>
                  <a:pt x="746866" y="251796"/>
                </a:lnTo>
                <a:lnTo>
                  <a:pt x="707195" y="272566"/>
                </a:lnTo>
                <a:lnTo>
                  <a:pt x="668496" y="294884"/>
                </a:lnTo>
                <a:lnTo>
                  <a:pt x="630810" y="318710"/>
                </a:lnTo>
                <a:lnTo>
                  <a:pt x="594177" y="344002"/>
                </a:lnTo>
                <a:lnTo>
                  <a:pt x="558639" y="370719"/>
                </a:lnTo>
                <a:lnTo>
                  <a:pt x="524238" y="398819"/>
                </a:lnTo>
                <a:lnTo>
                  <a:pt x="491015" y="428262"/>
                </a:lnTo>
                <a:lnTo>
                  <a:pt x="459010" y="459006"/>
                </a:lnTo>
                <a:lnTo>
                  <a:pt x="428266" y="491011"/>
                </a:lnTo>
                <a:lnTo>
                  <a:pt x="398823" y="524234"/>
                </a:lnTo>
                <a:lnTo>
                  <a:pt x="370722" y="558635"/>
                </a:lnTo>
                <a:lnTo>
                  <a:pt x="344005" y="594172"/>
                </a:lnTo>
                <a:lnTo>
                  <a:pt x="318713" y="630805"/>
                </a:lnTo>
                <a:lnTo>
                  <a:pt x="294887" y="668491"/>
                </a:lnTo>
                <a:lnTo>
                  <a:pt x="272568" y="707191"/>
                </a:lnTo>
                <a:lnTo>
                  <a:pt x="251798" y="746862"/>
                </a:lnTo>
                <a:lnTo>
                  <a:pt x="232618" y="787463"/>
                </a:lnTo>
                <a:lnTo>
                  <a:pt x="215069" y="828953"/>
                </a:lnTo>
                <a:lnTo>
                  <a:pt x="199192" y="871291"/>
                </a:lnTo>
                <a:lnTo>
                  <a:pt x="185029" y="914436"/>
                </a:lnTo>
                <a:lnTo>
                  <a:pt x="172620" y="958346"/>
                </a:lnTo>
                <a:lnTo>
                  <a:pt x="162007" y="1002981"/>
                </a:lnTo>
                <a:lnTo>
                  <a:pt x="153232" y="1048298"/>
                </a:lnTo>
                <a:lnTo>
                  <a:pt x="146334" y="1094258"/>
                </a:lnTo>
                <a:lnTo>
                  <a:pt x="141357" y="1140818"/>
                </a:lnTo>
                <a:lnTo>
                  <a:pt x="138340" y="1187937"/>
                </a:lnTo>
                <a:lnTo>
                  <a:pt x="137325" y="1235574"/>
                </a:lnTo>
                <a:lnTo>
                  <a:pt x="138340" y="1283211"/>
                </a:lnTo>
                <a:lnTo>
                  <a:pt x="141357" y="1330330"/>
                </a:lnTo>
                <a:lnTo>
                  <a:pt x="146334" y="1376889"/>
                </a:lnTo>
                <a:lnTo>
                  <a:pt x="153232" y="1422848"/>
                </a:lnTo>
                <a:lnTo>
                  <a:pt x="162007" y="1468165"/>
                </a:lnTo>
                <a:lnTo>
                  <a:pt x="172620" y="1512799"/>
                </a:lnTo>
                <a:lnTo>
                  <a:pt x="185029" y="1556709"/>
                </a:lnTo>
                <a:lnTo>
                  <a:pt x="199192" y="1599854"/>
                </a:lnTo>
                <a:lnTo>
                  <a:pt x="215069" y="1642192"/>
                </a:lnTo>
                <a:lnTo>
                  <a:pt x="232618" y="1683682"/>
                </a:lnTo>
                <a:lnTo>
                  <a:pt x="251798" y="1724283"/>
                </a:lnTo>
                <a:lnTo>
                  <a:pt x="272568" y="1763954"/>
                </a:lnTo>
                <a:lnTo>
                  <a:pt x="274160" y="1766713"/>
                </a:lnTo>
              </a:path>
              <a:path w="2471420" h="1767204">
                <a:moveTo>
                  <a:pt x="2196989" y="1766713"/>
                </a:moveTo>
                <a:lnTo>
                  <a:pt x="2219351" y="1724283"/>
                </a:lnTo>
                <a:lnTo>
                  <a:pt x="2238531" y="1683682"/>
                </a:lnTo>
                <a:lnTo>
                  <a:pt x="2256080" y="1642192"/>
                </a:lnTo>
                <a:lnTo>
                  <a:pt x="2271957" y="1599854"/>
                </a:lnTo>
                <a:lnTo>
                  <a:pt x="2286120" y="1556709"/>
                </a:lnTo>
                <a:lnTo>
                  <a:pt x="2298529" y="1512799"/>
                </a:lnTo>
                <a:lnTo>
                  <a:pt x="2309142" y="1468165"/>
                </a:lnTo>
                <a:lnTo>
                  <a:pt x="2317917" y="1422848"/>
                </a:lnTo>
                <a:lnTo>
                  <a:pt x="2324815" y="1376889"/>
                </a:lnTo>
                <a:lnTo>
                  <a:pt x="2329792" y="1330330"/>
                </a:lnTo>
                <a:lnTo>
                  <a:pt x="2332809" y="1283211"/>
                </a:lnTo>
                <a:lnTo>
                  <a:pt x="2333824" y="1235574"/>
                </a:lnTo>
                <a:lnTo>
                  <a:pt x="2332822" y="1187937"/>
                </a:lnTo>
                <a:lnTo>
                  <a:pt x="2329817" y="1140818"/>
                </a:lnTo>
                <a:lnTo>
                  <a:pt x="2324851" y="1094258"/>
                </a:lnTo>
                <a:lnTo>
                  <a:pt x="2317965" y="1048298"/>
                </a:lnTo>
                <a:lnTo>
                  <a:pt x="2309199" y="1002981"/>
                </a:lnTo>
                <a:lnTo>
                  <a:pt x="2298596" y="958346"/>
                </a:lnTo>
                <a:lnTo>
                  <a:pt x="2286196" y="914436"/>
                </a:lnTo>
                <a:lnTo>
                  <a:pt x="2272041" y="871291"/>
                </a:lnTo>
                <a:lnTo>
                  <a:pt x="2256171" y="828953"/>
                </a:lnTo>
                <a:lnTo>
                  <a:pt x="2238628" y="787463"/>
                </a:lnTo>
                <a:lnTo>
                  <a:pt x="2219454" y="746862"/>
                </a:lnTo>
                <a:lnTo>
                  <a:pt x="2198689" y="707191"/>
                </a:lnTo>
                <a:lnTo>
                  <a:pt x="2176375" y="668491"/>
                </a:lnTo>
                <a:lnTo>
                  <a:pt x="2152553" y="630805"/>
                </a:lnTo>
                <a:lnTo>
                  <a:pt x="2127264" y="594172"/>
                </a:lnTo>
                <a:lnTo>
                  <a:pt x="2100550" y="558635"/>
                </a:lnTo>
                <a:lnTo>
                  <a:pt x="2072451" y="524234"/>
                </a:lnTo>
                <a:lnTo>
                  <a:pt x="2043008" y="491011"/>
                </a:lnTo>
                <a:lnTo>
                  <a:pt x="2012264" y="459006"/>
                </a:lnTo>
                <a:lnTo>
                  <a:pt x="1980259" y="428262"/>
                </a:lnTo>
                <a:lnTo>
                  <a:pt x="1947035" y="398819"/>
                </a:lnTo>
                <a:lnTo>
                  <a:pt x="1912632" y="370719"/>
                </a:lnTo>
                <a:lnTo>
                  <a:pt x="1877092" y="344002"/>
                </a:lnTo>
                <a:lnTo>
                  <a:pt x="1840456" y="318710"/>
                </a:lnTo>
                <a:lnTo>
                  <a:pt x="1802766" y="294884"/>
                </a:lnTo>
                <a:lnTo>
                  <a:pt x="1764062" y="272566"/>
                </a:lnTo>
                <a:lnTo>
                  <a:pt x="1724386" y="251796"/>
                </a:lnTo>
                <a:lnTo>
                  <a:pt x="1683779" y="232616"/>
                </a:lnTo>
                <a:lnTo>
                  <a:pt x="1642282" y="215067"/>
                </a:lnTo>
                <a:lnTo>
                  <a:pt x="1599937" y="199191"/>
                </a:lnTo>
                <a:lnTo>
                  <a:pt x="1556785" y="185028"/>
                </a:lnTo>
                <a:lnTo>
                  <a:pt x="1512866" y="172619"/>
                </a:lnTo>
                <a:lnTo>
                  <a:pt x="1468222" y="162007"/>
                </a:lnTo>
                <a:lnTo>
                  <a:pt x="1422895" y="153231"/>
                </a:lnTo>
                <a:lnTo>
                  <a:pt x="1376926" y="146334"/>
                </a:lnTo>
                <a:lnTo>
                  <a:pt x="1330355" y="141357"/>
                </a:lnTo>
                <a:lnTo>
                  <a:pt x="1283224" y="138340"/>
                </a:lnTo>
                <a:lnTo>
                  <a:pt x="1235574" y="137325"/>
                </a:lnTo>
              </a:path>
              <a:path w="2471420" h="1767204">
                <a:moveTo>
                  <a:pt x="1235574" y="274640"/>
                </a:moveTo>
                <a:lnTo>
                  <a:pt x="1187614" y="275816"/>
                </a:lnTo>
                <a:lnTo>
                  <a:pt x="1140261" y="279308"/>
                </a:lnTo>
                <a:lnTo>
                  <a:pt x="1093573" y="285059"/>
                </a:lnTo>
                <a:lnTo>
                  <a:pt x="1047604" y="293016"/>
                </a:lnTo>
                <a:lnTo>
                  <a:pt x="1002408" y="303123"/>
                </a:lnTo>
                <a:lnTo>
                  <a:pt x="958042" y="315325"/>
                </a:lnTo>
                <a:lnTo>
                  <a:pt x="914560" y="329567"/>
                </a:lnTo>
                <a:lnTo>
                  <a:pt x="872017" y="345794"/>
                </a:lnTo>
                <a:lnTo>
                  <a:pt x="830468" y="363951"/>
                </a:lnTo>
                <a:lnTo>
                  <a:pt x="789968" y="383983"/>
                </a:lnTo>
                <a:lnTo>
                  <a:pt x="750572" y="405834"/>
                </a:lnTo>
                <a:lnTo>
                  <a:pt x="712336" y="429451"/>
                </a:lnTo>
                <a:lnTo>
                  <a:pt x="675314" y="454777"/>
                </a:lnTo>
                <a:lnTo>
                  <a:pt x="639561" y="481758"/>
                </a:lnTo>
                <a:lnTo>
                  <a:pt x="605133" y="510339"/>
                </a:lnTo>
                <a:lnTo>
                  <a:pt x="572084" y="540464"/>
                </a:lnTo>
                <a:lnTo>
                  <a:pt x="540469" y="572079"/>
                </a:lnTo>
                <a:lnTo>
                  <a:pt x="510345" y="605128"/>
                </a:lnTo>
                <a:lnTo>
                  <a:pt x="481765" y="639557"/>
                </a:lnTo>
                <a:lnTo>
                  <a:pt x="454784" y="675310"/>
                </a:lnTo>
                <a:lnTo>
                  <a:pt x="429458" y="712332"/>
                </a:lnTo>
                <a:lnTo>
                  <a:pt x="405842" y="750569"/>
                </a:lnTo>
                <a:lnTo>
                  <a:pt x="383991" y="789965"/>
                </a:lnTo>
                <a:lnTo>
                  <a:pt x="363959" y="830466"/>
                </a:lnTo>
                <a:lnTo>
                  <a:pt x="345803" y="872015"/>
                </a:lnTo>
                <a:lnTo>
                  <a:pt x="329576" y="914559"/>
                </a:lnTo>
                <a:lnTo>
                  <a:pt x="315334" y="958041"/>
                </a:lnTo>
                <a:lnTo>
                  <a:pt x="303133" y="1002408"/>
                </a:lnTo>
                <a:lnTo>
                  <a:pt x="293026" y="1047603"/>
                </a:lnTo>
                <a:lnTo>
                  <a:pt x="285069" y="1093573"/>
                </a:lnTo>
                <a:lnTo>
                  <a:pt x="279318" y="1140261"/>
                </a:lnTo>
                <a:lnTo>
                  <a:pt x="275827" y="1187613"/>
                </a:lnTo>
                <a:lnTo>
                  <a:pt x="274651" y="1235574"/>
                </a:lnTo>
                <a:lnTo>
                  <a:pt x="275827" y="1283535"/>
                </a:lnTo>
                <a:lnTo>
                  <a:pt x="279318" y="1330887"/>
                </a:lnTo>
                <a:lnTo>
                  <a:pt x="285069" y="1377576"/>
                </a:lnTo>
                <a:lnTo>
                  <a:pt x="293026" y="1423545"/>
                </a:lnTo>
                <a:lnTo>
                  <a:pt x="303133" y="1468740"/>
                </a:lnTo>
                <a:lnTo>
                  <a:pt x="315334" y="1513107"/>
                </a:lnTo>
                <a:lnTo>
                  <a:pt x="329576" y="1556589"/>
                </a:lnTo>
                <a:lnTo>
                  <a:pt x="345803" y="1599132"/>
                </a:lnTo>
                <a:lnTo>
                  <a:pt x="363959" y="1640681"/>
                </a:lnTo>
                <a:lnTo>
                  <a:pt x="383991" y="1681181"/>
                </a:lnTo>
                <a:lnTo>
                  <a:pt x="405842" y="1720577"/>
                </a:lnTo>
                <a:lnTo>
                  <a:pt x="429458" y="1758813"/>
                </a:lnTo>
                <a:lnTo>
                  <a:pt x="434862" y="1766713"/>
                </a:lnTo>
              </a:path>
              <a:path w="2471420" h="1767204">
                <a:moveTo>
                  <a:pt x="2036287" y="1766713"/>
                </a:moveTo>
                <a:lnTo>
                  <a:pt x="2065307" y="1720577"/>
                </a:lnTo>
                <a:lnTo>
                  <a:pt x="2087158" y="1681181"/>
                </a:lnTo>
                <a:lnTo>
                  <a:pt x="2107190" y="1640681"/>
                </a:lnTo>
                <a:lnTo>
                  <a:pt x="2125346" y="1599132"/>
                </a:lnTo>
                <a:lnTo>
                  <a:pt x="2141573" y="1556589"/>
                </a:lnTo>
                <a:lnTo>
                  <a:pt x="2155815" y="1513107"/>
                </a:lnTo>
                <a:lnTo>
                  <a:pt x="2168016" y="1468740"/>
                </a:lnTo>
                <a:lnTo>
                  <a:pt x="2178123" y="1423545"/>
                </a:lnTo>
                <a:lnTo>
                  <a:pt x="2186079" y="1377576"/>
                </a:lnTo>
                <a:lnTo>
                  <a:pt x="2191831" y="1330887"/>
                </a:lnTo>
                <a:lnTo>
                  <a:pt x="2195322" y="1283535"/>
                </a:lnTo>
                <a:lnTo>
                  <a:pt x="2196498" y="1235574"/>
                </a:lnTo>
                <a:lnTo>
                  <a:pt x="2195323" y="1187613"/>
                </a:lnTo>
                <a:lnTo>
                  <a:pt x="2191833" y="1140261"/>
                </a:lnTo>
                <a:lnTo>
                  <a:pt x="2186083" y="1093573"/>
                </a:lnTo>
                <a:lnTo>
                  <a:pt x="2178129" y="1047603"/>
                </a:lnTo>
                <a:lnTo>
                  <a:pt x="2168026" y="1002408"/>
                </a:lnTo>
                <a:lnTo>
                  <a:pt x="2155828" y="958041"/>
                </a:lnTo>
                <a:lnTo>
                  <a:pt x="2141591" y="914559"/>
                </a:lnTo>
                <a:lnTo>
                  <a:pt x="2125369" y="872015"/>
                </a:lnTo>
                <a:lnTo>
                  <a:pt x="2107217" y="830466"/>
                </a:lnTo>
                <a:lnTo>
                  <a:pt x="2087190" y="789965"/>
                </a:lnTo>
                <a:lnTo>
                  <a:pt x="2065344" y="750569"/>
                </a:lnTo>
                <a:lnTo>
                  <a:pt x="2041733" y="712332"/>
                </a:lnTo>
                <a:lnTo>
                  <a:pt x="2016412" y="675310"/>
                </a:lnTo>
                <a:lnTo>
                  <a:pt x="1989436" y="639557"/>
                </a:lnTo>
                <a:lnTo>
                  <a:pt x="1960861" y="605128"/>
                </a:lnTo>
                <a:lnTo>
                  <a:pt x="1930740" y="572079"/>
                </a:lnTo>
                <a:lnTo>
                  <a:pt x="1899130" y="540464"/>
                </a:lnTo>
                <a:lnTo>
                  <a:pt x="1866084" y="510339"/>
                </a:lnTo>
                <a:lnTo>
                  <a:pt x="1831659" y="481758"/>
                </a:lnTo>
                <a:lnTo>
                  <a:pt x="1795908" y="454777"/>
                </a:lnTo>
                <a:lnTo>
                  <a:pt x="1758887" y="429451"/>
                </a:lnTo>
                <a:lnTo>
                  <a:pt x="1720651" y="405834"/>
                </a:lnTo>
                <a:lnTo>
                  <a:pt x="1681255" y="383983"/>
                </a:lnTo>
                <a:lnTo>
                  <a:pt x="1640754" y="363951"/>
                </a:lnTo>
                <a:lnTo>
                  <a:pt x="1599202" y="345794"/>
                </a:lnTo>
                <a:lnTo>
                  <a:pt x="1556655" y="329567"/>
                </a:lnTo>
                <a:lnTo>
                  <a:pt x="1513168" y="315325"/>
                </a:lnTo>
                <a:lnTo>
                  <a:pt x="1468795" y="303123"/>
                </a:lnTo>
                <a:lnTo>
                  <a:pt x="1423592" y="293016"/>
                </a:lnTo>
                <a:lnTo>
                  <a:pt x="1377613" y="285059"/>
                </a:lnTo>
                <a:lnTo>
                  <a:pt x="1330914" y="279308"/>
                </a:lnTo>
                <a:lnTo>
                  <a:pt x="1283550" y="275816"/>
                </a:lnTo>
                <a:lnTo>
                  <a:pt x="1235574" y="274640"/>
                </a:lnTo>
              </a:path>
              <a:path w="2471420" h="1767204">
                <a:moveTo>
                  <a:pt x="1235574" y="411798"/>
                </a:moveTo>
                <a:lnTo>
                  <a:pt x="1187175" y="413197"/>
                </a:lnTo>
                <a:lnTo>
                  <a:pt x="1139512" y="417341"/>
                </a:lnTo>
                <a:lnTo>
                  <a:pt x="1092663" y="424153"/>
                </a:lnTo>
                <a:lnTo>
                  <a:pt x="1046704" y="433557"/>
                </a:lnTo>
                <a:lnTo>
                  <a:pt x="1001712" y="445473"/>
                </a:lnTo>
                <a:lnTo>
                  <a:pt x="957766" y="459827"/>
                </a:lnTo>
                <a:lnTo>
                  <a:pt x="914943" y="476539"/>
                </a:lnTo>
                <a:lnTo>
                  <a:pt x="873319" y="495533"/>
                </a:lnTo>
                <a:lnTo>
                  <a:pt x="832972" y="516732"/>
                </a:lnTo>
                <a:lnTo>
                  <a:pt x="793979" y="540058"/>
                </a:lnTo>
                <a:lnTo>
                  <a:pt x="756418" y="565434"/>
                </a:lnTo>
                <a:lnTo>
                  <a:pt x="720366" y="592782"/>
                </a:lnTo>
                <a:lnTo>
                  <a:pt x="685900" y="622026"/>
                </a:lnTo>
                <a:lnTo>
                  <a:pt x="653097" y="653088"/>
                </a:lnTo>
                <a:lnTo>
                  <a:pt x="622036" y="685891"/>
                </a:lnTo>
                <a:lnTo>
                  <a:pt x="592792" y="720357"/>
                </a:lnTo>
                <a:lnTo>
                  <a:pt x="565444" y="756410"/>
                </a:lnTo>
                <a:lnTo>
                  <a:pt x="540068" y="793971"/>
                </a:lnTo>
                <a:lnTo>
                  <a:pt x="516742" y="832964"/>
                </a:lnTo>
                <a:lnTo>
                  <a:pt x="495544" y="873312"/>
                </a:lnTo>
                <a:lnTo>
                  <a:pt x="476549" y="914936"/>
                </a:lnTo>
                <a:lnTo>
                  <a:pt x="459837" y="957761"/>
                </a:lnTo>
                <a:lnTo>
                  <a:pt x="445484" y="1001708"/>
                </a:lnTo>
                <a:lnTo>
                  <a:pt x="433567" y="1046700"/>
                </a:lnTo>
                <a:lnTo>
                  <a:pt x="424164" y="1092660"/>
                </a:lnTo>
                <a:lnTo>
                  <a:pt x="417352" y="1139510"/>
                </a:lnTo>
                <a:lnTo>
                  <a:pt x="413207" y="1187174"/>
                </a:lnTo>
                <a:lnTo>
                  <a:pt x="411809" y="1235574"/>
                </a:lnTo>
                <a:lnTo>
                  <a:pt x="413207" y="1283973"/>
                </a:lnTo>
                <a:lnTo>
                  <a:pt x="417352" y="1331636"/>
                </a:lnTo>
                <a:lnTo>
                  <a:pt x="424164" y="1378486"/>
                </a:lnTo>
                <a:lnTo>
                  <a:pt x="433567" y="1424445"/>
                </a:lnTo>
                <a:lnTo>
                  <a:pt x="445484" y="1469437"/>
                </a:lnTo>
                <a:lnTo>
                  <a:pt x="459837" y="1513383"/>
                </a:lnTo>
                <a:lnTo>
                  <a:pt x="476549" y="1556206"/>
                </a:lnTo>
                <a:lnTo>
                  <a:pt x="495544" y="1597830"/>
                </a:lnTo>
                <a:lnTo>
                  <a:pt x="516742" y="1638177"/>
                </a:lnTo>
                <a:lnTo>
                  <a:pt x="540068" y="1677170"/>
                </a:lnTo>
                <a:lnTo>
                  <a:pt x="565444" y="1714731"/>
                </a:lnTo>
                <a:lnTo>
                  <a:pt x="592792" y="1750783"/>
                </a:lnTo>
                <a:lnTo>
                  <a:pt x="606308" y="1766713"/>
                </a:lnTo>
              </a:path>
              <a:path w="2471420" h="1767204">
                <a:moveTo>
                  <a:pt x="1864840" y="1766713"/>
                </a:moveTo>
                <a:lnTo>
                  <a:pt x="1905705" y="1714731"/>
                </a:lnTo>
                <a:lnTo>
                  <a:pt x="1931081" y="1677170"/>
                </a:lnTo>
                <a:lnTo>
                  <a:pt x="1954407" y="1638177"/>
                </a:lnTo>
                <a:lnTo>
                  <a:pt x="1975605" y="1597830"/>
                </a:lnTo>
                <a:lnTo>
                  <a:pt x="1994599" y="1556206"/>
                </a:lnTo>
                <a:lnTo>
                  <a:pt x="2011312" y="1513383"/>
                </a:lnTo>
                <a:lnTo>
                  <a:pt x="2025665" y="1469437"/>
                </a:lnTo>
                <a:lnTo>
                  <a:pt x="2037582" y="1424445"/>
                </a:lnTo>
                <a:lnTo>
                  <a:pt x="2046985" y="1378486"/>
                </a:lnTo>
                <a:lnTo>
                  <a:pt x="2053797" y="1331636"/>
                </a:lnTo>
                <a:lnTo>
                  <a:pt x="2057941" y="1283973"/>
                </a:lnTo>
                <a:lnTo>
                  <a:pt x="2059340" y="1235574"/>
                </a:lnTo>
                <a:lnTo>
                  <a:pt x="2057941" y="1187174"/>
                </a:lnTo>
                <a:lnTo>
                  <a:pt x="2053797" y="1139510"/>
                </a:lnTo>
                <a:lnTo>
                  <a:pt x="2046985" y="1092660"/>
                </a:lnTo>
                <a:lnTo>
                  <a:pt x="2037582" y="1046700"/>
                </a:lnTo>
                <a:lnTo>
                  <a:pt x="2025665" y="1001708"/>
                </a:lnTo>
                <a:lnTo>
                  <a:pt x="2011312" y="957761"/>
                </a:lnTo>
                <a:lnTo>
                  <a:pt x="1994599" y="914936"/>
                </a:lnTo>
                <a:lnTo>
                  <a:pt x="1975605" y="873312"/>
                </a:lnTo>
                <a:lnTo>
                  <a:pt x="1954407" y="832964"/>
                </a:lnTo>
                <a:lnTo>
                  <a:pt x="1931081" y="793971"/>
                </a:lnTo>
                <a:lnTo>
                  <a:pt x="1905705" y="756410"/>
                </a:lnTo>
                <a:lnTo>
                  <a:pt x="1878357" y="720357"/>
                </a:lnTo>
                <a:lnTo>
                  <a:pt x="1849113" y="685891"/>
                </a:lnTo>
                <a:lnTo>
                  <a:pt x="1818051" y="653088"/>
                </a:lnTo>
                <a:lnTo>
                  <a:pt x="1785249" y="622026"/>
                </a:lnTo>
                <a:lnTo>
                  <a:pt x="1750783" y="592782"/>
                </a:lnTo>
                <a:lnTo>
                  <a:pt x="1714731" y="565434"/>
                </a:lnTo>
                <a:lnTo>
                  <a:pt x="1677170" y="540058"/>
                </a:lnTo>
                <a:lnTo>
                  <a:pt x="1638177" y="516732"/>
                </a:lnTo>
                <a:lnTo>
                  <a:pt x="1597830" y="495533"/>
                </a:lnTo>
                <a:lnTo>
                  <a:pt x="1556206" y="476539"/>
                </a:lnTo>
                <a:lnTo>
                  <a:pt x="1513383" y="459827"/>
                </a:lnTo>
                <a:lnTo>
                  <a:pt x="1469437" y="445473"/>
                </a:lnTo>
                <a:lnTo>
                  <a:pt x="1424445" y="433557"/>
                </a:lnTo>
                <a:lnTo>
                  <a:pt x="1378486" y="424153"/>
                </a:lnTo>
                <a:lnTo>
                  <a:pt x="1331636" y="417341"/>
                </a:lnTo>
                <a:lnTo>
                  <a:pt x="1283973" y="413197"/>
                </a:lnTo>
                <a:lnTo>
                  <a:pt x="1235574" y="411798"/>
                </a:lnTo>
              </a:path>
              <a:path w="2471420" h="1767204">
                <a:moveTo>
                  <a:pt x="1235574" y="549124"/>
                </a:moveTo>
                <a:lnTo>
                  <a:pt x="1186549" y="550848"/>
                </a:lnTo>
                <a:lnTo>
                  <a:pt x="1138455" y="555941"/>
                </a:lnTo>
                <a:lnTo>
                  <a:pt x="1091407" y="564287"/>
                </a:lnTo>
                <a:lnTo>
                  <a:pt x="1045522" y="575771"/>
                </a:lnTo>
                <a:lnTo>
                  <a:pt x="1000916" y="590276"/>
                </a:lnTo>
                <a:lnTo>
                  <a:pt x="957706" y="607685"/>
                </a:lnTo>
                <a:lnTo>
                  <a:pt x="916006" y="627884"/>
                </a:lnTo>
                <a:lnTo>
                  <a:pt x="875934" y="650755"/>
                </a:lnTo>
                <a:lnTo>
                  <a:pt x="837606" y="676183"/>
                </a:lnTo>
                <a:lnTo>
                  <a:pt x="801137" y="704051"/>
                </a:lnTo>
                <a:lnTo>
                  <a:pt x="766645" y="734244"/>
                </a:lnTo>
                <a:lnTo>
                  <a:pt x="734244" y="766645"/>
                </a:lnTo>
                <a:lnTo>
                  <a:pt x="704051" y="801137"/>
                </a:lnTo>
                <a:lnTo>
                  <a:pt x="676183" y="837606"/>
                </a:lnTo>
                <a:lnTo>
                  <a:pt x="650755" y="875934"/>
                </a:lnTo>
                <a:lnTo>
                  <a:pt x="627884" y="916006"/>
                </a:lnTo>
                <a:lnTo>
                  <a:pt x="607685" y="957706"/>
                </a:lnTo>
                <a:lnTo>
                  <a:pt x="590276" y="1000916"/>
                </a:lnTo>
                <a:lnTo>
                  <a:pt x="575771" y="1045522"/>
                </a:lnTo>
                <a:lnTo>
                  <a:pt x="564287" y="1091407"/>
                </a:lnTo>
                <a:lnTo>
                  <a:pt x="555941" y="1138455"/>
                </a:lnTo>
                <a:lnTo>
                  <a:pt x="550848" y="1186549"/>
                </a:lnTo>
                <a:lnTo>
                  <a:pt x="549124" y="1235574"/>
                </a:lnTo>
                <a:lnTo>
                  <a:pt x="550848" y="1284600"/>
                </a:lnTo>
                <a:lnTo>
                  <a:pt x="555941" y="1332694"/>
                </a:lnTo>
                <a:lnTo>
                  <a:pt x="564287" y="1379741"/>
                </a:lnTo>
                <a:lnTo>
                  <a:pt x="575771" y="1425626"/>
                </a:lnTo>
                <a:lnTo>
                  <a:pt x="590276" y="1470231"/>
                </a:lnTo>
                <a:lnTo>
                  <a:pt x="607685" y="1513441"/>
                </a:lnTo>
                <a:lnTo>
                  <a:pt x="627884" y="1555140"/>
                </a:lnTo>
                <a:lnTo>
                  <a:pt x="650755" y="1595212"/>
                </a:lnTo>
                <a:lnTo>
                  <a:pt x="676183" y="1633539"/>
                </a:lnTo>
                <a:lnTo>
                  <a:pt x="704051" y="1670007"/>
                </a:lnTo>
                <a:lnTo>
                  <a:pt x="734244" y="1704499"/>
                </a:lnTo>
                <a:lnTo>
                  <a:pt x="766645" y="1736899"/>
                </a:lnTo>
                <a:lnTo>
                  <a:pt x="800706" y="1766713"/>
                </a:lnTo>
              </a:path>
              <a:path w="2471420" h="1767204">
                <a:moveTo>
                  <a:pt x="1670443" y="1766713"/>
                </a:moveTo>
                <a:lnTo>
                  <a:pt x="1704504" y="1736899"/>
                </a:lnTo>
                <a:lnTo>
                  <a:pt x="1736905" y="1704499"/>
                </a:lnTo>
                <a:lnTo>
                  <a:pt x="1767097" y="1670007"/>
                </a:lnTo>
                <a:lnTo>
                  <a:pt x="1794966" y="1633539"/>
                </a:lnTo>
                <a:lnTo>
                  <a:pt x="1820394" y="1595212"/>
                </a:lnTo>
                <a:lnTo>
                  <a:pt x="1843265" y="1555140"/>
                </a:lnTo>
                <a:lnTo>
                  <a:pt x="1863464" y="1513441"/>
                </a:lnTo>
                <a:lnTo>
                  <a:pt x="1880873" y="1470231"/>
                </a:lnTo>
                <a:lnTo>
                  <a:pt x="1895378" y="1425626"/>
                </a:lnTo>
                <a:lnTo>
                  <a:pt x="1906862" y="1379741"/>
                </a:lnTo>
                <a:lnTo>
                  <a:pt x="1915208" y="1332694"/>
                </a:lnTo>
                <a:lnTo>
                  <a:pt x="1920301" y="1284600"/>
                </a:lnTo>
                <a:lnTo>
                  <a:pt x="1922025" y="1235574"/>
                </a:lnTo>
                <a:lnTo>
                  <a:pt x="1920301" y="1186549"/>
                </a:lnTo>
                <a:lnTo>
                  <a:pt x="1915208" y="1138455"/>
                </a:lnTo>
                <a:lnTo>
                  <a:pt x="1906862" y="1091407"/>
                </a:lnTo>
                <a:lnTo>
                  <a:pt x="1895378" y="1045522"/>
                </a:lnTo>
                <a:lnTo>
                  <a:pt x="1880873" y="1000916"/>
                </a:lnTo>
                <a:lnTo>
                  <a:pt x="1863464" y="957706"/>
                </a:lnTo>
                <a:lnTo>
                  <a:pt x="1843265" y="916006"/>
                </a:lnTo>
                <a:lnTo>
                  <a:pt x="1820394" y="875934"/>
                </a:lnTo>
                <a:lnTo>
                  <a:pt x="1794966" y="837606"/>
                </a:lnTo>
                <a:lnTo>
                  <a:pt x="1767097" y="801137"/>
                </a:lnTo>
                <a:lnTo>
                  <a:pt x="1736905" y="766645"/>
                </a:lnTo>
                <a:lnTo>
                  <a:pt x="1704504" y="734244"/>
                </a:lnTo>
                <a:lnTo>
                  <a:pt x="1670011" y="704051"/>
                </a:lnTo>
                <a:lnTo>
                  <a:pt x="1633543" y="676183"/>
                </a:lnTo>
                <a:lnTo>
                  <a:pt x="1595214" y="650755"/>
                </a:lnTo>
                <a:lnTo>
                  <a:pt x="1555143" y="627884"/>
                </a:lnTo>
                <a:lnTo>
                  <a:pt x="1513443" y="607685"/>
                </a:lnTo>
                <a:lnTo>
                  <a:pt x="1470233" y="590276"/>
                </a:lnTo>
                <a:lnTo>
                  <a:pt x="1425627" y="575771"/>
                </a:lnTo>
                <a:lnTo>
                  <a:pt x="1379742" y="564287"/>
                </a:lnTo>
                <a:lnTo>
                  <a:pt x="1332694" y="555941"/>
                </a:lnTo>
                <a:lnTo>
                  <a:pt x="1284600" y="550848"/>
                </a:lnTo>
                <a:lnTo>
                  <a:pt x="1235574" y="549124"/>
                </a:lnTo>
              </a:path>
              <a:path w="2471420" h="1767204">
                <a:moveTo>
                  <a:pt x="1235574" y="686450"/>
                </a:moveTo>
                <a:lnTo>
                  <a:pt x="1188184" y="688465"/>
                </a:lnTo>
                <a:lnTo>
                  <a:pt x="1141915" y="694400"/>
                </a:lnTo>
                <a:lnTo>
                  <a:pt x="1096932" y="704092"/>
                </a:lnTo>
                <a:lnTo>
                  <a:pt x="1053400" y="717374"/>
                </a:lnTo>
                <a:lnTo>
                  <a:pt x="1011483" y="734083"/>
                </a:lnTo>
                <a:lnTo>
                  <a:pt x="971345" y="754053"/>
                </a:lnTo>
                <a:lnTo>
                  <a:pt x="933153" y="777121"/>
                </a:lnTo>
                <a:lnTo>
                  <a:pt x="897069" y="803121"/>
                </a:lnTo>
                <a:lnTo>
                  <a:pt x="863260" y="831889"/>
                </a:lnTo>
                <a:lnTo>
                  <a:pt x="831889" y="863260"/>
                </a:lnTo>
                <a:lnTo>
                  <a:pt x="803121" y="897069"/>
                </a:lnTo>
                <a:lnTo>
                  <a:pt x="777121" y="933153"/>
                </a:lnTo>
                <a:lnTo>
                  <a:pt x="754053" y="971345"/>
                </a:lnTo>
                <a:lnTo>
                  <a:pt x="734083" y="1011483"/>
                </a:lnTo>
                <a:lnTo>
                  <a:pt x="717374" y="1053400"/>
                </a:lnTo>
                <a:lnTo>
                  <a:pt x="704092" y="1096932"/>
                </a:lnTo>
                <a:lnTo>
                  <a:pt x="694400" y="1141915"/>
                </a:lnTo>
                <a:lnTo>
                  <a:pt x="688465" y="1188184"/>
                </a:lnTo>
                <a:lnTo>
                  <a:pt x="686450" y="1235574"/>
                </a:lnTo>
                <a:lnTo>
                  <a:pt x="688465" y="1282963"/>
                </a:lnTo>
                <a:lnTo>
                  <a:pt x="694400" y="1329231"/>
                </a:lnTo>
                <a:lnTo>
                  <a:pt x="704092" y="1374213"/>
                </a:lnTo>
                <a:lnTo>
                  <a:pt x="717374" y="1417745"/>
                </a:lnTo>
                <a:lnTo>
                  <a:pt x="734083" y="1459662"/>
                </a:lnTo>
                <a:lnTo>
                  <a:pt x="754053" y="1499799"/>
                </a:lnTo>
                <a:lnTo>
                  <a:pt x="777121" y="1537992"/>
                </a:lnTo>
                <a:lnTo>
                  <a:pt x="803121" y="1574075"/>
                </a:lnTo>
                <a:lnTo>
                  <a:pt x="831889" y="1607885"/>
                </a:lnTo>
                <a:lnTo>
                  <a:pt x="863260" y="1639257"/>
                </a:lnTo>
                <a:lnTo>
                  <a:pt x="897069" y="1668025"/>
                </a:lnTo>
                <a:lnTo>
                  <a:pt x="933153" y="1694026"/>
                </a:lnTo>
                <a:lnTo>
                  <a:pt x="971345" y="1717094"/>
                </a:lnTo>
                <a:lnTo>
                  <a:pt x="1011483" y="1737065"/>
                </a:lnTo>
                <a:lnTo>
                  <a:pt x="1053400" y="1753774"/>
                </a:lnTo>
                <a:lnTo>
                  <a:pt x="1095807" y="1766713"/>
                </a:lnTo>
              </a:path>
              <a:path w="2471420" h="1767204">
                <a:moveTo>
                  <a:pt x="1375342" y="1766713"/>
                </a:moveTo>
                <a:lnTo>
                  <a:pt x="1417749" y="1753774"/>
                </a:lnTo>
                <a:lnTo>
                  <a:pt x="1459666" y="1737065"/>
                </a:lnTo>
                <a:lnTo>
                  <a:pt x="1499803" y="1717094"/>
                </a:lnTo>
                <a:lnTo>
                  <a:pt x="1537996" y="1694026"/>
                </a:lnTo>
                <a:lnTo>
                  <a:pt x="1574080" y="1668025"/>
                </a:lnTo>
                <a:lnTo>
                  <a:pt x="1607889" y="1639257"/>
                </a:lnTo>
                <a:lnTo>
                  <a:pt x="1639260" y="1607885"/>
                </a:lnTo>
                <a:lnTo>
                  <a:pt x="1668028" y="1574075"/>
                </a:lnTo>
                <a:lnTo>
                  <a:pt x="1694028" y="1537992"/>
                </a:lnTo>
                <a:lnTo>
                  <a:pt x="1717096" y="1499799"/>
                </a:lnTo>
                <a:lnTo>
                  <a:pt x="1737066" y="1459662"/>
                </a:lnTo>
                <a:lnTo>
                  <a:pt x="1753775" y="1417745"/>
                </a:lnTo>
                <a:lnTo>
                  <a:pt x="1767057" y="1374213"/>
                </a:lnTo>
                <a:lnTo>
                  <a:pt x="1776749" y="1329231"/>
                </a:lnTo>
                <a:lnTo>
                  <a:pt x="1782684" y="1282963"/>
                </a:lnTo>
                <a:lnTo>
                  <a:pt x="1784699" y="1235574"/>
                </a:lnTo>
                <a:lnTo>
                  <a:pt x="1782684" y="1188184"/>
                </a:lnTo>
                <a:lnTo>
                  <a:pt x="1776749" y="1141915"/>
                </a:lnTo>
                <a:lnTo>
                  <a:pt x="1767057" y="1096932"/>
                </a:lnTo>
                <a:lnTo>
                  <a:pt x="1753775" y="1053400"/>
                </a:lnTo>
                <a:lnTo>
                  <a:pt x="1737066" y="1011483"/>
                </a:lnTo>
                <a:lnTo>
                  <a:pt x="1717096" y="971345"/>
                </a:lnTo>
                <a:lnTo>
                  <a:pt x="1694028" y="933153"/>
                </a:lnTo>
                <a:lnTo>
                  <a:pt x="1668028" y="897069"/>
                </a:lnTo>
                <a:lnTo>
                  <a:pt x="1639260" y="863260"/>
                </a:lnTo>
                <a:lnTo>
                  <a:pt x="1607889" y="831889"/>
                </a:lnTo>
                <a:lnTo>
                  <a:pt x="1574080" y="803121"/>
                </a:lnTo>
                <a:lnTo>
                  <a:pt x="1537996" y="777121"/>
                </a:lnTo>
                <a:lnTo>
                  <a:pt x="1499803" y="754053"/>
                </a:lnTo>
                <a:lnTo>
                  <a:pt x="1459666" y="734083"/>
                </a:lnTo>
                <a:lnTo>
                  <a:pt x="1417749" y="717374"/>
                </a:lnTo>
                <a:lnTo>
                  <a:pt x="1374217" y="704092"/>
                </a:lnTo>
                <a:lnTo>
                  <a:pt x="1329234" y="694400"/>
                </a:lnTo>
                <a:lnTo>
                  <a:pt x="1282965" y="688465"/>
                </a:lnTo>
                <a:lnTo>
                  <a:pt x="1235574" y="686450"/>
                </a:lnTo>
              </a:path>
              <a:path w="2471420" h="1767204">
                <a:moveTo>
                  <a:pt x="1235574" y="823765"/>
                </a:moveTo>
                <a:lnTo>
                  <a:pt x="1187529" y="826536"/>
                </a:lnTo>
                <a:lnTo>
                  <a:pt x="1141117" y="834644"/>
                </a:lnTo>
                <a:lnTo>
                  <a:pt x="1096647" y="847778"/>
                </a:lnTo>
                <a:lnTo>
                  <a:pt x="1054426" y="865631"/>
                </a:lnTo>
                <a:lnTo>
                  <a:pt x="1014764" y="887891"/>
                </a:lnTo>
                <a:lnTo>
                  <a:pt x="977968" y="914251"/>
                </a:lnTo>
                <a:lnTo>
                  <a:pt x="944346" y="944400"/>
                </a:lnTo>
                <a:lnTo>
                  <a:pt x="914208" y="978030"/>
                </a:lnTo>
                <a:lnTo>
                  <a:pt x="887860" y="1014831"/>
                </a:lnTo>
                <a:lnTo>
                  <a:pt x="865612" y="1054493"/>
                </a:lnTo>
                <a:lnTo>
                  <a:pt x="847771" y="1096708"/>
                </a:lnTo>
                <a:lnTo>
                  <a:pt x="834645" y="1141166"/>
                </a:lnTo>
                <a:lnTo>
                  <a:pt x="826544" y="1187558"/>
                </a:lnTo>
                <a:lnTo>
                  <a:pt x="823775" y="1235574"/>
                </a:lnTo>
                <a:lnTo>
                  <a:pt x="826547" y="1283620"/>
                </a:lnTo>
                <a:lnTo>
                  <a:pt x="834654" y="1330032"/>
                </a:lnTo>
                <a:lnTo>
                  <a:pt x="847789" y="1374502"/>
                </a:lnTo>
                <a:lnTo>
                  <a:pt x="865641" y="1416722"/>
                </a:lnTo>
                <a:lnTo>
                  <a:pt x="887901" y="1456385"/>
                </a:lnTo>
                <a:lnTo>
                  <a:pt x="914260" y="1493181"/>
                </a:lnTo>
                <a:lnTo>
                  <a:pt x="944409" y="1526802"/>
                </a:lnTo>
                <a:lnTo>
                  <a:pt x="978038" y="1556941"/>
                </a:lnTo>
                <a:lnTo>
                  <a:pt x="1014838" y="1583289"/>
                </a:lnTo>
                <a:lnTo>
                  <a:pt x="1054500" y="1605537"/>
                </a:lnTo>
                <a:lnTo>
                  <a:pt x="1096713" y="1623378"/>
                </a:lnTo>
                <a:lnTo>
                  <a:pt x="1141170" y="1636503"/>
                </a:lnTo>
                <a:lnTo>
                  <a:pt x="1187560" y="1644605"/>
                </a:lnTo>
                <a:lnTo>
                  <a:pt x="1235574" y="1647373"/>
                </a:lnTo>
                <a:lnTo>
                  <a:pt x="1283589" y="1644602"/>
                </a:lnTo>
                <a:lnTo>
                  <a:pt x="1329979" y="1636495"/>
                </a:lnTo>
                <a:lnTo>
                  <a:pt x="1374435" y="1623360"/>
                </a:lnTo>
                <a:lnTo>
                  <a:pt x="1416649" y="1605508"/>
                </a:lnTo>
                <a:lnTo>
                  <a:pt x="1456311" y="1583248"/>
                </a:lnTo>
                <a:lnTo>
                  <a:pt x="1493111" y="1556888"/>
                </a:lnTo>
                <a:lnTo>
                  <a:pt x="1526740" y="1526740"/>
                </a:lnTo>
                <a:lnTo>
                  <a:pt x="1556888" y="1493111"/>
                </a:lnTo>
                <a:lnTo>
                  <a:pt x="1583248" y="1456311"/>
                </a:lnTo>
                <a:lnTo>
                  <a:pt x="1605508" y="1416649"/>
                </a:lnTo>
                <a:lnTo>
                  <a:pt x="1623360" y="1374435"/>
                </a:lnTo>
                <a:lnTo>
                  <a:pt x="1636495" y="1329979"/>
                </a:lnTo>
                <a:lnTo>
                  <a:pt x="1644602" y="1283589"/>
                </a:lnTo>
                <a:lnTo>
                  <a:pt x="1647373" y="1235574"/>
                </a:lnTo>
                <a:lnTo>
                  <a:pt x="1644636" y="1187558"/>
                </a:lnTo>
                <a:lnTo>
                  <a:pt x="1636556" y="1141166"/>
                </a:lnTo>
                <a:lnTo>
                  <a:pt x="1623445" y="1096708"/>
                </a:lnTo>
                <a:lnTo>
                  <a:pt x="1605611" y="1054493"/>
                </a:lnTo>
                <a:lnTo>
                  <a:pt x="1583363" y="1014831"/>
                </a:lnTo>
                <a:lnTo>
                  <a:pt x="1557012" y="978030"/>
                </a:lnTo>
                <a:lnTo>
                  <a:pt x="1526865" y="944400"/>
                </a:lnTo>
                <a:lnTo>
                  <a:pt x="1493234" y="914251"/>
                </a:lnTo>
                <a:lnTo>
                  <a:pt x="1456426" y="887891"/>
                </a:lnTo>
                <a:lnTo>
                  <a:pt x="1416752" y="865631"/>
                </a:lnTo>
                <a:lnTo>
                  <a:pt x="1374520" y="847778"/>
                </a:lnTo>
                <a:lnTo>
                  <a:pt x="1330040" y="834644"/>
                </a:lnTo>
                <a:lnTo>
                  <a:pt x="1283622" y="826536"/>
                </a:lnTo>
                <a:lnTo>
                  <a:pt x="1235574" y="823765"/>
                </a:lnTo>
              </a:path>
              <a:path w="2471420" h="1767204">
                <a:moveTo>
                  <a:pt x="1235574" y="960923"/>
                </a:moveTo>
                <a:lnTo>
                  <a:pt x="1186232" y="965346"/>
                </a:lnTo>
                <a:lnTo>
                  <a:pt x="1139781" y="978098"/>
                </a:lnTo>
                <a:lnTo>
                  <a:pt x="1096999" y="998406"/>
                </a:lnTo>
                <a:lnTo>
                  <a:pt x="1058665" y="1025495"/>
                </a:lnTo>
                <a:lnTo>
                  <a:pt x="1025556" y="1058592"/>
                </a:lnTo>
                <a:lnTo>
                  <a:pt x="998451" y="1096922"/>
                </a:lnTo>
                <a:lnTo>
                  <a:pt x="978127" y="1139712"/>
                </a:lnTo>
                <a:lnTo>
                  <a:pt x="965361" y="1186187"/>
                </a:lnTo>
                <a:lnTo>
                  <a:pt x="960934" y="1235574"/>
                </a:lnTo>
                <a:lnTo>
                  <a:pt x="965356" y="1284917"/>
                </a:lnTo>
                <a:lnTo>
                  <a:pt x="978107" y="1331368"/>
                </a:lnTo>
                <a:lnTo>
                  <a:pt x="998414" y="1374150"/>
                </a:lnTo>
                <a:lnTo>
                  <a:pt x="1025501" y="1412484"/>
                </a:lnTo>
                <a:lnTo>
                  <a:pt x="1058596" y="1445593"/>
                </a:lnTo>
                <a:lnTo>
                  <a:pt x="1096925" y="1472698"/>
                </a:lnTo>
                <a:lnTo>
                  <a:pt x="1139713" y="1493022"/>
                </a:lnTo>
                <a:lnTo>
                  <a:pt x="1186188" y="1505787"/>
                </a:lnTo>
                <a:lnTo>
                  <a:pt x="1235574" y="1510215"/>
                </a:lnTo>
                <a:lnTo>
                  <a:pt x="1284917" y="1505793"/>
                </a:lnTo>
                <a:lnTo>
                  <a:pt x="1331368" y="1493040"/>
                </a:lnTo>
                <a:lnTo>
                  <a:pt x="1374150" y="1472733"/>
                </a:lnTo>
                <a:lnTo>
                  <a:pt x="1412484" y="1445644"/>
                </a:lnTo>
                <a:lnTo>
                  <a:pt x="1445593" y="1412548"/>
                </a:lnTo>
                <a:lnTo>
                  <a:pt x="1472698" y="1374219"/>
                </a:lnTo>
                <a:lnTo>
                  <a:pt x="1493022" y="1331431"/>
                </a:lnTo>
                <a:lnTo>
                  <a:pt x="1505787" y="1284958"/>
                </a:lnTo>
                <a:lnTo>
                  <a:pt x="1510215" y="1235574"/>
                </a:lnTo>
                <a:lnTo>
                  <a:pt x="1505793" y="1186232"/>
                </a:lnTo>
                <a:lnTo>
                  <a:pt x="1493042" y="1139780"/>
                </a:lnTo>
                <a:lnTo>
                  <a:pt x="1472735" y="1096997"/>
                </a:lnTo>
                <a:lnTo>
                  <a:pt x="1445648" y="1058661"/>
                </a:lnTo>
                <a:lnTo>
                  <a:pt x="1412553" y="1025550"/>
                </a:lnTo>
                <a:lnTo>
                  <a:pt x="1374224" y="998443"/>
                </a:lnTo>
                <a:lnTo>
                  <a:pt x="1331436" y="978117"/>
                </a:lnTo>
                <a:lnTo>
                  <a:pt x="1284961" y="965351"/>
                </a:lnTo>
                <a:lnTo>
                  <a:pt x="1235574" y="960923"/>
                </a:lnTo>
              </a:path>
              <a:path w="2471420" h="1767204">
                <a:moveTo>
                  <a:pt x="1235574" y="1098249"/>
                </a:moveTo>
                <a:lnTo>
                  <a:pt x="1192186" y="1105254"/>
                </a:lnTo>
                <a:lnTo>
                  <a:pt x="1154491" y="1124757"/>
                </a:lnTo>
                <a:lnTo>
                  <a:pt x="1124757" y="1154491"/>
                </a:lnTo>
                <a:lnTo>
                  <a:pt x="1105254" y="1192186"/>
                </a:lnTo>
                <a:lnTo>
                  <a:pt x="1098249" y="1235574"/>
                </a:lnTo>
                <a:lnTo>
                  <a:pt x="1105254" y="1278958"/>
                </a:lnTo>
                <a:lnTo>
                  <a:pt x="1124757" y="1316650"/>
                </a:lnTo>
                <a:lnTo>
                  <a:pt x="1154491" y="1346382"/>
                </a:lnTo>
                <a:lnTo>
                  <a:pt x="1192186" y="1365885"/>
                </a:lnTo>
                <a:lnTo>
                  <a:pt x="1235574" y="1372890"/>
                </a:lnTo>
                <a:lnTo>
                  <a:pt x="1278959" y="1365885"/>
                </a:lnTo>
                <a:lnTo>
                  <a:pt x="1316654" y="1346382"/>
                </a:lnTo>
                <a:lnTo>
                  <a:pt x="1346388" y="1316650"/>
                </a:lnTo>
                <a:lnTo>
                  <a:pt x="1365894" y="1278958"/>
                </a:lnTo>
                <a:lnTo>
                  <a:pt x="1372900" y="1235574"/>
                </a:lnTo>
                <a:lnTo>
                  <a:pt x="1365910" y="1192186"/>
                </a:lnTo>
                <a:lnTo>
                  <a:pt x="1346437" y="1154491"/>
                </a:lnTo>
                <a:lnTo>
                  <a:pt x="1316726" y="1124757"/>
                </a:lnTo>
                <a:lnTo>
                  <a:pt x="1279023" y="1105254"/>
                </a:lnTo>
                <a:lnTo>
                  <a:pt x="1235574" y="1098249"/>
                </a:lnTo>
              </a:path>
            </a:pathLst>
          </a:custGeom>
          <a:ln w="8711">
            <a:solidFill>
              <a:srgbClr val="FF7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" name="object 50"/>
          <p:cNvGrpSpPr/>
          <p:nvPr/>
        </p:nvGrpSpPr>
        <p:grpSpPr>
          <a:xfrm>
            <a:off x="15543265" y="9441014"/>
            <a:ext cx="1234440" cy="1234440"/>
            <a:chOff x="15543265" y="9441014"/>
            <a:chExt cx="1234440" cy="1234440"/>
          </a:xfrm>
        </p:grpSpPr>
        <p:sp>
          <p:nvSpPr>
            <p:cNvPr id="51" name="object 51"/>
            <p:cNvSpPr/>
            <p:nvPr/>
          </p:nvSpPr>
          <p:spPr>
            <a:xfrm>
              <a:off x="15545432" y="9443181"/>
              <a:ext cx="1229995" cy="1229995"/>
            </a:xfrm>
            <a:custGeom>
              <a:avLst/>
              <a:gdLst/>
              <a:ahLst/>
              <a:cxnLst/>
              <a:rect l="l" t="t" r="r" b="b"/>
              <a:pathLst>
                <a:path w="1229994" h="1229995">
                  <a:moveTo>
                    <a:pt x="614944" y="0"/>
                  </a:moveTo>
                  <a:lnTo>
                    <a:pt x="566881" y="1850"/>
                  </a:lnTo>
                  <a:lnTo>
                    <a:pt x="519831" y="7310"/>
                  </a:lnTo>
                  <a:lnTo>
                    <a:pt x="473930" y="16243"/>
                  </a:lnTo>
                  <a:lnTo>
                    <a:pt x="429315" y="28512"/>
                  </a:lnTo>
                  <a:lnTo>
                    <a:pt x="386123" y="43980"/>
                  </a:lnTo>
                  <a:lnTo>
                    <a:pt x="344489" y="62511"/>
                  </a:lnTo>
                  <a:lnTo>
                    <a:pt x="304552" y="83967"/>
                  </a:lnTo>
                  <a:lnTo>
                    <a:pt x="266447" y="108212"/>
                  </a:lnTo>
                  <a:lnTo>
                    <a:pt x="230311" y="135110"/>
                  </a:lnTo>
                  <a:lnTo>
                    <a:pt x="196280" y="164522"/>
                  </a:lnTo>
                  <a:lnTo>
                    <a:pt x="164492" y="196313"/>
                  </a:lnTo>
                  <a:lnTo>
                    <a:pt x="135083" y="230346"/>
                  </a:lnTo>
                  <a:lnTo>
                    <a:pt x="108190" y="266483"/>
                  </a:lnTo>
                  <a:lnTo>
                    <a:pt x="83948" y="304589"/>
                  </a:lnTo>
                  <a:lnTo>
                    <a:pt x="62496" y="344526"/>
                  </a:lnTo>
                  <a:lnTo>
                    <a:pt x="43969" y="386157"/>
                  </a:lnTo>
                  <a:lnTo>
                    <a:pt x="28504" y="429347"/>
                  </a:lnTo>
                  <a:lnTo>
                    <a:pt x="16238" y="473957"/>
                  </a:lnTo>
                  <a:lnTo>
                    <a:pt x="7308" y="519851"/>
                  </a:lnTo>
                  <a:lnTo>
                    <a:pt x="1849" y="566892"/>
                  </a:lnTo>
                  <a:lnTo>
                    <a:pt x="0" y="614944"/>
                  </a:lnTo>
                  <a:lnTo>
                    <a:pt x="1849" y="662996"/>
                  </a:lnTo>
                  <a:lnTo>
                    <a:pt x="7308" y="710038"/>
                  </a:lnTo>
                  <a:lnTo>
                    <a:pt x="16238" y="755932"/>
                  </a:lnTo>
                  <a:lnTo>
                    <a:pt x="28504" y="800542"/>
                  </a:lnTo>
                  <a:lnTo>
                    <a:pt x="43969" y="843731"/>
                  </a:lnTo>
                  <a:lnTo>
                    <a:pt x="62496" y="885362"/>
                  </a:lnTo>
                  <a:lnTo>
                    <a:pt x="83948" y="925299"/>
                  </a:lnTo>
                  <a:lnTo>
                    <a:pt x="108190" y="963405"/>
                  </a:lnTo>
                  <a:lnTo>
                    <a:pt x="135083" y="999542"/>
                  </a:lnTo>
                  <a:lnTo>
                    <a:pt x="164492" y="1033575"/>
                  </a:lnTo>
                  <a:lnTo>
                    <a:pt x="196280" y="1065366"/>
                  </a:lnTo>
                  <a:lnTo>
                    <a:pt x="230311" y="1094779"/>
                  </a:lnTo>
                  <a:lnTo>
                    <a:pt x="266447" y="1121676"/>
                  </a:lnTo>
                  <a:lnTo>
                    <a:pt x="304552" y="1145921"/>
                  </a:lnTo>
                  <a:lnTo>
                    <a:pt x="344489" y="1167378"/>
                  </a:lnTo>
                  <a:lnTo>
                    <a:pt x="386123" y="1185908"/>
                  </a:lnTo>
                  <a:lnTo>
                    <a:pt x="429315" y="1201376"/>
                  </a:lnTo>
                  <a:lnTo>
                    <a:pt x="473930" y="1213645"/>
                  </a:lnTo>
                  <a:lnTo>
                    <a:pt x="519831" y="1222578"/>
                  </a:lnTo>
                  <a:lnTo>
                    <a:pt x="566881" y="1228038"/>
                  </a:lnTo>
                  <a:lnTo>
                    <a:pt x="614944" y="1229889"/>
                  </a:lnTo>
                  <a:lnTo>
                    <a:pt x="662996" y="1228039"/>
                  </a:lnTo>
                  <a:lnTo>
                    <a:pt x="710038" y="1222580"/>
                  </a:lnTo>
                  <a:lnTo>
                    <a:pt x="755932" y="1213650"/>
                  </a:lnTo>
                  <a:lnTo>
                    <a:pt x="800542" y="1201384"/>
                  </a:lnTo>
                  <a:lnTo>
                    <a:pt x="843731" y="1185919"/>
                  </a:lnTo>
                  <a:lnTo>
                    <a:pt x="885362" y="1167392"/>
                  </a:lnTo>
                  <a:lnTo>
                    <a:pt x="925299" y="1145940"/>
                  </a:lnTo>
                  <a:lnTo>
                    <a:pt x="963405" y="1121699"/>
                  </a:lnTo>
                  <a:lnTo>
                    <a:pt x="999542" y="1094805"/>
                  </a:lnTo>
                  <a:lnTo>
                    <a:pt x="1033575" y="1065396"/>
                  </a:lnTo>
                  <a:lnTo>
                    <a:pt x="1065366" y="1033608"/>
                  </a:lnTo>
                  <a:lnTo>
                    <a:pt x="1094779" y="999578"/>
                  </a:lnTo>
                  <a:lnTo>
                    <a:pt x="1121676" y="963442"/>
                  </a:lnTo>
                  <a:lnTo>
                    <a:pt x="1145921" y="925336"/>
                  </a:lnTo>
                  <a:lnTo>
                    <a:pt x="1167378" y="885399"/>
                  </a:lnTo>
                  <a:lnTo>
                    <a:pt x="1185908" y="843766"/>
                  </a:lnTo>
                  <a:lnTo>
                    <a:pt x="1201376" y="800573"/>
                  </a:lnTo>
                  <a:lnTo>
                    <a:pt x="1213645" y="755958"/>
                  </a:lnTo>
                  <a:lnTo>
                    <a:pt x="1222578" y="710057"/>
                  </a:lnTo>
                  <a:lnTo>
                    <a:pt x="1228038" y="663007"/>
                  </a:lnTo>
                  <a:lnTo>
                    <a:pt x="1229889" y="614944"/>
                  </a:lnTo>
                  <a:lnTo>
                    <a:pt x="1228039" y="566881"/>
                  </a:lnTo>
                  <a:lnTo>
                    <a:pt x="1222580" y="519831"/>
                  </a:lnTo>
                  <a:lnTo>
                    <a:pt x="1213650" y="473930"/>
                  </a:lnTo>
                  <a:lnTo>
                    <a:pt x="1201384" y="429315"/>
                  </a:lnTo>
                  <a:lnTo>
                    <a:pt x="1185919" y="386123"/>
                  </a:lnTo>
                  <a:lnTo>
                    <a:pt x="1167392" y="344489"/>
                  </a:lnTo>
                  <a:lnTo>
                    <a:pt x="1145940" y="304552"/>
                  </a:lnTo>
                  <a:lnTo>
                    <a:pt x="1121699" y="266447"/>
                  </a:lnTo>
                  <a:lnTo>
                    <a:pt x="1094805" y="230311"/>
                  </a:lnTo>
                  <a:lnTo>
                    <a:pt x="1065396" y="196280"/>
                  </a:lnTo>
                  <a:lnTo>
                    <a:pt x="1033608" y="164492"/>
                  </a:lnTo>
                  <a:lnTo>
                    <a:pt x="999578" y="135083"/>
                  </a:lnTo>
                  <a:lnTo>
                    <a:pt x="963442" y="108190"/>
                  </a:lnTo>
                  <a:lnTo>
                    <a:pt x="925336" y="83948"/>
                  </a:lnTo>
                  <a:lnTo>
                    <a:pt x="885399" y="62496"/>
                  </a:lnTo>
                  <a:lnTo>
                    <a:pt x="843766" y="43969"/>
                  </a:lnTo>
                  <a:lnTo>
                    <a:pt x="800573" y="28504"/>
                  </a:lnTo>
                  <a:lnTo>
                    <a:pt x="755958" y="16238"/>
                  </a:lnTo>
                  <a:lnTo>
                    <a:pt x="710057" y="7308"/>
                  </a:lnTo>
                  <a:lnTo>
                    <a:pt x="663007" y="1849"/>
                  </a:lnTo>
                  <a:lnTo>
                    <a:pt x="614944" y="0"/>
                  </a:lnTo>
                  <a:close/>
                </a:path>
                <a:path w="1229994" h="1229995">
                  <a:moveTo>
                    <a:pt x="614944" y="68343"/>
                  </a:moveTo>
                  <a:lnTo>
                    <a:pt x="567785" y="70349"/>
                  </a:lnTo>
                  <a:lnTo>
                    <a:pt x="521739" y="76259"/>
                  </a:lnTo>
                  <a:lnTo>
                    <a:pt x="476970" y="85909"/>
                  </a:lnTo>
                  <a:lnTo>
                    <a:pt x="433643" y="99134"/>
                  </a:lnTo>
                  <a:lnTo>
                    <a:pt x="391922" y="115769"/>
                  </a:lnTo>
                  <a:lnTo>
                    <a:pt x="351971" y="135652"/>
                  </a:lnTo>
                  <a:lnTo>
                    <a:pt x="313953" y="158618"/>
                  </a:lnTo>
                  <a:lnTo>
                    <a:pt x="278034" y="184503"/>
                  </a:lnTo>
                  <a:lnTo>
                    <a:pt x="244377" y="213143"/>
                  </a:lnTo>
                  <a:lnTo>
                    <a:pt x="213146" y="244373"/>
                  </a:lnTo>
                  <a:lnTo>
                    <a:pt x="184506" y="278029"/>
                  </a:lnTo>
                  <a:lnTo>
                    <a:pt x="158621" y="313949"/>
                  </a:lnTo>
                  <a:lnTo>
                    <a:pt x="135655" y="351966"/>
                  </a:lnTo>
                  <a:lnTo>
                    <a:pt x="115771" y="391917"/>
                  </a:lnTo>
                  <a:lnTo>
                    <a:pt x="99135" y="433639"/>
                  </a:lnTo>
                  <a:lnTo>
                    <a:pt x="85909" y="476967"/>
                  </a:lnTo>
                  <a:lnTo>
                    <a:pt x="76260" y="521736"/>
                  </a:lnTo>
                  <a:lnTo>
                    <a:pt x="70350" y="567783"/>
                  </a:lnTo>
                  <a:lnTo>
                    <a:pt x="68343" y="614944"/>
                  </a:lnTo>
                  <a:lnTo>
                    <a:pt x="70350" y="662103"/>
                  </a:lnTo>
                  <a:lnTo>
                    <a:pt x="76260" y="708149"/>
                  </a:lnTo>
                  <a:lnTo>
                    <a:pt x="85909" y="752918"/>
                  </a:lnTo>
                  <a:lnTo>
                    <a:pt x="99135" y="796245"/>
                  </a:lnTo>
                  <a:lnTo>
                    <a:pt x="115771" y="837966"/>
                  </a:lnTo>
                  <a:lnTo>
                    <a:pt x="135655" y="877918"/>
                  </a:lnTo>
                  <a:lnTo>
                    <a:pt x="158621" y="915935"/>
                  </a:lnTo>
                  <a:lnTo>
                    <a:pt x="184506" y="951854"/>
                  </a:lnTo>
                  <a:lnTo>
                    <a:pt x="213146" y="985511"/>
                  </a:lnTo>
                  <a:lnTo>
                    <a:pt x="244377" y="1016742"/>
                  </a:lnTo>
                  <a:lnTo>
                    <a:pt x="278034" y="1045382"/>
                  </a:lnTo>
                  <a:lnTo>
                    <a:pt x="313953" y="1071267"/>
                  </a:lnTo>
                  <a:lnTo>
                    <a:pt x="351971" y="1094234"/>
                  </a:lnTo>
                  <a:lnTo>
                    <a:pt x="391922" y="1114117"/>
                  </a:lnTo>
                  <a:lnTo>
                    <a:pt x="433643" y="1130754"/>
                  </a:lnTo>
                  <a:lnTo>
                    <a:pt x="476970" y="1143979"/>
                  </a:lnTo>
                  <a:lnTo>
                    <a:pt x="521739" y="1153629"/>
                  </a:lnTo>
                  <a:lnTo>
                    <a:pt x="567785" y="1159539"/>
                  </a:lnTo>
                  <a:lnTo>
                    <a:pt x="614944" y="1161545"/>
                  </a:lnTo>
                  <a:lnTo>
                    <a:pt x="662103" y="1159539"/>
                  </a:lnTo>
                  <a:lnTo>
                    <a:pt x="708149" y="1153629"/>
                  </a:lnTo>
                  <a:lnTo>
                    <a:pt x="752918" y="1143979"/>
                  </a:lnTo>
                  <a:lnTo>
                    <a:pt x="796245" y="1130754"/>
                  </a:lnTo>
                  <a:lnTo>
                    <a:pt x="837966" y="1114117"/>
                  </a:lnTo>
                  <a:lnTo>
                    <a:pt x="877918" y="1094234"/>
                  </a:lnTo>
                  <a:lnTo>
                    <a:pt x="915935" y="1071267"/>
                  </a:lnTo>
                  <a:lnTo>
                    <a:pt x="951854" y="1045382"/>
                  </a:lnTo>
                  <a:lnTo>
                    <a:pt x="985511" y="1016742"/>
                  </a:lnTo>
                  <a:lnTo>
                    <a:pt x="1016742" y="985511"/>
                  </a:lnTo>
                  <a:lnTo>
                    <a:pt x="1045382" y="951854"/>
                  </a:lnTo>
                  <a:lnTo>
                    <a:pt x="1071267" y="915935"/>
                  </a:lnTo>
                  <a:lnTo>
                    <a:pt x="1094234" y="877918"/>
                  </a:lnTo>
                  <a:lnTo>
                    <a:pt x="1114117" y="837966"/>
                  </a:lnTo>
                  <a:lnTo>
                    <a:pt x="1130754" y="796245"/>
                  </a:lnTo>
                  <a:lnTo>
                    <a:pt x="1143979" y="752918"/>
                  </a:lnTo>
                  <a:lnTo>
                    <a:pt x="1153629" y="708149"/>
                  </a:lnTo>
                  <a:lnTo>
                    <a:pt x="1159539" y="662103"/>
                  </a:lnTo>
                  <a:lnTo>
                    <a:pt x="1161545" y="614944"/>
                  </a:lnTo>
                  <a:lnTo>
                    <a:pt x="1159550" y="567783"/>
                  </a:lnTo>
                  <a:lnTo>
                    <a:pt x="1153650" y="521736"/>
                  </a:lnTo>
                  <a:lnTo>
                    <a:pt x="1144009" y="476967"/>
                  </a:lnTo>
                  <a:lnTo>
                    <a:pt x="1130791" y="433639"/>
                  </a:lnTo>
                  <a:lnTo>
                    <a:pt x="1114161" y="391917"/>
                  </a:lnTo>
                  <a:lnTo>
                    <a:pt x="1094283" y="351966"/>
                  </a:lnTo>
                  <a:lnTo>
                    <a:pt x="1071321" y="313949"/>
                  </a:lnTo>
                  <a:lnTo>
                    <a:pt x="1045439" y="278029"/>
                  </a:lnTo>
                  <a:lnTo>
                    <a:pt x="1016800" y="244373"/>
                  </a:lnTo>
                  <a:lnTo>
                    <a:pt x="985570" y="213143"/>
                  </a:lnTo>
                  <a:lnTo>
                    <a:pt x="951912" y="184503"/>
                  </a:lnTo>
                  <a:lnTo>
                    <a:pt x="915991" y="158618"/>
                  </a:lnTo>
                  <a:lnTo>
                    <a:pt x="877970" y="135652"/>
                  </a:lnTo>
                  <a:lnTo>
                    <a:pt x="838013" y="115769"/>
                  </a:lnTo>
                  <a:lnTo>
                    <a:pt x="796286" y="99134"/>
                  </a:lnTo>
                  <a:lnTo>
                    <a:pt x="752951" y="85909"/>
                  </a:lnTo>
                  <a:lnTo>
                    <a:pt x="708173" y="76259"/>
                  </a:lnTo>
                  <a:lnTo>
                    <a:pt x="662116" y="70349"/>
                  </a:lnTo>
                  <a:lnTo>
                    <a:pt x="614944" y="68343"/>
                  </a:lnTo>
                  <a:close/>
                </a:path>
                <a:path w="1229994" h="1229995">
                  <a:moveTo>
                    <a:pt x="614944" y="136686"/>
                  </a:moveTo>
                  <a:lnTo>
                    <a:pt x="566044" y="139156"/>
                  </a:lnTo>
                  <a:lnTo>
                    <a:pt x="518557" y="146403"/>
                  </a:lnTo>
                  <a:lnTo>
                    <a:pt x="472723" y="158188"/>
                  </a:lnTo>
                  <a:lnTo>
                    <a:pt x="428783" y="174270"/>
                  </a:lnTo>
                  <a:lnTo>
                    <a:pt x="386976" y="194409"/>
                  </a:lnTo>
                  <a:lnTo>
                    <a:pt x="347544" y="218364"/>
                  </a:lnTo>
                  <a:lnTo>
                    <a:pt x="310726" y="245896"/>
                  </a:lnTo>
                  <a:lnTo>
                    <a:pt x="276763" y="276763"/>
                  </a:lnTo>
                  <a:lnTo>
                    <a:pt x="245896" y="310726"/>
                  </a:lnTo>
                  <a:lnTo>
                    <a:pt x="218364" y="347544"/>
                  </a:lnTo>
                  <a:lnTo>
                    <a:pt x="194409" y="386976"/>
                  </a:lnTo>
                  <a:lnTo>
                    <a:pt x="174270" y="428783"/>
                  </a:lnTo>
                  <a:lnTo>
                    <a:pt x="158188" y="472723"/>
                  </a:lnTo>
                  <a:lnTo>
                    <a:pt x="146403" y="518557"/>
                  </a:lnTo>
                  <a:lnTo>
                    <a:pt x="139156" y="566044"/>
                  </a:lnTo>
                  <a:lnTo>
                    <a:pt x="136686" y="614944"/>
                  </a:lnTo>
                  <a:lnTo>
                    <a:pt x="139156" y="663844"/>
                  </a:lnTo>
                  <a:lnTo>
                    <a:pt x="146403" y="711330"/>
                  </a:lnTo>
                  <a:lnTo>
                    <a:pt x="158188" y="757164"/>
                  </a:lnTo>
                  <a:lnTo>
                    <a:pt x="174270" y="801104"/>
                  </a:lnTo>
                  <a:lnTo>
                    <a:pt x="194409" y="842910"/>
                  </a:lnTo>
                  <a:lnTo>
                    <a:pt x="218364" y="882341"/>
                  </a:lnTo>
                  <a:lnTo>
                    <a:pt x="245896" y="919158"/>
                  </a:lnTo>
                  <a:lnTo>
                    <a:pt x="276763" y="953120"/>
                  </a:lnTo>
                  <a:lnTo>
                    <a:pt x="310726" y="983986"/>
                  </a:lnTo>
                  <a:lnTo>
                    <a:pt x="347544" y="1011517"/>
                  </a:lnTo>
                  <a:lnTo>
                    <a:pt x="386976" y="1035471"/>
                  </a:lnTo>
                  <a:lnTo>
                    <a:pt x="428783" y="1055610"/>
                  </a:lnTo>
                  <a:lnTo>
                    <a:pt x="472723" y="1071691"/>
                  </a:lnTo>
                  <a:lnTo>
                    <a:pt x="518557" y="1083475"/>
                  </a:lnTo>
                  <a:lnTo>
                    <a:pt x="566044" y="1090722"/>
                  </a:lnTo>
                  <a:lnTo>
                    <a:pt x="614944" y="1093191"/>
                  </a:lnTo>
                  <a:lnTo>
                    <a:pt x="663844" y="1090722"/>
                  </a:lnTo>
                  <a:lnTo>
                    <a:pt x="711330" y="1083475"/>
                  </a:lnTo>
                  <a:lnTo>
                    <a:pt x="757164" y="1071691"/>
                  </a:lnTo>
                  <a:lnTo>
                    <a:pt x="801104" y="1055610"/>
                  </a:lnTo>
                  <a:lnTo>
                    <a:pt x="842910" y="1035471"/>
                  </a:lnTo>
                  <a:lnTo>
                    <a:pt x="882341" y="1011517"/>
                  </a:lnTo>
                  <a:lnTo>
                    <a:pt x="919158" y="983986"/>
                  </a:lnTo>
                  <a:lnTo>
                    <a:pt x="953120" y="953120"/>
                  </a:lnTo>
                  <a:lnTo>
                    <a:pt x="983986" y="919158"/>
                  </a:lnTo>
                  <a:lnTo>
                    <a:pt x="1011517" y="882341"/>
                  </a:lnTo>
                  <a:lnTo>
                    <a:pt x="1035471" y="842910"/>
                  </a:lnTo>
                  <a:lnTo>
                    <a:pt x="1055610" y="801104"/>
                  </a:lnTo>
                  <a:lnTo>
                    <a:pt x="1071691" y="757164"/>
                  </a:lnTo>
                  <a:lnTo>
                    <a:pt x="1083475" y="711330"/>
                  </a:lnTo>
                  <a:lnTo>
                    <a:pt x="1090722" y="663844"/>
                  </a:lnTo>
                  <a:lnTo>
                    <a:pt x="1093191" y="614944"/>
                  </a:lnTo>
                  <a:lnTo>
                    <a:pt x="1090723" y="566044"/>
                  </a:lnTo>
                  <a:lnTo>
                    <a:pt x="1083479" y="518557"/>
                  </a:lnTo>
                  <a:lnTo>
                    <a:pt x="1071698" y="472723"/>
                  </a:lnTo>
                  <a:lnTo>
                    <a:pt x="1055621" y="428783"/>
                  </a:lnTo>
                  <a:lnTo>
                    <a:pt x="1035488" y="386976"/>
                  </a:lnTo>
                  <a:lnTo>
                    <a:pt x="1011539" y="347544"/>
                  </a:lnTo>
                  <a:lnTo>
                    <a:pt x="984013" y="310726"/>
                  </a:lnTo>
                  <a:lnTo>
                    <a:pt x="953151" y="276763"/>
                  </a:lnTo>
                  <a:lnTo>
                    <a:pt x="919193" y="245896"/>
                  </a:lnTo>
                  <a:lnTo>
                    <a:pt x="882378" y="218364"/>
                  </a:lnTo>
                  <a:lnTo>
                    <a:pt x="842947" y="194409"/>
                  </a:lnTo>
                  <a:lnTo>
                    <a:pt x="801139" y="174270"/>
                  </a:lnTo>
                  <a:lnTo>
                    <a:pt x="757195" y="158188"/>
                  </a:lnTo>
                  <a:lnTo>
                    <a:pt x="711355" y="146403"/>
                  </a:lnTo>
                  <a:lnTo>
                    <a:pt x="663858" y="139156"/>
                  </a:lnTo>
                  <a:lnTo>
                    <a:pt x="614944" y="136686"/>
                  </a:lnTo>
                  <a:close/>
                </a:path>
                <a:path w="1229994" h="1229995">
                  <a:moveTo>
                    <a:pt x="614944" y="204957"/>
                  </a:moveTo>
                  <a:lnTo>
                    <a:pt x="567134" y="207715"/>
                  </a:lnTo>
                  <a:lnTo>
                    <a:pt x="520943" y="215786"/>
                  </a:lnTo>
                  <a:lnTo>
                    <a:pt x="476679" y="228860"/>
                  </a:lnTo>
                  <a:lnTo>
                    <a:pt x="434650" y="246631"/>
                  </a:lnTo>
                  <a:lnTo>
                    <a:pt x="395163" y="268791"/>
                  </a:lnTo>
                  <a:lnTo>
                    <a:pt x="358525" y="295032"/>
                  </a:lnTo>
                  <a:lnTo>
                    <a:pt x="325046" y="325046"/>
                  </a:lnTo>
                  <a:lnTo>
                    <a:pt x="295032" y="358525"/>
                  </a:lnTo>
                  <a:lnTo>
                    <a:pt x="268791" y="395163"/>
                  </a:lnTo>
                  <a:lnTo>
                    <a:pt x="246631" y="434650"/>
                  </a:lnTo>
                  <a:lnTo>
                    <a:pt x="228860" y="476679"/>
                  </a:lnTo>
                  <a:lnTo>
                    <a:pt x="215786" y="520943"/>
                  </a:lnTo>
                  <a:lnTo>
                    <a:pt x="207715" y="567134"/>
                  </a:lnTo>
                  <a:lnTo>
                    <a:pt x="204957" y="614944"/>
                  </a:lnTo>
                  <a:lnTo>
                    <a:pt x="207715" y="662754"/>
                  </a:lnTo>
                  <a:lnTo>
                    <a:pt x="215786" y="708945"/>
                  </a:lnTo>
                  <a:lnTo>
                    <a:pt x="228860" y="753209"/>
                  </a:lnTo>
                  <a:lnTo>
                    <a:pt x="246631" y="795238"/>
                  </a:lnTo>
                  <a:lnTo>
                    <a:pt x="268791" y="834726"/>
                  </a:lnTo>
                  <a:lnTo>
                    <a:pt x="295032" y="871363"/>
                  </a:lnTo>
                  <a:lnTo>
                    <a:pt x="325046" y="904842"/>
                  </a:lnTo>
                  <a:lnTo>
                    <a:pt x="358525" y="934856"/>
                  </a:lnTo>
                  <a:lnTo>
                    <a:pt x="395163" y="961097"/>
                  </a:lnTo>
                  <a:lnTo>
                    <a:pt x="434650" y="983257"/>
                  </a:lnTo>
                  <a:lnTo>
                    <a:pt x="476679" y="1001028"/>
                  </a:lnTo>
                  <a:lnTo>
                    <a:pt x="520943" y="1014103"/>
                  </a:lnTo>
                  <a:lnTo>
                    <a:pt x="567134" y="1022173"/>
                  </a:lnTo>
                  <a:lnTo>
                    <a:pt x="614944" y="1024932"/>
                  </a:lnTo>
                  <a:lnTo>
                    <a:pt x="662754" y="1022173"/>
                  </a:lnTo>
                  <a:lnTo>
                    <a:pt x="708945" y="1014103"/>
                  </a:lnTo>
                  <a:lnTo>
                    <a:pt x="753209" y="1001028"/>
                  </a:lnTo>
                  <a:lnTo>
                    <a:pt x="795238" y="983257"/>
                  </a:lnTo>
                  <a:lnTo>
                    <a:pt x="834726" y="961097"/>
                  </a:lnTo>
                  <a:lnTo>
                    <a:pt x="871363" y="934856"/>
                  </a:lnTo>
                  <a:lnTo>
                    <a:pt x="904842" y="904842"/>
                  </a:lnTo>
                  <a:lnTo>
                    <a:pt x="934856" y="871363"/>
                  </a:lnTo>
                  <a:lnTo>
                    <a:pt x="961097" y="834726"/>
                  </a:lnTo>
                  <a:lnTo>
                    <a:pt x="983257" y="795238"/>
                  </a:lnTo>
                  <a:lnTo>
                    <a:pt x="1001028" y="753209"/>
                  </a:lnTo>
                  <a:lnTo>
                    <a:pt x="1014103" y="708945"/>
                  </a:lnTo>
                  <a:lnTo>
                    <a:pt x="1022173" y="662754"/>
                  </a:lnTo>
                  <a:lnTo>
                    <a:pt x="1024932" y="614944"/>
                  </a:lnTo>
                  <a:lnTo>
                    <a:pt x="1022173" y="567134"/>
                  </a:lnTo>
                  <a:lnTo>
                    <a:pt x="1014103" y="520943"/>
                  </a:lnTo>
                  <a:lnTo>
                    <a:pt x="1001028" y="476679"/>
                  </a:lnTo>
                  <a:lnTo>
                    <a:pt x="983257" y="434650"/>
                  </a:lnTo>
                  <a:lnTo>
                    <a:pt x="961097" y="395163"/>
                  </a:lnTo>
                  <a:lnTo>
                    <a:pt x="934856" y="358525"/>
                  </a:lnTo>
                  <a:lnTo>
                    <a:pt x="904842" y="325046"/>
                  </a:lnTo>
                  <a:lnTo>
                    <a:pt x="871363" y="295032"/>
                  </a:lnTo>
                  <a:lnTo>
                    <a:pt x="834726" y="268791"/>
                  </a:lnTo>
                  <a:lnTo>
                    <a:pt x="795238" y="246631"/>
                  </a:lnTo>
                  <a:lnTo>
                    <a:pt x="753209" y="228860"/>
                  </a:lnTo>
                  <a:lnTo>
                    <a:pt x="708945" y="215786"/>
                  </a:lnTo>
                  <a:lnTo>
                    <a:pt x="662754" y="207715"/>
                  </a:lnTo>
                  <a:lnTo>
                    <a:pt x="614944" y="204957"/>
                  </a:lnTo>
                  <a:close/>
                </a:path>
                <a:path w="1229994" h="1229995">
                  <a:moveTo>
                    <a:pt x="614944" y="273300"/>
                  </a:moveTo>
                  <a:lnTo>
                    <a:pt x="568583" y="276419"/>
                  </a:lnTo>
                  <a:lnTo>
                    <a:pt x="524118" y="285503"/>
                  </a:lnTo>
                  <a:lnTo>
                    <a:pt x="481956" y="300147"/>
                  </a:lnTo>
                  <a:lnTo>
                    <a:pt x="442505" y="319942"/>
                  </a:lnTo>
                  <a:lnTo>
                    <a:pt x="406171" y="344483"/>
                  </a:lnTo>
                  <a:lnTo>
                    <a:pt x="373361" y="373361"/>
                  </a:lnTo>
                  <a:lnTo>
                    <a:pt x="344483" y="406171"/>
                  </a:lnTo>
                  <a:lnTo>
                    <a:pt x="319942" y="442505"/>
                  </a:lnTo>
                  <a:lnTo>
                    <a:pt x="300147" y="481956"/>
                  </a:lnTo>
                  <a:lnTo>
                    <a:pt x="285503" y="524118"/>
                  </a:lnTo>
                  <a:lnTo>
                    <a:pt x="276419" y="568583"/>
                  </a:lnTo>
                  <a:lnTo>
                    <a:pt x="273300" y="614944"/>
                  </a:lnTo>
                  <a:lnTo>
                    <a:pt x="276419" y="661306"/>
                  </a:lnTo>
                  <a:lnTo>
                    <a:pt x="285503" y="705770"/>
                  </a:lnTo>
                  <a:lnTo>
                    <a:pt x="300147" y="747932"/>
                  </a:lnTo>
                  <a:lnTo>
                    <a:pt x="319942" y="787383"/>
                  </a:lnTo>
                  <a:lnTo>
                    <a:pt x="344483" y="823717"/>
                  </a:lnTo>
                  <a:lnTo>
                    <a:pt x="373361" y="856527"/>
                  </a:lnTo>
                  <a:lnTo>
                    <a:pt x="406171" y="885406"/>
                  </a:lnTo>
                  <a:lnTo>
                    <a:pt x="442505" y="909946"/>
                  </a:lnTo>
                  <a:lnTo>
                    <a:pt x="481956" y="929742"/>
                  </a:lnTo>
                  <a:lnTo>
                    <a:pt x="524118" y="944385"/>
                  </a:lnTo>
                  <a:lnTo>
                    <a:pt x="568583" y="953470"/>
                  </a:lnTo>
                  <a:lnTo>
                    <a:pt x="614944" y="956588"/>
                  </a:lnTo>
                  <a:lnTo>
                    <a:pt x="661306" y="953470"/>
                  </a:lnTo>
                  <a:lnTo>
                    <a:pt x="705770" y="944385"/>
                  </a:lnTo>
                  <a:lnTo>
                    <a:pt x="747932" y="929742"/>
                  </a:lnTo>
                  <a:lnTo>
                    <a:pt x="787383" y="909946"/>
                  </a:lnTo>
                  <a:lnTo>
                    <a:pt x="823717" y="885406"/>
                  </a:lnTo>
                  <a:lnTo>
                    <a:pt x="856527" y="856527"/>
                  </a:lnTo>
                  <a:lnTo>
                    <a:pt x="885406" y="823717"/>
                  </a:lnTo>
                  <a:lnTo>
                    <a:pt x="909946" y="787383"/>
                  </a:lnTo>
                  <a:lnTo>
                    <a:pt x="929742" y="747932"/>
                  </a:lnTo>
                  <a:lnTo>
                    <a:pt x="944385" y="705770"/>
                  </a:lnTo>
                  <a:lnTo>
                    <a:pt x="953470" y="661306"/>
                  </a:lnTo>
                  <a:lnTo>
                    <a:pt x="956588" y="614944"/>
                  </a:lnTo>
                  <a:lnTo>
                    <a:pt x="953470" y="568583"/>
                  </a:lnTo>
                  <a:lnTo>
                    <a:pt x="944385" y="524118"/>
                  </a:lnTo>
                  <a:lnTo>
                    <a:pt x="929742" y="481956"/>
                  </a:lnTo>
                  <a:lnTo>
                    <a:pt x="909946" y="442505"/>
                  </a:lnTo>
                  <a:lnTo>
                    <a:pt x="885406" y="406171"/>
                  </a:lnTo>
                  <a:lnTo>
                    <a:pt x="856527" y="373361"/>
                  </a:lnTo>
                  <a:lnTo>
                    <a:pt x="823717" y="344483"/>
                  </a:lnTo>
                  <a:lnTo>
                    <a:pt x="787383" y="319942"/>
                  </a:lnTo>
                  <a:lnTo>
                    <a:pt x="747932" y="300147"/>
                  </a:lnTo>
                  <a:lnTo>
                    <a:pt x="705770" y="285503"/>
                  </a:lnTo>
                  <a:lnTo>
                    <a:pt x="661306" y="276419"/>
                  </a:lnTo>
                  <a:lnTo>
                    <a:pt x="614944" y="273300"/>
                  </a:lnTo>
                  <a:close/>
                </a:path>
                <a:path w="1229994" h="1229995">
                  <a:moveTo>
                    <a:pt x="614944" y="341644"/>
                  </a:moveTo>
                  <a:lnTo>
                    <a:pt x="565810" y="346046"/>
                  </a:lnTo>
                  <a:lnTo>
                    <a:pt x="519569" y="358739"/>
                  </a:lnTo>
                  <a:lnTo>
                    <a:pt x="476991" y="378951"/>
                  </a:lnTo>
                  <a:lnTo>
                    <a:pt x="438848" y="405911"/>
                  </a:lnTo>
                  <a:lnTo>
                    <a:pt x="405911" y="438848"/>
                  </a:lnTo>
                  <a:lnTo>
                    <a:pt x="378951" y="476991"/>
                  </a:lnTo>
                  <a:lnTo>
                    <a:pt x="358739" y="519569"/>
                  </a:lnTo>
                  <a:lnTo>
                    <a:pt x="346046" y="565810"/>
                  </a:lnTo>
                  <a:lnTo>
                    <a:pt x="341644" y="614944"/>
                  </a:lnTo>
                  <a:lnTo>
                    <a:pt x="346046" y="664078"/>
                  </a:lnTo>
                  <a:lnTo>
                    <a:pt x="358739" y="710319"/>
                  </a:lnTo>
                  <a:lnTo>
                    <a:pt x="378951" y="752897"/>
                  </a:lnTo>
                  <a:lnTo>
                    <a:pt x="405911" y="791040"/>
                  </a:lnTo>
                  <a:lnTo>
                    <a:pt x="438848" y="823978"/>
                  </a:lnTo>
                  <a:lnTo>
                    <a:pt x="476991" y="850938"/>
                  </a:lnTo>
                  <a:lnTo>
                    <a:pt x="519569" y="871150"/>
                  </a:lnTo>
                  <a:lnTo>
                    <a:pt x="565810" y="883842"/>
                  </a:lnTo>
                  <a:lnTo>
                    <a:pt x="614944" y="888245"/>
                  </a:lnTo>
                  <a:lnTo>
                    <a:pt x="664078" y="883842"/>
                  </a:lnTo>
                  <a:lnTo>
                    <a:pt x="710319" y="871150"/>
                  </a:lnTo>
                  <a:lnTo>
                    <a:pt x="752897" y="850938"/>
                  </a:lnTo>
                  <a:lnTo>
                    <a:pt x="791040" y="823978"/>
                  </a:lnTo>
                  <a:lnTo>
                    <a:pt x="823978" y="791040"/>
                  </a:lnTo>
                  <a:lnTo>
                    <a:pt x="850938" y="752897"/>
                  </a:lnTo>
                  <a:lnTo>
                    <a:pt x="871150" y="710319"/>
                  </a:lnTo>
                  <a:lnTo>
                    <a:pt x="883842" y="664078"/>
                  </a:lnTo>
                  <a:lnTo>
                    <a:pt x="888245" y="614944"/>
                  </a:lnTo>
                  <a:lnTo>
                    <a:pt x="883842" y="565810"/>
                  </a:lnTo>
                  <a:lnTo>
                    <a:pt x="871150" y="519569"/>
                  </a:lnTo>
                  <a:lnTo>
                    <a:pt x="850938" y="476991"/>
                  </a:lnTo>
                  <a:lnTo>
                    <a:pt x="823978" y="438848"/>
                  </a:lnTo>
                  <a:lnTo>
                    <a:pt x="791040" y="405911"/>
                  </a:lnTo>
                  <a:lnTo>
                    <a:pt x="752897" y="378951"/>
                  </a:lnTo>
                  <a:lnTo>
                    <a:pt x="710319" y="358739"/>
                  </a:lnTo>
                  <a:lnTo>
                    <a:pt x="664078" y="346046"/>
                  </a:lnTo>
                  <a:lnTo>
                    <a:pt x="614944" y="341644"/>
                  </a:lnTo>
                  <a:close/>
                </a:path>
                <a:path w="1229994" h="1229995">
                  <a:moveTo>
                    <a:pt x="614944" y="409987"/>
                  </a:moveTo>
                  <a:lnTo>
                    <a:pt x="567931" y="415401"/>
                  </a:lnTo>
                  <a:lnTo>
                    <a:pt x="524784" y="430824"/>
                  </a:lnTo>
                  <a:lnTo>
                    <a:pt x="486729" y="455022"/>
                  </a:lnTo>
                  <a:lnTo>
                    <a:pt x="454995" y="486765"/>
                  </a:lnTo>
                  <a:lnTo>
                    <a:pt x="430809" y="524820"/>
                  </a:lnTo>
                  <a:lnTo>
                    <a:pt x="415397" y="567957"/>
                  </a:lnTo>
                  <a:lnTo>
                    <a:pt x="409987" y="614944"/>
                  </a:lnTo>
                  <a:lnTo>
                    <a:pt x="415401" y="661957"/>
                  </a:lnTo>
                  <a:lnTo>
                    <a:pt x="430824" y="705105"/>
                  </a:lnTo>
                  <a:lnTo>
                    <a:pt x="455022" y="743159"/>
                  </a:lnTo>
                  <a:lnTo>
                    <a:pt x="486765" y="774893"/>
                  </a:lnTo>
                  <a:lnTo>
                    <a:pt x="524820" y="799079"/>
                  </a:lnTo>
                  <a:lnTo>
                    <a:pt x="567957" y="814491"/>
                  </a:lnTo>
                  <a:lnTo>
                    <a:pt x="614944" y="819901"/>
                  </a:lnTo>
                  <a:lnTo>
                    <a:pt x="661931" y="814487"/>
                  </a:lnTo>
                  <a:lnTo>
                    <a:pt x="705068" y="799065"/>
                  </a:lnTo>
                  <a:lnTo>
                    <a:pt x="743124" y="774866"/>
                  </a:lnTo>
                  <a:lnTo>
                    <a:pt x="774866" y="743124"/>
                  </a:lnTo>
                  <a:lnTo>
                    <a:pt x="799065" y="705068"/>
                  </a:lnTo>
                  <a:lnTo>
                    <a:pt x="814487" y="661931"/>
                  </a:lnTo>
                  <a:lnTo>
                    <a:pt x="819901" y="614944"/>
                  </a:lnTo>
                  <a:lnTo>
                    <a:pt x="814517" y="567957"/>
                  </a:lnTo>
                  <a:lnTo>
                    <a:pt x="799114" y="524820"/>
                  </a:lnTo>
                  <a:lnTo>
                    <a:pt x="774925" y="486765"/>
                  </a:lnTo>
                  <a:lnTo>
                    <a:pt x="743181" y="455022"/>
                  </a:lnTo>
                  <a:lnTo>
                    <a:pt x="705115" y="430824"/>
                  </a:lnTo>
                  <a:lnTo>
                    <a:pt x="661958" y="415401"/>
                  </a:lnTo>
                  <a:lnTo>
                    <a:pt x="614944" y="409987"/>
                  </a:lnTo>
                  <a:close/>
                </a:path>
                <a:path w="1229994" h="1229995">
                  <a:moveTo>
                    <a:pt x="614944" y="478257"/>
                  </a:moveTo>
                  <a:lnTo>
                    <a:pt x="571759" y="485222"/>
                  </a:lnTo>
                  <a:lnTo>
                    <a:pt x="534239" y="504619"/>
                  </a:lnTo>
                  <a:lnTo>
                    <a:pt x="504643" y="534203"/>
                  </a:lnTo>
                  <a:lnTo>
                    <a:pt x="485230" y="571727"/>
                  </a:lnTo>
                  <a:lnTo>
                    <a:pt x="478257" y="614944"/>
                  </a:lnTo>
                  <a:lnTo>
                    <a:pt x="485222" y="658130"/>
                  </a:lnTo>
                  <a:lnTo>
                    <a:pt x="504619" y="695649"/>
                  </a:lnTo>
                  <a:lnTo>
                    <a:pt x="534203" y="725245"/>
                  </a:lnTo>
                  <a:lnTo>
                    <a:pt x="571727" y="744658"/>
                  </a:lnTo>
                  <a:lnTo>
                    <a:pt x="614944" y="751631"/>
                  </a:lnTo>
                  <a:lnTo>
                    <a:pt x="658130" y="744666"/>
                  </a:lnTo>
                  <a:lnTo>
                    <a:pt x="695649" y="725269"/>
                  </a:lnTo>
                  <a:lnTo>
                    <a:pt x="725245" y="695685"/>
                  </a:lnTo>
                  <a:lnTo>
                    <a:pt x="744658" y="658162"/>
                  </a:lnTo>
                  <a:lnTo>
                    <a:pt x="751631" y="614944"/>
                  </a:lnTo>
                  <a:lnTo>
                    <a:pt x="744666" y="571759"/>
                  </a:lnTo>
                  <a:lnTo>
                    <a:pt x="725269" y="534239"/>
                  </a:lnTo>
                  <a:lnTo>
                    <a:pt x="695685" y="504643"/>
                  </a:lnTo>
                  <a:lnTo>
                    <a:pt x="658162" y="485230"/>
                  </a:lnTo>
                  <a:lnTo>
                    <a:pt x="614944" y="478257"/>
                  </a:lnTo>
                  <a:close/>
                </a:path>
              </a:pathLst>
            </a:custGeom>
            <a:ln w="4334">
              <a:solidFill>
                <a:srgbClr val="FF7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089866" y="9987615"/>
              <a:ext cx="141021" cy="141021"/>
            </a:xfrm>
            <a:prstGeom prst="rect">
              <a:avLst/>
            </a:prstGeom>
          </p:spPr>
        </p:pic>
      </p:grpSp>
      <p:grpSp>
        <p:nvGrpSpPr>
          <p:cNvPr id="53" name="Group 85">
            <a:extLst>
              <a:ext uri="{FF2B5EF4-FFF2-40B4-BE49-F238E27FC236}">
                <a16:creationId xmlns:a16="http://schemas.microsoft.com/office/drawing/2014/main" id="{307693A4-D621-369A-D6BD-FF563AE942F4}"/>
              </a:ext>
            </a:extLst>
          </p:cNvPr>
          <p:cNvGrpSpPr/>
          <p:nvPr/>
        </p:nvGrpSpPr>
        <p:grpSpPr>
          <a:xfrm>
            <a:off x="374650" y="10463890"/>
            <a:ext cx="1590711" cy="565467"/>
            <a:chOff x="0" y="1262271"/>
            <a:chExt cx="12191242" cy="4333751"/>
          </a:xfrm>
        </p:grpSpPr>
        <p:grpSp>
          <p:nvGrpSpPr>
            <p:cNvPr id="54" name="Graphic 4">
              <a:extLst>
                <a:ext uri="{FF2B5EF4-FFF2-40B4-BE49-F238E27FC236}">
                  <a16:creationId xmlns:a16="http://schemas.microsoft.com/office/drawing/2014/main" id="{1214FB91-2243-ED2B-261A-7EFC010A51D4}"/>
                </a:ext>
              </a:extLst>
            </p:cNvPr>
            <p:cNvGrpSpPr/>
            <p:nvPr/>
          </p:nvGrpSpPr>
          <p:grpSpPr>
            <a:xfrm>
              <a:off x="3288517" y="4216422"/>
              <a:ext cx="2679932" cy="527378"/>
              <a:chOff x="3288517" y="4216422"/>
              <a:chExt cx="2679932" cy="527378"/>
            </a:xfrm>
            <a:solidFill>
              <a:srgbClr val="9C9B9B"/>
            </a:solidFill>
          </p:grpSpPr>
          <p:sp>
            <p:nvSpPr>
              <p:cNvPr id="121" name="Freeform: Shape 153">
                <a:extLst>
                  <a:ext uri="{FF2B5EF4-FFF2-40B4-BE49-F238E27FC236}">
                    <a16:creationId xmlns:a16="http://schemas.microsoft.com/office/drawing/2014/main" id="{EAEA527E-E1F3-BC91-6B2F-7B3DDF38DE72}"/>
                  </a:ext>
                </a:extLst>
              </p:cNvPr>
              <p:cNvSpPr/>
              <p:nvPr/>
            </p:nvSpPr>
            <p:spPr>
              <a:xfrm>
                <a:off x="3288517" y="4219873"/>
                <a:ext cx="344203" cy="522672"/>
              </a:xfrm>
              <a:custGeom>
                <a:avLst/>
                <a:gdLst>
                  <a:gd name="connsiteX0" fmla="*/ 28016 w 344203"/>
                  <a:gd name="connsiteY0" fmla="*/ 495431 h 522672"/>
                  <a:gd name="connsiteX1" fmla="*/ 27942 w 344203"/>
                  <a:gd name="connsiteY1" fmla="*/ 495358 h 522672"/>
                  <a:gd name="connsiteX2" fmla="*/ 29216 w 344203"/>
                  <a:gd name="connsiteY2" fmla="*/ 496465 h 522672"/>
                  <a:gd name="connsiteX3" fmla="*/ 28016 w 344203"/>
                  <a:gd name="connsiteY3" fmla="*/ 495431 h 522672"/>
                  <a:gd name="connsiteX4" fmla="*/ 15558 w 344203"/>
                  <a:gd name="connsiteY4" fmla="*/ 479965 h 522672"/>
                  <a:gd name="connsiteX5" fmla="*/ 16315 w 344203"/>
                  <a:gd name="connsiteY5" fmla="*/ 481165 h 522672"/>
                  <a:gd name="connsiteX6" fmla="*/ 15558 w 344203"/>
                  <a:gd name="connsiteY6" fmla="*/ 479965 h 522672"/>
                  <a:gd name="connsiteX7" fmla="*/ 1919 w 344203"/>
                  <a:gd name="connsiteY7" fmla="*/ 440820 h 522672"/>
                  <a:gd name="connsiteX8" fmla="*/ 2233 w 344203"/>
                  <a:gd name="connsiteY8" fmla="*/ 442887 h 522672"/>
                  <a:gd name="connsiteX9" fmla="*/ 1919 w 344203"/>
                  <a:gd name="connsiteY9" fmla="*/ 440820 h 522672"/>
                  <a:gd name="connsiteX10" fmla="*/ 2159 w 344203"/>
                  <a:gd name="connsiteY10" fmla="*/ 83144 h 522672"/>
                  <a:gd name="connsiteX11" fmla="*/ 1956 w 344203"/>
                  <a:gd name="connsiteY11" fmla="*/ 84694 h 522672"/>
                  <a:gd name="connsiteX12" fmla="*/ 2159 w 344203"/>
                  <a:gd name="connsiteY12" fmla="*/ 83144 h 522672"/>
                  <a:gd name="connsiteX13" fmla="*/ 28219 w 344203"/>
                  <a:gd name="connsiteY13" fmla="*/ 28773 h 522672"/>
                  <a:gd name="connsiteX14" fmla="*/ 28422 w 344203"/>
                  <a:gd name="connsiteY14" fmla="*/ 28607 h 522672"/>
                  <a:gd name="connsiteX15" fmla="*/ 28016 w 344203"/>
                  <a:gd name="connsiteY15" fmla="*/ 29013 h 522672"/>
                  <a:gd name="connsiteX16" fmla="*/ 28219 w 344203"/>
                  <a:gd name="connsiteY16" fmla="*/ 28773 h 522672"/>
                  <a:gd name="connsiteX17" fmla="*/ 105070 w 344203"/>
                  <a:gd name="connsiteY17" fmla="*/ 414521 h 522672"/>
                  <a:gd name="connsiteX18" fmla="*/ 104147 w 344203"/>
                  <a:gd name="connsiteY18" fmla="*/ 413044 h 522672"/>
                  <a:gd name="connsiteX19" fmla="*/ 105070 w 344203"/>
                  <a:gd name="connsiteY19" fmla="*/ 414521 h 522672"/>
                  <a:gd name="connsiteX20" fmla="*/ 110108 w 344203"/>
                  <a:gd name="connsiteY20" fmla="*/ 420888 h 522672"/>
                  <a:gd name="connsiteX21" fmla="*/ 108669 w 344203"/>
                  <a:gd name="connsiteY21" fmla="*/ 419744 h 522672"/>
                  <a:gd name="connsiteX22" fmla="*/ 110108 w 344203"/>
                  <a:gd name="connsiteY22" fmla="*/ 420888 h 522672"/>
                  <a:gd name="connsiteX23" fmla="*/ 344203 w 344203"/>
                  <a:gd name="connsiteY23" fmla="*/ 510436 h 522672"/>
                  <a:gd name="connsiteX24" fmla="*/ 344203 w 344203"/>
                  <a:gd name="connsiteY24" fmla="*/ 428529 h 522672"/>
                  <a:gd name="connsiteX25" fmla="*/ 143440 w 344203"/>
                  <a:gd name="connsiteY25" fmla="*/ 428529 h 522672"/>
                  <a:gd name="connsiteX26" fmla="*/ 142277 w 344203"/>
                  <a:gd name="connsiteY26" fmla="*/ 428529 h 522672"/>
                  <a:gd name="connsiteX27" fmla="*/ 114187 w 344203"/>
                  <a:gd name="connsiteY27" fmla="*/ 423915 h 522672"/>
                  <a:gd name="connsiteX28" fmla="*/ 108189 w 344203"/>
                  <a:gd name="connsiteY28" fmla="*/ 419098 h 522672"/>
                  <a:gd name="connsiteX29" fmla="*/ 107635 w 344203"/>
                  <a:gd name="connsiteY29" fmla="*/ 418267 h 522672"/>
                  <a:gd name="connsiteX30" fmla="*/ 103852 w 344203"/>
                  <a:gd name="connsiteY30" fmla="*/ 412177 h 522672"/>
                  <a:gd name="connsiteX31" fmla="*/ 103372 w 344203"/>
                  <a:gd name="connsiteY31" fmla="*/ 410700 h 522672"/>
                  <a:gd name="connsiteX32" fmla="*/ 100308 w 344203"/>
                  <a:gd name="connsiteY32" fmla="*/ 391654 h 522672"/>
                  <a:gd name="connsiteX33" fmla="*/ 100308 w 344203"/>
                  <a:gd name="connsiteY33" fmla="*/ 310743 h 522672"/>
                  <a:gd name="connsiteX34" fmla="*/ 311887 w 344203"/>
                  <a:gd name="connsiteY34" fmla="*/ 304375 h 522672"/>
                  <a:gd name="connsiteX35" fmla="*/ 311998 w 344203"/>
                  <a:gd name="connsiteY35" fmla="*/ 304375 h 522672"/>
                  <a:gd name="connsiteX36" fmla="*/ 311998 w 344203"/>
                  <a:gd name="connsiteY36" fmla="*/ 221711 h 522672"/>
                  <a:gd name="connsiteX37" fmla="*/ 100308 w 344203"/>
                  <a:gd name="connsiteY37" fmla="*/ 214587 h 522672"/>
                  <a:gd name="connsiteX38" fmla="*/ 100308 w 344203"/>
                  <a:gd name="connsiteY38" fmla="*/ 133713 h 522672"/>
                  <a:gd name="connsiteX39" fmla="*/ 137423 w 344203"/>
                  <a:gd name="connsiteY39" fmla="*/ 94015 h 522672"/>
                  <a:gd name="connsiteX40" fmla="*/ 344185 w 344203"/>
                  <a:gd name="connsiteY40" fmla="*/ 94015 h 522672"/>
                  <a:gd name="connsiteX41" fmla="*/ 344185 w 344203"/>
                  <a:gd name="connsiteY41" fmla="*/ 11406 h 522672"/>
                  <a:gd name="connsiteX42" fmla="*/ 344111 w 344203"/>
                  <a:gd name="connsiteY42" fmla="*/ 11369 h 522672"/>
                  <a:gd name="connsiteX43" fmla="*/ 113799 w 344203"/>
                  <a:gd name="connsiteY43" fmla="*/ 0 h 522672"/>
                  <a:gd name="connsiteX44" fmla="*/ 111142 w 344203"/>
                  <a:gd name="connsiteY44" fmla="*/ 0 h 522672"/>
                  <a:gd name="connsiteX45" fmla="*/ 75300 w 344203"/>
                  <a:gd name="connsiteY45" fmla="*/ 3987 h 522672"/>
                  <a:gd name="connsiteX46" fmla="*/ 75134 w 344203"/>
                  <a:gd name="connsiteY46" fmla="*/ 4023 h 522672"/>
                  <a:gd name="connsiteX47" fmla="*/ 65666 w 344203"/>
                  <a:gd name="connsiteY47" fmla="*/ 6644 h 522672"/>
                  <a:gd name="connsiteX48" fmla="*/ 65390 w 344203"/>
                  <a:gd name="connsiteY48" fmla="*/ 6755 h 522672"/>
                  <a:gd name="connsiteX49" fmla="*/ 32335 w 344203"/>
                  <a:gd name="connsiteY49" fmla="*/ 24934 h 522672"/>
                  <a:gd name="connsiteX50" fmla="*/ 29954 w 344203"/>
                  <a:gd name="connsiteY50" fmla="*/ 26964 h 522672"/>
                  <a:gd name="connsiteX51" fmla="*/ 28053 w 344203"/>
                  <a:gd name="connsiteY51" fmla="*/ 28588 h 522672"/>
                  <a:gd name="connsiteX52" fmla="*/ 26337 w 344203"/>
                  <a:gd name="connsiteY52" fmla="*/ 30692 h 522672"/>
                  <a:gd name="connsiteX53" fmla="*/ 16463 w 344203"/>
                  <a:gd name="connsiteY53" fmla="*/ 43095 h 522672"/>
                  <a:gd name="connsiteX54" fmla="*/ 14562 w 344203"/>
                  <a:gd name="connsiteY54" fmla="*/ 46509 h 522672"/>
                  <a:gd name="connsiteX55" fmla="*/ 8434 w 344203"/>
                  <a:gd name="connsiteY55" fmla="*/ 59354 h 522672"/>
                  <a:gd name="connsiteX56" fmla="*/ 6644 w 344203"/>
                  <a:gd name="connsiteY56" fmla="*/ 63858 h 522672"/>
                  <a:gd name="connsiteX57" fmla="*/ 2510 w 344203"/>
                  <a:gd name="connsiteY57" fmla="*/ 80726 h 522672"/>
                  <a:gd name="connsiteX58" fmla="*/ 1477 w 344203"/>
                  <a:gd name="connsiteY58" fmla="*/ 87684 h 522672"/>
                  <a:gd name="connsiteX59" fmla="*/ 277 w 344203"/>
                  <a:gd name="connsiteY59" fmla="*/ 104073 h 522672"/>
                  <a:gd name="connsiteX60" fmla="*/ 0 w 344203"/>
                  <a:gd name="connsiteY60" fmla="*/ 108096 h 522672"/>
                  <a:gd name="connsiteX61" fmla="*/ 0 w 344203"/>
                  <a:gd name="connsiteY61" fmla="*/ 417916 h 522672"/>
                  <a:gd name="connsiteX62" fmla="*/ 314 w 344203"/>
                  <a:gd name="connsiteY62" fmla="*/ 422493 h 522672"/>
                  <a:gd name="connsiteX63" fmla="*/ 1458 w 344203"/>
                  <a:gd name="connsiteY63" fmla="*/ 438236 h 522672"/>
                  <a:gd name="connsiteX64" fmla="*/ 2658 w 344203"/>
                  <a:gd name="connsiteY64" fmla="*/ 445471 h 522672"/>
                  <a:gd name="connsiteX65" fmla="*/ 6201 w 344203"/>
                  <a:gd name="connsiteY65" fmla="*/ 459719 h 522672"/>
                  <a:gd name="connsiteX66" fmla="*/ 7549 w 344203"/>
                  <a:gd name="connsiteY66" fmla="*/ 463983 h 522672"/>
                  <a:gd name="connsiteX67" fmla="*/ 14433 w 344203"/>
                  <a:gd name="connsiteY67" fmla="*/ 478231 h 522672"/>
                  <a:gd name="connsiteX68" fmla="*/ 17256 w 344203"/>
                  <a:gd name="connsiteY68" fmla="*/ 482642 h 522672"/>
                  <a:gd name="connsiteX69" fmla="*/ 26835 w 344203"/>
                  <a:gd name="connsiteY69" fmla="*/ 494380 h 522672"/>
                  <a:gd name="connsiteX70" fmla="*/ 27832 w 344203"/>
                  <a:gd name="connsiteY70" fmla="*/ 495579 h 522672"/>
                  <a:gd name="connsiteX71" fmla="*/ 32852 w 344203"/>
                  <a:gd name="connsiteY71" fmla="*/ 499713 h 522672"/>
                  <a:gd name="connsiteX72" fmla="*/ 34845 w 344203"/>
                  <a:gd name="connsiteY72" fmla="*/ 501337 h 522672"/>
                  <a:gd name="connsiteX73" fmla="*/ 41563 w 344203"/>
                  <a:gd name="connsiteY73" fmla="*/ 505878 h 522672"/>
                  <a:gd name="connsiteX74" fmla="*/ 44110 w 344203"/>
                  <a:gd name="connsiteY74" fmla="*/ 507428 h 522672"/>
                  <a:gd name="connsiteX75" fmla="*/ 50920 w 344203"/>
                  <a:gd name="connsiteY75" fmla="*/ 510934 h 522672"/>
                  <a:gd name="connsiteX76" fmla="*/ 53984 w 344203"/>
                  <a:gd name="connsiteY76" fmla="*/ 512319 h 522672"/>
                  <a:gd name="connsiteX77" fmla="*/ 60831 w 344203"/>
                  <a:gd name="connsiteY77" fmla="*/ 514976 h 522672"/>
                  <a:gd name="connsiteX78" fmla="*/ 64098 w 344203"/>
                  <a:gd name="connsiteY78" fmla="*/ 516047 h 522672"/>
                  <a:gd name="connsiteX79" fmla="*/ 71295 w 344203"/>
                  <a:gd name="connsiteY79" fmla="*/ 518114 h 522672"/>
                  <a:gd name="connsiteX80" fmla="*/ 74119 w 344203"/>
                  <a:gd name="connsiteY80" fmla="*/ 518741 h 522672"/>
                  <a:gd name="connsiteX81" fmla="*/ 82074 w 344203"/>
                  <a:gd name="connsiteY81" fmla="*/ 520328 h 522672"/>
                  <a:gd name="connsiteX82" fmla="*/ 83421 w 344203"/>
                  <a:gd name="connsiteY82" fmla="*/ 520532 h 522672"/>
                  <a:gd name="connsiteX83" fmla="*/ 111105 w 344203"/>
                  <a:gd name="connsiteY83" fmla="*/ 522672 h 522672"/>
                  <a:gd name="connsiteX84" fmla="*/ 120960 w 344203"/>
                  <a:gd name="connsiteY84" fmla="*/ 522469 h 522672"/>
                  <a:gd name="connsiteX85" fmla="*/ 344111 w 344203"/>
                  <a:gd name="connsiteY85" fmla="*/ 510418 h 522672"/>
                  <a:gd name="connsiteX86" fmla="*/ 344203 w 344203"/>
                  <a:gd name="connsiteY86" fmla="*/ 510436 h 52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203" h="522672">
                    <a:moveTo>
                      <a:pt x="28016" y="495431"/>
                    </a:moveTo>
                    <a:cubicBezTo>
                      <a:pt x="27979" y="495394"/>
                      <a:pt x="27979" y="495394"/>
                      <a:pt x="27942" y="495358"/>
                    </a:cubicBezTo>
                    <a:cubicBezTo>
                      <a:pt x="28385" y="495764"/>
                      <a:pt x="28773" y="496114"/>
                      <a:pt x="29216" y="496465"/>
                    </a:cubicBezTo>
                    <a:cubicBezTo>
                      <a:pt x="28847" y="496151"/>
                      <a:pt x="28367" y="495801"/>
                      <a:pt x="28016" y="495431"/>
                    </a:cubicBezTo>
                    <a:moveTo>
                      <a:pt x="15558" y="479965"/>
                    </a:moveTo>
                    <a:cubicBezTo>
                      <a:pt x="15798" y="480408"/>
                      <a:pt x="16038" y="480796"/>
                      <a:pt x="16315" y="481165"/>
                    </a:cubicBezTo>
                    <a:cubicBezTo>
                      <a:pt x="16038" y="480796"/>
                      <a:pt x="15798" y="480408"/>
                      <a:pt x="15558" y="479965"/>
                    </a:cubicBezTo>
                    <a:moveTo>
                      <a:pt x="1919" y="440820"/>
                    </a:moveTo>
                    <a:cubicBezTo>
                      <a:pt x="1993" y="441503"/>
                      <a:pt x="2122" y="442205"/>
                      <a:pt x="2233" y="442887"/>
                    </a:cubicBezTo>
                    <a:cubicBezTo>
                      <a:pt x="2122" y="442205"/>
                      <a:pt x="1993" y="441503"/>
                      <a:pt x="1919" y="440820"/>
                    </a:cubicBezTo>
                    <a:moveTo>
                      <a:pt x="2159" y="83144"/>
                    </a:moveTo>
                    <a:cubicBezTo>
                      <a:pt x="2086" y="83661"/>
                      <a:pt x="1993" y="84178"/>
                      <a:pt x="1956" y="84694"/>
                    </a:cubicBezTo>
                    <a:cubicBezTo>
                      <a:pt x="1993" y="84178"/>
                      <a:pt x="2086" y="83661"/>
                      <a:pt x="2159" y="83144"/>
                    </a:cubicBezTo>
                    <a:moveTo>
                      <a:pt x="28219" y="28773"/>
                    </a:moveTo>
                    <a:cubicBezTo>
                      <a:pt x="28256" y="28736"/>
                      <a:pt x="28330" y="28699"/>
                      <a:pt x="28422" y="28607"/>
                    </a:cubicBezTo>
                    <a:cubicBezTo>
                      <a:pt x="28312" y="28717"/>
                      <a:pt x="28145" y="28884"/>
                      <a:pt x="28016" y="29013"/>
                    </a:cubicBezTo>
                    <a:cubicBezTo>
                      <a:pt x="28090" y="28976"/>
                      <a:pt x="28127" y="28847"/>
                      <a:pt x="28219" y="28773"/>
                    </a:cubicBezTo>
                    <a:moveTo>
                      <a:pt x="105070" y="414521"/>
                    </a:moveTo>
                    <a:cubicBezTo>
                      <a:pt x="104793" y="414004"/>
                      <a:pt x="104442" y="413598"/>
                      <a:pt x="104147" y="413044"/>
                    </a:cubicBezTo>
                    <a:cubicBezTo>
                      <a:pt x="104424" y="413616"/>
                      <a:pt x="104793" y="414004"/>
                      <a:pt x="105070" y="414521"/>
                    </a:cubicBezTo>
                    <a:moveTo>
                      <a:pt x="110108" y="420888"/>
                    </a:moveTo>
                    <a:cubicBezTo>
                      <a:pt x="109665" y="420482"/>
                      <a:pt x="109112" y="420168"/>
                      <a:pt x="108669" y="419744"/>
                    </a:cubicBezTo>
                    <a:cubicBezTo>
                      <a:pt x="109075" y="420168"/>
                      <a:pt x="109684" y="420500"/>
                      <a:pt x="110108" y="420888"/>
                    </a:cubicBezTo>
                    <a:moveTo>
                      <a:pt x="344203" y="510436"/>
                    </a:moveTo>
                    <a:lnTo>
                      <a:pt x="344203" y="428529"/>
                    </a:lnTo>
                    <a:lnTo>
                      <a:pt x="143440" y="428529"/>
                    </a:lnTo>
                    <a:lnTo>
                      <a:pt x="142277" y="428529"/>
                    </a:lnTo>
                    <a:cubicBezTo>
                      <a:pt x="132292" y="428529"/>
                      <a:pt x="122105" y="428363"/>
                      <a:pt x="114187" y="423915"/>
                    </a:cubicBezTo>
                    <a:cubicBezTo>
                      <a:pt x="111917" y="422641"/>
                      <a:pt x="109924" y="421017"/>
                      <a:pt x="108189" y="419098"/>
                    </a:cubicBezTo>
                    <a:cubicBezTo>
                      <a:pt x="107986" y="418858"/>
                      <a:pt x="107838" y="418507"/>
                      <a:pt x="107635" y="418267"/>
                    </a:cubicBezTo>
                    <a:cubicBezTo>
                      <a:pt x="106159" y="416477"/>
                      <a:pt x="104848" y="414484"/>
                      <a:pt x="103852" y="412177"/>
                    </a:cubicBezTo>
                    <a:cubicBezTo>
                      <a:pt x="103649" y="411734"/>
                      <a:pt x="103575" y="411143"/>
                      <a:pt x="103372" y="410700"/>
                    </a:cubicBezTo>
                    <a:cubicBezTo>
                      <a:pt x="101379" y="405533"/>
                      <a:pt x="100308" y="399276"/>
                      <a:pt x="100308" y="391654"/>
                    </a:cubicBezTo>
                    <a:lnTo>
                      <a:pt x="100308" y="310743"/>
                    </a:lnTo>
                    <a:lnTo>
                      <a:pt x="311887" y="304375"/>
                    </a:lnTo>
                    <a:lnTo>
                      <a:pt x="311998" y="304375"/>
                    </a:lnTo>
                    <a:lnTo>
                      <a:pt x="311998" y="221711"/>
                    </a:lnTo>
                    <a:lnTo>
                      <a:pt x="100308" y="214587"/>
                    </a:lnTo>
                    <a:lnTo>
                      <a:pt x="100308" y="133713"/>
                    </a:lnTo>
                    <a:cubicBezTo>
                      <a:pt x="100308" y="114187"/>
                      <a:pt x="100308" y="94015"/>
                      <a:pt x="137423" y="94015"/>
                    </a:cubicBezTo>
                    <a:lnTo>
                      <a:pt x="344185" y="94015"/>
                    </a:lnTo>
                    <a:lnTo>
                      <a:pt x="344185" y="11406"/>
                    </a:lnTo>
                    <a:lnTo>
                      <a:pt x="344111" y="11369"/>
                    </a:lnTo>
                    <a:cubicBezTo>
                      <a:pt x="298839" y="5038"/>
                      <a:pt x="115627" y="37"/>
                      <a:pt x="113799" y="0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7" y="0"/>
                      <a:pt x="87869" y="1070"/>
                      <a:pt x="75300" y="3987"/>
                    </a:cubicBezTo>
                    <a:cubicBezTo>
                      <a:pt x="75263" y="4023"/>
                      <a:pt x="75190" y="4023"/>
                      <a:pt x="75134" y="4023"/>
                    </a:cubicBezTo>
                    <a:cubicBezTo>
                      <a:pt x="71960" y="4780"/>
                      <a:pt x="68804" y="5647"/>
                      <a:pt x="65666" y="6644"/>
                    </a:cubicBezTo>
                    <a:cubicBezTo>
                      <a:pt x="65556" y="6681"/>
                      <a:pt x="65463" y="6718"/>
                      <a:pt x="65390" y="6755"/>
                    </a:cubicBezTo>
                    <a:cubicBezTo>
                      <a:pt x="53652" y="10538"/>
                      <a:pt x="42320" y="16389"/>
                      <a:pt x="32335" y="24934"/>
                    </a:cubicBezTo>
                    <a:cubicBezTo>
                      <a:pt x="31541" y="25617"/>
                      <a:pt x="30748" y="26244"/>
                      <a:pt x="29954" y="26964"/>
                    </a:cubicBezTo>
                    <a:cubicBezTo>
                      <a:pt x="29327" y="27555"/>
                      <a:pt x="28644" y="27998"/>
                      <a:pt x="28053" y="28588"/>
                    </a:cubicBezTo>
                    <a:cubicBezTo>
                      <a:pt x="27426" y="29216"/>
                      <a:pt x="26983" y="30065"/>
                      <a:pt x="26337" y="30692"/>
                    </a:cubicBezTo>
                    <a:cubicBezTo>
                      <a:pt x="22793" y="34439"/>
                      <a:pt x="19416" y="38481"/>
                      <a:pt x="16463" y="43095"/>
                    </a:cubicBezTo>
                    <a:cubicBezTo>
                      <a:pt x="15743" y="44165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434" y="59354"/>
                    </a:cubicBezTo>
                    <a:cubicBezTo>
                      <a:pt x="7844" y="60868"/>
                      <a:pt x="7161" y="62289"/>
                      <a:pt x="6644" y="63858"/>
                    </a:cubicBezTo>
                    <a:cubicBezTo>
                      <a:pt x="4928" y="69062"/>
                      <a:pt x="3581" y="74710"/>
                      <a:pt x="2510" y="80726"/>
                    </a:cubicBezTo>
                    <a:cubicBezTo>
                      <a:pt x="2104" y="82996"/>
                      <a:pt x="1790" y="85340"/>
                      <a:pt x="1477" y="87684"/>
                    </a:cubicBezTo>
                    <a:cubicBezTo>
                      <a:pt x="849" y="92852"/>
                      <a:pt x="443" y="98296"/>
                      <a:pt x="277" y="104073"/>
                    </a:cubicBezTo>
                    <a:cubicBezTo>
                      <a:pt x="277" y="105457"/>
                      <a:pt x="0" y="106657"/>
                      <a:pt x="0" y="108096"/>
                    </a:cubicBezTo>
                    <a:lnTo>
                      <a:pt x="0" y="417916"/>
                    </a:lnTo>
                    <a:cubicBezTo>
                      <a:pt x="0" y="419504"/>
                      <a:pt x="277" y="420906"/>
                      <a:pt x="314" y="422493"/>
                    </a:cubicBezTo>
                    <a:cubicBezTo>
                      <a:pt x="480" y="428030"/>
                      <a:pt x="831" y="433272"/>
                      <a:pt x="1458" y="438236"/>
                    </a:cubicBezTo>
                    <a:cubicBezTo>
                      <a:pt x="1809" y="440710"/>
                      <a:pt x="2215" y="443127"/>
                      <a:pt x="2658" y="445471"/>
                    </a:cubicBezTo>
                    <a:cubicBezTo>
                      <a:pt x="3581" y="450528"/>
                      <a:pt x="4762" y="455290"/>
                      <a:pt x="6201" y="459719"/>
                    </a:cubicBezTo>
                    <a:cubicBezTo>
                      <a:pt x="6681" y="461159"/>
                      <a:pt x="7032" y="462617"/>
                      <a:pt x="7549" y="463983"/>
                    </a:cubicBezTo>
                    <a:cubicBezTo>
                      <a:pt x="9505" y="469187"/>
                      <a:pt x="11886" y="473838"/>
                      <a:pt x="14433" y="478231"/>
                    </a:cubicBezTo>
                    <a:cubicBezTo>
                      <a:pt x="15355" y="479744"/>
                      <a:pt x="16260" y="481220"/>
                      <a:pt x="17256" y="482642"/>
                    </a:cubicBezTo>
                    <a:cubicBezTo>
                      <a:pt x="20154" y="486979"/>
                      <a:pt x="23384" y="490910"/>
                      <a:pt x="26835" y="494380"/>
                    </a:cubicBezTo>
                    <a:cubicBezTo>
                      <a:pt x="27241" y="494730"/>
                      <a:pt x="27462" y="495210"/>
                      <a:pt x="27832" y="495579"/>
                    </a:cubicBezTo>
                    <a:cubicBezTo>
                      <a:pt x="29419" y="497093"/>
                      <a:pt x="31172" y="498366"/>
                      <a:pt x="32852" y="499713"/>
                    </a:cubicBezTo>
                    <a:cubicBezTo>
                      <a:pt x="33535" y="500267"/>
                      <a:pt x="34162" y="500821"/>
                      <a:pt x="34845" y="501337"/>
                    </a:cubicBezTo>
                    <a:cubicBezTo>
                      <a:pt x="37041" y="502962"/>
                      <a:pt x="39256" y="504475"/>
                      <a:pt x="41563" y="505878"/>
                    </a:cubicBezTo>
                    <a:cubicBezTo>
                      <a:pt x="42393" y="506394"/>
                      <a:pt x="43242" y="506948"/>
                      <a:pt x="44110" y="507428"/>
                    </a:cubicBezTo>
                    <a:cubicBezTo>
                      <a:pt x="46343" y="508701"/>
                      <a:pt x="48613" y="509846"/>
                      <a:pt x="50920" y="510934"/>
                    </a:cubicBezTo>
                    <a:cubicBezTo>
                      <a:pt x="51917" y="511414"/>
                      <a:pt x="52950" y="511894"/>
                      <a:pt x="53984" y="512319"/>
                    </a:cubicBezTo>
                    <a:cubicBezTo>
                      <a:pt x="56254" y="513315"/>
                      <a:pt x="58524" y="514183"/>
                      <a:pt x="60831" y="514976"/>
                    </a:cubicBezTo>
                    <a:cubicBezTo>
                      <a:pt x="61938" y="515382"/>
                      <a:pt x="63027" y="515733"/>
                      <a:pt x="64098" y="516047"/>
                    </a:cubicBezTo>
                    <a:cubicBezTo>
                      <a:pt x="66515" y="516804"/>
                      <a:pt x="68878" y="517523"/>
                      <a:pt x="71295" y="518114"/>
                    </a:cubicBezTo>
                    <a:cubicBezTo>
                      <a:pt x="72255" y="518354"/>
                      <a:pt x="73159" y="518557"/>
                      <a:pt x="74119" y="518741"/>
                    </a:cubicBezTo>
                    <a:cubicBezTo>
                      <a:pt x="76777" y="519332"/>
                      <a:pt x="79416" y="519886"/>
                      <a:pt x="82074" y="520328"/>
                    </a:cubicBezTo>
                    <a:cubicBezTo>
                      <a:pt x="82517" y="520402"/>
                      <a:pt x="82997" y="520495"/>
                      <a:pt x="83421" y="520532"/>
                    </a:cubicBezTo>
                    <a:cubicBezTo>
                      <a:pt x="92963" y="522045"/>
                      <a:pt x="102357" y="522672"/>
                      <a:pt x="111105" y="522672"/>
                    </a:cubicBezTo>
                    <a:cubicBezTo>
                      <a:pt x="114482" y="522672"/>
                      <a:pt x="117823" y="522635"/>
                      <a:pt x="120960" y="522469"/>
                    </a:cubicBezTo>
                    <a:cubicBezTo>
                      <a:pt x="122787" y="522396"/>
                      <a:pt x="303785" y="515991"/>
                      <a:pt x="344111" y="510418"/>
                    </a:cubicBezTo>
                    <a:lnTo>
                      <a:pt x="344203" y="510436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2" name="Freeform: Shape 154">
                <a:extLst>
                  <a:ext uri="{FF2B5EF4-FFF2-40B4-BE49-F238E27FC236}">
                    <a16:creationId xmlns:a16="http://schemas.microsoft.com/office/drawing/2014/main" id="{CFF32245-54B5-E720-26CF-5B6A15B3F2E5}"/>
                  </a:ext>
                </a:extLst>
              </p:cNvPr>
              <p:cNvSpPr/>
              <p:nvPr/>
            </p:nvSpPr>
            <p:spPr>
              <a:xfrm>
                <a:off x="3721199" y="4219873"/>
                <a:ext cx="399977" cy="523927"/>
              </a:xfrm>
              <a:custGeom>
                <a:avLst/>
                <a:gdLst>
                  <a:gd name="connsiteX0" fmla="*/ 390473 w 399977"/>
                  <a:gd name="connsiteY0" fmla="*/ 392724 h 523927"/>
                  <a:gd name="connsiteX1" fmla="*/ 390547 w 399977"/>
                  <a:gd name="connsiteY1" fmla="*/ 392373 h 523927"/>
                  <a:gd name="connsiteX2" fmla="*/ 390473 w 399977"/>
                  <a:gd name="connsiteY2" fmla="*/ 392724 h 523927"/>
                  <a:gd name="connsiteX3" fmla="*/ 383238 w 399977"/>
                  <a:gd name="connsiteY3" fmla="*/ 419375 h 523927"/>
                  <a:gd name="connsiteX4" fmla="*/ 383312 w 399977"/>
                  <a:gd name="connsiteY4" fmla="*/ 419061 h 523927"/>
                  <a:gd name="connsiteX5" fmla="*/ 383238 w 399977"/>
                  <a:gd name="connsiteY5" fmla="*/ 419375 h 523927"/>
                  <a:gd name="connsiteX6" fmla="*/ 298912 w 399977"/>
                  <a:gd name="connsiteY6" fmla="*/ 292877 h 523927"/>
                  <a:gd name="connsiteX7" fmla="*/ 268165 w 399977"/>
                  <a:gd name="connsiteY7" fmla="*/ 413358 h 523927"/>
                  <a:gd name="connsiteX8" fmla="*/ 267058 w 399977"/>
                  <a:gd name="connsiteY8" fmla="*/ 414225 h 523927"/>
                  <a:gd name="connsiteX9" fmla="*/ 261096 w 399977"/>
                  <a:gd name="connsiteY9" fmla="*/ 418839 h 523927"/>
                  <a:gd name="connsiteX10" fmla="*/ 258513 w 399977"/>
                  <a:gd name="connsiteY10" fmla="*/ 420316 h 523927"/>
                  <a:gd name="connsiteX11" fmla="*/ 253179 w 399977"/>
                  <a:gd name="connsiteY11" fmla="*/ 423306 h 523927"/>
                  <a:gd name="connsiteX12" fmla="*/ 250004 w 399977"/>
                  <a:gd name="connsiteY12" fmla="*/ 424579 h 523927"/>
                  <a:gd name="connsiteX13" fmla="*/ 244357 w 399977"/>
                  <a:gd name="connsiteY13" fmla="*/ 426775 h 523927"/>
                  <a:gd name="connsiteX14" fmla="*/ 242087 w 399977"/>
                  <a:gd name="connsiteY14" fmla="*/ 427403 h 523927"/>
                  <a:gd name="connsiteX15" fmla="*/ 201798 w 399977"/>
                  <a:gd name="connsiteY15" fmla="*/ 432054 h 523927"/>
                  <a:gd name="connsiteX16" fmla="*/ 122953 w 399977"/>
                  <a:gd name="connsiteY16" fmla="*/ 406954 h 523927"/>
                  <a:gd name="connsiteX17" fmla="*/ 100363 w 399977"/>
                  <a:gd name="connsiteY17" fmla="*/ 292877 h 523927"/>
                  <a:gd name="connsiteX18" fmla="*/ 100363 w 399977"/>
                  <a:gd name="connsiteY18" fmla="*/ 37 h 523927"/>
                  <a:gd name="connsiteX19" fmla="*/ 0 w 399977"/>
                  <a:gd name="connsiteY19" fmla="*/ 37 h 523927"/>
                  <a:gd name="connsiteX20" fmla="*/ 0 w 399977"/>
                  <a:gd name="connsiteY20" fmla="*/ 292877 h 523927"/>
                  <a:gd name="connsiteX21" fmla="*/ 314 w 399977"/>
                  <a:gd name="connsiteY21" fmla="*/ 306369 h 523927"/>
                  <a:gd name="connsiteX22" fmla="*/ 590 w 399977"/>
                  <a:gd name="connsiteY22" fmla="*/ 317867 h 523927"/>
                  <a:gd name="connsiteX23" fmla="*/ 1273 w 399977"/>
                  <a:gd name="connsiteY23" fmla="*/ 333296 h 523927"/>
                  <a:gd name="connsiteX24" fmla="*/ 2824 w 399977"/>
                  <a:gd name="connsiteY24" fmla="*/ 353579 h 523927"/>
                  <a:gd name="connsiteX25" fmla="*/ 4208 w 399977"/>
                  <a:gd name="connsiteY25" fmla="*/ 365668 h 523927"/>
                  <a:gd name="connsiteX26" fmla="*/ 6164 w 399977"/>
                  <a:gd name="connsiteY26" fmla="*/ 379436 h 523927"/>
                  <a:gd name="connsiteX27" fmla="*/ 8471 w 399977"/>
                  <a:gd name="connsiteY27" fmla="*/ 392558 h 523927"/>
                  <a:gd name="connsiteX28" fmla="*/ 11701 w 399977"/>
                  <a:gd name="connsiteY28" fmla="*/ 407194 h 523927"/>
                  <a:gd name="connsiteX29" fmla="*/ 13694 w 399977"/>
                  <a:gd name="connsiteY29" fmla="*/ 414908 h 523927"/>
                  <a:gd name="connsiteX30" fmla="*/ 19065 w 399977"/>
                  <a:gd name="connsiteY30" fmla="*/ 431648 h 523927"/>
                  <a:gd name="connsiteX31" fmla="*/ 21372 w 399977"/>
                  <a:gd name="connsiteY31" fmla="*/ 437812 h 523927"/>
                  <a:gd name="connsiteX32" fmla="*/ 28053 w 399977"/>
                  <a:gd name="connsiteY32" fmla="*/ 452651 h 523927"/>
                  <a:gd name="connsiteX33" fmla="*/ 30711 w 399977"/>
                  <a:gd name="connsiteY33" fmla="*/ 457542 h 523927"/>
                  <a:gd name="connsiteX34" fmla="*/ 38628 w 399977"/>
                  <a:gd name="connsiteY34" fmla="*/ 470387 h 523927"/>
                  <a:gd name="connsiteX35" fmla="*/ 41655 w 399977"/>
                  <a:gd name="connsiteY35" fmla="*/ 474373 h 523927"/>
                  <a:gd name="connsiteX36" fmla="*/ 50846 w 399977"/>
                  <a:gd name="connsiteY36" fmla="*/ 485152 h 523927"/>
                  <a:gd name="connsiteX37" fmla="*/ 51880 w 399977"/>
                  <a:gd name="connsiteY37" fmla="*/ 486388 h 523927"/>
                  <a:gd name="connsiteX38" fmla="*/ 54150 w 399977"/>
                  <a:gd name="connsiteY38" fmla="*/ 488289 h 523927"/>
                  <a:gd name="connsiteX39" fmla="*/ 64817 w 399977"/>
                  <a:gd name="connsiteY39" fmla="*/ 497277 h 523927"/>
                  <a:gd name="connsiteX40" fmla="*/ 68638 w 399977"/>
                  <a:gd name="connsiteY40" fmla="*/ 499861 h 523927"/>
                  <a:gd name="connsiteX41" fmla="*/ 79933 w 399977"/>
                  <a:gd name="connsiteY41" fmla="*/ 506542 h 523927"/>
                  <a:gd name="connsiteX42" fmla="*/ 84307 w 399977"/>
                  <a:gd name="connsiteY42" fmla="*/ 508609 h 523927"/>
                  <a:gd name="connsiteX43" fmla="*/ 95916 w 399977"/>
                  <a:gd name="connsiteY43" fmla="*/ 513297 h 523927"/>
                  <a:gd name="connsiteX44" fmla="*/ 101157 w 399977"/>
                  <a:gd name="connsiteY44" fmla="*/ 514976 h 523927"/>
                  <a:gd name="connsiteX45" fmla="*/ 112489 w 399977"/>
                  <a:gd name="connsiteY45" fmla="*/ 518003 h 523927"/>
                  <a:gd name="connsiteX46" fmla="*/ 119096 w 399977"/>
                  <a:gd name="connsiteY46" fmla="*/ 519350 h 523927"/>
                  <a:gd name="connsiteX47" fmla="*/ 129395 w 399977"/>
                  <a:gd name="connsiteY47" fmla="*/ 521030 h 523927"/>
                  <a:gd name="connsiteX48" fmla="*/ 188417 w 399977"/>
                  <a:gd name="connsiteY48" fmla="*/ 523928 h 523927"/>
                  <a:gd name="connsiteX49" fmla="*/ 195098 w 399977"/>
                  <a:gd name="connsiteY49" fmla="*/ 523928 h 523927"/>
                  <a:gd name="connsiteX50" fmla="*/ 201779 w 399977"/>
                  <a:gd name="connsiteY50" fmla="*/ 523928 h 523927"/>
                  <a:gd name="connsiteX51" fmla="*/ 257940 w 399977"/>
                  <a:gd name="connsiteY51" fmla="*/ 521547 h 523927"/>
                  <a:gd name="connsiteX52" fmla="*/ 262721 w 399977"/>
                  <a:gd name="connsiteY52" fmla="*/ 520956 h 523927"/>
                  <a:gd name="connsiteX53" fmla="*/ 272151 w 399977"/>
                  <a:gd name="connsiteY53" fmla="*/ 519443 h 523927"/>
                  <a:gd name="connsiteX54" fmla="*/ 281656 w 399977"/>
                  <a:gd name="connsiteY54" fmla="*/ 517486 h 523927"/>
                  <a:gd name="connsiteX55" fmla="*/ 287747 w 399977"/>
                  <a:gd name="connsiteY55" fmla="*/ 515973 h 523927"/>
                  <a:gd name="connsiteX56" fmla="*/ 299079 w 399977"/>
                  <a:gd name="connsiteY56" fmla="*/ 512430 h 523927"/>
                  <a:gd name="connsiteX57" fmla="*/ 304210 w 399977"/>
                  <a:gd name="connsiteY57" fmla="*/ 510528 h 523927"/>
                  <a:gd name="connsiteX58" fmla="*/ 315265 w 399977"/>
                  <a:gd name="connsiteY58" fmla="*/ 505509 h 523927"/>
                  <a:gd name="connsiteX59" fmla="*/ 320506 w 399977"/>
                  <a:gd name="connsiteY59" fmla="*/ 502685 h 523927"/>
                  <a:gd name="connsiteX60" fmla="*/ 330565 w 399977"/>
                  <a:gd name="connsiteY60" fmla="*/ 496281 h 523927"/>
                  <a:gd name="connsiteX61" fmla="*/ 333351 w 399977"/>
                  <a:gd name="connsiteY61" fmla="*/ 494490 h 523927"/>
                  <a:gd name="connsiteX62" fmla="*/ 335252 w 399977"/>
                  <a:gd name="connsiteY62" fmla="*/ 492774 h 523927"/>
                  <a:gd name="connsiteX63" fmla="*/ 347654 w 399977"/>
                  <a:gd name="connsiteY63" fmla="*/ 481589 h 523927"/>
                  <a:gd name="connsiteX64" fmla="*/ 350958 w 399977"/>
                  <a:gd name="connsiteY64" fmla="*/ 477972 h 523927"/>
                  <a:gd name="connsiteX65" fmla="*/ 361017 w 399977"/>
                  <a:gd name="connsiteY65" fmla="*/ 465201 h 523927"/>
                  <a:gd name="connsiteX66" fmla="*/ 364247 w 399977"/>
                  <a:gd name="connsiteY66" fmla="*/ 460310 h 523927"/>
                  <a:gd name="connsiteX67" fmla="*/ 372441 w 399977"/>
                  <a:gd name="connsiteY67" fmla="*/ 445785 h 523927"/>
                  <a:gd name="connsiteX68" fmla="*/ 375468 w 399977"/>
                  <a:gd name="connsiteY68" fmla="*/ 439381 h 523927"/>
                  <a:gd name="connsiteX69" fmla="*/ 381909 w 399977"/>
                  <a:gd name="connsiteY69" fmla="*/ 423195 h 523927"/>
                  <a:gd name="connsiteX70" fmla="*/ 384622 w 399977"/>
                  <a:gd name="connsiteY70" fmla="*/ 415074 h 523927"/>
                  <a:gd name="connsiteX71" fmla="*/ 389476 w 399977"/>
                  <a:gd name="connsiteY71" fmla="*/ 397135 h 523927"/>
                  <a:gd name="connsiteX72" fmla="*/ 391672 w 399977"/>
                  <a:gd name="connsiteY72" fmla="*/ 387187 h 523927"/>
                  <a:gd name="connsiteX73" fmla="*/ 395087 w 399977"/>
                  <a:gd name="connsiteY73" fmla="*/ 367292 h 523927"/>
                  <a:gd name="connsiteX74" fmla="*/ 396526 w 399977"/>
                  <a:gd name="connsiteY74" fmla="*/ 355831 h 523927"/>
                  <a:gd name="connsiteX75" fmla="*/ 398556 w 399977"/>
                  <a:gd name="connsiteY75" fmla="*/ 333868 h 523927"/>
                  <a:gd name="connsiteX76" fmla="*/ 399184 w 399977"/>
                  <a:gd name="connsiteY76" fmla="*/ 320986 h 523927"/>
                  <a:gd name="connsiteX77" fmla="*/ 399738 w 399977"/>
                  <a:gd name="connsiteY77" fmla="*/ 301662 h 523927"/>
                  <a:gd name="connsiteX78" fmla="*/ 399977 w 399977"/>
                  <a:gd name="connsiteY78" fmla="*/ 292840 h 523927"/>
                  <a:gd name="connsiteX79" fmla="*/ 399977 w 399977"/>
                  <a:gd name="connsiteY79" fmla="*/ 0 h 523927"/>
                  <a:gd name="connsiteX80" fmla="*/ 298912 w 399977"/>
                  <a:gd name="connsiteY80" fmla="*/ 0 h 523927"/>
                  <a:gd name="connsiteX81" fmla="*/ 298912 w 399977"/>
                  <a:gd name="connsiteY81" fmla="*/ 292877 h 52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9977" h="523927">
                    <a:moveTo>
                      <a:pt x="390473" y="392724"/>
                    </a:moveTo>
                    <a:cubicBezTo>
                      <a:pt x="390473" y="392613"/>
                      <a:pt x="390510" y="392484"/>
                      <a:pt x="390547" y="392373"/>
                    </a:cubicBezTo>
                    <a:cubicBezTo>
                      <a:pt x="390510" y="392484"/>
                      <a:pt x="390473" y="392595"/>
                      <a:pt x="390473" y="392724"/>
                    </a:cubicBezTo>
                    <a:moveTo>
                      <a:pt x="383238" y="419375"/>
                    </a:moveTo>
                    <a:cubicBezTo>
                      <a:pt x="383275" y="419301"/>
                      <a:pt x="383275" y="419172"/>
                      <a:pt x="383312" y="419061"/>
                    </a:cubicBezTo>
                    <a:cubicBezTo>
                      <a:pt x="383275" y="419172"/>
                      <a:pt x="383275" y="419282"/>
                      <a:pt x="383238" y="419375"/>
                    </a:cubicBezTo>
                    <a:moveTo>
                      <a:pt x="298912" y="292877"/>
                    </a:moveTo>
                    <a:cubicBezTo>
                      <a:pt x="298912" y="358950"/>
                      <a:pt x="288614" y="394699"/>
                      <a:pt x="268165" y="413358"/>
                    </a:cubicBezTo>
                    <a:cubicBezTo>
                      <a:pt x="267814" y="413635"/>
                      <a:pt x="267408" y="413912"/>
                      <a:pt x="267058" y="414225"/>
                    </a:cubicBezTo>
                    <a:cubicBezTo>
                      <a:pt x="265156" y="415905"/>
                      <a:pt x="263164" y="417455"/>
                      <a:pt x="261096" y="418839"/>
                    </a:cubicBezTo>
                    <a:cubicBezTo>
                      <a:pt x="260266" y="419393"/>
                      <a:pt x="259343" y="419836"/>
                      <a:pt x="258513" y="420316"/>
                    </a:cubicBezTo>
                    <a:cubicBezTo>
                      <a:pt x="256759" y="421386"/>
                      <a:pt x="255006" y="422420"/>
                      <a:pt x="253179" y="423306"/>
                    </a:cubicBezTo>
                    <a:cubicBezTo>
                      <a:pt x="252145" y="423786"/>
                      <a:pt x="251038" y="424136"/>
                      <a:pt x="250004" y="424579"/>
                    </a:cubicBezTo>
                    <a:cubicBezTo>
                      <a:pt x="248140" y="425373"/>
                      <a:pt x="246313" y="426129"/>
                      <a:pt x="244357" y="426775"/>
                    </a:cubicBezTo>
                    <a:cubicBezTo>
                      <a:pt x="243637" y="427015"/>
                      <a:pt x="242844" y="427181"/>
                      <a:pt x="242087" y="427403"/>
                    </a:cubicBezTo>
                    <a:cubicBezTo>
                      <a:pt x="230386" y="430780"/>
                      <a:pt x="217024" y="432054"/>
                      <a:pt x="201798" y="432054"/>
                    </a:cubicBezTo>
                    <a:cubicBezTo>
                      <a:pt x="166510" y="432054"/>
                      <a:pt x="139656" y="427791"/>
                      <a:pt x="122953" y="406954"/>
                    </a:cubicBezTo>
                    <a:cubicBezTo>
                      <a:pt x="107081" y="387187"/>
                      <a:pt x="100363" y="353062"/>
                      <a:pt x="100363" y="292877"/>
                    </a:cubicBezTo>
                    <a:lnTo>
                      <a:pt x="100363" y="37"/>
                    </a:lnTo>
                    <a:lnTo>
                      <a:pt x="0" y="37"/>
                    </a:lnTo>
                    <a:lnTo>
                      <a:pt x="0" y="292877"/>
                    </a:lnTo>
                    <a:cubicBezTo>
                      <a:pt x="0" y="297565"/>
                      <a:pt x="240" y="301829"/>
                      <a:pt x="314" y="306369"/>
                    </a:cubicBezTo>
                    <a:cubicBezTo>
                      <a:pt x="388" y="310226"/>
                      <a:pt x="480" y="314120"/>
                      <a:pt x="590" y="317867"/>
                    </a:cubicBezTo>
                    <a:cubicBezTo>
                      <a:pt x="757" y="323071"/>
                      <a:pt x="941" y="328294"/>
                      <a:pt x="1273" y="333296"/>
                    </a:cubicBezTo>
                    <a:cubicBezTo>
                      <a:pt x="1680" y="340291"/>
                      <a:pt x="2196" y="347064"/>
                      <a:pt x="2824" y="353579"/>
                    </a:cubicBezTo>
                    <a:cubicBezTo>
                      <a:pt x="3230" y="357713"/>
                      <a:pt x="3747" y="361700"/>
                      <a:pt x="4208" y="365668"/>
                    </a:cubicBezTo>
                    <a:cubicBezTo>
                      <a:pt x="4762" y="370392"/>
                      <a:pt x="5444" y="374969"/>
                      <a:pt x="6164" y="379436"/>
                    </a:cubicBezTo>
                    <a:cubicBezTo>
                      <a:pt x="6884" y="383939"/>
                      <a:pt x="7641" y="388313"/>
                      <a:pt x="8471" y="392558"/>
                    </a:cubicBezTo>
                    <a:cubicBezTo>
                      <a:pt x="9468" y="397652"/>
                      <a:pt x="10538" y="402506"/>
                      <a:pt x="11701" y="407194"/>
                    </a:cubicBezTo>
                    <a:cubicBezTo>
                      <a:pt x="12328" y="409778"/>
                      <a:pt x="13012" y="412398"/>
                      <a:pt x="13694" y="414908"/>
                    </a:cubicBezTo>
                    <a:cubicBezTo>
                      <a:pt x="15374" y="420833"/>
                      <a:pt x="17164" y="426369"/>
                      <a:pt x="19065" y="431648"/>
                    </a:cubicBezTo>
                    <a:cubicBezTo>
                      <a:pt x="19822" y="433715"/>
                      <a:pt x="20578" y="435782"/>
                      <a:pt x="21372" y="437812"/>
                    </a:cubicBezTo>
                    <a:cubicBezTo>
                      <a:pt x="23476" y="443053"/>
                      <a:pt x="25709" y="448000"/>
                      <a:pt x="28053" y="452651"/>
                    </a:cubicBezTo>
                    <a:cubicBezTo>
                      <a:pt x="28884" y="454330"/>
                      <a:pt x="29806" y="455917"/>
                      <a:pt x="30711" y="457542"/>
                    </a:cubicBezTo>
                    <a:cubicBezTo>
                      <a:pt x="33221" y="462082"/>
                      <a:pt x="35842" y="466419"/>
                      <a:pt x="38628" y="470387"/>
                    </a:cubicBezTo>
                    <a:cubicBezTo>
                      <a:pt x="39625" y="471734"/>
                      <a:pt x="40659" y="473044"/>
                      <a:pt x="41655" y="474373"/>
                    </a:cubicBezTo>
                    <a:cubicBezTo>
                      <a:pt x="44590" y="478231"/>
                      <a:pt x="47653" y="481885"/>
                      <a:pt x="50846" y="485152"/>
                    </a:cubicBezTo>
                    <a:cubicBezTo>
                      <a:pt x="51197" y="485558"/>
                      <a:pt x="51529" y="485982"/>
                      <a:pt x="51880" y="486388"/>
                    </a:cubicBezTo>
                    <a:cubicBezTo>
                      <a:pt x="52599" y="487108"/>
                      <a:pt x="53430" y="487625"/>
                      <a:pt x="54150" y="488289"/>
                    </a:cubicBezTo>
                    <a:cubicBezTo>
                      <a:pt x="57619" y="491556"/>
                      <a:pt x="61108" y="494583"/>
                      <a:pt x="64817" y="497277"/>
                    </a:cubicBezTo>
                    <a:cubicBezTo>
                      <a:pt x="66091" y="498200"/>
                      <a:pt x="67364" y="498994"/>
                      <a:pt x="68638" y="499861"/>
                    </a:cubicBezTo>
                    <a:cubicBezTo>
                      <a:pt x="72292" y="502334"/>
                      <a:pt x="76038" y="504549"/>
                      <a:pt x="79933" y="506542"/>
                    </a:cubicBezTo>
                    <a:cubicBezTo>
                      <a:pt x="81372" y="507299"/>
                      <a:pt x="82830" y="507926"/>
                      <a:pt x="84307" y="508609"/>
                    </a:cubicBezTo>
                    <a:cubicBezTo>
                      <a:pt x="88127" y="510362"/>
                      <a:pt x="91948" y="511950"/>
                      <a:pt x="95916" y="513297"/>
                    </a:cubicBezTo>
                    <a:cubicBezTo>
                      <a:pt x="97632" y="513924"/>
                      <a:pt x="99385" y="514460"/>
                      <a:pt x="101157" y="514976"/>
                    </a:cubicBezTo>
                    <a:cubicBezTo>
                      <a:pt x="104904" y="516121"/>
                      <a:pt x="108668" y="517173"/>
                      <a:pt x="112489" y="518003"/>
                    </a:cubicBezTo>
                    <a:cubicBezTo>
                      <a:pt x="114685" y="518520"/>
                      <a:pt x="116863" y="518926"/>
                      <a:pt x="119096" y="519350"/>
                    </a:cubicBezTo>
                    <a:cubicBezTo>
                      <a:pt x="122474" y="519978"/>
                      <a:pt x="125943" y="520550"/>
                      <a:pt x="129395" y="521030"/>
                    </a:cubicBezTo>
                    <a:cubicBezTo>
                      <a:pt x="148570" y="523614"/>
                      <a:pt x="168540" y="523928"/>
                      <a:pt x="188417" y="523928"/>
                    </a:cubicBezTo>
                    <a:cubicBezTo>
                      <a:pt x="190650" y="523928"/>
                      <a:pt x="192865" y="523928"/>
                      <a:pt x="195098" y="523928"/>
                    </a:cubicBezTo>
                    <a:lnTo>
                      <a:pt x="201779" y="523928"/>
                    </a:lnTo>
                    <a:cubicBezTo>
                      <a:pt x="219238" y="523928"/>
                      <a:pt x="238525" y="523761"/>
                      <a:pt x="257940" y="521547"/>
                    </a:cubicBezTo>
                    <a:cubicBezTo>
                      <a:pt x="259527" y="521344"/>
                      <a:pt x="261115" y="521141"/>
                      <a:pt x="262721" y="520956"/>
                    </a:cubicBezTo>
                    <a:cubicBezTo>
                      <a:pt x="265858" y="520513"/>
                      <a:pt x="269014" y="520033"/>
                      <a:pt x="272151" y="519443"/>
                    </a:cubicBezTo>
                    <a:cubicBezTo>
                      <a:pt x="275326" y="518889"/>
                      <a:pt x="278519" y="518243"/>
                      <a:pt x="281656" y="517486"/>
                    </a:cubicBezTo>
                    <a:cubicBezTo>
                      <a:pt x="283686" y="517007"/>
                      <a:pt x="285717" y="516527"/>
                      <a:pt x="287747" y="515973"/>
                    </a:cubicBezTo>
                    <a:cubicBezTo>
                      <a:pt x="291567" y="514939"/>
                      <a:pt x="295351" y="513740"/>
                      <a:pt x="299079" y="512430"/>
                    </a:cubicBezTo>
                    <a:cubicBezTo>
                      <a:pt x="300795" y="511839"/>
                      <a:pt x="302493" y="511193"/>
                      <a:pt x="304210" y="510528"/>
                    </a:cubicBezTo>
                    <a:cubicBezTo>
                      <a:pt x="307956" y="509052"/>
                      <a:pt x="311647" y="507354"/>
                      <a:pt x="315265" y="505509"/>
                    </a:cubicBezTo>
                    <a:cubicBezTo>
                      <a:pt x="317055" y="504586"/>
                      <a:pt x="318808" y="503681"/>
                      <a:pt x="320506" y="502685"/>
                    </a:cubicBezTo>
                    <a:cubicBezTo>
                      <a:pt x="323920" y="500728"/>
                      <a:pt x="327261" y="498588"/>
                      <a:pt x="330565" y="496281"/>
                    </a:cubicBezTo>
                    <a:cubicBezTo>
                      <a:pt x="331488" y="495653"/>
                      <a:pt x="332428" y="495173"/>
                      <a:pt x="333351" y="494490"/>
                    </a:cubicBezTo>
                    <a:cubicBezTo>
                      <a:pt x="334034" y="494010"/>
                      <a:pt x="334588" y="493291"/>
                      <a:pt x="335252" y="492774"/>
                    </a:cubicBezTo>
                    <a:cubicBezTo>
                      <a:pt x="339516" y="489433"/>
                      <a:pt x="343687" y="485742"/>
                      <a:pt x="347654" y="481589"/>
                    </a:cubicBezTo>
                    <a:cubicBezTo>
                      <a:pt x="348762" y="480445"/>
                      <a:pt x="349851" y="479209"/>
                      <a:pt x="350958" y="477972"/>
                    </a:cubicBezTo>
                    <a:cubicBezTo>
                      <a:pt x="354465" y="474041"/>
                      <a:pt x="357842" y="469815"/>
                      <a:pt x="361017" y="465201"/>
                    </a:cubicBezTo>
                    <a:cubicBezTo>
                      <a:pt x="362124" y="463613"/>
                      <a:pt x="363213" y="461971"/>
                      <a:pt x="364247" y="460310"/>
                    </a:cubicBezTo>
                    <a:cubicBezTo>
                      <a:pt x="367107" y="455807"/>
                      <a:pt x="369857" y="450971"/>
                      <a:pt x="372441" y="445785"/>
                    </a:cubicBezTo>
                    <a:cubicBezTo>
                      <a:pt x="373475" y="443681"/>
                      <a:pt x="374508" y="441577"/>
                      <a:pt x="375468" y="439381"/>
                    </a:cubicBezTo>
                    <a:cubicBezTo>
                      <a:pt x="377775" y="434287"/>
                      <a:pt x="379916" y="428916"/>
                      <a:pt x="381909" y="423195"/>
                    </a:cubicBezTo>
                    <a:cubicBezTo>
                      <a:pt x="382869" y="420537"/>
                      <a:pt x="383773" y="417824"/>
                      <a:pt x="384622" y="415074"/>
                    </a:cubicBezTo>
                    <a:cubicBezTo>
                      <a:pt x="386375" y="409390"/>
                      <a:pt x="387999" y="403429"/>
                      <a:pt x="389476" y="397135"/>
                    </a:cubicBezTo>
                    <a:cubicBezTo>
                      <a:pt x="390232" y="393905"/>
                      <a:pt x="390953" y="390565"/>
                      <a:pt x="391672" y="387187"/>
                    </a:cubicBezTo>
                    <a:cubicBezTo>
                      <a:pt x="392945" y="380857"/>
                      <a:pt x="394090" y="374268"/>
                      <a:pt x="395087" y="367292"/>
                    </a:cubicBezTo>
                    <a:cubicBezTo>
                      <a:pt x="395603" y="363545"/>
                      <a:pt x="396046" y="359688"/>
                      <a:pt x="396526" y="355831"/>
                    </a:cubicBezTo>
                    <a:cubicBezTo>
                      <a:pt x="397320" y="348799"/>
                      <a:pt x="398039" y="341509"/>
                      <a:pt x="398556" y="333868"/>
                    </a:cubicBezTo>
                    <a:cubicBezTo>
                      <a:pt x="398833" y="329697"/>
                      <a:pt x="399036" y="325323"/>
                      <a:pt x="399184" y="320986"/>
                    </a:cubicBezTo>
                    <a:cubicBezTo>
                      <a:pt x="399460" y="314748"/>
                      <a:pt x="399664" y="308251"/>
                      <a:pt x="399738" y="301662"/>
                    </a:cubicBezTo>
                    <a:cubicBezTo>
                      <a:pt x="399775" y="298636"/>
                      <a:pt x="399977" y="295886"/>
                      <a:pt x="399977" y="292840"/>
                    </a:cubicBezTo>
                    <a:lnTo>
                      <a:pt x="399977" y="0"/>
                    </a:lnTo>
                    <a:lnTo>
                      <a:pt x="298912" y="0"/>
                    </a:lnTo>
                    <a:lnTo>
                      <a:pt x="298912" y="29287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3" name="Freeform: Shape 155">
                <a:extLst>
                  <a:ext uri="{FF2B5EF4-FFF2-40B4-BE49-F238E27FC236}">
                    <a16:creationId xmlns:a16="http://schemas.microsoft.com/office/drawing/2014/main" id="{C02392FB-8394-0579-1BEC-8381A83099BC}"/>
                  </a:ext>
                </a:extLst>
              </p:cNvPr>
              <p:cNvSpPr/>
              <p:nvPr/>
            </p:nvSpPr>
            <p:spPr>
              <a:xfrm>
                <a:off x="4213991" y="4219892"/>
                <a:ext cx="387833" cy="520365"/>
              </a:xfrm>
              <a:custGeom>
                <a:avLst/>
                <a:gdLst>
                  <a:gd name="connsiteX0" fmla="*/ 288393 w 387833"/>
                  <a:gd name="connsiteY0" fmla="*/ 8877 h 520365"/>
                  <a:gd name="connsiteX1" fmla="*/ 287987 w 387833"/>
                  <a:gd name="connsiteY1" fmla="*/ 8711 h 520365"/>
                  <a:gd name="connsiteX2" fmla="*/ 288393 w 387833"/>
                  <a:gd name="connsiteY2" fmla="*/ 8877 h 520365"/>
                  <a:gd name="connsiteX3" fmla="*/ 251038 w 387833"/>
                  <a:gd name="connsiteY3" fmla="*/ 228798 h 520365"/>
                  <a:gd name="connsiteX4" fmla="*/ 249728 w 387833"/>
                  <a:gd name="connsiteY4" fmla="*/ 229389 h 520365"/>
                  <a:gd name="connsiteX5" fmla="*/ 251038 w 387833"/>
                  <a:gd name="connsiteY5" fmla="*/ 228798 h 520365"/>
                  <a:gd name="connsiteX6" fmla="*/ 258236 w 387833"/>
                  <a:gd name="connsiteY6" fmla="*/ 222394 h 520365"/>
                  <a:gd name="connsiteX7" fmla="*/ 257442 w 387833"/>
                  <a:gd name="connsiteY7" fmla="*/ 223114 h 520365"/>
                  <a:gd name="connsiteX8" fmla="*/ 258236 w 387833"/>
                  <a:gd name="connsiteY8" fmla="*/ 222394 h 520365"/>
                  <a:gd name="connsiteX9" fmla="*/ 244080 w 387833"/>
                  <a:gd name="connsiteY9" fmla="*/ 93129 h 520365"/>
                  <a:gd name="connsiteX10" fmla="*/ 251112 w 387833"/>
                  <a:gd name="connsiteY10" fmla="*/ 97392 h 520365"/>
                  <a:gd name="connsiteX11" fmla="*/ 253658 w 387833"/>
                  <a:gd name="connsiteY11" fmla="*/ 99773 h 520365"/>
                  <a:gd name="connsiteX12" fmla="*/ 258070 w 387833"/>
                  <a:gd name="connsiteY12" fmla="*/ 104590 h 520365"/>
                  <a:gd name="connsiteX13" fmla="*/ 260930 w 387833"/>
                  <a:gd name="connsiteY13" fmla="*/ 109278 h 520365"/>
                  <a:gd name="connsiteX14" fmla="*/ 263588 w 387833"/>
                  <a:gd name="connsiteY14" fmla="*/ 114371 h 520365"/>
                  <a:gd name="connsiteX15" fmla="*/ 265968 w 387833"/>
                  <a:gd name="connsiteY15" fmla="*/ 121329 h 520365"/>
                  <a:gd name="connsiteX16" fmla="*/ 267722 w 387833"/>
                  <a:gd name="connsiteY16" fmla="*/ 127291 h 520365"/>
                  <a:gd name="connsiteX17" fmla="*/ 268959 w 387833"/>
                  <a:gd name="connsiteY17" fmla="*/ 134802 h 520365"/>
                  <a:gd name="connsiteX18" fmla="*/ 270232 w 387833"/>
                  <a:gd name="connsiteY18" fmla="*/ 143790 h 520365"/>
                  <a:gd name="connsiteX19" fmla="*/ 270306 w 387833"/>
                  <a:gd name="connsiteY19" fmla="*/ 145267 h 520365"/>
                  <a:gd name="connsiteX20" fmla="*/ 270989 w 387833"/>
                  <a:gd name="connsiteY20" fmla="*/ 162135 h 520365"/>
                  <a:gd name="connsiteX21" fmla="*/ 219589 w 387833"/>
                  <a:gd name="connsiteY21" fmla="*/ 235203 h 520365"/>
                  <a:gd name="connsiteX22" fmla="*/ 101009 w 387833"/>
                  <a:gd name="connsiteY22" fmla="*/ 235203 h 520365"/>
                  <a:gd name="connsiteX23" fmla="*/ 101009 w 387833"/>
                  <a:gd name="connsiteY23" fmla="*/ 88312 h 520365"/>
                  <a:gd name="connsiteX24" fmla="*/ 219626 w 387833"/>
                  <a:gd name="connsiteY24" fmla="*/ 88312 h 520365"/>
                  <a:gd name="connsiteX25" fmla="*/ 242659 w 387833"/>
                  <a:gd name="connsiteY25" fmla="*/ 92372 h 520365"/>
                  <a:gd name="connsiteX26" fmla="*/ 244080 w 387833"/>
                  <a:gd name="connsiteY26" fmla="*/ 93129 h 520365"/>
                  <a:gd name="connsiteX27" fmla="*/ 100290 w 387833"/>
                  <a:gd name="connsiteY27" fmla="*/ 313603 h 520365"/>
                  <a:gd name="connsiteX28" fmla="*/ 188029 w 387833"/>
                  <a:gd name="connsiteY28" fmla="*/ 323422 h 520365"/>
                  <a:gd name="connsiteX29" fmla="*/ 274551 w 387833"/>
                  <a:gd name="connsiteY29" fmla="*/ 520273 h 520365"/>
                  <a:gd name="connsiteX30" fmla="*/ 274588 w 387833"/>
                  <a:gd name="connsiteY30" fmla="*/ 520347 h 520365"/>
                  <a:gd name="connsiteX31" fmla="*/ 387833 w 387833"/>
                  <a:gd name="connsiteY31" fmla="*/ 520347 h 520365"/>
                  <a:gd name="connsiteX32" fmla="*/ 288393 w 387833"/>
                  <a:gd name="connsiteY32" fmla="*/ 315652 h 520365"/>
                  <a:gd name="connsiteX33" fmla="*/ 289260 w 387833"/>
                  <a:gd name="connsiteY33" fmla="*/ 315375 h 520365"/>
                  <a:gd name="connsiteX34" fmla="*/ 341730 w 387833"/>
                  <a:gd name="connsiteY34" fmla="*/ 283003 h 520365"/>
                  <a:gd name="connsiteX35" fmla="*/ 346750 w 387833"/>
                  <a:gd name="connsiteY35" fmla="*/ 275843 h 520365"/>
                  <a:gd name="connsiteX36" fmla="*/ 347470 w 387833"/>
                  <a:gd name="connsiteY36" fmla="*/ 274772 h 520365"/>
                  <a:gd name="connsiteX37" fmla="*/ 352010 w 387833"/>
                  <a:gd name="connsiteY37" fmla="*/ 266818 h 520365"/>
                  <a:gd name="connsiteX38" fmla="*/ 353598 w 387833"/>
                  <a:gd name="connsiteY38" fmla="*/ 263828 h 520365"/>
                  <a:gd name="connsiteX39" fmla="*/ 357252 w 387833"/>
                  <a:gd name="connsiteY39" fmla="*/ 255467 h 520365"/>
                  <a:gd name="connsiteX40" fmla="*/ 358931 w 387833"/>
                  <a:gd name="connsiteY40" fmla="*/ 251296 h 520365"/>
                  <a:gd name="connsiteX41" fmla="*/ 361995 w 387833"/>
                  <a:gd name="connsiteY41" fmla="*/ 242068 h 520365"/>
                  <a:gd name="connsiteX42" fmla="*/ 363434 w 387833"/>
                  <a:gd name="connsiteY42" fmla="*/ 237288 h 520365"/>
                  <a:gd name="connsiteX43" fmla="*/ 366055 w 387833"/>
                  <a:gd name="connsiteY43" fmla="*/ 226196 h 520365"/>
                  <a:gd name="connsiteX44" fmla="*/ 366978 w 387833"/>
                  <a:gd name="connsiteY44" fmla="*/ 221748 h 520365"/>
                  <a:gd name="connsiteX45" fmla="*/ 369285 w 387833"/>
                  <a:gd name="connsiteY45" fmla="*/ 207039 h 520365"/>
                  <a:gd name="connsiteX46" fmla="*/ 369636 w 387833"/>
                  <a:gd name="connsiteY46" fmla="*/ 204621 h 520365"/>
                  <a:gd name="connsiteX47" fmla="*/ 372054 w 387833"/>
                  <a:gd name="connsiteY47" fmla="*/ 162135 h 520365"/>
                  <a:gd name="connsiteX48" fmla="*/ 369156 w 387833"/>
                  <a:gd name="connsiteY48" fmla="*/ 119502 h 520365"/>
                  <a:gd name="connsiteX49" fmla="*/ 369119 w 387833"/>
                  <a:gd name="connsiteY49" fmla="*/ 119096 h 520365"/>
                  <a:gd name="connsiteX50" fmla="*/ 365889 w 387833"/>
                  <a:gd name="connsiteY50" fmla="*/ 101600 h 520365"/>
                  <a:gd name="connsiteX51" fmla="*/ 364579 w 387833"/>
                  <a:gd name="connsiteY51" fmla="*/ 96635 h 520365"/>
                  <a:gd name="connsiteX52" fmla="*/ 361349 w 387833"/>
                  <a:gd name="connsiteY52" fmla="*/ 85100 h 520365"/>
                  <a:gd name="connsiteX53" fmla="*/ 359245 w 387833"/>
                  <a:gd name="connsiteY53" fmla="*/ 79527 h 520365"/>
                  <a:gd name="connsiteX54" fmla="*/ 355554 w 387833"/>
                  <a:gd name="connsiteY54" fmla="*/ 69985 h 520365"/>
                  <a:gd name="connsiteX55" fmla="*/ 353413 w 387833"/>
                  <a:gd name="connsiteY55" fmla="*/ 65814 h 520365"/>
                  <a:gd name="connsiteX56" fmla="*/ 348448 w 387833"/>
                  <a:gd name="connsiteY56" fmla="*/ 56346 h 520365"/>
                  <a:gd name="connsiteX57" fmla="*/ 347728 w 387833"/>
                  <a:gd name="connsiteY57" fmla="*/ 55275 h 520365"/>
                  <a:gd name="connsiteX58" fmla="*/ 331340 w 387833"/>
                  <a:gd name="connsiteY58" fmla="*/ 34383 h 520365"/>
                  <a:gd name="connsiteX59" fmla="*/ 329660 w 387833"/>
                  <a:gd name="connsiteY59" fmla="*/ 33110 h 520365"/>
                  <a:gd name="connsiteX60" fmla="*/ 314268 w 387833"/>
                  <a:gd name="connsiteY60" fmla="*/ 21224 h 520365"/>
                  <a:gd name="connsiteX61" fmla="*/ 310411 w 387833"/>
                  <a:gd name="connsiteY61" fmla="*/ 18677 h 520365"/>
                  <a:gd name="connsiteX62" fmla="*/ 291549 w 387833"/>
                  <a:gd name="connsiteY62" fmla="*/ 10040 h 520365"/>
                  <a:gd name="connsiteX63" fmla="*/ 286307 w 387833"/>
                  <a:gd name="connsiteY63" fmla="*/ 8084 h 520365"/>
                  <a:gd name="connsiteX64" fmla="*/ 264160 w 387833"/>
                  <a:gd name="connsiteY64" fmla="*/ 2916 h 520365"/>
                  <a:gd name="connsiteX65" fmla="*/ 258863 w 387833"/>
                  <a:gd name="connsiteY65" fmla="*/ 1993 h 520365"/>
                  <a:gd name="connsiteX66" fmla="*/ 231733 w 387833"/>
                  <a:gd name="connsiteY66" fmla="*/ 203 h 520365"/>
                  <a:gd name="connsiteX67" fmla="*/ 228909 w 387833"/>
                  <a:gd name="connsiteY67" fmla="*/ 0 h 520365"/>
                  <a:gd name="connsiteX68" fmla="*/ 0 w 387833"/>
                  <a:gd name="connsiteY68" fmla="*/ 0 h 520365"/>
                  <a:gd name="connsiteX69" fmla="*/ 0 w 387833"/>
                  <a:gd name="connsiteY69" fmla="*/ 520365 h 520365"/>
                  <a:gd name="connsiteX70" fmla="*/ 100326 w 387833"/>
                  <a:gd name="connsiteY70" fmla="*/ 520365 h 520365"/>
                  <a:gd name="connsiteX71" fmla="*/ 100326 w 387833"/>
                  <a:gd name="connsiteY71" fmla="*/ 313603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87833" h="520365">
                    <a:moveTo>
                      <a:pt x="288393" y="8877"/>
                    </a:moveTo>
                    <a:cubicBezTo>
                      <a:pt x="288282" y="8804"/>
                      <a:pt x="288153" y="8767"/>
                      <a:pt x="287987" y="8711"/>
                    </a:cubicBezTo>
                    <a:cubicBezTo>
                      <a:pt x="288153" y="8767"/>
                      <a:pt x="288263" y="8804"/>
                      <a:pt x="288393" y="8877"/>
                    </a:cubicBezTo>
                    <a:moveTo>
                      <a:pt x="251038" y="228798"/>
                    </a:moveTo>
                    <a:cubicBezTo>
                      <a:pt x="250632" y="229038"/>
                      <a:pt x="250115" y="229149"/>
                      <a:pt x="249728" y="229389"/>
                    </a:cubicBezTo>
                    <a:cubicBezTo>
                      <a:pt x="250134" y="229167"/>
                      <a:pt x="250650" y="229038"/>
                      <a:pt x="251038" y="228798"/>
                    </a:cubicBezTo>
                    <a:moveTo>
                      <a:pt x="258236" y="222394"/>
                    </a:moveTo>
                    <a:cubicBezTo>
                      <a:pt x="257996" y="222671"/>
                      <a:pt x="257719" y="222837"/>
                      <a:pt x="257442" y="223114"/>
                    </a:cubicBezTo>
                    <a:cubicBezTo>
                      <a:pt x="257719" y="222837"/>
                      <a:pt x="257996" y="222671"/>
                      <a:pt x="258236" y="222394"/>
                    </a:cubicBezTo>
                    <a:moveTo>
                      <a:pt x="244080" y="93129"/>
                    </a:moveTo>
                    <a:cubicBezTo>
                      <a:pt x="246627" y="94328"/>
                      <a:pt x="248971" y="95713"/>
                      <a:pt x="251112" y="97392"/>
                    </a:cubicBezTo>
                    <a:cubicBezTo>
                      <a:pt x="252035" y="98112"/>
                      <a:pt x="252828" y="98979"/>
                      <a:pt x="253658" y="99773"/>
                    </a:cubicBezTo>
                    <a:cubicBezTo>
                      <a:pt x="255209" y="101249"/>
                      <a:pt x="256722" y="102800"/>
                      <a:pt x="258070" y="104590"/>
                    </a:cubicBezTo>
                    <a:cubicBezTo>
                      <a:pt x="259103" y="105974"/>
                      <a:pt x="260026" y="107653"/>
                      <a:pt x="260930" y="109278"/>
                    </a:cubicBezTo>
                    <a:cubicBezTo>
                      <a:pt x="261834" y="110902"/>
                      <a:pt x="262794" y="112507"/>
                      <a:pt x="263588" y="114371"/>
                    </a:cubicBezTo>
                    <a:cubicBezTo>
                      <a:pt x="264511" y="116439"/>
                      <a:pt x="265212" y="118912"/>
                      <a:pt x="265968" y="121329"/>
                    </a:cubicBezTo>
                    <a:cubicBezTo>
                      <a:pt x="266559" y="123286"/>
                      <a:pt x="267242" y="125150"/>
                      <a:pt x="267722" y="127291"/>
                    </a:cubicBezTo>
                    <a:cubicBezTo>
                      <a:pt x="268239" y="129598"/>
                      <a:pt x="268553" y="132311"/>
                      <a:pt x="268959" y="134802"/>
                    </a:cubicBezTo>
                    <a:cubicBezTo>
                      <a:pt x="269401" y="137737"/>
                      <a:pt x="269955" y="140524"/>
                      <a:pt x="270232" y="143790"/>
                    </a:cubicBezTo>
                    <a:cubicBezTo>
                      <a:pt x="270269" y="144233"/>
                      <a:pt x="270269" y="144787"/>
                      <a:pt x="270306" y="145267"/>
                    </a:cubicBezTo>
                    <a:cubicBezTo>
                      <a:pt x="270712" y="150508"/>
                      <a:pt x="270989" y="156082"/>
                      <a:pt x="270989" y="162135"/>
                    </a:cubicBezTo>
                    <a:cubicBezTo>
                      <a:pt x="270989" y="224277"/>
                      <a:pt x="254397" y="235203"/>
                      <a:pt x="219589" y="235203"/>
                    </a:cubicBezTo>
                    <a:lnTo>
                      <a:pt x="101009" y="235203"/>
                    </a:lnTo>
                    <a:lnTo>
                      <a:pt x="101009" y="88312"/>
                    </a:lnTo>
                    <a:lnTo>
                      <a:pt x="219626" y="88312"/>
                    </a:lnTo>
                    <a:cubicBezTo>
                      <a:pt x="228577" y="88312"/>
                      <a:pt x="236218" y="89622"/>
                      <a:pt x="242659" y="92372"/>
                    </a:cubicBezTo>
                    <a:cubicBezTo>
                      <a:pt x="243120" y="92575"/>
                      <a:pt x="243600" y="92889"/>
                      <a:pt x="244080" y="93129"/>
                    </a:cubicBezTo>
                    <a:moveTo>
                      <a:pt x="100290" y="313603"/>
                    </a:moveTo>
                    <a:lnTo>
                      <a:pt x="188029" y="323422"/>
                    </a:lnTo>
                    <a:lnTo>
                      <a:pt x="274551" y="520273"/>
                    </a:lnTo>
                    <a:lnTo>
                      <a:pt x="274588" y="520347"/>
                    </a:lnTo>
                    <a:lnTo>
                      <a:pt x="387833" y="520347"/>
                    </a:lnTo>
                    <a:lnTo>
                      <a:pt x="288393" y="315652"/>
                    </a:lnTo>
                    <a:lnTo>
                      <a:pt x="289260" y="315375"/>
                    </a:lnTo>
                    <a:cubicBezTo>
                      <a:pt x="304210" y="310687"/>
                      <a:pt x="324732" y="304246"/>
                      <a:pt x="341730" y="283003"/>
                    </a:cubicBezTo>
                    <a:cubicBezTo>
                      <a:pt x="343520" y="280770"/>
                      <a:pt x="345108" y="278316"/>
                      <a:pt x="346750" y="275843"/>
                    </a:cubicBezTo>
                    <a:cubicBezTo>
                      <a:pt x="346990" y="275492"/>
                      <a:pt x="347230" y="275160"/>
                      <a:pt x="347470" y="274772"/>
                    </a:cubicBezTo>
                    <a:cubicBezTo>
                      <a:pt x="349094" y="272262"/>
                      <a:pt x="350571" y="269568"/>
                      <a:pt x="352010" y="266818"/>
                    </a:cubicBezTo>
                    <a:cubicBezTo>
                      <a:pt x="352564" y="265821"/>
                      <a:pt x="353081" y="264861"/>
                      <a:pt x="353598" y="263828"/>
                    </a:cubicBezTo>
                    <a:cubicBezTo>
                      <a:pt x="354908" y="261170"/>
                      <a:pt x="356107" y="258346"/>
                      <a:pt x="357252" y="255467"/>
                    </a:cubicBezTo>
                    <a:cubicBezTo>
                      <a:pt x="357842" y="254120"/>
                      <a:pt x="358396" y="252754"/>
                      <a:pt x="358931" y="251296"/>
                    </a:cubicBezTo>
                    <a:cubicBezTo>
                      <a:pt x="360039" y="248362"/>
                      <a:pt x="361035" y="245206"/>
                      <a:pt x="361995" y="242068"/>
                    </a:cubicBezTo>
                    <a:cubicBezTo>
                      <a:pt x="362475" y="240481"/>
                      <a:pt x="362991" y="238931"/>
                      <a:pt x="363434" y="237288"/>
                    </a:cubicBezTo>
                    <a:cubicBezTo>
                      <a:pt x="364394" y="233708"/>
                      <a:pt x="365262" y="229961"/>
                      <a:pt x="366055" y="226196"/>
                    </a:cubicBezTo>
                    <a:cubicBezTo>
                      <a:pt x="366332" y="224720"/>
                      <a:pt x="366683" y="223299"/>
                      <a:pt x="366978" y="221748"/>
                    </a:cubicBezTo>
                    <a:cubicBezTo>
                      <a:pt x="367901" y="217060"/>
                      <a:pt x="368658" y="212114"/>
                      <a:pt x="369285" y="207039"/>
                    </a:cubicBezTo>
                    <a:cubicBezTo>
                      <a:pt x="369396" y="206208"/>
                      <a:pt x="369525" y="205452"/>
                      <a:pt x="369636" y="204621"/>
                    </a:cubicBezTo>
                    <a:cubicBezTo>
                      <a:pt x="371186" y="191573"/>
                      <a:pt x="372054" y="177454"/>
                      <a:pt x="372054" y="162135"/>
                    </a:cubicBezTo>
                    <a:cubicBezTo>
                      <a:pt x="372054" y="146854"/>
                      <a:pt x="371057" y="132661"/>
                      <a:pt x="369156" y="119502"/>
                    </a:cubicBezTo>
                    <a:cubicBezTo>
                      <a:pt x="369156" y="119391"/>
                      <a:pt x="369119" y="119262"/>
                      <a:pt x="369119" y="119096"/>
                    </a:cubicBezTo>
                    <a:cubicBezTo>
                      <a:pt x="368252" y="113043"/>
                      <a:pt x="367163" y="107211"/>
                      <a:pt x="365889" y="101600"/>
                    </a:cubicBezTo>
                    <a:cubicBezTo>
                      <a:pt x="365483" y="99884"/>
                      <a:pt x="364966" y="98296"/>
                      <a:pt x="364579" y="96635"/>
                    </a:cubicBezTo>
                    <a:cubicBezTo>
                      <a:pt x="363582" y="92704"/>
                      <a:pt x="362549" y="88792"/>
                      <a:pt x="361349" y="85100"/>
                    </a:cubicBezTo>
                    <a:cubicBezTo>
                      <a:pt x="360721" y="83144"/>
                      <a:pt x="359965" y="81409"/>
                      <a:pt x="359245" y="79527"/>
                    </a:cubicBezTo>
                    <a:cubicBezTo>
                      <a:pt x="358045" y="76260"/>
                      <a:pt x="356901" y="73012"/>
                      <a:pt x="355554" y="69985"/>
                    </a:cubicBezTo>
                    <a:cubicBezTo>
                      <a:pt x="354871" y="68508"/>
                      <a:pt x="354114" y="67235"/>
                      <a:pt x="353413" y="65814"/>
                    </a:cubicBezTo>
                    <a:cubicBezTo>
                      <a:pt x="351826" y="62584"/>
                      <a:pt x="350239" y="59336"/>
                      <a:pt x="348448" y="56346"/>
                    </a:cubicBezTo>
                    <a:cubicBezTo>
                      <a:pt x="348208" y="55940"/>
                      <a:pt x="347932" y="55626"/>
                      <a:pt x="347728" y="55275"/>
                    </a:cubicBezTo>
                    <a:cubicBezTo>
                      <a:pt x="342912" y="47487"/>
                      <a:pt x="337541" y="40474"/>
                      <a:pt x="331340" y="34383"/>
                    </a:cubicBezTo>
                    <a:cubicBezTo>
                      <a:pt x="330823" y="33904"/>
                      <a:pt x="330195" y="33590"/>
                      <a:pt x="329660" y="33110"/>
                    </a:cubicBezTo>
                    <a:cubicBezTo>
                      <a:pt x="324880" y="28607"/>
                      <a:pt x="319712" y="24713"/>
                      <a:pt x="314268" y="21224"/>
                    </a:cubicBezTo>
                    <a:cubicBezTo>
                      <a:pt x="312995" y="20394"/>
                      <a:pt x="311758" y="19434"/>
                      <a:pt x="310411" y="18677"/>
                    </a:cubicBezTo>
                    <a:cubicBezTo>
                      <a:pt x="304486" y="15208"/>
                      <a:pt x="298156" y="12476"/>
                      <a:pt x="291549" y="10040"/>
                    </a:cubicBezTo>
                    <a:cubicBezTo>
                      <a:pt x="289795" y="9412"/>
                      <a:pt x="288134" y="8656"/>
                      <a:pt x="286307" y="8084"/>
                    </a:cubicBezTo>
                    <a:cubicBezTo>
                      <a:pt x="279276" y="5814"/>
                      <a:pt x="271819" y="4190"/>
                      <a:pt x="264160" y="2916"/>
                    </a:cubicBezTo>
                    <a:cubicBezTo>
                      <a:pt x="262370" y="2639"/>
                      <a:pt x="260690" y="2233"/>
                      <a:pt x="258863" y="1993"/>
                    </a:cubicBezTo>
                    <a:cubicBezTo>
                      <a:pt x="250152" y="849"/>
                      <a:pt x="241090" y="277"/>
                      <a:pt x="231733" y="203"/>
                    </a:cubicBezTo>
                    <a:cubicBezTo>
                      <a:pt x="230736" y="166"/>
                      <a:pt x="229906" y="0"/>
                      <a:pt x="228909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6" y="520365"/>
                    </a:lnTo>
                    <a:lnTo>
                      <a:pt x="100326" y="31360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4" name="Freeform: Shape 156">
                <a:extLst>
                  <a:ext uri="{FF2B5EF4-FFF2-40B4-BE49-F238E27FC236}">
                    <a16:creationId xmlns:a16="http://schemas.microsoft.com/office/drawing/2014/main" id="{4CAE70B1-BFD8-47B6-5CDC-571508B5AF19}"/>
                  </a:ext>
                </a:extLst>
              </p:cNvPr>
              <p:cNvSpPr/>
              <p:nvPr/>
            </p:nvSpPr>
            <p:spPr>
              <a:xfrm>
                <a:off x="4979802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5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94" y="2104"/>
                      <a:pt x="7475" y="3304"/>
                    </a:cubicBezTo>
                    <a:cubicBezTo>
                      <a:pt x="5131" y="2159"/>
                      <a:pt x="2584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5" name="Freeform: Shape 157">
                <a:extLst>
                  <a:ext uri="{FF2B5EF4-FFF2-40B4-BE49-F238E27FC236}">
                    <a16:creationId xmlns:a16="http://schemas.microsoft.com/office/drawing/2014/main" id="{DFB3E4B9-2615-DA98-E087-28963A306970}"/>
                  </a:ext>
                </a:extLst>
              </p:cNvPr>
              <p:cNvSpPr/>
              <p:nvPr/>
            </p:nvSpPr>
            <p:spPr>
              <a:xfrm>
                <a:off x="5008594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0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7" y="1200"/>
                      <a:pt x="3027" y="2547"/>
                      <a:pt x="4540" y="3820"/>
                    </a:cubicBezTo>
                    <a:cubicBezTo>
                      <a:pt x="3064" y="2547"/>
                      <a:pt x="1587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6" name="Freeform: Shape 158">
                <a:extLst>
                  <a:ext uri="{FF2B5EF4-FFF2-40B4-BE49-F238E27FC236}">
                    <a16:creationId xmlns:a16="http://schemas.microsoft.com/office/drawing/2014/main" id="{9B082510-7B53-A0BF-0D8F-210E453AC6D2}"/>
                  </a:ext>
                </a:extLst>
              </p:cNvPr>
              <p:cNvSpPr/>
              <p:nvPr/>
            </p:nvSpPr>
            <p:spPr>
              <a:xfrm>
                <a:off x="4658041" y="4216422"/>
                <a:ext cx="420758" cy="526751"/>
              </a:xfrm>
              <a:custGeom>
                <a:avLst/>
                <a:gdLst>
                  <a:gd name="connsiteX0" fmla="*/ 12181 w 420758"/>
                  <a:gd name="connsiteY0" fmla="*/ 139435 h 526751"/>
                  <a:gd name="connsiteX1" fmla="*/ 15558 w 420758"/>
                  <a:gd name="connsiteY1" fmla="*/ 124947 h 526751"/>
                  <a:gd name="connsiteX2" fmla="*/ 12181 w 420758"/>
                  <a:gd name="connsiteY2" fmla="*/ 139435 h 526751"/>
                  <a:gd name="connsiteX3" fmla="*/ 6662 w 420758"/>
                  <a:gd name="connsiteY3" fmla="*/ 169592 h 526751"/>
                  <a:gd name="connsiteX4" fmla="*/ 8895 w 420758"/>
                  <a:gd name="connsiteY4" fmla="*/ 154550 h 526751"/>
                  <a:gd name="connsiteX5" fmla="*/ 6662 w 420758"/>
                  <a:gd name="connsiteY5" fmla="*/ 169592 h 526751"/>
                  <a:gd name="connsiteX6" fmla="*/ 3193 w 420758"/>
                  <a:gd name="connsiteY6" fmla="*/ 199029 h 526751"/>
                  <a:gd name="connsiteX7" fmla="*/ 4023 w 420758"/>
                  <a:gd name="connsiteY7" fmla="*/ 188601 h 526751"/>
                  <a:gd name="connsiteX8" fmla="*/ 3193 w 420758"/>
                  <a:gd name="connsiteY8" fmla="*/ 199029 h 526751"/>
                  <a:gd name="connsiteX9" fmla="*/ 20098 w 420758"/>
                  <a:gd name="connsiteY9" fmla="*/ 110773 h 526751"/>
                  <a:gd name="connsiteX10" fmla="*/ 23956 w 420758"/>
                  <a:gd name="connsiteY10" fmla="*/ 99404 h 526751"/>
                  <a:gd name="connsiteX11" fmla="*/ 20098 w 420758"/>
                  <a:gd name="connsiteY11" fmla="*/ 110773 h 526751"/>
                  <a:gd name="connsiteX12" fmla="*/ 34107 w 420758"/>
                  <a:gd name="connsiteY12" fmla="*/ 77423 h 526751"/>
                  <a:gd name="connsiteX13" fmla="*/ 30877 w 420758"/>
                  <a:gd name="connsiteY13" fmla="*/ 84178 h 526751"/>
                  <a:gd name="connsiteX14" fmla="*/ 34107 w 420758"/>
                  <a:gd name="connsiteY14" fmla="*/ 77423 h 526751"/>
                  <a:gd name="connsiteX15" fmla="*/ 45992 w 420758"/>
                  <a:gd name="connsiteY15" fmla="*/ 58653 h 526751"/>
                  <a:gd name="connsiteX16" fmla="*/ 45752 w 420758"/>
                  <a:gd name="connsiteY16" fmla="*/ 59004 h 526751"/>
                  <a:gd name="connsiteX17" fmla="*/ 45992 w 420758"/>
                  <a:gd name="connsiteY17" fmla="*/ 58653 h 526751"/>
                  <a:gd name="connsiteX18" fmla="*/ 121421 w 420758"/>
                  <a:gd name="connsiteY18" fmla="*/ 518797 h 526751"/>
                  <a:gd name="connsiteX19" fmla="*/ 119797 w 420758"/>
                  <a:gd name="connsiteY19" fmla="*/ 518354 h 526751"/>
                  <a:gd name="connsiteX20" fmla="*/ 121421 w 420758"/>
                  <a:gd name="connsiteY20" fmla="*/ 518797 h 526751"/>
                  <a:gd name="connsiteX21" fmla="*/ 86373 w 420758"/>
                  <a:gd name="connsiteY21" fmla="*/ 506357 h 526751"/>
                  <a:gd name="connsiteX22" fmla="*/ 84787 w 420758"/>
                  <a:gd name="connsiteY22" fmla="*/ 505398 h 526751"/>
                  <a:gd name="connsiteX23" fmla="*/ 86373 w 420758"/>
                  <a:gd name="connsiteY23" fmla="*/ 506357 h 526751"/>
                  <a:gd name="connsiteX24" fmla="*/ 103353 w 420758"/>
                  <a:gd name="connsiteY24" fmla="*/ 513555 h 526751"/>
                  <a:gd name="connsiteX25" fmla="*/ 99662 w 420758"/>
                  <a:gd name="connsiteY25" fmla="*/ 512042 h 526751"/>
                  <a:gd name="connsiteX26" fmla="*/ 103353 w 420758"/>
                  <a:gd name="connsiteY26" fmla="*/ 513555 h 526751"/>
                  <a:gd name="connsiteX27" fmla="*/ 291106 w 420758"/>
                  <a:gd name="connsiteY27" fmla="*/ 410848 h 526751"/>
                  <a:gd name="connsiteX28" fmla="*/ 288392 w 420758"/>
                  <a:gd name="connsiteY28" fmla="*/ 413469 h 526751"/>
                  <a:gd name="connsiteX29" fmla="*/ 283372 w 420758"/>
                  <a:gd name="connsiteY29" fmla="*/ 417843 h 526751"/>
                  <a:gd name="connsiteX30" fmla="*/ 280826 w 420758"/>
                  <a:gd name="connsiteY30" fmla="*/ 419633 h 526751"/>
                  <a:gd name="connsiteX31" fmla="*/ 275178 w 420758"/>
                  <a:gd name="connsiteY31" fmla="*/ 423047 h 526751"/>
                  <a:gd name="connsiteX32" fmla="*/ 271044 w 420758"/>
                  <a:gd name="connsiteY32" fmla="*/ 425114 h 526751"/>
                  <a:gd name="connsiteX33" fmla="*/ 266743 w 420758"/>
                  <a:gd name="connsiteY33" fmla="*/ 426904 h 526751"/>
                  <a:gd name="connsiteX34" fmla="*/ 258789 w 420758"/>
                  <a:gd name="connsiteY34" fmla="*/ 429562 h 526751"/>
                  <a:gd name="connsiteX35" fmla="*/ 257239 w 420758"/>
                  <a:gd name="connsiteY35" fmla="*/ 429968 h 526751"/>
                  <a:gd name="connsiteX36" fmla="*/ 210379 w 420758"/>
                  <a:gd name="connsiteY36" fmla="*/ 434748 h 526751"/>
                  <a:gd name="connsiteX37" fmla="*/ 157319 w 420758"/>
                  <a:gd name="connsiteY37" fmla="*/ 429138 h 526751"/>
                  <a:gd name="connsiteX38" fmla="*/ 156839 w 420758"/>
                  <a:gd name="connsiteY38" fmla="*/ 429027 h 526751"/>
                  <a:gd name="connsiteX39" fmla="*/ 121883 w 420758"/>
                  <a:gd name="connsiteY39" fmla="*/ 404241 h 526751"/>
                  <a:gd name="connsiteX40" fmla="*/ 108355 w 420758"/>
                  <a:gd name="connsiteY40" fmla="*/ 371112 h 526751"/>
                  <a:gd name="connsiteX41" fmla="*/ 108281 w 420758"/>
                  <a:gd name="connsiteY41" fmla="*/ 370799 h 526751"/>
                  <a:gd name="connsiteX42" fmla="*/ 100363 w 420758"/>
                  <a:gd name="connsiteY42" fmla="*/ 267224 h 526751"/>
                  <a:gd name="connsiteX43" fmla="*/ 126460 w 420758"/>
                  <a:gd name="connsiteY43" fmla="*/ 117454 h 526751"/>
                  <a:gd name="connsiteX44" fmla="*/ 210398 w 420758"/>
                  <a:gd name="connsiteY44" fmla="*/ 91800 h 526751"/>
                  <a:gd name="connsiteX45" fmla="*/ 295166 w 420758"/>
                  <a:gd name="connsiteY45" fmla="*/ 118764 h 526751"/>
                  <a:gd name="connsiteX46" fmla="*/ 320432 w 420758"/>
                  <a:gd name="connsiteY46" fmla="*/ 267205 h 526751"/>
                  <a:gd name="connsiteX47" fmla="*/ 297048 w 420758"/>
                  <a:gd name="connsiteY47" fmla="*/ 403484 h 526751"/>
                  <a:gd name="connsiteX48" fmla="*/ 294262 w 420758"/>
                  <a:gd name="connsiteY48" fmla="*/ 406991 h 526751"/>
                  <a:gd name="connsiteX49" fmla="*/ 291106 w 420758"/>
                  <a:gd name="connsiteY49" fmla="*/ 410848 h 526751"/>
                  <a:gd name="connsiteX50" fmla="*/ 389642 w 420758"/>
                  <a:gd name="connsiteY50" fmla="*/ 81852 h 526751"/>
                  <a:gd name="connsiteX51" fmla="*/ 387648 w 420758"/>
                  <a:gd name="connsiteY51" fmla="*/ 77478 h 526751"/>
                  <a:gd name="connsiteX52" fmla="*/ 389642 w 420758"/>
                  <a:gd name="connsiteY52" fmla="*/ 81852 h 526751"/>
                  <a:gd name="connsiteX53" fmla="*/ 400180 w 420758"/>
                  <a:gd name="connsiteY53" fmla="*/ 107506 h 526751"/>
                  <a:gd name="connsiteX54" fmla="*/ 397596 w 420758"/>
                  <a:gd name="connsiteY54" fmla="*/ 99625 h 526751"/>
                  <a:gd name="connsiteX55" fmla="*/ 400180 w 420758"/>
                  <a:gd name="connsiteY55" fmla="*/ 107506 h 526751"/>
                  <a:gd name="connsiteX56" fmla="*/ 413819 w 420758"/>
                  <a:gd name="connsiteY56" fmla="*/ 165771 h 526751"/>
                  <a:gd name="connsiteX57" fmla="*/ 412269 w 420758"/>
                  <a:gd name="connsiteY57" fmla="*/ 154956 h 526751"/>
                  <a:gd name="connsiteX58" fmla="*/ 413819 w 420758"/>
                  <a:gd name="connsiteY58" fmla="*/ 165771 h 526751"/>
                  <a:gd name="connsiteX59" fmla="*/ 417437 w 420758"/>
                  <a:gd name="connsiteY59" fmla="*/ 195412 h 526751"/>
                  <a:gd name="connsiteX60" fmla="*/ 416920 w 420758"/>
                  <a:gd name="connsiteY60" fmla="*/ 188841 h 526751"/>
                  <a:gd name="connsiteX61" fmla="*/ 417437 w 420758"/>
                  <a:gd name="connsiteY61" fmla="*/ 195412 h 526751"/>
                  <a:gd name="connsiteX62" fmla="*/ 408135 w 420758"/>
                  <a:gd name="connsiteY62" fmla="*/ 135670 h 526751"/>
                  <a:gd name="connsiteX63" fmla="*/ 405828 w 420758"/>
                  <a:gd name="connsiteY63" fmla="*/ 125371 h 526751"/>
                  <a:gd name="connsiteX64" fmla="*/ 408135 w 420758"/>
                  <a:gd name="connsiteY64" fmla="*/ 135670 h 526751"/>
                  <a:gd name="connsiteX65" fmla="*/ 412675 w 420758"/>
                  <a:gd name="connsiteY65" fmla="*/ 373530 h 526751"/>
                  <a:gd name="connsiteX66" fmla="*/ 413431 w 420758"/>
                  <a:gd name="connsiteY66" fmla="*/ 368473 h 526751"/>
                  <a:gd name="connsiteX67" fmla="*/ 412675 w 420758"/>
                  <a:gd name="connsiteY67" fmla="*/ 373530 h 526751"/>
                  <a:gd name="connsiteX68" fmla="*/ 406510 w 420758"/>
                  <a:gd name="connsiteY68" fmla="*/ 401934 h 526751"/>
                  <a:gd name="connsiteX69" fmla="*/ 407710 w 420758"/>
                  <a:gd name="connsiteY69" fmla="*/ 396489 h 526751"/>
                  <a:gd name="connsiteX70" fmla="*/ 406510 w 420758"/>
                  <a:gd name="connsiteY70" fmla="*/ 401934 h 526751"/>
                  <a:gd name="connsiteX71" fmla="*/ 398538 w 420758"/>
                  <a:gd name="connsiteY71" fmla="*/ 426794 h 526751"/>
                  <a:gd name="connsiteX72" fmla="*/ 399774 w 420758"/>
                  <a:gd name="connsiteY72" fmla="*/ 423103 h 526751"/>
                  <a:gd name="connsiteX73" fmla="*/ 398538 w 420758"/>
                  <a:gd name="connsiteY73" fmla="*/ 426794 h 526751"/>
                  <a:gd name="connsiteX74" fmla="*/ 388885 w 420758"/>
                  <a:gd name="connsiteY74" fmla="*/ 448314 h 526751"/>
                  <a:gd name="connsiteX75" fmla="*/ 389291 w 420758"/>
                  <a:gd name="connsiteY75" fmla="*/ 447520 h 526751"/>
                  <a:gd name="connsiteX76" fmla="*/ 388885 w 420758"/>
                  <a:gd name="connsiteY76" fmla="*/ 448314 h 526751"/>
                  <a:gd name="connsiteX77" fmla="*/ 348781 w 420758"/>
                  <a:gd name="connsiteY77" fmla="*/ 495561 h 526751"/>
                  <a:gd name="connsiteX78" fmla="*/ 350497 w 420758"/>
                  <a:gd name="connsiteY78" fmla="*/ 494250 h 526751"/>
                  <a:gd name="connsiteX79" fmla="*/ 360592 w 420758"/>
                  <a:gd name="connsiteY79" fmla="*/ 485742 h 526751"/>
                  <a:gd name="connsiteX80" fmla="*/ 357879 w 420758"/>
                  <a:gd name="connsiteY80" fmla="*/ 487975 h 526751"/>
                  <a:gd name="connsiteX81" fmla="*/ 361570 w 420758"/>
                  <a:gd name="connsiteY81" fmla="*/ 484838 h 526751"/>
                  <a:gd name="connsiteX82" fmla="*/ 360574 w 420758"/>
                  <a:gd name="connsiteY82" fmla="*/ 485761 h 526751"/>
                  <a:gd name="connsiteX83" fmla="*/ 363840 w 420758"/>
                  <a:gd name="connsiteY83" fmla="*/ 483048 h 526751"/>
                  <a:gd name="connsiteX84" fmla="*/ 387981 w 420758"/>
                  <a:gd name="connsiteY84" fmla="*/ 450233 h 526751"/>
                  <a:gd name="connsiteX85" fmla="*/ 388018 w 420758"/>
                  <a:gd name="connsiteY85" fmla="*/ 450122 h 526751"/>
                  <a:gd name="connsiteX86" fmla="*/ 397559 w 420758"/>
                  <a:gd name="connsiteY86" fmla="*/ 429599 h 526751"/>
                  <a:gd name="connsiteX87" fmla="*/ 397799 w 420758"/>
                  <a:gd name="connsiteY87" fmla="*/ 429008 h 526751"/>
                  <a:gd name="connsiteX88" fmla="*/ 420759 w 420758"/>
                  <a:gd name="connsiteY88" fmla="*/ 267242 h 526751"/>
                  <a:gd name="connsiteX89" fmla="*/ 405163 w 420758"/>
                  <a:gd name="connsiteY89" fmla="*/ 122695 h 526751"/>
                  <a:gd name="connsiteX90" fmla="*/ 405090 w 420758"/>
                  <a:gd name="connsiteY90" fmla="*/ 122418 h 526751"/>
                  <a:gd name="connsiteX91" fmla="*/ 396858 w 420758"/>
                  <a:gd name="connsiteY91" fmla="*/ 97558 h 526751"/>
                  <a:gd name="connsiteX92" fmla="*/ 395991 w 420758"/>
                  <a:gd name="connsiteY92" fmla="*/ 95565 h 526751"/>
                  <a:gd name="connsiteX93" fmla="*/ 386836 w 420758"/>
                  <a:gd name="connsiteY93" fmla="*/ 75835 h 526751"/>
                  <a:gd name="connsiteX94" fmla="*/ 385360 w 420758"/>
                  <a:gd name="connsiteY94" fmla="*/ 73455 h 526751"/>
                  <a:gd name="connsiteX95" fmla="*/ 362013 w 420758"/>
                  <a:gd name="connsiteY95" fmla="*/ 42190 h 526751"/>
                  <a:gd name="connsiteX96" fmla="*/ 355092 w 420758"/>
                  <a:gd name="connsiteY96" fmla="*/ 36377 h 526751"/>
                  <a:gd name="connsiteX97" fmla="*/ 358876 w 420758"/>
                  <a:gd name="connsiteY97" fmla="*/ 39717 h 526751"/>
                  <a:gd name="connsiteX98" fmla="*/ 348928 w 420758"/>
                  <a:gd name="connsiteY98" fmla="*/ 31412 h 526751"/>
                  <a:gd name="connsiteX99" fmla="*/ 350515 w 420758"/>
                  <a:gd name="connsiteY99" fmla="*/ 32519 h 526751"/>
                  <a:gd name="connsiteX100" fmla="*/ 344148 w 420758"/>
                  <a:gd name="connsiteY100" fmla="*/ 28071 h 526751"/>
                  <a:gd name="connsiteX101" fmla="*/ 344905 w 420758"/>
                  <a:gd name="connsiteY101" fmla="*/ 28588 h 526751"/>
                  <a:gd name="connsiteX102" fmla="*/ 333646 w 420758"/>
                  <a:gd name="connsiteY102" fmla="*/ 21778 h 526751"/>
                  <a:gd name="connsiteX103" fmla="*/ 335880 w 420758"/>
                  <a:gd name="connsiteY103" fmla="*/ 22978 h 526751"/>
                  <a:gd name="connsiteX104" fmla="*/ 331302 w 420758"/>
                  <a:gd name="connsiteY104" fmla="*/ 20357 h 526751"/>
                  <a:gd name="connsiteX105" fmla="*/ 331229 w 420758"/>
                  <a:gd name="connsiteY105" fmla="*/ 20320 h 526751"/>
                  <a:gd name="connsiteX106" fmla="*/ 329235 w 420758"/>
                  <a:gd name="connsiteY106" fmla="*/ 19489 h 526751"/>
                  <a:gd name="connsiteX107" fmla="*/ 329439 w 420758"/>
                  <a:gd name="connsiteY107" fmla="*/ 19563 h 526751"/>
                  <a:gd name="connsiteX108" fmla="*/ 319731 w 420758"/>
                  <a:gd name="connsiteY108" fmla="*/ 15429 h 526751"/>
                  <a:gd name="connsiteX109" fmla="*/ 321761 w 420758"/>
                  <a:gd name="connsiteY109" fmla="*/ 16186 h 526751"/>
                  <a:gd name="connsiteX110" fmla="*/ 310226 w 420758"/>
                  <a:gd name="connsiteY110" fmla="*/ 11812 h 526751"/>
                  <a:gd name="connsiteX111" fmla="*/ 310780 w 420758"/>
                  <a:gd name="connsiteY111" fmla="*/ 12015 h 526751"/>
                  <a:gd name="connsiteX112" fmla="*/ 308546 w 420758"/>
                  <a:gd name="connsiteY112" fmla="*/ 11387 h 526751"/>
                  <a:gd name="connsiteX113" fmla="*/ 309931 w 420758"/>
                  <a:gd name="connsiteY113" fmla="*/ 11738 h 526751"/>
                  <a:gd name="connsiteX114" fmla="*/ 295443 w 420758"/>
                  <a:gd name="connsiteY114" fmla="*/ 7475 h 526751"/>
                  <a:gd name="connsiteX115" fmla="*/ 210361 w 420758"/>
                  <a:gd name="connsiteY115" fmla="*/ 0 h 526751"/>
                  <a:gd name="connsiteX116" fmla="*/ 60129 w 420758"/>
                  <a:gd name="connsiteY116" fmla="*/ 42209 h 526751"/>
                  <a:gd name="connsiteX117" fmla="*/ 47284 w 420758"/>
                  <a:gd name="connsiteY117" fmla="*/ 56844 h 526751"/>
                  <a:gd name="connsiteX118" fmla="*/ 46804 w 420758"/>
                  <a:gd name="connsiteY118" fmla="*/ 57398 h 526751"/>
                  <a:gd name="connsiteX119" fmla="*/ 36063 w 420758"/>
                  <a:gd name="connsiteY119" fmla="*/ 73953 h 526751"/>
                  <a:gd name="connsiteX120" fmla="*/ 34863 w 420758"/>
                  <a:gd name="connsiteY120" fmla="*/ 75817 h 526751"/>
                  <a:gd name="connsiteX121" fmla="*/ 24768 w 420758"/>
                  <a:gd name="connsiteY121" fmla="*/ 97097 h 526751"/>
                  <a:gd name="connsiteX122" fmla="*/ 24694 w 420758"/>
                  <a:gd name="connsiteY122" fmla="*/ 97337 h 526751"/>
                  <a:gd name="connsiteX123" fmla="*/ 0 w 420758"/>
                  <a:gd name="connsiteY123" fmla="*/ 267261 h 526751"/>
                  <a:gd name="connsiteX124" fmla="*/ 8434 w 420758"/>
                  <a:gd name="connsiteY124" fmla="*/ 378513 h 526751"/>
                  <a:gd name="connsiteX125" fmla="*/ 9357 w 420758"/>
                  <a:gd name="connsiteY125" fmla="*/ 382850 h 526751"/>
                  <a:gd name="connsiteX126" fmla="*/ 14691 w 420758"/>
                  <a:gd name="connsiteY126" fmla="*/ 406714 h 526751"/>
                  <a:gd name="connsiteX127" fmla="*/ 16832 w 420758"/>
                  <a:gd name="connsiteY127" fmla="*/ 413561 h 526751"/>
                  <a:gd name="connsiteX128" fmla="*/ 22682 w 420758"/>
                  <a:gd name="connsiteY128" fmla="*/ 431389 h 526751"/>
                  <a:gd name="connsiteX129" fmla="*/ 25856 w 420758"/>
                  <a:gd name="connsiteY129" fmla="*/ 438513 h 526751"/>
                  <a:gd name="connsiteX130" fmla="*/ 32501 w 420758"/>
                  <a:gd name="connsiteY130" fmla="*/ 452798 h 526751"/>
                  <a:gd name="connsiteX131" fmla="*/ 35804 w 420758"/>
                  <a:gd name="connsiteY131" fmla="*/ 458132 h 526751"/>
                  <a:gd name="connsiteX132" fmla="*/ 56918 w 420758"/>
                  <a:gd name="connsiteY132" fmla="*/ 485779 h 526751"/>
                  <a:gd name="connsiteX133" fmla="*/ 210379 w 420758"/>
                  <a:gd name="connsiteY133" fmla="*/ 526751 h 526751"/>
                  <a:gd name="connsiteX134" fmla="*/ 249912 w 420758"/>
                  <a:gd name="connsiteY134" fmla="*/ 525312 h 526751"/>
                  <a:gd name="connsiteX135" fmla="*/ 261281 w 420758"/>
                  <a:gd name="connsiteY135" fmla="*/ 524315 h 526751"/>
                  <a:gd name="connsiteX136" fmla="*/ 274163 w 420758"/>
                  <a:gd name="connsiteY136" fmla="*/ 522765 h 526751"/>
                  <a:gd name="connsiteX137" fmla="*/ 296273 w 420758"/>
                  <a:gd name="connsiteY137" fmla="*/ 518631 h 526751"/>
                  <a:gd name="connsiteX138" fmla="*/ 301164 w 420758"/>
                  <a:gd name="connsiteY138" fmla="*/ 517283 h 526751"/>
                  <a:gd name="connsiteX139" fmla="*/ 303397 w 420758"/>
                  <a:gd name="connsiteY139" fmla="*/ 516601 h 526751"/>
                  <a:gd name="connsiteX140" fmla="*/ 312736 w 420758"/>
                  <a:gd name="connsiteY140" fmla="*/ 513777 h 526751"/>
                  <a:gd name="connsiteX141" fmla="*/ 317904 w 420758"/>
                  <a:gd name="connsiteY141" fmla="*/ 511950 h 526751"/>
                  <a:gd name="connsiteX142" fmla="*/ 324825 w 420758"/>
                  <a:gd name="connsiteY142" fmla="*/ 509236 h 526751"/>
                  <a:gd name="connsiteX143" fmla="*/ 321207 w 420758"/>
                  <a:gd name="connsiteY143" fmla="*/ 510473 h 526751"/>
                  <a:gd name="connsiteX144" fmla="*/ 348208 w 420758"/>
                  <a:gd name="connsiteY144" fmla="*/ 495948 h 526751"/>
                  <a:gd name="connsiteX145" fmla="*/ 346621 w 420758"/>
                  <a:gd name="connsiteY145" fmla="*/ 497259 h 526751"/>
                  <a:gd name="connsiteX146" fmla="*/ 348781 w 420758"/>
                  <a:gd name="connsiteY146" fmla="*/ 495561 h 52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758" h="526751">
                    <a:moveTo>
                      <a:pt x="12181" y="139435"/>
                    </a:moveTo>
                    <a:cubicBezTo>
                      <a:pt x="13251" y="134544"/>
                      <a:pt x="14285" y="129524"/>
                      <a:pt x="15558" y="124947"/>
                    </a:cubicBezTo>
                    <a:cubicBezTo>
                      <a:pt x="14303" y="129505"/>
                      <a:pt x="13307" y="134544"/>
                      <a:pt x="12181" y="139435"/>
                    </a:cubicBezTo>
                    <a:moveTo>
                      <a:pt x="6662" y="169592"/>
                    </a:moveTo>
                    <a:cubicBezTo>
                      <a:pt x="7382" y="164535"/>
                      <a:pt x="8010" y="159330"/>
                      <a:pt x="8895" y="154550"/>
                    </a:cubicBezTo>
                    <a:cubicBezTo>
                      <a:pt x="8010" y="159293"/>
                      <a:pt x="7382" y="164590"/>
                      <a:pt x="6662" y="169592"/>
                    </a:cubicBezTo>
                    <a:moveTo>
                      <a:pt x="3193" y="199029"/>
                    </a:moveTo>
                    <a:cubicBezTo>
                      <a:pt x="3470" y="195615"/>
                      <a:pt x="3673" y="191942"/>
                      <a:pt x="4023" y="188601"/>
                    </a:cubicBezTo>
                    <a:cubicBezTo>
                      <a:pt x="3673" y="191905"/>
                      <a:pt x="3470" y="195615"/>
                      <a:pt x="3193" y="199029"/>
                    </a:cubicBezTo>
                    <a:moveTo>
                      <a:pt x="20098" y="110773"/>
                    </a:moveTo>
                    <a:cubicBezTo>
                      <a:pt x="21409" y="106989"/>
                      <a:pt x="22572" y="102984"/>
                      <a:pt x="23956" y="99404"/>
                    </a:cubicBezTo>
                    <a:cubicBezTo>
                      <a:pt x="22572" y="102966"/>
                      <a:pt x="21409" y="106989"/>
                      <a:pt x="20098" y="110773"/>
                    </a:cubicBezTo>
                    <a:moveTo>
                      <a:pt x="34107" y="77423"/>
                    </a:moveTo>
                    <a:cubicBezTo>
                      <a:pt x="32962" y="79527"/>
                      <a:pt x="32002" y="82000"/>
                      <a:pt x="30877" y="84178"/>
                    </a:cubicBezTo>
                    <a:cubicBezTo>
                      <a:pt x="32002" y="81963"/>
                      <a:pt x="32962" y="79545"/>
                      <a:pt x="34107" y="77423"/>
                    </a:cubicBezTo>
                    <a:moveTo>
                      <a:pt x="45992" y="58653"/>
                    </a:moveTo>
                    <a:cubicBezTo>
                      <a:pt x="45918" y="58764"/>
                      <a:pt x="45826" y="58893"/>
                      <a:pt x="45752" y="59004"/>
                    </a:cubicBezTo>
                    <a:cubicBezTo>
                      <a:pt x="45844" y="58893"/>
                      <a:pt x="45881" y="58782"/>
                      <a:pt x="45992" y="58653"/>
                    </a:cubicBezTo>
                    <a:moveTo>
                      <a:pt x="121421" y="518797"/>
                    </a:moveTo>
                    <a:cubicBezTo>
                      <a:pt x="120868" y="518686"/>
                      <a:pt x="120351" y="518483"/>
                      <a:pt x="119797" y="518354"/>
                    </a:cubicBezTo>
                    <a:cubicBezTo>
                      <a:pt x="120351" y="518483"/>
                      <a:pt x="120868" y="518686"/>
                      <a:pt x="121421" y="518797"/>
                    </a:cubicBezTo>
                    <a:moveTo>
                      <a:pt x="86373" y="506357"/>
                    </a:moveTo>
                    <a:cubicBezTo>
                      <a:pt x="85857" y="506081"/>
                      <a:pt x="85340" y="505730"/>
                      <a:pt x="84787" y="505398"/>
                    </a:cubicBezTo>
                    <a:cubicBezTo>
                      <a:pt x="85340" y="505712"/>
                      <a:pt x="85857" y="506062"/>
                      <a:pt x="86373" y="506357"/>
                    </a:cubicBezTo>
                    <a:moveTo>
                      <a:pt x="103353" y="513555"/>
                    </a:moveTo>
                    <a:cubicBezTo>
                      <a:pt x="102080" y="513112"/>
                      <a:pt x="100935" y="512522"/>
                      <a:pt x="99662" y="512042"/>
                    </a:cubicBezTo>
                    <a:cubicBezTo>
                      <a:pt x="100935" y="512522"/>
                      <a:pt x="102080" y="513112"/>
                      <a:pt x="103353" y="513555"/>
                    </a:cubicBezTo>
                    <a:moveTo>
                      <a:pt x="291106" y="410848"/>
                    </a:moveTo>
                    <a:cubicBezTo>
                      <a:pt x="290275" y="411771"/>
                      <a:pt x="289315" y="412601"/>
                      <a:pt x="288392" y="413469"/>
                    </a:cubicBezTo>
                    <a:cubicBezTo>
                      <a:pt x="286805" y="415019"/>
                      <a:pt x="285126" y="416495"/>
                      <a:pt x="283372" y="417843"/>
                    </a:cubicBezTo>
                    <a:cubicBezTo>
                      <a:pt x="282542" y="418433"/>
                      <a:pt x="281693" y="419042"/>
                      <a:pt x="280826" y="419633"/>
                    </a:cubicBezTo>
                    <a:cubicBezTo>
                      <a:pt x="279035" y="420869"/>
                      <a:pt x="277134" y="421977"/>
                      <a:pt x="275178" y="423047"/>
                    </a:cubicBezTo>
                    <a:cubicBezTo>
                      <a:pt x="273868" y="423767"/>
                      <a:pt x="272520" y="424487"/>
                      <a:pt x="271044" y="425114"/>
                    </a:cubicBezTo>
                    <a:cubicBezTo>
                      <a:pt x="269660" y="425742"/>
                      <a:pt x="268220" y="426351"/>
                      <a:pt x="266743" y="426904"/>
                    </a:cubicBezTo>
                    <a:cubicBezTo>
                      <a:pt x="264234" y="427864"/>
                      <a:pt x="261650" y="428769"/>
                      <a:pt x="258789" y="429562"/>
                    </a:cubicBezTo>
                    <a:cubicBezTo>
                      <a:pt x="258272" y="429673"/>
                      <a:pt x="257756" y="429839"/>
                      <a:pt x="257239" y="429968"/>
                    </a:cubicBezTo>
                    <a:cubicBezTo>
                      <a:pt x="245298" y="433032"/>
                      <a:pt x="230183" y="434748"/>
                      <a:pt x="210379" y="434748"/>
                    </a:cubicBezTo>
                    <a:cubicBezTo>
                      <a:pt x="189653" y="434748"/>
                      <a:pt x="171954" y="433475"/>
                      <a:pt x="157319" y="429138"/>
                    </a:cubicBezTo>
                    <a:cubicBezTo>
                      <a:pt x="157152" y="429101"/>
                      <a:pt x="157004" y="429064"/>
                      <a:pt x="156839" y="429027"/>
                    </a:cubicBezTo>
                    <a:cubicBezTo>
                      <a:pt x="142129" y="424579"/>
                      <a:pt x="130465" y="416938"/>
                      <a:pt x="121883" y="404241"/>
                    </a:cubicBezTo>
                    <a:cubicBezTo>
                      <a:pt x="116106" y="395732"/>
                      <a:pt x="111658" y="385065"/>
                      <a:pt x="108355" y="371112"/>
                    </a:cubicBezTo>
                    <a:cubicBezTo>
                      <a:pt x="108318" y="371002"/>
                      <a:pt x="108281" y="370909"/>
                      <a:pt x="108281" y="370799"/>
                    </a:cubicBezTo>
                    <a:cubicBezTo>
                      <a:pt x="102707" y="347322"/>
                      <a:pt x="100363" y="314545"/>
                      <a:pt x="100363" y="267224"/>
                    </a:cubicBezTo>
                    <a:cubicBezTo>
                      <a:pt x="100363" y="185925"/>
                      <a:pt x="108207" y="141170"/>
                      <a:pt x="126460" y="117454"/>
                    </a:cubicBezTo>
                    <a:cubicBezTo>
                      <a:pt x="144750" y="93664"/>
                      <a:pt x="174039" y="91800"/>
                      <a:pt x="210398" y="91800"/>
                    </a:cubicBezTo>
                    <a:cubicBezTo>
                      <a:pt x="252330" y="91800"/>
                      <a:pt x="278260" y="96100"/>
                      <a:pt x="295166" y="118764"/>
                    </a:cubicBezTo>
                    <a:cubicBezTo>
                      <a:pt x="312865" y="142517"/>
                      <a:pt x="320432" y="186940"/>
                      <a:pt x="320432" y="267205"/>
                    </a:cubicBezTo>
                    <a:cubicBezTo>
                      <a:pt x="320432" y="339128"/>
                      <a:pt x="313437" y="379897"/>
                      <a:pt x="297048" y="403484"/>
                    </a:cubicBezTo>
                    <a:cubicBezTo>
                      <a:pt x="296181" y="404720"/>
                      <a:pt x="295184" y="405828"/>
                      <a:pt x="294262" y="406991"/>
                    </a:cubicBezTo>
                    <a:cubicBezTo>
                      <a:pt x="293209" y="408301"/>
                      <a:pt x="292213" y="409648"/>
                      <a:pt x="291106" y="410848"/>
                    </a:cubicBezTo>
                    <a:moveTo>
                      <a:pt x="389642" y="81852"/>
                    </a:moveTo>
                    <a:cubicBezTo>
                      <a:pt x="388959" y="80412"/>
                      <a:pt x="388368" y="78825"/>
                      <a:pt x="387648" y="77478"/>
                    </a:cubicBezTo>
                    <a:cubicBezTo>
                      <a:pt x="388368" y="78862"/>
                      <a:pt x="388959" y="80412"/>
                      <a:pt x="389642" y="81852"/>
                    </a:cubicBezTo>
                    <a:moveTo>
                      <a:pt x="400180" y="107506"/>
                    </a:moveTo>
                    <a:cubicBezTo>
                      <a:pt x="399313" y="104922"/>
                      <a:pt x="398501" y="102098"/>
                      <a:pt x="397596" y="99625"/>
                    </a:cubicBezTo>
                    <a:cubicBezTo>
                      <a:pt x="398538" y="102098"/>
                      <a:pt x="399294" y="104922"/>
                      <a:pt x="400180" y="107506"/>
                    </a:cubicBezTo>
                    <a:moveTo>
                      <a:pt x="413819" y="165771"/>
                    </a:moveTo>
                    <a:cubicBezTo>
                      <a:pt x="413265" y="162191"/>
                      <a:pt x="412860" y="158370"/>
                      <a:pt x="412269" y="154956"/>
                    </a:cubicBezTo>
                    <a:cubicBezTo>
                      <a:pt x="412860" y="158370"/>
                      <a:pt x="413302" y="162191"/>
                      <a:pt x="413819" y="165771"/>
                    </a:cubicBezTo>
                    <a:moveTo>
                      <a:pt x="417437" y="195412"/>
                    </a:moveTo>
                    <a:cubicBezTo>
                      <a:pt x="417233" y="193271"/>
                      <a:pt x="417122" y="190908"/>
                      <a:pt x="416920" y="188841"/>
                    </a:cubicBezTo>
                    <a:cubicBezTo>
                      <a:pt x="417122" y="190908"/>
                      <a:pt x="417233" y="193271"/>
                      <a:pt x="417437" y="195412"/>
                    </a:cubicBezTo>
                    <a:moveTo>
                      <a:pt x="408135" y="135670"/>
                    </a:moveTo>
                    <a:cubicBezTo>
                      <a:pt x="407341" y="132255"/>
                      <a:pt x="406658" y="128582"/>
                      <a:pt x="405828" y="125371"/>
                    </a:cubicBezTo>
                    <a:cubicBezTo>
                      <a:pt x="406658" y="128619"/>
                      <a:pt x="407341" y="132237"/>
                      <a:pt x="408135" y="135670"/>
                    </a:cubicBezTo>
                    <a:moveTo>
                      <a:pt x="412675" y="373530"/>
                    </a:moveTo>
                    <a:cubicBezTo>
                      <a:pt x="412952" y="371943"/>
                      <a:pt x="413155" y="370115"/>
                      <a:pt x="413431" y="368473"/>
                    </a:cubicBezTo>
                    <a:cubicBezTo>
                      <a:pt x="413136" y="370115"/>
                      <a:pt x="412952" y="371943"/>
                      <a:pt x="412675" y="373530"/>
                    </a:cubicBezTo>
                    <a:moveTo>
                      <a:pt x="406510" y="401934"/>
                    </a:moveTo>
                    <a:cubicBezTo>
                      <a:pt x="406954" y="400217"/>
                      <a:pt x="407304" y="398243"/>
                      <a:pt x="407710" y="396489"/>
                    </a:cubicBezTo>
                    <a:cubicBezTo>
                      <a:pt x="407304" y="398243"/>
                      <a:pt x="406935" y="400217"/>
                      <a:pt x="406510" y="401934"/>
                    </a:cubicBezTo>
                    <a:moveTo>
                      <a:pt x="398538" y="426794"/>
                    </a:moveTo>
                    <a:cubicBezTo>
                      <a:pt x="398981" y="425631"/>
                      <a:pt x="399331" y="424284"/>
                      <a:pt x="399774" y="423103"/>
                    </a:cubicBezTo>
                    <a:cubicBezTo>
                      <a:pt x="399350" y="424284"/>
                      <a:pt x="398981" y="425594"/>
                      <a:pt x="398538" y="426794"/>
                    </a:cubicBezTo>
                    <a:moveTo>
                      <a:pt x="388885" y="448314"/>
                    </a:moveTo>
                    <a:cubicBezTo>
                      <a:pt x="389051" y="448074"/>
                      <a:pt x="389162" y="447760"/>
                      <a:pt x="389291" y="447520"/>
                    </a:cubicBezTo>
                    <a:cubicBezTo>
                      <a:pt x="389162" y="447760"/>
                      <a:pt x="389033" y="448074"/>
                      <a:pt x="388885" y="448314"/>
                    </a:cubicBezTo>
                    <a:moveTo>
                      <a:pt x="348781" y="495561"/>
                    </a:moveTo>
                    <a:cubicBezTo>
                      <a:pt x="349371" y="495155"/>
                      <a:pt x="349888" y="494693"/>
                      <a:pt x="350497" y="494250"/>
                    </a:cubicBezTo>
                    <a:cubicBezTo>
                      <a:pt x="354151" y="491463"/>
                      <a:pt x="357529" y="488640"/>
                      <a:pt x="360592" y="485742"/>
                    </a:cubicBezTo>
                    <a:cubicBezTo>
                      <a:pt x="359725" y="486536"/>
                      <a:pt x="358765" y="487182"/>
                      <a:pt x="357879" y="487975"/>
                    </a:cubicBezTo>
                    <a:cubicBezTo>
                      <a:pt x="359116" y="486905"/>
                      <a:pt x="360389" y="485945"/>
                      <a:pt x="361570" y="484838"/>
                    </a:cubicBezTo>
                    <a:cubicBezTo>
                      <a:pt x="361257" y="485115"/>
                      <a:pt x="360887" y="485428"/>
                      <a:pt x="360574" y="485761"/>
                    </a:cubicBezTo>
                    <a:cubicBezTo>
                      <a:pt x="361644" y="484801"/>
                      <a:pt x="362844" y="484081"/>
                      <a:pt x="363840" y="483048"/>
                    </a:cubicBezTo>
                    <a:cubicBezTo>
                      <a:pt x="373068" y="473893"/>
                      <a:pt x="381060" y="462912"/>
                      <a:pt x="387981" y="450233"/>
                    </a:cubicBezTo>
                    <a:cubicBezTo>
                      <a:pt x="387981" y="450196"/>
                      <a:pt x="388018" y="450196"/>
                      <a:pt x="388018" y="450122"/>
                    </a:cubicBezTo>
                    <a:cubicBezTo>
                      <a:pt x="391524" y="443792"/>
                      <a:pt x="394625" y="436908"/>
                      <a:pt x="397559" y="429599"/>
                    </a:cubicBezTo>
                    <a:cubicBezTo>
                      <a:pt x="397633" y="429396"/>
                      <a:pt x="397726" y="429248"/>
                      <a:pt x="397799" y="429008"/>
                    </a:cubicBezTo>
                    <a:cubicBezTo>
                      <a:pt x="413265" y="389716"/>
                      <a:pt x="420759" y="336766"/>
                      <a:pt x="420759" y="267242"/>
                    </a:cubicBezTo>
                    <a:cubicBezTo>
                      <a:pt x="420759" y="207980"/>
                      <a:pt x="415591" y="160437"/>
                      <a:pt x="405163" y="122695"/>
                    </a:cubicBezTo>
                    <a:cubicBezTo>
                      <a:pt x="405126" y="122621"/>
                      <a:pt x="405126" y="122529"/>
                      <a:pt x="405090" y="122418"/>
                    </a:cubicBezTo>
                    <a:cubicBezTo>
                      <a:pt x="402616" y="113596"/>
                      <a:pt x="399922" y="105273"/>
                      <a:pt x="396858" y="97558"/>
                    </a:cubicBezTo>
                    <a:cubicBezTo>
                      <a:pt x="396581" y="96838"/>
                      <a:pt x="396268" y="96248"/>
                      <a:pt x="395991" y="95565"/>
                    </a:cubicBezTo>
                    <a:cubicBezTo>
                      <a:pt x="393167" y="88607"/>
                      <a:pt x="390177" y="81926"/>
                      <a:pt x="386836" y="75835"/>
                    </a:cubicBezTo>
                    <a:cubicBezTo>
                      <a:pt x="386357" y="74968"/>
                      <a:pt x="385840" y="74285"/>
                      <a:pt x="385360" y="73455"/>
                    </a:cubicBezTo>
                    <a:cubicBezTo>
                      <a:pt x="378550" y="61477"/>
                      <a:pt x="370891" y="50901"/>
                      <a:pt x="362013" y="42190"/>
                    </a:cubicBezTo>
                    <a:cubicBezTo>
                      <a:pt x="359817" y="40086"/>
                      <a:pt x="357399" y="38296"/>
                      <a:pt x="355092" y="36377"/>
                    </a:cubicBezTo>
                    <a:cubicBezTo>
                      <a:pt x="356366" y="37447"/>
                      <a:pt x="357639" y="38573"/>
                      <a:pt x="358876" y="39717"/>
                    </a:cubicBezTo>
                    <a:cubicBezTo>
                      <a:pt x="355646" y="36783"/>
                      <a:pt x="352398" y="33941"/>
                      <a:pt x="348928" y="31412"/>
                    </a:cubicBezTo>
                    <a:cubicBezTo>
                      <a:pt x="349482" y="31818"/>
                      <a:pt x="350035" y="32169"/>
                      <a:pt x="350515" y="32519"/>
                    </a:cubicBezTo>
                    <a:cubicBezTo>
                      <a:pt x="348485" y="30969"/>
                      <a:pt x="346344" y="29493"/>
                      <a:pt x="344148" y="28071"/>
                    </a:cubicBezTo>
                    <a:cubicBezTo>
                      <a:pt x="344425" y="28237"/>
                      <a:pt x="344665" y="28422"/>
                      <a:pt x="344905" y="28588"/>
                    </a:cubicBezTo>
                    <a:cubicBezTo>
                      <a:pt x="341287" y="26115"/>
                      <a:pt x="337504" y="23863"/>
                      <a:pt x="333646" y="21778"/>
                    </a:cubicBezTo>
                    <a:cubicBezTo>
                      <a:pt x="334403" y="22184"/>
                      <a:pt x="335160" y="22535"/>
                      <a:pt x="335880" y="22978"/>
                    </a:cubicBezTo>
                    <a:cubicBezTo>
                      <a:pt x="334366" y="22110"/>
                      <a:pt x="332890" y="21150"/>
                      <a:pt x="331302" y="20357"/>
                    </a:cubicBezTo>
                    <a:cubicBezTo>
                      <a:pt x="331266" y="20357"/>
                      <a:pt x="331229" y="20357"/>
                      <a:pt x="331229" y="20320"/>
                    </a:cubicBezTo>
                    <a:cubicBezTo>
                      <a:pt x="330601" y="20006"/>
                      <a:pt x="329882" y="19766"/>
                      <a:pt x="329235" y="19489"/>
                    </a:cubicBezTo>
                    <a:cubicBezTo>
                      <a:pt x="329309" y="19489"/>
                      <a:pt x="329402" y="19526"/>
                      <a:pt x="329439" y="19563"/>
                    </a:cubicBezTo>
                    <a:cubicBezTo>
                      <a:pt x="326301" y="18013"/>
                      <a:pt x="322997" y="16739"/>
                      <a:pt x="319731" y="15429"/>
                    </a:cubicBezTo>
                    <a:cubicBezTo>
                      <a:pt x="320413" y="15669"/>
                      <a:pt x="321115" y="15909"/>
                      <a:pt x="321761" y="16186"/>
                    </a:cubicBezTo>
                    <a:cubicBezTo>
                      <a:pt x="318070" y="14635"/>
                      <a:pt x="314249" y="13122"/>
                      <a:pt x="310226" y="11812"/>
                    </a:cubicBezTo>
                    <a:cubicBezTo>
                      <a:pt x="310429" y="11886"/>
                      <a:pt x="310576" y="11978"/>
                      <a:pt x="310780" y="12015"/>
                    </a:cubicBezTo>
                    <a:cubicBezTo>
                      <a:pt x="310060" y="11775"/>
                      <a:pt x="309266" y="11609"/>
                      <a:pt x="308546" y="11387"/>
                    </a:cubicBezTo>
                    <a:cubicBezTo>
                      <a:pt x="308989" y="11553"/>
                      <a:pt x="309543" y="11627"/>
                      <a:pt x="309931" y="11738"/>
                    </a:cubicBezTo>
                    <a:cubicBezTo>
                      <a:pt x="305243" y="10224"/>
                      <a:pt x="300536" y="8674"/>
                      <a:pt x="295443" y="7475"/>
                    </a:cubicBezTo>
                    <a:cubicBezTo>
                      <a:pt x="273203" y="2233"/>
                      <a:pt x="247753" y="0"/>
                      <a:pt x="210361" y="0"/>
                    </a:cubicBezTo>
                    <a:cubicBezTo>
                      <a:pt x="146355" y="0"/>
                      <a:pt x="96321" y="7161"/>
                      <a:pt x="60129" y="42209"/>
                    </a:cubicBezTo>
                    <a:cubicBezTo>
                      <a:pt x="55515" y="46657"/>
                      <a:pt x="51307" y="51640"/>
                      <a:pt x="47284" y="56844"/>
                    </a:cubicBezTo>
                    <a:cubicBezTo>
                      <a:pt x="47118" y="57047"/>
                      <a:pt x="46970" y="57195"/>
                      <a:pt x="46804" y="57398"/>
                    </a:cubicBezTo>
                    <a:cubicBezTo>
                      <a:pt x="42947" y="62455"/>
                      <a:pt x="39440" y="68103"/>
                      <a:pt x="36063" y="73953"/>
                    </a:cubicBezTo>
                    <a:cubicBezTo>
                      <a:pt x="35657" y="74581"/>
                      <a:pt x="35232" y="75153"/>
                      <a:pt x="34863" y="75817"/>
                    </a:cubicBezTo>
                    <a:cubicBezTo>
                      <a:pt x="31209" y="82387"/>
                      <a:pt x="27868" y="89493"/>
                      <a:pt x="24768" y="97097"/>
                    </a:cubicBezTo>
                    <a:cubicBezTo>
                      <a:pt x="24731" y="97171"/>
                      <a:pt x="24731" y="97263"/>
                      <a:pt x="24694" y="97337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3" y="347285"/>
                      <a:pt x="8434" y="378513"/>
                    </a:cubicBezTo>
                    <a:cubicBezTo>
                      <a:pt x="8711" y="380027"/>
                      <a:pt x="9062" y="381337"/>
                      <a:pt x="9357" y="382850"/>
                    </a:cubicBezTo>
                    <a:cubicBezTo>
                      <a:pt x="10944" y="391155"/>
                      <a:pt x="12661" y="399239"/>
                      <a:pt x="14691" y="406714"/>
                    </a:cubicBezTo>
                    <a:cubicBezTo>
                      <a:pt x="15373" y="409131"/>
                      <a:pt x="16167" y="411217"/>
                      <a:pt x="16832" y="413561"/>
                    </a:cubicBezTo>
                    <a:cubicBezTo>
                      <a:pt x="18696" y="419725"/>
                      <a:pt x="20523" y="425816"/>
                      <a:pt x="22682" y="431389"/>
                    </a:cubicBezTo>
                    <a:cubicBezTo>
                      <a:pt x="23679" y="433936"/>
                      <a:pt x="24823" y="436077"/>
                      <a:pt x="25856" y="438513"/>
                    </a:cubicBezTo>
                    <a:cubicBezTo>
                      <a:pt x="27998" y="443404"/>
                      <a:pt x="30064" y="448387"/>
                      <a:pt x="32501" y="452798"/>
                    </a:cubicBezTo>
                    <a:cubicBezTo>
                      <a:pt x="33534" y="454755"/>
                      <a:pt x="34734" y="456342"/>
                      <a:pt x="35804" y="458132"/>
                    </a:cubicBezTo>
                    <a:cubicBezTo>
                      <a:pt x="42098" y="468633"/>
                      <a:pt x="48926" y="478065"/>
                      <a:pt x="56918" y="485779"/>
                    </a:cubicBezTo>
                    <a:cubicBezTo>
                      <a:pt x="92206" y="519904"/>
                      <a:pt x="141797" y="526751"/>
                      <a:pt x="210379" y="526751"/>
                    </a:cubicBezTo>
                    <a:cubicBezTo>
                      <a:pt x="223631" y="526751"/>
                      <a:pt x="236826" y="526235"/>
                      <a:pt x="249912" y="525312"/>
                    </a:cubicBezTo>
                    <a:cubicBezTo>
                      <a:pt x="253732" y="525035"/>
                      <a:pt x="257552" y="524721"/>
                      <a:pt x="261281" y="524315"/>
                    </a:cubicBezTo>
                    <a:cubicBezTo>
                      <a:pt x="265618" y="523872"/>
                      <a:pt x="269918" y="523392"/>
                      <a:pt x="274163" y="522765"/>
                    </a:cubicBezTo>
                    <a:cubicBezTo>
                      <a:pt x="281767" y="521694"/>
                      <a:pt x="289168" y="520347"/>
                      <a:pt x="296273" y="518631"/>
                    </a:cubicBezTo>
                    <a:cubicBezTo>
                      <a:pt x="297953" y="518224"/>
                      <a:pt x="299540" y="517708"/>
                      <a:pt x="301164" y="517283"/>
                    </a:cubicBezTo>
                    <a:cubicBezTo>
                      <a:pt x="301921" y="517080"/>
                      <a:pt x="302641" y="516804"/>
                      <a:pt x="303397" y="516601"/>
                    </a:cubicBezTo>
                    <a:cubicBezTo>
                      <a:pt x="306701" y="515678"/>
                      <a:pt x="309764" y="514736"/>
                      <a:pt x="312736" y="513777"/>
                    </a:cubicBezTo>
                    <a:cubicBezTo>
                      <a:pt x="314452" y="513186"/>
                      <a:pt x="316205" y="512577"/>
                      <a:pt x="317904" y="511950"/>
                    </a:cubicBezTo>
                    <a:cubicBezTo>
                      <a:pt x="320247" y="511082"/>
                      <a:pt x="322628" y="510196"/>
                      <a:pt x="324825" y="509236"/>
                    </a:cubicBezTo>
                    <a:cubicBezTo>
                      <a:pt x="323680" y="509753"/>
                      <a:pt x="322351" y="509993"/>
                      <a:pt x="321207" y="510473"/>
                    </a:cubicBezTo>
                    <a:cubicBezTo>
                      <a:pt x="330786" y="506579"/>
                      <a:pt x="339866" y="501873"/>
                      <a:pt x="348208" y="495948"/>
                    </a:cubicBezTo>
                    <a:cubicBezTo>
                      <a:pt x="347654" y="496354"/>
                      <a:pt x="347175" y="496871"/>
                      <a:pt x="346621" y="497259"/>
                    </a:cubicBezTo>
                    <a:cubicBezTo>
                      <a:pt x="347433" y="496687"/>
                      <a:pt x="348060" y="496133"/>
                      <a:pt x="348781" y="4955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7" name="Freeform: Shape 159">
                <a:extLst>
                  <a:ext uri="{FF2B5EF4-FFF2-40B4-BE49-F238E27FC236}">
                    <a16:creationId xmlns:a16="http://schemas.microsoft.com/office/drawing/2014/main" id="{F5D74827-C866-243A-3072-5C41332CB045}"/>
                  </a:ext>
                </a:extLst>
              </p:cNvPr>
              <p:cNvSpPr/>
              <p:nvPr/>
            </p:nvSpPr>
            <p:spPr>
              <a:xfrm>
                <a:off x="4968027" y="4228105"/>
                <a:ext cx="276" cy="73"/>
              </a:xfrm>
              <a:custGeom>
                <a:avLst/>
                <a:gdLst>
                  <a:gd name="connsiteX0" fmla="*/ 0 w 276"/>
                  <a:gd name="connsiteY0" fmla="*/ 0 h 73"/>
                  <a:gd name="connsiteX1" fmla="*/ 277 w 276"/>
                  <a:gd name="connsiteY1" fmla="*/ 74 h 73"/>
                  <a:gd name="connsiteX2" fmla="*/ 0 w 276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" h="73">
                    <a:moveTo>
                      <a:pt x="0" y="0"/>
                    </a:moveTo>
                    <a:cubicBezTo>
                      <a:pt x="74" y="37"/>
                      <a:pt x="203" y="37"/>
                      <a:pt x="277" y="74"/>
                    </a:cubicBezTo>
                    <a:cubicBezTo>
                      <a:pt x="184" y="37"/>
                      <a:pt x="74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8" name="Freeform: Shape 160">
                <a:extLst>
                  <a:ext uri="{FF2B5EF4-FFF2-40B4-BE49-F238E27FC236}">
                    <a16:creationId xmlns:a16="http://schemas.microsoft.com/office/drawing/2014/main" id="{7926DD97-BE8A-9FE2-9825-EBB9CF873040}"/>
                  </a:ext>
                </a:extLst>
              </p:cNvPr>
              <p:cNvSpPr/>
              <p:nvPr/>
            </p:nvSpPr>
            <p:spPr>
              <a:xfrm>
                <a:off x="4993958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9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1" y="1587"/>
                      <a:pt x="5611" y="3304"/>
                      <a:pt x="8269" y="5094"/>
                    </a:cubicBezTo>
                    <a:cubicBezTo>
                      <a:pt x="5685" y="3341"/>
                      <a:pt x="2898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9" name="Freeform: Shape 161">
                <a:extLst>
                  <a:ext uri="{FF2B5EF4-FFF2-40B4-BE49-F238E27FC236}">
                    <a16:creationId xmlns:a16="http://schemas.microsoft.com/office/drawing/2014/main" id="{09B2C0FE-AEB5-86FF-398D-2F2121A42423}"/>
                  </a:ext>
                </a:extLst>
              </p:cNvPr>
              <p:cNvSpPr/>
              <p:nvPr/>
            </p:nvSpPr>
            <p:spPr>
              <a:xfrm>
                <a:off x="5417504" y="4444962"/>
                <a:ext cx="627" cy="756"/>
              </a:xfrm>
              <a:custGeom>
                <a:avLst/>
                <a:gdLst>
                  <a:gd name="connsiteX0" fmla="*/ 627 w 627"/>
                  <a:gd name="connsiteY0" fmla="*/ 0 h 756"/>
                  <a:gd name="connsiteX1" fmla="*/ 0 w 627"/>
                  <a:gd name="connsiteY1" fmla="*/ 757 h 756"/>
                  <a:gd name="connsiteX2" fmla="*/ 627 w 627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7" h="756">
                    <a:moveTo>
                      <a:pt x="627" y="0"/>
                    </a:moveTo>
                    <a:cubicBezTo>
                      <a:pt x="424" y="240"/>
                      <a:pt x="221" y="480"/>
                      <a:pt x="0" y="757"/>
                    </a:cubicBezTo>
                    <a:cubicBezTo>
                      <a:pt x="240" y="480"/>
                      <a:pt x="424" y="240"/>
                      <a:pt x="627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0" name="Freeform: Shape 162">
                <a:extLst>
                  <a:ext uri="{FF2B5EF4-FFF2-40B4-BE49-F238E27FC236}">
                    <a16:creationId xmlns:a16="http://schemas.microsoft.com/office/drawing/2014/main" id="{BEE4D8AC-EA9E-9B02-CD71-1656C1B85121}"/>
                  </a:ext>
                </a:extLst>
              </p:cNvPr>
              <p:cNvSpPr/>
              <p:nvPr/>
            </p:nvSpPr>
            <p:spPr>
              <a:xfrm>
                <a:off x="5163752" y="4219818"/>
                <a:ext cx="370632" cy="520365"/>
              </a:xfrm>
              <a:custGeom>
                <a:avLst/>
                <a:gdLst>
                  <a:gd name="connsiteX0" fmla="*/ 303748 w 370632"/>
                  <a:gd name="connsiteY0" fmla="*/ 16020 h 520365"/>
                  <a:gd name="connsiteX1" fmla="*/ 303305 w 370632"/>
                  <a:gd name="connsiteY1" fmla="*/ 15780 h 520365"/>
                  <a:gd name="connsiteX2" fmla="*/ 303748 w 370632"/>
                  <a:gd name="connsiteY2" fmla="*/ 16020 h 520365"/>
                  <a:gd name="connsiteX3" fmla="*/ 369894 w 370632"/>
                  <a:gd name="connsiteY3" fmla="*/ 178118 h 520365"/>
                  <a:gd name="connsiteX4" fmla="*/ 369654 w 370632"/>
                  <a:gd name="connsiteY4" fmla="*/ 184560 h 520365"/>
                  <a:gd name="connsiteX5" fmla="*/ 369894 w 370632"/>
                  <a:gd name="connsiteY5" fmla="*/ 178118 h 520365"/>
                  <a:gd name="connsiteX6" fmla="*/ 367421 w 370632"/>
                  <a:gd name="connsiteY6" fmla="*/ 207187 h 520365"/>
                  <a:gd name="connsiteX7" fmla="*/ 368141 w 370632"/>
                  <a:gd name="connsiteY7" fmla="*/ 200782 h 520365"/>
                  <a:gd name="connsiteX8" fmla="*/ 367421 w 370632"/>
                  <a:gd name="connsiteY8" fmla="*/ 207187 h 520365"/>
                  <a:gd name="connsiteX9" fmla="*/ 363896 w 370632"/>
                  <a:gd name="connsiteY9" fmla="*/ 227285 h 520365"/>
                  <a:gd name="connsiteX10" fmla="*/ 364893 w 370632"/>
                  <a:gd name="connsiteY10" fmla="*/ 222505 h 520365"/>
                  <a:gd name="connsiteX11" fmla="*/ 363896 w 370632"/>
                  <a:gd name="connsiteY11" fmla="*/ 227285 h 520365"/>
                  <a:gd name="connsiteX12" fmla="*/ 359116 w 370632"/>
                  <a:gd name="connsiteY12" fmla="*/ 245095 h 520365"/>
                  <a:gd name="connsiteX13" fmla="*/ 360150 w 370632"/>
                  <a:gd name="connsiteY13" fmla="*/ 241828 h 520365"/>
                  <a:gd name="connsiteX14" fmla="*/ 359116 w 370632"/>
                  <a:gd name="connsiteY14" fmla="*/ 245095 h 520365"/>
                  <a:gd name="connsiteX15" fmla="*/ 353118 w 370632"/>
                  <a:gd name="connsiteY15" fmla="*/ 261041 h 520365"/>
                  <a:gd name="connsiteX16" fmla="*/ 354151 w 370632"/>
                  <a:gd name="connsiteY16" fmla="*/ 258771 h 520365"/>
                  <a:gd name="connsiteX17" fmla="*/ 353118 w 370632"/>
                  <a:gd name="connsiteY17" fmla="*/ 261041 h 520365"/>
                  <a:gd name="connsiteX18" fmla="*/ 345754 w 370632"/>
                  <a:gd name="connsiteY18" fmla="*/ 275455 h 520365"/>
                  <a:gd name="connsiteX19" fmla="*/ 346917 w 370632"/>
                  <a:gd name="connsiteY19" fmla="*/ 273628 h 520365"/>
                  <a:gd name="connsiteX20" fmla="*/ 345754 w 370632"/>
                  <a:gd name="connsiteY20" fmla="*/ 275455 h 520365"/>
                  <a:gd name="connsiteX21" fmla="*/ 336803 w 370632"/>
                  <a:gd name="connsiteY21" fmla="*/ 288337 h 520365"/>
                  <a:gd name="connsiteX22" fmla="*/ 338427 w 370632"/>
                  <a:gd name="connsiteY22" fmla="*/ 286381 h 520365"/>
                  <a:gd name="connsiteX23" fmla="*/ 336803 w 370632"/>
                  <a:gd name="connsiteY23" fmla="*/ 288337 h 520365"/>
                  <a:gd name="connsiteX24" fmla="*/ 328295 w 370632"/>
                  <a:gd name="connsiteY24" fmla="*/ 297879 h 520365"/>
                  <a:gd name="connsiteX25" fmla="*/ 326855 w 370632"/>
                  <a:gd name="connsiteY25" fmla="*/ 299079 h 520365"/>
                  <a:gd name="connsiteX26" fmla="*/ 328756 w 370632"/>
                  <a:gd name="connsiteY26" fmla="*/ 297362 h 520365"/>
                  <a:gd name="connsiteX27" fmla="*/ 328295 w 370632"/>
                  <a:gd name="connsiteY27" fmla="*/ 297879 h 520365"/>
                  <a:gd name="connsiteX28" fmla="*/ 314840 w 370632"/>
                  <a:gd name="connsiteY28" fmla="*/ 308620 h 520365"/>
                  <a:gd name="connsiteX29" fmla="*/ 317313 w 370632"/>
                  <a:gd name="connsiteY29" fmla="*/ 306941 h 520365"/>
                  <a:gd name="connsiteX30" fmla="*/ 314840 w 370632"/>
                  <a:gd name="connsiteY30" fmla="*/ 308620 h 520365"/>
                  <a:gd name="connsiteX31" fmla="*/ 302309 w 370632"/>
                  <a:gd name="connsiteY31" fmla="*/ 315818 h 520365"/>
                  <a:gd name="connsiteX32" fmla="*/ 305169 w 370632"/>
                  <a:gd name="connsiteY32" fmla="*/ 314379 h 520365"/>
                  <a:gd name="connsiteX33" fmla="*/ 302309 w 370632"/>
                  <a:gd name="connsiteY33" fmla="*/ 315818 h 520365"/>
                  <a:gd name="connsiteX34" fmla="*/ 289426 w 370632"/>
                  <a:gd name="connsiteY34" fmla="*/ 321078 h 520365"/>
                  <a:gd name="connsiteX35" fmla="*/ 292453 w 370632"/>
                  <a:gd name="connsiteY35" fmla="*/ 320008 h 520365"/>
                  <a:gd name="connsiteX36" fmla="*/ 289426 w 370632"/>
                  <a:gd name="connsiteY36" fmla="*/ 321078 h 520365"/>
                  <a:gd name="connsiteX37" fmla="*/ 276507 w 370632"/>
                  <a:gd name="connsiteY37" fmla="*/ 324696 h 520365"/>
                  <a:gd name="connsiteX38" fmla="*/ 279091 w 370632"/>
                  <a:gd name="connsiteY38" fmla="*/ 324068 h 520365"/>
                  <a:gd name="connsiteX39" fmla="*/ 276507 w 370632"/>
                  <a:gd name="connsiteY39" fmla="*/ 324696 h 520365"/>
                  <a:gd name="connsiteX40" fmla="*/ 264806 w 370632"/>
                  <a:gd name="connsiteY40" fmla="*/ 326800 h 520365"/>
                  <a:gd name="connsiteX41" fmla="*/ 263699 w 370632"/>
                  <a:gd name="connsiteY41" fmla="*/ 326966 h 520365"/>
                  <a:gd name="connsiteX42" fmla="*/ 264806 w 370632"/>
                  <a:gd name="connsiteY42" fmla="*/ 326800 h 520365"/>
                  <a:gd name="connsiteX43" fmla="*/ 222524 w 370632"/>
                  <a:gd name="connsiteY43" fmla="*/ 88607 h 520365"/>
                  <a:gd name="connsiteX44" fmla="*/ 227580 w 370632"/>
                  <a:gd name="connsiteY44" fmla="*/ 89087 h 520365"/>
                  <a:gd name="connsiteX45" fmla="*/ 222524 w 370632"/>
                  <a:gd name="connsiteY45" fmla="*/ 88607 h 520365"/>
                  <a:gd name="connsiteX46" fmla="*/ 233228 w 370632"/>
                  <a:gd name="connsiteY46" fmla="*/ 90434 h 520365"/>
                  <a:gd name="connsiteX47" fmla="*/ 237528 w 370632"/>
                  <a:gd name="connsiteY47" fmla="*/ 91818 h 520365"/>
                  <a:gd name="connsiteX48" fmla="*/ 233228 w 370632"/>
                  <a:gd name="connsiteY48" fmla="*/ 90434 h 520365"/>
                  <a:gd name="connsiteX49" fmla="*/ 242880 w 370632"/>
                  <a:gd name="connsiteY49" fmla="*/ 94421 h 520365"/>
                  <a:gd name="connsiteX50" fmla="*/ 246184 w 370632"/>
                  <a:gd name="connsiteY50" fmla="*/ 96525 h 520365"/>
                  <a:gd name="connsiteX51" fmla="*/ 242880 w 370632"/>
                  <a:gd name="connsiteY51" fmla="*/ 94421 h 520365"/>
                  <a:gd name="connsiteX52" fmla="*/ 251444 w 370632"/>
                  <a:gd name="connsiteY52" fmla="*/ 100936 h 520365"/>
                  <a:gd name="connsiteX53" fmla="*/ 253640 w 370632"/>
                  <a:gd name="connsiteY53" fmla="*/ 103316 h 520365"/>
                  <a:gd name="connsiteX54" fmla="*/ 251444 w 370632"/>
                  <a:gd name="connsiteY54" fmla="*/ 100936 h 520365"/>
                  <a:gd name="connsiteX55" fmla="*/ 258568 w 370632"/>
                  <a:gd name="connsiteY55" fmla="*/ 110293 h 520365"/>
                  <a:gd name="connsiteX56" fmla="*/ 259952 w 370632"/>
                  <a:gd name="connsiteY56" fmla="*/ 112766 h 520365"/>
                  <a:gd name="connsiteX57" fmla="*/ 258568 w 370632"/>
                  <a:gd name="connsiteY57" fmla="*/ 110293 h 520365"/>
                  <a:gd name="connsiteX58" fmla="*/ 264160 w 370632"/>
                  <a:gd name="connsiteY58" fmla="*/ 122898 h 520365"/>
                  <a:gd name="connsiteX59" fmla="*/ 264917 w 370632"/>
                  <a:gd name="connsiteY59" fmla="*/ 125279 h 520365"/>
                  <a:gd name="connsiteX60" fmla="*/ 264160 w 370632"/>
                  <a:gd name="connsiteY60" fmla="*/ 122898 h 520365"/>
                  <a:gd name="connsiteX61" fmla="*/ 268073 w 370632"/>
                  <a:gd name="connsiteY61" fmla="*/ 139970 h 520365"/>
                  <a:gd name="connsiteX62" fmla="*/ 268276 w 370632"/>
                  <a:gd name="connsiteY62" fmla="*/ 141114 h 520365"/>
                  <a:gd name="connsiteX63" fmla="*/ 268073 w 370632"/>
                  <a:gd name="connsiteY63" fmla="*/ 139970 h 520365"/>
                  <a:gd name="connsiteX64" fmla="*/ 265950 w 370632"/>
                  <a:gd name="connsiteY64" fmla="*/ 199989 h 520365"/>
                  <a:gd name="connsiteX65" fmla="*/ 265711 w 370632"/>
                  <a:gd name="connsiteY65" fmla="*/ 200782 h 520365"/>
                  <a:gd name="connsiteX66" fmla="*/ 265950 w 370632"/>
                  <a:gd name="connsiteY66" fmla="*/ 199989 h 520365"/>
                  <a:gd name="connsiteX67" fmla="*/ 229039 w 370632"/>
                  <a:gd name="connsiteY67" fmla="*/ 239447 h 520365"/>
                  <a:gd name="connsiteX68" fmla="*/ 225052 w 370632"/>
                  <a:gd name="connsiteY68" fmla="*/ 239798 h 520365"/>
                  <a:gd name="connsiteX69" fmla="*/ 229039 w 370632"/>
                  <a:gd name="connsiteY69" fmla="*/ 239447 h 520365"/>
                  <a:gd name="connsiteX70" fmla="*/ 239780 w 370632"/>
                  <a:gd name="connsiteY70" fmla="*/ 236310 h 520365"/>
                  <a:gd name="connsiteX71" fmla="*/ 234538 w 370632"/>
                  <a:gd name="connsiteY71" fmla="*/ 237989 h 520365"/>
                  <a:gd name="connsiteX72" fmla="*/ 239780 w 370632"/>
                  <a:gd name="connsiteY72" fmla="*/ 236310 h 520365"/>
                  <a:gd name="connsiteX73" fmla="*/ 248694 w 370632"/>
                  <a:gd name="connsiteY73" fmla="*/ 230976 h 520365"/>
                  <a:gd name="connsiteX74" fmla="*/ 244486 w 370632"/>
                  <a:gd name="connsiteY74" fmla="*/ 233726 h 520365"/>
                  <a:gd name="connsiteX75" fmla="*/ 248694 w 370632"/>
                  <a:gd name="connsiteY75" fmla="*/ 230976 h 520365"/>
                  <a:gd name="connsiteX76" fmla="*/ 260469 w 370632"/>
                  <a:gd name="connsiteY76" fmla="*/ 215547 h 520365"/>
                  <a:gd name="connsiteX77" fmla="*/ 259085 w 370632"/>
                  <a:gd name="connsiteY77" fmla="*/ 217965 h 520365"/>
                  <a:gd name="connsiteX78" fmla="*/ 254397 w 370632"/>
                  <a:gd name="connsiteY78" fmla="*/ 225163 h 520365"/>
                  <a:gd name="connsiteX79" fmla="*/ 255947 w 370632"/>
                  <a:gd name="connsiteY79" fmla="*/ 223372 h 520365"/>
                  <a:gd name="connsiteX80" fmla="*/ 253326 w 370632"/>
                  <a:gd name="connsiteY80" fmla="*/ 226399 h 520365"/>
                  <a:gd name="connsiteX81" fmla="*/ 253769 w 370632"/>
                  <a:gd name="connsiteY81" fmla="*/ 225882 h 520365"/>
                  <a:gd name="connsiteX82" fmla="*/ 233080 w 370632"/>
                  <a:gd name="connsiteY82" fmla="*/ 238377 h 520365"/>
                  <a:gd name="connsiteX83" fmla="*/ 232730 w 370632"/>
                  <a:gd name="connsiteY83" fmla="*/ 238451 h 520365"/>
                  <a:gd name="connsiteX84" fmla="*/ 217504 w 370632"/>
                  <a:gd name="connsiteY84" fmla="*/ 240241 h 520365"/>
                  <a:gd name="connsiteX85" fmla="*/ 100327 w 370632"/>
                  <a:gd name="connsiteY85" fmla="*/ 240241 h 520365"/>
                  <a:gd name="connsiteX86" fmla="*/ 100327 w 370632"/>
                  <a:gd name="connsiteY86" fmla="*/ 88367 h 520365"/>
                  <a:gd name="connsiteX87" fmla="*/ 217504 w 370632"/>
                  <a:gd name="connsiteY87" fmla="*/ 88367 h 520365"/>
                  <a:gd name="connsiteX88" fmla="*/ 229149 w 370632"/>
                  <a:gd name="connsiteY88" fmla="*/ 89437 h 520365"/>
                  <a:gd name="connsiteX89" fmla="*/ 230386 w 370632"/>
                  <a:gd name="connsiteY89" fmla="*/ 89751 h 520365"/>
                  <a:gd name="connsiteX90" fmla="*/ 239060 w 370632"/>
                  <a:gd name="connsiteY90" fmla="*/ 92538 h 520365"/>
                  <a:gd name="connsiteX91" fmla="*/ 241164 w 370632"/>
                  <a:gd name="connsiteY91" fmla="*/ 93572 h 520365"/>
                  <a:gd name="connsiteX92" fmla="*/ 247568 w 370632"/>
                  <a:gd name="connsiteY92" fmla="*/ 97632 h 520365"/>
                  <a:gd name="connsiteX93" fmla="*/ 250115 w 370632"/>
                  <a:gd name="connsiteY93" fmla="*/ 99773 h 520365"/>
                  <a:gd name="connsiteX94" fmla="*/ 254766 w 370632"/>
                  <a:gd name="connsiteY94" fmla="*/ 104867 h 520365"/>
                  <a:gd name="connsiteX95" fmla="*/ 257387 w 370632"/>
                  <a:gd name="connsiteY95" fmla="*/ 108558 h 520365"/>
                  <a:gd name="connsiteX96" fmla="*/ 260764 w 370632"/>
                  <a:gd name="connsiteY96" fmla="*/ 114611 h 520365"/>
                  <a:gd name="connsiteX97" fmla="*/ 263034 w 370632"/>
                  <a:gd name="connsiteY97" fmla="*/ 120148 h 520365"/>
                  <a:gd name="connsiteX98" fmla="*/ 265378 w 370632"/>
                  <a:gd name="connsiteY98" fmla="*/ 127383 h 520365"/>
                  <a:gd name="connsiteX99" fmla="*/ 266929 w 370632"/>
                  <a:gd name="connsiteY99" fmla="*/ 134507 h 520365"/>
                  <a:gd name="connsiteX100" fmla="*/ 268442 w 370632"/>
                  <a:gd name="connsiteY100" fmla="*/ 143384 h 520365"/>
                  <a:gd name="connsiteX101" fmla="*/ 268995 w 370632"/>
                  <a:gd name="connsiteY101" fmla="*/ 151782 h 520365"/>
                  <a:gd name="connsiteX102" fmla="*/ 269549 w 370632"/>
                  <a:gd name="connsiteY102" fmla="*/ 161490 h 520365"/>
                  <a:gd name="connsiteX103" fmla="*/ 269439 w 370632"/>
                  <a:gd name="connsiteY103" fmla="*/ 166934 h 520365"/>
                  <a:gd name="connsiteX104" fmla="*/ 268885 w 370632"/>
                  <a:gd name="connsiteY104" fmla="*/ 179779 h 520365"/>
                  <a:gd name="connsiteX105" fmla="*/ 268368 w 370632"/>
                  <a:gd name="connsiteY105" fmla="*/ 185076 h 520365"/>
                  <a:gd name="connsiteX106" fmla="*/ 266264 w 370632"/>
                  <a:gd name="connsiteY106" fmla="*/ 198235 h 520365"/>
                  <a:gd name="connsiteX107" fmla="*/ 265748 w 370632"/>
                  <a:gd name="connsiteY107" fmla="*/ 200856 h 520365"/>
                  <a:gd name="connsiteX108" fmla="*/ 262518 w 370632"/>
                  <a:gd name="connsiteY108" fmla="*/ 210712 h 520365"/>
                  <a:gd name="connsiteX109" fmla="*/ 261244 w 370632"/>
                  <a:gd name="connsiteY109" fmla="*/ 214052 h 520365"/>
                  <a:gd name="connsiteX110" fmla="*/ 261687 w 370632"/>
                  <a:gd name="connsiteY110" fmla="*/ 213185 h 520365"/>
                  <a:gd name="connsiteX111" fmla="*/ 261060 w 370632"/>
                  <a:gd name="connsiteY111" fmla="*/ 214624 h 520365"/>
                  <a:gd name="connsiteX112" fmla="*/ 261263 w 370632"/>
                  <a:gd name="connsiteY112" fmla="*/ 214071 h 520365"/>
                  <a:gd name="connsiteX113" fmla="*/ 260469 w 370632"/>
                  <a:gd name="connsiteY113" fmla="*/ 215547 h 520365"/>
                  <a:gd name="connsiteX114" fmla="*/ 100290 w 370632"/>
                  <a:gd name="connsiteY114" fmla="*/ 314434 h 520365"/>
                  <a:gd name="connsiteX115" fmla="*/ 225310 w 370632"/>
                  <a:gd name="connsiteY115" fmla="*/ 328590 h 520365"/>
                  <a:gd name="connsiteX116" fmla="*/ 284462 w 370632"/>
                  <a:gd name="connsiteY116" fmla="*/ 322739 h 520365"/>
                  <a:gd name="connsiteX117" fmla="*/ 286289 w 370632"/>
                  <a:gd name="connsiteY117" fmla="*/ 322186 h 520365"/>
                  <a:gd name="connsiteX118" fmla="*/ 296034 w 370632"/>
                  <a:gd name="connsiteY118" fmla="*/ 318716 h 520365"/>
                  <a:gd name="connsiteX119" fmla="*/ 299097 w 370632"/>
                  <a:gd name="connsiteY119" fmla="*/ 317405 h 520365"/>
                  <a:gd name="connsiteX120" fmla="*/ 307771 w 370632"/>
                  <a:gd name="connsiteY120" fmla="*/ 313105 h 520365"/>
                  <a:gd name="connsiteX121" fmla="*/ 311426 w 370632"/>
                  <a:gd name="connsiteY121" fmla="*/ 310909 h 520365"/>
                  <a:gd name="connsiteX122" fmla="*/ 319214 w 370632"/>
                  <a:gd name="connsiteY122" fmla="*/ 305667 h 520365"/>
                  <a:gd name="connsiteX123" fmla="*/ 322961 w 370632"/>
                  <a:gd name="connsiteY123" fmla="*/ 302567 h 520365"/>
                  <a:gd name="connsiteX124" fmla="*/ 328442 w 370632"/>
                  <a:gd name="connsiteY124" fmla="*/ 298064 h 520365"/>
                  <a:gd name="connsiteX125" fmla="*/ 330270 w 370632"/>
                  <a:gd name="connsiteY125" fmla="*/ 295997 h 520365"/>
                  <a:gd name="connsiteX126" fmla="*/ 332410 w 370632"/>
                  <a:gd name="connsiteY126" fmla="*/ 293579 h 520365"/>
                  <a:gd name="connsiteX127" fmla="*/ 339811 w 370632"/>
                  <a:gd name="connsiteY127" fmla="*/ 284702 h 520365"/>
                  <a:gd name="connsiteX128" fmla="*/ 341878 w 370632"/>
                  <a:gd name="connsiteY128" fmla="*/ 281601 h 520365"/>
                  <a:gd name="connsiteX129" fmla="*/ 348209 w 370632"/>
                  <a:gd name="connsiteY129" fmla="*/ 271450 h 520365"/>
                  <a:gd name="connsiteX130" fmla="*/ 350405 w 370632"/>
                  <a:gd name="connsiteY130" fmla="*/ 267076 h 520365"/>
                  <a:gd name="connsiteX131" fmla="*/ 355425 w 370632"/>
                  <a:gd name="connsiteY131" fmla="*/ 255984 h 520365"/>
                  <a:gd name="connsiteX132" fmla="*/ 357381 w 370632"/>
                  <a:gd name="connsiteY132" fmla="*/ 250576 h 520365"/>
                  <a:gd name="connsiteX133" fmla="*/ 361441 w 370632"/>
                  <a:gd name="connsiteY133" fmla="*/ 237879 h 520365"/>
                  <a:gd name="connsiteX134" fmla="*/ 362918 w 370632"/>
                  <a:gd name="connsiteY134" fmla="*/ 232065 h 520365"/>
                  <a:gd name="connsiteX135" fmla="*/ 366148 w 370632"/>
                  <a:gd name="connsiteY135" fmla="*/ 216470 h 520365"/>
                  <a:gd name="connsiteX136" fmla="*/ 366978 w 370632"/>
                  <a:gd name="connsiteY136" fmla="*/ 211450 h 520365"/>
                  <a:gd name="connsiteX137" fmla="*/ 369452 w 370632"/>
                  <a:gd name="connsiteY137" fmla="*/ 189653 h 520365"/>
                  <a:gd name="connsiteX138" fmla="*/ 369562 w 370632"/>
                  <a:gd name="connsiteY138" fmla="*/ 188454 h 520365"/>
                  <a:gd name="connsiteX139" fmla="*/ 370633 w 370632"/>
                  <a:gd name="connsiteY139" fmla="*/ 160770 h 520365"/>
                  <a:gd name="connsiteX140" fmla="*/ 367089 w 370632"/>
                  <a:gd name="connsiteY140" fmla="*/ 114464 h 520365"/>
                  <a:gd name="connsiteX141" fmla="*/ 366259 w 370632"/>
                  <a:gd name="connsiteY141" fmla="*/ 110256 h 520365"/>
                  <a:gd name="connsiteX142" fmla="*/ 363084 w 370632"/>
                  <a:gd name="connsiteY142" fmla="*/ 95417 h 520365"/>
                  <a:gd name="connsiteX143" fmla="*/ 361183 w 370632"/>
                  <a:gd name="connsiteY143" fmla="*/ 89050 h 520365"/>
                  <a:gd name="connsiteX144" fmla="*/ 357639 w 370632"/>
                  <a:gd name="connsiteY144" fmla="*/ 78272 h 520365"/>
                  <a:gd name="connsiteX145" fmla="*/ 354816 w 370632"/>
                  <a:gd name="connsiteY145" fmla="*/ 71628 h 520365"/>
                  <a:gd name="connsiteX146" fmla="*/ 350718 w 370632"/>
                  <a:gd name="connsiteY146" fmla="*/ 62843 h 520365"/>
                  <a:gd name="connsiteX147" fmla="*/ 347378 w 370632"/>
                  <a:gd name="connsiteY147" fmla="*/ 57121 h 520365"/>
                  <a:gd name="connsiteX148" fmla="*/ 342413 w 370632"/>
                  <a:gd name="connsiteY148" fmla="*/ 49167 h 520365"/>
                  <a:gd name="connsiteX149" fmla="*/ 339239 w 370632"/>
                  <a:gd name="connsiteY149" fmla="*/ 45143 h 520365"/>
                  <a:gd name="connsiteX150" fmla="*/ 332798 w 370632"/>
                  <a:gd name="connsiteY150" fmla="*/ 37299 h 520365"/>
                  <a:gd name="connsiteX151" fmla="*/ 332281 w 370632"/>
                  <a:gd name="connsiteY151" fmla="*/ 36856 h 520365"/>
                  <a:gd name="connsiteX152" fmla="*/ 322702 w 370632"/>
                  <a:gd name="connsiteY152" fmla="*/ 27868 h 520365"/>
                  <a:gd name="connsiteX153" fmla="*/ 320506 w 370632"/>
                  <a:gd name="connsiteY153" fmla="*/ 26429 h 520365"/>
                  <a:gd name="connsiteX154" fmla="*/ 306351 w 370632"/>
                  <a:gd name="connsiteY154" fmla="*/ 17312 h 520365"/>
                  <a:gd name="connsiteX155" fmla="*/ 301810 w 370632"/>
                  <a:gd name="connsiteY155" fmla="*/ 14894 h 520365"/>
                  <a:gd name="connsiteX156" fmla="*/ 283391 w 370632"/>
                  <a:gd name="connsiteY156" fmla="*/ 7770 h 520365"/>
                  <a:gd name="connsiteX157" fmla="*/ 279054 w 370632"/>
                  <a:gd name="connsiteY157" fmla="*/ 6497 h 520365"/>
                  <a:gd name="connsiteX158" fmla="*/ 257497 w 370632"/>
                  <a:gd name="connsiteY158" fmla="*/ 2196 h 520365"/>
                  <a:gd name="connsiteX159" fmla="*/ 252994 w 370632"/>
                  <a:gd name="connsiteY159" fmla="*/ 1606 h 520365"/>
                  <a:gd name="connsiteX160" fmla="*/ 228171 w 370632"/>
                  <a:gd name="connsiteY160" fmla="*/ 166 h 520365"/>
                  <a:gd name="connsiteX161" fmla="*/ 225347 w 370632"/>
                  <a:gd name="connsiteY161" fmla="*/ 0 h 520365"/>
                  <a:gd name="connsiteX162" fmla="*/ 0 w 370632"/>
                  <a:gd name="connsiteY162" fmla="*/ 0 h 520365"/>
                  <a:gd name="connsiteX163" fmla="*/ 0 w 370632"/>
                  <a:gd name="connsiteY163" fmla="*/ 520365 h 520365"/>
                  <a:gd name="connsiteX164" fmla="*/ 100327 w 370632"/>
                  <a:gd name="connsiteY164" fmla="*/ 520365 h 520365"/>
                  <a:gd name="connsiteX165" fmla="*/ 100327 w 370632"/>
                  <a:gd name="connsiteY165" fmla="*/ 314434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</a:cxnLst>
                <a:rect l="l" t="t" r="r" b="b"/>
                <a:pathLst>
                  <a:path w="370632" h="520365">
                    <a:moveTo>
                      <a:pt x="303748" y="16020"/>
                    </a:moveTo>
                    <a:cubicBezTo>
                      <a:pt x="303637" y="15946"/>
                      <a:pt x="303472" y="15854"/>
                      <a:pt x="303305" y="15780"/>
                    </a:cubicBezTo>
                    <a:cubicBezTo>
                      <a:pt x="303472" y="15854"/>
                      <a:pt x="303619" y="15946"/>
                      <a:pt x="303748" y="16020"/>
                    </a:cubicBezTo>
                    <a:moveTo>
                      <a:pt x="369894" y="178118"/>
                    </a:moveTo>
                    <a:cubicBezTo>
                      <a:pt x="369821" y="180259"/>
                      <a:pt x="369784" y="182492"/>
                      <a:pt x="369654" y="184560"/>
                    </a:cubicBezTo>
                    <a:cubicBezTo>
                      <a:pt x="369784" y="182492"/>
                      <a:pt x="369821" y="180222"/>
                      <a:pt x="369894" y="178118"/>
                    </a:cubicBezTo>
                    <a:moveTo>
                      <a:pt x="367421" y="207187"/>
                    </a:moveTo>
                    <a:cubicBezTo>
                      <a:pt x="367698" y="205119"/>
                      <a:pt x="367938" y="202923"/>
                      <a:pt x="368141" y="200782"/>
                    </a:cubicBezTo>
                    <a:cubicBezTo>
                      <a:pt x="367938" y="202942"/>
                      <a:pt x="367753" y="205083"/>
                      <a:pt x="367421" y="207187"/>
                    </a:cubicBezTo>
                    <a:moveTo>
                      <a:pt x="363896" y="227285"/>
                    </a:moveTo>
                    <a:cubicBezTo>
                      <a:pt x="364247" y="225735"/>
                      <a:pt x="364579" y="224111"/>
                      <a:pt x="364893" y="222505"/>
                    </a:cubicBezTo>
                    <a:cubicBezTo>
                      <a:pt x="364560" y="224092"/>
                      <a:pt x="364247" y="225679"/>
                      <a:pt x="363896" y="227285"/>
                    </a:cubicBezTo>
                    <a:moveTo>
                      <a:pt x="359116" y="245095"/>
                    </a:moveTo>
                    <a:cubicBezTo>
                      <a:pt x="359467" y="244025"/>
                      <a:pt x="359836" y="242954"/>
                      <a:pt x="360150" y="241828"/>
                    </a:cubicBezTo>
                    <a:cubicBezTo>
                      <a:pt x="359836" y="242954"/>
                      <a:pt x="359467" y="244025"/>
                      <a:pt x="359116" y="245095"/>
                    </a:cubicBezTo>
                    <a:moveTo>
                      <a:pt x="353118" y="261041"/>
                    </a:moveTo>
                    <a:cubicBezTo>
                      <a:pt x="353468" y="260284"/>
                      <a:pt x="353838" y="259565"/>
                      <a:pt x="354151" y="258771"/>
                    </a:cubicBezTo>
                    <a:cubicBezTo>
                      <a:pt x="353819" y="259583"/>
                      <a:pt x="353468" y="260284"/>
                      <a:pt x="353118" y="261041"/>
                    </a:cubicBezTo>
                    <a:moveTo>
                      <a:pt x="345754" y="275455"/>
                    </a:moveTo>
                    <a:cubicBezTo>
                      <a:pt x="346104" y="274828"/>
                      <a:pt x="346510" y="274255"/>
                      <a:pt x="346917" y="273628"/>
                    </a:cubicBezTo>
                    <a:cubicBezTo>
                      <a:pt x="346510" y="274255"/>
                      <a:pt x="346104" y="274809"/>
                      <a:pt x="345754" y="275455"/>
                    </a:cubicBezTo>
                    <a:moveTo>
                      <a:pt x="336803" y="288337"/>
                    </a:moveTo>
                    <a:cubicBezTo>
                      <a:pt x="337356" y="287654"/>
                      <a:pt x="337910" y="287064"/>
                      <a:pt x="338427" y="286381"/>
                    </a:cubicBezTo>
                    <a:cubicBezTo>
                      <a:pt x="337910" y="287064"/>
                      <a:pt x="337319" y="287691"/>
                      <a:pt x="336803" y="288337"/>
                    </a:cubicBezTo>
                    <a:moveTo>
                      <a:pt x="328295" y="297879"/>
                    </a:moveTo>
                    <a:cubicBezTo>
                      <a:pt x="327815" y="298322"/>
                      <a:pt x="327335" y="298636"/>
                      <a:pt x="326855" y="299079"/>
                    </a:cubicBezTo>
                    <a:cubicBezTo>
                      <a:pt x="327483" y="298488"/>
                      <a:pt x="328128" y="297971"/>
                      <a:pt x="328756" y="297362"/>
                    </a:cubicBezTo>
                    <a:cubicBezTo>
                      <a:pt x="328571" y="297528"/>
                      <a:pt x="328442" y="297713"/>
                      <a:pt x="328295" y="297879"/>
                    </a:cubicBezTo>
                    <a:moveTo>
                      <a:pt x="314840" y="308620"/>
                    </a:moveTo>
                    <a:cubicBezTo>
                      <a:pt x="315671" y="308067"/>
                      <a:pt x="316520" y="307550"/>
                      <a:pt x="317313" y="306941"/>
                    </a:cubicBezTo>
                    <a:cubicBezTo>
                      <a:pt x="316520" y="307550"/>
                      <a:pt x="315671" y="308067"/>
                      <a:pt x="314840" y="308620"/>
                    </a:cubicBezTo>
                    <a:moveTo>
                      <a:pt x="302309" y="315818"/>
                    </a:moveTo>
                    <a:cubicBezTo>
                      <a:pt x="303268" y="315375"/>
                      <a:pt x="304210" y="314895"/>
                      <a:pt x="305169" y="314379"/>
                    </a:cubicBezTo>
                    <a:cubicBezTo>
                      <a:pt x="304228" y="314914"/>
                      <a:pt x="303268" y="315375"/>
                      <a:pt x="302309" y="315818"/>
                    </a:cubicBezTo>
                    <a:moveTo>
                      <a:pt x="289426" y="321078"/>
                    </a:moveTo>
                    <a:cubicBezTo>
                      <a:pt x="290460" y="320765"/>
                      <a:pt x="291457" y="320358"/>
                      <a:pt x="292453" y="320008"/>
                    </a:cubicBezTo>
                    <a:cubicBezTo>
                      <a:pt x="291457" y="320358"/>
                      <a:pt x="290460" y="320746"/>
                      <a:pt x="289426" y="321078"/>
                    </a:cubicBezTo>
                    <a:moveTo>
                      <a:pt x="276507" y="324696"/>
                    </a:moveTo>
                    <a:cubicBezTo>
                      <a:pt x="277375" y="324493"/>
                      <a:pt x="278223" y="324253"/>
                      <a:pt x="279091" y="324068"/>
                    </a:cubicBezTo>
                    <a:cubicBezTo>
                      <a:pt x="278205" y="324253"/>
                      <a:pt x="277375" y="324493"/>
                      <a:pt x="276507" y="324696"/>
                    </a:cubicBezTo>
                    <a:moveTo>
                      <a:pt x="264806" y="326800"/>
                    </a:moveTo>
                    <a:cubicBezTo>
                      <a:pt x="264455" y="326836"/>
                      <a:pt x="264086" y="326910"/>
                      <a:pt x="263699" y="326966"/>
                    </a:cubicBezTo>
                    <a:cubicBezTo>
                      <a:pt x="264086" y="326910"/>
                      <a:pt x="264455" y="326836"/>
                      <a:pt x="264806" y="326800"/>
                    </a:cubicBezTo>
                    <a:moveTo>
                      <a:pt x="222524" y="88607"/>
                    </a:moveTo>
                    <a:cubicBezTo>
                      <a:pt x="224240" y="88718"/>
                      <a:pt x="225901" y="88810"/>
                      <a:pt x="227580" y="89087"/>
                    </a:cubicBezTo>
                    <a:cubicBezTo>
                      <a:pt x="225975" y="88847"/>
                      <a:pt x="224240" y="88773"/>
                      <a:pt x="222524" y="88607"/>
                    </a:cubicBezTo>
                    <a:moveTo>
                      <a:pt x="233228" y="90434"/>
                    </a:moveTo>
                    <a:cubicBezTo>
                      <a:pt x="234705" y="90840"/>
                      <a:pt x="236126" y="91265"/>
                      <a:pt x="237528" y="91818"/>
                    </a:cubicBezTo>
                    <a:cubicBezTo>
                      <a:pt x="236163" y="91283"/>
                      <a:pt x="234686" y="90877"/>
                      <a:pt x="233228" y="90434"/>
                    </a:cubicBezTo>
                    <a:moveTo>
                      <a:pt x="242880" y="94421"/>
                    </a:moveTo>
                    <a:cubicBezTo>
                      <a:pt x="244043" y="95048"/>
                      <a:pt x="245114" y="95768"/>
                      <a:pt x="246184" y="96525"/>
                    </a:cubicBezTo>
                    <a:cubicBezTo>
                      <a:pt x="245114" y="95768"/>
                      <a:pt x="244043" y="95048"/>
                      <a:pt x="242880" y="94421"/>
                    </a:cubicBezTo>
                    <a:moveTo>
                      <a:pt x="251444" y="100936"/>
                    </a:moveTo>
                    <a:cubicBezTo>
                      <a:pt x="252201" y="101692"/>
                      <a:pt x="252920" y="102486"/>
                      <a:pt x="253640" y="103316"/>
                    </a:cubicBezTo>
                    <a:cubicBezTo>
                      <a:pt x="252902" y="102504"/>
                      <a:pt x="252201" y="101692"/>
                      <a:pt x="251444" y="100936"/>
                    </a:cubicBezTo>
                    <a:moveTo>
                      <a:pt x="258568" y="110293"/>
                    </a:moveTo>
                    <a:cubicBezTo>
                      <a:pt x="259048" y="111086"/>
                      <a:pt x="259528" y="111880"/>
                      <a:pt x="259952" y="112766"/>
                    </a:cubicBezTo>
                    <a:cubicBezTo>
                      <a:pt x="259509" y="111917"/>
                      <a:pt x="259085" y="111086"/>
                      <a:pt x="258568" y="110293"/>
                    </a:cubicBezTo>
                    <a:moveTo>
                      <a:pt x="264160" y="122898"/>
                    </a:moveTo>
                    <a:cubicBezTo>
                      <a:pt x="264400" y="123692"/>
                      <a:pt x="264677" y="124449"/>
                      <a:pt x="264917" y="125279"/>
                    </a:cubicBezTo>
                    <a:cubicBezTo>
                      <a:pt x="264677" y="124449"/>
                      <a:pt x="264400" y="123692"/>
                      <a:pt x="264160" y="122898"/>
                    </a:cubicBezTo>
                    <a:moveTo>
                      <a:pt x="268073" y="139970"/>
                    </a:moveTo>
                    <a:cubicBezTo>
                      <a:pt x="268110" y="140376"/>
                      <a:pt x="268239" y="140727"/>
                      <a:pt x="268276" y="141114"/>
                    </a:cubicBezTo>
                    <a:cubicBezTo>
                      <a:pt x="268220" y="140727"/>
                      <a:pt x="268110" y="140358"/>
                      <a:pt x="268073" y="139970"/>
                    </a:cubicBezTo>
                    <a:moveTo>
                      <a:pt x="265950" y="199989"/>
                    </a:moveTo>
                    <a:cubicBezTo>
                      <a:pt x="265913" y="200266"/>
                      <a:pt x="265784" y="200505"/>
                      <a:pt x="265711" y="200782"/>
                    </a:cubicBezTo>
                    <a:cubicBezTo>
                      <a:pt x="265803" y="200505"/>
                      <a:pt x="265913" y="200266"/>
                      <a:pt x="265950" y="199989"/>
                    </a:cubicBezTo>
                    <a:moveTo>
                      <a:pt x="229039" y="239447"/>
                    </a:moveTo>
                    <a:cubicBezTo>
                      <a:pt x="227765" y="239650"/>
                      <a:pt x="226381" y="239650"/>
                      <a:pt x="225052" y="239798"/>
                    </a:cubicBezTo>
                    <a:cubicBezTo>
                      <a:pt x="226381" y="239650"/>
                      <a:pt x="227821" y="239650"/>
                      <a:pt x="229039" y="239447"/>
                    </a:cubicBezTo>
                    <a:moveTo>
                      <a:pt x="239780" y="236310"/>
                    </a:moveTo>
                    <a:cubicBezTo>
                      <a:pt x="238100" y="237030"/>
                      <a:pt x="236329" y="237454"/>
                      <a:pt x="234538" y="237989"/>
                    </a:cubicBezTo>
                    <a:cubicBezTo>
                      <a:pt x="236329" y="237454"/>
                      <a:pt x="238156" y="237030"/>
                      <a:pt x="239780" y="236310"/>
                    </a:cubicBezTo>
                    <a:moveTo>
                      <a:pt x="248694" y="230976"/>
                    </a:moveTo>
                    <a:cubicBezTo>
                      <a:pt x="247384" y="232047"/>
                      <a:pt x="245908" y="232877"/>
                      <a:pt x="244486" y="233726"/>
                    </a:cubicBezTo>
                    <a:cubicBezTo>
                      <a:pt x="245908" y="232877"/>
                      <a:pt x="247384" y="232047"/>
                      <a:pt x="248694" y="230976"/>
                    </a:cubicBezTo>
                    <a:moveTo>
                      <a:pt x="260469" y="215547"/>
                    </a:moveTo>
                    <a:cubicBezTo>
                      <a:pt x="260063" y="216470"/>
                      <a:pt x="259509" y="217134"/>
                      <a:pt x="259085" y="217965"/>
                    </a:cubicBezTo>
                    <a:cubicBezTo>
                      <a:pt x="257645" y="220475"/>
                      <a:pt x="256224" y="222985"/>
                      <a:pt x="254397" y="225163"/>
                    </a:cubicBezTo>
                    <a:cubicBezTo>
                      <a:pt x="254914" y="224535"/>
                      <a:pt x="255468" y="224018"/>
                      <a:pt x="255947" y="223372"/>
                    </a:cubicBezTo>
                    <a:cubicBezTo>
                      <a:pt x="255117" y="224517"/>
                      <a:pt x="254194" y="225403"/>
                      <a:pt x="253326" y="226399"/>
                    </a:cubicBezTo>
                    <a:cubicBezTo>
                      <a:pt x="253493" y="226233"/>
                      <a:pt x="253603" y="226085"/>
                      <a:pt x="253769" y="225882"/>
                    </a:cubicBezTo>
                    <a:cubicBezTo>
                      <a:pt x="248639" y="231696"/>
                      <a:pt x="241921" y="236070"/>
                      <a:pt x="233080" y="238377"/>
                    </a:cubicBezTo>
                    <a:cubicBezTo>
                      <a:pt x="232970" y="238414"/>
                      <a:pt x="232841" y="238451"/>
                      <a:pt x="232730" y="238451"/>
                    </a:cubicBezTo>
                    <a:cubicBezTo>
                      <a:pt x="228190" y="239595"/>
                      <a:pt x="223151" y="240241"/>
                      <a:pt x="217504" y="240241"/>
                    </a:cubicBezTo>
                    <a:lnTo>
                      <a:pt x="100327" y="240241"/>
                    </a:lnTo>
                    <a:lnTo>
                      <a:pt x="100327" y="88367"/>
                    </a:lnTo>
                    <a:lnTo>
                      <a:pt x="217504" y="88367"/>
                    </a:lnTo>
                    <a:cubicBezTo>
                      <a:pt x="221638" y="88367"/>
                      <a:pt x="225495" y="88773"/>
                      <a:pt x="229149" y="89437"/>
                    </a:cubicBezTo>
                    <a:cubicBezTo>
                      <a:pt x="229592" y="89511"/>
                      <a:pt x="229980" y="89677"/>
                      <a:pt x="230386" y="89751"/>
                    </a:cubicBezTo>
                    <a:cubicBezTo>
                      <a:pt x="233450" y="90434"/>
                      <a:pt x="236347" y="91338"/>
                      <a:pt x="239060" y="92538"/>
                    </a:cubicBezTo>
                    <a:cubicBezTo>
                      <a:pt x="239780" y="92852"/>
                      <a:pt x="240444" y="93221"/>
                      <a:pt x="241164" y="93572"/>
                    </a:cubicBezTo>
                    <a:cubicBezTo>
                      <a:pt x="243434" y="94716"/>
                      <a:pt x="245575" y="96082"/>
                      <a:pt x="247568" y="97632"/>
                    </a:cubicBezTo>
                    <a:cubicBezTo>
                      <a:pt x="248436" y="98315"/>
                      <a:pt x="249285" y="99016"/>
                      <a:pt x="250115" y="99773"/>
                    </a:cubicBezTo>
                    <a:cubicBezTo>
                      <a:pt x="251795" y="101286"/>
                      <a:pt x="253345" y="103039"/>
                      <a:pt x="254766" y="104867"/>
                    </a:cubicBezTo>
                    <a:cubicBezTo>
                      <a:pt x="255689" y="106011"/>
                      <a:pt x="256556" y="107248"/>
                      <a:pt x="257387" y="108558"/>
                    </a:cubicBezTo>
                    <a:cubicBezTo>
                      <a:pt x="258623" y="110459"/>
                      <a:pt x="259731" y="112452"/>
                      <a:pt x="260764" y="114611"/>
                    </a:cubicBezTo>
                    <a:cubicBezTo>
                      <a:pt x="261558" y="116328"/>
                      <a:pt x="262315" y="118229"/>
                      <a:pt x="263034" y="120148"/>
                    </a:cubicBezTo>
                    <a:cubicBezTo>
                      <a:pt x="263902" y="122455"/>
                      <a:pt x="264714" y="124799"/>
                      <a:pt x="265378" y="127383"/>
                    </a:cubicBezTo>
                    <a:cubicBezTo>
                      <a:pt x="266006" y="129579"/>
                      <a:pt x="266449" y="132071"/>
                      <a:pt x="266929" y="134507"/>
                    </a:cubicBezTo>
                    <a:cubicBezTo>
                      <a:pt x="267482" y="137404"/>
                      <a:pt x="268073" y="140191"/>
                      <a:pt x="268442" y="143384"/>
                    </a:cubicBezTo>
                    <a:cubicBezTo>
                      <a:pt x="268719" y="145968"/>
                      <a:pt x="268793" y="148958"/>
                      <a:pt x="268995" y="151782"/>
                    </a:cubicBezTo>
                    <a:cubicBezTo>
                      <a:pt x="269236" y="154956"/>
                      <a:pt x="269512" y="158020"/>
                      <a:pt x="269549" y="161490"/>
                    </a:cubicBezTo>
                    <a:cubicBezTo>
                      <a:pt x="269549" y="163317"/>
                      <a:pt x="269475" y="165107"/>
                      <a:pt x="269439" y="166934"/>
                    </a:cubicBezTo>
                    <a:cubicBezTo>
                      <a:pt x="269365" y="171437"/>
                      <a:pt x="269199" y="175811"/>
                      <a:pt x="268885" y="179779"/>
                    </a:cubicBezTo>
                    <a:cubicBezTo>
                      <a:pt x="268719" y="181570"/>
                      <a:pt x="268534" y="183323"/>
                      <a:pt x="268368" y="185076"/>
                    </a:cubicBezTo>
                    <a:cubicBezTo>
                      <a:pt x="267814" y="189801"/>
                      <a:pt x="267132" y="194230"/>
                      <a:pt x="266264" y="198235"/>
                    </a:cubicBezTo>
                    <a:cubicBezTo>
                      <a:pt x="266061" y="199103"/>
                      <a:pt x="265950" y="199989"/>
                      <a:pt x="265748" y="200856"/>
                    </a:cubicBezTo>
                    <a:cubicBezTo>
                      <a:pt x="264825" y="204510"/>
                      <a:pt x="263680" y="207666"/>
                      <a:pt x="262518" y="210712"/>
                    </a:cubicBezTo>
                    <a:cubicBezTo>
                      <a:pt x="262074" y="211819"/>
                      <a:pt x="261761" y="213019"/>
                      <a:pt x="261244" y="214052"/>
                    </a:cubicBezTo>
                    <a:cubicBezTo>
                      <a:pt x="261410" y="213738"/>
                      <a:pt x="261558" y="213499"/>
                      <a:pt x="261687" y="213185"/>
                    </a:cubicBezTo>
                    <a:cubicBezTo>
                      <a:pt x="261484" y="213702"/>
                      <a:pt x="261244" y="214144"/>
                      <a:pt x="261060" y="214624"/>
                    </a:cubicBezTo>
                    <a:cubicBezTo>
                      <a:pt x="261134" y="214421"/>
                      <a:pt x="261170" y="214218"/>
                      <a:pt x="261263" y="214071"/>
                    </a:cubicBezTo>
                    <a:cubicBezTo>
                      <a:pt x="261023" y="214587"/>
                      <a:pt x="260746" y="215067"/>
                      <a:pt x="260469" y="215547"/>
                    </a:cubicBezTo>
                    <a:moveTo>
                      <a:pt x="100290" y="314434"/>
                    </a:moveTo>
                    <a:cubicBezTo>
                      <a:pt x="106048" y="316151"/>
                      <a:pt x="197553" y="327206"/>
                      <a:pt x="225310" y="328590"/>
                    </a:cubicBezTo>
                    <a:cubicBezTo>
                      <a:pt x="243453" y="329217"/>
                      <a:pt x="264290" y="328516"/>
                      <a:pt x="284462" y="322739"/>
                    </a:cubicBezTo>
                    <a:cubicBezTo>
                      <a:pt x="285053" y="322536"/>
                      <a:pt x="285698" y="322389"/>
                      <a:pt x="286289" y="322186"/>
                    </a:cubicBezTo>
                    <a:cubicBezTo>
                      <a:pt x="289593" y="321189"/>
                      <a:pt x="292804" y="320045"/>
                      <a:pt x="296034" y="318716"/>
                    </a:cubicBezTo>
                    <a:cubicBezTo>
                      <a:pt x="297067" y="318273"/>
                      <a:pt x="298064" y="317885"/>
                      <a:pt x="299097" y="317405"/>
                    </a:cubicBezTo>
                    <a:cubicBezTo>
                      <a:pt x="301995" y="316132"/>
                      <a:pt x="304911" y="314692"/>
                      <a:pt x="307771" y="313105"/>
                    </a:cubicBezTo>
                    <a:cubicBezTo>
                      <a:pt x="309008" y="312422"/>
                      <a:pt x="310189" y="311666"/>
                      <a:pt x="311426" y="310909"/>
                    </a:cubicBezTo>
                    <a:cubicBezTo>
                      <a:pt x="314047" y="309285"/>
                      <a:pt x="316667" y="307568"/>
                      <a:pt x="319214" y="305667"/>
                    </a:cubicBezTo>
                    <a:cubicBezTo>
                      <a:pt x="320488" y="304708"/>
                      <a:pt x="321724" y="303600"/>
                      <a:pt x="322961" y="302567"/>
                    </a:cubicBezTo>
                    <a:cubicBezTo>
                      <a:pt x="324788" y="301053"/>
                      <a:pt x="326652" y="299743"/>
                      <a:pt x="328442" y="298064"/>
                    </a:cubicBezTo>
                    <a:cubicBezTo>
                      <a:pt x="329070" y="297436"/>
                      <a:pt x="329642" y="296624"/>
                      <a:pt x="330270" y="295997"/>
                    </a:cubicBezTo>
                    <a:cubicBezTo>
                      <a:pt x="331026" y="295240"/>
                      <a:pt x="331709" y="294372"/>
                      <a:pt x="332410" y="293579"/>
                    </a:cubicBezTo>
                    <a:cubicBezTo>
                      <a:pt x="334994" y="290755"/>
                      <a:pt x="337504" y="287857"/>
                      <a:pt x="339811" y="284702"/>
                    </a:cubicBezTo>
                    <a:cubicBezTo>
                      <a:pt x="340568" y="283742"/>
                      <a:pt x="341195" y="282634"/>
                      <a:pt x="341878" y="281601"/>
                    </a:cubicBezTo>
                    <a:cubicBezTo>
                      <a:pt x="344112" y="278371"/>
                      <a:pt x="346252" y="275031"/>
                      <a:pt x="348209" y="271450"/>
                    </a:cubicBezTo>
                    <a:cubicBezTo>
                      <a:pt x="348965" y="270066"/>
                      <a:pt x="349648" y="268553"/>
                      <a:pt x="350405" y="267076"/>
                    </a:cubicBezTo>
                    <a:cubicBezTo>
                      <a:pt x="352195" y="263496"/>
                      <a:pt x="353875" y="259841"/>
                      <a:pt x="355425" y="255984"/>
                    </a:cubicBezTo>
                    <a:cubicBezTo>
                      <a:pt x="356145" y="254231"/>
                      <a:pt x="356735" y="252367"/>
                      <a:pt x="357381" y="250576"/>
                    </a:cubicBezTo>
                    <a:cubicBezTo>
                      <a:pt x="358858" y="246479"/>
                      <a:pt x="360205" y="242271"/>
                      <a:pt x="361441" y="237879"/>
                    </a:cubicBezTo>
                    <a:cubicBezTo>
                      <a:pt x="361958" y="235978"/>
                      <a:pt x="362438" y="234022"/>
                      <a:pt x="362918" y="232065"/>
                    </a:cubicBezTo>
                    <a:cubicBezTo>
                      <a:pt x="364154" y="227045"/>
                      <a:pt x="365225" y="221840"/>
                      <a:pt x="366148" y="216470"/>
                    </a:cubicBezTo>
                    <a:cubicBezTo>
                      <a:pt x="366425" y="214790"/>
                      <a:pt x="366739" y="213166"/>
                      <a:pt x="366978" y="211450"/>
                    </a:cubicBezTo>
                    <a:cubicBezTo>
                      <a:pt x="368012" y="204492"/>
                      <a:pt x="368842" y="197202"/>
                      <a:pt x="369452" y="189653"/>
                    </a:cubicBezTo>
                    <a:cubicBezTo>
                      <a:pt x="369488" y="189247"/>
                      <a:pt x="369525" y="188860"/>
                      <a:pt x="369562" y="188454"/>
                    </a:cubicBezTo>
                    <a:cubicBezTo>
                      <a:pt x="370190" y="179576"/>
                      <a:pt x="370633" y="170441"/>
                      <a:pt x="370633" y="160770"/>
                    </a:cubicBezTo>
                    <a:cubicBezTo>
                      <a:pt x="370633" y="143975"/>
                      <a:pt x="369396" y="128638"/>
                      <a:pt x="367089" y="114464"/>
                    </a:cubicBezTo>
                    <a:cubicBezTo>
                      <a:pt x="366849" y="112987"/>
                      <a:pt x="366498" y="111677"/>
                      <a:pt x="366259" y="110256"/>
                    </a:cubicBezTo>
                    <a:cubicBezTo>
                      <a:pt x="365336" y="105162"/>
                      <a:pt x="364302" y="100197"/>
                      <a:pt x="363084" y="95417"/>
                    </a:cubicBezTo>
                    <a:cubicBezTo>
                      <a:pt x="362494" y="93184"/>
                      <a:pt x="361811" y="91209"/>
                      <a:pt x="361183" y="89050"/>
                    </a:cubicBezTo>
                    <a:cubicBezTo>
                      <a:pt x="360076" y="85396"/>
                      <a:pt x="358950" y="81686"/>
                      <a:pt x="357639" y="78272"/>
                    </a:cubicBezTo>
                    <a:cubicBezTo>
                      <a:pt x="356772" y="75928"/>
                      <a:pt x="355775" y="73824"/>
                      <a:pt x="354816" y="71628"/>
                    </a:cubicBezTo>
                    <a:cubicBezTo>
                      <a:pt x="353505" y="68638"/>
                      <a:pt x="352232" y="65629"/>
                      <a:pt x="350718" y="62843"/>
                    </a:cubicBezTo>
                    <a:cubicBezTo>
                      <a:pt x="349685" y="60812"/>
                      <a:pt x="348522" y="58985"/>
                      <a:pt x="347378" y="57121"/>
                    </a:cubicBezTo>
                    <a:cubicBezTo>
                      <a:pt x="345791" y="54408"/>
                      <a:pt x="344203" y="51677"/>
                      <a:pt x="342413" y="49167"/>
                    </a:cubicBezTo>
                    <a:cubicBezTo>
                      <a:pt x="341417" y="47727"/>
                      <a:pt x="340310" y="46509"/>
                      <a:pt x="339239" y="45143"/>
                    </a:cubicBezTo>
                    <a:cubicBezTo>
                      <a:pt x="337172" y="42430"/>
                      <a:pt x="335068" y="39736"/>
                      <a:pt x="332798" y="37299"/>
                    </a:cubicBezTo>
                    <a:cubicBezTo>
                      <a:pt x="332595" y="37133"/>
                      <a:pt x="332447" y="37023"/>
                      <a:pt x="332281" y="36856"/>
                    </a:cubicBezTo>
                    <a:cubicBezTo>
                      <a:pt x="329217" y="33682"/>
                      <a:pt x="326117" y="30563"/>
                      <a:pt x="322702" y="27868"/>
                    </a:cubicBezTo>
                    <a:cubicBezTo>
                      <a:pt x="322075" y="27315"/>
                      <a:pt x="321226" y="26946"/>
                      <a:pt x="320506" y="26429"/>
                    </a:cubicBezTo>
                    <a:cubicBezTo>
                      <a:pt x="315966" y="22959"/>
                      <a:pt x="311241" y="19988"/>
                      <a:pt x="306351" y="17312"/>
                    </a:cubicBezTo>
                    <a:cubicBezTo>
                      <a:pt x="304837" y="16518"/>
                      <a:pt x="303361" y="15632"/>
                      <a:pt x="301810" y="14894"/>
                    </a:cubicBezTo>
                    <a:cubicBezTo>
                      <a:pt x="295849" y="11996"/>
                      <a:pt x="289685" y="9689"/>
                      <a:pt x="283391" y="7770"/>
                    </a:cubicBezTo>
                    <a:cubicBezTo>
                      <a:pt x="281952" y="7327"/>
                      <a:pt x="280530" y="6903"/>
                      <a:pt x="279054" y="6497"/>
                    </a:cubicBezTo>
                    <a:cubicBezTo>
                      <a:pt x="271930" y="4540"/>
                      <a:pt x="264732" y="3156"/>
                      <a:pt x="257497" y="2196"/>
                    </a:cubicBezTo>
                    <a:cubicBezTo>
                      <a:pt x="256021" y="1993"/>
                      <a:pt x="254508" y="1753"/>
                      <a:pt x="252994" y="1606"/>
                    </a:cubicBezTo>
                    <a:cubicBezTo>
                      <a:pt x="244634" y="683"/>
                      <a:pt x="236329" y="258"/>
                      <a:pt x="228171" y="166"/>
                    </a:cubicBezTo>
                    <a:cubicBezTo>
                      <a:pt x="227174" y="166"/>
                      <a:pt x="226344" y="0"/>
                      <a:pt x="2253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7" y="520365"/>
                    </a:lnTo>
                    <a:lnTo>
                      <a:pt x="100327" y="314434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31" name="Freeform: Shape 163">
                <a:extLst>
                  <a:ext uri="{FF2B5EF4-FFF2-40B4-BE49-F238E27FC236}">
                    <a16:creationId xmlns:a16="http://schemas.microsoft.com/office/drawing/2014/main" id="{DEFEE277-9AF0-2D5D-B3DE-5B55FAE958E5}"/>
                  </a:ext>
                </a:extLst>
              </p:cNvPr>
              <p:cNvSpPr/>
              <p:nvPr/>
            </p:nvSpPr>
            <p:spPr>
              <a:xfrm>
                <a:off x="5624284" y="4219873"/>
                <a:ext cx="344166" cy="522746"/>
              </a:xfrm>
              <a:custGeom>
                <a:avLst/>
                <a:gdLst>
                  <a:gd name="connsiteX0" fmla="*/ 2160 w 344166"/>
                  <a:gd name="connsiteY0" fmla="*/ 83162 h 522746"/>
                  <a:gd name="connsiteX1" fmla="*/ 1919 w 344166"/>
                  <a:gd name="connsiteY1" fmla="*/ 84676 h 522746"/>
                  <a:gd name="connsiteX2" fmla="*/ 2160 w 344166"/>
                  <a:gd name="connsiteY2" fmla="*/ 83162 h 522746"/>
                  <a:gd name="connsiteX3" fmla="*/ 28164 w 344166"/>
                  <a:gd name="connsiteY3" fmla="*/ 28791 h 522746"/>
                  <a:gd name="connsiteX4" fmla="*/ 28367 w 344166"/>
                  <a:gd name="connsiteY4" fmla="*/ 28625 h 522746"/>
                  <a:gd name="connsiteX5" fmla="*/ 28016 w 344166"/>
                  <a:gd name="connsiteY5" fmla="*/ 28976 h 522746"/>
                  <a:gd name="connsiteX6" fmla="*/ 28164 w 344166"/>
                  <a:gd name="connsiteY6" fmla="*/ 28791 h 522746"/>
                  <a:gd name="connsiteX7" fmla="*/ 101250 w 344166"/>
                  <a:gd name="connsiteY7" fmla="*/ 404038 h 522746"/>
                  <a:gd name="connsiteX8" fmla="*/ 101286 w 344166"/>
                  <a:gd name="connsiteY8" fmla="*/ 404111 h 522746"/>
                  <a:gd name="connsiteX9" fmla="*/ 101250 w 344166"/>
                  <a:gd name="connsiteY9" fmla="*/ 404038 h 522746"/>
                  <a:gd name="connsiteX10" fmla="*/ 105052 w 344166"/>
                  <a:gd name="connsiteY10" fmla="*/ 414576 h 522746"/>
                  <a:gd name="connsiteX11" fmla="*/ 104129 w 344166"/>
                  <a:gd name="connsiteY11" fmla="*/ 413026 h 522746"/>
                  <a:gd name="connsiteX12" fmla="*/ 105052 w 344166"/>
                  <a:gd name="connsiteY12" fmla="*/ 414576 h 522746"/>
                  <a:gd name="connsiteX13" fmla="*/ 110145 w 344166"/>
                  <a:gd name="connsiteY13" fmla="*/ 420943 h 522746"/>
                  <a:gd name="connsiteX14" fmla="*/ 108632 w 344166"/>
                  <a:gd name="connsiteY14" fmla="*/ 419707 h 522746"/>
                  <a:gd name="connsiteX15" fmla="*/ 110145 w 344166"/>
                  <a:gd name="connsiteY15" fmla="*/ 420943 h 522746"/>
                  <a:gd name="connsiteX16" fmla="*/ 28016 w 344166"/>
                  <a:gd name="connsiteY16" fmla="*/ 495450 h 522746"/>
                  <a:gd name="connsiteX17" fmla="*/ 27943 w 344166"/>
                  <a:gd name="connsiteY17" fmla="*/ 495376 h 522746"/>
                  <a:gd name="connsiteX18" fmla="*/ 29087 w 344166"/>
                  <a:gd name="connsiteY18" fmla="*/ 496373 h 522746"/>
                  <a:gd name="connsiteX19" fmla="*/ 28016 w 344166"/>
                  <a:gd name="connsiteY19" fmla="*/ 495450 h 522746"/>
                  <a:gd name="connsiteX20" fmla="*/ 15559 w 344166"/>
                  <a:gd name="connsiteY20" fmla="*/ 480021 h 522746"/>
                  <a:gd name="connsiteX21" fmla="*/ 16278 w 344166"/>
                  <a:gd name="connsiteY21" fmla="*/ 481165 h 522746"/>
                  <a:gd name="connsiteX22" fmla="*/ 15559 w 344166"/>
                  <a:gd name="connsiteY22" fmla="*/ 480021 h 522746"/>
                  <a:gd name="connsiteX23" fmla="*/ 1883 w 344166"/>
                  <a:gd name="connsiteY23" fmla="*/ 440839 h 522746"/>
                  <a:gd name="connsiteX24" fmla="*/ 2234 w 344166"/>
                  <a:gd name="connsiteY24" fmla="*/ 442869 h 522746"/>
                  <a:gd name="connsiteX25" fmla="*/ 1883 w 344166"/>
                  <a:gd name="connsiteY25" fmla="*/ 440839 h 522746"/>
                  <a:gd name="connsiteX26" fmla="*/ 1477 w 344166"/>
                  <a:gd name="connsiteY26" fmla="*/ 438292 h 522746"/>
                  <a:gd name="connsiteX27" fmla="*/ 2621 w 344166"/>
                  <a:gd name="connsiteY27" fmla="*/ 445490 h 522746"/>
                  <a:gd name="connsiteX28" fmla="*/ 6238 w 344166"/>
                  <a:gd name="connsiteY28" fmla="*/ 459849 h 522746"/>
                  <a:gd name="connsiteX29" fmla="*/ 7512 w 344166"/>
                  <a:gd name="connsiteY29" fmla="*/ 463946 h 522746"/>
                  <a:gd name="connsiteX30" fmla="*/ 14470 w 344166"/>
                  <a:gd name="connsiteY30" fmla="*/ 478268 h 522746"/>
                  <a:gd name="connsiteX31" fmla="*/ 17220 w 344166"/>
                  <a:gd name="connsiteY31" fmla="*/ 482642 h 522746"/>
                  <a:gd name="connsiteX32" fmla="*/ 26853 w 344166"/>
                  <a:gd name="connsiteY32" fmla="*/ 494416 h 522746"/>
                  <a:gd name="connsiteX33" fmla="*/ 27850 w 344166"/>
                  <a:gd name="connsiteY33" fmla="*/ 495616 h 522746"/>
                  <a:gd name="connsiteX34" fmla="*/ 32815 w 344166"/>
                  <a:gd name="connsiteY34" fmla="*/ 499713 h 522746"/>
                  <a:gd name="connsiteX35" fmla="*/ 34845 w 344166"/>
                  <a:gd name="connsiteY35" fmla="*/ 501393 h 522746"/>
                  <a:gd name="connsiteX36" fmla="*/ 41526 w 344166"/>
                  <a:gd name="connsiteY36" fmla="*/ 505896 h 522746"/>
                  <a:gd name="connsiteX37" fmla="*/ 44110 w 344166"/>
                  <a:gd name="connsiteY37" fmla="*/ 507483 h 522746"/>
                  <a:gd name="connsiteX38" fmla="*/ 50865 w 344166"/>
                  <a:gd name="connsiteY38" fmla="*/ 510990 h 522746"/>
                  <a:gd name="connsiteX39" fmla="*/ 53928 w 344166"/>
                  <a:gd name="connsiteY39" fmla="*/ 512374 h 522746"/>
                  <a:gd name="connsiteX40" fmla="*/ 60813 w 344166"/>
                  <a:gd name="connsiteY40" fmla="*/ 515032 h 522746"/>
                  <a:gd name="connsiteX41" fmla="*/ 64116 w 344166"/>
                  <a:gd name="connsiteY41" fmla="*/ 516102 h 522746"/>
                  <a:gd name="connsiteX42" fmla="*/ 71240 w 344166"/>
                  <a:gd name="connsiteY42" fmla="*/ 518132 h 522746"/>
                  <a:gd name="connsiteX43" fmla="*/ 74101 w 344166"/>
                  <a:gd name="connsiteY43" fmla="*/ 518815 h 522746"/>
                  <a:gd name="connsiteX44" fmla="*/ 82019 w 344166"/>
                  <a:gd name="connsiteY44" fmla="*/ 520402 h 522746"/>
                  <a:gd name="connsiteX45" fmla="*/ 83458 w 344166"/>
                  <a:gd name="connsiteY45" fmla="*/ 520605 h 522746"/>
                  <a:gd name="connsiteX46" fmla="*/ 111068 w 344166"/>
                  <a:gd name="connsiteY46" fmla="*/ 522746 h 522746"/>
                  <a:gd name="connsiteX47" fmla="*/ 120923 w 344166"/>
                  <a:gd name="connsiteY47" fmla="*/ 522506 h 522746"/>
                  <a:gd name="connsiteX48" fmla="*/ 344075 w 344166"/>
                  <a:gd name="connsiteY48" fmla="*/ 510455 h 522746"/>
                  <a:gd name="connsiteX49" fmla="*/ 344148 w 344166"/>
                  <a:gd name="connsiteY49" fmla="*/ 510455 h 522746"/>
                  <a:gd name="connsiteX50" fmla="*/ 344148 w 344166"/>
                  <a:gd name="connsiteY50" fmla="*/ 428510 h 522746"/>
                  <a:gd name="connsiteX51" fmla="*/ 143440 w 344166"/>
                  <a:gd name="connsiteY51" fmla="*/ 428510 h 522746"/>
                  <a:gd name="connsiteX52" fmla="*/ 142296 w 344166"/>
                  <a:gd name="connsiteY52" fmla="*/ 428510 h 522746"/>
                  <a:gd name="connsiteX53" fmla="*/ 114206 w 344166"/>
                  <a:gd name="connsiteY53" fmla="*/ 423933 h 522746"/>
                  <a:gd name="connsiteX54" fmla="*/ 108207 w 344166"/>
                  <a:gd name="connsiteY54" fmla="*/ 419079 h 522746"/>
                  <a:gd name="connsiteX55" fmla="*/ 107654 w 344166"/>
                  <a:gd name="connsiteY55" fmla="*/ 418323 h 522746"/>
                  <a:gd name="connsiteX56" fmla="*/ 103870 w 344166"/>
                  <a:gd name="connsiteY56" fmla="*/ 412158 h 522746"/>
                  <a:gd name="connsiteX57" fmla="*/ 103427 w 344166"/>
                  <a:gd name="connsiteY57" fmla="*/ 410774 h 522746"/>
                  <a:gd name="connsiteX58" fmla="*/ 100327 w 344166"/>
                  <a:gd name="connsiteY58" fmla="*/ 391672 h 522746"/>
                  <a:gd name="connsiteX59" fmla="*/ 100327 w 344166"/>
                  <a:gd name="connsiteY59" fmla="*/ 310761 h 522746"/>
                  <a:gd name="connsiteX60" fmla="*/ 311906 w 344166"/>
                  <a:gd name="connsiteY60" fmla="*/ 304357 h 522746"/>
                  <a:gd name="connsiteX61" fmla="*/ 312016 w 344166"/>
                  <a:gd name="connsiteY61" fmla="*/ 304357 h 522746"/>
                  <a:gd name="connsiteX62" fmla="*/ 312016 w 344166"/>
                  <a:gd name="connsiteY62" fmla="*/ 221748 h 522746"/>
                  <a:gd name="connsiteX63" fmla="*/ 100327 w 344166"/>
                  <a:gd name="connsiteY63" fmla="*/ 214624 h 522746"/>
                  <a:gd name="connsiteX64" fmla="*/ 100327 w 344166"/>
                  <a:gd name="connsiteY64" fmla="*/ 133750 h 522746"/>
                  <a:gd name="connsiteX65" fmla="*/ 137405 w 344166"/>
                  <a:gd name="connsiteY65" fmla="*/ 94051 h 522746"/>
                  <a:gd name="connsiteX66" fmla="*/ 344167 w 344166"/>
                  <a:gd name="connsiteY66" fmla="*/ 94051 h 522746"/>
                  <a:gd name="connsiteX67" fmla="*/ 344167 w 344166"/>
                  <a:gd name="connsiteY67" fmla="*/ 11443 h 522746"/>
                  <a:gd name="connsiteX68" fmla="*/ 344093 w 344166"/>
                  <a:gd name="connsiteY68" fmla="*/ 11406 h 522746"/>
                  <a:gd name="connsiteX69" fmla="*/ 113818 w 344166"/>
                  <a:gd name="connsiteY69" fmla="*/ 37 h 522746"/>
                  <a:gd name="connsiteX70" fmla="*/ 111160 w 344166"/>
                  <a:gd name="connsiteY70" fmla="*/ 0 h 522746"/>
                  <a:gd name="connsiteX71" fmla="*/ 75319 w 344166"/>
                  <a:gd name="connsiteY71" fmla="*/ 4023 h 522746"/>
                  <a:gd name="connsiteX72" fmla="*/ 75116 w 344166"/>
                  <a:gd name="connsiteY72" fmla="*/ 4060 h 522746"/>
                  <a:gd name="connsiteX73" fmla="*/ 65685 w 344166"/>
                  <a:gd name="connsiteY73" fmla="*/ 6681 h 522746"/>
                  <a:gd name="connsiteX74" fmla="*/ 65334 w 344166"/>
                  <a:gd name="connsiteY74" fmla="*/ 6792 h 522746"/>
                  <a:gd name="connsiteX75" fmla="*/ 32390 w 344166"/>
                  <a:gd name="connsiteY75" fmla="*/ 24934 h 522746"/>
                  <a:gd name="connsiteX76" fmla="*/ 29917 w 344166"/>
                  <a:gd name="connsiteY76" fmla="*/ 27001 h 522746"/>
                  <a:gd name="connsiteX77" fmla="*/ 28016 w 344166"/>
                  <a:gd name="connsiteY77" fmla="*/ 28625 h 522746"/>
                  <a:gd name="connsiteX78" fmla="*/ 26337 w 344166"/>
                  <a:gd name="connsiteY78" fmla="*/ 30729 h 522746"/>
                  <a:gd name="connsiteX79" fmla="*/ 16426 w 344166"/>
                  <a:gd name="connsiteY79" fmla="*/ 43132 h 522746"/>
                  <a:gd name="connsiteX80" fmla="*/ 14562 w 344166"/>
                  <a:gd name="connsiteY80" fmla="*/ 46509 h 522746"/>
                  <a:gd name="connsiteX81" fmla="*/ 8398 w 344166"/>
                  <a:gd name="connsiteY81" fmla="*/ 59428 h 522746"/>
                  <a:gd name="connsiteX82" fmla="*/ 6644 w 344166"/>
                  <a:gd name="connsiteY82" fmla="*/ 63839 h 522746"/>
                  <a:gd name="connsiteX83" fmla="*/ 2473 w 344166"/>
                  <a:gd name="connsiteY83" fmla="*/ 80782 h 522746"/>
                  <a:gd name="connsiteX84" fmla="*/ 1477 w 344166"/>
                  <a:gd name="connsiteY84" fmla="*/ 87666 h 522746"/>
                  <a:gd name="connsiteX85" fmla="*/ 277 w 344166"/>
                  <a:gd name="connsiteY85" fmla="*/ 104165 h 522746"/>
                  <a:gd name="connsiteX86" fmla="*/ 0 w 344166"/>
                  <a:gd name="connsiteY86" fmla="*/ 108096 h 522746"/>
                  <a:gd name="connsiteX87" fmla="*/ 0 w 344166"/>
                  <a:gd name="connsiteY87" fmla="*/ 417916 h 522746"/>
                  <a:gd name="connsiteX88" fmla="*/ 314 w 344166"/>
                  <a:gd name="connsiteY88" fmla="*/ 422327 h 522746"/>
                  <a:gd name="connsiteX89" fmla="*/ 1477 w 344166"/>
                  <a:gd name="connsiteY89" fmla="*/ 438292 h 52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4166" h="522746">
                    <a:moveTo>
                      <a:pt x="2160" y="83162"/>
                    </a:moveTo>
                    <a:cubicBezTo>
                      <a:pt x="2086" y="83642"/>
                      <a:pt x="1993" y="84159"/>
                      <a:pt x="1919" y="84676"/>
                    </a:cubicBezTo>
                    <a:cubicBezTo>
                      <a:pt x="1993" y="84159"/>
                      <a:pt x="2086" y="83642"/>
                      <a:pt x="2160" y="83162"/>
                    </a:cubicBezTo>
                    <a:moveTo>
                      <a:pt x="28164" y="28791"/>
                    </a:moveTo>
                    <a:cubicBezTo>
                      <a:pt x="28238" y="28754"/>
                      <a:pt x="28330" y="28681"/>
                      <a:pt x="28367" y="28625"/>
                    </a:cubicBezTo>
                    <a:cubicBezTo>
                      <a:pt x="28256" y="28736"/>
                      <a:pt x="28127" y="28865"/>
                      <a:pt x="28016" y="28976"/>
                    </a:cubicBezTo>
                    <a:cubicBezTo>
                      <a:pt x="28053" y="28939"/>
                      <a:pt x="28090" y="28865"/>
                      <a:pt x="28164" y="28791"/>
                    </a:cubicBezTo>
                    <a:moveTo>
                      <a:pt x="101250" y="404038"/>
                    </a:moveTo>
                    <a:cubicBezTo>
                      <a:pt x="101250" y="404074"/>
                      <a:pt x="101286" y="404074"/>
                      <a:pt x="101286" y="404111"/>
                    </a:cubicBezTo>
                    <a:cubicBezTo>
                      <a:pt x="101286" y="404074"/>
                      <a:pt x="101286" y="404074"/>
                      <a:pt x="101250" y="404038"/>
                    </a:cubicBezTo>
                    <a:moveTo>
                      <a:pt x="105052" y="414576"/>
                    </a:moveTo>
                    <a:cubicBezTo>
                      <a:pt x="104774" y="414022"/>
                      <a:pt x="104368" y="413616"/>
                      <a:pt x="104129" y="413026"/>
                    </a:cubicBezTo>
                    <a:cubicBezTo>
                      <a:pt x="104387" y="413598"/>
                      <a:pt x="104774" y="414022"/>
                      <a:pt x="105052" y="414576"/>
                    </a:cubicBezTo>
                    <a:moveTo>
                      <a:pt x="110145" y="420943"/>
                    </a:moveTo>
                    <a:cubicBezTo>
                      <a:pt x="109666" y="420500"/>
                      <a:pt x="109112" y="420186"/>
                      <a:pt x="108632" y="419707"/>
                    </a:cubicBezTo>
                    <a:cubicBezTo>
                      <a:pt x="109112" y="420186"/>
                      <a:pt x="109666" y="420519"/>
                      <a:pt x="110145" y="420943"/>
                    </a:cubicBezTo>
                    <a:moveTo>
                      <a:pt x="28016" y="495450"/>
                    </a:moveTo>
                    <a:cubicBezTo>
                      <a:pt x="27980" y="495413"/>
                      <a:pt x="27980" y="495376"/>
                      <a:pt x="27943" y="495376"/>
                    </a:cubicBezTo>
                    <a:cubicBezTo>
                      <a:pt x="28293" y="495727"/>
                      <a:pt x="28699" y="496059"/>
                      <a:pt x="29087" y="496373"/>
                    </a:cubicBezTo>
                    <a:cubicBezTo>
                      <a:pt x="28736" y="496041"/>
                      <a:pt x="28330" y="495727"/>
                      <a:pt x="28016" y="495450"/>
                    </a:cubicBezTo>
                    <a:moveTo>
                      <a:pt x="15559" y="480021"/>
                    </a:moveTo>
                    <a:cubicBezTo>
                      <a:pt x="15798" y="480372"/>
                      <a:pt x="16039" y="480778"/>
                      <a:pt x="16278" y="481165"/>
                    </a:cubicBezTo>
                    <a:cubicBezTo>
                      <a:pt x="16039" y="480778"/>
                      <a:pt x="15798" y="480372"/>
                      <a:pt x="15559" y="480021"/>
                    </a:cubicBezTo>
                    <a:moveTo>
                      <a:pt x="1883" y="440839"/>
                    </a:moveTo>
                    <a:cubicBezTo>
                      <a:pt x="1993" y="441522"/>
                      <a:pt x="2123" y="442186"/>
                      <a:pt x="2234" y="442869"/>
                    </a:cubicBezTo>
                    <a:cubicBezTo>
                      <a:pt x="2123" y="442186"/>
                      <a:pt x="1993" y="441522"/>
                      <a:pt x="1883" y="440839"/>
                    </a:cubicBezTo>
                    <a:moveTo>
                      <a:pt x="1477" y="438292"/>
                    </a:moveTo>
                    <a:cubicBezTo>
                      <a:pt x="1790" y="440765"/>
                      <a:pt x="2234" y="443146"/>
                      <a:pt x="2621" y="445490"/>
                    </a:cubicBezTo>
                    <a:cubicBezTo>
                      <a:pt x="3581" y="450584"/>
                      <a:pt x="4762" y="455401"/>
                      <a:pt x="6238" y="459849"/>
                    </a:cubicBezTo>
                    <a:cubicBezTo>
                      <a:pt x="6644" y="461196"/>
                      <a:pt x="7032" y="462635"/>
                      <a:pt x="7512" y="463946"/>
                    </a:cubicBezTo>
                    <a:cubicBezTo>
                      <a:pt x="9468" y="469187"/>
                      <a:pt x="11849" y="473857"/>
                      <a:pt x="14470" y="478268"/>
                    </a:cubicBezTo>
                    <a:cubicBezTo>
                      <a:pt x="15337" y="479744"/>
                      <a:pt x="16260" y="481257"/>
                      <a:pt x="17220" y="482642"/>
                    </a:cubicBezTo>
                    <a:cubicBezTo>
                      <a:pt x="20154" y="486979"/>
                      <a:pt x="23347" y="490947"/>
                      <a:pt x="26853" y="494416"/>
                    </a:cubicBezTo>
                    <a:cubicBezTo>
                      <a:pt x="27204" y="494767"/>
                      <a:pt x="27444" y="495247"/>
                      <a:pt x="27850" y="495616"/>
                    </a:cubicBezTo>
                    <a:cubicBezTo>
                      <a:pt x="29401" y="497129"/>
                      <a:pt x="31154" y="498366"/>
                      <a:pt x="32815" y="499713"/>
                    </a:cubicBezTo>
                    <a:cubicBezTo>
                      <a:pt x="33498" y="500267"/>
                      <a:pt x="34162" y="500858"/>
                      <a:pt x="34845" y="501393"/>
                    </a:cubicBezTo>
                    <a:cubicBezTo>
                      <a:pt x="37041" y="503017"/>
                      <a:pt x="39256" y="504493"/>
                      <a:pt x="41526" y="505896"/>
                    </a:cubicBezTo>
                    <a:cubicBezTo>
                      <a:pt x="42357" y="506450"/>
                      <a:pt x="43243" y="507003"/>
                      <a:pt x="44110" y="507483"/>
                    </a:cubicBezTo>
                    <a:cubicBezTo>
                      <a:pt x="46306" y="508757"/>
                      <a:pt x="48558" y="509901"/>
                      <a:pt x="50865" y="510990"/>
                    </a:cubicBezTo>
                    <a:cubicBezTo>
                      <a:pt x="51898" y="511470"/>
                      <a:pt x="52895" y="511950"/>
                      <a:pt x="53928" y="512374"/>
                    </a:cubicBezTo>
                    <a:cubicBezTo>
                      <a:pt x="56199" y="513334"/>
                      <a:pt x="58506" y="514201"/>
                      <a:pt x="60813" y="515032"/>
                    </a:cubicBezTo>
                    <a:cubicBezTo>
                      <a:pt x="61883" y="515382"/>
                      <a:pt x="63009" y="515751"/>
                      <a:pt x="64116" y="516102"/>
                    </a:cubicBezTo>
                    <a:cubicBezTo>
                      <a:pt x="66460" y="516859"/>
                      <a:pt x="68841" y="517542"/>
                      <a:pt x="71240" y="518132"/>
                    </a:cubicBezTo>
                    <a:cubicBezTo>
                      <a:pt x="72200" y="518372"/>
                      <a:pt x="73141" y="518612"/>
                      <a:pt x="74101" y="518815"/>
                    </a:cubicBezTo>
                    <a:cubicBezTo>
                      <a:pt x="76758" y="519406"/>
                      <a:pt x="79361" y="519959"/>
                      <a:pt x="82019" y="520402"/>
                    </a:cubicBezTo>
                    <a:cubicBezTo>
                      <a:pt x="82498" y="520476"/>
                      <a:pt x="82978" y="520513"/>
                      <a:pt x="83458" y="520605"/>
                    </a:cubicBezTo>
                    <a:cubicBezTo>
                      <a:pt x="92926" y="522119"/>
                      <a:pt x="102357" y="522746"/>
                      <a:pt x="111068" y="522746"/>
                    </a:cubicBezTo>
                    <a:cubicBezTo>
                      <a:pt x="114482" y="522746"/>
                      <a:pt x="117786" y="522672"/>
                      <a:pt x="120923" y="522506"/>
                    </a:cubicBezTo>
                    <a:cubicBezTo>
                      <a:pt x="122787" y="522469"/>
                      <a:pt x="303785" y="516028"/>
                      <a:pt x="344075" y="510455"/>
                    </a:cubicBezTo>
                    <a:lnTo>
                      <a:pt x="344148" y="510455"/>
                    </a:lnTo>
                    <a:lnTo>
                      <a:pt x="344148" y="428510"/>
                    </a:lnTo>
                    <a:lnTo>
                      <a:pt x="143440" y="428510"/>
                    </a:lnTo>
                    <a:lnTo>
                      <a:pt x="142296" y="428510"/>
                    </a:lnTo>
                    <a:cubicBezTo>
                      <a:pt x="132311" y="428510"/>
                      <a:pt x="122123" y="428344"/>
                      <a:pt x="114206" y="423933"/>
                    </a:cubicBezTo>
                    <a:cubicBezTo>
                      <a:pt x="111899" y="422660"/>
                      <a:pt x="109905" y="421036"/>
                      <a:pt x="108207" y="419079"/>
                    </a:cubicBezTo>
                    <a:cubicBezTo>
                      <a:pt x="108004" y="418876"/>
                      <a:pt x="107857" y="418563"/>
                      <a:pt x="107654" y="418323"/>
                    </a:cubicBezTo>
                    <a:cubicBezTo>
                      <a:pt x="106177" y="416532"/>
                      <a:pt x="104867" y="414502"/>
                      <a:pt x="103870" y="412158"/>
                    </a:cubicBezTo>
                    <a:cubicBezTo>
                      <a:pt x="103667" y="411752"/>
                      <a:pt x="103557" y="411198"/>
                      <a:pt x="103427" y="410774"/>
                    </a:cubicBezTo>
                    <a:cubicBezTo>
                      <a:pt x="101397" y="405606"/>
                      <a:pt x="100327" y="399350"/>
                      <a:pt x="100327" y="391672"/>
                    </a:cubicBezTo>
                    <a:lnTo>
                      <a:pt x="100327" y="310761"/>
                    </a:lnTo>
                    <a:lnTo>
                      <a:pt x="311906" y="304357"/>
                    </a:lnTo>
                    <a:lnTo>
                      <a:pt x="312016" y="304357"/>
                    </a:lnTo>
                    <a:lnTo>
                      <a:pt x="312016" y="221748"/>
                    </a:lnTo>
                    <a:lnTo>
                      <a:pt x="100327" y="214624"/>
                    </a:lnTo>
                    <a:lnTo>
                      <a:pt x="100327" y="133750"/>
                    </a:lnTo>
                    <a:cubicBezTo>
                      <a:pt x="100327" y="114224"/>
                      <a:pt x="100327" y="94051"/>
                      <a:pt x="137405" y="94051"/>
                    </a:cubicBezTo>
                    <a:lnTo>
                      <a:pt x="344167" y="94051"/>
                    </a:lnTo>
                    <a:lnTo>
                      <a:pt x="344167" y="11443"/>
                    </a:lnTo>
                    <a:lnTo>
                      <a:pt x="344093" y="11406"/>
                    </a:lnTo>
                    <a:cubicBezTo>
                      <a:pt x="298858" y="5038"/>
                      <a:pt x="115645" y="74"/>
                      <a:pt x="113818" y="37"/>
                    </a:cubicBezTo>
                    <a:cubicBezTo>
                      <a:pt x="112951" y="0"/>
                      <a:pt x="112028" y="0"/>
                      <a:pt x="111160" y="0"/>
                    </a:cubicBezTo>
                    <a:cubicBezTo>
                      <a:pt x="100308" y="0"/>
                      <a:pt x="87851" y="1070"/>
                      <a:pt x="75319" y="4023"/>
                    </a:cubicBezTo>
                    <a:lnTo>
                      <a:pt x="75116" y="4060"/>
                    </a:lnTo>
                    <a:cubicBezTo>
                      <a:pt x="71978" y="4817"/>
                      <a:pt x="68822" y="5684"/>
                      <a:pt x="65685" y="6681"/>
                    </a:cubicBezTo>
                    <a:cubicBezTo>
                      <a:pt x="65574" y="6718"/>
                      <a:pt x="65445" y="6755"/>
                      <a:pt x="65334" y="6792"/>
                    </a:cubicBezTo>
                    <a:cubicBezTo>
                      <a:pt x="53689" y="10575"/>
                      <a:pt x="42338" y="16370"/>
                      <a:pt x="32390" y="24934"/>
                    </a:cubicBezTo>
                    <a:cubicBezTo>
                      <a:pt x="31560" y="25617"/>
                      <a:pt x="30711" y="26281"/>
                      <a:pt x="29917" y="27001"/>
                    </a:cubicBezTo>
                    <a:cubicBezTo>
                      <a:pt x="29327" y="27592"/>
                      <a:pt x="28644" y="28034"/>
                      <a:pt x="28016" y="28625"/>
                    </a:cubicBezTo>
                    <a:cubicBezTo>
                      <a:pt x="27389" y="29253"/>
                      <a:pt x="26983" y="30065"/>
                      <a:pt x="26337" y="30729"/>
                    </a:cubicBezTo>
                    <a:cubicBezTo>
                      <a:pt x="22793" y="34476"/>
                      <a:pt x="19416" y="38481"/>
                      <a:pt x="16426" y="43132"/>
                    </a:cubicBezTo>
                    <a:cubicBezTo>
                      <a:pt x="15743" y="44202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398" y="59428"/>
                    </a:cubicBezTo>
                    <a:cubicBezTo>
                      <a:pt x="7844" y="60905"/>
                      <a:pt x="7161" y="62326"/>
                      <a:pt x="6644" y="63839"/>
                    </a:cubicBezTo>
                    <a:cubicBezTo>
                      <a:pt x="4891" y="69044"/>
                      <a:pt x="3544" y="74747"/>
                      <a:pt x="2473" y="80782"/>
                    </a:cubicBezTo>
                    <a:cubicBezTo>
                      <a:pt x="2067" y="83015"/>
                      <a:pt x="1754" y="85322"/>
                      <a:pt x="1477" y="87666"/>
                    </a:cubicBezTo>
                    <a:cubicBezTo>
                      <a:pt x="794" y="92870"/>
                      <a:pt x="406" y="98370"/>
                      <a:pt x="277" y="104165"/>
                    </a:cubicBezTo>
                    <a:cubicBezTo>
                      <a:pt x="240" y="105513"/>
                      <a:pt x="0" y="106712"/>
                      <a:pt x="0" y="108096"/>
                    </a:cubicBezTo>
                    <a:lnTo>
                      <a:pt x="0" y="417916"/>
                    </a:lnTo>
                    <a:cubicBezTo>
                      <a:pt x="0" y="419467"/>
                      <a:pt x="277" y="420814"/>
                      <a:pt x="314" y="422327"/>
                    </a:cubicBezTo>
                    <a:cubicBezTo>
                      <a:pt x="480" y="427994"/>
                      <a:pt x="849" y="433272"/>
                      <a:pt x="1477" y="4382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55" name="Freeform: Shape 87">
              <a:extLst>
                <a:ext uri="{FF2B5EF4-FFF2-40B4-BE49-F238E27FC236}">
                  <a16:creationId xmlns:a16="http://schemas.microsoft.com/office/drawing/2014/main" id="{65F84DF3-6E86-0E9C-2550-5D13E52EB32C}"/>
                </a:ext>
              </a:extLst>
            </p:cNvPr>
            <p:cNvSpPr/>
            <p:nvPr/>
          </p:nvSpPr>
          <p:spPr>
            <a:xfrm>
              <a:off x="6037587" y="4219892"/>
              <a:ext cx="460863" cy="520365"/>
            </a:xfrm>
            <a:custGeom>
              <a:avLst/>
              <a:gdLst>
                <a:gd name="connsiteX0" fmla="*/ 293191 w 460863"/>
                <a:gd name="connsiteY0" fmla="*/ 316907 h 520365"/>
                <a:gd name="connsiteX1" fmla="*/ 171954 w 460863"/>
                <a:gd name="connsiteY1" fmla="*/ 316907 h 520365"/>
                <a:gd name="connsiteX2" fmla="*/ 234723 w 460863"/>
                <a:gd name="connsiteY2" fmla="*/ 131259 h 520365"/>
                <a:gd name="connsiteX3" fmla="*/ 293191 w 460863"/>
                <a:gd name="connsiteY3" fmla="*/ 316907 h 520365"/>
                <a:gd name="connsiteX4" fmla="*/ 290570 w 460863"/>
                <a:gd name="connsiteY4" fmla="*/ 0 h 520365"/>
                <a:gd name="connsiteX5" fmla="*/ 176734 w 460863"/>
                <a:gd name="connsiteY5" fmla="*/ 0 h 520365"/>
                <a:gd name="connsiteX6" fmla="*/ 37 w 460863"/>
                <a:gd name="connsiteY6" fmla="*/ 520199 h 520365"/>
                <a:gd name="connsiteX7" fmla="*/ 0 w 460863"/>
                <a:gd name="connsiteY7" fmla="*/ 520365 h 520365"/>
                <a:gd name="connsiteX8" fmla="*/ 107524 w 460863"/>
                <a:gd name="connsiteY8" fmla="*/ 520365 h 520365"/>
                <a:gd name="connsiteX9" fmla="*/ 145433 w 460863"/>
                <a:gd name="connsiteY9" fmla="*/ 405256 h 520365"/>
                <a:gd name="connsiteX10" fmla="*/ 316870 w 460863"/>
                <a:gd name="connsiteY10" fmla="*/ 405256 h 520365"/>
                <a:gd name="connsiteX11" fmla="*/ 354059 w 460863"/>
                <a:gd name="connsiteY11" fmla="*/ 520292 h 520365"/>
                <a:gd name="connsiteX12" fmla="*/ 354059 w 460863"/>
                <a:gd name="connsiteY12" fmla="*/ 520365 h 520365"/>
                <a:gd name="connsiteX13" fmla="*/ 460863 w 460863"/>
                <a:gd name="connsiteY13" fmla="*/ 520365 h 520365"/>
                <a:gd name="connsiteX14" fmla="*/ 290570 w 460863"/>
                <a:gd name="connsiteY14" fmla="*/ 74 h 520365"/>
                <a:gd name="connsiteX15" fmla="*/ 290570 w 460863"/>
                <a:gd name="connsiteY15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63" h="520365">
                  <a:moveTo>
                    <a:pt x="293191" y="316907"/>
                  </a:moveTo>
                  <a:lnTo>
                    <a:pt x="171954" y="316907"/>
                  </a:lnTo>
                  <a:lnTo>
                    <a:pt x="234723" y="131259"/>
                  </a:lnTo>
                  <a:lnTo>
                    <a:pt x="293191" y="316907"/>
                  </a:lnTo>
                  <a:close/>
                  <a:moveTo>
                    <a:pt x="290570" y="0"/>
                  </a:moveTo>
                  <a:lnTo>
                    <a:pt x="176734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524" y="520365"/>
                  </a:lnTo>
                  <a:lnTo>
                    <a:pt x="145433" y="405256"/>
                  </a:lnTo>
                  <a:lnTo>
                    <a:pt x="316870" y="405256"/>
                  </a:lnTo>
                  <a:lnTo>
                    <a:pt x="354059" y="520292"/>
                  </a:lnTo>
                  <a:lnTo>
                    <a:pt x="354059" y="520365"/>
                  </a:lnTo>
                  <a:lnTo>
                    <a:pt x="460863" y="520365"/>
                  </a:lnTo>
                  <a:lnTo>
                    <a:pt x="290570" y="74"/>
                  </a:lnTo>
                  <a:lnTo>
                    <a:pt x="290570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form: Shape 88">
              <a:extLst>
                <a:ext uri="{FF2B5EF4-FFF2-40B4-BE49-F238E27FC236}">
                  <a16:creationId xmlns:a16="http://schemas.microsoft.com/office/drawing/2014/main" id="{74EF540D-8293-C594-2FDD-6D4CAD9CF2A9}"/>
                </a:ext>
              </a:extLst>
            </p:cNvPr>
            <p:cNvSpPr/>
            <p:nvPr/>
          </p:nvSpPr>
          <p:spPr>
            <a:xfrm>
              <a:off x="6576851" y="4219892"/>
              <a:ext cx="409260" cy="520365"/>
            </a:xfrm>
            <a:custGeom>
              <a:avLst/>
              <a:gdLst>
                <a:gd name="connsiteX0" fmla="*/ 308915 w 409260"/>
                <a:gd name="connsiteY0" fmla="*/ 335824 h 520365"/>
                <a:gd name="connsiteX1" fmla="*/ 101674 w 409260"/>
                <a:gd name="connsiteY1" fmla="*/ 0 h 520365"/>
                <a:gd name="connsiteX2" fmla="*/ 0 w 409260"/>
                <a:gd name="connsiteY2" fmla="*/ 0 h 520365"/>
                <a:gd name="connsiteX3" fmla="*/ 0 w 409260"/>
                <a:gd name="connsiteY3" fmla="*/ 520365 h 520365"/>
                <a:gd name="connsiteX4" fmla="*/ 101065 w 409260"/>
                <a:gd name="connsiteY4" fmla="*/ 520365 h 520365"/>
                <a:gd name="connsiteX5" fmla="*/ 101065 w 409260"/>
                <a:gd name="connsiteY5" fmla="*/ 188103 h 520365"/>
                <a:gd name="connsiteX6" fmla="*/ 309026 w 409260"/>
                <a:gd name="connsiteY6" fmla="*/ 520365 h 520365"/>
                <a:gd name="connsiteX7" fmla="*/ 409261 w 409260"/>
                <a:gd name="connsiteY7" fmla="*/ 520365 h 520365"/>
                <a:gd name="connsiteX8" fmla="*/ 409261 w 409260"/>
                <a:gd name="connsiteY8" fmla="*/ 0 h 520365"/>
                <a:gd name="connsiteX9" fmla="*/ 308915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915" y="335824"/>
                  </a:move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65" y="520365"/>
                  </a:lnTo>
                  <a:lnTo>
                    <a:pt x="101065" y="188103"/>
                  </a:lnTo>
                  <a:lnTo>
                    <a:pt x="309026" y="520365"/>
                  </a:lnTo>
                  <a:lnTo>
                    <a:pt x="409261" y="520365"/>
                  </a:lnTo>
                  <a:lnTo>
                    <a:pt x="409261" y="0"/>
                  </a:lnTo>
                  <a:lnTo>
                    <a:pt x="30891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7" name="Graphic 4">
              <a:extLst>
                <a:ext uri="{FF2B5EF4-FFF2-40B4-BE49-F238E27FC236}">
                  <a16:creationId xmlns:a16="http://schemas.microsoft.com/office/drawing/2014/main" id="{37B73BCC-CA8A-7E61-B407-76B0D3054D5A}"/>
                </a:ext>
              </a:extLst>
            </p:cNvPr>
            <p:cNvGrpSpPr/>
            <p:nvPr/>
          </p:nvGrpSpPr>
          <p:grpSpPr>
            <a:xfrm>
              <a:off x="7391404" y="4214226"/>
              <a:ext cx="2705808" cy="530534"/>
              <a:chOff x="7391404" y="4214226"/>
              <a:chExt cx="2705808" cy="530534"/>
            </a:xfrm>
            <a:solidFill>
              <a:srgbClr val="9C9B9B"/>
            </a:solidFill>
          </p:grpSpPr>
          <p:sp>
            <p:nvSpPr>
              <p:cNvPr id="106" name="Freeform: Shape 138">
                <a:extLst>
                  <a:ext uri="{FF2B5EF4-FFF2-40B4-BE49-F238E27FC236}">
                    <a16:creationId xmlns:a16="http://schemas.microsoft.com/office/drawing/2014/main" id="{9B8A1232-B76F-FDB8-27DB-A3EAD9F81766}"/>
                  </a:ext>
                </a:extLst>
              </p:cNvPr>
              <p:cNvSpPr/>
              <p:nvPr/>
            </p:nvSpPr>
            <p:spPr>
              <a:xfrm>
                <a:off x="7391404" y="4214226"/>
                <a:ext cx="360666" cy="530534"/>
              </a:xfrm>
              <a:custGeom>
                <a:avLst/>
                <a:gdLst>
                  <a:gd name="connsiteX0" fmla="*/ 83181 w 360666"/>
                  <a:gd name="connsiteY0" fmla="*/ 504180 h 530534"/>
                  <a:gd name="connsiteX1" fmla="*/ 79084 w 360666"/>
                  <a:gd name="connsiteY1" fmla="*/ 501633 h 530534"/>
                  <a:gd name="connsiteX2" fmla="*/ 83181 w 360666"/>
                  <a:gd name="connsiteY2" fmla="*/ 504180 h 530534"/>
                  <a:gd name="connsiteX3" fmla="*/ 64522 w 360666"/>
                  <a:gd name="connsiteY3" fmla="*/ 489618 h 530534"/>
                  <a:gd name="connsiteX4" fmla="*/ 64928 w 360666"/>
                  <a:gd name="connsiteY4" fmla="*/ 489969 h 530534"/>
                  <a:gd name="connsiteX5" fmla="*/ 64522 w 360666"/>
                  <a:gd name="connsiteY5" fmla="*/ 489618 h 530534"/>
                  <a:gd name="connsiteX6" fmla="*/ 100677 w 360666"/>
                  <a:gd name="connsiteY6" fmla="*/ 513961 h 530534"/>
                  <a:gd name="connsiteX7" fmla="*/ 95436 w 360666"/>
                  <a:gd name="connsiteY7" fmla="*/ 511618 h 530534"/>
                  <a:gd name="connsiteX8" fmla="*/ 100677 w 360666"/>
                  <a:gd name="connsiteY8" fmla="*/ 513961 h 530534"/>
                  <a:gd name="connsiteX9" fmla="*/ 117269 w 360666"/>
                  <a:gd name="connsiteY9" fmla="*/ 520643 h 530534"/>
                  <a:gd name="connsiteX10" fmla="*/ 113615 w 360666"/>
                  <a:gd name="connsiteY10" fmla="*/ 519535 h 530534"/>
                  <a:gd name="connsiteX11" fmla="*/ 117269 w 360666"/>
                  <a:gd name="connsiteY11" fmla="*/ 520643 h 530534"/>
                  <a:gd name="connsiteX12" fmla="*/ 104535 w 360666"/>
                  <a:gd name="connsiteY12" fmla="*/ 341970 h 530534"/>
                  <a:gd name="connsiteX13" fmla="*/ 104535 w 360666"/>
                  <a:gd name="connsiteY13" fmla="*/ 342007 h 530534"/>
                  <a:gd name="connsiteX14" fmla="*/ 104535 w 360666"/>
                  <a:gd name="connsiteY14" fmla="*/ 341970 h 530534"/>
                  <a:gd name="connsiteX15" fmla="*/ 178192 w 360666"/>
                  <a:gd name="connsiteY15" fmla="*/ 0 h 530534"/>
                  <a:gd name="connsiteX16" fmla="*/ 129949 w 360666"/>
                  <a:gd name="connsiteY16" fmla="*/ 4614 h 530534"/>
                  <a:gd name="connsiteX17" fmla="*/ 126017 w 360666"/>
                  <a:gd name="connsiteY17" fmla="*/ 5611 h 530534"/>
                  <a:gd name="connsiteX18" fmla="*/ 109592 w 360666"/>
                  <a:gd name="connsiteY18" fmla="*/ 10059 h 530534"/>
                  <a:gd name="connsiteX19" fmla="*/ 101194 w 360666"/>
                  <a:gd name="connsiteY19" fmla="*/ 13473 h 530534"/>
                  <a:gd name="connsiteX20" fmla="*/ 91136 w 360666"/>
                  <a:gd name="connsiteY20" fmla="*/ 17681 h 530534"/>
                  <a:gd name="connsiteX21" fmla="*/ 82535 w 360666"/>
                  <a:gd name="connsiteY21" fmla="*/ 22701 h 530534"/>
                  <a:gd name="connsiteX22" fmla="*/ 74415 w 360666"/>
                  <a:gd name="connsiteY22" fmla="*/ 27555 h 530534"/>
                  <a:gd name="connsiteX23" fmla="*/ 68047 w 360666"/>
                  <a:gd name="connsiteY23" fmla="*/ 32649 h 530534"/>
                  <a:gd name="connsiteX24" fmla="*/ 59447 w 360666"/>
                  <a:gd name="connsiteY24" fmla="*/ 39773 h 530534"/>
                  <a:gd name="connsiteX25" fmla="*/ 57343 w 360666"/>
                  <a:gd name="connsiteY25" fmla="*/ 42043 h 530534"/>
                  <a:gd name="connsiteX26" fmla="*/ 35657 w 360666"/>
                  <a:gd name="connsiteY26" fmla="*/ 69856 h 530534"/>
                  <a:gd name="connsiteX27" fmla="*/ 19028 w 360666"/>
                  <a:gd name="connsiteY27" fmla="*/ 107487 h 530534"/>
                  <a:gd name="connsiteX28" fmla="*/ 18474 w 360666"/>
                  <a:gd name="connsiteY28" fmla="*/ 109352 h 530534"/>
                  <a:gd name="connsiteX29" fmla="*/ 12993 w 360666"/>
                  <a:gd name="connsiteY29" fmla="*/ 128564 h 530534"/>
                  <a:gd name="connsiteX30" fmla="*/ 11794 w 360666"/>
                  <a:gd name="connsiteY30" fmla="*/ 134101 h 530534"/>
                  <a:gd name="connsiteX31" fmla="*/ 8176 w 360666"/>
                  <a:gd name="connsiteY31" fmla="*/ 151763 h 530534"/>
                  <a:gd name="connsiteX32" fmla="*/ 7069 w 360666"/>
                  <a:gd name="connsiteY32" fmla="*/ 158961 h 530534"/>
                  <a:gd name="connsiteX33" fmla="*/ 4485 w 360666"/>
                  <a:gd name="connsiteY33" fmla="*/ 177306 h 530534"/>
                  <a:gd name="connsiteX34" fmla="*/ 3894 w 360666"/>
                  <a:gd name="connsiteY34" fmla="*/ 183434 h 530534"/>
                  <a:gd name="connsiteX35" fmla="*/ 0 w 360666"/>
                  <a:gd name="connsiteY35" fmla="*/ 264455 h 530534"/>
                  <a:gd name="connsiteX36" fmla="*/ 39459 w 360666"/>
                  <a:gd name="connsiteY36" fmla="*/ 458686 h 530534"/>
                  <a:gd name="connsiteX37" fmla="*/ 178211 w 360666"/>
                  <a:gd name="connsiteY37" fmla="*/ 530332 h 530534"/>
                  <a:gd name="connsiteX38" fmla="*/ 198346 w 360666"/>
                  <a:gd name="connsiteY38" fmla="*/ 530535 h 530534"/>
                  <a:gd name="connsiteX39" fmla="*/ 204400 w 360666"/>
                  <a:gd name="connsiteY39" fmla="*/ 530369 h 530534"/>
                  <a:gd name="connsiteX40" fmla="*/ 237251 w 360666"/>
                  <a:gd name="connsiteY40" fmla="*/ 529501 h 530534"/>
                  <a:gd name="connsiteX41" fmla="*/ 252441 w 360666"/>
                  <a:gd name="connsiteY41" fmla="*/ 528708 h 530534"/>
                  <a:gd name="connsiteX42" fmla="*/ 282505 w 360666"/>
                  <a:gd name="connsiteY42" fmla="*/ 526050 h 530534"/>
                  <a:gd name="connsiteX43" fmla="*/ 295240 w 360666"/>
                  <a:gd name="connsiteY43" fmla="*/ 524426 h 530534"/>
                  <a:gd name="connsiteX44" fmla="*/ 323164 w 360666"/>
                  <a:gd name="connsiteY44" fmla="*/ 519849 h 530534"/>
                  <a:gd name="connsiteX45" fmla="*/ 332706 w 360666"/>
                  <a:gd name="connsiteY45" fmla="*/ 517652 h 530534"/>
                  <a:gd name="connsiteX46" fmla="*/ 355702 w 360666"/>
                  <a:gd name="connsiteY46" fmla="*/ 511691 h 530534"/>
                  <a:gd name="connsiteX47" fmla="*/ 360593 w 360666"/>
                  <a:gd name="connsiteY47" fmla="*/ 510418 h 530534"/>
                  <a:gd name="connsiteX48" fmla="*/ 360630 w 360666"/>
                  <a:gd name="connsiteY48" fmla="*/ 510418 h 530534"/>
                  <a:gd name="connsiteX49" fmla="*/ 360630 w 360666"/>
                  <a:gd name="connsiteY49" fmla="*/ 432774 h 530534"/>
                  <a:gd name="connsiteX50" fmla="*/ 360519 w 360666"/>
                  <a:gd name="connsiteY50" fmla="*/ 432774 h 530534"/>
                  <a:gd name="connsiteX51" fmla="*/ 201816 w 360666"/>
                  <a:gd name="connsiteY51" fmla="*/ 438421 h 530534"/>
                  <a:gd name="connsiteX52" fmla="*/ 120315 w 360666"/>
                  <a:gd name="connsiteY52" fmla="*/ 395862 h 530534"/>
                  <a:gd name="connsiteX53" fmla="*/ 100345 w 360666"/>
                  <a:gd name="connsiteY53" fmla="*/ 265913 h 530534"/>
                  <a:gd name="connsiteX54" fmla="*/ 123544 w 360666"/>
                  <a:gd name="connsiteY54" fmla="*/ 119779 h 530534"/>
                  <a:gd name="connsiteX55" fmla="*/ 201834 w 360666"/>
                  <a:gd name="connsiteY55" fmla="*/ 91929 h 530534"/>
                  <a:gd name="connsiteX56" fmla="*/ 358286 w 360666"/>
                  <a:gd name="connsiteY56" fmla="*/ 101637 h 530534"/>
                  <a:gd name="connsiteX57" fmla="*/ 360556 w 360666"/>
                  <a:gd name="connsiteY57" fmla="*/ 101877 h 530534"/>
                  <a:gd name="connsiteX58" fmla="*/ 360666 w 360666"/>
                  <a:gd name="connsiteY58" fmla="*/ 101877 h 530534"/>
                  <a:gd name="connsiteX59" fmla="*/ 360666 w 360666"/>
                  <a:gd name="connsiteY59" fmla="*/ 23513 h 530534"/>
                  <a:gd name="connsiteX60" fmla="*/ 360593 w 360666"/>
                  <a:gd name="connsiteY60" fmla="*/ 23476 h 530534"/>
                  <a:gd name="connsiteX61" fmla="*/ 178192 w 360666"/>
                  <a:gd name="connsiteY61" fmla="*/ 0 h 53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60666" h="530534">
                    <a:moveTo>
                      <a:pt x="83181" y="504180"/>
                    </a:moveTo>
                    <a:cubicBezTo>
                      <a:pt x="81871" y="503312"/>
                      <a:pt x="80394" y="502593"/>
                      <a:pt x="79084" y="501633"/>
                    </a:cubicBezTo>
                    <a:cubicBezTo>
                      <a:pt x="80394" y="502556"/>
                      <a:pt x="81852" y="503294"/>
                      <a:pt x="83181" y="504180"/>
                    </a:cubicBezTo>
                    <a:moveTo>
                      <a:pt x="64522" y="489618"/>
                    </a:moveTo>
                    <a:cubicBezTo>
                      <a:pt x="64633" y="489729"/>
                      <a:pt x="64799" y="489821"/>
                      <a:pt x="64928" y="489969"/>
                    </a:cubicBezTo>
                    <a:cubicBezTo>
                      <a:pt x="64799" y="489821"/>
                      <a:pt x="64633" y="489747"/>
                      <a:pt x="64522" y="489618"/>
                    </a:cubicBezTo>
                    <a:moveTo>
                      <a:pt x="100677" y="513961"/>
                    </a:moveTo>
                    <a:cubicBezTo>
                      <a:pt x="98961" y="513168"/>
                      <a:pt x="97097" y="512485"/>
                      <a:pt x="95436" y="511618"/>
                    </a:cubicBezTo>
                    <a:cubicBezTo>
                      <a:pt x="97097" y="512485"/>
                      <a:pt x="98961" y="513168"/>
                      <a:pt x="100677" y="513961"/>
                    </a:cubicBezTo>
                    <a:moveTo>
                      <a:pt x="117269" y="520643"/>
                    </a:moveTo>
                    <a:cubicBezTo>
                      <a:pt x="116070" y="520236"/>
                      <a:pt x="114796" y="519959"/>
                      <a:pt x="113615" y="519535"/>
                    </a:cubicBezTo>
                    <a:cubicBezTo>
                      <a:pt x="114796" y="519978"/>
                      <a:pt x="116070" y="520255"/>
                      <a:pt x="117269" y="520643"/>
                    </a:cubicBezTo>
                    <a:moveTo>
                      <a:pt x="104535" y="341970"/>
                    </a:moveTo>
                    <a:lnTo>
                      <a:pt x="104535" y="342007"/>
                    </a:lnTo>
                    <a:lnTo>
                      <a:pt x="104535" y="341970"/>
                    </a:lnTo>
                    <a:close/>
                    <a:moveTo>
                      <a:pt x="178192" y="0"/>
                    </a:moveTo>
                    <a:cubicBezTo>
                      <a:pt x="160696" y="0"/>
                      <a:pt x="144621" y="1550"/>
                      <a:pt x="129949" y="4614"/>
                    </a:cubicBezTo>
                    <a:cubicBezTo>
                      <a:pt x="128564" y="4891"/>
                      <a:pt x="127365" y="5334"/>
                      <a:pt x="126017" y="5611"/>
                    </a:cubicBezTo>
                    <a:cubicBezTo>
                      <a:pt x="120407" y="6921"/>
                      <a:pt x="114833" y="8324"/>
                      <a:pt x="109592" y="10059"/>
                    </a:cubicBezTo>
                    <a:cubicBezTo>
                      <a:pt x="106657" y="11055"/>
                      <a:pt x="103981" y="12329"/>
                      <a:pt x="101194" y="13473"/>
                    </a:cubicBezTo>
                    <a:cubicBezTo>
                      <a:pt x="97817" y="14857"/>
                      <a:pt x="94310" y="16094"/>
                      <a:pt x="91136" y="17681"/>
                    </a:cubicBezTo>
                    <a:cubicBezTo>
                      <a:pt x="88072" y="19194"/>
                      <a:pt x="85359" y="20984"/>
                      <a:pt x="82535" y="22701"/>
                    </a:cubicBezTo>
                    <a:cubicBezTo>
                      <a:pt x="79785" y="24325"/>
                      <a:pt x="76962" y="25765"/>
                      <a:pt x="74415" y="27555"/>
                    </a:cubicBezTo>
                    <a:cubicBezTo>
                      <a:pt x="72144" y="29142"/>
                      <a:pt x="70207" y="30969"/>
                      <a:pt x="68047" y="32649"/>
                    </a:cubicBezTo>
                    <a:cubicBezTo>
                      <a:pt x="65150" y="34993"/>
                      <a:pt x="62160" y="37189"/>
                      <a:pt x="59447" y="39773"/>
                    </a:cubicBezTo>
                    <a:cubicBezTo>
                      <a:pt x="58690" y="40492"/>
                      <a:pt x="58063" y="41323"/>
                      <a:pt x="57343" y="42043"/>
                    </a:cubicBezTo>
                    <a:cubicBezTo>
                      <a:pt x="49185" y="50163"/>
                      <a:pt x="41877" y="59299"/>
                      <a:pt x="35657" y="69856"/>
                    </a:cubicBezTo>
                    <a:cubicBezTo>
                      <a:pt x="29179" y="80837"/>
                      <a:pt x="23679" y="93406"/>
                      <a:pt x="19028" y="107487"/>
                    </a:cubicBezTo>
                    <a:cubicBezTo>
                      <a:pt x="18825" y="108078"/>
                      <a:pt x="18678" y="108761"/>
                      <a:pt x="18474" y="109352"/>
                    </a:cubicBezTo>
                    <a:cubicBezTo>
                      <a:pt x="16481" y="115479"/>
                      <a:pt x="14654" y="121846"/>
                      <a:pt x="12993" y="128564"/>
                    </a:cubicBezTo>
                    <a:cubicBezTo>
                      <a:pt x="12550" y="130354"/>
                      <a:pt x="12200" y="132255"/>
                      <a:pt x="11794" y="134101"/>
                    </a:cubicBezTo>
                    <a:cubicBezTo>
                      <a:pt x="10483" y="139822"/>
                      <a:pt x="9246" y="145599"/>
                      <a:pt x="8176" y="151763"/>
                    </a:cubicBezTo>
                    <a:cubicBezTo>
                      <a:pt x="7770" y="154070"/>
                      <a:pt x="7456" y="156580"/>
                      <a:pt x="7069" y="158961"/>
                    </a:cubicBezTo>
                    <a:cubicBezTo>
                      <a:pt x="6146" y="164886"/>
                      <a:pt x="5242" y="170939"/>
                      <a:pt x="4485" y="177306"/>
                    </a:cubicBezTo>
                    <a:cubicBezTo>
                      <a:pt x="4245" y="179300"/>
                      <a:pt x="4134" y="181404"/>
                      <a:pt x="3894" y="183434"/>
                    </a:cubicBezTo>
                    <a:cubicBezTo>
                      <a:pt x="1348" y="207500"/>
                      <a:pt x="0" y="234225"/>
                      <a:pt x="0" y="264455"/>
                    </a:cubicBezTo>
                    <a:cubicBezTo>
                      <a:pt x="0" y="351844"/>
                      <a:pt x="12883" y="415370"/>
                      <a:pt x="39459" y="458686"/>
                    </a:cubicBezTo>
                    <a:cubicBezTo>
                      <a:pt x="68583" y="506173"/>
                      <a:pt x="113965" y="529649"/>
                      <a:pt x="178211" y="530332"/>
                    </a:cubicBezTo>
                    <a:cubicBezTo>
                      <a:pt x="185058" y="530443"/>
                      <a:pt x="191739" y="530535"/>
                      <a:pt x="198346" y="530535"/>
                    </a:cubicBezTo>
                    <a:cubicBezTo>
                      <a:pt x="200450" y="530535"/>
                      <a:pt x="202278" y="530369"/>
                      <a:pt x="204400" y="530369"/>
                    </a:cubicBezTo>
                    <a:cubicBezTo>
                      <a:pt x="215731" y="530295"/>
                      <a:pt x="226639" y="529963"/>
                      <a:pt x="237251" y="529501"/>
                    </a:cubicBezTo>
                    <a:cubicBezTo>
                      <a:pt x="242383" y="529261"/>
                      <a:pt x="247476" y="529021"/>
                      <a:pt x="252441" y="528708"/>
                    </a:cubicBezTo>
                    <a:cubicBezTo>
                      <a:pt x="262831" y="528025"/>
                      <a:pt x="272853" y="527157"/>
                      <a:pt x="282505" y="526050"/>
                    </a:cubicBezTo>
                    <a:cubicBezTo>
                      <a:pt x="286806" y="525570"/>
                      <a:pt x="291013" y="525017"/>
                      <a:pt x="295240" y="524426"/>
                    </a:cubicBezTo>
                    <a:cubicBezTo>
                      <a:pt x="304874" y="523116"/>
                      <a:pt x="314250" y="521602"/>
                      <a:pt x="323164" y="519849"/>
                    </a:cubicBezTo>
                    <a:cubicBezTo>
                      <a:pt x="326430" y="519166"/>
                      <a:pt x="329531" y="518372"/>
                      <a:pt x="332706" y="517652"/>
                    </a:cubicBezTo>
                    <a:cubicBezTo>
                      <a:pt x="340661" y="515862"/>
                      <a:pt x="348375" y="513869"/>
                      <a:pt x="355702" y="511691"/>
                    </a:cubicBezTo>
                    <a:cubicBezTo>
                      <a:pt x="357252" y="511211"/>
                      <a:pt x="359043" y="510898"/>
                      <a:pt x="360593" y="510418"/>
                    </a:cubicBezTo>
                    <a:lnTo>
                      <a:pt x="360630" y="510418"/>
                    </a:lnTo>
                    <a:lnTo>
                      <a:pt x="360630" y="432774"/>
                    </a:lnTo>
                    <a:lnTo>
                      <a:pt x="360519" y="432774"/>
                    </a:lnTo>
                    <a:cubicBezTo>
                      <a:pt x="359688" y="432811"/>
                      <a:pt x="276028" y="438421"/>
                      <a:pt x="201816" y="438421"/>
                    </a:cubicBezTo>
                    <a:cubicBezTo>
                      <a:pt x="161563" y="438421"/>
                      <a:pt x="135633" y="424930"/>
                      <a:pt x="120315" y="395862"/>
                    </a:cubicBezTo>
                    <a:cubicBezTo>
                      <a:pt x="106510" y="369765"/>
                      <a:pt x="100345" y="329679"/>
                      <a:pt x="100345" y="265913"/>
                    </a:cubicBezTo>
                    <a:cubicBezTo>
                      <a:pt x="100345" y="187309"/>
                      <a:pt x="107303" y="143643"/>
                      <a:pt x="123544" y="119779"/>
                    </a:cubicBezTo>
                    <a:cubicBezTo>
                      <a:pt x="139342" y="96469"/>
                      <a:pt x="164203" y="91929"/>
                      <a:pt x="201834" y="91929"/>
                    </a:cubicBezTo>
                    <a:cubicBezTo>
                      <a:pt x="257239" y="91929"/>
                      <a:pt x="323681" y="98020"/>
                      <a:pt x="358286" y="101637"/>
                    </a:cubicBezTo>
                    <a:cubicBezTo>
                      <a:pt x="359965" y="101803"/>
                      <a:pt x="360519" y="101877"/>
                      <a:pt x="360556" y="101877"/>
                    </a:cubicBezTo>
                    <a:lnTo>
                      <a:pt x="360666" y="101877"/>
                    </a:lnTo>
                    <a:lnTo>
                      <a:pt x="360666" y="23513"/>
                    </a:lnTo>
                    <a:lnTo>
                      <a:pt x="360593" y="23476"/>
                    </a:lnTo>
                    <a:cubicBezTo>
                      <a:pt x="303066" y="6810"/>
                      <a:pt x="250189" y="0"/>
                      <a:pt x="17819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7" name="Freeform: Shape 139">
                <a:extLst>
                  <a:ext uri="{FF2B5EF4-FFF2-40B4-BE49-F238E27FC236}">
                    <a16:creationId xmlns:a16="http://schemas.microsoft.com/office/drawing/2014/main" id="{52B636E7-567B-541A-1B8D-AA094A7720DB}"/>
                  </a:ext>
                </a:extLst>
              </p:cNvPr>
              <p:cNvSpPr/>
              <p:nvPr/>
            </p:nvSpPr>
            <p:spPr>
              <a:xfrm>
                <a:off x="8137984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4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56" y="2104"/>
                      <a:pt x="7474" y="3304"/>
                    </a:cubicBezTo>
                    <a:cubicBezTo>
                      <a:pt x="5093" y="2159"/>
                      <a:pt x="2547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8" name="Freeform: Shape 140">
                <a:extLst>
                  <a:ext uri="{FF2B5EF4-FFF2-40B4-BE49-F238E27FC236}">
                    <a16:creationId xmlns:a16="http://schemas.microsoft.com/office/drawing/2014/main" id="{750EEA9D-0E50-E9CF-B194-739FCEC1B2A4}"/>
                  </a:ext>
                </a:extLst>
              </p:cNvPr>
              <p:cNvSpPr/>
              <p:nvPr/>
            </p:nvSpPr>
            <p:spPr>
              <a:xfrm>
                <a:off x="8166775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1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8" y="1200"/>
                      <a:pt x="3027" y="2547"/>
                      <a:pt x="4541" y="3820"/>
                    </a:cubicBezTo>
                    <a:cubicBezTo>
                      <a:pt x="3009" y="2547"/>
                      <a:pt x="1588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9" name="Freeform: Shape 141">
                <a:extLst>
                  <a:ext uri="{FF2B5EF4-FFF2-40B4-BE49-F238E27FC236}">
                    <a16:creationId xmlns:a16="http://schemas.microsoft.com/office/drawing/2014/main" id="{0A02261F-F759-16BC-5804-DC38B8F7B772}"/>
                  </a:ext>
                </a:extLst>
              </p:cNvPr>
              <p:cNvSpPr/>
              <p:nvPr/>
            </p:nvSpPr>
            <p:spPr>
              <a:xfrm>
                <a:off x="7816279" y="4216404"/>
                <a:ext cx="420665" cy="526714"/>
              </a:xfrm>
              <a:custGeom>
                <a:avLst/>
                <a:gdLst>
                  <a:gd name="connsiteX0" fmla="*/ 12125 w 420665"/>
                  <a:gd name="connsiteY0" fmla="*/ 139453 h 526714"/>
                  <a:gd name="connsiteX1" fmla="*/ 15503 w 420665"/>
                  <a:gd name="connsiteY1" fmla="*/ 124965 h 526714"/>
                  <a:gd name="connsiteX2" fmla="*/ 12125 w 420665"/>
                  <a:gd name="connsiteY2" fmla="*/ 139453 h 526714"/>
                  <a:gd name="connsiteX3" fmla="*/ 6588 w 420665"/>
                  <a:gd name="connsiteY3" fmla="*/ 169610 h 526714"/>
                  <a:gd name="connsiteX4" fmla="*/ 8822 w 420665"/>
                  <a:gd name="connsiteY4" fmla="*/ 154569 h 526714"/>
                  <a:gd name="connsiteX5" fmla="*/ 6588 w 420665"/>
                  <a:gd name="connsiteY5" fmla="*/ 169610 h 526714"/>
                  <a:gd name="connsiteX6" fmla="*/ 3137 w 420665"/>
                  <a:gd name="connsiteY6" fmla="*/ 199047 h 526714"/>
                  <a:gd name="connsiteX7" fmla="*/ 3968 w 420665"/>
                  <a:gd name="connsiteY7" fmla="*/ 188620 h 526714"/>
                  <a:gd name="connsiteX8" fmla="*/ 3137 w 420665"/>
                  <a:gd name="connsiteY8" fmla="*/ 199047 h 526714"/>
                  <a:gd name="connsiteX9" fmla="*/ 20080 w 420665"/>
                  <a:gd name="connsiteY9" fmla="*/ 110773 h 526714"/>
                  <a:gd name="connsiteX10" fmla="*/ 23937 w 420665"/>
                  <a:gd name="connsiteY10" fmla="*/ 99404 h 526714"/>
                  <a:gd name="connsiteX11" fmla="*/ 20080 w 420665"/>
                  <a:gd name="connsiteY11" fmla="*/ 110773 h 526714"/>
                  <a:gd name="connsiteX12" fmla="*/ 34051 w 420665"/>
                  <a:gd name="connsiteY12" fmla="*/ 77441 h 526714"/>
                  <a:gd name="connsiteX13" fmla="*/ 30821 w 420665"/>
                  <a:gd name="connsiteY13" fmla="*/ 84196 h 526714"/>
                  <a:gd name="connsiteX14" fmla="*/ 34051 w 420665"/>
                  <a:gd name="connsiteY14" fmla="*/ 77441 h 526714"/>
                  <a:gd name="connsiteX15" fmla="*/ 45937 w 420665"/>
                  <a:gd name="connsiteY15" fmla="*/ 58672 h 526714"/>
                  <a:gd name="connsiteX16" fmla="*/ 45696 w 420665"/>
                  <a:gd name="connsiteY16" fmla="*/ 59022 h 526714"/>
                  <a:gd name="connsiteX17" fmla="*/ 45937 w 420665"/>
                  <a:gd name="connsiteY17" fmla="*/ 58672 h 526714"/>
                  <a:gd name="connsiteX18" fmla="*/ 121348 w 420665"/>
                  <a:gd name="connsiteY18" fmla="*/ 518815 h 526714"/>
                  <a:gd name="connsiteX19" fmla="*/ 119631 w 420665"/>
                  <a:gd name="connsiteY19" fmla="*/ 518335 h 526714"/>
                  <a:gd name="connsiteX20" fmla="*/ 121348 w 420665"/>
                  <a:gd name="connsiteY20" fmla="*/ 518815 h 526714"/>
                  <a:gd name="connsiteX21" fmla="*/ 86355 w 420665"/>
                  <a:gd name="connsiteY21" fmla="*/ 506357 h 526714"/>
                  <a:gd name="connsiteX22" fmla="*/ 84454 w 420665"/>
                  <a:gd name="connsiteY22" fmla="*/ 505250 h 526714"/>
                  <a:gd name="connsiteX23" fmla="*/ 86355 w 420665"/>
                  <a:gd name="connsiteY23" fmla="*/ 506357 h 526714"/>
                  <a:gd name="connsiteX24" fmla="*/ 103297 w 420665"/>
                  <a:gd name="connsiteY24" fmla="*/ 513555 h 526714"/>
                  <a:gd name="connsiteX25" fmla="*/ 99440 w 420665"/>
                  <a:gd name="connsiteY25" fmla="*/ 511968 h 526714"/>
                  <a:gd name="connsiteX26" fmla="*/ 103297 w 420665"/>
                  <a:gd name="connsiteY26" fmla="*/ 513555 h 526714"/>
                  <a:gd name="connsiteX27" fmla="*/ 291050 w 420665"/>
                  <a:gd name="connsiteY27" fmla="*/ 410811 h 526714"/>
                  <a:gd name="connsiteX28" fmla="*/ 288300 w 420665"/>
                  <a:gd name="connsiteY28" fmla="*/ 413524 h 526714"/>
                  <a:gd name="connsiteX29" fmla="*/ 283373 w 420665"/>
                  <a:gd name="connsiteY29" fmla="*/ 417824 h 526714"/>
                  <a:gd name="connsiteX30" fmla="*/ 280752 w 420665"/>
                  <a:gd name="connsiteY30" fmla="*/ 419688 h 526714"/>
                  <a:gd name="connsiteX31" fmla="*/ 275178 w 420665"/>
                  <a:gd name="connsiteY31" fmla="*/ 423066 h 526714"/>
                  <a:gd name="connsiteX32" fmla="*/ 270970 w 420665"/>
                  <a:gd name="connsiteY32" fmla="*/ 425170 h 526714"/>
                  <a:gd name="connsiteX33" fmla="*/ 266707 w 420665"/>
                  <a:gd name="connsiteY33" fmla="*/ 426923 h 526714"/>
                  <a:gd name="connsiteX34" fmla="*/ 258715 w 420665"/>
                  <a:gd name="connsiteY34" fmla="*/ 429581 h 526714"/>
                  <a:gd name="connsiteX35" fmla="*/ 257202 w 420665"/>
                  <a:gd name="connsiteY35" fmla="*/ 429987 h 526714"/>
                  <a:gd name="connsiteX36" fmla="*/ 210342 w 420665"/>
                  <a:gd name="connsiteY36" fmla="*/ 434804 h 526714"/>
                  <a:gd name="connsiteX37" fmla="*/ 157355 w 420665"/>
                  <a:gd name="connsiteY37" fmla="*/ 429193 h 526714"/>
                  <a:gd name="connsiteX38" fmla="*/ 156765 w 420665"/>
                  <a:gd name="connsiteY38" fmla="*/ 429027 h 526714"/>
                  <a:gd name="connsiteX39" fmla="*/ 121883 w 420665"/>
                  <a:gd name="connsiteY39" fmla="*/ 404277 h 526714"/>
                  <a:gd name="connsiteX40" fmla="*/ 108281 w 420665"/>
                  <a:gd name="connsiteY40" fmla="*/ 370946 h 526714"/>
                  <a:gd name="connsiteX41" fmla="*/ 108244 w 420665"/>
                  <a:gd name="connsiteY41" fmla="*/ 370780 h 526714"/>
                  <a:gd name="connsiteX42" fmla="*/ 100326 w 420665"/>
                  <a:gd name="connsiteY42" fmla="*/ 267205 h 526714"/>
                  <a:gd name="connsiteX43" fmla="*/ 126423 w 420665"/>
                  <a:gd name="connsiteY43" fmla="*/ 117435 h 526714"/>
                  <a:gd name="connsiteX44" fmla="*/ 210361 w 420665"/>
                  <a:gd name="connsiteY44" fmla="*/ 91781 h 526714"/>
                  <a:gd name="connsiteX45" fmla="*/ 295092 w 420665"/>
                  <a:gd name="connsiteY45" fmla="*/ 118746 h 526714"/>
                  <a:gd name="connsiteX46" fmla="*/ 320395 w 420665"/>
                  <a:gd name="connsiteY46" fmla="*/ 267187 h 526714"/>
                  <a:gd name="connsiteX47" fmla="*/ 296974 w 420665"/>
                  <a:gd name="connsiteY47" fmla="*/ 403466 h 526714"/>
                  <a:gd name="connsiteX48" fmla="*/ 294077 w 420665"/>
                  <a:gd name="connsiteY48" fmla="*/ 407157 h 526714"/>
                  <a:gd name="connsiteX49" fmla="*/ 291050 w 420665"/>
                  <a:gd name="connsiteY49" fmla="*/ 410811 h 526714"/>
                  <a:gd name="connsiteX50" fmla="*/ 389568 w 420665"/>
                  <a:gd name="connsiteY50" fmla="*/ 81815 h 526714"/>
                  <a:gd name="connsiteX51" fmla="*/ 387538 w 420665"/>
                  <a:gd name="connsiteY51" fmla="*/ 77478 h 526714"/>
                  <a:gd name="connsiteX52" fmla="*/ 389568 w 420665"/>
                  <a:gd name="connsiteY52" fmla="*/ 81815 h 526714"/>
                  <a:gd name="connsiteX53" fmla="*/ 400070 w 420665"/>
                  <a:gd name="connsiteY53" fmla="*/ 107321 h 526714"/>
                  <a:gd name="connsiteX54" fmla="*/ 397523 w 420665"/>
                  <a:gd name="connsiteY54" fmla="*/ 99681 h 526714"/>
                  <a:gd name="connsiteX55" fmla="*/ 400070 w 420665"/>
                  <a:gd name="connsiteY55" fmla="*/ 107321 h 526714"/>
                  <a:gd name="connsiteX56" fmla="*/ 413672 w 420665"/>
                  <a:gd name="connsiteY56" fmla="*/ 165236 h 526714"/>
                  <a:gd name="connsiteX57" fmla="*/ 412195 w 420665"/>
                  <a:gd name="connsiteY57" fmla="*/ 155048 h 526714"/>
                  <a:gd name="connsiteX58" fmla="*/ 413672 w 420665"/>
                  <a:gd name="connsiteY58" fmla="*/ 165236 h 526714"/>
                  <a:gd name="connsiteX59" fmla="*/ 417289 w 420665"/>
                  <a:gd name="connsiteY59" fmla="*/ 194341 h 526714"/>
                  <a:gd name="connsiteX60" fmla="*/ 416846 w 420665"/>
                  <a:gd name="connsiteY60" fmla="*/ 188934 h 526714"/>
                  <a:gd name="connsiteX61" fmla="*/ 417289 w 420665"/>
                  <a:gd name="connsiteY61" fmla="*/ 194341 h 526714"/>
                  <a:gd name="connsiteX62" fmla="*/ 407987 w 420665"/>
                  <a:gd name="connsiteY62" fmla="*/ 135393 h 526714"/>
                  <a:gd name="connsiteX63" fmla="*/ 405754 w 420665"/>
                  <a:gd name="connsiteY63" fmla="*/ 125371 h 526714"/>
                  <a:gd name="connsiteX64" fmla="*/ 407987 w 420665"/>
                  <a:gd name="connsiteY64" fmla="*/ 135393 h 526714"/>
                  <a:gd name="connsiteX65" fmla="*/ 412638 w 420665"/>
                  <a:gd name="connsiteY65" fmla="*/ 373512 h 526714"/>
                  <a:gd name="connsiteX66" fmla="*/ 413229 w 420665"/>
                  <a:gd name="connsiteY66" fmla="*/ 369101 h 526714"/>
                  <a:gd name="connsiteX67" fmla="*/ 412638 w 420665"/>
                  <a:gd name="connsiteY67" fmla="*/ 373512 h 526714"/>
                  <a:gd name="connsiteX68" fmla="*/ 406436 w 420665"/>
                  <a:gd name="connsiteY68" fmla="*/ 401915 h 526714"/>
                  <a:gd name="connsiteX69" fmla="*/ 407544 w 420665"/>
                  <a:gd name="connsiteY69" fmla="*/ 396895 h 526714"/>
                  <a:gd name="connsiteX70" fmla="*/ 406436 w 420665"/>
                  <a:gd name="connsiteY70" fmla="*/ 401915 h 526714"/>
                  <a:gd name="connsiteX71" fmla="*/ 398519 w 420665"/>
                  <a:gd name="connsiteY71" fmla="*/ 426775 h 526714"/>
                  <a:gd name="connsiteX72" fmla="*/ 399626 w 420665"/>
                  <a:gd name="connsiteY72" fmla="*/ 423398 h 526714"/>
                  <a:gd name="connsiteX73" fmla="*/ 398519 w 420665"/>
                  <a:gd name="connsiteY73" fmla="*/ 426775 h 526714"/>
                  <a:gd name="connsiteX74" fmla="*/ 388811 w 420665"/>
                  <a:gd name="connsiteY74" fmla="*/ 448332 h 526714"/>
                  <a:gd name="connsiteX75" fmla="*/ 389088 w 420665"/>
                  <a:gd name="connsiteY75" fmla="*/ 447741 h 526714"/>
                  <a:gd name="connsiteX76" fmla="*/ 388811 w 420665"/>
                  <a:gd name="connsiteY76" fmla="*/ 448332 h 526714"/>
                  <a:gd name="connsiteX77" fmla="*/ 360537 w 420665"/>
                  <a:gd name="connsiteY77" fmla="*/ 485761 h 526714"/>
                  <a:gd name="connsiteX78" fmla="*/ 357824 w 420665"/>
                  <a:gd name="connsiteY78" fmla="*/ 487994 h 526714"/>
                  <a:gd name="connsiteX79" fmla="*/ 361515 w 420665"/>
                  <a:gd name="connsiteY79" fmla="*/ 484856 h 526714"/>
                  <a:gd name="connsiteX80" fmla="*/ 360537 w 420665"/>
                  <a:gd name="connsiteY80" fmla="*/ 485761 h 526714"/>
                  <a:gd name="connsiteX81" fmla="*/ 363841 w 420665"/>
                  <a:gd name="connsiteY81" fmla="*/ 483048 h 526714"/>
                  <a:gd name="connsiteX82" fmla="*/ 387778 w 420665"/>
                  <a:gd name="connsiteY82" fmla="*/ 450473 h 526714"/>
                  <a:gd name="connsiteX83" fmla="*/ 387980 w 420665"/>
                  <a:gd name="connsiteY83" fmla="*/ 450122 h 526714"/>
                  <a:gd name="connsiteX84" fmla="*/ 397412 w 420665"/>
                  <a:gd name="connsiteY84" fmla="*/ 429802 h 526714"/>
                  <a:gd name="connsiteX85" fmla="*/ 397763 w 420665"/>
                  <a:gd name="connsiteY85" fmla="*/ 429008 h 526714"/>
                  <a:gd name="connsiteX86" fmla="*/ 420666 w 420665"/>
                  <a:gd name="connsiteY86" fmla="*/ 267242 h 526714"/>
                  <a:gd name="connsiteX87" fmla="*/ 405108 w 420665"/>
                  <a:gd name="connsiteY87" fmla="*/ 122732 h 526714"/>
                  <a:gd name="connsiteX88" fmla="*/ 404997 w 420665"/>
                  <a:gd name="connsiteY88" fmla="*/ 122252 h 526714"/>
                  <a:gd name="connsiteX89" fmla="*/ 396840 w 420665"/>
                  <a:gd name="connsiteY89" fmla="*/ 97558 h 526714"/>
                  <a:gd name="connsiteX90" fmla="*/ 395843 w 420665"/>
                  <a:gd name="connsiteY90" fmla="*/ 95417 h 526714"/>
                  <a:gd name="connsiteX91" fmla="*/ 386781 w 420665"/>
                  <a:gd name="connsiteY91" fmla="*/ 75854 h 526714"/>
                  <a:gd name="connsiteX92" fmla="*/ 385305 w 420665"/>
                  <a:gd name="connsiteY92" fmla="*/ 73473 h 526714"/>
                  <a:gd name="connsiteX93" fmla="*/ 361921 w 420665"/>
                  <a:gd name="connsiteY93" fmla="*/ 42209 h 526714"/>
                  <a:gd name="connsiteX94" fmla="*/ 355000 w 420665"/>
                  <a:gd name="connsiteY94" fmla="*/ 36395 h 526714"/>
                  <a:gd name="connsiteX95" fmla="*/ 358820 w 420665"/>
                  <a:gd name="connsiteY95" fmla="*/ 39736 h 526714"/>
                  <a:gd name="connsiteX96" fmla="*/ 348909 w 420665"/>
                  <a:gd name="connsiteY96" fmla="*/ 31431 h 526714"/>
                  <a:gd name="connsiteX97" fmla="*/ 350496 w 420665"/>
                  <a:gd name="connsiteY97" fmla="*/ 32538 h 526714"/>
                  <a:gd name="connsiteX98" fmla="*/ 344093 w 420665"/>
                  <a:gd name="connsiteY98" fmla="*/ 28090 h 526714"/>
                  <a:gd name="connsiteX99" fmla="*/ 344850 w 420665"/>
                  <a:gd name="connsiteY99" fmla="*/ 28607 h 526714"/>
                  <a:gd name="connsiteX100" fmla="*/ 333591 w 420665"/>
                  <a:gd name="connsiteY100" fmla="*/ 21796 h 526714"/>
                  <a:gd name="connsiteX101" fmla="*/ 335824 w 420665"/>
                  <a:gd name="connsiteY101" fmla="*/ 22996 h 526714"/>
                  <a:gd name="connsiteX102" fmla="*/ 331210 w 420665"/>
                  <a:gd name="connsiteY102" fmla="*/ 20375 h 526714"/>
                  <a:gd name="connsiteX103" fmla="*/ 331173 w 420665"/>
                  <a:gd name="connsiteY103" fmla="*/ 20338 h 526714"/>
                  <a:gd name="connsiteX104" fmla="*/ 329180 w 420665"/>
                  <a:gd name="connsiteY104" fmla="*/ 19508 h 526714"/>
                  <a:gd name="connsiteX105" fmla="*/ 329383 w 420665"/>
                  <a:gd name="connsiteY105" fmla="*/ 19582 h 526714"/>
                  <a:gd name="connsiteX106" fmla="*/ 319638 w 420665"/>
                  <a:gd name="connsiteY106" fmla="*/ 15448 h 526714"/>
                  <a:gd name="connsiteX107" fmla="*/ 321706 w 420665"/>
                  <a:gd name="connsiteY107" fmla="*/ 16204 h 526714"/>
                  <a:gd name="connsiteX108" fmla="*/ 310171 w 420665"/>
                  <a:gd name="connsiteY108" fmla="*/ 11830 h 526714"/>
                  <a:gd name="connsiteX109" fmla="*/ 310724 w 420665"/>
                  <a:gd name="connsiteY109" fmla="*/ 12070 h 526714"/>
                  <a:gd name="connsiteX110" fmla="*/ 308454 w 420665"/>
                  <a:gd name="connsiteY110" fmla="*/ 11387 h 526714"/>
                  <a:gd name="connsiteX111" fmla="*/ 309893 w 420665"/>
                  <a:gd name="connsiteY111" fmla="*/ 11738 h 526714"/>
                  <a:gd name="connsiteX112" fmla="*/ 295369 w 420665"/>
                  <a:gd name="connsiteY112" fmla="*/ 7475 h 526714"/>
                  <a:gd name="connsiteX113" fmla="*/ 210324 w 420665"/>
                  <a:gd name="connsiteY113" fmla="*/ 0 h 526714"/>
                  <a:gd name="connsiteX114" fmla="*/ 60093 w 420665"/>
                  <a:gd name="connsiteY114" fmla="*/ 42209 h 526714"/>
                  <a:gd name="connsiteX115" fmla="*/ 47284 w 420665"/>
                  <a:gd name="connsiteY115" fmla="*/ 56844 h 526714"/>
                  <a:gd name="connsiteX116" fmla="*/ 46767 w 420665"/>
                  <a:gd name="connsiteY116" fmla="*/ 57398 h 526714"/>
                  <a:gd name="connsiteX117" fmla="*/ 36026 w 420665"/>
                  <a:gd name="connsiteY117" fmla="*/ 73953 h 526714"/>
                  <a:gd name="connsiteX118" fmla="*/ 34827 w 420665"/>
                  <a:gd name="connsiteY118" fmla="*/ 75817 h 526714"/>
                  <a:gd name="connsiteX119" fmla="*/ 24768 w 420665"/>
                  <a:gd name="connsiteY119" fmla="*/ 97097 h 526714"/>
                  <a:gd name="connsiteX120" fmla="*/ 24657 w 420665"/>
                  <a:gd name="connsiteY120" fmla="*/ 97337 h 526714"/>
                  <a:gd name="connsiteX121" fmla="*/ 0 w 420665"/>
                  <a:gd name="connsiteY121" fmla="*/ 267261 h 526714"/>
                  <a:gd name="connsiteX122" fmla="*/ 8397 w 420665"/>
                  <a:gd name="connsiteY122" fmla="*/ 378550 h 526714"/>
                  <a:gd name="connsiteX123" fmla="*/ 9191 w 420665"/>
                  <a:gd name="connsiteY123" fmla="*/ 382370 h 526714"/>
                  <a:gd name="connsiteX124" fmla="*/ 14672 w 420665"/>
                  <a:gd name="connsiteY124" fmla="*/ 406751 h 526714"/>
                  <a:gd name="connsiteX125" fmla="*/ 16628 w 420665"/>
                  <a:gd name="connsiteY125" fmla="*/ 413081 h 526714"/>
                  <a:gd name="connsiteX126" fmla="*/ 22682 w 420665"/>
                  <a:gd name="connsiteY126" fmla="*/ 431463 h 526714"/>
                  <a:gd name="connsiteX127" fmla="*/ 25580 w 420665"/>
                  <a:gd name="connsiteY127" fmla="*/ 437941 h 526714"/>
                  <a:gd name="connsiteX128" fmla="*/ 32464 w 420665"/>
                  <a:gd name="connsiteY128" fmla="*/ 452854 h 526714"/>
                  <a:gd name="connsiteX129" fmla="*/ 35398 w 420665"/>
                  <a:gd name="connsiteY129" fmla="*/ 457505 h 526714"/>
                  <a:gd name="connsiteX130" fmla="*/ 56881 w 420665"/>
                  <a:gd name="connsiteY130" fmla="*/ 485742 h 526714"/>
                  <a:gd name="connsiteX131" fmla="*/ 210342 w 420665"/>
                  <a:gd name="connsiteY131" fmla="*/ 526714 h 526714"/>
                  <a:gd name="connsiteX132" fmla="*/ 249801 w 420665"/>
                  <a:gd name="connsiteY132" fmla="*/ 525275 h 526714"/>
                  <a:gd name="connsiteX133" fmla="*/ 261336 w 420665"/>
                  <a:gd name="connsiteY133" fmla="*/ 524278 h 526714"/>
                  <a:gd name="connsiteX134" fmla="*/ 274071 w 420665"/>
                  <a:gd name="connsiteY134" fmla="*/ 522765 h 526714"/>
                  <a:gd name="connsiteX135" fmla="*/ 297067 w 420665"/>
                  <a:gd name="connsiteY135" fmla="*/ 518428 h 526714"/>
                  <a:gd name="connsiteX136" fmla="*/ 300850 w 420665"/>
                  <a:gd name="connsiteY136" fmla="*/ 517357 h 526714"/>
                  <a:gd name="connsiteX137" fmla="*/ 303563 w 420665"/>
                  <a:gd name="connsiteY137" fmla="*/ 516527 h 526714"/>
                  <a:gd name="connsiteX138" fmla="*/ 311167 w 420665"/>
                  <a:gd name="connsiteY138" fmla="*/ 514220 h 526714"/>
                  <a:gd name="connsiteX139" fmla="*/ 318254 w 420665"/>
                  <a:gd name="connsiteY139" fmla="*/ 511747 h 526714"/>
                  <a:gd name="connsiteX140" fmla="*/ 324862 w 420665"/>
                  <a:gd name="connsiteY140" fmla="*/ 509200 h 526714"/>
                  <a:gd name="connsiteX141" fmla="*/ 321447 w 420665"/>
                  <a:gd name="connsiteY141" fmla="*/ 510344 h 526714"/>
                  <a:gd name="connsiteX142" fmla="*/ 348208 w 420665"/>
                  <a:gd name="connsiteY142" fmla="*/ 495911 h 526714"/>
                  <a:gd name="connsiteX143" fmla="*/ 346658 w 420665"/>
                  <a:gd name="connsiteY143" fmla="*/ 497222 h 526714"/>
                  <a:gd name="connsiteX144" fmla="*/ 348762 w 420665"/>
                  <a:gd name="connsiteY144" fmla="*/ 495598 h 526714"/>
                  <a:gd name="connsiteX145" fmla="*/ 350478 w 420665"/>
                  <a:gd name="connsiteY145" fmla="*/ 494287 h 526714"/>
                  <a:gd name="connsiteX146" fmla="*/ 360537 w 420665"/>
                  <a:gd name="connsiteY146" fmla="*/ 485761 h 52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665" h="526714">
                    <a:moveTo>
                      <a:pt x="12125" y="139453"/>
                    </a:moveTo>
                    <a:cubicBezTo>
                      <a:pt x="13233" y="134562"/>
                      <a:pt x="14229" y="129542"/>
                      <a:pt x="15503" y="124965"/>
                    </a:cubicBezTo>
                    <a:cubicBezTo>
                      <a:pt x="14266" y="129505"/>
                      <a:pt x="13233" y="134562"/>
                      <a:pt x="12125" y="139453"/>
                    </a:cubicBezTo>
                    <a:moveTo>
                      <a:pt x="6588" y="169610"/>
                    </a:moveTo>
                    <a:cubicBezTo>
                      <a:pt x="7345" y="164553"/>
                      <a:pt x="7936" y="159349"/>
                      <a:pt x="8822" y="154569"/>
                    </a:cubicBezTo>
                    <a:cubicBezTo>
                      <a:pt x="7992" y="159312"/>
                      <a:pt x="7345" y="164590"/>
                      <a:pt x="6588" y="169610"/>
                    </a:cubicBezTo>
                    <a:moveTo>
                      <a:pt x="3137" y="199047"/>
                    </a:moveTo>
                    <a:cubicBezTo>
                      <a:pt x="3415" y="195633"/>
                      <a:pt x="3617" y="191960"/>
                      <a:pt x="3968" y="188620"/>
                    </a:cubicBezTo>
                    <a:cubicBezTo>
                      <a:pt x="3617" y="191923"/>
                      <a:pt x="3451" y="195615"/>
                      <a:pt x="3137" y="199047"/>
                    </a:cubicBezTo>
                    <a:moveTo>
                      <a:pt x="20080" y="110773"/>
                    </a:moveTo>
                    <a:cubicBezTo>
                      <a:pt x="21353" y="106989"/>
                      <a:pt x="22498" y="102984"/>
                      <a:pt x="23937" y="99404"/>
                    </a:cubicBezTo>
                    <a:cubicBezTo>
                      <a:pt x="22553" y="102984"/>
                      <a:pt x="21353" y="107008"/>
                      <a:pt x="20080" y="110773"/>
                    </a:cubicBezTo>
                    <a:moveTo>
                      <a:pt x="34051" y="77441"/>
                    </a:moveTo>
                    <a:cubicBezTo>
                      <a:pt x="32944" y="79545"/>
                      <a:pt x="31947" y="82018"/>
                      <a:pt x="30821" y="84196"/>
                    </a:cubicBezTo>
                    <a:cubicBezTo>
                      <a:pt x="31928" y="81981"/>
                      <a:pt x="32888" y="79545"/>
                      <a:pt x="34051" y="77441"/>
                    </a:cubicBezTo>
                    <a:moveTo>
                      <a:pt x="45937" y="58672"/>
                    </a:moveTo>
                    <a:cubicBezTo>
                      <a:pt x="45863" y="58782"/>
                      <a:pt x="45770" y="58911"/>
                      <a:pt x="45696" y="59022"/>
                    </a:cubicBezTo>
                    <a:cubicBezTo>
                      <a:pt x="45770" y="58911"/>
                      <a:pt x="45863" y="58782"/>
                      <a:pt x="45937" y="58672"/>
                    </a:cubicBezTo>
                    <a:moveTo>
                      <a:pt x="121348" y="518815"/>
                    </a:moveTo>
                    <a:cubicBezTo>
                      <a:pt x="120757" y="518704"/>
                      <a:pt x="120203" y="518501"/>
                      <a:pt x="119631" y="518335"/>
                    </a:cubicBezTo>
                    <a:cubicBezTo>
                      <a:pt x="120203" y="518501"/>
                      <a:pt x="120757" y="518686"/>
                      <a:pt x="121348" y="518815"/>
                    </a:cubicBezTo>
                    <a:moveTo>
                      <a:pt x="86355" y="506357"/>
                    </a:moveTo>
                    <a:cubicBezTo>
                      <a:pt x="85672" y="506044"/>
                      <a:pt x="85082" y="505601"/>
                      <a:pt x="84454" y="505250"/>
                    </a:cubicBezTo>
                    <a:cubicBezTo>
                      <a:pt x="85082" y="505601"/>
                      <a:pt x="85672" y="506044"/>
                      <a:pt x="86355" y="506357"/>
                    </a:cubicBezTo>
                    <a:moveTo>
                      <a:pt x="103297" y="513555"/>
                    </a:moveTo>
                    <a:cubicBezTo>
                      <a:pt x="101987" y="513075"/>
                      <a:pt x="100751" y="512485"/>
                      <a:pt x="99440" y="511968"/>
                    </a:cubicBezTo>
                    <a:cubicBezTo>
                      <a:pt x="100751" y="512485"/>
                      <a:pt x="101987" y="513094"/>
                      <a:pt x="103297" y="513555"/>
                    </a:cubicBezTo>
                    <a:moveTo>
                      <a:pt x="291050" y="410811"/>
                    </a:moveTo>
                    <a:cubicBezTo>
                      <a:pt x="290220" y="411771"/>
                      <a:pt x="289260" y="412638"/>
                      <a:pt x="288300" y="413524"/>
                    </a:cubicBezTo>
                    <a:cubicBezTo>
                      <a:pt x="286713" y="415037"/>
                      <a:pt x="285071" y="416514"/>
                      <a:pt x="283373" y="417824"/>
                    </a:cubicBezTo>
                    <a:cubicBezTo>
                      <a:pt x="282542" y="418452"/>
                      <a:pt x="281656" y="419061"/>
                      <a:pt x="280752" y="419688"/>
                    </a:cubicBezTo>
                    <a:cubicBezTo>
                      <a:pt x="278962" y="420888"/>
                      <a:pt x="277098" y="421995"/>
                      <a:pt x="275178" y="423066"/>
                    </a:cubicBezTo>
                    <a:cubicBezTo>
                      <a:pt x="273831" y="423786"/>
                      <a:pt x="272428" y="424505"/>
                      <a:pt x="270970" y="425170"/>
                    </a:cubicBezTo>
                    <a:cubicBezTo>
                      <a:pt x="269623" y="425760"/>
                      <a:pt x="268184" y="426369"/>
                      <a:pt x="266707" y="426923"/>
                    </a:cubicBezTo>
                    <a:cubicBezTo>
                      <a:pt x="264197" y="427883"/>
                      <a:pt x="261613" y="428787"/>
                      <a:pt x="258715" y="429581"/>
                    </a:cubicBezTo>
                    <a:cubicBezTo>
                      <a:pt x="258199" y="429691"/>
                      <a:pt x="257719" y="429858"/>
                      <a:pt x="257202" y="429987"/>
                    </a:cubicBezTo>
                    <a:cubicBezTo>
                      <a:pt x="245261" y="433050"/>
                      <a:pt x="230145" y="434804"/>
                      <a:pt x="210342" y="434804"/>
                    </a:cubicBezTo>
                    <a:cubicBezTo>
                      <a:pt x="189653" y="434804"/>
                      <a:pt x="171991" y="433530"/>
                      <a:pt x="157355" y="429193"/>
                    </a:cubicBezTo>
                    <a:cubicBezTo>
                      <a:pt x="157152" y="429119"/>
                      <a:pt x="156949" y="429082"/>
                      <a:pt x="156765" y="429027"/>
                    </a:cubicBezTo>
                    <a:cubicBezTo>
                      <a:pt x="142092" y="424579"/>
                      <a:pt x="130428" y="416975"/>
                      <a:pt x="121883" y="404277"/>
                    </a:cubicBezTo>
                    <a:cubicBezTo>
                      <a:pt x="116070" y="395733"/>
                      <a:pt x="111585" y="384991"/>
                      <a:pt x="108281" y="370946"/>
                    </a:cubicBezTo>
                    <a:cubicBezTo>
                      <a:pt x="108244" y="370909"/>
                      <a:pt x="108244" y="370872"/>
                      <a:pt x="108244" y="370780"/>
                    </a:cubicBezTo>
                    <a:cubicBezTo>
                      <a:pt x="102670" y="347304"/>
                      <a:pt x="100326" y="314526"/>
                      <a:pt x="100326" y="267205"/>
                    </a:cubicBezTo>
                    <a:cubicBezTo>
                      <a:pt x="100326" y="185907"/>
                      <a:pt x="108115" y="141151"/>
                      <a:pt x="126423" y="117435"/>
                    </a:cubicBezTo>
                    <a:cubicBezTo>
                      <a:pt x="144712" y="93682"/>
                      <a:pt x="174002" y="91781"/>
                      <a:pt x="210361" y="91781"/>
                    </a:cubicBezTo>
                    <a:cubicBezTo>
                      <a:pt x="252292" y="91781"/>
                      <a:pt x="278223" y="96082"/>
                      <a:pt x="295092" y="118746"/>
                    </a:cubicBezTo>
                    <a:cubicBezTo>
                      <a:pt x="312828" y="142535"/>
                      <a:pt x="320395" y="186922"/>
                      <a:pt x="320395" y="267187"/>
                    </a:cubicBezTo>
                    <a:cubicBezTo>
                      <a:pt x="320395" y="339110"/>
                      <a:pt x="313401" y="379879"/>
                      <a:pt x="296974" y="403466"/>
                    </a:cubicBezTo>
                    <a:cubicBezTo>
                      <a:pt x="296107" y="404739"/>
                      <a:pt x="295074" y="405939"/>
                      <a:pt x="294077" y="407157"/>
                    </a:cubicBezTo>
                    <a:cubicBezTo>
                      <a:pt x="293080" y="408430"/>
                      <a:pt x="292120" y="409704"/>
                      <a:pt x="291050" y="410811"/>
                    </a:cubicBezTo>
                    <a:moveTo>
                      <a:pt x="389568" y="81815"/>
                    </a:moveTo>
                    <a:cubicBezTo>
                      <a:pt x="388848" y="80431"/>
                      <a:pt x="388258" y="78825"/>
                      <a:pt x="387538" y="77478"/>
                    </a:cubicBezTo>
                    <a:cubicBezTo>
                      <a:pt x="388258" y="78844"/>
                      <a:pt x="388848" y="80431"/>
                      <a:pt x="389568" y="81815"/>
                    </a:cubicBezTo>
                    <a:moveTo>
                      <a:pt x="400070" y="107321"/>
                    </a:moveTo>
                    <a:cubicBezTo>
                      <a:pt x="399202" y="104811"/>
                      <a:pt x="398446" y="102080"/>
                      <a:pt x="397523" y="99681"/>
                    </a:cubicBezTo>
                    <a:cubicBezTo>
                      <a:pt x="398446" y="102061"/>
                      <a:pt x="399202" y="104811"/>
                      <a:pt x="400070" y="107321"/>
                    </a:cubicBezTo>
                    <a:moveTo>
                      <a:pt x="413672" y="165236"/>
                    </a:moveTo>
                    <a:cubicBezTo>
                      <a:pt x="413155" y="161896"/>
                      <a:pt x="412749" y="158278"/>
                      <a:pt x="412195" y="155048"/>
                    </a:cubicBezTo>
                    <a:cubicBezTo>
                      <a:pt x="412767" y="158278"/>
                      <a:pt x="413155" y="161896"/>
                      <a:pt x="413672" y="165236"/>
                    </a:cubicBezTo>
                    <a:moveTo>
                      <a:pt x="417289" y="194341"/>
                    </a:moveTo>
                    <a:cubicBezTo>
                      <a:pt x="417086" y="192588"/>
                      <a:pt x="417012" y="190650"/>
                      <a:pt x="416846" y="188934"/>
                    </a:cubicBezTo>
                    <a:cubicBezTo>
                      <a:pt x="417012" y="190650"/>
                      <a:pt x="417104" y="192606"/>
                      <a:pt x="417289" y="194341"/>
                    </a:cubicBezTo>
                    <a:moveTo>
                      <a:pt x="407987" y="135393"/>
                    </a:moveTo>
                    <a:cubicBezTo>
                      <a:pt x="407230" y="132089"/>
                      <a:pt x="406603" y="128509"/>
                      <a:pt x="405754" y="125371"/>
                    </a:cubicBezTo>
                    <a:cubicBezTo>
                      <a:pt x="406603" y="128564"/>
                      <a:pt x="407230" y="132108"/>
                      <a:pt x="407987" y="135393"/>
                    </a:cubicBezTo>
                    <a:moveTo>
                      <a:pt x="412638" y="373512"/>
                    </a:moveTo>
                    <a:cubicBezTo>
                      <a:pt x="412841" y="372127"/>
                      <a:pt x="412989" y="370522"/>
                      <a:pt x="413229" y="369101"/>
                    </a:cubicBezTo>
                    <a:cubicBezTo>
                      <a:pt x="413007" y="370522"/>
                      <a:pt x="412841" y="372109"/>
                      <a:pt x="412638" y="373512"/>
                    </a:cubicBezTo>
                    <a:moveTo>
                      <a:pt x="406436" y="401915"/>
                    </a:moveTo>
                    <a:cubicBezTo>
                      <a:pt x="406843" y="400365"/>
                      <a:pt x="407156" y="398538"/>
                      <a:pt x="407544" y="396895"/>
                    </a:cubicBezTo>
                    <a:cubicBezTo>
                      <a:pt x="407156" y="398519"/>
                      <a:pt x="406880" y="400310"/>
                      <a:pt x="406436" y="401915"/>
                    </a:cubicBezTo>
                    <a:moveTo>
                      <a:pt x="398519" y="426775"/>
                    </a:moveTo>
                    <a:cubicBezTo>
                      <a:pt x="398925" y="425705"/>
                      <a:pt x="399239" y="424468"/>
                      <a:pt x="399626" y="423398"/>
                    </a:cubicBezTo>
                    <a:cubicBezTo>
                      <a:pt x="399239" y="424468"/>
                      <a:pt x="398925" y="425687"/>
                      <a:pt x="398519" y="426775"/>
                    </a:cubicBezTo>
                    <a:moveTo>
                      <a:pt x="388811" y="448332"/>
                    </a:moveTo>
                    <a:cubicBezTo>
                      <a:pt x="388922" y="448129"/>
                      <a:pt x="389014" y="447926"/>
                      <a:pt x="389088" y="447741"/>
                    </a:cubicBezTo>
                    <a:cubicBezTo>
                      <a:pt x="389014" y="447926"/>
                      <a:pt x="388940" y="448129"/>
                      <a:pt x="388811" y="448332"/>
                    </a:cubicBezTo>
                    <a:moveTo>
                      <a:pt x="360537" y="485761"/>
                    </a:moveTo>
                    <a:cubicBezTo>
                      <a:pt x="359669" y="486554"/>
                      <a:pt x="358710" y="487200"/>
                      <a:pt x="357824" y="487994"/>
                    </a:cubicBezTo>
                    <a:cubicBezTo>
                      <a:pt x="359060" y="486923"/>
                      <a:pt x="360333" y="485964"/>
                      <a:pt x="361515" y="484856"/>
                    </a:cubicBezTo>
                    <a:cubicBezTo>
                      <a:pt x="361201" y="485115"/>
                      <a:pt x="360851" y="485447"/>
                      <a:pt x="360537" y="485761"/>
                    </a:cubicBezTo>
                    <a:cubicBezTo>
                      <a:pt x="361570" y="484801"/>
                      <a:pt x="362807" y="484081"/>
                      <a:pt x="363841" y="483048"/>
                    </a:cubicBezTo>
                    <a:cubicBezTo>
                      <a:pt x="372995" y="473986"/>
                      <a:pt x="380913" y="463041"/>
                      <a:pt x="387778" y="450473"/>
                    </a:cubicBezTo>
                    <a:cubicBezTo>
                      <a:pt x="387852" y="450362"/>
                      <a:pt x="387944" y="450233"/>
                      <a:pt x="387980" y="450122"/>
                    </a:cubicBezTo>
                    <a:cubicBezTo>
                      <a:pt x="391451" y="443829"/>
                      <a:pt x="394551" y="437000"/>
                      <a:pt x="397412" y="429802"/>
                    </a:cubicBezTo>
                    <a:cubicBezTo>
                      <a:pt x="397523" y="429525"/>
                      <a:pt x="397652" y="429285"/>
                      <a:pt x="397763" y="429008"/>
                    </a:cubicBezTo>
                    <a:cubicBezTo>
                      <a:pt x="413229" y="389660"/>
                      <a:pt x="420666" y="336766"/>
                      <a:pt x="420666" y="267242"/>
                    </a:cubicBezTo>
                    <a:cubicBezTo>
                      <a:pt x="420666" y="207980"/>
                      <a:pt x="415536" y="160474"/>
                      <a:pt x="405108" y="122732"/>
                    </a:cubicBezTo>
                    <a:cubicBezTo>
                      <a:pt x="405071" y="122566"/>
                      <a:pt x="405034" y="122418"/>
                      <a:pt x="404997" y="122252"/>
                    </a:cubicBezTo>
                    <a:cubicBezTo>
                      <a:pt x="402524" y="113504"/>
                      <a:pt x="399830" y="105236"/>
                      <a:pt x="396840" y="97558"/>
                    </a:cubicBezTo>
                    <a:cubicBezTo>
                      <a:pt x="396526" y="96801"/>
                      <a:pt x="396157" y="96174"/>
                      <a:pt x="395843" y="95417"/>
                    </a:cubicBezTo>
                    <a:cubicBezTo>
                      <a:pt x="393056" y="88496"/>
                      <a:pt x="390085" y="81889"/>
                      <a:pt x="386781" y="75854"/>
                    </a:cubicBezTo>
                    <a:cubicBezTo>
                      <a:pt x="386302" y="74987"/>
                      <a:pt x="385784" y="74304"/>
                      <a:pt x="385305" y="73473"/>
                    </a:cubicBezTo>
                    <a:cubicBezTo>
                      <a:pt x="378458" y="61495"/>
                      <a:pt x="370835" y="50920"/>
                      <a:pt x="361921" y="42209"/>
                    </a:cubicBezTo>
                    <a:cubicBezTo>
                      <a:pt x="359780" y="40105"/>
                      <a:pt x="357307" y="38315"/>
                      <a:pt x="355000" y="36395"/>
                    </a:cubicBezTo>
                    <a:cubicBezTo>
                      <a:pt x="356311" y="37465"/>
                      <a:pt x="357584" y="38628"/>
                      <a:pt x="358820" y="39736"/>
                    </a:cubicBezTo>
                    <a:cubicBezTo>
                      <a:pt x="355591" y="36801"/>
                      <a:pt x="352306" y="33959"/>
                      <a:pt x="348909" y="31431"/>
                    </a:cubicBezTo>
                    <a:cubicBezTo>
                      <a:pt x="349390" y="31837"/>
                      <a:pt x="349980" y="32150"/>
                      <a:pt x="350496" y="32538"/>
                    </a:cubicBezTo>
                    <a:cubicBezTo>
                      <a:pt x="348430" y="30988"/>
                      <a:pt x="346289" y="29511"/>
                      <a:pt x="344093" y="28090"/>
                    </a:cubicBezTo>
                    <a:cubicBezTo>
                      <a:pt x="344369" y="28256"/>
                      <a:pt x="344609" y="28441"/>
                      <a:pt x="344850" y="28607"/>
                    </a:cubicBezTo>
                    <a:cubicBezTo>
                      <a:pt x="341195" y="26134"/>
                      <a:pt x="337448" y="23882"/>
                      <a:pt x="333591" y="21796"/>
                    </a:cubicBezTo>
                    <a:cubicBezTo>
                      <a:pt x="334311" y="22203"/>
                      <a:pt x="335104" y="22553"/>
                      <a:pt x="335824" y="22996"/>
                    </a:cubicBezTo>
                    <a:cubicBezTo>
                      <a:pt x="334274" y="22129"/>
                      <a:pt x="332797" y="21169"/>
                      <a:pt x="331210" y="20375"/>
                    </a:cubicBezTo>
                    <a:cubicBezTo>
                      <a:pt x="331210" y="20375"/>
                      <a:pt x="331173" y="20375"/>
                      <a:pt x="331173" y="20338"/>
                    </a:cubicBezTo>
                    <a:cubicBezTo>
                      <a:pt x="330527" y="20025"/>
                      <a:pt x="329826" y="19785"/>
                      <a:pt x="329180" y="19508"/>
                    </a:cubicBezTo>
                    <a:cubicBezTo>
                      <a:pt x="329254" y="19508"/>
                      <a:pt x="329291" y="19545"/>
                      <a:pt x="329383" y="19582"/>
                    </a:cubicBezTo>
                    <a:cubicBezTo>
                      <a:pt x="326246" y="18031"/>
                      <a:pt x="322942" y="16758"/>
                      <a:pt x="319638" y="15448"/>
                    </a:cubicBezTo>
                    <a:cubicBezTo>
                      <a:pt x="320322" y="15688"/>
                      <a:pt x="321023" y="15927"/>
                      <a:pt x="321706" y="16204"/>
                    </a:cubicBezTo>
                    <a:cubicBezTo>
                      <a:pt x="317959" y="14654"/>
                      <a:pt x="314157" y="13141"/>
                      <a:pt x="310171" y="11830"/>
                    </a:cubicBezTo>
                    <a:cubicBezTo>
                      <a:pt x="310374" y="11904"/>
                      <a:pt x="310521" y="11996"/>
                      <a:pt x="310724" y="12070"/>
                    </a:cubicBezTo>
                    <a:cubicBezTo>
                      <a:pt x="309967" y="11793"/>
                      <a:pt x="309211" y="11627"/>
                      <a:pt x="308454" y="11387"/>
                    </a:cubicBezTo>
                    <a:cubicBezTo>
                      <a:pt x="308934" y="11553"/>
                      <a:pt x="309451" y="11627"/>
                      <a:pt x="309893" y="11738"/>
                    </a:cubicBezTo>
                    <a:cubicBezTo>
                      <a:pt x="305206" y="10225"/>
                      <a:pt x="300499" y="8674"/>
                      <a:pt x="295369" y="7475"/>
                    </a:cubicBezTo>
                    <a:cubicBezTo>
                      <a:pt x="273129" y="2233"/>
                      <a:pt x="247715" y="0"/>
                      <a:pt x="210324" y="0"/>
                    </a:cubicBezTo>
                    <a:cubicBezTo>
                      <a:pt x="146318" y="0"/>
                      <a:pt x="96285" y="7161"/>
                      <a:pt x="60093" y="42209"/>
                    </a:cubicBezTo>
                    <a:cubicBezTo>
                      <a:pt x="55516" y="46620"/>
                      <a:pt x="51307" y="51640"/>
                      <a:pt x="47284" y="56844"/>
                    </a:cubicBezTo>
                    <a:cubicBezTo>
                      <a:pt x="47118" y="57047"/>
                      <a:pt x="46933" y="57195"/>
                      <a:pt x="46767" y="57398"/>
                    </a:cubicBezTo>
                    <a:cubicBezTo>
                      <a:pt x="42910" y="62492"/>
                      <a:pt x="39404" y="68103"/>
                      <a:pt x="36026" y="73953"/>
                    </a:cubicBezTo>
                    <a:cubicBezTo>
                      <a:pt x="35675" y="74581"/>
                      <a:pt x="35232" y="75153"/>
                      <a:pt x="34827" y="75817"/>
                    </a:cubicBezTo>
                    <a:cubicBezTo>
                      <a:pt x="31172" y="82387"/>
                      <a:pt x="27832" y="89493"/>
                      <a:pt x="24768" y="97097"/>
                    </a:cubicBezTo>
                    <a:cubicBezTo>
                      <a:pt x="24731" y="97171"/>
                      <a:pt x="24694" y="97263"/>
                      <a:pt x="24657" y="97337"/>
                    </a:cubicBezTo>
                    <a:cubicBezTo>
                      <a:pt x="8029" y="138346"/>
                      <a:pt x="0" y="193917"/>
                      <a:pt x="0" y="267261"/>
                    </a:cubicBezTo>
                    <a:cubicBezTo>
                      <a:pt x="0" y="310577"/>
                      <a:pt x="2786" y="347378"/>
                      <a:pt x="8397" y="378550"/>
                    </a:cubicBezTo>
                    <a:cubicBezTo>
                      <a:pt x="8637" y="379897"/>
                      <a:pt x="8988" y="381060"/>
                      <a:pt x="9191" y="382370"/>
                    </a:cubicBezTo>
                    <a:cubicBezTo>
                      <a:pt x="10815" y="390879"/>
                      <a:pt x="12569" y="399110"/>
                      <a:pt x="14672" y="406751"/>
                    </a:cubicBezTo>
                    <a:cubicBezTo>
                      <a:pt x="15263" y="408984"/>
                      <a:pt x="15982" y="410922"/>
                      <a:pt x="16628" y="413081"/>
                    </a:cubicBezTo>
                    <a:cubicBezTo>
                      <a:pt x="18530" y="419448"/>
                      <a:pt x="20449" y="425723"/>
                      <a:pt x="22682" y="431463"/>
                    </a:cubicBezTo>
                    <a:cubicBezTo>
                      <a:pt x="23549" y="433770"/>
                      <a:pt x="24639" y="435726"/>
                      <a:pt x="25580" y="437941"/>
                    </a:cubicBezTo>
                    <a:cubicBezTo>
                      <a:pt x="27776" y="443072"/>
                      <a:pt x="29954" y="448240"/>
                      <a:pt x="32464" y="452854"/>
                    </a:cubicBezTo>
                    <a:cubicBezTo>
                      <a:pt x="33387" y="454533"/>
                      <a:pt x="34457" y="455917"/>
                      <a:pt x="35398" y="457505"/>
                    </a:cubicBezTo>
                    <a:cubicBezTo>
                      <a:pt x="41729" y="468283"/>
                      <a:pt x="48724" y="477917"/>
                      <a:pt x="56881" y="485742"/>
                    </a:cubicBezTo>
                    <a:cubicBezTo>
                      <a:pt x="92169" y="519867"/>
                      <a:pt x="141760" y="526714"/>
                      <a:pt x="210342" y="526714"/>
                    </a:cubicBezTo>
                    <a:cubicBezTo>
                      <a:pt x="223557" y="526714"/>
                      <a:pt x="236753" y="526198"/>
                      <a:pt x="249801" y="525275"/>
                    </a:cubicBezTo>
                    <a:cubicBezTo>
                      <a:pt x="253695" y="524998"/>
                      <a:pt x="257552" y="524684"/>
                      <a:pt x="261336" y="524278"/>
                    </a:cubicBezTo>
                    <a:cubicBezTo>
                      <a:pt x="265599" y="523835"/>
                      <a:pt x="269844" y="523355"/>
                      <a:pt x="274071" y="522765"/>
                    </a:cubicBezTo>
                    <a:cubicBezTo>
                      <a:pt x="281989" y="521621"/>
                      <a:pt x="289703" y="520255"/>
                      <a:pt x="297067" y="518428"/>
                    </a:cubicBezTo>
                    <a:cubicBezTo>
                      <a:pt x="298340" y="518114"/>
                      <a:pt x="299577" y="517671"/>
                      <a:pt x="300850" y="517357"/>
                    </a:cubicBezTo>
                    <a:cubicBezTo>
                      <a:pt x="301773" y="517080"/>
                      <a:pt x="302641" y="516767"/>
                      <a:pt x="303563" y="516527"/>
                    </a:cubicBezTo>
                    <a:cubicBezTo>
                      <a:pt x="306221" y="515770"/>
                      <a:pt x="308694" y="514976"/>
                      <a:pt x="311167" y="514220"/>
                    </a:cubicBezTo>
                    <a:cubicBezTo>
                      <a:pt x="313548" y="513426"/>
                      <a:pt x="315947" y="512669"/>
                      <a:pt x="318254" y="511747"/>
                    </a:cubicBezTo>
                    <a:cubicBezTo>
                      <a:pt x="320487" y="510916"/>
                      <a:pt x="322794" y="510067"/>
                      <a:pt x="324862" y="509200"/>
                    </a:cubicBezTo>
                    <a:cubicBezTo>
                      <a:pt x="323791" y="509680"/>
                      <a:pt x="322518" y="509920"/>
                      <a:pt x="321447" y="510344"/>
                    </a:cubicBezTo>
                    <a:cubicBezTo>
                      <a:pt x="330952" y="506450"/>
                      <a:pt x="339940" y="501799"/>
                      <a:pt x="348208" y="495911"/>
                    </a:cubicBezTo>
                    <a:cubicBezTo>
                      <a:pt x="347692" y="496317"/>
                      <a:pt x="347212" y="496871"/>
                      <a:pt x="346658" y="497222"/>
                    </a:cubicBezTo>
                    <a:cubicBezTo>
                      <a:pt x="347414" y="496705"/>
                      <a:pt x="348042" y="496151"/>
                      <a:pt x="348762" y="495598"/>
                    </a:cubicBezTo>
                    <a:cubicBezTo>
                      <a:pt x="349316" y="495191"/>
                      <a:pt x="349869" y="494730"/>
                      <a:pt x="350478" y="494287"/>
                    </a:cubicBezTo>
                    <a:cubicBezTo>
                      <a:pt x="354096" y="491482"/>
                      <a:pt x="357436" y="488658"/>
                      <a:pt x="360537" y="4857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0" name="Freeform: Shape 142">
                <a:extLst>
                  <a:ext uri="{FF2B5EF4-FFF2-40B4-BE49-F238E27FC236}">
                    <a16:creationId xmlns:a16="http://schemas.microsoft.com/office/drawing/2014/main" id="{E752215E-059F-ECE0-0102-E1EC6AE8DB0D}"/>
                  </a:ext>
                </a:extLst>
              </p:cNvPr>
              <p:cNvSpPr/>
              <p:nvPr/>
            </p:nvSpPr>
            <p:spPr>
              <a:xfrm>
                <a:off x="8126172" y="4228105"/>
                <a:ext cx="277" cy="73"/>
              </a:xfrm>
              <a:custGeom>
                <a:avLst/>
                <a:gdLst>
                  <a:gd name="connsiteX0" fmla="*/ 0 w 277"/>
                  <a:gd name="connsiteY0" fmla="*/ 0 h 73"/>
                  <a:gd name="connsiteX1" fmla="*/ 278 w 277"/>
                  <a:gd name="connsiteY1" fmla="*/ 74 h 73"/>
                  <a:gd name="connsiteX2" fmla="*/ 0 w 277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7" h="73">
                    <a:moveTo>
                      <a:pt x="0" y="0"/>
                    </a:moveTo>
                    <a:cubicBezTo>
                      <a:pt x="74" y="37"/>
                      <a:pt x="204" y="37"/>
                      <a:pt x="278" y="74"/>
                    </a:cubicBezTo>
                    <a:cubicBezTo>
                      <a:pt x="204" y="37"/>
                      <a:pt x="93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1" name="Freeform: Shape 143">
                <a:extLst>
                  <a:ext uri="{FF2B5EF4-FFF2-40B4-BE49-F238E27FC236}">
                    <a16:creationId xmlns:a16="http://schemas.microsoft.com/office/drawing/2014/main" id="{C0B4B0ED-ACFE-BD05-2CDD-20321581E689}"/>
                  </a:ext>
                </a:extLst>
              </p:cNvPr>
              <p:cNvSpPr/>
              <p:nvPr/>
            </p:nvSpPr>
            <p:spPr>
              <a:xfrm>
                <a:off x="8152103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8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0" y="1587"/>
                      <a:pt x="5611" y="3304"/>
                      <a:pt x="8268" y="5094"/>
                    </a:cubicBezTo>
                    <a:cubicBezTo>
                      <a:pt x="5685" y="3341"/>
                      <a:pt x="2916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2" name="Freeform: Shape 144">
                <a:extLst>
                  <a:ext uri="{FF2B5EF4-FFF2-40B4-BE49-F238E27FC236}">
                    <a16:creationId xmlns:a16="http://schemas.microsoft.com/office/drawing/2014/main" id="{53C799B2-3283-E95F-BA4F-016FED73299E}"/>
                  </a:ext>
                </a:extLst>
              </p:cNvPr>
              <p:cNvSpPr/>
              <p:nvPr/>
            </p:nvSpPr>
            <p:spPr>
              <a:xfrm>
                <a:off x="8639414" y="4232590"/>
                <a:ext cx="7363" cy="3229"/>
              </a:xfrm>
              <a:custGeom>
                <a:avLst/>
                <a:gdLst>
                  <a:gd name="connsiteX0" fmla="*/ 0 w 7363"/>
                  <a:gd name="connsiteY0" fmla="*/ 0 h 3229"/>
                  <a:gd name="connsiteX1" fmla="*/ 7363 w 7363"/>
                  <a:gd name="connsiteY1" fmla="*/ 3230 h 3229"/>
                  <a:gd name="connsiteX2" fmla="*/ 0 w 7363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3" h="3229">
                    <a:moveTo>
                      <a:pt x="0" y="0"/>
                    </a:moveTo>
                    <a:cubicBezTo>
                      <a:pt x="2473" y="1033"/>
                      <a:pt x="4965" y="2067"/>
                      <a:pt x="7363" y="3230"/>
                    </a:cubicBezTo>
                    <a:cubicBezTo>
                      <a:pt x="5020" y="2104"/>
                      <a:pt x="2510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3" name="Freeform: Shape 145">
                <a:extLst>
                  <a:ext uri="{FF2B5EF4-FFF2-40B4-BE49-F238E27FC236}">
                    <a16:creationId xmlns:a16="http://schemas.microsoft.com/office/drawing/2014/main" id="{3AD7BE55-0C44-9366-6B8C-6B108958C950}"/>
                  </a:ext>
                </a:extLst>
              </p:cNvPr>
              <p:cNvSpPr/>
              <p:nvPr/>
            </p:nvSpPr>
            <p:spPr>
              <a:xfrm>
                <a:off x="8653515" y="4239381"/>
                <a:ext cx="8194" cy="5056"/>
              </a:xfrm>
              <a:custGeom>
                <a:avLst/>
                <a:gdLst>
                  <a:gd name="connsiteX0" fmla="*/ 0 w 8194"/>
                  <a:gd name="connsiteY0" fmla="*/ 0 h 5056"/>
                  <a:gd name="connsiteX1" fmla="*/ 8194 w 8194"/>
                  <a:gd name="connsiteY1" fmla="*/ 5057 h 5056"/>
                  <a:gd name="connsiteX2" fmla="*/ 0 w 8194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94" h="5056">
                    <a:moveTo>
                      <a:pt x="0" y="0"/>
                    </a:moveTo>
                    <a:cubicBezTo>
                      <a:pt x="2823" y="1587"/>
                      <a:pt x="5537" y="3267"/>
                      <a:pt x="8194" y="5057"/>
                    </a:cubicBezTo>
                    <a:cubicBezTo>
                      <a:pt x="5610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4" name="Freeform: Shape 146">
                <a:extLst>
                  <a:ext uri="{FF2B5EF4-FFF2-40B4-BE49-F238E27FC236}">
                    <a16:creationId xmlns:a16="http://schemas.microsoft.com/office/drawing/2014/main" id="{0EF9190F-3BBB-D0D4-1756-FCEBC696CB0A}"/>
                  </a:ext>
                </a:extLst>
              </p:cNvPr>
              <p:cNvSpPr/>
              <p:nvPr/>
            </p:nvSpPr>
            <p:spPr>
              <a:xfrm>
                <a:off x="8668150" y="4248923"/>
                <a:ext cx="4411" cy="3746"/>
              </a:xfrm>
              <a:custGeom>
                <a:avLst/>
                <a:gdLst>
                  <a:gd name="connsiteX0" fmla="*/ 0 w 4411"/>
                  <a:gd name="connsiteY0" fmla="*/ 0 h 3746"/>
                  <a:gd name="connsiteX1" fmla="*/ 4411 w 4411"/>
                  <a:gd name="connsiteY1" fmla="*/ 3747 h 3746"/>
                  <a:gd name="connsiteX2" fmla="*/ 0 w 4411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1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11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5" name="Freeform: Shape 147">
                <a:extLst>
                  <a:ext uri="{FF2B5EF4-FFF2-40B4-BE49-F238E27FC236}">
                    <a16:creationId xmlns:a16="http://schemas.microsoft.com/office/drawing/2014/main" id="{97663C10-9404-78FD-65D0-E2700986DCC1}"/>
                  </a:ext>
                </a:extLst>
              </p:cNvPr>
              <p:cNvSpPr/>
              <p:nvPr/>
            </p:nvSpPr>
            <p:spPr>
              <a:xfrm>
                <a:off x="8627602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110" y="37"/>
                      <a:pt x="166" y="37"/>
                    </a:cubicBezTo>
                    <a:cubicBezTo>
                      <a:pt x="129" y="55"/>
                      <a:pt x="55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6" name="Freeform: Shape 148">
                <a:extLst>
                  <a:ext uri="{FF2B5EF4-FFF2-40B4-BE49-F238E27FC236}">
                    <a16:creationId xmlns:a16="http://schemas.microsoft.com/office/drawing/2014/main" id="{9D877732-5772-1995-30EA-FAEC9DA24FC6}"/>
                  </a:ext>
                </a:extLst>
              </p:cNvPr>
              <p:cNvSpPr/>
              <p:nvPr/>
            </p:nvSpPr>
            <p:spPr>
              <a:xfrm>
                <a:off x="8317634" y="4216330"/>
                <a:ext cx="420721" cy="526769"/>
              </a:xfrm>
              <a:custGeom>
                <a:avLst/>
                <a:gdLst>
                  <a:gd name="connsiteX0" fmla="*/ 389439 w 420721"/>
                  <a:gd name="connsiteY0" fmla="*/ 81649 h 526769"/>
                  <a:gd name="connsiteX1" fmla="*/ 387575 w 420721"/>
                  <a:gd name="connsiteY1" fmla="*/ 77589 h 526769"/>
                  <a:gd name="connsiteX2" fmla="*/ 389439 w 420721"/>
                  <a:gd name="connsiteY2" fmla="*/ 81649 h 526769"/>
                  <a:gd name="connsiteX3" fmla="*/ 400051 w 420721"/>
                  <a:gd name="connsiteY3" fmla="*/ 107432 h 526769"/>
                  <a:gd name="connsiteX4" fmla="*/ 397541 w 420721"/>
                  <a:gd name="connsiteY4" fmla="*/ 99755 h 526769"/>
                  <a:gd name="connsiteX5" fmla="*/ 400051 w 420721"/>
                  <a:gd name="connsiteY5" fmla="*/ 107432 h 526769"/>
                  <a:gd name="connsiteX6" fmla="*/ 413783 w 420721"/>
                  <a:gd name="connsiteY6" fmla="*/ 166177 h 526769"/>
                  <a:gd name="connsiteX7" fmla="*/ 412195 w 420721"/>
                  <a:gd name="connsiteY7" fmla="*/ 154993 h 526769"/>
                  <a:gd name="connsiteX8" fmla="*/ 413783 w 420721"/>
                  <a:gd name="connsiteY8" fmla="*/ 166177 h 526769"/>
                  <a:gd name="connsiteX9" fmla="*/ 417400 w 420721"/>
                  <a:gd name="connsiteY9" fmla="*/ 195965 h 526769"/>
                  <a:gd name="connsiteX10" fmla="*/ 416846 w 420721"/>
                  <a:gd name="connsiteY10" fmla="*/ 188878 h 526769"/>
                  <a:gd name="connsiteX11" fmla="*/ 417400 w 420721"/>
                  <a:gd name="connsiteY11" fmla="*/ 195965 h 526769"/>
                  <a:gd name="connsiteX12" fmla="*/ 408098 w 420721"/>
                  <a:gd name="connsiteY12" fmla="*/ 135873 h 526769"/>
                  <a:gd name="connsiteX13" fmla="*/ 405754 w 420721"/>
                  <a:gd name="connsiteY13" fmla="*/ 125445 h 526769"/>
                  <a:gd name="connsiteX14" fmla="*/ 408098 w 420721"/>
                  <a:gd name="connsiteY14" fmla="*/ 135873 h 526769"/>
                  <a:gd name="connsiteX15" fmla="*/ 417031 w 420721"/>
                  <a:gd name="connsiteY15" fmla="*/ 341472 h 526769"/>
                  <a:gd name="connsiteX16" fmla="*/ 417031 w 420721"/>
                  <a:gd name="connsiteY16" fmla="*/ 341306 h 526769"/>
                  <a:gd name="connsiteX17" fmla="*/ 417031 w 420721"/>
                  <a:gd name="connsiteY17" fmla="*/ 341472 h 526769"/>
                  <a:gd name="connsiteX18" fmla="*/ 412582 w 420721"/>
                  <a:gd name="connsiteY18" fmla="*/ 373696 h 526769"/>
                  <a:gd name="connsiteX19" fmla="*/ 413413 w 420721"/>
                  <a:gd name="connsiteY19" fmla="*/ 367975 h 526769"/>
                  <a:gd name="connsiteX20" fmla="*/ 412582 w 420721"/>
                  <a:gd name="connsiteY20" fmla="*/ 373696 h 526769"/>
                  <a:gd name="connsiteX21" fmla="*/ 406418 w 420721"/>
                  <a:gd name="connsiteY21" fmla="*/ 402100 h 526769"/>
                  <a:gd name="connsiteX22" fmla="*/ 407729 w 420721"/>
                  <a:gd name="connsiteY22" fmla="*/ 396139 h 526769"/>
                  <a:gd name="connsiteX23" fmla="*/ 406418 w 420721"/>
                  <a:gd name="connsiteY23" fmla="*/ 402100 h 526769"/>
                  <a:gd name="connsiteX24" fmla="*/ 398464 w 420721"/>
                  <a:gd name="connsiteY24" fmla="*/ 426923 h 526769"/>
                  <a:gd name="connsiteX25" fmla="*/ 399848 w 420721"/>
                  <a:gd name="connsiteY25" fmla="*/ 422789 h 526769"/>
                  <a:gd name="connsiteX26" fmla="*/ 398464 w 420721"/>
                  <a:gd name="connsiteY26" fmla="*/ 426923 h 526769"/>
                  <a:gd name="connsiteX27" fmla="*/ 388793 w 420721"/>
                  <a:gd name="connsiteY27" fmla="*/ 448443 h 526769"/>
                  <a:gd name="connsiteX28" fmla="*/ 389347 w 420721"/>
                  <a:gd name="connsiteY28" fmla="*/ 447206 h 526769"/>
                  <a:gd name="connsiteX29" fmla="*/ 388793 w 420721"/>
                  <a:gd name="connsiteY29" fmla="*/ 448443 h 526769"/>
                  <a:gd name="connsiteX30" fmla="*/ 12273 w 420721"/>
                  <a:gd name="connsiteY30" fmla="*/ 138936 h 526769"/>
                  <a:gd name="connsiteX31" fmla="*/ 15503 w 420721"/>
                  <a:gd name="connsiteY31" fmla="*/ 125131 h 526769"/>
                  <a:gd name="connsiteX32" fmla="*/ 12273 w 420721"/>
                  <a:gd name="connsiteY32" fmla="*/ 138936 h 526769"/>
                  <a:gd name="connsiteX33" fmla="*/ 6699 w 420721"/>
                  <a:gd name="connsiteY33" fmla="*/ 168835 h 526769"/>
                  <a:gd name="connsiteX34" fmla="*/ 8804 w 420721"/>
                  <a:gd name="connsiteY34" fmla="*/ 154753 h 526769"/>
                  <a:gd name="connsiteX35" fmla="*/ 6699 w 420721"/>
                  <a:gd name="connsiteY35" fmla="*/ 168835 h 526769"/>
                  <a:gd name="connsiteX36" fmla="*/ 3230 w 420721"/>
                  <a:gd name="connsiteY36" fmla="*/ 197756 h 526769"/>
                  <a:gd name="connsiteX37" fmla="*/ 3950 w 420721"/>
                  <a:gd name="connsiteY37" fmla="*/ 188841 h 526769"/>
                  <a:gd name="connsiteX38" fmla="*/ 3230 w 420721"/>
                  <a:gd name="connsiteY38" fmla="*/ 197756 h 526769"/>
                  <a:gd name="connsiteX39" fmla="*/ 20228 w 420721"/>
                  <a:gd name="connsiteY39" fmla="*/ 110367 h 526769"/>
                  <a:gd name="connsiteX40" fmla="*/ 23919 w 420721"/>
                  <a:gd name="connsiteY40" fmla="*/ 99552 h 526769"/>
                  <a:gd name="connsiteX41" fmla="*/ 20228 w 420721"/>
                  <a:gd name="connsiteY41" fmla="*/ 110367 h 526769"/>
                  <a:gd name="connsiteX42" fmla="*/ 86337 w 420721"/>
                  <a:gd name="connsiteY42" fmla="*/ 506468 h 526769"/>
                  <a:gd name="connsiteX43" fmla="*/ 84381 w 420721"/>
                  <a:gd name="connsiteY43" fmla="*/ 505269 h 526769"/>
                  <a:gd name="connsiteX44" fmla="*/ 86337 w 420721"/>
                  <a:gd name="connsiteY44" fmla="*/ 506468 h 526769"/>
                  <a:gd name="connsiteX45" fmla="*/ 103316 w 420721"/>
                  <a:gd name="connsiteY45" fmla="*/ 513666 h 526769"/>
                  <a:gd name="connsiteX46" fmla="*/ 99385 w 420721"/>
                  <a:gd name="connsiteY46" fmla="*/ 512042 h 526769"/>
                  <a:gd name="connsiteX47" fmla="*/ 103316 w 420721"/>
                  <a:gd name="connsiteY47" fmla="*/ 513666 h 526769"/>
                  <a:gd name="connsiteX48" fmla="*/ 121366 w 420721"/>
                  <a:gd name="connsiteY48" fmla="*/ 518889 h 526769"/>
                  <a:gd name="connsiteX49" fmla="*/ 119613 w 420721"/>
                  <a:gd name="connsiteY49" fmla="*/ 518409 h 526769"/>
                  <a:gd name="connsiteX50" fmla="*/ 121366 w 420721"/>
                  <a:gd name="connsiteY50" fmla="*/ 518889 h 526769"/>
                  <a:gd name="connsiteX51" fmla="*/ 296919 w 420721"/>
                  <a:gd name="connsiteY51" fmla="*/ 403576 h 526769"/>
                  <a:gd name="connsiteX52" fmla="*/ 293819 w 420721"/>
                  <a:gd name="connsiteY52" fmla="*/ 407563 h 526769"/>
                  <a:gd name="connsiteX53" fmla="*/ 291106 w 420721"/>
                  <a:gd name="connsiteY53" fmla="*/ 410903 h 526769"/>
                  <a:gd name="connsiteX54" fmla="*/ 288245 w 420721"/>
                  <a:gd name="connsiteY54" fmla="*/ 413690 h 526769"/>
                  <a:gd name="connsiteX55" fmla="*/ 283354 w 420721"/>
                  <a:gd name="connsiteY55" fmla="*/ 417898 h 526769"/>
                  <a:gd name="connsiteX56" fmla="*/ 280733 w 420721"/>
                  <a:gd name="connsiteY56" fmla="*/ 419762 h 526769"/>
                  <a:gd name="connsiteX57" fmla="*/ 275159 w 420721"/>
                  <a:gd name="connsiteY57" fmla="*/ 423140 h 526769"/>
                  <a:gd name="connsiteX58" fmla="*/ 270952 w 420721"/>
                  <a:gd name="connsiteY58" fmla="*/ 425244 h 526769"/>
                  <a:gd name="connsiteX59" fmla="*/ 266743 w 420721"/>
                  <a:gd name="connsiteY59" fmla="*/ 426997 h 526769"/>
                  <a:gd name="connsiteX60" fmla="*/ 258716 w 420721"/>
                  <a:gd name="connsiteY60" fmla="*/ 429655 h 526769"/>
                  <a:gd name="connsiteX61" fmla="*/ 257239 w 420721"/>
                  <a:gd name="connsiteY61" fmla="*/ 430061 h 526769"/>
                  <a:gd name="connsiteX62" fmla="*/ 210380 w 420721"/>
                  <a:gd name="connsiteY62" fmla="*/ 434878 h 526769"/>
                  <a:gd name="connsiteX63" fmla="*/ 157282 w 420721"/>
                  <a:gd name="connsiteY63" fmla="*/ 429230 h 526769"/>
                  <a:gd name="connsiteX64" fmla="*/ 156802 w 420721"/>
                  <a:gd name="connsiteY64" fmla="*/ 429119 h 526769"/>
                  <a:gd name="connsiteX65" fmla="*/ 121846 w 420721"/>
                  <a:gd name="connsiteY65" fmla="*/ 404370 h 526769"/>
                  <a:gd name="connsiteX66" fmla="*/ 108318 w 420721"/>
                  <a:gd name="connsiteY66" fmla="*/ 371205 h 526769"/>
                  <a:gd name="connsiteX67" fmla="*/ 108244 w 420721"/>
                  <a:gd name="connsiteY67" fmla="*/ 370891 h 526769"/>
                  <a:gd name="connsiteX68" fmla="*/ 100326 w 420721"/>
                  <a:gd name="connsiteY68" fmla="*/ 267316 h 526769"/>
                  <a:gd name="connsiteX69" fmla="*/ 126423 w 420721"/>
                  <a:gd name="connsiteY69" fmla="*/ 117546 h 526769"/>
                  <a:gd name="connsiteX70" fmla="*/ 210398 w 420721"/>
                  <a:gd name="connsiteY70" fmla="*/ 91892 h 526769"/>
                  <a:gd name="connsiteX71" fmla="*/ 295129 w 420721"/>
                  <a:gd name="connsiteY71" fmla="*/ 118856 h 526769"/>
                  <a:gd name="connsiteX72" fmla="*/ 320395 w 420721"/>
                  <a:gd name="connsiteY72" fmla="*/ 267298 h 526769"/>
                  <a:gd name="connsiteX73" fmla="*/ 296919 w 420721"/>
                  <a:gd name="connsiteY73" fmla="*/ 403576 h 526769"/>
                  <a:gd name="connsiteX74" fmla="*/ 34015 w 420721"/>
                  <a:gd name="connsiteY74" fmla="*/ 77552 h 526769"/>
                  <a:gd name="connsiteX75" fmla="*/ 31025 w 420721"/>
                  <a:gd name="connsiteY75" fmla="*/ 83845 h 526769"/>
                  <a:gd name="connsiteX76" fmla="*/ 34015 w 420721"/>
                  <a:gd name="connsiteY76" fmla="*/ 77552 h 526769"/>
                  <a:gd name="connsiteX77" fmla="*/ 36340 w 420721"/>
                  <a:gd name="connsiteY77" fmla="*/ 73492 h 526769"/>
                  <a:gd name="connsiteX78" fmla="*/ 34827 w 420721"/>
                  <a:gd name="connsiteY78" fmla="*/ 75872 h 526769"/>
                  <a:gd name="connsiteX79" fmla="*/ 24971 w 420721"/>
                  <a:gd name="connsiteY79" fmla="*/ 96672 h 526769"/>
                  <a:gd name="connsiteX80" fmla="*/ 24657 w 420721"/>
                  <a:gd name="connsiteY80" fmla="*/ 97429 h 526769"/>
                  <a:gd name="connsiteX81" fmla="*/ 0 w 420721"/>
                  <a:gd name="connsiteY81" fmla="*/ 267279 h 526769"/>
                  <a:gd name="connsiteX82" fmla="*/ 8397 w 420721"/>
                  <a:gd name="connsiteY82" fmla="*/ 378495 h 526769"/>
                  <a:gd name="connsiteX83" fmla="*/ 9431 w 420721"/>
                  <a:gd name="connsiteY83" fmla="*/ 383182 h 526769"/>
                  <a:gd name="connsiteX84" fmla="*/ 14673 w 420721"/>
                  <a:gd name="connsiteY84" fmla="*/ 406695 h 526769"/>
                  <a:gd name="connsiteX85" fmla="*/ 16869 w 420721"/>
                  <a:gd name="connsiteY85" fmla="*/ 413690 h 526769"/>
                  <a:gd name="connsiteX86" fmla="*/ 22682 w 420721"/>
                  <a:gd name="connsiteY86" fmla="*/ 431389 h 526769"/>
                  <a:gd name="connsiteX87" fmla="*/ 25820 w 420721"/>
                  <a:gd name="connsiteY87" fmla="*/ 438477 h 526769"/>
                  <a:gd name="connsiteX88" fmla="*/ 32464 w 420721"/>
                  <a:gd name="connsiteY88" fmla="*/ 452835 h 526769"/>
                  <a:gd name="connsiteX89" fmla="*/ 35730 w 420721"/>
                  <a:gd name="connsiteY89" fmla="*/ 458040 h 526769"/>
                  <a:gd name="connsiteX90" fmla="*/ 56900 w 420721"/>
                  <a:gd name="connsiteY90" fmla="*/ 485761 h 526769"/>
                  <a:gd name="connsiteX91" fmla="*/ 210398 w 420721"/>
                  <a:gd name="connsiteY91" fmla="*/ 526770 h 526769"/>
                  <a:gd name="connsiteX92" fmla="*/ 249856 w 420721"/>
                  <a:gd name="connsiteY92" fmla="*/ 525293 h 526769"/>
                  <a:gd name="connsiteX93" fmla="*/ 261318 w 420721"/>
                  <a:gd name="connsiteY93" fmla="*/ 524297 h 526769"/>
                  <a:gd name="connsiteX94" fmla="*/ 274126 w 420721"/>
                  <a:gd name="connsiteY94" fmla="*/ 522783 h 526769"/>
                  <a:gd name="connsiteX95" fmla="*/ 296956 w 420721"/>
                  <a:gd name="connsiteY95" fmla="*/ 518483 h 526769"/>
                  <a:gd name="connsiteX96" fmla="*/ 300924 w 420721"/>
                  <a:gd name="connsiteY96" fmla="*/ 517339 h 526769"/>
                  <a:gd name="connsiteX97" fmla="*/ 303545 w 420721"/>
                  <a:gd name="connsiteY97" fmla="*/ 516545 h 526769"/>
                  <a:gd name="connsiteX98" fmla="*/ 311462 w 420721"/>
                  <a:gd name="connsiteY98" fmla="*/ 514128 h 526769"/>
                  <a:gd name="connsiteX99" fmla="*/ 318143 w 420721"/>
                  <a:gd name="connsiteY99" fmla="*/ 511821 h 526769"/>
                  <a:gd name="connsiteX100" fmla="*/ 324825 w 420721"/>
                  <a:gd name="connsiteY100" fmla="*/ 509237 h 526769"/>
                  <a:gd name="connsiteX101" fmla="*/ 321355 w 420721"/>
                  <a:gd name="connsiteY101" fmla="*/ 510436 h 526769"/>
                  <a:gd name="connsiteX102" fmla="*/ 348245 w 420721"/>
                  <a:gd name="connsiteY102" fmla="*/ 495948 h 526769"/>
                  <a:gd name="connsiteX103" fmla="*/ 346621 w 420721"/>
                  <a:gd name="connsiteY103" fmla="*/ 497259 h 526769"/>
                  <a:gd name="connsiteX104" fmla="*/ 348762 w 420721"/>
                  <a:gd name="connsiteY104" fmla="*/ 495579 h 526769"/>
                  <a:gd name="connsiteX105" fmla="*/ 350349 w 420721"/>
                  <a:gd name="connsiteY105" fmla="*/ 494380 h 526769"/>
                  <a:gd name="connsiteX106" fmla="*/ 360537 w 420721"/>
                  <a:gd name="connsiteY106" fmla="*/ 485779 h 526769"/>
                  <a:gd name="connsiteX107" fmla="*/ 357584 w 420721"/>
                  <a:gd name="connsiteY107" fmla="*/ 488197 h 526769"/>
                  <a:gd name="connsiteX108" fmla="*/ 361645 w 420721"/>
                  <a:gd name="connsiteY108" fmla="*/ 484783 h 526769"/>
                  <a:gd name="connsiteX109" fmla="*/ 360537 w 420721"/>
                  <a:gd name="connsiteY109" fmla="*/ 485779 h 526769"/>
                  <a:gd name="connsiteX110" fmla="*/ 363841 w 420721"/>
                  <a:gd name="connsiteY110" fmla="*/ 483066 h 526769"/>
                  <a:gd name="connsiteX111" fmla="*/ 397689 w 420721"/>
                  <a:gd name="connsiteY111" fmla="*/ 429212 h 526769"/>
                  <a:gd name="connsiteX112" fmla="*/ 397763 w 420721"/>
                  <a:gd name="connsiteY112" fmla="*/ 429101 h 526769"/>
                  <a:gd name="connsiteX113" fmla="*/ 420722 w 420721"/>
                  <a:gd name="connsiteY113" fmla="*/ 267242 h 526769"/>
                  <a:gd name="connsiteX114" fmla="*/ 405126 w 420721"/>
                  <a:gd name="connsiteY114" fmla="*/ 122732 h 526769"/>
                  <a:gd name="connsiteX115" fmla="*/ 405053 w 420721"/>
                  <a:gd name="connsiteY115" fmla="*/ 122418 h 526769"/>
                  <a:gd name="connsiteX116" fmla="*/ 396858 w 420721"/>
                  <a:gd name="connsiteY116" fmla="*/ 97558 h 526769"/>
                  <a:gd name="connsiteX117" fmla="*/ 395898 w 420721"/>
                  <a:gd name="connsiteY117" fmla="*/ 95417 h 526769"/>
                  <a:gd name="connsiteX118" fmla="*/ 386837 w 420721"/>
                  <a:gd name="connsiteY118" fmla="*/ 75891 h 526769"/>
                  <a:gd name="connsiteX119" fmla="*/ 385213 w 420721"/>
                  <a:gd name="connsiteY119" fmla="*/ 73270 h 526769"/>
                  <a:gd name="connsiteX120" fmla="*/ 361939 w 420721"/>
                  <a:gd name="connsiteY120" fmla="*/ 42209 h 526769"/>
                  <a:gd name="connsiteX121" fmla="*/ 354981 w 420721"/>
                  <a:gd name="connsiteY121" fmla="*/ 36321 h 526769"/>
                  <a:gd name="connsiteX122" fmla="*/ 358636 w 420721"/>
                  <a:gd name="connsiteY122" fmla="*/ 39588 h 526769"/>
                  <a:gd name="connsiteX123" fmla="*/ 348928 w 420721"/>
                  <a:gd name="connsiteY123" fmla="*/ 31467 h 526769"/>
                  <a:gd name="connsiteX124" fmla="*/ 350515 w 420721"/>
                  <a:gd name="connsiteY124" fmla="*/ 32575 h 526769"/>
                  <a:gd name="connsiteX125" fmla="*/ 344075 w 420721"/>
                  <a:gd name="connsiteY125" fmla="*/ 28035 h 526769"/>
                  <a:gd name="connsiteX126" fmla="*/ 344831 w 420721"/>
                  <a:gd name="connsiteY126" fmla="*/ 28588 h 526769"/>
                  <a:gd name="connsiteX127" fmla="*/ 333646 w 420721"/>
                  <a:gd name="connsiteY127" fmla="*/ 21834 h 526769"/>
                  <a:gd name="connsiteX128" fmla="*/ 335916 w 420721"/>
                  <a:gd name="connsiteY128" fmla="*/ 23033 h 526769"/>
                  <a:gd name="connsiteX129" fmla="*/ 329162 w 420721"/>
                  <a:gd name="connsiteY129" fmla="*/ 19453 h 526769"/>
                  <a:gd name="connsiteX130" fmla="*/ 329402 w 420721"/>
                  <a:gd name="connsiteY130" fmla="*/ 19563 h 526769"/>
                  <a:gd name="connsiteX131" fmla="*/ 319694 w 420721"/>
                  <a:gd name="connsiteY131" fmla="*/ 15429 h 526769"/>
                  <a:gd name="connsiteX132" fmla="*/ 321798 w 420721"/>
                  <a:gd name="connsiteY132" fmla="*/ 16223 h 526769"/>
                  <a:gd name="connsiteX133" fmla="*/ 310152 w 420721"/>
                  <a:gd name="connsiteY133" fmla="*/ 11812 h 526769"/>
                  <a:gd name="connsiteX134" fmla="*/ 310743 w 420721"/>
                  <a:gd name="connsiteY134" fmla="*/ 12052 h 526769"/>
                  <a:gd name="connsiteX135" fmla="*/ 308510 w 420721"/>
                  <a:gd name="connsiteY135" fmla="*/ 11369 h 526769"/>
                  <a:gd name="connsiteX136" fmla="*/ 309986 w 420721"/>
                  <a:gd name="connsiteY136" fmla="*/ 11775 h 526769"/>
                  <a:gd name="connsiteX137" fmla="*/ 295424 w 420721"/>
                  <a:gd name="connsiteY137" fmla="*/ 7475 h 526769"/>
                  <a:gd name="connsiteX138" fmla="*/ 210380 w 420721"/>
                  <a:gd name="connsiteY138" fmla="*/ 0 h 526769"/>
                  <a:gd name="connsiteX139" fmla="*/ 60148 w 420721"/>
                  <a:gd name="connsiteY139" fmla="*/ 42209 h 526769"/>
                  <a:gd name="connsiteX140" fmla="*/ 48133 w 420721"/>
                  <a:gd name="connsiteY140" fmla="*/ 55940 h 526769"/>
                  <a:gd name="connsiteX141" fmla="*/ 46786 w 420721"/>
                  <a:gd name="connsiteY141" fmla="*/ 57453 h 526769"/>
                  <a:gd name="connsiteX142" fmla="*/ 36340 w 420721"/>
                  <a:gd name="connsiteY142" fmla="*/ 73492 h 5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0721" h="526769">
                    <a:moveTo>
                      <a:pt x="389439" y="81649"/>
                    </a:moveTo>
                    <a:cubicBezTo>
                      <a:pt x="388793" y="80376"/>
                      <a:pt x="388239" y="78862"/>
                      <a:pt x="387575" y="77589"/>
                    </a:cubicBezTo>
                    <a:cubicBezTo>
                      <a:pt x="388239" y="78862"/>
                      <a:pt x="388793" y="80339"/>
                      <a:pt x="389439" y="81649"/>
                    </a:cubicBezTo>
                    <a:moveTo>
                      <a:pt x="400051" y="107432"/>
                    </a:moveTo>
                    <a:cubicBezTo>
                      <a:pt x="399221" y="104922"/>
                      <a:pt x="398464" y="102191"/>
                      <a:pt x="397541" y="99755"/>
                    </a:cubicBezTo>
                    <a:cubicBezTo>
                      <a:pt x="398464" y="102172"/>
                      <a:pt x="399221" y="104922"/>
                      <a:pt x="400051" y="107432"/>
                    </a:cubicBezTo>
                    <a:moveTo>
                      <a:pt x="413783" y="166177"/>
                    </a:moveTo>
                    <a:cubicBezTo>
                      <a:pt x="413229" y="162523"/>
                      <a:pt x="412786" y="158537"/>
                      <a:pt x="412195" y="154993"/>
                    </a:cubicBezTo>
                    <a:cubicBezTo>
                      <a:pt x="412786" y="158574"/>
                      <a:pt x="413265" y="162486"/>
                      <a:pt x="413783" y="166177"/>
                    </a:cubicBezTo>
                    <a:moveTo>
                      <a:pt x="417400" y="195965"/>
                    </a:moveTo>
                    <a:cubicBezTo>
                      <a:pt x="417196" y="193695"/>
                      <a:pt x="417086" y="191111"/>
                      <a:pt x="416846" y="188878"/>
                    </a:cubicBezTo>
                    <a:cubicBezTo>
                      <a:pt x="417086" y="191167"/>
                      <a:pt x="417196" y="193658"/>
                      <a:pt x="417400" y="195965"/>
                    </a:cubicBezTo>
                    <a:moveTo>
                      <a:pt x="408098" y="135873"/>
                    </a:moveTo>
                    <a:cubicBezTo>
                      <a:pt x="407304" y="132403"/>
                      <a:pt x="406621" y="128712"/>
                      <a:pt x="405754" y="125445"/>
                    </a:cubicBezTo>
                    <a:cubicBezTo>
                      <a:pt x="406621" y="128749"/>
                      <a:pt x="407286" y="132403"/>
                      <a:pt x="408098" y="135873"/>
                    </a:cubicBezTo>
                    <a:moveTo>
                      <a:pt x="417031" y="341472"/>
                    </a:moveTo>
                    <a:cubicBezTo>
                      <a:pt x="417031" y="341398"/>
                      <a:pt x="417031" y="341361"/>
                      <a:pt x="417031" y="341306"/>
                    </a:cubicBezTo>
                    <a:cubicBezTo>
                      <a:pt x="417031" y="341361"/>
                      <a:pt x="417031" y="341398"/>
                      <a:pt x="417031" y="341472"/>
                    </a:cubicBezTo>
                    <a:moveTo>
                      <a:pt x="412582" y="373696"/>
                    </a:moveTo>
                    <a:cubicBezTo>
                      <a:pt x="412897" y="371906"/>
                      <a:pt x="413100" y="369839"/>
                      <a:pt x="413413" y="367975"/>
                    </a:cubicBezTo>
                    <a:cubicBezTo>
                      <a:pt x="413100" y="369839"/>
                      <a:pt x="412897" y="371869"/>
                      <a:pt x="412582" y="373696"/>
                    </a:cubicBezTo>
                    <a:moveTo>
                      <a:pt x="406418" y="402100"/>
                    </a:moveTo>
                    <a:cubicBezTo>
                      <a:pt x="406899" y="400236"/>
                      <a:pt x="407249" y="398077"/>
                      <a:pt x="407729" y="396139"/>
                    </a:cubicBezTo>
                    <a:cubicBezTo>
                      <a:pt x="407249" y="398077"/>
                      <a:pt x="406899" y="400236"/>
                      <a:pt x="406418" y="402100"/>
                    </a:cubicBezTo>
                    <a:moveTo>
                      <a:pt x="398464" y="426923"/>
                    </a:moveTo>
                    <a:cubicBezTo>
                      <a:pt x="398981" y="425613"/>
                      <a:pt x="399332" y="424099"/>
                      <a:pt x="399848" y="422789"/>
                    </a:cubicBezTo>
                    <a:cubicBezTo>
                      <a:pt x="399332" y="424136"/>
                      <a:pt x="398981" y="425613"/>
                      <a:pt x="398464" y="426923"/>
                    </a:cubicBezTo>
                    <a:moveTo>
                      <a:pt x="388793" y="448443"/>
                    </a:moveTo>
                    <a:cubicBezTo>
                      <a:pt x="388996" y="448092"/>
                      <a:pt x="389144" y="447612"/>
                      <a:pt x="389347" y="447206"/>
                    </a:cubicBezTo>
                    <a:cubicBezTo>
                      <a:pt x="389162" y="447594"/>
                      <a:pt x="388996" y="448074"/>
                      <a:pt x="388793" y="448443"/>
                    </a:cubicBezTo>
                    <a:moveTo>
                      <a:pt x="12273" y="138936"/>
                    </a:moveTo>
                    <a:cubicBezTo>
                      <a:pt x="13307" y="134322"/>
                      <a:pt x="14303" y="129505"/>
                      <a:pt x="15503" y="125131"/>
                    </a:cubicBezTo>
                    <a:cubicBezTo>
                      <a:pt x="14303" y="129469"/>
                      <a:pt x="13344" y="134286"/>
                      <a:pt x="12273" y="138936"/>
                    </a:cubicBezTo>
                    <a:moveTo>
                      <a:pt x="6699" y="168835"/>
                    </a:moveTo>
                    <a:cubicBezTo>
                      <a:pt x="7419" y="164147"/>
                      <a:pt x="8010" y="159256"/>
                      <a:pt x="8804" y="154753"/>
                    </a:cubicBezTo>
                    <a:cubicBezTo>
                      <a:pt x="8010" y="159220"/>
                      <a:pt x="7419" y="164147"/>
                      <a:pt x="6699" y="168835"/>
                    </a:cubicBezTo>
                    <a:moveTo>
                      <a:pt x="3230" y="197756"/>
                    </a:moveTo>
                    <a:cubicBezTo>
                      <a:pt x="3506" y="194858"/>
                      <a:pt x="3673" y="191665"/>
                      <a:pt x="3950" y="188841"/>
                    </a:cubicBezTo>
                    <a:cubicBezTo>
                      <a:pt x="3636" y="191683"/>
                      <a:pt x="3506" y="194858"/>
                      <a:pt x="3230" y="197756"/>
                    </a:cubicBezTo>
                    <a:moveTo>
                      <a:pt x="20228" y="110367"/>
                    </a:moveTo>
                    <a:cubicBezTo>
                      <a:pt x="21464" y="106786"/>
                      <a:pt x="22572" y="102966"/>
                      <a:pt x="23919" y="99552"/>
                    </a:cubicBezTo>
                    <a:cubicBezTo>
                      <a:pt x="22572" y="102929"/>
                      <a:pt x="21446" y="106749"/>
                      <a:pt x="20228" y="110367"/>
                    </a:cubicBezTo>
                    <a:moveTo>
                      <a:pt x="86337" y="506468"/>
                    </a:moveTo>
                    <a:cubicBezTo>
                      <a:pt x="85654" y="506117"/>
                      <a:pt x="85063" y="505638"/>
                      <a:pt x="84381" y="505269"/>
                    </a:cubicBezTo>
                    <a:cubicBezTo>
                      <a:pt x="85063" y="505638"/>
                      <a:pt x="85654" y="506117"/>
                      <a:pt x="86337" y="506468"/>
                    </a:cubicBezTo>
                    <a:moveTo>
                      <a:pt x="103316" y="513666"/>
                    </a:moveTo>
                    <a:cubicBezTo>
                      <a:pt x="101932" y="513149"/>
                      <a:pt x="100696" y="512522"/>
                      <a:pt x="99385" y="512042"/>
                    </a:cubicBezTo>
                    <a:cubicBezTo>
                      <a:pt x="100696" y="512522"/>
                      <a:pt x="101932" y="513149"/>
                      <a:pt x="103316" y="513666"/>
                    </a:cubicBezTo>
                    <a:moveTo>
                      <a:pt x="121366" y="518889"/>
                    </a:moveTo>
                    <a:cubicBezTo>
                      <a:pt x="120776" y="518778"/>
                      <a:pt x="120222" y="518575"/>
                      <a:pt x="119613" y="518409"/>
                    </a:cubicBezTo>
                    <a:cubicBezTo>
                      <a:pt x="120222" y="518557"/>
                      <a:pt x="120776" y="518760"/>
                      <a:pt x="121366" y="518889"/>
                    </a:cubicBezTo>
                    <a:moveTo>
                      <a:pt x="296919" y="403576"/>
                    </a:moveTo>
                    <a:cubicBezTo>
                      <a:pt x="295959" y="404961"/>
                      <a:pt x="294889" y="406234"/>
                      <a:pt x="293819" y="407563"/>
                    </a:cubicBezTo>
                    <a:cubicBezTo>
                      <a:pt x="292896" y="408670"/>
                      <a:pt x="292065" y="409870"/>
                      <a:pt x="291106" y="410903"/>
                    </a:cubicBezTo>
                    <a:cubicBezTo>
                      <a:pt x="290183" y="411863"/>
                      <a:pt x="289205" y="412730"/>
                      <a:pt x="288245" y="413690"/>
                    </a:cubicBezTo>
                    <a:cubicBezTo>
                      <a:pt x="286657" y="415167"/>
                      <a:pt x="285071" y="416588"/>
                      <a:pt x="283354" y="417898"/>
                    </a:cubicBezTo>
                    <a:cubicBezTo>
                      <a:pt x="282524" y="418526"/>
                      <a:pt x="281638" y="419172"/>
                      <a:pt x="280733" y="419762"/>
                    </a:cubicBezTo>
                    <a:cubicBezTo>
                      <a:pt x="278943" y="420999"/>
                      <a:pt x="277116" y="422106"/>
                      <a:pt x="275159" y="423140"/>
                    </a:cubicBezTo>
                    <a:cubicBezTo>
                      <a:pt x="273812" y="423859"/>
                      <a:pt x="272447" y="424579"/>
                      <a:pt x="270952" y="425244"/>
                    </a:cubicBezTo>
                    <a:cubicBezTo>
                      <a:pt x="269605" y="425871"/>
                      <a:pt x="268165" y="426443"/>
                      <a:pt x="266743" y="426997"/>
                    </a:cubicBezTo>
                    <a:cubicBezTo>
                      <a:pt x="264234" y="427957"/>
                      <a:pt x="261613" y="428861"/>
                      <a:pt x="258716" y="429655"/>
                    </a:cubicBezTo>
                    <a:cubicBezTo>
                      <a:pt x="258236" y="429765"/>
                      <a:pt x="257719" y="429932"/>
                      <a:pt x="257239" y="430061"/>
                    </a:cubicBezTo>
                    <a:cubicBezTo>
                      <a:pt x="245261" y="433124"/>
                      <a:pt x="230146" y="434878"/>
                      <a:pt x="210380" y="434878"/>
                    </a:cubicBezTo>
                    <a:cubicBezTo>
                      <a:pt x="189617" y="434878"/>
                      <a:pt x="171954" y="433604"/>
                      <a:pt x="157282" y="429230"/>
                    </a:cubicBezTo>
                    <a:cubicBezTo>
                      <a:pt x="157115" y="429193"/>
                      <a:pt x="156967" y="429156"/>
                      <a:pt x="156802" y="429119"/>
                    </a:cubicBezTo>
                    <a:cubicBezTo>
                      <a:pt x="142093" y="424671"/>
                      <a:pt x="130428" y="417068"/>
                      <a:pt x="121846" y="404370"/>
                    </a:cubicBezTo>
                    <a:cubicBezTo>
                      <a:pt x="116088" y="395862"/>
                      <a:pt x="111658" y="385157"/>
                      <a:pt x="108318" y="371205"/>
                    </a:cubicBezTo>
                    <a:cubicBezTo>
                      <a:pt x="108318" y="371094"/>
                      <a:pt x="108281" y="371002"/>
                      <a:pt x="108244" y="370891"/>
                    </a:cubicBezTo>
                    <a:cubicBezTo>
                      <a:pt x="102670" y="347415"/>
                      <a:pt x="100326" y="314637"/>
                      <a:pt x="100326" y="267316"/>
                    </a:cubicBezTo>
                    <a:cubicBezTo>
                      <a:pt x="100326" y="186018"/>
                      <a:pt x="108170" y="141262"/>
                      <a:pt x="126423" y="117546"/>
                    </a:cubicBezTo>
                    <a:cubicBezTo>
                      <a:pt x="144768" y="93793"/>
                      <a:pt x="174002" y="91892"/>
                      <a:pt x="210398" y="91892"/>
                    </a:cubicBezTo>
                    <a:cubicBezTo>
                      <a:pt x="252330" y="91892"/>
                      <a:pt x="278223" y="96192"/>
                      <a:pt x="295129" y="118856"/>
                    </a:cubicBezTo>
                    <a:cubicBezTo>
                      <a:pt x="312828" y="142609"/>
                      <a:pt x="320395" y="187033"/>
                      <a:pt x="320395" y="267298"/>
                    </a:cubicBezTo>
                    <a:cubicBezTo>
                      <a:pt x="320340" y="339257"/>
                      <a:pt x="313345" y="379990"/>
                      <a:pt x="296919" y="403576"/>
                    </a:cubicBezTo>
                    <a:moveTo>
                      <a:pt x="34015" y="77552"/>
                    </a:moveTo>
                    <a:cubicBezTo>
                      <a:pt x="32981" y="79545"/>
                      <a:pt x="32058" y="81815"/>
                      <a:pt x="31025" y="83845"/>
                    </a:cubicBezTo>
                    <a:cubicBezTo>
                      <a:pt x="32076" y="81815"/>
                      <a:pt x="32944" y="79545"/>
                      <a:pt x="34015" y="77552"/>
                    </a:cubicBezTo>
                    <a:moveTo>
                      <a:pt x="36340" y="73492"/>
                    </a:moveTo>
                    <a:cubicBezTo>
                      <a:pt x="35860" y="74322"/>
                      <a:pt x="35306" y="75042"/>
                      <a:pt x="34827" y="75872"/>
                    </a:cubicBezTo>
                    <a:cubicBezTo>
                      <a:pt x="31246" y="82313"/>
                      <a:pt x="27980" y="89271"/>
                      <a:pt x="24971" y="96672"/>
                    </a:cubicBezTo>
                    <a:cubicBezTo>
                      <a:pt x="24861" y="96912"/>
                      <a:pt x="24731" y="97152"/>
                      <a:pt x="24657" y="97429"/>
                    </a:cubicBezTo>
                    <a:cubicBezTo>
                      <a:pt x="8065" y="138438"/>
                      <a:pt x="0" y="193972"/>
                      <a:pt x="0" y="267279"/>
                    </a:cubicBezTo>
                    <a:cubicBezTo>
                      <a:pt x="0" y="310521"/>
                      <a:pt x="2823" y="347304"/>
                      <a:pt x="8397" y="378495"/>
                    </a:cubicBezTo>
                    <a:cubicBezTo>
                      <a:pt x="8712" y="380119"/>
                      <a:pt x="9080" y="381595"/>
                      <a:pt x="9431" y="383182"/>
                    </a:cubicBezTo>
                    <a:cubicBezTo>
                      <a:pt x="10982" y="391377"/>
                      <a:pt x="12661" y="399331"/>
                      <a:pt x="14673" y="406695"/>
                    </a:cubicBezTo>
                    <a:cubicBezTo>
                      <a:pt x="15318" y="409169"/>
                      <a:pt x="16149" y="411309"/>
                      <a:pt x="16869" y="413690"/>
                    </a:cubicBezTo>
                    <a:cubicBezTo>
                      <a:pt x="18696" y="419817"/>
                      <a:pt x="20523" y="425853"/>
                      <a:pt x="22682" y="431389"/>
                    </a:cubicBezTo>
                    <a:cubicBezTo>
                      <a:pt x="23642" y="433936"/>
                      <a:pt x="24787" y="436077"/>
                      <a:pt x="25820" y="438477"/>
                    </a:cubicBezTo>
                    <a:cubicBezTo>
                      <a:pt x="27961" y="443404"/>
                      <a:pt x="30083" y="448387"/>
                      <a:pt x="32464" y="452835"/>
                    </a:cubicBezTo>
                    <a:cubicBezTo>
                      <a:pt x="33497" y="454699"/>
                      <a:pt x="34697" y="456250"/>
                      <a:pt x="35730" y="458040"/>
                    </a:cubicBezTo>
                    <a:cubicBezTo>
                      <a:pt x="42024" y="468578"/>
                      <a:pt x="48890" y="478046"/>
                      <a:pt x="56900" y="485761"/>
                    </a:cubicBezTo>
                    <a:cubicBezTo>
                      <a:pt x="92188" y="519886"/>
                      <a:pt x="141778" y="526770"/>
                      <a:pt x="210398" y="526770"/>
                    </a:cubicBezTo>
                    <a:cubicBezTo>
                      <a:pt x="223613" y="526770"/>
                      <a:pt x="236808" y="526216"/>
                      <a:pt x="249856" y="525293"/>
                    </a:cubicBezTo>
                    <a:cubicBezTo>
                      <a:pt x="253714" y="525016"/>
                      <a:pt x="257571" y="524703"/>
                      <a:pt x="261318" y="524297"/>
                    </a:cubicBezTo>
                    <a:cubicBezTo>
                      <a:pt x="265655" y="523854"/>
                      <a:pt x="269900" y="523374"/>
                      <a:pt x="274126" y="522783"/>
                    </a:cubicBezTo>
                    <a:cubicBezTo>
                      <a:pt x="282007" y="521639"/>
                      <a:pt x="289648" y="520273"/>
                      <a:pt x="296956" y="518483"/>
                    </a:cubicBezTo>
                    <a:cubicBezTo>
                      <a:pt x="298303" y="518169"/>
                      <a:pt x="299577" y="517689"/>
                      <a:pt x="300924" y="517339"/>
                    </a:cubicBezTo>
                    <a:cubicBezTo>
                      <a:pt x="301792" y="517099"/>
                      <a:pt x="302641" y="516785"/>
                      <a:pt x="303545" y="516545"/>
                    </a:cubicBezTo>
                    <a:cubicBezTo>
                      <a:pt x="306332" y="515788"/>
                      <a:pt x="308879" y="514958"/>
                      <a:pt x="311462" y="514128"/>
                    </a:cubicBezTo>
                    <a:cubicBezTo>
                      <a:pt x="313696" y="513408"/>
                      <a:pt x="315966" y="512651"/>
                      <a:pt x="318143" y="511821"/>
                    </a:cubicBezTo>
                    <a:cubicBezTo>
                      <a:pt x="320450" y="510990"/>
                      <a:pt x="322757" y="510141"/>
                      <a:pt x="324825" y="509237"/>
                    </a:cubicBezTo>
                    <a:cubicBezTo>
                      <a:pt x="323754" y="509717"/>
                      <a:pt x="322481" y="509956"/>
                      <a:pt x="321355" y="510436"/>
                    </a:cubicBezTo>
                    <a:cubicBezTo>
                      <a:pt x="330897" y="506505"/>
                      <a:pt x="339922" y="501836"/>
                      <a:pt x="348245" y="495948"/>
                    </a:cubicBezTo>
                    <a:cubicBezTo>
                      <a:pt x="347692" y="496354"/>
                      <a:pt x="347175" y="496871"/>
                      <a:pt x="346621" y="497259"/>
                    </a:cubicBezTo>
                    <a:cubicBezTo>
                      <a:pt x="347415" y="496742"/>
                      <a:pt x="348006" y="496151"/>
                      <a:pt x="348762" y="495579"/>
                    </a:cubicBezTo>
                    <a:cubicBezTo>
                      <a:pt x="349316" y="495229"/>
                      <a:pt x="349795" y="494786"/>
                      <a:pt x="350349" y="494380"/>
                    </a:cubicBezTo>
                    <a:cubicBezTo>
                      <a:pt x="354041" y="491593"/>
                      <a:pt x="357436" y="488732"/>
                      <a:pt x="360537" y="485779"/>
                    </a:cubicBezTo>
                    <a:cubicBezTo>
                      <a:pt x="359577" y="486647"/>
                      <a:pt x="358544" y="487366"/>
                      <a:pt x="357584" y="488197"/>
                    </a:cubicBezTo>
                    <a:cubicBezTo>
                      <a:pt x="358931" y="487053"/>
                      <a:pt x="360334" y="486001"/>
                      <a:pt x="361645" y="484783"/>
                    </a:cubicBezTo>
                    <a:cubicBezTo>
                      <a:pt x="361293" y="485096"/>
                      <a:pt x="360925" y="485465"/>
                      <a:pt x="360537" y="485779"/>
                    </a:cubicBezTo>
                    <a:cubicBezTo>
                      <a:pt x="361608" y="484819"/>
                      <a:pt x="362807" y="484100"/>
                      <a:pt x="363841" y="483066"/>
                    </a:cubicBezTo>
                    <a:cubicBezTo>
                      <a:pt x="377812" y="469224"/>
                      <a:pt x="388977" y="451322"/>
                      <a:pt x="397689" y="429212"/>
                    </a:cubicBezTo>
                    <a:cubicBezTo>
                      <a:pt x="397689" y="429175"/>
                      <a:pt x="397726" y="429138"/>
                      <a:pt x="397763" y="429101"/>
                    </a:cubicBezTo>
                    <a:cubicBezTo>
                      <a:pt x="413229" y="389753"/>
                      <a:pt x="420722" y="336821"/>
                      <a:pt x="420722" y="267242"/>
                    </a:cubicBezTo>
                    <a:cubicBezTo>
                      <a:pt x="420722" y="207980"/>
                      <a:pt x="415591" y="160438"/>
                      <a:pt x="405126" y="122732"/>
                    </a:cubicBezTo>
                    <a:cubicBezTo>
                      <a:pt x="405126" y="122621"/>
                      <a:pt x="405090" y="122529"/>
                      <a:pt x="405053" y="122418"/>
                    </a:cubicBezTo>
                    <a:cubicBezTo>
                      <a:pt x="402635" y="113633"/>
                      <a:pt x="399885" y="105310"/>
                      <a:pt x="396858" y="97558"/>
                    </a:cubicBezTo>
                    <a:cubicBezTo>
                      <a:pt x="396544" y="96802"/>
                      <a:pt x="396176" y="96174"/>
                      <a:pt x="395898" y="95417"/>
                    </a:cubicBezTo>
                    <a:cubicBezTo>
                      <a:pt x="393075" y="88533"/>
                      <a:pt x="390085" y="81926"/>
                      <a:pt x="386837" y="75891"/>
                    </a:cubicBezTo>
                    <a:cubicBezTo>
                      <a:pt x="386283" y="74931"/>
                      <a:pt x="385729" y="74175"/>
                      <a:pt x="385213" y="73270"/>
                    </a:cubicBezTo>
                    <a:cubicBezTo>
                      <a:pt x="378402" y="61385"/>
                      <a:pt x="370780" y="50883"/>
                      <a:pt x="361939" y="42209"/>
                    </a:cubicBezTo>
                    <a:cubicBezTo>
                      <a:pt x="359743" y="40105"/>
                      <a:pt x="357288" y="38315"/>
                      <a:pt x="354981" y="36321"/>
                    </a:cubicBezTo>
                    <a:cubicBezTo>
                      <a:pt x="356218" y="37392"/>
                      <a:pt x="357455" y="38462"/>
                      <a:pt x="358636" y="39588"/>
                    </a:cubicBezTo>
                    <a:cubicBezTo>
                      <a:pt x="355499" y="36727"/>
                      <a:pt x="352306" y="33941"/>
                      <a:pt x="348928" y="31467"/>
                    </a:cubicBezTo>
                    <a:cubicBezTo>
                      <a:pt x="349445" y="31873"/>
                      <a:pt x="350036" y="32187"/>
                      <a:pt x="350515" y="32575"/>
                    </a:cubicBezTo>
                    <a:cubicBezTo>
                      <a:pt x="348448" y="30988"/>
                      <a:pt x="346252" y="29511"/>
                      <a:pt x="344075" y="28035"/>
                    </a:cubicBezTo>
                    <a:cubicBezTo>
                      <a:pt x="344351" y="28238"/>
                      <a:pt x="344591" y="28385"/>
                      <a:pt x="344831" y="28588"/>
                    </a:cubicBezTo>
                    <a:cubicBezTo>
                      <a:pt x="341213" y="26115"/>
                      <a:pt x="337467" y="23864"/>
                      <a:pt x="333646" y="21834"/>
                    </a:cubicBezTo>
                    <a:cubicBezTo>
                      <a:pt x="334403" y="22240"/>
                      <a:pt x="335197" y="22590"/>
                      <a:pt x="335916" y="23033"/>
                    </a:cubicBezTo>
                    <a:cubicBezTo>
                      <a:pt x="333720" y="21797"/>
                      <a:pt x="331469" y="20560"/>
                      <a:pt x="329162" y="19453"/>
                    </a:cubicBezTo>
                    <a:cubicBezTo>
                      <a:pt x="329236" y="19490"/>
                      <a:pt x="329328" y="19527"/>
                      <a:pt x="329402" y="19563"/>
                    </a:cubicBezTo>
                    <a:cubicBezTo>
                      <a:pt x="326264" y="18013"/>
                      <a:pt x="322997" y="16740"/>
                      <a:pt x="319694" y="15429"/>
                    </a:cubicBezTo>
                    <a:cubicBezTo>
                      <a:pt x="320413" y="15706"/>
                      <a:pt x="321134" y="15946"/>
                      <a:pt x="321798" y="16223"/>
                    </a:cubicBezTo>
                    <a:cubicBezTo>
                      <a:pt x="318052" y="14636"/>
                      <a:pt x="314195" y="13122"/>
                      <a:pt x="310152" y="11812"/>
                    </a:cubicBezTo>
                    <a:cubicBezTo>
                      <a:pt x="310392" y="11886"/>
                      <a:pt x="310558" y="11978"/>
                      <a:pt x="310743" y="12052"/>
                    </a:cubicBezTo>
                    <a:cubicBezTo>
                      <a:pt x="310023" y="11812"/>
                      <a:pt x="309229" y="11609"/>
                      <a:pt x="308510" y="11369"/>
                    </a:cubicBezTo>
                    <a:cubicBezTo>
                      <a:pt x="308989" y="11535"/>
                      <a:pt x="309544" y="11609"/>
                      <a:pt x="309986" y="11775"/>
                    </a:cubicBezTo>
                    <a:cubicBezTo>
                      <a:pt x="305298" y="10225"/>
                      <a:pt x="300555" y="8674"/>
                      <a:pt x="295424" y="7475"/>
                    </a:cubicBezTo>
                    <a:cubicBezTo>
                      <a:pt x="273185" y="2233"/>
                      <a:pt x="247734" y="0"/>
                      <a:pt x="210380" y="0"/>
                    </a:cubicBezTo>
                    <a:cubicBezTo>
                      <a:pt x="146374" y="0"/>
                      <a:pt x="96303" y="7161"/>
                      <a:pt x="60148" y="42209"/>
                    </a:cubicBezTo>
                    <a:cubicBezTo>
                      <a:pt x="55847" y="46343"/>
                      <a:pt x="51953" y="51086"/>
                      <a:pt x="48133" y="55940"/>
                    </a:cubicBezTo>
                    <a:cubicBezTo>
                      <a:pt x="47690" y="56457"/>
                      <a:pt x="47210" y="56900"/>
                      <a:pt x="46786" y="57453"/>
                    </a:cubicBezTo>
                    <a:cubicBezTo>
                      <a:pt x="43021" y="62400"/>
                      <a:pt x="39625" y="67844"/>
                      <a:pt x="36340" y="734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7" name="Freeform: Shape 149">
                <a:extLst>
                  <a:ext uri="{FF2B5EF4-FFF2-40B4-BE49-F238E27FC236}">
                    <a16:creationId xmlns:a16="http://schemas.microsoft.com/office/drawing/2014/main" id="{E0DAEEE3-695D-AA24-4D3E-A3B0A04D5048}"/>
                  </a:ext>
                </a:extLst>
              </p:cNvPr>
              <p:cNvSpPr/>
              <p:nvPr/>
            </p:nvSpPr>
            <p:spPr>
              <a:xfrm>
                <a:off x="9077005" y="4444962"/>
                <a:ext cx="682" cy="756"/>
              </a:xfrm>
              <a:custGeom>
                <a:avLst/>
                <a:gdLst>
                  <a:gd name="connsiteX0" fmla="*/ 682 w 682"/>
                  <a:gd name="connsiteY0" fmla="*/ 0 h 756"/>
                  <a:gd name="connsiteX1" fmla="*/ 0 w 682"/>
                  <a:gd name="connsiteY1" fmla="*/ 757 h 756"/>
                  <a:gd name="connsiteX2" fmla="*/ 682 w 682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2" h="756">
                    <a:moveTo>
                      <a:pt x="682" y="0"/>
                    </a:moveTo>
                    <a:cubicBezTo>
                      <a:pt x="479" y="240"/>
                      <a:pt x="240" y="517"/>
                      <a:pt x="0" y="757"/>
                    </a:cubicBezTo>
                    <a:cubicBezTo>
                      <a:pt x="240" y="517"/>
                      <a:pt x="479" y="240"/>
                      <a:pt x="68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8" name="Freeform: Shape 150">
                <a:extLst>
                  <a:ext uri="{FF2B5EF4-FFF2-40B4-BE49-F238E27FC236}">
                    <a16:creationId xmlns:a16="http://schemas.microsoft.com/office/drawing/2014/main" id="{451E9B5B-5733-0987-24C7-C35D2264463C}"/>
                  </a:ext>
                </a:extLst>
              </p:cNvPr>
              <p:cNvSpPr/>
              <p:nvPr/>
            </p:nvSpPr>
            <p:spPr>
              <a:xfrm>
                <a:off x="8823235" y="4219855"/>
                <a:ext cx="370650" cy="520365"/>
              </a:xfrm>
              <a:custGeom>
                <a:avLst/>
                <a:gdLst>
                  <a:gd name="connsiteX0" fmla="*/ 303692 w 370650"/>
                  <a:gd name="connsiteY0" fmla="*/ 15909 h 520365"/>
                  <a:gd name="connsiteX1" fmla="*/ 303416 w 370650"/>
                  <a:gd name="connsiteY1" fmla="*/ 15798 h 520365"/>
                  <a:gd name="connsiteX2" fmla="*/ 303692 w 370650"/>
                  <a:gd name="connsiteY2" fmla="*/ 15909 h 520365"/>
                  <a:gd name="connsiteX3" fmla="*/ 369838 w 370650"/>
                  <a:gd name="connsiteY3" fmla="*/ 180868 h 520365"/>
                  <a:gd name="connsiteX4" fmla="*/ 369727 w 370650"/>
                  <a:gd name="connsiteY4" fmla="*/ 184246 h 520365"/>
                  <a:gd name="connsiteX5" fmla="*/ 369838 w 370650"/>
                  <a:gd name="connsiteY5" fmla="*/ 180868 h 520365"/>
                  <a:gd name="connsiteX6" fmla="*/ 367531 w 370650"/>
                  <a:gd name="connsiteY6" fmla="*/ 206873 h 520365"/>
                  <a:gd name="connsiteX7" fmla="*/ 368122 w 370650"/>
                  <a:gd name="connsiteY7" fmla="*/ 201539 h 520365"/>
                  <a:gd name="connsiteX8" fmla="*/ 367531 w 370650"/>
                  <a:gd name="connsiteY8" fmla="*/ 206873 h 520365"/>
                  <a:gd name="connsiteX9" fmla="*/ 363988 w 370650"/>
                  <a:gd name="connsiteY9" fmla="*/ 226916 h 520365"/>
                  <a:gd name="connsiteX10" fmla="*/ 364819 w 370650"/>
                  <a:gd name="connsiteY10" fmla="*/ 222856 h 520365"/>
                  <a:gd name="connsiteX11" fmla="*/ 363988 w 370650"/>
                  <a:gd name="connsiteY11" fmla="*/ 226916 h 520365"/>
                  <a:gd name="connsiteX12" fmla="*/ 359263 w 370650"/>
                  <a:gd name="connsiteY12" fmla="*/ 244781 h 520365"/>
                  <a:gd name="connsiteX13" fmla="*/ 360131 w 370650"/>
                  <a:gd name="connsiteY13" fmla="*/ 242031 h 520365"/>
                  <a:gd name="connsiteX14" fmla="*/ 359263 w 370650"/>
                  <a:gd name="connsiteY14" fmla="*/ 244781 h 520365"/>
                  <a:gd name="connsiteX15" fmla="*/ 353339 w 370650"/>
                  <a:gd name="connsiteY15" fmla="*/ 260690 h 520365"/>
                  <a:gd name="connsiteX16" fmla="*/ 354133 w 370650"/>
                  <a:gd name="connsiteY16" fmla="*/ 258937 h 520365"/>
                  <a:gd name="connsiteX17" fmla="*/ 353339 w 370650"/>
                  <a:gd name="connsiteY17" fmla="*/ 260690 h 520365"/>
                  <a:gd name="connsiteX18" fmla="*/ 345975 w 370650"/>
                  <a:gd name="connsiteY18" fmla="*/ 275086 h 520365"/>
                  <a:gd name="connsiteX19" fmla="*/ 346842 w 370650"/>
                  <a:gd name="connsiteY19" fmla="*/ 273702 h 520365"/>
                  <a:gd name="connsiteX20" fmla="*/ 345975 w 370650"/>
                  <a:gd name="connsiteY20" fmla="*/ 275086 h 520365"/>
                  <a:gd name="connsiteX21" fmla="*/ 337098 w 370650"/>
                  <a:gd name="connsiteY21" fmla="*/ 288023 h 520365"/>
                  <a:gd name="connsiteX22" fmla="*/ 338408 w 370650"/>
                  <a:gd name="connsiteY22" fmla="*/ 286436 h 520365"/>
                  <a:gd name="connsiteX23" fmla="*/ 337098 w 370650"/>
                  <a:gd name="connsiteY23" fmla="*/ 288023 h 520365"/>
                  <a:gd name="connsiteX24" fmla="*/ 328312 w 370650"/>
                  <a:gd name="connsiteY24" fmla="*/ 297842 h 520365"/>
                  <a:gd name="connsiteX25" fmla="*/ 326799 w 370650"/>
                  <a:gd name="connsiteY25" fmla="*/ 299152 h 520365"/>
                  <a:gd name="connsiteX26" fmla="*/ 328700 w 370650"/>
                  <a:gd name="connsiteY26" fmla="*/ 297399 h 520365"/>
                  <a:gd name="connsiteX27" fmla="*/ 328312 w 370650"/>
                  <a:gd name="connsiteY27" fmla="*/ 297842 h 520365"/>
                  <a:gd name="connsiteX28" fmla="*/ 316575 w 370650"/>
                  <a:gd name="connsiteY28" fmla="*/ 307476 h 520365"/>
                  <a:gd name="connsiteX29" fmla="*/ 318291 w 370650"/>
                  <a:gd name="connsiteY29" fmla="*/ 306332 h 520365"/>
                  <a:gd name="connsiteX30" fmla="*/ 316575 w 370650"/>
                  <a:gd name="connsiteY30" fmla="*/ 307476 h 520365"/>
                  <a:gd name="connsiteX31" fmla="*/ 294908 w 370650"/>
                  <a:gd name="connsiteY31" fmla="*/ 319085 h 520365"/>
                  <a:gd name="connsiteX32" fmla="*/ 295627 w 370650"/>
                  <a:gd name="connsiteY32" fmla="*/ 318845 h 520365"/>
                  <a:gd name="connsiteX33" fmla="*/ 294908 w 370650"/>
                  <a:gd name="connsiteY33" fmla="*/ 319085 h 520365"/>
                  <a:gd name="connsiteX34" fmla="*/ 305833 w 370650"/>
                  <a:gd name="connsiteY34" fmla="*/ 314028 h 520365"/>
                  <a:gd name="connsiteX35" fmla="*/ 307181 w 370650"/>
                  <a:gd name="connsiteY35" fmla="*/ 313400 h 520365"/>
                  <a:gd name="connsiteX36" fmla="*/ 305833 w 370650"/>
                  <a:gd name="connsiteY36" fmla="*/ 314028 h 520365"/>
                  <a:gd name="connsiteX37" fmla="*/ 222597 w 370650"/>
                  <a:gd name="connsiteY37" fmla="*/ 88570 h 520365"/>
                  <a:gd name="connsiteX38" fmla="*/ 227653 w 370650"/>
                  <a:gd name="connsiteY38" fmla="*/ 89050 h 520365"/>
                  <a:gd name="connsiteX39" fmla="*/ 222597 w 370650"/>
                  <a:gd name="connsiteY39" fmla="*/ 88570 h 520365"/>
                  <a:gd name="connsiteX40" fmla="*/ 233283 w 370650"/>
                  <a:gd name="connsiteY40" fmla="*/ 90397 h 520365"/>
                  <a:gd name="connsiteX41" fmla="*/ 237583 w 370650"/>
                  <a:gd name="connsiteY41" fmla="*/ 91781 h 520365"/>
                  <a:gd name="connsiteX42" fmla="*/ 233283 w 370650"/>
                  <a:gd name="connsiteY42" fmla="*/ 90397 h 520365"/>
                  <a:gd name="connsiteX43" fmla="*/ 242953 w 370650"/>
                  <a:gd name="connsiteY43" fmla="*/ 94384 h 520365"/>
                  <a:gd name="connsiteX44" fmla="*/ 246257 w 370650"/>
                  <a:gd name="connsiteY44" fmla="*/ 96488 h 520365"/>
                  <a:gd name="connsiteX45" fmla="*/ 242953 w 370650"/>
                  <a:gd name="connsiteY45" fmla="*/ 94384 h 520365"/>
                  <a:gd name="connsiteX46" fmla="*/ 251462 w 370650"/>
                  <a:gd name="connsiteY46" fmla="*/ 100862 h 520365"/>
                  <a:gd name="connsiteX47" fmla="*/ 253695 w 370650"/>
                  <a:gd name="connsiteY47" fmla="*/ 103335 h 520365"/>
                  <a:gd name="connsiteX48" fmla="*/ 251462 w 370650"/>
                  <a:gd name="connsiteY48" fmla="*/ 100862 h 520365"/>
                  <a:gd name="connsiteX49" fmla="*/ 258623 w 370650"/>
                  <a:gd name="connsiteY49" fmla="*/ 110219 h 520365"/>
                  <a:gd name="connsiteX50" fmla="*/ 260007 w 370650"/>
                  <a:gd name="connsiteY50" fmla="*/ 112766 h 520365"/>
                  <a:gd name="connsiteX51" fmla="*/ 258623 w 370650"/>
                  <a:gd name="connsiteY51" fmla="*/ 110219 h 520365"/>
                  <a:gd name="connsiteX52" fmla="*/ 264197 w 370650"/>
                  <a:gd name="connsiteY52" fmla="*/ 122824 h 520365"/>
                  <a:gd name="connsiteX53" fmla="*/ 264990 w 370650"/>
                  <a:gd name="connsiteY53" fmla="*/ 125297 h 520365"/>
                  <a:gd name="connsiteX54" fmla="*/ 264197 w 370650"/>
                  <a:gd name="connsiteY54" fmla="*/ 122824 h 520365"/>
                  <a:gd name="connsiteX55" fmla="*/ 268054 w 370650"/>
                  <a:gd name="connsiteY55" fmla="*/ 139730 h 520365"/>
                  <a:gd name="connsiteX56" fmla="*/ 268330 w 370650"/>
                  <a:gd name="connsiteY56" fmla="*/ 141206 h 520365"/>
                  <a:gd name="connsiteX57" fmla="*/ 268054 w 370650"/>
                  <a:gd name="connsiteY57" fmla="*/ 139730 h 520365"/>
                  <a:gd name="connsiteX58" fmla="*/ 229075 w 370650"/>
                  <a:gd name="connsiteY58" fmla="*/ 239411 h 520365"/>
                  <a:gd name="connsiteX59" fmla="*/ 225144 w 370650"/>
                  <a:gd name="connsiteY59" fmla="*/ 239761 h 520365"/>
                  <a:gd name="connsiteX60" fmla="*/ 229075 w 370650"/>
                  <a:gd name="connsiteY60" fmla="*/ 239411 h 520365"/>
                  <a:gd name="connsiteX61" fmla="*/ 239853 w 370650"/>
                  <a:gd name="connsiteY61" fmla="*/ 236273 h 520365"/>
                  <a:gd name="connsiteX62" fmla="*/ 234611 w 370650"/>
                  <a:gd name="connsiteY62" fmla="*/ 237952 h 520365"/>
                  <a:gd name="connsiteX63" fmla="*/ 239853 w 370650"/>
                  <a:gd name="connsiteY63" fmla="*/ 236273 h 520365"/>
                  <a:gd name="connsiteX64" fmla="*/ 248768 w 370650"/>
                  <a:gd name="connsiteY64" fmla="*/ 230939 h 520365"/>
                  <a:gd name="connsiteX65" fmla="*/ 244467 w 370650"/>
                  <a:gd name="connsiteY65" fmla="*/ 233726 h 520365"/>
                  <a:gd name="connsiteX66" fmla="*/ 248768 w 370650"/>
                  <a:gd name="connsiteY66" fmla="*/ 230939 h 520365"/>
                  <a:gd name="connsiteX67" fmla="*/ 265673 w 370650"/>
                  <a:gd name="connsiteY67" fmla="*/ 201059 h 520365"/>
                  <a:gd name="connsiteX68" fmla="*/ 262646 w 370650"/>
                  <a:gd name="connsiteY68" fmla="*/ 210398 h 520365"/>
                  <a:gd name="connsiteX69" fmla="*/ 261299 w 370650"/>
                  <a:gd name="connsiteY69" fmla="*/ 214015 h 520365"/>
                  <a:gd name="connsiteX70" fmla="*/ 261779 w 370650"/>
                  <a:gd name="connsiteY70" fmla="*/ 213092 h 520365"/>
                  <a:gd name="connsiteX71" fmla="*/ 261059 w 370650"/>
                  <a:gd name="connsiteY71" fmla="*/ 214606 h 520365"/>
                  <a:gd name="connsiteX72" fmla="*/ 261299 w 370650"/>
                  <a:gd name="connsiteY72" fmla="*/ 214015 h 520365"/>
                  <a:gd name="connsiteX73" fmla="*/ 260469 w 370650"/>
                  <a:gd name="connsiteY73" fmla="*/ 215639 h 520365"/>
                  <a:gd name="connsiteX74" fmla="*/ 259232 w 370650"/>
                  <a:gd name="connsiteY74" fmla="*/ 217743 h 520365"/>
                  <a:gd name="connsiteX75" fmla="*/ 254451 w 370650"/>
                  <a:gd name="connsiteY75" fmla="*/ 225070 h 520365"/>
                  <a:gd name="connsiteX76" fmla="*/ 256002 w 370650"/>
                  <a:gd name="connsiteY76" fmla="*/ 223280 h 520365"/>
                  <a:gd name="connsiteX77" fmla="*/ 253252 w 370650"/>
                  <a:gd name="connsiteY77" fmla="*/ 226417 h 520365"/>
                  <a:gd name="connsiteX78" fmla="*/ 253769 w 370650"/>
                  <a:gd name="connsiteY78" fmla="*/ 225827 h 520365"/>
                  <a:gd name="connsiteX79" fmla="*/ 233080 w 370650"/>
                  <a:gd name="connsiteY79" fmla="*/ 238322 h 520365"/>
                  <a:gd name="connsiteX80" fmla="*/ 232766 w 370650"/>
                  <a:gd name="connsiteY80" fmla="*/ 238396 h 520365"/>
                  <a:gd name="connsiteX81" fmla="*/ 217540 w 370650"/>
                  <a:gd name="connsiteY81" fmla="*/ 240186 h 520365"/>
                  <a:gd name="connsiteX82" fmla="*/ 100363 w 370650"/>
                  <a:gd name="connsiteY82" fmla="*/ 240186 h 520365"/>
                  <a:gd name="connsiteX83" fmla="*/ 100363 w 370650"/>
                  <a:gd name="connsiteY83" fmla="*/ 88312 h 520365"/>
                  <a:gd name="connsiteX84" fmla="*/ 217540 w 370650"/>
                  <a:gd name="connsiteY84" fmla="*/ 88312 h 520365"/>
                  <a:gd name="connsiteX85" fmla="*/ 229185 w 370650"/>
                  <a:gd name="connsiteY85" fmla="*/ 89382 h 520365"/>
                  <a:gd name="connsiteX86" fmla="*/ 230385 w 370650"/>
                  <a:gd name="connsiteY86" fmla="*/ 89696 h 520365"/>
                  <a:gd name="connsiteX87" fmla="*/ 239096 w 370650"/>
                  <a:gd name="connsiteY87" fmla="*/ 92483 h 520365"/>
                  <a:gd name="connsiteX88" fmla="*/ 241164 w 370650"/>
                  <a:gd name="connsiteY88" fmla="*/ 93479 h 520365"/>
                  <a:gd name="connsiteX89" fmla="*/ 247641 w 370650"/>
                  <a:gd name="connsiteY89" fmla="*/ 97614 h 520365"/>
                  <a:gd name="connsiteX90" fmla="*/ 250059 w 370650"/>
                  <a:gd name="connsiteY90" fmla="*/ 99681 h 520365"/>
                  <a:gd name="connsiteX91" fmla="*/ 254839 w 370650"/>
                  <a:gd name="connsiteY91" fmla="*/ 104885 h 520365"/>
                  <a:gd name="connsiteX92" fmla="*/ 257387 w 370650"/>
                  <a:gd name="connsiteY92" fmla="*/ 108466 h 520365"/>
                  <a:gd name="connsiteX93" fmla="*/ 260800 w 370650"/>
                  <a:gd name="connsiteY93" fmla="*/ 114630 h 520365"/>
                  <a:gd name="connsiteX94" fmla="*/ 262997 w 370650"/>
                  <a:gd name="connsiteY94" fmla="*/ 119964 h 520365"/>
                  <a:gd name="connsiteX95" fmla="*/ 265414 w 370650"/>
                  <a:gd name="connsiteY95" fmla="*/ 127401 h 520365"/>
                  <a:gd name="connsiteX96" fmla="*/ 266891 w 370650"/>
                  <a:gd name="connsiteY96" fmla="*/ 134212 h 520365"/>
                  <a:gd name="connsiteX97" fmla="*/ 268478 w 370650"/>
                  <a:gd name="connsiteY97" fmla="*/ 143440 h 520365"/>
                  <a:gd name="connsiteX98" fmla="*/ 268959 w 370650"/>
                  <a:gd name="connsiteY98" fmla="*/ 150637 h 520365"/>
                  <a:gd name="connsiteX99" fmla="*/ 269549 w 370650"/>
                  <a:gd name="connsiteY99" fmla="*/ 161416 h 520365"/>
                  <a:gd name="connsiteX100" fmla="*/ 269438 w 370650"/>
                  <a:gd name="connsiteY100" fmla="*/ 167580 h 520365"/>
                  <a:gd name="connsiteX101" fmla="*/ 268885 w 370650"/>
                  <a:gd name="connsiteY101" fmla="*/ 179429 h 520365"/>
                  <a:gd name="connsiteX102" fmla="*/ 268367 w 370650"/>
                  <a:gd name="connsiteY102" fmla="*/ 185205 h 520365"/>
                  <a:gd name="connsiteX103" fmla="*/ 266337 w 370650"/>
                  <a:gd name="connsiteY103" fmla="*/ 197848 h 520365"/>
                  <a:gd name="connsiteX104" fmla="*/ 265747 w 370650"/>
                  <a:gd name="connsiteY104" fmla="*/ 200838 h 520365"/>
                  <a:gd name="connsiteX105" fmla="*/ 266023 w 370650"/>
                  <a:gd name="connsiteY105" fmla="*/ 199804 h 520365"/>
                  <a:gd name="connsiteX106" fmla="*/ 265747 w 370650"/>
                  <a:gd name="connsiteY106" fmla="*/ 200911 h 520365"/>
                  <a:gd name="connsiteX107" fmla="*/ 265747 w 370650"/>
                  <a:gd name="connsiteY107" fmla="*/ 200838 h 520365"/>
                  <a:gd name="connsiteX108" fmla="*/ 265673 w 370650"/>
                  <a:gd name="connsiteY108" fmla="*/ 201059 h 520365"/>
                  <a:gd name="connsiteX109" fmla="*/ 100344 w 370650"/>
                  <a:gd name="connsiteY109" fmla="*/ 314397 h 520365"/>
                  <a:gd name="connsiteX110" fmla="*/ 225365 w 370650"/>
                  <a:gd name="connsiteY110" fmla="*/ 328553 h 520365"/>
                  <a:gd name="connsiteX111" fmla="*/ 236789 w 370650"/>
                  <a:gd name="connsiteY111" fmla="*/ 328793 h 520365"/>
                  <a:gd name="connsiteX112" fmla="*/ 309192 w 370650"/>
                  <a:gd name="connsiteY112" fmla="*/ 312404 h 520365"/>
                  <a:gd name="connsiteX113" fmla="*/ 309986 w 370650"/>
                  <a:gd name="connsiteY113" fmla="*/ 311887 h 520365"/>
                  <a:gd name="connsiteX114" fmla="*/ 320007 w 370650"/>
                  <a:gd name="connsiteY114" fmla="*/ 305132 h 520365"/>
                  <a:gd name="connsiteX115" fmla="*/ 321798 w 370650"/>
                  <a:gd name="connsiteY115" fmla="*/ 303619 h 520365"/>
                  <a:gd name="connsiteX116" fmla="*/ 328479 w 370650"/>
                  <a:gd name="connsiteY116" fmla="*/ 298045 h 520365"/>
                  <a:gd name="connsiteX117" fmla="*/ 330232 w 370650"/>
                  <a:gd name="connsiteY117" fmla="*/ 296052 h 520365"/>
                  <a:gd name="connsiteX118" fmla="*/ 332742 w 370650"/>
                  <a:gd name="connsiteY118" fmla="*/ 293265 h 520365"/>
                  <a:gd name="connsiteX119" fmla="*/ 339829 w 370650"/>
                  <a:gd name="connsiteY119" fmla="*/ 284757 h 520365"/>
                  <a:gd name="connsiteX120" fmla="*/ 342210 w 370650"/>
                  <a:gd name="connsiteY120" fmla="*/ 281213 h 520365"/>
                  <a:gd name="connsiteX121" fmla="*/ 348171 w 370650"/>
                  <a:gd name="connsiteY121" fmla="*/ 271542 h 520365"/>
                  <a:gd name="connsiteX122" fmla="*/ 350644 w 370650"/>
                  <a:gd name="connsiteY122" fmla="*/ 266688 h 520365"/>
                  <a:gd name="connsiteX123" fmla="*/ 355424 w 370650"/>
                  <a:gd name="connsiteY123" fmla="*/ 256113 h 520365"/>
                  <a:gd name="connsiteX124" fmla="*/ 357565 w 370650"/>
                  <a:gd name="connsiteY124" fmla="*/ 250152 h 520365"/>
                  <a:gd name="connsiteX125" fmla="*/ 361385 w 370650"/>
                  <a:gd name="connsiteY125" fmla="*/ 238137 h 520365"/>
                  <a:gd name="connsiteX126" fmla="*/ 363047 w 370650"/>
                  <a:gd name="connsiteY126" fmla="*/ 231733 h 520365"/>
                  <a:gd name="connsiteX127" fmla="*/ 366110 w 370650"/>
                  <a:gd name="connsiteY127" fmla="*/ 216894 h 520365"/>
                  <a:gd name="connsiteX128" fmla="*/ 367070 w 370650"/>
                  <a:gd name="connsiteY128" fmla="*/ 211118 h 520365"/>
                  <a:gd name="connsiteX129" fmla="*/ 369414 w 370650"/>
                  <a:gd name="connsiteY129" fmla="*/ 190428 h 520365"/>
                  <a:gd name="connsiteX130" fmla="*/ 369617 w 370650"/>
                  <a:gd name="connsiteY130" fmla="*/ 188158 h 520365"/>
                  <a:gd name="connsiteX131" fmla="*/ 370650 w 370650"/>
                  <a:gd name="connsiteY131" fmla="*/ 160751 h 520365"/>
                  <a:gd name="connsiteX132" fmla="*/ 367144 w 370650"/>
                  <a:gd name="connsiteY132" fmla="*/ 114574 h 520365"/>
                  <a:gd name="connsiteX133" fmla="*/ 366147 w 370650"/>
                  <a:gd name="connsiteY133" fmla="*/ 109610 h 520365"/>
                  <a:gd name="connsiteX134" fmla="*/ 363121 w 370650"/>
                  <a:gd name="connsiteY134" fmla="*/ 95565 h 520365"/>
                  <a:gd name="connsiteX135" fmla="*/ 361054 w 370650"/>
                  <a:gd name="connsiteY135" fmla="*/ 88644 h 520365"/>
                  <a:gd name="connsiteX136" fmla="*/ 357713 w 370650"/>
                  <a:gd name="connsiteY136" fmla="*/ 78345 h 520365"/>
                  <a:gd name="connsiteX137" fmla="*/ 354686 w 370650"/>
                  <a:gd name="connsiteY137" fmla="*/ 71351 h 520365"/>
                  <a:gd name="connsiteX138" fmla="*/ 350792 w 370650"/>
                  <a:gd name="connsiteY138" fmla="*/ 62916 h 520365"/>
                  <a:gd name="connsiteX139" fmla="*/ 347249 w 370650"/>
                  <a:gd name="connsiteY139" fmla="*/ 56826 h 520365"/>
                  <a:gd name="connsiteX140" fmla="*/ 342468 w 370650"/>
                  <a:gd name="connsiteY140" fmla="*/ 49185 h 520365"/>
                  <a:gd name="connsiteX141" fmla="*/ 338961 w 370650"/>
                  <a:gd name="connsiteY141" fmla="*/ 44774 h 520365"/>
                  <a:gd name="connsiteX142" fmla="*/ 332834 w 370650"/>
                  <a:gd name="connsiteY142" fmla="*/ 37373 h 520365"/>
                  <a:gd name="connsiteX143" fmla="*/ 331321 w 370650"/>
                  <a:gd name="connsiteY143" fmla="*/ 35934 h 520365"/>
                  <a:gd name="connsiteX144" fmla="*/ 322684 w 370650"/>
                  <a:gd name="connsiteY144" fmla="*/ 27850 h 520365"/>
                  <a:gd name="connsiteX145" fmla="*/ 320727 w 370650"/>
                  <a:gd name="connsiteY145" fmla="*/ 26577 h 520365"/>
                  <a:gd name="connsiteX146" fmla="*/ 306239 w 370650"/>
                  <a:gd name="connsiteY146" fmla="*/ 17275 h 520365"/>
                  <a:gd name="connsiteX147" fmla="*/ 301792 w 370650"/>
                  <a:gd name="connsiteY147" fmla="*/ 14894 h 520365"/>
                  <a:gd name="connsiteX148" fmla="*/ 283373 w 370650"/>
                  <a:gd name="connsiteY148" fmla="*/ 7770 h 520365"/>
                  <a:gd name="connsiteX149" fmla="*/ 279035 w 370650"/>
                  <a:gd name="connsiteY149" fmla="*/ 6497 h 520365"/>
                  <a:gd name="connsiteX150" fmla="*/ 257479 w 370650"/>
                  <a:gd name="connsiteY150" fmla="*/ 2196 h 520365"/>
                  <a:gd name="connsiteX151" fmla="*/ 252975 w 370650"/>
                  <a:gd name="connsiteY151" fmla="*/ 1606 h 520365"/>
                  <a:gd name="connsiteX152" fmla="*/ 228152 w 370650"/>
                  <a:gd name="connsiteY152" fmla="*/ 166 h 520365"/>
                  <a:gd name="connsiteX153" fmla="*/ 225328 w 370650"/>
                  <a:gd name="connsiteY153" fmla="*/ 0 h 520365"/>
                  <a:gd name="connsiteX154" fmla="*/ 0 w 370650"/>
                  <a:gd name="connsiteY154" fmla="*/ 0 h 520365"/>
                  <a:gd name="connsiteX155" fmla="*/ 0 w 370650"/>
                  <a:gd name="connsiteY155" fmla="*/ 520365 h 520365"/>
                  <a:gd name="connsiteX156" fmla="*/ 100363 w 370650"/>
                  <a:gd name="connsiteY156" fmla="*/ 520365 h 520365"/>
                  <a:gd name="connsiteX157" fmla="*/ 100363 w 370650"/>
                  <a:gd name="connsiteY157" fmla="*/ 314397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370650" h="520365">
                    <a:moveTo>
                      <a:pt x="303692" y="15909"/>
                    </a:moveTo>
                    <a:cubicBezTo>
                      <a:pt x="303618" y="15872"/>
                      <a:pt x="303526" y="15835"/>
                      <a:pt x="303416" y="15798"/>
                    </a:cubicBezTo>
                    <a:cubicBezTo>
                      <a:pt x="303526" y="15817"/>
                      <a:pt x="303618" y="15872"/>
                      <a:pt x="303692" y="15909"/>
                    </a:cubicBezTo>
                    <a:moveTo>
                      <a:pt x="369838" y="180868"/>
                    </a:moveTo>
                    <a:cubicBezTo>
                      <a:pt x="369801" y="181976"/>
                      <a:pt x="369801" y="183175"/>
                      <a:pt x="369727" y="184246"/>
                    </a:cubicBezTo>
                    <a:cubicBezTo>
                      <a:pt x="369801" y="183175"/>
                      <a:pt x="369801" y="181976"/>
                      <a:pt x="369838" y="180868"/>
                    </a:cubicBezTo>
                    <a:moveTo>
                      <a:pt x="367531" y="206873"/>
                    </a:moveTo>
                    <a:cubicBezTo>
                      <a:pt x="367772" y="205119"/>
                      <a:pt x="367938" y="203292"/>
                      <a:pt x="368122" y="201539"/>
                    </a:cubicBezTo>
                    <a:cubicBezTo>
                      <a:pt x="367938" y="203292"/>
                      <a:pt x="367772" y="205119"/>
                      <a:pt x="367531" y="206873"/>
                    </a:cubicBezTo>
                    <a:moveTo>
                      <a:pt x="363988" y="226916"/>
                    </a:moveTo>
                    <a:cubicBezTo>
                      <a:pt x="364301" y="225606"/>
                      <a:pt x="364579" y="224258"/>
                      <a:pt x="364819" y="222856"/>
                    </a:cubicBezTo>
                    <a:cubicBezTo>
                      <a:pt x="364597" y="224258"/>
                      <a:pt x="364320" y="225606"/>
                      <a:pt x="363988" y="226916"/>
                    </a:cubicBezTo>
                    <a:moveTo>
                      <a:pt x="359263" y="244781"/>
                    </a:moveTo>
                    <a:cubicBezTo>
                      <a:pt x="359577" y="243858"/>
                      <a:pt x="359854" y="242954"/>
                      <a:pt x="360131" y="242031"/>
                    </a:cubicBezTo>
                    <a:cubicBezTo>
                      <a:pt x="359854" y="242954"/>
                      <a:pt x="359577" y="243858"/>
                      <a:pt x="359263" y="244781"/>
                    </a:cubicBezTo>
                    <a:moveTo>
                      <a:pt x="353339" y="260690"/>
                    </a:moveTo>
                    <a:cubicBezTo>
                      <a:pt x="353615" y="260100"/>
                      <a:pt x="353893" y="259528"/>
                      <a:pt x="354133" y="258937"/>
                    </a:cubicBezTo>
                    <a:cubicBezTo>
                      <a:pt x="353893" y="259546"/>
                      <a:pt x="353578" y="260100"/>
                      <a:pt x="353339" y="260690"/>
                    </a:cubicBezTo>
                    <a:moveTo>
                      <a:pt x="345975" y="275086"/>
                    </a:moveTo>
                    <a:cubicBezTo>
                      <a:pt x="346289" y="274606"/>
                      <a:pt x="346565" y="274163"/>
                      <a:pt x="346842" y="273702"/>
                    </a:cubicBezTo>
                    <a:cubicBezTo>
                      <a:pt x="346565" y="274181"/>
                      <a:pt x="346289" y="274606"/>
                      <a:pt x="345975" y="275086"/>
                    </a:cubicBezTo>
                    <a:moveTo>
                      <a:pt x="337098" y="288023"/>
                    </a:moveTo>
                    <a:cubicBezTo>
                      <a:pt x="337540" y="287470"/>
                      <a:pt x="337965" y="286990"/>
                      <a:pt x="338408" y="286436"/>
                    </a:cubicBezTo>
                    <a:cubicBezTo>
                      <a:pt x="338021" y="286990"/>
                      <a:pt x="337540" y="287470"/>
                      <a:pt x="337098" y="288023"/>
                    </a:cubicBezTo>
                    <a:moveTo>
                      <a:pt x="328312" y="297842"/>
                    </a:moveTo>
                    <a:cubicBezTo>
                      <a:pt x="327833" y="298322"/>
                      <a:pt x="327316" y="298673"/>
                      <a:pt x="326799" y="299152"/>
                    </a:cubicBezTo>
                    <a:cubicBezTo>
                      <a:pt x="327445" y="298562"/>
                      <a:pt x="328109" y="298045"/>
                      <a:pt x="328700" y="297399"/>
                    </a:cubicBezTo>
                    <a:cubicBezTo>
                      <a:pt x="328590" y="297565"/>
                      <a:pt x="328442" y="297731"/>
                      <a:pt x="328312" y="297842"/>
                    </a:cubicBezTo>
                    <a:moveTo>
                      <a:pt x="316575" y="307476"/>
                    </a:moveTo>
                    <a:cubicBezTo>
                      <a:pt x="317128" y="307070"/>
                      <a:pt x="317682" y="306719"/>
                      <a:pt x="318291" y="306332"/>
                    </a:cubicBezTo>
                    <a:cubicBezTo>
                      <a:pt x="317700" y="306719"/>
                      <a:pt x="317147" y="307070"/>
                      <a:pt x="316575" y="307476"/>
                    </a:cubicBezTo>
                    <a:moveTo>
                      <a:pt x="294908" y="319085"/>
                    </a:moveTo>
                    <a:cubicBezTo>
                      <a:pt x="295147" y="319011"/>
                      <a:pt x="295387" y="318919"/>
                      <a:pt x="295627" y="318845"/>
                    </a:cubicBezTo>
                    <a:cubicBezTo>
                      <a:pt x="295387" y="318919"/>
                      <a:pt x="295147" y="319011"/>
                      <a:pt x="294908" y="319085"/>
                    </a:cubicBezTo>
                    <a:moveTo>
                      <a:pt x="305833" y="314028"/>
                    </a:moveTo>
                    <a:cubicBezTo>
                      <a:pt x="306276" y="313825"/>
                      <a:pt x="306756" y="313622"/>
                      <a:pt x="307181" y="313400"/>
                    </a:cubicBezTo>
                    <a:cubicBezTo>
                      <a:pt x="306756" y="313640"/>
                      <a:pt x="306276" y="313844"/>
                      <a:pt x="305833" y="314028"/>
                    </a:cubicBezTo>
                    <a:moveTo>
                      <a:pt x="222597" y="88570"/>
                    </a:moveTo>
                    <a:cubicBezTo>
                      <a:pt x="224314" y="88736"/>
                      <a:pt x="225975" y="88773"/>
                      <a:pt x="227653" y="89050"/>
                    </a:cubicBezTo>
                    <a:cubicBezTo>
                      <a:pt x="226048" y="88810"/>
                      <a:pt x="224295" y="88736"/>
                      <a:pt x="222597" y="88570"/>
                    </a:cubicBezTo>
                    <a:moveTo>
                      <a:pt x="233283" y="90397"/>
                    </a:moveTo>
                    <a:cubicBezTo>
                      <a:pt x="234722" y="90803"/>
                      <a:pt x="236180" y="91228"/>
                      <a:pt x="237583" y="91781"/>
                    </a:cubicBezTo>
                    <a:cubicBezTo>
                      <a:pt x="236236" y="91246"/>
                      <a:pt x="234759" y="90840"/>
                      <a:pt x="233283" y="90397"/>
                    </a:cubicBezTo>
                    <a:moveTo>
                      <a:pt x="242953" y="94384"/>
                    </a:moveTo>
                    <a:cubicBezTo>
                      <a:pt x="244061" y="95011"/>
                      <a:pt x="245187" y="95731"/>
                      <a:pt x="246257" y="96488"/>
                    </a:cubicBezTo>
                    <a:cubicBezTo>
                      <a:pt x="245187" y="95731"/>
                      <a:pt x="244098" y="95011"/>
                      <a:pt x="242953" y="94384"/>
                    </a:cubicBezTo>
                    <a:moveTo>
                      <a:pt x="251462" y="100862"/>
                    </a:moveTo>
                    <a:cubicBezTo>
                      <a:pt x="252218" y="101655"/>
                      <a:pt x="252975" y="102449"/>
                      <a:pt x="253695" y="103335"/>
                    </a:cubicBezTo>
                    <a:cubicBezTo>
                      <a:pt x="252975" y="102467"/>
                      <a:pt x="252255" y="101655"/>
                      <a:pt x="251462" y="100862"/>
                    </a:cubicBezTo>
                    <a:moveTo>
                      <a:pt x="258623" y="110219"/>
                    </a:moveTo>
                    <a:cubicBezTo>
                      <a:pt x="259102" y="111050"/>
                      <a:pt x="259546" y="111898"/>
                      <a:pt x="260007" y="112766"/>
                    </a:cubicBezTo>
                    <a:cubicBezTo>
                      <a:pt x="259583" y="111880"/>
                      <a:pt x="259102" y="111050"/>
                      <a:pt x="258623" y="110219"/>
                    </a:cubicBezTo>
                    <a:moveTo>
                      <a:pt x="264197" y="122824"/>
                    </a:moveTo>
                    <a:cubicBezTo>
                      <a:pt x="264436" y="123655"/>
                      <a:pt x="264750" y="124412"/>
                      <a:pt x="264990" y="125297"/>
                    </a:cubicBezTo>
                    <a:cubicBezTo>
                      <a:pt x="264750" y="124412"/>
                      <a:pt x="264436" y="123655"/>
                      <a:pt x="264197" y="122824"/>
                    </a:cubicBezTo>
                    <a:moveTo>
                      <a:pt x="268054" y="139730"/>
                    </a:moveTo>
                    <a:cubicBezTo>
                      <a:pt x="268128" y="140247"/>
                      <a:pt x="268257" y="140690"/>
                      <a:pt x="268330" y="141206"/>
                    </a:cubicBezTo>
                    <a:cubicBezTo>
                      <a:pt x="268257" y="140690"/>
                      <a:pt x="268128" y="140247"/>
                      <a:pt x="268054" y="139730"/>
                    </a:cubicBezTo>
                    <a:moveTo>
                      <a:pt x="229075" y="239411"/>
                    </a:moveTo>
                    <a:cubicBezTo>
                      <a:pt x="227838" y="239614"/>
                      <a:pt x="226454" y="239614"/>
                      <a:pt x="225144" y="239761"/>
                    </a:cubicBezTo>
                    <a:cubicBezTo>
                      <a:pt x="226454" y="239614"/>
                      <a:pt x="227875" y="239614"/>
                      <a:pt x="229075" y="239411"/>
                    </a:cubicBezTo>
                    <a:moveTo>
                      <a:pt x="239853" y="236273"/>
                    </a:moveTo>
                    <a:cubicBezTo>
                      <a:pt x="238174" y="236993"/>
                      <a:pt x="236346" y="237473"/>
                      <a:pt x="234611" y="237952"/>
                    </a:cubicBezTo>
                    <a:cubicBezTo>
                      <a:pt x="236346" y="237417"/>
                      <a:pt x="238211" y="236993"/>
                      <a:pt x="239853" y="236273"/>
                    </a:cubicBezTo>
                    <a:moveTo>
                      <a:pt x="248768" y="230939"/>
                    </a:moveTo>
                    <a:cubicBezTo>
                      <a:pt x="247420" y="232010"/>
                      <a:pt x="245944" y="232840"/>
                      <a:pt x="244467" y="233726"/>
                    </a:cubicBezTo>
                    <a:cubicBezTo>
                      <a:pt x="245944" y="232840"/>
                      <a:pt x="247457" y="232010"/>
                      <a:pt x="248768" y="230939"/>
                    </a:cubicBezTo>
                    <a:moveTo>
                      <a:pt x="265673" y="201059"/>
                    </a:moveTo>
                    <a:cubicBezTo>
                      <a:pt x="264843" y="204529"/>
                      <a:pt x="263716" y="207500"/>
                      <a:pt x="262646" y="210398"/>
                    </a:cubicBezTo>
                    <a:cubicBezTo>
                      <a:pt x="262166" y="211598"/>
                      <a:pt x="261816" y="212871"/>
                      <a:pt x="261299" y="214015"/>
                    </a:cubicBezTo>
                    <a:cubicBezTo>
                      <a:pt x="261409" y="213702"/>
                      <a:pt x="261613" y="213425"/>
                      <a:pt x="261779" y="213092"/>
                    </a:cubicBezTo>
                    <a:cubicBezTo>
                      <a:pt x="261539" y="213609"/>
                      <a:pt x="261299" y="214089"/>
                      <a:pt x="261059" y="214606"/>
                    </a:cubicBezTo>
                    <a:cubicBezTo>
                      <a:pt x="261133" y="214403"/>
                      <a:pt x="261170" y="214200"/>
                      <a:pt x="261299" y="214015"/>
                    </a:cubicBezTo>
                    <a:cubicBezTo>
                      <a:pt x="261022" y="214569"/>
                      <a:pt x="260745" y="215086"/>
                      <a:pt x="260469" y="215639"/>
                    </a:cubicBezTo>
                    <a:cubicBezTo>
                      <a:pt x="260118" y="216433"/>
                      <a:pt x="259638" y="217023"/>
                      <a:pt x="259232" y="217743"/>
                    </a:cubicBezTo>
                    <a:cubicBezTo>
                      <a:pt x="257792" y="220327"/>
                      <a:pt x="256297" y="222874"/>
                      <a:pt x="254451" y="225070"/>
                    </a:cubicBezTo>
                    <a:cubicBezTo>
                      <a:pt x="254969" y="224480"/>
                      <a:pt x="255522" y="223963"/>
                      <a:pt x="256002" y="223280"/>
                    </a:cubicBezTo>
                    <a:cubicBezTo>
                      <a:pt x="255172" y="224480"/>
                      <a:pt x="254212" y="225384"/>
                      <a:pt x="253252" y="226417"/>
                    </a:cubicBezTo>
                    <a:cubicBezTo>
                      <a:pt x="253455" y="226214"/>
                      <a:pt x="253603" y="226011"/>
                      <a:pt x="253769" y="225827"/>
                    </a:cubicBezTo>
                    <a:cubicBezTo>
                      <a:pt x="248675" y="231641"/>
                      <a:pt x="241957" y="236015"/>
                      <a:pt x="233080" y="238322"/>
                    </a:cubicBezTo>
                    <a:cubicBezTo>
                      <a:pt x="232969" y="238359"/>
                      <a:pt x="232877" y="238396"/>
                      <a:pt x="232766" y="238396"/>
                    </a:cubicBezTo>
                    <a:cubicBezTo>
                      <a:pt x="228226" y="239540"/>
                      <a:pt x="223187" y="240186"/>
                      <a:pt x="217540" y="240186"/>
                    </a:cubicBezTo>
                    <a:lnTo>
                      <a:pt x="100363" y="240186"/>
                    </a:lnTo>
                    <a:lnTo>
                      <a:pt x="100363" y="88312"/>
                    </a:lnTo>
                    <a:lnTo>
                      <a:pt x="217540" y="88312"/>
                    </a:lnTo>
                    <a:cubicBezTo>
                      <a:pt x="221674" y="88312"/>
                      <a:pt x="225531" y="88718"/>
                      <a:pt x="229185" y="89382"/>
                    </a:cubicBezTo>
                    <a:cubicBezTo>
                      <a:pt x="229592" y="89456"/>
                      <a:pt x="229979" y="89622"/>
                      <a:pt x="230385" y="89696"/>
                    </a:cubicBezTo>
                    <a:cubicBezTo>
                      <a:pt x="233486" y="90379"/>
                      <a:pt x="236383" y="91283"/>
                      <a:pt x="239096" y="92483"/>
                    </a:cubicBezTo>
                    <a:cubicBezTo>
                      <a:pt x="239817" y="92797"/>
                      <a:pt x="240444" y="93166"/>
                      <a:pt x="241164" y="93479"/>
                    </a:cubicBezTo>
                    <a:cubicBezTo>
                      <a:pt x="243471" y="94624"/>
                      <a:pt x="245611" y="96063"/>
                      <a:pt x="247641" y="97614"/>
                    </a:cubicBezTo>
                    <a:cubicBezTo>
                      <a:pt x="248472" y="98241"/>
                      <a:pt x="249265" y="98924"/>
                      <a:pt x="250059" y="99681"/>
                    </a:cubicBezTo>
                    <a:cubicBezTo>
                      <a:pt x="251776" y="101231"/>
                      <a:pt x="253363" y="102984"/>
                      <a:pt x="254839" y="104885"/>
                    </a:cubicBezTo>
                    <a:cubicBezTo>
                      <a:pt x="255707" y="105992"/>
                      <a:pt x="256556" y="107192"/>
                      <a:pt x="257387" y="108466"/>
                    </a:cubicBezTo>
                    <a:cubicBezTo>
                      <a:pt x="258623" y="110367"/>
                      <a:pt x="259767" y="112452"/>
                      <a:pt x="260800" y="114630"/>
                    </a:cubicBezTo>
                    <a:cubicBezTo>
                      <a:pt x="261594" y="116309"/>
                      <a:pt x="262314" y="118100"/>
                      <a:pt x="262997" y="119964"/>
                    </a:cubicBezTo>
                    <a:cubicBezTo>
                      <a:pt x="263920" y="122345"/>
                      <a:pt x="264750" y="124781"/>
                      <a:pt x="265414" y="127401"/>
                    </a:cubicBezTo>
                    <a:cubicBezTo>
                      <a:pt x="266005" y="129505"/>
                      <a:pt x="266448" y="131905"/>
                      <a:pt x="266891" y="134212"/>
                    </a:cubicBezTo>
                    <a:cubicBezTo>
                      <a:pt x="267482" y="137201"/>
                      <a:pt x="268091" y="140136"/>
                      <a:pt x="268478" y="143440"/>
                    </a:cubicBezTo>
                    <a:cubicBezTo>
                      <a:pt x="268718" y="145636"/>
                      <a:pt x="268792" y="148257"/>
                      <a:pt x="268959" y="150637"/>
                    </a:cubicBezTo>
                    <a:cubicBezTo>
                      <a:pt x="269198" y="154181"/>
                      <a:pt x="269512" y="157558"/>
                      <a:pt x="269549" y="161416"/>
                    </a:cubicBezTo>
                    <a:cubicBezTo>
                      <a:pt x="269549" y="163483"/>
                      <a:pt x="269475" y="165513"/>
                      <a:pt x="269438" y="167580"/>
                    </a:cubicBezTo>
                    <a:cubicBezTo>
                      <a:pt x="269327" y="171677"/>
                      <a:pt x="269198" y="175738"/>
                      <a:pt x="268885" y="179429"/>
                    </a:cubicBezTo>
                    <a:cubicBezTo>
                      <a:pt x="268774" y="181385"/>
                      <a:pt x="268571" y="183286"/>
                      <a:pt x="268367" y="185205"/>
                    </a:cubicBezTo>
                    <a:cubicBezTo>
                      <a:pt x="267851" y="189746"/>
                      <a:pt x="267168" y="193954"/>
                      <a:pt x="266337" y="197848"/>
                    </a:cubicBezTo>
                    <a:cubicBezTo>
                      <a:pt x="266134" y="198844"/>
                      <a:pt x="265986" y="199841"/>
                      <a:pt x="265747" y="200838"/>
                    </a:cubicBezTo>
                    <a:cubicBezTo>
                      <a:pt x="265821" y="200487"/>
                      <a:pt x="265950" y="200155"/>
                      <a:pt x="266023" y="199804"/>
                    </a:cubicBezTo>
                    <a:cubicBezTo>
                      <a:pt x="265950" y="200210"/>
                      <a:pt x="265821" y="200524"/>
                      <a:pt x="265747" y="200911"/>
                    </a:cubicBezTo>
                    <a:lnTo>
                      <a:pt x="265747" y="200838"/>
                    </a:lnTo>
                    <a:cubicBezTo>
                      <a:pt x="265710" y="200948"/>
                      <a:pt x="265710" y="200985"/>
                      <a:pt x="265673" y="201059"/>
                    </a:cubicBezTo>
                    <a:moveTo>
                      <a:pt x="100344" y="314397"/>
                    </a:moveTo>
                    <a:cubicBezTo>
                      <a:pt x="106066" y="316114"/>
                      <a:pt x="197608" y="327169"/>
                      <a:pt x="225365" y="328553"/>
                    </a:cubicBezTo>
                    <a:cubicBezTo>
                      <a:pt x="229057" y="328663"/>
                      <a:pt x="232877" y="328793"/>
                      <a:pt x="236789" y="328793"/>
                    </a:cubicBezTo>
                    <a:cubicBezTo>
                      <a:pt x="259970" y="328793"/>
                      <a:pt x="286122" y="325729"/>
                      <a:pt x="309192" y="312404"/>
                    </a:cubicBezTo>
                    <a:cubicBezTo>
                      <a:pt x="309469" y="312238"/>
                      <a:pt x="309709" y="312053"/>
                      <a:pt x="309986" y="311887"/>
                    </a:cubicBezTo>
                    <a:cubicBezTo>
                      <a:pt x="313400" y="309857"/>
                      <a:pt x="316740" y="307624"/>
                      <a:pt x="320007" y="305132"/>
                    </a:cubicBezTo>
                    <a:cubicBezTo>
                      <a:pt x="320653" y="304652"/>
                      <a:pt x="321207" y="304136"/>
                      <a:pt x="321798" y="303619"/>
                    </a:cubicBezTo>
                    <a:cubicBezTo>
                      <a:pt x="324068" y="301829"/>
                      <a:pt x="326338" y="300112"/>
                      <a:pt x="328479" y="298045"/>
                    </a:cubicBezTo>
                    <a:cubicBezTo>
                      <a:pt x="329106" y="297418"/>
                      <a:pt x="329623" y="296661"/>
                      <a:pt x="330232" y="296052"/>
                    </a:cubicBezTo>
                    <a:cubicBezTo>
                      <a:pt x="331100" y="295184"/>
                      <a:pt x="331912" y="294188"/>
                      <a:pt x="332742" y="293265"/>
                    </a:cubicBezTo>
                    <a:cubicBezTo>
                      <a:pt x="335215" y="290552"/>
                      <a:pt x="337596" y="287784"/>
                      <a:pt x="339829" y="284757"/>
                    </a:cubicBezTo>
                    <a:cubicBezTo>
                      <a:pt x="340659" y="283649"/>
                      <a:pt x="341416" y="282413"/>
                      <a:pt x="342210" y="281213"/>
                    </a:cubicBezTo>
                    <a:cubicBezTo>
                      <a:pt x="344277" y="278150"/>
                      <a:pt x="346344" y="274975"/>
                      <a:pt x="348171" y="271542"/>
                    </a:cubicBezTo>
                    <a:cubicBezTo>
                      <a:pt x="349038" y="270029"/>
                      <a:pt x="349795" y="268313"/>
                      <a:pt x="350644" y="266688"/>
                    </a:cubicBezTo>
                    <a:cubicBezTo>
                      <a:pt x="352324" y="263274"/>
                      <a:pt x="353948" y="259804"/>
                      <a:pt x="355424" y="256113"/>
                    </a:cubicBezTo>
                    <a:cubicBezTo>
                      <a:pt x="356181" y="254212"/>
                      <a:pt x="356864" y="252182"/>
                      <a:pt x="357565" y="250152"/>
                    </a:cubicBezTo>
                    <a:cubicBezTo>
                      <a:pt x="358949" y="246295"/>
                      <a:pt x="360223" y="242271"/>
                      <a:pt x="361385" y="238137"/>
                    </a:cubicBezTo>
                    <a:cubicBezTo>
                      <a:pt x="361976" y="236033"/>
                      <a:pt x="362493" y="233874"/>
                      <a:pt x="363047" y="231733"/>
                    </a:cubicBezTo>
                    <a:cubicBezTo>
                      <a:pt x="364209" y="226953"/>
                      <a:pt x="365187" y="221988"/>
                      <a:pt x="366110" y="216894"/>
                    </a:cubicBezTo>
                    <a:cubicBezTo>
                      <a:pt x="366425" y="214993"/>
                      <a:pt x="366738" y="213074"/>
                      <a:pt x="367070" y="211118"/>
                    </a:cubicBezTo>
                    <a:cubicBezTo>
                      <a:pt x="368066" y="204510"/>
                      <a:pt x="368860" y="197589"/>
                      <a:pt x="369414" y="190428"/>
                    </a:cubicBezTo>
                    <a:cubicBezTo>
                      <a:pt x="369451" y="189672"/>
                      <a:pt x="369580" y="188952"/>
                      <a:pt x="369617" y="188158"/>
                    </a:cubicBezTo>
                    <a:cubicBezTo>
                      <a:pt x="370245" y="179373"/>
                      <a:pt x="370650" y="170330"/>
                      <a:pt x="370650" y="160751"/>
                    </a:cubicBezTo>
                    <a:cubicBezTo>
                      <a:pt x="370650" y="144049"/>
                      <a:pt x="369414" y="128730"/>
                      <a:pt x="367144" y="114574"/>
                    </a:cubicBezTo>
                    <a:cubicBezTo>
                      <a:pt x="366867" y="112858"/>
                      <a:pt x="366461" y="111271"/>
                      <a:pt x="366147" y="109610"/>
                    </a:cubicBezTo>
                    <a:cubicBezTo>
                      <a:pt x="365280" y="104793"/>
                      <a:pt x="364320" y="100031"/>
                      <a:pt x="363121" y="95565"/>
                    </a:cubicBezTo>
                    <a:cubicBezTo>
                      <a:pt x="362530" y="93147"/>
                      <a:pt x="361774" y="90914"/>
                      <a:pt x="361054" y="88644"/>
                    </a:cubicBezTo>
                    <a:cubicBezTo>
                      <a:pt x="359983" y="85137"/>
                      <a:pt x="358949" y="81649"/>
                      <a:pt x="357713" y="78345"/>
                    </a:cubicBezTo>
                    <a:cubicBezTo>
                      <a:pt x="356753" y="75872"/>
                      <a:pt x="355720" y="73658"/>
                      <a:pt x="354686" y="71351"/>
                    </a:cubicBezTo>
                    <a:cubicBezTo>
                      <a:pt x="353449" y="68490"/>
                      <a:pt x="352213" y="65574"/>
                      <a:pt x="350792" y="62916"/>
                    </a:cubicBezTo>
                    <a:cubicBezTo>
                      <a:pt x="349684" y="60775"/>
                      <a:pt x="348448" y="58819"/>
                      <a:pt x="347249" y="56826"/>
                    </a:cubicBezTo>
                    <a:cubicBezTo>
                      <a:pt x="345698" y="54242"/>
                      <a:pt x="344185" y="51621"/>
                      <a:pt x="342468" y="49185"/>
                    </a:cubicBezTo>
                    <a:cubicBezTo>
                      <a:pt x="341361" y="47635"/>
                      <a:pt x="340125" y="46250"/>
                      <a:pt x="338961" y="44774"/>
                    </a:cubicBezTo>
                    <a:cubicBezTo>
                      <a:pt x="336931" y="42227"/>
                      <a:pt x="334975" y="39680"/>
                      <a:pt x="332834" y="37373"/>
                    </a:cubicBezTo>
                    <a:cubicBezTo>
                      <a:pt x="332354" y="36856"/>
                      <a:pt x="331801" y="36451"/>
                      <a:pt x="331321" y="35934"/>
                    </a:cubicBezTo>
                    <a:cubicBezTo>
                      <a:pt x="328534" y="33110"/>
                      <a:pt x="325748" y="30323"/>
                      <a:pt x="322684" y="27850"/>
                    </a:cubicBezTo>
                    <a:cubicBezTo>
                      <a:pt x="322093" y="27370"/>
                      <a:pt x="321336" y="27056"/>
                      <a:pt x="320727" y="26577"/>
                    </a:cubicBezTo>
                    <a:cubicBezTo>
                      <a:pt x="316076" y="22996"/>
                      <a:pt x="311222" y="19969"/>
                      <a:pt x="306239" y="17275"/>
                    </a:cubicBezTo>
                    <a:cubicBezTo>
                      <a:pt x="304763" y="16481"/>
                      <a:pt x="303342" y="15651"/>
                      <a:pt x="301792" y="14894"/>
                    </a:cubicBezTo>
                    <a:cubicBezTo>
                      <a:pt x="295830" y="11996"/>
                      <a:pt x="289666" y="9689"/>
                      <a:pt x="283373" y="7770"/>
                    </a:cubicBezTo>
                    <a:cubicBezTo>
                      <a:pt x="281896" y="7327"/>
                      <a:pt x="280512" y="6903"/>
                      <a:pt x="279035" y="6497"/>
                    </a:cubicBezTo>
                    <a:cubicBezTo>
                      <a:pt x="271911" y="4540"/>
                      <a:pt x="264713" y="3156"/>
                      <a:pt x="257479" y="2196"/>
                    </a:cubicBezTo>
                    <a:cubicBezTo>
                      <a:pt x="255965" y="1993"/>
                      <a:pt x="254488" y="1753"/>
                      <a:pt x="252975" y="1606"/>
                    </a:cubicBezTo>
                    <a:cubicBezTo>
                      <a:pt x="244615" y="683"/>
                      <a:pt x="236310" y="258"/>
                      <a:pt x="228152" y="166"/>
                    </a:cubicBezTo>
                    <a:cubicBezTo>
                      <a:pt x="227155" y="166"/>
                      <a:pt x="226325" y="0"/>
                      <a:pt x="225328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3" y="520365"/>
                    </a:lnTo>
                    <a:lnTo>
                      <a:pt x="100363" y="31439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9" name="Freeform: Shape 151">
                <a:extLst>
                  <a:ext uri="{FF2B5EF4-FFF2-40B4-BE49-F238E27FC236}">
                    <a16:creationId xmlns:a16="http://schemas.microsoft.com/office/drawing/2014/main" id="{0879EC8B-2F36-5115-B441-72BF886C14DA}"/>
                  </a:ext>
                </a:extLst>
              </p:cNvPr>
              <p:cNvSpPr/>
              <p:nvPr/>
            </p:nvSpPr>
            <p:spPr>
              <a:xfrm>
                <a:off x="9283803" y="4219855"/>
                <a:ext cx="344221" cy="522764"/>
              </a:xfrm>
              <a:custGeom>
                <a:avLst/>
                <a:gdLst>
                  <a:gd name="connsiteX0" fmla="*/ 2141 w 344221"/>
                  <a:gd name="connsiteY0" fmla="*/ 83144 h 522764"/>
                  <a:gd name="connsiteX1" fmla="*/ 1901 w 344221"/>
                  <a:gd name="connsiteY1" fmla="*/ 84731 h 522764"/>
                  <a:gd name="connsiteX2" fmla="*/ 2141 w 344221"/>
                  <a:gd name="connsiteY2" fmla="*/ 83144 h 522764"/>
                  <a:gd name="connsiteX3" fmla="*/ 28163 w 344221"/>
                  <a:gd name="connsiteY3" fmla="*/ 28810 h 522764"/>
                  <a:gd name="connsiteX4" fmla="*/ 28274 w 344221"/>
                  <a:gd name="connsiteY4" fmla="*/ 28699 h 522764"/>
                  <a:gd name="connsiteX5" fmla="*/ 28034 w 344221"/>
                  <a:gd name="connsiteY5" fmla="*/ 28976 h 522764"/>
                  <a:gd name="connsiteX6" fmla="*/ 28163 w 344221"/>
                  <a:gd name="connsiteY6" fmla="*/ 28810 h 522764"/>
                  <a:gd name="connsiteX7" fmla="*/ 101268 w 344221"/>
                  <a:gd name="connsiteY7" fmla="*/ 404038 h 522764"/>
                  <a:gd name="connsiteX8" fmla="*/ 101379 w 344221"/>
                  <a:gd name="connsiteY8" fmla="*/ 404388 h 522764"/>
                  <a:gd name="connsiteX9" fmla="*/ 101268 w 344221"/>
                  <a:gd name="connsiteY9" fmla="*/ 404038 h 522764"/>
                  <a:gd name="connsiteX10" fmla="*/ 105162 w 344221"/>
                  <a:gd name="connsiteY10" fmla="*/ 414742 h 522764"/>
                  <a:gd name="connsiteX11" fmla="*/ 104128 w 344221"/>
                  <a:gd name="connsiteY11" fmla="*/ 413026 h 522764"/>
                  <a:gd name="connsiteX12" fmla="*/ 105162 w 344221"/>
                  <a:gd name="connsiteY12" fmla="*/ 414742 h 522764"/>
                  <a:gd name="connsiteX13" fmla="*/ 110292 w 344221"/>
                  <a:gd name="connsiteY13" fmla="*/ 421054 h 522764"/>
                  <a:gd name="connsiteX14" fmla="*/ 108613 w 344221"/>
                  <a:gd name="connsiteY14" fmla="*/ 419744 h 522764"/>
                  <a:gd name="connsiteX15" fmla="*/ 110292 w 344221"/>
                  <a:gd name="connsiteY15" fmla="*/ 421054 h 522764"/>
                  <a:gd name="connsiteX16" fmla="*/ 27998 w 344221"/>
                  <a:gd name="connsiteY16" fmla="*/ 495450 h 522764"/>
                  <a:gd name="connsiteX17" fmla="*/ 27887 w 344221"/>
                  <a:gd name="connsiteY17" fmla="*/ 495376 h 522764"/>
                  <a:gd name="connsiteX18" fmla="*/ 29364 w 344221"/>
                  <a:gd name="connsiteY18" fmla="*/ 496687 h 522764"/>
                  <a:gd name="connsiteX19" fmla="*/ 27998 w 344221"/>
                  <a:gd name="connsiteY19" fmla="*/ 495450 h 522764"/>
                  <a:gd name="connsiteX20" fmla="*/ 15559 w 344221"/>
                  <a:gd name="connsiteY20" fmla="*/ 479965 h 522764"/>
                  <a:gd name="connsiteX21" fmla="*/ 16315 w 344221"/>
                  <a:gd name="connsiteY21" fmla="*/ 481202 h 522764"/>
                  <a:gd name="connsiteX22" fmla="*/ 15559 w 344221"/>
                  <a:gd name="connsiteY22" fmla="*/ 479965 h 522764"/>
                  <a:gd name="connsiteX23" fmla="*/ 1864 w 344221"/>
                  <a:gd name="connsiteY23" fmla="*/ 440783 h 522764"/>
                  <a:gd name="connsiteX24" fmla="*/ 2215 w 344221"/>
                  <a:gd name="connsiteY24" fmla="*/ 442924 h 522764"/>
                  <a:gd name="connsiteX25" fmla="*/ 1864 w 344221"/>
                  <a:gd name="connsiteY25" fmla="*/ 440783 h 522764"/>
                  <a:gd name="connsiteX26" fmla="*/ 1476 w 344221"/>
                  <a:gd name="connsiteY26" fmla="*/ 438236 h 522764"/>
                  <a:gd name="connsiteX27" fmla="*/ 2676 w 344221"/>
                  <a:gd name="connsiteY27" fmla="*/ 445600 h 522764"/>
                  <a:gd name="connsiteX28" fmla="*/ 6220 w 344221"/>
                  <a:gd name="connsiteY28" fmla="*/ 459719 h 522764"/>
                  <a:gd name="connsiteX29" fmla="*/ 7567 w 344221"/>
                  <a:gd name="connsiteY29" fmla="*/ 464093 h 522764"/>
                  <a:gd name="connsiteX30" fmla="*/ 14451 w 344221"/>
                  <a:gd name="connsiteY30" fmla="*/ 478212 h 522764"/>
                  <a:gd name="connsiteX31" fmla="*/ 17238 w 344221"/>
                  <a:gd name="connsiteY31" fmla="*/ 482715 h 522764"/>
                  <a:gd name="connsiteX32" fmla="*/ 26872 w 344221"/>
                  <a:gd name="connsiteY32" fmla="*/ 494416 h 522764"/>
                  <a:gd name="connsiteX33" fmla="*/ 27869 w 344221"/>
                  <a:gd name="connsiteY33" fmla="*/ 495616 h 522764"/>
                  <a:gd name="connsiteX34" fmla="*/ 32925 w 344221"/>
                  <a:gd name="connsiteY34" fmla="*/ 499787 h 522764"/>
                  <a:gd name="connsiteX35" fmla="*/ 34827 w 344221"/>
                  <a:gd name="connsiteY35" fmla="*/ 501374 h 522764"/>
                  <a:gd name="connsiteX36" fmla="*/ 41581 w 344221"/>
                  <a:gd name="connsiteY36" fmla="*/ 505951 h 522764"/>
                  <a:gd name="connsiteX37" fmla="*/ 44092 w 344221"/>
                  <a:gd name="connsiteY37" fmla="*/ 507465 h 522764"/>
                  <a:gd name="connsiteX38" fmla="*/ 50939 w 344221"/>
                  <a:gd name="connsiteY38" fmla="*/ 511008 h 522764"/>
                  <a:gd name="connsiteX39" fmla="*/ 53929 w 344221"/>
                  <a:gd name="connsiteY39" fmla="*/ 512356 h 522764"/>
                  <a:gd name="connsiteX40" fmla="*/ 60850 w 344221"/>
                  <a:gd name="connsiteY40" fmla="*/ 515069 h 522764"/>
                  <a:gd name="connsiteX41" fmla="*/ 64079 w 344221"/>
                  <a:gd name="connsiteY41" fmla="*/ 516139 h 522764"/>
                  <a:gd name="connsiteX42" fmla="*/ 71314 w 344221"/>
                  <a:gd name="connsiteY42" fmla="*/ 518169 h 522764"/>
                  <a:gd name="connsiteX43" fmla="*/ 74100 w 344221"/>
                  <a:gd name="connsiteY43" fmla="*/ 518797 h 522764"/>
                  <a:gd name="connsiteX44" fmla="*/ 82055 w 344221"/>
                  <a:gd name="connsiteY44" fmla="*/ 520421 h 522764"/>
                  <a:gd name="connsiteX45" fmla="*/ 83439 w 344221"/>
                  <a:gd name="connsiteY45" fmla="*/ 520624 h 522764"/>
                  <a:gd name="connsiteX46" fmla="*/ 111123 w 344221"/>
                  <a:gd name="connsiteY46" fmla="*/ 522765 h 522764"/>
                  <a:gd name="connsiteX47" fmla="*/ 120997 w 344221"/>
                  <a:gd name="connsiteY47" fmla="*/ 522525 h 522764"/>
                  <a:gd name="connsiteX48" fmla="*/ 344112 w 344221"/>
                  <a:gd name="connsiteY48" fmla="*/ 510473 h 522764"/>
                  <a:gd name="connsiteX49" fmla="*/ 344221 w 344221"/>
                  <a:gd name="connsiteY49" fmla="*/ 510436 h 522764"/>
                  <a:gd name="connsiteX50" fmla="*/ 344221 w 344221"/>
                  <a:gd name="connsiteY50" fmla="*/ 428529 h 522764"/>
                  <a:gd name="connsiteX51" fmla="*/ 143458 w 344221"/>
                  <a:gd name="connsiteY51" fmla="*/ 428529 h 522764"/>
                  <a:gd name="connsiteX52" fmla="*/ 142351 w 344221"/>
                  <a:gd name="connsiteY52" fmla="*/ 428529 h 522764"/>
                  <a:gd name="connsiteX53" fmla="*/ 114261 w 344221"/>
                  <a:gd name="connsiteY53" fmla="*/ 423952 h 522764"/>
                  <a:gd name="connsiteX54" fmla="*/ 108207 w 344221"/>
                  <a:gd name="connsiteY54" fmla="*/ 419061 h 522764"/>
                  <a:gd name="connsiteX55" fmla="*/ 107765 w 344221"/>
                  <a:gd name="connsiteY55" fmla="*/ 418470 h 522764"/>
                  <a:gd name="connsiteX56" fmla="*/ 103870 w 344221"/>
                  <a:gd name="connsiteY56" fmla="*/ 412140 h 522764"/>
                  <a:gd name="connsiteX57" fmla="*/ 103519 w 344221"/>
                  <a:gd name="connsiteY57" fmla="*/ 411032 h 522764"/>
                  <a:gd name="connsiteX58" fmla="*/ 100382 w 344221"/>
                  <a:gd name="connsiteY58" fmla="*/ 391654 h 522764"/>
                  <a:gd name="connsiteX59" fmla="*/ 100382 w 344221"/>
                  <a:gd name="connsiteY59" fmla="*/ 310780 h 522764"/>
                  <a:gd name="connsiteX60" fmla="*/ 311924 w 344221"/>
                  <a:gd name="connsiteY60" fmla="*/ 304376 h 522764"/>
                  <a:gd name="connsiteX61" fmla="*/ 312034 w 344221"/>
                  <a:gd name="connsiteY61" fmla="*/ 304376 h 522764"/>
                  <a:gd name="connsiteX62" fmla="*/ 312034 w 344221"/>
                  <a:gd name="connsiteY62" fmla="*/ 221711 h 522764"/>
                  <a:gd name="connsiteX63" fmla="*/ 100382 w 344221"/>
                  <a:gd name="connsiteY63" fmla="*/ 214624 h 522764"/>
                  <a:gd name="connsiteX64" fmla="*/ 100382 w 344221"/>
                  <a:gd name="connsiteY64" fmla="*/ 133713 h 522764"/>
                  <a:gd name="connsiteX65" fmla="*/ 137423 w 344221"/>
                  <a:gd name="connsiteY65" fmla="*/ 94015 h 522764"/>
                  <a:gd name="connsiteX66" fmla="*/ 344221 w 344221"/>
                  <a:gd name="connsiteY66" fmla="*/ 94015 h 522764"/>
                  <a:gd name="connsiteX67" fmla="*/ 344221 w 344221"/>
                  <a:gd name="connsiteY67" fmla="*/ 11406 h 522764"/>
                  <a:gd name="connsiteX68" fmla="*/ 344112 w 344221"/>
                  <a:gd name="connsiteY68" fmla="*/ 11406 h 522764"/>
                  <a:gd name="connsiteX69" fmla="*/ 113800 w 344221"/>
                  <a:gd name="connsiteY69" fmla="*/ 37 h 522764"/>
                  <a:gd name="connsiteX70" fmla="*/ 111142 w 344221"/>
                  <a:gd name="connsiteY70" fmla="*/ 0 h 522764"/>
                  <a:gd name="connsiteX71" fmla="*/ 75263 w 344221"/>
                  <a:gd name="connsiteY71" fmla="*/ 4023 h 522764"/>
                  <a:gd name="connsiteX72" fmla="*/ 65629 w 344221"/>
                  <a:gd name="connsiteY72" fmla="*/ 6681 h 522764"/>
                  <a:gd name="connsiteX73" fmla="*/ 65556 w 344221"/>
                  <a:gd name="connsiteY73" fmla="*/ 6718 h 522764"/>
                  <a:gd name="connsiteX74" fmla="*/ 32187 w 344221"/>
                  <a:gd name="connsiteY74" fmla="*/ 25100 h 522764"/>
                  <a:gd name="connsiteX75" fmla="*/ 30046 w 344221"/>
                  <a:gd name="connsiteY75" fmla="*/ 26927 h 522764"/>
                  <a:gd name="connsiteX76" fmla="*/ 28053 w 344221"/>
                  <a:gd name="connsiteY76" fmla="*/ 28644 h 522764"/>
                  <a:gd name="connsiteX77" fmla="*/ 26337 w 344221"/>
                  <a:gd name="connsiteY77" fmla="*/ 30784 h 522764"/>
                  <a:gd name="connsiteX78" fmla="*/ 16463 w 344221"/>
                  <a:gd name="connsiteY78" fmla="*/ 43113 h 522764"/>
                  <a:gd name="connsiteX79" fmla="*/ 14562 w 344221"/>
                  <a:gd name="connsiteY79" fmla="*/ 46620 h 522764"/>
                  <a:gd name="connsiteX80" fmla="*/ 8471 w 344221"/>
                  <a:gd name="connsiteY80" fmla="*/ 59391 h 522764"/>
                  <a:gd name="connsiteX81" fmla="*/ 6644 w 344221"/>
                  <a:gd name="connsiteY81" fmla="*/ 63931 h 522764"/>
                  <a:gd name="connsiteX82" fmla="*/ 2510 w 344221"/>
                  <a:gd name="connsiteY82" fmla="*/ 80800 h 522764"/>
                  <a:gd name="connsiteX83" fmla="*/ 1513 w 344221"/>
                  <a:gd name="connsiteY83" fmla="*/ 87758 h 522764"/>
                  <a:gd name="connsiteX84" fmla="*/ 314 w 344221"/>
                  <a:gd name="connsiteY84" fmla="*/ 104018 h 522764"/>
                  <a:gd name="connsiteX85" fmla="*/ 0 w 344221"/>
                  <a:gd name="connsiteY85" fmla="*/ 108152 h 522764"/>
                  <a:gd name="connsiteX86" fmla="*/ 0 w 344221"/>
                  <a:gd name="connsiteY86" fmla="*/ 417935 h 522764"/>
                  <a:gd name="connsiteX87" fmla="*/ 351 w 344221"/>
                  <a:gd name="connsiteY87" fmla="*/ 422623 h 522764"/>
                  <a:gd name="connsiteX88" fmla="*/ 1476 w 344221"/>
                  <a:gd name="connsiteY88" fmla="*/ 438236 h 52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44221" h="522764">
                    <a:moveTo>
                      <a:pt x="2141" y="83144"/>
                    </a:moveTo>
                    <a:cubicBezTo>
                      <a:pt x="2067" y="83661"/>
                      <a:pt x="1974" y="84215"/>
                      <a:pt x="1901" y="84731"/>
                    </a:cubicBezTo>
                    <a:cubicBezTo>
                      <a:pt x="1993" y="84178"/>
                      <a:pt x="2067" y="83661"/>
                      <a:pt x="2141" y="83144"/>
                    </a:cubicBezTo>
                    <a:moveTo>
                      <a:pt x="28163" y="28810"/>
                    </a:moveTo>
                    <a:cubicBezTo>
                      <a:pt x="28200" y="28773"/>
                      <a:pt x="28237" y="28736"/>
                      <a:pt x="28274" y="28699"/>
                    </a:cubicBezTo>
                    <a:cubicBezTo>
                      <a:pt x="28200" y="28810"/>
                      <a:pt x="28108" y="28902"/>
                      <a:pt x="28034" y="28976"/>
                    </a:cubicBezTo>
                    <a:cubicBezTo>
                      <a:pt x="28090" y="28939"/>
                      <a:pt x="28127" y="28847"/>
                      <a:pt x="28163" y="28810"/>
                    </a:cubicBezTo>
                    <a:moveTo>
                      <a:pt x="101268" y="404038"/>
                    </a:moveTo>
                    <a:cubicBezTo>
                      <a:pt x="101305" y="404148"/>
                      <a:pt x="101342" y="404278"/>
                      <a:pt x="101379" y="404388"/>
                    </a:cubicBezTo>
                    <a:cubicBezTo>
                      <a:pt x="101360" y="404278"/>
                      <a:pt x="101305" y="404148"/>
                      <a:pt x="101268" y="404038"/>
                    </a:cubicBezTo>
                    <a:moveTo>
                      <a:pt x="105162" y="414742"/>
                    </a:moveTo>
                    <a:cubicBezTo>
                      <a:pt x="104848" y="414152"/>
                      <a:pt x="104405" y="413672"/>
                      <a:pt x="104128" y="413026"/>
                    </a:cubicBezTo>
                    <a:cubicBezTo>
                      <a:pt x="104424" y="413653"/>
                      <a:pt x="104848" y="414133"/>
                      <a:pt x="105162" y="414742"/>
                    </a:cubicBezTo>
                    <a:moveTo>
                      <a:pt x="110292" y="421054"/>
                    </a:moveTo>
                    <a:cubicBezTo>
                      <a:pt x="109776" y="420574"/>
                      <a:pt x="109149" y="420260"/>
                      <a:pt x="108613" y="419744"/>
                    </a:cubicBezTo>
                    <a:cubicBezTo>
                      <a:pt x="109149" y="420223"/>
                      <a:pt x="109776" y="420574"/>
                      <a:pt x="110292" y="421054"/>
                    </a:cubicBezTo>
                    <a:moveTo>
                      <a:pt x="27998" y="495450"/>
                    </a:moveTo>
                    <a:cubicBezTo>
                      <a:pt x="27961" y="495450"/>
                      <a:pt x="27924" y="495413"/>
                      <a:pt x="27887" y="495376"/>
                    </a:cubicBezTo>
                    <a:cubicBezTo>
                      <a:pt x="28367" y="495819"/>
                      <a:pt x="28883" y="496244"/>
                      <a:pt x="29364" y="496687"/>
                    </a:cubicBezTo>
                    <a:cubicBezTo>
                      <a:pt x="28920" y="496281"/>
                      <a:pt x="28404" y="495838"/>
                      <a:pt x="27998" y="495450"/>
                    </a:cubicBezTo>
                    <a:moveTo>
                      <a:pt x="15559" y="479965"/>
                    </a:moveTo>
                    <a:cubicBezTo>
                      <a:pt x="15798" y="480408"/>
                      <a:pt x="16038" y="480796"/>
                      <a:pt x="16315" y="481202"/>
                    </a:cubicBezTo>
                    <a:cubicBezTo>
                      <a:pt x="16038" y="480796"/>
                      <a:pt x="15798" y="480408"/>
                      <a:pt x="15559" y="479965"/>
                    </a:cubicBezTo>
                    <a:moveTo>
                      <a:pt x="1864" y="440783"/>
                    </a:moveTo>
                    <a:cubicBezTo>
                      <a:pt x="1974" y="441503"/>
                      <a:pt x="2104" y="442223"/>
                      <a:pt x="2215" y="442924"/>
                    </a:cubicBezTo>
                    <a:cubicBezTo>
                      <a:pt x="2104" y="442223"/>
                      <a:pt x="1993" y="441503"/>
                      <a:pt x="1864" y="440783"/>
                    </a:cubicBezTo>
                    <a:moveTo>
                      <a:pt x="1476" y="438236"/>
                    </a:moveTo>
                    <a:cubicBezTo>
                      <a:pt x="1791" y="440746"/>
                      <a:pt x="2196" y="443164"/>
                      <a:pt x="2676" y="445600"/>
                    </a:cubicBezTo>
                    <a:cubicBezTo>
                      <a:pt x="3599" y="450621"/>
                      <a:pt x="4780" y="455308"/>
                      <a:pt x="6220" y="459719"/>
                    </a:cubicBezTo>
                    <a:cubicBezTo>
                      <a:pt x="6662" y="461196"/>
                      <a:pt x="7050" y="462709"/>
                      <a:pt x="7567" y="464093"/>
                    </a:cubicBezTo>
                    <a:cubicBezTo>
                      <a:pt x="9524" y="469261"/>
                      <a:pt x="11868" y="473875"/>
                      <a:pt x="14451" y="478212"/>
                    </a:cubicBezTo>
                    <a:cubicBezTo>
                      <a:pt x="15318" y="479762"/>
                      <a:pt x="16278" y="481239"/>
                      <a:pt x="17238" y="482715"/>
                    </a:cubicBezTo>
                    <a:cubicBezTo>
                      <a:pt x="20173" y="487016"/>
                      <a:pt x="23366" y="490947"/>
                      <a:pt x="26872" y="494416"/>
                    </a:cubicBezTo>
                    <a:cubicBezTo>
                      <a:pt x="27223" y="494767"/>
                      <a:pt x="27462" y="495247"/>
                      <a:pt x="27869" y="495616"/>
                    </a:cubicBezTo>
                    <a:cubicBezTo>
                      <a:pt x="29456" y="497166"/>
                      <a:pt x="31209" y="498440"/>
                      <a:pt x="32925" y="499787"/>
                    </a:cubicBezTo>
                    <a:cubicBezTo>
                      <a:pt x="33553" y="500341"/>
                      <a:pt x="34198" y="500895"/>
                      <a:pt x="34827" y="501374"/>
                    </a:cubicBezTo>
                    <a:cubicBezTo>
                      <a:pt x="37023" y="503054"/>
                      <a:pt x="39274" y="504549"/>
                      <a:pt x="41581" y="505951"/>
                    </a:cubicBezTo>
                    <a:cubicBezTo>
                      <a:pt x="42412" y="506468"/>
                      <a:pt x="43261" y="506985"/>
                      <a:pt x="44092" y="507465"/>
                    </a:cubicBezTo>
                    <a:cubicBezTo>
                      <a:pt x="46325" y="508775"/>
                      <a:pt x="48632" y="509938"/>
                      <a:pt x="50939" y="511008"/>
                    </a:cubicBezTo>
                    <a:cubicBezTo>
                      <a:pt x="51935" y="511488"/>
                      <a:pt x="52932" y="511968"/>
                      <a:pt x="53929" y="512356"/>
                    </a:cubicBezTo>
                    <a:cubicBezTo>
                      <a:pt x="56199" y="513352"/>
                      <a:pt x="58543" y="514220"/>
                      <a:pt x="60850" y="515069"/>
                    </a:cubicBezTo>
                    <a:cubicBezTo>
                      <a:pt x="61956" y="515419"/>
                      <a:pt x="62990" y="515788"/>
                      <a:pt x="64079" y="516139"/>
                    </a:cubicBezTo>
                    <a:cubicBezTo>
                      <a:pt x="66496" y="516859"/>
                      <a:pt x="68896" y="517579"/>
                      <a:pt x="71314" y="518169"/>
                    </a:cubicBezTo>
                    <a:cubicBezTo>
                      <a:pt x="72237" y="518409"/>
                      <a:pt x="73141" y="518612"/>
                      <a:pt x="74100" y="518797"/>
                    </a:cubicBezTo>
                    <a:cubicBezTo>
                      <a:pt x="76758" y="519424"/>
                      <a:pt x="79398" y="519941"/>
                      <a:pt x="82055" y="520421"/>
                    </a:cubicBezTo>
                    <a:cubicBezTo>
                      <a:pt x="82535" y="520458"/>
                      <a:pt x="82978" y="520532"/>
                      <a:pt x="83439" y="520624"/>
                    </a:cubicBezTo>
                    <a:cubicBezTo>
                      <a:pt x="92944" y="522100"/>
                      <a:pt x="102376" y="522765"/>
                      <a:pt x="111123" y="522765"/>
                    </a:cubicBezTo>
                    <a:cubicBezTo>
                      <a:pt x="114501" y="522765"/>
                      <a:pt x="117804" y="522691"/>
                      <a:pt x="120997" y="522525"/>
                    </a:cubicBezTo>
                    <a:cubicBezTo>
                      <a:pt x="122824" y="522451"/>
                      <a:pt x="303822" y="516047"/>
                      <a:pt x="344112" y="510473"/>
                    </a:cubicBezTo>
                    <a:lnTo>
                      <a:pt x="344221" y="510436"/>
                    </a:lnTo>
                    <a:lnTo>
                      <a:pt x="344221" y="428529"/>
                    </a:lnTo>
                    <a:lnTo>
                      <a:pt x="143458" y="428529"/>
                    </a:lnTo>
                    <a:lnTo>
                      <a:pt x="142351" y="428529"/>
                    </a:lnTo>
                    <a:cubicBezTo>
                      <a:pt x="132366" y="428529"/>
                      <a:pt x="122142" y="428363"/>
                      <a:pt x="114261" y="423952"/>
                    </a:cubicBezTo>
                    <a:cubicBezTo>
                      <a:pt x="111954" y="422641"/>
                      <a:pt x="109961" y="421017"/>
                      <a:pt x="108207" y="419061"/>
                    </a:cubicBezTo>
                    <a:cubicBezTo>
                      <a:pt x="108041" y="418895"/>
                      <a:pt x="107930" y="418618"/>
                      <a:pt x="107765" y="418470"/>
                    </a:cubicBezTo>
                    <a:cubicBezTo>
                      <a:pt x="106251" y="416606"/>
                      <a:pt x="104903" y="414576"/>
                      <a:pt x="103870" y="412140"/>
                    </a:cubicBezTo>
                    <a:cubicBezTo>
                      <a:pt x="103704" y="411826"/>
                      <a:pt x="103630" y="411383"/>
                      <a:pt x="103519" y="411032"/>
                    </a:cubicBezTo>
                    <a:cubicBezTo>
                      <a:pt x="101453" y="405828"/>
                      <a:pt x="100382" y="399460"/>
                      <a:pt x="100382" y="391654"/>
                    </a:cubicBezTo>
                    <a:lnTo>
                      <a:pt x="100382" y="310780"/>
                    </a:lnTo>
                    <a:lnTo>
                      <a:pt x="311924" y="304376"/>
                    </a:lnTo>
                    <a:lnTo>
                      <a:pt x="312034" y="304376"/>
                    </a:lnTo>
                    <a:lnTo>
                      <a:pt x="312034" y="221711"/>
                    </a:lnTo>
                    <a:lnTo>
                      <a:pt x="100382" y="214624"/>
                    </a:lnTo>
                    <a:lnTo>
                      <a:pt x="100382" y="133713"/>
                    </a:lnTo>
                    <a:cubicBezTo>
                      <a:pt x="100382" y="114224"/>
                      <a:pt x="100382" y="94015"/>
                      <a:pt x="137423" y="94015"/>
                    </a:cubicBezTo>
                    <a:lnTo>
                      <a:pt x="344221" y="94015"/>
                    </a:lnTo>
                    <a:lnTo>
                      <a:pt x="344221" y="11406"/>
                    </a:lnTo>
                    <a:lnTo>
                      <a:pt x="344112" y="11406"/>
                    </a:lnTo>
                    <a:cubicBezTo>
                      <a:pt x="298894" y="5038"/>
                      <a:pt x="115663" y="74"/>
                      <a:pt x="113800" y="37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6" y="0"/>
                      <a:pt x="87832" y="1070"/>
                      <a:pt x="75263" y="4023"/>
                    </a:cubicBezTo>
                    <a:cubicBezTo>
                      <a:pt x="71996" y="4780"/>
                      <a:pt x="68822" y="5647"/>
                      <a:pt x="65629" y="6681"/>
                    </a:cubicBezTo>
                    <a:cubicBezTo>
                      <a:pt x="65593" y="6681"/>
                      <a:pt x="65556" y="6718"/>
                      <a:pt x="65556" y="6718"/>
                    </a:cubicBezTo>
                    <a:cubicBezTo>
                      <a:pt x="53707" y="10538"/>
                      <a:pt x="42246" y="16426"/>
                      <a:pt x="32187" y="25100"/>
                    </a:cubicBezTo>
                    <a:cubicBezTo>
                      <a:pt x="31467" y="25727"/>
                      <a:pt x="30711" y="26300"/>
                      <a:pt x="30046" y="26927"/>
                    </a:cubicBezTo>
                    <a:cubicBezTo>
                      <a:pt x="29401" y="27518"/>
                      <a:pt x="28699" y="27998"/>
                      <a:pt x="28053" y="28644"/>
                    </a:cubicBezTo>
                    <a:cubicBezTo>
                      <a:pt x="27370" y="29271"/>
                      <a:pt x="26983" y="30120"/>
                      <a:pt x="26337" y="30784"/>
                    </a:cubicBezTo>
                    <a:cubicBezTo>
                      <a:pt x="22793" y="34476"/>
                      <a:pt x="19453" y="38499"/>
                      <a:pt x="16463" y="43113"/>
                    </a:cubicBezTo>
                    <a:cubicBezTo>
                      <a:pt x="15743" y="44220"/>
                      <a:pt x="15189" y="45457"/>
                      <a:pt x="14562" y="46620"/>
                    </a:cubicBezTo>
                    <a:cubicBezTo>
                      <a:pt x="12292" y="50551"/>
                      <a:pt x="10262" y="54814"/>
                      <a:pt x="8471" y="59391"/>
                    </a:cubicBezTo>
                    <a:cubicBezTo>
                      <a:pt x="7881" y="60905"/>
                      <a:pt x="7198" y="62326"/>
                      <a:pt x="6644" y="63931"/>
                    </a:cubicBezTo>
                    <a:cubicBezTo>
                      <a:pt x="4928" y="69099"/>
                      <a:pt x="3580" y="74784"/>
                      <a:pt x="2510" y="80800"/>
                    </a:cubicBezTo>
                    <a:cubicBezTo>
                      <a:pt x="2104" y="83070"/>
                      <a:pt x="1791" y="85414"/>
                      <a:pt x="1513" y="87758"/>
                    </a:cubicBezTo>
                    <a:cubicBezTo>
                      <a:pt x="831" y="92889"/>
                      <a:pt x="443" y="98296"/>
                      <a:pt x="314" y="104018"/>
                    </a:cubicBezTo>
                    <a:cubicBezTo>
                      <a:pt x="277" y="105457"/>
                      <a:pt x="0" y="106675"/>
                      <a:pt x="0" y="108152"/>
                    </a:cubicBezTo>
                    <a:lnTo>
                      <a:pt x="0" y="417935"/>
                    </a:lnTo>
                    <a:cubicBezTo>
                      <a:pt x="0" y="419614"/>
                      <a:pt x="314" y="420999"/>
                      <a:pt x="351" y="422623"/>
                    </a:cubicBezTo>
                    <a:cubicBezTo>
                      <a:pt x="479" y="428104"/>
                      <a:pt x="831" y="433346"/>
                      <a:pt x="1476" y="43823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0" name="Freeform: Shape 152">
                <a:extLst>
                  <a:ext uri="{FF2B5EF4-FFF2-40B4-BE49-F238E27FC236}">
                    <a16:creationId xmlns:a16="http://schemas.microsoft.com/office/drawing/2014/main" id="{573964B8-A2E5-9BE1-EB7A-3E716FA2A182}"/>
                  </a:ext>
                </a:extLst>
              </p:cNvPr>
              <p:cNvSpPr/>
              <p:nvPr/>
            </p:nvSpPr>
            <p:spPr>
              <a:xfrm>
                <a:off x="9709305" y="4219836"/>
                <a:ext cx="387907" cy="520402"/>
              </a:xfrm>
              <a:custGeom>
                <a:avLst/>
                <a:gdLst>
                  <a:gd name="connsiteX0" fmla="*/ 288504 w 387907"/>
                  <a:gd name="connsiteY0" fmla="*/ 8933 h 520402"/>
                  <a:gd name="connsiteX1" fmla="*/ 288024 w 387907"/>
                  <a:gd name="connsiteY1" fmla="*/ 8730 h 520402"/>
                  <a:gd name="connsiteX2" fmla="*/ 288504 w 387907"/>
                  <a:gd name="connsiteY2" fmla="*/ 8933 h 520402"/>
                  <a:gd name="connsiteX3" fmla="*/ 251075 w 387907"/>
                  <a:gd name="connsiteY3" fmla="*/ 228854 h 520402"/>
                  <a:gd name="connsiteX4" fmla="*/ 250041 w 387907"/>
                  <a:gd name="connsiteY4" fmla="*/ 229334 h 520402"/>
                  <a:gd name="connsiteX5" fmla="*/ 251075 w 387907"/>
                  <a:gd name="connsiteY5" fmla="*/ 228854 h 520402"/>
                  <a:gd name="connsiteX6" fmla="*/ 258273 w 387907"/>
                  <a:gd name="connsiteY6" fmla="*/ 222450 h 520402"/>
                  <a:gd name="connsiteX7" fmla="*/ 257830 w 387907"/>
                  <a:gd name="connsiteY7" fmla="*/ 222856 h 520402"/>
                  <a:gd name="connsiteX8" fmla="*/ 258273 w 387907"/>
                  <a:gd name="connsiteY8" fmla="*/ 222450 h 520402"/>
                  <a:gd name="connsiteX9" fmla="*/ 242160 w 387907"/>
                  <a:gd name="connsiteY9" fmla="*/ 92151 h 520402"/>
                  <a:gd name="connsiteX10" fmla="*/ 257073 w 387907"/>
                  <a:gd name="connsiteY10" fmla="*/ 103169 h 520402"/>
                  <a:gd name="connsiteX11" fmla="*/ 271026 w 387907"/>
                  <a:gd name="connsiteY11" fmla="*/ 162191 h 520402"/>
                  <a:gd name="connsiteX12" fmla="*/ 219626 w 387907"/>
                  <a:gd name="connsiteY12" fmla="*/ 235258 h 520402"/>
                  <a:gd name="connsiteX13" fmla="*/ 101046 w 387907"/>
                  <a:gd name="connsiteY13" fmla="*/ 235258 h 520402"/>
                  <a:gd name="connsiteX14" fmla="*/ 101046 w 387907"/>
                  <a:gd name="connsiteY14" fmla="*/ 88367 h 520402"/>
                  <a:gd name="connsiteX15" fmla="*/ 219626 w 387907"/>
                  <a:gd name="connsiteY15" fmla="*/ 88367 h 520402"/>
                  <a:gd name="connsiteX16" fmla="*/ 241829 w 387907"/>
                  <a:gd name="connsiteY16" fmla="*/ 91984 h 520402"/>
                  <a:gd name="connsiteX17" fmla="*/ 242160 w 387907"/>
                  <a:gd name="connsiteY17" fmla="*/ 92151 h 520402"/>
                  <a:gd name="connsiteX18" fmla="*/ 100364 w 387907"/>
                  <a:gd name="connsiteY18" fmla="*/ 313659 h 520402"/>
                  <a:gd name="connsiteX19" fmla="*/ 188067 w 387907"/>
                  <a:gd name="connsiteY19" fmla="*/ 323477 h 520402"/>
                  <a:gd name="connsiteX20" fmla="*/ 274588 w 387907"/>
                  <a:gd name="connsiteY20" fmla="*/ 520329 h 520402"/>
                  <a:gd name="connsiteX21" fmla="*/ 274662 w 387907"/>
                  <a:gd name="connsiteY21" fmla="*/ 520402 h 520402"/>
                  <a:gd name="connsiteX22" fmla="*/ 387907 w 387907"/>
                  <a:gd name="connsiteY22" fmla="*/ 520402 h 520402"/>
                  <a:gd name="connsiteX23" fmla="*/ 288467 w 387907"/>
                  <a:gd name="connsiteY23" fmla="*/ 315708 h 520402"/>
                  <a:gd name="connsiteX24" fmla="*/ 289334 w 387907"/>
                  <a:gd name="connsiteY24" fmla="*/ 315431 h 520402"/>
                  <a:gd name="connsiteX25" fmla="*/ 341805 w 387907"/>
                  <a:gd name="connsiteY25" fmla="*/ 283003 h 520402"/>
                  <a:gd name="connsiteX26" fmla="*/ 346972 w 387907"/>
                  <a:gd name="connsiteY26" fmla="*/ 275603 h 520402"/>
                  <a:gd name="connsiteX27" fmla="*/ 347489 w 387907"/>
                  <a:gd name="connsiteY27" fmla="*/ 274883 h 520402"/>
                  <a:gd name="connsiteX28" fmla="*/ 352214 w 387907"/>
                  <a:gd name="connsiteY28" fmla="*/ 266578 h 520402"/>
                  <a:gd name="connsiteX29" fmla="*/ 353561 w 387907"/>
                  <a:gd name="connsiteY29" fmla="*/ 263994 h 520402"/>
                  <a:gd name="connsiteX30" fmla="*/ 357418 w 387907"/>
                  <a:gd name="connsiteY30" fmla="*/ 255246 h 520402"/>
                  <a:gd name="connsiteX31" fmla="*/ 358894 w 387907"/>
                  <a:gd name="connsiteY31" fmla="*/ 251499 h 520402"/>
                  <a:gd name="connsiteX32" fmla="*/ 362161 w 387907"/>
                  <a:gd name="connsiteY32" fmla="*/ 241754 h 520402"/>
                  <a:gd name="connsiteX33" fmla="*/ 363398 w 387907"/>
                  <a:gd name="connsiteY33" fmla="*/ 237546 h 520402"/>
                  <a:gd name="connsiteX34" fmla="*/ 366185 w 387907"/>
                  <a:gd name="connsiteY34" fmla="*/ 225735 h 520402"/>
                  <a:gd name="connsiteX35" fmla="*/ 366979 w 387907"/>
                  <a:gd name="connsiteY35" fmla="*/ 222080 h 520402"/>
                  <a:gd name="connsiteX36" fmla="*/ 369397 w 387907"/>
                  <a:gd name="connsiteY36" fmla="*/ 206374 h 520402"/>
                  <a:gd name="connsiteX37" fmla="*/ 369599 w 387907"/>
                  <a:gd name="connsiteY37" fmla="*/ 204935 h 520402"/>
                  <a:gd name="connsiteX38" fmla="*/ 372109 w 387907"/>
                  <a:gd name="connsiteY38" fmla="*/ 162172 h 520402"/>
                  <a:gd name="connsiteX39" fmla="*/ 365908 w 387907"/>
                  <a:gd name="connsiteY39" fmla="*/ 101545 h 520402"/>
                  <a:gd name="connsiteX40" fmla="*/ 364764 w 387907"/>
                  <a:gd name="connsiteY40" fmla="*/ 97281 h 520402"/>
                  <a:gd name="connsiteX41" fmla="*/ 361386 w 387907"/>
                  <a:gd name="connsiteY41" fmla="*/ 85063 h 520402"/>
                  <a:gd name="connsiteX42" fmla="*/ 359430 w 387907"/>
                  <a:gd name="connsiteY42" fmla="*/ 79822 h 520402"/>
                  <a:gd name="connsiteX43" fmla="*/ 355573 w 387907"/>
                  <a:gd name="connsiteY43" fmla="*/ 70004 h 520402"/>
                  <a:gd name="connsiteX44" fmla="*/ 353542 w 387907"/>
                  <a:gd name="connsiteY44" fmla="*/ 66017 h 520402"/>
                  <a:gd name="connsiteX45" fmla="*/ 348449 w 387907"/>
                  <a:gd name="connsiteY45" fmla="*/ 56309 h 520402"/>
                  <a:gd name="connsiteX46" fmla="*/ 347969 w 387907"/>
                  <a:gd name="connsiteY46" fmla="*/ 55589 h 520402"/>
                  <a:gd name="connsiteX47" fmla="*/ 331377 w 387907"/>
                  <a:gd name="connsiteY47" fmla="*/ 34383 h 520402"/>
                  <a:gd name="connsiteX48" fmla="*/ 329513 w 387907"/>
                  <a:gd name="connsiteY48" fmla="*/ 32944 h 520402"/>
                  <a:gd name="connsiteX49" fmla="*/ 314397 w 387907"/>
                  <a:gd name="connsiteY49" fmla="*/ 21298 h 520402"/>
                  <a:gd name="connsiteX50" fmla="*/ 310411 w 387907"/>
                  <a:gd name="connsiteY50" fmla="*/ 18640 h 520402"/>
                  <a:gd name="connsiteX51" fmla="*/ 291641 w 387907"/>
                  <a:gd name="connsiteY51" fmla="*/ 10040 h 520402"/>
                  <a:gd name="connsiteX52" fmla="*/ 286308 w 387907"/>
                  <a:gd name="connsiteY52" fmla="*/ 8084 h 520402"/>
                  <a:gd name="connsiteX53" fmla="*/ 264198 w 387907"/>
                  <a:gd name="connsiteY53" fmla="*/ 2916 h 520402"/>
                  <a:gd name="connsiteX54" fmla="*/ 258864 w 387907"/>
                  <a:gd name="connsiteY54" fmla="*/ 1993 h 520402"/>
                  <a:gd name="connsiteX55" fmla="*/ 231733 w 387907"/>
                  <a:gd name="connsiteY55" fmla="*/ 203 h 520402"/>
                  <a:gd name="connsiteX56" fmla="*/ 228947 w 387907"/>
                  <a:gd name="connsiteY56" fmla="*/ 0 h 520402"/>
                  <a:gd name="connsiteX57" fmla="*/ 0 w 387907"/>
                  <a:gd name="connsiteY57" fmla="*/ 0 h 520402"/>
                  <a:gd name="connsiteX58" fmla="*/ 0 w 387907"/>
                  <a:gd name="connsiteY58" fmla="*/ 520365 h 520402"/>
                  <a:gd name="connsiteX59" fmla="*/ 100364 w 387907"/>
                  <a:gd name="connsiteY59" fmla="*/ 520365 h 520402"/>
                  <a:gd name="connsiteX60" fmla="*/ 100364 w 387907"/>
                  <a:gd name="connsiteY60" fmla="*/ 313659 h 52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87907" h="520402">
                    <a:moveTo>
                      <a:pt x="288504" y="8933"/>
                    </a:moveTo>
                    <a:cubicBezTo>
                      <a:pt x="288337" y="8896"/>
                      <a:pt x="288190" y="8822"/>
                      <a:pt x="288024" y="8730"/>
                    </a:cubicBezTo>
                    <a:cubicBezTo>
                      <a:pt x="288190" y="8822"/>
                      <a:pt x="288337" y="8896"/>
                      <a:pt x="288504" y="8933"/>
                    </a:cubicBezTo>
                    <a:moveTo>
                      <a:pt x="251075" y="228854"/>
                    </a:moveTo>
                    <a:cubicBezTo>
                      <a:pt x="250761" y="229057"/>
                      <a:pt x="250356" y="229131"/>
                      <a:pt x="250041" y="229334"/>
                    </a:cubicBezTo>
                    <a:cubicBezTo>
                      <a:pt x="250356" y="229131"/>
                      <a:pt x="250761" y="229057"/>
                      <a:pt x="251075" y="228854"/>
                    </a:cubicBezTo>
                    <a:moveTo>
                      <a:pt x="258273" y="222450"/>
                    </a:moveTo>
                    <a:cubicBezTo>
                      <a:pt x="258163" y="222616"/>
                      <a:pt x="257959" y="222727"/>
                      <a:pt x="257830" y="222856"/>
                    </a:cubicBezTo>
                    <a:cubicBezTo>
                      <a:pt x="257959" y="222727"/>
                      <a:pt x="258163" y="222616"/>
                      <a:pt x="258273" y="222450"/>
                    </a:cubicBezTo>
                    <a:moveTo>
                      <a:pt x="242160" y="92151"/>
                    </a:moveTo>
                    <a:cubicBezTo>
                      <a:pt x="248215" y="94624"/>
                      <a:pt x="253105" y="98241"/>
                      <a:pt x="257073" y="103169"/>
                    </a:cubicBezTo>
                    <a:cubicBezTo>
                      <a:pt x="266468" y="114814"/>
                      <a:pt x="271026" y="134156"/>
                      <a:pt x="271026" y="162191"/>
                    </a:cubicBezTo>
                    <a:cubicBezTo>
                      <a:pt x="271026" y="224332"/>
                      <a:pt x="254434" y="235258"/>
                      <a:pt x="219626" y="235258"/>
                    </a:cubicBezTo>
                    <a:lnTo>
                      <a:pt x="101046" y="235258"/>
                    </a:lnTo>
                    <a:lnTo>
                      <a:pt x="101046" y="88367"/>
                    </a:lnTo>
                    <a:lnTo>
                      <a:pt x="219626" y="88367"/>
                    </a:lnTo>
                    <a:cubicBezTo>
                      <a:pt x="228300" y="88367"/>
                      <a:pt x="235609" y="89511"/>
                      <a:pt x="241829" y="91984"/>
                    </a:cubicBezTo>
                    <a:cubicBezTo>
                      <a:pt x="241958" y="92021"/>
                      <a:pt x="242087" y="92114"/>
                      <a:pt x="242160" y="92151"/>
                    </a:cubicBezTo>
                    <a:moveTo>
                      <a:pt x="100364" y="313659"/>
                    </a:moveTo>
                    <a:lnTo>
                      <a:pt x="188067" y="323477"/>
                    </a:lnTo>
                    <a:lnTo>
                      <a:pt x="274588" y="520329"/>
                    </a:lnTo>
                    <a:lnTo>
                      <a:pt x="274662" y="520402"/>
                    </a:lnTo>
                    <a:lnTo>
                      <a:pt x="387907" y="520402"/>
                    </a:lnTo>
                    <a:lnTo>
                      <a:pt x="288467" y="315708"/>
                    </a:lnTo>
                    <a:lnTo>
                      <a:pt x="289334" y="315431"/>
                    </a:lnTo>
                    <a:cubicBezTo>
                      <a:pt x="304283" y="310743"/>
                      <a:pt x="324825" y="304302"/>
                      <a:pt x="341805" y="283003"/>
                    </a:cubicBezTo>
                    <a:cubicBezTo>
                      <a:pt x="343668" y="280696"/>
                      <a:pt x="345311" y="278150"/>
                      <a:pt x="346972" y="275603"/>
                    </a:cubicBezTo>
                    <a:cubicBezTo>
                      <a:pt x="347176" y="275326"/>
                      <a:pt x="347323" y="275123"/>
                      <a:pt x="347489" y="274883"/>
                    </a:cubicBezTo>
                    <a:cubicBezTo>
                      <a:pt x="349150" y="272262"/>
                      <a:pt x="350719" y="269475"/>
                      <a:pt x="352214" y="266578"/>
                    </a:cubicBezTo>
                    <a:cubicBezTo>
                      <a:pt x="352656" y="265747"/>
                      <a:pt x="353137" y="264898"/>
                      <a:pt x="353561" y="263994"/>
                    </a:cubicBezTo>
                    <a:cubicBezTo>
                      <a:pt x="354908" y="261207"/>
                      <a:pt x="356219" y="258272"/>
                      <a:pt x="357418" y="255246"/>
                    </a:cubicBezTo>
                    <a:cubicBezTo>
                      <a:pt x="357935" y="254009"/>
                      <a:pt x="358415" y="252828"/>
                      <a:pt x="358894" y="251499"/>
                    </a:cubicBezTo>
                    <a:cubicBezTo>
                      <a:pt x="360095" y="248399"/>
                      <a:pt x="361128" y="245095"/>
                      <a:pt x="362161" y="241754"/>
                    </a:cubicBezTo>
                    <a:cubicBezTo>
                      <a:pt x="362567" y="240315"/>
                      <a:pt x="362992" y="238968"/>
                      <a:pt x="363398" y="237546"/>
                    </a:cubicBezTo>
                    <a:cubicBezTo>
                      <a:pt x="364431" y="233763"/>
                      <a:pt x="365354" y="229795"/>
                      <a:pt x="366185" y="225735"/>
                    </a:cubicBezTo>
                    <a:cubicBezTo>
                      <a:pt x="366425" y="224498"/>
                      <a:pt x="366702" y="223317"/>
                      <a:pt x="366979" y="222080"/>
                    </a:cubicBezTo>
                    <a:cubicBezTo>
                      <a:pt x="367938" y="217023"/>
                      <a:pt x="368731" y="211782"/>
                      <a:pt x="369397" y="206374"/>
                    </a:cubicBezTo>
                    <a:cubicBezTo>
                      <a:pt x="369470" y="205895"/>
                      <a:pt x="369562" y="205415"/>
                      <a:pt x="369599" y="204935"/>
                    </a:cubicBezTo>
                    <a:cubicBezTo>
                      <a:pt x="371186" y="191776"/>
                      <a:pt x="372109" y="177602"/>
                      <a:pt x="372109" y="162172"/>
                    </a:cubicBezTo>
                    <a:cubicBezTo>
                      <a:pt x="372109" y="139619"/>
                      <a:pt x="370005" y="119447"/>
                      <a:pt x="365908" y="101545"/>
                    </a:cubicBezTo>
                    <a:cubicBezTo>
                      <a:pt x="365595" y="100068"/>
                      <a:pt x="365151" y="98721"/>
                      <a:pt x="364764" y="97281"/>
                    </a:cubicBezTo>
                    <a:cubicBezTo>
                      <a:pt x="363730" y="93110"/>
                      <a:pt x="362659" y="88976"/>
                      <a:pt x="361386" y="85063"/>
                    </a:cubicBezTo>
                    <a:cubicBezTo>
                      <a:pt x="360796" y="83236"/>
                      <a:pt x="360076" y="81557"/>
                      <a:pt x="359430" y="79822"/>
                    </a:cubicBezTo>
                    <a:cubicBezTo>
                      <a:pt x="358193" y="76481"/>
                      <a:pt x="357013" y="73104"/>
                      <a:pt x="355573" y="70004"/>
                    </a:cubicBezTo>
                    <a:cubicBezTo>
                      <a:pt x="354945" y="68619"/>
                      <a:pt x="354225" y="67383"/>
                      <a:pt x="353542" y="66017"/>
                    </a:cubicBezTo>
                    <a:cubicBezTo>
                      <a:pt x="351918" y="62676"/>
                      <a:pt x="350276" y="59373"/>
                      <a:pt x="348449" y="56309"/>
                    </a:cubicBezTo>
                    <a:cubicBezTo>
                      <a:pt x="348282" y="56032"/>
                      <a:pt x="348135" y="55829"/>
                      <a:pt x="347969" y="55589"/>
                    </a:cubicBezTo>
                    <a:cubicBezTo>
                      <a:pt x="343115" y="47672"/>
                      <a:pt x="337670" y="40548"/>
                      <a:pt x="331377" y="34383"/>
                    </a:cubicBezTo>
                    <a:cubicBezTo>
                      <a:pt x="330823" y="33867"/>
                      <a:pt x="330067" y="33516"/>
                      <a:pt x="329513" y="32944"/>
                    </a:cubicBezTo>
                    <a:cubicBezTo>
                      <a:pt x="324825" y="28533"/>
                      <a:pt x="319731" y="24713"/>
                      <a:pt x="314397" y="21298"/>
                    </a:cubicBezTo>
                    <a:cubicBezTo>
                      <a:pt x="313050" y="20431"/>
                      <a:pt x="311814" y="19434"/>
                      <a:pt x="310411" y="18640"/>
                    </a:cubicBezTo>
                    <a:cubicBezTo>
                      <a:pt x="304486" y="15226"/>
                      <a:pt x="298156" y="12476"/>
                      <a:pt x="291641" y="10040"/>
                    </a:cubicBezTo>
                    <a:cubicBezTo>
                      <a:pt x="289851" y="9412"/>
                      <a:pt x="288135" y="8656"/>
                      <a:pt x="286308" y="8084"/>
                    </a:cubicBezTo>
                    <a:cubicBezTo>
                      <a:pt x="279313" y="5814"/>
                      <a:pt x="271875" y="4190"/>
                      <a:pt x="264198" y="2916"/>
                    </a:cubicBezTo>
                    <a:cubicBezTo>
                      <a:pt x="262407" y="2639"/>
                      <a:pt x="260690" y="2233"/>
                      <a:pt x="258864" y="1993"/>
                    </a:cubicBezTo>
                    <a:cubicBezTo>
                      <a:pt x="250152" y="849"/>
                      <a:pt x="241091" y="277"/>
                      <a:pt x="231733" y="203"/>
                    </a:cubicBezTo>
                    <a:cubicBezTo>
                      <a:pt x="230736" y="166"/>
                      <a:pt x="229943" y="0"/>
                      <a:pt x="2289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4" y="520365"/>
                    </a:lnTo>
                    <a:lnTo>
                      <a:pt x="100364" y="313659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58" name="Freeform: Shape 90">
              <a:extLst>
                <a:ext uri="{FF2B5EF4-FFF2-40B4-BE49-F238E27FC236}">
                  <a16:creationId xmlns:a16="http://schemas.microsoft.com/office/drawing/2014/main" id="{27D09C03-818C-307B-10E9-5EAC6C0DC678}"/>
                </a:ext>
              </a:extLst>
            </p:cNvPr>
            <p:cNvSpPr/>
            <p:nvPr/>
          </p:nvSpPr>
          <p:spPr>
            <a:xfrm>
              <a:off x="10156253" y="4219892"/>
              <a:ext cx="460826" cy="520365"/>
            </a:xfrm>
            <a:custGeom>
              <a:avLst/>
              <a:gdLst>
                <a:gd name="connsiteX0" fmla="*/ 293191 w 460826"/>
                <a:gd name="connsiteY0" fmla="*/ 316907 h 520365"/>
                <a:gd name="connsiteX1" fmla="*/ 171917 w 460826"/>
                <a:gd name="connsiteY1" fmla="*/ 316907 h 520365"/>
                <a:gd name="connsiteX2" fmla="*/ 234722 w 460826"/>
                <a:gd name="connsiteY2" fmla="*/ 131222 h 520365"/>
                <a:gd name="connsiteX3" fmla="*/ 293191 w 460826"/>
                <a:gd name="connsiteY3" fmla="*/ 316907 h 520365"/>
                <a:gd name="connsiteX4" fmla="*/ 354059 w 460826"/>
                <a:gd name="connsiteY4" fmla="*/ 520365 h 520365"/>
                <a:gd name="connsiteX5" fmla="*/ 460827 w 460826"/>
                <a:gd name="connsiteY5" fmla="*/ 520365 h 520365"/>
                <a:gd name="connsiteX6" fmla="*/ 290570 w 460826"/>
                <a:gd name="connsiteY6" fmla="*/ 74 h 520365"/>
                <a:gd name="connsiteX7" fmla="*/ 290570 w 460826"/>
                <a:gd name="connsiteY7" fmla="*/ 0 h 520365"/>
                <a:gd name="connsiteX8" fmla="*/ 176679 w 460826"/>
                <a:gd name="connsiteY8" fmla="*/ 0 h 520365"/>
                <a:gd name="connsiteX9" fmla="*/ 37 w 460826"/>
                <a:gd name="connsiteY9" fmla="*/ 520199 h 520365"/>
                <a:gd name="connsiteX10" fmla="*/ 0 w 460826"/>
                <a:gd name="connsiteY10" fmla="*/ 520365 h 520365"/>
                <a:gd name="connsiteX11" fmla="*/ 107469 w 460826"/>
                <a:gd name="connsiteY11" fmla="*/ 520365 h 520365"/>
                <a:gd name="connsiteX12" fmla="*/ 145378 w 460826"/>
                <a:gd name="connsiteY12" fmla="*/ 405256 h 520365"/>
                <a:gd name="connsiteX13" fmla="*/ 316814 w 460826"/>
                <a:gd name="connsiteY13" fmla="*/ 405256 h 520365"/>
                <a:gd name="connsiteX14" fmla="*/ 354040 w 460826"/>
                <a:gd name="connsiteY14" fmla="*/ 520292 h 520365"/>
                <a:gd name="connsiteX15" fmla="*/ 354040 w 460826"/>
                <a:gd name="connsiteY15" fmla="*/ 520365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26" h="520365">
                  <a:moveTo>
                    <a:pt x="293191" y="316907"/>
                  </a:moveTo>
                  <a:lnTo>
                    <a:pt x="171917" y="316907"/>
                  </a:lnTo>
                  <a:lnTo>
                    <a:pt x="234722" y="131222"/>
                  </a:lnTo>
                  <a:lnTo>
                    <a:pt x="293191" y="316907"/>
                  </a:lnTo>
                  <a:close/>
                  <a:moveTo>
                    <a:pt x="354059" y="520365"/>
                  </a:moveTo>
                  <a:lnTo>
                    <a:pt x="460827" y="520365"/>
                  </a:lnTo>
                  <a:lnTo>
                    <a:pt x="290570" y="74"/>
                  </a:lnTo>
                  <a:lnTo>
                    <a:pt x="290570" y="0"/>
                  </a:lnTo>
                  <a:lnTo>
                    <a:pt x="176679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469" y="520365"/>
                  </a:lnTo>
                  <a:lnTo>
                    <a:pt x="145378" y="405256"/>
                  </a:lnTo>
                  <a:lnTo>
                    <a:pt x="316814" y="405256"/>
                  </a:lnTo>
                  <a:lnTo>
                    <a:pt x="354040" y="520292"/>
                  </a:lnTo>
                  <a:lnTo>
                    <a:pt x="354040" y="520365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form: Shape 91">
              <a:extLst>
                <a:ext uri="{FF2B5EF4-FFF2-40B4-BE49-F238E27FC236}">
                  <a16:creationId xmlns:a16="http://schemas.microsoft.com/office/drawing/2014/main" id="{729A3C75-9F07-BD1E-A4DF-E119F6D5933C}"/>
                </a:ext>
              </a:extLst>
            </p:cNvPr>
            <p:cNvSpPr/>
            <p:nvPr/>
          </p:nvSpPr>
          <p:spPr>
            <a:xfrm>
              <a:off x="10606080" y="4219892"/>
              <a:ext cx="387113" cy="520365"/>
            </a:xfrm>
            <a:custGeom>
              <a:avLst/>
              <a:gdLst>
                <a:gd name="connsiteX0" fmla="*/ 141649 w 387113"/>
                <a:gd name="connsiteY0" fmla="*/ 520365 h 520365"/>
                <a:gd name="connsiteX1" fmla="*/ 241976 w 387113"/>
                <a:gd name="connsiteY1" fmla="*/ 520365 h 520365"/>
                <a:gd name="connsiteX2" fmla="*/ 241976 w 387113"/>
                <a:gd name="connsiteY2" fmla="*/ 91892 h 520365"/>
                <a:gd name="connsiteX3" fmla="*/ 387114 w 387113"/>
                <a:gd name="connsiteY3" fmla="*/ 91892 h 520365"/>
                <a:gd name="connsiteX4" fmla="*/ 387114 w 387113"/>
                <a:gd name="connsiteY4" fmla="*/ 0 h 520365"/>
                <a:gd name="connsiteX5" fmla="*/ 0 w 387113"/>
                <a:gd name="connsiteY5" fmla="*/ 0 h 520365"/>
                <a:gd name="connsiteX6" fmla="*/ 0 w 387113"/>
                <a:gd name="connsiteY6" fmla="*/ 91892 h 520365"/>
                <a:gd name="connsiteX7" fmla="*/ 141649 w 387113"/>
                <a:gd name="connsiteY7" fmla="*/ 91892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113" h="520365">
                  <a:moveTo>
                    <a:pt x="141649" y="520365"/>
                  </a:moveTo>
                  <a:lnTo>
                    <a:pt x="241976" y="520365"/>
                  </a:lnTo>
                  <a:lnTo>
                    <a:pt x="241976" y="91892"/>
                  </a:lnTo>
                  <a:lnTo>
                    <a:pt x="387114" y="91892"/>
                  </a:lnTo>
                  <a:lnTo>
                    <a:pt x="387114" y="0"/>
                  </a:lnTo>
                  <a:lnTo>
                    <a:pt x="0" y="0"/>
                  </a:lnTo>
                  <a:lnTo>
                    <a:pt x="0" y="91892"/>
                  </a:lnTo>
                  <a:lnTo>
                    <a:pt x="141649" y="91892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form: Shape 92">
              <a:extLst>
                <a:ext uri="{FF2B5EF4-FFF2-40B4-BE49-F238E27FC236}">
                  <a16:creationId xmlns:a16="http://schemas.microsoft.com/office/drawing/2014/main" id="{A89E52A1-8439-1115-6AFE-9F5198BBF45B}"/>
                </a:ext>
              </a:extLst>
            </p:cNvPr>
            <p:cNvSpPr/>
            <p:nvPr/>
          </p:nvSpPr>
          <p:spPr>
            <a:xfrm>
              <a:off x="11076762" y="4219910"/>
              <a:ext cx="100326" cy="520365"/>
            </a:xfrm>
            <a:custGeom>
              <a:avLst/>
              <a:gdLst>
                <a:gd name="connsiteX0" fmla="*/ 0 w 100326"/>
                <a:gd name="connsiteY0" fmla="*/ 0 h 520365"/>
                <a:gd name="connsiteX1" fmla="*/ 100326 w 100326"/>
                <a:gd name="connsiteY1" fmla="*/ 0 h 520365"/>
                <a:gd name="connsiteX2" fmla="*/ 100326 w 100326"/>
                <a:gd name="connsiteY2" fmla="*/ 520366 h 520365"/>
                <a:gd name="connsiteX3" fmla="*/ 0 w 100326"/>
                <a:gd name="connsiteY3" fmla="*/ 520366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26" h="520365">
                  <a:moveTo>
                    <a:pt x="0" y="0"/>
                  </a:moveTo>
                  <a:lnTo>
                    <a:pt x="100326" y="0"/>
                  </a:lnTo>
                  <a:lnTo>
                    <a:pt x="100326" y="520366"/>
                  </a:lnTo>
                  <a:lnTo>
                    <a:pt x="0" y="520366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61" name="Graphic 4">
              <a:extLst>
                <a:ext uri="{FF2B5EF4-FFF2-40B4-BE49-F238E27FC236}">
                  <a16:creationId xmlns:a16="http://schemas.microsoft.com/office/drawing/2014/main" id="{80B7DAB0-298C-E070-C595-4315759AC1D1}"/>
                </a:ext>
              </a:extLst>
            </p:cNvPr>
            <p:cNvGrpSpPr/>
            <p:nvPr/>
          </p:nvGrpSpPr>
          <p:grpSpPr>
            <a:xfrm>
              <a:off x="11269091" y="4216367"/>
              <a:ext cx="420703" cy="526732"/>
              <a:chOff x="11269091" y="4216367"/>
              <a:chExt cx="420703" cy="526732"/>
            </a:xfrm>
            <a:solidFill>
              <a:srgbClr val="9C9B9B"/>
            </a:solidFill>
          </p:grpSpPr>
          <p:sp>
            <p:nvSpPr>
              <p:cNvPr id="101" name="Freeform: Shape 133">
                <a:extLst>
                  <a:ext uri="{FF2B5EF4-FFF2-40B4-BE49-F238E27FC236}">
                    <a16:creationId xmlns:a16="http://schemas.microsoft.com/office/drawing/2014/main" id="{6CAB0AA9-AAF2-2463-A45C-1B3B98B81944}"/>
                  </a:ext>
                </a:extLst>
              </p:cNvPr>
              <p:cNvSpPr/>
              <p:nvPr/>
            </p:nvSpPr>
            <p:spPr>
              <a:xfrm>
                <a:off x="11605026" y="4239381"/>
                <a:ext cx="8157" cy="5056"/>
              </a:xfrm>
              <a:custGeom>
                <a:avLst/>
                <a:gdLst>
                  <a:gd name="connsiteX0" fmla="*/ 0 w 8157"/>
                  <a:gd name="connsiteY0" fmla="*/ 0 h 5056"/>
                  <a:gd name="connsiteX1" fmla="*/ 8157 w 8157"/>
                  <a:gd name="connsiteY1" fmla="*/ 5057 h 5056"/>
                  <a:gd name="connsiteX2" fmla="*/ 0 w 8157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57" h="5056">
                    <a:moveTo>
                      <a:pt x="0" y="0"/>
                    </a:moveTo>
                    <a:cubicBezTo>
                      <a:pt x="2824" y="1587"/>
                      <a:pt x="5537" y="3267"/>
                      <a:pt x="8157" y="5057"/>
                    </a:cubicBezTo>
                    <a:cubicBezTo>
                      <a:pt x="5556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" name="Freeform: Shape 134">
                <a:extLst>
                  <a:ext uri="{FF2B5EF4-FFF2-40B4-BE49-F238E27FC236}">
                    <a16:creationId xmlns:a16="http://schemas.microsoft.com/office/drawing/2014/main" id="{35502208-6841-D596-5255-6A88FA5A0264}"/>
                  </a:ext>
                </a:extLst>
              </p:cNvPr>
              <p:cNvSpPr/>
              <p:nvPr/>
            </p:nvSpPr>
            <p:spPr>
              <a:xfrm>
                <a:off x="11579114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74" y="37"/>
                      <a:pt x="166" y="37"/>
                    </a:cubicBezTo>
                    <a:cubicBezTo>
                      <a:pt x="74" y="55"/>
                      <a:pt x="37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3" name="Freeform: Shape 135">
                <a:extLst>
                  <a:ext uri="{FF2B5EF4-FFF2-40B4-BE49-F238E27FC236}">
                    <a16:creationId xmlns:a16="http://schemas.microsoft.com/office/drawing/2014/main" id="{CAB61AA1-8E59-0124-102C-300B185C1CFD}"/>
                  </a:ext>
                </a:extLst>
              </p:cNvPr>
              <p:cNvSpPr/>
              <p:nvPr/>
            </p:nvSpPr>
            <p:spPr>
              <a:xfrm>
                <a:off x="11269091" y="4216367"/>
                <a:ext cx="420703" cy="526732"/>
              </a:xfrm>
              <a:custGeom>
                <a:avLst/>
                <a:gdLst>
                  <a:gd name="connsiteX0" fmla="*/ 389273 w 420703"/>
                  <a:gd name="connsiteY0" fmla="*/ 81132 h 526732"/>
                  <a:gd name="connsiteX1" fmla="*/ 387649 w 420703"/>
                  <a:gd name="connsiteY1" fmla="*/ 77626 h 526732"/>
                  <a:gd name="connsiteX2" fmla="*/ 389273 w 420703"/>
                  <a:gd name="connsiteY2" fmla="*/ 81132 h 526732"/>
                  <a:gd name="connsiteX3" fmla="*/ 399922 w 420703"/>
                  <a:gd name="connsiteY3" fmla="*/ 106878 h 526732"/>
                  <a:gd name="connsiteX4" fmla="*/ 397578 w 420703"/>
                  <a:gd name="connsiteY4" fmla="*/ 99791 h 526732"/>
                  <a:gd name="connsiteX5" fmla="*/ 399922 w 420703"/>
                  <a:gd name="connsiteY5" fmla="*/ 106878 h 526732"/>
                  <a:gd name="connsiteX6" fmla="*/ 413690 w 420703"/>
                  <a:gd name="connsiteY6" fmla="*/ 165199 h 526732"/>
                  <a:gd name="connsiteX7" fmla="*/ 412251 w 420703"/>
                  <a:gd name="connsiteY7" fmla="*/ 155104 h 526732"/>
                  <a:gd name="connsiteX8" fmla="*/ 413690 w 420703"/>
                  <a:gd name="connsiteY8" fmla="*/ 165199 h 526732"/>
                  <a:gd name="connsiteX9" fmla="*/ 417307 w 420703"/>
                  <a:gd name="connsiteY9" fmla="*/ 194341 h 526732"/>
                  <a:gd name="connsiteX10" fmla="*/ 416920 w 420703"/>
                  <a:gd name="connsiteY10" fmla="*/ 188971 h 526732"/>
                  <a:gd name="connsiteX11" fmla="*/ 417307 w 420703"/>
                  <a:gd name="connsiteY11" fmla="*/ 194341 h 526732"/>
                  <a:gd name="connsiteX12" fmla="*/ 407950 w 420703"/>
                  <a:gd name="connsiteY12" fmla="*/ 135116 h 526732"/>
                  <a:gd name="connsiteX13" fmla="*/ 405754 w 420703"/>
                  <a:gd name="connsiteY13" fmla="*/ 125482 h 526732"/>
                  <a:gd name="connsiteX14" fmla="*/ 407950 w 420703"/>
                  <a:gd name="connsiteY14" fmla="*/ 135116 h 526732"/>
                  <a:gd name="connsiteX15" fmla="*/ 412656 w 420703"/>
                  <a:gd name="connsiteY15" fmla="*/ 373548 h 526732"/>
                  <a:gd name="connsiteX16" fmla="*/ 413284 w 420703"/>
                  <a:gd name="connsiteY16" fmla="*/ 369137 h 526732"/>
                  <a:gd name="connsiteX17" fmla="*/ 412656 w 420703"/>
                  <a:gd name="connsiteY17" fmla="*/ 373548 h 526732"/>
                  <a:gd name="connsiteX18" fmla="*/ 406455 w 420703"/>
                  <a:gd name="connsiteY18" fmla="*/ 401989 h 526732"/>
                  <a:gd name="connsiteX19" fmla="*/ 407600 w 420703"/>
                  <a:gd name="connsiteY19" fmla="*/ 396858 h 526732"/>
                  <a:gd name="connsiteX20" fmla="*/ 406455 w 420703"/>
                  <a:gd name="connsiteY20" fmla="*/ 401989 h 526732"/>
                  <a:gd name="connsiteX21" fmla="*/ 398538 w 420703"/>
                  <a:gd name="connsiteY21" fmla="*/ 426812 h 526732"/>
                  <a:gd name="connsiteX22" fmla="*/ 399682 w 420703"/>
                  <a:gd name="connsiteY22" fmla="*/ 423306 h 526732"/>
                  <a:gd name="connsiteX23" fmla="*/ 398538 w 420703"/>
                  <a:gd name="connsiteY23" fmla="*/ 426812 h 526732"/>
                  <a:gd name="connsiteX24" fmla="*/ 388867 w 420703"/>
                  <a:gd name="connsiteY24" fmla="*/ 448369 h 526732"/>
                  <a:gd name="connsiteX25" fmla="*/ 389181 w 420703"/>
                  <a:gd name="connsiteY25" fmla="*/ 447686 h 526732"/>
                  <a:gd name="connsiteX26" fmla="*/ 388867 w 420703"/>
                  <a:gd name="connsiteY26" fmla="*/ 448369 h 526732"/>
                  <a:gd name="connsiteX27" fmla="*/ 12218 w 420703"/>
                  <a:gd name="connsiteY27" fmla="*/ 139287 h 526732"/>
                  <a:gd name="connsiteX28" fmla="*/ 15522 w 420703"/>
                  <a:gd name="connsiteY28" fmla="*/ 125039 h 526732"/>
                  <a:gd name="connsiteX29" fmla="*/ 12218 w 420703"/>
                  <a:gd name="connsiteY29" fmla="*/ 139287 h 526732"/>
                  <a:gd name="connsiteX30" fmla="*/ 6681 w 420703"/>
                  <a:gd name="connsiteY30" fmla="*/ 169370 h 526732"/>
                  <a:gd name="connsiteX31" fmla="*/ 8822 w 420703"/>
                  <a:gd name="connsiteY31" fmla="*/ 154661 h 526732"/>
                  <a:gd name="connsiteX32" fmla="*/ 6681 w 420703"/>
                  <a:gd name="connsiteY32" fmla="*/ 169370 h 526732"/>
                  <a:gd name="connsiteX33" fmla="*/ 3193 w 420703"/>
                  <a:gd name="connsiteY33" fmla="*/ 198641 h 526732"/>
                  <a:gd name="connsiteX34" fmla="*/ 3987 w 420703"/>
                  <a:gd name="connsiteY34" fmla="*/ 188731 h 526732"/>
                  <a:gd name="connsiteX35" fmla="*/ 3193 w 420703"/>
                  <a:gd name="connsiteY35" fmla="*/ 198641 h 526732"/>
                  <a:gd name="connsiteX36" fmla="*/ 20173 w 420703"/>
                  <a:gd name="connsiteY36" fmla="*/ 110662 h 526732"/>
                  <a:gd name="connsiteX37" fmla="*/ 23956 w 420703"/>
                  <a:gd name="connsiteY37" fmla="*/ 99478 h 526732"/>
                  <a:gd name="connsiteX38" fmla="*/ 20173 w 420703"/>
                  <a:gd name="connsiteY38" fmla="*/ 110662 h 526732"/>
                  <a:gd name="connsiteX39" fmla="*/ 34089 w 420703"/>
                  <a:gd name="connsiteY39" fmla="*/ 77515 h 526732"/>
                  <a:gd name="connsiteX40" fmla="*/ 30951 w 420703"/>
                  <a:gd name="connsiteY40" fmla="*/ 84122 h 526732"/>
                  <a:gd name="connsiteX41" fmla="*/ 34089 w 420703"/>
                  <a:gd name="connsiteY41" fmla="*/ 77515 h 526732"/>
                  <a:gd name="connsiteX42" fmla="*/ 86392 w 420703"/>
                  <a:gd name="connsiteY42" fmla="*/ 506431 h 526732"/>
                  <a:gd name="connsiteX43" fmla="*/ 84251 w 420703"/>
                  <a:gd name="connsiteY43" fmla="*/ 505158 h 526732"/>
                  <a:gd name="connsiteX44" fmla="*/ 86392 w 420703"/>
                  <a:gd name="connsiteY44" fmla="*/ 506431 h 526732"/>
                  <a:gd name="connsiteX45" fmla="*/ 103353 w 420703"/>
                  <a:gd name="connsiteY45" fmla="*/ 513592 h 526732"/>
                  <a:gd name="connsiteX46" fmla="*/ 99257 w 420703"/>
                  <a:gd name="connsiteY46" fmla="*/ 511913 h 526732"/>
                  <a:gd name="connsiteX47" fmla="*/ 103353 w 420703"/>
                  <a:gd name="connsiteY47" fmla="*/ 513592 h 526732"/>
                  <a:gd name="connsiteX48" fmla="*/ 121404 w 420703"/>
                  <a:gd name="connsiteY48" fmla="*/ 518852 h 526732"/>
                  <a:gd name="connsiteX49" fmla="*/ 119576 w 420703"/>
                  <a:gd name="connsiteY49" fmla="*/ 518372 h 526732"/>
                  <a:gd name="connsiteX50" fmla="*/ 121404 w 420703"/>
                  <a:gd name="connsiteY50" fmla="*/ 518852 h 526732"/>
                  <a:gd name="connsiteX51" fmla="*/ 296975 w 420703"/>
                  <a:gd name="connsiteY51" fmla="*/ 403539 h 526732"/>
                  <a:gd name="connsiteX52" fmla="*/ 294151 w 420703"/>
                  <a:gd name="connsiteY52" fmla="*/ 407157 h 526732"/>
                  <a:gd name="connsiteX53" fmla="*/ 291088 w 420703"/>
                  <a:gd name="connsiteY53" fmla="*/ 410903 h 526732"/>
                  <a:gd name="connsiteX54" fmla="*/ 288337 w 420703"/>
                  <a:gd name="connsiteY54" fmla="*/ 413561 h 526732"/>
                  <a:gd name="connsiteX55" fmla="*/ 283373 w 420703"/>
                  <a:gd name="connsiteY55" fmla="*/ 417861 h 526732"/>
                  <a:gd name="connsiteX56" fmla="*/ 280752 w 420703"/>
                  <a:gd name="connsiteY56" fmla="*/ 419725 h 526732"/>
                  <a:gd name="connsiteX57" fmla="*/ 275215 w 420703"/>
                  <a:gd name="connsiteY57" fmla="*/ 423103 h 526732"/>
                  <a:gd name="connsiteX58" fmla="*/ 270952 w 420703"/>
                  <a:gd name="connsiteY58" fmla="*/ 425207 h 526732"/>
                  <a:gd name="connsiteX59" fmla="*/ 266744 w 420703"/>
                  <a:gd name="connsiteY59" fmla="*/ 426960 h 526732"/>
                  <a:gd name="connsiteX60" fmla="*/ 258716 w 420703"/>
                  <a:gd name="connsiteY60" fmla="*/ 429618 h 526732"/>
                  <a:gd name="connsiteX61" fmla="*/ 257239 w 420703"/>
                  <a:gd name="connsiteY61" fmla="*/ 430024 h 526732"/>
                  <a:gd name="connsiteX62" fmla="*/ 210380 w 420703"/>
                  <a:gd name="connsiteY62" fmla="*/ 434841 h 526732"/>
                  <a:gd name="connsiteX63" fmla="*/ 157319 w 420703"/>
                  <a:gd name="connsiteY63" fmla="*/ 429193 h 526732"/>
                  <a:gd name="connsiteX64" fmla="*/ 156802 w 420703"/>
                  <a:gd name="connsiteY64" fmla="*/ 429082 h 526732"/>
                  <a:gd name="connsiteX65" fmla="*/ 121846 w 420703"/>
                  <a:gd name="connsiteY65" fmla="*/ 404333 h 526732"/>
                  <a:gd name="connsiteX66" fmla="*/ 108392 w 420703"/>
                  <a:gd name="connsiteY66" fmla="*/ 371389 h 526732"/>
                  <a:gd name="connsiteX67" fmla="*/ 108226 w 420703"/>
                  <a:gd name="connsiteY67" fmla="*/ 370799 h 526732"/>
                  <a:gd name="connsiteX68" fmla="*/ 100345 w 420703"/>
                  <a:gd name="connsiteY68" fmla="*/ 267261 h 526732"/>
                  <a:gd name="connsiteX69" fmla="*/ 126405 w 420703"/>
                  <a:gd name="connsiteY69" fmla="*/ 117491 h 526732"/>
                  <a:gd name="connsiteX70" fmla="*/ 210380 w 420703"/>
                  <a:gd name="connsiteY70" fmla="*/ 91837 h 526732"/>
                  <a:gd name="connsiteX71" fmla="*/ 295110 w 420703"/>
                  <a:gd name="connsiteY71" fmla="*/ 118801 h 526732"/>
                  <a:gd name="connsiteX72" fmla="*/ 320413 w 420703"/>
                  <a:gd name="connsiteY72" fmla="*/ 267242 h 526732"/>
                  <a:gd name="connsiteX73" fmla="*/ 296975 w 420703"/>
                  <a:gd name="connsiteY73" fmla="*/ 403539 h 526732"/>
                  <a:gd name="connsiteX74" fmla="*/ 45992 w 420703"/>
                  <a:gd name="connsiteY74" fmla="*/ 58708 h 526732"/>
                  <a:gd name="connsiteX75" fmla="*/ 45826 w 420703"/>
                  <a:gd name="connsiteY75" fmla="*/ 58911 h 526732"/>
                  <a:gd name="connsiteX76" fmla="*/ 45992 w 420703"/>
                  <a:gd name="connsiteY76" fmla="*/ 58708 h 526732"/>
                  <a:gd name="connsiteX77" fmla="*/ 36155 w 420703"/>
                  <a:gd name="connsiteY77" fmla="*/ 73787 h 526732"/>
                  <a:gd name="connsiteX78" fmla="*/ 34882 w 420703"/>
                  <a:gd name="connsiteY78" fmla="*/ 75817 h 526732"/>
                  <a:gd name="connsiteX79" fmla="*/ 24861 w 420703"/>
                  <a:gd name="connsiteY79" fmla="*/ 96931 h 526732"/>
                  <a:gd name="connsiteX80" fmla="*/ 24657 w 420703"/>
                  <a:gd name="connsiteY80" fmla="*/ 97374 h 526732"/>
                  <a:gd name="connsiteX81" fmla="*/ 0 w 420703"/>
                  <a:gd name="connsiteY81" fmla="*/ 267261 h 526732"/>
                  <a:gd name="connsiteX82" fmla="*/ 8434 w 420703"/>
                  <a:gd name="connsiteY82" fmla="*/ 378513 h 526732"/>
                  <a:gd name="connsiteX83" fmla="*/ 9302 w 420703"/>
                  <a:gd name="connsiteY83" fmla="*/ 382647 h 526732"/>
                  <a:gd name="connsiteX84" fmla="*/ 14673 w 420703"/>
                  <a:gd name="connsiteY84" fmla="*/ 406714 h 526732"/>
                  <a:gd name="connsiteX85" fmla="*/ 16739 w 420703"/>
                  <a:gd name="connsiteY85" fmla="*/ 413284 h 526732"/>
                  <a:gd name="connsiteX86" fmla="*/ 22701 w 420703"/>
                  <a:gd name="connsiteY86" fmla="*/ 431463 h 526732"/>
                  <a:gd name="connsiteX87" fmla="*/ 25654 w 420703"/>
                  <a:gd name="connsiteY87" fmla="*/ 438107 h 526732"/>
                  <a:gd name="connsiteX88" fmla="*/ 32501 w 420703"/>
                  <a:gd name="connsiteY88" fmla="*/ 452872 h 526732"/>
                  <a:gd name="connsiteX89" fmla="*/ 35528 w 420703"/>
                  <a:gd name="connsiteY89" fmla="*/ 457726 h 526732"/>
                  <a:gd name="connsiteX90" fmla="*/ 56881 w 420703"/>
                  <a:gd name="connsiteY90" fmla="*/ 485761 h 526732"/>
                  <a:gd name="connsiteX91" fmla="*/ 210380 w 420703"/>
                  <a:gd name="connsiteY91" fmla="*/ 526733 h 526732"/>
                  <a:gd name="connsiteX92" fmla="*/ 249838 w 420703"/>
                  <a:gd name="connsiteY92" fmla="*/ 525293 h 526732"/>
                  <a:gd name="connsiteX93" fmla="*/ 261336 w 420703"/>
                  <a:gd name="connsiteY93" fmla="*/ 524297 h 526732"/>
                  <a:gd name="connsiteX94" fmla="*/ 274108 w 420703"/>
                  <a:gd name="connsiteY94" fmla="*/ 522783 h 526732"/>
                  <a:gd name="connsiteX95" fmla="*/ 296975 w 420703"/>
                  <a:gd name="connsiteY95" fmla="*/ 518483 h 526732"/>
                  <a:gd name="connsiteX96" fmla="*/ 300869 w 420703"/>
                  <a:gd name="connsiteY96" fmla="*/ 517339 h 526732"/>
                  <a:gd name="connsiteX97" fmla="*/ 303526 w 420703"/>
                  <a:gd name="connsiteY97" fmla="*/ 516545 h 526732"/>
                  <a:gd name="connsiteX98" fmla="*/ 311278 w 420703"/>
                  <a:gd name="connsiteY98" fmla="*/ 514164 h 526732"/>
                  <a:gd name="connsiteX99" fmla="*/ 318162 w 420703"/>
                  <a:gd name="connsiteY99" fmla="*/ 511820 h 526732"/>
                  <a:gd name="connsiteX100" fmla="*/ 324844 w 420703"/>
                  <a:gd name="connsiteY100" fmla="*/ 509237 h 526732"/>
                  <a:gd name="connsiteX101" fmla="*/ 321373 w 420703"/>
                  <a:gd name="connsiteY101" fmla="*/ 510381 h 526732"/>
                  <a:gd name="connsiteX102" fmla="*/ 348190 w 420703"/>
                  <a:gd name="connsiteY102" fmla="*/ 495948 h 526732"/>
                  <a:gd name="connsiteX103" fmla="*/ 346639 w 420703"/>
                  <a:gd name="connsiteY103" fmla="*/ 497259 h 526732"/>
                  <a:gd name="connsiteX104" fmla="*/ 348744 w 420703"/>
                  <a:gd name="connsiteY104" fmla="*/ 495635 h 526732"/>
                  <a:gd name="connsiteX105" fmla="*/ 350367 w 420703"/>
                  <a:gd name="connsiteY105" fmla="*/ 494361 h 526732"/>
                  <a:gd name="connsiteX106" fmla="*/ 360555 w 420703"/>
                  <a:gd name="connsiteY106" fmla="*/ 485816 h 526732"/>
                  <a:gd name="connsiteX107" fmla="*/ 357732 w 420703"/>
                  <a:gd name="connsiteY107" fmla="*/ 488123 h 526732"/>
                  <a:gd name="connsiteX108" fmla="*/ 361589 w 420703"/>
                  <a:gd name="connsiteY108" fmla="*/ 484856 h 526732"/>
                  <a:gd name="connsiteX109" fmla="*/ 360555 w 420703"/>
                  <a:gd name="connsiteY109" fmla="*/ 485816 h 526732"/>
                  <a:gd name="connsiteX110" fmla="*/ 363822 w 420703"/>
                  <a:gd name="connsiteY110" fmla="*/ 483103 h 526732"/>
                  <a:gd name="connsiteX111" fmla="*/ 387889 w 420703"/>
                  <a:gd name="connsiteY111" fmla="*/ 450399 h 526732"/>
                  <a:gd name="connsiteX112" fmla="*/ 387999 w 420703"/>
                  <a:gd name="connsiteY112" fmla="*/ 450159 h 526732"/>
                  <a:gd name="connsiteX113" fmla="*/ 397467 w 420703"/>
                  <a:gd name="connsiteY113" fmla="*/ 429710 h 526732"/>
                  <a:gd name="connsiteX114" fmla="*/ 397745 w 420703"/>
                  <a:gd name="connsiteY114" fmla="*/ 429027 h 526732"/>
                  <a:gd name="connsiteX115" fmla="*/ 420704 w 420703"/>
                  <a:gd name="connsiteY115" fmla="*/ 267261 h 526732"/>
                  <a:gd name="connsiteX116" fmla="*/ 405145 w 420703"/>
                  <a:gd name="connsiteY116" fmla="*/ 122824 h 526732"/>
                  <a:gd name="connsiteX117" fmla="*/ 404868 w 420703"/>
                  <a:gd name="connsiteY117" fmla="*/ 121902 h 526732"/>
                  <a:gd name="connsiteX118" fmla="*/ 396877 w 420703"/>
                  <a:gd name="connsiteY118" fmla="*/ 97632 h 526732"/>
                  <a:gd name="connsiteX119" fmla="*/ 395640 w 420703"/>
                  <a:gd name="connsiteY119" fmla="*/ 94919 h 526732"/>
                  <a:gd name="connsiteX120" fmla="*/ 386800 w 420703"/>
                  <a:gd name="connsiteY120" fmla="*/ 75909 h 526732"/>
                  <a:gd name="connsiteX121" fmla="*/ 384844 w 420703"/>
                  <a:gd name="connsiteY121" fmla="*/ 72735 h 526732"/>
                  <a:gd name="connsiteX122" fmla="*/ 375025 w 420703"/>
                  <a:gd name="connsiteY122" fmla="*/ 57379 h 526732"/>
                  <a:gd name="connsiteX123" fmla="*/ 374822 w 420703"/>
                  <a:gd name="connsiteY123" fmla="*/ 57103 h 526732"/>
                  <a:gd name="connsiteX124" fmla="*/ 361902 w 420703"/>
                  <a:gd name="connsiteY124" fmla="*/ 42190 h 526732"/>
                  <a:gd name="connsiteX125" fmla="*/ 354945 w 420703"/>
                  <a:gd name="connsiteY125" fmla="*/ 36303 h 526732"/>
                  <a:gd name="connsiteX126" fmla="*/ 358489 w 420703"/>
                  <a:gd name="connsiteY126" fmla="*/ 39440 h 526732"/>
                  <a:gd name="connsiteX127" fmla="*/ 348983 w 420703"/>
                  <a:gd name="connsiteY127" fmla="*/ 31486 h 526732"/>
                  <a:gd name="connsiteX128" fmla="*/ 350497 w 420703"/>
                  <a:gd name="connsiteY128" fmla="*/ 32556 h 526732"/>
                  <a:gd name="connsiteX129" fmla="*/ 344056 w 420703"/>
                  <a:gd name="connsiteY129" fmla="*/ 28016 h 526732"/>
                  <a:gd name="connsiteX130" fmla="*/ 344776 w 420703"/>
                  <a:gd name="connsiteY130" fmla="*/ 28533 h 526732"/>
                  <a:gd name="connsiteX131" fmla="*/ 333684 w 420703"/>
                  <a:gd name="connsiteY131" fmla="*/ 21815 h 526732"/>
                  <a:gd name="connsiteX132" fmla="*/ 335917 w 420703"/>
                  <a:gd name="connsiteY132" fmla="*/ 23015 h 526732"/>
                  <a:gd name="connsiteX133" fmla="*/ 331266 w 420703"/>
                  <a:gd name="connsiteY133" fmla="*/ 20357 h 526732"/>
                  <a:gd name="connsiteX134" fmla="*/ 331155 w 420703"/>
                  <a:gd name="connsiteY134" fmla="*/ 20320 h 526732"/>
                  <a:gd name="connsiteX135" fmla="*/ 329162 w 420703"/>
                  <a:gd name="connsiteY135" fmla="*/ 19453 h 526732"/>
                  <a:gd name="connsiteX136" fmla="*/ 329402 w 420703"/>
                  <a:gd name="connsiteY136" fmla="*/ 19563 h 526732"/>
                  <a:gd name="connsiteX137" fmla="*/ 319768 w 420703"/>
                  <a:gd name="connsiteY137" fmla="*/ 15466 h 526732"/>
                  <a:gd name="connsiteX138" fmla="*/ 321798 w 420703"/>
                  <a:gd name="connsiteY138" fmla="*/ 16223 h 526732"/>
                  <a:gd name="connsiteX139" fmla="*/ 310189 w 420703"/>
                  <a:gd name="connsiteY139" fmla="*/ 11812 h 526732"/>
                  <a:gd name="connsiteX140" fmla="*/ 310706 w 420703"/>
                  <a:gd name="connsiteY140" fmla="*/ 12015 h 526732"/>
                  <a:gd name="connsiteX141" fmla="*/ 308602 w 420703"/>
                  <a:gd name="connsiteY141" fmla="*/ 11424 h 526732"/>
                  <a:gd name="connsiteX142" fmla="*/ 310042 w 420703"/>
                  <a:gd name="connsiteY142" fmla="*/ 11775 h 526732"/>
                  <a:gd name="connsiteX143" fmla="*/ 295443 w 420703"/>
                  <a:gd name="connsiteY143" fmla="*/ 7475 h 526732"/>
                  <a:gd name="connsiteX144" fmla="*/ 210398 w 420703"/>
                  <a:gd name="connsiteY144" fmla="*/ 0 h 526732"/>
                  <a:gd name="connsiteX145" fmla="*/ 60167 w 420703"/>
                  <a:gd name="connsiteY145" fmla="*/ 42209 h 526732"/>
                  <a:gd name="connsiteX146" fmla="*/ 47598 w 420703"/>
                  <a:gd name="connsiteY146" fmla="*/ 56531 h 526732"/>
                  <a:gd name="connsiteX147" fmla="*/ 46841 w 420703"/>
                  <a:gd name="connsiteY147" fmla="*/ 57398 h 526732"/>
                  <a:gd name="connsiteX148" fmla="*/ 36155 w 420703"/>
                  <a:gd name="connsiteY148" fmla="*/ 73787 h 52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420703" h="526732">
                    <a:moveTo>
                      <a:pt x="389273" y="81132"/>
                    </a:moveTo>
                    <a:cubicBezTo>
                      <a:pt x="388719" y="80025"/>
                      <a:pt x="388239" y="78715"/>
                      <a:pt x="387649" y="77626"/>
                    </a:cubicBezTo>
                    <a:cubicBezTo>
                      <a:pt x="388221" y="78715"/>
                      <a:pt x="388701" y="80025"/>
                      <a:pt x="389273" y="81132"/>
                    </a:cubicBezTo>
                    <a:moveTo>
                      <a:pt x="399922" y="106878"/>
                    </a:moveTo>
                    <a:cubicBezTo>
                      <a:pt x="399129" y="104571"/>
                      <a:pt x="398446" y="102025"/>
                      <a:pt x="397578" y="99791"/>
                    </a:cubicBezTo>
                    <a:cubicBezTo>
                      <a:pt x="398446" y="102025"/>
                      <a:pt x="399129" y="104571"/>
                      <a:pt x="399922" y="106878"/>
                    </a:cubicBezTo>
                    <a:moveTo>
                      <a:pt x="413690" y="165199"/>
                    </a:moveTo>
                    <a:cubicBezTo>
                      <a:pt x="413211" y="161896"/>
                      <a:pt x="412823" y="158315"/>
                      <a:pt x="412251" y="155104"/>
                    </a:cubicBezTo>
                    <a:cubicBezTo>
                      <a:pt x="412804" y="158315"/>
                      <a:pt x="413211" y="161896"/>
                      <a:pt x="413690" y="165199"/>
                    </a:cubicBezTo>
                    <a:moveTo>
                      <a:pt x="417307" y="194341"/>
                    </a:moveTo>
                    <a:cubicBezTo>
                      <a:pt x="417141" y="192625"/>
                      <a:pt x="417068" y="190687"/>
                      <a:pt x="416920" y="188971"/>
                    </a:cubicBezTo>
                    <a:cubicBezTo>
                      <a:pt x="417068" y="190687"/>
                      <a:pt x="417141" y="192606"/>
                      <a:pt x="417307" y="194341"/>
                    </a:cubicBezTo>
                    <a:moveTo>
                      <a:pt x="407950" y="135116"/>
                    </a:moveTo>
                    <a:cubicBezTo>
                      <a:pt x="407230" y="131979"/>
                      <a:pt x="406603" y="128509"/>
                      <a:pt x="405754" y="125482"/>
                    </a:cubicBezTo>
                    <a:cubicBezTo>
                      <a:pt x="406603" y="128564"/>
                      <a:pt x="407249" y="131942"/>
                      <a:pt x="407950" y="135116"/>
                    </a:cubicBezTo>
                    <a:moveTo>
                      <a:pt x="412656" y="373548"/>
                    </a:moveTo>
                    <a:cubicBezTo>
                      <a:pt x="412897" y="372164"/>
                      <a:pt x="413063" y="370559"/>
                      <a:pt x="413284" y="369137"/>
                    </a:cubicBezTo>
                    <a:cubicBezTo>
                      <a:pt x="413045" y="370559"/>
                      <a:pt x="412897" y="372146"/>
                      <a:pt x="412656" y="373548"/>
                    </a:cubicBezTo>
                    <a:moveTo>
                      <a:pt x="406455" y="401989"/>
                    </a:moveTo>
                    <a:cubicBezTo>
                      <a:pt x="406899" y="400365"/>
                      <a:pt x="407212" y="398519"/>
                      <a:pt x="407600" y="396858"/>
                    </a:cubicBezTo>
                    <a:cubicBezTo>
                      <a:pt x="407212" y="398519"/>
                      <a:pt x="406880" y="400347"/>
                      <a:pt x="406455" y="401989"/>
                    </a:cubicBezTo>
                    <a:moveTo>
                      <a:pt x="398538" y="426812"/>
                    </a:moveTo>
                    <a:cubicBezTo>
                      <a:pt x="398981" y="425742"/>
                      <a:pt x="399295" y="424431"/>
                      <a:pt x="399682" y="423306"/>
                    </a:cubicBezTo>
                    <a:cubicBezTo>
                      <a:pt x="399295" y="424413"/>
                      <a:pt x="398962" y="425687"/>
                      <a:pt x="398538" y="426812"/>
                    </a:cubicBezTo>
                    <a:moveTo>
                      <a:pt x="388867" y="448369"/>
                    </a:moveTo>
                    <a:cubicBezTo>
                      <a:pt x="388978" y="448166"/>
                      <a:pt x="389070" y="447889"/>
                      <a:pt x="389181" y="447686"/>
                    </a:cubicBezTo>
                    <a:cubicBezTo>
                      <a:pt x="389070" y="447889"/>
                      <a:pt x="388978" y="448166"/>
                      <a:pt x="388867" y="448369"/>
                    </a:cubicBezTo>
                    <a:moveTo>
                      <a:pt x="12218" y="139287"/>
                    </a:moveTo>
                    <a:cubicBezTo>
                      <a:pt x="13289" y="134470"/>
                      <a:pt x="14285" y="129542"/>
                      <a:pt x="15522" y="125039"/>
                    </a:cubicBezTo>
                    <a:cubicBezTo>
                      <a:pt x="14322" y="129505"/>
                      <a:pt x="13326" y="134489"/>
                      <a:pt x="12218" y="139287"/>
                    </a:cubicBezTo>
                    <a:moveTo>
                      <a:pt x="6681" y="169370"/>
                    </a:moveTo>
                    <a:cubicBezTo>
                      <a:pt x="7401" y="164442"/>
                      <a:pt x="7992" y="159349"/>
                      <a:pt x="8822" y="154661"/>
                    </a:cubicBezTo>
                    <a:cubicBezTo>
                      <a:pt x="7992" y="159312"/>
                      <a:pt x="7401" y="164479"/>
                      <a:pt x="6681" y="169370"/>
                    </a:cubicBezTo>
                    <a:moveTo>
                      <a:pt x="3193" y="198641"/>
                    </a:moveTo>
                    <a:cubicBezTo>
                      <a:pt x="3506" y="195375"/>
                      <a:pt x="3673" y="191886"/>
                      <a:pt x="3987" y="188731"/>
                    </a:cubicBezTo>
                    <a:cubicBezTo>
                      <a:pt x="3654" y="191850"/>
                      <a:pt x="3506" y="195375"/>
                      <a:pt x="3193" y="198641"/>
                    </a:cubicBezTo>
                    <a:moveTo>
                      <a:pt x="20173" y="110662"/>
                    </a:moveTo>
                    <a:cubicBezTo>
                      <a:pt x="21409" y="106915"/>
                      <a:pt x="22554" y="102984"/>
                      <a:pt x="23956" y="99478"/>
                    </a:cubicBezTo>
                    <a:cubicBezTo>
                      <a:pt x="22591" y="102984"/>
                      <a:pt x="21409" y="106915"/>
                      <a:pt x="20173" y="110662"/>
                    </a:cubicBezTo>
                    <a:moveTo>
                      <a:pt x="34089" y="77515"/>
                    </a:moveTo>
                    <a:cubicBezTo>
                      <a:pt x="32981" y="79545"/>
                      <a:pt x="32021" y="81926"/>
                      <a:pt x="30951" y="84122"/>
                    </a:cubicBezTo>
                    <a:cubicBezTo>
                      <a:pt x="32021" y="81944"/>
                      <a:pt x="32944" y="79582"/>
                      <a:pt x="34089" y="77515"/>
                    </a:cubicBezTo>
                    <a:moveTo>
                      <a:pt x="86392" y="506431"/>
                    </a:moveTo>
                    <a:cubicBezTo>
                      <a:pt x="85635" y="506025"/>
                      <a:pt x="85008" y="505564"/>
                      <a:pt x="84251" y="505158"/>
                    </a:cubicBezTo>
                    <a:cubicBezTo>
                      <a:pt x="85008" y="505564"/>
                      <a:pt x="85635" y="506044"/>
                      <a:pt x="86392" y="506431"/>
                    </a:cubicBezTo>
                    <a:moveTo>
                      <a:pt x="103353" y="513592"/>
                    </a:moveTo>
                    <a:cubicBezTo>
                      <a:pt x="101969" y="513112"/>
                      <a:pt x="100696" y="512448"/>
                      <a:pt x="99257" y="511913"/>
                    </a:cubicBezTo>
                    <a:cubicBezTo>
                      <a:pt x="100641" y="512448"/>
                      <a:pt x="101951" y="513131"/>
                      <a:pt x="103353" y="513592"/>
                    </a:cubicBezTo>
                    <a:moveTo>
                      <a:pt x="121404" y="518852"/>
                    </a:moveTo>
                    <a:cubicBezTo>
                      <a:pt x="120776" y="518741"/>
                      <a:pt x="120203" y="518502"/>
                      <a:pt x="119576" y="518372"/>
                    </a:cubicBezTo>
                    <a:cubicBezTo>
                      <a:pt x="120166" y="518502"/>
                      <a:pt x="120776" y="518723"/>
                      <a:pt x="121404" y="518852"/>
                    </a:cubicBezTo>
                    <a:moveTo>
                      <a:pt x="296975" y="403539"/>
                    </a:moveTo>
                    <a:cubicBezTo>
                      <a:pt x="296107" y="404776"/>
                      <a:pt x="295110" y="405920"/>
                      <a:pt x="294151" y="407157"/>
                    </a:cubicBezTo>
                    <a:cubicBezTo>
                      <a:pt x="293117" y="408430"/>
                      <a:pt x="292158" y="409741"/>
                      <a:pt x="291088" y="410903"/>
                    </a:cubicBezTo>
                    <a:cubicBezTo>
                      <a:pt x="290220" y="411826"/>
                      <a:pt x="289260" y="412693"/>
                      <a:pt x="288337" y="413561"/>
                    </a:cubicBezTo>
                    <a:cubicBezTo>
                      <a:pt x="286750" y="415074"/>
                      <a:pt x="285107" y="416551"/>
                      <a:pt x="283373" y="417861"/>
                    </a:cubicBezTo>
                    <a:cubicBezTo>
                      <a:pt x="282542" y="418489"/>
                      <a:pt x="281656" y="419135"/>
                      <a:pt x="280752" y="419725"/>
                    </a:cubicBezTo>
                    <a:cubicBezTo>
                      <a:pt x="278998" y="420925"/>
                      <a:pt x="277135" y="422032"/>
                      <a:pt x="275215" y="423103"/>
                    </a:cubicBezTo>
                    <a:cubicBezTo>
                      <a:pt x="273868" y="423822"/>
                      <a:pt x="272428" y="424542"/>
                      <a:pt x="270952" y="425207"/>
                    </a:cubicBezTo>
                    <a:cubicBezTo>
                      <a:pt x="269605" y="425834"/>
                      <a:pt x="268165" y="426406"/>
                      <a:pt x="266744" y="426960"/>
                    </a:cubicBezTo>
                    <a:cubicBezTo>
                      <a:pt x="264197" y="427920"/>
                      <a:pt x="261613" y="428824"/>
                      <a:pt x="258716" y="429618"/>
                    </a:cubicBezTo>
                    <a:cubicBezTo>
                      <a:pt x="258236" y="429728"/>
                      <a:pt x="257719" y="429895"/>
                      <a:pt x="257239" y="430024"/>
                    </a:cubicBezTo>
                    <a:cubicBezTo>
                      <a:pt x="245298" y="433087"/>
                      <a:pt x="230146" y="434841"/>
                      <a:pt x="210380" y="434841"/>
                    </a:cubicBezTo>
                    <a:cubicBezTo>
                      <a:pt x="189617" y="434841"/>
                      <a:pt x="171991" y="433567"/>
                      <a:pt x="157319" y="429193"/>
                    </a:cubicBezTo>
                    <a:cubicBezTo>
                      <a:pt x="157152" y="429156"/>
                      <a:pt x="157004" y="429119"/>
                      <a:pt x="156802" y="429082"/>
                    </a:cubicBezTo>
                    <a:cubicBezTo>
                      <a:pt x="142093" y="424634"/>
                      <a:pt x="130465" y="417031"/>
                      <a:pt x="121846" y="404333"/>
                    </a:cubicBezTo>
                    <a:cubicBezTo>
                      <a:pt x="116125" y="395862"/>
                      <a:pt x="111695" y="385231"/>
                      <a:pt x="108392" y="371389"/>
                    </a:cubicBezTo>
                    <a:cubicBezTo>
                      <a:pt x="108318" y="371186"/>
                      <a:pt x="108281" y="370983"/>
                      <a:pt x="108226" y="370799"/>
                    </a:cubicBezTo>
                    <a:cubicBezTo>
                      <a:pt x="102689" y="347323"/>
                      <a:pt x="100345" y="314545"/>
                      <a:pt x="100345" y="267261"/>
                    </a:cubicBezTo>
                    <a:cubicBezTo>
                      <a:pt x="100345" y="185962"/>
                      <a:pt x="108133" y="141206"/>
                      <a:pt x="126405" y="117491"/>
                    </a:cubicBezTo>
                    <a:cubicBezTo>
                      <a:pt x="144694" y="93738"/>
                      <a:pt x="174021" y="91837"/>
                      <a:pt x="210380" y="91837"/>
                    </a:cubicBezTo>
                    <a:cubicBezTo>
                      <a:pt x="252311" y="91837"/>
                      <a:pt x="278205" y="96137"/>
                      <a:pt x="295110" y="118801"/>
                    </a:cubicBezTo>
                    <a:cubicBezTo>
                      <a:pt x="312847" y="142591"/>
                      <a:pt x="320413" y="186977"/>
                      <a:pt x="320413" y="267242"/>
                    </a:cubicBezTo>
                    <a:cubicBezTo>
                      <a:pt x="320413" y="339184"/>
                      <a:pt x="313401" y="379953"/>
                      <a:pt x="296975" y="403539"/>
                    </a:cubicBezTo>
                    <a:moveTo>
                      <a:pt x="45992" y="58708"/>
                    </a:moveTo>
                    <a:cubicBezTo>
                      <a:pt x="45918" y="58782"/>
                      <a:pt x="45881" y="58875"/>
                      <a:pt x="45826" y="58911"/>
                    </a:cubicBezTo>
                    <a:cubicBezTo>
                      <a:pt x="45863" y="58875"/>
                      <a:pt x="45900" y="58782"/>
                      <a:pt x="45992" y="58708"/>
                    </a:cubicBezTo>
                    <a:moveTo>
                      <a:pt x="36155" y="73787"/>
                    </a:moveTo>
                    <a:cubicBezTo>
                      <a:pt x="35749" y="74507"/>
                      <a:pt x="35288" y="75097"/>
                      <a:pt x="34882" y="75817"/>
                    </a:cubicBezTo>
                    <a:cubicBezTo>
                      <a:pt x="31227" y="82332"/>
                      <a:pt x="27924" y="89419"/>
                      <a:pt x="24861" y="96931"/>
                    </a:cubicBezTo>
                    <a:cubicBezTo>
                      <a:pt x="24787" y="97097"/>
                      <a:pt x="24750" y="97208"/>
                      <a:pt x="24657" y="97374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4" y="347341"/>
                      <a:pt x="8434" y="378513"/>
                    </a:cubicBezTo>
                    <a:cubicBezTo>
                      <a:pt x="8675" y="379990"/>
                      <a:pt x="9025" y="381226"/>
                      <a:pt x="9302" y="382647"/>
                    </a:cubicBezTo>
                    <a:cubicBezTo>
                      <a:pt x="10889" y="391045"/>
                      <a:pt x="12643" y="399202"/>
                      <a:pt x="14673" y="406714"/>
                    </a:cubicBezTo>
                    <a:cubicBezTo>
                      <a:pt x="15300" y="409058"/>
                      <a:pt x="16057" y="411051"/>
                      <a:pt x="16739" y="413284"/>
                    </a:cubicBezTo>
                    <a:cubicBezTo>
                      <a:pt x="18604" y="419578"/>
                      <a:pt x="20486" y="425779"/>
                      <a:pt x="22701" y="431463"/>
                    </a:cubicBezTo>
                    <a:cubicBezTo>
                      <a:pt x="23624" y="433807"/>
                      <a:pt x="24694" y="435837"/>
                      <a:pt x="25654" y="438107"/>
                    </a:cubicBezTo>
                    <a:cubicBezTo>
                      <a:pt x="27850" y="443201"/>
                      <a:pt x="30028" y="448295"/>
                      <a:pt x="32501" y="452872"/>
                    </a:cubicBezTo>
                    <a:cubicBezTo>
                      <a:pt x="33460" y="454625"/>
                      <a:pt x="34531" y="456046"/>
                      <a:pt x="35528" y="457726"/>
                    </a:cubicBezTo>
                    <a:cubicBezTo>
                      <a:pt x="41858" y="468431"/>
                      <a:pt x="48816" y="477972"/>
                      <a:pt x="56881" y="485761"/>
                    </a:cubicBezTo>
                    <a:cubicBezTo>
                      <a:pt x="92206" y="519886"/>
                      <a:pt x="141760" y="526733"/>
                      <a:pt x="210380" y="526733"/>
                    </a:cubicBezTo>
                    <a:cubicBezTo>
                      <a:pt x="223594" y="526733"/>
                      <a:pt x="236753" y="526216"/>
                      <a:pt x="249838" y="525293"/>
                    </a:cubicBezTo>
                    <a:cubicBezTo>
                      <a:pt x="253732" y="525016"/>
                      <a:pt x="257553" y="524703"/>
                      <a:pt x="261336" y="524297"/>
                    </a:cubicBezTo>
                    <a:cubicBezTo>
                      <a:pt x="265637" y="523854"/>
                      <a:pt x="269881" y="523374"/>
                      <a:pt x="274108" y="522783"/>
                    </a:cubicBezTo>
                    <a:cubicBezTo>
                      <a:pt x="281989" y="521639"/>
                      <a:pt x="289666" y="520273"/>
                      <a:pt x="296975" y="518483"/>
                    </a:cubicBezTo>
                    <a:cubicBezTo>
                      <a:pt x="298285" y="518132"/>
                      <a:pt x="299596" y="517689"/>
                      <a:pt x="300869" y="517339"/>
                    </a:cubicBezTo>
                    <a:cubicBezTo>
                      <a:pt x="301792" y="517099"/>
                      <a:pt x="302660" y="516785"/>
                      <a:pt x="303526" y="516545"/>
                    </a:cubicBezTo>
                    <a:cubicBezTo>
                      <a:pt x="306277" y="515788"/>
                      <a:pt x="308769" y="514995"/>
                      <a:pt x="311278" y="514164"/>
                    </a:cubicBezTo>
                    <a:cubicBezTo>
                      <a:pt x="313622" y="513408"/>
                      <a:pt x="315929" y="512651"/>
                      <a:pt x="318162" y="511820"/>
                    </a:cubicBezTo>
                    <a:cubicBezTo>
                      <a:pt x="320432" y="510990"/>
                      <a:pt x="322739" y="510104"/>
                      <a:pt x="324844" y="509237"/>
                    </a:cubicBezTo>
                    <a:cubicBezTo>
                      <a:pt x="323736" y="509717"/>
                      <a:pt x="322500" y="509956"/>
                      <a:pt x="321373" y="510381"/>
                    </a:cubicBezTo>
                    <a:cubicBezTo>
                      <a:pt x="330879" y="506487"/>
                      <a:pt x="339903" y="501836"/>
                      <a:pt x="348190" y="495948"/>
                    </a:cubicBezTo>
                    <a:cubicBezTo>
                      <a:pt x="347673" y="496354"/>
                      <a:pt x="347157" y="496871"/>
                      <a:pt x="346639" y="497259"/>
                    </a:cubicBezTo>
                    <a:cubicBezTo>
                      <a:pt x="347396" y="496742"/>
                      <a:pt x="347987" y="496151"/>
                      <a:pt x="348744" y="495635"/>
                    </a:cubicBezTo>
                    <a:cubicBezTo>
                      <a:pt x="349298" y="495228"/>
                      <a:pt x="349851" y="494767"/>
                      <a:pt x="350367" y="494361"/>
                    </a:cubicBezTo>
                    <a:cubicBezTo>
                      <a:pt x="354059" y="491574"/>
                      <a:pt x="357455" y="488714"/>
                      <a:pt x="360555" y="485816"/>
                    </a:cubicBezTo>
                    <a:cubicBezTo>
                      <a:pt x="359632" y="486647"/>
                      <a:pt x="358655" y="487329"/>
                      <a:pt x="357732" y="488123"/>
                    </a:cubicBezTo>
                    <a:cubicBezTo>
                      <a:pt x="359005" y="487016"/>
                      <a:pt x="360352" y="486019"/>
                      <a:pt x="361589" y="484856"/>
                    </a:cubicBezTo>
                    <a:cubicBezTo>
                      <a:pt x="361238" y="485170"/>
                      <a:pt x="360870" y="485484"/>
                      <a:pt x="360555" y="485816"/>
                    </a:cubicBezTo>
                    <a:cubicBezTo>
                      <a:pt x="361589" y="484856"/>
                      <a:pt x="362788" y="484136"/>
                      <a:pt x="363822" y="483103"/>
                    </a:cubicBezTo>
                    <a:cubicBezTo>
                      <a:pt x="373013" y="473986"/>
                      <a:pt x="380968" y="463060"/>
                      <a:pt x="387889" y="450399"/>
                    </a:cubicBezTo>
                    <a:cubicBezTo>
                      <a:pt x="387926" y="450325"/>
                      <a:pt x="387962" y="450233"/>
                      <a:pt x="387999" y="450159"/>
                    </a:cubicBezTo>
                    <a:cubicBezTo>
                      <a:pt x="391469" y="443829"/>
                      <a:pt x="394570" y="437000"/>
                      <a:pt x="397467" y="429710"/>
                    </a:cubicBezTo>
                    <a:cubicBezTo>
                      <a:pt x="397541" y="429470"/>
                      <a:pt x="397671" y="429267"/>
                      <a:pt x="397745" y="429027"/>
                    </a:cubicBezTo>
                    <a:cubicBezTo>
                      <a:pt x="413211" y="389734"/>
                      <a:pt x="420704" y="336784"/>
                      <a:pt x="420704" y="267261"/>
                    </a:cubicBezTo>
                    <a:cubicBezTo>
                      <a:pt x="420704" y="208072"/>
                      <a:pt x="415572" y="160530"/>
                      <a:pt x="405145" y="122824"/>
                    </a:cubicBezTo>
                    <a:cubicBezTo>
                      <a:pt x="405071" y="122511"/>
                      <a:pt x="404942" y="122234"/>
                      <a:pt x="404868" y="121902"/>
                    </a:cubicBezTo>
                    <a:cubicBezTo>
                      <a:pt x="402451" y="113301"/>
                      <a:pt x="399811" y="105199"/>
                      <a:pt x="396877" y="97632"/>
                    </a:cubicBezTo>
                    <a:cubicBezTo>
                      <a:pt x="396470" y="96672"/>
                      <a:pt x="396046" y="95879"/>
                      <a:pt x="395640" y="94919"/>
                    </a:cubicBezTo>
                    <a:cubicBezTo>
                      <a:pt x="392890" y="88238"/>
                      <a:pt x="390030" y="81797"/>
                      <a:pt x="386800" y="75909"/>
                    </a:cubicBezTo>
                    <a:cubicBezTo>
                      <a:pt x="386210" y="74765"/>
                      <a:pt x="385490" y="73842"/>
                      <a:pt x="384844" y="72735"/>
                    </a:cubicBezTo>
                    <a:cubicBezTo>
                      <a:pt x="381706" y="67327"/>
                      <a:pt x="378513" y="62067"/>
                      <a:pt x="375025" y="57379"/>
                    </a:cubicBezTo>
                    <a:cubicBezTo>
                      <a:pt x="374951" y="57269"/>
                      <a:pt x="374859" y="57213"/>
                      <a:pt x="374822" y="57103"/>
                    </a:cubicBezTo>
                    <a:cubicBezTo>
                      <a:pt x="370762" y="51732"/>
                      <a:pt x="366516" y="46675"/>
                      <a:pt x="361902" y="42190"/>
                    </a:cubicBezTo>
                    <a:cubicBezTo>
                      <a:pt x="359762" y="40086"/>
                      <a:pt x="357288" y="38296"/>
                      <a:pt x="354945" y="36303"/>
                    </a:cubicBezTo>
                    <a:cubicBezTo>
                      <a:pt x="356145" y="37336"/>
                      <a:pt x="357325" y="38370"/>
                      <a:pt x="358489" y="39440"/>
                    </a:cubicBezTo>
                    <a:cubicBezTo>
                      <a:pt x="355388" y="36617"/>
                      <a:pt x="352250" y="33904"/>
                      <a:pt x="348983" y="31486"/>
                    </a:cubicBezTo>
                    <a:cubicBezTo>
                      <a:pt x="349464" y="31837"/>
                      <a:pt x="350017" y="32206"/>
                      <a:pt x="350497" y="32556"/>
                    </a:cubicBezTo>
                    <a:cubicBezTo>
                      <a:pt x="348430" y="30969"/>
                      <a:pt x="346234" y="29493"/>
                      <a:pt x="344056" y="28016"/>
                    </a:cubicBezTo>
                    <a:lnTo>
                      <a:pt x="344776" y="28533"/>
                    </a:lnTo>
                    <a:cubicBezTo>
                      <a:pt x="341195" y="26115"/>
                      <a:pt x="337504" y="23882"/>
                      <a:pt x="333684" y="21815"/>
                    </a:cubicBezTo>
                    <a:cubicBezTo>
                      <a:pt x="334440" y="22221"/>
                      <a:pt x="335197" y="22609"/>
                      <a:pt x="335917" y="23015"/>
                    </a:cubicBezTo>
                    <a:cubicBezTo>
                      <a:pt x="334366" y="22147"/>
                      <a:pt x="332853" y="21187"/>
                      <a:pt x="331266" y="20357"/>
                    </a:cubicBezTo>
                    <a:cubicBezTo>
                      <a:pt x="331229" y="20357"/>
                      <a:pt x="331192" y="20320"/>
                      <a:pt x="331155" y="20320"/>
                    </a:cubicBezTo>
                    <a:cubicBezTo>
                      <a:pt x="330527" y="20006"/>
                      <a:pt x="329808" y="19766"/>
                      <a:pt x="329162" y="19453"/>
                    </a:cubicBezTo>
                    <a:cubicBezTo>
                      <a:pt x="329236" y="19490"/>
                      <a:pt x="329328" y="19526"/>
                      <a:pt x="329402" y="19563"/>
                    </a:cubicBezTo>
                    <a:cubicBezTo>
                      <a:pt x="326265" y="18013"/>
                      <a:pt x="322998" y="16739"/>
                      <a:pt x="319768" y="15466"/>
                    </a:cubicBezTo>
                    <a:cubicBezTo>
                      <a:pt x="320413" y="15706"/>
                      <a:pt x="321152" y="15946"/>
                      <a:pt x="321798" y="16223"/>
                    </a:cubicBezTo>
                    <a:cubicBezTo>
                      <a:pt x="318052" y="14636"/>
                      <a:pt x="314195" y="13122"/>
                      <a:pt x="310189" y="11812"/>
                    </a:cubicBezTo>
                    <a:cubicBezTo>
                      <a:pt x="310392" y="11886"/>
                      <a:pt x="310503" y="11978"/>
                      <a:pt x="310706" y="12015"/>
                    </a:cubicBezTo>
                    <a:cubicBezTo>
                      <a:pt x="310023" y="11812"/>
                      <a:pt x="309322" y="11609"/>
                      <a:pt x="308602" y="11424"/>
                    </a:cubicBezTo>
                    <a:cubicBezTo>
                      <a:pt x="309045" y="11535"/>
                      <a:pt x="309599" y="11664"/>
                      <a:pt x="310042" y="11775"/>
                    </a:cubicBezTo>
                    <a:cubicBezTo>
                      <a:pt x="305317" y="10225"/>
                      <a:pt x="300573" y="8674"/>
                      <a:pt x="295443" y="7475"/>
                    </a:cubicBezTo>
                    <a:cubicBezTo>
                      <a:pt x="273204" y="2233"/>
                      <a:pt x="247753" y="0"/>
                      <a:pt x="210398" y="0"/>
                    </a:cubicBezTo>
                    <a:cubicBezTo>
                      <a:pt x="146392" y="0"/>
                      <a:pt x="96358" y="7161"/>
                      <a:pt x="60167" y="42209"/>
                    </a:cubicBezTo>
                    <a:cubicBezTo>
                      <a:pt x="55663" y="46546"/>
                      <a:pt x="51566" y="51437"/>
                      <a:pt x="47598" y="56531"/>
                    </a:cubicBezTo>
                    <a:cubicBezTo>
                      <a:pt x="47358" y="56844"/>
                      <a:pt x="47082" y="57084"/>
                      <a:pt x="46841" y="57398"/>
                    </a:cubicBezTo>
                    <a:cubicBezTo>
                      <a:pt x="43003" y="62455"/>
                      <a:pt x="39496" y="68010"/>
                      <a:pt x="36155" y="7378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4" name="Freeform: Shape 136">
                <a:extLst>
                  <a:ext uri="{FF2B5EF4-FFF2-40B4-BE49-F238E27FC236}">
                    <a16:creationId xmlns:a16="http://schemas.microsoft.com/office/drawing/2014/main" id="{9D3C776F-E93E-C055-3A0D-0E22C62FB2C2}"/>
                  </a:ext>
                </a:extLst>
              </p:cNvPr>
              <p:cNvSpPr/>
              <p:nvPr/>
            </p:nvSpPr>
            <p:spPr>
              <a:xfrm>
                <a:off x="11590889" y="4232590"/>
                <a:ext cx="7364" cy="3229"/>
              </a:xfrm>
              <a:custGeom>
                <a:avLst/>
                <a:gdLst>
                  <a:gd name="connsiteX0" fmla="*/ 0 w 7364"/>
                  <a:gd name="connsiteY0" fmla="*/ 0 h 3229"/>
                  <a:gd name="connsiteX1" fmla="*/ 7364 w 7364"/>
                  <a:gd name="connsiteY1" fmla="*/ 3230 h 3229"/>
                  <a:gd name="connsiteX2" fmla="*/ 0 w 7364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4" h="3229">
                    <a:moveTo>
                      <a:pt x="0" y="0"/>
                    </a:moveTo>
                    <a:cubicBezTo>
                      <a:pt x="2474" y="1033"/>
                      <a:pt x="4965" y="2067"/>
                      <a:pt x="7364" y="3230"/>
                    </a:cubicBezTo>
                    <a:cubicBezTo>
                      <a:pt x="5020" y="2104"/>
                      <a:pt x="2511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5" name="Freeform: Shape 137">
                <a:extLst>
                  <a:ext uri="{FF2B5EF4-FFF2-40B4-BE49-F238E27FC236}">
                    <a16:creationId xmlns:a16="http://schemas.microsoft.com/office/drawing/2014/main" id="{45EE29F6-3976-4DF5-6D53-D1DE57A9956F}"/>
                  </a:ext>
                </a:extLst>
              </p:cNvPr>
              <p:cNvSpPr/>
              <p:nvPr/>
            </p:nvSpPr>
            <p:spPr>
              <a:xfrm>
                <a:off x="11619625" y="4248923"/>
                <a:ext cx="4447" cy="3746"/>
              </a:xfrm>
              <a:custGeom>
                <a:avLst/>
                <a:gdLst>
                  <a:gd name="connsiteX0" fmla="*/ 0 w 4447"/>
                  <a:gd name="connsiteY0" fmla="*/ 0 h 3746"/>
                  <a:gd name="connsiteX1" fmla="*/ 4447 w 4447"/>
                  <a:gd name="connsiteY1" fmla="*/ 3747 h 3746"/>
                  <a:gd name="connsiteX2" fmla="*/ 0 w 4447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47" y="3747"/>
                    </a:cubicBezTo>
                    <a:cubicBezTo>
                      <a:pt x="2990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62" name="Freeform: Shape 94">
              <a:extLst>
                <a:ext uri="{FF2B5EF4-FFF2-40B4-BE49-F238E27FC236}">
                  <a16:creationId xmlns:a16="http://schemas.microsoft.com/office/drawing/2014/main" id="{318EA03A-C3D9-3036-77B4-5DB02CB7F2C2}"/>
                </a:ext>
              </a:extLst>
            </p:cNvPr>
            <p:cNvSpPr/>
            <p:nvPr/>
          </p:nvSpPr>
          <p:spPr>
            <a:xfrm>
              <a:off x="11781908" y="4219910"/>
              <a:ext cx="409260" cy="520365"/>
            </a:xfrm>
            <a:custGeom>
              <a:avLst/>
              <a:gdLst>
                <a:gd name="connsiteX0" fmla="*/ 308897 w 409260"/>
                <a:gd name="connsiteY0" fmla="*/ 0 h 520365"/>
                <a:gd name="connsiteX1" fmla="*/ 308897 w 409260"/>
                <a:gd name="connsiteY1" fmla="*/ 335787 h 520365"/>
                <a:gd name="connsiteX2" fmla="*/ 101674 w 409260"/>
                <a:gd name="connsiteY2" fmla="*/ 0 h 520365"/>
                <a:gd name="connsiteX3" fmla="*/ 0 w 409260"/>
                <a:gd name="connsiteY3" fmla="*/ 0 h 520365"/>
                <a:gd name="connsiteX4" fmla="*/ 0 w 409260"/>
                <a:gd name="connsiteY4" fmla="*/ 520365 h 520365"/>
                <a:gd name="connsiteX5" fmla="*/ 101028 w 409260"/>
                <a:gd name="connsiteY5" fmla="*/ 520365 h 520365"/>
                <a:gd name="connsiteX6" fmla="*/ 101028 w 409260"/>
                <a:gd name="connsiteY6" fmla="*/ 188103 h 520365"/>
                <a:gd name="connsiteX7" fmla="*/ 309027 w 409260"/>
                <a:gd name="connsiteY7" fmla="*/ 520365 h 520365"/>
                <a:gd name="connsiteX8" fmla="*/ 409261 w 409260"/>
                <a:gd name="connsiteY8" fmla="*/ 520365 h 520365"/>
                <a:gd name="connsiteX9" fmla="*/ 409261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897" y="0"/>
                  </a:moveTo>
                  <a:lnTo>
                    <a:pt x="308897" y="335787"/>
                  </a:ln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28" y="520365"/>
                  </a:lnTo>
                  <a:lnTo>
                    <a:pt x="101028" y="188103"/>
                  </a:lnTo>
                  <a:lnTo>
                    <a:pt x="309027" y="520365"/>
                  </a:lnTo>
                  <a:lnTo>
                    <a:pt x="409261" y="520365"/>
                  </a:lnTo>
                  <a:lnTo>
                    <a:pt x="409261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form: Shape 95">
              <a:extLst>
                <a:ext uri="{FF2B5EF4-FFF2-40B4-BE49-F238E27FC236}">
                  <a16:creationId xmlns:a16="http://schemas.microsoft.com/office/drawing/2014/main" id="{A83B049D-F747-EA8B-2F3D-B02EF1E83849}"/>
                </a:ext>
              </a:extLst>
            </p:cNvPr>
            <p:cNvSpPr/>
            <p:nvPr/>
          </p:nvSpPr>
          <p:spPr>
            <a:xfrm>
              <a:off x="3288517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3 w 100603"/>
                <a:gd name="connsiteY1" fmla="*/ 0 h 522598"/>
                <a:gd name="connsiteX2" fmla="*/ 100603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3" y="0"/>
                  </a:lnTo>
                  <a:lnTo>
                    <a:pt x="100603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form: Shape 96">
              <a:extLst>
                <a:ext uri="{FF2B5EF4-FFF2-40B4-BE49-F238E27FC236}">
                  <a16:creationId xmlns:a16="http://schemas.microsoft.com/office/drawing/2014/main" id="{001D1286-7AEE-B2B0-AD1E-0FE9E4253256}"/>
                </a:ext>
              </a:extLst>
            </p:cNvPr>
            <p:cNvSpPr/>
            <p:nvPr/>
          </p:nvSpPr>
          <p:spPr>
            <a:xfrm>
              <a:off x="3486328" y="5067703"/>
              <a:ext cx="410257" cy="522598"/>
            </a:xfrm>
            <a:custGeom>
              <a:avLst/>
              <a:gdLst>
                <a:gd name="connsiteX0" fmla="*/ 309654 w 410257"/>
                <a:gd name="connsiteY0" fmla="*/ 0 h 522598"/>
                <a:gd name="connsiteX1" fmla="*/ 309654 w 410257"/>
                <a:gd name="connsiteY1" fmla="*/ 337246 h 522598"/>
                <a:gd name="connsiteX2" fmla="*/ 101895 w 410257"/>
                <a:gd name="connsiteY2" fmla="*/ 0 h 522598"/>
                <a:gd name="connsiteX3" fmla="*/ 0 w 410257"/>
                <a:gd name="connsiteY3" fmla="*/ 0 h 522598"/>
                <a:gd name="connsiteX4" fmla="*/ 0 w 410257"/>
                <a:gd name="connsiteY4" fmla="*/ 522599 h 522598"/>
                <a:gd name="connsiteX5" fmla="*/ 101305 w 410257"/>
                <a:gd name="connsiteY5" fmla="*/ 522599 h 522598"/>
                <a:gd name="connsiteX6" fmla="*/ 101305 w 410257"/>
                <a:gd name="connsiteY6" fmla="*/ 188915 h 522598"/>
                <a:gd name="connsiteX7" fmla="*/ 309783 w 410257"/>
                <a:gd name="connsiteY7" fmla="*/ 522599 h 522598"/>
                <a:gd name="connsiteX8" fmla="*/ 410257 w 410257"/>
                <a:gd name="connsiteY8" fmla="*/ 522599 h 522598"/>
                <a:gd name="connsiteX9" fmla="*/ 410257 w 410257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7" h="522598">
                  <a:moveTo>
                    <a:pt x="309654" y="0"/>
                  </a:moveTo>
                  <a:lnTo>
                    <a:pt x="309654" y="337246"/>
                  </a:lnTo>
                  <a:lnTo>
                    <a:pt x="101895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05" y="522599"/>
                  </a:lnTo>
                  <a:lnTo>
                    <a:pt x="101305" y="188915"/>
                  </a:lnTo>
                  <a:lnTo>
                    <a:pt x="309783" y="522599"/>
                  </a:lnTo>
                  <a:lnTo>
                    <a:pt x="410257" y="522599"/>
                  </a:lnTo>
                  <a:lnTo>
                    <a:pt x="410257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65" name="Graphic 4">
              <a:extLst>
                <a:ext uri="{FF2B5EF4-FFF2-40B4-BE49-F238E27FC236}">
                  <a16:creationId xmlns:a16="http://schemas.microsoft.com/office/drawing/2014/main" id="{312017F5-ED99-68FC-B825-310AF400B94E}"/>
                </a:ext>
              </a:extLst>
            </p:cNvPr>
            <p:cNvGrpSpPr/>
            <p:nvPr/>
          </p:nvGrpSpPr>
          <p:grpSpPr>
            <a:xfrm>
              <a:off x="4142732" y="5061963"/>
              <a:ext cx="785725" cy="534059"/>
              <a:chOff x="4142732" y="5061963"/>
              <a:chExt cx="785725" cy="534059"/>
            </a:xfrm>
            <a:solidFill>
              <a:srgbClr val="9C9B9B"/>
            </a:solidFill>
          </p:grpSpPr>
          <p:sp>
            <p:nvSpPr>
              <p:cNvPr id="99" name="Freeform: Shape 131">
                <a:extLst>
                  <a:ext uri="{FF2B5EF4-FFF2-40B4-BE49-F238E27FC236}">
                    <a16:creationId xmlns:a16="http://schemas.microsoft.com/office/drawing/2014/main" id="{2D8167B2-1BD4-A2BF-0CAC-4BEC54A0D596}"/>
                  </a:ext>
                </a:extLst>
              </p:cNvPr>
              <p:cNvSpPr/>
              <p:nvPr/>
            </p:nvSpPr>
            <p:spPr>
              <a:xfrm>
                <a:off x="4142732" y="5063273"/>
                <a:ext cx="363656" cy="532749"/>
              </a:xfrm>
              <a:custGeom>
                <a:avLst/>
                <a:gdLst>
                  <a:gd name="connsiteX0" fmla="*/ 298396 w 363656"/>
                  <a:gd name="connsiteY0" fmla="*/ 518040 h 532749"/>
                  <a:gd name="connsiteX1" fmla="*/ 298433 w 363656"/>
                  <a:gd name="connsiteY1" fmla="*/ 518003 h 532749"/>
                  <a:gd name="connsiteX2" fmla="*/ 298396 w 363656"/>
                  <a:gd name="connsiteY2" fmla="*/ 518040 h 532749"/>
                  <a:gd name="connsiteX3" fmla="*/ 100751 w 363656"/>
                  <a:gd name="connsiteY3" fmla="*/ 315578 h 532749"/>
                  <a:gd name="connsiteX4" fmla="*/ 96728 w 363656"/>
                  <a:gd name="connsiteY4" fmla="*/ 314988 h 532749"/>
                  <a:gd name="connsiteX5" fmla="*/ 100751 w 363656"/>
                  <a:gd name="connsiteY5" fmla="*/ 315578 h 532749"/>
                  <a:gd name="connsiteX6" fmla="*/ 79693 w 363656"/>
                  <a:gd name="connsiteY6" fmla="*/ 310688 h 532749"/>
                  <a:gd name="connsiteX7" fmla="*/ 83513 w 363656"/>
                  <a:gd name="connsiteY7" fmla="*/ 311758 h 532749"/>
                  <a:gd name="connsiteX8" fmla="*/ 79693 w 363656"/>
                  <a:gd name="connsiteY8" fmla="*/ 310688 h 532749"/>
                  <a:gd name="connsiteX9" fmla="*/ 64504 w 363656"/>
                  <a:gd name="connsiteY9" fmla="*/ 304837 h 532749"/>
                  <a:gd name="connsiteX10" fmla="*/ 67734 w 363656"/>
                  <a:gd name="connsiteY10" fmla="*/ 306184 h 532749"/>
                  <a:gd name="connsiteX11" fmla="*/ 64504 w 363656"/>
                  <a:gd name="connsiteY11" fmla="*/ 304837 h 532749"/>
                  <a:gd name="connsiteX12" fmla="*/ 51068 w 363656"/>
                  <a:gd name="connsiteY12" fmla="*/ 297473 h 532749"/>
                  <a:gd name="connsiteX13" fmla="*/ 53578 w 363656"/>
                  <a:gd name="connsiteY13" fmla="*/ 298949 h 532749"/>
                  <a:gd name="connsiteX14" fmla="*/ 51068 w 363656"/>
                  <a:gd name="connsiteY14" fmla="*/ 297473 h 532749"/>
                  <a:gd name="connsiteX15" fmla="*/ 39293 w 363656"/>
                  <a:gd name="connsiteY15" fmla="*/ 288651 h 532749"/>
                  <a:gd name="connsiteX16" fmla="*/ 40917 w 363656"/>
                  <a:gd name="connsiteY16" fmla="*/ 289998 h 532749"/>
                  <a:gd name="connsiteX17" fmla="*/ 39293 w 363656"/>
                  <a:gd name="connsiteY17" fmla="*/ 288651 h 532749"/>
                  <a:gd name="connsiteX18" fmla="*/ 29179 w 363656"/>
                  <a:gd name="connsiteY18" fmla="*/ 278463 h 532749"/>
                  <a:gd name="connsiteX19" fmla="*/ 29345 w 363656"/>
                  <a:gd name="connsiteY19" fmla="*/ 278629 h 532749"/>
                  <a:gd name="connsiteX20" fmla="*/ 29179 w 363656"/>
                  <a:gd name="connsiteY20" fmla="*/ 278463 h 532749"/>
                  <a:gd name="connsiteX21" fmla="*/ 23144 w 363656"/>
                  <a:gd name="connsiteY21" fmla="*/ 48391 h 532749"/>
                  <a:gd name="connsiteX22" fmla="*/ 22387 w 363656"/>
                  <a:gd name="connsiteY22" fmla="*/ 49591 h 532749"/>
                  <a:gd name="connsiteX23" fmla="*/ 23144 w 363656"/>
                  <a:gd name="connsiteY23" fmla="*/ 48391 h 532749"/>
                  <a:gd name="connsiteX24" fmla="*/ 138494 w 363656"/>
                  <a:gd name="connsiteY24" fmla="*/ 93387 h 532749"/>
                  <a:gd name="connsiteX25" fmla="*/ 141206 w 363656"/>
                  <a:gd name="connsiteY25" fmla="*/ 93036 h 532749"/>
                  <a:gd name="connsiteX26" fmla="*/ 138494 w 363656"/>
                  <a:gd name="connsiteY26" fmla="*/ 93387 h 532749"/>
                  <a:gd name="connsiteX27" fmla="*/ 125962 w 363656"/>
                  <a:gd name="connsiteY27" fmla="*/ 96174 h 532749"/>
                  <a:gd name="connsiteX28" fmla="*/ 129543 w 363656"/>
                  <a:gd name="connsiteY28" fmla="*/ 94974 h 532749"/>
                  <a:gd name="connsiteX29" fmla="*/ 125962 w 363656"/>
                  <a:gd name="connsiteY29" fmla="*/ 96174 h 532749"/>
                  <a:gd name="connsiteX30" fmla="*/ 116051 w 363656"/>
                  <a:gd name="connsiteY30" fmla="*/ 101102 h 532749"/>
                  <a:gd name="connsiteX31" fmla="*/ 119429 w 363656"/>
                  <a:gd name="connsiteY31" fmla="*/ 98758 h 532749"/>
                  <a:gd name="connsiteX32" fmla="*/ 116051 w 363656"/>
                  <a:gd name="connsiteY32" fmla="*/ 101102 h 532749"/>
                  <a:gd name="connsiteX33" fmla="*/ 110090 w 363656"/>
                  <a:gd name="connsiteY33" fmla="*/ 106343 h 532749"/>
                  <a:gd name="connsiteX34" fmla="*/ 111050 w 363656"/>
                  <a:gd name="connsiteY34" fmla="*/ 105107 h 532749"/>
                  <a:gd name="connsiteX35" fmla="*/ 110090 w 363656"/>
                  <a:gd name="connsiteY35" fmla="*/ 106343 h 532749"/>
                  <a:gd name="connsiteX36" fmla="*/ 104719 w 363656"/>
                  <a:gd name="connsiteY36" fmla="*/ 115571 h 532749"/>
                  <a:gd name="connsiteX37" fmla="*/ 105513 w 363656"/>
                  <a:gd name="connsiteY37" fmla="*/ 113707 h 532749"/>
                  <a:gd name="connsiteX38" fmla="*/ 104719 w 363656"/>
                  <a:gd name="connsiteY38" fmla="*/ 115571 h 532749"/>
                  <a:gd name="connsiteX39" fmla="*/ 101582 w 363656"/>
                  <a:gd name="connsiteY39" fmla="*/ 127346 h 532749"/>
                  <a:gd name="connsiteX40" fmla="*/ 101859 w 363656"/>
                  <a:gd name="connsiteY40" fmla="*/ 125962 h 532749"/>
                  <a:gd name="connsiteX41" fmla="*/ 101582 w 363656"/>
                  <a:gd name="connsiteY41" fmla="*/ 127346 h 532749"/>
                  <a:gd name="connsiteX42" fmla="*/ 271949 w 363656"/>
                  <a:gd name="connsiteY42" fmla="*/ 221785 h 532749"/>
                  <a:gd name="connsiteX43" fmla="*/ 270158 w 363656"/>
                  <a:gd name="connsiteY43" fmla="*/ 221508 h 532749"/>
                  <a:gd name="connsiteX44" fmla="*/ 271949 w 363656"/>
                  <a:gd name="connsiteY44" fmla="*/ 221785 h 532749"/>
                  <a:gd name="connsiteX45" fmla="*/ 8896 w 363656"/>
                  <a:gd name="connsiteY45" fmla="*/ 76758 h 532749"/>
                  <a:gd name="connsiteX46" fmla="*/ 10575 w 363656"/>
                  <a:gd name="connsiteY46" fmla="*/ 71702 h 532749"/>
                  <a:gd name="connsiteX47" fmla="*/ 8896 w 363656"/>
                  <a:gd name="connsiteY47" fmla="*/ 76758 h 532749"/>
                  <a:gd name="connsiteX48" fmla="*/ 5112 w 363656"/>
                  <a:gd name="connsiteY48" fmla="*/ 89733 h 532749"/>
                  <a:gd name="connsiteX49" fmla="*/ 5980 w 363656"/>
                  <a:gd name="connsiteY49" fmla="*/ 85635 h 532749"/>
                  <a:gd name="connsiteX50" fmla="*/ 5112 w 363656"/>
                  <a:gd name="connsiteY50" fmla="*/ 89733 h 532749"/>
                  <a:gd name="connsiteX51" fmla="*/ 14396 w 363656"/>
                  <a:gd name="connsiteY51" fmla="*/ 63396 h 532749"/>
                  <a:gd name="connsiteX52" fmla="*/ 16297 w 363656"/>
                  <a:gd name="connsiteY52" fmla="*/ 59373 h 532749"/>
                  <a:gd name="connsiteX53" fmla="*/ 14396 w 363656"/>
                  <a:gd name="connsiteY53" fmla="*/ 63396 h 532749"/>
                  <a:gd name="connsiteX54" fmla="*/ 286621 w 363656"/>
                  <a:gd name="connsiteY54" fmla="*/ 225679 h 532749"/>
                  <a:gd name="connsiteX55" fmla="*/ 283834 w 363656"/>
                  <a:gd name="connsiteY55" fmla="*/ 224886 h 532749"/>
                  <a:gd name="connsiteX56" fmla="*/ 286621 w 363656"/>
                  <a:gd name="connsiteY56" fmla="*/ 225679 h 532749"/>
                  <a:gd name="connsiteX57" fmla="*/ 299872 w 363656"/>
                  <a:gd name="connsiteY57" fmla="*/ 231013 h 532749"/>
                  <a:gd name="connsiteX58" fmla="*/ 297159 w 363656"/>
                  <a:gd name="connsiteY58" fmla="*/ 229869 h 532749"/>
                  <a:gd name="connsiteX59" fmla="*/ 299872 w 363656"/>
                  <a:gd name="connsiteY59" fmla="*/ 231013 h 532749"/>
                  <a:gd name="connsiteX60" fmla="*/ 311721 w 363656"/>
                  <a:gd name="connsiteY60" fmla="*/ 237731 h 532749"/>
                  <a:gd name="connsiteX61" fmla="*/ 309617 w 363656"/>
                  <a:gd name="connsiteY61" fmla="*/ 236458 h 532749"/>
                  <a:gd name="connsiteX62" fmla="*/ 311721 w 363656"/>
                  <a:gd name="connsiteY62" fmla="*/ 237731 h 532749"/>
                  <a:gd name="connsiteX63" fmla="*/ 322296 w 363656"/>
                  <a:gd name="connsiteY63" fmla="*/ 245722 h 532749"/>
                  <a:gd name="connsiteX64" fmla="*/ 321263 w 363656"/>
                  <a:gd name="connsiteY64" fmla="*/ 244929 h 532749"/>
                  <a:gd name="connsiteX65" fmla="*/ 322296 w 363656"/>
                  <a:gd name="connsiteY65" fmla="*/ 245722 h 532749"/>
                  <a:gd name="connsiteX66" fmla="*/ 324843 w 363656"/>
                  <a:gd name="connsiteY66" fmla="*/ 247956 h 532749"/>
                  <a:gd name="connsiteX67" fmla="*/ 323976 w 363656"/>
                  <a:gd name="connsiteY67" fmla="*/ 247033 h 532749"/>
                  <a:gd name="connsiteX68" fmla="*/ 315191 w 363656"/>
                  <a:gd name="connsiteY68" fmla="*/ 240038 h 532749"/>
                  <a:gd name="connsiteX69" fmla="*/ 313641 w 363656"/>
                  <a:gd name="connsiteY69" fmla="*/ 238838 h 532749"/>
                  <a:gd name="connsiteX70" fmla="*/ 303730 w 363656"/>
                  <a:gd name="connsiteY70" fmla="*/ 232914 h 532749"/>
                  <a:gd name="connsiteX71" fmla="*/ 301976 w 363656"/>
                  <a:gd name="connsiteY71" fmla="*/ 231917 h 532749"/>
                  <a:gd name="connsiteX72" fmla="*/ 290552 w 363656"/>
                  <a:gd name="connsiteY72" fmla="*/ 226990 h 532749"/>
                  <a:gd name="connsiteX73" fmla="*/ 288836 w 363656"/>
                  <a:gd name="connsiteY73" fmla="*/ 226307 h 532749"/>
                  <a:gd name="connsiteX74" fmla="*/ 275068 w 363656"/>
                  <a:gd name="connsiteY74" fmla="*/ 222376 h 532749"/>
                  <a:gd name="connsiteX75" fmla="*/ 274274 w 363656"/>
                  <a:gd name="connsiteY75" fmla="*/ 222173 h 532749"/>
                  <a:gd name="connsiteX76" fmla="*/ 239466 w 363656"/>
                  <a:gd name="connsiteY76" fmla="*/ 218518 h 532749"/>
                  <a:gd name="connsiteX77" fmla="*/ 156341 w 363656"/>
                  <a:gd name="connsiteY77" fmla="*/ 218518 h 532749"/>
                  <a:gd name="connsiteX78" fmla="*/ 124283 w 363656"/>
                  <a:gd name="connsiteY78" fmla="*/ 214698 h 532749"/>
                  <a:gd name="connsiteX79" fmla="*/ 121570 w 363656"/>
                  <a:gd name="connsiteY79" fmla="*/ 213904 h 532749"/>
                  <a:gd name="connsiteX80" fmla="*/ 115405 w 363656"/>
                  <a:gd name="connsiteY80" fmla="*/ 210398 h 532749"/>
                  <a:gd name="connsiteX81" fmla="*/ 113892 w 363656"/>
                  <a:gd name="connsiteY81" fmla="*/ 209475 h 532749"/>
                  <a:gd name="connsiteX82" fmla="*/ 100530 w 363656"/>
                  <a:gd name="connsiteY82" fmla="*/ 168632 h 532749"/>
                  <a:gd name="connsiteX83" fmla="*/ 100530 w 363656"/>
                  <a:gd name="connsiteY83" fmla="*/ 142941 h 532749"/>
                  <a:gd name="connsiteX84" fmla="*/ 100881 w 363656"/>
                  <a:gd name="connsiteY84" fmla="*/ 136371 h 532749"/>
                  <a:gd name="connsiteX85" fmla="*/ 101397 w 363656"/>
                  <a:gd name="connsiteY85" fmla="*/ 129136 h 532749"/>
                  <a:gd name="connsiteX86" fmla="*/ 102634 w 363656"/>
                  <a:gd name="connsiteY86" fmla="*/ 123046 h 532749"/>
                  <a:gd name="connsiteX87" fmla="*/ 104221 w 363656"/>
                  <a:gd name="connsiteY87" fmla="*/ 117325 h 532749"/>
                  <a:gd name="connsiteX88" fmla="*/ 106251 w 363656"/>
                  <a:gd name="connsiteY88" fmla="*/ 112470 h 532749"/>
                  <a:gd name="connsiteX89" fmla="*/ 108835 w 363656"/>
                  <a:gd name="connsiteY89" fmla="*/ 108336 h 532749"/>
                  <a:gd name="connsiteX90" fmla="*/ 111769 w 363656"/>
                  <a:gd name="connsiteY90" fmla="*/ 104553 h 532749"/>
                  <a:gd name="connsiteX91" fmla="*/ 113763 w 363656"/>
                  <a:gd name="connsiteY91" fmla="*/ 102929 h 532749"/>
                  <a:gd name="connsiteX92" fmla="*/ 120370 w 363656"/>
                  <a:gd name="connsiteY92" fmla="*/ 98389 h 532749"/>
                  <a:gd name="connsiteX93" fmla="*/ 123028 w 363656"/>
                  <a:gd name="connsiteY93" fmla="*/ 97318 h 532749"/>
                  <a:gd name="connsiteX94" fmla="*/ 131185 w 363656"/>
                  <a:gd name="connsiteY94" fmla="*/ 94698 h 532749"/>
                  <a:gd name="connsiteX95" fmla="*/ 134175 w 363656"/>
                  <a:gd name="connsiteY95" fmla="*/ 94144 h 532749"/>
                  <a:gd name="connsiteX96" fmla="*/ 144362 w 363656"/>
                  <a:gd name="connsiteY96" fmla="*/ 92834 h 532749"/>
                  <a:gd name="connsiteX97" fmla="*/ 146559 w 363656"/>
                  <a:gd name="connsiteY97" fmla="*/ 92723 h 532749"/>
                  <a:gd name="connsiteX98" fmla="*/ 159847 w 363656"/>
                  <a:gd name="connsiteY98" fmla="*/ 92317 h 532749"/>
                  <a:gd name="connsiteX99" fmla="*/ 169241 w 363656"/>
                  <a:gd name="connsiteY99" fmla="*/ 92391 h 532749"/>
                  <a:gd name="connsiteX100" fmla="*/ 344905 w 363656"/>
                  <a:gd name="connsiteY100" fmla="*/ 99514 h 532749"/>
                  <a:gd name="connsiteX101" fmla="*/ 345016 w 363656"/>
                  <a:gd name="connsiteY101" fmla="*/ 99551 h 532749"/>
                  <a:gd name="connsiteX102" fmla="*/ 345016 w 363656"/>
                  <a:gd name="connsiteY102" fmla="*/ 20837 h 532749"/>
                  <a:gd name="connsiteX103" fmla="*/ 344905 w 363656"/>
                  <a:gd name="connsiteY103" fmla="*/ 20800 h 532749"/>
                  <a:gd name="connsiteX104" fmla="*/ 170884 w 363656"/>
                  <a:gd name="connsiteY104" fmla="*/ 203 h 532749"/>
                  <a:gd name="connsiteX105" fmla="*/ 170330 w 363656"/>
                  <a:gd name="connsiteY105" fmla="*/ 203 h 532749"/>
                  <a:gd name="connsiteX106" fmla="*/ 155252 w 363656"/>
                  <a:gd name="connsiteY106" fmla="*/ 0 h 532749"/>
                  <a:gd name="connsiteX107" fmla="*/ 142000 w 363656"/>
                  <a:gd name="connsiteY107" fmla="*/ 111 h 532749"/>
                  <a:gd name="connsiteX108" fmla="*/ 138217 w 363656"/>
                  <a:gd name="connsiteY108" fmla="*/ 388 h 532749"/>
                  <a:gd name="connsiteX109" fmla="*/ 112766 w 363656"/>
                  <a:gd name="connsiteY109" fmla="*/ 2215 h 532749"/>
                  <a:gd name="connsiteX110" fmla="*/ 106842 w 363656"/>
                  <a:gd name="connsiteY110" fmla="*/ 3137 h 532749"/>
                  <a:gd name="connsiteX111" fmla="*/ 85433 w 363656"/>
                  <a:gd name="connsiteY111" fmla="*/ 7512 h 532749"/>
                  <a:gd name="connsiteX112" fmla="*/ 80025 w 363656"/>
                  <a:gd name="connsiteY112" fmla="*/ 9265 h 532749"/>
                  <a:gd name="connsiteX113" fmla="*/ 61643 w 363656"/>
                  <a:gd name="connsiteY113" fmla="*/ 16352 h 532749"/>
                  <a:gd name="connsiteX114" fmla="*/ 57509 w 363656"/>
                  <a:gd name="connsiteY114" fmla="*/ 18659 h 532749"/>
                  <a:gd name="connsiteX115" fmla="*/ 42800 w 363656"/>
                  <a:gd name="connsiteY115" fmla="*/ 28090 h 532749"/>
                  <a:gd name="connsiteX116" fmla="*/ 40843 w 363656"/>
                  <a:gd name="connsiteY116" fmla="*/ 29326 h 532749"/>
                  <a:gd name="connsiteX117" fmla="*/ 0 w 363656"/>
                  <a:gd name="connsiteY117" fmla="*/ 135134 h 532749"/>
                  <a:gd name="connsiteX118" fmla="*/ 0 w 363656"/>
                  <a:gd name="connsiteY118" fmla="*/ 180075 h 532749"/>
                  <a:gd name="connsiteX119" fmla="*/ 20173 w 363656"/>
                  <a:gd name="connsiteY119" fmla="*/ 266467 h 532749"/>
                  <a:gd name="connsiteX120" fmla="*/ 25820 w 363656"/>
                  <a:gd name="connsiteY120" fmla="*/ 274219 h 532749"/>
                  <a:gd name="connsiteX121" fmla="*/ 28016 w 363656"/>
                  <a:gd name="connsiteY121" fmla="*/ 277208 h 532749"/>
                  <a:gd name="connsiteX122" fmla="*/ 34421 w 363656"/>
                  <a:gd name="connsiteY122" fmla="*/ 284055 h 532749"/>
                  <a:gd name="connsiteX123" fmla="*/ 37724 w 363656"/>
                  <a:gd name="connsiteY123" fmla="*/ 287396 h 532749"/>
                  <a:gd name="connsiteX124" fmla="*/ 45236 w 363656"/>
                  <a:gd name="connsiteY124" fmla="*/ 293450 h 532749"/>
                  <a:gd name="connsiteX125" fmla="*/ 49130 w 363656"/>
                  <a:gd name="connsiteY125" fmla="*/ 296347 h 532749"/>
                  <a:gd name="connsiteX126" fmla="*/ 58044 w 363656"/>
                  <a:gd name="connsiteY126" fmla="*/ 301644 h 532749"/>
                  <a:gd name="connsiteX127" fmla="*/ 62252 w 363656"/>
                  <a:gd name="connsiteY127" fmla="*/ 303914 h 532749"/>
                  <a:gd name="connsiteX128" fmla="*/ 73067 w 363656"/>
                  <a:gd name="connsiteY128" fmla="*/ 308491 h 532749"/>
                  <a:gd name="connsiteX129" fmla="*/ 77238 w 363656"/>
                  <a:gd name="connsiteY129" fmla="*/ 310041 h 532749"/>
                  <a:gd name="connsiteX130" fmla="*/ 90877 w 363656"/>
                  <a:gd name="connsiteY130" fmla="*/ 313825 h 532749"/>
                  <a:gd name="connsiteX131" fmla="*/ 94144 w 363656"/>
                  <a:gd name="connsiteY131" fmla="*/ 314619 h 532749"/>
                  <a:gd name="connsiteX132" fmla="*/ 135559 w 363656"/>
                  <a:gd name="connsiteY132" fmla="*/ 318679 h 532749"/>
                  <a:gd name="connsiteX133" fmla="*/ 215861 w 363656"/>
                  <a:gd name="connsiteY133" fmla="*/ 318679 h 532749"/>
                  <a:gd name="connsiteX134" fmla="*/ 263034 w 363656"/>
                  <a:gd name="connsiteY134" fmla="*/ 367809 h 532749"/>
                  <a:gd name="connsiteX135" fmla="*/ 263034 w 363656"/>
                  <a:gd name="connsiteY135" fmla="*/ 395622 h 532749"/>
                  <a:gd name="connsiteX136" fmla="*/ 261927 w 363656"/>
                  <a:gd name="connsiteY136" fmla="*/ 406400 h 532749"/>
                  <a:gd name="connsiteX137" fmla="*/ 261724 w 363656"/>
                  <a:gd name="connsiteY137" fmla="*/ 408153 h 532749"/>
                  <a:gd name="connsiteX138" fmla="*/ 258863 w 363656"/>
                  <a:gd name="connsiteY138" fmla="*/ 415794 h 532749"/>
                  <a:gd name="connsiteX139" fmla="*/ 257664 w 363656"/>
                  <a:gd name="connsiteY139" fmla="*/ 418692 h 532749"/>
                  <a:gd name="connsiteX140" fmla="*/ 251942 w 363656"/>
                  <a:gd name="connsiteY140" fmla="*/ 425963 h 532749"/>
                  <a:gd name="connsiteX141" fmla="*/ 251223 w 363656"/>
                  <a:gd name="connsiteY141" fmla="*/ 426757 h 532749"/>
                  <a:gd name="connsiteX142" fmla="*/ 242105 w 363656"/>
                  <a:gd name="connsiteY142" fmla="*/ 432995 h 532749"/>
                  <a:gd name="connsiteX143" fmla="*/ 198623 w 363656"/>
                  <a:gd name="connsiteY143" fmla="*/ 440506 h 532749"/>
                  <a:gd name="connsiteX144" fmla="*/ 15854 w 363656"/>
                  <a:gd name="connsiteY144" fmla="*/ 432626 h 532749"/>
                  <a:gd name="connsiteX145" fmla="*/ 15743 w 363656"/>
                  <a:gd name="connsiteY145" fmla="*/ 432626 h 532749"/>
                  <a:gd name="connsiteX146" fmla="*/ 15743 w 363656"/>
                  <a:gd name="connsiteY146" fmla="*/ 511304 h 532749"/>
                  <a:gd name="connsiteX147" fmla="*/ 15817 w 363656"/>
                  <a:gd name="connsiteY147" fmla="*/ 511341 h 532749"/>
                  <a:gd name="connsiteX148" fmla="*/ 218721 w 363656"/>
                  <a:gd name="connsiteY148" fmla="*/ 532749 h 532749"/>
                  <a:gd name="connsiteX149" fmla="*/ 222302 w 363656"/>
                  <a:gd name="connsiteY149" fmla="*/ 532583 h 532749"/>
                  <a:gd name="connsiteX150" fmla="*/ 246683 w 363656"/>
                  <a:gd name="connsiteY150" fmla="*/ 531273 h 532749"/>
                  <a:gd name="connsiteX151" fmla="*/ 252330 w 363656"/>
                  <a:gd name="connsiteY151" fmla="*/ 530590 h 532749"/>
                  <a:gd name="connsiteX152" fmla="*/ 273296 w 363656"/>
                  <a:gd name="connsiteY152" fmla="*/ 526770 h 532749"/>
                  <a:gd name="connsiteX153" fmla="*/ 278593 w 363656"/>
                  <a:gd name="connsiteY153" fmla="*/ 525293 h 532749"/>
                  <a:gd name="connsiteX154" fmla="*/ 296735 w 363656"/>
                  <a:gd name="connsiteY154" fmla="*/ 518889 h 532749"/>
                  <a:gd name="connsiteX155" fmla="*/ 301312 w 363656"/>
                  <a:gd name="connsiteY155" fmla="*/ 516582 h 532749"/>
                  <a:gd name="connsiteX156" fmla="*/ 315800 w 363656"/>
                  <a:gd name="connsiteY156" fmla="*/ 508037 h 532749"/>
                  <a:gd name="connsiteX157" fmla="*/ 317830 w 363656"/>
                  <a:gd name="connsiteY157" fmla="*/ 506838 h 532749"/>
                  <a:gd name="connsiteX158" fmla="*/ 333942 w 363656"/>
                  <a:gd name="connsiteY158" fmla="*/ 491371 h 532749"/>
                  <a:gd name="connsiteX159" fmla="*/ 336803 w 363656"/>
                  <a:gd name="connsiteY159" fmla="*/ 488068 h 532749"/>
                  <a:gd name="connsiteX160" fmla="*/ 341527 w 363656"/>
                  <a:gd name="connsiteY160" fmla="*/ 481110 h 532749"/>
                  <a:gd name="connsiteX161" fmla="*/ 344757 w 363656"/>
                  <a:gd name="connsiteY161" fmla="*/ 476090 h 532749"/>
                  <a:gd name="connsiteX162" fmla="*/ 348578 w 363656"/>
                  <a:gd name="connsiteY162" fmla="*/ 468578 h 532749"/>
                  <a:gd name="connsiteX163" fmla="*/ 351365 w 363656"/>
                  <a:gd name="connsiteY163" fmla="*/ 462691 h 532749"/>
                  <a:gd name="connsiteX164" fmla="*/ 354668 w 363656"/>
                  <a:gd name="connsiteY164" fmla="*/ 453537 h 532749"/>
                  <a:gd name="connsiteX165" fmla="*/ 356532 w 363656"/>
                  <a:gd name="connsiteY165" fmla="*/ 447852 h 532749"/>
                  <a:gd name="connsiteX166" fmla="*/ 359559 w 363656"/>
                  <a:gd name="connsiteY166" fmla="*/ 434970 h 532749"/>
                  <a:gd name="connsiteX167" fmla="*/ 360315 w 363656"/>
                  <a:gd name="connsiteY167" fmla="*/ 431556 h 532749"/>
                  <a:gd name="connsiteX168" fmla="*/ 363656 w 363656"/>
                  <a:gd name="connsiteY168" fmla="*/ 392060 h 532749"/>
                  <a:gd name="connsiteX169" fmla="*/ 363656 w 363656"/>
                  <a:gd name="connsiteY169" fmla="*/ 357104 h 532749"/>
                  <a:gd name="connsiteX170" fmla="*/ 340346 w 363656"/>
                  <a:gd name="connsiteY170" fmla="*/ 266135 h 532749"/>
                  <a:gd name="connsiteX171" fmla="*/ 324843 w 363656"/>
                  <a:gd name="connsiteY171" fmla="*/ 247956 h 53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363656" h="532749">
                    <a:moveTo>
                      <a:pt x="298396" y="518040"/>
                    </a:moveTo>
                    <a:lnTo>
                      <a:pt x="298433" y="518003"/>
                    </a:lnTo>
                    <a:lnTo>
                      <a:pt x="298396" y="518040"/>
                    </a:lnTo>
                    <a:close/>
                    <a:moveTo>
                      <a:pt x="100751" y="315578"/>
                    </a:moveTo>
                    <a:cubicBezTo>
                      <a:pt x="99441" y="315339"/>
                      <a:pt x="98038" y="315228"/>
                      <a:pt x="96728" y="314988"/>
                    </a:cubicBezTo>
                    <a:cubicBezTo>
                      <a:pt x="98001" y="315228"/>
                      <a:pt x="99422" y="315339"/>
                      <a:pt x="100751" y="315578"/>
                    </a:cubicBezTo>
                    <a:moveTo>
                      <a:pt x="79693" y="310688"/>
                    </a:moveTo>
                    <a:cubicBezTo>
                      <a:pt x="80930" y="311094"/>
                      <a:pt x="82240" y="311407"/>
                      <a:pt x="83513" y="311758"/>
                    </a:cubicBezTo>
                    <a:cubicBezTo>
                      <a:pt x="82240" y="311407"/>
                      <a:pt x="80930" y="311094"/>
                      <a:pt x="79693" y="310688"/>
                    </a:cubicBezTo>
                    <a:moveTo>
                      <a:pt x="64504" y="304837"/>
                    </a:moveTo>
                    <a:cubicBezTo>
                      <a:pt x="65537" y="305317"/>
                      <a:pt x="66645" y="305760"/>
                      <a:pt x="67734" y="306184"/>
                    </a:cubicBezTo>
                    <a:cubicBezTo>
                      <a:pt x="66663" y="305760"/>
                      <a:pt x="65537" y="305317"/>
                      <a:pt x="64504" y="304837"/>
                    </a:cubicBezTo>
                    <a:moveTo>
                      <a:pt x="51068" y="297473"/>
                    </a:moveTo>
                    <a:cubicBezTo>
                      <a:pt x="51861" y="297990"/>
                      <a:pt x="52747" y="298470"/>
                      <a:pt x="53578" y="298949"/>
                    </a:cubicBezTo>
                    <a:cubicBezTo>
                      <a:pt x="52729" y="298470"/>
                      <a:pt x="51861" y="297990"/>
                      <a:pt x="51068" y="297473"/>
                    </a:cubicBezTo>
                    <a:moveTo>
                      <a:pt x="39293" y="288651"/>
                    </a:moveTo>
                    <a:cubicBezTo>
                      <a:pt x="39810" y="289131"/>
                      <a:pt x="40400" y="289519"/>
                      <a:pt x="40917" y="289998"/>
                    </a:cubicBezTo>
                    <a:cubicBezTo>
                      <a:pt x="40400" y="289519"/>
                      <a:pt x="39810" y="289131"/>
                      <a:pt x="39293" y="288651"/>
                    </a:cubicBezTo>
                    <a:moveTo>
                      <a:pt x="29179" y="278463"/>
                    </a:moveTo>
                    <a:cubicBezTo>
                      <a:pt x="29216" y="278537"/>
                      <a:pt x="29253" y="278574"/>
                      <a:pt x="29345" y="278629"/>
                    </a:cubicBezTo>
                    <a:cubicBezTo>
                      <a:pt x="29271" y="278592"/>
                      <a:pt x="29216" y="278556"/>
                      <a:pt x="29179" y="278463"/>
                    </a:cubicBezTo>
                    <a:moveTo>
                      <a:pt x="23144" y="48391"/>
                    </a:moveTo>
                    <a:cubicBezTo>
                      <a:pt x="22867" y="48797"/>
                      <a:pt x="22627" y="49222"/>
                      <a:pt x="22387" y="49591"/>
                    </a:cubicBezTo>
                    <a:cubicBezTo>
                      <a:pt x="22627" y="49240"/>
                      <a:pt x="22867" y="48797"/>
                      <a:pt x="23144" y="48391"/>
                    </a:cubicBezTo>
                    <a:moveTo>
                      <a:pt x="138494" y="93387"/>
                    </a:moveTo>
                    <a:cubicBezTo>
                      <a:pt x="139361" y="93276"/>
                      <a:pt x="140247" y="93110"/>
                      <a:pt x="141206" y="93036"/>
                    </a:cubicBezTo>
                    <a:cubicBezTo>
                      <a:pt x="140247" y="93110"/>
                      <a:pt x="139416" y="93258"/>
                      <a:pt x="138494" y="93387"/>
                    </a:cubicBezTo>
                    <a:moveTo>
                      <a:pt x="125962" y="96174"/>
                    </a:moveTo>
                    <a:cubicBezTo>
                      <a:pt x="127106" y="95768"/>
                      <a:pt x="128269" y="95306"/>
                      <a:pt x="129543" y="94974"/>
                    </a:cubicBezTo>
                    <a:cubicBezTo>
                      <a:pt x="128306" y="95288"/>
                      <a:pt x="127125" y="95768"/>
                      <a:pt x="125962" y="96174"/>
                    </a:cubicBezTo>
                    <a:moveTo>
                      <a:pt x="116051" y="101102"/>
                    </a:moveTo>
                    <a:cubicBezTo>
                      <a:pt x="117158" y="100308"/>
                      <a:pt x="118192" y="99422"/>
                      <a:pt x="119429" y="98758"/>
                    </a:cubicBezTo>
                    <a:cubicBezTo>
                      <a:pt x="118210" y="99422"/>
                      <a:pt x="117177" y="100308"/>
                      <a:pt x="116051" y="101102"/>
                    </a:cubicBezTo>
                    <a:moveTo>
                      <a:pt x="110090" y="106343"/>
                    </a:moveTo>
                    <a:cubicBezTo>
                      <a:pt x="110404" y="105937"/>
                      <a:pt x="110680" y="105513"/>
                      <a:pt x="111050" y="105107"/>
                    </a:cubicBezTo>
                    <a:cubicBezTo>
                      <a:pt x="110680" y="105513"/>
                      <a:pt x="110404" y="105955"/>
                      <a:pt x="110090" y="106343"/>
                    </a:cubicBezTo>
                    <a:moveTo>
                      <a:pt x="104719" y="115571"/>
                    </a:moveTo>
                    <a:cubicBezTo>
                      <a:pt x="104996" y="114944"/>
                      <a:pt x="105236" y="114298"/>
                      <a:pt x="105513" y="113707"/>
                    </a:cubicBezTo>
                    <a:cubicBezTo>
                      <a:pt x="105236" y="114316"/>
                      <a:pt x="104996" y="114944"/>
                      <a:pt x="104719" y="115571"/>
                    </a:cubicBezTo>
                    <a:moveTo>
                      <a:pt x="101582" y="127346"/>
                    </a:moveTo>
                    <a:cubicBezTo>
                      <a:pt x="101656" y="126866"/>
                      <a:pt x="101785" y="126423"/>
                      <a:pt x="101859" y="125962"/>
                    </a:cubicBezTo>
                    <a:cubicBezTo>
                      <a:pt x="101785" y="126442"/>
                      <a:pt x="101656" y="126885"/>
                      <a:pt x="101582" y="127346"/>
                    </a:cubicBezTo>
                    <a:moveTo>
                      <a:pt x="271949" y="221785"/>
                    </a:moveTo>
                    <a:cubicBezTo>
                      <a:pt x="271358" y="221675"/>
                      <a:pt x="270712" y="221619"/>
                      <a:pt x="270158" y="221508"/>
                    </a:cubicBezTo>
                    <a:cubicBezTo>
                      <a:pt x="270749" y="221619"/>
                      <a:pt x="271339" y="221675"/>
                      <a:pt x="271949" y="221785"/>
                    </a:cubicBezTo>
                    <a:moveTo>
                      <a:pt x="8896" y="76758"/>
                    </a:moveTo>
                    <a:cubicBezTo>
                      <a:pt x="9450" y="75079"/>
                      <a:pt x="9930" y="73344"/>
                      <a:pt x="10575" y="71702"/>
                    </a:cubicBezTo>
                    <a:cubicBezTo>
                      <a:pt x="9930" y="73344"/>
                      <a:pt x="9450" y="75079"/>
                      <a:pt x="8896" y="76758"/>
                    </a:cubicBezTo>
                    <a:moveTo>
                      <a:pt x="5112" y="89733"/>
                    </a:moveTo>
                    <a:cubicBezTo>
                      <a:pt x="5426" y="88385"/>
                      <a:pt x="5666" y="86946"/>
                      <a:pt x="5980" y="85635"/>
                    </a:cubicBezTo>
                    <a:cubicBezTo>
                      <a:pt x="5685" y="86946"/>
                      <a:pt x="5445" y="88367"/>
                      <a:pt x="5112" y="89733"/>
                    </a:cubicBezTo>
                    <a:moveTo>
                      <a:pt x="14396" y="63396"/>
                    </a:moveTo>
                    <a:cubicBezTo>
                      <a:pt x="15023" y="62049"/>
                      <a:pt x="15632" y="60646"/>
                      <a:pt x="16297" y="59373"/>
                    </a:cubicBezTo>
                    <a:cubicBezTo>
                      <a:pt x="15614" y="60646"/>
                      <a:pt x="15023" y="62031"/>
                      <a:pt x="14396" y="63396"/>
                    </a:cubicBezTo>
                    <a:moveTo>
                      <a:pt x="286621" y="225679"/>
                    </a:moveTo>
                    <a:cubicBezTo>
                      <a:pt x="285698" y="225366"/>
                      <a:pt x="284757" y="225163"/>
                      <a:pt x="283834" y="224886"/>
                    </a:cubicBezTo>
                    <a:cubicBezTo>
                      <a:pt x="284757" y="225163"/>
                      <a:pt x="285717" y="225366"/>
                      <a:pt x="286621" y="225679"/>
                    </a:cubicBezTo>
                    <a:moveTo>
                      <a:pt x="299872" y="231013"/>
                    </a:moveTo>
                    <a:cubicBezTo>
                      <a:pt x="299005" y="230607"/>
                      <a:pt x="298082" y="230256"/>
                      <a:pt x="297159" y="229869"/>
                    </a:cubicBezTo>
                    <a:cubicBezTo>
                      <a:pt x="298082" y="230256"/>
                      <a:pt x="298986" y="230607"/>
                      <a:pt x="299872" y="231013"/>
                    </a:cubicBezTo>
                    <a:moveTo>
                      <a:pt x="311721" y="237731"/>
                    </a:moveTo>
                    <a:cubicBezTo>
                      <a:pt x="311038" y="237288"/>
                      <a:pt x="310337" y="236901"/>
                      <a:pt x="309617" y="236458"/>
                    </a:cubicBezTo>
                    <a:cubicBezTo>
                      <a:pt x="310337" y="236901"/>
                      <a:pt x="311038" y="237251"/>
                      <a:pt x="311721" y="237731"/>
                    </a:cubicBezTo>
                    <a:moveTo>
                      <a:pt x="322296" y="245722"/>
                    </a:moveTo>
                    <a:cubicBezTo>
                      <a:pt x="321946" y="245446"/>
                      <a:pt x="321576" y="245206"/>
                      <a:pt x="321263" y="244929"/>
                    </a:cubicBezTo>
                    <a:cubicBezTo>
                      <a:pt x="321595" y="245206"/>
                      <a:pt x="321946" y="245446"/>
                      <a:pt x="322296" y="245722"/>
                    </a:cubicBezTo>
                    <a:moveTo>
                      <a:pt x="324843" y="247956"/>
                    </a:moveTo>
                    <a:cubicBezTo>
                      <a:pt x="324530" y="247679"/>
                      <a:pt x="324253" y="247365"/>
                      <a:pt x="323976" y="247033"/>
                    </a:cubicBezTo>
                    <a:cubicBezTo>
                      <a:pt x="321189" y="244523"/>
                      <a:pt x="318255" y="242216"/>
                      <a:pt x="315191" y="240038"/>
                    </a:cubicBezTo>
                    <a:cubicBezTo>
                      <a:pt x="314674" y="239632"/>
                      <a:pt x="314194" y="239244"/>
                      <a:pt x="313641" y="238838"/>
                    </a:cubicBezTo>
                    <a:cubicBezTo>
                      <a:pt x="310503" y="236698"/>
                      <a:pt x="307163" y="234741"/>
                      <a:pt x="303730" y="232914"/>
                    </a:cubicBezTo>
                    <a:cubicBezTo>
                      <a:pt x="303139" y="232600"/>
                      <a:pt x="302586" y="232231"/>
                      <a:pt x="301976" y="231917"/>
                    </a:cubicBezTo>
                    <a:cubicBezTo>
                      <a:pt x="298322" y="230053"/>
                      <a:pt x="294502" y="228448"/>
                      <a:pt x="290552" y="226990"/>
                    </a:cubicBezTo>
                    <a:cubicBezTo>
                      <a:pt x="289962" y="226787"/>
                      <a:pt x="289445" y="226510"/>
                      <a:pt x="288836" y="226307"/>
                    </a:cubicBezTo>
                    <a:cubicBezTo>
                      <a:pt x="284425" y="224757"/>
                      <a:pt x="279848" y="223446"/>
                      <a:pt x="275068" y="222376"/>
                    </a:cubicBezTo>
                    <a:cubicBezTo>
                      <a:pt x="274791" y="222302"/>
                      <a:pt x="274551" y="222209"/>
                      <a:pt x="274274" y="222173"/>
                    </a:cubicBezTo>
                    <a:cubicBezTo>
                      <a:pt x="263570" y="219792"/>
                      <a:pt x="252035" y="218518"/>
                      <a:pt x="239466" y="218518"/>
                    </a:cubicBezTo>
                    <a:lnTo>
                      <a:pt x="156341" y="218518"/>
                    </a:lnTo>
                    <a:cubicBezTo>
                      <a:pt x="143126" y="218518"/>
                      <a:pt x="132625" y="217522"/>
                      <a:pt x="124283" y="214698"/>
                    </a:cubicBezTo>
                    <a:cubicBezTo>
                      <a:pt x="123415" y="214421"/>
                      <a:pt x="122418" y="214218"/>
                      <a:pt x="121570" y="213904"/>
                    </a:cubicBezTo>
                    <a:cubicBezTo>
                      <a:pt x="119300" y="212945"/>
                      <a:pt x="117306" y="211708"/>
                      <a:pt x="115405" y="210398"/>
                    </a:cubicBezTo>
                    <a:cubicBezTo>
                      <a:pt x="114925" y="210047"/>
                      <a:pt x="114335" y="209844"/>
                      <a:pt x="113892" y="209475"/>
                    </a:cubicBezTo>
                    <a:cubicBezTo>
                      <a:pt x="104830" y="202314"/>
                      <a:pt x="100530" y="189857"/>
                      <a:pt x="100530" y="168632"/>
                    </a:cubicBezTo>
                    <a:lnTo>
                      <a:pt x="100530" y="142941"/>
                    </a:lnTo>
                    <a:cubicBezTo>
                      <a:pt x="100530" y="140560"/>
                      <a:pt x="100770" y="138567"/>
                      <a:pt x="100881" y="136371"/>
                    </a:cubicBezTo>
                    <a:cubicBezTo>
                      <a:pt x="101046" y="133898"/>
                      <a:pt x="101120" y="131351"/>
                      <a:pt x="101397" y="129136"/>
                    </a:cubicBezTo>
                    <a:cubicBezTo>
                      <a:pt x="101711" y="126940"/>
                      <a:pt x="102191" y="125039"/>
                      <a:pt x="102634" y="123046"/>
                    </a:cubicBezTo>
                    <a:cubicBezTo>
                      <a:pt x="103114" y="121016"/>
                      <a:pt x="103593" y="119059"/>
                      <a:pt x="104221" y="117325"/>
                    </a:cubicBezTo>
                    <a:cubicBezTo>
                      <a:pt x="104811" y="115608"/>
                      <a:pt x="105494" y="113984"/>
                      <a:pt x="106251" y="112470"/>
                    </a:cubicBezTo>
                    <a:cubicBezTo>
                      <a:pt x="107008" y="110957"/>
                      <a:pt x="107930" y="109647"/>
                      <a:pt x="108835" y="108336"/>
                    </a:cubicBezTo>
                    <a:cubicBezTo>
                      <a:pt x="109794" y="107026"/>
                      <a:pt x="110662" y="105679"/>
                      <a:pt x="111769" y="104553"/>
                    </a:cubicBezTo>
                    <a:cubicBezTo>
                      <a:pt x="112360" y="103926"/>
                      <a:pt x="113117" y="103483"/>
                      <a:pt x="113763" y="102929"/>
                    </a:cubicBezTo>
                    <a:cubicBezTo>
                      <a:pt x="115793" y="101176"/>
                      <a:pt x="117897" y="99588"/>
                      <a:pt x="120370" y="98389"/>
                    </a:cubicBezTo>
                    <a:cubicBezTo>
                      <a:pt x="121201" y="97946"/>
                      <a:pt x="122160" y="97669"/>
                      <a:pt x="123028" y="97318"/>
                    </a:cubicBezTo>
                    <a:cubicBezTo>
                      <a:pt x="125574" y="96285"/>
                      <a:pt x="128232" y="95325"/>
                      <a:pt x="131185" y="94698"/>
                    </a:cubicBezTo>
                    <a:cubicBezTo>
                      <a:pt x="132145" y="94457"/>
                      <a:pt x="133178" y="94347"/>
                      <a:pt x="134175" y="94144"/>
                    </a:cubicBezTo>
                    <a:cubicBezTo>
                      <a:pt x="137405" y="93590"/>
                      <a:pt x="140782" y="93110"/>
                      <a:pt x="144362" y="92834"/>
                    </a:cubicBezTo>
                    <a:cubicBezTo>
                      <a:pt x="145082" y="92797"/>
                      <a:pt x="145839" y="92760"/>
                      <a:pt x="146559" y="92723"/>
                    </a:cubicBezTo>
                    <a:cubicBezTo>
                      <a:pt x="150767" y="92483"/>
                      <a:pt x="155159" y="92317"/>
                      <a:pt x="159847" y="92317"/>
                    </a:cubicBezTo>
                    <a:cubicBezTo>
                      <a:pt x="162911" y="92317"/>
                      <a:pt x="166012" y="92354"/>
                      <a:pt x="169241" y="92391"/>
                    </a:cubicBezTo>
                    <a:cubicBezTo>
                      <a:pt x="194747" y="92391"/>
                      <a:pt x="298433" y="95214"/>
                      <a:pt x="344905" y="99514"/>
                    </a:cubicBezTo>
                    <a:lnTo>
                      <a:pt x="345016" y="99551"/>
                    </a:lnTo>
                    <a:lnTo>
                      <a:pt x="345016" y="20837"/>
                    </a:lnTo>
                    <a:lnTo>
                      <a:pt x="344905" y="20800"/>
                    </a:lnTo>
                    <a:cubicBezTo>
                      <a:pt x="301238" y="8065"/>
                      <a:pt x="228596" y="1273"/>
                      <a:pt x="170884" y="203"/>
                    </a:cubicBezTo>
                    <a:cubicBezTo>
                      <a:pt x="170718" y="203"/>
                      <a:pt x="170533" y="203"/>
                      <a:pt x="170330" y="203"/>
                    </a:cubicBezTo>
                    <a:cubicBezTo>
                      <a:pt x="165236" y="129"/>
                      <a:pt x="160068" y="0"/>
                      <a:pt x="155252" y="0"/>
                    </a:cubicBezTo>
                    <a:cubicBezTo>
                      <a:pt x="150712" y="0"/>
                      <a:pt x="146263" y="37"/>
                      <a:pt x="142000" y="111"/>
                    </a:cubicBezTo>
                    <a:cubicBezTo>
                      <a:pt x="140690" y="148"/>
                      <a:pt x="139583" y="351"/>
                      <a:pt x="138217" y="388"/>
                    </a:cubicBezTo>
                    <a:cubicBezTo>
                      <a:pt x="129506" y="628"/>
                      <a:pt x="120997" y="1181"/>
                      <a:pt x="112766" y="2215"/>
                    </a:cubicBezTo>
                    <a:cubicBezTo>
                      <a:pt x="110736" y="2455"/>
                      <a:pt x="108835" y="2805"/>
                      <a:pt x="106842" y="3137"/>
                    </a:cubicBezTo>
                    <a:cubicBezTo>
                      <a:pt x="99441" y="4245"/>
                      <a:pt x="92280" y="5648"/>
                      <a:pt x="85433" y="7512"/>
                    </a:cubicBezTo>
                    <a:cubicBezTo>
                      <a:pt x="83569" y="8029"/>
                      <a:pt x="81852" y="8656"/>
                      <a:pt x="80025" y="9265"/>
                    </a:cubicBezTo>
                    <a:cubicBezTo>
                      <a:pt x="73621" y="11258"/>
                      <a:pt x="67420" y="13565"/>
                      <a:pt x="61643" y="16352"/>
                    </a:cubicBezTo>
                    <a:cubicBezTo>
                      <a:pt x="60204" y="17072"/>
                      <a:pt x="58856" y="17902"/>
                      <a:pt x="57509" y="18659"/>
                    </a:cubicBezTo>
                    <a:cubicBezTo>
                      <a:pt x="52304" y="21446"/>
                      <a:pt x="47414" y="24547"/>
                      <a:pt x="42800" y="28090"/>
                    </a:cubicBezTo>
                    <a:cubicBezTo>
                      <a:pt x="42246" y="28570"/>
                      <a:pt x="41452" y="28883"/>
                      <a:pt x="40843" y="29326"/>
                    </a:cubicBezTo>
                    <a:cubicBezTo>
                      <a:pt x="13325" y="51640"/>
                      <a:pt x="0" y="86245"/>
                      <a:pt x="0" y="135134"/>
                    </a:cubicBezTo>
                    <a:lnTo>
                      <a:pt x="0" y="180075"/>
                    </a:lnTo>
                    <a:cubicBezTo>
                      <a:pt x="0" y="203255"/>
                      <a:pt x="2067" y="237473"/>
                      <a:pt x="20173" y="266467"/>
                    </a:cubicBezTo>
                    <a:cubicBezTo>
                      <a:pt x="21889" y="269254"/>
                      <a:pt x="23864" y="271672"/>
                      <a:pt x="25820" y="274219"/>
                    </a:cubicBezTo>
                    <a:cubicBezTo>
                      <a:pt x="26540" y="275178"/>
                      <a:pt x="27204" y="276212"/>
                      <a:pt x="28016" y="277208"/>
                    </a:cubicBezTo>
                    <a:cubicBezTo>
                      <a:pt x="29972" y="279626"/>
                      <a:pt x="32188" y="281822"/>
                      <a:pt x="34421" y="284055"/>
                    </a:cubicBezTo>
                    <a:cubicBezTo>
                      <a:pt x="35528" y="285163"/>
                      <a:pt x="36524" y="286325"/>
                      <a:pt x="37724" y="287396"/>
                    </a:cubicBezTo>
                    <a:cubicBezTo>
                      <a:pt x="40105" y="289537"/>
                      <a:pt x="42652" y="291493"/>
                      <a:pt x="45236" y="293450"/>
                    </a:cubicBezTo>
                    <a:cubicBezTo>
                      <a:pt x="46509" y="294409"/>
                      <a:pt x="47783" y="295443"/>
                      <a:pt x="49130" y="296347"/>
                    </a:cubicBezTo>
                    <a:cubicBezTo>
                      <a:pt x="51954" y="298248"/>
                      <a:pt x="54980" y="299965"/>
                      <a:pt x="58044" y="301644"/>
                    </a:cubicBezTo>
                    <a:cubicBezTo>
                      <a:pt x="59483" y="302401"/>
                      <a:pt x="60794" y="303194"/>
                      <a:pt x="62252" y="303914"/>
                    </a:cubicBezTo>
                    <a:cubicBezTo>
                      <a:pt x="65722" y="305631"/>
                      <a:pt x="69376" y="307088"/>
                      <a:pt x="73067" y="308491"/>
                    </a:cubicBezTo>
                    <a:cubicBezTo>
                      <a:pt x="74507" y="309008"/>
                      <a:pt x="75817" y="309562"/>
                      <a:pt x="77238" y="310041"/>
                    </a:cubicBezTo>
                    <a:cubicBezTo>
                      <a:pt x="81612" y="311518"/>
                      <a:pt x="86190" y="312699"/>
                      <a:pt x="90877" y="313825"/>
                    </a:cubicBezTo>
                    <a:cubicBezTo>
                      <a:pt x="91985" y="314065"/>
                      <a:pt x="93018" y="314379"/>
                      <a:pt x="94144" y="314619"/>
                    </a:cubicBezTo>
                    <a:cubicBezTo>
                      <a:pt x="106786" y="317239"/>
                      <a:pt x="120517" y="318679"/>
                      <a:pt x="135559" y="318679"/>
                    </a:cubicBezTo>
                    <a:lnTo>
                      <a:pt x="215861" y="318679"/>
                    </a:lnTo>
                    <a:cubicBezTo>
                      <a:pt x="255006" y="318679"/>
                      <a:pt x="263034" y="338335"/>
                      <a:pt x="263034" y="367809"/>
                    </a:cubicBezTo>
                    <a:lnTo>
                      <a:pt x="263034" y="395622"/>
                    </a:lnTo>
                    <a:cubicBezTo>
                      <a:pt x="263034" y="399516"/>
                      <a:pt x="262554" y="403023"/>
                      <a:pt x="261927" y="406400"/>
                    </a:cubicBezTo>
                    <a:cubicBezTo>
                      <a:pt x="261853" y="406917"/>
                      <a:pt x="261853" y="407637"/>
                      <a:pt x="261724" y="408153"/>
                    </a:cubicBezTo>
                    <a:cubicBezTo>
                      <a:pt x="261096" y="410977"/>
                      <a:pt x="259971" y="413358"/>
                      <a:pt x="258863" y="415794"/>
                    </a:cubicBezTo>
                    <a:cubicBezTo>
                      <a:pt x="258420" y="416717"/>
                      <a:pt x="258144" y="417824"/>
                      <a:pt x="257664" y="418692"/>
                    </a:cubicBezTo>
                    <a:cubicBezTo>
                      <a:pt x="256113" y="421405"/>
                      <a:pt x="254157" y="423786"/>
                      <a:pt x="251942" y="425963"/>
                    </a:cubicBezTo>
                    <a:cubicBezTo>
                      <a:pt x="251702" y="426203"/>
                      <a:pt x="251499" y="426517"/>
                      <a:pt x="251223" y="426757"/>
                    </a:cubicBezTo>
                    <a:cubicBezTo>
                      <a:pt x="248639" y="429175"/>
                      <a:pt x="245612" y="431260"/>
                      <a:pt x="242105" y="432995"/>
                    </a:cubicBezTo>
                    <a:cubicBezTo>
                      <a:pt x="229020" y="439639"/>
                      <a:pt x="211985" y="440506"/>
                      <a:pt x="198623" y="440506"/>
                    </a:cubicBezTo>
                    <a:cubicBezTo>
                      <a:pt x="130613" y="440506"/>
                      <a:pt x="43501" y="435376"/>
                      <a:pt x="15854" y="432626"/>
                    </a:cubicBezTo>
                    <a:lnTo>
                      <a:pt x="15743" y="432626"/>
                    </a:lnTo>
                    <a:lnTo>
                      <a:pt x="15743" y="511304"/>
                    </a:lnTo>
                    <a:lnTo>
                      <a:pt x="15817" y="511341"/>
                    </a:lnTo>
                    <a:cubicBezTo>
                      <a:pt x="69191" y="526733"/>
                      <a:pt x="126128" y="532749"/>
                      <a:pt x="218721" y="532749"/>
                    </a:cubicBezTo>
                    <a:cubicBezTo>
                      <a:pt x="219995" y="532749"/>
                      <a:pt x="221028" y="532583"/>
                      <a:pt x="222302" y="532583"/>
                    </a:cubicBezTo>
                    <a:cubicBezTo>
                      <a:pt x="230460" y="532473"/>
                      <a:pt x="238617" y="532104"/>
                      <a:pt x="246683" y="531273"/>
                    </a:cubicBezTo>
                    <a:cubicBezTo>
                      <a:pt x="248584" y="531070"/>
                      <a:pt x="250466" y="530830"/>
                      <a:pt x="252330" y="530590"/>
                    </a:cubicBezTo>
                    <a:cubicBezTo>
                      <a:pt x="259454" y="529667"/>
                      <a:pt x="266449" y="528449"/>
                      <a:pt x="273296" y="526770"/>
                    </a:cubicBezTo>
                    <a:cubicBezTo>
                      <a:pt x="275123" y="526327"/>
                      <a:pt x="276839" y="525810"/>
                      <a:pt x="278593" y="525293"/>
                    </a:cubicBezTo>
                    <a:cubicBezTo>
                      <a:pt x="284831" y="523540"/>
                      <a:pt x="290921" y="521473"/>
                      <a:pt x="296735" y="518889"/>
                    </a:cubicBezTo>
                    <a:cubicBezTo>
                      <a:pt x="298322" y="518169"/>
                      <a:pt x="299799" y="517339"/>
                      <a:pt x="301312" y="516582"/>
                    </a:cubicBezTo>
                    <a:cubicBezTo>
                      <a:pt x="306369" y="514072"/>
                      <a:pt x="311223" y="511285"/>
                      <a:pt x="315800" y="508037"/>
                    </a:cubicBezTo>
                    <a:cubicBezTo>
                      <a:pt x="316428" y="507594"/>
                      <a:pt x="317240" y="507317"/>
                      <a:pt x="317830" y="506838"/>
                    </a:cubicBezTo>
                    <a:cubicBezTo>
                      <a:pt x="323828" y="502389"/>
                      <a:pt x="329088" y="497093"/>
                      <a:pt x="333942" y="491371"/>
                    </a:cubicBezTo>
                    <a:cubicBezTo>
                      <a:pt x="334865" y="490264"/>
                      <a:pt x="335898" y="489230"/>
                      <a:pt x="336803" y="488068"/>
                    </a:cubicBezTo>
                    <a:cubicBezTo>
                      <a:pt x="338519" y="485871"/>
                      <a:pt x="339977" y="483490"/>
                      <a:pt x="341527" y="481110"/>
                    </a:cubicBezTo>
                    <a:cubicBezTo>
                      <a:pt x="342598" y="479486"/>
                      <a:pt x="343761" y="477880"/>
                      <a:pt x="344757" y="476090"/>
                    </a:cubicBezTo>
                    <a:cubicBezTo>
                      <a:pt x="346141" y="473709"/>
                      <a:pt x="347341" y="471125"/>
                      <a:pt x="348578" y="468578"/>
                    </a:cubicBezTo>
                    <a:cubicBezTo>
                      <a:pt x="349537" y="466622"/>
                      <a:pt x="350534" y="464758"/>
                      <a:pt x="351365" y="462691"/>
                    </a:cubicBezTo>
                    <a:cubicBezTo>
                      <a:pt x="352601" y="459793"/>
                      <a:pt x="353635" y="456637"/>
                      <a:pt x="354668" y="453537"/>
                    </a:cubicBezTo>
                    <a:cubicBezTo>
                      <a:pt x="355259" y="451635"/>
                      <a:pt x="355979" y="449845"/>
                      <a:pt x="356532" y="447852"/>
                    </a:cubicBezTo>
                    <a:cubicBezTo>
                      <a:pt x="357732" y="443755"/>
                      <a:pt x="358673" y="439381"/>
                      <a:pt x="359559" y="434970"/>
                    </a:cubicBezTo>
                    <a:cubicBezTo>
                      <a:pt x="359799" y="433826"/>
                      <a:pt x="360076" y="432737"/>
                      <a:pt x="360315" y="431556"/>
                    </a:cubicBezTo>
                    <a:cubicBezTo>
                      <a:pt x="362457" y="419430"/>
                      <a:pt x="363656" y="406345"/>
                      <a:pt x="363656" y="392060"/>
                    </a:cubicBezTo>
                    <a:lnTo>
                      <a:pt x="363656" y="357104"/>
                    </a:lnTo>
                    <a:cubicBezTo>
                      <a:pt x="363656" y="331690"/>
                      <a:pt x="359633" y="295295"/>
                      <a:pt x="340346" y="266135"/>
                    </a:cubicBezTo>
                    <a:cubicBezTo>
                      <a:pt x="335825" y="259288"/>
                      <a:pt x="330583" y="253326"/>
                      <a:pt x="324843" y="24795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" name="Freeform: Shape 132">
                <a:extLst>
                  <a:ext uri="{FF2B5EF4-FFF2-40B4-BE49-F238E27FC236}">
                    <a16:creationId xmlns:a16="http://schemas.microsoft.com/office/drawing/2014/main" id="{E93677E7-1B35-3E5B-0977-2CB5BAFCE562}"/>
                  </a:ext>
                </a:extLst>
              </p:cNvPr>
              <p:cNvSpPr/>
              <p:nvPr/>
            </p:nvSpPr>
            <p:spPr>
              <a:xfrm>
                <a:off x="4566961" y="5061963"/>
                <a:ext cx="361496" cy="532786"/>
              </a:xfrm>
              <a:custGeom>
                <a:avLst/>
                <a:gdLst>
                  <a:gd name="connsiteX0" fmla="*/ 83402 w 361496"/>
                  <a:gd name="connsiteY0" fmla="*/ 506431 h 532786"/>
                  <a:gd name="connsiteX1" fmla="*/ 79231 w 361496"/>
                  <a:gd name="connsiteY1" fmla="*/ 503847 h 532786"/>
                  <a:gd name="connsiteX2" fmla="*/ 83402 w 361496"/>
                  <a:gd name="connsiteY2" fmla="*/ 506431 h 532786"/>
                  <a:gd name="connsiteX3" fmla="*/ 64633 w 361496"/>
                  <a:gd name="connsiteY3" fmla="*/ 491796 h 532786"/>
                  <a:gd name="connsiteX4" fmla="*/ 64946 w 361496"/>
                  <a:gd name="connsiteY4" fmla="*/ 492035 h 532786"/>
                  <a:gd name="connsiteX5" fmla="*/ 64633 w 361496"/>
                  <a:gd name="connsiteY5" fmla="*/ 491796 h 532786"/>
                  <a:gd name="connsiteX6" fmla="*/ 100954 w 361496"/>
                  <a:gd name="connsiteY6" fmla="*/ 516268 h 532786"/>
                  <a:gd name="connsiteX7" fmla="*/ 95620 w 361496"/>
                  <a:gd name="connsiteY7" fmla="*/ 513887 h 532786"/>
                  <a:gd name="connsiteX8" fmla="*/ 100954 w 361496"/>
                  <a:gd name="connsiteY8" fmla="*/ 516268 h 532786"/>
                  <a:gd name="connsiteX9" fmla="*/ 117620 w 361496"/>
                  <a:gd name="connsiteY9" fmla="*/ 522949 h 532786"/>
                  <a:gd name="connsiteX10" fmla="*/ 113836 w 361496"/>
                  <a:gd name="connsiteY10" fmla="*/ 521842 h 532786"/>
                  <a:gd name="connsiteX11" fmla="*/ 117620 w 361496"/>
                  <a:gd name="connsiteY11" fmla="*/ 522949 h 532786"/>
                  <a:gd name="connsiteX12" fmla="*/ 178598 w 361496"/>
                  <a:gd name="connsiteY12" fmla="*/ 0 h 532786"/>
                  <a:gd name="connsiteX13" fmla="*/ 130188 w 361496"/>
                  <a:gd name="connsiteY13" fmla="*/ 4651 h 532786"/>
                  <a:gd name="connsiteX14" fmla="*/ 126774 w 361496"/>
                  <a:gd name="connsiteY14" fmla="*/ 5518 h 532786"/>
                  <a:gd name="connsiteX15" fmla="*/ 109831 w 361496"/>
                  <a:gd name="connsiteY15" fmla="*/ 10132 h 532786"/>
                  <a:gd name="connsiteX16" fmla="*/ 101600 w 361496"/>
                  <a:gd name="connsiteY16" fmla="*/ 13473 h 532786"/>
                  <a:gd name="connsiteX17" fmla="*/ 91302 w 361496"/>
                  <a:gd name="connsiteY17" fmla="*/ 17773 h 532786"/>
                  <a:gd name="connsiteX18" fmla="*/ 82830 w 361496"/>
                  <a:gd name="connsiteY18" fmla="*/ 22738 h 532786"/>
                  <a:gd name="connsiteX19" fmla="*/ 74562 w 361496"/>
                  <a:gd name="connsiteY19" fmla="*/ 27702 h 532786"/>
                  <a:gd name="connsiteX20" fmla="*/ 68324 w 361496"/>
                  <a:gd name="connsiteY20" fmla="*/ 32722 h 532786"/>
                  <a:gd name="connsiteX21" fmla="*/ 59613 w 361496"/>
                  <a:gd name="connsiteY21" fmla="*/ 39957 h 532786"/>
                  <a:gd name="connsiteX22" fmla="*/ 57509 w 361496"/>
                  <a:gd name="connsiteY22" fmla="*/ 42227 h 532786"/>
                  <a:gd name="connsiteX23" fmla="*/ 35749 w 361496"/>
                  <a:gd name="connsiteY23" fmla="*/ 70151 h 532786"/>
                  <a:gd name="connsiteX24" fmla="*/ 19047 w 361496"/>
                  <a:gd name="connsiteY24" fmla="*/ 108023 h 532786"/>
                  <a:gd name="connsiteX25" fmla="*/ 18604 w 361496"/>
                  <a:gd name="connsiteY25" fmla="*/ 109536 h 532786"/>
                  <a:gd name="connsiteX26" fmla="*/ 12993 w 361496"/>
                  <a:gd name="connsiteY26" fmla="*/ 129192 h 532786"/>
                  <a:gd name="connsiteX27" fmla="*/ 11922 w 361496"/>
                  <a:gd name="connsiteY27" fmla="*/ 134396 h 532786"/>
                  <a:gd name="connsiteX28" fmla="*/ 8176 w 361496"/>
                  <a:gd name="connsiteY28" fmla="*/ 152446 h 532786"/>
                  <a:gd name="connsiteX29" fmla="*/ 7106 w 361496"/>
                  <a:gd name="connsiteY29" fmla="*/ 159404 h 532786"/>
                  <a:gd name="connsiteX30" fmla="*/ 4522 w 361496"/>
                  <a:gd name="connsiteY30" fmla="*/ 178137 h 532786"/>
                  <a:gd name="connsiteX31" fmla="*/ 3931 w 361496"/>
                  <a:gd name="connsiteY31" fmla="*/ 183858 h 532786"/>
                  <a:gd name="connsiteX32" fmla="*/ 0 w 361496"/>
                  <a:gd name="connsiteY32" fmla="*/ 265599 h 532786"/>
                  <a:gd name="connsiteX33" fmla="*/ 39533 w 361496"/>
                  <a:gd name="connsiteY33" fmla="*/ 460660 h 532786"/>
                  <a:gd name="connsiteX34" fmla="*/ 178635 w 361496"/>
                  <a:gd name="connsiteY34" fmla="*/ 532583 h 532786"/>
                  <a:gd name="connsiteX35" fmla="*/ 198715 w 361496"/>
                  <a:gd name="connsiteY35" fmla="*/ 532786 h 532786"/>
                  <a:gd name="connsiteX36" fmla="*/ 204806 w 361496"/>
                  <a:gd name="connsiteY36" fmla="*/ 532620 h 532786"/>
                  <a:gd name="connsiteX37" fmla="*/ 237787 w 361496"/>
                  <a:gd name="connsiteY37" fmla="*/ 531790 h 532786"/>
                  <a:gd name="connsiteX38" fmla="*/ 252939 w 361496"/>
                  <a:gd name="connsiteY38" fmla="*/ 530959 h 532786"/>
                  <a:gd name="connsiteX39" fmla="*/ 283170 w 361496"/>
                  <a:gd name="connsiteY39" fmla="*/ 528302 h 532786"/>
                  <a:gd name="connsiteX40" fmla="*/ 295775 w 361496"/>
                  <a:gd name="connsiteY40" fmla="*/ 526677 h 532786"/>
                  <a:gd name="connsiteX41" fmla="*/ 323976 w 361496"/>
                  <a:gd name="connsiteY41" fmla="*/ 522063 h 532786"/>
                  <a:gd name="connsiteX42" fmla="*/ 333315 w 361496"/>
                  <a:gd name="connsiteY42" fmla="*/ 519959 h 532786"/>
                  <a:gd name="connsiteX43" fmla="*/ 356698 w 361496"/>
                  <a:gd name="connsiteY43" fmla="*/ 513869 h 532786"/>
                  <a:gd name="connsiteX44" fmla="*/ 361423 w 361496"/>
                  <a:gd name="connsiteY44" fmla="*/ 512632 h 532786"/>
                  <a:gd name="connsiteX45" fmla="*/ 361496 w 361496"/>
                  <a:gd name="connsiteY45" fmla="*/ 512596 h 532786"/>
                  <a:gd name="connsiteX46" fmla="*/ 361496 w 361496"/>
                  <a:gd name="connsiteY46" fmla="*/ 434638 h 532786"/>
                  <a:gd name="connsiteX47" fmla="*/ 361386 w 361496"/>
                  <a:gd name="connsiteY47" fmla="*/ 434638 h 532786"/>
                  <a:gd name="connsiteX48" fmla="*/ 202240 w 361496"/>
                  <a:gd name="connsiteY48" fmla="*/ 440322 h 532786"/>
                  <a:gd name="connsiteX49" fmla="*/ 120573 w 361496"/>
                  <a:gd name="connsiteY49" fmla="*/ 397596 h 532786"/>
                  <a:gd name="connsiteX50" fmla="*/ 100566 w 361496"/>
                  <a:gd name="connsiteY50" fmla="*/ 267039 h 532786"/>
                  <a:gd name="connsiteX51" fmla="*/ 123766 w 361496"/>
                  <a:gd name="connsiteY51" fmla="*/ 120222 h 532786"/>
                  <a:gd name="connsiteX52" fmla="*/ 202240 w 361496"/>
                  <a:gd name="connsiteY52" fmla="*/ 92298 h 532786"/>
                  <a:gd name="connsiteX53" fmla="*/ 359116 w 361496"/>
                  <a:gd name="connsiteY53" fmla="*/ 102043 h 532786"/>
                  <a:gd name="connsiteX54" fmla="*/ 361386 w 361496"/>
                  <a:gd name="connsiteY54" fmla="*/ 102283 h 532786"/>
                  <a:gd name="connsiteX55" fmla="*/ 361496 w 361496"/>
                  <a:gd name="connsiteY55" fmla="*/ 102283 h 532786"/>
                  <a:gd name="connsiteX56" fmla="*/ 361496 w 361496"/>
                  <a:gd name="connsiteY56" fmla="*/ 23568 h 532786"/>
                  <a:gd name="connsiteX57" fmla="*/ 361423 w 361496"/>
                  <a:gd name="connsiteY57" fmla="*/ 23531 h 532786"/>
                  <a:gd name="connsiteX58" fmla="*/ 178598 w 361496"/>
                  <a:gd name="connsiteY58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61496" h="532786">
                    <a:moveTo>
                      <a:pt x="83402" y="506431"/>
                    </a:moveTo>
                    <a:cubicBezTo>
                      <a:pt x="82055" y="505564"/>
                      <a:pt x="80579" y="504807"/>
                      <a:pt x="79231" y="503847"/>
                    </a:cubicBezTo>
                    <a:cubicBezTo>
                      <a:pt x="80579" y="504807"/>
                      <a:pt x="82055" y="505564"/>
                      <a:pt x="83402" y="506431"/>
                    </a:cubicBezTo>
                    <a:moveTo>
                      <a:pt x="64633" y="491796"/>
                    </a:moveTo>
                    <a:cubicBezTo>
                      <a:pt x="64744" y="491870"/>
                      <a:pt x="64836" y="491906"/>
                      <a:pt x="64946" y="492035"/>
                    </a:cubicBezTo>
                    <a:cubicBezTo>
                      <a:pt x="64836" y="491925"/>
                      <a:pt x="64744" y="491870"/>
                      <a:pt x="64633" y="491796"/>
                    </a:cubicBezTo>
                    <a:moveTo>
                      <a:pt x="100954" y="516268"/>
                    </a:moveTo>
                    <a:cubicBezTo>
                      <a:pt x="99201" y="515438"/>
                      <a:pt x="97337" y="514755"/>
                      <a:pt x="95620" y="513887"/>
                    </a:cubicBezTo>
                    <a:cubicBezTo>
                      <a:pt x="97318" y="514755"/>
                      <a:pt x="99201" y="515419"/>
                      <a:pt x="100954" y="516268"/>
                    </a:cubicBezTo>
                    <a:moveTo>
                      <a:pt x="117620" y="522949"/>
                    </a:moveTo>
                    <a:cubicBezTo>
                      <a:pt x="116420" y="522543"/>
                      <a:pt x="115073" y="522266"/>
                      <a:pt x="113836" y="521842"/>
                    </a:cubicBezTo>
                    <a:cubicBezTo>
                      <a:pt x="115036" y="522266"/>
                      <a:pt x="116420" y="522543"/>
                      <a:pt x="117620" y="522949"/>
                    </a:cubicBezTo>
                    <a:moveTo>
                      <a:pt x="178598" y="0"/>
                    </a:moveTo>
                    <a:cubicBezTo>
                      <a:pt x="161010" y="0"/>
                      <a:pt x="144953" y="1587"/>
                      <a:pt x="130188" y="4651"/>
                    </a:cubicBezTo>
                    <a:cubicBezTo>
                      <a:pt x="128951" y="4891"/>
                      <a:pt x="127918" y="5278"/>
                      <a:pt x="126774" y="5518"/>
                    </a:cubicBezTo>
                    <a:cubicBezTo>
                      <a:pt x="120923" y="6866"/>
                      <a:pt x="115202" y="8305"/>
                      <a:pt x="109831" y="10132"/>
                    </a:cubicBezTo>
                    <a:cubicBezTo>
                      <a:pt x="106934" y="11092"/>
                      <a:pt x="104350" y="12365"/>
                      <a:pt x="101600" y="13473"/>
                    </a:cubicBezTo>
                    <a:cubicBezTo>
                      <a:pt x="98130" y="14857"/>
                      <a:pt x="94568" y="16130"/>
                      <a:pt x="91302" y="17773"/>
                    </a:cubicBezTo>
                    <a:cubicBezTo>
                      <a:pt x="88312" y="19286"/>
                      <a:pt x="85654" y="21077"/>
                      <a:pt x="82830" y="22738"/>
                    </a:cubicBezTo>
                    <a:cubicBezTo>
                      <a:pt x="80043" y="24362"/>
                      <a:pt x="77183" y="25875"/>
                      <a:pt x="74562" y="27702"/>
                    </a:cubicBezTo>
                    <a:cubicBezTo>
                      <a:pt x="72366" y="29252"/>
                      <a:pt x="70428" y="31043"/>
                      <a:pt x="68324" y="32722"/>
                    </a:cubicBezTo>
                    <a:cubicBezTo>
                      <a:pt x="65389" y="35066"/>
                      <a:pt x="62363" y="37336"/>
                      <a:pt x="59613" y="39957"/>
                    </a:cubicBezTo>
                    <a:cubicBezTo>
                      <a:pt x="58856" y="40677"/>
                      <a:pt x="58266" y="41507"/>
                      <a:pt x="57509" y="42227"/>
                    </a:cubicBezTo>
                    <a:cubicBezTo>
                      <a:pt x="49351" y="50385"/>
                      <a:pt x="41987" y="59576"/>
                      <a:pt x="35749" y="70151"/>
                    </a:cubicBezTo>
                    <a:cubicBezTo>
                      <a:pt x="29271" y="81206"/>
                      <a:pt x="23734" y="93867"/>
                      <a:pt x="19047" y="108023"/>
                    </a:cubicBezTo>
                    <a:cubicBezTo>
                      <a:pt x="18880" y="108503"/>
                      <a:pt x="18770" y="109019"/>
                      <a:pt x="18604" y="109536"/>
                    </a:cubicBezTo>
                    <a:cubicBezTo>
                      <a:pt x="16573" y="115774"/>
                      <a:pt x="14709" y="122308"/>
                      <a:pt x="12993" y="129192"/>
                    </a:cubicBezTo>
                    <a:cubicBezTo>
                      <a:pt x="12587" y="130908"/>
                      <a:pt x="12273" y="132698"/>
                      <a:pt x="11922" y="134396"/>
                    </a:cubicBezTo>
                    <a:cubicBezTo>
                      <a:pt x="10575" y="140247"/>
                      <a:pt x="9302" y="146171"/>
                      <a:pt x="8176" y="152446"/>
                    </a:cubicBezTo>
                    <a:cubicBezTo>
                      <a:pt x="7825" y="154716"/>
                      <a:pt x="7493" y="157097"/>
                      <a:pt x="7106" y="159404"/>
                    </a:cubicBezTo>
                    <a:cubicBezTo>
                      <a:pt x="6183" y="165494"/>
                      <a:pt x="5278" y="171622"/>
                      <a:pt x="4522" y="178137"/>
                    </a:cubicBezTo>
                    <a:cubicBezTo>
                      <a:pt x="4282" y="180001"/>
                      <a:pt x="4116" y="181957"/>
                      <a:pt x="3931" y="183858"/>
                    </a:cubicBezTo>
                    <a:cubicBezTo>
                      <a:pt x="1384" y="208128"/>
                      <a:pt x="0" y="235092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2" y="532675"/>
                      <a:pt x="204806" y="532620"/>
                    </a:cubicBezTo>
                    <a:cubicBezTo>
                      <a:pt x="216174" y="532583"/>
                      <a:pt x="227119" y="532214"/>
                      <a:pt x="237787" y="531790"/>
                    </a:cubicBezTo>
                    <a:cubicBezTo>
                      <a:pt x="242917" y="531550"/>
                      <a:pt x="247974" y="531273"/>
                      <a:pt x="252939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520" y="525367"/>
                      <a:pt x="315025" y="523853"/>
                      <a:pt x="323976" y="522063"/>
                    </a:cubicBezTo>
                    <a:cubicBezTo>
                      <a:pt x="327206" y="521436"/>
                      <a:pt x="330214" y="520624"/>
                      <a:pt x="333315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2" y="513426"/>
                      <a:pt x="359965" y="513112"/>
                      <a:pt x="361423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6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914" y="440322"/>
                      <a:pt x="135928" y="426757"/>
                      <a:pt x="120573" y="397596"/>
                    </a:cubicBezTo>
                    <a:cubicBezTo>
                      <a:pt x="106731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66" y="120222"/>
                    </a:cubicBezTo>
                    <a:cubicBezTo>
                      <a:pt x="139638" y="96875"/>
                      <a:pt x="164572" y="92298"/>
                      <a:pt x="202240" y="92298"/>
                    </a:cubicBezTo>
                    <a:cubicBezTo>
                      <a:pt x="257848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56" y="6792"/>
                      <a:pt x="250669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66" name="Freeform: Shape 98">
              <a:extLst>
                <a:ext uri="{FF2B5EF4-FFF2-40B4-BE49-F238E27FC236}">
                  <a16:creationId xmlns:a16="http://schemas.microsoft.com/office/drawing/2014/main" id="{AD7BC50A-1D6A-1530-8A82-6BB47AC959C6}"/>
                </a:ext>
              </a:extLst>
            </p:cNvPr>
            <p:cNvSpPr/>
            <p:nvPr/>
          </p:nvSpPr>
          <p:spPr>
            <a:xfrm>
              <a:off x="5014222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4 w 100603"/>
                <a:gd name="connsiteY1" fmla="*/ 0 h 522598"/>
                <a:gd name="connsiteX2" fmla="*/ 100604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4" y="0"/>
                  </a:lnTo>
                  <a:lnTo>
                    <a:pt x="100604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reeform: Shape 99">
              <a:extLst>
                <a:ext uri="{FF2B5EF4-FFF2-40B4-BE49-F238E27FC236}">
                  <a16:creationId xmlns:a16="http://schemas.microsoft.com/office/drawing/2014/main" id="{ACC0300E-2B4E-5C72-7280-05C5EEA82722}"/>
                </a:ext>
              </a:extLst>
            </p:cNvPr>
            <p:cNvSpPr/>
            <p:nvPr/>
          </p:nvSpPr>
          <p:spPr>
            <a:xfrm>
              <a:off x="5203821" y="5067666"/>
              <a:ext cx="344996" cy="524979"/>
            </a:xfrm>
            <a:custGeom>
              <a:avLst/>
              <a:gdLst>
                <a:gd name="connsiteX0" fmla="*/ 105328 w 344996"/>
                <a:gd name="connsiteY0" fmla="*/ 416293 h 524979"/>
                <a:gd name="connsiteX1" fmla="*/ 104405 w 344996"/>
                <a:gd name="connsiteY1" fmla="*/ 414816 h 524979"/>
                <a:gd name="connsiteX2" fmla="*/ 105328 w 344996"/>
                <a:gd name="connsiteY2" fmla="*/ 416293 h 524979"/>
                <a:gd name="connsiteX3" fmla="*/ 110293 w 344996"/>
                <a:gd name="connsiteY3" fmla="*/ 422660 h 524979"/>
                <a:gd name="connsiteX4" fmla="*/ 108946 w 344996"/>
                <a:gd name="connsiteY4" fmla="*/ 421553 h 524979"/>
                <a:gd name="connsiteX5" fmla="*/ 110293 w 344996"/>
                <a:gd name="connsiteY5" fmla="*/ 422660 h 524979"/>
                <a:gd name="connsiteX6" fmla="*/ 28071 w 344996"/>
                <a:gd name="connsiteY6" fmla="*/ 497610 h 524979"/>
                <a:gd name="connsiteX7" fmla="*/ 27961 w 344996"/>
                <a:gd name="connsiteY7" fmla="*/ 497443 h 524979"/>
                <a:gd name="connsiteX8" fmla="*/ 29825 w 344996"/>
                <a:gd name="connsiteY8" fmla="*/ 499160 h 524979"/>
                <a:gd name="connsiteX9" fmla="*/ 28071 w 344996"/>
                <a:gd name="connsiteY9" fmla="*/ 497610 h 524979"/>
                <a:gd name="connsiteX10" fmla="*/ 15540 w 344996"/>
                <a:gd name="connsiteY10" fmla="*/ 482014 h 524979"/>
                <a:gd name="connsiteX11" fmla="*/ 16370 w 344996"/>
                <a:gd name="connsiteY11" fmla="*/ 483325 h 524979"/>
                <a:gd name="connsiteX12" fmla="*/ 15540 w 344996"/>
                <a:gd name="connsiteY12" fmla="*/ 482014 h 524979"/>
                <a:gd name="connsiteX13" fmla="*/ 1864 w 344996"/>
                <a:gd name="connsiteY13" fmla="*/ 442629 h 524979"/>
                <a:gd name="connsiteX14" fmla="*/ 2270 w 344996"/>
                <a:gd name="connsiteY14" fmla="*/ 444936 h 524979"/>
                <a:gd name="connsiteX15" fmla="*/ 1864 w 344996"/>
                <a:gd name="connsiteY15" fmla="*/ 442629 h 524979"/>
                <a:gd name="connsiteX16" fmla="*/ 2141 w 344996"/>
                <a:gd name="connsiteY16" fmla="*/ 83440 h 524979"/>
                <a:gd name="connsiteX17" fmla="*/ 1901 w 344996"/>
                <a:gd name="connsiteY17" fmla="*/ 85119 h 524979"/>
                <a:gd name="connsiteX18" fmla="*/ 2141 w 344996"/>
                <a:gd name="connsiteY18" fmla="*/ 83440 h 524979"/>
                <a:gd name="connsiteX19" fmla="*/ 28311 w 344996"/>
                <a:gd name="connsiteY19" fmla="*/ 28828 h 524979"/>
                <a:gd name="connsiteX20" fmla="*/ 28514 w 344996"/>
                <a:gd name="connsiteY20" fmla="*/ 28662 h 524979"/>
                <a:gd name="connsiteX21" fmla="*/ 28108 w 344996"/>
                <a:gd name="connsiteY21" fmla="*/ 29068 h 524979"/>
                <a:gd name="connsiteX22" fmla="*/ 28311 w 344996"/>
                <a:gd name="connsiteY22" fmla="*/ 28828 h 524979"/>
                <a:gd name="connsiteX23" fmla="*/ 114076 w 344996"/>
                <a:gd name="connsiteY23" fmla="*/ 37 h 524979"/>
                <a:gd name="connsiteX24" fmla="*/ 111326 w 344996"/>
                <a:gd name="connsiteY24" fmla="*/ 0 h 524979"/>
                <a:gd name="connsiteX25" fmla="*/ 75411 w 344996"/>
                <a:gd name="connsiteY25" fmla="*/ 4024 h 524979"/>
                <a:gd name="connsiteX26" fmla="*/ 75374 w 344996"/>
                <a:gd name="connsiteY26" fmla="*/ 4061 h 524979"/>
                <a:gd name="connsiteX27" fmla="*/ 65795 w 344996"/>
                <a:gd name="connsiteY27" fmla="*/ 6681 h 524979"/>
                <a:gd name="connsiteX28" fmla="*/ 65592 w 344996"/>
                <a:gd name="connsiteY28" fmla="*/ 6755 h 524979"/>
                <a:gd name="connsiteX29" fmla="*/ 32335 w 344996"/>
                <a:gd name="connsiteY29" fmla="*/ 25137 h 524979"/>
                <a:gd name="connsiteX30" fmla="*/ 30064 w 344996"/>
                <a:gd name="connsiteY30" fmla="*/ 27038 h 524979"/>
                <a:gd name="connsiteX31" fmla="*/ 28108 w 344996"/>
                <a:gd name="connsiteY31" fmla="*/ 28662 h 524979"/>
                <a:gd name="connsiteX32" fmla="*/ 26429 w 344996"/>
                <a:gd name="connsiteY32" fmla="*/ 30803 h 524979"/>
                <a:gd name="connsiteX33" fmla="*/ 16481 w 344996"/>
                <a:gd name="connsiteY33" fmla="*/ 43206 h 524979"/>
                <a:gd name="connsiteX34" fmla="*/ 14580 w 344996"/>
                <a:gd name="connsiteY34" fmla="*/ 46749 h 524979"/>
                <a:gd name="connsiteX35" fmla="*/ 8489 w 344996"/>
                <a:gd name="connsiteY35" fmla="*/ 59520 h 524979"/>
                <a:gd name="connsiteX36" fmla="*/ 6625 w 344996"/>
                <a:gd name="connsiteY36" fmla="*/ 64171 h 524979"/>
                <a:gd name="connsiteX37" fmla="*/ 2491 w 344996"/>
                <a:gd name="connsiteY37" fmla="*/ 81040 h 524979"/>
                <a:gd name="connsiteX38" fmla="*/ 1458 w 344996"/>
                <a:gd name="connsiteY38" fmla="*/ 88164 h 524979"/>
                <a:gd name="connsiteX39" fmla="*/ 314 w 344996"/>
                <a:gd name="connsiteY39" fmla="*/ 104313 h 524979"/>
                <a:gd name="connsiteX40" fmla="*/ 0 w 344996"/>
                <a:gd name="connsiteY40" fmla="*/ 108613 h 524979"/>
                <a:gd name="connsiteX41" fmla="*/ 0 w 344996"/>
                <a:gd name="connsiteY41" fmla="*/ 419744 h 524979"/>
                <a:gd name="connsiteX42" fmla="*/ 351 w 344996"/>
                <a:gd name="connsiteY42" fmla="*/ 424635 h 524979"/>
                <a:gd name="connsiteX43" fmla="*/ 1458 w 344996"/>
                <a:gd name="connsiteY43" fmla="*/ 440027 h 524979"/>
                <a:gd name="connsiteX44" fmla="*/ 2658 w 344996"/>
                <a:gd name="connsiteY44" fmla="*/ 447539 h 524979"/>
                <a:gd name="connsiteX45" fmla="*/ 6164 w 344996"/>
                <a:gd name="connsiteY45" fmla="*/ 461454 h 524979"/>
                <a:gd name="connsiteX46" fmla="*/ 7751 w 344996"/>
                <a:gd name="connsiteY46" fmla="*/ 466382 h 524979"/>
                <a:gd name="connsiteX47" fmla="*/ 14432 w 344996"/>
                <a:gd name="connsiteY47" fmla="*/ 480187 h 524979"/>
                <a:gd name="connsiteX48" fmla="*/ 17330 w 344996"/>
                <a:gd name="connsiteY48" fmla="*/ 484838 h 524979"/>
                <a:gd name="connsiteX49" fmla="*/ 26872 w 344996"/>
                <a:gd name="connsiteY49" fmla="*/ 496484 h 524979"/>
                <a:gd name="connsiteX50" fmla="*/ 27905 w 344996"/>
                <a:gd name="connsiteY50" fmla="*/ 497720 h 524979"/>
                <a:gd name="connsiteX51" fmla="*/ 33036 w 344996"/>
                <a:gd name="connsiteY51" fmla="*/ 501984 h 524979"/>
                <a:gd name="connsiteX52" fmla="*/ 34863 w 344996"/>
                <a:gd name="connsiteY52" fmla="*/ 503497 h 524979"/>
                <a:gd name="connsiteX53" fmla="*/ 41673 w 344996"/>
                <a:gd name="connsiteY53" fmla="*/ 508111 h 524979"/>
                <a:gd name="connsiteX54" fmla="*/ 44220 w 344996"/>
                <a:gd name="connsiteY54" fmla="*/ 509624 h 524979"/>
                <a:gd name="connsiteX55" fmla="*/ 50975 w 344996"/>
                <a:gd name="connsiteY55" fmla="*/ 513131 h 524979"/>
                <a:gd name="connsiteX56" fmla="*/ 54113 w 344996"/>
                <a:gd name="connsiteY56" fmla="*/ 514570 h 524979"/>
                <a:gd name="connsiteX57" fmla="*/ 60923 w 344996"/>
                <a:gd name="connsiteY57" fmla="*/ 517228 h 524979"/>
                <a:gd name="connsiteX58" fmla="*/ 64337 w 344996"/>
                <a:gd name="connsiteY58" fmla="*/ 518336 h 524979"/>
                <a:gd name="connsiteX59" fmla="*/ 71332 w 344996"/>
                <a:gd name="connsiteY59" fmla="*/ 520329 h 524979"/>
                <a:gd name="connsiteX60" fmla="*/ 74433 w 344996"/>
                <a:gd name="connsiteY60" fmla="*/ 521049 h 524979"/>
                <a:gd name="connsiteX61" fmla="*/ 82147 w 344996"/>
                <a:gd name="connsiteY61" fmla="*/ 522599 h 524979"/>
                <a:gd name="connsiteX62" fmla="*/ 83864 w 344996"/>
                <a:gd name="connsiteY62" fmla="*/ 522876 h 524979"/>
                <a:gd name="connsiteX63" fmla="*/ 111474 w 344996"/>
                <a:gd name="connsiteY63" fmla="*/ 524980 h 524979"/>
                <a:gd name="connsiteX64" fmla="*/ 121255 w 344996"/>
                <a:gd name="connsiteY64" fmla="*/ 524777 h 524979"/>
                <a:gd name="connsiteX65" fmla="*/ 344923 w 344996"/>
                <a:gd name="connsiteY65" fmla="*/ 512596 h 524979"/>
                <a:gd name="connsiteX66" fmla="*/ 344997 w 344996"/>
                <a:gd name="connsiteY66" fmla="*/ 512596 h 524979"/>
                <a:gd name="connsiteX67" fmla="*/ 344997 w 344996"/>
                <a:gd name="connsiteY67" fmla="*/ 430301 h 524979"/>
                <a:gd name="connsiteX68" fmla="*/ 143716 w 344996"/>
                <a:gd name="connsiteY68" fmla="*/ 430301 h 524979"/>
                <a:gd name="connsiteX69" fmla="*/ 114445 w 344996"/>
                <a:gd name="connsiteY69" fmla="*/ 425687 h 524979"/>
                <a:gd name="connsiteX70" fmla="*/ 108447 w 344996"/>
                <a:gd name="connsiteY70" fmla="*/ 420833 h 524979"/>
                <a:gd name="connsiteX71" fmla="*/ 108004 w 344996"/>
                <a:gd name="connsiteY71" fmla="*/ 420150 h 524979"/>
                <a:gd name="connsiteX72" fmla="*/ 104110 w 344996"/>
                <a:gd name="connsiteY72" fmla="*/ 413857 h 524979"/>
                <a:gd name="connsiteX73" fmla="*/ 103630 w 344996"/>
                <a:gd name="connsiteY73" fmla="*/ 412472 h 524979"/>
                <a:gd name="connsiteX74" fmla="*/ 100566 w 344996"/>
                <a:gd name="connsiteY74" fmla="*/ 393296 h 524979"/>
                <a:gd name="connsiteX75" fmla="*/ 100566 w 344996"/>
                <a:gd name="connsiteY75" fmla="*/ 312127 h 524979"/>
                <a:gd name="connsiteX76" fmla="*/ 312625 w 344996"/>
                <a:gd name="connsiteY76" fmla="*/ 305723 h 524979"/>
                <a:gd name="connsiteX77" fmla="*/ 312736 w 344996"/>
                <a:gd name="connsiteY77" fmla="*/ 305723 h 524979"/>
                <a:gd name="connsiteX78" fmla="*/ 312736 w 344996"/>
                <a:gd name="connsiteY78" fmla="*/ 222671 h 524979"/>
                <a:gd name="connsiteX79" fmla="*/ 100566 w 344996"/>
                <a:gd name="connsiteY79" fmla="*/ 215547 h 524979"/>
                <a:gd name="connsiteX80" fmla="*/ 100566 w 344996"/>
                <a:gd name="connsiteY80" fmla="*/ 134286 h 524979"/>
                <a:gd name="connsiteX81" fmla="*/ 137718 w 344996"/>
                <a:gd name="connsiteY81" fmla="*/ 94476 h 524979"/>
                <a:gd name="connsiteX82" fmla="*/ 344997 w 344996"/>
                <a:gd name="connsiteY82" fmla="*/ 94476 h 524979"/>
                <a:gd name="connsiteX83" fmla="*/ 344997 w 344996"/>
                <a:gd name="connsiteY83" fmla="*/ 11462 h 524979"/>
                <a:gd name="connsiteX84" fmla="*/ 344923 w 344996"/>
                <a:gd name="connsiteY84" fmla="*/ 11425 h 524979"/>
                <a:gd name="connsiteX85" fmla="*/ 114076 w 344996"/>
                <a:gd name="connsiteY85" fmla="*/ 37 h 52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44996" h="524979">
                  <a:moveTo>
                    <a:pt x="105328" y="416293"/>
                  </a:moveTo>
                  <a:cubicBezTo>
                    <a:pt x="105014" y="415776"/>
                    <a:pt x="104701" y="415370"/>
                    <a:pt x="104405" y="414816"/>
                  </a:cubicBezTo>
                  <a:cubicBezTo>
                    <a:pt x="104645" y="415388"/>
                    <a:pt x="105014" y="415776"/>
                    <a:pt x="105328" y="416293"/>
                  </a:cubicBezTo>
                  <a:moveTo>
                    <a:pt x="110293" y="422660"/>
                  </a:moveTo>
                  <a:cubicBezTo>
                    <a:pt x="109850" y="422254"/>
                    <a:pt x="109333" y="421977"/>
                    <a:pt x="108946" y="421553"/>
                  </a:cubicBezTo>
                  <a:cubicBezTo>
                    <a:pt x="109352" y="421996"/>
                    <a:pt x="109905" y="422272"/>
                    <a:pt x="110293" y="422660"/>
                  </a:cubicBezTo>
                  <a:moveTo>
                    <a:pt x="28071" y="497610"/>
                  </a:moveTo>
                  <a:cubicBezTo>
                    <a:pt x="28034" y="497573"/>
                    <a:pt x="27998" y="497536"/>
                    <a:pt x="27961" y="497443"/>
                  </a:cubicBezTo>
                  <a:cubicBezTo>
                    <a:pt x="28551" y="498034"/>
                    <a:pt x="29234" y="498551"/>
                    <a:pt x="29825" y="499160"/>
                  </a:cubicBezTo>
                  <a:cubicBezTo>
                    <a:pt x="29271" y="498643"/>
                    <a:pt x="28588" y="498126"/>
                    <a:pt x="28071" y="497610"/>
                  </a:cubicBezTo>
                  <a:moveTo>
                    <a:pt x="15540" y="482014"/>
                  </a:moveTo>
                  <a:cubicBezTo>
                    <a:pt x="15816" y="482457"/>
                    <a:pt x="16094" y="482882"/>
                    <a:pt x="16370" y="483325"/>
                  </a:cubicBezTo>
                  <a:cubicBezTo>
                    <a:pt x="16112" y="482882"/>
                    <a:pt x="15835" y="482457"/>
                    <a:pt x="15540" y="482014"/>
                  </a:cubicBezTo>
                  <a:moveTo>
                    <a:pt x="1864" y="442629"/>
                  </a:moveTo>
                  <a:cubicBezTo>
                    <a:pt x="1974" y="443386"/>
                    <a:pt x="2141" y="444180"/>
                    <a:pt x="2270" y="444936"/>
                  </a:cubicBezTo>
                  <a:cubicBezTo>
                    <a:pt x="2141" y="444143"/>
                    <a:pt x="1974" y="443386"/>
                    <a:pt x="1864" y="442629"/>
                  </a:cubicBezTo>
                  <a:moveTo>
                    <a:pt x="2141" y="83440"/>
                  </a:moveTo>
                  <a:cubicBezTo>
                    <a:pt x="2067" y="83993"/>
                    <a:pt x="1974" y="84547"/>
                    <a:pt x="1901" y="85119"/>
                  </a:cubicBezTo>
                  <a:cubicBezTo>
                    <a:pt x="1974" y="84565"/>
                    <a:pt x="2067" y="83993"/>
                    <a:pt x="2141" y="83440"/>
                  </a:cubicBezTo>
                  <a:moveTo>
                    <a:pt x="28311" y="28828"/>
                  </a:moveTo>
                  <a:cubicBezTo>
                    <a:pt x="28348" y="28791"/>
                    <a:pt x="28422" y="28718"/>
                    <a:pt x="28514" y="28662"/>
                  </a:cubicBezTo>
                  <a:cubicBezTo>
                    <a:pt x="28348" y="28773"/>
                    <a:pt x="28237" y="28939"/>
                    <a:pt x="28108" y="29068"/>
                  </a:cubicBezTo>
                  <a:cubicBezTo>
                    <a:pt x="28201" y="28995"/>
                    <a:pt x="28237" y="28902"/>
                    <a:pt x="28311" y="28828"/>
                  </a:cubicBezTo>
                  <a:moveTo>
                    <a:pt x="114076" y="37"/>
                  </a:moveTo>
                  <a:cubicBezTo>
                    <a:pt x="113209" y="0"/>
                    <a:pt x="112286" y="0"/>
                    <a:pt x="111326" y="0"/>
                  </a:cubicBezTo>
                  <a:cubicBezTo>
                    <a:pt x="100474" y="0"/>
                    <a:pt x="88016" y="1071"/>
                    <a:pt x="75411" y="4024"/>
                  </a:cubicBezTo>
                  <a:lnTo>
                    <a:pt x="75374" y="4061"/>
                  </a:lnTo>
                  <a:cubicBezTo>
                    <a:pt x="72144" y="4817"/>
                    <a:pt x="68970" y="5685"/>
                    <a:pt x="65795" y="6681"/>
                  </a:cubicBezTo>
                  <a:cubicBezTo>
                    <a:pt x="65721" y="6718"/>
                    <a:pt x="65684" y="6755"/>
                    <a:pt x="65592" y="6755"/>
                  </a:cubicBezTo>
                  <a:cubicBezTo>
                    <a:pt x="53817" y="10576"/>
                    <a:pt x="42356" y="16463"/>
                    <a:pt x="32335" y="25137"/>
                  </a:cubicBezTo>
                  <a:cubicBezTo>
                    <a:pt x="31578" y="25765"/>
                    <a:pt x="30784" y="26374"/>
                    <a:pt x="30064" y="27038"/>
                  </a:cubicBezTo>
                  <a:cubicBezTo>
                    <a:pt x="29437" y="27629"/>
                    <a:pt x="28754" y="28072"/>
                    <a:pt x="28108" y="28662"/>
                  </a:cubicBezTo>
                  <a:cubicBezTo>
                    <a:pt x="27481" y="29290"/>
                    <a:pt x="27038" y="30139"/>
                    <a:pt x="26429" y="30803"/>
                  </a:cubicBezTo>
                  <a:cubicBezTo>
                    <a:pt x="22848" y="34550"/>
                    <a:pt x="19471" y="38555"/>
                    <a:pt x="16481" y="43206"/>
                  </a:cubicBezTo>
                  <a:cubicBezTo>
                    <a:pt x="15761" y="44313"/>
                    <a:pt x="15208" y="45587"/>
                    <a:pt x="14580" y="46749"/>
                  </a:cubicBezTo>
                  <a:cubicBezTo>
                    <a:pt x="12273" y="50680"/>
                    <a:pt x="10280" y="54943"/>
                    <a:pt x="8489" y="59520"/>
                  </a:cubicBezTo>
                  <a:cubicBezTo>
                    <a:pt x="7899" y="61071"/>
                    <a:pt x="7179" y="62547"/>
                    <a:pt x="6625" y="64171"/>
                  </a:cubicBezTo>
                  <a:cubicBezTo>
                    <a:pt x="4872" y="69339"/>
                    <a:pt x="3562" y="75024"/>
                    <a:pt x="2491" y="81040"/>
                  </a:cubicBezTo>
                  <a:cubicBezTo>
                    <a:pt x="2085" y="83347"/>
                    <a:pt x="1735" y="85728"/>
                    <a:pt x="1458" y="88164"/>
                  </a:cubicBezTo>
                  <a:cubicBezTo>
                    <a:pt x="830" y="93258"/>
                    <a:pt x="424" y="98629"/>
                    <a:pt x="314" y="104313"/>
                  </a:cubicBezTo>
                  <a:cubicBezTo>
                    <a:pt x="277" y="105790"/>
                    <a:pt x="0" y="107100"/>
                    <a:pt x="0" y="108613"/>
                  </a:cubicBezTo>
                  <a:lnTo>
                    <a:pt x="0" y="419744"/>
                  </a:lnTo>
                  <a:cubicBezTo>
                    <a:pt x="0" y="421497"/>
                    <a:pt x="314" y="422974"/>
                    <a:pt x="351" y="424635"/>
                  </a:cubicBezTo>
                  <a:cubicBezTo>
                    <a:pt x="517" y="430042"/>
                    <a:pt x="830" y="435210"/>
                    <a:pt x="1458" y="440027"/>
                  </a:cubicBezTo>
                  <a:cubicBezTo>
                    <a:pt x="1772" y="442611"/>
                    <a:pt x="2215" y="445121"/>
                    <a:pt x="2658" y="447539"/>
                  </a:cubicBezTo>
                  <a:cubicBezTo>
                    <a:pt x="3617" y="452466"/>
                    <a:pt x="4724" y="457117"/>
                    <a:pt x="6164" y="461454"/>
                  </a:cubicBezTo>
                  <a:cubicBezTo>
                    <a:pt x="6681" y="463079"/>
                    <a:pt x="7161" y="464795"/>
                    <a:pt x="7751" y="466382"/>
                  </a:cubicBezTo>
                  <a:cubicBezTo>
                    <a:pt x="9652" y="471439"/>
                    <a:pt x="11922" y="475924"/>
                    <a:pt x="14432" y="480187"/>
                  </a:cubicBezTo>
                  <a:cubicBezTo>
                    <a:pt x="15355" y="481774"/>
                    <a:pt x="16296" y="483325"/>
                    <a:pt x="17330" y="484838"/>
                  </a:cubicBezTo>
                  <a:cubicBezTo>
                    <a:pt x="20265" y="489101"/>
                    <a:pt x="23420" y="493033"/>
                    <a:pt x="26872" y="496484"/>
                  </a:cubicBezTo>
                  <a:cubicBezTo>
                    <a:pt x="27278" y="496835"/>
                    <a:pt x="27499" y="497351"/>
                    <a:pt x="27905" y="497720"/>
                  </a:cubicBezTo>
                  <a:cubicBezTo>
                    <a:pt x="29530" y="499270"/>
                    <a:pt x="31320" y="500581"/>
                    <a:pt x="33036" y="501984"/>
                  </a:cubicBezTo>
                  <a:cubicBezTo>
                    <a:pt x="33664" y="502463"/>
                    <a:pt x="34272" y="503017"/>
                    <a:pt x="34863" y="503497"/>
                  </a:cubicBezTo>
                  <a:cubicBezTo>
                    <a:pt x="37059" y="505177"/>
                    <a:pt x="39366" y="506671"/>
                    <a:pt x="41673" y="508111"/>
                  </a:cubicBezTo>
                  <a:cubicBezTo>
                    <a:pt x="42541" y="508628"/>
                    <a:pt x="43353" y="509145"/>
                    <a:pt x="44220" y="509624"/>
                  </a:cubicBezTo>
                  <a:cubicBezTo>
                    <a:pt x="46417" y="510898"/>
                    <a:pt x="48668" y="512042"/>
                    <a:pt x="50975" y="513131"/>
                  </a:cubicBezTo>
                  <a:cubicBezTo>
                    <a:pt x="52009" y="513648"/>
                    <a:pt x="53079" y="514128"/>
                    <a:pt x="54113" y="514570"/>
                  </a:cubicBezTo>
                  <a:cubicBezTo>
                    <a:pt x="56383" y="515530"/>
                    <a:pt x="58616" y="516435"/>
                    <a:pt x="60923" y="517228"/>
                  </a:cubicBezTo>
                  <a:cubicBezTo>
                    <a:pt x="62030" y="517634"/>
                    <a:pt x="63193" y="517985"/>
                    <a:pt x="64337" y="518336"/>
                  </a:cubicBezTo>
                  <a:cubicBezTo>
                    <a:pt x="66681" y="519056"/>
                    <a:pt x="68988" y="519775"/>
                    <a:pt x="71332" y="520329"/>
                  </a:cubicBezTo>
                  <a:cubicBezTo>
                    <a:pt x="72366" y="520606"/>
                    <a:pt x="73399" y="520846"/>
                    <a:pt x="74433" y="521049"/>
                  </a:cubicBezTo>
                  <a:cubicBezTo>
                    <a:pt x="76980" y="521639"/>
                    <a:pt x="79563" y="522156"/>
                    <a:pt x="82147" y="522599"/>
                  </a:cubicBezTo>
                  <a:cubicBezTo>
                    <a:pt x="82701" y="522710"/>
                    <a:pt x="83255" y="522802"/>
                    <a:pt x="83864" y="522876"/>
                  </a:cubicBezTo>
                  <a:cubicBezTo>
                    <a:pt x="93331" y="524352"/>
                    <a:pt x="102726" y="524980"/>
                    <a:pt x="111474" y="524980"/>
                  </a:cubicBezTo>
                  <a:cubicBezTo>
                    <a:pt x="114851" y="524980"/>
                    <a:pt x="118118" y="524906"/>
                    <a:pt x="121255" y="524777"/>
                  </a:cubicBezTo>
                  <a:cubicBezTo>
                    <a:pt x="123083" y="524703"/>
                    <a:pt x="304505" y="518262"/>
                    <a:pt x="344923" y="512596"/>
                  </a:cubicBezTo>
                  <a:lnTo>
                    <a:pt x="344997" y="512596"/>
                  </a:lnTo>
                  <a:lnTo>
                    <a:pt x="344997" y="430301"/>
                  </a:lnTo>
                  <a:lnTo>
                    <a:pt x="143716" y="430301"/>
                  </a:lnTo>
                  <a:cubicBezTo>
                    <a:pt x="133326" y="430301"/>
                    <a:pt x="122677" y="430338"/>
                    <a:pt x="114445" y="425687"/>
                  </a:cubicBezTo>
                  <a:cubicBezTo>
                    <a:pt x="112138" y="424413"/>
                    <a:pt x="110145" y="422789"/>
                    <a:pt x="108447" y="420833"/>
                  </a:cubicBezTo>
                  <a:cubicBezTo>
                    <a:pt x="108244" y="420630"/>
                    <a:pt x="108170" y="420353"/>
                    <a:pt x="108004" y="420150"/>
                  </a:cubicBezTo>
                  <a:cubicBezTo>
                    <a:pt x="106454" y="418323"/>
                    <a:pt x="105143" y="416256"/>
                    <a:pt x="104110" y="413857"/>
                  </a:cubicBezTo>
                  <a:cubicBezTo>
                    <a:pt x="103907" y="413450"/>
                    <a:pt x="103833" y="412897"/>
                    <a:pt x="103630" y="412472"/>
                  </a:cubicBezTo>
                  <a:cubicBezTo>
                    <a:pt x="101637" y="407305"/>
                    <a:pt x="100566" y="401011"/>
                    <a:pt x="100566" y="393296"/>
                  </a:cubicBezTo>
                  <a:lnTo>
                    <a:pt x="100566" y="312127"/>
                  </a:lnTo>
                  <a:lnTo>
                    <a:pt x="312625" y="305723"/>
                  </a:lnTo>
                  <a:lnTo>
                    <a:pt x="312736" y="305723"/>
                  </a:lnTo>
                  <a:lnTo>
                    <a:pt x="312736" y="222671"/>
                  </a:lnTo>
                  <a:lnTo>
                    <a:pt x="100566" y="215547"/>
                  </a:lnTo>
                  <a:lnTo>
                    <a:pt x="100566" y="134286"/>
                  </a:lnTo>
                  <a:cubicBezTo>
                    <a:pt x="100566" y="114722"/>
                    <a:pt x="100566" y="94476"/>
                    <a:pt x="137718" y="94476"/>
                  </a:cubicBezTo>
                  <a:lnTo>
                    <a:pt x="344997" y="94476"/>
                  </a:lnTo>
                  <a:lnTo>
                    <a:pt x="344997" y="11462"/>
                  </a:lnTo>
                  <a:lnTo>
                    <a:pt x="344923" y="11425"/>
                  </a:lnTo>
                  <a:cubicBezTo>
                    <a:pt x="299595" y="5075"/>
                    <a:pt x="115903" y="74"/>
                    <a:pt x="114076" y="37"/>
                  </a:cubicBezTo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reeform: Shape 100">
              <a:extLst>
                <a:ext uri="{FF2B5EF4-FFF2-40B4-BE49-F238E27FC236}">
                  <a16:creationId xmlns:a16="http://schemas.microsoft.com/office/drawing/2014/main" id="{4945A142-304F-C764-AD78-51D62BD4FE56}"/>
                </a:ext>
              </a:extLst>
            </p:cNvPr>
            <p:cNvSpPr/>
            <p:nvPr/>
          </p:nvSpPr>
          <p:spPr>
            <a:xfrm>
              <a:off x="5619430" y="5067703"/>
              <a:ext cx="410275" cy="522598"/>
            </a:xfrm>
            <a:custGeom>
              <a:avLst/>
              <a:gdLst>
                <a:gd name="connsiteX0" fmla="*/ 309672 w 410275"/>
                <a:gd name="connsiteY0" fmla="*/ 0 h 522598"/>
                <a:gd name="connsiteX1" fmla="*/ 309672 w 410275"/>
                <a:gd name="connsiteY1" fmla="*/ 337246 h 522598"/>
                <a:gd name="connsiteX2" fmla="*/ 101877 w 410275"/>
                <a:gd name="connsiteY2" fmla="*/ 0 h 522598"/>
                <a:gd name="connsiteX3" fmla="*/ 0 w 410275"/>
                <a:gd name="connsiteY3" fmla="*/ 0 h 522598"/>
                <a:gd name="connsiteX4" fmla="*/ 0 w 410275"/>
                <a:gd name="connsiteY4" fmla="*/ 522599 h 522598"/>
                <a:gd name="connsiteX5" fmla="*/ 101323 w 410275"/>
                <a:gd name="connsiteY5" fmla="*/ 522599 h 522598"/>
                <a:gd name="connsiteX6" fmla="*/ 101323 w 410275"/>
                <a:gd name="connsiteY6" fmla="*/ 188915 h 522598"/>
                <a:gd name="connsiteX7" fmla="*/ 309783 w 410275"/>
                <a:gd name="connsiteY7" fmla="*/ 522599 h 522598"/>
                <a:gd name="connsiteX8" fmla="*/ 410276 w 410275"/>
                <a:gd name="connsiteY8" fmla="*/ 522599 h 522598"/>
                <a:gd name="connsiteX9" fmla="*/ 410276 w 410275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75" h="522598">
                  <a:moveTo>
                    <a:pt x="309672" y="0"/>
                  </a:moveTo>
                  <a:lnTo>
                    <a:pt x="309672" y="337246"/>
                  </a:lnTo>
                  <a:lnTo>
                    <a:pt x="101877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23" y="522599"/>
                  </a:lnTo>
                  <a:lnTo>
                    <a:pt x="101323" y="188915"/>
                  </a:lnTo>
                  <a:lnTo>
                    <a:pt x="309783" y="522599"/>
                  </a:lnTo>
                  <a:lnTo>
                    <a:pt x="410276" y="522599"/>
                  </a:lnTo>
                  <a:lnTo>
                    <a:pt x="41027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69" name="Graphic 4">
              <a:extLst>
                <a:ext uri="{FF2B5EF4-FFF2-40B4-BE49-F238E27FC236}">
                  <a16:creationId xmlns:a16="http://schemas.microsoft.com/office/drawing/2014/main" id="{419B0ED7-6BB1-C644-9163-19581BD7ECF0}"/>
                </a:ext>
              </a:extLst>
            </p:cNvPr>
            <p:cNvGrpSpPr/>
            <p:nvPr/>
          </p:nvGrpSpPr>
          <p:grpSpPr>
            <a:xfrm>
              <a:off x="6098860" y="5061963"/>
              <a:ext cx="1521102" cy="532786"/>
              <a:chOff x="6098860" y="5061963"/>
              <a:chExt cx="1521102" cy="532786"/>
            </a:xfrm>
            <a:solidFill>
              <a:srgbClr val="9C9B9B"/>
            </a:solidFill>
          </p:grpSpPr>
          <p:sp>
            <p:nvSpPr>
              <p:cNvPr id="96" name="Freeform: Shape 128">
                <a:extLst>
                  <a:ext uri="{FF2B5EF4-FFF2-40B4-BE49-F238E27FC236}">
                    <a16:creationId xmlns:a16="http://schemas.microsoft.com/office/drawing/2014/main" id="{2EEEE02E-9F5B-B03B-F68D-9D5B8924EA7E}"/>
                  </a:ext>
                </a:extLst>
              </p:cNvPr>
              <p:cNvSpPr/>
              <p:nvPr/>
            </p:nvSpPr>
            <p:spPr>
              <a:xfrm>
                <a:off x="6098860" y="5061963"/>
                <a:ext cx="361514" cy="532786"/>
              </a:xfrm>
              <a:custGeom>
                <a:avLst/>
                <a:gdLst>
                  <a:gd name="connsiteX0" fmla="*/ 117472 w 361514"/>
                  <a:gd name="connsiteY0" fmla="*/ 522913 h 532786"/>
                  <a:gd name="connsiteX1" fmla="*/ 113892 w 361514"/>
                  <a:gd name="connsiteY1" fmla="*/ 521842 h 532786"/>
                  <a:gd name="connsiteX2" fmla="*/ 117472 w 361514"/>
                  <a:gd name="connsiteY2" fmla="*/ 522913 h 532786"/>
                  <a:gd name="connsiteX3" fmla="*/ 82941 w 361514"/>
                  <a:gd name="connsiteY3" fmla="*/ 506117 h 532786"/>
                  <a:gd name="connsiteX4" fmla="*/ 79287 w 361514"/>
                  <a:gd name="connsiteY4" fmla="*/ 503884 h 532786"/>
                  <a:gd name="connsiteX5" fmla="*/ 82941 w 361514"/>
                  <a:gd name="connsiteY5" fmla="*/ 506117 h 532786"/>
                  <a:gd name="connsiteX6" fmla="*/ 100677 w 361514"/>
                  <a:gd name="connsiteY6" fmla="*/ 516102 h 532786"/>
                  <a:gd name="connsiteX7" fmla="*/ 95657 w 361514"/>
                  <a:gd name="connsiteY7" fmla="*/ 513869 h 532786"/>
                  <a:gd name="connsiteX8" fmla="*/ 100677 w 361514"/>
                  <a:gd name="connsiteY8" fmla="*/ 516102 h 532786"/>
                  <a:gd name="connsiteX9" fmla="*/ 178598 w 361514"/>
                  <a:gd name="connsiteY9" fmla="*/ 0 h 532786"/>
                  <a:gd name="connsiteX10" fmla="*/ 130151 w 361514"/>
                  <a:gd name="connsiteY10" fmla="*/ 4651 h 532786"/>
                  <a:gd name="connsiteX11" fmla="*/ 126922 w 361514"/>
                  <a:gd name="connsiteY11" fmla="*/ 5481 h 532786"/>
                  <a:gd name="connsiteX12" fmla="*/ 109776 w 361514"/>
                  <a:gd name="connsiteY12" fmla="*/ 10132 h 532786"/>
                  <a:gd name="connsiteX13" fmla="*/ 101619 w 361514"/>
                  <a:gd name="connsiteY13" fmla="*/ 13436 h 532786"/>
                  <a:gd name="connsiteX14" fmla="*/ 91283 w 361514"/>
                  <a:gd name="connsiteY14" fmla="*/ 17773 h 532786"/>
                  <a:gd name="connsiteX15" fmla="*/ 82738 w 361514"/>
                  <a:gd name="connsiteY15" fmla="*/ 22793 h 532786"/>
                  <a:gd name="connsiteX16" fmla="*/ 74543 w 361514"/>
                  <a:gd name="connsiteY16" fmla="*/ 27721 h 532786"/>
                  <a:gd name="connsiteX17" fmla="*/ 68065 w 361514"/>
                  <a:gd name="connsiteY17" fmla="*/ 32925 h 532786"/>
                  <a:gd name="connsiteX18" fmla="*/ 59594 w 361514"/>
                  <a:gd name="connsiteY18" fmla="*/ 39920 h 532786"/>
                  <a:gd name="connsiteX19" fmla="*/ 56973 w 361514"/>
                  <a:gd name="connsiteY19" fmla="*/ 42781 h 532786"/>
                  <a:gd name="connsiteX20" fmla="*/ 35730 w 361514"/>
                  <a:gd name="connsiteY20" fmla="*/ 70151 h 532786"/>
                  <a:gd name="connsiteX21" fmla="*/ 19102 w 361514"/>
                  <a:gd name="connsiteY21" fmla="*/ 107820 h 532786"/>
                  <a:gd name="connsiteX22" fmla="*/ 18234 w 361514"/>
                  <a:gd name="connsiteY22" fmla="*/ 110680 h 532786"/>
                  <a:gd name="connsiteX23" fmla="*/ 13067 w 361514"/>
                  <a:gd name="connsiteY23" fmla="*/ 128970 h 532786"/>
                  <a:gd name="connsiteX24" fmla="*/ 11627 w 361514"/>
                  <a:gd name="connsiteY24" fmla="*/ 135485 h 532786"/>
                  <a:gd name="connsiteX25" fmla="*/ 8213 w 361514"/>
                  <a:gd name="connsiteY25" fmla="*/ 152188 h 532786"/>
                  <a:gd name="connsiteX26" fmla="*/ 6939 w 361514"/>
                  <a:gd name="connsiteY26" fmla="*/ 160696 h 532786"/>
                  <a:gd name="connsiteX27" fmla="*/ 4559 w 361514"/>
                  <a:gd name="connsiteY27" fmla="*/ 177768 h 532786"/>
                  <a:gd name="connsiteX28" fmla="*/ 3765 w 361514"/>
                  <a:gd name="connsiteY28" fmla="*/ 185648 h 532786"/>
                  <a:gd name="connsiteX29" fmla="*/ 1938 w 361514"/>
                  <a:gd name="connsiteY29" fmla="*/ 205968 h 532786"/>
                  <a:gd name="connsiteX30" fmla="*/ 1864 w 361514"/>
                  <a:gd name="connsiteY30" fmla="*/ 207962 h 532786"/>
                  <a:gd name="connsiteX31" fmla="*/ 0 w 361514"/>
                  <a:gd name="connsiteY31" fmla="*/ 265599 h 532786"/>
                  <a:gd name="connsiteX32" fmla="*/ 39533 w 361514"/>
                  <a:gd name="connsiteY32" fmla="*/ 460660 h 532786"/>
                  <a:gd name="connsiteX33" fmla="*/ 178635 w 361514"/>
                  <a:gd name="connsiteY33" fmla="*/ 532583 h 532786"/>
                  <a:gd name="connsiteX34" fmla="*/ 198715 w 361514"/>
                  <a:gd name="connsiteY34" fmla="*/ 532786 h 532786"/>
                  <a:gd name="connsiteX35" fmla="*/ 204806 w 361514"/>
                  <a:gd name="connsiteY35" fmla="*/ 532620 h 532786"/>
                  <a:gd name="connsiteX36" fmla="*/ 237786 w 361514"/>
                  <a:gd name="connsiteY36" fmla="*/ 531790 h 532786"/>
                  <a:gd name="connsiteX37" fmla="*/ 252902 w 361514"/>
                  <a:gd name="connsiteY37" fmla="*/ 530959 h 532786"/>
                  <a:gd name="connsiteX38" fmla="*/ 283170 w 361514"/>
                  <a:gd name="connsiteY38" fmla="*/ 528302 h 532786"/>
                  <a:gd name="connsiteX39" fmla="*/ 295775 w 361514"/>
                  <a:gd name="connsiteY39" fmla="*/ 526677 h 532786"/>
                  <a:gd name="connsiteX40" fmla="*/ 323976 w 361514"/>
                  <a:gd name="connsiteY40" fmla="*/ 522063 h 532786"/>
                  <a:gd name="connsiteX41" fmla="*/ 333370 w 361514"/>
                  <a:gd name="connsiteY41" fmla="*/ 519959 h 532786"/>
                  <a:gd name="connsiteX42" fmla="*/ 356550 w 361514"/>
                  <a:gd name="connsiteY42" fmla="*/ 513906 h 532786"/>
                  <a:gd name="connsiteX43" fmla="*/ 361441 w 361514"/>
                  <a:gd name="connsiteY43" fmla="*/ 512632 h 532786"/>
                  <a:gd name="connsiteX44" fmla="*/ 361515 w 361514"/>
                  <a:gd name="connsiteY44" fmla="*/ 512596 h 532786"/>
                  <a:gd name="connsiteX45" fmla="*/ 361515 w 361514"/>
                  <a:gd name="connsiteY45" fmla="*/ 434638 h 532786"/>
                  <a:gd name="connsiteX46" fmla="*/ 361405 w 361514"/>
                  <a:gd name="connsiteY46" fmla="*/ 434638 h 532786"/>
                  <a:gd name="connsiteX47" fmla="*/ 202258 w 361514"/>
                  <a:gd name="connsiteY47" fmla="*/ 440322 h 532786"/>
                  <a:gd name="connsiteX48" fmla="*/ 120554 w 361514"/>
                  <a:gd name="connsiteY48" fmla="*/ 397596 h 532786"/>
                  <a:gd name="connsiteX49" fmla="*/ 100585 w 361514"/>
                  <a:gd name="connsiteY49" fmla="*/ 267039 h 532786"/>
                  <a:gd name="connsiteX50" fmla="*/ 123766 w 361514"/>
                  <a:gd name="connsiteY50" fmla="*/ 120222 h 532786"/>
                  <a:gd name="connsiteX51" fmla="*/ 202240 w 361514"/>
                  <a:gd name="connsiteY51" fmla="*/ 92298 h 532786"/>
                  <a:gd name="connsiteX52" fmla="*/ 359116 w 361514"/>
                  <a:gd name="connsiteY52" fmla="*/ 102043 h 532786"/>
                  <a:gd name="connsiteX53" fmla="*/ 361386 w 361514"/>
                  <a:gd name="connsiteY53" fmla="*/ 102283 h 532786"/>
                  <a:gd name="connsiteX54" fmla="*/ 361496 w 361514"/>
                  <a:gd name="connsiteY54" fmla="*/ 102283 h 532786"/>
                  <a:gd name="connsiteX55" fmla="*/ 361496 w 361514"/>
                  <a:gd name="connsiteY55" fmla="*/ 23568 h 532786"/>
                  <a:gd name="connsiteX56" fmla="*/ 361423 w 361514"/>
                  <a:gd name="connsiteY56" fmla="*/ 23531 h 532786"/>
                  <a:gd name="connsiteX57" fmla="*/ 178598 w 361514"/>
                  <a:gd name="connsiteY57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61514" h="532786">
                    <a:moveTo>
                      <a:pt x="117472" y="522913"/>
                    </a:moveTo>
                    <a:cubicBezTo>
                      <a:pt x="116309" y="522506"/>
                      <a:pt x="114999" y="522229"/>
                      <a:pt x="113892" y="521842"/>
                    </a:cubicBezTo>
                    <a:cubicBezTo>
                      <a:pt x="114999" y="522229"/>
                      <a:pt x="116309" y="522506"/>
                      <a:pt x="117472" y="522913"/>
                    </a:cubicBezTo>
                    <a:moveTo>
                      <a:pt x="82941" y="506117"/>
                    </a:moveTo>
                    <a:cubicBezTo>
                      <a:pt x="81741" y="505361"/>
                      <a:pt x="80468" y="504678"/>
                      <a:pt x="79287" y="503884"/>
                    </a:cubicBezTo>
                    <a:cubicBezTo>
                      <a:pt x="80468" y="504678"/>
                      <a:pt x="81741" y="505361"/>
                      <a:pt x="82941" y="506117"/>
                    </a:cubicBezTo>
                    <a:moveTo>
                      <a:pt x="100677" y="516102"/>
                    </a:moveTo>
                    <a:cubicBezTo>
                      <a:pt x="99053" y="515345"/>
                      <a:pt x="97263" y="514718"/>
                      <a:pt x="95657" y="513869"/>
                    </a:cubicBezTo>
                    <a:cubicBezTo>
                      <a:pt x="97263" y="514718"/>
                      <a:pt x="99053" y="515345"/>
                      <a:pt x="100677" y="516102"/>
                    </a:cubicBezTo>
                    <a:moveTo>
                      <a:pt x="178598" y="0"/>
                    </a:moveTo>
                    <a:cubicBezTo>
                      <a:pt x="161010" y="0"/>
                      <a:pt x="144916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4" y="6829"/>
                      <a:pt x="115220" y="8268"/>
                      <a:pt x="109776" y="10132"/>
                    </a:cubicBezTo>
                    <a:cubicBezTo>
                      <a:pt x="106915" y="11092"/>
                      <a:pt x="104368" y="12328"/>
                      <a:pt x="101619" y="13436"/>
                    </a:cubicBezTo>
                    <a:cubicBezTo>
                      <a:pt x="98149" y="14820"/>
                      <a:pt x="94587" y="16149"/>
                      <a:pt x="91283" y="17773"/>
                    </a:cubicBezTo>
                    <a:cubicBezTo>
                      <a:pt x="88256" y="19286"/>
                      <a:pt x="85562" y="21077"/>
                      <a:pt x="82738" y="22793"/>
                    </a:cubicBezTo>
                    <a:cubicBezTo>
                      <a:pt x="79988" y="24417"/>
                      <a:pt x="77127" y="25894"/>
                      <a:pt x="74543" y="27721"/>
                    </a:cubicBezTo>
                    <a:cubicBezTo>
                      <a:pt x="72236" y="29308"/>
                      <a:pt x="70207" y="31227"/>
                      <a:pt x="68065" y="32925"/>
                    </a:cubicBezTo>
                    <a:cubicBezTo>
                      <a:pt x="65205" y="35232"/>
                      <a:pt x="62252" y="37373"/>
                      <a:pt x="59594" y="39920"/>
                    </a:cubicBezTo>
                    <a:cubicBezTo>
                      <a:pt x="58672" y="40787"/>
                      <a:pt x="57878" y="41876"/>
                      <a:pt x="56973" y="42781"/>
                    </a:cubicBezTo>
                    <a:cubicBezTo>
                      <a:pt x="49019" y="50809"/>
                      <a:pt x="41858" y="59797"/>
                      <a:pt x="35730" y="70151"/>
                    </a:cubicBezTo>
                    <a:cubicBezTo>
                      <a:pt x="29289" y="81169"/>
                      <a:pt x="23753" y="93738"/>
                      <a:pt x="19102" y="107820"/>
                    </a:cubicBezTo>
                    <a:cubicBezTo>
                      <a:pt x="18788" y="108779"/>
                      <a:pt x="18548" y="109776"/>
                      <a:pt x="18234" y="110680"/>
                    </a:cubicBezTo>
                    <a:cubicBezTo>
                      <a:pt x="16407" y="116531"/>
                      <a:pt x="14617" y="122566"/>
                      <a:pt x="13067" y="128970"/>
                    </a:cubicBezTo>
                    <a:cubicBezTo>
                      <a:pt x="12550" y="131074"/>
                      <a:pt x="12107" y="133344"/>
                      <a:pt x="11627" y="135485"/>
                    </a:cubicBezTo>
                    <a:cubicBezTo>
                      <a:pt x="10427" y="140892"/>
                      <a:pt x="9246" y="146337"/>
                      <a:pt x="8213" y="152188"/>
                    </a:cubicBezTo>
                    <a:cubicBezTo>
                      <a:pt x="7733" y="154938"/>
                      <a:pt x="7382" y="157872"/>
                      <a:pt x="6939" y="160696"/>
                    </a:cubicBezTo>
                    <a:cubicBezTo>
                      <a:pt x="6072" y="166269"/>
                      <a:pt x="5223" y="171825"/>
                      <a:pt x="4559" y="177768"/>
                    </a:cubicBezTo>
                    <a:cubicBezTo>
                      <a:pt x="4245" y="180315"/>
                      <a:pt x="4042" y="183064"/>
                      <a:pt x="3765" y="185648"/>
                    </a:cubicBezTo>
                    <a:cubicBezTo>
                      <a:pt x="3082" y="192292"/>
                      <a:pt x="2418" y="198937"/>
                      <a:pt x="1938" y="205968"/>
                    </a:cubicBezTo>
                    <a:cubicBezTo>
                      <a:pt x="1901" y="206596"/>
                      <a:pt x="1901" y="207279"/>
                      <a:pt x="1864" y="207962"/>
                    </a:cubicBezTo>
                    <a:cubicBezTo>
                      <a:pt x="664" y="225790"/>
                      <a:pt x="0" y="244836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1" y="532675"/>
                      <a:pt x="204806" y="532620"/>
                    </a:cubicBezTo>
                    <a:cubicBezTo>
                      <a:pt x="216174" y="532583"/>
                      <a:pt x="227119" y="532214"/>
                      <a:pt x="237786" y="531790"/>
                    </a:cubicBezTo>
                    <a:cubicBezTo>
                      <a:pt x="242880" y="531550"/>
                      <a:pt x="247974" y="531273"/>
                      <a:pt x="252902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206" y="521381"/>
                      <a:pt x="330214" y="520624"/>
                      <a:pt x="333370" y="519959"/>
                    </a:cubicBezTo>
                    <a:cubicBezTo>
                      <a:pt x="341361" y="518132"/>
                      <a:pt x="349113" y="516139"/>
                      <a:pt x="356550" y="513906"/>
                    </a:cubicBezTo>
                    <a:cubicBezTo>
                      <a:pt x="358101" y="513426"/>
                      <a:pt x="359928" y="513112"/>
                      <a:pt x="361441" y="512632"/>
                    </a:cubicBezTo>
                    <a:lnTo>
                      <a:pt x="361515" y="512596"/>
                    </a:lnTo>
                    <a:lnTo>
                      <a:pt x="361515" y="434638"/>
                    </a:lnTo>
                    <a:lnTo>
                      <a:pt x="361405" y="434638"/>
                    </a:lnTo>
                    <a:cubicBezTo>
                      <a:pt x="360574" y="434675"/>
                      <a:pt x="276673" y="440322"/>
                      <a:pt x="202258" y="440322"/>
                    </a:cubicBezTo>
                    <a:cubicBezTo>
                      <a:pt x="161877" y="440322"/>
                      <a:pt x="135946" y="426757"/>
                      <a:pt x="120554" y="397596"/>
                    </a:cubicBezTo>
                    <a:cubicBezTo>
                      <a:pt x="106712" y="371389"/>
                      <a:pt x="100585" y="331137"/>
                      <a:pt x="100585" y="267039"/>
                    </a:cubicBezTo>
                    <a:cubicBezTo>
                      <a:pt x="100585" y="188084"/>
                      <a:pt x="107506" y="144215"/>
                      <a:pt x="123766" y="120222"/>
                    </a:cubicBezTo>
                    <a:cubicBezTo>
                      <a:pt x="139638" y="96875"/>
                      <a:pt x="164535" y="92298"/>
                      <a:pt x="202240" y="92298"/>
                    </a:cubicBezTo>
                    <a:cubicBezTo>
                      <a:pt x="257811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19" y="6792"/>
                      <a:pt x="250687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" name="Freeform: Shape 129">
                <a:extLst>
                  <a:ext uri="{FF2B5EF4-FFF2-40B4-BE49-F238E27FC236}">
                    <a16:creationId xmlns:a16="http://schemas.microsoft.com/office/drawing/2014/main" id="{A1915260-50FC-3C99-15B6-8EDFC4D28AA5}"/>
                  </a:ext>
                </a:extLst>
              </p:cNvPr>
              <p:cNvSpPr/>
              <p:nvPr/>
            </p:nvSpPr>
            <p:spPr>
              <a:xfrm>
                <a:off x="6526651" y="5067666"/>
                <a:ext cx="345015" cy="524961"/>
              </a:xfrm>
              <a:custGeom>
                <a:avLst/>
                <a:gdLst>
                  <a:gd name="connsiteX0" fmla="*/ 101526 w 345015"/>
                  <a:gd name="connsiteY0" fmla="*/ 405791 h 524961"/>
                  <a:gd name="connsiteX1" fmla="*/ 101526 w 345015"/>
                  <a:gd name="connsiteY1" fmla="*/ 405828 h 524961"/>
                  <a:gd name="connsiteX2" fmla="*/ 101526 w 345015"/>
                  <a:gd name="connsiteY2" fmla="*/ 405791 h 524961"/>
                  <a:gd name="connsiteX3" fmla="*/ 105346 w 345015"/>
                  <a:gd name="connsiteY3" fmla="*/ 416385 h 524961"/>
                  <a:gd name="connsiteX4" fmla="*/ 104387 w 345015"/>
                  <a:gd name="connsiteY4" fmla="*/ 414834 h 524961"/>
                  <a:gd name="connsiteX5" fmla="*/ 105346 w 345015"/>
                  <a:gd name="connsiteY5" fmla="*/ 416385 h 524961"/>
                  <a:gd name="connsiteX6" fmla="*/ 110348 w 345015"/>
                  <a:gd name="connsiteY6" fmla="*/ 422697 h 524961"/>
                  <a:gd name="connsiteX7" fmla="*/ 108909 w 345015"/>
                  <a:gd name="connsiteY7" fmla="*/ 421553 h 524961"/>
                  <a:gd name="connsiteX8" fmla="*/ 110348 w 345015"/>
                  <a:gd name="connsiteY8" fmla="*/ 422697 h 524961"/>
                  <a:gd name="connsiteX9" fmla="*/ 28090 w 345015"/>
                  <a:gd name="connsiteY9" fmla="*/ 497610 h 524961"/>
                  <a:gd name="connsiteX10" fmla="*/ 27924 w 345015"/>
                  <a:gd name="connsiteY10" fmla="*/ 497443 h 524961"/>
                  <a:gd name="connsiteX11" fmla="*/ 30028 w 345015"/>
                  <a:gd name="connsiteY11" fmla="*/ 499307 h 524961"/>
                  <a:gd name="connsiteX12" fmla="*/ 28090 w 345015"/>
                  <a:gd name="connsiteY12" fmla="*/ 497610 h 524961"/>
                  <a:gd name="connsiteX13" fmla="*/ 15521 w 345015"/>
                  <a:gd name="connsiteY13" fmla="*/ 481977 h 524961"/>
                  <a:gd name="connsiteX14" fmla="*/ 16389 w 345015"/>
                  <a:gd name="connsiteY14" fmla="*/ 483362 h 524961"/>
                  <a:gd name="connsiteX15" fmla="*/ 15521 w 345015"/>
                  <a:gd name="connsiteY15" fmla="*/ 481977 h 524961"/>
                  <a:gd name="connsiteX16" fmla="*/ 1883 w 345015"/>
                  <a:gd name="connsiteY16" fmla="*/ 442555 h 524961"/>
                  <a:gd name="connsiteX17" fmla="*/ 2289 w 345015"/>
                  <a:gd name="connsiteY17" fmla="*/ 444973 h 524961"/>
                  <a:gd name="connsiteX18" fmla="*/ 1883 w 345015"/>
                  <a:gd name="connsiteY18" fmla="*/ 442555 h 524961"/>
                  <a:gd name="connsiteX19" fmla="*/ 2196 w 345015"/>
                  <a:gd name="connsiteY19" fmla="*/ 83366 h 524961"/>
                  <a:gd name="connsiteX20" fmla="*/ 1919 w 345015"/>
                  <a:gd name="connsiteY20" fmla="*/ 85193 h 524961"/>
                  <a:gd name="connsiteX21" fmla="*/ 2196 w 345015"/>
                  <a:gd name="connsiteY21" fmla="*/ 83366 h 524961"/>
                  <a:gd name="connsiteX22" fmla="*/ 28330 w 345015"/>
                  <a:gd name="connsiteY22" fmla="*/ 28828 h 524961"/>
                  <a:gd name="connsiteX23" fmla="*/ 28533 w 345015"/>
                  <a:gd name="connsiteY23" fmla="*/ 28662 h 524961"/>
                  <a:gd name="connsiteX24" fmla="*/ 28127 w 345015"/>
                  <a:gd name="connsiteY24" fmla="*/ 29068 h 524961"/>
                  <a:gd name="connsiteX25" fmla="*/ 28330 w 345015"/>
                  <a:gd name="connsiteY25" fmla="*/ 28828 h 524961"/>
                  <a:gd name="connsiteX26" fmla="*/ 114094 w 345015"/>
                  <a:gd name="connsiteY26" fmla="*/ 37 h 524961"/>
                  <a:gd name="connsiteX27" fmla="*/ 111344 w 345015"/>
                  <a:gd name="connsiteY27" fmla="*/ 0 h 524961"/>
                  <a:gd name="connsiteX28" fmla="*/ 75466 w 345015"/>
                  <a:gd name="connsiteY28" fmla="*/ 4024 h 524961"/>
                  <a:gd name="connsiteX29" fmla="*/ 75392 w 345015"/>
                  <a:gd name="connsiteY29" fmla="*/ 4061 h 524961"/>
                  <a:gd name="connsiteX30" fmla="*/ 65814 w 345015"/>
                  <a:gd name="connsiteY30" fmla="*/ 6681 h 524961"/>
                  <a:gd name="connsiteX31" fmla="*/ 65574 w 345015"/>
                  <a:gd name="connsiteY31" fmla="*/ 6755 h 524961"/>
                  <a:gd name="connsiteX32" fmla="*/ 32353 w 345015"/>
                  <a:gd name="connsiteY32" fmla="*/ 25137 h 524961"/>
                  <a:gd name="connsiteX33" fmla="*/ 30083 w 345015"/>
                  <a:gd name="connsiteY33" fmla="*/ 27038 h 524961"/>
                  <a:gd name="connsiteX34" fmla="*/ 28127 w 345015"/>
                  <a:gd name="connsiteY34" fmla="*/ 28662 h 524961"/>
                  <a:gd name="connsiteX35" fmla="*/ 26447 w 345015"/>
                  <a:gd name="connsiteY35" fmla="*/ 30803 h 524961"/>
                  <a:gd name="connsiteX36" fmla="*/ 16536 w 345015"/>
                  <a:gd name="connsiteY36" fmla="*/ 43206 h 524961"/>
                  <a:gd name="connsiteX37" fmla="*/ 14543 w 345015"/>
                  <a:gd name="connsiteY37" fmla="*/ 46786 h 524961"/>
                  <a:gd name="connsiteX38" fmla="*/ 8489 w 345015"/>
                  <a:gd name="connsiteY38" fmla="*/ 59484 h 524961"/>
                  <a:gd name="connsiteX39" fmla="*/ 6625 w 345015"/>
                  <a:gd name="connsiteY39" fmla="*/ 64208 h 524961"/>
                  <a:gd name="connsiteX40" fmla="*/ 2491 w 345015"/>
                  <a:gd name="connsiteY40" fmla="*/ 80948 h 524961"/>
                  <a:gd name="connsiteX41" fmla="*/ 1421 w 345015"/>
                  <a:gd name="connsiteY41" fmla="*/ 88220 h 524961"/>
                  <a:gd name="connsiteX42" fmla="*/ 314 w 345015"/>
                  <a:gd name="connsiteY42" fmla="*/ 104092 h 524961"/>
                  <a:gd name="connsiteX43" fmla="*/ 0 w 345015"/>
                  <a:gd name="connsiteY43" fmla="*/ 108595 h 524961"/>
                  <a:gd name="connsiteX44" fmla="*/ 0 w 345015"/>
                  <a:gd name="connsiteY44" fmla="*/ 419726 h 524961"/>
                  <a:gd name="connsiteX45" fmla="*/ 351 w 345015"/>
                  <a:gd name="connsiteY45" fmla="*/ 424856 h 524961"/>
                  <a:gd name="connsiteX46" fmla="*/ 1458 w 345015"/>
                  <a:gd name="connsiteY46" fmla="*/ 439972 h 524961"/>
                  <a:gd name="connsiteX47" fmla="*/ 2694 w 345015"/>
                  <a:gd name="connsiteY47" fmla="*/ 447612 h 524961"/>
                  <a:gd name="connsiteX48" fmla="*/ 6109 w 345015"/>
                  <a:gd name="connsiteY48" fmla="*/ 461344 h 524961"/>
                  <a:gd name="connsiteX49" fmla="*/ 7788 w 345015"/>
                  <a:gd name="connsiteY49" fmla="*/ 466548 h 524961"/>
                  <a:gd name="connsiteX50" fmla="*/ 14395 w 345015"/>
                  <a:gd name="connsiteY50" fmla="*/ 480150 h 524961"/>
                  <a:gd name="connsiteX51" fmla="*/ 17385 w 345015"/>
                  <a:gd name="connsiteY51" fmla="*/ 484875 h 524961"/>
                  <a:gd name="connsiteX52" fmla="*/ 26890 w 345015"/>
                  <a:gd name="connsiteY52" fmla="*/ 496447 h 524961"/>
                  <a:gd name="connsiteX53" fmla="*/ 27924 w 345015"/>
                  <a:gd name="connsiteY53" fmla="*/ 497720 h 524961"/>
                  <a:gd name="connsiteX54" fmla="*/ 33128 w 345015"/>
                  <a:gd name="connsiteY54" fmla="*/ 502020 h 524961"/>
                  <a:gd name="connsiteX55" fmla="*/ 34882 w 345015"/>
                  <a:gd name="connsiteY55" fmla="*/ 503460 h 524961"/>
                  <a:gd name="connsiteX56" fmla="*/ 41766 w 345015"/>
                  <a:gd name="connsiteY56" fmla="*/ 508111 h 524961"/>
                  <a:gd name="connsiteX57" fmla="*/ 44183 w 345015"/>
                  <a:gd name="connsiteY57" fmla="*/ 509624 h 524961"/>
                  <a:gd name="connsiteX58" fmla="*/ 51031 w 345015"/>
                  <a:gd name="connsiteY58" fmla="*/ 513168 h 524961"/>
                  <a:gd name="connsiteX59" fmla="*/ 54131 w 345015"/>
                  <a:gd name="connsiteY59" fmla="*/ 514552 h 524961"/>
                  <a:gd name="connsiteX60" fmla="*/ 60978 w 345015"/>
                  <a:gd name="connsiteY60" fmla="*/ 517210 h 524961"/>
                  <a:gd name="connsiteX61" fmla="*/ 64319 w 345015"/>
                  <a:gd name="connsiteY61" fmla="*/ 518317 h 524961"/>
                  <a:gd name="connsiteX62" fmla="*/ 71406 w 345015"/>
                  <a:gd name="connsiteY62" fmla="*/ 520347 h 524961"/>
                  <a:gd name="connsiteX63" fmla="*/ 74433 w 345015"/>
                  <a:gd name="connsiteY63" fmla="*/ 521030 h 524961"/>
                  <a:gd name="connsiteX64" fmla="*/ 82184 w 345015"/>
                  <a:gd name="connsiteY64" fmla="*/ 522581 h 524961"/>
                  <a:gd name="connsiteX65" fmla="*/ 83808 w 345015"/>
                  <a:gd name="connsiteY65" fmla="*/ 522857 h 524961"/>
                  <a:gd name="connsiteX66" fmla="*/ 111455 w 345015"/>
                  <a:gd name="connsiteY66" fmla="*/ 524961 h 524961"/>
                  <a:gd name="connsiteX67" fmla="*/ 121237 w 345015"/>
                  <a:gd name="connsiteY67" fmla="*/ 524758 h 524961"/>
                  <a:gd name="connsiteX68" fmla="*/ 344942 w 345015"/>
                  <a:gd name="connsiteY68" fmla="*/ 512578 h 524961"/>
                  <a:gd name="connsiteX69" fmla="*/ 345015 w 345015"/>
                  <a:gd name="connsiteY69" fmla="*/ 512578 h 524961"/>
                  <a:gd name="connsiteX70" fmla="*/ 345015 w 345015"/>
                  <a:gd name="connsiteY70" fmla="*/ 430282 h 524961"/>
                  <a:gd name="connsiteX71" fmla="*/ 143735 w 345015"/>
                  <a:gd name="connsiteY71" fmla="*/ 430282 h 524961"/>
                  <a:gd name="connsiteX72" fmla="*/ 142535 w 345015"/>
                  <a:gd name="connsiteY72" fmla="*/ 430282 h 524961"/>
                  <a:gd name="connsiteX73" fmla="*/ 114445 w 345015"/>
                  <a:gd name="connsiteY73" fmla="*/ 425668 h 524961"/>
                  <a:gd name="connsiteX74" fmla="*/ 108392 w 345015"/>
                  <a:gd name="connsiteY74" fmla="*/ 420814 h 524961"/>
                  <a:gd name="connsiteX75" fmla="*/ 107986 w 345015"/>
                  <a:gd name="connsiteY75" fmla="*/ 420224 h 524961"/>
                  <a:gd name="connsiteX76" fmla="*/ 104054 w 345015"/>
                  <a:gd name="connsiteY76" fmla="*/ 413857 h 524961"/>
                  <a:gd name="connsiteX77" fmla="*/ 103648 w 345015"/>
                  <a:gd name="connsiteY77" fmla="*/ 412657 h 524961"/>
                  <a:gd name="connsiteX78" fmla="*/ 100511 w 345015"/>
                  <a:gd name="connsiteY78" fmla="*/ 393278 h 524961"/>
                  <a:gd name="connsiteX79" fmla="*/ 100511 w 345015"/>
                  <a:gd name="connsiteY79" fmla="*/ 312127 h 524961"/>
                  <a:gd name="connsiteX80" fmla="*/ 312607 w 345015"/>
                  <a:gd name="connsiteY80" fmla="*/ 305723 h 524961"/>
                  <a:gd name="connsiteX81" fmla="*/ 312718 w 345015"/>
                  <a:gd name="connsiteY81" fmla="*/ 305723 h 524961"/>
                  <a:gd name="connsiteX82" fmla="*/ 312718 w 345015"/>
                  <a:gd name="connsiteY82" fmla="*/ 222671 h 524961"/>
                  <a:gd name="connsiteX83" fmla="*/ 100511 w 345015"/>
                  <a:gd name="connsiteY83" fmla="*/ 215547 h 524961"/>
                  <a:gd name="connsiteX84" fmla="*/ 100511 w 345015"/>
                  <a:gd name="connsiteY84" fmla="*/ 134286 h 524961"/>
                  <a:gd name="connsiteX85" fmla="*/ 137700 w 345015"/>
                  <a:gd name="connsiteY85" fmla="*/ 94476 h 524961"/>
                  <a:gd name="connsiteX86" fmla="*/ 344978 w 345015"/>
                  <a:gd name="connsiteY86" fmla="*/ 94476 h 524961"/>
                  <a:gd name="connsiteX87" fmla="*/ 344978 w 345015"/>
                  <a:gd name="connsiteY87" fmla="*/ 11462 h 524961"/>
                  <a:gd name="connsiteX88" fmla="*/ 344905 w 345015"/>
                  <a:gd name="connsiteY88" fmla="*/ 11425 h 524961"/>
                  <a:gd name="connsiteX89" fmla="*/ 114094 w 345015"/>
                  <a:gd name="connsiteY89" fmla="*/ 37 h 52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5015" h="524961">
                    <a:moveTo>
                      <a:pt x="101526" y="405791"/>
                    </a:moveTo>
                    <a:lnTo>
                      <a:pt x="101526" y="405828"/>
                    </a:lnTo>
                    <a:lnTo>
                      <a:pt x="101526" y="405791"/>
                    </a:lnTo>
                    <a:close/>
                    <a:moveTo>
                      <a:pt x="105346" y="416385"/>
                    </a:moveTo>
                    <a:cubicBezTo>
                      <a:pt x="105070" y="415831"/>
                      <a:pt x="104664" y="415425"/>
                      <a:pt x="104387" y="414834"/>
                    </a:cubicBezTo>
                    <a:cubicBezTo>
                      <a:pt x="104664" y="415388"/>
                      <a:pt x="105070" y="415831"/>
                      <a:pt x="105346" y="416385"/>
                    </a:cubicBezTo>
                    <a:moveTo>
                      <a:pt x="110348" y="422697"/>
                    </a:moveTo>
                    <a:cubicBezTo>
                      <a:pt x="109868" y="422254"/>
                      <a:pt x="109352" y="421977"/>
                      <a:pt x="108909" y="421553"/>
                    </a:cubicBezTo>
                    <a:cubicBezTo>
                      <a:pt x="109315" y="421996"/>
                      <a:pt x="109923" y="422272"/>
                      <a:pt x="110348" y="422697"/>
                    </a:cubicBezTo>
                    <a:moveTo>
                      <a:pt x="28090" y="497610"/>
                    </a:moveTo>
                    <a:cubicBezTo>
                      <a:pt x="28016" y="497573"/>
                      <a:pt x="28016" y="497499"/>
                      <a:pt x="27924" y="497443"/>
                    </a:cubicBezTo>
                    <a:cubicBezTo>
                      <a:pt x="28644" y="498071"/>
                      <a:pt x="29363" y="498680"/>
                      <a:pt x="30028" y="499307"/>
                    </a:cubicBezTo>
                    <a:cubicBezTo>
                      <a:pt x="29400" y="498754"/>
                      <a:pt x="28699" y="498163"/>
                      <a:pt x="28090" y="497610"/>
                    </a:cubicBezTo>
                    <a:moveTo>
                      <a:pt x="15521" y="481977"/>
                    </a:moveTo>
                    <a:cubicBezTo>
                      <a:pt x="15835" y="482420"/>
                      <a:pt x="16112" y="482937"/>
                      <a:pt x="16389" y="483362"/>
                    </a:cubicBezTo>
                    <a:cubicBezTo>
                      <a:pt x="16130" y="482882"/>
                      <a:pt x="15853" y="482402"/>
                      <a:pt x="15521" y="481977"/>
                    </a:cubicBezTo>
                    <a:moveTo>
                      <a:pt x="1883" y="442555"/>
                    </a:moveTo>
                    <a:cubicBezTo>
                      <a:pt x="1993" y="443386"/>
                      <a:pt x="2159" y="444180"/>
                      <a:pt x="2289" y="444973"/>
                    </a:cubicBezTo>
                    <a:cubicBezTo>
                      <a:pt x="2159" y="444180"/>
                      <a:pt x="2011" y="443386"/>
                      <a:pt x="1883" y="442555"/>
                    </a:cubicBezTo>
                    <a:moveTo>
                      <a:pt x="2196" y="83366"/>
                    </a:moveTo>
                    <a:cubicBezTo>
                      <a:pt x="2085" y="83957"/>
                      <a:pt x="1993" y="84602"/>
                      <a:pt x="1919" y="85193"/>
                    </a:cubicBezTo>
                    <a:cubicBezTo>
                      <a:pt x="2011" y="84565"/>
                      <a:pt x="2085" y="83957"/>
                      <a:pt x="2196" y="83366"/>
                    </a:cubicBezTo>
                    <a:moveTo>
                      <a:pt x="28330" y="28828"/>
                    </a:moveTo>
                    <a:cubicBezTo>
                      <a:pt x="28367" y="28791"/>
                      <a:pt x="28440" y="28718"/>
                      <a:pt x="28533" y="28662"/>
                    </a:cubicBezTo>
                    <a:cubicBezTo>
                      <a:pt x="28367" y="28773"/>
                      <a:pt x="28256" y="28939"/>
                      <a:pt x="28127" y="29068"/>
                    </a:cubicBezTo>
                    <a:cubicBezTo>
                      <a:pt x="28219" y="28995"/>
                      <a:pt x="28256" y="28902"/>
                      <a:pt x="28330" y="28828"/>
                    </a:cubicBezTo>
                    <a:moveTo>
                      <a:pt x="114094" y="37"/>
                    </a:moveTo>
                    <a:cubicBezTo>
                      <a:pt x="113227" y="0"/>
                      <a:pt x="112304" y="0"/>
                      <a:pt x="111344" y="0"/>
                    </a:cubicBezTo>
                    <a:cubicBezTo>
                      <a:pt x="100493" y="0"/>
                      <a:pt x="88035" y="1071"/>
                      <a:pt x="75466" y="4024"/>
                    </a:cubicBezTo>
                    <a:cubicBezTo>
                      <a:pt x="75429" y="4024"/>
                      <a:pt x="75392" y="4061"/>
                      <a:pt x="75392" y="4061"/>
                    </a:cubicBezTo>
                    <a:cubicBezTo>
                      <a:pt x="72162" y="4817"/>
                      <a:pt x="69025" y="5685"/>
                      <a:pt x="65814" y="6681"/>
                    </a:cubicBezTo>
                    <a:cubicBezTo>
                      <a:pt x="65740" y="6718"/>
                      <a:pt x="65647" y="6755"/>
                      <a:pt x="65574" y="6755"/>
                    </a:cubicBezTo>
                    <a:cubicBezTo>
                      <a:pt x="53836" y="10576"/>
                      <a:pt x="42375" y="16463"/>
                      <a:pt x="32353" y="25137"/>
                    </a:cubicBezTo>
                    <a:cubicBezTo>
                      <a:pt x="31596" y="25765"/>
                      <a:pt x="30803" y="26374"/>
                      <a:pt x="30083" y="27038"/>
                    </a:cubicBezTo>
                    <a:cubicBezTo>
                      <a:pt x="29456" y="27629"/>
                      <a:pt x="28773" y="28072"/>
                      <a:pt x="28127" y="28662"/>
                    </a:cubicBezTo>
                    <a:cubicBezTo>
                      <a:pt x="27499" y="29290"/>
                      <a:pt x="27056" y="30139"/>
                      <a:pt x="26447" y="30803"/>
                    </a:cubicBezTo>
                    <a:cubicBezTo>
                      <a:pt x="22867" y="34550"/>
                      <a:pt x="19489" y="38555"/>
                      <a:pt x="16536" y="43206"/>
                    </a:cubicBezTo>
                    <a:cubicBezTo>
                      <a:pt x="15779" y="44313"/>
                      <a:pt x="15226" y="45587"/>
                      <a:pt x="14543" y="46786"/>
                    </a:cubicBezTo>
                    <a:cubicBezTo>
                      <a:pt x="12273" y="50680"/>
                      <a:pt x="10280" y="54906"/>
                      <a:pt x="8489" y="59484"/>
                    </a:cubicBezTo>
                    <a:cubicBezTo>
                      <a:pt x="7899" y="61034"/>
                      <a:pt x="7179" y="62547"/>
                      <a:pt x="6625" y="64208"/>
                    </a:cubicBezTo>
                    <a:cubicBezTo>
                      <a:pt x="4909" y="69339"/>
                      <a:pt x="3562" y="74987"/>
                      <a:pt x="2491" y="80948"/>
                    </a:cubicBezTo>
                    <a:cubicBezTo>
                      <a:pt x="2085" y="83329"/>
                      <a:pt x="1735" y="85765"/>
                      <a:pt x="1421" y="88220"/>
                    </a:cubicBezTo>
                    <a:cubicBezTo>
                      <a:pt x="830" y="93239"/>
                      <a:pt x="461" y="98518"/>
                      <a:pt x="314" y="104092"/>
                    </a:cubicBezTo>
                    <a:cubicBezTo>
                      <a:pt x="277" y="105642"/>
                      <a:pt x="0" y="106990"/>
                      <a:pt x="0" y="108595"/>
                    </a:cubicBezTo>
                    <a:lnTo>
                      <a:pt x="0" y="419726"/>
                    </a:lnTo>
                    <a:cubicBezTo>
                      <a:pt x="0" y="421553"/>
                      <a:pt x="314" y="423103"/>
                      <a:pt x="351" y="424856"/>
                    </a:cubicBezTo>
                    <a:cubicBezTo>
                      <a:pt x="517" y="430153"/>
                      <a:pt x="867" y="435191"/>
                      <a:pt x="1458" y="439972"/>
                    </a:cubicBezTo>
                    <a:cubicBezTo>
                      <a:pt x="1772" y="442555"/>
                      <a:pt x="2215" y="445102"/>
                      <a:pt x="2694" y="447612"/>
                    </a:cubicBezTo>
                    <a:cubicBezTo>
                      <a:pt x="3617" y="452466"/>
                      <a:pt x="4724" y="457043"/>
                      <a:pt x="6109" y="461344"/>
                    </a:cubicBezTo>
                    <a:cubicBezTo>
                      <a:pt x="6662" y="463060"/>
                      <a:pt x="7142" y="464887"/>
                      <a:pt x="7788" y="466548"/>
                    </a:cubicBezTo>
                    <a:cubicBezTo>
                      <a:pt x="9689" y="471476"/>
                      <a:pt x="11959" y="475979"/>
                      <a:pt x="14395" y="480150"/>
                    </a:cubicBezTo>
                    <a:cubicBezTo>
                      <a:pt x="15355" y="481737"/>
                      <a:pt x="16296" y="483325"/>
                      <a:pt x="17385" y="484875"/>
                    </a:cubicBezTo>
                    <a:cubicBezTo>
                      <a:pt x="20283" y="489138"/>
                      <a:pt x="23439" y="493033"/>
                      <a:pt x="26890" y="496447"/>
                    </a:cubicBezTo>
                    <a:cubicBezTo>
                      <a:pt x="27241" y="496853"/>
                      <a:pt x="27518" y="497370"/>
                      <a:pt x="27924" y="497720"/>
                    </a:cubicBezTo>
                    <a:cubicBezTo>
                      <a:pt x="29548" y="499307"/>
                      <a:pt x="31394" y="500618"/>
                      <a:pt x="33128" y="502020"/>
                    </a:cubicBezTo>
                    <a:cubicBezTo>
                      <a:pt x="33682" y="502500"/>
                      <a:pt x="34272" y="503017"/>
                      <a:pt x="34882" y="503460"/>
                    </a:cubicBezTo>
                    <a:cubicBezTo>
                      <a:pt x="37078" y="505177"/>
                      <a:pt x="39422" y="506690"/>
                      <a:pt x="41766" y="508111"/>
                    </a:cubicBezTo>
                    <a:cubicBezTo>
                      <a:pt x="42559" y="508628"/>
                      <a:pt x="43353" y="509145"/>
                      <a:pt x="44183" y="509624"/>
                    </a:cubicBezTo>
                    <a:cubicBezTo>
                      <a:pt x="46417" y="510898"/>
                      <a:pt x="48687" y="512042"/>
                      <a:pt x="51031" y="513168"/>
                    </a:cubicBezTo>
                    <a:cubicBezTo>
                      <a:pt x="52064" y="513648"/>
                      <a:pt x="53061" y="514128"/>
                      <a:pt x="54131" y="514552"/>
                    </a:cubicBezTo>
                    <a:cubicBezTo>
                      <a:pt x="56364" y="515512"/>
                      <a:pt x="58635" y="516416"/>
                      <a:pt x="60978" y="517210"/>
                    </a:cubicBezTo>
                    <a:cubicBezTo>
                      <a:pt x="62086" y="517616"/>
                      <a:pt x="63212" y="517967"/>
                      <a:pt x="64319" y="518317"/>
                    </a:cubicBezTo>
                    <a:cubicBezTo>
                      <a:pt x="66663" y="519037"/>
                      <a:pt x="69007" y="519757"/>
                      <a:pt x="71406" y="520347"/>
                    </a:cubicBezTo>
                    <a:cubicBezTo>
                      <a:pt x="72403" y="520587"/>
                      <a:pt x="73436" y="520827"/>
                      <a:pt x="74433" y="521030"/>
                    </a:cubicBezTo>
                    <a:cubicBezTo>
                      <a:pt x="77017" y="521621"/>
                      <a:pt x="79600" y="522138"/>
                      <a:pt x="82184" y="522581"/>
                    </a:cubicBezTo>
                    <a:cubicBezTo>
                      <a:pt x="82738" y="522691"/>
                      <a:pt x="83291" y="522747"/>
                      <a:pt x="83808" y="522857"/>
                    </a:cubicBezTo>
                    <a:cubicBezTo>
                      <a:pt x="93313" y="524334"/>
                      <a:pt x="102744" y="524961"/>
                      <a:pt x="111455" y="524961"/>
                    </a:cubicBezTo>
                    <a:cubicBezTo>
                      <a:pt x="114833" y="524961"/>
                      <a:pt x="118100" y="524888"/>
                      <a:pt x="121237" y="524758"/>
                    </a:cubicBezTo>
                    <a:cubicBezTo>
                      <a:pt x="123064" y="524684"/>
                      <a:pt x="304523" y="518243"/>
                      <a:pt x="344942" y="512578"/>
                    </a:cubicBezTo>
                    <a:lnTo>
                      <a:pt x="345015" y="512578"/>
                    </a:lnTo>
                    <a:lnTo>
                      <a:pt x="345015" y="430282"/>
                    </a:lnTo>
                    <a:lnTo>
                      <a:pt x="143735" y="430282"/>
                    </a:lnTo>
                    <a:lnTo>
                      <a:pt x="142535" y="430282"/>
                    </a:lnTo>
                    <a:cubicBezTo>
                      <a:pt x="132550" y="430282"/>
                      <a:pt x="122363" y="430116"/>
                      <a:pt x="114445" y="425668"/>
                    </a:cubicBezTo>
                    <a:cubicBezTo>
                      <a:pt x="112138" y="424395"/>
                      <a:pt x="110108" y="422771"/>
                      <a:pt x="108392" y="420814"/>
                    </a:cubicBezTo>
                    <a:cubicBezTo>
                      <a:pt x="108225" y="420611"/>
                      <a:pt x="108152" y="420371"/>
                      <a:pt x="107986" y="420224"/>
                    </a:cubicBezTo>
                    <a:cubicBezTo>
                      <a:pt x="106435" y="418360"/>
                      <a:pt x="105088" y="416293"/>
                      <a:pt x="104054" y="413857"/>
                    </a:cubicBezTo>
                    <a:cubicBezTo>
                      <a:pt x="103888" y="413506"/>
                      <a:pt x="103815" y="413026"/>
                      <a:pt x="103648" y="412657"/>
                    </a:cubicBezTo>
                    <a:cubicBezTo>
                      <a:pt x="101618" y="407452"/>
                      <a:pt x="100511" y="401085"/>
                      <a:pt x="100511" y="393278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905" y="11425"/>
                    </a:lnTo>
                    <a:cubicBezTo>
                      <a:pt x="299577" y="5075"/>
                      <a:pt x="115921" y="74"/>
                      <a:pt x="114094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8" name="Freeform: Shape 130">
                <a:extLst>
                  <a:ext uri="{FF2B5EF4-FFF2-40B4-BE49-F238E27FC236}">
                    <a16:creationId xmlns:a16="http://schemas.microsoft.com/office/drawing/2014/main" id="{73D5ACCD-5B1C-80A2-345D-B04E91921026}"/>
                  </a:ext>
                </a:extLst>
              </p:cNvPr>
              <p:cNvSpPr/>
              <p:nvPr/>
            </p:nvSpPr>
            <p:spPr>
              <a:xfrm>
                <a:off x="7163250" y="5064475"/>
                <a:ext cx="456712" cy="529369"/>
              </a:xfrm>
              <a:custGeom>
                <a:avLst/>
                <a:gdLst>
                  <a:gd name="connsiteX0" fmla="*/ 222489 w 456712"/>
                  <a:gd name="connsiteY0" fmla="*/ 511634 h 529369"/>
                  <a:gd name="connsiteX1" fmla="*/ 223079 w 456712"/>
                  <a:gd name="connsiteY1" fmla="*/ 511283 h 529369"/>
                  <a:gd name="connsiteX2" fmla="*/ 222489 w 456712"/>
                  <a:gd name="connsiteY2" fmla="*/ 511634 h 529369"/>
                  <a:gd name="connsiteX3" fmla="*/ 199695 w 456712"/>
                  <a:gd name="connsiteY3" fmla="*/ 521434 h 529369"/>
                  <a:gd name="connsiteX4" fmla="*/ 201929 w 456712"/>
                  <a:gd name="connsiteY4" fmla="*/ 520677 h 529369"/>
                  <a:gd name="connsiteX5" fmla="*/ 199695 w 456712"/>
                  <a:gd name="connsiteY5" fmla="*/ 521434 h 529369"/>
                  <a:gd name="connsiteX6" fmla="*/ 175500 w 456712"/>
                  <a:gd name="connsiteY6" fmla="*/ 527192 h 529369"/>
                  <a:gd name="connsiteX7" fmla="*/ 177124 w 456712"/>
                  <a:gd name="connsiteY7" fmla="*/ 526952 h 529369"/>
                  <a:gd name="connsiteX8" fmla="*/ 175500 w 456712"/>
                  <a:gd name="connsiteY8" fmla="*/ 527192 h 529369"/>
                  <a:gd name="connsiteX9" fmla="*/ 130486 w 456712"/>
                  <a:gd name="connsiteY9" fmla="*/ 527912 h 529369"/>
                  <a:gd name="connsiteX10" fmla="*/ 129249 w 456712"/>
                  <a:gd name="connsiteY10" fmla="*/ 527672 h 529369"/>
                  <a:gd name="connsiteX11" fmla="*/ 131206 w 456712"/>
                  <a:gd name="connsiteY11" fmla="*/ 527949 h 529369"/>
                  <a:gd name="connsiteX12" fmla="*/ 130486 w 456712"/>
                  <a:gd name="connsiteY12" fmla="*/ 527912 h 529369"/>
                  <a:gd name="connsiteX13" fmla="*/ 113414 w 456712"/>
                  <a:gd name="connsiteY13" fmla="*/ 524738 h 529369"/>
                  <a:gd name="connsiteX14" fmla="*/ 116034 w 456712"/>
                  <a:gd name="connsiteY14" fmla="*/ 525365 h 529369"/>
                  <a:gd name="connsiteX15" fmla="*/ 113414 w 456712"/>
                  <a:gd name="connsiteY15" fmla="*/ 524738 h 529369"/>
                  <a:gd name="connsiteX16" fmla="*/ 98335 w 456712"/>
                  <a:gd name="connsiteY16" fmla="*/ 520308 h 529369"/>
                  <a:gd name="connsiteX17" fmla="*/ 101233 w 456712"/>
                  <a:gd name="connsiteY17" fmla="*/ 521305 h 529369"/>
                  <a:gd name="connsiteX18" fmla="*/ 98335 w 456712"/>
                  <a:gd name="connsiteY18" fmla="*/ 520308 h 529369"/>
                  <a:gd name="connsiteX19" fmla="*/ 84179 w 456712"/>
                  <a:gd name="connsiteY19" fmla="*/ 514457 h 529369"/>
                  <a:gd name="connsiteX20" fmla="*/ 86930 w 456712"/>
                  <a:gd name="connsiteY20" fmla="*/ 515731 h 529369"/>
                  <a:gd name="connsiteX21" fmla="*/ 84179 w 456712"/>
                  <a:gd name="connsiteY21" fmla="*/ 514457 h 529369"/>
                  <a:gd name="connsiteX22" fmla="*/ 70891 w 456712"/>
                  <a:gd name="connsiteY22" fmla="*/ 507315 h 529369"/>
                  <a:gd name="connsiteX23" fmla="*/ 73235 w 456712"/>
                  <a:gd name="connsiteY23" fmla="*/ 508755 h 529369"/>
                  <a:gd name="connsiteX24" fmla="*/ 70891 w 456712"/>
                  <a:gd name="connsiteY24" fmla="*/ 507315 h 529369"/>
                  <a:gd name="connsiteX25" fmla="*/ 58489 w 456712"/>
                  <a:gd name="connsiteY25" fmla="*/ 498715 h 529369"/>
                  <a:gd name="connsiteX26" fmla="*/ 60482 w 456712"/>
                  <a:gd name="connsiteY26" fmla="*/ 500265 h 529369"/>
                  <a:gd name="connsiteX27" fmla="*/ 58489 w 456712"/>
                  <a:gd name="connsiteY27" fmla="*/ 498715 h 529369"/>
                  <a:gd name="connsiteX28" fmla="*/ 47102 w 456712"/>
                  <a:gd name="connsiteY28" fmla="*/ 488896 h 529369"/>
                  <a:gd name="connsiteX29" fmla="*/ 48652 w 456712"/>
                  <a:gd name="connsiteY29" fmla="*/ 490446 h 529369"/>
                  <a:gd name="connsiteX30" fmla="*/ 47102 w 456712"/>
                  <a:gd name="connsiteY30" fmla="*/ 488896 h 529369"/>
                  <a:gd name="connsiteX31" fmla="*/ 65797 w 456712"/>
                  <a:gd name="connsiteY31" fmla="*/ 153921 h 529369"/>
                  <a:gd name="connsiteX32" fmla="*/ 65521 w 456712"/>
                  <a:gd name="connsiteY32" fmla="*/ 153515 h 529369"/>
                  <a:gd name="connsiteX33" fmla="*/ 65797 w 456712"/>
                  <a:gd name="connsiteY33" fmla="*/ 153921 h 529369"/>
                  <a:gd name="connsiteX34" fmla="*/ 60316 w 456712"/>
                  <a:gd name="connsiteY34" fmla="*/ 143309 h 529369"/>
                  <a:gd name="connsiteX35" fmla="*/ 58839 w 456712"/>
                  <a:gd name="connsiteY35" fmla="*/ 140245 h 529369"/>
                  <a:gd name="connsiteX36" fmla="*/ 60316 w 456712"/>
                  <a:gd name="connsiteY36" fmla="*/ 143309 h 529369"/>
                  <a:gd name="connsiteX37" fmla="*/ 54115 w 456712"/>
                  <a:gd name="connsiteY37" fmla="*/ 126882 h 529369"/>
                  <a:gd name="connsiteX38" fmla="*/ 55259 w 456712"/>
                  <a:gd name="connsiteY38" fmla="*/ 130500 h 529369"/>
                  <a:gd name="connsiteX39" fmla="*/ 54115 w 456712"/>
                  <a:gd name="connsiteY39" fmla="*/ 126882 h 529369"/>
                  <a:gd name="connsiteX40" fmla="*/ 51328 w 456712"/>
                  <a:gd name="connsiteY40" fmla="*/ 113465 h 529369"/>
                  <a:gd name="connsiteX41" fmla="*/ 52011 w 456712"/>
                  <a:gd name="connsiteY41" fmla="*/ 117563 h 529369"/>
                  <a:gd name="connsiteX42" fmla="*/ 51328 w 456712"/>
                  <a:gd name="connsiteY42" fmla="*/ 113465 h 529369"/>
                  <a:gd name="connsiteX43" fmla="*/ 50405 w 456712"/>
                  <a:gd name="connsiteY43" fmla="*/ 100269 h 529369"/>
                  <a:gd name="connsiteX44" fmla="*/ 50516 w 456712"/>
                  <a:gd name="connsiteY44" fmla="*/ 104570 h 529369"/>
                  <a:gd name="connsiteX45" fmla="*/ 50405 w 456712"/>
                  <a:gd name="connsiteY45" fmla="*/ 100269 h 529369"/>
                  <a:gd name="connsiteX46" fmla="*/ 51328 w 456712"/>
                  <a:gd name="connsiteY46" fmla="*/ 87498 h 529369"/>
                  <a:gd name="connsiteX47" fmla="*/ 50848 w 456712"/>
                  <a:gd name="connsiteY47" fmla="*/ 91484 h 529369"/>
                  <a:gd name="connsiteX48" fmla="*/ 51328 w 456712"/>
                  <a:gd name="connsiteY48" fmla="*/ 87498 h 529369"/>
                  <a:gd name="connsiteX49" fmla="*/ 53912 w 456712"/>
                  <a:gd name="connsiteY49" fmla="*/ 75206 h 529369"/>
                  <a:gd name="connsiteX50" fmla="*/ 53118 w 456712"/>
                  <a:gd name="connsiteY50" fmla="*/ 78270 h 529369"/>
                  <a:gd name="connsiteX51" fmla="*/ 53912 w 456712"/>
                  <a:gd name="connsiteY51" fmla="*/ 75206 h 529369"/>
                  <a:gd name="connsiteX52" fmla="*/ 57769 w 456712"/>
                  <a:gd name="connsiteY52" fmla="*/ 63874 h 529369"/>
                  <a:gd name="connsiteX53" fmla="*/ 58120 w 456712"/>
                  <a:gd name="connsiteY53" fmla="*/ 63154 h 529369"/>
                  <a:gd name="connsiteX54" fmla="*/ 57326 w 456712"/>
                  <a:gd name="connsiteY54" fmla="*/ 65147 h 529369"/>
                  <a:gd name="connsiteX55" fmla="*/ 57769 w 456712"/>
                  <a:gd name="connsiteY55" fmla="*/ 63874 h 529369"/>
                  <a:gd name="connsiteX56" fmla="*/ 63694 w 456712"/>
                  <a:gd name="connsiteY56" fmla="*/ 52099 h 529369"/>
                  <a:gd name="connsiteX57" fmla="*/ 62900 w 456712"/>
                  <a:gd name="connsiteY57" fmla="*/ 53575 h 529369"/>
                  <a:gd name="connsiteX58" fmla="*/ 63694 w 456712"/>
                  <a:gd name="connsiteY58" fmla="*/ 52099 h 529369"/>
                  <a:gd name="connsiteX59" fmla="*/ 70541 w 456712"/>
                  <a:gd name="connsiteY59" fmla="*/ 41912 h 529369"/>
                  <a:gd name="connsiteX60" fmla="*/ 69987 w 456712"/>
                  <a:gd name="connsiteY60" fmla="*/ 42668 h 529369"/>
                  <a:gd name="connsiteX61" fmla="*/ 70541 w 456712"/>
                  <a:gd name="connsiteY61" fmla="*/ 41912 h 529369"/>
                  <a:gd name="connsiteX62" fmla="*/ 78569 w 456712"/>
                  <a:gd name="connsiteY62" fmla="*/ 32573 h 529369"/>
                  <a:gd name="connsiteX63" fmla="*/ 78255 w 456712"/>
                  <a:gd name="connsiteY63" fmla="*/ 32886 h 529369"/>
                  <a:gd name="connsiteX64" fmla="*/ 78569 w 456712"/>
                  <a:gd name="connsiteY64" fmla="*/ 32573 h 529369"/>
                  <a:gd name="connsiteX65" fmla="*/ 87594 w 456712"/>
                  <a:gd name="connsiteY65" fmla="*/ 24249 h 529369"/>
                  <a:gd name="connsiteX66" fmla="*/ 87483 w 456712"/>
                  <a:gd name="connsiteY66" fmla="*/ 24360 h 529369"/>
                  <a:gd name="connsiteX67" fmla="*/ 87594 w 456712"/>
                  <a:gd name="connsiteY67" fmla="*/ 24249 h 529369"/>
                  <a:gd name="connsiteX68" fmla="*/ 177419 w 456712"/>
                  <a:gd name="connsiteY68" fmla="*/ 96652 h 529369"/>
                  <a:gd name="connsiteX69" fmla="*/ 179320 w 456712"/>
                  <a:gd name="connsiteY69" fmla="*/ 95729 h 529369"/>
                  <a:gd name="connsiteX70" fmla="*/ 177419 w 456712"/>
                  <a:gd name="connsiteY70" fmla="*/ 96652 h 529369"/>
                  <a:gd name="connsiteX71" fmla="*/ 168339 w 456712"/>
                  <a:gd name="connsiteY71" fmla="*/ 102539 h 529369"/>
                  <a:gd name="connsiteX72" fmla="*/ 169963 w 456712"/>
                  <a:gd name="connsiteY72" fmla="*/ 100675 h 529369"/>
                  <a:gd name="connsiteX73" fmla="*/ 168339 w 456712"/>
                  <a:gd name="connsiteY73" fmla="*/ 102539 h 529369"/>
                  <a:gd name="connsiteX74" fmla="*/ 163965 w 456712"/>
                  <a:gd name="connsiteY74" fmla="*/ 111361 h 529369"/>
                  <a:gd name="connsiteX75" fmla="*/ 164721 w 456712"/>
                  <a:gd name="connsiteY75" fmla="*/ 107670 h 529369"/>
                  <a:gd name="connsiteX76" fmla="*/ 163965 w 456712"/>
                  <a:gd name="connsiteY76" fmla="*/ 111361 h 529369"/>
                  <a:gd name="connsiteX77" fmla="*/ 164260 w 456712"/>
                  <a:gd name="connsiteY77" fmla="*/ 121309 h 529369"/>
                  <a:gd name="connsiteX78" fmla="*/ 163430 w 456712"/>
                  <a:gd name="connsiteY78" fmla="*/ 117415 h 529369"/>
                  <a:gd name="connsiteX79" fmla="*/ 164260 w 456712"/>
                  <a:gd name="connsiteY79" fmla="*/ 121309 h 529369"/>
                  <a:gd name="connsiteX80" fmla="*/ 167748 w 456712"/>
                  <a:gd name="connsiteY80" fmla="*/ 132253 h 529369"/>
                  <a:gd name="connsiteX81" fmla="*/ 166586 w 456712"/>
                  <a:gd name="connsiteY81" fmla="*/ 129836 h 529369"/>
                  <a:gd name="connsiteX82" fmla="*/ 167748 w 456712"/>
                  <a:gd name="connsiteY82" fmla="*/ 132253 h 529369"/>
                  <a:gd name="connsiteX83" fmla="*/ 185208 w 456712"/>
                  <a:gd name="connsiteY83" fmla="*/ 429376 h 529369"/>
                  <a:gd name="connsiteX84" fmla="*/ 183934 w 456712"/>
                  <a:gd name="connsiteY84" fmla="*/ 430095 h 529369"/>
                  <a:gd name="connsiteX85" fmla="*/ 185208 w 456712"/>
                  <a:gd name="connsiteY85" fmla="*/ 429376 h 529369"/>
                  <a:gd name="connsiteX86" fmla="*/ 173709 w 456712"/>
                  <a:gd name="connsiteY86" fmla="*/ 434562 h 529369"/>
                  <a:gd name="connsiteX87" fmla="*/ 172436 w 456712"/>
                  <a:gd name="connsiteY87" fmla="*/ 435005 h 529369"/>
                  <a:gd name="connsiteX88" fmla="*/ 173709 w 456712"/>
                  <a:gd name="connsiteY88" fmla="*/ 434562 h 529369"/>
                  <a:gd name="connsiteX89" fmla="*/ 152430 w 456712"/>
                  <a:gd name="connsiteY89" fmla="*/ 435835 h 529369"/>
                  <a:gd name="connsiteX90" fmla="*/ 147613 w 456712"/>
                  <a:gd name="connsiteY90" fmla="*/ 434876 h 529369"/>
                  <a:gd name="connsiteX91" fmla="*/ 152430 w 456712"/>
                  <a:gd name="connsiteY91" fmla="*/ 435835 h 529369"/>
                  <a:gd name="connsiteX92" fmla="*/ 141024 w 456712"/>
                  <a:gd name="connsiteY92" fmla="*/ 432679 h 529369"/>
                  <a:gd name="connsiteX93" fmla="*/ 136004 w 456712"/>
                  <a:gd name="connsiteY93" fmla="*/ 430483 h 529369"/>
                  <a:gd name="connsiteX94" fmla="*/ 141024 w 456712"/>
                  <a:gd name="connsiteY94" fmla="*/ 432679 h 529369"/>
                  <a:gd name="connsiteX95" fmla="*/ 129803 w 456712"/>
                  <a:gd name="connsiteY95" fmla="*/ 426995 h 529369"/>
                  <a:gd name="connsiteX96" fmla="*/ 125392 w 456712"/>
                  <a:gd name="connsiteY96" fmla="*/ 423857 h 529369"/>
                  <a:gd name="connsiteX97" fmla="*/ 129803 w 456712"/>
                  <a:gd name="connsiteY97" fmla="*/ 426995 h 529369"/>
                  <a:gd name="connsiteX98" fmla="*/ 119430 w 456712"/>
                  <a:gd name="connsiteY98" fmla="*/ 419114 h 529369"/>
                  <a:gd name="connsiteX99" fmla="*/ 115647 w 456712"/>
                  <a:gd name="connsiteY99" fmla="*/ 415220 h 529369"/>
                  <a:gd name="connsiteX100" fmla="*/ 119430 w 456712"/>
                  <a:gd name="connsiteY100" fmla="*/ 419114 h 529369"/>
                  <a:gd name="connsiteX101" fmla="*/ 101639 w 456712"/>
                  <a:gd name="connsiteY101" fmla="*/ 348317 h 529369"/>
                  <a:gd name="connsiteX102" fmla="*/ 102229 w 456712"/>
                  <a:gd name="connsiteY102" fmla="*/ 347007 h 529369"/>
                  <a:gd name="connsiteX103" fmla="*/ 101639 w 456712"/>
                  <a:gd name="connsiteY103" fmla="*/ 348317 h 529369"/>
                  <a:gd name="connsiteX104" fmla="*/ 186481 w 456712"/>
                  <a:gd name="connsiteY104" fmla="*/ 428379 h 529369"/>
                  <a:gd name="connsiteX105" fmla="*/ 181830 w 456712"/>
                  <a:gd name="connsiteY105" fmla="*/ 431000 h 529369"/>
                  <a:gd name="connsiteX106" fmla="*/ 175869 w 456712"/>
                  <a:gd name="connsiteY106" fmla="*/ 433621 h 529369"/>
                  <a:gd name="connsiteX107" fmla="*/ 171052 w 456712"/>
                  <a:gd name="connsiteY107" fmla="*/ 435171 h 529369"/>
                  <a:gd name="connsiteX108" fmla="*/ 165238 w 456712"/>
                  <a:gd name="connsiteY108" fmla="*/ 436038 h 529369"/>
                  <a:gd name="connsiteX109" fmla="*/ 160218 w 456712"/>
                  <a:gd name="connsiteY109" fmla="*/ 436555 h 529369"/>
                  <a:gd name="connsiteX110" fmla="*/ 160107 w 456712"/>
                  <a:gd name="connsiteY110" fmla="*/ 436555 h 529369"/>
                  <a:gd name="connsiteX111" fmla="*/ 155143 w 456712"/>
                  <a:gd name="connsiteY111" fmla="*/ 436075 h 529369"/>
                  <a:gd name="connsiteX112" fmla="*/ 145878 w 456712"/>
                  <a:gd name="connsiteY112" fmla="*/ 434285 h 529369"/>
                  <a:gd name="connsiteX113" fmla="*/ 143294 w 456712"/>
                  <a:gd name="connsiteY113" fmla="*/ 433418 h 529369"/>
                  <a:gd name="connsiteX114" fmla="*/ 133752 w 456712"/>
                  <a:gd name="connsiteY114" fmla="*/ 429209 h 529369"/>
                  <a:gd name="connsiteX115" fmla="*/ 131686 w 456712"/>
                  <a:gd name="connsiteY115" fmla="*/ 428065 h 529369"/>
                  <a:gd name="connsiteX116" fmla="*/ 122014 w 456712"/>
                  <a:gd name="connsiteY116" fmla="*/ 421181 h 529369"/>
                  <a:gd name="connsiteX117" fmla="*/ 120815 w 456712"/>
                  <a:gd name="connsiteY117" fmla="*/ 420222 h 529369"/>
                  <a:gd name="connsiteX118" fmla="*/ 111033 w 456712"/>
                  <a:gd name="connsiteY118" fmla="*/ 410034 h 529369"/>
                  <a:gd name="connsiteX119" fmla="*/ 98944 w 456712"/>
                  <a:gd name="connsiteY119" fmla="*/ 389825 h 529369"/>
                  <a:gd name="connsiteX120" fmla="*/ 98317 w 456712"/>
                  <a:gd name="connsiteY120" fmla="*/ 387868 h 529369"/>
                  <a:gd name="connsiteX121" fmla="*/ 96047 w 456712"/>
                  <a:gd name="connsiteY121" fmla="*/ 379711 h 529369"/>
                  <a:gd name="connsiteX122" fmla="*/ 95973 w 456712"/>
                  <a:gd name="connsiteY122" fmla="*/ 378677 h 529369"/>
                  <a:gd name="connsiteX123" fmla="*/ 95382 w 456712"/>
                  <a:gd name="connsiteY123" fmla="*/ 369763 h 529369"/>
                  <a:gd name="connsiteX124" fmla="*/ 123233 w 456712"/>
                  <a:gd name="connsiteY124" fmla="*/ 323106 h 529369"/>
                  <a:gd name="connsiteX125" fmla="*/ 160384 w 456712"/>
                  <a:gd name="connsiteY125" fmla="*/ 290365 h 529369"/>
                  <a:gd name="connsiteX126" fmla="*/ 232658 w 456712"/>
                  <a:gd name="connsiteY126" fmla="*/ 385783 h 529369"/>
                  <a:gd name="connsiteX127" fmla="*/ 196226 w 456712"/>
                  <a:gd name="connsiteY127" fmla="*/ 420702 h 529369"/>
                  <a:gd name="connsiteX128" fmla="*/ 193236 w 456712"/>
                  <a:gd name="connsiteY128" fmla="*/ 423174 h 529369"/>
                  <a:gd name="connsiteX129" fmla="*/ 186481 w 456712"/>
                  <a:gd name="connsiteY129" fmla="*/ 428379 h 529369"/>
                  <a:gd name="connsiteX130" fmla="*/ 232197 w 456712"/>
                  <a:gd name="connsiteY130" fmla="*/ 1936 h 529369"/>
                  <a:gd name="connsiteX131" fmla="*/ 233636 w 456712"/>
                  <a:gd name="connsiteY131" fmla="*/ 2047 h 529369"/>
                  <a:gd name="connsiteX132" fmla="*/ 232197 w 456712"/>
                  <a:gd name="connsiteY132" fmla="*/ 1936 h 529369"/>
                  <a:gd name="connsiteX133" fmla="*/ 385621 w 456712"/>
                  <a:gd name="connsiteY133" fmla="*/ 363783 h 529369"/>
                  <a:gd name="connsiteX134" fmla="*/ 428623 w 456712"/>
                  <a:gd name="connsiteY134" fmla="*/ 287412 h 529369"/>
                  <a:gd name="connsiteX135" fmla="*/ 428660 w 456712"/>
                  <a:gd name="connsiteY135" fmla="*/ 287302 h 529369"/>
                  <a:gd name="connsiteX136" fmla="*/ 393501 w 456712"/>
                  <a:gd name="connsiteY136" fmla="*/ 245185 h 529369"/>
                  <a:gd name="connsiteX137" fmla="*/ 393427 w 456712"/>
                  <a:gd name="connsiteY137" fmla="*/ 245111 h 529369"/>
                  <a:gd name="connsiteX138" fmla="*/ 306721 w 456712"/>
                  <a:gd name="connsiteY138" fmla="*/ 326447 h 529369"/>
                  <a:gd name="connsiteX139" fmla="*/ 185595 w 456712"/>
                  <a:gd name="connsiteY139" fmla="*/ 161691 h 529369"/>
                  <a:gd name="connsiteX140" fmla="*/ 166308 w 456712"/>
                  <a:gd name="connsiteY140" fmla="*/ 128673 h 529369"/>
                  <a:gd name="connsiteX141" fmla="*/ 165515 w 456712"/>
                  <a:gd name="connsiteY141" fmla="*/ 125738 h 529369"/>
                  <a:gd name="connsiteX142" fmla="*/ 163522 w 456712"/>
                  <a:gd name="connsiteY142" fmla="*/ 116750 h 529369"/>
                  <a:gd name="connsiteX143" fmla="*/ 163799 w 456712"/>
                  <a:gd name="connsiteY143" fmla="*/ 113520 h 529369"/>
                  <a:gd name="connsiteX144" fmla="*/ 165072 w 456712"/>
                  <a:gd name="connsiteY144" fmla="*/ 107227 h 529369"/>
                  <a:gd name="connsiteX145" fmla="*/ 167213 w 456712"/>
                  <a:gd name="connsiteY145" fmla="*/ 104164 h 529369"/>
                  <a:gd name="connsiteX146" fmla="*/ 170553 w 456712"/>
                  <a:gd name="connsiteY146" fmla="*/ 100380 h 529369"/>
                  <a:gd name="connsiteX147" fmla="*/ 173543 w 456712"/>
                  <a:gd name="connsiteY147" fmla="*/ 98756 h 529369"/>
                  <a:gd name="connsiteX148" fmla="*/ 180298 w 456712"/>
                  <a:gd name="connsiteY148" fmla="*/ 95526 h 529369"/>
                  <a:gd name="connsiteX149" fmla="*/ 180778 w 456712"/>
                  <a:gd name="connsiteY149" fmla="*/ 95452 h 529369"/>
                  <a:gd name="connsiteX150" fmla="*/ 211323 w 456712"/>
                  <a:gd name="connsiteY150" fmla="*/ 91945 h 529369"/>
                  <a:gd name="connsiteX151" fmla="*/ 329016 w 456712"/>
                  <a:gd name="connsiteY151" fmla="*/ 91945 h 529369"/>
                  <a:gd name="connsiteX152" fmla="*/ 329016 w 456712"/>
                  <a:gd name="connsiteY152" fmla="*/ 18915 h 529369"/>
                  <a:gd name="connsiteX153" fmla="*/ 328906 w 456712"/>
                  <a:gd name="connsiteY153" fmla="*/ 18915 h 529369"/>
                  <a:gd name="connsiteX154" fmla="*/ 130301 w 456712"/>
                  <a:gd name="connsiteY154" fmla="*/ 4630 h 529369"/>
                  <a:gd name="connsiteX155" fmla="*/ 89975 w 456712"/>
                  <a:gd name="connsiteY155" fmla="*/ 22293 h 529369"/>
                  <a:gd name="connsiteX156" fmla="*/ 89532 w 456712"/>
                  <a:gd name="connsiteY156" fmla="*/ 22569 h 529369"/>
                  <a:gd name="connsiteX157" fmla="*/ 81577 w 456712"/>
                  <a:gd name="connsiteY157" fmla="*/ 29454 h 529369"/>
                  <a:gd name="connsiteX158" fmla="*/ 80433 w 456712"/>
                  <a:gd name="connsiteY158" fmla="*/ 30561 h 529369"/>
                  <a:gd name="connsiteX159" fmla="*/ 73623 w 456712"/>
                  <a:gd name="connsiteY159" fmla="*/ 37925 h 529369"/>
                  <a:gd name="connsiteX160" fmla="*/ 72239 w 456712"/>
                  <a:gd name="connsiteY160" fmla="*/ 39605 h 529369"/>
                  <a:gd name="connsiteX161" fmla="*/ 66425 w 456712"/>
                  <a:gd name="connsiteY161" fmla="*/ 47688 h 529369"/>
                  <a:gd name="connsiteX162" fmla="*/ 65115 w 456712"/>
                  <a:gd name="connsiteY162" fmla="*/ 49589 h 529369"/>
                  <a:gd name="connsiteX163" fmla="*/ 60261 w 456712"/>
                  <a:gd name="connsiteY163" fmla="*/ 58411 h 529369"/>
                  <a:gd name="connsiteX164" fmla="*/ 59264 w 456712"/>
                  <a:gd name="connsiteY164" fmla="*/ 60404 h 529369"/>
                  <a:gd name="connsiteX165" fmla="*/ 57548 w 456712"/>
                  <a:gd name="connsiteY165" fmla="*/ 63782 h 529369"/>
                  <a:gd name="connsiteX166" fmla="*/ 55555 w 456712"/>
                  <a:gd name="connsiteY166" fmla="*/ 69669 h 529369"/>
                  <a:gd name="connsiteX167" fmla="*/ 54632 w 456712"/>
                  <a:gd name="connsiteY167" fmla="*/ 72290 h 529369"/>
                  <a:gd name="connsiteX168" fmla="*/ 52085 w 456712"/>
                  <a:gd name="connsiteY168" fmla="*/ 82275 h 529369"/>
                  <a:gd name="connsiteX169" fmla="*/ 51642 w 456712"/>
                  <a:gd name="connsiteY169" fmla="*/ 84415 h 529369"/>
                  <a:gd name="connsiteX170" fmla="*/ 50442 w 456712"/>
                  <a:gd name="connsiteY170" fmla="*/ 95268 h 529369"/>
                  <a:gd name="connsiteX171" fmla="*/ 50332 w 456712"/>
                  <a:gd name="connsiteY171" fmla="*/ 97169 h 529369"/>
                  <a:gd name="connsiteX172" fmla="*/ 50645 w 456712"/>
                  <a:gd name="connsiteY172" fmla="*/ 108463 h 529369"/>
                  <a:gd name="connsiteX173" fmla="*/ 50811 w 456712"/>
                  <a:gd name="connsiteY173" fmla="*/ 110568 h 529369"/>
                  <a:gd name="connsiteX174" fmla="*/ 52768 w 456712"/>
                  <a:gd name="connsiteY174" fmla="*/ 121899 h 529369"/>
                  <a:gd name="connsiteX175" fmla="*/ 53321 w 456712"/>
                  <a:gd name="connsiteY175" fmla="*/ 124280 h 529369"/>
                  <a:gd name="connsiteX176" fmla="*/ 57068 w 456712"/>
                  <a:gd name="connsiteY176" fmla="*/ 135982 h 529369"/>
                  <a:gd name="connsiteX177" fmla="*/ 57825 w 456712"/>
                  <a:gd name="connsiteY177" fmla="*/ 138011 h 529369"/>
                  <a:gd name="connsiteX178" fmla="*/ 73586 w 456712"/>
                  <a:gd name="connsiteY178" fmla="*/ 166046 h 529369"/>
                  <a:gd name="connsiteX179" fmla="*/ 110110 w 456712"/>
                  <a:gd name="connsiteY179" fmla="*/ 218793 h 529369"/>
                  <a:gd name="connsiteX180" fmla="*/ 60740 w 456712"/>
                  <a:gd name="connsiteY180" fmla="*/ 262239 h 529369"/>
                  <a:gd name="connsiteX181" fmla="*/ 2346 w 456712"/>
                  <a:gd name="connsiteY181" fmla="*/ 358302 h 529369"/>
                  <a:gd name="connsiteX182" fmla="*/ 28480 w 456712"/>
                  <a:gd name="connsiteY182" fmla="*/ 467247 h 529369"/>
                  <a:gd name="connsiteX183" fmla="*/ 50553 w 456712"/>
                  <a:gd name="connsiteY183" fmla="*/ 492273 h 529369"/>
                  <a:gd name="connsiteX184" fmla="*/ 52860 w 456712"/>
                  <a:gd name="connsiteY184" fmla="*/ 494230 h 529369"/>
                  <a:gd name="connsiteX185" fmla="*/ 62845 w 456712"/>
                  <a:gd name="connsiteY185" fmla="*/ 502110 h 529369"/>
                  <a:gd name="connsiteX186" fmla="*/ 66111 w 456712"/>
                  <a:gd name="connsiteY186" fmla="*/ 504307 h 529369"/>
                  <a:gd name="connsiteX187" fmla="*/ 76207 w 456712"/>
                  <a:gd name="connsiteY187" fmla="*/ 510508 h 529369"/>
                  <a:gd name="connsiteX188" fmla="*/ 79621 w 456712"/>
                  <a:gd name="connsiteY188" fmla="*/ 512298 h 529369"/>
                  <a:gd name="connsiteX189" fmla="*/ 90362 w 456712"/>
                  <a:gd name="connsiteY189" fmla="*/ 517355 h 529369"/>
                  <a:gd name="connsiteX190" fmla="*/ 93703 w 456712"/>
                  <a:gd name="connsiteY190" fmla="*/ 518665 h 529369"/>
                  <a:gd name="connsiteX191" fmla="*/ 105035 w 456712"/>
                  <a:gd name="connsiteY191" fmla="*/ 522597 h 529369"/>
                  <a:gd name="connsiteX192" fmla="*/ 108375 w 456712"/>
                  <a:gd name="connsiteY192" fmla="*/ 523557 h 529369"/>
                  <a:gd name="connsiteX193" fmla="*/ 119947 w 456712"/>
                  <a:gd name="connsiteY193" fmla="*/ 526270 h 529369"/>
                  <a:gd name="connsiteX194" fmla="*/ 123694 w 456712"/>
                  <a:gd name="connsiteY194" fmla="*/ 526897 h 529369"/>
                  <a:gd name="connsiteX195" fmla="*/ 130449 w 456712"/>
                  <a:gd name="connsiteY195" fmla="*/ 528097 h 529369"/>
                  <a:gd name="connsiteX196" fmla="*/ 134343 w 456712"/>
                  <a:gd name="connsiteY196" fmla="*/ 528336 h 529369"/>
                  <a:gd name="connsiteX197" fmla="*/ 143848 w 456712"/>
                  <a:gd name="connsiteY197" fmla="*/ 528927 h 529369"/>
                  <a:gd name="connsiteX198" fmla="*/ 150769 w 456712"/>
                  <a:gd name="connsiteY198" fmla="*/ 529370 h 529369"/>
                  <a:gd name="connsiteX199" fmla="*/ 153519 w 456712"/>
                  <a:gd name="connsiteY199" fmla="*/ 529167 h 529369"/>
                  <a:gd name="connsiteX200" fmla="*/ 172048 w 456712"/>
                  <a:gd name="connsiteY200" fmla="*/ 527691 h 529369"/>
                  <a:gd name="connsiteX201" fmla="*/ 179412 w 456712"/>
                  <a:gd name="connsiteY201" fmla="*/ 526620 h 529369"/>
                  <a:gd name="connsiteX202" fmla="*/ 197315 w 456712"/>
                  <a:gd name="connsiteY202" fmla="*/ 522246 h 529369"/>
                  <a:gd name="connsiteX203" fmla="*/ 204439 w 456712"/>
                  <a:gd name="connsiteY203" fmla="*/ 519828 h 529369"/>
                  <a:gd name="connsiteX204" fmla="*/ 220901 w 456712"/>
                  <a:gd name="connsiteY204" fmla="*/ 512593 h 529369"/>
                  <a:gd name="connsiteX205" fmla="*/ 225755 w 456712"/>
                  <a:gd name="connsiteY205" fmla="*/ 509696 h 529369"/>
                  <a:gd name="connsiteX206" fmla="*/ 239671 w 456712"/>
                  <a:gd name="connsiteY206" fmla="*/ 499951 h 529369"/>
                  <a:gd name="connsiteX207" fmla="*/ 241461 w 456712"/>
                  <a:gd name="connsiteY207" fmla="*/ 498678 h 529369"/>
                  <a:gd name="connsiteX208" fmla="*/ 288007 w 456712"/>
                  <a:gd name="connsiteY208" fmla="*/ 457429 h 529369"/>
                  <a:gd name="connsiteX209" fmla="*/ 338890 w 456712"/>
                  <a:gd name="connsiteY209" fmla="*/ 525845 h 529369"/>
                  <a:gd name="connsiteX210" fmla="*/ 456713 w 456712"/>
                  <a:gd name="connsiteY210" fmla="*/ 525845 h 529369"/>
                  <a:gd name="connsiteX211" fmla="*/ 359137 w 456712"/>
                  <a:gd name="connsiteY211" fmla="*/ 395140 h 529369"/>
                  <a:gd name="connsiteX212" fmla="*/ 385621 w 456712"/>
                  <a:gd name="connsiteY212" fmla="*/ 363783 h 52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456712" h="529369">
                    <a:moveTo>
                      <a:pt x="222489" y="511634"/>
                    </a:moveTo>
                    <a:cubicBezTo>
                      <a:pt x="222691" y="511523"/>
                      <a:pt x="222895" y="511394"/>
                      <a:pt x="223079" y="511283"/>
                    </a:cubicBezTo>
                    <a:cubicBezTo>
                      <a:pt x="222876" y="511412"/>
                      <a:pt x="222691" y="511523"/>
                      <a:pt x="222489" y="511634"/>
                    </a:cubicBezTo>
                    <a:moveTo>
                      <a:pt x="199695" y="521434"/>
                    </a:moveTo>
                    <a:cubicBezTo>
                      <a:pt x="200452" y="521194"/>
                      <a:pt x="201172" y="520954"/>
                      <a:pt x="201929" y="520677"/>
                    </a:cubicBezTo>
                    <a:cubicBezTo>
                      <a:pt x="201172" y="520954"/>
                      <a:pt x="200452" y="521194"/>
                      <a:pt x="199695" y="521434"/>
                    </a:cubicBezTo>
                    <a:moveTo>
                      <a:pt x="175500" y="527192"/>
                    </a:moveTo>
                    <a:cubicBezTo>
                      <a:pt x="176053" y="527118"/>
                      <a:pt x="176607" y="527081"/>
                      <a:pt x="177124" y="526952"/>
                    </a:cubicBezTo>
                    <a:cubicBezTo>
                      <a:pt x="176625" y="527081"/>
                      <a:pt x="176072" y="527118"/>
                      <a:pt x="175500" y="527192"/>
                    </a:cubicBezTo>
                    <a:moveTo>
                      <a:pt x="130486" y="527912"/>
                    </a:moveTo>
                    <a:cubicBezTo>
                      <a:pt x="130043" y="527838"/>
                      <a:pt x="129655" y="527746"/>
                      <a:pt x="129249" y="527672"/>
                    </a:cubicBezTo>
                    <a:cubicBezTo>
                      <a:pt x="129895" y="527746"/>
                      <a:pt x="130523" y="527875"/>
                      <a:pt x="131206" y="527949"/>
                    </a:cubicBezTo>
                    <a:cubicBezTo>
                      <a:pt x="130965" y="527912"/>
                      <a:pt x="130726" y="527912"/>
                      <a:pt x="130486" y="527912"/>
                    </a:cubicBezTo>
                    <a:moveTo>
                      <a:pt x="113414" y="524738"/>
                    </a:moveTo>
                    <a:cubicBezTo>
                      <a:pt x="114281" y="524978"/>
                      <a:pt x="115167" y="525180"/>
                      <a:pt x="116034" y="525365"/>
                    </a:cubicBezTo>
                    <a:cubicBezTo>
                      <a:pt x="115167" y="525162"/>
                      <a:pt x="114281" y="524959"/>
                      <a:pt x="113414" y="524738"/>
                    </a:cubicBezTo>
                    <a:moveTo>
                      <a:pt x="98335" y="520308"/>
                    </a:moveTo>
                    <a:cubicBezTo>
                      <a:pt x="99295" y="520622"/>
                      <a:pt x="100236" y="520991"/>
                      <a:pt x="101233" y="521305"/>
                    </a:cubicBezTo>
                    <a:cubicBezTo>
                      <a:pt x="100255" y="520991"/>
                      <a:pt x="99295" y="520640"/>
                      <a:pt x="98335" y="520308"/>
                    </a:cubicBezTo>
                    <a:moveTo>
                      <a:pt x="84179" y="514457"/>
                    </a:moveTo>
                    <a:cubicBezTo>
                      <a:pt x="85102" y="514900"/>
                      <a:pt x="85970" y="515325"/>
                      <a:pt x="86930" y="515731"/>
                    </a:cubicBezTo>
                    <a:cubicBezTo>
                      <a:pt x="85970" y="515343"/>
                      <a:pt x="85102" y="514900"/>
                      <a:pt x="84179" y="514457"/>
                    </a:cubicBezTo>
                    <a:moveTo>
                      <a:pt x="70891" y="507315"/>
                    </a:moveTo>
                    <a:cubicBezTo>
                      <a:pt x="71685" y="507795"/>
                      <a:pt x="72442" y="508275"/>
                      <a:pt x="73235" y="508755"/>
                    </a:cubicBezTo>
                    <a:cubicBezTo>
                      <a:pt x="72442" y="508256"/>
                      <a:pt x="71685" y="507777"/>
                      <a:pt x="70891" y="507315"/>
                    </a:cubicBezTo>
                    <a:moveTo>
                      <a:pt x="58489" y="498715"/>
                    </a:moveTo>
                    <a:cubicBezTo>
                      <a:pt x="59172" y="499231"/>
                      <a:pt x="59799" y="499785"/>
                      <a:pt x="60482" y="500265"/>
                    </a:cubicBezTo>
                    <a:cubicBezTo>
                      <a:pt x="59799" y="499785"/>
                      <a:pt x="59154" y="499231"/>
                      <a:pt x="58489" y="498715"/>
                    </a:cubicBezTo>
                    <a:moveTo>
                      <a:pt x="47102" y="488896"/>
                    </a:moveTo>
                    <a:cubicBezTo>
                      <a:pt x="47619" y="489413"/>
                      <a:pt x="48135" y="489966"/>
                      <a:pt x="48652" y="490446"/>
                    </a:cubicBezTo>
                    <a:cubicBezTo>
                      <a:pt x="48135" y="489966"/>
                      <a:pt x="47619" y="489413"/>
                      <a:pt x="47102" y="488896"/>
                    </a:cubicBezTo>
                    <a:moveTo>
                      <a:pt x="65797" y="153921"/>
                    </a:moveTo>
                    <a:cubicBezTo>
                      <a:pt x="65724" y="153810"/>
                      <a:pt x="65595" y="153644"/>
                      <a:pt x="65521" y="153515"/>
                    </a:cubicBezTo>
                    <a:cubicBezTo>
                      <a:pt x="65595" y="153644"/>
                      <a:pt x="65724" y="153810"/>
                      <a:pt x="65797" y="153921"/>
                    </a:cubicBezTo>
                    <a:moveTo>
                      <a:pt x="60316" y="143309"/>
                    </a:moveTo>
                    <a:cubicBezTo>
                      <a:pt x="59836" y="142275"/>
                      <a:pt x="59282" y="141278"/>
                      <a:pt x="58839" y="140245"/>
                    </a:cubicBezTo>
                    <a:cubicBezTo>
                      <a:pt x="59282" y="141278"/>
                      <a:pt x="59836" y="142275"/>
                      <a:pt x="60316" y="143309"/>
                    </a:cubicBezTo>
                    <a:moveTo>
                      <a:pt x="54115" y="126882"/>
                    </a:moveTo>
                    <a:cubicBezTo>
                      <a:pt x="54466" y="128082"/>
                      <a:pt x="54909" y="129300"/>
                      <a:pt x="55259" y="130500"/>
                    </a:cubicBezTo>
                    <a:cubicBezTo>
                      <a:pt x="54909" y="129300"/>
                      <a:pt x="54466" y="128064"/>
                      <a:pt x="54115" y="126882"/>
                    </a:cubicBezTo>
                    <a:moveTo>
                      <a:pt x="51328" y="113465"/>
                    </a:moveTo>
                    <a:cubicBezTo>
                      <a:pt x="51531" y="114813"/>
                      <a:pt x="51771" y="116178"/>
                      <a:pt x="52011" y="117563"/>
                    </a:cubicBezTo>
                    <a:cubicBezTo>
                      <a:pt x="51753" y="116215"/>
                      <a:pt x="51531" y="114831"/>
                      <a:pt x="51328" y="113465"/>
                    </a:cubicBezTo>
                    <a:moveTo>
                      <a:pt x="50405" y="100269"/>
                    </a:moveTo>
                    <a:cubicBezTo>
                      <a:pt x="50405" y="101709"/>
                      <a:pt x="50442" y="103130"/>
                      <a:pt x="50516" y="104570"/>
                    </a:cubicBezTo>
                    <a:cubicBezTo>
                      <a:pt x="50442" y="103130"/>
                      <a:pt x="50405" y="101690"/>
                      <a:pt x="50405" y="100269"/>
                    </a:cubicBezTo>
                    <a:moveTo>
                      <a:pt x="51328" y="87498"/>
                    </a:moveTo>
                    <a:cubicBezTo>
                      <a:pt x="51125" y="88808"/>
                      <a:pt x="51014" y="90118"/>
                      <a:pt x="50848" y="91484"/>
                    </a:cubicBezTo>
                    <a:cubicBezTo>
                      <a:pt x="51014" y="90118"/>
                      <a:pt x="51125" y="88808"/>
                      <a:pt x="51328" y="87498"/>
                    </a:cubicBezTo>
                    <a:moveTo>
                      <a:pt x="53912" y="75206"/>
                    </a:moveTo>
                    <a:cubicBezTo>
                      <a:pt x="53598" y="76202"/>
                      <a:pt x="53358" y="77236"/>
                      <a:pt x="53118" y="78270"/>
                    </a:cubicBezTo>
                    <a:cubicBezTo>
                      <a:pt x="53358" y="77236"/>
                      <a:pt x="53598" y="76202"/>
                      <a:pt x="53912" y="75206"/>
                    </a:cubicBezTo>
                    <a:moveTo>
                      <a:pt x="57769" y="63874"/>
                    </a:moveTo>
                    <a:cubicBezTo>
                      <a:pt x="57880" y="63634"/>
                      <a:pt x="58046" y="63394"/>
                      <a:pt x="58120" y="63154"/>
                    </a:cubicBezTo>
                    <a:cubicBezTo>
                      <a:pt x="57843" y="63837"/>
                      <a:pt x="57603" y="64502"/>
                      <a:pt x="57326" y="65147"/>
                    </a:cubicBezTo>
                    <a:cubicBezTo>
                      <a:pt x="57492" y="64741"/>
                      <a:pt x="57566" y="64298"/>
                      <a:pt x="57769" y="63874"/>
                    </a:cubicBezTo>
                    <a:moveTo>
                      <a:pt x="63694" y="52099"/>
                    </a:moveTo>
                    <a:cubicBezTo>
                      <a:pt x="63417" y="52579"/>
                      <a:pt x="63177" y="53096"/>
                      <a:pt x="62900" y="53575"/>
                    </a:cubicBezTo>
                    <a:cubicBezTo>
                      <a:pt x="63177" y="53096"/>
                      <a:pt x="63417" y="52616"/>
                      <a:pt x="63694" y="52099"/>
                    </a:cubicBezTo>
                    <a:moveTo>
                      <a:pt x="70541" y="41912"/>
                    </a:moveTo>
                    <a:cubicBezTo>
                      <a:pt x="70337" y="42151"/>
                      <a:pt x="70190" y="42428"/>
                      <a:pt x="69987" y="42668"/>
                    </a:cubicBezTo>
                    <a:cubicBezTo>
                      <a:pt x="70172" y="42428"/>
                      <a:pt x="70337" y="42151"/>
                      <a:pt x="70541" y="41912"/>
                    </a:cubicBezTo>
                    <a:moveTo>
                      <a:pt x="78569" y="32573"/>
                    </a:moveTo>
                    <a:cubicBezTo>
                      <a:pt x="78458" y="32684"/>
                      <a:pt x="78329" y="32813"/>
                      <a:pt x="78255" y="32886"/>
                    </a:cubicBezTo>
                    <a:cubicBezTo>
                      <a:pt x="78329" y="32794"/>
                      <a:pt x="78458" y="32684"/>
                      <a:pt x="78569" y="32573"/>
                    </a:cubicBezTo>
                    <a:moveTo>
                      <a:pt x="87594" y="24249"/>
                    </a:moveTo>
                    <a:cubicBezTo>
                      <a:pt x="87557" y="24286"/>
                      <a:pt x="87520" y="24323"/>
                      <a:pt x="87483" y="24360"/>
                    </a:cubicBezTo>
                    <a:cubicBezTo>
                      <a:pt x="87520" y="24323"/>
                      <a:pt x="87557" y="24286"/>
                      <a:pt x="87594" y="24249"/>
                    </a:cubicBezTo>
                    <a:moveTo>
                      <a:pt x="177419" y="96652"/>
                    </a:moveTo>
                    <a:cubicBezTo>
                      <a:pt x="178102" y="96375"/>
                      <a:pt x="178563" y="96024"/>
                      <a:pt x="179320" y="95729"/>
                    </a:cubicBezTo>
                    <a:cubicBezTo>
                      <a:pt x="178563" y="96006"/>
                      <a:pt x="178102" y="96375"/>
                      <a:pt x="177419" y="96652"/>
                    </a:cubicBezTo>
                    <a:moveTo>
                      <a:pt x="168339" y="102539"/>
                    </a:moveTo>
                    <a:cubicBezTo>
                      <a:pt x="168893" y="101948"/>
                      <a:pt x="169299" y="101229"/>
                      <a:pt x="169963" y="100675"/>
                    </a:cubicBezTo>
                    <a:cubicBezTo>
                      <a:pt x="169299" y="101229"/>
                      <a:pt x="168911" y="101930"/>
                      <a:pt x="168339" y="102539"/>
                    </a:cubicBezTo>
                    <a:moveTo>
                      <a:pt x="163965" y="111361"/>
                    </a:moveTo>
                    <a:cubicBezTo>
                      <a:pt x="164205" y="110125"/>
                      <a:pt x="164279" y="108778"/>
                      <a:pt x="164721" y="107670"/>
                    </a:cubicBezTo>
                    <a:cubicBezTo>
                      <a:pt x="164297" y="108778"/>
                      <a:pt x="164205" y="110125"/>
                      <a:pt x="163965" y="111361"/>
                    </a:cubicBezTo>
                    <a:moveTo>
                      <a:pt x="164260" y="121309"/>
                    </a:moveTo>
                    <a:cubicBezTo>
                      <a:pt x="164020" y="120035"/>
                      <a:pt x="163540" y="118596"/>
                      <a:pt x="163430" y="117415"/>
                    </a:cubicBezTo>
                    <a:cubicBezTo>
                      <a:pt x="163540" y="118596"/>
                      <a:pt x="164020" y="120035"/>
                      <a:pt x="164260" y="121309"/>
                    </a:cubicBezTo>
                    <a:moveTo>
                      <a:pt x="167748" y="132253"/>
                    </a:moveTo>
                    <a:cubicBezTo>
                      <a:pt x="167434" y="131496"/>
                      <a:pt x="166881" y="130574"/>
                      <a:pt x="166586" y="129836"/>
                    </a:cubicBezTo>
                    <a:cubicBezTo>
                      <a:pt x="166881" y="130574"/>
                      <a:pt x="167434" y="131496"/>
                      <a:pt x="167748" y="132253"/>
                    </a:cubicBezTo>
                    <a:moveTo>
                      <a:pt x="185208" y="429376"/>
                    </a:moveTo>
                    <a:cubicBezTo>
                      <a:pt x="184801" y="429652"/>
                      <a:pt x="184377" y="429856"/>
                      <a:pt x="183934" y="430095"/>
                    </a:cubicBezTo>
                    <a:cubicBezTo>
                      <a:pt x="184377" y="429856"/>
                      <a:pt x="184820" y="429652"/>
                      <a:pt x="185208" y="429376"/>
                    </a:cubicBezTo>
                    <a:moveTo>
                      <a:pt x="173709" y="434562"/>
                    </a:moveTo>
                    <a:cubicBezTo>
                      <a:pt x="173303" y="434728"/>
                      <a:pt x="172879" y="434876"/>
                      <a:pt x="172436" y="435005"/>
                    </a:cubicBezTo>
                    <a:cubicBezTo>
                      <a:pt x="172879" y="434876"/>
                      <a:pt x="173322" y="434709"/>
                      <a:pt x="173709" y="434562"/>
                    </a:cubicBezTo>
                    <a:moveTo>
                      <a:pt x="152430" y="435835"/>
                    </a:moveTo>
                    <a:cubicBezTo>
                      <a:pt x="150806" y="435558"/>
                      <a:pt x="149200" y="435319"/>
                      <a:pt x="147613" y="434876"/>
                    </a:cubicBezTo>
                    <a:cubicBezTo>
                      <a:pt x="149255" y="435319"/>
                      <a:pt x="150843" y="435540"/>
                      <a:pt x="152430" y="435835"/>
                    </a:cubicBezTo>
                    <a:moveTo>
                      <a:pt x="141024" y="432679"/>
                    </a:moveTo>
                    <a:cubicBezTo>
                      <a:pt x="139308" y="432052"/>
                      <a:pt x="137647" y="431295"/>
                      <a:pt x="136004" y="430483"/>
                    </a:cubicBezTo>
                    <a:cubicBezTo>
                      <a:pt x="137684" y="431295"/>
                      <a:pt x="139345" y="432052"/>
                      <a:pt x="141024" y="432679"/>
                    </a:cubicBezTo>
                    <a:moveTo>
                      <a:pt x="129803" y="426995"/>
                    </a:moveTo>
                    <a:cubicBezTo>
                      <a:pt x="128252" y="426035"/>
                      <a:pt x="126813" y="424965"/>
                      <a:pt x="125392" y="423857"/>
                    </a:cubicBezTo>
                    <a:cubicBezTo>
                      <a:pt x="126813" y="424965"/>
                      <a:pt x="128289" y="426035"/>
                      <a:pt x="129803" y="426995"/>
                    </a:cubicBezTo>
                    <a:moveTo>
                      <a:pt x="119430" y="419114"/>
                    </a:moveTo>
                    <a:cubicBezTo>
                      <a:pt x="118083" y="417878"/>
                      <a:pt x="116921" y="416530"/>
                      <a:pt x="115647" y="415220"/>
                    </a:cubicBezTo>
                    <a:cubicBezTo>
                      <a:pt x="116921" y="416530"/>
                      <a:pt x="118102" y="417933"/>
                      <a:pt x="119430" y="419114"/>
                    </a:cubicBezTo>
                    <a:moveTo>
                      <a:pt x="101639" y="348317"/>
                    </a:moveTo>
                    <a:cubicBezTo>
                      <a:pt x="101879" y="347874"/>
                      <a:pt x="101990" y="347450"/>
                      <a:pt x="102229" y="347007"/>
                    </a:cubicBezTo>
                    <a:cubicBezTo>
                      <a:pt x="102008" y="347450"/>
                      <a:pt x="101879" y="347874"/>
                      <a:pt x="101639" y="348317"/>
                    </a:cubicBezTo>
                    <a:moveTo>
                      <a:pt x="186481" y="428379"/>
                    </a:moveTo>
                    <a:cubicBezTo>
                      <a:pt x="184968" y="429376"/>
                      <a:pt x="183417" y="430206"/>
                      <a:pt x="181830" y="431000"/>
                    </a:cubicBezTo>
                    <a:cubicBezTo>
                      <a:pt x="179837" y="432033"/>
                      <a:pt x="177843" y="432901"/>
                      <a:pt x="175869" y="433621"/>
                    </a:cubicBezTo>
                    <a:cubicBezTo>
                      <a:pt x="174282" y="434174"/>
                      <a:pt x="172695" y="434765"/>
                      <a:pt x="171052" y="435171"/>
                    </a:cubicBezTo>
                    <a:cubicBezTo>
                      <a:pt x="169151" y="435651"/>
                      <a:pt x="167195" y="435854"/>
                      <a:pt x="165238" y="436038"/>
                    </a:cubicBezTo>
                    <a:cubicBezTo>
                      <a:pt x="163559" y="436241"/>
                      <a:pt x="161935" y="436555"/>
                      <a:pt x="160218" y="436555"/>
                    </a:cubicBezTo>
                    <a:cubicBezTo>
                      <a:pt x="160181" y="436555"/>
                      <a:pt x="160144" y="436555"/>
                      <a:pt x="160107" y="436555"/>
                    </a:cubicBezTo>
                    <a:cubicBezTo>
                      <a:pt x="158428" y="436555"/>
                      <a:pt x="156767" y="436241"/>
                      <a:pt x="155143" y="436075"/>
                    </a:cubicBezTo>
                    <a:cubicBezTo>
                      <a:pt x="152042" y="435724"/>
                      <a:pt x="148942" y="435208"/>
                      <a:pt x="145878" y="434285"/>
                    </a:cubicBezTo>
                    <a:cubicBezTo>
                      <a:pt x="145011" y="434008"/>
                      <a:pt x="144161" y="433731"/>
                      <a:pt x="143294" y="433418"/>
                    </a:cubicBezTo>
                    <a:cubicBezTo>
                      <a:pt x="140064" y="432310"/>
                      <a:pt x="136890" y="430907"/>
                      <a:pt x="133752" y="429209"/>
                    </a:cubicBezTo>
                    <a:cubicBezTo>
                      <a:pt x="133033" y="428804"/>
                      <a:pt x="132368" y="428453"/>
                      <a:pt x="131686" y="428065"/>
                    </a:cubicBezTo>
                    <a:cubicBezTo>
                      <a:pt x="128345" y="426072"/>
                      <a:pt x="125115" y="423765"/>
                      <a:pt x="122014" y="421181"/>
                    </a:cubicBezTo>
                    <a:cubicBezTo>
                      <a:pt x="121608" y="420867"/>
                      <a:pt x="121221" y="420591"/>
                      <a:pt x="120815" y="420222"/>
                    </a:cubicBezTo>
                    <a:cubicBezTo>
                      <a:pt x="117308" y="417158"/>
                      <a:pt x="114005" y="413781"/>
                      <a:pt x="111033" y="410034"/>
                    </a:cubicBezTo>
                    <a:cubicBezTo>
                      <a:pt x="105496" y="403150"/>
                      <a:pt x="101528" y="396432"/>
                      <a:pt x="98944" y="389825"/>
                    </a:cubicBezTo>
                    <a:cubicBezTo>
                      <a:pt x="98668" y="389197"/>
                      <a:pt x="98538" y="388514"/>
                      <a:pt x="98317" y="387868"/>
                    </a:cubicBezTo>
                    <a:cubicBezTo>
                      <a:pt x="97357" y="385118"/>
                      <a:pt x="96527" y="382424"/>
                      <a:pt x="96047" y="379711"/>
                    </a:cubicBezTo>
                    <a:cubicBezTo>
                      <a:pt x="95973" y="379360"/>
                      <a:pt x="96010" y="378991"/>
                      <a:pt x="95973" y="378677"/>
                    </a:cubicBezTo>
                    <a:cubicBezTo>
                      <a:pt x="95530" y="375687"/>
                      <a:pt x="95253" y="372716"/>
                      <a:pt x="95382" y="369763"/>
                    </a:cubicBezTo>
                    <a:cubicBezTo>
                      <a:pt x="96102" y="353854"/>
                      <a:pt x="105478" y="338185"/>
                      <a:pt x="123233" y="323106"/>
                    </a:cubicBezTo>
                    <a:lnTo>
                      <a:pt x="160384" y="290365"/>
                    </a:lnTo>
                    <a:lnTo>
                      <a:pt x="232658" y="385783"/>
                    </a:lnTo>
                    <a:lnTo>
                      <a:pt x="196226" y="420702"/>
                    </a:lnTo>
                    <a:cubicBezTo>
                      <a:pt x="195229" y="421624"/>
                      <a:pt x="194233" y="422289"/>
                      <a:pt x="193236" y="423174"/>
                    </a:cubicBezTo>
                    <a:cubicBezTo>
                      <a:pt x="190984" y="425131"/>
                      <a:pt x="188751" y="426958"/>
                      <a:pt x="186481" y="428379"/>
                    </a:cubicBezTo>
                    <a:moveTo>
                      <a:pt x="232197" y="1936"/>
                    </a:moveTo>
                    <a:cubicBezTo>
                      <a:pt x="232676" y="2010"/>
                      <a:pt x="233156" y="2010"/>
                      <a:pt x="233636" y="2047"/>
                    </a:cubicBezTo>
                    <a:cubicBezTo>
                      <a:pt x="233138" y="2010"/>
                      <a:pt x="232676" y="2010"/>
                      <a:pt x="232197" y="1936"/>
                    </a:cubicBezTo>
                    <a:moveTo>
                      <a:pt x="385621" y="363783"/>
                    </a:moveTo>
                    <a:lnTo>
                      <a:pt x="428623" y="287412"/>
                    </a:lnTo>
                    <a:lnTo>
                      <a:pt x="428660" y="287302"/>
                    </a:lnTo>
                    <a:lnTo>
                      <a:pt x="393501" y="245185"/>
                    </a:lnTo>
                    <a:lnTo>
                      <a:pt x="393427" y="245111"/>
                    </a:lnTo>
                    <a:lnTo>
                      <a:pt x="306721" y="326447"/>
                    </a:lnTo>
                    <a:lnTo>
                      <a:pt x="185595" y="161691"/>
                    </a:lnTo>
                    <a:cubicBezTo>
                      <a:pt x="176053" y="148568"/>
                      <a:pt x="169686" y="137698"/>
                      <a:pt x="166308" y="128673"/>
                    </a:cubicBezTo>
                    <a:cubicBezTo>
                      <a:pt x="165902" y="127639"/>
                      <a:pt x="165829" y="126772"/>
                      <a:pt x="165515" y="125738"/>
                    </a:cubicBezTo>
                    <a:cubicBezTo>
                      <a:pt x="164481" y="122509"/>
                      <a:pt x="163688" y="119445"/>
                      <a:pt x="163522" y="116750"/>
                    </a:cubicBezTo>
                    <a:cubicBezTo>
                      <a:pt x="163448" y="115551"/>
                      <a:pt x="163725" y="114609"/>
                      <a:pt x="163799" y="113520"/>
                    </a:cubicBezTo>
                    <a:cubicBezTo>
                      <a:pt x="163965" y="111250"/>
                      <a:pt x="164242" y="109073"/>
                      <a:pt x="165072" y="107227"/>
                    </a:cubicBezTo>
                    <a:cubicBezTo>
                      <a:pt x="165589" y="106083"/>
                      <a:pt x="166456" y="105160"/>
                      <a:pt x="167213" y="104164"/>
                    </a:cubicBezTo>
                    <a:cubicBezTo>
                      <a:pt x="168209" y="102853"/>
                      <a:pt x="169077" y="101451"/>
                      <a:pt x="170553" y="100380"/>
                    </a:cubicBezTo>
                    <a:cubicBezTo>
                      <a:pt x="171347" y="99752"/>
                      <a:pt x="172584" y="99309"/>
                      <a:pt x="173543" y="98756"/>
                    </a:cubicBezTo>
                    <a:cubicBezTo>
                      <a:pt x="175610" y="97612"/>
                      <a:pt x="177604" y="96412"/>
                      <a:pt x="180298" y="95526"/>
                    </a:cubicBezTo>
                    <a:cubicBezTo>
                      <a:pt x="180464" y="95489"/>
                      <a:pt x="180612" y="95489"/>
                      <a:pt x="180778" y="95452"/>
                    </a:cubicBezTo>
                    <a:cubicBezTo>
                      <a:pt x="188382" y="93108"/>
                      <a:pt x="198477" y="91945"/>
                      <a:pt x="211323" y="91945"/>
                    </a:cubicBezTo>
                    <a:lnTo>
                      <a:pt x="329016" y="91945"/>
                    </a:lnTo>
                    <a:lnTo>
                      <a:pt x="329016" y="18915"/>
                    </a:lnTo>
                    <a:lnTo>
                      <a:pt x="328906" y="18915"/>
                    </a:lnTo>
                    <a:cubicBezTo>
                      <a:pt x="278705" y="7104"/>
                      <a:pt x="216176" y="-7661"/>
                      <a:pt x="130301" y="4630"/>
                    </a:cubicBezTo>
                    <a:cubicBezTo>
                      <a:pt x="116053" y="6587"/>
                      <a:pt x="102138" y="12991"/>
                      <a:pt x="89975" y="22293"/>
                    </a:cubicBezTo>
                    <a:cubicBezTo>
                      <a:pt x="89809" y="22367"/>
                      <a:pt x="89698" y="22496"/>
                      <a:pt x="89532" y="22569"/>
                    </a:cubicBezTo>
                    <a:cubicBezTo>
                      <a:pt x="86745" y="24711"/>
                      <a:pt x="84124" y="27018"/>
                      <a:pt x="81577" y="29454"/>
                    </a:cubicBezTo>
                    <a:cubicBezTo>
                      <a:pt x="81227" y="29860"/>
                      <a:pt x="80784" y="30173"/>
                      <a:pt x="80433" y="30561"/>
                    </a:cubicBezTo>
                    <a:cubicBezTo>
                      <a:pt x="78052" y="32868"/>
                      <a:pt x="75819" y="35378"/>
                      <a:pt x="73623" y="37925"/>
                    </a:cubicBezTo>
                    <a:cubicBezTo>
                      <a:pt x="73180" y="38516"/>
                      <a:pt x="72663" y="39032"/>
                      <a:pt x="72239" y="39605"/>
                    </a:cubicBezTo>
                    <a:cubicBezTo>
                      <a:pt x="70135" y="42188"/>
                      <a:pt x="68252" y="44901"/>
                      <a:pt x="66425" y="47688"/>
                    </a:cubicBezTo>
                    <a:cubicBezTo>
                      <a:pt x="65982" y="48316"/>
                      <a:pt x="65558" y="48925"/>
                      <a:pt x="65115" y="49589"/>
                    </a:cubicBezTo>
                    <a:cubicBezTo>
                      <a:pt x="63325" y="52450"/>
                      <a:pt x="61737" y="55403"/>
                      <a:pt x="60261" y="58411"/>
                    </a:cubicBezTo>
                    <a:cubicBezTo>
                      <a:pt x="59947" y="59094"/>
                      <a:pt x="59578" y="59721"/>
                      <a:pt x="59264" y="60404"/>
                    </a:cubicBezTo>
                    <a:cubicBezTo>
                      <a:pt x="58711" y="61549"/>
                      <a:pt x="58064" y="62638"/>
                      <a:pt x="57548" y="63782"/>
                    </a:cubicBezTo>
                    <a:cubicBezTo>
                      <a:pt x="56754" y="65738"/>
                      <a:pt x="56237" y="67713"/>
                      <a:pt x="55555" y="69669"/>
                    </a:cubicBezTo>
                    <a:cubicBezTo>
                      <a:pt x="55241" y="70537"/>
                      <a:pt x="54927" y="71386"/>
                      <a:pt x="54632" y="72290"/>
                    </a:cubicBezTo>
                    <a:cubicBezTo>
                      <a:pt x="53598" y="75594"/>
                      <a:pt x="52768" y="78934"/>
                      <a:pt x="52085" y="82275"/>
                    </a:cubicBezTo>
                    <a:cubicBezTo>
                      <a:pt x="51974" y="82995"/>
                      <a:pt x="51808" y="83714"/>
                      <a:pt x="51642" y="84415"/>
                    </a:cubicBezTo>
                    <a:cubicBezTo>
                      <a:pt x="51051" y="88033"/>
                      <a:pt x="50645" y="91650"/>
                      <a:pt x="50442" y="95268"/>
                    </a:cubicBezTo>
                    <a:cubicBezTo>
                      <a:pt x="50405" y="95895"/>
                      <a:pt x="50368" y="96541"/>
                      <a:pt x="50332" y="97169"/>
                    </a:cubicBezTo>
                    <a:cubicBezTo>
                      <a:pt x="50221" y="100952"/>
                      <a:pt x="50295" y="104680"/>
                      <a:pt x="50645" y="108463"/>
                    </a:cubicBezTo>
                    <a:cubicBezTo>
                      <a:pt x="50682" y="109147"/>
                      <a:pt x="50756" y="109848"/>
                      <a:pt x="50811" y="110568"/>
                    </a:cubicBezTo>
                    <a:cubicBezTo>
                      <a:pt x="51254" y="114351"/>
                      <a:pt x="51882" y="118116"/>
                      <a:pt x="52768" y="121899"/>
                    </a:cubicBezTo>
                    <a:cubicBezTo>
                      <a:pt x="52971" y="122693"/>
                      <a:pt x="53118" y="123487"/>
                      <a:pt x="53321" y="124280"/>
                    </a:cubicBezTo>
                    <a:cubicBezTo>
                      <a:pt x="54318" y="128175"/>
                      <a:pt x="55591" y="132124"/>
                      <a:pt x="57068" y="135982"/>
                    </a:cubicBezTo>
                    <a:cubicBezTo>
                      <a:pt x="57345" y="136664"/>
                      <a:pt x="57548" y="137329"/>
                      <a:pt x="57825" y="138011"/>
                    </a:cubicBezTo>
                    <a:cubicBezTo>
                      <a:pt x="61682" y="147553"/>
                      <a:pt x="66813" y="156947"/>
                      <a:pt x="73586" y="166046"/>
                    </a:cubicBezTo>
                    <a:lnTo>
                      <a:pt x="110110" y="218793"/>
                    </a:lnTo>
                    <a:lnTo>
                      <a:pt x="60740" y="262239"/>
                    </a:lnTo>
                    <a:cubicBezTo>
                      <a:pt x="29679" y="289203"/>
                      <a:pt x="8953" y="323291"/>
                      <a:pt x="2346" y="358302"/>
                    </a:cubicBezTo>
                    <a:cubicBezTo>
                      <a:pt x="-4741" y="396007"/>
                      <a:pt x="4303" y="433676"/>
                      <a:pt x="28480" y="467247"/>
                    </a:cubicBezTo>
                    <a:cubicBezTo>
                      <a:pt x="34847" y="476549"/>
                      <a:pt x="42321" y="484873"/>
                      <a:pt x="50553" y="492273"/>
                    </a:cubicBezTo>
                    <a:cubicBezTo>
                      <a:pt x="51310" y="492956"/>
                      <a:pt x="52103" y="493547"/>
                      <a:pt x="52860" y="494230"/>
                    </a:cubicBezTo>
                    <a:cubicBezTo>
                      <a:pt x="56090" y="497017"/>
                      <a:pt x="59375" y="499638"/>
                      <a:pt x="62845" y="502110"/>
                    </a:cubicBezTo>
                    <a:cubicBezTo>
                      <a:pt x="63915" y="502867"/>
                      <a:pt x="64985" y="503587"/>
                      <a:pt x="66111" y="504307"/>
                    </a:cubicBezTo>
                    <a:cubicBezTo>
                      <a:pt x="69378" y="506503"/>
                      <a:pt x="72755" y="508607"/>
                      <a:pt x="76207" y="510508"/>
                    </a:cubicBezTo>
                    <a:cubicBezTo>
                      <a:pt x="77369" y="511136"/>
                      <a:pt x="78477" y="511708"/>
                      <a:pt x="79621" y="512298"/>
                    </a:cubicBezTo>
                    <a:cubicBezTo>
                      <a:pt x="83128" y="514125"/>
                      <a:pt x="86708" y="515842"/>
                      <a:pt x="90362" y="517355"/>
                    </a:cubicBezTo>
                    <a:cubicBezTo>
                      <a:pt x="91470" y="517835"/>
                      <a:pt x="92595" y="518223"/>
                      <a:pt x="93703" y="518665"/>
                    </a:cubicBezTo>
                    <a:cubicBezTo>
                      <a:pt x="97394" y="520142"/>
                      <a:pt x="101178" y="521452"/>
                      <a:pt x="105035" y="522597"/>
                    </a:cubicBezTo>
                    <a:cubicBezTo>
                      <a:pt x="106142" y="522910"/>
                      <a:pt x="107268" y="523224"/>
                      <a:pt x="108375" y="523557"/>
                    </a:cubicBezTo>
                    <a:cubicBezTo>
                      <a:pt x="112159" y="524590"/>
                      <a:pt x="116016" y="525513"/>
                      <a:pt x="119947" y="526270"/>
                    </a:cubicBezTo>
                    <a:cubicBezTo>
                      <a:pt x="121184" y="526509"/>
                      <a:pt x="122421" y="526712"/>
                      <a:pt x="123694" y="526897"/>
                    </a:cubicBezTo>
                    <a:cubicBezTo>
                      <a:pt x="125964" y="527303"/>
                      <a:pt x="128142" y="527820"/>
                      <a:pt x="130449" y="528097"/>
                    </a:cubicBezTo>
                    <a:cubicBezTo>
                      <a:pt x="131759" y="528262"/>
                      <a:pt x="133033" y="528207"/>
                      <a:pt x="134343" y="528336"/>
                    </a:cubicBezTo>
                    <a:cubicBezTo>
                      <a:pt x="137517" y="528687"/>
                      <a:pt x="140673" y="528816"/>
                      <a:pt x="143848" y="528927"/>
                    </a:cubicBezTo>
                    <a:cubicBezTo>
                      <a:pt x="146155" y="529038"/>
                      <a:pt x="148462" y="529370"/>
                      <a:pt x="150769" y="529370"/>
                    </a:cubicBezTo>
                    <a:cubicBezTo>
                      <a:pt x="151728" y="529370"/>
                      <a:pt x="152596" y="529167"/>
                      <a:pt x="153519" y="529167"/>
                    </a:cubicBezTo>
                    <a:cubicBezTo>
                      <a:pt x="159757" y="529056"/>
                      <a:pt x="165976" y="528484"/>
                      <a:pt x="172048" y="527691"/>
                    </a:cubicBezTo>
                    <a:cubicBezTo>
                      <a:pt x="174522" y="527377"/>
                      <a:pt x="176976" y="527063"/>
                      <a:pt x="179412" y="526620"/>
                    </a:cubicBezTo>
                    <a:cubicBezTo>
                      <a:pt x="185577" y="525513"/>
                      <a:pt x="191538" y="524036"/>
                      <a:pt x="197315" y="522246"/>
                    </a:cubicBezTo>
                    <a:cubicBezTo>
                      <a:pt x="199788" y="521489"/>
                      <a:pt x="202095" y="520659"/>
                      <a:pt x="204439" y="519828"/>
                    </a:cubicBezTo>
                    <a:cubicBezTo>
                      <a:pt x="210215" y="517724"/>
                      <a:pt x="215734" y="515325"/>
                      <a:pt x="220901" y="512593"/>
                    </a:cubicBezTo>
                    <a:cubicBezTo>
                      <a:pt x="222618" y="511671"/>
                      <a:pt x="224131" y="510637"/>
                      <a:pt x="225755" y="509696"/>
                    </a:cubicBezTo>
                    <a:cubicBezTo>
                      <a:pt x="230720" y="506706"/>
                      <a:pt x="235426" y="503532"/>
                      <a:pt x="239671" y="499951"/>
                    </a:cubicBezTo>
                    <a:cubicBezTo>
                      <a:pt x="240225" y="499508"/>
                      <a:pt x="240945" y="499158"/>
                      <a:pt x="241461" y="498678"/>
                    </a:cubicBezTo>
                    <a:lnTo>
                      <a:pt x="288007" y="457429"/>
                    </a:lnTo>
                    <a:lnTo>
                      <a:pt x="338890" y="525845"/>
                    </a:lnTo>
                    <a:lnTo>
                      <a:pt x="456713" y="525845"/>
                    </a:lnTo>
                    <a:lnTo>
                      <a:pt x="359137" y="395140"/>
                    </a:lnTo>
                    <a:lnTo>
                      <a:pt x="385621" y="36378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70" name="Freeform: Shape 102">
              <a:extLst>
                <a:ext uri="{FF2B5EF4-FFF2-40B4-BE49-F238E27FC236}">
                  <a16:creationId xmlns:a16="http://schemas.microsoft.com/office/drawing/2014/main" id="{2EBC47B4-9509-3859-19A1-C8860EB4B227}"/>
                </a:ext>
              </a:extLst>
            </p:cNvPr>
            <p:cNvSpPr/>
            <p:nvPr/>
          </p:nvSpPr>
          <p:spPr>
            <a:xfrm>
              <a:off x="7760781" y="5067703"/>
              <a:ext cx="388073" cy="522598"/>
            </a:xfrm>
            <a:custGeom>
              <a:avLst/>
              <a:gdLst>
                <a:gd name="connsiteX0" fmla="*/ 0 w 388073"/>
                <a:gd name="connsiteY0" fmla="*/ 0 h 522598"/>
                <a:gd name="connsiteX1" fmla="*/ 0 w 388073"/>
                <a:gd name="connsiteY1" fmla="*/ 92261 h 522598"/>
                <a:gd name="connsiteX2" fmla="*/ 141964 w 388073"/>
                <a:gd name="connsiteY2" fmla="*/ 92261 h 522598"/>
                <a:gd name="connsiteX3" fmla="*/ 141964 w 388073"/>
                <a:gd name="connsiteY3" fmla="*/ 522599 h 522598"/>
                <a:gd name="connsiteX4" fmla="*/ 242530 w 388073"/>
                <a:gd name="connsiteY4" fmla="*/ 522599 h 522598"/>
                <a:gd name="connsiteX5" fmla="*/ 242530 w 388073"/>
                <a:gd name="connsiteY5" fmla="*/ 92261 h 522598"/>
                <a:gd name="connsiteX6" fmla="*/ 388073 w 388073"/>
                <a:gd name="connsiteY6" fmla="*/ 92261 h 522598"/>
                <a:gd name="connsiteX7" fmla="*/ 388073 w 388073"/>
                <a:gd name="connsiteY7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073" h="522598">
                  <a:moveTo>
                    <a:pt x="0" y="0"/>
                  </a:moveTo>
                  <a:lnTo>
                    <a:pt x="0" y="92261"/>
                  </a:lnTo>
                  <a:lnTo>
                    <a:pt x="141964" y="92261"/>
                  </a:lnTo>
                  <a:lnTo>
                    <a:pt x="141964" y="522599"/>
                  </a:lnTo>
                  <a:lnTo>
                    <a:pt x="242530" y="522599"/>
                  </a:lnTo>
                  <a:lnTo>
                    <a:pt x="242530" y="92261"/>
                  </a:lnTo>
                  <a:lnTo>
                    <a:pt x="388073" y="92261"/>
                  </a:lnTo>
                  <a:lnTo>
                    <a:pt x="38807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71" name="Graphic 4">
              <a:extLst>
                <a:ext uri="{FF2B5EF4-FFF2-40B4-BE49-F238E27FC236}">
                  <a16:creationId xmlns:a16="http://schemas.microsoft.com/office/drawing/2014/main" id="{DB95A278-43AA-3265-9315-5C87D0EC9A0B}"/>
                </a:ext>
              </a:extLst>
            </p:cNvPr>
            <p:cNvGrpSpPr/>
            <p:nvPr/>
          </p:nvGrpSpPr>
          <p:grpSpPr>
            <a:xfrm>
              <a:off x="8197929" y="5061963"/>
              <a:ext cx="763485" cy="532786"/>
              <a:chOff x="8197929" y="5061963"/>
              <a:chExt cx="763485" cy="532786"/>
            </a:xfrm>
            <a:solidFill>
              <a:srgbClr val="9C9B9B"/>
            </a:solidFill>
          </p:grpSpPr>
          <p:sp>
            <p:nvSpPr>
              <p:cNvPr id="94" name="Freeform: Shape 126">
                <a:extLst>
                  <a:ext uri="{FF2B5EF4-FFF2-40B4-BE49-F238E27FC236}">
                    <a16:creationId xmlns:a16="http://schemas.microsoft.com/office/drawing/2014/main" id="{2D825BCD-9392-A560-6653-66A046F4E9AF}"/>
                  </a:ext>
                </a:extLst>
              </p:cNvPr>
              <p:cNvSpPr/>
              <p:nvPr/>
            </p:nvSpPr>
            <p:spPr>
              <a:xfrm>
                <a:off x="8197929" y="5067666"/>
                <a:ext cx="344996" cy="525035"/>
              </a:xfrm>
              <a:custGeom>
                <a:avLst/>
                <a:gdLst>
                  <a:gd name="connsiteX0" fmla="*/ 105254 w 344996"/>
                  <a:gd name="connsiteY0" fmla="*/ 416256 h 525035"/>
                  <a:gd name="connsiteX1" fmla="*/ 104387 w 344996"/>
                  <a:gd name="connsiteY1" fmla="*/ 414816 h 525035"/>
                  <a:gd name="connsiteX2" fmla="*/ 105254 w 344996"/>
                  <a:gd name="connsiteY2" fmla="*/ 416256 h 525035"/>
                  <a:gd name="connsiteX3" fmla="*/ 110218 w 344996"/>
                  <a:gd name="connsiteY3" fmla="*/ 422623 h 525035"/>
                  <a:gd name="connsiteX4" fmla="*/ 108908 w 344996"/>
                  <a:gd name="connsiteY4" fmla="*/ 421553 h 525035"/>
                  <a:gd name="connsiteX5" fmla="*/ 110218 w 344996"/>
                  <a:gd name="connsiteY5" fmla="*/ 422623 h 525035"/>
                  <a:gd name="connsiteX6" fmla="*/ 28126 w 344996"/>
                  <a:gd name="connsiteY6" fmla="*/ 497610 h 525035"/>
                  <a:gd name="connsiteX7" fmla="*/ 28089 w 344996"/>
                  <a:gd name="connsiteY7" fmla="*/ 497573 h 525035"/>
                  <a:gd name="connsiteX8" fmla="*/ 28607 w 344996"/>
                  <a:gd name="connsiteY8" fmla="*/ 498052 h 525035"/>
                  <a:gd name="connsiteX9" fmla="*/ 28126 w 344996"/>
                  <a:gd name="connsiteY9" fmla="*/ 497610 h 525035"/>
                  <a:gd name="connsiteX10" fmla="*/ 15632 w 344996"/>
                  <a:gd name="connsiteY10" fmla="*/ 482125 h 525035"/>
                  <a:gd name="connsiteX11" fmla="*/ 16315 w 344996"/>
                  <a:gd name="connsiteY11" fmla="*/ 483232 h 525035"/>
                  <a:gd name="connsiteX12" fmla="*/ 15632 w 344996"/>
                  <a:gd name="connsiteY12" fmla="*/ 482125 h 525035"/>
                  <a:gd name="connsiteX13" fmla="*/ 1919 w 344996"/>
                  <a:gd name="connsiteY13" fmla="*/ 442759 h 525035"/>
                  <a:gd name="connsiteX14" fmla="*/ 2233 w 344996"/>
                  <a:gd name="connsiteY14" fmla="*/ 444825 h 525035"/>
                  <a:gd name="connsiteX15" fmla="*/ 1919 w 344996"/>
                  <a:gd name="connsiteY15" fmla="*/ 442759 h 525035"/>
                  <a:gd name="connsiteX16" fmla="*/ 2140 w 344996"/>
                  <a:gd name="connsiteY16" fmla="*/ 83532 h 525035"/>
                  <a:gd name="connsiteX17" fmla="*/ 1938 w 344996"/>
                  <a:gd name="connsiteY17" fmla="*/ 84971 h 525035"/>
                  <a:gd name="connsiteX18" fmla="*/ 2140 w 344996"/>
                  <a:gd name="connsiteY18" fmla="*/ 83532 h 525035"/>
                  <a:gd name="connsiteX19" fmla="*/ 28330 w 344996"/>
                  <a:gd name="connsiteY19" fmla="*/ 28828 h 525035"/>
                  <a:gd name="connsiteX20" fmla="*/ 28440 w 344996"/>
                  <a:gd name="connsiteY20" fmla="*/ 28755 h 525035"/>
                  <a:gd name="connsiteX21" fmla="*/ 28200 w 344996"/>
                  <a:gd name="connsiteY21" fmla="*/ 28995 h 525035"/>
                  <a:gd name="connsiteX22" fmla="*/ 28330 w 344996"/>
                  <a:gd name="connsiteY22" fmla="*/ 28828 h 525035"/>
                  <a:gd name="connsiteX23" fmla="*/ 114076 w 344996"/>
                  <a:gd name="connsiteY23" fmla="*/ 37 h 525035"/>
                  <a:gd name="connsiteX24" fmla="*/ 111363 w 344996"/>
                  <a:gd name="connsiteY24" fmla="*/ 0 h 525035"/>
                  <a:gd name="connsiteX25" fmla="*/ 75522 w 344996"/>
                  <a:gd name="connsiteY25" fmla="*/ 4024 h 525035"/>
                  <a:gd name="connsiteX26" fmla="*/ 75245 w 344996"/>
                  <a:gd name="connsiteY26" fmla="*/ 4061 h 525035"/>
                  <a:gd name="connsiteX27" fmla="*/ 65850 w 344996"/>
                  <a:gd name="connsiteY27" fmla="*/ 6681 h 525035"/>
                  <a:gd name="connsiteX28" fmla="*/ 65371 w 344996"/>
                  <a:gd name="connsiteY28" fmla="*/ 6848 h 525035"/>
                  <a:gd name="connsiteX29" fmla="*/ 32593 w 344996"/>
                  <a:gd name="connsiteY29" fmla="*/ 24898 h 525035"/>
                  <a:gd name="connsiteX30" fmla="*/ 29972 w 344996"/>
                  <a:gd name="connsiteY30" fmla="*/ 27131 h 525035"/>
                  <a:gd name="connsiteX31" fmla="*/ 28145 w 344996"/>
                  <a:gd name="connsiteY31" fmla="*/ 28681 h 525035"/>
                  <a:gd name="connsiteX32" fmla="*/ 26521 w 344996"/>
                  <a:gd name="connsiteY32" fmla="*/ 30711 h 525035"/>
                  <a:gd name="connsiteX33" fmla="*/ 16463 w 344996"/>
                  <a:gd name="connsiteY33" fmla="*/ 43280 h 525035"/>
                  <a:gd name="connsiteX34" fmla="*/ 14635 w 344996"/>
                  <a:gd name="connsiteY34" fmla="*/ 46583 h 525035"/>
                  <a:gd name="connsiteX35" fmla="*/ 8434 w 344996"/>
                  <a:gd name="connsiteY35" fmla="*/ 59668 h 525035"/>
                  <a:gd name="connsiteX36" fmla="*/ 6680 w 344996"/>
                  <a:gd name="connsiteY36" fmla="*/ 64116 h 525035"/>
                  <a:gd name="connsiteX37" fmla="*/ 2510 w 344996"/>
                  <a:gd name="connsiteY37" fmla="*/ 81133 h 525035"/>
                  <a:gd name="connsiteX38" fmla="*/ 1476 w 344996"/>
                  <a:gd name="connsiteY38" fmla="*/ 88054 h 525035"/>
                  <a:gd name="connsiteX39" fmla="*/ 277 w 344996"/>
                  <a:gd name="connsiteY39" fmla="*/ 104683 h 525035"/>
                  <a:gd name="connsiteX40" fmla="*/ 0 w 344996"/>
                  <a:gd name="connsiteY40" fmla="*/ 108613 h 525035"/>
                  <a:gd name="connsiteX41" fmla="*/ 0 w 344996"/>
                  <a:gd name="connsiteY41" fmla="*/ 419744 h 525035"/>
                  <a:gd name="connsiteX42" fmla="*/ 314 w 344996"/>
                  <a:gd name="connsiteY42" fmla="*/ 424192 h 525035"/>
                  <a:gd name="connsiteX43" fmla="*/ 1458 w 344996"/>
                  <a:gd name="connsiteY43" fmla="*/ 440138 h 525035"/>
                  <a:gd name="connsiteX44" fmla="*/ 2658 w 344996"/>
                  <a:gd name="connsiteY44" fmla="*/ 447465 h 525035"/>
                  <a:gd name="connsiteX45" fmla="*/ 6238 w 344996"/>
                  <a:gd name="connsiteY45" fmla="*/ 461713 h 525035"/>
                  <a:gd name="connsiteX46" fmla="*/ 7622 w 344996"/>
                  <a:gd name="connsiteY46" fmla="*/ 466161 h 525035"/>
                  <a:gd name="connsiteX47" fmla="*/ 14469 w 344996"/>
                  <a:gd name="connsiteY47" fmla="*/ 480280 h 525035"/>
                  <a:gd name="connsiteX48" fmla="*/ 17293 w 344996"/>
                  <a:gd name="connsiteY48" fmla="*/ 484820 h 525035"/>
                  <a:gd name="connsiteX49" fmla="*/ 26927 w 344996"/>
                  <a:gd name="connsiteY49" fmla="*/ 496557 h 525035"/>
                  <a:gd name="connsiteX50" fmla="*/ 27924 w 344996"/>
                  <a:gd name="connsiteY50" fmla="*/ 497757 h 525035"/>
                  <a:gd name="connsiteX51" fmla="*/ 32944 w 344996"/>
                  <a:gd name="connsiteY51" fmla="*/ 501891 h 525035"/>
                  <a:gd name="connsiteX52" fmla="*/ 34973 w 344996"/>
                  <a:gd name="connsiteY52" fmla="*/ 503571 h 525035"/>
                  <a:gd name="connsiteX53" fmla="*/ 41618 w 344996"/>
                  <a:gd name="connsiteY53" fmla="*/ 508074 h 525035"/>
                  <a:gd name="connsiteX54" fmla="*/ 44275 w 344996"/>
                  <a:gd name="connsiteY54" fmla="*/ 509698 h 525035"/>
                  <a:gd name="connsiteX55" fmla="*/ 50957 w 344996"/>
                  <a:gd name="connsiteY55" fmla="*/ 513168 h 525035"/>
                  <a:gd name="connsiteX56" fmla="*/ 54186 w 344996"/>
                  <a:gd name="connsiteY56" fmla="*/ 514644 h 525035"/>
                  <a:gd name="connsiteX57" fmla="*/ 60942 w 344996"/>
                  <a:gd name="connsiteY57" fmla="*/ 517228 h 525035"/>
                  <a:gd name="connsiteX58" fmla="*/ 64355 w 344996"/>
                  <a:gd name="connsiteY58" fmla="*/ 518391 h 525035"/>
                  <a:gd name="connsiteX59" fmla="*/ 71350 w 344996"/>
                  <a:gd name="connsiteY59" fmla="*/ 520384 h 525035"/>
                  <a:gd name="connsiteX60" fmla="*/ 74414 w 344996"/>
                  <a:gd name="connsiteY60" fmla="*/ 521104 h 525035"/>
                  <a:gd name="connsiteX61" fmla="*/ 82166 w 344996"/>
                  <a:gd name="connsiteY61" fmla="*/ 522654 h 525035"/>
                  <a:gd name="connsiteX62" fmla="*/ 83790 w 344996"/>
                  <a:gd name="connsiteY62" fmla="*/ 522931 h 525035"/>
                  <a:gd name="connsiteX63" fmla="*/ 111437 w 344996"/>
                  <a:gd name="connsiteY63" fmla="*/ 525035 h 525035"/>
                  <a:gd name="connsiteX64" fmla="*/ 121218 w 344996"/>
                  <a:gd name="connsiteY64" fmla="*/ 524832 h 525035"/>
                  <a:gd name="connsiteX65" fmla="*/ 344886 w 344996"/>
                  <a:gd name="connsiteY65" fmla="*/ 512651 h 525035"/>
                  <a:gd name="connsiteX66" fmla="*/ 344996 w 344996"/>
                  <a:gd name="connsiteY66" fmla="*/ 512651 h 525035"/>
                  <a:gd name="connsiteX67" fmla="*/ 344996 w 344996"/>
                  <a:gd name="connsiteY67" fmla="*/ 430356 h 525035"/>
                  <a:gd name="connsiteX68" fmla="*/ 143716 w 344996"/>
                  <a:gd name="connsiteY68" fmla="*/ 430356 h 525035"/>
                  <a:gd name="connsiteX69" fmla="*/ 142516 w 344996"/>
                  <a:gd name="connsiteY69" fmla="*/ 430356 h 525035"/>
                  <a:gd name="connsiteX70" fmla="*/ 114390 w 344996"/>
                  <a:gd name="connsiteY70" fmla="*/ 425742 h 525035"/>
                  <a:gd name="connsiteX71" fmla="*/ 108392 w 344996"/>
                  <a:gd name="connsiteY71" fmla="*/ 420888 h 525035"/>
                  <a:gd name="connsiteX72" fmla="*/ 107911 w 344996"/>
                  <a:gd name="connsiteY72" fmla="*/ 420168 h 525035"/>
                  <a:gd name="connsiteX73" fmla="*/ 104054 w 344996"/>
                  <a:gd name="connsiteY73" fmla="*/ 413930 h 525035"/>
                  <a:gd name="connsiteX74" fmla="*/ 103574 w 344996"/>
                  <a:gd name="connsiteY74" fmla="*/ 412490 h 525035"/>
                  <a:gd name="connsiteX75" fmla="*/ 100511 w 344996"/>
                  <a:gd name="connsiteY75" fmla="*/ 393352 h 525035"/>
                  <a:gd name="connsiteX76" fmla="*/ 100511 w 344996"/>
                  <a:gd name="connsiteY76" fmla="*/ 312127 h 525035"/>
                  <a:gd name="connsiteX77" fmla="*/ 312607 w 344996"/>
                  <a:gd name="connsiteY77" fmla="*/ 305723 h 525035"/>
                  <a:gd name="connsiteX78" fmla="*/ 312718 w 344996"/>
                  <a:gd name="connsiteY78" fmla="*/ 305723 h 525035"/>
                  <a:gd name="connsiteX79" fmla="*/ 312718 w 344996"/>
                  <a:gd name="connsiteY79" fmla="*/ 222671 h 525035"/>
                  <a:gd name="connsiteX80" fmla="*/ 100511 w 344996"/>
                  <a:gd name="connsiteY80" fmla="*/ 215547 h 525035"/>
                  <a:gd name="connsiteX81" fmla="*/ 100511 w 344996"/>
                  <a:gd name="connsiteY81" fmla="*/ 134286 h 525035"/>
                  <a:gd name="connsiteX82" fmla="*/ 137700 w 344996"/>
                  <a:gd name="connsiteY82" fmla="*/ 94476 h 525035"/>
                  <a:gd name="connsiteX83" fmla="*/ 344978 w 344996"/>
                  <a:gd name="connsiteY83" fmla="*/ 94476 h 525035"/>
                  <a:gd name="connsiteX84" fmla="*/ 344978 w 344996"/>
                  <a:gd name="connsiteY84" fmla="*/ 11462 h 525035"/>
                  <a:gd name="connsiteX85" fmla="*/ 344868 w 344996"/>
                  <a:gd name="connsiteY85" fmla="*/ 11425 h 525035"/>
                  <a:gd name="connsiteX86" fmla="*/ 114076 w 344996"/>
                  <a:gd name="connsiteY86" fmla="*/ 37 h 525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996" h="525035">
                    <a:moveTo>
                      <a:pt x="105254" y="416256"/>
                    </a:moveTo>
                    <a:cubicBezTo>
                      <a:pt x="104977" y="415776"/>
                      <a:pt x="104664" y="415388"/>
                      <a:pt x="104387" y="414816"/>
                    </a:cubicBezTo>
                    <a:cubicBezTo>
                      <a:pt x="104608" y="415388"/>
                      <a:pt x="104977" y="415776"/>
                      <a:pt x="105254" y="416256"/>
                    </a:cubicBezTo>
                    <a:moveTo>
                      <a:pt x="110218" y="422623"/>
                    </a:moveTo>
                    <a:cubicBezTo>
                      <a:pt x="109813" y="422217"/>
                      <a:pt x="109296" y="421996"/>
                      <a:pt x="108908" y="421553"/>
                    </a:cubicBezTo>
                    <a:cubicBezTo>
                      <a:pt x="109315" y="421940"/>
                      <a:pt x="109831" y="422235"/>
                      <a:pt x="110218" y="422623"/>
                    </a:cubicBezTo>
                    <a:moveTo>
                      <a:pt x="28126" y="497610"/>
                    </a:moveTo>
                    <a:cubicBezTo>
                      <a:pt x="28089" y="497610"/>
                      <a:pt x="28089" y="497610"/>
                      <a:pt x="28089" y="497573"/>
                    </a:cubicBezTo>
                    <a:cubicBezTo>
                      <a:pt x="28256" y="497739"/>
                      <a:pt x="28440" y="497886"/>
                      <a:pt x="28607" y="498052"/>
                    </a:cubicBezTo>
                    <a:cubicBezTo>
                      <a:pt x="28477" y="497886"/>
                      <a:pt x="28237" y="497757"/>
                      <a:pt x="28126" y="497610"/>
                    </a:cubicBezTo>
                    <a:moveTo>
                      <a:pt x="15632" y="482125"/>
                    </a:moveTo>
                    <a:cubicBezTo>
                      <a:pt x="15872" y="482476"/>
                      <a:pt x="16112" y="482882"/>
                      <a:pt x="16315" y="483232"/>
                    </a:cubicBezTo>
                    <a:cubicBezTo>
                      <a:pt x="16075" y="482882"/>
                      <a:pt x="15872" y="482494"/>
                      <a:pt x="15632" y="482125"/>
                    </a:cubicBezTo>
                    <a:moveTo>
                      <a:pt x="1919" y="442759"/>
                    </a:moveTo>
                    <a:cubicBezTo>
                      <a:pt x="2030" y="443441"/>
                      <a:pt x="2122" y="444106"/>
                      <a:pt x="2233" y="444825"/>
                    </a:cubicBezTo>
                    <a:cubicBezTo>
                      <a:pt x="2140" y="444106"/>
                      <a:pt x="2030" y="443423"/>
                      <a:pt x="1919" y="442759"/>
                    </a:cubicBezTo>
                    <a:moveTo>
                      <a:pt x="2140" y="83532"/>
                    </a:moveTo>
                    <a:cubicBezTo>
                      <a:pt x="2066" y="84012"/>
                      <a:pt x="1974" y="84491"/>
                      <a:pt x="1938" y="84971"/>
                    </a:cubicBezTo>
                    <a:cubicBezTo>
                      <a:pt x="1993" y="84473"/>
                      <a:pt x="2066" y="83993"/>
                      <a:pt x="2140" y="83532"/>
                    </a:cubicBezTo>
                    <a:moveTo>
                      <a:pt x="28330" y="28828"/>
                    </a:moveTo>
                    <a:cubicBezTo>
                      <a:pt x="28366" y="28791"/>
                      <a:pt x="28403" y="28791"/>
                      <a:pt x="28440" y="28755"/>
                    </a:cubicBezTo>
                    <a:cubicBezTo>
                      <a:pt x="28366" y="28828"/>
                      <a:pt x="28274" y="28921"/>
                      <a:pt x="28200" y="28995"/>
                    </a:cubicBezTo>
                    <a:cubicBezTo>
                      <a:pt x="28237" y="28939"/>
                      <a:pt x="28274" y="28865"/>
                      <a:pt x="28330" y="28828"/>
                    </a:cubicBezTo>
                    <a:moveTo>
                      <a:pt x="114076" y="37"/>
                    </a:moveTo>
                    <a:cubicBezTo>
                      <a:pt x="113209" y="0"/>
                      <a:pt x="112286" y="0"/>
                      <a:pt x="111363" y="0"/>
                    </a:cubicBezTo>
                    <a:cubicBezTo>
                      <a:pt x="100511" y="0"/>
                      <a:pt x="88053" y="1071"/>
                      <a:pt x="75522" y="4024"/>
                    </a:cubicBezTo>
                    <a:cubicBezTo>
                      <a:pt x="75411" y="4024"/>
                      <a:pt x="75319" y="4061"/>
                      <a:pt x="75245" y="4061"/>
                    </a:cubicBezTo>
                    <a:cubicBezTo>
                      <a:pt x="72107" y="4817"/>
                      <a:pt x="69006" y="5685"/>
                      <a:pt x="65850" y="6681"/>
                    </a:cubicBezTo>
                    <a:cubicBezTo>
                      <a:pt x="65684" y="6718"/>
                      <a:pt x="65537" y="6792"/>
                      <a:pt x="65371" y="6848"/>
                    </a:cubicBezTo>
                    <a:cubicBezTo>
                      <a:pt x="53762" y="10631"/>
                      <a:pt x="42541" y="16389"/>
                      <a:pt x="32593" y="24898"/>
                    </a:cubicBezTo>
                    <a:cubicBezTo>
                      <a:pt x="31726" y="25617"/>
                      <a:pt x="30803" y="26337"/>
                      <a:pt x="29972" y="27131"/>
                    </a:cubicBezTo>
                    <a:cubicBezTo>
                      <a:pt x="29382" y="27684"/>
                      <a:pt x="28699" y="28127"/>
                      <a:pt x="28145" y="28681"/>
                    </a:cubicBezTo>
                    <a:cubicBezTo>
                      <a:pt x="27517" y="29271"/>
                      <a:pt x="27112" y="30120"/>
                      <a:pt x="26521" y="30711"/>
                    </a:cubicBezTo>
                    <a:cubicBezTo>
                      <a:pt x="22903" y="34531"/>
                      <a:pt x="19490" y="38592"/>
                      <a:pt x="16463" y="43280"/>
                    </a:cubicBezTo>
                    <a:cubicBezTo>
                      <a:pt x="15835" y="44350"/>
                      <a:pt x="15318" y="45513"/>
                      <a:pt x="14635" y="46583"/>
                    </a:cubicBezTo>
                    <a:cubicBezTo>
                      <a:pt x="12328" y="50607"/>
                      <a:pt x="10262" y="54980"/>
                      <a:pt x="8434" y="59668"/>
                    </a:cubicBezTo>
                    <a:cubicBezTo>
                      <a:pt x="7881" y="61182"/>
                      <a:pt x="7198" y="62566"/>
                      <a:pt x="6680" y="64116"/>
                    </a:cubicBezTo>
                    <a:cubicBezTo>
                      <a:pt x="4928" y="69358"/>
                      <a:pt x="3580" y="75098"/>
                      <a:pt x="2510" y="81133"/>
                    </a:cubicBezTo>
                    <a:cubicBezTo>
                      <a:pt x="2103" y="83403"/>
                      <a:pt x="1790" y="85710"/>
                      <a:pt x="1476" y="88054"/>
                    </a:cubicBezTo>
                    <a:cubicBezTo>
                      <a:pt x="849" y="93295"/>
                      <a:pt x="406" y="98832"/>
                      <a:pt x="277" y="104683"/>
                    </a:cubicBezTo>
                    <a:cubicBezTo>
                      <a:pt x="240" y="106067"/>
                      <a:pt x="0" y="107229"/>
                      <a:pt x="0" y="108613"/>
                    </a:cubicBezTo>
                    <a:lnTo>
                      <a:pt x="0" y="419744"/>
                    </a:lnTo>
                    <a:cubicBezTo>
                      <a:pt x="0" y="421331"/>
                      <a:pt x="277" y="422641"/>
                      <a:pt x="314" y="424192"/>
                    </a:cubicBezTo>
                    <a:cubicBezTo>
                      <a:pt x="479" y="429802"/>
                      <a:pt x="830" y="435136"/>
                      <a:pt x="1458" y="440138"/>
                    </a:cubicBezTo>
                    <a:cubicBezTo>
                      <a:pt x="1772" y="442648"/>
                      <a:pt x="2177" y="445066"/>
                      <a:pt x="2658" y="447465"/>
                    </a:cubicBezTo>
                    <a:cubicBezTo>
                      <a:pt x="3617" y="452522"/>
                      <a:pt x="4762" y="457246"/>
                      <a:pt x="6238" y="461713"/>
                    </a:cubicBezTo>
                    <a:cubicBezTo>
                      <a:pt x="6680" y="463189"/>
                      <a:pt x="7106" y="464739"/>
                      <a:pt x="7622" y="466161"/>
                    </a:cubicBezTo>
                    <a:cubicBezTo>
                      <a:pt x="9579" y="471328"/>
                      <a:pt x="11922" y="475942"/>
                      <a:pt x="14469" y="480280"/>
                    </a:cubicBezTo>
                    <a:cubicBezTo>
                      <a:pt x="15392" y="481793"/>
                      <a:pt x="16297" y="483343"/>
                      <a:pt x="17293" y="484820"/>
                    </a:cubicBezTo>
                    <a:cubicBezTo>
                      <a:pt x="20228" y="489120"/>
                      <a:pt x="23420" y="493051"/>
                      <a:pt x="26927" y="496557"/>
                    </a:cubicBezTo>
                    <a:cubicBezTo>
                      <a:pt x="27277" y="496908"/>
                      <a:pt x="27554" y="497388"/>
                      <a:pt x="27924" y="497757"/>
                    </a:cubicBezTo>
                    <a:cubicBezTo>
                      <a:pt x="29511" y="499270"/>
                      <a:pt x="31264" y="500544"/>
                      <a:pt x="32944" y="501891"/>
                    </a:cubicBezTo>
                    <a:cubicBezTo>
                      <a:pt x="33626" y="502445"/>
                      <a:pt x="34254" y="503035"/>
                      <a:pt x="34973" y="503571"/>
                    </a:cubicBezTo>
                    <a:cubicBezTo>
                      <a:pt x="37115" y="505195"/>
                      <a:pt x="39348" y="506671"/>
                      <a:pt x="41618" y="508074"/>
                    </a:cubicBezTo>
                    <a:cubicBezTo>
                      <a:pt x="42486" y="508628"/>
                      <a:pt x="43371" y="509181"/>
                      <a:pt x="44275" y="509698"/>
                    </a:cubicBezTo>
                    <a:cubicBezTo>
                      <a:pt x="46472" y="510935"/>
                      <a:pt x="48687" y="512079"/>
                      <a:pt x="50957" y="513168"/>
                    </a:cubicBezTo>
                    <a:cubicBezTo>
                      <a:pt x="52027" y="513648"/>
                      <a:pt x="53098" y="514164"/>
                      <a:pt x="54186" y="514644"/>
                    </a:cubicBezTo>
                    <a:cubicBezTo>
                      <a:pt x="56420" y="515604"/>
                      <a:pt x="58635" y="516471"/>
                      <a:pt x="60942" y="517228"/>
                    </a:cubicBezTo>
                    <a:cubicBezTo>
                      <a:pt x="62048" y="517671"/>
                      <a:pt x="63212" y="518022"/>
                      <a:pt x="64355" y="518391"/>
                    </a:cubicBezTo>
                    <a:cubicBezTo>
                      <a:pt x="66699" y="519147"/>
                      <a:pt x="69006" y="519831"/>
                      <a:pt x="71350" y="520384"/>
                    </a:cubicBezTo>
                    <a:cubicBezTo>
                      <a:pt x="72384" y="520661"/>
                      <a:pt x="73417" y="520901"/>
                      <a:pt x="74414" y="521104"/>
                    </a:cubicBezTo>
                    <a:cubicBezTo>
                      <a:pt x="76998" y="521695"/>
                      <a:pt x="79581" y="522211"/>
                      <a:pt x="82166" y="522654"/>
                    </a:cubicBezTo>
                    <a:cubicBezTo>
                      <a:pt x="82682" y="522765"/>
                      <a:pt x="83237" y="522820"/>
                      <a:pt x="83790" y="522931"/>
                    </a:cubicBezTo>
                    <a:cubicBezTo>
                      <a:pt x="93294" y="524408"/>
                      <a:pt x="102688" y="525035"/>
                      <a:pt x="111437" y="525035"/>
                    </a:cubicBezTo>
                    <a:cubicBezTo>
                      <a:pt x="114814" y="525035"/>
                      <a:pt x="118081" y="524961"/>
                      <a:pt x="121218" y="524832"/>
                    </a:cubicBezTo>
                    <a:cubicBezTo>
                      <a:pt x="123046" y="524758"/>
                      <a:pt x="304504" y="518317"/>
                      <a:pt x="344886" y="512651"/>
                    </a:cubicBezTo>
                    <a:lnTo>
                      <a:pt x="344996" y="512651"/>
                    </a:lnTo>
                    <a:lnTo>
                      <a:pt x="344996" y="430356"/>
                    </a:lnTo>
                    <a:lnTo>
                      <a:pt x="143716" y="430356"/>
                    </a:lnTo>
                    <a:lnTo>
                      <a:pt x="142516" y="430356"/>
                    </a:lnTo>
                    <a:cubicBezTo>
                      <a:pt x="132532" y="430356"/>
                      <a:pt x="122308" y="430190"/>
                      <a:pt x="114390" y="425742"/>
                    </a:cubicBezTo>
                    <a:cubicBezTo>
                      <a:pt x="112120" y="424469"/>
                      <a:pt x="110090" y="422844"/>
                      <a:pt x="108392" y="420888"/>
                    </a:cubicBezTo>
                    <a:cubicBezTo>
                      <a:pt x="108225" y="420685"/>
                      <a:pt x="108078" y="420371"/>
                      <a:pt x="107911" y="420168"/>
                    </a:cubicBezTo>
                    <a:cubicBezTo>
                      <a:pt x="106398" y="418341"/>
                      <a:pt x="105088" y="416311"/>
                      <a:pt x="104054" y="413930"/>
                    </a:cubicBezTo>
                    <a:cubicBezTo>
                      <a:pt x="103852" y="413524"/>
                      <a:pt x="103778" y="412970"/>
                      <a:pt x="103574" y="412490"/>
                    </a:cubicBezTo>
                    <a:cubicBezTo>
                      <a:pt x="101582" y="407323"/>
                      <a:pt x="100511" y="401066"/>
                      <a:pt x="100511" y="393352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868" y="11425"/>
                    </a:lnTo>
                    <a:cubicBezTo>
                      <a:pt x="299559" y="5075"/>
                      <a:pt x="115959" y="74"/>
                      <a:pt x="114076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" name="Freeform: Shape 127">
                <a:extLst>
                  <a:ext uri="{FF2B5EF4-FFF2-40B4-BE49-F238E27FC236}">
                    <a16:creationId xmlns:a16="http://schemas.microsoft.com/office/drawing/2014/main" id="{6B1338EF-A8A4-1A26-F33A-ADB991EDB3A7}"/>
                  </a:ext>
                </a:extLst>
              </p:cNvPr>
              <p:cNvSpPr/>
              <p:nvPr/>
            </p:nvSpPr>
            <p:spPr>
              <a:xfrm>
                <a:off x="8599918" y="5061963"/>
                <a:ext cx="361495" cy="532786"/>
              </a:xfrm>
              <a:custGeom>
                <a:avLst/>
                <a:gdLst>
                  <a:gd name="connsiteX0" fmla="*/ 84012 w 361495"/>
                  <a:gd name="connsiteY0" fmla="*/ 506800 h 532786"/>
                  <a:gd name="connsiteX1" fmla="*/ 79194 w 361495"/>
                  <a:gd name="connsiteY1" fmla="*/ 503810 h 532786"/>
                  <a:gd name="connsiteX2" fmla="*/ 84012 w 361495"/>
                  <a:gd name="connsiteY2" fmla="*/ 506800 h 532786"/>
                  <a:gd name="connsiteX3" fmla="*/ 64596 w 361495"/>
                  <a:gd name="connsiteY3" fmla="*/ 491759 h 532786"/>
                  <a:gd name="connsiteX4" fmla="*/ 65702 w 361495"/>
                  <a:gd name="connsiteY4" fmla="*/ 492626 h 532786"/>
                  <a:gd name="connsiteX5" fmla="*/ 64596 w 361495"/>
                  <a:gd name="connsiteY5" fmla="*/ 491759 h 532786"/>
                  <a:gd name="connsiteX6" fmla="*/ 101397 w 361495"/>
                  <a:gd name="connsiteY6" fmla="*/ 516453 h 532786"/>
                  <a:gd name="connsiteX7" fmla="*/ 95583 w 361495"/>
                  <a:gd name="connsiteY7" fmla="*/ 513869 h 532786"/>
                  <a:gd name="connsiteX8" fmla="*/ 101397 w 361495"/>
                  <a:gd name="connsiteY8" fmla="*/ 516453 h 532786"/>
                  <a:gd name="connsiteX9" fmla="*/ 118025 w 361495"/>
                  <a:gd name="connsiteY9" fmla="*/ 523060 h 532786"/>
                  <a:gd name="connsiteX10" fmla="*/ 113855 w 361495"/>
                  <a:gd name="connsiteY10" fmla="*/ 521824 h 532786"/>
                  <a:gd name="connsiteX11" fmla="*/ 118025 w 361495"/>
                  <a:gd name="connsiteY11" fmla="*/ 523060 h 532786"/>
                  <a:gd name="connsiteX12" fmla="*/ 178598 w 361495"/>
                  <a:gd name="connsiteY12" fmla="*/ 0 h 532786"/>
                  <a:gd name="connsiteX13" fmla="*/ 130151 w 361495"/>
                  <a:gd name="connsiteY13" fmla="*/ 4651 h 532786"/>
                  <a:gd name="connsiteX14" fmla="*/ 126922 w 361495"/>
                  <a:gd name="connsiteY14" fmla="*/ 5481 h 532786"/>
                  <a:gd name="connsiteX15" fmla="*/ 109776 w 361495"/>
                  <a:gd name="connsiteY15" fmla="*/ 10132 h 532786"/>
                  <a:gd name="connsiteX16" fmla="*/ 101692 w 361495"/>
                  <a:gd name="connsiteY16" fmla="*/ 13436 h 532786"/>
                  <a:gd name="connsiteX17" fmla="*/ 91264 w 361495"/>
                  <a:gd name="connsiteY17" fmla="*/ 17773 h 532786"/>
                  <a:gd name="connsiteX18" fmla="*/ 82793 w 361495"/>
                  <a:gd name="connsiteY18" fmla="*/ 22738 h 532786"/>
                  <a:gd name="connsiteX19" fmla="*/ 74525 w 361495"/>
                  <a:gd name="connsiteY19" fmla="*/ 27702 h 532786"/>
                  <a:gd name="connsiteX20" fmla="*/ 68157 w 361495"/>
                  <a:gd name="connsiteY20" fmla="*/ 32833 h 532786"/>
                  <a:gd name="connsiteX21" fmla="*/ 59557 w 361495"/>
                  <a:gd name="connsiteY21" fmla="*/ 39920 h 532786"/>
                  <a:gd name="connsiteX22" fmla="*/ 57084 w 361495"/>
                  <a:gd name="connsiteY22" fmla="*/ 42633 h 532786"/>
                  <a:gd name="connsiteX23" fmla="*/ 35730 w 361495"/>
                  <a:gd name="connsiteY23" fmla="*/ 70151 h 532786"/>
                  <a:gd name="connsiteX24" fmla="*/ 19101 w 361495"/>
                  <a:gd name="connsiteY24" fmla="*/ 107820 h 532786"/>
                  <a:gd name="connsiteX25" fmla="*/ 18178 w 361495"/>
                  <a:gd name="connsiteY25" fmla="*/ 110810 h 532786"/>
                  <a:gd name="connsiteX26" fmla="*/ 13011 w 361495"/>
                  <a:gd name="connsiteY26" fmla="*/ 128988 h 532786"/>
                  <a:gd name="connsiteX27" fmla="*/ 11627 w 361495"/>
                  <a:gd name="connsiteY27" fmla="*/ 135466 h 532786"/>
                  <a:gd name="connsiteX28" fmla="*/ 8212 w 361495"/>
                  <a:gd name="connsiteY28" fmla="*/ 152206 h 532786"/>
                  <a:gd name="connsiteX29" fmla="*/ 6939 w 361495"/>
                  <a:gd name="connsiteY29" fmla="*/ 160604 h 532786"/>
                  <a:gd name="connsiteX30" fmla="*/ 4521 w 361495"/>
                  <a:gd name="connsiteY30" fmla="*/ 177823 h 532786"/>
                  <a:gd name="connsiteX31" fmla="*/ 3765 w 361495"/>
                  <a:gd name="connsiteY31" fmla="*/ 185464 h 532786"/>
                  <a:gd name="connsiteX32" fmla="*/ 1938 w 361495"/>
                  <a:gd name="connsiteY32" fmla="*/ 206061 h 532786"/>
                  <a:gd name="connsiteX33" fmla="*/ 1864 w 361495"/>
                  <a:gd name="connsiteY33" fmla="*/ 207408 h 532786"/>
                  <a:gd name="connsiteX34" fmla="*/ 0 w 361495"/>
                  <a:gd name="connsiteY34" fmla="*/ 265599 h 532786"/>
                  <a:gd name="connsiteX35" fmla="*/ 39533 w 361495"/>
                  <a:gd name="connsiteY35" fmla="*/ 460660 h 532786"/>
                  <a:gd name="connsiteX36" fmla="*/ 178598 w 361495"/>
                  <a:gd name="connsiteY36" fmla="*/ 532583 h 532786"/>
                  <a:gd name="connsiteX37" fmla="*/ 198641 w 361495"/>
                  <a:gd name="connsiteY37" fmla="*/ 532786 h 532786"/>
                  <a:gd name="connsiteX38" fmla="*/ 204768 w 361495"/>
                  <a:gd name="connsiteY38" fmla="*/ 532620 h 532786"/>
                  <a:gd name="connsiteX39" fmla="*/ 237786 w 361495"/>
                  <a:gd name="connsiteY39" fmla="*/ 531790 h 532786"/>
                  <a:gd name="connsiteX40" fmla="*/ 252865 w 361495"/>
                  <a:gd name="connsiteY40" fmla="*/ 530959 h 532786"/>
                  <a:gd name="connsiteX41" fmla="*/ 283169 w 361495"/>
                  <a:gd name="connsiteY41" fmla="*/ 528302 h 532786"/>
                  <a:gd name="connsiteX42" fmla="*/ 295701 w 361495"/>
                  <a:gd name="connsiteY42" fmla="*/ 526677 h 532786"/>
                  <a:gd name="connsiteX43" fmla="*/ 323976 w 361495"/>
                  <a:gd name="connsiteY43" fmla="*/ 522063 h 532786"/>
                  <a:gd name="connsiteX44" fmla="*/ 333277 w 361495"/>
                  <a:gd name="connsiteY44" fmla="*/ 519959 h 532786"/>
                  <a:gd name="connsiteX45" fmla="*/ 356698 w 361495"/>
                  <a:gd name="connsiteY45" fmla="*/ 513869 h 532786"/>
                  <a:gd name="connsiteX46" fmla="*/ 361422 w 361495"/>
                  <a:gd name="connsiteY46" fmla="*/ 512632 h 532786"/>
                  <a:gd name="connsiteX47" fmla="*/ 361496 w 361495"/>
                  <a:gd name="connsiteY47" fmla="*/ 512596 h 532786"/>
                  <a:gd name="connsiteX48" fmla="*/ 361496 w 361495"/>
                  <a:gd name="connsiteY48" fmla="*/ 434638 h 532786"/>
                  <a:gd name="connsiteX49" fmla="*/ 361385 w 361495"/>
                  <a:gd name="connsiteY49" fmla="*/ 434638 h 532786"/>
                  <a:gd name="connsiteX50" fmla="*/ 202240 w 361495"/>
                  <a:gd name="connsiteY50" fmla="*/ 440322 h 532786"/>
                  <a:gd name="connsiteX51" fmla="*/ 120535 w 361495"/>
                  <a:gd name="connsiteY51" fmla="*/ 397596 h 532786"/>
                  <a:gd name="connsiteX52" fmla="*/ 100566 w 361495"/>
                  <a:gd name="connsiteY52" fmla="*/ 267039 h 532786"/>
                  <a:gd name="connsiteX53" fmla="*/ 123747 w 361495"/>
                  <a:gd name="connsiteY53" fmla="*/ 120222 h 532786"/>
                  <a:gd name="connsiteX54" fmla="*/ 202222 w 361495"/>
                  <a:gd name="connsiteY54" fmla="*/ 92298 h 532786"/>
                  <a:gd name="connsiteX55" fmla="*/ 359023 w 361495"/>
                  <a:gd name="connsiteY55" fmla="*/ 102043 h 532786"/>
                  <a:gd name="connsiteX56" fmla="*/ 361367 w 361495"/>
                  <a:gd name="connsiteY56" fmla="*/ 102283 h 532786"/>
                  <a:gd name="connsiteX57" fmla="*/ 361478 w 361495"/>
                  <a:gd name="connsiteY57" fmla="*/ 102283 h 532786"/>
                  <a:gd name="connsiteX58" fmla="*/ 361478 w 361495"/>
                  <a:gd name="connsiteY58" fmla="*/ 23568 h 532786"/>
                  <a:gd name="connsiteX59" fmla="*/ 361367 w 361495"/>
                  <a:gd name="connsiteY59" fmla="*/ 23531 h 532786"/>
                  <a:gd name="connsiteX60" fmla="*/ 178598 w 361495"/>
                  <a:gd name="connsiteY60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61495" h="532786">
                    <a:moveTo>
                      <a:pt x="84012" y="506800"/>
                    </a:moveTo>
                    <a:cubicBezTo>
                      <a:pt x="82424" y="505767"/>
                      <a:pt x="80745" y="504900"/>
                      <a:pt x="79194" y="503810"/>
                    </a:cubicBezTo>
                    <a:cubicBezTo>
                      <a:pt x="80745" y="504881"/>
                      <a:pt x="82424" y="505767"/>
                      <a:pt x="84012" y="506800"/>
                    </a:cubicBezTo>
                    <a:moveTo>
                      <a:pt x="64596" y="491759"/>
                    </a:moveTo>
                    <a:cubicBezTo>
                      <a:pt x="64946" y="492072"/>
                      <a:pt x="65352" y="492312"/>
                      <a:pt x="65702" y="492626"/>
                    </a:cubicBezTo>
                    <a:cubicBezTo>
                      <a:pt x="65352" y="492312"/>
                      <a:pt x="64964" y="492072"/>
                      <a:pt x="64596" y="491759"/>
                    </a:cubicBezTo>
                    <a:moveTo>
                      <a:pt x="101397" y="516453"/>
                    </a:moveTo>
                    <a:cubicBezTo>
                      <a:pt x="99495" y="515530"/>
                      <a:pt x="97465" y="514829"/>
                      <a:pt x="95583" y="513869"/>
                    </a:cubicBezTo>
                    <a:cubicBezTo>
                      <a:pt x="97447" y="514829"/>
                      <a:pt x="99477" y="515548"/>
                      <a:pt x="101397" y="516453"/>
                    </a:cubicBezTo>
                    <a:moveTo>
                      <a:pt x="118025" y="523060"/>
                    </a:moveTo>
                    <a:cubicBezTo>
                      <a:pt x="116641" y="522580"/>
                      <a:pt x="115165" y="522303"/>
                      <a:pt x="113855" y="521824"/>
                    </a:cubicBezTo>
                    <a:cubicBezTo>
                      <a:pt x="115165" y="522303"/>
                      <a:pt x="116623" y="522580"/>
                      <a:pt x="118025" y="523060"/>
                    </a:cubicBezTo>
                    <a:moveTo>
                      <a:pt x="178598" y="0"/>
                    </a:moveTo>
                    <a:cubicBezTo>
                      <a:pt x="161009" y="0"/>
                      <a:pt x="144953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3" y="6829"/>
                      <a:pt x="115220" y="8268"/>
                      <a:pt x="109776" y="10132"/>
                    </a:cubicBezTo>
                    <a:cubicBezTo>
                      <a:pt x="106952" y="11092"/>
                      <a:pt x="104405" y="12328"/>
                      <a:pt x="101692" y="13436"/>
                    </a:cubicBezTo>
                    <a:cubicBezTo>
                      <a:pt x="98185" y="14820"/>
                      <a:pt x="94568" y="16149"/>
                      <a:pt x="91264" y="17773"/>
                    </a:cubicBezTo>
                    <a:cubicBezTo>
                      <a:pt x="88274" y="19286"/>
                      <a:pt x="85617" y="21077"/>
                      <a:pt x="82793" y="22738"/>
                    </a:cubicBezTo>
                    <a:cubicBezTo>
                      <a:pt x="80006" y="24362"/>
                      <a:pt x="77146" y="25875"/>
                      <a:pt x="74525" y="27702"/>
                    </a:cubicBezTo>
                    <a:cubicBezTo>
                      <a:pt x="72255" y="29289"/>
                      <a:pt x="70261" y="31116"/>
                      <a:pt x="68157" y="32833"/>
                    </a:cubicBezTo>
                    <a:cubicBezTo>
                      <a:pt x="65260" y="35140"/>
                      <a:pt x="62270" y="37373"/>
                      <a:pt x="59557" y="39920"/>
                    </a:cubicBezTo>
                    <a:cubicBezTo>
                      <a:pt x="58690" y="40751"/>
                      <a:pt x="57933" y="41784"/>
                      <a:pt x="57084" y="42633"/>
                    </a:cubicBezTo>
                    <a:cubicBezTo>
                      <a:pt x="49092" y="50717"/>
                      <a:pt x="41858" y="59742"/>
                      <a:pt x="35730" y="70151"/>
                    </a:cubicBezTo>
                    <a:cubicBezTo>
                      <a:pt x="29252" y="81169"/>
                      <a:pt x="23752" y="93738"/>
                      <a:pt x="19101" y="107820"/>
                    </a:cubicBezTo>
                    <a:cubicBezTo>
                      <a:pt x="18751" y="108779"/>
                      <a:pt x="18511" y="109813"/>
                      <a:pt x="18178" y="110810"/>
                    </a:cubicBezTo>
                    <a:cubicBezTo>
                      <a:pt x="16352" y="116623"/>
                      <a:pt x="14561" y="122621"/>
                      <a:pt x="13011" y="128988"/>
                    </a:cubicBezTo>
                    <a:cubicBezTo>
                      <a:pt x="12532" y="131093"/>
                      <a:pt x="12088" y="133326"/>
                      <a:pt x="11627" y="135466"/>
                    </a:cubicBezTo>
                    <a:cubicBezTo>
                      <a:pt x="10390" y="140911"/>
                      <a:pt x="9209" y="146411"/>
                      <a:pt x="8212" y="152206"/>
                    </a:cubicBezTo>
                    <a:cubicBezTo>
                      <a:pt x="7733" y="154956"/>
                      <a:pt x="7382" y="157817"/>
                      <a:pt x="6939" y="160604"/>
                    </a:cubicBezTo>
                    <a:cubicBezTo>
                      <a:pt x="6072" y="166214"/>
                      <a:pt x="5222" y="171862"/>
                      <a:pt x="4521" y="177823"/>
                    </a:cubicBezTo>
                    <a:cubicBezTo>
                      <a:pt x="4245" y="180296"/>
                      <a:pt x="4005" y="182917"/>
                      <a:pt x="3765" y="185464"/>
                    </a:cubicBezTo>
                    <a:cubicBezTo>
                      <a:pt x="3082" y="192182"/>
                      <a:pt x="2417" y="198900"/>
                      <a:pt x="1938" y="206061"/>
                    </a:cubicBezTo>
                    <a:cubicBezTo>
                      <a:pt x="1901" y="206503"/>
                      <a:pt x="1901" y="206983"/>
                      <a:pt x="1864" y="207408"/>
                    </a:cubicBezTo>
                    <a:cubicBezTo>
                      <a:pt x="664" y="225384"/>
                      <a:pt x="0" y="244634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29" y="508351"/>
                      <a:pt x="114186" y="531900"/>
                      <a:pt x="178598" y="532583"/>
                    </a:cubicBezTo>
                    <a:cubicBezTo>
                      <a:pt x="185408" y="532749"/>
                      <a:pt x="192126" y="532786"/>
                      <a:pt x="198641" y="532786"/>
                    </a:cubicBezTo>
                    <a:cubicBezTo>
                      <a:pt x="200782" y="532786"/>
                      <a:pt x="202664" y="532675"/>
                      <a:pt x="204768" y="532620"/>
                    </a:cubicBezTo>
                    <a:cubicBezTo>
                      <a:pt x="216192" y="532583"/>
                      <a:pt x="227118" y="532214"/>
                      <a:pt x="237786" y="531790"/>
                    </a:cubicBezTo>
                    <a:cubicBezTo>
                      <a:pt x="242880" y="531550"/>
                      <a:pt x="247937" y="531273"/>
                      <a:pt x="252865" y="530959"/>
                    </a:cubicBezTo>
                    <a:cubicBezTo>
                      <a:pt x="263329" y="530277"/>
                      <a:pt x="273462" y="529409"/>
                      <a:pt x="283169" y="528302"/>
                    </a:cubicBezTo>
                    <a:cubicBezTo>
                      <a:pt x="287469" y="527822"/>
                      <a:pt x="291604" y="527268"/>
                      <a:pt x="295701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150" y="521436"/>
                      <a:pt x="330177" y="520624"/>
                      <a:pt x="333277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1" y="513389"/>
                      <a:pt x="359965" y="513112"/>
                      <a:pt x="361422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5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858" y="440322"/>
                      <a:pt x="135891" y="426757"/>
                      <a:pt x="120535" y="397596"/>
                    </a:cubicBezTo>
                    <a:cubicBezTo>
                      <a:pt x="106730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47" y="120222"/>
                    </a:cubicBezTo>
                    <a:cubicBezTo>
                      <a:pt x="139582" y="96875"/>
                      <a:pt x="164516" y="92298"/>
                      <a:pt x="202222" y="92298"/>
                    </a:cubicBezTo>
                    <a:cubicBezTo>
                      <a:pt x="257663" y="92298"/>
                      <a:pt x="324252" y="98389"/>
                      <a:pt x="359023" y="102043"/>
                    </a:cubicBezTo>
                    <a:cubicBezTo>
                      <a:pt x="360703" y="102209"/>
                      <a:pt x="361293" y="102283"/>
                      <a:pt x="361367" y="102283"/>
                    </a:cubicBezTo>
                    <a:lnTo>
                      <a:pt x="361478" y="102283"/>
                    </a:lnTo>
                    <a:lnTo>
                      <a:pt x="361478" y="23568"/>
                    </a:lnTo>
                    <a:lnTo>
                      <a:pt x="361367" y="23531"/>
                    </a:lnTo>
                    <a:cubicBezTo>
                      <a:pt x="303618" y="6792"/>
                      <a:pt x="250631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72" name="Freeform: Shape 104">
              <a:extLst>
                <a:ext uri="{FF2B5EF4-FFF2-40B4-BE49-F238E27FC236}">
                  <a16:creationId xmlns:a16="http://schemas.microsoft.com/office/drawing/2014/main" id="{B8073D5E-D954-2B70-F77D-9FB32B2E8B60}"/>
                </a:ext>
              </a:extLst>
            </p:cNvPr>
            <p:cNvSpPr/>
            <p:nvPr/>
          </p:nvSpPr>
          <p:spPr>
            <a:xfrm>
              <a:off x="9029886" y="5067703"/>
              <a:ext cx="380912" cy="522598"/>
            </a:xfrm>
            <a:custGeom>
              <a:avLst/>
              <a:gdLst>
                <a:gd name="connsiteX0" fmla="*/ 280272 w 380912"/>
                <a:gd name="connsiteY0" fmla="*/ 0 h 522598"/>
                <a:gd name="connsiteX1" fmla="*/ 280272 w 380912"/>
                <a:gd name="connsiteY1" fmla="*/ 224037 h 522598"/>
                <a:gd name="connsiteX2" fmla="*/ 100604 w 380912"/>
                <a:gd name="connsiteY2" fmla="*/ 224037 h 522598"/>
                <a:gd name="connsiteX3" fmla="*/ 100604 w 380912"/>
                <a:gd name="connsiteY3" fmla="*/ 0 h 522598"/>
                <a:gd name="connsiteX4" fmla="*/ 0 w 380912"/>
                <a:gd name="connsiteY4" fmla="*/ 0 h 522598"/>
                <a:gd name="connsiteX5" fmla="*/ 0 w 380912"/>
                <a:gd name="connsiteY5" fmla="*/ 522599 h 522598"/>
                <a:gd name="connsiteX6" fmla="*/ 100604 w 380912"/>
                <a:gd name="connsiteY6" fmla="*/ 522599 h 522598"/>
                <a:gd name="connsiteX7" fmla="*/ 100604 w 380912"/>
                <a:gd name="connsiteY7" fmla="*/ 315597 h 522598"/>
                <a:gd name="connsiteX8" fmla="*/ 280272 w 380912"/>
                <a:gd name="connsiteY8" fmla="*/ 315597 h 522598"/>
                <a:gd name="connsiteX9" fmla="*/ 280272 w 380912"/>
                <a:gd name="connsiteY9" fmla="*/ 522599 h 522598"/>
                <a:gd name="connsiteX10" fmla="*/ 380913 w 380912"/>
                <a:gd name="connsiteY10" fmla="*/ 522599 h 522598"/>
                <a:gd name="connsiteX11" fmla="*/ 380913 w 380912"/>
                <a:gd name="connsiteY11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0912" h="522598">
                  <a:moveTo>
                    <a:pt x="280272" y="0"/>
                  </a:moveTo>
                  <a:lnTo>
                    <a:pt x="280272" y="224037"/>
                  </a:lnTo>
                  <a:lnTo>
                    <a:pt x="100604" y="224037"/>
                  </a:lnTo>
                  <a:lnTo>
                    <a:pt x="100604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0604" y="522599"/>
                  </a:lnTo>
                  <a:lnTo>
                    <a:pt x="100604" y="315597"/>
                  </a:lnTo>
                  <a:lnTo>
                    <a:pt x="280272" y="315597"/>
                  </a:lnTo>
                  <a:lnTo>
                    <a:pt x="280272" y="522599"/>
                  </a:lnTo>
                  <a:lnTo>
                    <a:pt x="380913" y="522599"/>
                  </a:lnTo>
                  <a:lnTo>
                    <a:pt x="38091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reeform: Shape 105">
              <a:extLst>
                <a:ext uri="{FF2B5EF4-FFF2-40B4-BE49-F238E27FC236}">
                  <a16:creationId xmlns:a16="http://schemas.microsoft.com/office/drawing/2014/main" id="{58BF5E92-B431-AA18-3532-B381690AE10F}"/>
                </a:ext>
              </a:extLst>
            </p:cNvPr>
            <p:cNvSpPr/>
            <p:nvPr/>
          </p:nvSpPr>
          <p:spPr>
            <a:xfrm>
              <a:off x="9492799" y="5067703"/>
              <a:ext cx="410256" cy="522598"/>
            </a:xfrm>
            <a:custGeom>
              <a:avLst/>
              <a:gdLst>
                <a:gd name="connsiteX0" fmla="*/ 309709 w 410256"/>
                <a:gd name="connsiteY0" fmla="*/ 0 h 522598"/>
                <a:gd name="connsiteX1" fmla="*/ 309709 w 410256"/>
                <a:gd name="connsiteY1" fmla="*/ 337246 h 522598"/>
                <a:gd name="connsiteX2" fmla="*/ 101876 w 410256"/>
                <a:gd name="connsiteY2" fmla="*/ 0 h 522598"/>
                <a:gd name="connsiteX3" fmla="*/ 0 w 410256"/>
                <a:gd name="connsiteY3" fmla="*/ 0 h 522598"/>
                <a:gd name="connsiteX4" fmla="*/ 0 w 410256"/>
                <a:gd name="connsiteY4" fmla="*/ 522599 h 522598"/>
                <a:gd name="connsiteX5" fmla="*/ 101267 w 410256"/>
                <a:gd name="connsiteY5" fmla="*/ 522599 h 522598"/>
                <a:gd name="connsiteX6" fmla="*/ 101267 w 410256"/>
                <a:gd name="connsiteY6" fmla="*/ 188915 h 522598"/>
                <a:gd name="connsiteX7" fmla="*/ 309819 w 410256"/>
                <a:gd name="connsiteY7" fmla="*/ 522599 h 522598"/>
                <a:gd name="connsiteX8" fmla="*/ 410256 w 410256"/>
                <a:gd name="connsiteY8" fmla="*/ 522599 h 522598"/>
                <a:gd name="connsiteX9" fmla="*/ 410256 w 410256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6" h="522598">
                  <a:moveTo>
                    <a:pt x="309709" y="0"/>
                  </a:moveTo>
                  <a:lnTo>
                    <a:pt x="309709" y="337246"/>
                  </a:lnTo>
                  <a:lnTo>
                    <a:pt x="101876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267" y="522599"/>
                  </a:lnTo>
                  <a:lnTo>
                    <a:pt x="101267" y="188915"/>
                  </a:lnTo>
                  <a:lnTo>
                    <a:pt x="309819" y="522599"/>
                  </a:lnTo>
                  <a:lnTo>
                    <a:pt x="410256" y="522599"/>
                  </a:lnTo>
                  <a:lnTo>
                    <a:pt x="41025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74" name="Graphic 4">
              <a:extLst>
                <a:ext uri="{FF2B5EF4-FFF2-40B4-BE49-F238E27FC236}">
                  <a16:creationId xmlns:a16="http://schemas.microsoft.com/office/drawing/2014/main" id="{863D2913-69FB-524D-1CD9-3BAA7BF62818}"/>
                </a:ext>
              </a:extLst>
            </p:cNvPr>
            <p:cNvGrpSpPr/>
            <p:nvPr/>
          </p:nvGrpSpPr>
          <p:grpSpPr>
            <a:xfrm>
              <a:off x="9977950" y="5061963"/>
              <a:ext cx="1719430" cy="532122"/>
              <a:chOff x="9977950" y="5061963"/>
              <a:chExt cx="1719430" cy="532122"/>
            </a:xfrm>
            <a:solidFill>
              <a:srgbClr val="9C9B9B"/>
            </a:solidFill>
          </p:grpSpPr>
          <p:sp>
            <p:nvSpPr>
              <p:cNvPr id="83" name="Freeform: Shape 115">
                <a:extLst>
                  <a:ext uri="{FF2B5EF4-FFF2-40B4-BE49-F238E27FC236}">
                    <a16:creationId xmlns:a16="http://schemas.microsoft.com/office/drawing/2014/main" id="{040AAC46-99FE-1EFB-89CC-B3369894DD00}"/>
                  </a:ext>
                </a:extLst>
              </p:cNvPr>
              <p:cNvSpPr/>
              <p:nvPr/>
            </p:nvSpPr>
            <p:spPr>
              <a:xfrm>
                <a:off x="10329333" y="5096826"/>
                <a:ext cx="4448" cy="3746"/>
              </a:xfrm>
              <a:custGeom>
                <a:avLst/>
                <a:gdLst>
                  <a:gd name="connsiteX0" fmla="*/ 0 w 4448"/>
                  <a:gd name="connsiteY0" fmla="*/ 0 h 3746"/>
                  <a:gd name="connsiteX1" fmla="*/ 4448 w 4448"/>
                  <a:gd name="connsiteY1" fmla="*/ 3747 h 3746"/>
                  <a:gd name="connsiteX2" fmla="*/ 0 w 4448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8" h="3746">
                    <a:moveTo>
                      <a:pt x="0" y="0"/>
                    </a:moveTo>
                    <a:cubicBezTo>
                      <a:pt x="1550" y="1200"/>
                      <a:pt x="2990" y="2510"/>
                      <a:pt x="4448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" name="Freeform: Shape 116">
                <a:extLst>
                  <a:ext uri="{FF2B5EF4-FFF2-40B4-BE49-F238E27FC236}">
                    <a16:creationId xmlns:a16="http://schemas.microsoft.com/office/drawing/2014/main" id="{5F72221E-C0EF-5F43-E499-0A6E2F46E096}"/>
                  </a:ext>
                </a:extLst>
              </p:cNvPr>
              <p:cNvSpPr/>
              <p:nvPr/>
            </p:nvSpPr>
            <p:spPr>
              <a:xfrm>
                <a:off x="9977950" y="5064104"/>
                <a:ext cx="421737" cy="529040"/>
              </a:xfrm>
              <a:custGeom>
                <a:avLst/>
                <a:gdLst>
                  <a:gd name="connsiteX0" fmla="*/ 389827 w 421737"/>
                  <a:gd name="connsiteY0" fmla="*/ 450325 h 529040"/>
                  <a:gd name="connsiteX1" fmla="*/ 390030 w 421737"/>
                  <a:gd name="connsiteY1" fmla="*/ 449882 h 529040"/>
                  <a:gd name="connsiteX2" fmla="*/ 389827 w 421737"/>
                  <a:gd name="connsiteY2" fmla="*/ 450325 h 529040"/>
                  <a:gd name="connsiteX3" fmla="*/ 309045 w 421737"/>
                  <a:gd name="connsiteY3" fmla="*/ 11388 h 529040"/>
                  <a:gd name="connsiteX4" fmla="*/ 311555 w 421737"/>
                  <a:gd name="connsiteY4" fmla="*/ 12144 h 529040"/>
                  <a:gd name="connsiteX5" fmla="*/ 309045 w 421737"/>
                  <a:gd name="connsiteY5" fmla="*/ 11388 h 529040"/>
                  <a:gd name="connsiteX6" fmla="*/ 121607 w 421737"/>
                  <a:gd name="connsiteY6" fmla="*/ 521141 h 529040"/>
                  <a:gd name="connsiteX7" fmla="*/ 120407 w 421737"/>
                  <a:gd name="connsiteY7" fmla="*/ 520827 h 529040"/>
                  <a:gd name="connsiteX8" fmla="*/ 121607 w 421737"/>
                  <a:gd name="connsiteY8" fmla="*/ 521141 h 529040"/>
                  <a:gd name="connsiteX9" fmla="*/ 86522 w 421737"/>
                  <a:gd name="connsiteY9" fmla="*/ 508646 h 529040"/>
                  <a:gd name="connsiteX10" fmla="*/ 84971 w 421737"/>
                  <a:gd name="connsiteY10" fmla="*/ 507723 h 529040"/>
                  <a:gd name="connsiteX11" fmla="*/ 86522 w 421737"/>
                  <a:gd name="connsiteY11" fmla="*/ 508646 h 529040"/>
                  <a:gd name="connsiteX12" fmla="*/ 103520 w 421737"/>
                  <a:gd name="connsiteY12" fmla="*/ 515844 h 529040"/>
                  <a:gd name="connsiteX13" fmla="*/ 100142 w 421737"/>
                  <a:gd name="connsiteY13" fmla="*/ 514460 h 529040"/>
                  <a:gd name="connsiteX14" fmla="*/ 103520 w 421737"/>
                  <a:gd name="connsiteY14" fmla="*/ 515844 h 529040"/>
                  <a:gd name="connsiteX15" fmla="*/ 106860 w 421737"/>
                  <a:gd name="connsiteY15" fmla="*/ 13768 h 529040"/>
                  <a:gd name="connsiteX16" fmla="*/ 107063 w 421737"/>
                  <a:gd name="connsiteY16" fmla="*/ 13731 h 529040"/>
                  <a:gd name="connsiteX17" fmla="*/ 106860 w 421737"/>
                  <a:gd name="connsiteY17" fmla="*/ 13768 h 529040"/>
                  <a:gd name="connsiteX18" fmla="*/ 291863 w 421737"/>
                  <a:gd name="connsiteY18" fmla="*/ 412620 h 529040"/>
                  <a:gd name="connsiteX19" fmla="*/ 288873 w 421737"/>
                  <a:gd name="connsiteY19" fmla="*/ 415554 h 529040"/>
                  <a:gd name="connsiteX20" fmla="*/ 284148 w 421737"/>
                  <a:gd name="connsiteY20" fmla="*/ 419652 h 529040"/>
                  <a:gd name="connsiteX21" fmla="*/ 281361 w 421737"/>
                  <a:gd name="connsiteY21" fmla="*/ 421645 h 529040"/>
                  <a:gd name="connsiteX22" fmla="*/ 275916 w 421737"/>
                  <a:gd name="connsiteY22" fmla="*/ 424948 h 529040"/>
                  <a:gd name="connsiteX23" fmla="*/ 271579 w 421737"/>
                  <a:gd name="connsiteY23" fmla="*/ 427144 h 529040"/>
                  <a:gd name="connsiteX24" fmla="*/ 267409 w 421737"/>
                  <a:gd name="connsiteY24" fmla="*/ 428861 h 529040"/>
                  <a:gd name="connsiteX25" fmla="*/ 259325 w 421737"/>
                  <a:gd name="connsiteY25" fmla="*/ 431574 h 529040"/>
                  <a:gd name="connsiteX26" fmla="*/ 257811 w 421737"/>
                  <a:gd name="connsiteY26" fmla="*/ 431980 h 529040"/>
                  <a:gd name="connsiteX27" fmla="*/ 210841 w 421737"/>
                  <a:gd name="connsiteY27" fmla="*/ 436797 h 529040"/>
                  <a:gd name="connsiteX28" fmla="*/ 169241 w 421737"/>
                  <a:gd name="connsiteY28" fmla="*/ 433900 h 529040"/>
                  <a:gd name="connsiteX29" fmla="*/ 168891 w 421737"/>
                  <a:gd name="connsiteY29" fmla="*/ 433826 h 529040"/>
                  <a:gd name="connsiteX30" fmla="*/ 158223 w 421737"/>
                  <a:gd name="connsiteY30" fmla="*/ 431315 h 529040"/>
                  <a:gd name="connsiteX31" fmla="*/ 157152 w 421737"/>
                  <a:gd name="connsiteY31" fmla="*/ 431039 h 529040"/>
                  <a:gd name="connsiteX32" fmla="*/ 122197 w 421737"/>
                  <a:gd name="connsiteY32" fmla="*/ 406179 h 529040"/>
                  <a:gd name="connsiteX33" fmla="*/ 100604 w 421737"/>
                  <a:gd name="connsiteY33" fmla="*/ 268516 h 529040"/>
                  <a:gd name="connsiteX34" fmla="*/ 126774 w 421737"/>
                  <a:gd name="connsiteY34" fmla="*/ 118081 h 529040"/>
                  <a:gd name="connsiteX35" fmla="*/ 210859 w 421737"/>
                  <a:gd name="connsiteY35" fmla="*/ 92354 h 529040"/>
                  <a:gd name="connsiteX36" fmla="*/ 295830 w 421737"/>
                  <a:gd name="connsiteY36" fmla="*/ 119447 h 529040"/>
                  <a:gd name="connsiteX37" fmla="*/ 321170 w 421737"/>
                  <a:gd name="connsiteY37" fmla="*/ 268534 h 529040"/>
                  <a:gd name="connsiteX38" fmla="*/ 297695 w 421737"/>
                  <a:gd name="connsiteY38" fmla="*/ 405404 h 529040"/>
                  <a:gd name="connsiteX39" fmla="*/ 294391 w 421737"/>
                  <a:gd name="connsiteY39" fmla="*/ 409611 h 529040"/>
                  <a:gd name="connsiteX40" fmla="*/ 291863 w 421737"/>
                  <a:gd name="connsiteY40" fmla="*/ 412620 h 529040"/>
                  <a:gd name="connsiteX41" fmla="*/ 390620 w 421737"/>
                  <a:gd name="connsiteY41" fmla="*/ 82425 h 529040"/>
                  <a:gd name="connsiteX42" fmla="*/ 388517 w 421737"/>
                  <a:gd name="connsiteY42" fmla="*/ 77847 h 529040"/>
                  <a:gd name="connsiteX43" fmla="*/ 390620 w 421737"/>
                  <a:gd name="connsiteY43" fmla="*/ 82425 h 529040"/>
                  <a:gd name="connsiteX44" fmla="*/ 401122 w 421737"/>
                  <a:gd name="connsiteY44" fmla="*/ 108134 h 529040"/>
                  <a:gd name="connsiteX45" fmla="*/ 398501 w 421737"/>
                  <a:gd name="connsiteY45" fmla="*/ 100142 h 529040"/>
                  <a:gd name="connsiteX46" fmla="*/ 401122 w 421737"/>
                  <a:gd name="connsiteY46" fmla="*/ 108134 h 529040"/>
                  <a:gd name="connsiteX47" fmla="*/ 414816 w 421737"/>
                  <a:gd name="connsiteY47" fmla="*/ 166952 h 529040"/>
                  <a:gd name="connsiteX48" fmla="*/ 413229 w 421737"/>
                  <a:gd name="connsiteY48" fmla="*/ 155695 h 529040"/>
                  <a:gd name="connsiteX49" fmla="*/ 414816 w 421737"/>
                  <a:gd name="connsiteY49" fmla="*/ 166952 h 529040"/>
                  <a:gd name="connsiteX50" fmla="*/ 418434 w 421737"/>
                  <a:gd name="connsiteY50" fmla="*/ 197073 h 529040"/>
                  <a:gd name="connsiteX51" fmla="*/ 417879 w 421737"/>
                  <a:gd name="connsiteY51" fmla="*/ 189672 h 529040"/>
                  <a:gd name="connsiteX52" fmla="*/ 418434 w 421737"/>
                  <a:gd name="connsiteY52" fmla="*/ 197073 h 529040"/>
                  <a:gd name="connsiteX53" fmla="*/ 409113 w 421737"/>
                  <a:gd name="connsiteY53" fmla="*/ 136519 h 529040"/>
                  <a:gd name="connsiteX54" fmla="*/ 406733 w 421737"/>
                  <a:gd name="connsiteY54" fmla="*/ 125943 h 529040"/>
                  <a:gd name="connsiteX55" fmla="*/ 409113 w 421737"/>
                  <a:gd name="connsiteY55" fmla="*/ 136519 h 529040"/>
                  <a:gd name="connsiteX56" fmla="*/ 413617 w 421737"/>
                  <a:gd name="connsiteY56" fmla="*/ 375265 h 529040"/>
                  <a:gd name="connsiteX57" fmla="*/ 414373 w 421737"/>
                  <a:gd name="connsiteY57" fmla="*/ 370023 h 529040"/>
                  <a:gd name="connsiteX58" fmla="*/ 413617 w 421737"/>
                  <a:gd name="connsiteY58" fmla="*/ 375265 h 529040"/>
                  <a:gd name="connsiteX59" fmla="*/ 407452 w 421737"/>
                  <a:gd name="connsiteY59" fmla="*/ 403742 h 529040"/>
                  <a:gd name="connsiteX60" fmla="*/ 408651 w 421737"/>
                  <a:gd name="connsiteY60" fmla="*/ 398372 h 529040"/>
                  <a:gd name="connsiteX61" fmla="*/ 407452 w 421737"/>
                  <a:gd name="connsiteY61" fmla="*/ 403742 h 529040"/>
                  <a:gd name="connsiteX62" fmla="*/ 399497 w 421737"/>
                  <a:gd name="connsiteY62" fmla="*/ 428695 h 529040"/>
                  <a:gd name="connsiteX63" fmla="*/ 400642 w 421737"/>
                  <a:gd name="connsiteY63" fmla="*/ 425225 h 529040"/>
                  <a:gd name="connsiteX64" fmla="*/ 399497 w 421737"/>
                  <a:gd name="connsiteY64" fmla="*/ 428695 h 529040"/>
                  <a:gd name="connsiteX65" fmla="*/ 421737 w 421737"/>
                  <a:gd name="connsiteY65" fmla="*/ 268460 h 529040"/>
                  <a:gd name="connsiteX66" fmla="*/ 406142 w 421737"/>
                  <a:gd name="connsiteY66" fmla="*/ 123267 h 529040"/>
                  <a:gd name="connsiteX67" fmla="*/ 406068 w 421737"/>
                  <a:gd name="connsiteY67" fmla="*/ 123101 h 529040"/>
                  <a:gd name="connsiteX68" fmla="*/ 397800 w 421737"/>
                  <a:gd name="connsiteY68" fmla="*/ 97964 h 529040"/>
                  <a:gd name="connsiteX69" fmla="*/ 396970 w 421737"/>
                  <a:gd name="connsiteY69" fmla="*/ 96137 h 529040"/>
                  <a:gd name="connsiteX70" fmla="*/ 387742 w 421737"/>
                  <a:gd name="connsiteY70" fmla="*/ 76168 h 529040"/>
                  <a:gd name="connsiteX71" fmla="*/ 386431 w 421737"/>
                  <a:gd name="connsiteY71" fmla="*/ 74027 h 529040"/>
                  <a:gd name="connsiteX72" fmla="*/ 362844 w 421737"/>
                  <a:gd name="connsiteY72" fmla="*/ 42412 h 529040"/>
                  <a:gd name="connsiteX73" fmla="*/ 355849 w 421737"/>
                  <a:gd name="connsiteY73" fmla="*/ 36487 h 529040"/>
                  <a:gd name="connsiteX74" fmla="*/ 360021 w 421737"/>
                  <a:gd name="connsiteY74" fmla="*/ 40179 h 529040"/>
                  <a:gd name="connsiteX75" fmla="*/ 349722 w 421737"/>
                  <a:gd name="connsiteY75" fmla="*/ 31541 h 529040"/>
                  <a:gd name="connsiteX76" fmla="*/ 351383 w 421737"/>
                  <a:gd name="connsiteY76" fmla="*/ 32685 h 529040"/>
                  <a:gd name="connsiteX77" fmla="*/ 344905 w 421737"/>
                  <a:gd name="connsiteY77" fmla="*/ 28108 h 529040"/>
                  <a:gd name="connsiteX78" fmla="*/ 345828 w 421737"/>
                  <a:gd name="connsiteY78" fmla="*/ 28791 h 529040"/>
                  <a:gd name="connsiteX79" fmla="*/ 334403 w 421737"/>
                  <a:gd name="connsiteY79" fmla="*/ 21870 h 529040"/>
                  <a:gd name="connsiteX80" fmla="*/ 336821 w 421737"/>
                  <a:gd name="connsiteY80" fmla="*/ 23144 h 529040"/>
                  <a:gd name="connsiteX81" fmla="*/ 329826 w 421737"/>
                  <a:gd name="connsiteY81" fmla="*/ 19453 h 529040"/>
                  <a:gd name="connsiteX82" fmla="*/ 330270 w 421737"/>
                  <a:gd name="connsiteY82" fmla="*/ 19693 h 529040"/>
                  <a:gd name="connsiteX83" fmla="*/ 320359 w 421737"/>
                  <a:gd name="connsiteY83" fmla="*/ 15429 h 529040"/>
                  <a:gd name="connsiteX84" fmla="*/ 322831 w 421737"/>
                  <a:gd name="connsiteY84" fmla="*/ 16389 h 529040"/>
                  <a:gd name="connsiteX85" fmla="*/ 296144 w 421737"/>
                  <a:gd name="connsiteY85" fmla="*/ 7475 h 529040"/>
                  <a:gd name="connsiteX86" fmla="*/ 210859 w 421737"/>
                  <a:gd name="connsiteY86" fmla="*/ 0 h 529040"/>
                  <a:gd name="connsiteX87" fmla="*/ 60258 w 421737"/>
                  <a:gd name="connsiteY87" fmla="*/ 42412 h 529040"/>
                  <a:gd name="connsiteX88" fmla="*/ 35565 w 421737"/>
                  <a:gd name="connsiteY88" fmla="*/ 75226 h 529040"/>
                  <a:gd name="connsiteX89" fmla="*/ 35011 w 421737"/>
                  <a:gd name="connsiteY89" fmla="*/ 76057 h 529040"/>
                  <a:gd name="connsiteX90" fmla="*/ 0 w 421737"/>
                  <a:gd name="connsiteY90" fmla="*/ 268460 h 529040"/>
                  <a:gd name="connsiteX91" fmla="*/ 8435 w 421737"/>
                  <a:gd name="connsiteY91" fmla="*/ 380266 h 529040"/>
                  <a:gd name="connsiteX92" fmla="*/ 9265 w 421737"/>
                  <a:gd name="connsiteY92" fmla="*/ 384161 h 529040"/>
                  <a:gd name="connsiteX93" fmla="*/ 14710 w 421737"/>
                  <a:gd name="connsiteY93" fmla="*/ 408541 h 529040"/>
                  <a:gd name="connsiteX94" fmla="*/ 16777 w 421737"/>
                  <a:gd name="connsiteY94" fmla="*/ 415112 h 529040"/>
                  <a:gd name="connsiteX95" fmla="*/ 22738 w 421737"/>
                  <a:gd name="connsiteY95" fmla="*/ 433327 h 529040"/>
                  <a:gd name="connsiteX96" fmla="*/ 25764 w 421737"/>
                  <a:gd name="connsiteY96" fmla="*/ 440174 h 529040"/>
                  <a:gd name="connsiteX97" fmla="*/ 32575 w 421737"/>
                  <a:gd name="connsiteY97" fmla="*/ 454847 h 529040"/>
                  <a:gd name="connsiteX98" fmla="*/ 35639 w 421737"/>
                  <a:gd name="connsiteY98" fmla="*/ 459775 h 529040"/>
                  <a:gd name="connsiteX99" fmla="*/ 57029 w 421737"/>
                  <a:gd name="connsiteY99" fmla="*/ 487902 h 529040"/>
                  <a:gd name="connsiteX100" fmla="*/ 210841 w 421737"/>
                  <a:gd name="connsiteY100" fmla="*/ 529040 h 529040"/>
                  <a:gd name="connsiteX101" fmla="*/ 250503 w 421737"/>
                  <a:gd name="connsiteY101" fmla="*/ 527564 h 529040"/>
                  <a:gd name="connsiteX102" fmla="*/ 261872 w 421737"/>
                  <a:gd name="connsiteY102" fmla="*/ 526604 h 529040"/>
                  <a:gd name="connsiteX103" fmla="*/ 274754 w 421737"/>
                  <a:gd name="connsiteY103" fmla="*/ 525053 h 529040"/>
                  <a:gd name="connsiteX104" fmla="*/ 297067 w 421737"/>
                  <a:gd name="connsiteY104" fmla="*/ 520882 h 529040"/>
                  <a:gd name="connsiteX105" fmla="*/ 301515 w 421737"/>
                  <a:gd name="connsiteY105" fmla="*/ 519646 h 529040"/>
                  <a:gd name="connsiteX106" fmla="*/ 304302 w 421737"/>
                  <a:gd name="connsiteY106" fmla="*/ 518778 h 529040"/>
                  <a:gd name="connsiteX107" fmla="*/ 312016 w 421737"/>
                  <a:gd name="connsiteY107" fmla="*/ 516435 h 529040"/>
                  <a:gd name="connsiteX108" fmla="*/ 318937 w 421737"/>
                  <a:gd name="connsiteY108" fmla="*/ 514054 h 529040"/>
                  <a:gd name="connsiteX109" fmla="*/ 325545 w 421737"/>
                  <a:gd name="connsiteY109" fmla="*/ 511507 h 529040"/>
                  <a:gd name="connsiteX110" fmla="*/ 322038 w 421737"/>
                  <a:gd name="connsiteY110" fmla="*/ 512706 h 529040"/>
                  <a:gd name="connsiteX111" fmla="*/ 349039 w 421737"/>
                  <a:gd name="connsiteY111" fmla="*/ 498145 h 529040"/>
                  <a:gd name="connsiteX112" fmla="*/ 347526 w 421737"/>
                  <a:gd name="connsiteY112" fmla="*/ 499381 h 529040"/>
                  <a:gd name="connsiteX113" fmla="*/ 349519 w 421737"/>
                  <a:gd name="connsiteY113" fmla="*/ 497831 h 529040"/>
                  <a:gd name="connsiteX114" fmla="*/ 351383 w 421737"/>
                  <a:gd name="connsiteY114" fmla="*/ 496391 h 529040"/>
                  <a:gd name="connsiteX115" fmla="*/ 361238 w 421737"/>
                  <a:gd name="connsiteY115" fmla="*/ 488086 h 529040"/>
                  <a:gd name="connsiteX116" fmla="*/ 358526 w 421737"/>
                  <a:gd name="connsiteY116" fmla="*/ 490320 h 529040"/>
                  <a:gd name="connsiteX117" fmla="*/ 362272 w 421737"/>
                  <a:gd name="connsiteY117" fmla="*/ 487145 h 529040"/>
                  <a:gd name="connsiteX118" fmla="*/ 361238 w 421737"/>
                  <a:gd name="connsiteY118" fmla="*/ 488104 h 529040"/>
                  <a:gd name="connsiteX119" fmla="*/ 364709 w 421737"/>
                  <a:gd name="connsiteY119" fmla="*/ 485244 h 529040"/>
                  <a:gd name="connsiteX120" fmla="*/ 398557 w 421737"/>
                  <a:gd name="connsiteY120" fmla="*/ 431352 h 529040"/>
                  <a:gd name="connsiteX121" fmla="*/ 398722 w 421737"/>
                  <a:gd name="connsiteY121" fmla="*/ 431039 h 529040"/>
                  <a:gd name="connsiteX122" fmla="*/ 421737 w 421737"/>
                  <a:gd name="connsiteY122" fmla="*/ 268460 h 5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421737" h="529040">
                    <a:moveTo>
                      <a:pt x="389827" y="450325"/>
                    </a:moveTo>
                    <a:cubicBezTo>
                      <a:pt x="389864" y="450159"/>
                      <a:pt x="389938" y="450012"/>
                      <a:pt x="390030" y="449882"/>
                    </a:cubicBezTo>
                    <a:cubicBezTo>
                      <a:pt x="389956" y="450012"/>
                      <a:pt x="389864" y="450178"/>
                      <a:pt x="389827" y="450325"/>
                    </a:cubicBezTo>
                    <a:moveTo>
                      <a:pt x="309045" y="11388"/>
                    </a:moveTo>
                    <a:cubicBezTo>
                      <a:pt x="309839" y="11627"/>
                      <a:pt x="310762" y="11867"/>
                      <a:pt x="311555" y="12144"/>
                    </a:cubicBezTo>
                    <a:cubicBezTo>
                      <a:pt x="310706" y="11867"/>
                      <a:pt x="309839" y="11664"/>
                      <a:pt x="309045" y="11388"/>
                    </a:cubicBezTo>
                    <a:moveTo>
                      <a:pt x="121607" y="521141"/>
                    </a:moveTo>
                    <a:cubicBezTo>
                      <a:pt x="121200" y="521067"/>
                      <a:pt x="120850" y="520901"/>
                      <a:pt x="120407" y="520827"/>
                    </a:cubicBezTo>
                    <a:cubicBezTo>
                      <a:pt x="120813" y="520901"/>
                      <a:pt x="121219" y="521049"/>
                      <a:pt x="121607" y="521141"/>
                    </a:cubicBezTo>
                    <a:moveTo>
                      <a:pt x="86522" y="508646"/>
                    </a:moveTo>
                    <a:cubicBezTo>
                      <a:pt x="86005" y="508369"/>
                      <a:pt x="85525" y="508019"/>
                      <a:pt x="84971" y="507723"/>
                    </a:cubicBezTo>
                    <a:cubicBezTo>
                      <a:pt x="85525" y="508000"/>
                      <a:pt x="86005" y="508369"/>
                      <a:pt x="86522" y="508646"/>
                    </a:cubicBezTo>
                    <a:moveTo>
                      <a:pt x="103520" y="515844"/>
                    </a:moveTo>
                    <a:cubicBezTo>
                      <a:pt x="102376" y="515438"/>
                      <a:pt x="101287" y="514884"/>
                      <a:pt x="100142" y="514460"/>
                    </a:cubicBezTo>
                    <a:cubicBezTo>
                      <a:pt x="101287" y="514884"/>
                      <a:pt x="102357" y="515438"/>
                      <a:pt x="103520" y="515844"/>
                    </a:cubicBezTo>
                    <a:moveTo>
                      <a:pt x="106860" y="13768"/>
                    </a:moveTo>
                    <a:cubicBezTo>
                      <a:pt x="106934" y="13768"/>
                      <a:pt x="106971" y="13731"/>
                      <a:pt x="107063" y="13731"/>
                    </a:cubicBezTo>
                    <a:cubicBezTo>
                      <a:pt x="106971" y="13731"/>
                      <a:pt x="106934" y="13768"/>
                      <a:pt x="106860" y="13768"/>
                    </a:cubicBezTo>
                    <a:moveTo>
                      <a:pt x="291863" y="412620"/>
                    </a:moveTo>
                    <a:cubicBezTo>
                      <a:pt x="290903" y="413653"/>
                      <a:pt x="289869" y="414576"/>
                      <a:pt x="288873" y="415554"/>
                    </a:cubicBezTo>
                    <a:cubicBezTo>
                      <a:pt x="287323" y="416994"/>
                      <a:pt x="285773" y="418378"/>
                      <a:pt x="284148" y="419652"/>
                    </a:cubicBezTo>
                    <a:cubicBezTo>
                      <a:pt x="283281" y="420334"/>
                      <a:pt x="282321" y="420999"/>
                      <a:pt x="281361" y="421645"/>
                    </a:cubicBezTo>
                    <a:cubicBezTo>
                      <a:pt x="279608" y="422844"/>
                      <a:pt x="277781" y="423915"/>
                      <a:pt x="275916" y="424948"/>
                    </a:cubicBezTo>
                    <a:cubicBezTo>
                      <a:pt x="274532" y="425705"/>
                      <a:pt x="273130" y="426425"/>
                      <a:pt x="271579" y="427144"/>
                    </a:cubicBezTo>
                    <a:cubicBezTo>
                      <a:pt x="270232" y="427735"/>
                      <a:pt x="268830" y="428289"/>
                      <a:pt x="267409" y="428861"/>
                    </a:cubicBezTo>
                    <a:cubicBezTo>
                      <a:pt x="264862" y="429821"/>
                      <a:pt x="262278" y="430762"/>
                      <a:pt x="259325" y="431574"/>
                    </a:cubicBezTo>
                    <a:cubicBezTo>
                      <a:pt x="258845" y="431685"/>
                      <a:pt x="258328" y="431851"/>
                      <a:pt x="257811" y="431980"/>
                    </a:cubicBezTo>
                    <a:cubicBezTo>
                      <a:pt x="245834" y="435081"/>
                      <a:pt x="230681" y="436797"/>
                      <a:pt x="210841" y="436797"/>
                    </a:cubicBezTo>
                    <a:cubicBezTo>
                      <a:pt x="195246" y="436797"/>
                      <a:pt x="181404" y="436077"/>
                      <a:pt x="169241" y="433900"/>
                    </a:cubicBezTo>
                    <a:cubicBezTo>
                      <a:pt x="169131" y="433863"/>
                      <a:pt x="169002" y="433863"/>
                      <a:pt x="168891" y="433826"/>
                    </a:cubicBezTo>
                    <a:cubicBezTo>
                      <a:pt x="165144" y="433143"/>
                      <a:pt x="161656" y="432275"/>
                      <a:pt x="158223" y="431315"/>
                    </a:cubicBezTo>
                    <a:cubicBezTo>
                      <a:pt x="157909" y="431205"/>
                      <a:pt x="157467" y="431113"/>
                      <a:pt x="157152" y="431039"/>
                    </a:cubicBezTo>
                    <a:cubicBezTo>
                      <a:pt x="142443" y="426536"/>
                      <a:pt x="130780" y="418913"/>
                      <a:pt x="122197" y="406179"/>
                    </a:cubicBezTo>
                    <a:cubicBezTo>
                      <a:pt x="106676" y="383183"/>
                      <a:pt x="100604" y="344609"/>
                      <a:pt x="100604" y="268516"/>
                    </a:cubicBezTo>
                    <a:cubicBezTo>
                      <a:pt x="100604" y="186848"/>
                      <a:pt x="108448" y="141908"/>
                      <a:pt x="126774" y="118081"/>
                    </a:cubicBezTo>
                    <a:cubicBezTo>
                      <a:pt x="145101" y="94255"/>
                      <a:pt x="174428" y="92354"/>
                      <a:pt x="210859" y="92354"/>
                    </a:cubicBezTo>
                    <a:cubicBezTo>
                      <a:pt x="252902" y="92354"/>
                      <a:pt x="278925" y="96691"/>
                      <a:pt x="295830" y="119447"/>
                    </a:cubicBezTo>
                    <a:cubicBezTo>
                      <a:pt x="313566" y="143311"/>
                      <a:pt x="321170" y="187900"/>
                      <a:pt x="321170" y="268534"/>
                    </a:cubicBezTo>
                    <a:cubicBezTo>
                      <a:pt x="321170" y="340771"/>
                      <a:pt x="314139" y="381706"/>
                      <a:pt x="297695" y="405404"/>
                    </a:cubicBezTo>
                    <a:cubicBezTo>
                      <a:pt x="296661" y="406880"/>
                      <a:pt x="295499" y="408227"/>
                      <a:pt x="294391" y="409611"/>
                    </a:cubicBezTo>
                    <a:cubicBezTo>
                      <a:pt x="293524" y="410589"/>
                      <a:pt x="292730" y="411660"/>
                      <a:pt x="291863" y="412620"/>
                    </a:cubicBezTo>
                    <a:moveTo>
                      <a:pt x="390620" y="82425"/>
                    </a:moveTo>
                    <a:cubicBezTo>
                      <a:pt x="389901" y="80948"/>
                      <a:pt x="389273" y="79287"/>
                      <a:pt x="388517" y="77847"/>
                    </a:cubicBezTo>
                    <a:cubicBezTo>
                      <a:pt x="389273" y="79324"/>
                      <a:pt x="389901" y="80966"/>
                      <a:pt x="390620" y="82425"/>
                    </a:cubicBezTo>
                    <a:moveTo>
                      <a:pt x="401122" y="108134"/>
                    </a:moveTo>
                    <a:cubicBezTo>
                      <a:pt x="400254" y="105513"/>
                      <a:pt x="399442" y="102652"/>
                      <a:pt x="398501" y="100142"/>
                    </a:cubicBezTo>
                    <a:cubicBezTo>
                      <a:pt x="399460" y="102671"/>
                      <a:pt x="400254" y="105495"/>
                      <a:pt x="401122" y="108134"/>
                    </a:cubicBezTo>
                    <a:moveTo>
                      <a:pt x="414816" y="166952"/>
                    </a:moveTo>
                    <a:cubicBezTo>
                      <a:pt x="414299" y="163261"/>
                      <a:pt x="413820" y="159238"/>
                      <a:pt x="413229" y="155695"/>
                    </a:cubicBezTo>
                    <a:cubicBezTo>
                      <a:pt x="413857" y="159275"/>
                      <a:pt x="414281" y="163224"/>
                      <a:pt x="414816" y="166952"/>
                    </a:cubicBezTo>
                    <a:moveTo>
                      <a:pt x="418434" y="197073"/>
                    </a:moveTo>
                    <a:cubicBezTo>
                      <a:pt x="418231" y="194692"/>
                      <a:pt x="418120" y="192016"/>
                      <a:pt x="417879" y="189672"/>
                    </a:cubicBezTo>
                    <a:cubicBezTo>
                      <a:pt x="418101" y="192016"/>
                      <a:pt x="418231" y="194673"/>
                      <a:pt x="418434" y="197073"/>
                    </a:cubicBezTo>
                    <a:moveTo>
                      <a:pt x="409113" y="136519"/>
                    </a:moveTo>
                    <a:cubicBezTo>
                      <a:pt x="408320" y="133012"/>
                      <a:pt x="407600" y="129284"/>
                      <a:pt x="406733" y="125943"/>
                    </a:cubicBezTo>
                    <a:cubicBezTo>
                      <a:pt x="407656" y="129284"/>
                      <a:pt x="408320" y="133031"/>
                      <a:pt x="409113" y="136519"/>
                    </a:cubicBezTo>
                    <a:moveTo>
                      <a:pt x="413617" y="375265"/>
                    </a:moveTo>
                    <a:cubicBezTo>
                      <a:pt x="413931" y="373586"/>
                      <a:pt x="414096" y="371722"/>
                      <a:pt x="414373" y="370023"/>
                    </a:cubicBezTo>
                    <a:cubicBezTo>
                      <a:pt x="414096" y="371722"/>
                      <a:pt x="413931" y="373604"/>
                      <a:pt x="413617" y="375265"/>
                    </a:cubicBezTo>
                    <a:moveTo>
                      <a:pt x="407452" y="403742"/>
                    </a:moveTo>
                    <a:cubicBezTo>
                      <a:pt x="407895" y="402063"/>
                      <a:pt x="408209" y="400088"/>
                      <a:pt x="408651" y="398372"/>
                    </a:cubicBezTo>
                    <a:cubicBezTo>
                      <a:pt x="408209" y="400125"/>
                      <a:pt x="407876" y="402045"/>
                      <a:pt x="407452" y="403742"/>
                    </a:cubicBezTo>
                    <a:moveTo>
                      <a:pt x="399497" y="428695"/>
                    </a:moveTo>
                    <a:cubicBezTo>
                      <a:pt x="399904" y="427624"/>
                      <a:pt x="400217" y="426351"/>
                      <a:pt x="400642" y="425225"/>
                    </a:cubicBezTo>
                    <a:cubicBezTo>
                      <a:pt x="400217" y="426351"/>
                      <a:pt x="399922" y="427569"/>
                      <a:pt x="399497" y="428695"/>
                    </a:cubicBezTo>
                    <a:moveTo>
                      <a:pt x="421737" y="268460"/>
                    </a:moveTo>
                    <a:cubicBezTo>
                      <a:pt x="421737" y="208921"/>
                      <a:pt x="416606" y="161176"/>
                      <a:pt x="406142" y="123267"/>
                    </a:cubicBezTo>
                    <a:cubicBezTo>
                      <a:pt x="406105" y="123230"/>
                      <a:pt x="406105" y="123193"/>
                      <a:pt x="406068" y="123101"/>
                    </a:cubicBezTo>
                    <a:cubicBezTo>
                      <a:pt x="403650" y="114187"/>
                      <a:pt x="400901" y="105790"/>
                      <a:pt x="397800" y="97964"/>
                    </a:cubicBezTo>
                    <a:cubicBezTo>
                      <a:pt x="397560" y="97337"/>
                      <a:pt x="397246" y="96764"/>
                      <a:pt x="396970" y="96137"/>
                    </a:cubicBezTo>
                    <a:cubicBezTo>
                      <a:pt x="394145" y="89105"/>
                      <a:pt x="391118" y="82332"/>
                      <a:pt x="387742" y="76168"/>
                    </a:cubicBezTo>
                    <a:cubicBezTo>
                      <a:pt x="387335" y="75411"/>
                      <a:pt x="386874" y="74784"/>
                      <a:pt x="386431" y="74027"/>
                    </a:cubicBezTo>
                    <a:cubicBezTo>
                      <a:pt x="379546" y="61901"/>
                      <a:pt x="371832" y="51197"/>
                      <a:pt x="362844" y="42412"/>
                    </a:cubicBezTo>
                    <a:cubicBezTo>
                      <a:pt x="360648" y="40271"/>
                      <a:pt x="358193" y="38481"/>
                      <a:pt x="355849" y="36487"/>
                    </a:cubicBezTo>
                    <a:cubicBezTo>
                      <a:pt x="357289" y="37687"/>
                      <a:pt x="358674" y="38905"/>
                      <a:pt x="360021" y="40179"/>
                    </a:cubicBezTo>
                    <a:cubicBezTo>
                      <a:pt x="356680" y="37078"/>
                      <a:pt x="353303" y="34180"/>
                      <a:pt x="349722" y="31541"/>
                    </a:cubicBezTo>
                    <a:cubicBezTo>
                      <a:pt x="350276" y="31947"/>
                      <a:pt x="350867" y="32298"/>
                      <a:pt x="351383" y="32685"/>
                    </a:cubicBezTo>
                    <a:cubicBezTo>
                      <a:pt x="349316" y="31098"/>
                      <a:pt x="347083" y="29622"/>
                      <a:pt x="344905" y="28108"/>
                    </a:cubicBezTo>
                    <a:cubicBezTo>
                      <a:pt x="345219" y="28349"/>
                      <a:pt x="345496" y="28551"/>
                      <a:pt x="345828" y="28791"/>
                    </a:cubicBezTo>
                    <a:cubicBezTo>
                      <a:pt x="342137" y="26244"/>
                      <a:pt x="338316" y="23974"/>
                      <a:pt x="334403" y="21870"/>
                    </a:cubicBezTo>
                    <a:cubicBezTo>
                      <a:pt x="335197" y="22313"/>
                      <a:pt x="336028" y="22701"/>
                      <a:pt x="336821" y="23144"/>
                    </a:cubicBezTo>
                    <a:cubicBezTo>
                      <a:pt x="334551" y="21870"/>
                      <a:pt x="332244" y="20634"/>
                      <a:pt x="329826" y="19453"/>
                    </a:cubicBezTo>
                    <a:cubicBezTo>
                      <a:pt x="329993" y="19527"/>
                      <a:pt x="330141" y="19619"/>
                      <a:pt x="330270" y="19693"/>
                    </a:cubicBezTo>
                    <a:cubicBezTo>
                      <a:pt x="327095" y="18142"/>
                      <a:pt x="323699" y="16795"/>
                      <a:pt x="320359" y="15429"/>
                    </a:cubicBezTo>
                    <a:cubicBezTo>
                      <a:pt x="321152" y="15743"/>
                      <a:pt x="322019" y="16057"/>
                      <a:pt x="322831" y="16389"/>
                    </a:cubicBezTo>
                    <a:cubicBezTo>
                      <a:pt x="314526" y="12882"/>
                      <a:pt x="305815" y="9745"/>
                      <a:pt x="296144" y="7475"/>
                    </a:cubicBezTo>
                    <a:cubicBezTo>
                      <a:pt x="273868" y="2233"/>
                      <a:pt x="248380" y="0"/>
                      <a:pt x="210859" y="0"/>
                    </a:cubicBezTo>
                    <a:cubicBezTo>
                      <a:pt x="146707" y="0"/>
                      <a:pt x="96543" y="7198"/>
                      <a:pt x="60258" y="42412"/>
                    </a:cubicBezTo>
                    <a:cubicBezTo>
                      <a:pt x="50828" y="51529"/>
                      <a:pt x="42725" y="62584"/>
                      <a:pt x="35565" y="75226"/>
                    </a:cubicBezTo>
                    <a:cubicBezTo>
                      <a:pt x="35399" y="75504"/>
                      <a:pt x="35159" y="75743"/>
                      <a:pt x="35011" y="76057"/>
                    </a:cubicBezTo>
                    <a:cubicBezTo>
                      <a:pt x="11350" y="118506"/>
                      <a:pt x="0" y="180942"/>
                      <a:pt x="0" y="268460"/>
                    </a:cubicBezTo>
                    <a:cubicBezTo>
                      <a:pt x="0" y="311979"/>
                      <a:pt x="2824" y="348891"/>
                      <a:pt x="8435" y="380266"/>
                    </a:cubicBezTo>
                    <a:cubicBezTo>
                      <a:pt x="8675" y="381614"/>
                      <a:pt x="9025" y="382814"/>
                      <a:pt x="9265" y="384161"/>
                    </a:cubicBezTo>
                    <a:cubicBezTo>
                      <a:pt x="10889" y="392669"/>
                      <a:pt x="12643" y="400900"/>
                      <a:pt x="14710" y="408541"/>
                    </a:cubicBezTo>
                    <a:cubicBezTo>
                      <a:pt x="15337" y="410848"/>
                      <a:pt x="16094" y="412878"/>
                      <a:pt x="16777" y="415112"/>
                    </a:cubicBezTo>
                    <a:cubicBezTo>
                      <a:pt x="18641" y="421405"/>
                      <a:pt x="20560" y="427643"/>
                      <a:pt x="22738" y="433327"/>
                    </a:cubicBezTo>
                    <a:cubicBezTo>
                      <a:pt x="23698" y="435745"/>
                      <a:pt x="24805" y="437867"/>
                      <a:pt x="25764" y="440174"/>
                    </a:cubicBezTo>
                    <a:cubicBezTo>
                      <a:pt x="27961" y="445231"/>
                      <a:pt x="30102" y="450270"/>
                      <a:pt x="32575" y="454847"/>
                    </a:cubicBezTo>
                    <a:cubicBezTo>
                      <a:pt x="33534" y="456600"/>
                      <a:pt x="34642" y="458077"/>
                      <a:pt x="35639" y="459775"/>
                    </a:cubicBezTo>
                    <a:cubicBezTo>
                      <a:pt x="41969" y="470479"/>
                      <a:pt x="48927" y="480058"/>
                      <a:pt x="57029" y="487902"/>
                    </a:cubicBezTo>
                    <a:cubicBezTo>
                      <a:pt x="92391" y="522156"/>
                      <a:pt x="142111" y="529040"/>
                      <a:pt x="210841" y="529040"/>
                    </a:cubicBezTo>
                    <a:cubicBezTo>
                      <a:pt x="224129" y="529040"/>
                      <a:pt x="237381" y="528523"/>
                      <a:pt x="250503" y="527564"/>
                    </a:cubicBezTo>
                    <a:cubicBezTo>
                      <a:pt x="254360" y="527323"/>
                      <a:pt x="258144" y="526973"/>
                      <a:pt x="261872" y="526604"/>
                    </a:cubicBezTo>
                    <a:cubicBezTo>
                      <a:pt x="266209" y="526161"/>
                      <a:pt x="270509" y="525681"/>
                      <a:pt x="274754" y="525053"/>
                    </a:cubicBezTo>
                    <a:cubicBezTo>
                      <a:pt x="282432" y="523946"/>
                      <a:pt x="289906" y="522635"/>
                      <a:pt x="297067" y="520882"/>
                    </a:cubicBezTo>
                    <a:cubicBezTo>
                      <a:pt x="298544" y="520532"/>
                      <a:pt x="300002" y="520052"/>
                      <a:pt x="301515" y="519646"/>
                    </a:cubicBezTo>
                    <a:cubicBezTo>
                      <a:pt x="302475" y="519369"/>
                      <a:pt x="303343" y="519055"/>
                      <a:pt x="304302" y="518778"/>
                    </a:cubicBezTo>
                    <a:cubicBezTo>
                      <a:pt x="307015" y="518058"/>
                      <a:pt x="309507" y="517265"/>
                      <a:pt x="312016" y="516435"/>
                    </a:cubicBezTo>
                    <a:cubicBezTo>
                      <a:pt x="314323" y="515678"/>
                      <a:pt x="316667" y="514921"/>
                      <a:pt x="318937" y="514054"/>
                    </a:cubicBezTo>
                    <a:cubicBezTo>
                      <a:pt x="321207" y="513223"/>
                      <a:pt x="323441" y="512374"/>
                      <a:pt x="325545" y="511507"/>
                    </a:cubicBezTo>
                    <a:cubicBezTo>
                      <a:pt x="324437" y="511987"/>
                      <a:pt x="323164" y="512227"/>
                      <a:pt x="322038" y="512706"/>
                    </a:cubicBezTo>
                    <a:cubicBezTo>
                      <a:pt x="331617" y="508775"/>
                      <a:pt x="340697" y="504069"/>
                      <a:pt x="349039" y="498145"/>
                    </a:cubicBezTo>
                    <a:cubicBezTo>
                      <a:pt x="348523" y="498495"/>
                      <a:pt x="348042" y="499012"/>
                      <a:pt x="347526" y="499381"/>
                    </a:cubicBezTo>
                    <a:cubicBezTo>
                      <a:pt x="348245" y="498864"/>
                      <a:pt x="348836" y="498348"/>
                      <a:pt x="349519" y="497831"/>
                    </a:cubicBezTo>
                    <a:cubicBezTo>
                      <a:pt x="350147" y="497388"/>
                      <a:pt x="350756" y="496871"/>
                      <a:pt x="351383" y="496391"/>
                    </a:cubicBezTo>
                    <a:cubicBezTo>
                      <a:pt x="354926" y="493678"/>
                      <a:pt x="358230" y="490910"/>
                      <a:pt x="361238" y="488086"/>
                    </a:cubicBezTo>
                    <a:cubicBezTo>
                      <a:pt x="360371" y="488880"/>
                      <a:pt x="359412" y="489563"/>
                      <a:pt x="358526" y="490320"/>
                    </a:cubicBezTo>
                    <a:cubicBezTo>
                      <a:pt x="359762" y="489249"/>
                      <a:pt x="361072" y="488289"/>
                      <a:pt x="362272" y="487145"/>
                    </a:cubicBezTo>
                    <a:cubicBezTo>
                      <a:pt x="361958" y="487459"/>
                      <a:pt x="361589" y="487772"/>
                      <a:pt x="361238" y="488104"/>
                    </a:cubicBezTo>
                    <a:cubicBezTo>
                      <a:pt x="362346" y="487071"/>
                      <a:pt x="363619" y="486314"/>
                      <a:pt x="364709" y="485244"/>
                    </a:cubicBezTo>
                    <a:cubicBezTo>
                      <a:pt x="378680" y="471402"/>
                      <a:pt x="389845" y="453463"/>
                      <a:pt x="398557" y="431352"/>
                    </a:cubicBezTo>
                    <a:cubicBezTo>
                      <a:pt x="398594" y="431242"/>
                      <a:pt x="398667" y="431150"/>
                      <a:pt x="398722" y="431039"/>
                    </a:cubicBezTo>
                    <a:cubicBezTo>
                      <a:pt x="414244" y="391506"/>
                      <a:pt x="421737" y="338316"/>
                      <a:pt x="421737" y="26846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form: Shape 117">
                <a:extLst>
                  <a:ext uri="{FF2B5EF4-FFF2-40B4-BE49-F238E27FC236}">
                    <a16:creationId xmlns:a16="http://schemas.microsoft.com/office/drawing/2014/main" id="{AB41678E-DE8F-0890-E47B-FE52D2A7BB39}"/>
                  </a:ext>
                </a:extLst>
              </p:cNvPr>
              <p:cNvSpPr/>
              <p:nvPr/>
            </p:nvSpPr>
            <p:spPr>
              <a:xfrm>
                <a:off x="10300744" y="5080511"/>
                <a:ext cx="7031" cy="3100"/>
              </a:xfrm>
              <a:custGeom>
                <a:avLst/>
                <a:gdLst>
                  <a:gd name="connsiteX0" fmla="*/ 0 w 7031"/>
                  <a:gd name="connsiteY0" fmla="*/ 0 h 3100"/>
                  <a:gd name="connsiteX1" fmla="*/ 7032 w 7031"/>
                  <a:gd name="connsiteY1" fmla="*/ 3100 h 3100"/>
                  <a:gd name="connsiteX2" fmla="*/ 0 w 7031"/>
                  <a:gd name="connsiteY2" fmla="*/ 0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31" h="3100">
                    <a:moveTo>
                      <a:pt x="0" y="0"/>
                    </a:moveTo>
                    <a:cubicBezTo>
                      <a:pt x="2381" y="996"/>
                      <a:pt x="4781" y="1993"/>
                      <a:pt x="7032" y="3100"/>
                    </a:cubicBezTo>
                    <a:cubicBezTo>
                      <a:pt x="4818" y="2030"/>
                      <a:pt x="2418" y="978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reeform: Shape 118">
                <a:extLst>
                  <a:ext uri="{FF2B5EF4-FFF2-40B4-BE49-F238E27FC236}">
                    <a16:creationId xmlns:a16="http://schemas.microsoft.com/office/drawing/2014/main" id="{D4CD25C2-BEB9-2798-03F7-860A69B0F085}"/>
                  </a:ext>
                </a:extLst>
              </p:cNvPr>
              <p:cNvSpPr/>
              <p:nvPr/>
            </p:nvSpPr>
            <p:spPr>
              <a:xfrm>
                <a:off x="10314771" y="5087285"/>
                <a:ext cx="8065" cy="4964"/>
              </a:xfrm>
              <a:custGeom>
                <a:avLst/>
                <a:gdLst>
                  <a:gd name="connsiteX0" fmla="*/ 0 w 8065"/>
                  <a:gd name="connsiteY0" fmla="*/ 0 h 4964"/>
                  <a:gd name="connsiteX1" fmla="*/ 8065 w 8065"/>
                  <a:gd name="connsiteY1" fmla="*/ 4965 h 4964"/>
                  <a:gd name="connsiteX2" fmla="*/ 0 w 8065"/>
                  <a:gd name="connsiteY2" fmla="*/ 0 h 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5" h="4964">
                    <a:moveTo>
                      <a:pt x="0" y="0"/>
                    </a:moveTo>
                    <a:cubicBezTo>
                      <a:pt x="2750" y="1550"/>
                      <a:pt x="5445" y="3230"/>
                      <a:pt x="8065" y="4965"/>
                    </a:cubicBezTo>
                    <a:cubicBezTo>
                      <a:pt x="5482" y="3267"/>
                      <a:pt x="2824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reeform: Shape 119">
                <a:extLst>
                  <a:ext uri="{FF2B5EF4-FFF2-40B4-BE49-F238E27FC236}">
                    <a16:creationId xmlns:a16="http://schemas.microsoft.com/office/drawing/2014/main" id="{77098592-FE7A-59E8-FCC1-9C644561A5D5}"/>
                  </a:ext>
                </a:extLst>
              </p:cNvPr>
              <p:cNvSpPr/>
              <p:nvPr/>
            </p:nvSpPr>
            <p:spPr>
              <a:xfrm>
                <a:off x="10473825" y="5067703"/>
                <a:ext cx="324935" cy="522617"/>
              </a:xfrm>
              <a:custGeom>
                <a:avLst/>
                <a:gdLst>
                  <a:gd name="connsiteX0" fmla="*/ 101545 w 324935"/>
                  <a:gd name="connsiteY0" fmla="*/ 405773 h 522617"/>
                  <a:gd name="connsiteX1" fmla="*/ 101582 w 324935"/>
                  <a:gd name="connsiteY1" fmla="*/ 405884 h 522617"/>
                  <a:gd name="connsiteX2" fmla="*/ 101545 w 324935"/>
                  <a:gd name="connsiteY2" fmla="*/ 405773 h 522617"/>
                  <a:gd name="connsiteX3" fmla="*/ 105402 w 324935"/>
                  <a:gd name="connsiteY3" fmla="*/ 416385 h 522617"/>
                  <a:gd name="connsiteX4" fmla="*/ 104405 w 324935"/>
                  <a:gd name="connsiteY4" fmla="*/ 414761 h 522617"/>
                  <a:gd name="connsiteX5" fmla="*/ 105402 w 324935"/>
                  <a:gd name="connsiteY5" fmla="*/ 416385 h 522617"/>
                  <a:gd name="connsiteX6" fmla="*/ 110403 w 324935"/>
                  <a:gd name="connsiteY6" fmla="*/ 422678 h 522617"/>
                  <a:gd name="connsiteX7" fmla="*/ 108927 w 324935"/>
                  <a:gd name="connsiteY7" fmla="*/ 421479 h 522617"/>
                  <a:gd name="connsiteX8" fmla="*/ 110403 w 324935"/>
                  <a:gd name="connsiteY8" fmla="*/ 422678 h 522617"/>
                  <a:gd name="connsiteX9" fmla="*/ 142590 w 324935"/>
                  <a:gd name="connsiteY9" fmla="*/ 430319 h 522617"/>
                  <a:gd name="connsiteX10" fmla="*/ 114464 w 324935"/>
                  <a:gd name="connsiteY10" fmla="*/ 425705 h 522617"/>
                  <a:gd name="connsiteX11" fmla="*/ 108466 w 324935"/>
                  <a:gd name="connsiteY11" fmla="*/ 420814 h 522617"/>
                  <a:gd name="connsiteX12" fmla="*/ 108115 w 324935"/>
                  <a:gd name="connsiteY12" fmla="*/ 420297 h 522617"/>
                  <a:gd name="connsiteX13" fmla="*/ 104091 w 324935"/>
                  <a:gd name="connsiteY13" fmla="*/ 413856 h 522617"/>
                  <a:gd name="connsiteX14" fmla="*/ 103778 w 324935"/>
                  <a:gd name="connsiteY14" fmla="*/ 412786 h 522617"/>
                  <a:gd name="connsiteX15" fmla="*/ 100603 w 324935"/>
                  <a:gd name="connsiteY15" fmla="*/ 393333 h 522617"/>
                  <a:gd name="connsiteX16" fmla="*/ 100603 w 324935"/>
                  <a:gd name="connsiteY16" fmla="*/ 0 h 522617"/>
                  <a:gd name="connsiteX17" fmla="*/ 0 w 324935"/>
                  <a:gd name="connsiteY17" fmla="*/ 0 h 522617"/>
                  <a:gd name="connsiteX18" fmla="*/ 0 w 324935"/>
                  <a:gd name="connsiteY18" fmla="*/ 421165 h 522617"/>
                  <a:gd name="connsiteX19" fmla="*/ 203 w 324935"/>
                  <a:gd name="connsiteY19" fmla="*/ 423786 h 522617"/>
                  <a:gd name="connsiteX20" fmla="*/ 1864 w 324935"/>
                  <a:gd name="connsiteY20" fmla="*/ 443958 h 522617"/>
                  <a:gd name="connsiteX21" fmla="*/ 2418 w 324935"/>
                  <a:gd name="connsiteY21" fmla="*/ 448018 h 522617"/>
                  <a:gd name="connsiteX22" fmla="*/ 7752 w 324935"/>
                  <a:gd name="connsiteY22" fmla="*/ 466825 h 522617"/>
                  <a:gd name="connsiteX23" fmla="*/ 8858 w 324935"/>
                  <a:gd name="connsiteY23" fmla="*/ 469926 h 522617"/>
                  <a:gd name="connsiteX24" fmla="*/ 17810 w 324935"/>
                  <a:gd name="connsiteY24" fmla="*/ 485669 h 522617"/>
                  <a:gd name="connsiteX25" fmla="*/ 19397 w 324935"/>
                  <a:gd name="connsiteY25" fmla="*/ 487976 h 522617"/>
                  <a:gd name="connsiteX26" fmla="*/ 32242 w 324935"/>
                  <a:gd name="connsiteY26" fmla="*/ 500821 h 522617"/>
                  <a:gd name="connsiteX27" fmla="*/ 33276 w 324935"/>
                  <a:gd name="connsiteY27" fmla="*/ 501855 h 522617"/>
                  <a:gd name="connsiteX28" fmla="*/ 35232 w 324935"/>
                  <a:gd name="connsiteY28" fmla="*/ 503054 h 522617"/>
                  <a:gd name="connsiteX29" fmla="*/ 45900 w 324935"/>
                  <a:gd name="connsiteY29" fmla="*/ 509532 h 522617"/>
                  <a:gd name="connsiteX30" fmla="*/ 49481 w 324935"/>
                  <a:gd name="connsiteY30" fmla="*/ 511359 h 522617"/>
                  <a:gd name="connsiteX31" fmla="*/ 63212 w 324935"/>
                  <a:gd name="connsiteY31" fmla="*/ 516416 h 522617"/>
                  <a:gd name="connsiteX32" fmla="*/ 67623 w 324935"/>
                  <a:gd name="connsiteY32" fmla="*/ 517726 h 522617"/>
                  <a:gd name="connsiteX33" fmla="*/ 82978 w 324935"/>
                  <a:gd name="connsiteY33" fmla="*/ 520661 h 522617"/>
                  <a:gd name="connsiteX34" fmla="*/ 88182 w 324935"/>
                  <a:gd name="connsiteY34" fmla="*/ 521418 h 522617"/>
                  <a:gd name="connsiteX35" fmla="*/ 105365 w 324935"/>
                  <a:gd name="connsiteY35" fmla="*/ 522377 h 522617"/>
                  <a:gd name="connsiteX36" fmla="*/ 109056 w 324935"/>
                  <a:gd name="connsiteY36" fmla="*/ 522617 h 522617"/>
                  <a:gd name="connsiteX37" fmla="*/ 324936 w 324935"/>
                  <a:gd name="connsiteY37" fmla="*/ 522617 h 522617"/>
                  <a:gd name="connsiteX38" fmla="*/ 324936 w 324935"/>
                  <a:gd name="connsiteY38" fmla="*/ 430301 h 522617"/>
                  <a:gd name="connsiteX39" fmla="*/ 143754 w 324935"/>
                  <a:gd name="connsiteY39" fmla="*/ 430301 h 522617"/>
                  <a:gd name="connsiteX40" fmla="*/ 142590 w 324935"/>
                  <a:gd name="connsiteY40" fmla="*/ 430301 h 52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4935" h="522617">
                    <a:moveTo>
                      <a:pt x="101545" y="405773"/>
                    </a:moveTo>
                    <a:cubicBezTo>
                      <a:pt x="101545" y="405810"/>
                      <a:pt x="101545" y="405847"/>
                      <a:pt x="101582" y="405884"/>
                    </a:cubicBezTo>
                    <a:cubicBezTo>
                      <a:pt x="101545" y="405847"/>
                      <a:pt x="101545" y="405810"/>
                      <a:pt x="101545" y="405773"/>
                    </a:cubicBezTo>
                    <a:moveTo>
                      <a:pt x="105402" y="416385"/>
                    </a:moveTo>
                    <a:cubicBezTo>
                      <a:pt x="105088" y="415831"/>
                      <a:pt x="104682" y="415388"/>
                      <a:pt x="104405" y="414761"/>
                    </a:cubicBezTo>
                    <a:cubicBezTo>
                      <a:pt x="104682" y="415351"/>
                      <a:pt x="105070" y="415831"/>
                      <a:pt x="105402" y="416385"/>
                    </a:cubicBezTo>
                    <a:moveTo>
                      <a:pt x="110403" y="422678"/>
                    </a:moveTo>
                    <a:cubicBezTo>
                      <a:pt x="109924" y="422272"/>
                      <a:pt x="109370" y="421959"/>
                      <a:pt x="108927" y="421479"/>
                    </a:cubicBezTo>
                    <a:cubicBezTo>
                      <a:pt x="109370" y="421959"/>
                      <a:pt x="109924" y="422272"/>
                      <a:pt x="110403" y="422678"/>
                    </a:cubicBezTo>
                    <a:moveTo>
                      <a:pt x="142590" y="430319"/>
                    </a:moveTo>
                    <a:cubicBezTo>
                      <a:pt x="132606" y="430319"/>
                      <a:pt x="122418" y="430153"/>
                      <a:pt x="114464" y="425705"/>
                    </a:cubicBezTo>
                    <a:cubicBezTo>
                      <a:pt x="112157" y="424395"/>
                      <a:pt x="110163" y="422771"/>
                      <a:pt x="108466" y="420814"/>
                    </a:cubicBezTo>
                    <a:cubicBezTo>
                      <a:pt x="108300" y="420648"/>
                      <a:pt x="108226" y="420464"/>
                      <a:pt x="108115" y="420297"/>
                    </a:cubicBezTo>
                    <a:cubicBezTo>
                      <a:pt x="106527" y="418434"/>
                      <a:pt x="105180" y="416311"/>
                      <a:pt x="104091" y="413856"/>
                    </a:cubicBezTo>
                    <a:cubicBezTo>
                      <a:pt x="103981" y="413543"/>
                      <a:pt x="103889" y="413137"/>
                      <a:pt x="103778" y="412786"/>
                    </a:cubicBezTo>
                    <a:cubicBezTo>
                      <a:pt x="101710" y="407581"/>
                      <a:pt x="100603" y="401177"/>
                      <a:pt x="100603" y="393333"/>
                    </a:cubicBezTo>
                    <a:lnTo>
                      <a:pt x="100603" y="0"/>
                    </a:lnTo>
                    <a:lnTo>
                      <a:pt x="0" y="0"/>
                    </a:lnTo>
                    <a:lnTo>
                      <a:pt x="0" y="421165"/>
                    </a:lnTo>
                    <a:cubicBezTo>
                      <a:pt x="0" y="422088"/>
                      <a:pt x="203" y="422881"/>
                      <a:pt x="203" y="423786"/>
                    </a:cubicBezTo>
                    <a:cubicBezTo>
                      <a:pt x="314" y="431020"/>
                      <a:pt x="923" y="437665"/>
                      <a:pt x="1864" y="443958"/>
                    </a:cubicBezTo>
                    <a:cubicBezTo>
                      <a:pt x="2067" y="445268"/>
                      <a:pt x="2141" y="446708"/>
                      <a:pt x="2418" y="448018"/>
                    </a:cubicBezTo>
                    <a:cubicBezTo>
                      <a:pt x="3654" y="454902"/>
                      <a:pt x="5518" y="461067"/>
                      <a:pt x="7752" y="466825"/>
                    </a:cubicBezTo>
                    <a:cubicBezTo>
                      <a:pt x="8157" y="467821"/>
                      <a:pt x="8434" y="468929"/>
                      <a:pt x="8858" y="469926"/>
                    </a:cubicBezTo>
                    <a:cubicBezTo>
                      <a:pt x="11369" y="475776"/>
                      <a:pt x="14395" y="480944"/>
                      <a:pt x="17810" y="485669"/>
                    </a:cubicBezTo>
                    <a:cubicBezTo>
                      <a:pt x="18327" y="486425"/>
                      <a:pt x="18843" y="487256"/>
                      <a:pt x="19397" y="487976"/>
                    </a:cubicBezTo>
                    <a:cubicBezTo>
                      <a:pt x="23218" y="492866"/>
                      <a:pt x="27518" y="497130"/>
                      <a:pt x="32242" y="500821"/>
                    </a:cubicBezTo>
                    <a:cubicBezTo>
                      <a:pt x="32593" y="501134"/>
                      <a:pt x="32870" y="501577"/>
                      <a:pt x="33276" y="501855"/>
                    </a:cubicBezTo>
                    <a:cubicBezTo>
                      <a:pt x="33867" y="502334"/>
                      <a:pt x="34623" y="502611"/>
                      <a:pt x="35232" y="503054"/>
                    </a:cubicBezTo>
                    <a:cubicBezTo>
                      <a:pt x="38610" y="505472"/>
                      <a:pt x="42190" y="507631"/>
                      <a:pt x="45900" y="509532"/>
                    </a:cubicBezTo>
                    <a:cubicBezTo>
                      <a:pt x="47137" y="510123"/>
                      <a:pt x="48244" y="510805"/>
                      <a:pt x="49481" y="511359"/>
                    </a:cubicBezTo>
                    <a:cubicBezTo>
                      <a:pt x="53855" y="513389"/>
                      <a:pt x="58469" y="515013"/>
                      <a:pt x="63212" y="516416"/>
                    </a:cubicBezTo>
                    <a:cubicBezTo>
                      <a:pt x="64688" y="516859"/>
                      <a:pt x="66109" y="517339"/>
                      <a:pt x="67623" y="517726"/>
                    </a:cubicBezTo>
                    <a:cubicBezTo>
                      <a:pt x="72587" y="519000"/>
                      <a:pt x="77718" y="519959"/>
                      <a:pt x="82978" y="520661"/>
                    </a:cubicBezTo>
                    <a:cubicBezTo>
                      <a:pt x="84695" y="520901"/>
                      <a:pt x="86392" y="521215"/>
                      <a:pt x="88182" y="521418"/>
                    </a:cubicBezTo>
                    <a:cubicBezTo>
                      <a:pt x="93793" y="522008"/>
                      <a:pt x="99551" y="522285"/>
                      <a:pt x="105365" y="522377"/>
                    </a:cubicBezTo>
                    <a:cubicBezTo>
                      <a:pt x="106638" y="522414"/>
                      <a:pt x="107746" y="522617"/>
                      <a:pt x="109056" y="522617"/>
                    </a:cubicBezTo>
                    <a:lnTo>
                      <a:pt x="324936" y="522617"/>
                    </a:lnTo>
                    <a:lnTo>
                      <a:pt x="324936" y="430301"/>
                    </a:lnTo>
                    <a:lnTo>
                      <a:pt x="143754" y="430301"/>
                    </a:lnTo>
                    <a:lnTo>
                      <a:pt x="142590" y="43030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form: Shape 120">
                <a:extLst>
                  <a:ext uri="{FF2B5EF4-FFF2-40B4-BE49-F238E27FC236}">
                    <a16:creationId xmlns:a16="http://schemas.microsoft.com/office/drawing/2014/main" id="{36EDA648-4CA3-EC11-2F9A-350A6F0C1ECA}"/>
                  </a:ext>
                </a:extLst>
              </p:cNvPr>
              <p:cNvSpPr/>
              <p:nvPr/>
            </p:nvSpPr>
            <p:spPr>
              <a:xfrm>
                <a:off x="10837831" y="5064048"/>
                <a:ext cx="421755" cy="529095"/>
              </a:xfrm>
              <a:custGeom>
                <a:avLst/>
                <a:gdLst>
                  <a:gd name="connsiteX0" fmla="*/ 19895 w 421755"/>
                  <a:gd name="connsiteY0" fmla="*/ 112120 h 529095"/>
                  <a:gd name="connsiteX1" fmla="*/ 24067 w 421755"/>
                  <a:gd name="connsiteY1" fmla="*/ 99828 h 529095"/>
                  <a:gd name="connsiteX2" fmla="*/ 19895 w 421755"/>
                  <a:gd name="connsiteY2" fmla="*/ 112120 h 529095"/>
                  <a:gd name="connsiteX3" fmla="*/ 12014 w 421755"/>
                  <a:gd name="connsiteY3" fmla="*/ 140856 h 529095"/>
                  <a:gd name="connsiteX4" fmla="*/ 15596 w 421755"/>
                  <a:gd name="connsiteY4" fmla="*/ 125500 h 529095"/>
                  <a:gd name="connsiteX5" fmla="*/ 12014 w 421755"/>
                  <a:gd name="connsiteY5" fmla="*/ 140856 h 529095"/>
                  <a:gd name="connsiteX6" fmla="*/ 6570 w 421755"/>
                  <a:gd name="connsiteY6" fmla="*/ 171087 h 529095"/>
                  <a:gd name="connsiteX7" fmla="*/ 8877 w 421755"/>
                  <a:gd name="connsiteY7" fmla="*/ 155289 h 529095"/>
                  <a:gd name="connsiteX8" fmla="*/ 6570 w 421755"/>
                  <a:gd name="connsiteY8" fmla="*/ 171087 h 529095"/>
                  <a:gd name="connsiteX9" fmla="*/ 3119 w 421755"/>
                  <a:gd name="connsiteY9" fmla="*/ 200838 h 529095"/>
                  <a:gd name="connsiteX10" fmla="*/ 4042 w 421755"/>
                  <a:gd name="connsiteY10" fmla="*/ 189506 h 529095"/>
                  <a:gd name="connsiteX11" fmla="*/ 3119 w 421755"/>
                  <a:gd name="connsiteY11" fmla="*/ 200838 h 529095"/>
                  <a:gd name="connsiteX12" fmla="*/ 30470 w 421755"/>
                  <a:gd name="connsiteY12" fmla="*/ 85673 h 529095"/>
                  <a:gd name="connsiteX13" fmla="*/ 34254 w 421755"/>
                  <a:gd name="connsiteY13" fmla="*/ 77755 h 529095"/>
                  <a:gd name="connsiteX14" fmla="*/ 30470 w 421755"/>
                  <a:gd name="connsiteY14" fmla="*/ 85673 h 529095"/>
                  <a:gd name="connsiteX15" fmla="*/ 46158 w 421755"/>
                  <a:gd name="connsiteY15" fmla="*/ 58912 h 529095"/>
                  <a:gd name="connsiteX16" fmla="*/ 44921 w 421755"/>
                  <a:gd name="connsiteY16" fmla="*/ 60868 h 529095"/>
                  <a:gd name="connsiteX17" fmla="*/ 46158 w 421755"/>
                  <a:gd name="connsiteY17" fmla="*/ 58912 h 529095"/>
                  <a:gd name="connsiteX18" fmla="*/ 309008 w 421755"/>
                  <a:gd name="connsiteY18" fmla="*/ 11443 h 529095"/>
                  <a:gd name="connsiteX19" fmla="*/ 311629 w 421755"/>
                  <a:gd name="connsiteY19" fmla="*/ 12200 h 529095"/>
                  <a:gd name="connsiteX20" fmla="*/ 309008 w 421755"/>
                  <a:gd name="connsiteY20" fmla="*/ 11443 h 529095"/>
                  <a:gd name="connsiteX21" fmla="*/ 121643 w 421755"/>
                  <a:gd name="connsiteY21" fmla="*/ 521196 h 529095"/>
                  <a:gd name="connsiteX22" fmla="*/ 120443 w 421755"/>
                  <a:gd name="connsiteY22" fmla="*/ 520845 h 529095"/>
                  <a:gd name="connsiteX23" fmla="*/ 121643 w 421755"/>
                  <a:gd name="connsiteY23" fmla="*/ 521196 h 529095"/>
                  <a:gd name="connsiteX24" fmla="*/ 86558 w 421755"/>
                  <a:gd name="connsiteY24" fmla="*/ 508702 h 529095"/>
                  <a:gd name="connsiteX25" fmla="*/ 85008 w 421755"/>
                  <a:gd name="connsiteY25" fmla="*/ 507779 h 529095"/>
                  <a:gd name="connsiteX26" fmla="*/ 86558 w 421755"/>
                  <a:gd name="connsiteY26" fmla="*/ 508702 h 529095"/>
                  <a:gd name="connsiteX27" fmla="*/ 103556 w 421755"/>
                  <a:gd name="connsiteY27" fmla="*/ 515899 h 529095"/>
                  <a:gd name="connsiteX28" fmla="*/ 100087 w 421755"/>
                  <a:gd name="connsiteY28" fmla="*/ 514460 h 529095"/>
                  <a:gd name="connsiteX29" fmla="*/ 103556 w 421755"/>
                  <a:gd name="connsiteY29" fmla="*/ 515899 h 529095"/>
                  <a:gd name="connsiteX30" fmla="*/ 106971 w 421755"/>
                  <a:gd name="connsiteY30" fmla="*/ 13842 h 529095"/>
                  <a:gd name="connsiteX31" fmla="*/ 107045 w 421755"/>
                  <a:gd name="connsiteY31" fmla="*/ 13768 h 529095"/>
                  <a:gd name="connsiteX32" fmla="*/ 106971 w 421755"/>
                  <a:gd name="connsiteY32" fmla="*/ 13842 h 529095"/>
                  <a:gd name="connsiteX33" fmla="*/ 291863 w 421755"/>
                  <a:gd name="connsiteY33" fmla="*/ 412731 h 529095"/>
                  <a:gd name="connsiteX34" fmla="*/ 288964 w 421755"/>
                  <a:gd name="connsiteY34" fmla="*/ 415554 h 529095"/>
                  <a:gd name="connsiteX35" fmla="*/ 284111 w 421755"/>
                  <a:gd name="connsiteY35" fmla="*/ 419762 h 529095"/>
                  <a:gd name="connsiteX36" fmla="*/ 281453 w 421755"/>
                  <a:gd name="connsiteY36" fmla="*/ 421663 h 529095"/>
                  <a:gd name="connsiteX37" fmla="*/ 275916 w 421755"/>
                  <a:gd name="connsiteY37" fmla="*/ 425041 h 529095"/>
                  <a:gd name="connsiteX38" fmla="*/ 271653 w 421755"/>
                  <a:gd name="connsiteY38" fmla="*/ 427145 h 529095"/>
                  <a:gd name="connsiteX39" fmla="*/ 267390 w 421755"/>
                  <a:gd name="connsiteY39" fmla="*/ 428898 h 529095"/>
                  <a:gd name="connsiteX40" fmla="*/ 259398 w 421755"/>
                  <a:gd name="connsiteY40" fmla="*/ 431556 h 529095"/>
                  <a:gd name="connsiteX41" fmla="*/ 257811 w 421755"/>
                  <a:gd name="connsiteY41" fmla="*/ 431999 h 529095"/>
                  <a:gd name="connsiteX42" fmla="*/ 210914 w 421755"/>
                  <a:gd name="connsiteY42" fmla="*/ 436816 h 529095"/>
                  <a:gd name="connsiteX43" fmla="*/ 169222 w 421755"/>
                  <a:gd name="connsiteY43" fmla="*/ 433881 h 529095"/>
                  <a:gd name="connsiteX44" fmla="*/ 168872 w 421755"/>
                  <a:gd name="connsiteY44" fmla="*/ 433844 h 529095"/>
                  <a:gd name="connsiteX45" fmla="*/ 158297 w 421755"/>
                  <a:gd name="connsiteY45" fmla="*/ 431334 h 529095"/>
                  <a:gd name="connsiteX46" fmla="*/ 157134 w 421755"/>
                  <a:gd name="connsiteY46" fmla="*/ 431020 h 529095"/>
                  <a:gd name="connsiteX47" fmla="*/ 122216 w 421755"/>
                  <a:gd name="connsiteY47" fmla="*/ 406197 h 529095"/>
                  <a:gd name="connsiteX48" fmla="*/ 108540 w 421755"/>
                  <a:gd name="connsiteY48" fmla="*/ 372626 h 529095"/>
                  <a:gd name="connsiteX49" fmla="*/ 108540 w 421755"/>
                  <a:gd name="connsiteY49" fmla="*/ 372589 h 529095"/>
                  <a:gd name="connsiteX50" fmla="*/ 100622 w 421755"/>
                  <a:gd name="connsiteY50" fmla="*/ 268534 h 529095"/>
                  <a:gd name="connsiteX51" fmla="*/ 126756 w 421755"/>
                  <a:gd name="connsiteY51" fmla="*/ 118100 h 529095"/>
                  <a:gd name="connsiteX52" fmla="*/ 210914 w 421755"/>
                  <a:gd name="connsiteY52" fmla="*/ 92372 h 529095"/>
                  <a:gd name="connsiteX53" fmla="*/ 295830 w 421755"/>
                  <a:gd name="connsiteY53" fmla="*/ 119465 h 529095"/>
                  <a:gd name="connsiteX54" fmla="*/ 321170 w 421755"/>
                  <a:gd name="connsiteY54" fmla="*/ 268553 h 529095"/>
                  <a:gd name="connsiteX55" fmla="*/ 297694 w 421755"/>
                  <a:gd name="connsiteY55" fmla="*/ 405385 h 529095"/>
                  <a:gd name="connsiteX56" fmla="*/ 294594 w 421755"/>
                  <a:gd name="connsiteY56" fmla="*/ 409408 h 529095"/>
                  <a:gd name="connsiteX57" fmla="*/ 291863 w 421755"/>
                  <a:gd name="connsiteY57" fmla="*/ 412731 h 529095"/>
                  <a:gd name="connsiteX58" fmla="*/ 390306 w 421755"/>
                  <a:gd name="connsiteY58" fmla="*/ 81741 h 529095"/>
                  <a:gd name="connsiteX59" fmla="*/ 388590 w 421755"/>
                  <a:gd name="connsiteY59" fmla="*/ 78050 h 529095"/>
                  <a:gd name="connsiteX60" fmla="*/ 390306 w 421755"/>
                  <a:gd name="connsiteY60" fmla="*/ 81741 h 529095"/>
                  <a:gd name="connsiteX61" fmla="*/ 400882 w 421755"/>
                  <a:gd name="connsiteY61" fmla="*/ 107322 h 529095"/>
                  <a:gd name="connsiteX62" fmla="*/ 398575 w 421755"/>
                  <a:gd name="connsiteY62" fmla="*/ 100327 h 529095"/>
                  <a:gd name="connsiteX63" fmla="*/ 400882 w 421755"/>
                  <a:gd name="connsiteY63" fmla="*/ 107322 h 529095"/>
                  <a:gd name="connsiteX64" fmla="*/ 414650 w 421755"/>
                  <a:gd name="connsiteY64" fmla="*/ 165384 h 529095"/>
                  <a:gd name="connsiteX65" fmla="*/ 413265 w 421755"/>
                  <a:gd name="connsiteY65" fmla="*/ 155953 h 529095"/>
                  <a:gd name="connsiteX66" fmla="*/ 414650 w 421755"/>
                  <a:gd name="connsiteY66" fmla="*/ 165384 h 529095"/>
                  <a:gd name="connsiteX67" fmla="*/ 418267 w 421755"/>
                  <a:gd name="connsiteY67" fmla="*/ 194471 h 529095"/>
                  <a:gd name="connsiteX68" fmla="*/ 417953 w 421755"/>
                  <a:gd name="connsiteY68" fmla="*/ 189967 h 529095"/>
                  <a:gd name="connsiteX69" fmla="*/ 418267 w 421755"/>
                  <a:gd name="connsiteY69" fmla="*/ 194471 h 529095"/>
                  <a:gd name="connsiteX70" fmla="*/ 408928 w 421755"/>
                  <a:gd name="connsiteY70" fmla="*/ 135430 h 529095"/>
                  <a:gd name="connsiteX71" fmla="*/ 406825 w 421755"/>
                  <a:gd name="connsiteY71" fmla="*/ 126165 h 529095"/>
                  <a:gd name="connsiteX72" fmla="*/ 408928 w 421755"/>
                  <a:gd name="connsiteY72" fmla="*/ 135430 h 529095"/>
                  <a:gd name="connsiteX73" fmla="*/ 413690 w 421755"/>
                  <a:gd name="connsiteY73" fmla="*/ 375136 h 529095"/>
                  <a:gd name="connsiteX74" fmla="*/ 414170 w 421755"/>
                  <a:gd name="connsiteY74" fmla="*/ 371869 h 529095"/>
                  <a:gd name="connsiteX75" fmla="*/ 413690 w 421755"/>
                  <a:gd name="connsiteY75" fmla="*/ 375136 h 529095"/>
                  <a:gd name="connsiteX76" fmla="*/ 407489 w 421755"/>
                  <a:gd name="connsiteY76" fmla="*/ 403687 h 529095"/>
                  <a:gd name="connsiteX77" fmla="*/ 408412 w 421755"/>
                  <a:gd name="connsiteY77" fmla="*/ 399553 h 529095"/>
                  <a:gd name="connsiteX78" fmla="*/ 407489 w 421755"/>
                  <a:gd name="connsiteY78" fmla="*/ 403687 h 529095"/>
                  <a:gd name="connsiteX79" fmla="*/ 399534 w 421755"/>
                  <a:gd name="connsiteY79" fmla="*/ 428676 h 529095"/>
                  <a:gd name="connsiteX80" fmla="*/ 400457 w 421755"/>
                  <a:gd name="connsiteY80" fmla="*/ 425963 h 529095"/>
                  <a:gd name="connsiteX81" fmla="*/ 399534 w 421755"/>
                  <a:gd name="connsiteY81" fmla="*/ 428676 h 529095"/>
                  <a:gd name="connsiteX82" fmla="*/ 389863 w 421755"/>
                  <a:gd name="connsiteY82" fmla="*/ 450362 h 529095"/>
                  <a:gd name="connsiteX83" fmla="*/ 389900 w 421755"/>
                  <a:gd name="connsiteY83" fmla="*/ 450251 h 529095"/>
                  <a:gd name="connsiteX84" fmla="*/ 389863 w 421755"/>
                  <a:gd name="connsiteY84" fmla="*/ 450362 h 529095"/>
                  <a:gd name="connsiteX85" fmla="*/ 398187 w 421755"/>
                  <a:gd name="connsiteY85" fmla="*/ 432331 h 529095"/>
                  <a:gd name="connsiteX86" fmla="*/ 398814 w 421755"/>
                  <a:gd name="connsiteY86" fmla="*/ 430891 h 529095"/>
                  <a:gd name="connsiteX87" fmla="*/ 406806 w 421755"/>
                  <a:gd name="connsiteY87" fmla="*/ 406622 h 529095"/>
                  <a:gd name="connsiteX88" fmla="*/ 406843 w 421755"/>
                  <a:gd name="connsiteY88" fmla="*/ 406418 h 529095"/>
                  <a:gd name="connsiteX89" fmla="*/ 421755 w 421755"/>
                  <a:gd name="connsiteY89" fmla="*/ 268516 h 529095"/>
                  <a:gd name="connsiteX90" fmla="*/ 406160 w 421755"/>
                  <a:gd name="connsiteY90" fmla="*/ 123452 h 529095"/>
                  <a:gd name="connsiteX91" fmla="*/ 405846 w 421755"/>
                  <a:gd name="connsiteY91" fmla="*/ 122455 h 529095"/>
                  <a:gd name="connsiteX92" fmla="*/ 397855 w 421755"/>
                  <a:gd name="connsiteY92" fmla="*/ 98112 h 529095"/>
                  <a:gd name="connsiteX93" fmla="*/ 396748 w 421755"/>
                  <a:gd name="connsiteY93" fmla="*/ 95639 h 529095"/>
                  <a:gd name="connsiteX94" fmla="*/ 387797 w 421755"/>
                  <a:gd name="connsiteY94" fmla="*/ 76260 h 529095"/>
                  <a:gd name="connsiteX95" fmla="*/ 386117 w 421755"/>
                  <a:gd name="connsiteY95" fmla="*/ 73603 h 529095"/>
                  <a:gd name="connsiteX96" fmla="*/ 362844 w 421755"/>
                  <a:gd name="connsiteY96" fmla="*/ 42412 h 529095"/>
                  <a:gd name="connsiteX97" fmla="*/ 355812 w 421755"/>
                  <a:gd name="connsiteY97" fmla="*/ 36487 h 529095"/>
                  <a:gd name="connsiteX98" fmla="*/ 359780 w 421755"/>
                  <a:gd name="connsiteY98" fmla="*/ 40031 h 529095"/>
                  <a:gd name="connsiteX99" fmla="*/ 349758 w 421755"/>
                  <a:gd name="connsiteY99" fmla="*/ 31597 h 529095"/>
                  <a:gd name="connsiteX100" fmla="*/ 351420 w 421755"/>
                  <a:gd name="connsiteY100" fmla="*/ 32796 h 529095"/>
                  <a:gd name="connsiteX101" fmla="*/ 344850 w 421755"/>
                  <a:gd name="connsiteY101" fmla="*/ 28182 h 529095"/>
                  <a:gd name="connsiteX102" fmla="*/ 345772 w 421755"/>
                  <a:gd name="connsiteY102" fmla="*/ 28810 h 529095"/>
                  <a:gd name="connsiteX103" fmla="*/ 334348 w 421755"/>
                  <a:gd name="connsiteY103" fmla="*/ 21926 h 529095"/>
                  <a:gd name="connsiteX104" fmla="*/ 336821 w 421755"/>
                  <a:gd name="connsiteY104" fmla="*/ 23236 h 529095"/>
                  <a:gd name="connsiteX105" fmla="*/ 329826 w 421755"/>
                  <a:gd name="connsiteY105" fmla="*/ 19490 h 529095"/>
                  <a:gd name="connsiteX106" fmla="*/ 330270 w 421755"/>
                  <a:gd name="connsiteY106" fmla="*/ 19730 h 529095"/>
                  <a:gd name="connsiteX107" fmla="*/ 320322 w 421755"/>
                  <a:gd name="connsiteY107" fmla="*/ 15466 h 529095"/>
                  <a:gd name="connsiteX108" fmla="*/ 322831 w 421755"/>
                  <a:gd name="connsiteY108" fmla="*/ 16426 h 529095"/>
                  <a:gd name="connsiteX109" fmla="*/ 296181 w 421755"/>
                  <a:gd name="connsiteY109" fmla="*/ 7512 h 529095"/>
                  <a:gd name="connsiteX110" fmla="*/ 210896 w 421755"/>
                  <a:gd name="connsiteY110" fmla="*/ 0 h 529095"/>
                  <a:gd name="connsiteX111" fmla="*/ 60222 w 421755"/>
                  <a:gd name="connsiteY111" fmla="*/ 42393 h 529095"/>
                  <a:gd name="connsiteX112" fmla="*/ 35288 w 421755"/>
                  <a:gd name="connsiteY112" fmla="*/ 75614 h 529095"/>
                  <a:gd name="connsiteX113" fmla="*/ 35047 w 421755"/>
                  <a:gd name="connsiteY113" fmla="*/ 76057 h 529095"/>
                  <a:gd name="connsiteX114" fmla="*/ 0 w 421755"/>
                  <a:gd name="connsiteY114" fmla="*/ 268497 h 529095"/>
                  <a:gd name="connsiteX115" fmla="*/ 8434 w 421755"/>
                  <a:gd name="connsiteY115" fmla="*/ 380303 h 529095"/>
                  <a:gd name="connsiteX116" fmla="*/ 9265 w 421755"/>
                  <a:gd name="connsiteY116" fmla="*/ 384124 h 529095"/>
                  <a:gd name="connsiteX117" fmla="*/ 14710 w 421755"/>
                  <a:gd name="connsiteY117" fmla="*/ 408633 h 529095"/>
                  <a:gd name="connsiteX118" fmla="*/ 16702 w 421755"/>
                  <a:gd name="connsiteY118" fmla="*/ 414927 h 529095"/>
                  <a:gd name="connsiteX119" fmla="*/ 22756 w 421755"/>
                  <a:gd name="connsiteY119" fmla="*/ 433420 h 529095"/>
                  <a:gd name="connsiteX120" fmla="*/ 25709 w 421755"/>
                  <a:gd name="connsiteY120" fmla="*/ 440027 h 529095"/>
                  <a:gd name="connsiteX121" fmla="*/ 32593 w 421755"/>
                  <a:gd name="connsiteY121" fmla="*/ 454902 h 529095"/>
                  <a:gd name="connsiteX122" fmla="*/ 35657 w 421755"/>
                  <a:gd name="connsiteY122" fmla="*/ 459830 h 529095"/>
                  <a:gd name="connsiteX123" fmla="*/ 57066 w 421755"/>
                  <a:gd name="connsiteY123" fmla="*/ 487957 h 529095"/>
                  <a:gd name="connsiteX124" fmla="*/ 210933 w 421755"/>
                  <a:gd name="connsiteY124" fmla="*/ 529096 h 529095"/>
                  <a:gd name="connsiteX125" fmla="*/ 250558 w 421755"/>
                  <a:gd name="connsiteY125" fmla="*/ 527619 h 529095"/>
                  <a:gd name="connsiteX126" fmla="*/ 261927 w 421755"/>
                  <a:gd name="connsiteY126" fmla="*/ 526659 h 529095"/>
                  <a:gd name="connsiteX127" fmla="*/ 274772 w 421755"/>
                  <a:gd name="connsiteY127" fmla="*/ 525109 h 529095"/>
                  <a:gd name="connsiteX128" fmla="*/ 297252 w 421755"/>
                  <a:gd name="connsiteY128" fmla="*/ 520901 h 529095"/>
                  <a:gd name="connsiteX129" fmla="*/ 301478 w 421755"/>
                  <a:gd name="connsiteY129" fmla="*/ 519757 h 529095"/>
                  <a:gd name="connsiteX130" fmla="*/ 304431 w 421755"/>
                  <a:gd name="connsiteY130" fmla="*/ 518834 h 529095"/>
                  <a:gd name="connsiteX131" fmla="*/ 311869 w 421755"/>
                  <a:gd name="connsiteY131" fmla="*/ 516564 h 529095"/>
                  <a:gd name="connsiteX132" fmla="*/ 319103 w 421755"/>
                  <a:gd name="connsiteY132" fmla="*/ 514054 h 529095"/>
                  <a:gd name="connsiteX133" fmla="*/ 325582 w 421755"/>
                  <a:gd name="connsiteY133" fmla="*/ 511544 h 529095"/>
                  <a:gd name="connsiteX134" fmla="*/ 322167 w 421755"/>
                  <a:gd name="connsiteY134" fmla="*/ 512688 h 529095"/>
                  <a:gd name="connsiteX135" fmla="*/ 349168 w 421755"/>
                  <a:gd name="connsiteY135" fmla="*/ 498126 h 529095"/>
                  <a:gd name="connsiteX136" fmla="*/ 347618 w 421755"/>
                  <a:gd name="connsiteY136" fmla="*/ 499400 h 529095"/>
                  <a:gd name="connsiteX137" fmla="*/ 349685 w 421755"/>
                  <a:gd name="connsiteY137" fmla="*/ 497812 h 529095"/>
                  <a:gd name="connsiteX138" fmla="*/ 351346 w 421755"/>
                  <a:gd name="connsiteY138" fmla="*/ 496502 h 529095"/>
                  <a:gd name="connsiteX139" fmla="*/ 361441 w 421755"/>
                  <a:gd name="connsiteY139" fmla="*/ 487994 h 529095"/>
                  <a:gd name="connsiteX140" fmla="*/ 358729 w 421755"/>
                  <a:gd name="connsiteY140" fmla="*/ 490227 h 529095"/>
                  <a:gd name="connsiteX141" fmla="*/ 362420 w 421755"/>
                  <a:gd name="connsiteY141" fmla="*/ 487090 h 529095"/>
                  <a:gd name="connsiteX142" fmla="*/ 361423 w 421755"/>
                  <a:gd name="connsiteY142" fmla="*/ 488013 h 529095"/>
                  <a:gd name="connsiteX143" fmla="*/ 364727 w 421755"/>
                  <a:gd name="connsiteY143" fmla="*/ 485263 h 529095"/>
                  <a:gd name="connsiteX144" fmla="*/ 388443 w 421755"/>
                  <a:gd name="connsiteY144" fmla="*/ 453075 h 529095"/>
                  <a:gd name="connsiteX145" fmla="*/ 389033 w 421755"/>
                  <a:gd name="connsiteY145" fmla="*/ 452115 h 529095"/>
                  <a:gd name="connsiteX146" fmla="*/ 398187 w 421755"/>
                  <a:gd name="connsiteY146" fmla="*/ 432331 h 52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1755" h="529095">
                    <a:moveTo>
                      <a:pt x="19895" y="112120"/>
                    </a:moveTo>
                    <a:cubicBezTo>
                      <a:pt x="21242" y="108023"/>
                      <a:pt x="22554" y="103686"/>
                      <a:pt x="24067" y="99828"/>
                    </a:cubicBezTo>
                    <a:cubicBezTo>
                      <a:pt x="22572" y="103704"/>
                      <a:pt x="21242" y="107986"/>
                      <a:pt x="19895" y="112120"/>
                    </a:cubicBezTo>
                    <a:moveTo>
                      <a:pt x="12014" y="140856"/>
                    </a:moveTo>
                    <a:cubicBezTo>
                      <a:pt x="13215" y="135688"/>
                      <a:pt x="14284" y="130355"/>
                      <a:pt x="15596" y="125500"/>
                    </a:cubicBezTo>
                    <a:cubicBezTo>
                      <a:pt x="14284" y="130299"/>
                      <a:pt x="13215" y="135670"/>
                      <a:pt x="12014" y="140856"/>
                    </a:cubicBezTo>
                    <a:moveTo>
                      <a:pt x="6570" y="171087"/>
                    </a:moveTo>
                    <a:cubicBezTo>
                      <a:pt x="7327" y="165790"/>
                      <a:pt x="7955" y="160309"/>
                      <a:pt x="8877" y="155289"/>
                    </a:cubicBezTo>
                    <a:cubicBezTo>
                      <a:pt x="8010" y="160253"/>
                      <a:pt x="7327" y="165790"/>
                      <a:pt x="6570" y="171087"/>
                    </a:cubicBezTo>
                    <a:moveTo>
                      <a:pt x="3119" y="200838"/>
                    </a:moveTo>
                    <a:cubicBezTo>
                      <a:pt x="3433" y="197091"/>
                      <a:pt x="3636" y="193123"/>
                      <a:pt x="4042" y="189506"/>
                    </a:cubicBezTo>
                    <a:cubicBezTo>
                      <a:pt x="3636" y="193068"/>
                      <a:pt x="3433" y="197128"/>
                      <a:pt x="3119" y="200838"/>
                    </a:cubicBezTo>
                    <a:moveTo>
                      <a:pt x="30470" y="85673"/>
                    </a:moveTo>
                    <a:cubicBezTo>
                      <a:pt x="31782" y="83052"/>
                      <a:pt x="32888" y="80228"/>
                      <a:pt x="34254" y="77755"/>
                    </a:cubicBezTo>
                    <a:cubicBezTo>
                      <a:pt x="32907" y="80228"/>
                      <a:pt x="31745" y="83052"/>
                      <a:pt x="30470" y="85673"/>
                    </a:cubicBezTo>
                    <a:moveTo>
                      <a:pt x="46158" y="58912"/>
                    </a:moveTo>
                    <a:cubicBezTo>
                      <a:pt x="45715" y="59502"/>
                      <a:pt x="45365" y="60222"/>
                      <a:pt x="44921" y="60868"/>
                    </a:cubicBezTo>
                    <a:cubicBezTo>
                      <a:pt x="45346" y="60222"/>
                      <a:pt x="45715" y="59502"/>
                      <a:pt x="46158" y="58912"/>
                    </a:cubicBezTo>
                    <a:moveTo>
                      <a:pt x="309008" y="11443"/>
                    </a:moveTo>
                    <a:cubicBezTo>
                      <a:pt x="309875" y="11683"/>
                      <a:pt x="310798" y="11922"/>
                      <a:pt x="311629" y="12200"/>
                    </a:cubicBezTo>
                    <a:cubicBezTo>
                      <a:pt x="310798" y="11922"/>
                      <a:pt x="309875" y="11738"/>
                      <a:pt x="309008" y="11443"/>
                    </a:cubicBezTo>
                    <a:moveTo>
                      <a:pt x="121643" y="521196"/>
                    </a:moveTo>
                    <a:cubicBezTo>
                      <a:pt x="121256" y="521085"/>
                      <a:pt x="120850" y="520956"/>
                      <a:pt x="120443" y="520845"/>
                    </a:cubicBezTo>
                    <a:cubicBezTo>
                      <a:pt x="120850" y="520956"/>
                      <a:pt x="121256" y="521085"/>
                      <a:pt x="121643" y="521196"/>
                    </a:cubicBezTo>
                    <a:moveTo>
                      <a:pt x="86558" y="508702"/>
                    </a:moveTo>
                    <a:cubicBezTo>
                      <a:pt x="86005" y="508424"/>
                      <a:pt x="85562" y="508074"/>
                      <a:pt x="85008" y="507779"/>
                    </a:cubicBezTo>
                    <a:cubicBezTo>
                      <a:pt x="85562" y="508074"/>
                      <a:pt x="86005" y="508424"/>
                      <a:pt x="86558" y="508702"/>
                    </a:cubicBezTo>
                    <a:moveTo>
                      <a:pt x="103556" y="515899"/>
                    </a:moveTo>
                    <a:cubicBezTo>
                      <a:pt x="102357" y="515493"/>
                      <a:pt x="101286" y="514939"/>
                      <a:pt x="100087" y="514460"/>
                    </a:cubicBezTo>
                    <a:cubicBezTo>
                      <a:pt x="101286" y="514958"/>
                      <a:pt x="102357" y="515512"/>
                      <a:pt x="103556" y="515899"/>
                    </a:cubicBezTo>
                    <a:moveTo>
                      <a:pt x="106971" y="13842"/>
                    </a:moveTo>
                    <a:cubicBezTo>
                      <a:pt x="107008" y="13805"/>
                      <a:pt x="107045" y="13805"/>
                      <a:pt x="107045" y="13768"/>
                    </a:cubicBezTo>
                    <a:cubicBezTo>
                      <a:pt x="107045" y="13805"/>
                      <a:pt x="107008" y="13805"/>
                      <a:pt x="106971" y="13842"/>
                    </a:cubicBezTo>
                    <a:moveTo>
                      <a:pt x="291863" y="412731"/>
                    </a:moveTo>
                    <a:cubicBezTo>
                      <a:pt x="290940" y="413727"/>
                      <a:pt x="289961" y="414595"/>
                      <a:pt x="288964" y="415554"/>
                    </a:cubicBezTo>
                    <a:cubicBezTo>
                      <a:pt x="287414" y="417031"/>
                      <a:pt x="285828" y="418452"/>
                      <a:pt x="284111" y="419762"/>
                    </a:cubicBezTo>
                    <a:cubicBezTo>
                      <a:pt x="283280" y="420390"/>
                      <a:pt x="282357" y="421036"/>
                      <a:pt x="281453" y="421663"/>
                    </a:cubicBezTo>
                    <a:cubicBezTo>
                      <a:pt x="279700" y="422863"/>
                      <a:pt x="277836" y="423970"/>
                      <a:pt x="275916" y="425041"/>
                    </a:cubicBezTo>
                    <a:cubicBezTo>
                      <a:pt x="274569" y="425761"/>
                      <a:pt x="273129" y="426480"/>
                      <a:pt x="271653" y="427145"/>
                    </a:cubicBezTo>
                    <a:cubicBezTo>
                      <a:pt x="270306" y="427772"/>
                      <a:pt x="268830" y="428344"/>
                      <a:pt x="267390" y="428898"/>
                    </a:cubicBezTo>
                    <a:cubicBezTo>
                      <a:pt x="264880" y="429858"/>
                      <a:pt x="262259" y="430762"/>
                      <a:pt x="259398" y="431556"/>
                    </a:cubicBezTo>
                    <a:cubicBezTo>
                      <a:pt x="258882" y="431722"/>
                      <a:pt x="258328" y="431869"/>
                      <a:pt x="257811" y="431999"/>
                    </a:cubicBezTo>
                    <a:cubicBezTo>
                      <a:pt x="245834" y="435099"/>
                      <a:pt x="230717" y="436816"/>
                      <a:pt x="210914" y="436816"/>
                    </a:cubicBezTo>
                    <a:cubicBezTo>
                      <a:pt x="195246" y="436816"/>
                      <a:pt x="181404" y="436096"/>
                      <a:pt x="169222" y="433881"/>
                    </a:cubicBezTo>
                    <a:cubicBezTo>
                      <a:pt x="169112" y="433881"/>
                      <a:pt x="168983" y="433881"/>
                      <a:pt x="168872" y="433844"/>
                    </a:cubicBezTo>
                    <a:cubicBezTo>
                      <a:pt x="165181" y="433162"/>
                      <a:pt x="161674" y="432294"/>
                      <a:pt x="158297" y="431334"/>
                    </a:cubicBezTo>
                    <a:cubicBezTo>
                      <a:pt x="157890" y="431224"/>
                      <a:pt x="157503" y="431131"/>
                      <a:pt x="157134" y="431020"/>
                    </a:cubicBezTo>
                    <a:cubicBezTo>
                      <a:pt x="142424" y="426573"/>
                      <a:pt x="130798" y="418932"/>
                      <a:pt x="122216" y="406197"/>
                    </a:cubicBezTo>
                    <a:cubicBezTo>
                      <a:pt x="116401" y="397560"/>
                      <a:pt x="111917" y="386745"/>
                      <a:pt x="108540" y="372626"/>
                    </a:cubicBezTo>
                    <a:lnTo>
                      <a:pt x="108540" y="372589"/>
                    </a:lnTo>
                    <a:cubicBezTo>
                      <a:pt x="103003" y="349002"/>
                      <a:pt x="100622" y="316058"/>
                      <a:pt x="100622" y="268534"/>
                    </a:cubicBezTo>
                    <a:cubicBezTo>
                      <a:pt x="100622" y="186866"/>
                      <a:pt x="108410" y="141890"/>
                      <a:pt x="126756" y="118100"/>
                    </a:cubicBezTo>
                    <a:cubicBezTo>
                      <a:pt x="145101" y="94273"/>
                      <a:pt x="174446" y="92372"/>
                      <a:pt x="210914" y="92372"/>
                    </a:cubicBezTo>
                    <a:cubicBezTo>
                      <a:pt x="252920" y="92372"/>
                      <a:pt x="278888" y="96673"/>
                      <a:pt x="295830" y="119465"/>
                    </a:cubicBezTo>
                    <a:cubicBezTo>
                      <a:pt x="313566" y="143329"/>
                      <a:pt x="321170" y="187919"/>
                      <a:pt x="321170" y="268553"/>
                    </a:cubicBezTo>
                    <a:cubicBezTo>
                      <a:pt x="321170" y="340789"/>
                      <a:pt x="314139" y="381725"/>
                      <a:pt x="297694" y="405385"/>
                    </a:cubicBezTo>
                    <a:cubicBezTo>
                      <a:pt x="296734" y="406769"/>
                      <a:pt x="295628" y="408098"/>
                      <a:pt x="294594" y="409408"/>
                    </a:cubicBezTo>
                    <a:cubicBezTo>
                      <a:pt x="293689" y="410498"/>
                      <a:pt x="292803" y="411697"/>
                      <a:pt x="291863" y="412731"/>
                    </a:cubicBezTo>
                    <a:moveTo>
                      <a:pt x="390306" y="81741"/>
                    </a:moveTo>
                    <a:cubicBezTo>
                      <a:pt x="389716" y="80542"/>
                      <a:pt x="389199" y="79195"/>
                      <a:pt x="388590" y="78050"/>
                    </a:cubicBezTo>
                    <a:cubicBezTo>
                      <a:pt x="389199" y="79195"/>
                      <a:pt x="389716" y="80542"/>
                      <a:pt x="390306" y="81741"/>
                    </a:cubicBezTo>
                    <a:moveTo>
                      <a:pt x="400882" y="107322"/>
                    </a:moveTo>
                    <a:cubicBezTo>
                      <a:pt x="400088" y="105015"/>
                      <a:pt x="399405" y="102504"/>
                      <a:pt x="398575" y="100327"/>
                    </a:cubicBezTo>
                    <a:cubicBezTo>
                      <a:pt x="399405" y="102504"/>
                      <a:pt x="400088" y="105015"/>
                      <a:pt x="400882" y="107322"/>
                    </a:cubicBezTo>
                    <a:moveTo>
                      <a:pt x="414650" y="165384"/>
                    </a:moveTo>
                    <a:cubicBezTo>
                      <a:pt x="414133" y="162320"/>
                      <a:pt x="413820" y="158943"/>
                      <a:pt x="413265" y="155953"/>
                    </a:cubicBezTo>
                    <a:cubicBezTo>
                      <a:pt x="413820" y="158943"/>
                      <a:pt x="414133" y="162283"/>
                      <a:pt x="414650" y="165384"/>
                    </a:cubicBezTo>
                    <a:moveTo>
                      <a:pt x="418267" y="194471"/>
                    </a:moveTo>
                    <a:cubicBezTo>
                      <a:pt x="418101" y="193031"/>
                      <a:pt x="418064" y="191407"/>
                      <a:pt x="417953" y="189967"/>
                    </a:cubicBezTo>
                    <a:cubicBezTo>
                      <a:pt x="418064" y="191407"/>
                      <a:pt x="418156" y="192994"/>
                      <a:pt x="418267" y="194471"/>
                    </a:cubicBezTo>
                    <a:moveTo>
                      <a:pt x="408928" y="135430"/>
                    </a:moveTo>
                    <a:cubicBezTo>
                      <a:pt x="408172" y="132403"/>
                      <a:pt x="407581" y="129063"/>
                      <a:pt x="406825" y="126165"/>
                    </a:cubicBezTo>
                    <a:cubicBezTo>
                      <a:pt x="407563" y="129118"/>
                      <a:pt x="408172" y="132366"/>
                      <a:pt x="408928" y="135430"/>
                    </a:cubicBezTo>
                    <a:moveTo>
                      <a:pt x="413690" y="375136"/>
                    </a:moveTo>
                    <a:cubicBezTo>
                      <a:pt x="413893" y="374102"/>
                      <a:pt x="413967" y="372940"/>
                      <a:pt x="414170" y="371869"/>
                    </a:cubicBezTo>
                    <a:cubicBezTo>
                      <a:pt x="413967" y="372940"/>
                      <a:pt x="413893" y="374102"/>
                      <a:pt x="413690" y="375136"/>
                    </a:cubicBezTo>
                    <a:moveTo>
                      <a:pt x="407489" y="403687"/>
                    </a:moveTo>
                    <a:cubicBezTo>
                      <a:pt x="407840" y="402377"/>
                      <a:pt x="408079" y="400864"/>
                      <a:pt x="408412" y="399553"/>
                    </a:cubicBezTo>
                    <a:cubicBezTo>
                      <a:pt x="408079" y="400919"/>
                      <a:pt x="407840" y="402377"/>
                      <a:pt x="407489" y="403687"/>
                    </a:cubicBezTo>
                    <a:moveTo>
                      <a:pt x="399534" y="428676"/>
                    </a:moveTo>
                    <a:cubicBezTo>
                      <a:pt x="399848" y="427846"/>
                      <a:pt x="400125" y="426849"/>
                      <a:pt x="400457" y="425963"/>
                    </a:cubicBezTo>
                    <a:cubicBezTo>
                      <a:pt x="400125" y="426849"/>
                      <a:pt x="399848" y="427846"/>
                      <a:pt x="399534" y="428676"/>
                    </a:cubicBezTo>
                    <a:moveTo>
                      <a:pt x="389863" y="450362"/>
                    </a:moveTo>
                    <a:cubicBezTo>
                      <a:pt x="389900" y="450325"/>
                      <a:pt x="389900" y="450288"/>
                      <a:pt x="389900" y="450251"/>
                    </a:cubicBezTo>
                    <a:cubicBezTo>
                      <a:pt x="389900" y="450270"/>
                      <a:pt x="389900" y="450307"/>
                      <a:pt x="389863" y="450362"/>
                    </a:cubicBezTo>
                    <a:moveTo>
                      <a:pt x="398187" y="432331"/>
                    </a:moveTo>
                    <a:cubicBezTo>
                      <a:pt x="398390" y="431851"/>
                      <a:pt x="398630" y="431408"/>
                      <a:pt x="398814" y="430891"/>
                    </a:cubicBezTo>
                    <a:cubicBezTo>
                      <a:pt x="401749" y="423343"/>
                      <a:pt x="404425" y="415222"/>
                      <a:pt x="406806" y="406622"/>
                    </a:cubicBezTo>
                    <a:cubicBezTo>
                      <a:pt x="406806" y="406548"/>
                      <a:pt x="406843" y="406511"/>
                      <a:pt x="406843" y="406418"/>
                    </a:cubicBezTo>
                    <a:cubicBezTo>
                      <a:pt x="416828" y="370190"/>
                      <a:pt x="421755" y="324788"/>
                      <a:pt x="421755" y="268516"/>
                    </a:cubicBezTo>
                    <a:cubicBezTo>
                      <a:pt x="421755" y="209051"/>
                      <a:pt x="416588" y="161324"/>
                      <a:pt x="406160" y="123452"/>
                    </a:cubicBezTo>
                    <a:cubicBezTo>
                      <a:pt x="406086" y="123102"/>
                      <a:pt x="405957" y="122824"/>
                      <a:pt x="405846" y="122455"/>
                    </a:cubicBezTo>
                    <a:cubicBezTo>
                      <a:pt x="403465" y="113855"/>
                      <a:pt x="400790" y="105716"/>
                      <a:pt x="397855" y="98112"/>
                    </a:cubicBezTo>
                    <a:cubicBezTo>
                      <a:pt x="397504" y="97245"/>
                      <a:pt x="397099" y="96525"/>
                      <a:pt x="396748" y="95639"/>
                    </a:cubicBezTo>
                    <a:cubicBezTo>
                      <a:pt x="393961" y="88829"/>
                      <a:pt x="391063" y="82277"/>
                      <a:pt x="387797" y="76260"/>
                    </a:cubicBezTo>
                    <a:cubicBezTo>
                      <a:pt x="387279" y="75300"/>
                      <a:pt x="386652" y="74507"/>
                      <a:pt x="386117" y="73603"/>
                    </a:cubicBezTo>
                    <a:cubicBezTo>
                      <a:pt x="379307" y="61662"/>
                      <a:pt x="371685" y="51123"/>
                      <a:pt x="362844" y="42412"/>
                    </a:cubicBezTo>
                    <a:cubicBezTo>
                      <a:pt x="360648" y="40271"/>
                      <a:pt x="358156" y="38481"/>
                      <a:pt x="355812" y="36487"/>
                    </a:cubicBezTo>
                    <a:cubicBezTo>
                      <a:pt x="357160" y="37632"/>
                      <a:pt x="358470" y="38831"/>
                      <a:pt x="359780" y="40031"/>
                    </a:cubicBezTo>
                    <a:cubicBezTo>
                      <a:pt x="356550" y="37041"/>
                      <a:pt x="353210" y="34180"/>
                      <a:pt x="349758" y="31597"/>
                    </a:cubicBezTo>
                    <a:cubicBezTo>
                      <a:pt x="350276" y="32003"/>
                      <a:pt x="350903" y="32353"/>
                      <a:pt x="351420" y="32796"/>
                    </a:cubicBezTo>
                    <a:cubicBezTo>
                      <a:pt x="349279" y="31172"/>
                      <a:pt x="347046" y="29659"/>
                      <a:pt x="344850" y="28182"/>
                    </a:cubicBezTo>
                    <a:cubicBezTo>
                      <a:pt x="345126" y="28385"/>
                      <a:pt x="345440" y="28625"/>
                      <a:pt x="345772" y="28810"/>
                    </a:cubicBezTo>
                    <a:cubicBezTo>
                      <a:pt x="342081" y="26300"/>
                      <a:pt x="338297" y="23993"/>
                      <a:pt x="334348" y="21926"/>
                    </a:cubicBezTo>
                    <a:cubicBezTo>
                      <a:pt x="335178" y="22369"/>
                      <a:pt x="336009" y="22756"/>
                      <a:pt x="336821" y="23236"/>
                    </a:cubicBezTo>
                    <a:cubicBezTo>
                      <a:pt x="334551" y="21926"/>
                      <a:pt x="332207" y="20653"/>
                      <a:pt x="329826" y="19490"/>
                    </a:cubicBezTo>
                    <a:cubicBezTo>
                      <a:pt x="329992" y="19563"/>
                      <a:pt x="330140" y="19656"/>
                      <a:pt x="330270" y="19730"/>
                    </a:cubicBezTo>
                    <a:cubicBezTo>
                      <a:pt x="327040" y="18142"/>
                      <a:pt x="323662" y="16832"/>
                      <a:pt x="320322" y="15466"/>
                    </a:cubicBezTo>
                    <a:cubicBezTo>
                      <a:pt x="321115" y="15780"/>
                      <a:pt x="322037" y="16094"/>
                      <a:pt x="322831" y="16426"/>
                    </a:cubicBezTo>
                    <a:cubicBezTo>
                      <a:pt x="314526" y="12919"/>
                      <a:pt x="305815" y="9782"/>
                      <a:pt x="296181" y="7512"/>
                    </a:cubicBezTo>
                    <a:cubicBezTo>
                      <a:pt x="273868" y="2270"/>
                      <a:pt x="248324" y="0"/>
                      <a:pt x="210896" y="0"/>
                    </a:cubicBezTo>
                    <a:cubicBezTo>
                      <a:pt x="146743" y="0"/>
                      <a:pt x="96543" y="7198"/>
                      <a:pt x="60222" y="42393"/>
                    </a:cubicBezTo>
                    <a:cubicBezTo>
                      <a:pt x="50717" y="51658"/>
                      <a:pt x="42523" y="62806"/>
                      <a:pt x="35288" y="75614"/>
                    </a:cubicBezTo>
                    <a:cubicBezTo>
                      <a:pt x="35214" y="75780"/>
                      <a:pt x="35121" y="75891"/>
                      <a:pt x="35047" y="76057"/>
                    </a:cubicBezTo>
                    <a:cubicBezTo>
                      <a:pt x="11350" y="118506"/>
                      <a:pt x="0" y="180942"/>
                      <a:pt x="0" y="268497"/>
                    </a:cubicBezTo>
                    <a:cubicBezTo>
                      <a:pt x="0" y="311979"/>
                      <a:pt x="2823" y="348965"/>
                      <a:pt x="8434" y="380303"/>
                    </a:cubicBezTo>
                    <a:cubicBezTo>
                      <a:pt x="8675" y="381614"/>
                      <a:pt x="8988" y="382814"/>
                      <a:pt x="9265" y="384124"/>
                    </a:cubicBezTo>
                    <a:cubicBezTo>
                      <a:pt x="10889" y="392669"/>
                      <a:pt x="12643" y="400956"/>
                      <a:pt x="14710" y="408633"/>
                    </a:cubicBezTo>
                    <a:cubicBezTo>
                      <a:pt x="15300" y="410867"/>
                      <a:pt x="16057" y="412768"/>
                      <a:pt x="16702" y="414927"/>
                    </a:cubicBezTo>
                    <a:cubicBezTo>
                      <a:pt x="18567" y="421331"/>
                      <a:pt x="20523" y="427661"/>
                      <a:pt x="22756" y="433420"/>
                    </a:cubicBezTo>
                    <a:cubicBezTo>
                      <a:pt x="23623" y="435764"/>
                      <a:pt x="24750" y="437794"/>
                      <a:pt x="25709" y="440027"/>
                    </a:cubicBezTo>
                    <a:cubicBezTo>
                      <a:pt x="27906" y="445158"/>
                      <a:pt x="30083" y="450288"/>
                      <a:pt x="32593" y="454902"/>
                    </a:cubicBezTo>
                    <a:cubicBezTo>
                      <a:pt x="33553" y="456656"/>
                      <a:pt x="34660" y="458132"/>
                      <a:pt x="35657" y="459830"/>
                    </a:cubicBezTo>
                    <a:cubicBezTo>
                      <a:pt x="41987" y="470535"/>
                      <a:pt x="48945" y="480113"/>
                      <a:pt x="57066" y="487957"/>
                    </a:cubicBezTo>
                    <a:cubicBezTo>
                      <a:pt x="92428" y="522211"/>
                      <a:pt x="142148" y="529096"/>
                      <a:pt x="210933" y="529096"/>
                    </a:cubicBezTo>
                    <a:cubicBezTo>
                      <a:pt x="224185" y="529096"/>
                      <a:pt x="237418" y="528579"/>
                      <a:pt x="250558" y="527619"/>
                    </a:cubicBezTo>
                    <a:cubicBezTo>
                      <a:pt x="254378" y="527342"/>
                      <a:pt x="258199" y="527028"/>
                      <a:pt x="261927" y="526659"/>
                    </a:cubicBezTo>
                    <a:cubicBezTo>
                      <a:pt x="266264" y="526216"/>
                      <a:pt x="270564" y="525736"/>
                      <a:pt x="274772" y="525109"/>
                    </a:cubicBezTo>
                    <a:cubicBezTo>
                      <a:pt x="282524" y="524002"/>
                      <a:pt x="290054" y="522636"/>
                      <a:pt x="297252" y="520901"/>
                    </a:cubicBezTo>
                    <a:cubicBezTo>
                      <a:pt x="298691" y="520550"/>
                      <a:pt x="300075" y="520107"/>
                      <a:pt x="301478" y="519757"/>
                    </a:cubicBezTo>
                    <a:cubicBezTo>
                      <a:pt x="302475" y="519480"/>
                      <a:pt x="303435" y="519129"/>
                      <a:pt x="304431" y="518834"/>
                    </a:cubicBezTo>
                    <a:cubicBezTo>
                      <a:pt x="307052" y="518114"/>
                      <a:pt x="309433" y="517320"/>
                      <a:pt x="311869" y="516564"/>
                    </a:cubicBezTo>
                    <a:cubicBezTo>
                      <a:pt x="314286" y="515770"/>
                      <a:pt x="316759" y="514976"/>
                      <a:pt x="319103" y="514054"/>
                    </a:cubicBezTo>
                    <a:cubicBezTo>
                      <a:pt x="321299" y="513223"/>
                      <a:pt x="323551" y="512430"/>
                      <a:pt x="325582" y="511544"/>
                    </a:cubicBezTo>
                    <a:cubicBezTo>
                      <a:pt x="324474" y="512024"/>
                      <a:pt x="323275" y="512263"/>
                      <a:pt x="322167" y="512688"/>
                    </a:cubicBezTo>
                    <a:cubicBezTo>
                      <a:pt x="331746" y="508757"/>
                      <a:pt x="340826" y="504051"/>
                      <a:pt x="349168" y="498126"/>
                    </a:cubicBezTo>
                    <a:cubicBezTo>
                      <a:pt x="348615" y="498532"/>
                      <a:pt x="348171" y="499049"/>
                      <a:pt x="347618" y="499400"/>
                    </a:cubicBezTo>
                    <a:cubicBezTo>
                      <a:pt x="348374" y="498883"/>
                      <a:pt x="348965" y="498329"/>
                      <a:pt x="349685" y="497812"/>
                    </a:cubicBezTo>
                    <a:cubicBezTo>
                      <a:pt x="350239" y="497406"/>
                      <a:pt x="350792" y="496945"/>
                      <a:pt x="351346" y="496502"/>
                    </a:cubicBezTo>
                    <a:cubicBezTo>
                      <a:pt x="355000" y="493715"/>
                      <a:pt x="358378" y="490891"/>
                      <a:pt x="361441" y="487994"/>
                    </a:cubicBezTo>
                    <a:cubicBezTo>
                      <a:pt x="360574" y="488788"/>
                      <a:pt x="359614" y="489470"/>
                      <a:pt x="358729" y="490227"/>
                    </a:cubicBezTo>
                    <a:cubicBezTo>
                      <a:pt x="359965" y="489157"/>
                      <a:pt x="361238" y="488197"/>
                      <a:pt x="362420" y="487090"/>
                    </a:cubicBezTo>
                    <a:cubicBezTo>
                      <a:pt x="362106" y="487403"/>
                      <a:pt x="361737" y="487680"/>
                      <a:pt x="361423" y="488013"/>
                    </a:cubicBezTo>
                    <a:cubicBezTo>
                      <a:pt x="362494" y="487016"/>
                      <a:pt x="363693" y="486296"/>
                      <a:pt x="364727" y="485263"/>
                    </a:cubicBezTo>
                    <a:cubicBezTo>
                      <a:pt x="373788" y="476274"/>
                      <a:pt x="381595" y="465496"/>
                      <a:pt x="388443" y="453075"/>
                    </a:cubicBezTo>
                    <a:cubicBezTo>
                      <a:pt x="388646" y="452762"/>
                      <a:pt x="388848" y="452485"/>
                      <a:pt x="389033" y="452115"/>
                    </a:cubicBezTo>
                    <a:cubicBezTo>
                      <a:pt x="392374" y="446025"/>
                      <a:pt x="395364" y="439344"/>
                      <a:pt x="398187" y="43233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form: Shape 121">
                <a:extLst>
                  <a:ext uri="{FF2B5EF4-FFF2-40B4-BE49-F238E27FC236}">
                    <a16:creationId xmlns:a16="http://schemas.microsoft.com/office/drawing/2014/main" id="{960F3D84-AFE6-116D-A336-6243C8C31B10}"/>
                  </a:ext>
                </a:extLst>
              </p:cNvPr>
              <p:cNvSpPr/>
              <p:nvPr/>
            </p:nvSpPr>
            <p:spPr>
              <a:xfrm>
                <a:off x="11189269" y="5096845"/>
                <a:ext cx="4374" cy="3691"/>
              </a:xfrm>
              <a:custGeom>
                <a:avLst/>
                <a:gdLst>
                  <a:gd name="connsiteX0" fmla="*/ 0 w 4374"/>
                  <a:gd name="connsiteY0" fmla="*/ 0 h 3691"/>
                  <a:gd name="connsiteX1" fmla="*/ 4374 w 4374"/>
                  <a:gd name="connsiteY1" fmla="*/ 3691 h 3691"/>
                  <a:gd name="connsiteX2" fmla="*/ 0 w 4374"/>
                  <a:gd name="connsiteY2" fmla="*/ 0 h 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74" h="3691">
                    <a:moveTo>
                      <a:pt x="0" y="0"/>
                    </a:moveTo>
                    <a:cubicBezTo>
                      <a:pt x="1513" y="1144"/>
                      <a:pt x="2934" y="2473"/>
                      <a:pt x="4374" y="3691"/>
                    </a:cubicBezTo>
                    <a:cubicBezTo>
                      <a:pt x="2934" y="2473"/>
                      <a:pt x="1495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Freeform: Shape 122">
                <a:extLst>
                  <a:ext uri="{FF2B5EF4-FFF2-40B4-BE49-F238E27FC236}">
                    <a16:creationId xmlns:a16="http://schemas.microsoft.com/office/drawing/2014/main" id="{A4ABFC52-3046-9A7F-8C64-DCB68CCBD00C}"/>
                  </a:ext>
                </a:extLst>
              </p:cNvPr>
              <p:cNvSpPr/>
              <p:nvPr/>
            </p:nvSpPr>
            <p:spPr>
              <a:xfrm>
                <a:off x="11174689" y="5087303"/>
                <a:ext cx="7991" cy="4927"/>
              </a:xfrm>
              <a:custGeom>
                <a:avLst/>
                <a:gdLst>
                  <a:gd name="connsiteX0" fmla="*/ 0 w 7991"/>
                  <a:gd name="connsiteY0" fmla="*/ 0 h 4927"/>
                  <a:gd name="connsiteX1" fmla="*/ 7992 w 7991"/>
                  <a:gd name="connsiteY1" fmla="*/ 4928 h 4927"/>
                  <a:gd name="connsiteX2" fmla="*/ 0 w 7991"/>
                  <a:gd name="connsiteY2" fmla="*/ 0 h 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91" h="4927">
                    <a:moveTo>
                      <a:pt x="0" y="0"/>
                    </a:moveTo>
                    <a:cubicBezTo>
                      <a:pt x="2749" y="1550"/>
                      <a:pt x="5408" y="3230"/>
                      <a:pt x="7992" y="4928"/>
                    </a:cubicBezTo>
                    <a:cubicBezTo>
                      <a:pt x="5500" y="3211"/>
                      <a:pt x="2786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" name="Freeform: Shape 123">
                <a:extLst>
                  <a:ext uri="{FF2B5EF4-FFF2-40B4-BE49-F238E27FC236}">
                    <a16:creationId xmlns:a16="http://schemas.microsoft.com/office/drawing/2014/main" id="{501E6224-166E-81E0-5187-CF920424DD19}"/>
                  </a:ext>
                </a:extLst>
              </p:cNvPr>
              <p:cNvSpPr/>
              <p:nvPr/>
            </p:nvSpPr>
            <p:spPr>
              <a:xfrm>
                <a:off x="11160699" y="5080511"/>
                <a:ext cx="6957" cy="3063"/>
              </a:xfrm>
              <a:custGeom>
                <a:avLst/>
                <a:gdLst>
                  <a:gd name="connsiteX0" fmla="*/ 0 w 6957"/>
                  <a:gd name="connsiteY0" fmla="*/ 0 h 3063"/>
                  <a:gd name="connsiteX1" fmla="*/ 6958 w 6957"/>
                  <a:gd name="connsiteY1" fmla="*/ 3064 h 3063"/>
                  <a:gd name="connsiteX2" fmla="*/ 0 w 6957"/>
                  <a:gd name="connsiteY2" fmla="*/ 0 h 3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57" h="3063">
                    <a:moveTo>
                      <a:pt x="0" y="0"/>
                    </a:moveTo>
                    <a:cubicBezTo>
                      <a:pt x="2344" y="996"/>
                      <a:pt x="4725" y="1956"/>
                      <a:pt x="6958" y="3064"/>
                    </a:cubicBezTo>
                    <a:cubicBezTo>
                      <a:pt x="4762" y="1993"/>
                      <a:pt x="2381" y="996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" name="Freeform: Shape 124">
                <a:extLst>
                  <a:ext uri="{FF2B5EF4-FFF2-40B4-BE49-F238E27FC236}">
                    <a16:creationId xmlns:a16="http://schemas.microsoft.com/office/drawing/2014/main" id="{AE3BBD00-C9DE-D957-135A-E62D8383E29C}"/>
                  </a:ext>
                </a:extLst>
              </p:cNvPr>
              <p:cNvSpPr/>
              <p:nvPr/>
            </p:nvSpPr>
            <p:spPr>
              <a:xfrm>
                <a:off x="11316523" y="5061963"/>
                <a:ext cx="380856" cy="532122"/>
              </a:xfrm>
              <a:custGeom>
                <a:avLst/>
                <a:gdLst>
                  <a:gd name="connsiteX0" fmla="*/ 156839 w 380856"/>
                  <a:gd name="connsiteY0" fmla="*/ 531605 h 532122"/>
                  <a:gd name="connsiteX1" fmla="*/ 167377 w 380856"/>
                  <a:gd name="connsiteY1" fmla="*/ 531771 h 532122"/>
                  <a:gd name="connsiteX2" fmla="*/ 160898 w 380856"/>
                  <a:gd name="connsiteY2" fmla="*/ 531882 h 532122"/>
                  <a:gd name="connsiteX3" fmla="*/ 156839 w 380856"/>
                  <a:gd name="connsiteY3" fmla="*/ 531605 h 532122"/>
                  <a:gd name="connsiteX4" fmla="*/ 127087 w 380856"/>
                  <a:gd name="connsiteY4" fmla="*/ 528947 h 532122"/>
                  <a:gd name="connsiteX5" fmla="*/ 134248 w 380856"/>
                  <a:gd name="connsiteY5" fmla="*/ 529981 h 532122"/>
                  <a:gd name="connsiteX6" fmla="*/ 127087 w 380856"/>
                  <a:gd name="connsiteY6" fmla="*/ 528947 h 532122"/>
                  <a:gd name="connsiteX7" fmla="*/ 101858 w 380856"/>
                  <a:gd name="connsiteY7" fmla="*/ 522580 h 532122"/>
                  <a:gd name="connsiteX8" fmla="*/ 105641 w 380856"/>
                  <a:gd name="connsiteY8" fmla="*/ 523688 h 532122"/>
                  <a:gd name="connsiteX9" fmla="*/ 101858 w 380856"/>
                  <a:gd name="connsiteY9" fmla="*/ 522580 h 532122"/>
                  <a:gd name="connsiteX10" fmla="*/ 76998 w 380856"/>
                  <a:gd name="connsiteY10" fmla="*/ 510326 h 532122"/>
                  <a:gd name="connsiteX11" fmla="*/ 79471 w 380856"/>
                  <a:gd name="connsiteY11" fmla="*/ 512005 h 532122"/>
                  <a:gd name="connsiteX12" fmla="*/ 76998 w 380856"/>
                  <a:gd name="connsiteY12" fmla="*/ 510326 h 532122"/>
                  <a:gd name="connsiteX13" fmla="*/ 2177 w 380856"/>
                  <a:gd name="connsiteY13" fmla="*/ 202332 h 532122"/>
                  <a:gd name="connsiteX14" fmla="*/ 2103 w 380856"/>
                  <a:gd name="connsiteY14" fmla="*/ 203292 h 532122"/>
                  <a:gd name="connsiteX15" fmla="*/ 2177 w 380856"/>
                  <a:gd name="connsiteY15" fmla="*/ 202332 h 532122"/>
                  <a:gd name="connsiteX16" fmla="*/ 5204 w 380856"/>
                  <a:gd name="connsiteY16" fmla="*/ 171622 h 532122"/>
                  <a:gd name="connsiteX17" fmla="*/ 4373 w 380856"/>
                  <a:gd name="connsiteY17" fmla="*/ 178137 h 532122"/>
                  <a:gd name="connsiteX18" fmla="*/ 5204 w 380856"/>
                  <a:gd name="connsiteY18" fmla="*/ 171622 h 532122"/>
                  <a:gd name="connsiteX19" fmla="*/ 9339 w 380856"/>
                  <a:gd name="connsiteY19" fmla="*/ 145119 h 532122"/>
                  <a:gd name="connsiteX20" fmla="*/ 7548 w 380856"/>
                  <a:gd name="connsiteY20" fmla="*/ 154753 h 532122"/>
                  <a:gd name="connsiteX21" fmla="*/ 9339 w 380856"/>
                  <a:gd name="connsiteY21" fmla="*/ 145119 h 532122"/>
                  <a:gd name="connsiteX22" fmla="*/ 14506 w 380856"/>
                  <a:gd name="connsiteY22" fmla="*/ 122382 h 532122"/>
                  <a:gd name="connsiteX23" fmla="*/ 11886 w 380856"/>
                  <a:gd name="connsiteY23" fmla="*/ 132569 h 532122"/>
                  <a:gd name="connsiteX24" fmla="*/ 14506 w 380856"/>
                  <a:gd name="connsiteY24" fmla="*/ 122382 h 532122"/>
                  <a:gd name="connsiteX25" fmla="*/ 20449 w 380856"/>
                  <a:gd name="connsiteY25" fmla="*/ 103076 h 532122"/>
                  <a:gd name="connsiteX26" fmla="*/ 17496 w 380856"/>
                  <a:gd name="connsiteY26" fmla="*/ 111511 h 532122"/>
                  <a:gd name="connsiteX27" fmla="*/ 20449 w 380856"/>
                  <a:gd name="connsiteY27" fmla="*/ 103076 h 532122"/>
                  <a:gd name="connsiteX28" fmla="*/ 26004 w 380856"/>
                  <a:gd name="connsiteY28" fmla="*/ 88681 h 532122"/>
                  <a:gd name="connsiteX29" fmla="*/ 24491 w 380856"/>
                  <a:gd name="connsiteY29" fmla="*/ 91948 h 532122"/>
                  <a:gd name="connsiteX30" fmla="*/ 26004 w 380856"/>
                  <a:gd name="connsiteY30" fmla="*/ 88681 h 532122"/>
                  <a:gd name="connsiteX31" fmla="*/ 56161 w 380856"/>
                  <a:gd name="connsiteY31" fmla="*/ 42061 h 532122"/>
                  <a:gd name="connsiteX32" fmla="*/ 55995 w 380856"/>
                  <a:gd name="connsiteY32" fmla="*/ 42227 h 532122"/>
                  <a:gd name="connsiteX33" fmla="*/ 56161 w 380856"/>
                  <a:gd name="connsiteY33" fmla="*/ 42061 h 532122"/>
                  <a:gd name="connsiteX34" fmla="*/ 71867 w 380856"/>
                  <a:gd name="connsiteY34" fmla="*/ 28459 h 532122"/>
                  <a:gd name="connsiteX35" fmla="*/ 70353 w 380856"/>
                  <a:gd name="connsiteY35" fmla="*/ 29456 h 532122"/>
                  <a:gd name="connsiteX36" fmla="*/ 71867 w 380856"/>
                  <a:gd name="connsiteY36" fmla="*/ 28459 h 532122"/>
                  <a:gd name="connsiteX37" fmla="*/ 89142 w 380856"/>
                  <a:gd name="connsiteY37" fmla="*/ 17810 h 532122"/>
                  <a:gd name="connsiteX38" fmla="*/ 86632 w 380856"/>
                  <a:gd name="connsiteY38" fmla="*/ 19010 h 532122"/>
                  <a:gd name="connsiteX39" fmla="*/ 89142 w 380856"/>
                  <a:gd name="connsiteY39" fmla="*/ 17810 h 532122"/>
                  <a:gd name="connsiteX40" fmla="*/ 107672 w 380856"/>
                  <a:gd name="connsiteY40" fmla="*/ 9929 h 532122"/>
                  <a:gd name="connsiteX41" fmla="*/ 104885 w 380856"/>
                  <a:gd name="connsiteY41" fmla="*/ 10760 h 532122"/>
                  <a:gd name="connsiteX42" fmla="*/ 107672 w 380856"/>
                  <a:gd name="connsiteY42" fmla="*/ 9929 h 532122"/>
                  <a:gd name="connsiteX43" fmla="*/ 126497 w 380856"/>
                  <a:gd name="connsiteY43" fmla="*/ 4669 h 532122"/>
                  <a:gd name="connsiteX44" fmla="*/ 125224 w 380856"/>
                  <a:gd name="connsiteY44" fmla="*/ 4872 h 532122"/>
                  <a:gd name="connsiteX45" fmla="*/ 126497 w 380856"/>
                  <a:gd name="connsiteY45" fmla="*/ 4669 h 532122"/>
                  <a:gd name="connsiteX46" fmla="*/ 304210 w 380856"/>
                  <a:gd name="connsiteY46" fmla="*/ 232010 h 532122"/>
                  <a:gd name="connsiteX47" fmla="*/ 322629 w 380856"/>
                  <a:gd name="connsiteY47" fmla="*/ 231567 h 532122"/>
                  <a:gd name="connsiteX48" fmla="*/ 304210 w 380856"/>
                  <a:gd name="connsiteY48" fmla="*/ 232010 h 532122"/>
                  <a:gd name="connsiteX49" fmla="*/ 268534 w 380856"/>
                  <a:gd name="connsiteY49" fmla="*/ 234501 h 532122"/>
                  <a:gd name="connsiteX50" fmla="*/ 289408 w 380856"/>
                  <a:gd name="connsiteY50" fmla="*/ 232674 h 532122"/>
                  <a:gd name="connsiteX51" fmla="*/ 268534 w 380856"/>
                  <a:gd name="connsiteY51" fmla="*/ 234501 h 532122"/>
                  <a:gd name="connsiteX52" fmla="*/ 236918 w 380856"/>
                  <a:gd name="connsiteY52" fmla="*/ 239595 h 532122"/>
                  <a:gd name="connsiteX53" fmla="*/ 259065 w 380856"/>
                  <a:gd name="connsiteY53" fmla="*/ 235572 h 532122"/>
                  <a:gd name="connsiteX54" fmla="*/ 236918 w 380856"/>
                  <a:gd name="connsiteY54" fmla="*/ 239595 h 532122"/>
                  <a:gd name="connsiteX55" fmla="*/ 209549 w 380856"/>
                  <a:gd name="connsiteY55" fmla="*/ 247753 h 532122"/>
                  <a:gd name="connsiteX56" fmla="*/ 230865 w 380856"/>
                  <a:gd name="connsiteY56" fmla="*/ 240906 h 532122"/>
                  <a:gd name="connsiteX57" fmla="*/ 209549 w 380856"/>
                  <a:gd name="connsiteY57" fmla="*/ 247753 h 532122"/>
                  <a:gd name="connsiteX58" fmla="*/ 332022 w 380856"/>
                  <a:gd name="connsiteY58" fmla="*/ 231198 h 532122"/>
                  <a:gd name="connsiteX59" fmla="*/ 207242 w 380856"/>
                  <a:gd name="connsiteY59" fmla="*/ 248343 h 532122"/>
                  <a:gd name="connsiteX60" fmla="*/ 207168 w 380856"/>
                  <a:gd name="connsiteY60" fmla="*/ 248380 h 532122"/>
                  <a:gd name="connsiteX61" fmla="*/ 207168 w 380856"/>
                  <a:gd name="connsiteY61" fmla="*/ 312071 h 532122"/>
                  <a:gd name="connsiteX62" fmla="*/ 280272 w 380856"/>
                  <a:gd name="connsiteY62" fmla="*/ 312071 h 532122"/>
                  <a:gd name="connsiteX63" fmla="*/ 280346 w 380856"/>
                  <a:gd name="connsiteY63" fmla="*/ 405385 h 532122"/>
                  <a:gd name="connsiteX64" fmla="*/ 191646 w 380856"/>
                  <a:gd name="connsiteY64" fmla="*/ 438200 h 532122"/>
                  <a:gd name="connsiteX65" fmla="*/ 190096 w 380856"/>
                  <a:gd name="connsiteY65" fmla="*/ 438200 h 532122"/>
                  <a:gd name="connsiteX66" fmla="*/ 117694 w 380856"/>
                  <a:gd name="connsiteY66" fmla="*/ 402488 h 532122"/>
                  <a:gd name="connsiteX67" fmla="*/ 100585 w 380856"/>
                  <a:gd name="connsiteY67" fmla="*/ 265618 h 532122"/>
                  <a:gd name="connsiteX68" fmla="*/ 118044 w 380856"/>
                  <a:gd name="connsiteY68" fmla="*/ 128712 h 532122"/>
                  <a:gd name="connsiteX69" fmla="*/ 195098 w 380856"/>
                  <a:gd name="connsiteY69" fmla="*/ 88736 h 532122"/>
                  <a:gd name="connsiteX70" fmla="*/ 361921 w 380856"/>
                  <a:gd name="connsiteY70" fmla="*/ 99755 h 532122"/>
                  <a:gd name="connsiteX71" fmla="*/ 372865 w 380856"/>
                  <a:gd name="connsiteY71" fmla="*/ 100825 h 532122"/>
                  <a:gd name="connsiteX72" fmla="*/ 372976 w 380856"/>
                  <a:gd name="connsiteY72" fmla="*/ 100825 h 532122"/>
                  <a:gd name="connsiteX73" fmla="*/ 372976 w 380856"/>
                  <a:gd name="connsiteY73" fmla="*/ 22867 h 532122"/>
                  <a:gd name="connsiteX74" fmla="*/ 372865 w 380856"/>
                  <a:gd name="connsiteY74" fmla="*/ 22867 h 532122"/>
                  <a:gd name="connsiteX75" fmla="*/ 171437 w 380856"/>
                  <a:gd name="connsiteY75" fmla="*/ 0 h 532122"/>
                  <a:gd name="connsiteX76" fmla="*/ 123267 w 380856"/>
                  <a:gd name="connsiteY76" fmla="*/ 5205 h 532122"/>
                  <a:gd name="connsiteX77" fmla="*/ 122030 w 380856"/>
                  <a:gd name="connsiteY77" fmla="*/ 5555 h 532122"/>
                  <a:gd name="connsiteX78" fmla="*/ 103095 w 380856"/>
                  <a:gd name="connsiteY78" fmla="*/ 11332 h 532122"/>
                  <a:gd name="connsiteX79" fmla="*/ 99920 w 380856"/>
                  <a:gd name="connsiteY79" fmla="*/ 12771 h 532122"/>
                  <a:gd name="connsiteX80" fmla="*/ 85045 w 380856"/>
                  <a:gd name="connsiteY80" fmla="*/ 19766 h 532122"/>
                  <a:gd name="connsiteX81" fmla="*/ 81298 w 380856"/>
                  <a:gd name="connsiteY81" fmla="*/ 22147 h 532122"/>
                  <a:gd name="connsiteX82" fmla="*/ 68933 w 380856"/>
                  <a:gd name="connsiteY82" fmla="*/ 30452 h 532122"/>
                  <a:gd name="connsiteX83" fmla="*/ 65666 w 380856"/>
                  <a:gd name="connsiteY83" fmla="*/ 33350 h 532122"/>
                  <a:gd name="connsiteX84" fmla="*/ 54685 w 380856"/>
                  <a:gd name="connsiteY84" fmla="*/ 43408 h 532122"/>
                  <a:gd name="connsiteX85" fmla="*/ 53005 w 380856"/>
                  <a:gd name="connsiteY85" fmla="*/ 45438 h 532122"/>
                  <a:gd name="connsiteX86" fmla="*/ 32131 w 380856"/>
                  <a:gd name="connsiteY86" fmla="*/ 75079 h 532122"/>
                  <a:gd name="connsiteX87" fmla="*/ 0 w 380856"/>
                  <a:gd name="connsiteY87" fmla="*/ 264178 h 532122"/>
                  <a:gd name="connsiteX88" fmla="*/ 16315 w 380856"/>
                  <a:gd name="connsiteY88" fmla="*/ 420390 h 532122"/>
                  <a:gd name="connsiteX89" fmla="*/ 16149 w 380856"/>
                  <a:gd name="connsiteY89" fmla="*/ 419633 h 532122"/>
                  <a:gd name="connsiteX90" fmla="*/ 48373 w 380856"/>
                  <a:gd name="connsiteY90" fmla="*/ 484875 h 532122"/>
                  <a:gd name="connsiteX91" fmla="*/ 44146 w 380856"/>
                  <a:gd name="connsiteY91" fmla="*/ 480021 h 532122"/>
                  <a:gd name="connsiteX92" fmla="*/ 50994 w 380856"/>
                  <a:gd name="connsiteY92" fmla="*/ 488289 h 532122"/>
                  <a:gd name="connsiteX93" fmla="*/ 53135 w 380856"/>
                  <a:gd name="connsiteY93" fmla="*/ 490522 h 532122"/>
                  <a:gd name="connsiteX94" fmla="*/ 55127 w 380856"/>
                  <a:gd name="connsiteY94" fmla="*/ 492552 h 532122"/>
                  <a:gd name="connsiteX95" fmla="*/ 54371 w 380856"/>
                  <a:gd name="connsiteY95" fmla="*/ 491722 h 532122"/>
                  <a:gd name="connsiteX96" fmla="*/ 60185 w 380856"/>
                  <a:gd name="connsiteY96" fmla="*/ 497295 h 532122"/>
                  <a:gd name="connsiteX97" fmla="*/ 58321 w 380856"/>
                  <a:gd name="connsiteY97" fmla="*/ 495856 h 532122"/>
                  <a:gd name="connsiteX98" fmla="*/ 55146 w 380856"/>
                  <a:gd name="connsiteY98" fmla="*/ 492552 h 532122"/>
                  <a:gd name="connsiteX99" fmla="*/ 58173 w 380856"/>
                  <a:gd name="connsiteY99" fmla="*/ 496022 h 532122"/>
                  <a:gd name="connsiteX100" fmla="*/ 61790 w 380856"/>
                  <a:gd name="connsiteY100" fmla="*/ 498846 h 532122"/>
                  <a:gd name="connsiteX101" fmla="*/ 73436 w 380856"/>
                  <a:gd name="connsiteY101" fmla="*/ 507834 h 532122"/>
                  <a:gd name="connsiteX102" fmla="*/ 80763 w 380856"/>
                  <a:gd name="connsiteY102" fmla="*/ 512891 h 532122"/>
                  <a:gd name="connsiteX103" fmla="*/ 100418 w 380856"/>
                  <a:gd name="connsiteY103" fmla="*/ 522193 h 532122"/>
                  <a:gd name="connsiteX104" fmla="*/ 111511 w 380856"/>
                  <a:gd name="connsiteY104" fmla="*/ 525367 h 532122"/>
                  <a:gd name="connsiteX105" fmla="*/ 124670 w 380856"/>
                  <a:gd name="connsiteY105" fmla="*/ 528634 h 532122"/>
                  <a:gd name="connsiteX106" fmla="*/ 137828 w 380856"/>
                  <a:gd name="connsiteY106" fmla="*/ 530461 h 532122"/>
                  <a:gd name="connsiteX107" fmla="*/ 152390 w 380856"/>
                  <a:gd name="connsiteY107" fmla="*/ 531531 h 532122"/>
                  <a:gd name="connsiteX108" fmla="*/ 160898 w 380856"/>
                  <a:gd name="connsiteY108" fmla="*/ 532122 h 532122"/>
                  <a:gd name="connsiteX109" fmla="*/ 170718 w 380856"/>
                  <a:gd name="connsiteY109" fmla="*/ 531919 h 532122"/>
                  <a:gd name="connsiteX110" fmla="*/ 281822 w 380856"/>
                  <a:gd name="connsiteY110" fmla="*/ 493457 h 532122"/>
                  <a:gd name="connsiteX111" fmla="*/ 309063 w 380856"/>
                  <a:gd name="connsiteY111" fmla="*/ 528339 h 532122"/>
                  <a:gd name="connsiteX112" fmla="*/ 380857 w 380856"/>
                  <a:gd name="connsiteY112" fmla="*/ 528339 h 532122"/>
                  <a:gd name="connsiteX113" fmla="*/ 380857 w 380856"/>
                  <a:gd name="connsiteY113" fmla="*/ 232674 h 532122"/>
                  <a:gd name="connsiteX114" fmla="*/ 380746 w 380856"/>
                  <a:gd name="connsiteY114" fmla="*/ 232674 h 532122"/>
                  <a:gd name="connsiteX115" fmla="*/ 332022 w 380856"/>
                  <a:gd name="connsiteY115" fmla="*/ 231198 h 53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380856" h="532122">
                    <a:moveTo>
                      <a:pt x="156839" y="531605"/>
                    </a:moveTo>
                    <a:cubicBezTo>
                      <a:pt x="160345" y="531642"/>
                      <a:pt x="163723" y="531845"/>
                      <a:pt x="167377" y="531771"/>
                    </a:cubicBezTo>
                    <a:cubicBezTo>
                      <a:pt x="165181" y="531808"/>
                      <a:pt x="163003" y="531882"/>
                      <a:pt x="160898" y="531882"/>
                    </a:cubicBezTo>
                    <a:cubicBezTo>
                      <a:pt x="159459" y="531882"/>
                      <a:pt x="158278" y="531605"/>
                      <a:pt x="156839" y="531605"/>
                    </a:cubicBezTo>
                    <a:moveTo>
                      <a:pt x="127087" y="528947"/>
                    </a:moveTo>
                    <a:cubicBezTo>
                      <a:pt x="129394" y="529354"/>
                      <a:pt x="131812" y="529667"/>
                      <a:pt x="134248" y="529981"/>
                    </a:cubicBezTo>
                    <a:cubicBezTo>
                      <a:pt x="131812" y="529649"/>
                      <a:pt x="129394" y="529335"/>
                      <a:pt x="127087" y="528947"/>
                    </a:cubicBezTo>
                    <a:moveTo>
                      <a:pt x="101858" y="522580"/>
                    </a:moveTo>
                    <a:cubicBezTo>
                      <a:pt x="103058" y="523023"/>
                      <a:pt x="104405" y="523300"/>
                      <a:pt x="105641" y="523688"/>
                    </a:cubicBezTo>
                    <a:cubicBezTo>
                      <a:pt x="104405" y="523282"/>
                      <a:pt x="103095" y="523005"/>
                      <a:pt x="101858" y="522580"/>
                    </a:cubicBezTo>
                    <a:moveTo>
                      <a:pt x="76998" y="510326"/>
                    </a:moveTo>
                    <a:cubicBezTo>
                      <a:pt x="77829" y="510842"/>
                      <a:pt x="78586" y="511470"/>
                      <a:pt x="79471" y="512005"/>
                    </a:cubicBezTo>
                    <a:cubicBezTo>
                      <a:pt x="78604" y="511470"/>
                      <a:pt x="77847" y="510842"/>
                      <a:pt x="76998" y="510326"/>
                    </a:cubicBezTo>
                    <a:moveTo>
                      <a:pt x="2177" y="202332"/>
                    </a:moveTo>
                    <a:cubicBezTo>
                      <a:pt x="2140" y="202646"/>
                      <a:pt x="2103" y="202960"/>
                      <a:pt x="2103" y="203292"/>
                    </a:cubicBezTo>
                    <a:cubicBezTo>
                      <a:pt x="2103" y="202960"/>
                      <a:pt x="2140" y="202646"/>
                      <a:pt x="2177" y="202332"/>
                    </a:cubicBezTo>
                    <a:moveTo>
                      <a:pt x="5204" y="171622"/>
                    </a:moveTo>
                    <a:cubicBezTo>
                      <a:pt x="4928" y="173818"/>
                      <a:pt x="4614" y="175959"/>
                      <a:pt x="4373" y="178137"/>
                    </a:cubicBezTo>
                    <a:cubicBezTo>
                      <a:pt x="4614" y="175922"/>
                      <a:pt x="4928" y="173800"/>
                      <a:pt x="5204" y="171622"/>
                    </a:cubicBezTo>
                    <a:moveTo>
                      <a:pt x="9339" y="145119"/>
                    </a:moveTo>
                    <a:cubicBezTo>
                      <a:pt x="8748" y="148293"/>
                      <a:pt x="8065" y="151487"/>
                      <a:pt x="7548" y="154753"/>
                    </a:cubicBezTo>
                    <a:cubicBezTo>
                      <a:pt x="8120" y="151450"/>
                      <a:pt x="8748" y="148312"/>
                      <a:pt x="9339" y="145119"/>
                    </a:cubicBezTo>
                    <a:moveTo>
                      <a:pt x="14506" y="122382"/>
                    </a:moveTo>
                    <a:cubicBezTo>
                      <a:pt x="13583" y="125759"/>
                      <a:pt x="12679" y="129099"/>
                      <a:pt x="11886" y="132569"/>
                    </a:cubicBezTo>
                    <a:cubicBezTo>
                      <a:pt x="12679" y="129062"/>
                      <a:pt x="13601" y="125722"/>
                      <a:pt x="14506" y="122382"/>
                    </a:cubicBezTo>
                    <a:moveTo>
                      <a:pt x="20449" y="103076"/>
                    </a:moveTo>
                    <a:cubicBezTo>
                      <a:pt x="19453" y="105900"/>
                      <a:pt x="18419" y="108613"/>
                      <a:pt x="17496" y="111511"/>
                    </a:cubicBezTo>
                    <a:cubicBezTo>
                      <a:pt x="18419" y="108613"/>
                      <a:pt x="19453" y="105863"/>
                      <a:pt x="20449" y="103076"/>
                    </a:cubicBezTo>
                    <a:moveTo>
                      <a:pt x="26004" y="88681"/>
                    </a:moveTo>
                    <a:cubicBezTo>
                      <a:pt x="25525" y="89788"/>
                      <a:pt x="24971" y="90822"/>
                      <a:pt x="24491" y="91948"/>
                    </a:cubicBezTo>
                    <a:cubicBezTo>
                      <a:pt x="24971" y="90785"/>
                      <a:pt x="25543" y="89806"/>
                      <a:pt x="26004" y="88681"/>
                    </a:cubicBezTo>
                    <a:moveTo>
                      <a:pt x="56161" y="42061"/>
                    </a:moveTo>
                    <a:cubicBezTo>
                      <a:pt x="56124" y="42135"/>
                      <a:pt x="56087" y="42172"/>
                      <a:pt x="55995" y="42227"/>
                    </a:cubicBezTo>
                    <a:cubicBezTo>
                      <a:pt x="56087" y="42190"/>
                      <a:pt x="56124" y="42153"/>
                      <a:pt x="56161" y="42061"/>
                    </a:cubicBezTo>
                    <a:moveTo>
                      <a:pt x="71867" y="28459"/>
                    </a:moveTo>
                    <a:cubicBezTo>
                      <a:pt x="71387" y="28809"/>
                      <a:pt x="70871" y="29087"/>
                      <a:pt x="70353" y="29456"/>
                    </a:cubicBezTo>
                    <a:cubicBezTo>
                      <a:pt x="70889" y="29105"/>
                      <a:pt x="71406" y="28828"/>
                      <a:pt x="71867" y="28459"/>
                    </a:cubicBezTo>
                    <a:moveTo>
                      <a:pt x="89142" y="17810"/>
                    </a:moveTo>
                    <a:cubicBezTo>
                      <a:pt x="88348" y="18253"/>
                      <a:pt x="87425" y="18567"/>
                      <a:pt x="86632" y="19010"/>
                    </a:cubicBezTo>
                    <a:cubicBezTo>
                      <a:pt x="87425" y="18548"/>
                      <a:pt x="88348" y="18234"/>
                      <a:pt x="89142" y="17810"/>
                    </a:cubicBezTo>
                    <a:moveTo>
                      <a:pt x="107672" y="9929"/>
                    </a:moveTo>
                    <a:cubicBezTo>
                      <a:pt x="106749" y="10243"/>
                      <a:pt x="105808" y="10446"/>
                      <a:pt x="104885" y="10760"/>
                    </a:cubicBezTo>
                    <a:cubicBezTo>
                      <a:pt x="105808" y="10446"/>
                      <a:pt x="106768" y="10243"/>
                      <a:pt x="107672" y="9929"/>
                    </a:cubicBezTo>
                    <a:moveTo>
                      <a:pt x="126497" y="4669"/>
                    </a:moveTo>
                    <a:cubicBezTo>
                      <a:pt x="126054" y="4743"/>
                      <a:pt x="125666" y="4780"/>
                      <a:pt x="125224" y="4872"/>
                    </a:cubicBezTo>
                    <a:cubicBezTo>
                      <a:pt x="125648" y="4762"/>
                      <a:pt x="126054" y="4762"/>
                      <a:pt x="126497" y="4669"/>
                    </a:cubicBezTo>
                    <a:moveTo>
                      <a:pt x="304210" y="232010"/>
                    </a:moveTo>
                    <a:cubicBezTo>
                      <a:pt x="310134" y="231770"/>
                      <a:pt x="316261" y="231604"/>
                      <a:pt x="322629" y="231567"/>
                    </a:cubicBezTo>
                    <a:cubicBezTo>
                      <a:pt x="316353" y="231604"/>
                      <a:pt x="310226" y="231770"/>
                      <a:pt x="304210" y="232010"/>
                    </a:cubicBezTo>
                    <a:moveTo>
                      <a:pt x="268534" y="234501"/>
                    </a:moveTo>
                    <a:cubicBezTo>
                      <a:pt x="275178" y="233781"/>
                      <a:pt x="282099" y="233154"/>
                      <a:pt x="289408" y="232674"/>
                    </a:cubicBezTo>
                    <a:cubicBezTo>
                      <a:pt x="282209" y="233154"/>
                      <a:pt x="275251" y="233744"/>
                      <a:pt x="268534" y="234501"/>
                    </a:cubicBezTo>
                    <a:moveTo>
                      <a:pt x="236918" y="239595"/>
                    </a:moveTo>
                    <a:cubicBezTo>
                      <a:pt x="243839" y="238045"/>
                      <a:pt x="251075" y="236698"/>
                      <a:pt x="259065" y="235572"/>
                    </a:cubicBezTo>
                    <a:cubicBezTo>
                      <a:pt x="251278" y="236661"/>
                      <a:pt x="243913" y="238045"/>
                      <a:pt x="236918" y="239595"/>
                    </a:cubicBezTo>
                    <a:moveTo>
                      <a:pt x="209549" y="247753"/>
                    </a:moveTo>
                    <a:cubicBezTo>
                      <a:pt x="216027" y="245169"/>
                      <a:pt x="223076" y="242862"/>
                      <a:pt x="230865" y="240906"/>
                    </a:cubicBezTo>
                    <a:cubicBezTo>
                      <a:pt x="223261" y="242825"/>
                      <a:pt x="216137" y="245132"/>
                      <a:pt x="209549" y="247753"/>
                    </a:cubicBezTo>
                    <a:moveTo>
                      <a:pt x="332022" y="231198"/>
                    </a:moveTo>
                    <a:cubicBezTo>
                      <a:pt x="274975" y="231198"/>
                      <a:pt x="235368" y="236642"/>
                      <a:pt x="207242" y="248343"/>
                    </a:cubicBezTo>
                    <a:lnTo>
                      <a:pt x="207168" y="248380"/>
                    </a:lnTo>
                    <a:lnTo>
                      <a:pt x="207168" y="312071"/>
                    </a:lnTo>
                    <a:lnTo>
                      <a:pt x="280272" y="312071"/>
                    </a:lnTo>
                    <a:lnTo>
                      <a:pt x="280346" y="405385"/>
                    </a:lnTo>
                    <a:cubicBezTo>
                      <a:pt x="279902" y="405699"/>
                      <a:pt x="239817" y="438200"/>
                      <a:pt x="191646" y="438200"/>
                    </a:cubicBezTo>
                    <a:lnTo>
                      <a:pt x="190096" y="438200"/>
                    </a:lnTo>
                    <a:cubicBezTo>
                      <a:pt x="151265" y="437849"/>
                      <a:pt x="130317" y="427495"/>
                      <a:pt x="117694" y="402488"/>
                    </a:cubicBezTo>
                    <a:cubicBezTo>
                      <a:pt x="105567" y="378421"/>
                      <a:pt x="100585" y="338722"/>
                      <a:pt x="100585" y="265618"/>
                    </a:cubicBezTo>
                    <a:cubicBezTo>
                      <a:pt x="100585" y="193824"/>
                      <a:pt x="105641" y="154163"/>
                      <a:pt x="118044" y="128712"/>
                    </a:cubicBezTo>
                    <a:cubicBezTo>
                      <a:pt x="131536" y="101065"/>
                      <a:pt x="155307" y="88736"/>
                      <a:pt x="195098" y="88736"/>
                    </a:cubicBezTo>
                    <a:cubicBezTo>
                      <a:pt x="261557" y="88736"/>
                      <a:pt x="334477" y="96727"/>
                      <a:pt x="361921" y="99755"/>
                    </a:cubicBezTo>
                    <a:cubicBezTo>
                      <a:pt x="368251" y="100437"/>
                      <a:pt x="372016" y="100825"/>
                      <a:pt x="372865" y="100825"/>
                    </a:cubicBezTo>
                    <a:lnTo>
                      <a:pt x="372976" y="100825"/>
                    </a:lnTo>
                    <a:lnTo>
                      <a:pt x="372976" y="22867"/>
                    </a:lnTo>
                    <a:lnTo>
                      <a:pt x="372865" y="22867"/>
                    </a:lnTo>
                    <a:cubicBezTo>
                      <a:pt x="300241" y="5131"/>
                      <a:pt x="255043" y="0"/>
                      <a:pt x="171437" y="0"/>
                    </a:cubicBezTo>
                    <a:cubicBezTo>
                      <a:pt x="153904" y="0"/>
                      <a:pt x="137939" y="1790"/>
                      <a:pt x="123267" y="5205"/>
                    </a:cubicBezTo>
                    <a:cubicBezTo>
                      <a:pt x="122824" y="5315"/>
                      <a:pt x="122473" y="5444"/>
                      <a:pt x="122030" y="5555"/>
                    </a:cubicBezTo>
                    <a:cubicBezTo>
                      <a:pt x="115461" y="7142"/>
                      <a:pt x="109111" y="9025"/>
                      <a:pt x="103095" y="11332"/>
                    </a:cubicBezTo>
                    <a:cubicBezTo>
                      <a:pt x="101987" y="11775"/>
                      <a:pt x="100990" y="12292"/>
                      <a:pt x="99920" y="12771"/>
                    </a:cubicBezTo>
                    <a:cubicBezTo>
                      <a:pt x="94790" y="14876"/>
                      <a:pt x="89732" y="17109"/>
                      <a:pt x="85045" y="19766"/>
                    </a:cubicBezTo>
                    <a:cubicBezTo>
                      <a:pt x="83734" y="20486"/>
                      <a:pt x="82571" y="21354"/>
                      <a:pt x="81298" y="22147"/>
                    </a:cubicBezTo>
                    <a:cubicBezTo>
                      <a:pt x="77035" y="24731"/>
                      <a:pt x="72827" y="27388"/>
                      <a:pt x="68933" y="30452"/>
                    </a:cubicBezTo>
                    <a:cubicBezTo>
                      <a:pt x="67789" y="31320"/>
                      <a:pt x="66792" y="32409"/>
                      <a:pt x="65666" y="33350"/>
                    </a:cubicBezTo>
                    <a:cubicBezTo>
                      <a:pt x="61845" y="36524"/>
                      <a:pt x="58154" y="39791"/>
                      <a:pt x="54685" y="43408"/>
                    </a:cubicBezTo>
                    <a:cubicBezTo>
                      <a:pt x="54094" y="44036"/>
                      <a:pt x="53614" y="44793"/>
                      <a:pt x="53005" y="45438"/>
                    </a:cubicBezTo>
                    <a:cubicBezTo>
                      <a:pt x="45161" y="54113"/>
                      <a:pt x="38129" y="63857"/>
                      <a:pt x="32131" y="75079"/>
                    </a:cubicBezTo>
                    <a:cubicBezTo>
                      <a:pt x="9892" y="116955"/>
                      <a:pt x="0" y="175276"/>
                      <a:pt x="0" y="264178"/>
                    </a:cubicBezTo>
                    <a:cubicBezTo>
                      <a:pt x="0" y="317239"/>
                      <a:pt x="2713" y="373401"/>
                      <a:pt x="16315" y="420390"/>
                    </a:cubicBezTo>
                    <a:cubicBezTo>
                      <a:pt x="16278" y="420150"/>
                      <a:pt x="16241" y="419873"/>
                      <a:pt x="16149" y="419633"/>
                    </a:cubicBezTo>
                    <a:cubicBezTo>
                      <a:pt x="23384" y="445010"/>
                      <a:pt x="33811" y="467083"/>
                      <a:pt x="48373" y="484875"/>
                    </a:cubicBezTo>
                    <a:cubicBezTo>
                      <a:pt x="47026" y="483195"/>
                      <a:pt x="45420" y="481774"/>
                      <a:pt x="44146" y="480021"/>
                    </a:cubicBezTo>
                    <a:cubicBezTo>
                      <a:pt x="46417" y="483011"/>
                      <a:pt x="48687" y="485705"/>
                      <a:pt x="50994" y="488289"/>
                    </a:cubicBezTo>
                    <a:cubicBezTo>
                      <a:pt x="51714" y="489046"/>
                      <a:pt x="52470" y="489765"/>
                      <a:pt x="53135" y="490522"/>
                    </a:cubicBezTo>
                    <a:cubicBezTo>
                      <a:pt x="53762" y="491242"/>
                      <a:pt x="54445" y="491870"/>
                      <a:pt x="55127" y="492552"/>
                    </a:cubicBezTo>
                    <a:cubicBezTo>
                      <a:pt x="54851" y="492276"/>
                      <a:pt x="54611" y="491999"/>
                      <a:pt x="54371" y="491722"/>
                    </a:cubicBezTo>
                    <a:cubicBezTo>
                      <a:pt x="56198" y="493678"/>
                      <a:pt x="58191" y="495468"/>
                      <a:pt x="60185" y="497295"/>
                    </a:cubicBezTo>
                    <a:cubicBezTo>
                      <a:pt x="59594" y="496779"/>
                      <a:pt x="58874" y="496428"/>
                      <a:pt x="58321" y="495856"/>
                    </a:cubicBezTo>
                    <a:cubicBezTo>
                      <a:pt x="57250" y="494822"/>
                      <a:pt x="56180" y="493623"/>
                      <a:pt x="55146" y="492552"/>
                    </a:cubicBezTo>
                    <a:cubicBezTo>
                      <a:pt x="56180" y="493660"/>
                      <a:pt x="57047" y="494970"/>
                      <a:pt x="58173" y="496022"/>
                    </a:cubicBezTo>
                    <a:cubicBezTo>
                      <a:pt x="59280" y="497092"/>
                      <a:pt x="60646" y="497812"/>
                      <a:pt x="61790" y="498846"/>
                    </a:cubicBezTo>
                    <a:cubicBezTo>
                      <a:pt x="65445" y="502113"/>
                      <a:pt x="69358" y="505047"/>
                      <a:pt x="73436" y="507834"/>
                    </a:cubicBezTo>
                    <a:cubicBezTo>
                      <a:pt x="75854" y="509514"/>
                      <a:pt x="78161" y="511378"/>
                      <a:pt x="80763" y="512891"/>
                    </a:cubicBezTo>
                    <a:cubicBezTo>
                      <a:pt x="86854" y="516471"/>
                      <a:pt x="93368" y="519572"/>
                      <a:pt x="100418" y="522193"/>
                    </a:cubicBezTo>
                    <a:cubicBezTo>
                      <a:pt x="103926" y="523466"/>
                      <a:pt x="107783" y="524333"/>
                      <a:pt x="111511" y="525367"/>
                    </a:cubicBezTo>
                    <a:cubicBezTo>
                      <a:pt x="115774" y="526567"/>
                      <a:pt x="120056" y="527748"/>
                      <a:pt x="124670" y="528634"/>
                    </a:cubicBezTo>
                    <a:cubicBezTo>
                      <a:pt x="128933" y="529427"/>
                      <a:pt x="133344" y="529981"/>
                      <a:pt x="137828" y="530461"/>
                    </a:cubicBezTo>
                    <a:cubicBezTo>
                      <a:pt x="142516" y="530978"/>
                      <a:pt x="147371" y="531328"/>
                      <a:pt x="152390" y="531531"/>
                    </a:cubicBezTo>
                    <a:cubicBezTo>
                      <a:pt x="155325" y="531642"/>
                      <a:pt x="157872" y="532122"/>
                      <a:pt x="160898" y="532122"/>
                    </a:cubicBezTo>
                    <a:cubicBezTo>
                      <a:pt x="164073" y="532122"/>
                      <a:pt x="167377" y="532048"/>
                      <a:pt x="170718" y="531919"/>
                    </a:cubicBezTo>
                    <a:cubicBezTo>
                      <a:pt x="230902" y="529778"/>
                      <a:pt x="258697" y="514976"/>
                      <a:pt x="281822" y="493457"/>
                    </a:cubicBezTo>
                    <a:lnTo>
                      <a:pt x="309063" y="528339"/>
                    </a:lnTo>
                    <a:lnTo>
                      <a:pt x="380857" y="528339"/>
                    </a:lnTo>
                    <a:lnTo>
                      <a:pt x="380857" y="232674"/>
                    </a:lnTo>
                    <a:lnTo>
                      <a:pt x="380746" y="232674"/>
                    </a:lnTo>
                    <a:cubicBezTo>
                      <a:pt x="363526" y="231198"/>
                      <a:pt x="346768" y="231198"/>
                      <a:pt x="332022" y="231198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" name="Freeform: Shape 125">
                <a:extLst>
                  <a:ext uri="{FF2B5EF4-FFF2-40B4-BE49-F238E27FC236}">
                    <a16:creationId xmlns:a16="http://schemas.microsoft.com/office/drawing/2014/main" id="{4CF7D3DE-973D-ED77-82E9-401D53FF51CA}"/>
                  </a:ext>
                </a:extLst>
              </p:cNvPr>
              <p:cNvSpPr/>
              <p:nvPr/>
            </p:nvSpPr>
            <p:spPr>
              <a:xfrm>
                <a:off x="11332857" y="5482371"/>
                <a:ext cx="4447" cy="14284"/>
              </a:xfrm>
              <a:custGeom>
                <a:avLst/>
                <a:gdLst>
                  <a:gd name="connsiteX0" fmla="*/ 0 w 4447"/>
                  <a:gd name="connsiteY0" fmla="*/ 0 h 14284"/>
                  <a:gd name="connsiteX1" fmla="*/ 4447 w 4447"/>
                  <a:gd name="connsiteY1" fmla="*/ 14285 h 14284"/>
                  <a:gd name="connsiteX2" fmla="*/ 0 w 4447"/>
                  <a:gd name="connsiteY2" fmla="*/ 0 h 1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14284">
                    <a:moveTo>
                      <a:pt x="0" y="0"/>
                    </a:moveTo>
                    <a:cubicBezTo>
                      <a:pt x="1439" y="5057"/>
                      <a:pt x="2897" y="9818"/>
                      <a:pt x="4447" y="14285"/>
                    </a:cubicBezTo>
                    <a:cubicBezTo>
                      <a:pt x="2768" y="9671"/>
                      <a:pt x="1420" y="481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75" name="Freeform: Shape 107">
              <a:extLst>
                <a:ext uri="{FF2B5EF4-FFF2-40B4-BE49-F238E27FC236}">
                  <a16:creationId xmlns:a16="http://schemas.microsoft.com/office/drawing/2014/main" id="{94F55AA3-E730-6877-63CB-AC7FF979C207}"/>
                </a:ext>
              </a:extLst>
            </p:cNvPr>
            <p:cNvSpPr/>
            <p:nvPr/>
          </p:nvSpPr>
          <p:spPr>
            <a:xfrm>
              <a:off x="11757897" y="5067703"/>
              <a:ext cx="433345" cy="522598"/>
            </a:xfrm>
            <a:custGeom>
              <a:avLst/>
              <a:gdLst>
                <a:gd name="connsiteX0" fmla="*/ 324105 w 433345"/>
                <a:gd name="connsiteY0" fmla="*/ 0 h 522598"/>
                <a:gd name="connsiteX1" fmla="*/ 211616 w 433345"/>
                <a:gd name="connsiteY1" fmla="*/ 250318 h 522598"/>
                <a:gd name="connsiteX2" fmla="*/ 109278 w 433345"/>
                <a:gd name="connsiteY2" fmla="*/ 55 h 522598"/>
                <a:gd name="connsiteX3" fmla="*/ 109186 w 433345"/>
                <a:gd name="connsiteY3" fmla="*/ 0 h 522598"/>
                <a:gd name="connsiteX4" fmla="*/ 0 w 433345"/>
                <a:gd name="connsiteY4" fmla="*/ 0 h 522598"/>
                <a:gd name="connsiteX5" fmla="*/ 159958 w 433345"/>
                <a:gd name="connsiteY5" fmla="*/ 360519 h 522598"/>
                <a:gd name="connsiteX6" fmla="*/ 159958 w 433345"/>
                <a:gd name="connsiteY6" fmla="*/ 522599 h 522598"/>
                <a:gd name="connsiteX7" fmla="*/ 260506 w 433345"/>
                <a:gd name="connsiteY7" fmla="*/ 522599 h 522598"/>
                <a:gd name="connsiteX8" fmla="*/ 260506 w 433345"/>
                <a:gd name="connsiteY8" fmla="*/ 360556 h 522598"/>
                <a:gd name="connsiteX9" fmla="*/ 433253 w 433345"/>
                <a:gd name="connsiteY9" fmla="*/ 166 h 522598"/>
                <a:gd name="connsiteX10" fmla="*/ 433345 w 433345"/>
                <a:gd name="connsiteY10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345" h="522598">
                  <a:moveTo>
                    <a:pt x="324105" y="0"/>
                  </a:moveTo>
                  <a:lnTo>
                    <a:pt x="211616" y="250318"/>
                  </a:lnTo>
                  <a:lnTo>
                    <a:pt x="109278" y="55"/>
                  </a:lnTo>
                  <a:lnTo>
                    <a:pt x="109186" y="0"/>
                  </a:lnTo>
                  <a:lnTo>
                    <a:pt x="0" y="0"/>
                  </a:lnTo>
                  <a:lnTo>
                    <a:pt x="159958" y="360519"/>
                  </a:lnTo>
                  <a:lnTo>
                    <a:pt x="159958" y="522599"/>
                  </a:lnTo>
                  <a:lnTo>
                    <a:pt x="260506" y="522599"/>
                  </a:lnTo>
                  <a:lnTo>
                    <a:pt x="260506" y="360556"/>
                  </a:lnTo>
                  <a:lnTo>
                    <a:pt x="433253" y="166"/>
                  </a:lnTo>
                  <a:lnTo>
                    <a:pt x="43334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76" name="Graphic 4">
              <a:extLst>
                <a:ext uri="{FF2B5EF4-FFF2-40B4-BE49-F238E27FC236}">
                  <a16:creationId xmlns:a16="http://schemas.microsoft.com/office/drawing/2014/main" id="{9A965D4C-A0CA-0EB6-A7DA-7528F265C1E1}"/>
                </a:ext>
              </a:extLst>
            </p:cNvPr>
            <p:cNvGrpSpPr/>
            <p:nvPr/>
          </p:nvGrpSpPr>
          <p:grpSpPr>
            <a:xfrm>
              <a:off x="0" y="1262271"/>
              <a:ext cx="12174706" cy="2942856"/>
              <a:chOff x="0" y="1262271"/>
              <a:chExt cx="12174706" cy="2942856"/>
            </a:xfrm>
          </p:grpSpPr>
          <p:sp>
            <p:nvSpPr>
              <p:cNvPr id="77" name="Freeform: Shape 109">
                <a:extLst>
                  <a:ext uri="{FF2B5EF4-FFF2-40B4-BE49-F238E27FC236}">
                    <a16:creationId xmlns:a16="http://schemas.microsoft.com/office/drawing/2014/main" id="{565F054D-972A-F4DC-E057-032A5912258B}"/>
                  </a:ext>
                </a:extLst>
              </p:cNvPr>
              <p:cNvSpPr/>
              <p:nvPr/>
            </p:nvSpPr>
            <p:spPr>
              <a:xfrm>
                <a:off x="3288536" y="1920871"/>
                <a:ext cx="1974860" cy="1645938"/>
              </a:xfrm>
              <a:custGeom>
                <a:avLst/>
                <a:gdLst>
                  <a:gd name="connsiteX0" fmla="*/ 0 w 1974860"/>
                  <a:gd name="connsiteY0" fmla="*/ 168337 h 1645938"/>
                  <a:gd name="connsiteX1" fmla="*/ 0 w 1974860"/>
                  <a:gd name="connsiteY1" fmla="*/ 1477565 h 1645938"/>
                  <a:gd name="connsiteX2" fmla="*/ 168337 w 1974860"/>
                  <a:gd name="connsiteY2" fmla="*/ 1645939 h 1645938"/>
                  <a:gd name="connsiteX3" fmla="*/ 1974861 w 1974860"/>
                  <a:gd name="connsiteY3" fmla="*/ 1645939 h 1645938"/>
                  <a:gd name="connsiteX4" fmla="*/ 1974861 w 1974860"/>
                  <a:gd name="connsiteY4" fmla="*/ 1316297 h 1645938"/>
                  <a:gd name="connsiteX5" fmla="*/ 329107 w 1974860"/>
                  <a:gd name="connsiteY5" fmla="*/ 1316297 h 1645938"/>
                  <a:gd name="connsiteX6" fmla="*/ 329107 w 1974860"/>
                  <a:gd name="connsiteY6" fmla="*/ 329439 h 1645938"/>
                  <a:gd name="connsiteX7" fmla="*/ 1974861 w 1974860"/>
                  <a:gd name="connsiteY7" fmla="*/ 329439 h 1645938"/>
                  <a:gd name="connsiteX8" fmla="*/ 1974861 w 1974860"/>
                  <a:gd name="connsiteY8" fmla="*/ 0 h 1645938"/>
                  <a:gd name="connsiteX9" fmla="*/ 168337 w 1974860"/>
                  <a:gd name="connsiteY9" fmla="*/ 0 h 1645938"/>
                  <a:gd name="connsiteX10" fmla="*/ 0 w 1974860"/>
                  <a:gd name="connsiteY10" fmla="*/ 168337 h 164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4860" h="1645938">
                    <a:moveTo>
                      <a:pt x="0" y="168337"/>
                    </a:moveTo>
                    <a:lnTo>
                      <a:pt x="0" y="1477565"/>
                    </a:lnTo>
                    <a:cubicBezTo>
                      <a:pt x="0" y="1570398"/>
                      <a:pt x="75540" y="1645939"/>
                      <a:pt x="168337" y="1645939"/>
                    </a:cubicBezTo>
                    <a:lnTo>
                      <a:pt x="1974861" y="1645939"/>
                    </a:lnTo>
                    <a:lnTo>
                      <a:pt x="1974861" y="1316297"/>
                    </a:lnTo>
                    <a:lnTo>
                      <a:pt x="329107" y="1316297"/>
                    </a:lnTo>
                    <a:lnTo>
                      <a:pt x="329107" y="329439"/>
                    </a:lnTo>
                    <a:lnTo>
                      <a:pt x="1974861" y="329439"/>
                    </a:lnTo>
                    <a:lnTo>
                      <a:pt x="1974861" y="0"/>
                    </a:lnTo>
                    <a:lnTo>
                      <a:pt x="168337" y="0"/>
                    </a:lnTo>
                    <a:cubicBezTo>
                      <a:pt x="75540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" name="Freeform: Shape 110">
                <a:extLst>
                  <a:ext uri="{FF2B5EF4-FFF2-40B4-BE49-F238E27FC236}">
                    <a16:creationId xmlns:a16="http://schemas.microsoft.com/office/drawing/2014/main" id="{8F150D75-A17D-1D63-F866-0852E85CE94E}"/>
                  </a:ext>
                </a:extLst>
              </p:cNvPr>
              <p:cNvSpPr/>
              <p:nvPr/>
            </p:nvSpPr>
            <p:spPr>
              <a:xfrm>
                <a:off x="10200012" y="1262271"/>
                <a:ext cx="1974693" cy="2304409"/>
              </a:xfrm>
              <a:custGeom>
                <a:avLst/>
                <a:gdLst>
                  <a:gd name="connsiteX0" fmla="*/ 1974694 w 1974693"/>
                  <a:gd name="connsiteY0" fmla="*/ 988021 h 2304409"/>
                  <a:gd name="connsiteX1" fmla="*/ 1974694 w 1974693"/>
                  <a:gd name="connsiteY1" fmla="*/ 658582 h 2304409"/>
                  <a:gd name="connsiteX2" fmla="*/ 329235 w 1974693"/>
                  <a:gd name="connsiteY2" fmla="*/ 658582 h 2304409"/>
                  <a:gd name="connsiteX3" fmla="*/ 329235 w 1974693"/>
                  <a:gd name="connsiteY3" fmla="*/ 0 h 2304409"/>
                  <a:gd name="connsiteX4" fmla="*/ 0 w 1974693"/>
                  <a:gd name="connsiteY4" fmla="*/ 0 h 2304409"/>
                  <a:gd name="connsiteX5" fmla="*/ 0 w 1974693"/>
                  <a:gd name="connsiteY5" fmla="*/ 2136073 h 2304409"/>
                  <a:gd name="connsiteX6" fmla="*/ 168374 w 1974693"/>
                  <a:gd name="connsiteY6" fmla="*/ 2304410 h 2304409"/>
                  <a:gd name="connsiteX7" fmla="*/ 1974694 w 1974693"/>
                  <a:gd name="connsiteY7" fmla="*/ 2304410 h 2304409"/>
                  <a:gd name="connsiteX8" fmla="*/ 1974694 w 1974693"/>
                  <a:gd name="connsiteY8" fmla="*/ 1975008 h 2304409"/>
                  <a:gd name="connsiteX9" fmla="*/ 329235 w 1974693"/>
                  <a:gd name="connsiteY9" fmla="*/ 1975008 h 2304409"/>
                  <a:gd name="connsiteX10" fmla="*/ 329235 w 1974693"/>
                  <a:gd name="connsiteY10" fmla="*/ 988021 h 2304409"/>
                  <a:gd name="connsiteX11" fmla="*/ 1974694 w 1974693"/>
                  <a:gd name="connsiteY11" fmla="*/ 988021 h 230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74693" h="2304409">
                    <a:moveTo>
                      <a:pt x="1974694" y="988021"/>
                    </a:moveTo>
                    <a:lnTo>
                      <a:pt x="1974694" y="658582"/>
                    </a:lnTo>
                    <a:lnTo>
                      <a:pt x="329235" y="658582"/>
                    </a:lnTo>
                    <a:lnTo>
                      <a:pt x="329235" y="0"/>
                    </a:lnTo>
                    <a:lnTo>
                      <a:pt x="0" y="0"/>
                    </a:lnTo>
                    <a:lnTo>
                      <a:pt x="0" y="2136073"/>
                    </a:lnTo>
                    <a:cubicBezTo>
                      <a:pt x="0" y="2228870"/>
                      <a:pt x="75540" y="2304410"/>
                      <a:pt x="168374" y="2304410"/>
                    </a:cubicBezTo>
                    <a:lnTo>
                      <a:pt x="1974694" y="2304410"/>
                    </a:lnTo>
                    <a:lnTo>
                      <a:pt x="1974694" y="1975008"/>
                    </a:lnTo>
                    <a:lnTo>
                      <a:pt x="329235" y="1975008"/>
                    </a:lnTo>
                    <a:lnTo>
                      <a:pt x="329235" y="988021"/>
                    </a:lnTo>
                    <a:lnTo>
                      <a:pt x="1974694" y="98802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" name="Freeform: Shape 111">
                <a:extLst>
                  <a:ext uri="{FF2B5EF4-FFF2-40B4-BE49-F238E27FC236}">
                    <a16:creationId xmlns:a16="http://schemas.microsoft.com/office/drawing/2014/main" id="{C2D91A69-3B07-16A3-73A3-D1D051CD3534}"/>
                  </a:ext>
                </a:extLst>
              </p:cNvPr>
              <p:cNvSpPr/>
              <p:nvPr/>
            </p:nvSpPr>
            <p:spPr>
              <a:xfrm>
                <a:off x="7895934" y="1920871"/>
                <a:ext cx="1975027" cy="1645957"/>
              </a:xfrm>
              <a:custGeom>
                <a:avLst/>
                <a:gdLst>
                  <a:gd name="connsiteX0" fmla="*/ 0 w 1975027"/>
                  <a:gd name="connsiteY0" fmla="*/ 168337 h 1645957"/>
                  <a:gd name="connsiteX1" fmla="*/ 0 w 1975027"/>
                  <a:gd name="connsiteY1" fmla="*/ 819297 h 1645957"/>
                  <a:gd name="connsiteX2" fmla="*/ 168338 w 1975027"/>
                  <a:gd name="connsiteY2" fmla="*/ 987670 h 1645957"/>
                  <a:gd name="connsiteX3" fmla="*/ 1645902 w 1975027"/>
                  <a:gd name="connsiteY3" fmla="*/ 987670 h 1645957"/>
                  <a:gd name="connsiteX4" fmla="*/ 1645902 w 1975027"/>
                  <a:gd name="connsiteY4" fmla="*/ 1316315 h 1645957"/>
                  <a:gd name="connsiteX5" fmla="*/ 0 w 1975027"/>
                  <a:gd name="connsiteY5" fmla="*/ 1316315 h 1645957"/>
                  <a:gd name="connsiteX6" fmla="*/ 0 w 1975027"/>
                  <a:gd name="connsiteY6" fmla="*/ 1645957 h 1645957"/>
                  <a:gd name="connsiteX7" fmla="*/ 1806691 w 1975027"/>
                  <a:gd name="connsiteY7" fmla="*/ 1645957 h 1645957"/>
                  <a:gd name="connsiteX8" fmla="*/ 1975027 w 1975027"/>
                  <a:gd name="connsiteY8" fmla="*/ 1477583 h 1645957"/>
                  <a:gd name="connsiteX9" fmla="*/ 1975027 w 1975027"/>
                  <a:gd name="connsiteY9" fmla="*/ 826605 h 1645957"/>
                  <a:gd name="connsiteX10" fmla="*/ 1806691 w 1975027"/>
                  <a:gd name="connsiteY10" fmla="*/ 658231 h 1645957"/>
                  <a:gd name="connsiteX11" fmla="*/ 329125 w 1975027"/>
                  <a:gd name="connsiteY11" fmla="*/ 658231 h 1645957"/>
                  <a:gd name="connsiteX12" fmla="*/ 329125 w 1975027"/>
                  <a:gd name="connsiteY12" fmla="*/ 329439 h 1645957"/>
                  <a:gd name="connsiteX13" fmla="*/ 1975027 w 1975027"/>
                  <a:gd name="connsiteY13" fmla="*/ 329439 h 1645957"/>
                  <a:gd name="connsiteX14" fmla="*/ 1975027 w 1975027"/>
                  <a:gd name="connsiteY14" fmla="*/ 0 h 1645957"/>
                  <a:gd name="connsiteX15" fmla="*/ 168338 w 1975027"/>
                  <a:gd name="connsiteY15" fmla="*/ 0 h 1645957"/>
                  <a:gd name="connsiteX16" fmla="*/ 0 w 1975027"/>
                  <a:gd name="connsiteY16" fmla="*/ 168337 h 1645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5027" h="1645957">
                    <a:moveTo>
                      <a:pt x="0" y="168337"/>
                    </a:moveTo>
                    <a:lnTo>
                      <a:pt x="0" y="819297"/>
                    </a:lnTo>
                    <a:cubicBezTo>
                      <a:pt x="0" y="912130"/>
                      <a:pt x="75541" y="987670"/>
                      <a:pt x="168338" y="987670"/>
                    </a:cubicBezTo>
                    <a:lnTo>
                      <a:pt x="1645902" y="987670"/>
                    </a:lnTo>
                    <a:lnTo>
                      <a:pt x="1645902" y="1316315"/>
                    </a:lnTo>
                    <a:lnTo>
                      <a:pt x="0" y="1316315"/>
                    </a:lnTo>
                    <a:lnTo>
                      <a:pt x="0" y="1645957"/>
                    </a:lnTo>
                    <a:lnTo>
                      <a:pt x="1806691" y="1645957"/>
                    </a:lnTo>
                    <a:cubicBezTo>
                      <a:pt x="1899524" y="1645957"/>
                      <a:pt x="1975027" y="1570417"/>
                      <a:pt x="1975027" y="1477583"/>
                    </a:cubicBezTo>
                    <a:lnTo>
                      <a:pt x="1975027" y="826605"/>
                    </a:lnTo>
                    <a:cubicBezTo>
                      <a:pt x="1975027" y="733772"/>
                      <a:pt x="1899524" y="658231"/>
                      <a:pt x="1806691" y="658231"/>
                    </a:cubicBezTo>
                    <a:lnTo>
                      <a:pt x="329125" y="658231"/>
                    </a:lnTo>
                    <a:lnTo>
                      <a:pt x="329125" y="329439"/>
                    </a:lnTo>
                    <a:lnTo>
                      <a:pt x="1975027" y="329439"/>
                    </a:lnTo>
                    <a:lnTo>
                      <a:pt x="1975027" y="0"/>
                    </a:lnTo>
                    <a:lnTo>
                      <a:pt x="168338" y="0"/>
                    </a:lnTo>
                    <a:cubicBezTo>
                      <a:pt x="75541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" name="Freeform: Shape 112">
                <a:extLst>
                  <a:ext uri="{FF2B5EF4-FFF2-40B4-BE49-F238E27FC236}">
                    <a16:creationId xmlns:a16="http://schemas.microsoft.com/office/drawing/2014/main" id="{E7BDFA4E-C50B-A9EE-0D59-07D85113A747}"/>
                  </a:ext>
                </a:extLst>
              </p:cNvPr>
              <p:cNvSpPr/>
              <p:nvPr/>
            </p:nvSpPr>
            <p:spPr>
              <a:xfrm>
                <a:off x="5592466" y="1920853"/>
                <a:ext cx="1974934" cy="1645827"/>
              </a:xfrm>
              <a:custGeom>
                <a:avLst/>
                <a:gdLst>
                  <a:gd name="connsiteX0" fmla="*/ 1645329 w 1974934"/>
                  <a:gd name="connsiteY0" fmla="*/ 1316555 h 1645827"/>
                  <a:gd name="connsiteX1" fmla="*/ 329051 w 1974934"/>
                  <a:gd name="connsiteY1" fmla="*/ 1316555 h 1645827"/>
                  <a:gd name="connsiteX2" fmla="*/ 329051 w 1974934"/>
                  <a:gd name="connsiteY2" fmla="*/ 329476 h 1645827"/>
                  <a:gd name="connsiteX3" fmla="*/ 1645329 w 1974934"/>
                  <a:gd name="connsiteY3" fmla="*/ 329476 h 1645827"/>
                  <a:gd name="connsiteX4" fmla="*/ 1645329 w 1974934"/>
                  <a:gd name="connsiteY4" fmla="*/ 1316555 h 1645827"/>
                  <a:gd name="connsiteX5" fmla="*/ 1806598 w 1974934"/>
                  <a:gd name="connsiteY5" fmla="*/ 0 h 1645827"/>
                  <a:gd name="connsiteX6" fmla="*/ 168337 w 1974934"/>
                  <a:gd name="connsiteY6" fmla="*/ 0 h 1645827"/>
                  <a:gd name="connsiteX7" fmla="*/ 0 w 1974934"/>
                  <a:gd name="connsiteY7" fmla="*/ 168337 h 1645827"/>
                  <a:gd name="connsiteX8" fmla="*/ 0 w 1974934"/>
                  <a:gd name="connsiteY8" fmla="*/ 1477491 h 1645827"/>
                  <a:gd name="connsiteX9" fmla="*/ 168337 w 1974934"/>
                  <a:gd name="connsiteY9" fmla="*/ 1645828 h 1645827"/>
                  <a:gd name="connsiteX10" fmla="*/ 1806598 w 1974934"/>
                  <a:gd name="connsiteY10" fmla="*/ 1645828 h 1645827"/>
                  <a:gd name="connsiteX11" fmla="*/ 1974934 w 1974934"/>
                  <a:gd name="connsiteY11" fmla="*/ 1477491 h 1645827"/>
                  <a:gd name="connsiteX12" fmla="*/ 1974934 w 1974934"/>
                  <a:gd name="connsiteY12" fmla="*/ 168337 h 1645827"/>
                  <a:gd name="connsiteX13" fmla="*/ 1806598 w 1974934"/>
                  <a:gd name="connsiteY13" fmla="*/ 0 h 164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4934" h="1645827">
                    <a:moveTo>
                      <a:pt x="1645329" y="1316555"/>
                    </a:moveTo>
                    <a:lnTo>
                      <a:pt x="329051" y="1316555"/>
                    </a:lnTo>
                    <a:lnTo>
                      <a:pt x="329051" y="329476"/>
                    </a:lnTo>
                    <a:lnTo>
                      <a:pt x="1645329" y="329476"/>
                    </a:lnTo>
                    <a:lnTo>
                      <a:pt x="1645329" y="1316555"/>
                    </a:lnTo>
                    <a:close/>
                    <a:moveTo>
                      <a:pt x="1806598" y="0"/>
                    </a:moveTo>
                    <a:lnTo>
                      <a:pt x="168337" y="0"/>
                    </a:lnTo>
                    <a:cubicBezTo>
                      <a:pt x="75504" y="0"/>
                      <a:pt x="0" y="75503"/>
                      <a:pt x="0" y="168337"/>
                    </a:cubicBezTo>
                    <a:lnTo>
                      <a:pt x="0" y="1477491"/>
                    </a:lnTo>
                    <a:cubicBezTo>
                      <a:pt x="0" y="1570324"/>
                      <a:pt x="75504" y="1645828"/>
                      <a:pt x="168337" y="1645828"/>
                    </a:cubicBezTo>
                    <a:lnTo>
                      <a:pt x="1806598" y="1645828"/>
                    </a:lnTo>
                    <a:cubicBezTo>
                      <a:pt x="1899394" y="1645828"/>
                      <a:pt x="1974934" y="1570324"/>
                      <a:pt x="1974934" y="1477491"/>
                    </a:cubicBezTo>
                    <a:lnTo>
                      <a:pt x="1974934" y="168337"/>
                    </a:lnTo>
                    <a:cubicBezTo>
                      <a:pt x="1974934" y="75503"/>
                      <a:pt x="1899394" y="0"/>
                      <a:pt x="1806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" name="Freeform: Shape 113">
                <a:extLst>
                  <a:ext uri="{FF2B5EF4-FFF2-40B4-BE49-F238E27FC236}">
                    <a16:creationId xmlns:a16="http://schemas.microsoft.com/office/drawing/2014/main" id="{41F73C42-2EAE-BE57-03DB-23606E2F2729}"/>
                  </a:ext>
                </a:extLst>
              </p:cNvPr>
              <p:cNvSpPr/>
              <p:nvPr/>
            </p:nvSpPr>
            <p:spPr>
              <a:xfrm>
                <a:off x="0" y="2752921"/>
                <a:ext cx="2626964" cy="1452206"/>
              </a:xfrm>
              <a:custGeom>
                <a:avLst/>
                <a:gdLst>
                  <a:gd name="connsiteX0" fmla="*/ 2626466 w 2626964"/>
                  <a:gd name="connsiteY0" fmla="*/ 445582 h 1452206"/>
                  <a:gd name="connsiteX1" fmla="*/ 1309247 w 2626964"/>
                  <a:gd name="connsiteY1" fmla="*/ 1106360 h 1452206"/>
                  <a:gd name="connsiteX2" fmla="*/ 322684 w 2626964"/>
                  <a:gd name="connsiteY2" fmla="*/ 611962 h 1452206"/>
                  <a:gd name="connsiteX3" fmla="*/ 322684 w 2626964"/>
                  <a:gd name="connsiteY3" fmla="*/ 0 h 1452206"/>
                  <a:gd name="connsiteX4" fmla="*/ 0 w 2626964"/>
                  <a:gd name="connsiteY4" fmla="*/ 197091 h 1452206"/>
                  <a:gd name="connsiteX5" fmla="*/ 0 w 2626964"/>
                  <a:gd name="connsiteY5" fmla="*/ 707029 h 1452206"/>
                  <a:gd name="connsiteX6" fmla="*/ 24971 w 2626964"/>
                  <a:gd name="connsiteY6" fmla="*/ 795248 h 1452206"/>
                  <a:gd name="connsiteX7" fmla="*/ 92390 w 2626964"/>
                  <a:gd name="connsiteY7" fmla="*/ 857297 h 1452206"/>
                  <a:gd name="connsiteX8" fmla="*/ 1233725 w 2626964"/>
                  <a:gd name="connsiteY8" fmla="*/ 1434194 h 1452206"/>
                  <a:gd name="connsiteX9" fmla="*/ 1309653 w 2626964"/>
                  <a:gd name="connsiteY9" fmla="*/ 1452207 h 1452206"/>
                  <a:gd name="connsiteX10" fmla="*/ 1384879 w 2626964"/>
                  <a:gd name="connsiteY10" fmla="*/ 1434581 h 1452206"/>
                  <a:gd name="connsiteX11" fmla="*/ 2533762 w 2626964"/>
                  <a:gd name="connsiteY11" fmla="*/ 861025 h 1452206"/>
                  <a:gd name="connsiteX12" fmla="*/ 2601865 w 2626964"/>
                  <a:gd name="connsiteY12" fmla="*/ 798810 h 1452206"/>
                  <a:gd name="connsiteX13" fmla="*/ 2626965 w 2626964"/>
                  <a:gd name="connsiteY13" fmla="*/ 710074 h 1452206"/>
                  <a:gd name="connsiteX14" fmla="*/ 2626448 w 2626964"/>
                  <a:gd name="connsiteY14" fmla="*/ 445748 h 1452206"/>
                  <a:gd name="connsiteX15" fmla="*/ 2626448 w 2626964"/>
                  <a:gd name="connsiteY15" fmla="*/ 445582 h 14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26964" h="1452206">
                    <a:moveTo>
                      <a:pt x="2626466" y="445582"/>
                    </a:moveTo>
                    <a:lnTo>
                      <a:pt x="1309247" y="1106360"/>
                    </a:lnTo>
                    <a:lnTo>
                      <a:pt x="322684" y="611962"/>
                    </a:lnTo>
                    <a:lnTo>
                      <a:pt x="322684" y="0"/>
                    </a:lnTo>
                    <a:lnTo>
                      <a:pt x="0" y="197091"/>
                    </a:lnTo>
                    <a:lnTo>
                      <a:pt x="0" y="707029"/>
                    </a:lnTo>
                    <a:cubicBezTo>
                      <a:pt x="0" y="738220"/>
                      <a:pt x="8637" y="768727"/>
                      <a:pt x="24971" y="795248"/>
                    </a:cubicBezTo>
                    <a:cubicBezTo>
                      <a:pt x="41286" y="821788"/>
                      <a:pt x="64596" y="843216"/>
                      <a:pt x="92390" y="857297"/>
                    </a:cubicBezTo>
                    <a:lnTo>
                      <a:pt x="1233725" y="1434194"/>
                    </a:lnTo>
                    <a:cubicBezTo>
                      <a:pt x="1257478" y="1446208"/>
                      <a:pt x="1283574" y="1452207"/>
                      <a:pt x="1309653" y="1452207"/>
                    </a:cubicBezTo>
                    <a:cubicBezTo>
                      <a:pt x="1335472" y="1452207"/>
                      <a:pt x="1361292" y="1446319"/>
                      <a:pt x="1384879" y="1434581"/>
                    </a:cubicBezTo>
                    <a:lnTo>
                      <a:pt x="2533762" y="861025"/>
                    </a:lnTo>
                    <a:cubicBezTo>
                      <a:pt x="2561852" y="847017"/>
                      <a:pt x="2585402" y="825498"/>
                      <a:pt x="2601865" y="798810"/>
                    </a:cubicBezTo>
                    <a:cubicBezTo>
                      <a:pt x="2618327" y="772123"/>
                      <a:pt x="2627038" y="741413"/>
                      <a:pt x="2626965" y="710074"/>
                    </a:cubicBezTo>
                    <a:lnTo>
                      <a:pt x="2626448" y="445748"/>
                    </a:lnTo>
                    <a:lnTo>
                      <a:pt x="2626448" y="445582"/>
                    </a:lnTo>
                    <a:close/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" name="Freeform: Shape 114">
                <a:extLst>
                  <a:ext uri="{FF2B5EF4-FFF2-40B4-BE49-F238E27FC236}">
                    <a16:creationId xmlns:a16="http://schemas.microsoft.com/office/drawing/2014/main" id="{A442894C-5755-A0EF-23A6-DE95AD75904E}"/>
                  </a:ext>
                </a:extLst>
              </p:cNvPr>
              <p:cNvSpPr/>
              <p:nvPr/>
            </p:nvSpPr>
            <p:spPr>
              <a:xfrm>
                <a:off x="0" y="1282398"/>
                <a:ext cx="2626964" cy="1452213"/>
              </a:xfrm>
              <a:custGeom>
                <a:avLst/>
                <a:gdLst>
                  <a:gd name="connsiteX0" fmla="*/ 2602031 w 2626964"/>
                  <a:gd name="connsiteY0" fmla="*/ 656984 h 1452213"/>
                  <a:gd name="connsiteX1" fmla="*/ 2534574 w 2626964"/>
                  <a:gd name="connsiteY1" fmla="*/ 594935 h 1452213"/>
                  <a:gd name="connsiteX2" fmla="*/ 1393240 w 2626964"/>
                  <a:gd name="connsiteY2" fmla="*/ 18039 h 1452213"/>
                  <a:gd name="connsiteX3" fmla="*/ 1242123 w 2626964"/>
                  <a:gd name="connsiteY3" fmla="*/ 17633 h 1452213"/>
                  <a:gd name="connsiteX4" fmla="*/ 93203 w 2626964"/>
                  <a:gd name="connsiteY4" fmla="*/ 591152 h 1452213"/>
                  <a:gd name="connsiteX5" fmla="*/ 25100 w 2626964"/>
                  <a:gd name="connsiteY5" fmla="*/ 653367 h 1452213"/>
                  <a:gd name="connsiteX6" fmla="*/ 0 w 2626964"/>
                  <a:gd name="connsiteY6" fmla="*/ 742103 h 1452213"/>
                  <a:gd name="connsiteX7" fmla="*/ 517 w 2626964"/>
                  <a:gd name="connsiteY7" fmla="*/ 1006466 h 1452213"/>
                  <a:gd name="connsiteX8" fmla="*/ 517 w 2626964"/>
                  <a:gd name="connsiteY8" fmla="*/ 1006632 h 1452213"/>
                  <a:gd name="connsiteX9" fmla="*/ 1317700 w 2626964"/>
                  <a:gd name="connsiteY9" fmla="*/ 345854 h 1452213"/>
                  <a:gd name="connsiteX10" fmla="*/ 2304299 w 2626964"/>
                  <a:gd name="connsiteY10" fmla="*/ 840289 h 1452213"/>
                  <a:gd name="connsiteX11" fmla="*/ 2304299 w 2626964"/>
                  <a:gd name="connsiteY11" fmla="*/ 1452214 h 1452213"/>
                  <a:gd name="connsiteX12" fmla="*/ 2626965 w 2626964"/>
                  <a:gd name="connsiteY12" fmla="*/ 1255160 h 1452213"/>
                  <a:gd name="connsiteX13" fmla="*/ 2626965 w 2626964"/>
                  <a:gd name="connsiteY13" fmla="*/ 745167 h 1452213"/>
                  <a:gd name="connsiteX14" fmla="*/ 2602031 w 2626964"/>
                  <a:gd name="connsiteY14" fmla="*/ 656984 h 1452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6964" h="1452213">
                    <a:moveTo>
                      <a:pt x="2602031" y="656984"/>
                    </a:moveTo>
                    <a:cubicBezTo>
                      <a:pt x="2585679" y="630444"/>
                      <a:pt x="2562369" y="608980"/>
                      <a:pt x="2534574" y="594935"/>
                    </a:cubicBezTo>
                    <a:lnTo>
                      <a:pt x="1393240" y="18039"/>
                    </a:lnTo>
                    <a:cubicBezTo>
                      <a:pt x="1345993" y="-5861"/>
                      <a:pt x="1289462" y="-6028"/>
                      <a:pt x="1242123" y="17633"/>
                    </a:cubicBezTo>
                    <a:lnTo>
                      <a:pt x="93203" y="591152"/>
                    </a:lnTo>
                    <a:cubicBezTo>
                      <a:pt x="65113" y="605197"/>
                      <a:pt x="41563" y="626679"/>
                      <a:pt x="25100" y="653367"/>
                    </a:cubicBezTo>
                    <a:cubicBezTo>
                      <a:pt x="8638" y="680054"/>
                      <a:pt x="-37" y="710765"/>
                      <a:pt x="0" y="742103"/>
                    </a:cubicBezTo>
                    <a:lnTo>
                      <a:pt x="517" y="1006466"/>
                    </a:lnTo>
                    <a:lnTo>
                      <a:pt x="517" y="1006632"/>
                    </a:lnTo>
                    <a:lnTo>
                      <a:pt x="1317700" y="345854"/>
                    </a:lnTo>
                    <a:lnTo>
                      <a:pt x="2304299" y="840289"/>
                    </a:lnTo>
                    <a:lnTo>
                      <a:pt x="2304299" y="1452214"/>
                    </a:lnTo>
                    <a:lnTo>
                      <a:pt x="2626965" y="1255160"/>
                    </a:lnTo>
                    <a:lnTo>
                      <a:pt x="2626965" y="745167"/>
                    </a:lnTo>
                    <a:cubicBezTo>
                      <a:pt x="2626965" y="714013"/>
                      <a:pt x="2618346" y="683505"/>
                      <a:pt x="2602031" y="656984"/>
                    </a:cubicBezTo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132" name="7 Imagen" descr="Logotipo.png">
            <a:extLst>
              <a:ext uri="{FF2B5EF4-FFF2-40B4-BE49-F238E27FC236}">
                <a16:creationId xmlns:a16="http://schemas.microsoft.com/office/drawing/2014/main" id="{2ABDDD72-5AB9-C0C9-7D8B-23BF03A09A2A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l="30543" t="32893" r="32247" b="32851"/>
          <a:stretch>
            <a:fillRect/>
          </a:stretch>
        </p:blipFill>
        <p:spPr>
          <a:xfrm>
            <a:off x="18150409" y="10006616"/>
            <a:ext cx="1708378" cy="105362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09813" y="1152127"/>
            <a:ext cx="6253480" cy="14077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dirty="0"/>
              <a:t>Benefits</a:t>
            </a:r>
            <a:r>
              <a:rPr spc="5" dirty="0"/>
              <a:t> </a:t>
            </a:r>
            <a:r>
              <a:rPr dirty="0"/>
              <a:t>of</a:t>
            </a:r>
            <a:r>
              <a:rPr spc="5" dirty="0"/>
              <a:t> </a:t>
            </a:r>
            <a:r>
              <a:rPr spc="-10" dirty="0"/>
              <a:t>participating</a:t>
            </a: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dirty="0"/>
              <a:t>in</a:t>
            </a:r>
            <a:r>
              <a:rPr spc="-30" dirty="0"/>
              <a:t> </a:t>
            </a:r>
            <a:r>
              <a:rPr dirty="0"/>
              <a:t>a</a:t>
            </a:r>
            <a:r>
              <a:rPr spc="-30" dirty="0"/>
              <a:t> </a:t>
            </a:r>
            <a:r>
              <a:rPr dirty="0"/>
              <a:t>COST</a:t>
            </a:r>
            <a:r>
              <a:rPr spc="-25" dirty="0"/>
              <a:t> </a:t>
            </a:r>
            <a:r>
              <a:rPr spc="-10" dirty="0"/>
              <a:t>Action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13037" y="6221702"/>
            <a:ext cx="14312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10" dirty="0">
                <a:solidFill>
                  <a:srgbClr val="BAB6B6"/>
                </a:solidFill>
                <a:latin typeface="Effra Trial"/>
                <a:cs typeface="Effra Trial"/>
              </a:rPr>
              <a:t>Scientific</a:t>
            </a:r>
            <a:endParaRPr sz="2600">
              <a:latin typeface="Effra Trial"/>
              <a:cs typeface="Effra T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42420" y="7865547"/>
            <a:ext cx="179514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10" dirty="0">
                <a:solidFill>
                  <a:srgbClr val="BAB6B6"/>
                </a:solidFill>
                <a:latin typeface="Effra Trial"/>
                <a:cs typeface="Effra Trial"/>
              </a:rPr>
              <a:t>Networking</a:t>
            </a:r>
            <a:endParaRPr sz="2600">
              <a:latin typeface="Effra Trial"/>
              <a:cs typeface="Effra T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24743" y="8045479"/>
            <a:ext cx="2081530" cy="8299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514984">
              <a:lnSpc>
                <a:spcPct val="101499"/>
              </a:lnSpc>
              <a:spcBef>
                <a:spcPts val="90"/>
              </a:spcBef>
            </a:pPr>
            <a:r>
              <a:rPr sz="2600" b="1" spc="-10" dirty="0">
                <a:solidFill>
                  <a:srgbClr val="BAB6B6"/>
                </a:solidFill>
                <a:latin typeface="Effra Trial"/>
                <a:cs typeface="Effra Trial"/>
              </a:rPr>
              <a:t>Career opportunities</a:t>
            </a:r>
            <a:endParaRPr sz="2600">
              <a:latin typeface="Effra Trial"/>
              <a:cs typeface="Effra T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465624" y="6221367"/>
            <a:ext cx="1353185" cy="8299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10" dirty="0">
                <a:solidFill>
                  <a:srgbClr val="BAB6B6"/>
                </a:solidFill>
                <a:latin typeface="Effra Trial"/>
                <a:cs typeface="Effra Trial"/>
              </a:rPr>
              <a:t>Financial</a:t>
            </a:r>
            <a:endParaRPr sz="2600">
              <a:latin typeface="Effra Trial"/>
              <a:cs typeface="Effra Trial"/>
            </a:endParaRPr>
          </a:p>
          <a:p>
            <a:pPr marL="79375">
              <a:lnSpc>
                <a:spcPct val="100000"/>
              </a:lnSpc>
              <a:spcBef>
                <a:spcPts val="50"/>
              </a:spcBef>
            </a:pPr>
            <a:r>
              <a:rPr sz="2600" b="1" spc="-10" dirty="0">
                <a:solidFill>
                  <a:srgbClr val="BAB6B6"/>
                </a:solidFill>
                <a:latin typeface="Effra Trial"/>
                <a:cs typeface="Effra Trial"/>
              </a:rPr>
              <a:t>support</a:t>
            </a:r>
            <a:endParaRPr sz="2600">
              <a:latin typeface="Effra Trial"/>
              <a:cs typeface="Effra T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938841" y="-5910"/>
            <a:ext cx="15397480" cy="7933690"/>
            <a:chOff x="1938841" y="-5910"/>
            <a:chExt cx="15397480" cy="7933690"/>
          </a:xfrm>
        </p:grpSpPr>
        <p:sp>
          <p:nvSpPr>
            <p:cNvPr id="8" name="object 8"/>
            <p:cNvSpPr/>
            <p:nvPr/>
          </p:nvSpPr>
          <p:spPr>
            <a:xfrm>
              <a:off x="2262277" y="0"/>
              <a:ext cx="14813915" cy="7449184"/>
            </a:xfrm>
            <a:custGeom>
              <a:avLst/>
              <a:gdLst/>
              <a:ahLst/>
              <a:cxnLst/>
              <a:rect l="l" t="t" r="r" b="b"/>
              <a:pathLst>
                <a:path w="14813915" h="7449184">
                  <a:moveTo>
                    <a:pt x="7406716" y="7448669"/>
                  </a:moveTo>
                  <a:lnTo>
                    <a:pt x="7468017" y="7448421"/>
                  </a:lnTo>
                  <a:lnTo>
                    <a:pt x="7529200" y="7447677"/>
                  </a:lnTo>
                  <a:lnTo>
                    <a:pt x="7590263" y="7446439"/>
                  </a:lnTo>
                  <a:lnTo>
                    <a:pt x="7651204" y="7444710"/>
                  </a:lnTo>
                  <a:lnTo>
                    <a:pt x="7712021" y="7442491"/>
                  </a:lnTo>
                  <a:lnTo>
                    <a:pt x="7772712" y="7439784"/>
                  </a:lnTo>
                  <a:lnTo>
                    <a:pt x="7833276" y="7436591"/>
                  </a:lnTo>
                  <a:lnTo>
                    <a:pt x="7893710" y="7432914"/>
                  </a:lnTo>
                  <a:lnTo>
                    <a:pt x="7954013" y="7428755"/>
                  </a:lnTo>
                  <a:lnTo>
                    <a:pt x="8014183" y="7424116"/>
                  </a:lnTo>
                  <a:lnTo>
                    <a:pt x="8074217" y="7418998"/>
                  </a:lnTo>
                  <a:lnTo>
                    <a:pt x="8134114" y="7413404"/>
                  </a:lnTo>
                  <a:lnTo>
                    <a:pt x="8193872" y="7407335"/>
                  </a:lnTo>
                  <a:lnTo>
                    <a:pt x="8253489" y="7400794"/>
                  </a:lnTo>
                  <a:lnTo>
                    <a:pt x="8312963" y="7393782"/>
                  </a:lnTo>
                  <a:lnTo>
                    <a:pt x="8372293" y="7386301"/>
                  </a:lnTo>
                  <a:lnTo>
                    <a:pt x="8431476" y="7378353"/>
                  </a:lnTo>
                  <a:lnTo>
                    <a:pt x="8490510" y="7369941"/>
                  </a:lnTo>
                  <a:lnTo>
                    <a:pt x="8549394" y="7361065"/>
                  </a:lnTo>
                  <a:lnTo>
                    <a:pt x="8608125" y="7351728"/>
                  </a:lnTo>
                  <a:lnTo>
                    <a:pt x="8666702" y="7341931"/>
                  </a:lnTo>
                  <a:lnTo>
                    <a:pt x="8725123" y="7331678"/>
                  </a:lnTo>
                  <a:lnTo>
                    <a:pt x="8783385" y="7320968"/>
                  </a:lnTo>
                  <a:lnTo>
                    <a:pt x="8841488" y="7309805"/>
                  </a:lnTo>
                  <a:lnTo>
                    <a:pt x="8899429" y="7298191"/>
                  </a:lnTo>
                  <a:lnTo>
                    <a:pt x="8957206" y="7286127"/>
                  </a:lnTo>
                  <a:lnTo>
                    <a:pt x="9014817" y="7273615"/>
                  </a:lnTo>
                  <a:lnTo>
                    <a:pt x="9072260" y="7260657"/>
                  </a:lnTo>
                  <a:lnTo>
                    <a:pt x="9129534" y="7247254"/>
                  </a:lnTo>
                  <a:lnTo>
                    <a:pt x="9186637" y="7233410"/>
                  </a:lnTo>
                  <a:lnTo>
                    <a:pt x="9243566" y="7219126"/>
                  </a:lnTo>
                  <a:lnTo>
                    <a:pt x="9300320" y="7204403"/>
                  </a:lnTo>
                  <a:lnTo>
                    <a:pt x="9356897" y="7189244"/>
                  </a:lnTo>
                  <a:lnTo>
                    <a:pt x="9413294" y="7173650"/>
                  </a:lnTo>
                  <a:lnTo>
                    <a:pt x="9469511" y="7157624"/>
                  </a:lnTo>
                  <a:lnTo>
                    <a:pt x="9525545" y="7141167"/>
                  </a:lnTo>
                  <a:lnTo>
                    <a:pt x="9581394" y="7124281"/>
                  </a:lnTo>
                  <a:lnTo>
                    <a:pt x="9637056" y="7106968"/>
                  </a:lnTo>
                  <a:lnTo>
                    <a:pt x="9692529" y="7089231"/>
                  </a:lnTo>
                  <a:lnTo>
                    <a:pt x="9747813" y="7071070"/>
                  </a:lnTo>
                  <a:lnTo>
                    <a:pt x="9802903" y="7052488"/>
                  </a:lnTo>
                  <a:lnTo>
                    <a:pt x="9857800" y="7033487"/>
                  </a:lnTo>
                  <a:lnTo>
                    <a:pt x="9912500" y="7014068"/>
                  </a:lnTo>
                  <a:lnTo>
                    <a:pt x="9967002" y="6994234"/>
                  </a:lnTo>
                  <a:lnTo>
                    <a:pt x="10021304" y="6973987"/>
                  </a:lnTo>
                  <a:lnTo>
                    <a:pt x="10075404" y="6953328"/>
                  </a:lnTo>
                  <a:lnTo>
                    <a:pt x="10129300" y="6932259"/>
                  </a:lnTo>
                  <a:lnTo>
                    <a:pt x="10182990" y="6910782"/>
                  </a:lnTo>
                  <a:lnTo>
                    <a:pt x="10236473" y="6888899"/>
                  </a:lnTo>
                  <a:lnTo>
                    <a:pt x="10289746" y="6866613"/>
                  </a:lnTo>
                  <a:lnTo>
                    <a:pt x="10342807" y="6843924"/>
                  </a:lnTo>
                  <a:lnTo>
                    <a:pt x="10395656" y="6820835"/>
                  </a:lnTo>
                  <a:lnTo>
                    <a:pt x="10448288" y="6797348"/>
                  </a:lnTo>
                  <a:lnTo>
                    <a:pt x="10500704" y="6773464"/>
                  </a:lnTo>
                  <a:lnTo>
                    <a:pt x="10552901" y="6749186"/>
                  </a:lnTo>
                  <a:lnTo>
                    <a:pt x="10604876" y="6724516"/>
                  </a:lnTo>
                  <a:lnTo>
                    <a:pt x="10656629" y="6699454"/>
                  </a:lnTo>
                  <a:lnTo>
                    <a:pt x="10708157" y="6674004"/>
                  </a:lnTo>
                  <a:lnTo>
                    <a:pt x="10759458" y="6648167"/>
                  </a:lnTo>
                  <a:lnTo>
                    <a:pt x="10810530" y="6621945"/>
                  </a:lnTo>
                  <a:lnTo>
                    <a:pt x="10861372" y="6595340"/>
                  </a:lnTo>
                  <a:lnTo>
                    <a:pt x="10911981" y="6568354"/>
                  </a:lnTo>
                  <a:lnTo>
                    <a:pt x="10962357" y="6540989"/>
                  </a:lnTo>
                  <a:lnTo>
                    <a:pt x="11012495" y="6513246"/>
                  </a:lnTo>
                  <a:lnTo>
                    <a:pt x="11062396" y="6485128"/>
                  </a:lnTo>
                  <a:lnTo>
                    <a:pt x="11112056" y="6456637"/>
                  </a:lnTo>
                  <a:lnTo>
                    <a:pt x="11161475" y="6427773"/>
                  </a:lnTo>
                  <a:lnTo>
                    <a:pt x="11210650" y="6398540"/>
                  </a:lnTo>
                  <a:lnTo>
                    <a:pt x="11259579" y="6368940"/>
                  </a:lnTo>
                  <a:lnTo>
                    <a:pt x="11308260" y="6338973"/>
                  </a:lnTo>
                  <a:lnTo>
                    <a:pt x="11356691" y="6308643"/>
                  </a:lnTo>
                  <a:lnTo>
                    <a:pt x="11404871" y="6277950"/>
                  </a:lnTo>
                  <a:lnTo>
                    <a:pt x="11452798" y="6246897"/>
                  </a:lnTo>
                  <a:lnTo>
                    <a:pt x="11500469" y="6215486"/>
                  </a:lnTo>
                  <a:lnTo>
                    <a:pt x="11547883" y="6183719"/>
                  </a:lnTo>
                  <a:lnTo>
                    <a:pt x="11595038" y="6151597"/>
                  </a:lnTo>
                  <a:lnTo>
                    <a:pt x="11641932" y="6119122"/>
                  </a:lnTo>
                  <a:lnTo>
                    <a:pt x="11688563" y="6086297"/>
                  </a:lnTo>
                  <a:lnTo>
                    <a:pt x="11734929" y="6053124"/>
                  </a:lnTo>
                  <a:lnTo>
                    <a:pt x="11781028" y="6019603"/>
                  </a:lnTo>
                  <a:lnTo>
                    <a:pt x="11826859" y="5985737"/>
                  </a:lnTo>
                  <a:lnTo>
                    <a:pt x="11872419" y="5951529"/>
                  </a:lnTo>
                  <a:lnTo>
                    <a:pt x="11917706" y="5916979"/>
                  </a:lnTo>
                  <a:lnTo>
                    <a:pt x="11962719" y="5882090"/>
                  </a:lnTo>
                  <a:lnTo>
                    <a:pt x="12007456" y="5846864"/>
                  </a:lnTo>
                  <a:lnTo>
                    <a:pt x="12051915" y="5811303"/>
                  </a:lnTo>
                  <a:lnTo>
                    <a:pt x="12096093" y="5775408"/>
                  </a:lnTo>
                  <a:lnTo>
                    <a:pt x="12139990" y="5739181"/>
                  </a:lnTo>
                  <a:lnTo>
                    <a:pt x="12183602" y="5702625"/>
                  </a:lnTo>
                  <a:lnTo>
                    <a:pt x="12226929" y="5665741"/>
                  </a:lnTo>
                  <a:lnTo>
                    <a:pt x="12269968" y="5628531"/>
                  </a:lnTo>
                  <a:lnTo>
                    <a:pt x="12312718" y="5590997"/>
                  </a:lnTo>
                  <a:lnTo>
                    <a:pt x="12355175" y="5553141"/>
                  </a:lnTo>
                  <a:lnTo>
                    <a:pt x="12397340" y="5514965"/>
                  </a:lnTo>
                  <a:lnTo>
                    <a:pt x="12439209" y="5476471"/>
                  </a:lnTo>
                  <a:lnTo>
                    <a:pt x="12480781" y="5437660"/>
                  </a:lnTo>
                  <a:lnTo>
                    <a:pt x="12522053" y="5398535"/>
                  </a:lnTo>
                  <a:lnTo>
                    <a:pt x="12563025" y="5359098"/>
                  </a:lnTo>
                  <a:lnTo>
                    <a:pt x="12603693" y="5319350"/>
                  </a:lnTo>
                  <a:lnTo>
                    <a:pt x="12644057" y="5279293"/>
                  </a:lnTo>
                  <a:lnTo>
                    <a:pt x="12684114" y="5238929"/>
                  </a:lnTo>
                  <a:lnTo>
                    <a:pt x="12723862" y="5198261"/>
                  </a:lnTo>
                  <a:lnTo>
                    <a:pt x="12763299" y="5157289"/>
                  </a:lnTo>
                  <a:lnTo>
                    <a:pt x="12802424" y="5116016"/>
                  </a:lnTo>
                  <a:lnTo>
                    <a:pt x="12841235" y="5074445"/>
                  </a:lnTo>
                  <a:lnTo>
                    <a:pt x="12879729" y="5032576"/>
                  </a:lnTo>
                  <a:lnTo>
                    <a:pt x="12917905" y="4990411"/>
                  </a:lnTo>
                  <a:lnTo>
                    <a:pt x="12955761" y="4947953"/>
                  </a:lnTo>
                  <a:lnTo>
                    <a:pt x="12993295" y="4905204"/>
                  </a:lnTo>
                  <a:lnTo>
                    <a:pt x="13030505" y="4862165"/>
                  </a:lnTo>
                  <a:lnTo>
                    <a:pt x="13067389" y="4818838"/>
                  </a:lnTo>
                  <a:lnTo>
                    <a:pt x="13103945" y="4775226"/>
                  </a:lnTo>
                  <a:lnTo>
                    <a:pt x="13140172" y="4731329"/>
                  </a:lnTo>
                  <a:lnTo>
                    <a:pt x="13176067" y="4687151"/>
                  </a:lnTo>
                  <a:lnTo>
                    <a:pt x="13211628" y="4642692"/>
                  </a:lnTo>
                  <a:lnTo>
                    <a:pt x="13246855" y="4597955"/>
                  </a:lnTo>
                  <a:lnTo>
                    <a:pt x="13281743" y="4552942"/>
                  </a:lnTo>
                  <a:lnTo>
                    <a:pt x="13316293" y="4507654"/>
                  </a:lnTo>
                  <a:lnTo>
                    <a:pt x="13350502" y="4462094"/>
                  </a:lnTo>
                  <a:lnTo>
                    <a:pt x="13384367" y="4416264"/>
                  </a:lnTo>
                  <a:lnTo>
                    <a:pt x="13417888" y="4370165"/>
                  </a:lnTo>
                  <a:lnTo>
                    <a:pt x="13451062" y="4323799"/>
                  </a:lnTo>
                  <a:lnTo>
                    <a:pt x="13483887" y="4277168"/>
                  </a:lnTo>
                  <a:lnTo>
                    <a:pt x="13516361" y="4230274"/>
                  </a:lnTo>
                  <a:lnTo>
                    <a:pt x="13548483" y="4183119"/>
                  </a:lnTo>
                  <a:lnTo>
                    <a:pt x="13580250" y="4135705"/>
                  </a:lnTo>
                  <a:lnTo>
                    <a:pt x="13611661" y="4088034"/>
                  </a:lnTo>
                  <a:lnTo>
                    <a:pt x="13642714" y="4040107"/>
                  </a:lnTo>
                  <a:lnTo>
                    <a:pt x="13673407" y="3991927"/>
                  </a:lnTo>
                  <a:lnTo>
                    <a:pt x="13703737" y="3943495"/>
                  </a:lnTo>
                  <a:lnTo>
                    <a:pt x="13733704" y="3894814"/>
                  </a:lnTo>
                  <a:lnTo>
                    <a:pt x="13763305" y="3845885"/>
                  </a:lnTo>
                  <a:lnTo>
                    <a:pt x="13792538" y="3796711"/>
                  </a:lnTo>
                  <a:lnTo>
                    <a:pt x="13821401" y="3747292"/>
                  </a:lnTo>
                  <a:lnTo>
                    <a:pt x="13849892" y="3697632"/>
                  </a:lnTo>
                  <a:lnTo>
                    <a:pt x="13878010" y="3647731"/>
                  </a:lnTo>
                  <a:lnTo>
                    <a:pt x="13905753" y="3597592"/>
                  </a:lnTo>
                  <a:lnTo>
                    <a:pt x="13933118" y="3547217"/>
                  </a:lnTo>
                  <a:lnTo>
                    <a:pt x="13960104" y="3496608"/>
                  </a:lnTo>
                  <a:lnTo>
                    <a:pt x="13986709" y="3445766"/>
                  </a:lnTo>
                  <a:lnTo>
                    <a:pt x="14012931" y="3394694"/>
                  </a:lnTo>
                  <a:lnTo>
                    <a:pt x="14038768" y="3343392"/>
                  </a:lnTo>
                  <a:lnTo>
                    <a:pt x="14064218" y="3291865"/>
                  </a:lnTo>
                  <a:lnTo>
                    <a:pt x="14089280" y="3240112"/>
                  </a:lnTo>
                  <a:lnTo>
                    <a:pt x="14113950" y="3188136"/>
                  </a:lnTo>
                  <a:lnTo>
                    <a:pt x="14138229" y="3135940"/>
                  </a:lnTo>
                  <a:lnTo>
                    <a:pt x="14162112" y="3083524"/>
                  </a:lnTo>
                  <a:lnTo>
                    <a:pt x="14185599" y="3030891"/>
                  </a:lnTo>
                  <a:lnTo>
                    <a:pt x="14208688" y="2978043"/>
                  </a:lnTo>
                  <a:lnTo>
                    <a:pt x="14231377" y="2924982"/>
                  </a:lnTo>
                  <a:lnTo>
                    <a:pt x="14253664" y="2871708"/>
                  </a:lnTo>
                  <a:lnTo>
                    <a:pt x="14275546" y="2818226"/>
                  </a:lnTo>
                  <a:lnTo>
                    <a:pt x="14297023" y="2764535"/>
                  </a:lnTo>
                  <a:lnTo>
                    <a:pt x="14318092" y="2710639"/>
                  </a:lnTo>
                  <a:lnTo>
                    <a:pt x="14338751" y="2656539"/>
                  </a:lnTo>
                  <a:lnTo>
                    <a:pt x="14358999" y="2602237"/>
                  </a:lnTo>
                  <a:lnTo>
                    <a:pt x="14378833" y="2547736"/>
                  </a:lnTo>
                  <a:lnTo>
                    <a:pt x="14398251" y="2493035"/>
                  </a:lnTo>
                  <a:lnTo>
                    <a:pt x="14417252" y="2438139"/>
                  </a:lnTo>
                  <a:lnTo>
                    <a:pt x="14435834" y="2383048"/>
                  </a:lnTo>
                  <a:lnTo>
                    <a:pt x="14453995" y="2327765"/>
                  </a:lnTo>
                  <a:lnTo>
                    <a:pt x="14471733" y="2272292"/>
                  </a:lnTo>
                  <a:lnTo>
                    <a:pt x="14489045" y="2216629"/>
                  </a:lnTo>
                  <a:lnTo>
                    <a:pt x="14505931" y="2160780"/>
                  </a:lnTo>
                  <a:lnTo>
                    <a:pt x="14522388" y="2104747"/>
                  </a:lnTo>
                  <a:lnTo>
                    <a:pt x="14538414" y="2048530"/>
                  </a:lnTo>
                  <a:lnTo>
                    <a:pt x="14554008" y="1992132"/>
                  </a:lnTo>
                  <a:lnTo>
                    <a:pt x="14569167" y="1935556"/>
                  </a:lnTo>
                  <a:lnTo>
                    <a:pt x="14583890" y="1878802"/>
                  </a:lnTo>
                  <a:lnTo>
                    <a:pt x="14598174" y="1821873"/>
                  </a:lnTo>
                  <a:lnTo>
                    <a:pt x="14612019" y="1764770"/>
                  </a:lnTo>
                  <a:lnTo>
                    <a:pt x="14625421" y="1707496"/>
                  </a:lnTo>
                  <a:lnTo>
                    <a:pt x="14638379" y="1650053"/>
                  </a:lnTo>
                  <a:lnTo>
                    <a:pt x="14650891" y="1592441"/>
                  </a:lnTo>
                  <a:lnTo>
                    <a:pt x="14662955" y="1534665"/>
                  </a:lnTo>
                  <a:lnTo>
                    <a:pt x="14674570" y="1476724"/>
                  </a:lnTo>
                  <a:lnTo>
                    <a:pt x="14685733" y="1418621"/>
                  </a:lnTo>
                  <a:lnTo>
                    <a:pt x="14696442" y="1360358"/>
                  </a:lnTo>
                  <a:lnTo>
                    <a:pt x="14706696" y="1301938"/>
                  </a:lnTo>
                  <a:lnTo>
                    <a:pt x="14716492" y="1243361"/>
                  </a:lnTo>
                  <a:lnTo>
                    <a:pt x="14725829" y="1184629"/>
                  </a:lnTo>
                  <a:lnTo>
                    <a:pt x="14734705" y="1125746"/>
                  </a:lnTo>
                  <a:lnTo>
                    <a:pt x="14743118" y="1066711"/>
                  </a:lnTo>
                  <a:lnTo>
                    <a:pt x="14751065" y="1007529"/>
                  </a:lnTo>
                  <a:lnTo>
                    <a:pt x="14758546" y="948199"/>
                  </a:lnTo>
                  <a:lnTo>
                    <a:pt x="14765558" y="888725"/>
                  </a:lnTo>
                  <a:lnTo>
                    <a:pt x="14772100" y="829108"/>
                  </a:lnTo>
                  <a:lnTo>
                    <a:pt x="14778168" y="769350"/>
                  </a:lnTo>
                  <a:lnTo>
                    <a:pt x="14783763" y="709453"/>
                  </a:lnTo>
                  <a:lnTo>
                    <a:pt x="14788880" y="649418"/>
                  </a:lnTo>
                  <a:lnTo>
                    <a:pt x="14793520" y="589249"/>
                  </a:lnTo>
                  <a:lnTo>
                    <a:pt x="14797679" y="528946"/>
                  </a:lnTo>
                  <a:lnTo>
                    <a:pt x="14801356" y="468512"/>
                  </a:lnTo>
                  <a:lnTo>
                    <a:pt x="14804548" y="407948"/>
                  </a:lnTo>
                  <a:lnTo>
                    <a:pt x="14807255" y="347257"/>
                  </a:lnTo>
                  <a:lnTo>
                    <a:pt x="14809474" y="286440"/>
                  </a:lnTo>
                  <a:lnTo>
                    <a:pt x="14811203" y="225499"/>
                  </a:lnTo>
                  <a:lnTo>
                    <a:pt x="14812441" y="164436"/>
                  </a:lnTo>
                  <a:lnTo>
                    <a:pt x="14813185" y="103253"/>
                  </a:lnTo>
                  <a:lnTo>
                    <a:pt x="14813433" y="41952"/>
                  </a:lnTo>
                  <a:lnTo>
                    <a:pt x="14813263" y="0"/>
                  </a:lnTo>
                </a:path>
                <a:path w="14813915" h="7449184">
                  <a:moveTo>
                    <a:pt x="169" y="0"/>
                  </a:moveTo>
                  <a:lnTo>
                    <a:pt x="0" y="41952"/>
                  </a:lnTo>
                  <a:lnTo>
                    <a:pt x="248" y="103253"/>
                  </a:lnTo>
                  <a:lnTo>
                    <a:pt x="992" y="164436"/>
                  </a:lnTo>
                  <a:lnTo>
                    <a:pt x="2229" y="225499"/>
                  </a:lnTo>
                  <a:lnTo>
                    <a:pt x="3958" y="286440"/>
                  </a:lnTo>
                  <a:lnTo>
                    <a:pt x="6177" y="347257"/>
                  </a:lnTo>
                  <a:lnTo>
                    <a:pt x="8884" y="407948"/>
                  </a:lnTo>
                  <a:lnTo>
                    <a:pt x="12077" y="468512"/>
                  </a:lnTo>
                  <a:lnTo>
                    <a:pt x="15754" y="528946"/>
                  </a:lnTo>
                  <a:lnTo>
                    <a:pt x="19913" y="589249"/>
                  </a:lnTo>
                  <a:lnTo>
                    <a:pt x="24553" y="649418"/>
                  </a:lnTo>
                  <a:lnTo>
                    <a:pt x="29670" y="709453"/>
                  </a:lnTo>
                  <a:lnTo>
                    <a:pt x="35264" y="769350"/>
                  </a:lnTo>
                  <a:lnTo>
                    <a:pt x="41333" y="829108"/>
                  </a:lnTo>
                  <a:lnTo>
                    <a:pt x="47874" y="888725"/>
                  </a:lnTo>
                  <a:lnTo>
                    <a:pt x="54886" y="948199"/>
                  </a:lnTo>
                  <a:lnTo>
                    <a:pt x="62367" y="1007529"/>
                  </a:lnTo>
                  <a:lnTo>
                    <a:pt x="70315" y="1066711"/>
                  </a:lnTo>
                  <a:lnTo>
                    <a:pt x="78728" y="1125746"/>
                  </a:lnTo>
                  <a:lnTo>
                    <a:pt x="87604" y="1184629"/>
                  </a:lnTo>
                  <a:lnTo>
                    <a:pt x="96941" y="1243361"/>
                  </a:lnTo>
                  <a:lnTo>
                    <a:pt x="106737" y="1301938"/>
                  </a:lnTo>
                  <a:lnTo>
                    <a:pt x="116991" y="1360358"/>
                  </a:lnTo>
                  <a:lnTo>
                    <a:pt x="127700" y="1418621"/>
                  </a:lnTo>
                  <a:lnTo>
                    <a:pt x="138863" y="1476724"/>
                  </a:lnTo>
                  <a:lnTo>
                    <a:pt x="150478" y="1534665"/>
                  </a:lnTo>
                  <a:lnTo>
                    <a:pt x="162542" y="1592441"/>
                  </a:lnTo>
                  <a:lnTo>
                    <a:pt x="175054" y="1650053"/>
                  </a:lnTo>
                  <a:lnTo>
                    <a:pt x="188012" y="1707496"/>
                  </a:lnTo>
                  <a:lnTo>
                    <a:pt x="201414" y="1764770"/>
                  </a:lnTo>
                  <a:lnTo>
                    <a:pt x="215258" y="1821873"/>
                  </a:lnTo>
                  <a:lnTo>
                    <a:pt x="229543" y="1878802"/>
                  </a:lnTo>
                  <a:lnTo>
                    <a:pt x="244266" y="1935556"/>
                  </a:lnTo>
                  <a:lnTo>
                    <a:pt x="259425" y="1992132"/>
                  </a:lnTo>
                  <a:lnTo>
                    <a:pt x="275018" y="2048530"/>
                  </a:lnTo>
                  <a:lnTo>
                    <a:pt x="291045" y="2104747"/>
                  </a:lnTo>
                  <a:lnTo>
                    <a:pt x="307502" y="2160780"/>
                  </a:lnTo>
                  <a:lnTo>
                    <a:pt x="324388" y="2216629"/>
                  </a:lnTo>
                  <a:lnTo>
                    <a:pt x="341700" y="2272292"/>
                  </a:lnTo>
                  <a:lnTo>
                    <a:pt x="359438" y="2327765"/>
                  </a:lnTo>
                  <a:lnTo>
                    <a:pt x="377599" y="2383048"/>
                  </a:lnTo>
                  <a:lnTo>
                    <a:pt x="396181" y="2438139"/>
                  </a:lnTo>
                  <a:lnTo>
                    <a:pt x="415182" y="2493035"/>
                  </a:lnTo>
                  <a:lnTo>
                    <a:pt x="434600" y="2547736"/>
                  </a:lnTo>
                  <a:lnTo>
                    <a:pt x="454434" y="2602237"/>
                  </a:lnTo>
                  <a:lnTo>
                    <a:pt x="474682" y="2656539"/>
                  </a:lnTo>
                  <a:lnTo>
                    <a:pt x="495341" y="2710639"/>
                  </a:lnTo>
                  <a:lnTo>
                    <a:pt x="516410" y="2764535"/>
                  </a:lnTo>
                  <a:lnTo>
                    <a:pt x="537886" y="2818226"/>
                  </a:lnTo>
                  <a:lnTo>
                    <a:pt x="559769" y="2871708"/>
                  </a:lnTo>
                  <a:lnTo>
                    <a:pt x="582056" y="2924982"/>
                  </a:lnTo>
                  <a:lnTo>
                    <a:pt x="604744" y="2978043"/>
                  </a:lnTo>
                  <a:lnTo>
                    <a:pt x="627833" y="3030891"/>
                  </a:lnTo>
                  <a:lnTo>
                    <a:pt x="651321" y="3083524"/>
                  </a:lnTo>
                  <a:lnTo>
                    <a:pt x="675204" y="3135940"/>
                  </a:lnTo>
                  <a:lnTo>
                    <a:pt x="699482" y="3188136"/>
                  </a:lnTo>
                  <a:lnTo>
                    <a:pt x="724153" y="3240112"/>
                  </a:lnTo>
                  <a:lnTo>
                    <a:pt x="749214" y="3291865"/>
                  </a:lnTo>
                  <a:lnTo>
                    <a:pt x="774664" y="3343392"/>
                  </a:lnTo>
                  <a:lnTo>
                    <a:pt x="800501" y="3394694"/>
                  </a:lnTo>
                  <a:lnTo>
                    <a:pt x="826723" y="3445766"/>
                  </a:lnTo>
                  <a:lnTo>
                    <a:pt x="853328" y="3496608"/>
                  </a:lnTo>
                  <a:lnTo>
                    <a:pt x="880314" y="3547217"/>
                  </a:lnTo>
                  <a:lnTo>
                    <a:pt x="907680" y="3597592"/>
                  </a:lnTo>
                  <a:lnTo>
                    <a:pt x="935422" y="3647731"/>
                  </a:lnTo>
                  <a:lnTo>
                    <a:pt x="963540" y="3697632"/>
                  </a:lnTo>
                  <a:lnTo>
                    <a:pt x="992032" y="3747292"/>
                  </a:lnTo>
                  <a:lnTo>
                    <a:pt x="1020895" y="3796711"/>
                  </a:lnTo>
                  <a:lnTo>
                    <a:pt x="1050128" y="3845885"/>
                  </a:lnTo>
                  <a:lnTo>
                    <a:pt x="1079729" y="3894814"/>
                  </a:lnTo>
                  <a:lnTo>
                    <a:pt x="1109695" y="3943495"/>
                  </a:lnTo>
                  <a:lnTo>
                    <a:pt x="1140026" y="3991927"/>
                  </a:lnTo>
                  <a:lnTo>
                    <a:pt x="1170719" y="4040107"/>
                  </a:lnTo>
                  <a:lnTo>
                    <a:pt x="1201771" y="4088034"/>
                  </a:lnTo>
                  <a:lnTo>
                    <a:pt x="1233182" y="4135705"/>
                  </a:lnTo>
                  <a:lnTo>
                    <a:pt x="1264950" y="4183119"/>
                  </a:lnTo>
                  <a:lnTo>
                    <a:pt x="1297072" y="4230274"/>
                  </a:lnTo>
                  <a:lnTo>
                    <a:pt x="1329546" y="4277168"/>
                  </a:lnTo>
                  <a:lnTo>
                    <a:pt x="1362371" y="4323799"/>
                  </a:lnTo>
                  <a:lnTo>
                    <a:pt x="1395545" y="4370165"/>
                  </a:lnTo>
                  <a:lnTo>
                    <a:pt x="1429066" y="4416264"/>
                  </a:lnTo>
                  <a:lnTo>
                    <a:pt x="1462931" y="4462094"/>
                  </a:lnTo>
                  <a:lnTo>
                    <a:pt x="1497140" y="4507654"/>
                  </a:lnTo>
                  <a:lnTo>
                    <a:pt x="1531689" y="4552942"/>
                  </a:lnTo>
                  <a:lnTo>
                    <a:pt x="1566578" y="4597955"/>
                  </a:lnTo>
                  <a:lnTo>
                    <a:pt x="1601804" y="4642692"/>
                  </a:lnTo>
                  <a:lnTo>
                    <a:pt x="1637366" y="4687151"/>
                  </a:lnTo>
                  <a:lnTo>
                    <a:pt x="1673261" y="4731329"/>
                  </a:lnTo>
                  <a:lnTo>
                    <a:pt x="1709488" y="4775226"/>
                  </a:lnTo>
                  <a:lnTo>
                    <a:pt x="1746044" y="4818838"/>
                  </a:lnTo>
                  <a:lnTo>
                    <a:pt x="1782928" y="4862165"/>
                  </a:lnTo>
                  <a:lnTo>
                    <a:pt x="1820138" y="4905204"/>
                  </a:lnTo>
                  <a:lnTo>
                    <a:pt x="1857672" y="4947953"/>
                  </a:lnTo>
                  <a:lnTo>
                    <a:pt x="1895527" y="4990411"/>
                  </a:lnTo>
                  <a:lnTo>
                    <a:pt x="1933703" y="5032576"/>
                  </a:lnTo>
                  <a:lnTo>
                    <a:pt x="1972198" y="5074445"/>
                  </a:lnTo>
                  <a:lnTo>
                    <a:pt x="2011008" y="5116016"/>
                  </a:lnTo>
                  <a:lnTo>
                    <a:pt x="2050133" y="5157289"/>
                  </a:lnTo>
                  <a:lnTo>
                    <a:pt x="2089571" y="5198261"/>
                  </a:lnTo>
                  <a:lnTo>
                    <a:pt x="2129319" y="5238929"/>
                  </a:lnTo>
                  <a:lnTo>
                    <a:pt x="2169376" y="5279293"/>
                  </a:lnTo>
                  <a:lnTo>
                    <a:pt x="2209739" y="5319350"/>
                  </a:lnTo>
                  <a:lnTo>
                    <a:pt x="2250408" y="5359098"/>
                  </a:lnTo>
                  <a:lnTo>
                    <a:pt x="2291380" y="5398535"/>
                  </a:lnTo>
                  <a:lnTo>
                    <a:pt x="2332652" y="5437660"/>
                  </a:lnTo>
                  <a:lnTo>
                    <a:pt x="2374224" y="5476471"/>
                  </a:lnTo>
                  <a:lnTo>
                    <a:pt x="2416093" y="5514965"/>
                  </a:lnTo>
                  <a:lnTo>
                    <a:pt x="2458257" y="5553141"/>
                  </a:lnTo>
                  <a:lnTo>
                    <a:pt x="2500715" y="5590997"/>
                  </a:lnTo>
                  <a:lnTo>
                    <a:pt x="2543465" y="5628531"/>
                  </a:lnTo>
                  <a:lnTo>
                    <a:pt x="2586504" y="5665741"/>
                  </a:lnTo>
                  <a:lnTo>
                    <a:pt x="2629830" y="5702625"/>
                  </a:lnTo>
                  <a:lnTo>
                    <a:pt x="2673443" y="5739181"/>
                  </a:lnTo>
                  <a:lnTo>
                    <a:pt x="2717339" y="5775408"/>
                  </a:lnTo>
                  <a:lnTo>
                    <a:pt x="2761518" y="5811303"/>
                  </a:lnTo>
                  <a:lnTo>
                    <a:pt x="2805977" y="5846864"/>
                  </a:lnTo>
                  <a:lnTo>
                    <a:pt x="2850713" y="5882090"/>
                  </a:lnTo>
                  <a:lnTo>
                    <a:pt x="2895727" y="5916979"/>
                  </a:lnTo>
                  <a:lnTo>
                    <a:pt x="2941014" y="5951529"/>
                  </a:lnTo>
                  <a:lnTo>
                    <a:pt x="2986574" y="5985737"/>
                  </a:lnTo>
                  <a:lnTo>
                    <a:pt x="3032405" y="6019603"/>
                  </a:lnTo>
                  <a:lnTo>
                    <a:pt x="3078504" y="6053124"/>
                  </a:lnTo>
                  <a:lnTo>
                    <a:pt x="3124870" y="6086297"/>
                  </a:lnTo>
                  <a:lnTo>
                    <a:pt x="3171501" y="6119122"/>
                  </a:lnTo>
                  <a:lnTo>
                    <a:pt x="3218395" y="6151597"/>
                  </a:lnTo>
                  <a:lnTo>
                    <a:pt x="3265550" y="6183719"/>
                  </a:lnTo>
                  <a:lnTo>
                    <a:pt x="3312964" y="6215486"/>
                  </a:lnTo>
                  <a:lnTo>
                    <a:pt x="3360635" y="6246897"/>
                  </a:lnTo>
                  <a:lnTo>
                    <a:pt x="3408562" y="6277950"/>
                  </a:lnTo>
                  <a:lnTo>
                    <a:pt x="3456742" y="6308643"/>
                  </a:lnTo>
                  <a:lnTo>
                    <a:pt x="3505173" y="6338973"/>
                  </a:lnTo>
                  <a:lnTo>
                    <a:pt x="3553854" y="6368940"/>
                  </a:lnTo>
                  <a:lnTo>
                    <a:pt x="3602783" y="6398540"/>
                  </a:lnTo>
                  <a:lnTo>
                    <a:pt x="3651958" y="6427773"/>
                  </a:lnTo>
                  <a:lnTo>
                    <a:pt x="3701376" y="6456637"/>
                  </a:lnTo>
                  <a:lnTo>
                    <a:pt x="3751037" y="6485128"/>
                  </a:lnTo>
                  <a:lnTo>
                    <a:pt x="3800937" y="6513246"/>
                  </a:lnTo>
                  <a:lnTo>
                    <a:pt x="3851076" y="6540989"/>
                  </a:lnTo>
                  <a:lnTo>
                    <a:pt x="3901451" y="6568354"/>
                  </a:lnTo>
                  <a:lnTo>
                    <a:pt x="3952061" y="6595340"/>
                  </a:lnTo>
                  <a:lnTo>
                    <a:pt x="4002903" y="6621945"/>
                  </a:lnTo>
                  <a:lnTo>
                    <a:pt x="4053975" y="6648167"/>
                  </a:lnTo>
                  <a:lnTo>
                    <a:pt x="4105276" y="6674004"/>
                  </a:lnTo>
                  <a:lnTo>
                    <a:pt x="4156804" y="6699454"/>
                  </a:lnTo>
                  <a:lnTo>
                    <a:pt x="4208557" y="6724516"/>
                  </a:lnTo>
                  <a:lnTo>
                    <a:pt x="4260532" y="6749186"/>
                  </a:lnTo>
                  <a:lnTo>
                    <a:pt x="4312729" y="6773464"/>
                  </a:lnTo>
                  <a:lnTo>
                    <a:pt x="4365144" y="6797348"/>
                  </a:lnTo>
                  <a:lnTo>
                    <a:pt x="4417777" y="6820835"/>
                  </a:lnTo>
                  <a:lnTo>
                    <a:pt x="4470625" y="6843924"/>
                  </a:lnTo>
                  <a:lnTo>
                    <a:pt x="4523687" y="6866613"/>
                  </a:lnTo>
                  <a:lnTo>
                    <a:pt x="4576960" y="6888899"/>
                  </a:lnTo>
                  <a:lnTo>
                    <a:pt x="4630443" y="6910782"/>
                  </a:lnTo>
                  <a:lnTo>
                    <a:pt x="4684133" y="6932259"/>
                  </a:lnTo>
                  <a:lnTo>
                    <a:pt x="4738029" y="6953328"/>
                  </a:lnTo>
                  <a:lnTo>
                    <a:pt x="4792129" y="6973987"/>
                  </a:lnTo>
                  <a:lnTo>
                    <a:pt x="4846431" y="6994234"/>
                  </a:lnTo>
                  <a:lnTo>
                    <a:pt x="4900933" y="7014068"/>
                  </a:lnTo>
                  <a:lnTo>
                    <a:pt x="4955633" y="7033487"/>
                  </a:lnTo>
                  <a:lnTo>
                    <a:pt x="5010529" y="7052488"/>
                  </a:lnTo>
                  <a:lnTo>
                    <a:pt x="5065620" y="7071070"/>
                  </a:lnTo>
                  <a:lnTo>
                    <a:pt x="5120903" y="7089231"/>
                  </a:lnTo>
                  <a:lnTo>
                    <a:pt x="5176377" y="7106968"/>
                  </a:lnTo>
                  <a:lnTo>
                    <a:pt x="5232039" y="7124281"/>
                  </a:lnTo>
                  <a:lnTo>
                    <a:pt x="5287888" y="7141167"/>
                  </a:lnTo>
                  <a:lnTo>
                    <a:pt x="5343922" y="7157624"/>
                  </a:lnTo>
                  <a:lnTo>
                    <a:pt x="5400138" y="7173650"/>
                  </a:lnTo>
                  <a:lnTo>
                    <a:pt x="5456536" y="7189244"/>
                  </a:lnTo>
                  <a:lnTo>
                    <a:pt x="5513113" y="7204403"/>
                  </a:lnTo>
                  <a:lnTo>
                    <a:pt x="5569867" y="7219126"/>
                  </a:lnTo>
                  <a:lnTo>
                    <a:pt x="5626796" y="7233410"/>
                  </a:lnTo>
                  <a:lnTo>
                    <a:pt x="5683898" y="7247254"/>
                  </a:lnTo>
                  <a:lnTo>
                    <a:pt x="5741172" y="7260657"/>
                  </a:lnTo>
                  <a:lnTo>
                    <a:pt x="5798616" y="7273615"/>
                  </a:lnTo>
                  <a:lnTo>
                    <a:pt x="5856227" y="7286127"/>
                  </a:lnTo>
                  <a:lnTo>
                    <a:pt x="5914004" y="7298191"/>
                  </a:lnTo>
                  <a:lnTo>
                    <a:pt x="5971945" y="7309805"/>
                  </a:lnTo>
                  <a:lnTo>
                    <a:pt x="6030047" y="7320968"/>
                  </a:lnTo>
                  <a:lnTo>
                    <a:pt x="6088310" y="7331678"/>
                  </a:lnTo>
                  <a:lnTo>
                    <a:pt x="6146731" y="7341931"/>
                  </a:lnTo>
                  <a:lnTo>
                    <a:pt x="6205308" y="7351728"/>
                  </a:lnTo>
                  <a:lnTo>
                    <a:pt x="6264039" y="7361065"/>
                  </a:lnTo>
                  <a:lnTo>
                    <a:pt x="6322923" y="7369941"/>
                  </a:lnTo>
                  <a:lnTo>
                    <a:pt x="6381957" y="7378353"/>
                  </a:lnTo>
                  <a:lnTo>
                    <a:pt x="6441140" y="7386301"/>
                  </a:lnTo>
                  <a:lnTo>
                    <a:pt x="6500469" y="7393782"/>
                  </a:lnTo>
                  <a:lnTo>
                    <a:pt x="6559944" y="7400794"/>
                  </a:lnTo>
                  <a:lnTo>
                    <a:pt x="6619561" y="7407335"/>
                  </a:lnTo>
                  <a:lnTo>
                    <a:pt x="6679319" y="7413404"/>
                  </a:lnTo>
                  <a:lnTo>
                    <a:pt x="6739216" y="7418998"/>
                  </a:lnTo>
                  <a:lnTo>
                    <a:pt x="6799250" y="7424116"/>
                  </a:lnTo>
                  <a:lnTo>
                    <a:pt x="6859420" y="7428755"/>
                  </a:lnTo>
                  <a:lnTo>
                    <a:pt x="6919722" y="7432914"/>
                  </a:lnTo>
                  <a:lnTo>
                    <a:pt x="6980157" y="7436591"/>
                  </a:lnTo>
                  <a:lnTo>
                    <a:pt x="7040721" y="7439784"/>
                  </a:lnTo>
                  <a:lnTo>
                    <a:pt x="7101412" y="7442491"/>
                  </a:lnTo>
                  <a:lnTo>
                    <a:pt x="7162229" y="7444710"/>
                  </a:lnTo>
                  <a:lnTo>
                    <a:pt x="7223170" y="7446439"/>
                  </a:lnTo>
                  <a:lnTo>
                    <a:pt x="7284233" y="7447677"/>
                  </a:lnTo>
                  <a:lnTo>
                    <a:pt x="7345416" y="7448421"/>
                  </a:lnTo>
                  <a:lnTo>
                    <a:pt x="7406716" y="7448669"/>
                  </a:lnTo>
                </a:path>
              </a:pathLst>
            </a:custGeom>
            <a:ln w="118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52423" y="3567514"/>
              <a:ext cx="2383447" cy="238345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75594" y="5544302"/>
              <a:ext cx="2383447" cy="23834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7590" y="5204658"/>
              <a:ext cx="2383442" cy="23834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38841" y="3567514"/>
              <a:ext cx="2383451" cy="238345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974015" y="5862991"/>
              <a:ext cx="916305" cy="1071880"/>
            </a:xfrm>
            <a:custGeom>
              <a:avLst/>
              <a:gdLst/>
              <a:ahLst/>
              <a:cxnLst/>
              <a:rect l="l" t="t" r="r" b="b"/>
              <a:pathLst>
                <a:path w="916304" h="1071879">
                  <a:moveTo>
                    <a:pt x="458153" y="0"/>
                  </a:moveTo>
                  <a:lnTo>
                    <a:pt x="0" y="260180"/>
                  </a:lnTo>
                  <a:lnTo>
                    <a:pt x="0" y="811441"/>
                  </a:lnTo>
                  <a:lnTo>
                    <a:pt x="458153" y="1071621"/>
                  </a:lnTo>
                  <a:lnTo>
                    <a:pt x="916307" y="811441"/>
                  </a:lnTo>
                  <a:lnTo>
                    <a:pt x="916307" y="260180"/>
                  </a:lnTo>
                  <a:lnTo>
                    <a:pt x="4581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942892" y="5816367"/>
              <a:ext cx="978535" cy="1134110"/>
            </a:xfrm>
            <a:custGeom>
              <a:avLst/>
              <a:gdLst/>
              <a:ahLst/>
              <a:cxnLst/>
              <a:rect l="l" t="t" r="r" b="b"/>
              <a:pathLst>
                <a:path w="978534" h="1134109">
                  <a:moveTo>
                    <a:pt x="489220" y="0"/>
                  </a:moveTo>
                  <a:lnTo>
                    <a:pt x="0" y="290514"/>
                  </a:lnTo>
                  <a:lnTo>
                    <a:pt x="0" y="853377"/>
                  </a:lnTo>
                  <a:lnTo>
                    <a:pt x="489220" y="1133745"/>
                  </a:lnTo>
                  <a:lnTo>
                    <a:pt x="567968" y="1088616"/>
                  </a:lnTo>
                  <a:lnTo>
                    <a:pt x="489220" y="1088616"/>
                  </a:lnTo>
                  <a:lnTo>
                    <a:pt x="40187" y="830152"/>
                  </a:lnTo>
                  <a:lnTo>
                    <a:pt x="40187" y="313215"/>
                  </a:lnTo>
                  <a:lnTo>
                    <a:pt x="489220" y="46197"/>
                  </a:lnTo>
                  <a:lnTo>
                    <a:pt x="567016" y="46197"/>
                  </a:lnTo>
                  <a:lnTo>
                    <a:pt x="489220" y="0"/>
                  </a:lnTo>
                  <a:close/>
                </a:path>
                <a:path w="978534" h="1134109">
                  <a:moveTo>
                    <a:pt x="567016" y="46197"/>
                  </a:moveTo>
                  <a:lnTo>
                    <a:pt x="489220" y="46197"/>
                  </a:lnTo>
                  <a:lnTo>
                    <a:pt x="938254" y="313215"/>
                  </a:lnTo>
                  <a:lnTo>
                    <a:pt x="938254" y="830152"/>
                  </a:lnTo>
                  <a:lnTo>
                    <a:pt x="489220" y="1088616"/>
                  </a:lnTo>
                  <a:lnTo>
                    <a:pt x="567968" y="1088616"/>
                  </a:lnTo>
                  <a:lnTo>
                    <a:pt x="978441" y="853377"/>
                  </a:lnTo>
                  <a:lnTo>
                    <a:pt x="978441" y="290514"/>
                  </a:lnTo>
                  <a:lnTo>
                    <a:pt x="567016" y="46197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97082" y="6546317"/>
              <a:ext cx="217427" cy="2329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97082" y="6002735"/>
              <a:ext cx="217427" cy="23296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15631" y="5723182"/>
              <a:ext cx="232956" cy="23296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49711" y="6002735"/>
              <a:ext cx="232956" cy="23296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49711" y="6530789"/>
              <a:ext cx="232956" cy="21742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31163" y="6235704"/>
              <a:ext cx="232966" cy="23295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377811" y="6888028"/>
              <a:ext cx="124460" cy="567055"/>
            </a:xfrm>
            <a:custGeom>
              <a:avLst/>
              <a:gdLst/>
              <a:ahLst/>
              <a:cxnLst/>
              <a:rect l="l" t="t" r="r" b="b"/>
              <a:pathLst>
                <a:path w="124459" h="567054">
                  <a:moveTo>
                    <a:pt x="31051" y="0"/>
                  </a:moveTo>
                  <a:lnTo>
                    <a:pt x="0" y="0"/>
                  </a:lnTo>
                  <a:lnTo>
                    <a:pt x="0" y="566559"/>
                  </a:lnTo>
                  <a:lnTo>
                    <a:pt x="31051" y="566559"/>
                  </a:lnTo>
                  <a:lnTo>
                    <a:pt x="31051" y="0"/>
                  </a:lnTo>
                  <a:close/>
                </a:path>
                <a:path w="124459" h="567054">
                  <a:moveTo>
                    <a:pt x="124231" y="0"/>
                  </a:moveTo>
                  <a:lnTo>
                    <a:pt x="93179" y="0"/>
                  </a:lnTo>
                  <a:lnTo>
                    <a:pt x="93179" y="566559"/>
                  </a:lnTo>
                  <a:lnTo>
                    <a:pt x="124231" y="566559"/>
                  </a:lnTo>
                  <a:lnTo>
                    <a:pt x="124231" y="0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300163" y="6546338"/>
              <a:ext cx="280035" cy="434975"/>
            </a:xfrm>
            <a:custGeom>
              <a:avLst/>
              <a:gdLst/>
              <a:ahLst/>
              <a:cxnLst/>
              <a:rect l="l" t="t" r="r" b="b"/>
              <a:pathLst>
                <a:path w="280034" h="434975">
                  <a:moveTo>
                    <a:pt x="279551" y="0"/>
                  </a:moveTo>
                  <a:lnTo>
                    <a:pt x="0" y="0"/>
                  </a:lnTo>
                  <a:lnTo>
                    <a:pt x="22847" y="434866"/>
                  </a:lnTo>
                  <a:lnTo>
                    <a:pt x="256704" y="434866"/>
                  </a:lnTo>
                  <a:lnTo>
                    <a:pt x="279551" y="0"/>
                  </a:lnTo>
                  <a:close/>
                </a:path>
              </a:pathLst>
            </a:custGeom>
            <a:solidFill>
              <a:srgbClr val="BE5A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431328" y="6391031"/>
              <a:ext cx="699135" cy="699135"/>
            </a:xfrm>
            <a:custGeom>
              <a:avLst/>
              <a:gdLst/>
              <a:ahLst/>
              <a:cxnLst/>
              <a:rect l="l" t="t" r="r" b="b"/>
              <a:pathLst>
                <a:path w="699134" h="699134">
                  <a:moveTo>
                    <a:pt x="349444" y="0"/>
                  </a:moveTo>
                  <a:lnTo>
                    <a:pt x="302025" y="3190"/>
                  </a:lnTo>
                  <a:lnTo>
                    <a:pt x="256546" y="12482"/>
                  </a:lnTo>
                  <a:lnTo>
                    <a:pt x="213422" y="27461"/>
                  </a:lnTo>
                  <a:lnTo>
                    <a:pt x="173070" y="47710"/>
                  </a:lnTo>
                  <a:lnTo>
                    <a:pt x="135906" y="72812"/>
                  </a:lnTo>
                  <a:lnTo>
                    <a:pt x="102347" y="102351"/>
                  </a:lnTo>
                  <a:lnTo>
                    <a:pt x="72809" y="135911"/>
                  </a:lnTo>
                  <a:lnTo>
                    <a:pt x="47708" y="173075"/>
                  </a:lnTo>
                  <a:lnTo>
                    <a:pt x="27460" y="213426"/>
                  </a:lnTo>
                  <a:lnTo>
                    <a:pt x="12482" y="256550"/>
                  </a:lnTo>
                  <a:lnTo>
                    <a:pt x="3189" y="302028"/>
                  </a:lnTo>
                  <a:lnTo>
                    <a:pt x="0" y="349444"/>
                  </a:lnTo>
                  <a:lnTo>
                    <a:pt x="3189" y="396861"/>
                  </a:lnTo>
                  <a:lnTo>
                    <a:pt x="12482" y="442339"/>
                  </a:lnTo>
                  <a:lnTo>
                    <a:pt x="27460" y="485462"/>
                  </a:lnTo>
                  <a:lnTo>
                    <a:pt x="47708" y="525814"/>
                  </a:lnTo>
                  <a:lnTo>
                    <a:pt x="72809" y="562978"/>
                  </a:lnTo>
                  <a:lnTo>
                    <a:pt x="102347" y="596538"/>
                  </a:lnTo>
                  <a:lnTo>
                    <a:pt x="135906" y="626077"/>
                  </a:lnTo>
                  <a:lnTo>
                    <a:pt x="173070" y="651179"/>
                  </a:lnTo>
                  <a:lnTo>
                    <a:pt x="213422" y="671428"/>
                  </a:lnTo>
                  <a:lnTo>
                    <a:pt x="256546" y="686406"/>
                  </a:lnTo>
                  <a:lnTo>
                    <a:pt x="302025" y="695699"/>
                  </a:lnTo>
                  <a:lnTo>
                    <a:pt x="349444" y="698889"/>
                  </a:lnTo>
                  <a:lnTo>
                    <a:pt x="396861" y="695699"/>
                  </a:lnTo>
                  <a:lnTo>
                    <a:pt x="442338" y="686406"/>
                  </a:lnTo>
                  <a:lnTo>
                    <a:pt x="485461" y="671428"/>
                  </a:lnTo>
                  <a:lnTo>
                    <a:pt x="525811" y="651179"/>
                  </a:lnTo>
                  <a:lnTo>
                    <a:pt x="562974" y="626077"/>
                  </a:lnTo>
                  <a:lnTo>
                    <a:pt x="596532" y="596538"/>
                  </a:lnTo>
                  <a:lnTo>
                    <a:pt x="626070" y="562978"/>
                  </a:lnTo>
                  <a:lnTo>
                    <a:pt x="651171" y="525814"/>
                  </a:lnTo>
                  <a:lnTo>
                    <a:pt x="671419" y="485462"/>
                  </a:lnTo>
                  <a:lnTo>
                    <a:pt x="686397" y="442339"/>
                  </a:lnTo>
                  <a:lnTo>
                    <a:pt x="695689" y="396861"/>
                  </a:lnTo>
                  <a:lnTo>
                    <a:pt x="698879" y="349444"/>
                  </a:lnTo>
                  <a:lnTo>
                    <a:pt x="695689" y="302028"/>
                  </a:lnTo>
                  <a:lnTo>
                    <a:pt x="686397" y="256550"/>
                  </a:lnTo>
                  <a:lnTo>
                    <a:pt x="671419" y="213426"/>
                  </a:lnTo>
                  <a:lnTo>
                    <a:pt x="651171" y="173075"/>
                  </a:lnTo>
                  <a:lnTo>
                    <a:pt x="626070" y="135911"/>
                  </a:lnTo>
                  <a:lnTo>
                    <a:pt x="596532" y="102351"/>
                  </a:lnTo>
                  <a:lnTo>
                    <a:pt x="562974" y="72812"/>
                  </a:lnTo>
                  <a:lnTo>
                    <a:pt x="525811" y="47710"/>
                  </a:lnTo>
                  <a:lnTo>
                    <a:pt x="485461" y="27461"/>
                  </a:lnTo>
                  <a:lnTo>
                    <a:pt x="442338" y="12482"/>
                  </a:lnTo>
                  <a:lnTo>
                    <a:pt x="396861" y="3190"/>
                  </a:lnTo>
                  <a:lnTo>
                    <a:pt x="349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648760" y="6825900"/>
              <a:ext cx="280035" cy="280035"/>
            </a:xfrm>
            <a:custGeom>
              <a:avLst/>
              <a:gdLst/>
              <a:ahLst/>
              <a:cxnLst/>
              <a:rect l="l" t="t" r="r" b="b"/>
              <a:pathLst>
                <a:path w="280034" h="280034">
                  <a:moveTo>
                    <a:pt x="279551" y="0"/>
                  </a:moveTo>
                  <a:lnTo>
                    <a:pt x="0" y="0"/>
                  </a:lnTo>
                  <a:lnTo>
                    <a:pt x="15528" y="258044"/>
                  </a:lnTo>
                  <a:lnTo>
                    <a:pt x="45860" y="265941"/>
                  </a:lnTo>
                  <a:lnTo>
                    <a:pt x="75708" y="272830"/>
                  </a:lnTo>
                  <a:lnTo>
                    <a:pt x="106528" y="277703"/>
                  </a:lnTo>
                  <a:lnTo>
                    <a:pt x="139775" y="279551"/>
                  </a:lnTo>
                  <a:lnTo>
                    <a:pt x="170754" y="277703"/>
                  </a:lnTo>
                  <a:lnTo>
                    <a:pt x="201247" y="272830"/>
                  </a:lnTo>
                  <a:lnTo>
                    <a:pt x="230771" y="265941"/>
                  </a:lnTo>
                  <a:lnTo>
                    <a:pt x="258840" y="258044"/>
                  </a:lnTo>
                  <a:lnTo>
                    <a:pt x="279551" y="0"/>
                  </a:lnTo>
                  <a:close/>
                </a:path>
              </a:pathLst>
            </a:custGeom>
            <a:solidFill>
              <a:srgbClr val="77C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679820" y="6530813"/>
              <a:ext cx="217427" cy="21742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415789" y="6033826"/>
              <a:ext cx="745490" cy="1087755"/>
            </a:xfrm>
            <a:custGeom>
              <a:avLst/>
              <a:gdLst/>
              <a:ahLst/>
              <a:cxnLst/>
              <a:rect l="l" t="t" r="r" b="b"/>
              <a:pathLst>
                <a:path w="745490" h="1087754">
                  <a:moveTo>
                    <a:pt x="465924" y="98094"/>
                  </a:moveTo>
                  <a:lnTo>
                    <a:pt x="367118" y="0"/>
                  </a:lnTo>
                  <a:lnTo>
                    <a:pt x="264020" y="98094"/>
                  </a:lnTo>
                  <a:lnTo>
                    <a:pt x="285508" y="124256"/>
                  </a:lnTo>
                  <a:lnTo>
                    <a:pt x="357212" y="51473"/>
                  </a:lnTo>
                  <a:lnTo>
                    <a:pt x="357212" y="279565"/>
                  </a:lnTo>
                  <a:lnTo>
                    <a:pt x="388264" y="279565"/>
                  </a:lnTo>
                  <a:lnTo>
                    <a:pt x="388264" y="64071"/>
                  </a:lnTo>
                  <a:lnTo>
                    <a:pt x="444449" y="124256"/>
                  </a:lnTo>
                  <a:lnTo>
                    <a:pt x="465924" y="98094"/>
                  </a:lnTo>
                  <a:close/>
                </a:path>
                <a:path w="745490" h="1087754">
                  <a:moveTo>
                    <a:pt x="745477" y="714413"/>
                  </a:moveTo>
                  <a:lnTo>
                    <a:pt x="742505" y="667423"/>
                  </a:lnTo>
                  <a:lnTo>
                    <a:pt x="733856" y="622236"/>
                  </a:lnTo>
                  <a:lnTo>
                    <a:pt x="719899" y="579196"/>
                  </a:lnTo>
                  <a:lnTo>
                    <a:pt x="714413" y="567423"/>
                  </a:lnTo>
                  <a:lnTo>
                    <a:pt x="714413" y="714413"/>
                  </a:lnTo>
                  <a:lnTo>
                    <a:pt x="711250" y="760285"/>
                  </a:lnTo>
                  <a:lnTo>
                    <a:pt x="702043" y="804443"/>
                  </a:lnTo>
                  <a:lnTo>
                    <a:pt x="687235" y="846429"/>
                  </a:lnTo>
                  <a:lnTo>
                    <a:pt x="667245" y="885837"/>
                  </a:lnTo>
                  <a:lnTo>
                    <a:pt x="642518" y="922210"/>
                  </a:lnTo>
                  <a:lnTo>
                    <a:pt x="613473" y="955141"/>
                  </a:lnTo>
                  <a:lnTo>
                    <a:pt x="580542" y="984199"/>
                  </a:lnTo>
                  <a:lnTo>
                    <a:pt x="544156" y="1008926"/>
                  </a:lnTo>
                  <a:lnTo>
                    <a:pt x="504748" y="1028915"/>
                  </a:lnTo>
                  <a:lnTo>
                    <a:pt x="462762" y="1043736"/>
                  </a:lnTo>
                  <a:lnTo>
                    <a:pt x="418617" y="1052931"/>
                  </a:lnTo>
                  <a:lnTo>
                    <a:pt x="372745" y="1056106"/>
                  </a:lnTo>
                  <a:lnTo>
                    <a:pt x="325780" y="1052931"/>
                  </a:lnTo>
                  <a:lnTo>
                    <a:pt x="280898" y="1043724"/>
                  </a:lnTo>
                  <a:lnTo>
                    <a:pt x="238544" y="1028915"/>
                  </a:lnTo>
                  <a:lnTo>
                    <a:pt x="199021" y="1008926"/>
                  </a:lnTo>
                  <a:lnTo>
                    <a:pt x="162737" y="984199"/>
                  </a:lnTo>
                  <a:lnTo>
                    <a:pt x="130073" y="955141"/>
                  </a:lnTo>
                  <a:lnTo>
                    <a:pt x="101396" y="922210"/>
                  </a:lnTo>
                  <a:lnTo>
                    <a:pt x="77076" y="885837"/>
                  </a:lnTo>
                  <a:lnTo>
                    <a:pt x="57518" y="846429"/>
                  </a:lnTo>
                  <a:lnTo>
                    <a:pt x="43078" y="804443"/>
                  </a:lnTo>
                  <a:lnTo>
                    <a:pt x="34124" y="760285"/>
                  </a:lnTo>
                  <a:lnTo>
                    <a:pt x="31064" y="714413"/>
                  </a:lnTo>
                  <a:lnTo>
                    <a:pt x="34124" y="668540"/>
                  </a:lnTo>
                  <a:lnTo>
                    <a:pt x="43078" y="624395"/>
                  </a:lnTo>
                  <a:lnTo>
                    <a:pt x="57518" y="582409"/>
                  </a:lnTo>
                  <a:lnTo>
                    <a:pt x="77076" y="543001"/>
                  </a:lnTo>
                  <a:lnTo>
                    <a:pt x="101396" y="506628"/>
                  </a:lnTo>
                  <a:lnTo>
                    <a:pt x="130073" y="473697"/>
                  </a:lnTo>
                  <a:lnTo>
                    <a:pt x="162737" y="444639"/>
                  </a:lnTo>
                  <a:lnTo>
                    <a:pt x="199021" y="419912"/>
                  </a:lnTo>
                  <a:lnTo>
                    <a:pt x="238544" y="399923"/>
                  </a:lnTo>
                  <a:lnTo>
                    <a:pt x="280924" y="385102"/>
                  </a:lnTo>
                  <a:lnTo>
                    <a:pt x="325780" y="375907"/>
                  </a:lnTo>
                  <a:lnTo>
                    <a:pt x="372745" y="372745"/>
                  </a:lnTo>
                  <a:lnTo>
                    <a:pt x="418617" y="375907"/>
                  </a:lnTo>
                  <a:lnTo>
                    <a:pt x="462788" y="385114"/>
                  </a:lnTo>
                  <a:lnTo>
                    <a:pt x="504748" y="399923"/>
                  </a:lnTo>
                  <a:lnTo>
                    <a:pt x="544156" y="419912"/>
                  </a:lnTo>
                  <a:lnTo>
                    <a:pt x="580542" y="444639"/>
                  </a:lnTo>
                  <a:lnTo>
                    <a:pt x="613473" y="473697"/>
                  </a:lnTo>
                  <a:lnTo>
                    <a:pt x="642518" y="506628"/>
                  </a:lnTo>
                  <a:lnTo>
                    <a:pt x="667245" y="543001"/>
                  </a:lnTo>
                  <a:lnTo>
                    <a:pt x="687235" y="582409"/>
                  </a:lnTo>
                  <a:lnTo>
                    <a:pt x="702043" y="624395"/>
                  </a:lnTo>
                  <a:lnTo>
                    <a:pt x="711250" y="668540"/>
                  </a:lnTo>
                  <a:lnTo>
                    <a:pt x="714413" y="714413"/>
                  </a:lnTo>
                  <a:lnTo>
                    <a:pt x="714413" y="567423"/>
                  </a:lnTo>
                  <a:lnTo>
                    <a:pt x="677608" y="500938"/>
                  </a:lnTo>
                  <a:lnTo>
                    <a:pt x="650036" y="466382"/>
                  </a:lnTo>
                  <a:lnTo>
                    <a:pt x="618693" y="435330"/>
                  </a:lnTo>
                  <a:lnTo>
                    <a:pt x="583958" y="408127"/>
                  </a:lnTo>
                  <a:lnTo>
                    <a:pt x="546201" y="385102"/>
                  </a:lnTo>
                  <a:lnTo>
                    <a:pt x="519188" y="372745"/>
                  </a:lnTo>
                  <a:lnTo>
                    <a:pt x="505841" y="366623"/>
                  </a:lnTo>
                  <a:lnTo>
                    <a:pt x="463207" y="352996"/>
                  </a:lnTo>
                  <a:lnTo>
                    <a:pt x="418719" y="344563"/>
                  </a:lnTo>
                  <a:lnTo>
                    <a:pt x="372745" y="341680"/>
                  </a:lnTo>
                  <a:lnTo>
                    <a:pt x="325742" y="344563"/>
                  </a:lnTo>
                  <a:lnTo>
                    <a:pt x="280555" y="352996"/>
                  </a:lnTo>
                  <a:lnTo>
                    <a:pt x="237528" y="366623"/>
                  </a:lnTo>
                  <a:lnTo>
                    <a:pt x="196977" y="385114"/>
                  </a:lnTo>
                  <a:lnTo>
                    <a:pt x="159258" y="408127"/>
                  </a:lnTo>
                  <a:lnTo>
                    <a:pt x="124701" y="435330"/>
                  </a:lnTo>
                  <a:lnTo>
                    <a:pt x="93649" y="466382"/>
                  </a:lnTo>
                  <a:lnTo>
                    <a:pt x="66446" y="500938"/>
                  </a:lnTo>
                  <a:lnTo>
                    <a:pt x="43434" y="538657"/>
                  </a:lnTo>
                  <a:lnTo>
                    <a:pt x="24942" y="579196"/>
                  </a:lnTo>
                  <a:lnTo>
                    <a:pt x="11303" y="622236"/>
                  </a:lnTo>
                  <a:lnTo>
                    <a:pt x="2882" y="667423"/>
                  </a:lnTo>
                  <a:lnTo>
                    <a:pt x="0" y="714413"/>
                  </a:lnTo>
                  <a:lnTo>
                    <a:pt x="2882" y="761415"/>
                  </a:lnTo>
                  <a:lnTo>
                    <a:pt x="11303" y="806602"/>
                  </a:lnTo>
                  <a:lnTo>
                    <a:pt x="24942" y="849630"/>
                  </a:lnTo>
                  <a:lnTo>
                    <a:pt x="43434" y="890181"/>
                  </a:lnTo>
                  <a:lnTo>
                    <a:pt x="66446" y="927900"/>
                  </a:lnTo>
                  <a:lnTo>
                    <a:pt x="93649" y="962456"/>
                  </a:lnTo>
                  <a:lnTo>
                    <a:pt x="124701" y="993508"/>
                  </a:lnTo>
                  <a:lnTo>
                    <a:pt x="159258" y="1020711"/>
                  </a:lnTo>
                  <a:lnTo>
                    <a:pt x="196989" y="1043736"/>
                  </a:lnTo>
                  <a:lnTo>
                    <a:pt x="237528" y="1062215"/>
                  </a:lnTo>
                  <a:lnTo>
                    <a:pt x="280555" y="1075842"/>
                  </a:lnTo>
                  <a:lnTo>
                    <a:pt x="325742" y="1084275"/>
                  </a:lnTo>
                  <a:lnTo>
                    <a:pt x="372745" y="1087158"/>
                  </a:lnTo>
                  <a:lnTo>
                    <a:pt x="418719" y="1084275"/>
                  </a:lnTo>
                  <a:lnTo>
                    <a:pt x="463207" y="1075842"/>
                  </a:lnTo>
                  <a:lnTo>
                    <a:pt x="505841" y="1062215"/>
                  </a:lnTo>
                  <a:lnTo>
                    <a:pt x="546214" y="1043724"/>
                  </a:lnTo>
                  <a:lnTo>
                    <a:pt x="583958" y="1020711"/>
                  </a:lnTo>
                  <a:lnTo>
                    <a:pt x="618693" y="993508"/>
                  </a:lnTo>
                  <a:lnTo>
                    <a:pt x="650036" y="962456"/>
                  </a:lnTo>
                  <a:lnTo>
                    <a:pt x="677608" y="927900"/>
                  </a:lnTo>
                  <a:lnTo>
                    <a:pt x="701027" y="890181"/>
                  </a:lnTo>
                  <a:lnTo>
                    <a:pt x="719899" y="849630"/>
                  </a:lnTo>
                  <a:lnTo>
                    <a:pt x="733856" y="806602"/>
                  </a:lnTo>
                  <a:lnTo>
                    <a:pt x="742505" y="761415"/>
                  </a:lnTo>
                  <a:lnTo>
                    <a:pt x="745477" y="714413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229425" y="6297852"/>
              <a:ext cx="232964" cy="18636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089655" y="6779303"/>
              <a:ext cx="279553" cy="20189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431328" y="7136511"/>
              <a:ext cx="186371" cy="24848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959368" y="7136511"/>
              <a:ext cx="186372" cy="24848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207864" y="6779303"/>
              <a:ext cx="264022" cy="20189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114678" y="6297852"/>
              <a:ext cx="232964" cy="18636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5413578" y="4244585"/>
              <a:ext cx="1421765" cy="999490"/>
            </a:xfrm>
            <a:custGeom>
              <a:avLst/>
              <a:gdLst/>
              <a:ahLst/>
              <a:cxnLst/>
              <a:rect l="l" t="t" r="r" b="b"/>
              <a:pathLst>
                <a:path w="1421765" h="999489">
                  <a:moveTo>
                    <a:pt x="1213574" y="0"/>
                  </a:moveTo>
                  <a:lnTo>
                    <a:pt x="56339" y="292719"/>
                  </a:lnTo>
                  <a:lnTo>
                    <a:pt x="9754" y="327799"/>
                  </a:lnTo>
                  <a:lnTo>
                    <a:pt x="0" y="355332"/>
                  </a:lnTo>
                  <a:lnTo>
                    <a:pt x="1618" y="385544"/>
                  </a:lnTo>
                  <a:lnTo>
                    <a:pt x="145520" y="942668"/>
                  </a:lnTo>
                  <a:lnTo>
                    <a:pt x="158734" y="969885"/>
                  </a:lnTo>
                  <a:lnTo>
                    <a:pt x="180600" y="989248"/>
                  </a:lnTo>
                  <a:lnTo>
                    <a:pt x="208132" y="998999"/>
                  </a:lnTo>
                  <a:lnTo>
                    <a:pt x="238344" y="997378"/>
                  </a:lnTo>
                  <a:lnTo>
                    <a:pt x="1365367" y="706288"/>
                  </a:lnTo>
                  <a:lnTo>
                    <a:pt x="1392585" y="693074"/>
                  </a:lnTo>
                  <a:lnTo>
                    <a:pt x="1411952" y="671208"/>
                  </a:lnTo>
                  <a:lnTo>
                    <a:pt x="1421707" y="643676"/>
                  </a:lnTo>
                  <a:lnTo>
                    <a:pt x="1420088" y="613463"/>
                  </a:lnTo>
                  <a:lnTo>
                    <a:pt x="1276187" y="56339"/>
                  </a:lnTo>
                  <a:lnTo>
                    <a:pt x="1262973" y="29121"/>
                  </a:lnTo>
                  <a:lnTo>
                    <a:pt x="1241107" y="9754"/>
                  </a:lnTo>
                  <a:lnTo>
                    <a:pt x="12135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5392793" y="4233385"/>
              <a:ext cx="1457960" cy="1024255"/>
            </a:xfrm>
            <a:custGeom>
              <a:avLst/>
              <a:gdLst/>
              <a:ahLst/>
              <a:cxnLst/>
              <a:rect l="l" t="t" r="r" b="b"/>
              <a:pathLst>
                <a:path w="1457959" h="1024254">
                  <a:moveTo>
                    <a:pt x="1349997" y="554672"/>
                  </a:moveTo>
                  <a:lnTo>
                    <a:pt x="1300327" y="361061"/>
                  </a:lnTo>
                  <a:lnTo>
                    <a:pt x="1300327" y="527697"/>
                  </a:lnTo>
                  <a:lnTo>
                    <a:pt x="1288059" y="534949"/>
                  </a:lnTo>
                  <a:lnTo>
                    <a:pt x="1260043" y="566381"/>
                  </a:lnTo>
                  <a:lnTo>
                    <a:pt x="1247622" y="606704"/>
                  </a:lnTo>
                  <a:lnTo>
                    <a:pt x="1247355" y="620877"/>
                  </a:lnTo>
                  <a:lnTo>
                    <a:pt x="325234" y="849477"/>
                  </a:lnTo>
                  <a:lnTo>
                    <a:pt x="288747" y="807161"/>
                  </a:lnTo>
                  <a:lnTo>
                    <a:pt x="250139" y="793076"/>
                  </a:lnTo>
                  <a:lnTo>
                    <a:pt x="235013" y="790625"/>
                  </a:lnTo>
                  <a:lnTo>
                    <a:pt x="233083" y="793076"/>
                  </a:lnTo>
                  <a:lnTo>
                    <a:pt x="157200" y="495274"/>
                  </a:lnTo>
                  <a:lnTo>
                    <a:pt x="180809" y="477989"/>
                  </a:lnTo>
                  <a:lnTo>
                    <a:pt x="198094" y="455231"/>
                  </a:lnTo>
                  <a:lnTo>
                    <a:pt x="208178" y="428586"/>
                  </a:lnTo>
                  <a:lnTo>
                    <a:pt x="210185" y="399630"/>
                  </a:lnTo>
                  <a:lnTo>
                    <a:pt x="1132293" y="171030"/>
                  </a:lnTo>
                  <a:lnTo>
                    <a:pt x="1147965" y="195326"/>
                  </a:lnTo>
                  <a:lnTo>
                    <a:pt x="1169568" y="213829"/>
                  </a:lnTo>
                  <a:lnTo>
                    <a:pt x="1195578" y="225577"/>
                  </a:lnTo>
                  <a:lnTo>
                    <a:pt x="1224457" y="229616"/>
                  </a:lnTo>
                  <a:lnTo>
                    <a:pt x="1300327" y="527697"/>
                  </a:lnTo>
                  <a:lnTo>
                    <a:pt x="1300327" y="361061"/>
                  </a:lnTo>
                  <a:lnTo>
                    <a:pt x="1256055" y="188468"/>
                  </a:lnTo>
                  <a:lnTo>
                    <a:pt x="1254798" y="183565"/>
                  </a:lnTo>
                  <a:lnTo>
                    <a:pt x="1234935" y="188468"/>
                  </a:lnTo>
                  <a:lnTo>
                    <a:pt x="1211554" y="188391"/>
                  </a:lnTo>
                  <a:lnTo>
                    <a:pt x="1190713" y="179832"/>
                  </a:lnTo>
                  <a:lnTo>
                    <a:pt x="1181633" y="171030"/>
                  </a:lnTo>
                  <a:lnTo>
                    <a:pt x="1174597" y="164198"/>
                  </a:lnTo>
                  <a:lnTo>
                    <a:pt x="1165415" y="142963"/>
                  </a:lnTo>
                  <a:lnTo>
                    <a:pt x="1160437" y="123075"/>
                  </a:lnTo>
                  <a:lnTo>
                    <a:pt x="161899" y="370751"/>
                  </a:lnTo>
                  <a:lnTo>
                    <a:pt x="166852" y="390652"/>
                  </a:lnTo>
                  <a:lnTo>
                    <a:pt x="169037" y="413588"/>
                  </a:lnTo>
                  <a:lnTo>
                    <a:pt x="162394" y="434848"/>
                  </a:lnTo>
                  <a:lnTo>
                    <a:pt x="148183" y="452132"/>
                  </a:lnTo>
                  <a:lnTo>
                    <a:pt x="127673" y="463118"/>
                  </a:lnTo>
                  <a:lnTo>
                    <a:pt x="107543" y="468033"/>
                  </a:lnTo>
                  <a:lnTo>
                    <a:pt x="202463" y="839127"/>
                  </a:lnTo>
                  <a:lnTo>
                    <a:pt x="222592" y="834224"/>
                  </a:lnTo>
                  <a:lnTo>
                    <a:pt x="245948" y="834377"/>
                  </a:lnTo>
                  <a:lnTo>
                    <a:pt x="266763" y="842962"/>
                  </a:lnTo>
                  <a:lnTo>
                    <a:pt x="282879" y="858545"/>
                  </a:lnTo>
                  <a:lnTo>
                    <a:pt x="292125" y="879716"/>
                  </a:lnTo>
                  <a:lnTo>
                    <a:pt x="297091" y="899617"/>
                  </a:lnTo>
                  <a:lnTo>
                    <a:pt x="500113" y="849477"/>
                  </a:lnTo>
                  <a:lnTo>
                    <a:pt x="1295641" y="653021"/>
                  </a:lnTo>
                  <a:lnTo>
                    <a:pt x="1290675" y="633412"/>
                  </a:lnTo>
                  <a:lnTo>
                    <a:pt x="1288656" y="621601"/>
                  </a:lnTo>
                  <a:lnTo>
                    <a:pt x="1302194" y="577684"/>
                  </a:lnTo>
                  <a:lnTo>
                    <a:pt x="1329855" y="559841"/>
                  </a:lnTo>
                  <a:lnTo>
                    <a:pt x="1349997" y="554672"/>
                  </a:lnTo>
                  <a:close/>
                </a:path>
                <a:path w="1457959" h="1024254">
                  <a:moveTo>
                    <a:pt x="1457528" y="659676"/>
                  </a:moveTo>
                  <a:lnTo>
                    <a:pt x="1455966" y="621538"/>
                  </a:lnTo>
                  <a:lnTo>
                    <a:pt x="1418272" y="470954"/>
                  </a:lnTo>
                  <a:lnTo>
                    <a:pt x="1418272" y="638670"/>
                  </a:lnTo>
                  <a:lnTo>
                    <a:pt x="1417789" y="649808"/>
                  </a:lnTo>
                  <a:lnTo>
                    <a:pt x="1395310" y="687959"/>
                  </a:lnTo>
                  <a:lnTo>
                    <a:pt x="249402" y="979830"/>
                  </a:lnTo>
                  <a:lnTo>
                    <a:pt x="226631" y="980833"/>
                  </a:lnTo>
                  <a:lnTo>
                    <a:pt x="205930" y="973353"/>
                  </a:lnTo>
                  <a:lnTo>
                    <a:pt x="189547" y="958723"/>
                  </a:lnTo>
                  <a:lnTo>
                    <a:pt x="179666" y="938250"/>
                  </a:lnTo>
                  <a:lnTo>
                    <a:pt x="40970" y="390969"/>
                  </a:lnTo>
                  <a:lnTo>
                    <a:pt x="40576" y="368274"/>
                  </a:lnTo>
                  <a:lnTo>
                    <a:pt x="48679" y="347903"/>
                  </a:lnTo>
                  <a:lnTo>
                    <a:pt x="63842" y="332028"/>
                  </a:lnTo>
                  <a:lnTo>
                    <a:pt x="84696" y="322872"/>
                  </a:lnTo>
                  <a:lnTo>
                    <a:pt x="1210271" y="41160"/>
                  </a:lnTo>
                  <a:lnTo>
                    <a:pt x="1214818" y="39852"/>
                  </a:lnTo>
                  <a:lnTo>
                    <a:pt x="1219530" y="39204"/>
                  </a:lnTo>
                  <a:lnTo>
                    <a:pt x="1224267" y="39243"/>
                  </a:lnTo>
                  <a:lnTo>
                    <a:pt x="1271155" y="63461"/>
                  </a:lnTo>
                  <a:lnTo>
                    <a:pt x="1416443" y="627545"/>
                  </a:lnTo>
                  <a:lnTo>
                    <a:pt x="1418272" y="638670"/>
                  </a:lnTo>
                  <a:lnTo>
                    <a:pt x="1418272" y="470954"/>
                  </a:lnTo>
                  <a:lnTo>
                    <a:pt x="1318704" y="73164"/>
                  </a:lnTo>
                  <a:lnTo>
                    <a:pt x="1302004" y="38417"/>
                  </a:lnTo>
                  <a:lnTo>
                    <a:pt x="1273657" y="12839"/>
                  </a:lnTo>
                  <a:lnTo>
                    <a:pt x="1238110" y="0"/>
                  </a:lnTo>
                  <a:lnTo>
                    <a:pt x="1199007" y="1765"/>
                  </a:lnTo>
                  <a:lnTo>
                    <a:pt x="73431" y="283476"/>
                  </a:lnTo>
                  <a:lnTo>
                    <a:pt x="38125" y="300329"/>
                  </a:lnTo>
                  <a:lnTo>
                    <a:pt x="12877" y="328358"/>
                  </a:lnTo>
                  <a:lnTo>
                    <a:pt x="0" y="363766"/>
                  </a:lnTo>
                  <a:lnTo>
                    <a:pt x="1778" y="402729"/>
                  </a:lnTo>
                  <a:lnTo>
                    <a:pt x="140411" y="949731"/>
                  </a:lnTo>
                  <a:lnTo>
                    <a:pt x="175450" y="1003071"/>
                  </a:lnTo>
                  <a:lnTo>
                    <a:pt x="235953" y="1023848"/>
                  </a:lnTo>
                  <a:lnTo>
                    <a:pt x="244284" y="1023962"/>
                  </a:lnTo>
                  <a:lnTo>
                    <a:pt x="252603" y="1022959"/>
                  </a:lnTo>
                  <a:lnTo>
                    <a:pt x="260667" y="1020851"/>
                  </a:lnTo>
                  <a:lnTo>
                    <a:pt x="420547" y="980833"/>
                  </a:lnTo>
                  <a:lnTo>
                    <a:pt x="1386243" y="739140"/>
                  </a:lnTo>
                  <a:lnTo>
                    <a:pt x="1420520" y="722083"/>
                  </a:lnTo>
                  <a:lnTo>
                    <a:pt x="1444993" y="694397"/>
                  </a:lnTo>
                  <a:lnTo>
                    <a:pt x="1457528" y="659676"/>
                  </a:lnTo>
                  <a:close/>
                </a:path>
              </a:pathLst>
            </a:custGeom>
            <a:solidFill>
              <a:srgbClr val="9B9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5982202" y="4605320"/>
              <a:ext cx="309880" cy="294640"/>
            </a:xfrm>
            <a:custGeom>
              <a:avLst/>
              <a:gdLst/>
              <a:ahLst/>
              <a:cxnLst/>
              <a:rect l="l" t="t" r="r" b="b"/>
              <a:pathLst>
                <a:path w="309880" h="294639">
                  <a:moveTo>
                    <a:pt x="166136" y="0"/>
                  </a:moveTo>
                  <a:lnTo>
                    <a:pt x="116737" y="4246"/>
                  </a:lnTo>
                  <a:lnTo>
                    <a:pt x="71112" y="22991"/>
                  </a:lnTo>
                  <a:lnTo>
                    <a:pt x="35214" y="53235"/>
                  </a:lnTo>
                  <a:lnTo>
                    <a:pt x="10893" y="92026"/>
                  </a:lnTo>
                  <a:lnTo>
                    <a:pt x="0" y="136413"/>
                  </a:lnTo>
                  <a:lnTo>
                    <a:pt x="4384" y="183445"/>
                  </a:lnTo>
                  <a:lnTo>
                    <a:pt x="24120" y="226782"/>
                  </a:lnTo>
                  <a:lnTo>
                    <a:pt x="55962" y="260879"/>
                  </a:lnTo>
                  <a:lnTo>
                    <a:pt x="96802" y="283981"/>
                  </a:lnTo>
                  <a:lnTo>
                    <a:pt x="143534" y="294328"/>
                  </a:lnTo>
                  <a:lnTo>
                    <a:pt x="193048" y="290164"/>
                  </a:lnTo>
                  <a:lnTo>
                    <a:pt x="238678" y="271419"/>
                  </a:lnTo>
                  <a:lnTo>
                    <a:pt x="274578" y="241175"/>
                  </a:lnTo>
                  <a:lnTo>
                    <a:pt x="298900" y="202384"/>
                  </a:lnTo>
                  <a:lnTo>
                    <a:pt x="309791" y="157997"/>
                  </a:lnTo>
                  <a:lnTo>
                    <a:pt x="305234" y="110348"/>
                  </a:lnTo>
                  <a:lnTo>
                    <a:pt x="285438" y="67153"/>
                  </a:lnTo>
                  <a:lnTo>
                    <a:pt x="253588" y="33200"/>
                  </a:lnTo>
                  <a:lnTo>
                    <a:pt x="212787" y="10233"/>
                  </a:lnTo>
                  <a:lnTo>
                    <a:pt x="166136" y="0"/>
                  </a:lnTo>
                  <a:close/>
                </a:path>
              </a:pathLst>
            </a:custGeom>
            <a:solidFill>
              <a:srgbClr val="77C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355299" y="4621181"/>
              <a:ext cx="107176" cy="10724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780074" y="4760439"/>
              <a:ext cx="108509" cy="10835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6230283" y="4760270"/>
              <a:ext cx="675640" cy="590550"/>
            </a:xfrm>
            <a:custGeom>
              <a:avLst/>
              <a:gdLst/>
              <a:ahLst/>
              <a:cxnLst/>
              <a:rect l="l" t="t" r="r" b="b"/>
              <a:pathLst>
                <a:path w="675640" h="590550">
                  <a:moveTo>
                    <a:pt x="357200" y="404075"/>
                  </a:moveTo>
                  <a:lnTo>
                    <a:pt x="350888" y="354520"/>
                  </a:lnTo>
                  <a:lnTo>
                    <a:pt x="332955" y="309968"/>
                  </a:lnTo>
                  <a:lnTo>
                    <a:pt x="305079" y="272211"/>
                  </a:lnTo>
                  <a:lnTo>
                    <a:pt x="268973" y="243001"/>
                  </a:lnTo>
                  <a:lnTo>
                    <a:pt x="226339" y="224155"/>
                  </a:lnTo>
                  <a:lnTo>
                    <a:pt x="178320" y="217424"/>
                  </a:lnTo>
                  <a:lnTo>
                    <a:pt x="130911" y="224066"/>
                  </a:lnTo>
                  <a:lnTo>
                    <a:pt x="88315" y="242824"/>
                  </a:lnTo>
                  <a:lnTo>
                    <a:pt x="52222" y="271919"/>
                  </a:lnTo>
                  <a:lnTo>
                    <a:pt x="24345" y="309587"/>
                  </a:lnTo>
                  <a:lnTo>
                    <a:pt x="6362" y="354037"/>
                  </a:lnTo>
                  <a:lnTo>
                    <a:pt x="0" y="403504"/>
                  </a:lnTo>
                  <a:lnTo>
                    <a:pt x="6299" y="453059"/>
                  </a:lnTo>
                  <a:lnTo>
                    <a:pt x="24244" y="497611"/>
                  </a:lnTo>
                  <a:lnTo>
                    <a:pt x="52120" y="535368"/>
                  </a:lnTo>
                  <a:lnTo>
                    <a:pt x="88214" y="564578"/>
                  </a:lnTo>
                  <a:lnTo>
                    <a:pt x="130860" y="583425"/>
                  </a:lnTo>
                  <a:lnTo>
                    <a:pt x="178320" y="590156"/>
                  </a:lnTo>
                  <a:lnTo>
                    <a:pt x="225818" y="583577"/>
                  </a:lnTo>
                  <a:lnTo>
                    <a:pt x="268503" y="564857"/>
                  </a:lnTo>
                  <a:lnTo>
                    <a:pt x="304698" y="535774"/>
                  </a:lnTo>
                  <a:lnTo>
                    <a:pt x="332676" y="498094"/>
                  </a:lnTo>
                  <a:lnTo>
                    <a:pt x="350748" y="453605"/>
                  </a:lnTo>
                  <a:lnTo>
                    <a:pt x="357200" y="404075"/>
                  </a:lnTo>
                  <a:close/>
                </a:path>
                <a:path w="675640" h="590550">
                  <a:moveTo>
                    <a:pt x="675297" y="127889"/>
                  </a:moveTo>
                  <a:lnTo>
                    <a:pt x="657758" y="88214"/>
                  </a:lnTo>
                  <a:lnTo>
                    <a:pt x="628561" y="52108"/>
                  </a:lnTo>
                  <a:lnTo>
                    <a:pt x="590791" y="24244"/>
                  </a:lnTo>
                  <a:lnTo>
                    <a:pt x="546239" y="6299"/>
                  </a:lnTo>
                  <a:lnTo>
                    <a:pt x="496684" y="0"/>
                  </a:lnTo>
                  <a:lnTo>
                    <a:pt x="496138" y="0"/>
                  </a:lnTo>
                  <a:lnTo>
                    <a:pt x="446722" y="6565"/>
                  </a:lnTo>
                  <a:lnTo>
                    <a:pt x="402348" y="24701"/>
                  </a:lnTo>
                  <a:lnTo>
                    <a:pt x="364794" y="52692"/>
                  </a:lnTo>
                  <a:lnTo>
                    <a:pt x="335813" y="88849"/>
                  </a:lnTo>
                  <a:lnTo>
                    <a:pt x="317169" y="131470"/>
                  </a:lnTo>
                  <a:lnTo>
                    <a:pt x="310603" y="178866"/>
                  </a:lnTo>
                  <a:lnTo>
                    <a:pt x="317347" y="226339"/>
                  </a:lnTo>
                  <a:lnTo>
                    <a:pt x="336194" y="268973"/>
                  </a:lnTo>
                  <a:lnTo>
                    <a:pt x="365391" y="305079"/>
                  </a:lnTo>
                  <a:lnTo>
                    <a:pt x="403161" y="332955"/>
                  </a:lnTo>
                  <a:lnTo>
                    <a:pt x="447713" y="350888"/>
                  </a:lnTo>
                  <a:lnTo>
                    <a:pt x="497268" y="357200"/>
                  </a:lnTo>
                  <a:lnTo>
                    <a:pt x="546798" y="350748"/>
                  </a:lnTo>
                  <a:lnTo>
                    <a:pt x="591286" y="332676"/>
                  </a:lnTo>
                  <a:lnTo>
                    <a:pt x="628954" y="304698"/>
                  </a:lnTo>
                  <a:lnTo>
                    <a:pt x="658037" y="268503"/>
                  </a:lnTo>
                  <a:lnTo>
                    <a:pt x="675297" y="229146"/>
                  </a:lnTo>
                  <a:lnTo>
                    <a:pt x="675297" y="127889"/>
                  </a:lnTo>
                  <a:close/>
                </a:path>
              </a:pathLst>
            </a:custGeom>
            <a:solidFill>
              <a:srgbClr val="FF79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/>
          <p:nvPr/>
        </p:nvSpPr>
        <p:spPr>
          <a:xfrm>
            <a:off x="5981738" y="9541842"/>
            <a:ext cx="2471420" cy="1767205"/>
          </a:xfrm>
          <a:custGeom>
            <a:avLst/>
            <a:gdLst/>
            <a:ahLst/>
            <a:cxnLst/>
            <a:rect l="l" t="t" r="r" b="b"/>
            <a:pathLst>
              <a:path w="2471420" h="1767204">
                <a:moveTo>
                  <a:pt x="1235574" y="0"/>
                </a:moveTo>
                <a:lnTo>
                  <a:pt x="1187052" y="935"/>
                </a:lnTo>
                <a:lnTo>
                  <a:pt x="1139004" y="3717"/>
                </a:lnTo>
                <a:lnTo>
                  <a:pt x="1091465" y="8313"/>
                </a:lnTo>
                <a:lnTo>
                  <a:pt x="1044469" y="14688"/>
                </a:lnTo>
                <a:lnTo>
                  <a:pt x="998050" y="22807"/>
                </a:lnTo>
                <a:lnTo>
                  <a:pt x="952243" y="32636"/>
                </a:lnTo>
                <a:lnTo>
                  <a:pt x="907081" y="44141"/>
                </a:lnTo>
                <a:lnTo>
                  <a:pt x="862600" y="57288"/>
                </a:lnTo>
                <a:lnTo>
                  <a:pt x="818833" y="72041"/>
                </a:lnTo>
                <a:lnTo>
                  <a:pt x="775816" y="88367"/>
                </a:lnTo>
                <a:lnTo>
                  <a:pt x="733581" y="106231"/>
                </a:lnTo>
                <a:lnTo>
                  <a:pt x="692164" y="125600"/>
                </a:lnTo>
                <a:lnTo>
                  <a:pt x="651599" y="146438"/>
                </a:lnTo>
                <a:lnTo>
                  <a:pt x="611920" y="168711"/>
                </a:lnTo>
                <a:lnTo>
                  <a:pt x="573161" y="192385"/>
                </a:lnTo>
                <a:lnTo>
                  <a:pt x="535357" y="217425"/>
                </a:lnTo>
                <a:lnTo>
                  <a:pt x="498542" y="243798"/>
                </a:lnTo>
                <a:lnTo>
                  <a:pt x="462751" y="271468"/>
                </a:lnTo>
                <a:lnTo>
                  <a:pt x="428017" y="300402"/>
                </a:lnTo>
                <a:lnTo>
                  <a:pt x="394376" y="330565"/>
                </a:lnTo>
                <a:lnTo>
                  <a:pt x="361860" y="361923"/>
                </a:lnTo>
                <a:lnTo>
                  <a:pt x="330506" y="394441"/>
                </a:lnTo>
                <a:lnTo>
                  <a:pt x="300346" y="428085"/>
                </a:lnTo>
                <a:lnTo>
                  <a:pt x="271416" y="462821"/>
                </a:lnTo>
                <a:lnTo>
                  <a:pt x="243749" y="498614"/>
                </a:lnTo>
                <a:lnTo>
                  <a:pt x="217380" y="535430"/>
                </a:lnTo>
                <a:lnTo>
                  <a:pt x="192343" y="573235"/>
                </a:lnTo>
                <a:lnTo>
                  <a:pt x="168673" y="611994"/>
                </a:lnTo>
                <a:lnTo>
                  <a:pt x="146404" y="651673"/>
                </a:lnTo>
                <a:lnTo>
                  <a:pt x="125570" y="692237"/>
                </a:lnTo>
                <a:lnTo>
                  <a:pt x="106206" y="733653"/>
                </a:lnTo>
                <a:lnTo>
                  <a:pt x="88345" y="775885"/>
                </a:lnTo>
                <a:lnTo>
                  <a:pt x="72023" y="818900"/>
                </a:lnTo>
                <a:lnTo>
                  <a:pt x="57273" y="862663"/>
                </a:lnTo>
                <a:lnTo>
                  <a:pt x="44130" y="907139"/>
                </a:lnTo>
                <a:lnTo>
                  <a:pt x="32628" y="952295"/>
                </a:lnTo>
                <a:lnTo>
                  <a:pt x="22801" y="998096"/>
                </a:lnTo>
                <a:lnTo>
                  <a:pt x="14684" y="1044508"/>
                </a:lnTo>
                <a:lnTo>
                  <a:pt x="8311" y="1091496"/>
                </a:lnTo>
                <a:lnTo>
                  <a:pt x="3716" y="1139026"/>
                </a:lnTo>
                <a:lnTo>
                  <a:pt x="934" y="1187064"/>
                </a:lnTo>
                <a:lnTo>
                  <a:pt x="0" y="1235574"/>
                </a:lnTo>
                <a:lnTo>
                  <a:pt x="934" y="1284085"/>
                </a:lnTo>
                <a:lnTo>
                  <a:pt x="3716" y="1332121"/>
                </a:lnTo>
                <a:lnTo>
                  <a:pt x="8311" y="1379651"/>
                </a:lnTo>
                <a:lnTo>
                  <a:pt x="14684" y="1426638"/>
                </a:lnTo>
                <a:lnTo>
                  <a:pt x="22801" y="1473049"/>
                </a:lnTo>
                <a:lnTo>
                  <a:pt x="32628" y="1518850"/>
                </a:lnTo>
                <a:lnTo>
                  <a:pt x="44130" y="1564005"/>
                </a:lnTo>
                <a:lnTo>
                  <a:pt x="57273" y="1608481"/>
                </a:lnTo>
                <a:lnTo>
                  <a:pt x="72023" y="1652244"/>
                </a:lnTo>
                <a:lnTo>
                  <a:pt x="88345" y="1695258"/>
                </a:lnTo>
                <a:lnTo>
                  <a:pt x="106206" y="1737490"/>
                </a:lnTo>
                <a:lnTo>
                  <a:pt x="119870" y="1766713"/>
                </a:lnTo>
              </a:path>
              <a:path w="2471420" h="1767204">
                <a:moveTo>
                  <a:pt x="2351285" y="1766713"/>
                </a:moveTo>
                <a:lnTo>
                  <a:pt x="2382782" y="1695327"/>
                </a:lnTo>
                <a:lnTo>
                  <a:pt x="2399108" y="1652310"/>
                </a:lnTo>
                <a:lnTo>
                  <a:pt x="2413861" y="1608544"/>
                </a:lnTo>
                <a:lnTo>
                  <a:pt x="2427008" y="1564063"/>
                </a:lnTo>
                <a:lnTo>
                  <a:pt x="2438512" y="1518902"/>
                </a:lnTo>
                <a:lnTo>
                  <a:pt x="2448342" y="1473096"/>
                </a:lnTo>
                <a:lnTo>
                  <a:pt x="2456461" y="1426677"/>
                </a:lnTo>
                <a:lnTo>
                  <a:pt x="2462836" y="1379682"/>
                </a:lnTo>
                <a:lnTo>
                  <a:pt x="2467431" y="1332143"/>
                </a:lnTo>
                <a:lnTo>
                  <a:pt x="2470214" y="1284096"/>
                </a:lnTo>
                <a:lnTo>
                  <a:pt x="2470884" y="1249355"/>
                </a:lnTo>
              </a:path>
              <a:path w="2471420" h="1767204">
                <a:moveTo>
                  <a:pt x="2470884" y="1221789"/>
                </a:moveTo>
                <a:lnTo>
                  <a:pt x="2467433" y="1139004"/>
                </a:lnTo>
                <a:lnTo>
                  <a:pt x="2462838" y="1091465"/>
                </a:lnTo>
                <a:lnTo>
                  <a:pt x="2456465" y="1044469"/>
                </a:lnTo>
                <a:lnTo>
                  <a:pt x="2448348" y="998050"/>
                </a:lnTo>
                <a:lnTo>
                  <a:pt x="2438521" y="952243"/>
                </a:lnTo>
                <a:lnTo>
                  <a:pt x="2427019" y="907081"/>
                </a:lnTo>
                <a:lnTo>
                  <a:pt x="2413876" y="862600"/>
                </a:lnTo>
                <a:lnTo>
                  <a:pt x="2399126" y="818833"/>
                </a:lnTo>
                <a:lnTo>
                  <a:pt x="2382804" y="775816"/>
                </a:lnTo>
                <a:lnTo>
                  <a:pt x="2364943" y="733581"/>
                </a:lnTo>
                <a:lnTo>
                  <a:pt x="2345579" y="692164"/>
                </a:lnTo>
                <a:lnTo>
                  <a:pt x="2324745" y="651599"/>
                </a:lnTo>
                <a:lnTo>
                  <a:pt x="2302475" y="611920"/>
                </a:lnTo>
                <a:lnTo>
                  <a:pt x="2278805" y="573161"/>
                </a:lnTo>
                <a:lnTo>
                  <a:pt x="2253769" y="535357"/>
                </a:lnTo>
                <a:lnTo>
                  <a:pt x="2227400" y="498542"/>
                </a:lnTo>
                <a:lnTo>
                  <a:pt x="2199733" y="462751"/>
                </a:lnTo>
                <a:lnTo>
                  <a:pt x="2170803" y="428017"/>
                </a:lnTo>
                <a:lnTo>
                  <a:pt x="2140643" y="394376"/>
                </a:lnTo>
                <a:lnTo>
                  <a:pt x="2109289" y="361860"/>
                </a:lnTo>
                <a:lnTo>
                  <a:pt x="2076773" y="330506"/>
                </a:lnTo>
                <a:lnTo>
                  <a:pt x="2043132" y="300346"/>
                </a:lnTo>
                <a:lnTo>
                  <a:pt x="2008398" y="271416"/>
                </a:lnTo>
                <a:lnTo>
                  <a:pt x="1972607" y="243749"/>
                </a:lnTo>
                <a:lnTo>
                  <a:pt x="1935792" y="217380"/>
                </a:lnTo>
                <a:lnTo>
                  <a:pt x="1897988" y="192343"/>
                </a:lnTo>
                <a:lnTo>
                  <a:pt x="1859229" y="168673"/>
                </a:lnTo>
                <a:lnTo>
                  <a:pt x="1819550" y="146404"/>
                </a:lnTo>
                <a:lnTo>
                  <a:pt x="1778985" y="125570"/>
                </a:lnTo>
                <a:lnTo>
                  <a:pt x="1737568" y="106206"/>
                </a:lnTo>
                <a:lnTo>
                  <a:pt x="1695333" y="88345"/>
                </a:lnTo>
                <a:lnTo>
                  <a:pt x="1652316" y="72023"/>
                </a:lnTo>
                <a:lnTo>
                  <a:pt x="1608549" y="57273"/>
                </a:lnTo>
                <a:lnTo>
                  <a:pt x="1564068" y="44130"/>
                </a:lnTo>
                <a:lnTo>
                  <a:pt x="1518906" y="32628"/>
                </a:lnTo>
                <a:lnTo>
                  <a:pt x="1473099" y="22801"/>
                </a:lnTo>
                <a:lnTo>
                  <a:pt x="1426680" y="14684"/>
                </a:lnTo>
                <a:lnTo>
                  <a:pt x="1379684" y="8311"/>
                </a:lnTo>
                <a:lnTo>
                  <a:pt x="1332145" y="3716"/>
                </a:lnTo>
                <a:lnTo>
                  <a:pt x="1284097" y="934"/>
                </a:lnTo>
                <a:lnTo>
                  <a:pt x="1235574" y="0"/>
                </a:lnTo>
              </a:path>
              <a:path w="2471420" h="1767204">
                <a:moveTo>
                  <a:pt x="1235574" y="137325"/>
                </a:moveTo>
                <a:lnTo>
                  <a:pt x="1187938" y="138340"/>
                </a:lnTo>
                <a:lnTo>
                  <a:pt x="1140819" y="141357"/>
                </a:lnTo>
                <a:lnTo>
                  <a:pt x="1094260" y="146334"/>
                </a:lnTo>
                <a:lnTo>
                  <a:pt x="1048301" y="153231"/>
                </a:lnTo>
                <a:lnTo>
                  <a:pt x="1002984" y="162007"/>
                </a:lnTo>
                <a:lnTo>
                  <a:pt x="958350" y="172619"/>
                </a:lnTo>
                <a:lnTo>
                  <a:pt x="914440" y="185028"/>
                </a:lnTo>
                <a:lnTo>
                  <a:pt x="871295" y="199191"/>
                </a:lnTo>
                <a:lnTo>
                  <a:pt x="828957" y="215067"/>
                </a:lnTo>
                <a:lnTo>
                  <a:pt x="787467" y="232616"/>
                </a:lnTo>
                <a:lnTo>
                  <a:pt x="746866" y="251796"/>
                </a:lnTo>
                <a:lnTo>
                  <a:pt x="707195" y="272566"/>
                </a:lnTo>
                <a:lnTo>
                  <a:pt x="668496" y="294884"/>
                </a:lnTo>
                <a:lnTo>
                  <a:pt x="630810" y="318710"/>
                </a:lnTo>
                <a:lnTo>
                  <a:pt x="594177" y="344002"/>
                </a:lnTo>
                <a:lnTo>
                  <a:pt x="558639" y="370719"/>
                </a:lnTo>
                <a:lnTo>
                  <a:pt x="524238" y="398819"/>
                </a:lnTo>
                <a:lnTo>
                  <a:pt x="491015" y="428262"/>
                </a:lnTo>
                <a:lnTo>
                  <a:pt x="459010" y="459006"/>
                </a:lnTo>
                <a:lnTo>
                  <a:pt x="428266" y="491011"/>
                </a:lnTo>
                <a:lnTo>
                  <a:pt x="398823" y="524234"/>
                </a:lnTo>
                <a:lnTo>
                  <a:pt x="370722" y="558635"/>
                </a:lnTo>
                <a:lnTo>
                  <a:pt x="344005" y="594172"/>
                </a:lnTo>
                <a:lnTo>
                  <a:pt x="318713" y="630805"/>
                </a:lnTo>
                <a:lnTo>
                  <a:pt x="294887" y="668491"/>
                </a:lnTo>
                <a:lnTo>
                  <a:pt x="272568" y="707191"/>
                </a:lnTo>
                <a:lnTo>
                  <a:pt x="251798" y="746862"/>
                </a:lnTo>
                <a:lnTo>
                  <a:pt x="232618" y="787463"/>
                </a:lnTo>
                <a:lnTo>
                  <a:pt x="215069" y="828953"/>
                </a:lnTo>
                <a:lnTo>
                  <a:pt x="199192" y="871291"/>
                </a:lnTo>
                <a:lnTo>
                  <a:pt x="185029" y="914436"/>
                </a:lnTo>
                <a:lnTo>
                  <a:pt x="172620" y="958346"/>
                </a:lnTo>
                <a:lnTo>
                  <a:pt x="162007" y="1002981"/>
                </a:lnTo>
                <a:lnTo>
                  <a:pt x="153232" y="1048298"/>
                </a:lnTo>
                <a:lnTo>
                  <a:pt x="146334" y="1094258"/>
                </a:lnTo>
                <a:lnTo>
                  <a:pt x="141357" y="1140818"/>
                </a:lnTo>
                <a:lnTo>
                  <a:pt x="138340" y="1187937"/>
                </a:lnTo>
                <a:lnTo>
                  <a:pt x="137325" y="1235574"/>
                </a:lnTo>
                <a:lnTo>
                  <a:pt x="138340" y="1283211"/>
                </a:lnTo>
                <a:lnTo>
                  <a:pt x="141357" y="1330330"/>
                </a:lnTo>
                <a:lnTo>
                  <a:pt x="146334" y="1376889"/>
                </a:lnTo>
                <a:lnTo>
                  <a:pt x="153232" y="1422848"/>
                </a:lnTo>
                <a:lnTo>
                  <a:pt x="162007" y="1468165"/>
                </a:lnTo>
                <a:lnTo>
                  <a:pt x="172620" y="1512799"/>
                </a:lnTo>
                <a:lnTo>
                  <a:pt x="185029" y="1556709"/>
                </a:lnTo>
                <a:lnTo>
                  <a:pt x="199192" y="1599854"/>
                </a:lnTo>
                <a:lnTo>
                  <a:pt x="215069" y="1642192"/>
                </a:lnTo>
                <a:lnTo>
                  <a:pt x="232618" y="1683682"/>
                </a:lnTo>
                <a:lnTo>
                  <a:pt x="251798" y="1724283"/>
                </a:lnTo>
                <a:lnTo>
                  <a:pt x="272568" y="1763954"/>
                </a:lnTo>
                <a:lnTo>
                  <a:pt x="274160" y="1766713"/>
                </a:lnTo>
              </a:path>
              <a:path w="2471420" h="1767204">
                <a:moveTo>
                  <a:pt x="2196989" y="1766713"/>
                </a:moveTo>
                <a:lnTo>
                  <a:pt x="2219351" y="1724283"/>
                </a:lnTo>
                <a:lnTo>
                  <a:pt x="2238531" y="1683682"/>
                </a:lnTo>
                <a:lnTo>
                  <a:pt x="2256080" y="1642192"/>
                </a:lnTo>
                <a:lnTo>
                  <a:pt x="2271957" y="1599854"/>
                </a:lnTo>
                <a:lnTo>
                  <a:pt x="2286120" y="1556709"/>
                </a:lnTo>
                <a:lnTo>
                  <a:pt x="2298529" y="1512799"/>
                </a:lnTo>
                <a:lnTo>
                  <a:pt x="2309142" y="1468165"/>
                </a:lnTo>
                <a:lnTo>
                  <a:pt x="2317917" y="1422848"/>
                </a:lnTo>
                <a:lnTo>
                  <a:pt x="2324815" y="1376889"/>
                </a:lnTo>
                <a:lnTo>
                  <a:pt x="2329792" y="1330330"/>
                </a:lnTo>
                <a:lnTo>
                  <a:pt x="2332809" y="1283211"/>
                </a:lnTo>
                <a:lnTo>
                  <a:pt x="2333824" y="1235574"/>
                </a:lnTo>
                <a:lnTo>
                  <a:pt x="2332822" y="1187937"/>
                </a:lnTo>
                <a:lnTo>
                  <a:pt x="2329817" y="1140818"/>
                </a:lnTo>
                <a:lnTo>
                  <a:pt x="2324851" y="1094258"/>
                </a:lnTo>
                <a:lnTo>
                  <a:pt x="2317965" y="1048298"/>
                </a:lnTo>
                <a:lnTo>
                  <a:pt x="2309199" y="1002981"/>
                </a:lnTo>
                <a:lnTo>
                  <a:pt x="2298596" y="958346"/>
                </a:lnTo>
                <a:lnTo>
                  <a:pt x="2286196" y="914436"/>
                </a:lnTo>
                <a:lnTo>
                  <a:pt x="2272041" y="871291"/>
                </a:lnTo>
                <a:lnTo>
                  <a:pt x="2256171" y="828953"/>
                </a:lnTo>
                <a:lnTo>
                  <a:pt x="2238628" y="787463"/>
                </a:lnTo>
                <a:lnTo>
                  <a:pt x="2219454" y="746862"/>
                </a:lnTo>
                <a:lnTo>
                  <a:pt x="2198689" y="707191"/>
                </a:lnTo>
                <a:lnTo>
                  <a:pt x="2176375" y="668491"/>
                </a:lnTo>
                <a:lnTo>
                  <a:pt x="2152553" y="630805"/>
                </a:lnTo>
                <a:lnTo>
                  <a:pt x="2127264" y="594172"/>
                </a:lnTo>
                <a:lnTo>
                  <a:pt x="2100550" y="558635"/>
                </a:lnTo>
                <a:lnTo>
                  <a:pt x="2072451" y="524234"/>
                </a:lnTo>
                <a:lnTo>
                  <a:pt x="2043008" y="491011"/>
                </a:lnTo>
                <a:lnTo>
                  <a:pt x="2012264" y="459006"/>
                </a:lnTo>
                <a:lnTo>
                  <a:pt x="1980259" y="428262"/>
                </a:lnTo>
                <a:lnTo>
                  <a:pt x="1947035" y="398819"/>
                </a:lnTo>
                <a:lnTo>
                  <a:pt x="1912632" y="370719"/>
                </a:lnTo>
                <a:lnTo>
                  <a:pt x="1877092" y="344002"/>
                </a:lnTo>
                <a:lnTo>
                  <a:pt x="1840456" y="318710"/>
                </a:lnTo>
                <a:lnTo>
                  <a:pt x="1802766" y="294884"/>
                </a:lnTo>
                <a:lnTo>
                  <a:pt x="1764062" y="272566"/>
                </a:lnTo>
                <a:lnTo>
                  <a:pt x="1724386" y="251796"/>
                </a:lnTo>
                <a:lnTo>
                  <a:pt x="1683779" y="232616"/>
                </a:lnTo>
                <a:lnTo>
                  <a:pt x="1642282" y="215067"/>
                </a:lnTo>
                <a:lnTo>
                  <a:pt x="1599937" y="199191"/>
                </a:lnTo>
                <a:lnTo>
                  <a:pt x="1556785" y="185028"/>
                </a:lnTo>
                <a:lnTo>
                  <a:pt x="1512866" y="172619"/>
                </a:lnTo>
                <a:lnTo>
                  <a:pt x="1468222" y="162007"/>
                </a:lnTo>
                <a:lnTo>
                  <a:pt x="1422895" y="153231"/>
                </a:lnTo>
                <a:lnTo>
                  <a:pt x="1376926" y="146334"/>
                </a:lnTo>
                <a:lnTo>
                  <a:pt x="1330355" y="141357"/>
                </a:lnTo>
                <a:lnTo>
                  <a:pt x="1283224" y="138340"/>
                </a:lnTo>
                <a:lnTo>
                  <a:pt x="1235574" y="137325"/>
                </a:lnTo>
              </a:path>
              <a:path w="2471420" h="1767204">
                <a:moveTo>
                  <a:pt x="1235574" y="274640"/>
                </a:moveTo>
                <a:lnTo>
                  <a:pt x="1187614" y="275816"/>
                </a:lnTo>
                <a:lnTo>
                  <a:pt x="1140261" y="279308"/>
                </a:lnTo>
                <a:lnTo>
                  <a:pt x="1093573" y="285059"/>
                </a:lnTo>
                <a:lnTo>
                  <a:pt x="1047604" y="293016"/>
                </a:lnTo>
                <a:lnTo>
                  <a:pt x="1002408" y="303123"/>
                </a:lnTo>
                <a:lnTo>
                  <a:pt x="958042" y="315325"/>
                </a:lnTo>
                <a:lnTo>
                  <a:pt x="914560" y="329567"/>
                </a:lnTo>
                <a:lnTo>
                  <a:pt x="872017" y="345794"/>
                </a:lnTo>
                <a:lnTo>
                  <a:pt x="830468" y="363951"/>
                </a:lnTo>
                <a:lnTo>
                  <a:pt x="789968" y="383983"/>
                </a:lnTo>
                <a:lnTo>
                  <a:pt x="750572" y="405834"/>
                </a:lnTo>
                <a:lnTo>
                  <a:pt x="712336" y="429451"/>
                </a:lnTo>
                <a:lnTo>
                  <a:pt x="675314" y="454777"/>
                </a:lnTo>
                <a:lnTo>
                  <a:pt x="639561" y="481758"/>
                </a:lnTo>
                <a:lnTo>
                  <a:pt x="605133" y="510339"/>
                </a:lnTo>
                <a:lnTo>
                  <a:pt x="572084" y="540464"/>
                </a:lnTo>
                <a:lnTo>
                  <a:pt x="540469" y="572079"/>
                </a:lnTo>
                <a:lnTo>
                  <a:pt x="510345" y="605128"/>
                </a:lnTo>
                <a:lnTo>
                  <a:pt x="481765" y="639557"/>
                </a:lnTo>
                <a:lnTo>
                  <a:pt x="454784" y="675310"/>
                </a:lnTo>
                <a:lnTo>
                  <a:pt x="429458" y="712332"/>
                </a:lnTo>
                <a:lnTo>
                  <a:pt x="405842" y="750569"/>
                </a:lnTo>
                <a:lnTo>
                  <a:pt x="383991" y="789965"/>
                </a:lnTo>
                <a:lnTo>
                  <a:pt x="363959" y="830466"/>
                </a:lnTo>
                <a:lnTo>
                  <a:pt x="345803" y="872015"/>
                </a:lnTo>
                <a:lnTo>
                  <a:pt x="329576" y="914559"/>
                </a:lnTo>
                <a:lnTo>
                  <a:pt x="315334" y="958041"/>
                </a:lnTo>
                <a:lnTo>
                  <a:pt x="303133" y="1002408"/>
                </a:lnTo>
                <a:lnTo>
                  <a:pt x="293026" y="1047603"/>
                </a:lnTo>
                <a:lnTo>
                  <a:pt x="285069" y="1093573"/>
                </a:lnTo>
                <a:lnTo>
                  <a:pt x="279318" y="1140261"/>
                </a:lnTo>
                <a:lnTo>
                  <a:pt x="275827" y="1187613"/>
                </a:lnTo>
                <a:lnTo>
                  <a:pt x="274651" y="1235574"/>
                </a:lnTo>
                <a:lnTo>
                  <a:pt x="275827" y="1283535"/>
                </a:lnTo>
                <a:lnTo>
                  <a:pt x="279318" y="1330887"/>
                </a:lnTo>
                <a:lnTo>
                  <a:pt x="285069" y="1377576"/>
                </a:lnTo>
                <a:lnTo>
                  <a:pt x="293026" y="1423545"/>
                </a:lnTo>
                <a:lnTo>
                  <a:pt x="303133" y="1468740"/>
                </a:lnTo>
                <a:lnTo>
                  <a:pt x="315334" y="1513107"/>
                </a:lnTo>
                <a:lnTo>
                  <a:pt x="329576" y="1556589"/>
                </a:lnTo>
                <a:lnTo>
                  <a:pt x="345803" y="1599132"/>
                </a:lnTo>
                <a:lnTo>
                  <a:pt x="363959" y="1640681"/>
                </a:lnTo>
                <a:lnTo>
                  <a:pt x="383991" y="1681181"/>
                </a:lnTo>
                <a:lnTo>
                  <a:pt x="405842" y="1720577"/>
                </a:lnTo>
                <a:lnTo>
                  <a:pt x="429458" y="1758813"/>
                </a:lnTo>
                <a:lnTo>
                  <a:pt x="434862" y="1766713"/>
                </a:lnTo>
              </a:path>
              <a:path w="2471420" h="1767204">
                <a:moveTo>
                  <a:pt x="2036287" y="1766713"/>
                </a:moveTo>
                <a:lnTo>
                  <a:pt x="2065307" y="1720577"/>
                </a:lnTo>
                <a:lnTo>
                  <a:pt x="2087158" y="1681181"/>
                </a:lnTo>
                <a:lnTo>
                  <a:pt x="2107190" y="1640681"/>
                </a:lnTo>
                <a:lnTo>
                  <a:pt x="2125346" y="1599132"/>
                </a:lnTo>
                <a:lnTo>
                  <a:pt x="2141573" y="1556589"/>
                </a:lnTo>
                <a:lnTo>
                  <a:pt x="2155815" y="1513107"/>
                </a:lnTo>
                <a:lnTo>
                  <a:pt x="2168016" y="1468740"/>
                </a:lnTo>
                <a:lnTo>
                  <a:pt x="2178123" y="1423545"/>
                </a:lnTo>
                <a:lnTo>
                  <a:pt x="2186079" y="1377576"/>
                </a:lnTo>
                <a:lnTo>
                  <a:pt x="2191831" y="1330887"/>
                </a:lnTo>
                <a:lnTo>
                  <a:pt x="2195322" y="1283535"/>
                </a:lnTo>
                <a:lnTo>
                  <a:pt x="2196498" y="1235574"/>
                </a:lnTo>
                <a:lnTo>
                  <a:pt x="2195323" y="1187613"/>
                </a:lnTo>
                <a:lnTo>
                  <a:pt x="2191833" y="1140261"/>
                </a:lnTo>
                <a:lnTo>
                  <a:pt x="2186083" y="1093573"/>
                </a:lnTo>
                <a:lnTo>
                  <a:pt x="2178129" y="1047603"/>
                </a:lnTo>
                <a:lnTo>
                  <a:pt x="2168026" y="1002408"/>
                </a:lnTo>
                <a:lnTo>
                  <a:pt x="2155828" y="958041"/>
                </a:lnTo>
                <a:lnTo>
                  <a:pt x="2141591" y="914559"/>
                </a:lnTo>
                <a:lnTo>
                  <a:pt x="2125369" y="872015"/>
                </a:lnTo>
                <a:lnTo>
                  <a:pt x="2107217" y="830466"/>
                </a:lnTo>
                <a:lnTo>
                  <a:pt x="2087190" y="789965"/>
                </a:lnTo>
                <a:lnTo>
                  <a:pt x="2065344" y="750569"/>
                </a:lnTo>
                <a:lnTo>
                  <a:pt x="2041733" y="712332"/>
                </a:lnTo>
                <a:lnTo>
                  <a:pt x="2016412" y="675310"/>
                </a:lnTo>
                <a:lnTo>
                  <a:pt x="1989436" y="639557"/>
                </a:lnTo>
                <a:lnTo>
                  <a:pt x="1960861" y="605128"/>
                </a:lnTo>
                <a:lnTo>
                  <a:pt x="1930740" y="572079"/>
                </a:lnTo>
                <a:lnTo>
                  <a:pt x="1899130" y="540464"/>
                </a:lnTo>
                <a:lnTo>
                  <a:pt x="1866084" y="510339"/>
                </a:lnTo>
                <a:lnTo>
                  <a:pt x="1831659" y="481758"/>
                </a:lnTo>
                <a:lnTo>
                  <a:pt x="1795908" y="454777"/>
                </a:lnTo>
                <a:lnTo>
                  <a:pt x="1758887" y="429451"/>
                </a:lnTo>
                <a:lnTo>
                  <a:pt x="1720651" y="405834"/>
                </a:lnTo>
                <a:lnTo>
                  <a:pt x="1681255" y="383983"/>
                </a:lnTo>
                <a:lnTo>
                  <a:pt x="1640754" y="363951"/>
                </a:lnTo>
                <a:lnTo>
                  <a:pt x="1599202" y="345794"/>
                </a:lnTo>
                <a:lnTo>
                  <a:pt x="1556655" y="329567"/>
                </a:lnTo>
                <a:lnTo>
                  <a:pt x="1513168" y="315325"/>
                </a:lnTo>
                <a:lnTo>
                  <a:pt x="1468795" y="303123"/>
                </a:lnTo>
                <a:lnTo>
                  <a:pt x="1423592" y="293016"/>
                </a:lnTo>
                <a:lnTo>
                  <a:pt x="1377613" y="285059"/>
                </a:lnTo>
                <a:lnTo>
                  <a:pt x="1330914" y="279308"/>
                </a:lnTo>
                <a:lnTo>
                  <a:pt x="1283550" y="275816"/>
                </a:lnTo>
                <a:lnTo>
                  <a:pt x="1235574" y="274640"/>
                </a:lnTo>
              </a:path>
              <a:path w="2471420" h="1767204">
                <a:moveTo>
                  <a:pt x="1235574" y="411798"/>
                </a:moveTo>
                <a:lnTo>
                  <a:pt x="1187175" y="413197"/>
                </a:lnTo>
                <a:lnTo>
                  <a:pt x="1139512" y="417341"/>
                </a:lnTo>
                <a:lnTo>
                  <a:pt x="1092663" y="424153"/>
                </a:lnTo>
                <a:lnTo>
                  <a:pt x="1046704" y="433557"/>
                </a:lnTo>
                <a:lnTo>
                  <a:pt x="1001712" y="445473"/>
                </a:lnTo>
                <a:lnTo>
                  <a:pt x="957766" y="459827"/>
                </a:lnTo>
                <a:lnTo>
                  <a:pt x="914943" y="476539"/>
                </a:lnTo>
                <a:lnTo>
                  <a:pt x="873319" y="495533"/>
                </a:lnTo>
                <a:lnTo>
                  <a:pt x="832972" y="516732"/>
                </a:lnTo>
                <a:lnTo>
                  <a:pt x="793979" y="540058"/>
                </a:lnTo>
                <a:lnTo>
                  <a:pt x="756418" y="565434"/>
                </a:lnTo>
                <a:lnTo>
                  <a:pt x="720366" y="592782"/>
                </a:lnTo>
                <a:lnTo>
                  <a:pt x="685900" y="622026"/>
                </a:lnTo>
                <a:lnTo>
                  <a:pt x="653097" y="653088"/>
                </a:lnTo>
                <a:lnTo>
                  <a:pt x="622036" y="685891"/>
                </a:lnTo>
                <a:lnTo>
                  <a:pt x="592792" y="720357"/>
                </a:lnTo>
                <a:lnTo>
                  <a:pt x="565444" y="756410"/>
                </a:lnTo>
                <a:lnTo>
                  <a:pt x="540068" y="793971"/>
                </a:lnTo>
                <a:lnTo>
                  <a:pt x="516742" y="832964"/>
                </a:lnTo>
                <a:lnTo>
                  <a:pt x="495544" y="873312"/>
                </a:lnTo>
                <a:lnTo>
                  <a:pt x="476549" y="914936"/>
                </a:lnTo>
                <a:lnTo>
                  <a:pt x="459837" y="957761"/>
                </a:lnTo>
                <a:lnTo>
                  <a:pt x="445484" y="1001708"/>
                </a:lnTo>
                <a:lnTo>
                  <a:pt x="433567" y="1046700"/>
                </a:lnTo>
                <a:lnTo>
                  <a:pt x="424164" y="1092660"/>
                </a:lnTo>
                <a:lnTo>
                  <a:pt x="417352" y="1139510"/>
                </a:lnTo>
                <a:lnTo>
                  <a:pt x="413207" y="1187174"/>
                </a:lnTo>
                <a:lnTo>
                  <a:pt x="411809" y="1235574"/>
                </a:lnTo>
                <a:lnTo>
                  <a:pt x="413207" y="1283973"/>
                </a:lnTo>
                <a:lnTo>
                  <a:pt x="417352" y="1331636"/>
                </a:lnTo>
                <a:lnTo>
                  <a:pt x="424164" y="1378486"/>
                </a:lnTo>
                <a:lnTo>
                  <a:pt x="433567" y="1424445"/>
                </a:lnTo>
                <a:lnTo>
                  <a:pt x="445484" y="1469437"/>
                </a:lnTo>
                <a:lnTo>
                  <a:pt x="459837" y="1513383"/>
                </a:lnTo>
                <a:lnTo>
                  <a:pt x="476549" y="1556206"/>
                </a:lnTo>
                <a:lnTo>
                  <a:pt x="495544" y="1597830"/>
                </a:lnTo>
                <a:lnTo>
                  <a:pt x="516742" y="1638177"/>
                </a:lnTo>
                <a:lnTo>
                  <a:pt x="540068" y="1677170"/>
                </a:lnTo>
                <a:lnTo>
                  <a:pt x="565444" y="1714731"/>
                </a:lnTo>
                <a:lnTo>
                  <a:pt x="592792" y="1750783"/>
                </a:lnTo>
                <a:lnTo>
                  <a:pt x="606308" y="1766713"/>
                </a:lnTo>
              </a:path>
              <a:path w="2471420" h="1767204">
                <a:moveTo>
                  <a:pt x="1864840" y="1766713"/>
                </a:moveTo>
                <a:lnTo>
                  <a:pt x="1905705" y="1714731"/>
                </a:lnTo>
                <a:lnTo>
                  <a:pt x="1931081" y="1677170"/>
                </a:lnTo>
                <a:lnTo>
                  <a:pt x="1954407" y="1638177"/>
                </a:lnTo>
                <a:lnTo>
                  <a:pt x="1975605" y="1597830"/>
                </a:lnTo>
                <a:lnTo>
                  <a:pt x="1994599" y="1556206"/>
                </a:lnTo>
                <a:lnTo>
                  <a:pt x="2011312" y="1513383"/>
                </a:lnTo>
                <a:lnTo>
                  <a:pt x="2025665" y="1469437"/>
                </a:lnTo>
                <a:lnTo>
                  <a:pt x="2037582" y="1424445"/>
                </a:lnTo>
                <a:lnTo>
                  <a:pt x="2046985" y="1378486"/>
                </a:lnTo>
                <a:lnTo>
                  <a:pt x="2053797" y="1331636"/>
                </a:lnTo>
                <a:lnTo>
                  <a:pt x="2057941" y="1283973"/>
                </a:lnTo>
                <a:lnTo>
                  <a:pt x="2059340" y="1235574"/>
                </a:lnTo>
                <a:lnTo>
                  <a:pt x="2057941" y="1187174"/>
                </a:lnTo>
                <a:lnTo>
                  <a:pt x="2053797" y="1139510"/>
                </a:lnTo>
                <a:lnTo>
                  <a:pt x="2046985" y="1092660"/>
                </a:lnTo>
                <a:lnTo>
                  <a:pt x="2037582" y="1046700"/>
                </a:lnTo>
                <a:lnTo>
                  <a:pt x="2025665" y="1001708"/>
                </a:lnTo>
                <a:lnTo>
                  <a:pt x="2011312" y="957761"/>
                </a:lnTo>
                <a:lnTo>
                  <a:pt x="1994599" y="914936"/>
                </a:lnTo>
                <a:lnTo>
                  <a:pt x="1975605" y="873312"/>
                </a:lnTo>
                <a:lnTo>
                  <a:pt x="1954407" y="832964"/>
                </a:lnTo>
                <a:lnTo>
                  <a:pt x="1931081" y="793971"/>
                </a:lnTo>
                <a:lnTo>
                  <a:pt x="1905705" y="756410"/>
                </a:lnTo>
                <a:lnTo>
                  <a:pt x="1878357" y="720357"/>
                </a:lnTo>
                <a:lnTo>
                  <a:pt x="1849113" y="685891"/>
                </a:lnTo>
                <a:lnTo>
                  <a:pt x="1818051" y="653088"/>
                </a:lnTo>
                <a:lnTo>
                  <a:pt x="1785249" y="622026"/>
                </a:lnTo>
                <a:lnTo>
                  <a:pt x="1750783" y="592782"/>
                </a:lnTo>
                <a:lnTo>
                  <a:pt x="1714731" y="565434"/>
                </a:lnTo>
                <a:lnTo>
                  <a:pt x="1677170" y="540058"/>
                </a:lnTo>
                <a:lnTo>
                  <a:pt x="1638177" y="516732"/>
                </a:lnTo>
                <a:lnTo>
                  <a:pt x="1597830" y="495533"/>
                </a:lnTo>
                <a:lnTo>
                  <a:pt x="1556206" y="476539"/>
                </a:lnTo>
                <a:lnTo>
                  <a:pt x="1513383" y="459827"/>
                </a:lnTo>
                <a:lnTo>
                  <a:pt x="1469437" y="445473"/>
                </a:lnTo>
                <a:lnTo>
                  <a:pt x="1424445" y="433557"/>
                </a:lnTo>
                <a:lnTo>
                  <a:pt x="1378486" y="424153"/>
                </a:lnTo>
                <a:lnTo>
                  <a:pt x="1331636" y="417341"/>
                </a:lnTo>
                <a:lnTo>
                  <a:pt x="1283973" y="413197"/>
                </a:lnTo>
                <a:lnTo>
                  <a:pt x="1235574" y="411798"/>
                </a:lnTo>
              </a:path>
              <a:path w="2471420" h="1767204">
                <a:moveTo>
                  <a:pt x="1235574" y="549124"/>
                </a:moveTo>
                <a:lnTo>
                  <a:pt x="1186549" y="550848"/>
                </a:lnTo>
                <a:lnTo>
                  <a:pt x="1138455" y="555941"/>
                </a:lnTo>
                <a:lnTo>
                  <a:pt x="1091407" y="564287"/>
                </a:lnTo>
                <a:lnTo>
                  <a:pt x="1045522" y="575771"/>
                </a:lnTo>
                <a:lnTo>
                  <a:pt x="1000916" y="590276"/>
                </a:lnTo>
                <a:lnTo>
                  <a:pt x="957706" y="607685"/>
                </a:lnTo>
                <a:lnTo>
                  <a:pt x="916006" y="627884"/>
                </a:lnTo>
                <a:lnTo>
                  <a:pt x="875934" y="650755"/>
                </a:lnTo>
                <a:lnTo>
                  <a:pt x="837606" y="676183"/>
                </a:lnTo>
                <a:lnTo>
                  <a:pt x="801137" y="704051"/>
                </a:lnTo>
                <a:lnTo>
                  <a:pt x="766645" y="734244"/>
                </a:lnTo>
                <a:lnTo>
                  <a:pt x="734244" y="766645"/>
                </a:lnTo>
                <a:lnTo>
                  <a:pt x="704051" y="801137"/>
                </a:lnTo>
                <a:lnTo>
                  <a:pt x="676183" y="837606"/>
                </a:lnTo>
                <a:lnTo>
                  <a:pt x="650755" y="875934"/>
                </a:lnTo>
                <a:lnTo>
                  <a:pt x="627884" y="916006"/>
                </a:lnTo>
                <a:lnTo>
                  <a:pt x="607685" y="957706"/>
                </a:lnTo>
                <a:lnTo>
                  <a:pt x="590276" y="1000916"/>
                </a:lnTo>
                <a:lnTo>
                  <a:pt x="575771" y="1045522"/>
                </a:lnTo>
                <a:lnTo>
                  <a:pt x="564287" y="1091407"/>
                </a:lnTo>
                <a:lnTo>
                  <a:pt x="555941" y="1138455"/>
                </a:lnTo>
                <a:lnTo>
                  <a:pt x="550848" y="1186549"/>
                </a:lnTo>
                <a:lnTo>
                  <a:pt x="549124" y="1235574"/>
                </a:lnTo>
                <a:lnTo>
                  <a:pt x="550848" y="1284600"/>
                </a:lnTo>
                <a:lnTo>
                  <a:pt x="555941" y="1332694"/>
                </a:lnTo>
                <a:lnTo>
                  <a:pt x="564287" y="1379741"/>
                </a:lnTo>
                <a:lnTo>
                  <a:pt x="575771" y="1425626"/>
                </a:lnTo>
                <a:lnTo>
                  <a:pt x="590276" y="1470231"/>
                </a:lnTo>
                <a:lnTo>
                  <a:pt x="607685" y="1513441"/>
                </a:lnTo>
                <a:lnTo>
                  <a:pt x="627884" y="1555140"/>
                </a:lnTo>
                <a:lnTo>
                  <a:pt x="650755" y="1595212"/>
                </a:lnTo>
                <a:lnTo>
                  <a:pt x="676183" y="1633539"/>
                </a:lnTo>
                <a:lnTo>
                  <a:pt x="704051" y="1670007"/>
                </a:lnTo>
                <a:lnTo>
                  <a:pt x="734244" y="1704499"/>
                </a:lnTo>
                <a:lnTo>
                  <a:pt x="766645" y="1736899"/>
                </a:lnTo>
                <a:lnTo>
                  <a:pt x="800706" y="1766713"/>
                </a:lnTo>
              </a:path>
              <a:path w="2471420" h="1767204">
                <a:moveTo>
                  <a:pt x="1670443" y="1766713"/>
                </a:moveTo>
                <a:lnTo>
                  <a:pt x="1704504" y="1736899"/>
                </a:lnTo>
                <a:lnTo>
                  <a:pt x="1736905" y="1704499"/>
                </a:lnTo>
                <a:lnTo>
                  <a:pt x="1767097" y="1670007"/>
                </a:lnTo>
                <a:lnTo>
                  <a:pt x="1794966" y="1633539"/>
                </a:lnTo>
                <a:lnTo>
                  <a:pt x="1820394" y="1595212"/>
                </a:lnTo>
                <a:lnTo>
                  <a:pt x="1843265" y="1555140"/>
                </a:lnTo>
                <a:lnTo>
                  <a:pt x="1863464" y="1513441"/>
                </a:lnTo>
                <a:lnTo>
                  <a:pt x="1880873" y="1470231"/>
                </a:lnTo>
                <a:lnTo>
                  <a:pt x="1895378" y="1425626"/>
                </a:lnTo>
                <a:lnTo>
                  <a:pt x="1906862" y="1379741"/>
                </a:lnTo>
                <a:lnTo>
                  <a:pt x="1915208" y="1332694"/>
                </a:lnTo>
                <a:lnTo>
                  <a:pt x="1920301" y="1284600"/>
                </a:lnTo>
                <a:lnTo>
                  <a:pt x="1922025" y="1235574"/>
                </a:lnTo>
                <a:lnTo>
                  <a:pt x="1920301" y="1186549"/>
                </a:lnTo>
                <a:lnTo>
                  <a:pt x="1915208" y="1138455"/>
                </a:lnTo>
                <a:lnTo>
                  <a:pt x="1906862" y="1091407"/>
                </a:lnTo>
                <a:lnTo>
                  <a:pt x="1895378" y="1045522"/>
                </a:lnTo>
                <a:lnTo>
                  <a:pt x="1880873" y="1000916"/>
                </a:lnTo>
                <a:lnTo>
                  <a:pt x="1863464" y="957706"/>
                </a:lnTo>
                <a:lnTo>
                  <a:pt x="1843265" y="916006"/>
                </a:lnTo>
                <a:lnTo>
                  <a:pt x="1820394" y="875934"/>
                </a:lnTo>
                <a:lnTo>
                  <a:pt x="1794966" y="837606"/>
                </a:lnTo>
                <a:lnTo>
                  <a:pt x="1767097" y="801137"/>
                </a:lnTo>
                <a:lnTo>
                  <a:pt x="1736905" y="766645"/>
                </a:lnTo>
                <a:lnTo>
                  <a:pt x="1704504" y="734244"/>
                </a:lnTo>
                <a:lnTo>
                  <a:pt x="1670011" y="704051"/>
                </a:lnTo>
                <a:lnTo>
                  <a:pt x="1633543" y="676183"/>
                </a:lnTo>
                <a:lnTo>
                  <a:pt x="1595214" y="650755"/>
                </a:lnTo>
                <a:lnTo>
                  <a:pt x="1555143" y="627884"/>
                </a:lnTo>
                <a:lnTo>
                  <a:pt x="1513443" y="607685"/>
                </a:lnTo>
                <a:lnTo>
                  <a:pt x="1470233" y="590276"/>
                </a:lnTo>
                <a:lnTo>
                  <a:pt x="1425627" y="575771"/>
                </a:lnTo>
                <a:lnTo>
                  <a:pt x="1379742" y="564287"/>
                </a:lnTo>
                <a:lnTo>
                  <a:pt x="1332694" y="555941"/>
                </a:lnTo>
                <a:lnTo>
                  <a:pt x="1284600" y="550848"/>
                </a:lnTo>
                <a:lnTo>
                  <a:pt x="1235574" y="549124"/>
                </a:lnTo>
              </a:path>
              <a:path w="2471420" h="1767204">
                <a:moveTo>
                  <a:pt x="1235574" y="686450"/>
                </a:moveTo>
                <a:lnTo>
                  <a:pt x="1188184" y="688465"/>
                </a:lnTo>
                <a:lnTo>
                  <a:pt x="1141915" y="694400"/>
                </a:lnTo>
                <a:lnTo>
                  <a:pt x="1096932" y="704092"/>
                </a:lnTo>
                <a:lnTo>
                  <a:pt x="1053400" y="717374"/>
                </a:lnTo>
                <a:lnTo>
                  <a:pt x="1011483" y="734083"/>
                </a:lnTo>
                <a:lnTo>
                  <a:pt x="971345" y="754053"/>
                </a:lnTo>
                <a:lnTo>
                  <a:pt x="933153" y="777121"/>
                </a:lnTo>
                <a:lnTo>
                  <a:pt x="897069" y="803121"/>
                </a:lnTo>
                <a:lnTo>
                  <a:pt x="863260" y="831889"/>
                </a:lnTo>
                <a:lnTo>
                  <a:pt x="831889" y="863260"/>
                </a:lnTo>
                <a:lnTo>
                  <a:pt x="803121" y="897069"/>
                </a:lnTo>
                <a:lnTo>
                  <a:pt x="777121" y="933153"/>
                </a:lnTo>
                <a:lnTo>
                  <a:pt x="754053" y="971345"/>
                </a:lnTo>
                <a:lnTo>
                  <a:pt x="734083" y="1011483"/>
                </a:lnTo>
                <a:lnTo>
                  <a:pt x="717374" y="1053400"/>
                </a:lnTo>
                <a:lnTo>
                  <a:pt x="704092" y="1096932"/>
                </a:lnTo>
                <a:lnTo>
                  <a:pt x="694400" y="1141915"/>
                </a:lnTo>
                <a:lnTo>
                  <a:pt x="688465" y="1188184"/>
                </a:lnTo>
                <a:lnTo>
                  <a:pt x="686450" y="1235574"/>
                </a:lnTo>
                <a:lnTo>
                  <a:pt x="688465" y="1282963"/>
                </a:lnTo>
                <a:lnTo>
                  <a:pt x="694400" y="1329231"/>
                </a:lnTo>
                <a:lnTo>
                  <a:pt x="704092" y="1374213"/>
                </a:lnTo>
                <a:lnTo>
                  <a:pt x="717374" y="1417745"/>
                </a:lnTo>
                <a:lnTo>
                  <a:pt x="734083" y="1459662"/>
                </a:lnTo>
                <a:lnTo>
                  <a:pt x="754053" y="1499799"/>
                </a:lnTo>
                <a:lnTo>
                  <a:pt x="777121" y="1537992"/>
                </a:lnTo>
                <a:lnTo>
                  <a:pt x="803121" y="1574075"/>
                </a:lnTo>
                <a:lnTo>
                  <a:pt x="831889" y="1607885"/>
                </a:lnTo>
                <a:lnTo>
                  <a:pt x="863260" y="1639257"/>
                </a:lnTo>
                <a:lnTo>
                  <a:pt x="897069" y="1668025"/>
                </a:lnTo>
                <a:lnTo>
                  <a:pt x="933153" y="1694026"/>
                </a:lnTo>
                <a:lnTo>
                  <a:pt x="971345" y="1717094"/>
                </a:lnTo>
                <a:lnTo>
                  <a:pt x="1011483" y="1737065"/>
                </a:lnTo>
                <a:lnTo>
                  <a:pt x="1053400" y="1753774"/>
                </a:lnTo>
                <a:lnTo>
                  <a:pt x="1095807" y="1766713"/>
                </a:lnTo>
              </a:path>
              <a:path w="2471420" h="1767204">
                <a:moveTo>
                  <a:pt x="1375342" y="1766713"/>
                </a:moveTo>
                <a:lnTo>
                  <a:pt x="1417749" y="1753774"/>
                </a:lnTo>
                <a:lnTo>
                  <a:pt x="1459666" y="1737065"/>
                </a:lnTo>
                <a:lnTo>
                  <a:pt x="1499803" y="1717094"/>
                </a:lnTo>
                <a:lnTo>
                  <a:pt x="1537996" y="1694026"/>
                </a:lnTo>
                <a:lnTo>
                  <a:pt x="1574080" y="1668025"/>
                </a:lnTo>
                <a:lnTo>
                  <a:pt x="1607889" y="1639257"/>
                </a:lnTo>
                <a:lnTo>
                  <a:pt x="1639260" y="1607885"/>
                </a:lnTo>
                <a:lnTo>
                  <a:pt x="1668028" y="1574075"/>
                </a:lnTo>
                <a:lnTo>
                  <a:pt x="1694028" y="1537992"/>
                </a:lnTo>
                <a:lnTo>
                  <a:pt x="1717096" y="1499799"/>
                </a:lnTo>
                <a:lnTo>
                  <a:pt x="1737066" y="1459662"/>
                </a:lnTo>
                <a:lnTo>
                  <a:pt x="1753775" y="1417745"/>
                </a:lnTo>
                <a:lnTo>
                  <a:pt x="1767057" y="1374213"/>
                </a:lnTo>
                <a:lnTo>
                  <a:pt x="1776749" y="1329231"/>
                </a:lnTo>
                <a:lnTo>
                  <a:pt x="1782684" y="1282963"/>
                </a:lnTo>
                <a:lnTo>
                  <a:pt x="1784699" y="1235574"/>
                </a:lnTo>
                <a:lnTo>
                  <a:pt x="1782684" y="1188184"/>
                </a:lnTo>
                <a:lnTo>
                  <a:pt x="1776749" y="1141915"/>
                </a:lnTo>
                <a:lnTo>
                  <a:pt x="1767057" y="1096932"/>
                </a:lnTo>
                <a:lnTo>
                  <a:pt x="1753775" y="1053400"/>
                </a:lnTo>
                <a:lnTo>
                  <a:pt x="1737066" y="1011483"/>
                </a:lnTo>
                <a:lnTo>
                  <a:pt x="1717096" y="971345"/>
                </a:lnTo>
                <a:lnTo>
                  <a:pt x="1694028" y="933153"/>
                </a:lnTo>
                <a:lnTo>
                  <a:pt x="1668028" y="897069"/>
                </a:lnTo>
                <a:lnTo>
                  <a:pt x="1639260" y="863260"/>
                </a:lnTo>
                <a:lnTo>
                  <a:pt x="1607889" y="831889"/>
                </a:lnTo>
                <a:lnTo>
                  <a:pt x="1574080" y="803121"/>
                </a:lnTo>
                <a:lnTo>
                  <a:pt x="1537996" y="777121"/>
                </a:lnTo>
                <a:lnTo>
                  <a:pt x="1499803" y="754053"/>
                </a:lnTo>
                <a:lnTo>
                  <a:pt x="1459666" y="734083"/>
                </a:lnTo>
                <a:lnTo>
                  <a:pt x="1417749" y="717374"/>
                </a:lnTo>
                <a:lnTo>
                  <a:pt x="1374217" y="704092"/>
                </a:lnTo>
                <a:lnTo>
                  <a:pt x="1329234" y="694400"/>
                </a:lnTo>
                <a:lnTo>
                  <a:pt x="1282965" y="688465"/>
                </a:lnTo>
                <a:lnTo>
                  <a:pt x="1235574" y="686450"/>
                </a:lnTo>
              </a:path>
              <a:path w="2471420" h="1767204">
                <a:moveTo>
                  <a:pt x="1235574" y="823765"/>
                </a:moveTo>
                <a:lnTo>
                  <a:pt x="1187529" y="826536"/>
                </a:lnTo>
                <a:lnTo>
                  <a:pt x="1141117" y="834644"/>
                </a:lnTo>
                <a:lnTo>
                  <a:pt x="1096647" y="847778"/>
                </a:lnTo>
                <a:lnTo>
                  <a:pt x="1054426" y="865631"/>
                </a:lnTo>
                <a:lnTo>
                  <a:pt x="1014764" y="887891"/>
                </a:lnTo>
                <a:lnTo>
                  <a:pt x="977968" y="914251"/>
                </a:lnTo>
                <a:lnTo>
                  <a:pt x="944346" y="944400"/>
                </a:lnTo>
                <a:lnTo>
                  <a:pt x="914208" y="978030"/>
                </a:lnTo>
                <a:lnTo>
                  <a:pt x="887860" y="1014831"/>
                </a:lnTo>
                <a:lnTo>
                  <a:pt x="865612" y="1054493"/>
                </a:lnTo>
                <a:lnTo>
                  <a:pt x="847771" y="1096708"/>
                </a:lnTo>
                <a:lnTo>
                  <a:pt x="834645" y="1141166"/>
                </a:lnTo>
                <a:lnTo>
                  <a:pt x="826544" y="1187558"/>
                </a:lnTo>
                <a:lnTo>
                  <a:pt x="823775" y="1235574"/>
                </a:lnTo>
                <a:lnTo>
                  <a:pt x="826547" y="1283620"/>
                </a:lnTo>
                <a:lnTo>
                  <a:pt x="834654" y="1330032"/>
                </a:lnTo>
                <a:lnTo>
                  <a:pt x="847789" y="1374502"/>
                </a:lnTo>
                <a:lnTo>
                  <a:pt x="865641" y="1416722"/>
                </a:lnTo>
                <a:lnTo>
                  <a:pt x="887901" y="1456385"/>
                </a:lnTo>
                <a:lnTo>
                  <a:pt x="914260" y="1493181"/>
                </a:lnTo>
                <a:lnTo>
                  <a:pt x="944409" y="1526802"/>
                </a:lnTo>
                <a:lnTo>
                  <a:pt x="978038" y="1556941"/>
                </a:lnTo>
                <a:lnTo>
                  <a:pt x="1014838" y="1583289"/>
                </a:lnTo>
                <a:lnTo>
                  <a:pt x="1054500" y="1605537"/>
                </a:lnTo>
                <a:lnTo>
                  <a:pt x="1096713" y="1623378"/>
                </a:lnTo>
                <a:lnTo>
                  <a:pt x="1141170" y="1636503"/>
                </a:lnTo>
                <a:lnTo>
                  <a:pt x="1187560" y="1644605"/>
                </a:lnTo>
                <a:lnTo>
                  <a:pt x="1235574" y="1647373"/>
                </a:lnTo>
                <a:lnTo>
                  <a:pt x="1283589" y="1644602"/>
                </a:lnTo>
                <a:lnTo>
                  <a:pt x="1329979" y="1636495"/>
                </a:lnTo>
                <a:lnTo>
                  <a:pt x="1374435" y="1623360"/>
                </a:lnTo>
                <a:lnTo>
                  <a:pt x="1416649" y="1605508"/>
                </a:lnTo>
                <a:lnTo>
                  <a:pt x="1456311" y="1583248"/>
                </a:lnTo>
                <a:lnTo>
                  <a:pt x="1493111" y="1556888"/>
                </a:lnTo>
                <a:lnTo>
                  <a:pt x="1526740" y="1526740"/>
                </a:lnTo>
                <a:lnTo>
                  <a:pt x="1556888" y="1493111"/>
                </a:lnTo>
                <a:lnTo>
                  <a:pt x="1583248" y="1456311"/>
                </a:lnTo>
                <a:lnTo>
                  <a:pt x="1605508" y="1416649"/>
                </a:lnTo>
                <a:lnTo>
                  <a:pt x="1623360" y="1374435"/>
                </a:lnTo>
                <a:lnTo>
                  <a:pt x="1636495" y="1329979"/>
                </a:lnTo>
                <a:lnTo>
                  <a:pt x="1644602" y="1283589"/>
                </a:lnTo>
                <a:lnTo>
                  <a:pt x="1647373" y="1235574"/>
                </a:lnTo>
                <a:lnTo>
                  <a:pt x="1644636" y="1187558"/>
                </a:lnTo>
                <a:lnTo>
                  <a:pt x="1636556" y="1141166"/>
                </a:lnTo>
                <a:lnTo>
                  <a:pt x="1623445" y="1096708"/>
                </a:lnTo>
                <a:lnTo>
                  <a:pt x="1605611" y="1054493"/>
                </a:lnTo>
                <a:lnTo>
                  <a:pt x="1583363" y="1014831"/>
                </a:lnTo>
                <a:lnTo>
                  <a:pt x="1557012" y="978030"/>
                </a:lnTo>
                <a:lnTo>
                  <a:pt x="1526865" y="944400"/>
                </a:lnTo>
                <a:lnTo>
                  <a:pt x="1493234" y="914251"/>
                </a:lnTo>
                <a:lnTo>
                  <a:pt x="1456426" y="887891"/>
                </a:lnTo>
                <a:lnTo>
                  <a:pt x="1416752" y="865631"/>
                </a:lnTo>
                <a:lnTo>
                  <a:pt x="1374520" y="847778"/>
                </a:lnTo>
                <a:lnTo>
                  <a:pt x="1330040" y="834644"/>
                </a:lnTo>
                <a:lnTo>
                  <a:pt x="1283622" y="826536"/>
                </a:lnTo>
                <a:lnTo>
                  <a:pt x="1235574" y="823765"/>
                </a:lnTo>
              </a:path>
              <a:path w="2471420" h="1767204">
                <a:moveTo>
                  <a:pt x="1235574" y="960923"/>
                </a:moveTo>
                <a:lnTo>
                  <a:pt x="1186232" y="965346"/>
                </a:lnTo>
                <a:lnTo>
                  <a:pt x="1139781" y="978098"/>
                </a:lnTo>
                <a:lnTo>
                  <a:pt x="1096999" y="998406"/>
                </a:lnTo>
                <a:lnTo>
                  <a:pt x="1058665" y="1025495"/>
                </a:lnTo>
                <a:lnTo>
                  <a:pt x="1025556" y="1058592"/>
                </a:lnTo>
                <a:lnTo>
                  <a:pt x="998451" y="1096922"/>
                </a:lnTo>
                <a:lnTo>
                  <a:pt x="978127" y="1139712"/>
                </a:lnTo>
                <a:lnTo>
                  <a:pt x="965361" y="1186187"/>
                </a:lnTo>
                <a:lnTo>
                  <a:pt x="960934" y="1235574"/>
                </a:lnTo>
                <a:lnTo>
                  <a:pt x="965356" y="1284917"/>
                </a:lnTo>
                <a:lnTo>
                  <a:pt x="978107" y="1331368"/>
                </a:lnTo>
                <a:lnTo>
                  <a:pt x="998414" y="1374150"/>
                </a:lnTo>
                <a:lnTo>
                  <a:pt x="1025501" y="1412484"/>
                </a:lnTo>
                <a:lnTo>
                  <a:pt x="1058596" y="1445593"/>
                </a:lnTo>
                <a:lnTo>
                  <a:pt x="1096925" y="1472698"/>
                </a:lnTo>
                <a:lnTo>
                  <a:pt x="1139713" y="1493022"/>
                </a:lnTo>
                <a:lnTo>
                  <a:pt x="1186188" y="1505787"/>
                </a:lnTo>
                <a:lnTo>
                  <a:pt x="1235574" y="1510215"/>
                </a:lnTo>
                <a:lnTo>
                  <a:pt x="1284917" y="1505793"/>
                </a:lnTo>
                <a:lnTo>
                  <a:pt x="1331368" y="1493040"/>
                </a:lnTo>
                <a:lnTo>
                  <a:pt x="1374150" y="1472733"/>
                </a:lnTo>
                <a:lnTo>
                  <a:pt x="1412484" y="1445644"/>
                </a:lnTo>
                <a:lnTo>
                  <a:pt x="1445593" y="1412548"/>
                </a:lnTo>
                <a:lnTo>
                  <a:pt x="1472698" y="1374219"/>
                </a:lnTo>
                <a:lnTo>
                  <a:pt x="1493022" y="1331431"/>
                </a:lnTo>
                <a:lnTo>
                  <a:pt x="1505787" y="1284958"/>
                </a:lnTo>
                <a:lnTo>
                  <a:pt x="1510215" y="1235574"/>
                </a:lnTo>
                <a:lnTo>
                  <a:pt x="1505793" y="1186232"/>
                </a:lnTo>
                <a:lnTo>
                  <a:pt x="1493042" y="1139780"/>
                </a:lnTo>
                <a:lnTo>
                  <a:pt x="1472735" y="1096997"/>
                </a:lnTo>
                <a:lnTo>
                  <a:pt x="1445648" y="1058661"/>
                </a:lnTo>
                <a:lnTo>
                  <a:pt x="1412553" y="1025550"/>
                </a:lnTo>
                <a:lnTo>
                  <a:pt x="1374224" y="998443"/>
                </a:lnTo>
                <a:lnTo>
                  <a:pt x="1331436" y="978117"/>
                </a:lnTo>
                <a:lnTo>
                  <a:pt x="1284961" y="965351"/>
                </a:lnTo>
                <a:lnTo>
                  <a:pt x="1235574" y="960923"/>
                </a:lnTo>
              </a:path>
              <a:path w="2471420" h="1767204">
                <a:moveTo>
                  <a:pt x="1235574" y="1098249"/>
                </a:moveTo>
                <a:lnTo>
                  <a:pt x="1192186" y="1105254"/>
                </a:lnTo>
                <a:lnTo>
                  <a:pt x="1154491" y="1124757"/>
                </a:lnTo>
                <a:lnTo>
                  <a:pt x="1124757" y="1154491"/>
                </a:lnTo>
                <a:lnTo>
                  <a:pt x="1105254" y="1192186"/>
                </a:lnTo>
                <a:lnTo>
                  <a:pt x="1098249" y="1235574"/>
                </a:lnTo>
                <a:lnTo>
                  <a:pt x="1105254" y="1278958"/>
                </a:lnTo>
                <a:lnTo>
                  <a:pt x="1124757" y="1316650"/>
                </a:lnTo>
                <a:lnTo>
                  <a:pt x="1154491" y="1346382"/>
                </a:lnTo>
                <a:lnTo>
                  <a:pt x="1192186" y="1365885"/>
                </a:lnTo>
                <a:lnTo>
                  <a:pt x="1235574" y="1372890"/>
                </a:lnTo>
                <a:lnTo>
                  <a:pt x="1278959" y="1365885"/>
                </a:lnTo>
                <a:lnTo>
                  <a:pt x="1316654" y="1346382"/>
                </a:lnTo>
                <a:lnTo>
                  <a:pt x="1346388" y="1316650"/>
                </a:lnTo>
                <a:lnTo>
                  <a:pt x="1365894" y="1278958"/>
                </a:lnTo>
                <a:lnTo>
                  <a:pt x="1372900" y="1235574"/>
                </a:lnTo>
                <a:lnTo>
                  <a:pt x="1365910" y="1192186"/>
                </a:lnTo>
                <a:lnTo>
                  <a:pt x="1346437" y="1154491"/>
                </a:lnTo>
                <a:lnTo>
                  <a:pt x="1316726" y="1124757"/>
                </a:lnTo>
                <a:lnTo>
                  <a:pt x="1279023" y="1105254"/>
                </a:lnTo>
                <a:lnTo>
                  <a:pt x="1235574" y="1098249"/>
                </a:lnTo>
              </a:path>
            </a:pathLst>
          </a:custGeom>
          <a:ln w="8711">
            <a:solidFill>
              <a:srgbClr val="FF7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15543265" y="9441014"/>
            <a:ext cx="1234440" cy="1234440"/>
            <a:chOff x="15543265" y="9441014"/>
            <a:chExt cx="1234440" cy="1234440"/>
          </a:xfrm>
        </p:grpSpPr>
        <p:sp>
          <p:nvSpPr>
            <p:cNvPr id="41" name="object 41"/>
            <p:cNvSpPr/>
            <p:nvPr/>
          </p:nvSpPr>
          <p:spPr>
            <a:xfrm>
              <a:off x="15545432" y="9443181"/>
              <a:ext cx="1229995" cy="1229995"/>
            </a:xfrm>
            <a:custGeom>
              <a:avLst/>
              <a:gdLst/>
              <a:ahLst/>
              <a:cxnLst/>
              <a:rect l="l" t="t" r="r" b="b"/>
              <a:pathLst>
                <a:path w="1229994" h="1229995">
                  <a:moveTo>
                    <a:pt x="614944" y="0"/>
                  </a:moveTo>
                  <a:lnTo>
                    <a:pt x="566881" y="1850"/>
                  </a:lnTo>
                  <a:lnTo>
                    <a:pt x="519831" y="7310"/>
                  </a:lnTo>
                  <a:lnTo>
                    <a:pt x="473930" y="16243"/>
                  </a:lnTo>
                  <a:lnTo>
                    <a:pt x="429315" y="28512"/>
                  </a:lnTo>
                  <a:lnTo>
                    <a:pt x="386123" y="43980"/>
                  </a:lnTo>
                  <a:lnTo>
                    <a:pt x="344489" y="62511"/>
                  </a:lnTo>
                  <a:lnTo>
                    <a:pt x="304552" y="83967"/>
                  </a:lnTo>
                  <a:lnTo>
                    <a:pt x="266447" y="108212"/>
                  </a:lnTo>
                  <a:lnTo>
                    <a:pt x="230311" y="135110"/>
                  </a:lnTo>
                  <a:lnTo>
                    <a:pt x="196280" y="164522"/>
                  </a:lnTo>
                  <a:lnTo>
                    <a:pt x="164492" y="196313"/>
                  </a:lnTo>
                  <a:lnTo>
                    <a:pt x="135083" y="230346"/>
                  </a:lnTo>
                  <a:lnTo>
                    <a:pt x="108190" y="266483"/>
                  </a:lnTo>
                  <a:lnTo>
                    <a:pt x="83948" y="304589"/>
                  </a:lnTo>
                  <a:lnTo>
                    <a:pt x="62496" y="344526"/>
                  </a:lnTo>
                  <a:lnTo>
                    <a:pt x="43969" y="386157"/>
                  </a:lnTo>
                  <a:lnTo>
                    <a:pt x="28504" y="429347"/>
                  </a:lnTo>
                  <a:lnTo>
                    <a:pt x="16238" y="473957"/>
                  </a:lnTo>
                  <a:lnTo>
                    <a:pt x="7308" y="519851"/>
                  </a:lnTo>
                  <a:lnTo>
                    <a:pt x="1849" y="566892"/>
                  </a:lnTo>
                  <a:lnTo>
                    <a:pt x="0" y="614944"/>
                  </a:lnTo>
                  <a:lnTo>
                    <a:pt x="1849" y="662996"/>
                  </a:lnTo>
                  <a:lnTo>
                    <a:pt x="7308" y="710038"/>
                  </a:lnTo>
                  <a:lnTo>
                    <a:pt x="16238" y="755932"/>
                  </a:lnTo>
                  <a:lnTo>
                    <a:pt x="28504" y="800542"/>
                  </a:lnTo>
                  <a:lnTo>
                    <a:pt x="43969" y="843731"/>
                  </a:lnTo>
                  <a:lnTo>
                    <a:pt x="62496" y="885362"/>
                  </a:lnTo>
                  <a:lnTo>
                    <a:pt x="83948" y="925299"/>
                  </a:lnTo>
                  <a:lnTo>
                    <a:pt x="108190" y="963405"/>
                  </a:lnTo>
                  <a:lnTo>
                    <a:pt x="135083" y="999542"/>
                  </a:lnTo>
                  <a:lnTo>
                    <a:pt x="164492" y="1033575"/>
                  </a:lnTo>
                  <a:lnTo>
                    <a:pt x="196280" y="1065366"/>
                  </a:lnTo>
                  <a:lnTo>
                    <a:pt x="230311" y="1094779"/>
                  </a:lnTo>
                  <a:lnTo>
                    <a:pt x="266447" y="1121676"/>
                  </a:lnTo>
                  <a:lnTo>
                    <a:pt x="304552" y="1145921"/>
                  </a:lnTo>
                  <a:lnTo>
                    <a:pt x="344489" y="1167378"/>
                  </a:lnTo>
                  <a:lnTo>
                    <a:pt x="386123" y="1185908"/>
                  </a:lnTo>
                  <a:lnTo>
                    <a:pt x="429315" y="1201376"/>
                  </a:lnTo>
                  <a:lnTo>
                    <a:pt x="473930" y="1213645"/>
                  </a:lnTo>
                  <a:lnTo>
                    <a:pt x="519831" y="1222578"/>
                  </a:lnTo>
                  <a:lnTo>
                    <a:pt x="566881" y="1228038"/>
                  </a:lnTo>
                  <a:lnTo>
                    <a:pt x="614944" y="1229889"/>
                  </a:lnTo>
                  <a:lnTo>
                    <a:pt x="662996" y="1228039"/>
                  </a:lnTo>
                  <a:lnTo>
                    <a:pt x="710038" y="1222580"/>
                  </a:lnTo>
                  <a:lnTo>
                    <a:pt x="755932" y="1213650"/>
                  </a:lnTo>
                  <a:lnTo>
                    <a:pt x="800542" y="1201384"/>
                  </a:lnTo>
                  <a:lnTo>
                    <a:pt x="843731" y="1185919"/>
                  </a:lnTo>
                  <a:lnTo>
                    <a:pt x="885362" y="1167392"/>
                  </a:lnTo>
                  <a:lnTo>
                    <a:pt x="925299" y="1145940"/>
                  </a:lnTo>
                  <a:lnTo>
                    <a:pt x="963405" y="1121699"/>
                  </a:lnTo>
                  <a:lnTo>
                    <a:pt x="999542" y="1094805"/>
                  </a:lnTo>
                  <a:lnTo>
                    <a:pt x="1033575" y="1065396"/>
                  </a:lnTo>
                  <a:lnTo>
                    <a:pt x="1065366" y="1033608"/>
                  </a:lnTo>
                  <a:lnTo>
                    <a:pt x="1094779" y="999578"/>
                  </a:lnTo>
                  <a:lnTo>
                    <a:pt x="1121676" y="963442"/>
                  </a:lnTo>
                  <a:lnTo>
                    <a:pt x="1145921" y="925336"/>
                  </a:lnTo>
                  <a:lnTo>
                    <a:pt x="1167378" y="885399"/>
                  </a:lnTo>
                  <a:lnTo>
                    <a:pt x="1185908" y="843766"/>
                  </a:lnTo>
                  <a:lnTo>
                    <a:pt x="1201376" y="800573"/>
                  </a:lnTo>
                  <a:lnTo>
                    <a:pt x="1213645" y="755958"/>
                  </a:lnTo>
                  <a:lnTo>
                    <a:pt x="1222578" y="710057"/>
                  </a:lnTo>
                  <a:lnTo>
                    <a:pt x="1228038" y="663007"/>
                  </a:lnTo>
                  <a:lnTo>
                    <a:pt x="1229889" y="614944"/>
                  </a:lnTo>
                  <a:lnTo>
                    <a:pt x="1228039" y="566881"/>
                  </a:lnTo>
                  <a:lnTo>
                    <a:pt x="1222580" y="519831"/>
                  </a:lnTo>
                  <a:lnTo>
                    <a:pt x="1213650" y="473930"/>
                  </a:lnTo>
                  <a:lnTo>
                    <a:pt x="1201384" y="429315"/>
                  </a:lnTo>
                  <a:lnTo>
                    <a:pt x="1185919" y="386123"/>
                  </a:lnTo>
                  <a:lnTo>
                    <a:pt x="1167392" y="344489"/>
                  </a:lnTo>
                  <a:lnTo>
                    <a:pt x="1145940" y="304552"/>
                  </a:lnTo>
                  <a:lnTo>
                    <a:pt x="1121699" y="266447"/>
                  </a:lnTo>
                  <a:lnTo>
                    <a:pt x="1094805" y="230311"/>
                  </a:lnTo>
                  <a:lnTo>
                    <a:pt x="1065396" y="196280"/>
                  </a:lnTo>
                  <a:lnTo>
                    <a:pt x="1033608" y="164492"/>
                  </a:lnTo>
                  <a:lnTo>
                    <a:pt x="999578" y="135083"/>
                  </a:lnTo>
                  <a:lnTo>
                    <a:pt x="963442" y="108190"/>
                  </a:lnTo>
                  <a:lnTo>
                    <a:pt x="925336" y="83948"/>
                  </a:lnTo>
                  <a:lnTo>
                    <a:pt x="885399" y="62496"/>
                  </a:lnTo>
                  <a:lnTo>
                    <a:pt x="843766" y="43969"/>
                  </a:lnTo>
                  <a:lnTo>
                    <a:pt x="800573" y="28504"/>
                  </a:lnTo>
                  <a:lnTo>
                    <a:pt x="755958" y="16238"/>
                  </a:lnTo>
                  <a:lnTo>
                    <a:pt x="710057" y="7308"/>
                  </a:lnTo>
                  <a:lnTo>
                    <a:pt x="663007" y="1849"/>
                  </a:lnTo>
                  <a:lnTo>
                    <a:pt x="614944" y="0"/>
                  </a:lnTo>
                  <a:close/>
                </a:path>
                <a:path w="1229994" h="1229995">
                  <a:moveTo>
                    <a:pt x="614944" y="68343"/>
                  </a:moveTo>
                  <a:lnTo>
                    <a:pt x="567785" y="70349"/>
                  </a:lnTo>
                  <a:lnTo>
                    <a:pt x="521739" y="76259"/>
                  </a:lnTo>
                  <a:lnTo>
                    <a:pt x="476970" y="85909"/>
                  </a:lnTo>
                  <a:lnTo>
                    <a:pt x="433643" y="99134"/>
                  </a:lnTo>
                  <a:lnTo>
                    <a:pt x="391922" y="115769"/>
                  </a:lnTo>
                  <a:lnTo>
                    <a:pt x="351971" y="135652"/>
                  </a:lnTo>
                  <a:lnTo>
                    <a:pt x="313953" y="158618"/>
                  </a:lnTo>
                  <a:lnTo>
                    <a:pt x="278034" y="184503"/>
                  </a:lnTo>
                  <a:lnTo>
                    <a:pt x="244377" y="213143"/>
                  </a:lnTo>
                  <a:lnTo>
                    <a:pt x="213146" y="244373"/>
                  </a:lnTo>
                  <a:lnTo>
                    <a:pt x="184506" y="278029"/>
                  </a:lnTo>
                  <a:lnTo>
                    <a:pt x="158621" y="313949"/>
                  </a:lnTo>
                  <a:lnTo>
                    <a:pt x="135655" y="351966"/>
                  </a:lnTo>
                  <a:lnTo>
                    <a:pt x="115771" y="391917"/>
                  </a:lnTo>
                  <a:lnTo>
                    <a:pt x="99135" y="433639"/>
                  </a:lnTo>
                  <a:lnTo>
                    <a:pt x="85909" y="476967"/>
                  </a:lnTo>
                  <a:lnTo>
                    <a:pt x="76260" y="521736"/>
                  </a:lnTo>
                  <a:lnTo>
                    <a:pt x="70350" y="567783"/>
                  </a:lnTo>
                  <a:lnTo>
                    <a:pt x="68343" y="614944"/>
                  </a:lnTo>
                  <a:lnTo>
                    <a:pt x="70350" y="662103"/>
                  </a:lnTo>
                  <a:lnTo>
                    <a:pt x="76260" y="708149"/>
                  </a:lnTo>
                  <a:lnTo>
                    <a:pt x="85909" y="752918"/>
                  </a:lnTo>
                  <a:lnTo>
                    <a:pt x="99135" y="796245"/>
                  </a:lnTo>
                  <a:lnTo>
                    <a:pt x="115771" y="837966"/>
                  </a:lnTo>
                  <a:lnTo>
                    <a:pt x="135655" y="877918"/>
                  </a:lnTo>
                  <a:lnTo>
                    <a:pt x="158621" y="915935"/>
                  </a:lnTo>
                  <a:lnTo>
                    <a:pt x="184506" y="951854"/>
                  </a:lnTo>
                  <a:lnTo>
                    <a:pt x="213146" y="985511"/>
                  </a:lnTo>
                  <a:lnTo>
                    <a:pt x="244377" y="1016742"/>
                  </a:lnTo>
                  <a:lnTo>
                    <a:pt x="278034" y="1045382"/>
                  </a:lnTo>
                  <a:lnTo>
                    <a:pt x="313953" y="1071267"/>
                  </a:lnTo>
                  <a:lnTo>
                    <a:pt x="351971" y="1094234"/>
                  </a:lnTo>
                  <a:lnTo>
                    <a:pt x="391922" y="1114117"/>
                  </a:lnTo>
                  <a:lnTo>
                    <a:pt x="433643" y="1130754"/>
                  </a:lnTo>
                  <a:lnTo>
                    <a:pt x="476970" y="1143979"/>
                  </a:lnTo>
                  <a:lnTo>
                    <a:pt x="521739" y="1153629"/>
                  </a:lnTo>
                  <a:lnTo>
                    <a:pt x="567785" y="1159539"/>
                  </a:lnTo>
                  <a:lnTo>
                    <a:pt x="614944" y="1161545"/>
                  </a:lnTo>
                  <a:lnTo>
                    <a:pt x="662103" y="1159539"/>
                  </a:lnTo>
                  <a:lnTo>
                    <a:pt x="708149" y="1153629"/>
                  </a:lnTo>
                  <a:lnTo>
                    <a:pt x="752918" y="1143979"/>
                  </a:lnTo>
                  <a:lnTo>
                    <a:pt x="796245" y="1130754"/>
                  </a:lnTo>
                  <a:lnTo>
                    <a:pt x="837966" y="1114117"/>
                  </a:lnTo>
                  <a:lnTo>
                    <a:pt x="877918" y="1094234"/>
                  </a:lnTo>
                  <a:lnTo>
                    <a:pt x="915935" y="1071267"/>
                  </a:lnTo>
                  <a:lnTo>
                    <a:pt x="951854" y="1045382"/>
                  </a:lnTo>
                  <a:lnTo>
                    <a:pt x="985511" y="1016742"/>
                  </a:lnTo>
                  <a:lnTo>
                    <a:pt x="1016742" y="985511"/>
                  </a:lnTo>
                  <a:lnTo>
                    <a:pt x="1045382" y="951854"/>
                  </a:lnTo>
                  <a:lnTo>
                    <a:pt x="1071267" y="915935"/>
                  </a:lnTo>
                  <a:lnTo>
                    <a:pt x="1094234" y="877918"/>
                  </a:lnTo>
                  <a:lnTo>
                    <a:pt x="1114117" y="837966"/>
                  </a:lnTo>
                  <a:lnTo>
                    <a:pt x="1130754" y="796245"/>
                  </a:lnTo>
                  <a:lnTo>
                    <a:pt x="1143979" y="752918"/>
                  </a:lnTo>
                  <a:lnTo>
                    <a:pt x="1153629" y="708149"/>
                  </a:lnTo>
                  <a:lnTo>
                    <a:pt x="1159539" y="662103"/>
                  </a:lnTo>
                  <a:lnTo>
                    <a:pt x="1161545" y="614944"/>
                  </a:lnTo>
                  <a:lnTo>
                    <a:pt x="1159550" y="567783"/>
                  </a:lnTo>
                  <a:lnTo>
                    <a:pt x="1153650" y="521736"/>
                  </a:lnTo>
                  <a:lnTo>
                    <a:pt x="1144009" y="476967"/>
                  </a:lnTo>
                  <a:lnTo>
                    <a:pt x="1130791" y="433639"/>
                  </a:lnTo>
                  <a:lnTo>
                    <a:pt x="1114161" y="391917"/>
                  </a:lnTo>
                  <a:lnTo>
                    <a:pt x="1094283" y="351966"/>
                  </a:lnTo>
                  <a:lnTo>
                    <a:pt x="1071321" y="313949"/>
                  </a:lnTo>
                  <a:lnTo>
                    <a:pt x="1045439" y="278029"/>
                  </a:lnTo>
                  <a:lnTo>
                    <a:pt x="1016800" y="244373"/>
                  </a:lnTo>
                  <a:lnTo>
                    <a:pt x="985570" y="213143"/>
                  </a:lnTo>
                  <a:lnTo>
                    <a:pt x="951912" y="184503"/>
                  </a:lnTo>
                  <a:lnTo>
                    <a:pt x="915991" y="158618"/>
                  </a:lnTo>
                  <a:lnTo>
                    <a:pt x="877970" y="135652"/>
                  </a:lnTo>
                  <a:lnTo>
                    <a:pt x="838013" y="115769"/>
                  </a:lnTo>
                  <a:lnTo>
                    <a:pt x="796286" y="99134"/>
                  </a:lnTo>
                  <a:lnTo>
                    <a:pt x="752951" y="85909"/>
                  </a:lnTo>
                  <a:lnTo>
                    <a:pt x="708173" y="76259"/>
                  </a:lnTo>
                  <a:lnTo>
                    <a:pt x="662116" y="70349"/>
                  </a:lnTo>
                  <a:lnTo>
                    <a:pt x="614944" y="68343"/>
                  </a:lnTo>
                  <a:close/>
                </a:path>
                <a:path w="1229994" h="1229995">
                  <a:moveTo>
                    <a:pt x="614944" y="136686"/>
                  </a:moveTo>
                  <a:lnTo>
                    <a:pt x="566044" y="139156"/>
                  </a:lnTo>
                  <a:lnTo>
                    <a:pt x="518557" y="146403"/>
                  </a:lnTo>
                  <a:lnTo>
                    <a:pt x="472723" y="158188"/>
                  </a:lnTo>
                  <a:lnTo>
                    <a:pt x="428783" y="174270"/>
                  </a:lnTo>
                  <a:lnTo>
                    <a:pt x="386976" y="194409"/>
                  </a:lnTo>
                  <a:lnTo>
                    <a:pt x="347544" y="218364"/>
                  </a:lnTo>
                  <a:lnTo>
                    <a:pt x="310726" y="245896"/>
                  </a:lnTo>
                  <a:lnTo>
                    <a:pt x="276763" y="276763"/>
                  </a:lnTo>
                  <a:lnTo>
                    <a:pt x="245896" y="310726"/>
                  </a:lnTo>
                  <a:lnTo>
                    <a:pt x="218364" y="347544"/>
                  </a:lnTo>
                  <a:lnTo>
                    <a:pt x="194409" y="386976"/>
                  </a:lnTo>
                  <a:lnTo>
                    <a:pt x="174270" y="428783"/>
                  </a:lnTo>
                  <a:lnTo>
                    <a:pt x="158188" y="472723"/>
                  </a:lnTo>
                  <a:lnTo>
                    <a:pt x="146403" y="518557"/>
                  </a:lnTo>
                  <a:lnTo>
                    <a:pt x="139156" y="566044"/>
                  </a:lnTo>
                  <a:lnTo>
                    <a:pt x="136686" y="614944"/>
                  </a:lnTo>
                  <a:lnTo>
                    <a:pt x="139156" y="663844"/>
                  </a:lnTo>
                  <a:lnTo>
                    <a:pt x="146403" y="711330"/>
                  </a:lnTo>
                  <a:lnTo>
                    <a:pt x="158188" y="757164"/>
                  </a:lnTo>
                  <a:lnTo>
                    <a:pt x="174270" y="801104"/>
                  </a:lnTo>
                  <a:lnTo>
                    <a:pt x="194409" y="842910"/>
                  </a:lnTo>
                  <a:lnTo>
                    <a:pt x="218364" y="882341"/>
                  </a:lnTo>
                  <a:lnTo>
                    <a:pt x="245896" y="919158"/>
                  </a:lnTo>
                  <a:lnTo>
                    <a:pt x="276763" y="953120"/>
                  </a:lnTo>
                  <a:lnTo>
                    <a:pt x="310726" y="983986"/>
                  </a:lnTo>
                  <a:lnTo>
                    <a:pt x="347544" y="1011517"/>
                  </a:lnTo>
                  <a:lnTo>
                    <a:pt x="386976" y="1035471"/>
                  </a:lnTo>
                  <a:lnTo>
                    <a:pt x="428783" y="1055610"/>
                  </a:lnTo>
                  <a:lnTo>
                    <a:pt x="472723" y="1071691"/>
                  </a:lnTo>
                  <a:lnTo>
                    <a:pt x="518557" y="1083475"/>
                  </a:lnTo>
                  <a:lnTo>
                    <a:pt x="566044" y="1090722"/>
                  </a:lnTo>
                  <a:lnTo>
                    <a:pt x="614944" y="1093191"/>
                  </a:lnTo>
                  <a:lnTo>
                    <a:pt x="663844" y="1090722"/>
                  </a:lnTo>
                  <a:lnTo>
                    <a:pt x="711330" y="1083475"/>
                  </a:lnTo>
                  <a:lnTo>
                    <a:pt x="757164" y="1071691"/>
                  </a:lnTo>
                  <a:lnTo>
                    <a:pt x="801104" y="1055610"/>
                  </a:lnTo>
                  <a:lnTo>
                    <a:pt x="842910" y="1035471"/>
                  </a:lnTo>
                  <a:lnTo>
                    <a:pt x="882341" y="1011517"/>
                  </a:lnTo>
                  <a:lnTo>
                    <a:pt x="919158" y="983986"/>
                  </a:lnTo>
                  <a:lnTo>
                    <a:pt x="953120" y="953120"/>
                  </a:lnTo>
                  <a:lnTo>
                    <a:pt x="983986" y="919158"/>
                  </a:lnTo>
                  <a:lnTo>
                    <a:pt x="1011517" y="882341"/>
                  </a:lnTo>
                  <a:lnTo>
                    <a:pt x="1035471" y="842910"/>
                  </a:lnTo>
                  <a:lnTo>
                    <a:pt x="1055610" y="801104"/>
                  </a:lnTo>
                  <a:lnTo>
                    <a:pt x="1071691" y="757164"/>
                  </a:lnTo>
                  <a:lnTo>
                    <a:pt x="1083475" y="711330"/>
                  </a:lnTo>
                  <a:lnTo>
                    <a:pt x="1090722" y="663844"/>
                  </a:lnTo>
                  <a:lnTo>
                    <a:pt x="1093191" y="614944"/>
                  </a:lnTo>
                  <a:lnTo>
                    <a:pt x="1090723" y="566044"/>
                  </a:lnTo>
                  <a:lnTo>
                    <a:pt x="1083479" y="518557"/>
                  </a:lnTo>
                  <a:lnTo>
                    <a:pt x="1071698" y="472723"/>
                  </a:lnTo>
                  <a:lnTo>
                    <a:pt x="1055621" y="428783"/>
                  </a:lnTo>
                  <a:lnTo>
                    <a:pt x="1035488" y="386976"/>
                  </a:lnTo>
                  <a:lnTo>
                    <a:pt x="1011539" y="347544"/>
                  </a:lnTo>
                  <a:lnTo>
                    <a:pt x="984013" y="310726"/>
                  </a:lnTo>
                  <a:lnTo>
                    <a:pt x="953151" y="276763"/>
                  </a:lnTo>
                  <a:lnTo>
                    <a:pt x="919193" y="245896"/>
                  </a:lnTo>
                  <a:lnTo>
                    <a:pt x="882378" y="218364"/>
                  </a:lnTo>
                  <a:lnTo>
                    <a:pt x="842947" y="194409"/>
                  </a:lnTo>
                  <a:lnTo>
                    <a:pt x="801139" y="174270"/>
                  </a:lnTo>
                  <a:lnTo>
                    <a:pt x="757195" y="158188"/>
                  </a:lnTo>
                  <a:lnTo>
                    <a:pt x="711355" y="146403"/>
                  </a:lnTo>
                  <a:lnTo>
                    <a:pt x="663858" y="139156"/>
                  </a:lnTo>
                  <a:lnTo>
                    <a:pt x="614944" y="136686"/>
                  </a:lnTo>
                  <a:close/>
                </a:path>
                <a:path w="1229994" h="1229995">
                  <a:moveTo>
                    <a:pt x="614944" y="204957"/>
                  </a:moveTo>
                  <a:lnTo>
                    <a:pt x="567134" y="207715"/>
                  </a:lnTo>
                  <a:lnTo>
                    <a:pt x="520943" y="215786"/>
                  </a:lnTo>
                  <a:lnTo>
                    <a:pt x="476679" y="228860"/>
                  </a:lnTo>
                  <a:lnTo>
                    <a:pt x="434650" y="246631"/>
                  </a:lnTo>
                  <a:lnTo>
                    <a:pt x="395163" y="268791"/>
                  </a:lnTo>
                  <a:lnTo>
                    <a:pt x="358525" y="295032"/>
                  </a:lnTo>
                  <a:lnTo>
                    <a:pt x="325046" y="325046"/>
                  </a:lnTo>
                  <a:lnTo>
                    <a:pt x="295032" y="358525"/>
                  </a:lnTo>
                  <a:lnTo>
                    <a:pt x="268791" y="395163"/>
                  </a:lnTo>
                  <a:lnTo>
                    <a:pt x="246631" y="434650"/>
                  </a:lnTo>
                  <a:lnTo>
                    <a:pt x="228860" y="476679"/>
                  </a:lnTo>
                  <a:lnTo>
                    <a:pt x="215786" y="520943"/>
                  </a:lnTo>
                  <a:lnTo>
                    <a:pt x="207715" y="567134"/>
                  </a:lnTo>
                  <a:lnTo>
                    <a:pt x="204957" y="614944"/>
                  </a:lnTo>
                  <a:lnTo>
                    <a:pt x="207715" y="662754"/>
                  </a:lnTo>
                  <a:lnTo>
                    <a:pt x="215786" y="708945"/>
                  </a:lnTo>
                  <a:lnTo>
                    <a:pt x="228860" y="753209"/>
                  </a:lnTo>
                  <a:lnTo>
                    <a:pt x="246631" y="795238"/>
                  </a:lnTo>
                  <a:lnTo>
                    <a:pt x="268791" y="834726"/>
                  </a:lnTo>
                  <a:lnTo>
                    <a:pt x="295032" y="871363"/>
                  </a:lnTo>
                  <a:lnTo>
                    <a:pt x="325046" y="904842"/>
                  </a:lnTo>
                  <a:lnTo>
                    <a:pt x="358525" y="934856"/>
                  </a:lnTo>
                  <a:lnTo>
                    <a:pt x="395163" y="961097"/>
                  </a:lnTo>
                  <a:lnTo>
                    <a:pt x="434650" y="983257"/>
                  </a:lnTo>
                  <a:lnTo>
                    <a:pt x="476679" y="1001028"/>
                  </a:lnTo>
                  <a:lnTo>
                    <a:pt x="520943" y="1014103"/>
                  </a:lnTo>
                  <a:lnTo>
                    <a:pt x="567134" y="1022173"/>
                  </a:lnTo>
                  <a:lnTo>
                    <a:pt x="614944" y="1024932"/>
                  </a:lnTo>
                  <a:lnTo>
                    <a:pt x="662754" y="1022173"/>
                  </a:lnTo>
                  <a:lnTo>
                    <a:pt x="708945" y="1014103"/>
                  </a:lnTo>
                  <a:lnTo>
                    <a:pt x="753209" y="1001028"/>
                  </a:lnTo>
                  <a:lnTo>
                    <a:pt x="795238" y="983257"/>
                  </a:lnTo>
                  <a:lnTo>
                    <a:pt x="834726" y="961097"/>
                  </a:lnTo>
                  <a:lnTo>
                    <a:pt x="871363" y="934856"/>
                  </a:lnTo>
                  <a:lnTo>
                    <a:pt x="904842" y="904842"/>
                  </a:lnTo>
                  <a:lnTo>
                    <a:pt x="934856" y="871363"/>
                  </a:lnTo>
                  <a:lnTo>
                    <a:pt x="961097" y="834726"/>
                  </a:lnTo>
                  <a:lnTo>
                    <a:pt x="983257" y="795238"/>
                  </a:lnTo>
                  <a:lnTo>
                    <a:pt x="1001028" y="753209"/>
                  </a:lnTo>
                  <a:lnTo>
                    <a:pt x="1014103" y="708945"/>
                  </a:lnTo>
                  <a:lnTo>
                    <a:pt x="1022173" y="662754"/>
                  </a:lnTo>
                  <a:lnTo>
                    <a:pt x="1024932" y="614944"/>
                  </a:lnTo>
                  <a:lnTo>
                    <a:pt x="1022173" y="567134"/>
                  </a:lnTo>
                  <a:lnTo>
                    <a:pt x="1014103" y="520943"/>
                  </a:lnTo>
                  <a:lnTo>
                    <a:pt x="1001028" y="476679"/>
                  </a:lnTo>
                  <a:lnTo>
                    <a:pt x="983257" y="434650"/>
                  </a:lnTo>
                  <a:lnTo>
                    <a:pt x="961097" y="395163"/>
                  </a:lnTo>
                  <a:lnTo>
                    <a:pt x="934856" y="358525"/>
                  </a:lnTo>
                  <a:lnTo>
                    <a:pt x="904842" y="325046"/>
                  </a:lnTo>
                  <a:lnTo>
                    <a:pt x="871363" y="295032"/>
                  </a:lnTo>
                  <a:lnTo>
                    <a:pt x="834726" y="268791"/>
                  </a:lnTo>
                  <a:lnTo>
                    <a:pt x="795238" y="246631"/>
                  </a:lnTo>
                  <a:lnTo>
                    <a:pt x="753209" y="228860"/>
                  </a:lnTo>
                  <a:lnTo>
                    <a:pt x="708945" y="215786"/>
                  </a:lnTo>
                  <a:lnTo>
                    <a:pt x="662754" y="207715"/>
                  </a:lnTo>
                  <a:lnTo>
                    <a:pt x="614944" y="204957"/>
                  </a:lnTo>
                  <a:close/>
                </a:path>
                <a:path w="1229994" h="1229995">
                  <a:moveTo>
                    <a:pt x="614944" y="273300"/>
                  </a:moveTo>
                  <a:lnTo>
                    <a:pt x="568583" y="276419"/>
                  </a:lnTo>
                  <a:lnTo>
                    <a:pt x="524118" y="285503"/>
                  </a:lnTo>
                  <a:lnTo>
                    <a:pt x="481956" y="300147"/>
                  </a:lnTo>
                  <a:lnTo>
                    <a:pt x="442505" y="319942"/>
                  </a:lnTo>
                  <a:lnTo>
                    <a:pt x="406171" y="344483"/>
                  </a:lnTo>
                  <a:lnTo>
                    <a:pt x="373361" y="373361"/>
                  </a:lnTo>
                  <a:lnTo>
                    <a:pt x="344483" y="406171"/>
                  </a:lnTo>
                  <a:lnTo>
                    <a:pt x="319942" y="442505"/>
                  </a:lnTo>
                  <a:lnTo>
                    <a:pt x="300147" y="481956"/>
                  </a:lnTo>
                  <a:lnTo>
                    <a:pt x="285503" y="524118"/>
                  </a:lnTo>
                  <a:lnTo>
                    <a:pt x="276419" y="568583"/>
                  </a:lnTo>
                  <a:lnTo>
                    <a:pt x="273300" y="614944"/>
                  </a:lnTo>
                  <a:lnTo>
                    <a:pt x="276419" y="661306"/>
                  </a:lnTo>
                  <a:lnTo>
                    <a:pt x="285503" y="705770"/>
                  </a:lnTo>
                  <a:lnTo>
                    <a:pt x="300147" y="747932"/>
                  </a:lnTo>
                  <a:lnTo>
                    <a:pt x="319942" y="787383"/>
                  </a:lnTo>
                  <a:lnTo>
                    <a:pt x="344483" y="823717"/>
                  </a:lnTo>
                  <a:lnTo>
                    <a:pt x="373361" y="856527"/>
                  </a:lnTo>
                  <a:lnTo>
                    <a:pt x="406171" y="885406"/>
                  </a:lnTo>
                  <a:lnTo>
                    <a:pt x="442505" y="909946"/>
                  </a:lnTo>
                  <a:lnTo>
                    <a:pt x="481956" y="929742"/>
                  </a:lnTo>
                  <a:lnTo>
                    <a:pt x="524118" y="944385"/>
                  </a:lnTo>
                  <a:lnTo>
                    <a:pt x="568583" y="953470"/>
                  </a:lnTo>
                  <a:lnTo>
                    <a:pt x="614944" y="956588"/>
                  </a:lnTo>
                  <a:lnTo>
                    <a:pt x="661306" y="953470"/>
                  </a:lnTo>
                  <a:lnTo>
                    <a:pt x="705770" y="944385"/>
                  </a:lnTo>
                  <a:lnTo>
                    <a:pt x="747932" y="929742"/>
                  </a:lnTo>
                  <a:lnTo>
                    <a:pt x="787383" y="909946"/>
                  </a:lnTo>
                  <a:lnTo>
                    <a:pt x="823717" y="885406"/>
                  </a:lnTo>
                  <a:lnTo>
                    <a:pt x="856527" y="856527"/>
                  </a:lnTo>
                  <a:lnTo>
                    <a:pt x="885406" y="823717"/>
                  </a:lnTo>
                  <a:lnTo>
                    <a:pt x="909946" y="787383"/>
                  </a:lnTo>
                  <a:lnTo>
                    <a:pt x="929742" y="747932"/>
                  </a:lnTo>
                  <a:lnTo>
                    <a:pt x="944385" y="705770"/>
                  </a:lnTo>
                  <a:lnTo>
                    <a:pt x="953470" y="661306"/>
                  </a:lnTo>
                  <a:lnTo>
                    <a:pt x="956588" y="614944"/>
                  </a:lnTo>
                  <a:lnTo>
                    <a:pt x="953470" y="568583"/>
                  </a:lnTo>
                  <a:lnTo>
                    <a:pt x="944385" y="524118"/>
                  </a:lnTo>
                  <a:lnTo>
                    <a:pt x="929742" y="481956"/>
                  </a:lnTo>
                  <a:lnTo>
                    <a:pt x="909946" y="442505"/>
                  </a:lnTo>
                  <a:lnTo>
                    <a:pt x="885406" y="406171"/>
                  </a:lnTo>
                  <a:lnTo>
                    <a:pt x="856527" y="373361"/>
                  </a:lnTo>
                  <a:lnTo>
                    <a:pt x="823717" y="344483"/>
                  </a:lnTo>
                  <a:lnTo>
                    <a:pt x="787383" y="319942"/>
                  </a:lnTo>
                  <a:lnTo>
                    <a:pt x="747932" y="300147"/>
                  </a:lnTo>
                  <a:lnTo>
                    <a:pt x="705770" y="285503"/>
                  </a:lnTo>
                  <a:lnTo>
                    <a:pt x="661306" y="276419"/>
                  </a:lnTo>
                  <a:lnTo>
                    <a:pt x="614944" y="273300"/>
                  </a:lnTo>
                  <a:close/>
                </a:path>
                <a:path w="1229994" h="1229995">
                  <a:moveTo>
                    <a:pt x="614944" y="341644"/>
                  </a:moveTo>
                  <a:lnTo>
                    <a:pt x="565810" y="346046"/>
                  </a:lnTo>
                  <a:lnTo>
                    <a:pt x="519569" y="358739"/>
                  </a:lnTo>
                  <a:lnTo>
                    <a:pt x="476991" y="378951"/>
                  </a:lnTo>
                  <a:lnTo>
                    <a:pt x="438848" y="405911"/>
                  </a:lnTo>
                  <a:lnTo>
                    <a:pt x="405911" y="438848"/>
                  </a:lnTo>
                  <a:lnTo>
                    <a:pt x="378951" y="476991"/>
                  </a:lnTo>
                  <a:lnTo>
                    <a:pt x="358739" y="519569"/>
                  </a:lnTo>
                  <a:lnTo>
                    <a:pt x="346046" y="565810"/>
                  </a:lnTo>
                  <a:lnTo>
                    <a:pt x="341644" y="614944"/>
                  </a:lnTo>
                  <a:lnTo>
                    <a:pt x="346046" y="664078"/>
                  </a:lnTo>
                  <a:lnTo>
                    <a:pt x="358739" y="710319"/>
                  </a:lnTo>
                  <a:lnTo>
                    <a:pt x="378951" y="752897"/>
                  </a:lnTo>
                  <a:lnTo>
                    <a:pt x="405911" y="791040"/>
                  </a:lnTo>
                  <a:lnTo>
                    <a:pt x="438848" y="823978"/>
                  </a:lnTo>
                  <a:lnTo>
                    <a:pt x="476991" y="850938"/>
                  </a:lnTo>
                  <a:lnTo>
                    <a:pt x="519569" y="871150"/>
                  </a:lnTo>
                  <a:lnTo>
                    <a:pt x="565810" y="883842"/>
                  </a:lnTo>
                  <a:lnTo>
                    <a:pt x="614944" y="888245"/>
                  </a:lnTo>
                  <a:lnTo>
                    <a:pt x="664078" y="883842"/>
                  </a:lnTo>
                  <a:lnTo>
                    <a:pt x="710319" y="871150"/>
                  </a:lnTo>
                  <a:lnTo>
                    <a:pt x="752897" y="850938"/>
                  </a:lnTo>
                  <a:lnTo>
                    <a:pt x="791040" y="823978"/>
                  </a:lnTo>
                  <a:lnTo>
                    <a:pt x="823978" y="791040"/>
                  </a:lnTo>
                  <a:lnTo>
                    <a:pt x="850938" y="752897"/>
                  </a:lnTo>
                  <a:lnTo>
                    <a:pt x="871150" y="710319"/>
                  </a:lnTo>
                  <a:lnTo>
                    <a:pt x="883842" y="664078"/>
                  </a:lnTo>
                  <a:lnTo>
                    <a:pt x="888245" y="614944"/>
                  </a:lnTo>
                  <a:lnTo>
                    <a:pt x="883842" y="565810"/>
                  </a:lnTo>
                  <a:lnTo>
                    <a:pt x="871150" y="519569"/>
                  </a:lnTo>
                  <a:lnTo>
                    <a:pt x="850938" y="476991"/>
                  </a:lnTo>
                  <a:lnTo>
                    <a:pt x="823978" y="438848"/>
                  </a:lnTo>
                  <a:lnTo>
                    <a:pt x="791040" y="405911"/>
                  </a:lnTo>
                  <a:lnTo>
                    <a:pt x="752897" y="378951"/>
                  </a:lnTo>
                  <a:lnTo>
                    <a:pt x="710319" y="358739"/>
                  </a:lnTo>
                  <a:lnTo>
                    <a:pt x="664078" y="346046"/>
                  </a:lnTo>
                  <a:lnTo>
                    <a:pt x="614944" y="341644"/>
                  </a:lnTo>
                  <a:close/>
                </a:path>
                <a:path w="1229994" h="1229995">
                  <a:moveTo>
                    <a:pt x="614944" y="409987"/>
                  </a:moveTo>
                  <a:lnTo>
                    <a:pt x="567931" y="415401"/>
                  </a:lnTo>
                  <a:lnTo>
                    <a:pt x="524784" y="430824"/>
                  </a:lnTo>
                  <a:lnTo>
                    <a:pt x="486729" y="455022"/>
                  </a:lnTo>
                  <a:lnTo>
                    <a:pt x="454995" y="486765"/>
                  </a:lnTo>
                  <a:lnTo>
                    <a:pt x="430809" y="524820"/>
                  </a:lnTo>
                  <a:lnTo>
                    <a:pt x="415397" y="567957"/>
                  </a:lnTo>
                  <a:lnTo>
                    <a:pt x="409987" y="614944"/>
                  </a:lnTo>
                  <a:lnTo>
                    <a:pt x="415401" y="661957"/>
                  </a:lnTo>
                  <a:lnTo>
                    <a:pt x="430824" y="705105"/>
                  </a:lnTo>
                  <a:lnTo>
                    <a:pt x="455022" y="743159"/>
                  </a:lnTo>
                  <a:lnTo>
                    <a:pt x="486765" y="774893"/>
                  </a:lnTo>
                  <a:lnTo>
                    <a:pt x="524820" y="799079"/>
                  </a:lnTo>
                  <a:lnTo>
                    <a:pt x="567957" y="814491"/>
                  </a:lnTo>
                  <a:lnTo>
                    <a:pt x="614944" y="819901"/>
                  </a:lnTo>
                  <a:lnTo>
                    <a:pt x="661931" y="814487"/>
                  </a:lnTo>
                  <a:lnTo>
                    <a:pt x="705068" y="799065"/>
                  </a:lnTo>
                  <a:lnTo>
                    <a:pt x="743124" y="774866"/>
                  </a:lnTo>
                  <a:lnTo>
                    <a:pt x="774866" y="743124"/>
                  </a:lnTo>
                  <a:lnTo>
                    <a:pt x="799065" y="705068"/>
                  </a:lnTo>
                  <a:lnTo>
                    <a:pt x="814487" y="661931"/>
                  </a:lnTo>
                  <a:lnTo>
                    <a:pt x="819901" y="614944"/>
                  </a:lnTo>
                  <a:lnTo>
                    <a:pt x="814517" y="567957"/>
                  </a:lnTo>
                  <a:lnTo>
                    <a:pt x="799114" y="524820"/>
                  </a:lnTo>
                  <a:lnTo>
                    <a:pt x="774925" y="486765"/>
                  </a:lnTo>
                  <a:lnTo>
                    <a:pt x="743181" y="455022"/>
                  </a:lnTo>
                  <a:lnTo>
                    <a:pt x="705115" y="430824"/>
                  </a:lnTo>
                  <a:lnTo>
                    <a:pt x="661958" y="415401"/>
                  </a:lnTo>
                  <a:lnTo>
                    <a:pt x="614944" y="409987"/>
                  </a:lnTo>
                  <a:close/>
                </a:path>
                <a:path w="1229994" h="1229995">
                  <a:moveTo>
                    <a:pt x="614944" y="478257"/>
                  </a:moveTo>
                  <a:lnTo>
                    <a:pt x="571759" y="485222"/>
                  </a:lnTo>
                  <a:lnTo>
                    <a:pt x="534239" y="504619"/>
                  </a:lnTo>
                  <a:lnTo>
                    <a:pt x="504643" y="534203"/>
                  </a:lnTo>
                  <a:lnTo>
                    <a:pt x="485230" y="571727"/>
                  </a:lnTo>
                  <a:lnTo>
                    <a:pt x="478257" y="614944"/>
                  </a:lnTo>
                  <a:lnTo>
                    <a:pt x="485222" y="658130"/>
                  </a:lnTo>
                  <a:lnTo>
                    <a:pt x="504619" y="695649"/>
                  </a:lnTo>
                  <a:lnTo>
                    <a:pt x="534203" y="725245"/>
                  </a:lnTo>
                  <a:lnTo>
                    <a:pt x="571727" y="744658"/>
                  </a:lnTo>
                  <a:lnTo>
                    <a:pt x="614944" y="751631"/>
                  </a:lnTo>
                  <a:lnTo>
                    <a:pt x="658130" y="744666"/>
                  </a:lnTo>
                  <a:lnTo>
                    <a:pt x="695649" y="725269"/>
                  </a:lnTo>
                  <a:lnTo>
                    <a:pt x="725245" y="695685"/>
                  </a:lnTo>
                  <a:lnTo>
                    <a:pt x="744658" y="658162"/>
                  </a:lnTo>
                  <a:lnTo>
                    <a:pt x="751631" y="614944"/>
                  </a:lnTo>
                  <a:lnTo>
                    <a:pt x="744666" y="571759"/>
                  </a:lnTo>
                  <a:lnTo>
                    <a:pt x="725269" y="534239"/>
                  </a:lnTo>
                  <a:lnTo>
                    <a:pt x="695685" y="504643"/>
                  </a:lnTo>
                  <a:lnTo>
                    <a:pt x="658162" y="485230"/>
                  </a:lnTo>
                  <a:lnTo>
                    <a:pt x="614944" y="478257"/>
                  </a:lnTo>
                  <a:close/>
                </a:path>
              </a:pathLst>
            </a:custGeom>
            <a:ln w="4334">
              <a:solidFill>
                <a:srgbClr val="FF7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089866" y="9987615"/>
              <a:ext cx="141021" cy="141021"/>
            </a:xfrm>
            <a:prstGeom prst="rect">
              <a:avLst/>
            </a:prstGeom>
          </p:spPr>
        </p:pic>
      </p:grpSp>
      <p:grpSp>
        <p:nvGrpSpPr>
          <p:cNvPr id="43" name="Group 85">
            <a:extLst>
              <a:ext uri="{FF2B5EF4-FFF2-40B4-BE49-F238E27FC236}">
                <a16:creationId xmlns:a16="http://schemas.microsoft.com/office/drawing/2014/main" id="{989BE44F-0C35-BFF2-35BD-AEA2B1ADEDE4}"/>
              </a:ext>
            </a:extLst>
          </p:cNvPr>
          <p:cNvGrpSpPr/>
          <p:nvPr/>
        </p:nvGrpSpPr>
        <p:grpSpPr>
          <a:xfrm>
            <a:off x="374650" y="10463890"/>
            <a:ext cx="1590711" cy="565467"/>
            <a:chOff x="0" y="1262271"/>
            <a:chExt cx="12191242" cy="4333751"/>
          </a:xfrm>
        </p:grpSpPr>
        <p:grpSp>
          <p:nvGrpSpPr>
            <p:cNvPr id="44" name="Graphic 4">
              <a:extLst>
                <a:ext uri="{FF2B5EF4-FFF2-40B4-BE49-F238E27FC236}">
                  <a16:creationId xmlns:a16="http://schemas.microsoft.com/office/drawing/2014/main" id="{2C61654C-6E4C-5F0F-8063-FE803D181B91}"/>
                </a:ext>
              </a:extLst>
            </p:cNvPr>
            <p:cNvGrpSpPr/>
            <p:nvPr/>
          </p:nvGrpSpPr>
          <p:grpSpPr>
            <a:xfrm>
              <a:off x="3288517" y="4216422"/>
              <a:ext cx="2679932" cy="527378"/>
              <a:chOff x="3288517" y="4216422"/>
              <a:chExt cx="2679932" cy="527378"/>
            </a:xfrm>
            <a:solidFill>
              <a:srgbClr val="9C9B9B"/>
            </a:solidFill>
          </p:grpSpPr>
          <p:sp>
            <p:nvSpPr>
              <p:cNvPr id="111" name="Freeform: Shape 153">
                <a:extLst>
                  <a:ext uri="{FF2B5EF4-FFF2-40B4-BE49-F238E27FC236}">
                    <a16:creationId xmlns:a16="http://schemas.microsoft.com/office/drawing/2014/main" id="{5C0BDDCD-2995-D36A-54EB-A0074CDCA9AA}"/>
                  </a:ext>
                </a:extLst>
              </p:cNvPr>
              <p:cNvSpPr/>
              <p:nvPr/>
            </p:nvSpPr>
            <p:spPr>
              <a:xfrm>
                <a:off x="3288517" y="4219873"/>
                <a:ext cx="344203" cy="522672"/>
              </a:xfrm>
              <a:custGeom>
                <a:avLst/>
                <a:gdLst>
                  <a:gd name="connsiteX0" fmla="*/ 28016 w 344203"/>
                  <a:gd name="connsiteY0" fmla="*/ 495431 h 522672"/>
                  <a:gd name="connsiteX1" fmla="*/ 27942 w 344203"/>
                  <a:gd name="connsiteY1" fmla="*/ 495358 h 522672"/>
                  <a:gd name="connsiteX2" fmla="*/ 29216 w 344203"/>
                  <a:gd name="connsiteY2" fmla="*/ 496465 h 522672"/>
                  <a:gd name="connsiteX3" fmla="*/ 28016 w 344203"/>
                  <a:gd name="connsiteY3" fmla="*/ 495431 h 522672"/>
                  <a:gd name="connsiteX4" fmla="*/ 15558 w 344203"/>
                  <a:gd name="connsiteY4" fmla="*/ 479965 h 522672"/>
                  <a:gd name="connsiteX5" fmla="*/ 16315 w 344203"/>
                  <a:gd name="connsiteY5" fmla="*/ 481165 h 522672"/>
                  <a:gd name="connsiteX6" fmla="*/ 15558 w 344203"/>
                  <a:gd name="connsiteY6" fmla="*/ 479965 h 522672"/>
                  <a:gd name="connsiteX7" fmla="*/ 1919 w 344203"/>
                  <a:gd name="connsiteY7" fmla="*/ 440820 h 522672"/>
                  <a:gd name="connsiteX8" fmla="*/ 2233 w 344203"/>
                  <a:gd name="connsiteY8" fmla="*/ 442887 h 522672"/>
                  <a:gd name="connsiteX9" fmla="*/ 1919 w 344203"/>
                  <a:gd name="connsiteY9" fmla="*/ 440820 h 522672"/>
                  <a:gd name="connsiteX10" fmla="*/ 2159 w 344203"/>
                  <a:gd name="connsiteY10" fmla="*/ 83144 h 522672"/>
                  <a:gd name="connsiteX11" fmla="*/ 1956 w 344203"/>
                  <a:gd name="connsiteY11" fmla="*/ 84694 h 522672"/>
                  <a:gd name="connsiteX12" fmla="*/ 2159 w 344203"/>
                  <a:gd name="connsiteY12" fmla="*/ 83144 h 522672"/>
                  <a:gd name="connsiteX13" fmla="*/ 28219 w 344203"/>
                  <a:gd name="connsiteY13" fmla="*/ 28773 h 522672"/>
                  <a:gd name="connsiteX14" fmla="*/ 28422 w 344203"/>
                  <a:gd name="connsiteY14" fmla="*/ 28607 h 522672"/>
                  <a:gd name="connsiteX15" fmla="*/ 28016 w 344203"/>
                  <a:gd name="connsiteY15" fmla="*/ 29013 h 522672"/>
                  <a:gd name="connsiteX16" fmla="*/ 28219 w 344203"/>
                  <a:gd name="connsiteY16" fmla="*/ 28773 h 522672"/>
                  <a:gd name="connsiteX17" fmla="*/ 105070 w 344203"/>
                  <a:gd name="connsiteY17" fmla="*/ 414521 h 522672"/>
                  <a:gd name="connsiteX18" fmla="*/ 104147 w 344203"/>
                  <a:gd name="connsiteY18" fmla="*/ 413044 h 522672"/>
                  <a:gd name="connsiteX19" fmla="*/ 105070 w 344203"/>
                  <a:gd name="connsiteY19" fmla="*/ 414521 h 522672"/>
                  <a:gd name="connsiteX20" fmla="*/ 110108 w 344203"/>
                  <a:gd name="connsiteY20" fmla="*/ 420888 h 522672"/>
                  <a:gd name="connsiteX21" fmla="*/ 108669 w 344203"/>
                  <a:gd name="connsiteY21" fmla="*/ 419744 h 522672"/>
                  <a:gd name="connsiteX22" fmla="*/ 110108 w 344203"/>
                  <a:gd name="connsiteY22" fmla="*/ 420888 h 522672"/>
                  <a:gd name="connsiteX23" fmla="*/ 344203 w 344203"/>
                  <a:gd name="connsiteY23" fmla="*/ 510436 h 522672"/>
                  <a:gd name="connsiteX24" fmla="*/ 344203 w 344203"/>
                  <a:gd name="connsiteY24" fmla="*/ 428529 h 522672"/>
                  <a:gd name="connsiteX25" fmla="*/ 143440 w 344203"/>
                  <a:gd name="connsiteY25" fmla="*/ 428529 h 522672"/>
                  <a:gd name="connsiteX26" fmla="*/ 142277 w 344203"/>
                  <a:gd name="connsiteY26" fmla="*/ 428529 h 522672"/>
                  <a:gd name="connsiteX27" fmla="*/ 114187 w 344203"/>
                  <a:gd name="connsiteY27" fmla="*/ 423915 h 522672"/>
                  <a:gd name="connsiteX28" fmla="*/ 108189 w 344203"/>
                  <a:gd name="connsiteY28" fmla="*/ 419098 h 522672"/>
                  <a:gd name="connsiteX29" fmla="*/ 107635 w 344203"/>
                  <a:gd name="connsiteY29" fmla="*/ 418267 h 522672"/>
                  <a:gd name="connsiteX30" fmla="*/ 103852 w 344203"/>
                  <a:gd name="connsiteY30" fmla="*/ 412177 h 522672"/>
                  <a:gd name="connsiteX31" fmla="*/ 103372 w 344203"/>
                  <a:gd name="connsiteY31" fmla="*/ 410700 h 522672"/>
                  <a:gd name="connsiteX32" fmla="*/ 100308 w 344203"/>
                  <a:gd name="connsiteY32" fmla="*/ 391654 h 522672"/>
                  <a:gd name="connsiteX33" fmla="*/ 100308 w 344203"/>
                  <a:gd name="connsiteY33" fmla="*/ 310743 h 522672"/>
                  <a:gd name="connsiteX34" fmla="*/ 311887 w 344203"/>
                  <a:gd name="connsiteY34" fmla="*/ 304375 h 522672"/>
                  <a:gd name="connsiteX35" fmla="*/ 311998 w 344203"/>
                  <a:gd name="connsiteY35" fmla="*/ 304375 h 522672"/>
                  <a:gd name="connsiteX36" fmla="*/ 311998 w 344203"/>
                  <a:gd name="connsiteY36" fmla="*/ 221711 h 522672"/>
                  <a:gd name="connsiteX37" fmla="*/ 100308 w 344203"/>
                  <a:gd name="connsiteY37" fmla="*/ 214587 h 522672"/>
                  <a:gd name="connsiteX38" fmla="*/ 100308 w 344203"/>
                  <a:gd name="connsiteY38" fmla="*/ 133713 h 522672"/>
                  <a:gd name="connsiteX39" fmla="*/ 137423 w 344203"/>
                  <a:gd name="connsiteY39" fmla="*/ 94015 h 522672"/>
                  <a:gd name="connsiteX40" fmla="*/ 344185 w 344203"/>
                  <a:gd name="connsiteY40" fmla="*/ 94015 h 522672"/>
                  <a:gd name="connsiteX41" fmla="*/ 344185 w 344203"/>
                  <a:gd name="connsiteY41" fmla="*/ 11406 h 522672"/>
                  <a:gd name="connsiteX42" fmla="*/ 344111 w 344203"/>
                  <a:gd name="connsiteY42" fmla="*/ 11369 h 522672"/>
                  <a:gd name="connsiteX43" fmla="*/ 113799 w 344203"/>
                  <a:gd name="connsiteY43" fmla="*/ 0 h 522672"/>
                  <a:gd name="connsiteX44" fmla="*/ 111142 w 344203"/>
                  <a:gd name="connsiteY44" fmla="*/ 0 h 522672"/>
                  <a:gd name="connsiteX45" fmla="*/ 75300 w 344203"/>
                  <a:gd name="connsiteY45" fmla="*/ 3987 h 522672"/>
                  <a:gd name="connsiteX46" fmla="*/ 75134 w 344203"/>
                  <a:gd name="connsiteY46" fmla="*/ 4023 h 522672"/>
                  <a:gd name="connsiteX47" fmla="*/ 65666 w 344203"/>
                  <a:gd name="connsiteY47" fmla="*/ 6644 h 522672"/>
                  <a:gd name="connsiteX48" fmla="*/ 65390 w 344203"/>
                  <a:gd name="connsiteY48" fmla="*/ 6755 h 522672"/>
                  <a:gd name="connsiteX49" fmla="*/ 32335 w 344203"/>
                  <a:gd name="connsiteY49" fmla="*/ 24934 h 522672"/>
                  <a:gd name="connsiteX50" fmla="*/ 29954 w 344203"/>
                  <a:gd name="connsiteY50" fmla="*/ 26964 h 522672"/>
                  <a:gd name="connsiteX51" fmla="*/ 28053 w 344203"/>
                  <a:gd name="connsiteY51" fmla="*/ 28588 h 522672"/>
                  <a:gd name="connsiteX52" fmla="*/ 26337 w 344203"/>
                  <a:gd name="connsiteY52" fmla="*/ 30692 h 522672"/>
                  <a:gd name="connsiteX53" fmla="*/ 16463 w 344203"/>
                  <a:gd name="connsiteY53" fmla="*/ 43095 h 522672"/>
                  <a:gd name="connsiteX54" fmla="*/ 14562 w 344203"/>
                  <a:gd name="connsiteY54" fmla="*/ 46509 h 522672"/>
                  <a:gd name="connsiteX55" fmla="*/ 8434 w 344203"/>
                  <a:gd name="connsiteY55" fmla="*/ 59354 h 522672"/>
                  <a:gd name="connsiteX56" fmla="*/ 6644 w 344203"/>
                  <a:gd name="connsiteY56" fmla="*/ 63858 h 522672"/>
                  <a:gd name="connsiteX57" fmla="*/ 2510 w 344203"/>
                  <a:gd name="connsiteY57" fmla="*/ 80726 h 522672"/>
                  <a:gd name="connsiteX58" fmla="*/ 1477 w 344203"/>
                  <a:gd name="connsiteY58" fmla="*/ 87684 h 522672"/>
                  <a:gd name="connsiteX59" fmla="*/ 277 w 344203"/>
                  <a:gd name="connsiteY59" fmla="*/ 104073 h 522672"/>
                  <a:gd name="connsiteX60" fmla="*/ 0 w 344203"/>
                  <a:gd name="connsiteY60" fmla="*/ 108096 h 522672"/>
                  <a:gd name="connsiteX61" fmla="*/ 0 w 344203"/>
                  <a:gd name="connsiteY61" fmla="*/ 417916 h 522672"/>
                  <a:gd name="connsiteX62" fmla="*/ 314 w 344203"/>
                  <a:gd name="connsiteY62" fmla="*/ 422493 h 522672"/>
                  <a:gd name="connsiteX63" fmla="*/ 1458 w 344203"/>
                  <a:gd name="connsiteY63" fmla="*/ 438236 h 522672"/>
                  <a:gd name="connsiteX64" fmla="*/ 2658 w 344203"/>
                  <a:gd name="connsiteY64" fmla="*/ 445471 h 522672"/>
                  <a:gd name="connsiteX65" fmla="*/ 6201 w 344203"/>
                  <a:gd name="connsiteY65" fmla="*/ 459719 h 522672"/>
                  <a:gd name="connsiteX66" fmla="*/ 7549 w 344203"/>
                  <a:gd name="connsiteY66" fmla="*/ 463983 h 522672"/>
                  <a:gd name="connsiteX67" fmla="*/ 14433 w 344203"/>
                  <a:gd name="connsiteY67" fmla="*/ 478231 h 522672"/>
                  <a:gd name="connsiteX68" fmla="*/ 17256 w 344203"/>
                  <a:gd name="connsiteY68" fmla="*/ 482642 h 522672"/>
                  <a:gd name="connsiteX69" fmla="*/ 26835 w 344203"/>
                  <a:gd name="connsiteY69" fmla="*/ 494380 h 522672"/>
                  <a:gd name="connsiteX70" fmla="*/ 27832 w 344203"/>
                  <a:gd name="connsiteY70" fmla="*/ 495579 h 522672"/>
                  <a:gd name="connsiteX71" fmla="*/ 32852 w 344203"/>
                  <a:gd name="connsiteY71" fmla="*/ 499713 h 522672"/>
                  <a:gd name="connsiteX72" fmla="*/ 34845 w 344203"/>
                  <a:gd name="connsiteY72" fmla="*/ 501337 h 522672"/>
                  <a:gd name="connsiteX73" fmla="*/ 41563 w 344203"/>
                  <a:gd name="connsiteY73" fmla="*/ 505878 h 522672"/>
                  <a:gd name="connsiteX74" fmla="*/ 44110 w 344203"/>
                  <a:gd name="connsiteY74" fmla="*/ 507428 h 522672"/>
                  <a:gd name="connsiteX75" fmla="*/ 50920 w 344203"/>
                  <a:gd name="connsiteY75" fmla="*/ 510934 h 522672"/>
                  <a:gd name="connsiteX76" fmla="*/ 53984 w 344203"/>
                  <a:gd name="connsiteY76" fmla="*/ 512319 h 522672"/>
                  <a:gd name="connsiteX77" fmla="*/ 60831 w 344203"/>
                  <a:gd name="connsiteY77" fmla="*/ 514976 h 522672"/>
                  <a:gd name="connsiteX78" fmla="*/ 64098 w 344203"/>
                  <a:gd name="connsiteY78" fmla="*/ 516047 h 522672"/>
                  <a:gd name="connsiteX79" fmla="*/ 71295 w 344203"/>
                  <a:gd name="connsiteY79" fmla="*/ 518114 h 522672"/>
                  <a:gd name="connsiteX80" fmla="*/ 74119 w 344203"/>
                  <a:gd name="connsiteY80" fmla="*/ 518741 h 522672"/>
                  <a:gd name="connsiteX81" fmla="*/ 82074 w 344203"/>
                  <a:gd name="connsiteY81" fmla="*/ 520328 h 522672"/>
                  <a:gd name="connsiteX82" fmla="*/ 83421 w 344203"/>
                  <a:gd name="connsiteY82" fmla="*/ 520532 h 522672"/>
                  <a:gd name="connsiteX83" fmla="*/ 111105 w 344203"/>
                  <a:gd name="connsiteY83" fmla="*/ 522672 h 522672"/>
                  <a:gd name="connsiteX84" fmla="*/ 120960 w 344203"/>
                  <a:gd name="connsiteY84" fmla="*/ 522469 h 522672"/>
                  <a:gd name="connsiteX85" fmla="*/ 344111 w 344203"/>
                  <a:gd name="connsiteY85" fmla="*/ 510418 h 522672"/>
                  <a:gd name="connsiteX86" fmla="*/ 344203 w 344203"/>
                  <a:gd name="connsiteY86" fmla="*/ 510436 h 52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203" h="522672">
                    <a:moveTo>
                      <a:pt x="28016" y="495431"/>
                    </a:moveTo>
                    <a:cubicBezTo>
                      <a:pt x="27979" y="495394"/>
                      <a:pt x="27979" y="495394"/>
                      <a:pt x="27942" y="495358"/>
                    </a:cubicBezTo>
                    <a:cubicBezTo>
                      <a:pt x="28385" y="495764"/>
                      <a:pt x="28773" y="496114"/>
                      <a:pt x="29216" y="496465"/>
                    </a:cubicBezTo>
                    <a:cubicBezTo>
                      <a:pt x="28847" y="496151"/>
                      <a:pt x="28367" y="495801"/>
                      <a:pt x="28016" y="495431"/>
                    </a:cubicBezTo>
                    <a:moveTo>
                      <a:pt x="15558" y="479965"/>
                    </a:moveTo>
                    <a:cubicBezTo>
                      <a:pt x="15798" y="480408"/>
                      <a:pt x="16038" y="480796"/>
                      <a:pt x="16315" y="481165"/>
                    </a:cubicBezTo>
                    <a:cubicBezTo>
                      <a:pt x="16038" y="480796"/>
                      <a:pt x="15798" y="480408"/>
                      <a:pt x="15558" y="479965"/>
                    </a:cubicBezTo>
                    <a:moveTo>
                      <a:pt x="1919" y="440820"/>
                    </a:moveTo>
                    <a:cubicBezTo>
                      <a:pt x="1993" y="441503"/>
                      <a:pt x="2122" y="442205"/>
                      <a:pt x="2233" y="442887"/>
                    </a:cubicBezTo>
                    <a:cubicBezTo>
                      <a:pt x="2122" y="442205"/>
                      <a:pt x="1993" y="441503"/>
                      <a:pt x="1919" y="440820"/>
                    </a:cubicBezTo>
                    <a:moveTo>
                      <a:pt x="2159" y="83144"/>
                    </a:moveTo>
                    <a:cubicBezTo>
                      <a:pt x="2086" y="83661"/>
                      <a:pt x="1993" y="84178"/>
                      <a:pt x="1956" y="84694"/>
                    </a:cubicBezTo>
                    <a:cubicBezTo>
                      <a:pt x="1993" y="84178"/>
                      <a:pt x="2086" y="83661"/>
                      <a:pt x="2159" y="83144"/>
                    </a:cubicBezTo>
                    <a:moveTo>
                      <a:pt x="28219" y="28773"/>
                    </a:moveTo>
                    <a:cubicBezTo>
                      <a:pt x="28256" y="28736"/>
                      <a:pt x="28330" y="28699"/>
                      <a:pt x="28422" y="28607"/>
                    </a:cubicBezTo>
                    <a:cubicBezTo>
                      <a:pt x="28312" y="28717"/>
                      <a:pt x="28145" y="28884"/>
                      <a:pt x="28016" y="29013"/>
                    </a:cubicBezTo>
                    <a:cubicBezTo>
                      <a:pt x="28090" y="28976"/>
                      <a:pt x="28127" y="28847"/>
                      <a:pt x="28219" y="28773"/>
                    </a:cubicBezTo>
                    <a:moveTo>
                      <a:pt x="105070" y="414521"/>
                    </a:moveTo>
                    <a:cubicBezTo>
                      <a:pt x="104793" y="414004"/>
                      <a:pt x="104442" y="413598"/>
                      <a:pt x="104147" y="413044"/>
                    </a:cubicBezTo>
                    <a:cubicBezTo>
                      <a:pt x="104424" y="413616"/>
                      <a:pt x="104793" y="414004"/>
                      <a:pt x="105070" y="414521"/>
                    </a:cubicBezTo>
                    <a:moveTo>
                      <a:pt x="110108" y="420888"/>
                    </a:moveTo>
                    <a:cubicBezTo>
                      <a:pt x="109665" y="420482"/>
                      <a:pt x="109112" y="420168"/>
                      <a:pt x="108669" y="419744"/>
                    </a:cubicBezTo>
                    <a:cubicBezTo>
                      <a:pt x="109075" y="420168"/>
                      <a:pt x="109684" y="420500"/>
                      <a:pt x="110108" y="420888"/>
                    </a:cubicBezTo>
                    <a:moveTo>
                      <a:pt x="344203" y="510436"/>
                    </a:moveTo>
                    <a:lnTo>
                      <a:pt x="344203" y="428529"/>
                    </a:lnTo>
                    <a:lnTo>
                      <a:pt x="143440" y="428529"/>
                    </a:lnTo>
                    <a:lnTo>
                      <a:pt x="142277" y="428529"/>
                    </a:lnTo>
                    <a:cubicBezTo>
                      <a:pt x="132292" y="428529"/>
                      <a:pt x="122105" y="428363"/>
                      <a:pt x="114187" y="423915"/>
                    </a:cubicBezTo>
                    <a:cubicBezTo>
                      <a:pt x="111917" y="422641"/>
                      <a:pt x="109924" y="421017"/>
                      <a:pt x="108189" y="419098"/>
                    </a:cubicBezTo>
                    <a:cubicBezTo>
                      <a:pt x="107986" y="418858"/>
                      <a:pt x="107838" y="418507"/>
                      <a:pt x="107635" y="418267"/>
                    </a:cubicBezTo>
                    <a:cubicBezTo>
                      <a:pt x="106159" y="416477"/>
                      <a:pt x="104848" y="414484"/>
                      <a:pt x="103852" y="412177"/>
                    </a:cubicBezTo>
                    <a:cubicBezTo>
                      <a:pt x="103649" y="411734"/>
                      <a:pt x="103575" y="411143"/>
                      <a:pt x="103372" y="410700"/>
                    </a:cubicBezTo>
                    <a:cubicBezTo>
                      <a:pt x="101379" y="405533"/>
                      <a:pt x="100308" y="399276"/>
                      <a:pt x="100308" y="391654"/>
                    </a:cubicBezTo>
                    <a:lnTo>
                      <a:pt x="100308" y="310743"/>
                    </a:lnTo>
                    <a:lnTo>
                      <a:pt x="311887" y="304375"/>
                    </a:lnTo>
                    <a:lnTo>
                      <a:pt x="311998" y="304375"/>
                    </a:lnTo>
                    <a:lnTo>
                      <a:pt x="311998" y="221711"/>
                    </a:lnTo>
                    <a:lnTo>
                      <a:pt x="100308" y="214587"/>
                    </a:lnTo>
                    <a:lnTo>
                      <a:pt x="100308" y="133713"/>
                    </a:lnTo>
                    <a:cubicBezTo>
                      <a:pt x="100308" y="114187"/>
                      <a:pt x="100308" y="94015"/>
                      <a:pt x="137423" y="94015"/>
                    </a:cubicBezTo>
                    <a:lnTo>
                      <a:pt x="344185" y="94015"/>
                    </a:lnTo>
                    <a:lnTo>
                      <a:pt x="344185" y="11406"/>
                    </a:lnTo>
                    <a:lnTo>
                      <a:pt x="344111" y="11369"/>
                    </a:lnTo>
                    <a:cubicBezTo>
                      <a:pt x="298839" y="5038"/>
                      <a:pt x="115627" y="37"/>
                      <a:pt x="113799" y="0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7" y="0"/>
                      <a:pt x="87869" y="1070"/>
                      <a:pt x="75300" y="3987"/>
                    </a:cubicBezTo>
                    <a:cubicBezTo>
                      <a:pt x="75263" y="4023"/>
                      <a:pt x="75190" y="4023"/>
                      <a:pt x="75134" y="4023"/>
                    </a:cubicBezTo>
                    <a:cubicBezTo>
                      <a:pt x="71960" y="4780"/>
                      <a:pt x="68804" y="5647"/>
                      <a:pt x="65666" y="6644"/>
                    </a:cubicBezTo>
                    <a:cubicBezTo>
                      <a:pt x="65556" y="6681"/>
                      <a:pt x="65463" y="6718"/>
                      <a:pt x="65390" y="6755"/>
                    </a:cubicBezTo>
                    <a:cubicBezTo>
                      <a:pt x="53652" y="10538"/>
                      <a:pt x="42320" y="16389"/>
                      <a:pt x="32335" y="24934"/>
                    </a:cubicBezTo>
                    <a:cubicBezTo>
                      <a:pt x="31541" y="25617"/>
                      <a:pt x="30748" y="26244"/>
                      <a:pt x="29954" y="26964"/>
                    </a:cubicBezTo>
                    <a:cubicBezTo>
                      <a:pt x="29327" y="27555"/>
                      <a:pt x="28644" y="27998"/>
                      <a:pt x="28053" y="28588"/>
                    </a:cubicBezTo>
                    <a:cubicBezTo>
                      <a:pt x="27426" y="29216"/>
                      <a:pt x="26983" y="30065"/>
                      <a:pt x="26337" y="30692"/>
                    </a:cubicBezTo>
                    <a:cubicBezTo>
                      <a:pt x="22793" y="34439"/>
                      <a:pt x="19416" y="38481"/>
                      <a:pt x="16463" y="43095"/>
                    </a:cubicBezTo>
                    <a:cubicBezTo>
                      <a:pt x="15743" y="44165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434" y="59354"/>
                    </a:cubicBezTo>
                    <a:cubicBezTo>
                      <a:pt x="7844" y="60868"/>
                      <a:pt x="7161" y="62289"/>
                      <a:pt x="6644" y="63858"/>
                    </a:cubicBezTo>
                    <a:cubicBezTo>
                      <a:pt x="4928" y="69062"/>
                      <a:pt x="3581" y="74710"/>
                      <a:pt x="2510" y="80726"/>
                    </a:cubicBezTo>
                    <a:cubicBezTo>
                      <a:pt x="2104" y="82996"/>
                      <a:pt x="1790" y="85340"/>
                      <a:pt x="1477" y="87684"/>
                    </a:cubicBezTo>
                    <a:cubicBezTo>
                      <a:pt x="849" y="92852"/>
                      <a:pt x="443" y="98296"/>
                      <a:pt x="277" y="104073"/>
                    </a:cubicBezTo>
                    <a:cubicBezTo>
                      <a:pt x="277" y="105457"/>
                      <a:pt x="0" y="106657"/>
                      <a:pt x="0" y="108096"/>
                    </a:cubicBezTo>
                    <a:lnTo>
                      <a:pt x="0" y="417916"/>
                    </a:lnTo>
                    <a:cubicBezTo>
                      <a:pt x="0" y="419504"/>
                      <a:pt x="277" y="420906"/>
                      <a:pt x="314" y="422493"/>
                    </a:cubicBezTo>
                    <a:cubicBezTo>
                      <a:pt x="480" y="428030"/>
                      <a:pt x="831" y="433272"/>
                      <a:pt x="1458" y="438236"/>
                    </a:cubicBezTo>
                    <a:cubicBezTo>
                      <a:pt x="1809" y="440710"/>
                      <a:pt x="2215" y="443127"/>
                      <a:pt x="2658" y="445471"/>
                    </a:cubicBezTo>
                    <a:cubicBezTo>
                      <a:pt x="3581" y="450528"/>
                      <a:pt x="4762" y="455290"/>
                      <a:pt x="6201" y="459719"/>
                    </a:cubicBezTo>
                    <a:cubicBezTo>
                      <a:pt x="6681" y="461159"/>
                      <a:pt x="7032" y="462617"/>
                      <a:pt x="7549" y="463983"/>
                    </a:cubicBezTo>
                    <a:cubicBezTo>
                      <a:pt x="9505" y="469187"/>
                      <a:pt x="11886" y="473838"/>
                      <a:pt x="14433" y="478231"/>
                    </a:cubicBezTo>
                    <a:cubicBezTo>
                      <a:pt x="15355" y="479744"/>
                      <a:pt x="16260" y="481220"/>
                      <a:pt x="17256" y="482642"/>
                    </a:cubicBezTo>
                    <a:cubicBezTo>
                      <a:pt x="20154" y="486979"/>
                      <a:pt x="23384" y="490910"/>
                      <a:pt x="26835" y="494380"/>
                    </a:cubicBezTo>
                    <a:cubicBezTo>
                      <a:pt x="27241" y="494730"/>
                      <a:pt x="27462" y="495210"/>
                      <a:pt x="27832" y="495579"/>
                    </a:cubicBezTo>
                    <a:cubicBezTo>
                      <a:pt x="29419" y="497093"/>
                      <a:pt x="31172" y="498366"/>
                      <a:pt x="32852" y="499713"/>
                    </a:cubicBezTo>
                    <a:cubicBezTo>
                      <a:pt x="33535" y="500267"/>
                      <a:pt x="34162" y="500821"/>
                      <a:pt x="34845" y="501337"/>
                    </a:cubicBezTo>
                    <a:cubicBezTo>
                      <a:pt x="37041" y="502962"/>
                      <a:pt x="39256" y="504475"/>
                      <a:pt x="41563" y="505878"/>
                    </a:cubicBezTo>
                    <a:cubicBezTo>
                      <a:pt x="42393" y="506394"/>
                      <a:pt x="43242" y="506948"/>
                      <a:pt x="44110" y="507428"/>
                    </a:cubicBezTo>
                    <a:cubicBezTo>
                      <a:pt x="46343" y="508701"/>
                      <a:pt x="48613" y="509846"/>
                      <a:pt x="50920" y="510934"/>
                    </a:cubicBezTo>
                    <a:cubicBezTo>
                      <a:pt x="51917" y="511414"/>
                      <a:pt x="52950" y="511894"/>
                      <a:pt x="53984" y="512319"/>
                    </a:cubicBezTo>
                    <a:cubicBezTo>
                      <a:pt x="56254" y="513315"/>
                      <a:pt x="58524" y="514183"/>
                      <a:pt x="60831" y="514976"/>
                    </a:cubicBezTo>
                    <a:cubicBezTo>
                      <a:pt x="61938" y="515382"/>
                      <a:pt x="63027" y="515733"/>
                      <a:pt x="64098" y="516047"/>
                    </a:cubicBezTo>
                    <a:cubicBezTo>
                      <a:pt x="66515" y="516804"/>
                      <a:pt x="68878" y="517523"/>
                      <a:pt x="71295" y="518114"/>
                    </a:cubicBezTo>
                    <a:cubicBezTo>
                      <a:pt x="72255" y="518354"/>
                      <a:pt x="73159" y="518557"/>
                      <a:pt x="74119" y="518741"/>
                    </a:cubicBezTo>
                    <a:cubicBezTo>
                      <a:pt x="76777" y="519332"/>
                      <a:pt x="79416" y="519886"/>
                      <a:pt x="82074" y="520328"/>
                    </a:cubicBezTo>
                    <a:cubicBezTo>
                      <a:pt x="82517" y="520402"/>
                      <a:pt x="82997" y="520495"/>
                      <a:pt x="83421" y="520532"/>
                    </a:cubicBezTo>
                    <a:cubicBezTo>
                      <a:pt x="92963" y="522045"/>
                      <a:pt x="102357" y="522672"/>
                      <a:pt x="111105" y="522672"/>
                    </a:cubicBezTo>
                    <a:cubicBezTo>
                      <a:pt x="114482" y="522672"/>
                      <a:pt x="117823" y="522635"/>
                      <a:pt x="120960" y="522469"/>
                    </a:cubicBezTo>
                    <a:cubicBezTo>
                      <a:pt x="122787" y="522396"/>
                      <a:pt x="303785" y="515991"/>
                      <a:pt x="344111" y="510418"/>
                    </a:cubicBezTo>
                    <a:lnTo>
                      <a:pt x="344203" y="510436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2" name="Freeform: Shape 154">
                <a:extLst>
                  <a:ext uri="{FF2B5EF4-FFF2-40B4-BE49-F238E27FC236}">
                    <a16:creationId xmlns:a16="http://schemas.microsoft.com/office/drawing/2014/main" id="{5D5308EB-0DB7-D081-8F3C-BB1C31104780}"/>
                  </a:ext>
                </a:extLst>
              </p:cNvPr>
              <p:cNvSpPr/>
              <p:nvPr/>
            </p:nvSpPr>
            <p:spPr>
              <a:xfrm>
                <a:off x="3721199" y="4219873"/>
                <a:ext cx="399977" cy="523927"/>
              </a:xfrm>
              <a:custGeom>
                <a:avLst/>
                <a:gdLst>
                  <a:gd name="connsiteX0" fmla="*/ 390473 w 399977"/>
                  <a:gd name="connsiteY0" fmla="*/ 392724 h 523927"/>
                  <a:gd name="connsiteX1" fmla="*/ 390547 w 399977"/>
                  <a:gd name="connsiteY1" fmla="*/ 392373 h 523927"/>
                  <a:gd name="connsiteX2" fmla="*/ 390473 w 399977"/>
                  <a:gd name="connsiteY2" fmla="*/ 392724 h 523927"/>
                  <a:gd name="connsiteX3" fmla="*/ 383238 w 399977"/>
                  <a:gd name="connsiteY3" fmla="*/ 419375 h 523927"/>
                  <a:gd name="connsiteX4" fmla="*/ 383312 w 399977"/>
                  <a:gd name="connsiteY4" fmla="*/ 419061 h 523927"/>
                  <a:gd name="connsiteX5" fmla="*/ 383238 w 399977"/>
                  <a:gd name="connsiteY5" fmla="*/ 419375 h 523927"/>
                  <a:gd name="connsiteX6" fmla="*/ 298912 w 399977"/>
                  <a:gd name="connsiteY6" fmla="*/ 292877 h 523927"/>
                  <a:gd name="connsiteX7" fmla="*/ 268165 w 399977"/>
                  <a:gd name="connsiteY7" fmla="*/ 413358 h 523927"/>
                  <a:gd name="connsiteX8" fmla="*/ 267058 w 399977"/>
                  <a:gd name="connsiteY8" fmla="*/ 414225 h 523927"/>
                  <a:gd name="connsiteX9" fmla="*/ 261096 w 399977"/>
                  <a:gd name="connsiteY9" fmla="*/ 418839 h 523927"/>
                  <a:gd name="connsiteX10" fmla="*/ 258513 w 399977"/>
                  <a:gd name="connsiteY10" fmla="*/ 420316 h 523927"/>
                  <a:gd name="connsiteX11" fmla="*/ 253179 w 399977"/>
                  <a:gd name="connsiteY11" fmla="*/ 423306 h 523927"/>
                  <a:gd name="connsiteX12" fmla="*/ 250004 w 399977"/>
                  <a:gd name="connsiteY12" fmla="*/ 424579 h 523927"/>
                  <a:gd name="connsiteX13" fmla="*/ 244357 w 399977"/>
                  <a:gd name="connsiteY13" fmla="*/ 426775 h 523927"/>
                  <a:gd name="connsiteX14" fmla="*/ 242087 w 399977"/>
                  <a:gd name="connsiteY14" fmla="*/ 427403 h 523927"/>
                  <a:gd name="connsiteX15" fmla="*/ 201798 w 399977"/>
                  <a:gd name="connsiteY15" fmla="*/ 432054 h 523927"/>
                  <a:gd name="connsiteX16" fmla="*/ 122953 w 399977"/>
                  <a:gd name="connsiteY16" fmla="*/ 406954 h 523927"/>
                  <a:gd name="connsiteX17" fmla="*/ 100363 w 399977"/>
                  <a:gd name="connsiteY17" fmla="*/ 292877 h 523927"/>
                  <a:gd name="connsiteX18" fmla="*/ 100363 w 399977"/>
                  <a:gd name="connsiteY18" fmla="*/ 37 h 523927"/>
                  <a:gd name="connsiteX19" fmla="*/ 0 w 399977"/>
                  <a:gd name="connsiteY19" fmla="*/ 37 h 523927"/>
                  <a:gd name="connsiteX20" fmla="*/ 0 w 399977"/>
                  <a:gd name="connsiteY20" fmla="*/ 292877 h 523927"/>
                  <a:gd name="connsiteX21" fmla="*/ 314 w 399977"/>
                  <a:gd name="connsiteY21" fmla="*/ 306369 h 523927"/>
                  <a:gd name="connsiteX22" fmla="*/ 590 w 399977"/>
                  <a:gd name="connsiteY22" fmla="*/ 317867 h 523927"/>
                  <a:gd name="connsiteX23" fmla="*/ 1273 w 399977"/>
                  <a:gd name="connsiteY23" fmla="*/ 333296 h 523927"/>
                  <a:gd name="connsiteX24" fmla="*/ 2824 w 399977"/>
                  <a:gd name="connsiteY24" fmla="*/ 353579 h 523927"/>
                  <a:gd name="connsiteX25" fmla="*/ 4208 w 399977"/>
                  <a:gd name="connsiteY25" fmla="*/ 365668 h 523927"/>
                  <a:gd name="connsiteX26" fmla="*/ 6164 w 399977"/>
                  <a:gd name="connsiteY26" fmla="*/ 379436 h 523927"/>
                  <a:gd name="connsiteX27" fmla="*/ 8471 w 399977"/>
                  <a:gd name="connsiteY27" fmla="*/ 392558 h 523927"/>
                  <a:gd name="connsiteX28" fmla="*/ 11701 w 399977"/>
                  <a:gd name="connsiteY28" fmla="*/ 407194 h 523927"/>
                  <a:gd name="connsiteX29" fmla="*/ 13694 w 399977"/>
                  <a:gd name="connsiteY29" fmla="*/ 414908 h 523927"/>
                  <a:gd name="connsiteX30" fmla="*/ 19065 w 399977"/>
                  <a:gd name="connsiteY30" fmla="*/ 431648 h 523927"/>
                  <a:gd name="connsiteX31" fmla="*/ 21372 w 399977"/>
                  <a:gd name="connsiteY31" fmla="*/ 437812 h 523927"/>
                  <a:gd name="connsiteX32" fmla="*/ 28053 w 399977"/>
                  <a:gd name="connsiteY32" fmla="*/ 452651 h 523927"/>
                  <a:gd name="connsiteX33" fmla="*/ 30711 w 399977"/>
                  <a:gd name="connsiteY33" fmla="*/ 457542 h 523927"/>
                  <a:gd name="connsiteX34" fmla="*/ 38628 w 399977"/>
                  <a:gd name="connsiteY34" fmla="*/ 470387 h 523927"/>
                  <a:gd name="connsiteX35" fmla="*/ 41655 w 399977"/>
                  <a:gd name="connsiteY35" fmla="*/ 474373 h 523927"/>
                  <a:gd name="connsiteX36" fmla="*/ 50846 w 399977"/>
                  <a:gd name="connsiteY36" fmla="*/ 485152 h 523927"/>
                  <a:gd name="connsiteX37" fmla="*/ 51880 w 399977"/>
                  <a:gd name="connsiteY37" fmla="*/ 486388 h 523927"/>
                  <a:gd name="connsiteX38" fmla="*/ 54150 w 399977"/>
                  <a:gd name="connsiteY38" fmla="*/ 488289 h 523927"/>
                  <a:gd name="connsiteX39" fmla="*/ 64817 w 399977"/>
                  <a:gd name="connsiteY39" fmla="*/ 497277 h 523927"/>
                  <a:gd name="connsiteX40" fmla="*/ 68638 w 399977"/>
                  <a:gd name="connsiteY40" fmla="*/ 499861 h 523927"/>
                  <a:gd name="connsiteX41" fmla="*/ 79933 w 399977"/>
                  <a:gd name="connsiteY41" fmla="*/ 506542 h 523927"/>
                  <a:gd name="connsiteX42" fmla="*/ 84307 w 399977"/>
                  <a:gd name="connsiteY42" fmla="*/ 508609 h 523927"/>
                  <a:gd name="connsiteX43" fmla="*/ 95916 w 399977"/>
                  <a:gd name="connsiteY43" fmla="*/ 513297 h 523927"/>
                  <a:gd name="connsiteX44" fmla="*/ 101157 w 399977"/>
                  <a:gd name="connsiteY44" fmla="*/ 514976 h 523927"/>
                  <a:gd name="connsiteX45" fmla="*/ 112489 w 399977"/>
                  <a:gd name="connsiteY45" fmla="*/ 518003 h 523927"/>
                  <a:gd name="connsiteX46" fmla="*/ 119096 w 399977"/>
                  <a:gd name="connsiteY46" fmla="*/ 519350 h 523927"/>
                  <a:gd name="connsiteX47" fmla="*/ 129395 w 399977"/>
                  <a:gd name="connsiteY47" fmla="*/ 521030 h 523927"/>
                  <a:gd name="connsiteX48" fmla="*/ 188417 w 399977"/>
                  <a:gd name="connsiteY48" fmla="*/ 523928 h 523927"/>
                  <a:gd name="connsiteX49" fmla="*/ 195098 w 399977"/>
                  <a:gd name="connsiteY49" fmla="*/ 523928 h 523927"/>
                  <a:gd name="connsiteX50" fmla="*/ 201779 w 399977"/>
                  <a:gd name="connsiteY50" fmla="*/ 523928 h 523927"/>
                  <a:gd name="connsiteX51" fmla="*/ 257940 w 399977"/>
                  <a:gd name="connsiteY51" fmla="*/ 521547 h 523927"/>
                  <a:gd name="connsiteX52" fmla="*/ 262721 w 399977"/>
                  <a:gd name="connsiteY52" fmla="*/ 520956 h 523927"/>
                  <a:gd name="connsiteX53" fmla="*/ 272151 w 399977"/>
                  <a:gd name="connsiteY53" fmla="*/ 519443 h 523927"/>
                  <a:gd name="connsiteX54" fmla="*/ 281656 w 399977"/>
                  <a:gd name="connsiteY54" fmla="*/ 517486 h 523927"/>
                  <a:gd name="connsiteX55" fmla="*/ 287747 w 399977"/>
                  <a:gd name="connsiteY55" fmla="*/ 515973 h 523927"/>
                  <a:gd name="connsiteX56" fmla="*/ 299079 w 399977"/>
                  <a:gd name="connsiteY56" fmla="*/ 512430 h 523927"/>
                  <a:gd name="connsiteX57" fmla="*/ 304210 w 399977"/>
                  <a:gd name="connsiteY57" fmla="*/ 510528 h 523927"/>
                  <a:gd name="connsiteX58" fmla="*/ 315265 w 399977"/>
                  <a:gd name="connsiteY58" fmla="*/ 505509 h 523927"/>
                  <a:gd name="connsiteX59" fmla="*/ 320506 w 399977"/>
                  <a:gd name="connsiteY59" fmla="*/ 502685 h 523927"/>
                  <a:gd name="connsiteX60" fmla="*/ 330565 w 399977"/>
                  <a:gd name="connsiteY60" fmla="*/ 496281 h 523927"/>
                  <a:gd name="connsiteX61" fmla="*/ 333351 w 399977"/>
                  <a:gd name="connsiteY61" fmla="*/ 494490 h 523927"/>
                  <a:gd name="connsiteX62" fmla="*/ 335252 w 399977"/>
                  <a:gd name="connsiteY62" fmla="*/ 492774 h 523927"/>
                  <a:gd name="connsiteX63" fmla="*/ 347654 w 399977"/>
                  <a:gd name="connsiteY63" fmla="*/ 481589 h 523927"/>
                  <a:gd name="connsiteX64" fmla="*/ 350958 w 399977"/>
                  <a:gd name="connsiteY64" fmla="*/ 477972 h 523927"/>
                  <a:gd name="connsiteX65" fmla="*/ 361017 w 399977"/>
                  <a:gd name="connsiteY65" fmla="*/ 465201 h 523927"/>
                  <a:gd name="connsiteX66" fmla="*/ 364247 w 399977"/>
                  <a:gd name="connsiteY66" fmla="*/ 460310 h 523927"/>
                  <a:gd name="connsiteX67" fmla="*/ 372441 w 399977"/>
                  <a:gd name="connsiteY67" fmla="*/ 445785 h 523927"/>
                  <a:gd name="connsiteX68" fmla="*/ 375468 w 399977"/>
                  <a:gd name="connsiteY68" fmla="*/ 439381 h 523927"/>
                  <a:gd name="connsiteX69" fmla="*/ 381909 w 399977"/>
                  <a:gd name="connsiteY69" fmla="*/ 423195 h 523927"/>
                  <a:gd name="connsiteX70" fmla="*/ 384622 w 399977"/>
                  <a:gd name="connsiteY70" fmla="*/ 415074 h 523927"/>
                  <a:gd name="connsiteX71" fmla="*/ 389476 w 399977"/>
                  <a:gd name="connsiteY71" fmla="*/ 397135 h 523927"/>
                  <a:gd name="connsiteX72" fmla="*/ 391672 w 399977"/>
                  <a:gd name="connsiteY72" fmla="*/ 387187 h 523927"/>
                  <a:gd name="connsiteX73" fmla="*/ 395087 w 399977"/>
                  <a:gd name="connsiteY73" fmla="*/ 367292 h 523927"/>
                  <a:gd name="connsiteX74" fmla="*/ 396526 w 399977"/>
                  <a:gd name="connsiteY74" fmla="*/ 355831 h 523927"/>
                  <a:gd name="connsiteX75" fmla="*/ 398556 w 399977"/>
                  <a:gd name="connsiteY75" fmla="*/ 333868 h 523927"/>
                  <a:gd name="connsiteX76" fmla="*/ 399184 w 399977"/>
                  <a:gd name="connsiteY76" fmla="*/ 320986 h 523927"/>
                  <a:gd name="connsiteX77" fmla="*/ 399738 w 399977"/>
                  <a:gd name="connsiteY77" fmla="*/ 301662 h 523927"/>
                  <a:gd name="connsiteX78" fmla="*/ 399977 w 399977"/>
                  <a:gd name="connsiteY78" fmla="*/ 292840 h 523927"/>
                  <a:gd name="connsiteX79" fmla="*/ 399977 w 399977"/>
                  <a:gd name="connsiteY79" fmla="*/ 0 h 523927"/>
                  <a:gd name="connsiteX80" fmla="*/ 298912 w 399977"/>
                  <a:gd name="connsiteY80" fmla="*/ 0 h 523927"/>
                  <a:gd name="connsiteX81" fmla="*/ 298912 w 399977"/>
                  <a:gd name="connsiteY81" fmla="*/ 292877 h 52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9977" h="523927">
                    <a:moveTo>
                      <a:pt x="390473" y="392724"/>
                    </a:moveTo>
                    <a:cubicBezTo>
                      <a:pt x="390473" y="392613"/>
                      <a:pt x="390510" y="392484"/>
                      <a:pt x="390547" y="392373"/>
                    </a:cubicBezTo>
                    <a:cubicBezTo>
                      <a:pt x="390510" y="392484"/>
                      <a:pt x="390473" y="392595"/>
                      <a:pt x="390473" y="392724"/>
                    </a:cubicBezTo>
                    <a:moveTo>
                      <a:pt x="383238" y="419375"/>
                    </a:moveTo>
                    <a:cubicBezTo>
                      <a:pt x="383275" y="419301"/>
                      <a:pt x="383275" y="419172"/>
                      <a:pt x="383312" y="419061"/>
                    </a:cubicBezTo>
                    <a:cubicBezTo>
                      <a:pt x="383275" y="419172"/>
                      <a:pt x="383275" y="419282"/>
                      <a:pt x="383238" y="419375"/>
                    </a:cubicBezTo>
                    <a:moveTo>
                      <a:pt x="298912" y="292877"/>
                    </a:moveTo>
                    <a:cubicBezTo>
                      <a:pt x="298912" y="358950"/>
                      <a:pt x="288614" y="394699"/>
                      <a:pt x="268165" y="413358"/>
                    </a:cubicBezTo>
                    <a:cubicBezTo>
                      <a:pt x="267814" y="413635"/>
                      <a:pt x="267408" y="413912"/>
                      <a:pt x="267058" y="414225"/>
                    </a:cubicBezTo>
                    <a:cubicBezTo>
                      <a:pt x="265156" y="415905"/>
                      <a:pt x="263164" y="417455"/>
                      <a:pt x="261096" y="418839"/>
                    </a:cubicBezTo>
                    <a:cubicBezTo>
                      <a:pt x="260266" y="419393"/>
                      <a:pt x="259343" y="419836"/>
                      <a:pt x="258513" y="420316"/>
                    </a:cubicBezTo>
                    <a:cubicBezTo>
                      <a:pt x="256759" y="421386"/>
                      <a:pt x="255006" y="422420"/>
                      <a:pt x="253179" y="423306"/>
                    </a:cubicBezTo>
                    <a:cubicBezTo>
                      <a:pt x="252145" y="423786"/>
                      <a:pt x="251038" y="424136"/>
                      <a:pt x="250004" y="424579"/>
                    </a:cubicBezTo>
                    <a:cubicBezTo>
                      <a:pt x="248140" y="425373"/>
                      <a:pt x="246313" y="426129"/>
                      <a:pt x="244357" y="426775"/>
                    </a:cubicBezTo>
                    <a:cubicBezTo>
                      <a:pt x="243637" y="427015"/>
                      <a:pt x="242844" y="427181"/>
                      <a:pt x="242087" y="427403"/>
                    </a:cubicBezTo>
                    <a:cubicBezTo>
                      <a:pt x="230386" y="430780"/>
                      <a:pt x="217024" y="432054"/>
                      <a:pt x="201798" y="432054"/>
                    </a:cubicBezTo>
                    <a:cubicBezTo>
                      <a:pt x="166510" y="432054"/>
                      <a:pt x="139656" y="427791"/>
                      <a:pt x="122953" y="406954"/>
                    </a:cubicBezTo>
                    <a:cubicBezTo>
                      <a:pt x="107081" y="387187"/>
                      <a:pt x="100363" y="353062"/>
                      <a:pt x="100363" y="292877"/>
                    </a:cubicBezTo>
                    <a:lnTo>
                      <a:pt x="100363" y="37"/>
                    </a:lnTo>
                    <a:lnTo>
                      <a:pt x="0" y="37"/>
                    </a:lnTo>
                    <a:lnTo>
                      <a:pt x="0" y="292877"/>
                    </a:lnTo>
                    <a:cubicBezTo>
                      <a:pt x="0" y="297565"/>
                      <a:pt x="240" y="301829"/>
                      <a:pt x="314" y="306369"/>
                    </a:cubicBezTo>
                    <a:cubicBezTo>
                      <a:pt x="388" y="310226"/>
                      <a:pt x="480" y="314120"/>
                      <a:pt x="590" y="317867"/>
                    </a:cubicBezTo>
                    <a:cubicBezTo>
                      <a:pt x="757" y="323071"/>
                      <a:pt x="941" y="328294"/>
                      <a:pt x="1273" y="333296"/>
                    </a:cubicBezTo>
                    <a:cubicBezTo>
                      <a:pt x="1680" y="340291"/>
                      <a:pt x="2196" y="347064"/>
                      <a:pt x="2824" y="353579"/>
                    </a:cubicBezTo>
                    <a:cubicBezTo>
                      <a:pt x="3230" y="357713"/>
                      <a:pt x="3747" y="361700"/>
                      <a:pt x="4208" y="365668"/>
                    </a:cubicBezTo>
                    <a:cubicBezTo>
                      <a:pt x="4762" y="370392"/>
                      <a:pt x="5444" y="374969"/>
                      <a:pt x="6164" y="379436"/>
                    </a:cubicBezTo>
                    <a:cubicBezTo>
                      <a:pt x="6884" y="383939"/>
                      <a:pt x="7641" y="388313"/>
                      <a:pt x="8471" y="392558"/>
                    </a:cubicBezTo>
                    <a:cubicBezTo>
                      <a:pt x="9468" y="397652"/>
                      <a:pt x="10538" y="402506"/>
                      <a:pt x="11701" y="407194"/>
                    </a:cubicBezTo>
                    <a:cubicBezTo>
                      <a:pt x="12328" y="409778"/>
                      <a:pt x="13012" y="412398"/>
                      <a:pt x="13694" y="414908"/>
                    </a:cubicBezTo>
                    <a:cubicBezTo>
                      <a:pt x="15374" y="420833"/>
                      <a:pt x="17164" y="426369"/>
                      <a:pt x="19065" y="431648"/>
                    </a:cubicBezTo>
                    <a:cubicBezTo>
                      <a:pt x="19822" y="433715"/>
                      <a:pt x="20578" y="435782"/>
                      <a:pt x="21372" y="437812"/>
                    </a:cubicBezTo>
                    <a:cubicBezTo>
                      <a:pt x="23476" y="443053"/>
                      <a:pt x="25709" y="448000"/>
                      <a:pt x="28053" y="452651"/>
                    </a:cubicBezTo>
                    <a:cubicBezTo>
                      <a:pt x="28884" y="454330"/>
                      <a:pt x="29806" y="455917"/>
                      <a:pt x="30711" y="457542"/>
                    </a:cubicBezTo>
                    <a:cubicBezTo>
                      <a:pt x="33221" y="462082"/>
                      <a:pt x="35842" y="466419"/>
                      <a:pt x="38628" y="470387"/>
                    </a:cubicBezTo>
                    <a:cubicBezTo>
                      <a:pt x="39625" y="471734"/>
                      <a:pt x="40659" y="473044"/>
                      <a:pt x="41655" y="474373"/>
                    </a:cubicBezTo>
                    <a:cubicBezTo>
                      <a:pt x="44590" y="478231"/>
                      <a:pt x="47653" y="481885"/>
                      <a:pt x="50846" y="485152"/>
                    </a:cubicBezTo>
                    <a:cubicBezTo>
                      <a:pt x="51197" y="485558"/>
                      <a:pt x="51529" y="485982"/>
                      <a:pt x="51880" y="486388"/>
                    </a:cubicBezTo>
                    <a:cubicBezTo>
                      <a:pt x="52599" y="487108"/>
                      <a:pt x="53430" y="487625"/>
                      <a:pt x="54150" y="488289"/>
                    </a:cubicBezTo>
                    <a:cubicBezTo>
                      <a:pt x="57619" y="491556"/>
                      <a:pt x="61108" y="494583"/>
                      <a:pt x="64817" y="497277"/>
                    </a:cubicBezTo>
                    <a:cubicBezTo>
                      <a:pt x="66091" y="498200"/>
                      <a:pt x="67364" y="498994"/>
                      <a:pt x="68638" y="499861"/>
                    </a:cubicBezTo>
                    <a:cubicBezTo>
                      <a:pt x="72292" y="502334"/>
                      <a:pt x="76038" y="504549"/>
                      <a:pt x="79933" y="506542"/>
                    </a:cubicBezTo>
                    <a:cubicBezTo>
                      <a:pt x="81372" y="507299"/>
                      <a:pt x="82830" y="507926"/>
                      <a:pt x="84307" y="508609"/>
                    </a:cubicBezTo>
                    <a:cubicBezTo>
                      <a:pt x="88127" y="510362"/>
                      <a:pt x="91948" y="511950"/>
                      <a:pt x="95916" y="513297"/>
                    </a:cubicBezTo>
                    <a:cubicBezTo>
                      <a:pt x="97632" y="513924"/>
                      <a:pt x="99385" y="514460"/>
                      <a:pt x="101157" y="514976"/>
                    </a:cubicBezTo>
                    <a:cubicBezTo>
                      <a:pt x="104904" y="516121"/>
                      <a:pt x="108668" y="517173"/>
                      <a:pt x="112489" y="518003"/>
                    </a:cubicBezTo>
                    <a:cubicBezTo>
                      <a:pt x="114685" y="518520"/>
                      <a:pt x="116863" y="518926"/>
                      <a:pt x="119096" y="519350"/>
                    </a:cubicBezTo>
                    <a:cubicBezTo>
                      <a:pt x="122474" y="519978"/>
                      <a:pt x="125943" y="520550"/>
                      <a:pt x="129395" y="521030"/>
                    </a:cubicBezTo>
                    <a:cubicBezTo>
                      <a:pt x="148570" y="523614"/>
                      <a:pt x="168540" y="523928"/>
                      <a:pt x="188417" y="523928"/>
                    </a:cubicBezTo>
                    <a:cubicBezTo>
                      <a:pt x="190650" y="523928"/>
                      <a:pt x="192865" y="523928"/>
                      <a:pt x="195098" y="523928"/>
                    </a:cubicBezTo>
                    <a:lnTo>
                      <a:pt x="201779" y="523928"/>
                    </a:lnTo>
                    <a:cubicBezTo>
                      <a:pt x="219238" y="523928"/>
                      <a:pt x="238525" y="523761"/>
                      <a:pt x="257940" y="521547"/>
                    </a:cubicBezTo>
                    <a:cubicBezTo>
                      <a:pt x="259527" y="521344"/>
                      <a:pt x="261115" y="521141"/>
                      <a:pt x="262721" y="520956"/>
                    </a:cubicBezTo>
                    <a:cubicBezTo>
                      <a:pt x="265858" y="520513"/>
                      <a:pt x="269014" y="520033"/>
                      <a:pt x="272151" y="519443"/>
                    </a:cubicBezTo>
                    <a:cubicBezTo>
                      <a:pt x="275326" y="518889"/>
                      <a:pt x="278519" y="518243"/>
                      <a:pt x="281656" y="517486"/>
                    </a:cubicBezTo>
                    <a:cubicBezTo>
                      <a:pt x="283686" y="517007"/>
                      <a:pt x="285717" y="516527"/>
                      <a:pt x="287747" y="515973"/>
                    </a:cubicBezTo>
                    <a:cubicBezTo>
                      <a:pt x="291567" y="514939"/>
                      <a:pt x="295351" y="513740"/>
                      <a:pt x="299079" y="512430"/>
                    </a:cubicBezTo>
                    <a:cubicBezTo>
                      <a:pt x="300795" y="511839"/>
                      <a:pt x="302493" y="511193"/>
                      <a:pt x="304210" y="510528"/>
                    </a:cubicBezTo>
                    <a:cubicBezTo>
                      <a:pt x="307956" y="509052"/>
                      <a:pt x="311647" y="507354"/>
                      <a:pt x="315265" y="505509"/>
                    </a:cubicBezTo>
                    <a:cubicBezTo>
                      <a:pt x="317055" y="504586"/>
                      <a:pt x="318808" y="503681"/>
                      <a:pt x="320506" y="502685"/>
                    </a:cubicBezTo>
                    <a:cubicBezTo>
                      <a:pt x="323920" y="500728"/>
                      <a:pt x="327261" y="498588"/>
                      <a:pt x="330565" y="496281"/>
                    </a:cubicBezTo>
                    <a:cubicBezTo>
                      <a:pt x="331488" y="495653"/>
                      <a:pt x="332428" y="495173"/>
                      <a:pt x="333351" y="494490"/>
                    </a:cubicBezTo>
                    <a:cubicBezTo>
                      <a:pt x="334034" y="494010"/>
                      <a:pt x="334588" y="493291"/>
                      <a:pt x="335252" y="492774"/>
                    </a:cubicBezTo>
                    <a:cubicBezTo>
                      <a:pt x="339516" y="489433"/>
                      <a:pt x="343687" y="485742"/>
                      <a:pt x="347654" y="481589"/>
                    </a:cubicBezTo>
                    <a:cubicBezTo>
                      <a:pt x="348762" y="480445"/>
                      <a:pt x="349851" y="479209"/>
                      <a:pt x="350958" y="477972"/>
                    </a:cubicBezTo>
                    <a:cubicBezTo>
                      <a:pt x="354465" y="474041"/>
                      <a:pt x="357842" y="469815"/>
                      <a:pt x="361017" y="465201"/>
                    </a:cubicBezTo>
                    <a:cubicBezTo>
                      <a:pt x="362124" y="463613"/>
                      <a:pt x="363213" y="461971"/>
                      <a:pt x="364247" y="460310"/>
                    </a:cubicBezTo>
                    <a:cubicBezTo>
                      <a:pt x="367107" y="455807"/>
                      <a:pt x="369857" y="450971"/>
                      <a:pt x="372441" y="445785"/>
                    </a:cubicBezTo>
                    <a:cubicBezTo>
                      <a:pt x="373475" y="443681"/>
                      <a:pt x="374508" y="441577"/>
                      <a:pt x="375468" y="439381"/>
                    </a:cubicBezTo>
                    <a:cubicBezTo>
                      <a:pt x="377775" y="434287"/>
                      <a:pt x="379916" y="428916"/>
                      <a:pt x="381909" y="423195"/>
                    </a:cubicBezTo>
                    <a:cubicBezTo>
                      <a:pt x="382869" y="420537"/>
                      <a:pt x="383773" y="417824"/>
                      <a:pt x="384622" y="415074"/>
                    </a:cubicBezTo>
                    <a:cubicBezTo>
                      <a:pt x="386375" y="409390"/>
                      <a:pt x="387999" y="403429"/>
                      <a:pt x="389476" y="397135"/>
                    </a:cubicBezTo>
                    <a:cubicBezTo>
                      <a:pt x="390232" y="393905"/>
                      <a:pt x="390953" y="390565"/>
                      <a:pt x="391672" y="387187"/>
                    </a:cubicBezTo>
                    <a:cubicBezTo>
                      <a:pt x="392945" y="380857"/>
                      <a:pt x="394090" y="374268"/>
                      <a:pt x="395087" y="367292"/>
                    </a:cubicBezTo>
                    <a:cubicBezTo>
                      <a:pt x="395603" y="363545"/>
                      <a:pt x="396046" y="359688"/>
                      <a:pt x="396526" y="355831"/>
                    </a:cubicBezTo>
                    <a:cubicBezTo>
                      <a:pt x="397320" y="348799"/>
                      <a:pt x="398039" y="341509"/>
                      <a:pt x="398556" y="333868"/>
                    </a:cubicBezTo>
                    <a:cubicBezTo>
                      <a:pt x="398833" y="329697"/>
                      <a:pt x="399036" y="325323"/>
                      <a:pt x="399184" y="320986"/>
                    </a:cubicBezTo>
                    <a:cubicBezTo>
                      <a:pt x="399460" y="314748"/>
                      <a:pt x="399664" y="308251"/>
                      <a:pt x="399738" y="301662"/>
                    </a:cubicBezTo>
                    <a:cubicBezTo>
                      <a:pt x="399775" y="298636"/>
                      <a:pt x="399977" y="295886"/>
                      <a:pt x="399977" y="292840"/>
                    </a:cubicBezTo>
                    <a:lnTo>
                      <a:pt x="399977" y="0"/>
                    </a:lnTo>
                    <a:lnTo>
                      <a:pt x="298912" y="0"/>
                    </a:lnTo>
                    <a:lnTo>
                      <a:pt x="298912" y="29287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3" name="Freeform: Shape 155">
                <a:extLst>
                  <a:ext uri="{FF2B5EF4-FFF2-40B4-BE49-F238E27FC236}">
                    <a16:creationId xmlns:a16="http://schemas.microsoft.com/office/drawing/2014/main" id="{DD178EB4-9D35-0CB5-CC47-E65FF9257589}"/>
                  </a:ext>
                </a:extLst>
              </p:cNvPr>
              <p:cNvSpPr/>
              <p:nvPr/>
            </p:nvSpPr>
            <p:spPr>
              <a:xfrm>
                <a:off x="4213991" y="4219892"/>
                <a:ext cx="387833" cy="520365"/>
              </a:xfrm>
              <a:custGeom>
                <a:avLst/>
                <a:gdLst>
                  <a:gd name="connsiteX0" fmla="*/ 288393 w 387833"/>
                  <a:gd name="connsiteY0" fmla="*/ 8877 h 520365"/>
                  <a:gd name="connsiteX1" fmla="*/ 287987 w 387833"/>
                  <a:gd name="connsiteY1" fmla="*/ 8711 h 520365"/>
                  <a:gd name="connsiteX2" fmla="*/ 288393 w 387833"/>
                  <a:gd name="connsiteY2" fmla="*/ 8877 h 520365"/>
                  <a:gd name="connsiteX3" fmla="*/ 251038 w 387833"/>
                  <a:gd name="connsiteY3" fmla="*/ 228798 h 520365"/>
                  <a:gd name="connsiteX4" fmla="*/ 249728 w 387833"/>
                  <a:gd name="connsiteY4" fmla="*/ 229389 h 520365"/>
                  <a:gd name="connsiteX5" fmla="*/ 251038 w 387833"/>
                  <a:gd name="connsiteY5" fmla="*/ 228798 h 520365"/>
                  <a:gd name="connsiteX6" fmla="*/ 258236 w 387833"/>
                  <a:gd name="connsiteY6" fmla="*/ 222394 h 520365"/>
                  <a:gd name="connsiteX7" fmla="*/ 257442 w 387833"/>
                  <a:gd name="connsiteY7" fmla="*/ 223114 h 520365"/>
                  <a:gd name="connsiteX8" fmla="*/ 258236 w 387833"/>
                  <a:gd name="connsiteY8" fmla="*/ 222394 h 520365"/>
                  <a:gd name="connsiteX9" fmla="*/ 244080 w 387833"/>
                  <a:gd name="connsiteY9" fmla="*/ 93129 h 520365"/>
                  <a:gd name="connsiteX10" fmla="*/ 251112 w 387833"/>
                  <a:gd name="connsiteY10" fmla="*/ 97392 h 520365"/>
                  <a:gd name="connsiteX11" fmla="*/ 253658 w 387833"/>
                  <a:gd name="connsiteY11" fmla="*/ 99773 h 520365"/>
                  <a:gd name="connsiteX12" fmla="*/ 258070 w 387833"/>
                  <a:gd name="connsiteY12" fmla="*/ 104590 h 520365"/>
                  <a:gd name="connsiteX13" fmla="*/ 260930 w 387833"/>
                  <a:gd name="connsiteY13" fmla="*/ 109278 h 520365"/>
                  <a:gd name="connsiteX14" fmla="*/ 263588 w 387833"/>
                  <a:gd name="connsiteY14" fmla="*/ 114371 h 520365"/>
                  <a:gd name="connsiteX15" fmla="*/ 265968 w 387833"/>
                  <a:gd name="connsiteY15" fmla="*/ 121329 h 520365"/>
                  <a:gd name="connsiteX16" fmla="*/ 267722 w 387833"/>
                  <a:gd name="connsiteY16" fmla="*/ 127291 h 520365"/>
                  <a:gd name="connsiteX17" fmla="*/ 268959 w 387833"/>
                  <a:gd name="connsiteY17" fmla="*/ 134802 h 520365"/>
                  <a:gd name="connsiteX18" fmla="*/ 270232 w 387833"/>
                  <a:gd name="connsiteY18" fmla="*/ 143790 h 520365"/>
                  <a:gd name="connsiteX19" fmla="*/ 270306 w 387833"/>
                  <a:gd name="connsiteY19" fmla="*/ 145267 h 520365"/>
                  <a:gd name="connsiteX20" fmla="*/ 270989 w 387833"/>
                  <a:gd name="connsiteY20" fmla="*/ 162135 h 520365"/>
                  <a:gd name="connsiteX21" fmla="*/ 219589 w 387833"/>
                  <a:gd name="connsiteY21" fmla="*/ 235203 h 520365"/>
                  <a:gd name="connsiteX22" fmla="*/ 101009 w 387833"/>
                  <a:gd name="connsiteY22" fmla="*/ 235203 h 520365"/>
                  <a:gd name="connsiteX23" fmla="*/ 101009 w 387833"/>
                  <a:gd name="connsiteY23" fmla="*/ 88312 h 520365"/>
                  <a:gd name="connsiteX24" fmla="*/ 219626 w 387833"/>
                  <a:gd name="connsiteY24" fmla="*/ 88312 h 520365"/>
                  <a:gd name="connsiteX25" fmla="*/ 242659 w 387833"/>
                  <a:gd name="connsiteY25" fmla="*/ 92372 h 520365"/>
                  <a:gd name="connsiteX26" fmla="*/ 244080 w 387833"/>
                  <a:gd name="connsiteY26" fmla="*/ 93129 h 520365"/>
                  <a:gd name="connsiteX27" fmla="*/ 100290 w 387833"/>
                  <a:gd name="connsiteY27" fmla="*/ 313603 h 520365"/>
                  <a:gd name="connsiteX28" fmla="*/ 188029 w 387833"/>
                  <a:gd name="connsiteY28" fmla="*/ 323422 h 520365"/>
                  <a:gd name="connsiteX29" fmla="*/ 274551 w 387833"/>
                  <a:gd name="connsiteY29" fmla="*/ 520273 h 520365"/>
                  <a:gd name="connsiteX30" fmla="*/ 274588 w 387833"/>
                  <a:gd name="connsiteY30" fmla="*/ 520347 h 520365"/>
                  <a:gd name="connsiteX31" fmla="*/ 387833 w 387833"/>
                  <a:gd name="connsiteY31" fmla="*/ 520347 h 520365"/>
                  <a:gd name="connsiteX32" fmla="*/ 288393 w 387833"/>
                  <a:gd name="connsiteY32" fmla="*/ 315652 h 520365"/>
                  <a:gd name="connsiteX33" fmla="*/ 289260 w 387833"/>
                  <a:gd name="connsiteY33" fmla="*/ 315375 h 520365"/>
                  <a:gd name="connsiteX34" fmla="*/ 341730 w 387833"/>
                  <a:gd name="connsiteY34" fmla="*/ 283003 h 520365"/>
                  <a:gd name="connsiteX35" fmla="*/ 346750 w 387833"/>
                  <a:gd name="connsiteY35" fmla="*/ 275843 h 520365"/>
                  <a:gd name="connsiteX36" fmla="*/ 347470 w 387833"/>
                  <a:gd name="connsiteY36" fmla="*/ 274772 h 520365"/>
                  <a:gd name="connsiteX37" fmla="*/ 352010 w 387833"/>
                  <a:gd name="connsiteY37" fmla="*/ 266818 h 520365"/>
                  <a:gd name="connsiteX38" fmla="*/ 353598 w 387833"/>
                  <a:gd name="connsiteY38" fmla="*/ 263828 h 520365"/>
                  <a:gd name="connsiteX39" fmla="*/ 357252 w 387833"/>
                  <a:gd name="connsiteY39" fmla="*/ 255467 h 520365"/>
                  <a:gd name="connsiteX40" fmla="*/ 358931 w 387833"/>
                  <a:gd name="connsiteY40" fmla="*/ 251296 h 520365"/>
                  <a:gd name="connsiteX41" fmla="*/ 361995 w 387833"/>
                  <a:gd name="connsiteY41" fmla="*/ 242068 h 520365"/>
                  <a:gd name="connsiteX42" fmla="*/ 363434 w 387833"/>
                  <a:gd name="connsiteY42" fmla="*/ 237288 h 520365"/>
                  <a:gd name="connsiteX43" fmla="*/ 366055 w 387833"/>
                  <a:gd name="connsiteY43" fmla="*/ 226196 h 520365"/>
                  <a:gd name="connsiteX44" fmla="*/ 366978 w 387833"/>
                  <a:gd name="connsiteY44" fmla="*/ 221748 h 520365"/>
                  <a:gd name="connsiteX45" fmla="*/ 369285 w 387833"/>
                  <a:gd name="connsiteY45" fmla="*/ 207039 h 520365"/>
                  <a:gd name="connsiteX46" fmla="*/ 369636 w 387833"/>
                  <a:gd name="connsiteY46" fmla="*/ 204621 h 520365"/>
                  <a:gd name="connsiteX47" fmla="*/ 372054 w 387833"/>
                  <a:gd name="connsiteY47" fmla="*/ 162135 h 520365"/>
                  <a:gd name="connsiteX48" fmla="*/ 369156 w 387833"/>
                  <a:gd name="connsiteY48" fmla="*/ 119502 h 520365"/>
                  <a:gd name="connsiteX49" fmla="*/ 369119 w 387833"/>
                  <a:gd name="connsiteY49" fmla="*/ 119096 h 520365"/>
                  <a:gd name="connsiteX50" fmla="*/ 365889 w 387833"/>
                  <a:gd name="connsiteY50" fmla="*/ 101600 h 520365"/>
                  <a:gd name="connsiteX51" fmla="*/ 364579 w 387833"/>
                  <a:gd name="connsiteY51" fmla="*/ 96635 h 520365"/>
                  <a:gd name="connsiteX52" fmla="*/ 361349 w 387833"/>
                  <a:gd name="connsiteY52" fmla="*/ 85100 h 520365"/>
                  <a:gd name="connsiteX53" fmla="*/ 359245 w 387833"/>
                  <a:gd name="connsiteY53" fmla="*/ 79527 h 520365"/>
                  <a:gd name="connsiteX54" fmla="*/ 355554 w 387833"/>
                  <a:gd name="connsiteY54" fmla="*/ 69985 h 520365"/>
                  <a:gd name="connsiteX55" fmla="*/ 353413 w 387833"/>
                  <a:gd name="connsiteY55" fmla="*/ 65814 h 520365"/>
                  <a:gd name="connsiteX56" fmla="*/ 348448 w 387833"/>
                  <a:gd name="connsiteY56" fmla="*/ 56346 h 520365"/>
                  <a:gd name="connsiteX57" fmla="*/ 347728 w 387833"/>
                  <a:gd name="connsiteY57" fmla="*/ 55275 h 520365"/>
                  <a:gd name="connsiteX58" fmla="*/ 331340 w 387833"/>
                  <a:gd name="connsiteY58" fmla="*/ 34383 h 520365"/>
                  <a:gd name="connsiteX59" fmla="*/ 329660 w 387833"/>
                  <a:gd name="connsiteY59" fmla="*/ 33110 h 520365"/>
                  <a:gd name="connsiteX60" fmla="*/ 314268 w 387833"/>
                  <a:gd name="connsiteY60" fmla="*/ 21224 h 520365"/>
                  <a:gd name="connsiteX61" fmla="*/ 310411 w 387833"/>
                  <a:gd name="connsiteY61" fmla="*/ 18677 h 520365"/>
                  <a:gd name="connsiteX62" fmla="*/ 291549 w 387833"/>
                  <a:gd name="connsiteY62" fmla="*/ 10040 h 520365"/>
                  <a:gd name="connsiteX63" fmla="*/ 286307 w 387833"/>
                  <a:gd name="connsiteY63" fmla="*/ 8084 h 520365"/>
                  <a:gd name="connsiteX64" fmla="*/ 264160 w 387833"/>
                  <a:gd name="connsiteY64" fmla="*/ 2916 h 520365"/>
                  <a:gd name="connsiteX65" fmla="*/ 258863 w 387833"/>
                  <a:gd name="connsiteY65" fmla="*/ 1993 h 520365"/>
                  <a:gd name="connsiteX66" fmla="*/ 231733 w 387833"/>
                  <a:gd name="connsiteY66" fmla="*/ 203 h 520365"/>
                  <a:gd name="connsiteX67" fmla="*/ 228909 w 387833"/>
                  <a:gd name="connsiteY67" fmla="*/ 0 h 520365"/>
                  <a:gd name="connsiteX68" fmla="*/ 0 w 387833"/>
                  <a:gd name="connsiteY68" fmla="*/ 0 h 520365"/>
                  <a:gd name="connsiteX69" fmla="*/ 0 w 387833"/>
                  <a:gd name="connsiteY69" fmla="*/ 520365 h 520365"/>
                  <a:gd name="connsiteX70" fmla="*/ 100326 w 387833"/>
                  <a:gd name="connsiteY70" fmla="*/ 520365 h 520365"/>
                  <a:gd name="connsiteX71" fmla="*/ 100326 w 387833"/>
                  <a:gd name="connsiteY71" fmla="*/ 313603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87833" h="520365">
                    <a:moveTo>
                      <a:pt x="288393" y="8877"/>
                    </a:moveTo>
                    <a:cubicBezTo>
                      <a:pt x="288282" y="8804"/>
                      <a:pt x="288153" y="8767"/>
                      <a:pt x="287987" y="8711"/>
                    </a:cubicBezTo>
                    <a:cubicBezTo>
                      <a:pt x="288153" y="8767"/>
                      <a:pt x="288263" y="8804"/>
                      <a:pt x="288393" y="8877"/>
                    </a:cubicBezTo>
                    <a:moveTo>
                      <a:pt x="251038" y="228798"/>
                    </a:moveTo>
                    <a:cubicBezTo>
                      <a:pt x="250632" y="229038"/>
                      <a:pt x="250115" y="229149"/>
                      <a:pt x="249728" y="229389"/>
                    </a:cubicBezTo>
                    <a:cubicBezTo>
                      <a:pt x="250134" y="229167"/>
                      <a:pt x="250650" y="229038"/>
                      <a:pt x="251038" y="228798"/>
                    </a:cubicBezTo>
                    <a:moveTo>
                      <a:pt x="258236" y="222394"/>
                    </a:moveTo>
                    <a:cubicBezTo>
                      <a:pt x="257996" y="222671"/>
                      <a:pt x="257719" y="222837"/>
                      <a:pt x="257442" y="223114"/>
                    </a:cubicBezTo>
                    <a:cubicBezTo>
                      <a:pt x="257719" y="222837"/>
                      <a:pt x="257996" y="222671"/>
                      <a:pt x="258236" y="222394"/>
                    </a:cubicBezTo>
                    <a:moveTo>
                      <a:pt x="244080" y="93129"/>
                    </a:moveTo>
                    <a:cubicBezTo>
                      <a:pt x="246627" y="94328"/>
                      <a:pt x="248971" y="95713"/>
                      <a:pt x="251112" y="97392"/>
                    </a:cubicBezTo>
                    <a:cubicBezTo>
                      <a:pt x="252035" y="98112"/>
                      <a:pt x="252828" y="98979"/>
                      <a:pt x="253658" y="99773"/>
                    </a:cubicBezTo>
                    <a:cubicBezTo>
                      <a:pt x="255209" y="101249"/>
                      <a:pt x="256722" y="102800"/>
                      <a:pt x="258070" y="104590"/>
                    </a:cubicBezTo>
                    <a:cubicBezTo>
                      <a:pt x="259103" y="105974"/>
                      <a:pt x="260026" y="107653"/>
                      <a:pt x="260930" y="109278"/>
                    </a:cubicBezTo>
                    <a:cubicBezTo>
                      <a:pt x="261834" y="110902"/>
                      <a:pt x="262794" y="112507"/>
                      <a:pt x="263588" y="114371"/>
                    </a:cubicBezTo>
                    <a:cubicBezTo>
                      <a:pt x="264511" y="116439"/>
                      <a:pt x="265212" y="118912"/>
                      <a:pt x="265968" y="121329"/>
                    </a:cubicBezTo>
                    <a:cubicBezTo>
                      <a:pt x="266559" y="123286"/>
                      <a:pt x="267242" y="125150"/>
                      <a:pt x="267722" y="127291"/>
                    </a:cubicBezTo>
                    <a:cubicBezTo>
                      <a:pt x="268239" y="129598"/>
                      <a:pt x="268553" y="132311"/>
                      <a:pt x="268959" y="134802"/>
                    </a:cubicBezTo>
                    <a:cubicBezTo>
                      <a:pt x="269401" y="137737"/>
                      <a:pt x="269955" y="140524"/>
                      <a:pt x="270232" y="143790"/>
                    </a:cubicBezTo>
                    <a:cubicBezTo>
                      <a:pt x="270269" y="144233"/>
                      <a:pt x="270269" y="144787"/>
                      <a:pt x="270306" y="145267"/>
                    </a:cubicBezTo>
                    <a:cubicBezTo>
                      <a:pt x="270712" y="150508"/>
                      <a:pt x="270989" y="156082"/>
                      <a:pt x="270989" y="162135"/>
                    </a:cubicBezTo>
                    <a:cubicBezTo>
                      <a:pt x="270989" y="224277"/>
                      <a:pt x="254397" y="235203"/>
                      <a:pt x="219589" y="235203"/>
                    </a:cubicBezTo>
                    <a:lnTo>
                      <a:pt x="101009" y="235203"/>
                    </a:lnTo>
                    <a:lnTo>
                      <a:pt x="101009" y="88312"/>
                    </a:lnTo>
                    <a:lnTo>
                      <a:pt x="219626" y="88312"/>
                    </a:lnTo>
                    <a:cubicBezTo>
                      <a:pt x="228577" y="88312"/>
                      <a:pt x="236218" y="89622"/>
                      <a:pt x="242659" y="92372"/>
                    </a:cubicBezTo>
                    <a:cubicBezTo>
                      <a:pt x="243120" y="92575"/>
                      <a:pt x="243600" y="92889"/>
                      <a:pt x="244080" y="93129"/>
                    </a:cubicBezTo>
                    <a:moveTo>
                      <a:pt x="100290" y="313603"/>
                    </a:moveTo>
                    <a:lnTo>
                      <a:pt x="188029" y="323422"/>
                    </a:lnTo>
                    <a:lnTo>
                      <a:pt x="274551" y="520273"/>
                    </a:lnTo>
                    <a:lnTo>
                      <a:pt x="274588" y="520347"/>
                    </a:lnTo>
                    <a:lnTo>
                      <a:pt x="387833" y="520347"/>
                    </a:lnTo>
                    <a:lnTo>
                      <a:pt x="288393" y="315652"/>
                    </a:lnTo>
                    <a:lnTo>
                      <a:pt x="289260" y="315375"/>
                    </a:lnTo>
                    <a:cubicBezTo>
                      <a:pt x="304210" y="310687"/>
                      <a:pt x="324732" y="304246"/>
                      <a:pt x="341730" y="283003"/>
                    </a:cubicBezTo>
                    <a:cubicBezTo>
                      <a:pt x="343520" y="280770"/>
                      <a:pt x="345108" y="278316"/>
                      <a:pt x="346750" y="275843"/>
                    </a:cubicBezTo>
                    <a:cubicBezTo>
                      <a:pt x="346990" y="275492"/>
                      <a:pt x="347230" y="275160"/>
                      <a:pt x="347470" y="274772"/>
                    </a:cubicBezTo>
                    <a:cubicBezTo>
                      <a:pt x="349094" y="272262"/>
                      <a:pt x="350571" y="269568"/>
                      <a:pt x="352010" y="266818"/>
                    </a:cubicBezTo>
                    <a:cubicBezTo>
                      <a:pt x="352564" y="265821"/>
                      <a:pt x="353081" y="264861"/>
                      <a:pt x="353598" y="263828"/>
                    </a:cubicBezTo>
                    <a:cubicBezTo>
                      <a:pt x="354908" y="261170"/>
                      <a:pt x="356107" y="258346"/>
                      <a:pt x="357252" y="255467"/>
                    </a:cubicBezTo>
                    <a:cubicBezTo>
                      <a:pt x="357842" y="254120"/>
                      <a:pt x="358396" y="252754"/>
                      <a:pt x="358931" y="251296"/>
                    </a:cubicBezTo>
                    <a:cubicBezTo>
                      <a:pt x="360039" y="248362"/>
                      <a:pt x="361035" y="245206"/>
                      <a:pt x="361995" y="242068"/>
                    </a:cubicBezTo>
                    <a:cubicBezTo>
                      <a:pt x="362475" y="240481"/>
                      <a:pt x="362991" y="238931"/>
                      <a:pt x="363434" y="237288"/>
                    </a:cubicBezTo>
                    <a:cubicBezTo>
                      <a:pt x="364394" y="233708"/>
                      <a:pt x="365262" y="229961"/>
                      <a:pt x="366055" y="226196"/>
                    </a:cubicBezTo>
                    <a:cubicBezTo>
                      <a:pt x="366332" y="224720"/>
                      <a:pt x="366683" y="223299"/>
                      <a:pt x="366978" y="221748"/>
                    </a:cubicBezTo>
                    <a:cubicBezTo>
                      <a:pt x="367901" y="217060"/>
                      <a:pt x="368658" y="212114"/>
                      <a:pt x="369285" y="207039"/>
                    </a:cubicBezTo>
                    <a:cubicBezTo>
                      <a:pt x="369396" y="206208"/>
                      <a:pt x="369525" y="205452"/>
                      <a:pt x="369636" y="204621"/>
                    </a:cubicBezTo>
                    <a:cubicBezTo>
                      <a:pt x="371186" y="191573"/>
                      <a:pt x="372054" y="177454"/>
                      <a:pt x="372054" y="162135"/>
                    </a:cubicBezTo>
                    <a:cubicBezTo>
                      <a:pt x="372054" y="146854"/>
                      <a:pt x="371057" y="132661"/>
                      <a:pt x="369156" y="119502"/>
                    </a:cubicBezTo>
                    <a:cubicBezTo>
                      <a:pt x="369156" y="119391"/>
                      <a:pt x="369119" y="119262"/>
                      <a:pt x="369119" y="119096"/>
                    </a:cubicBezTo>
                    <a:cubicBezTo>
                      <a:pt x="368252" y="113043"/>
                      <a:pt x="367163" y="107211"/>
                      <a:pt x="365889" y="101600"/>
                    </a:cubicBezTo>
                    <a:cubicBezTo>
                      <a:pt x="365483" y="99884"/>
                      <a:pt x="364966" y="98296"/>
                      <a:pt x="364579" y="96635"/>
                    </a:cubicBezTo>
                    <a:cubicBezTo>
                      <a:pt x="363582" y="92704"/>
                      <a:pt x="362549" y="88792"/>
                      <a:pt x="361349" y="85100"/>
                    </a:cubicBezTo>
                    <a:cubicBezTo>
                      <a:pt x="360721" y="83144"/>
                      <a:pt x="359965" y="81409"/>
                      <a:pt x="359245" y="79527"/>
                    </a:cubicBezTo>
                    <a:cubicBezTo>
                      <a:pt x="358045" y="76260"/>
                      <a:pt x="356901" y="73012"/>
                      <a:pt x="355554" y="69985"/>
                    </a:cubicBezTo>
                    <a:cubicBezTo>
                      <a:pt x="354871" y="68508"/>
                      <a:pt x="354114" y="67235"/>
                      <a:pt x="353413" y="65814"/>
                    </a:cubicBezTo>
                    <a:cubicBezTo>
                      <a:pt x="351826" y="62584"/>
                      <a:pt x="350239" y="59336"/>
                      <a:pt x="348448" y="56346"/>
                    </a:cubicBezTo>
                    <a:cubicBezTo>
                      <a:pt x="348208" y="55940"/>
                      <a:pt x="347932" y="55626"/>
                      <a:pt x="347728" y="55275"/>
                    </a:cubicBezTo>
                    <a:cubicBezTo>
                      <a:pt x="342912" y="47487"/>
                      <a:pt x="337541" y="40474"/>
                      <a:pt x="331340" y="34383"/>
                    </a:cubicBezTo>
                    <a:cubicBezTo>
                      <a:pt x="330823" y="33904"/>
                      <a:pt x="330195" y="33590"/>
                      <a:pt x="329660" y="33110"/>
                    </a:cubicBezTo>
                    <a:cubicBezTo>
                      <a:pt x="324880" y="28607"/>
                      <a:pt x="319712" y="24713"/>
                      <a:pt x="314268" y="21224"/>
                    </a:cubicBezTo>
                    <a:cubicBezTo>
                      <a:pt x="312995" y="20394"/>
                      <a:pt x="311758" y="19434"/>
                      <a:pt x="310411" y="18677"/>
                    </a:cubicBezTo>
                    <a:cubicBezTo>
                      <a:pt x="304486" y="15208"/>
                      <a:pt x="298156" y="12476"/>
                      <a:pt x="291549" y="10040"/>
                    </a:cubicBezTo>
                    <a:cubicBezTo>
                      <a:pt x="289795" y="9412"/>
                      <a:pt x="288134" y="8656"/>
                      <a:pt x="286307" y="8084"/>
                    </a:cubicBezTo>
                    <a:cubicBezTo>
                      <a:pt x="279276" y="5814"/>
                      <a:pt x="271819" y="4190"/>
                      <a:pt x="264160" y="2916"/>
                    </a:cubicBezTo>
                    <a:cubicBezTo>
                      <a:pt x="262370" y="2639"/>
                      <a:pt x="260690" y="2233"/>
                      <a:pt x="258863" y="1993"/>
                    </a:cubicBezTo>
                    <a:cubicBezTo>
                      <a:pt x="250152" y="849"/>
                      <a:pt x="241090" y="277"/>
                      <a:pt x="231733" y="203"/>
                    </a:cubicBezTo>
                    <a:cubicBezTo>
                      <a:pt x="230736" y="166"/>
                      <a:pt x="229906" y="0"/>
                      <a:pt x="228909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6" y="520365"/>
                    </a:lnTo>
                    <a:lnTo>
                      <a:pt x="100326" y="31360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4" name="Freeform: Shape 156">
                <a:extLst>
                  <a:ext uri="{FF2B5EF4-FFF2-40B4-BE49-F238E27FC236}">
                    <a16:creationId xmlns:a16="http://schemas.microsoft.com/office/drawing/2014/main" id="{A89F80B5-97A6-6B64-3BB3-8BAF48D1297E}"/>
                  </a:ext>
                </a:extLst>
              </p:cNvPr>
              <p:cNvSpPr/>
              <p:nvPr/>
            </p:nvSpPr>
            <p:spPr>
              <a:xfrm>
                <a:off x="4979802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5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94" y="2104"/>
                      <a:pt x="7475" y="3304"/>
                    </a:cubicBezTo>
                    <a:cubicBezTo>
                      <a:pt x="5131" y="2159"/>
                      <a:pt x="2584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5" name="Freeform: Shape 157">
                <a:extLst>
                  <a:ext uri="{FF2B5EF4-FFF2-40B4-BE49-F238E27FC236}">
                    <a16:creationId xmlns:a16="http://schemas.microsoft.com/office/drawing/2014/main" id="{A537D7E7-2A9B-D16E-7D76-80E86FB8117E}"/>
                  </a:ext>
                </a:extLst>
              </p:cNvPr>
              <p:cNvSpPr/>
              <p:nvPr/>
            </p:nvSpPr>
            <p:spPr>
              <a:xfrm>
                <a:off x="5008594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0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7" y="1200"/>
                      <a:pt x="3027" y="2547"/>
                      <a:pt x="4540" y="3820"/>
                    </a:cubicBezTo>
                    <a:cubicBezTo>
                      <a:pt x="3064" y="2547"/>
                      <a:pt x="1587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6" name="Freeform: Shape 158">
                <a:extLst>
                  <a:ext uri="{FF2B5EF4-FFF2-40B4-BE49-F238E27FC236}">
                    <a16:creationId xmlns:a16="http://schemas.microsoft.com/office/drawing/2014/main" id="{0ED20130-2485-EB79-D291-00518C8076DF}"/>
                  </a:ext>
                </a:extLst>
              </p:cNvPr>
              <p:cNvSpPr/>
              <p:nvPr/>
            </p:nvSpPr>
            <p:spPr>
              <a:xfrm>
                <a:off x="4658041" y="4216422"/>
                <a:ext cx="420758" cy="526751"/>
              </a:xfrm>
              <a:custGeom>
                <a:avLst/>
                <a:gdLst>
                  <a:gd name="connsiteX0" fmla="*/ 12181 w 420758"/>
                  <a:gd name="connsiteY0" fmla="*/ 139435 h 526751"/>
                  <a:gd name="connsiteX1" fmla="*/ 15558 w 420758"/>
                  <a:gd name="connsiteY1" fmla="*/ 124947 h 526751"/>
                  <a:gd name="connsiteX2" fmla="*/ 12181 w 420758"/>
                  <a:gd name="connsiteY2" fmla="*/ 139435 h 526751"/>
                  <a:gd name="connsiteX3" fmla="*/ 6662 w 420758"/>
                  <a:gd name="connsiteY3" fmla="*/ 169592 h 526751"/>
                  <a:gd name="connsiteX4" fmla="*/ 8895 w 420758"/>
                  <a:gd name="connsiteY4" fmla="*/ 154550 h 526751"/>
                  <a:gd name="connsiteX5" fmla="*/ 6662 w 420758"/>
                  <a:gd name="connsiteY5" fmla="*/ 169592 h 526751"/>
                  <a:gd name="connsiteX6" fmla="*/ 3193 w 420758"/>
                  <a:gd name="connsiteY6" fmla="*/ 199029 h 526751"/>
                  <a:gd name="connsiteX7" fmla="*/ 4023 w 420758"/>
                  <a:gd name="connsiteY7" fmla="*/ 188601 h 526751"/>
                  <a:gd name="connsiteX8" fmla="*/ 3193 w 420758"/>
                  <a:gd name="connsiteY8" fmla="*/ 199029 h 526751"/>
                  <a:gd name="connsiteX9" fmla="*/ 20098 w 420758"/>
                  <a:gd name="connsiteY9" fmla="*/ 110773 h 526751"/>
                  <a:gd name="connsiteX10" fmla="*/ 23956 w 420758"/>
                  <a:gd name="connsiteY10" fmla="*/ 99404 h 526751"/>
                  <a:gd name="connsiteX11" fmla="*/ 20098 w 420758"/>
                  <a:gd name="connsiteY11" fmla="*/ 110773 h 526751"/>
                  <a:gd name="connsiteX12" fmla="*/ 34107 w 420758"/>
                  <a:gd name="connsiteY12" fmla="*/ 77423 h 526751"/>
                  <a:gd name="connsiteX13" fmla="*/ 30877 w 420758"/>
                  <a:gd name="connsiteY13" fmla="*/ 84178 h 526751"/>
                  <a:gd name="connsiteX14" fmla="*/ 34107 w 420758"/>
                  <a:gd name="connsiteY14" fmla="*/ 77423 h 526751"/>
                  <a:gd name="connsiteX15" fmla="*/ 45992 w 420758"/>
                  <a:gd name="connsiteY15" fmla="*/ 58653 h 526751"/>
                  <a:gd name="connsiteX16" fmla="*/ 45752 w 420758"/>
                  <a:gd name="connsiteY16" fmla="*/ 59004 h 526751"/>
                  <a:gd name="connsiteX17" fmla="*/ 45992 w 420758"/>
                  <a:gd name="connsiteY17" fmla="*/ 58653 h 526751"/>
                  <a:gd name="connsiteX18" fmla="*/ 121421 w 420758"/>
                  <a:gd name="connsiteY18" fmla="*/ 518797 h 526751"/>
                  <a:gd name="connsiteX19" fmla="*/ 119797 w 420758"/>
                  <a:gd name="connsiteY19" fmla="*/ 518354 h 526751"/>
                  <a:gd name="connsiteX20" fmla="*/ 121421 w 420758"/>
                  <a:gd name="connsiteY20" fmla="*/ 518797 h 526751"/>
                  <a:gd name="connsiteX21" fmla="*/ 86373 w 420758"/>
                  <a:gd name="connsiteY21" fmla="*/ 506357 h 526751"/>
                  <a:gd name="connsiteX22" fmla="*/ 84787 w 420758"/>
                  <a:gd name="connsiteY22" fmla="*/ 505398 h 526751"/>
                  <a:gd name="connsiteX23" fmla="*/ 86373 w 420758"/>
                  <a:gd name="connsiteY23" fmla="*/ 506357 h 526751"/>
                  <a:gd name="connsiteX24" fmla="*/ 103353 w 420758"/>
                  <a:gd name="connsiteY24" fmla="*/ 513555 h 526751"/>
                  <a:gd name="connsiteX25" fmla="*/ 99662 w 420758"/>
                  <a:gd name="connsiteY25" fmla="*/ 512042 h 526751"/>
                  <a:gd name="connsiteX26" fmla="*/ 103353 w 420758"/>
                  <a:gd name="connsiteY26" fmla="*/ 513555 h 526751"/>
                  <a:gd name="connsiteX27" fmla="*/ 291106 w 420758"/>
                  <a:gd name="connsiteY27" fmla="*/ 410848 h 526751"/>
                  <a:gd name="connsiteX28" fmla="*/ 288392 w 420758"/>
                  <a:gd name="connsiteY28" fmla="*/ 413469 h 526751"/>
                  <a:gd name="connsiteX29" fmla="*/ 283372 w 420758"/>
                  <a:gd name="connsiteY29" fmla="*/ 417843 h 526751"/>
                  <a:gd name="connsiteX30" fmla="*/ 280826 w 420758"/>
                  <a:gd name="connsiteY30" fmla="*/ 419633 h 526751"/>
                  <a:gd name="connsiteX31" fmla="*/ 275178 w 420758"/>
                  <a:gd name="connsiteY31" fmla="*/ 423047 h 526751"/>
                  <a:gd name="connsiteX32" fmla="*/ 271044 w 420758"/>
                  <a:gd name="connsiteY32" fmla="*/ 425114 h 526751"/>
                  <a:gd name="connsiteX33" fmla="*/ 266743 w 420758"/>
                  <a:gd name="connsiteY33" fmla="*/ 426904 h 526751"/>
                  <a:gd name="connsiteX34" fmla="*/ 258789 w 420758"/>
                  <a:gd name="connsiteY34" fmla="*/ 429562 h 526751"/>
                  <a:gd name="connsiteX35" fmla="*/ 257239 w 420758"/>
                  <a:gd name="connsiteY35" fmla="*/ 429968 h 526751"/>
                  <a:gd name="connsiteX36" fmla="*/ 210379 w 420758"/>
                  <a:gd name="connsiteY36" fmla="*/ 434748 h 526751"/>
                  <a:gd name="connsiteX37" fmla="*/ 157319 w 420758"/>
                  <a:gd name="connsiteY37" fmla="*/ 429138 h 526751"/>
                  <a:gd name="connsiteX38" fmla="*/ 156839 w 420758"/>
                  <a:gd name="connsiteY38" fmla="*/ 429027 h 526751"/>
                  <a:gd name="connsiteX39" fmla="*/ 121883 w 420758"/>
                  <a:gd name="connsiteY39" fmla="*/ 404241 h 526751"/>
                  <a:gd name="connsiteX40" fmla="*/ 108355 w 420758"/>
                  <a:gd name="connsiteY40" fmla="*/ 371112 h 526751"/>
                  <a:gd name="connsiteX41" fmla="*/ 108281 w 420758"/>
                  <a:gd name="connsiteY41" fmla="*/ 370799 h 526751"/>
                  <a:gd name="connsiteX42" fmla="*/ 100363 w 420758"/>
                  <a:gd name="connsiteY42" fmla="*/ 267224 h 526751"/>
                  <a:gd name="connsiteX43" fmla="*/ 126460 w 420758"/>
                  <a:gd name="connsiteY43" fmla="*/ 117454 h 526751"/>
                  <a:gd name="connsiteX44" fmla="*/ 210398 w 420758"/>
                  <a:gd name="connsiteY44" fmla="*/ 91800 h 526751"/>
                  <a:gd name="connsiteX45" fmla="*/ 295166 w 420758"/>
                  <a:gd name="connsiteY45" fmla="*/ 118764 h 526751"/>
                  <a:gd name="connsiteX46" fmla="*/ 320432 w 420758"/>
                  <a:gd name="connsiteY46" fmla="*/ 267205 h 526751"/>
                  <a:gd name="connsiteX47" fmla="*/ 297048 w 420758"/>
                  <a:gd name="connsiteY47" fmla="*/ 403484 h 526751"/>
                  <a:gd name="connsiteX48" fmla="*/ 294262 w 420758"/>
                  <a:gd name="connsiteY48" fmla="*/ 406991 h 526751"/>
                  <a:gd name="connsiteX49" fmla="*/ 291106 w 420758"/>
                  <a:gd name="connsiteY49" fmla="*/ 410848 h 526751"/>
                  <a:gd name="connsiteX50" fmla="*/ 389642 w 420758"/>
                  <a:gd name="connsiteY50" fmla="*/ 81852 h 526751"/>
                  <a:gd name="connsiteX51" fmla="*/ 387648 w 420758"/>
                  <a:gd name="connsiteY51" fmla="*/ 77478 h 526751"/>
                  <a:gd name="connsiteX52" fmla="*/ 389642 w 420758"/>
                  <a:gd name="connsiteY52" fmla="*/ 81852 h 526751"/>
                  <a:gd name="connsiteX53" fmla="*/ 400180 w 420758"/>
                  <a:gd name="connsiteY53" fmla="*/ 107506 h 526751"/>
                  <a:gd name="connsiteX54" fmla="*/ 397596 w 420758"/>
                  <a:gd name="connsiteY54" fmla="*/ 99625 h 526751"/>
                  <a:gd name="connsiteX55" fmla="*/ 400180 w 420758"/>
                  <a:gd name="connsiteY55" fmla="*/ 107506 h 526751"/>
                  <a:gd name="connsiteX56" fmla="*/ 413819 w 420758"/>
                  <a:gd name="connsiteY56" fmla="*/ 165771 h 526751"/>
                  <a:gd name="connsiteX57" fmla="*/ 412269 w 420758"/>
                  <a:gd name="connsiteY57" fmla="*/ 154956 h 526751"/>
                  <a:gd name="connsiteX58" fmla="*/ 413819 w 420758"/>
                  <a:gd name="connsiteY58" fmla="*/ 165771 h 526751"/>
                  <a:gd name="connsiteX59" fmla="*/ 417437 w 420758"/>
                  <a:gd name="connsiteY59" fmla="*/ 195412 h 526751"/>
                  <a:gd name="connsiteX60" fmla="*/ 416920 w 420758"/>
                  <a:gd name="connsiteY60" fmla="*/ 188841 h 526751"/>
                  <a:gd name="connsiteX61" fmla="*/ 417437 w 420758"/>
                  <a:gd name="connsiteY61" fmla="*/ 195412 h 526751"/>
                  <a:gd name="connsiteX62" fmla="*/ 408135 w 420758"/>
                  <a:gd name="connsiteY62" fmla="*/ 135670 h 526751"/>
                  <a:gd name="connsiteX63" fmla="*/ 405828 w 420758"/>
                  <a:gd name="connsiteY63" fmla="*/ 125371 h 526751"/>
                  <a:gd name="connsiteX64" fmla="*/ 408135 w 420758"/>
                  <a:gd name="connsiteY64" fmla="*/ 135670 h 526751"/>
                  <a:gd name="connsiteX65" fmla="*/ 412675 w 420758"/>
                  <a:gd name="connsiteY65" fmla="*/ 373530 h 526751"/>
                  <a:gd name="connsiteX66" fmla="*/ 413431 w 420758"/>
                  <a:gd name="connsiteY66" fmla="*/ 368473 h 526751"/>
                  <a:gd name="connsiteX67" fmla="*/ 412675 w 420758"/>
                  <a:gd name="connsiteY67" fmla="*/ 373530 h 526751"/>
                  <a:gd name="connsiteX68" fmla="*/ 406510 w 420758"/>
                  <a:gd name="connsiteY68" fmla="*/ 401934 h 526751"/>
                  <a:gd name="connsiteX69" fmla="*/ 407710 w 420758"/>
                  <a:gd name="connsiteY69" fmla="*/ 396489 h 526751"/>
                  <a:gd name="connsiteX70" fmla="*/ 406510 w 420758"/>
                  <a:gd name="connsiteY70" fmla="*/ 401934 h 526751"/>
                  <a:gd name="connsiteX71" fmla="*/ 398538 w 420758"/>
                  <a:gd name="connsiteY71" fmla="*/ 426794 h 526751"/>
                  <a:gd name="connsiteX72" fmla="*/ 399774 w 420758"/>
                  <a:gd name="connsiteY72" fmla="*/ 423103 h 526751"/>
                  <a:gd name="connsiteX73" fmla="*/ 398538 w 420758"/>
                  <a:gd name="connsiteY73" fmla="*/ 426794 h 526751"/>
                  <a:gd name="connsiteX74" fmla="*/ 388885 w 420758"/>
                  <a:gd name="connsiteY74" fmla="*/ 448314 h 526751"/>
                  <a:gd name="connsiteX75" fmla="*/ 389291 w 420758"/>
                  <a:gd name="connsiteY75" fmla="*/ 447520 h 526751"/>
                  <a:gd name="connsiteX76" fmla="*/ 388885 w 420758"/>
                  <a:gd name="connsiteY76" fmla="*/ 448314 h 526751"/>
                  <a:gd name="connsiteX77" fmla="*/ 348781 w 420758"/>
                  <a:gd name="connsiteY77" fmla="*/ 495561 h 526751"/>
                  <a:gd name="connsiteX78" fmla="*/ 350497 w 420758"/>
                  <a:gd name="connsiteY78" fmla="*/ 494250 h 526751"/>
                  <a:gd name="connsiteX79" fmla="*/ 360592 w 420758"/>
                  <a:gd name="connsiteY79" fmla="*/ 485742 h 526751"/>
                  <a:gd name="connsiteX80" fmla="*/ 357879 w 420758"/>
                  <a:gd name="connsiteY80" fmla="*/ 487975 h 526751"/>
                  <a:gd name="connsiteX81" fmla="*/ 361570 w 420758"/>
                  <a:gd name="connsiteY81" fmla="*/ 484838 h 526751"/>
                  <a:gd name="connsiteX82" fmla="*/ 360574 w 420758"/>
                  <a:gd name="connsiteY82" fmla="*/ 485761 h 526751"/>
                  <a:gd name="connsiteX83" fmla="*/ 363840 w 420758"/>
                  <a:gd name="connsiteY83" fmla="*/ 483048 h 526751"/>
                  <a:gd name="connsiteX84" fmla="*/ 387981 w 420758"/>
                  <a:gd name="connsiteY84" fmla="*/ 450233 h 526751"/>
                  <a:gd name="connsiteX85" fmla="*/ 388018 w 420758"/>
                  <a:gd name="connsiteY85" fmla="*/ 450122 h 526751"/>
                  <a:gd name="connsiteX86" fmla="*/ 397559 w 420758"/>
                  <a:gd name="connsiteY86" fmla="*/ 429599 h 526751"/>
                  <a:gd name="connsiteX87" fmla="*/ 397799 w 420758"/>
                  <a:gd name="connsiteY87" fmla="*/ 429008 h 526751"/>
                  <a:gd name="connsiteX88" fmla="*/ 420759 w 420758"/>
                  <a:gd name="connsiteY88" fmla="*/ 267242 h 526751"/>
                  <a:gd name="connsiteX89" fmla="*/ 405163 w 420758"/>
                  <a:gd name="connsiteY89" fmla="*/ 122695 h 526751"/>
                  <a:gd name="connsiteX90" fmla="*/ 405090 w 420758"/>
                  <a:gd name="connsiteY90" fmla="*/ 122418 h 526751"/>
                  <a:gd name="connsiteX91" fmla="*/ 396858 w 420758"/>
                  <a:gd name="connsiteY91" fmla="*/ 97558 h 526751"/>
                  <a:gd name="connsiteX92" fmla="*/ 395991 w 420758"/>
                  <a:gd name="connsiteY92" fmla="*/ 95565 h 526751"/>
                  <a:gd name="connsiteX93" fmla="*/ 386836 w 420758"/>
                  <a:gd name="connsiteY93" fmla="*/ 75835 h 526751"/>
                  <a:gd name="connsiteX94" fmla="*/ 385360 w 420758"/>
                  <a:gd name="connsiteY94" fmla="*/ 73455 h 526751"/>
                  <a:gd name="connsiteX95" fmla="*/ 362013 w 420758"/>
                  <a:gd name="connsiteY95" fmla="*/ 42190 h 526751"/>
                  <a:gd name="connsiteX96" fmla="*/ 355092 w 420758"/>
                  <a:gd name="connsiteY96" fmla="*/ 36377 h 526751"/>
                  <a:gd name="connsiteX97" fmla="*/ 358876 w 420758"/>
                  <a:gd name="connsiteY97" fmla="*/ 39717 h 526751"/>
                  <a:gd name="connsiteX98" fmla="*/ 348928 w 420758"/>
                  <a:gd name="connsiteY98" fmla="*/ 31412 h 526751"/>
                  <a:gd name="connsiteX99" fmla="*/ 350515 w 420758"/>
                  <a:gd name="connsiteY99" fmla="*/ 32519 h 526751"/>
                  <a:gd name="connsiteX100" fmla="*/ 344148 w 420758"/>
                  <a:gd name="connsiteY100" fmla="*/ 28071 h 526751"/>
                  <a:gd name="connsiteX101" fmla="*/ 344905 w 420758"/>
                  <a:gd name="connsiteY101" fmla="*/ 28588 h 526751"/>
                  <a:gd name="connsiteX102" fmla="*/ 333646 w 420758"/>
                  <a:gd name="connsiteY102" fmla="*/ 21778 h 526751"/>
                  <a:gd name="connsiteX103" fmla="*/ 335880 w 420758"/>
                  <a:gd name="connsiteY103" fmla="*/ 22978 h 526751"/>
                  <a:gd name="connsiteX104" fmla="*/ 331302 w 420758"/>
                  <a:gd name="connsiteY104" fmla="*/ 20357 h 526751"/>
                  <a:gd name="connsiteX105" fmla="*/ 331229 w 420758"/>
                  <a:gd name="connsiteY105" fmla="*/ 20320 h 526751"/>
                  <a:gd name="connsiteX106" fmla="*/ 329235 w 420758"/>
                  <a:gd name="connsiteY106" fmla="*/ 19489 h 526751"/>
                  <a:gd name="connsiteX107" fmla="*/ 329439 w 420758"/>
                  <a:gd name="connsiteY107" fmla="*/ 19563 h 526751"/>
                  <a:gd name="connsiteX108" fmla="*/ 319731 w 420758"/>
                  <a:gd name="connsiteY108" fmla="*/ 15429 h 526751"/>
                  <a:gd name="connsiteX109" fmla="*/ 321761 w 420758"/>
                  <a:gd name="connsiteY109" fmla="*/ 16186 h 526751"/>
                  <a:gd name="connsiteX110" fmla="*/ 310226 w 420758"/>
                  <a:gd name="connsiteY110" fmla="*/ 11812 h 526751"/>
                  <a:gd name="connsiteX111" fmla="*/ 310780 w 420758"/>
                  <a:gd name="connsiteY111" fmla="*/ 12015 h 526751"/>
                  <a:gd name="connsiteX112" fmla="*/ 308546 w 420758"/>
                  <a:gd name="connsiteY112" fmla="*/ 11387 h 526751"/>
                  <a:gd name="connsiteX113" fmla="*/ 309931 w 420758"/>
                  <a:gd name="connsiteY113" fmla="*/ 11738 h 526751"/>
                  <a:gd name="connsiteX114" fmla="*/ 295443 w 420758"/>
                  <a:gd name="connsiteY114" fmla="*/ 7475 h 526751"/>
                  <a:gd name="connsiteX115" fmla="*/ 210361 w 420758"/>
                  <a:gd name="connsiteY115" fmla="*/ 0 h 526751"/>
                  <a:gd name="connsiteX116" fmla="*/ 60129 w 420758"/>
                  <a:gd name="connsiteY116" fmla="*/ 42209 h 526751"/>
                  <a:gd name="connsiteX117" fmla="*/ 47284 w 420758"/>
                  <a:gd name="connsiteY117" fmla="*/ 56844 h 526751"/>
                  <a:gd name="connsiteX118" fmla="*/ 46804 w 420758"/>
                  <a:gd name="connsiteY118" fmla="*/ 57398 h 526751"/>
                  <a:gd name="connsiteX119" fmla="*/ 36063 w 420758"/>
                  <a:gd name="connsiteY119" fmla="*/ 73953 h 526751"/>
                  <a:gd name="connsiteX120" fmla="*/ 34863 w 420758"/>
                  <a:gd name="connsiteY120" fmla="*/ 75817 h 526751"/>
                  <a:gd name="connsiteX121" fmla="*/ 24768 w 420758"/>
                  <a:gd name="connsiteY121" fmla="*/ 97097 h 526751"/>
                  <a:gd name="connsiteX122" fmla="*/ 24694 w 420758"/>
                  <a:gd name="connsiteY122" fmla="*/ 97337 h 526751"/>
                  <a:gd name="connsiteX123" fmla="*/ 0 w 420758"/>
                  <a:gd name="connsiteY123" fmla="*/ 267261 h 526751"/>
                  <a:gd name="connsiteX124" fmla="*/ 8434 w 420758"/>
                  <a:gd name="connsiteY124" fmla="*/ 378513 h 526751"/>
                  <a:gd name="connsiteX125" fmla="*/ 9357 w 420758"/>
                  <a:gd name="connsiteY125" fmla="*/ 382850 h 526751"/>
                  <a:gd name="connsiteX126" fmla="*/ 14691 w 420758"/>
                  <a:gd name="connsiteY126" fmla="*/ 406714 h 526751"/>
                  <a:gd name="connsiteX127" fmla="*/ 16832 w 420758"/>
                  <a:gd name="connsiteY127" fmla="*/ 413561 h 526751"/>
                  <a:gd name="connsiteX128" fmla="*/ 22682 w 420758"/>
                  <a:gd name="connsiteY128" fmla="*/ 431389 h 526751"/>
                  <a:gd name="connsiteX129" fmla="*/ 25856 w 420758"/>
                  <a:gd name="connsiteY129" fmla="*/ 438513 h 526751"/>
                  <a:gd name="connsiteX130" fmla="*/ 32501 w 420758"/>
                  <a:gd name="connsiteY130" fmla="*/ 452798 h 526751"/>
                  <a:gd name="connsiteX131" fmla="*/ 35804 w 420758"/>
                  <a:gd name="connsiteY131" fmla="*/ 458132 h 526751"/>
                  <a:gd name="connsiteX132" fmla="*/ 56918 w 420758"/>
                  <a:gd name="connsiteY132" fmla="*/ 485779 h 526751"/>
                  <a:gd name="connsiteX133" fmla="*/ 210379 w 420758"/>
                  <a:gd name="connsiteY133" fmla="*/ 526751 h 526751"/>
                  <a:gd name="connsiteX134" fmla="*/ 249912 w 420758"/>
                  <a:gd name="connsiteY134" fmla="*/ 525312 h 526751"/>
                  <a:gd name="connsiteX135" fmla="*/ 261281 w 420758"/>
                  <a:gd name="connsiteY135" fmla="*/ 524315 h 526751"/>
                  <a:gd name="connsiteX136" fmla="*/ 274163 w 420758"/>
                  <a:gd name="connsiteY136" fmla="*/ 522765 h 526751"/>
                  <a:gd name="connsiteX137" fmla="*/ 296273 w 420758"/>
                  <a:gd name="connsiteY137" fmla="*/ 518631 h 526751"/>
                  <a:gd name="connsiteX138" fmla="*/ 301164 w 420758"/>
                  <a:gd name="connsiteY138" fmla="*/ 517283 h 526751"/>
                  <a:gd name="connsiteX139" fmla="*/ 303397 w 420758"/>
                  <a:gd name="connsiteY139" fmla="*/ 516601 h 526751"/>
                  <a:gd name="connsiteX140" fmla="*/ 312736 w 420758"/>
                  <a:gd name="connsiteY140" fmla="*/ 513777 h 526751"/>
                  <a:gd name="connsiteX141" fmla="*/ 317904 w 420758"/>
                  <a:gd name="connsiteY141" fmla="*/ 511950 h 526751"/>
                  <a:gd name="connsiteX142" fmla="*/ 324825 w 420758"/>
                  <a:gd name="connsiteY142" fmla="*/ 509236 h 526751"/>
                  <a:gd name="connsiteX143" fmla="*/ 321207 w 420758"/>
                  <a:gd name="connsiteY143" fmla="*/ 510473 h 526751"/>
                  <a:gd name="connsiteX144" fmla="*/ 348208 w 420758"/>
                  <a:gd name="connsiteY144" fmla="*/ 495948 h 526751"/>
                  <a:gd name="connsiteX145" fmla="*/ 346621 w 420758"/>
                  <a:gd name="connsiteY145" fmla="*/ 497259 h 526751"/>
                  <a:gd name="connsiteX146" fmla="*/ 348781 w 420758"/>
                  <a:gd name="connsiteY146" fmla="*/ 495561 h 52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758" h="526751">
                    <a:moveTo>
                      <a:pt x="12181" y="139435"/>
                    </a:moveTo>
                    <a:cubicBezTo>
                      <a:pt x="13251" y="134544"/>
                      <a:pt x="14285" y="129524"/>
                      <a:pt x="15558" y="124947"/>
                    </a:cubicBezTo>
                    <a:cubicBezTo>
                      <a:pt x="14303" y="129505"/>
                      <a:pt x="13307" y="134544"/>
                      <a:pt x="12181" y="139435"/>
                    </a:cubicBezTo>
                    <a:moveTo>
                      <a:pt x="6662" y="169592"/>
                    </a:moveTo>
                    <a:cubicBezTo>
                      <a:pt x="7382" y="164535"/>
                      <a:pt x="8010" y="159330"/>
                      <a:pt x="8895" y="154550"/>
                    </a:cubicBezTo>
                    <a:cubicBezTo>
                      <a:pt x="8010" y="159293"/>
                      <a:pt x="7382" y="164590"/>
                      <a:pt x="6662" y="169592"/>
                    </a:cubicBezTo>
                    <a:moveTo>
                      <a:pt x="3193" y="199029"/>
                    </a:moveTo>
                    <a:cubicBezTo>
                      <a:pt x="3470" y="195615"/>
                      <a:pt x="3673" y="191942"/>
                      <a:pt x="4023" y="188601"/>
                    </a:cubicBezTo>
                    <a:cubicBezTo>
                      <a:pt x="3673" y="191905"/>
                      <a:pt x="3470" y="195615"/>
                      <a:pt x="3193" y="199029"/>
                    </a:cubicBezTo>
                    <a:moveTo>
                      <a:pt x="20098" y="110773"/>
                    </a:moveTo>
                    <a:cubicBezTo>
                      <a:pt x="21409" y="106989"/>
                      <a:pt x="22572" y="102984"/>
                      <a:pt x="23956" y="99404"/>
                    </a:cubicBezTo>
                    <a:cubicBezTo>
                      <a:pt x="22572" y="102966"/>
                      <a:pt x="21409" y="106989"/>
                      <a:pt x="20098" y="110773"/>
                    </a:cubicBezTo>
                    <a:moveTo>
                      <a:pt x="34107" y="77423"/>
                    </a:moveTo>
                    <a:cubicBezTo>
                      <a:pt x="32962" y="79527"/>
                      <a:pt x="32002" y="82000"/>
                      <a:pt x="30877" y="84178"/>
                    </a:cubicBezTo>
                    <a:cubicBezTo>
                      <a:pt x="32002" y="81963"/>
                      <a:pt x="32962" y="79545"/>
                      <a:pt x="34107" y="77423"/>
                    </a:cubicBezTo>
                    <a:moveTo>
                      <a:pt x="45992" y="58653"/>
                    </a:moveTo>
                    <a:cubicBezTo>
                      <a:pt x="45918" y="58764"/>
                      <a:pt x="45826" y="58893"/>
                      <a:pt x="45752" y="59004"/>
                    </a:cubicBezTo>
                    <a:cubicBezTo>
                      <a:pt x="45844" y="58893"/>
                      <a:pt x="45881" y="58782"/>
                      <a:pt x="45992" y="58653"/>
                    </a:cubicBezTo>
                    <a:moveTo>
                      <a:pt x="121421" y="518797"/>
                    </a:moveTo>
                    <a:cubicBezTo>
                      <a:pt x="120868" y="518686"/>
                      <a:pt x="120351" y="518483"/>
                      <a:pt x="119797" y="518354"/>
                    </a:cubicBezTo>
                    <a:cubicBezTo>
                      <a:pt x="120351" y="518483"/>
                      <a:pt x="120868" y="518686"/>
                      <a:pt x="121421" y="518797"/>
                    </a:cubicBezTo>
                    <a:moveTo>
                      <a:pt x="86373" y="506357"/>
                    </a:moveTo>
                    <a:cubicBezTo>
                      <a:pt x="85857" y="506081"/>
                      <a:pt x="85340" y="505730"/>
                      <a:pt x="84787" y="505398"/>
                    </a:cubicBezTo>
                    <a:cubicBezTo>
                      <a:pt x="85340" y="505712"/>
                      <a:pt x="85857" y="506062"/>
                      <a:pt x="86373" y="506357"/>
                    </a:cubicBezTo>
                    <a:moveTo>
                      <a:pt x="103353" y="513555"/>
                    </a:moveTo>
                    <a:cubicBezTo>
                      <a:pt x="102080" y="513112"/>
                      <a:pt x="100935" y="512522"/>
                      <a:pt x="99662" y="512042"/>
                    </a:cubicBezTo>
                    <a:cubicBezTo>
                      <a:pt x="100935" y="512522"/>
                      <a:pt x="102080" y="513112"/>
                      <a:pt x="103353" y="513555"/>
                    </a:cubicBezTo>
                    <a:moveTo>
                      <a:pt x="291106" y="410848"/>
                    </a:moveTo>
                    <a:cubicBezTo>
                      <a:pt x="290275" y="411771"/>
                      <a:pt x="289315" y="412601"/>
                      <a:pt x="288392" y="413469"/>
                    </a:cubicBezTo>
                    <a:cubicBezTo>
                      <a:pt x="286805" y="415019"/>
                      <a:pt x="285126" y="416495"/>
                      <a:pt x="283372" y="417843"/>
                    </a:cubicBezTo>
                    <a:cubicBezTo>
                      <a:pt x="282542" y="418433"/>
                      <a:pt x="281693" y="419042"/>
                      <a:pt x="280826" y="419633"/>
                    </a:cubicBezTo>
                    <a:cubicBezTo>
                      <a:pt x="279035" y="420869"/>
                      <a:pt x="277134" y="421977"/>
                      <a:pt x="275178" y="423047"/>
                    </a:cubicBezTo>
                    <a:cubicBezTo>
                      <a:pt x="273868" y="423767"/>
                      <a:pt x="272520" y="424487"/>
                      <a:pt x="271044" y="425114"/>
                    </a:cubicBezTo>
                    <a:cubicBezTo>
                      <a:pt x="269660" y="425742"/>
                      <a:pt x="268220" y="426351"/>
                      <a:pt x="266743" y="426904"/>
                    </a:cubicBezTo>
                    <a:cubicBezTo>
                      <a:pt x="264234" y="427864"/>
                      <a:pt x="261650" y="428769"/>
                      <a:pt x="258789" y="429562"/>
                    </a:cubicBezTo>
                    <a:cubicBezTo>
                      <a:pt x="258272" y="429673"/>
                      <a:pt x="257756" y="429839"/>
                      <a:pt x="257239" y="429968"/>
                    </a:cubicBezTo>
                    <a:cubicBezTo>
                      <a:pt x="245298" y="433032"/>
                      <a:pt x="230183" y="434748"/>
                      <a:pt x="210379" y="434748"/>
                    </a:cubicBezTo>
                    <a:cubicBezTo>
                      <a:pt x="189653" y="434748"/>
                      <a:pt x="171954" y="433475"/>
                      <a:pt x="157319" y="429138"/>
                    </a:cubicBezTo>
                    <a:cubicBezTo>
                      <a:pt x="157152" y="429101"/>
                      <a:pt x="157004" y="429064"/>
                      <a:pt x="156839" y="429027"/>
                    </a:cubicBezTo>
                    <a:cubicBezTo>
                      <a:pt x="142129" y="424579"/>
                      <a:pt x="130465" y="416938"/>
                      <a:pt x="121883" y="404241"/>
                    </a:cubicBezTo>
                    <a:cubicBezTo>
                      <a:pt x="116106" y="395732"/>
                      <a:pt x="111658" y="385065"/>
                      <a:pt x="108355" y="371112"/>
                    </a:cubicBezTo>
                    <a:cubicBezTo>
                      <a:pt x="108318" y="371002"/>
                      <a:pt x="108281" y="370909"/>
                      <a:pt x="108281" y="370799"/>
                    </a:cubicBezTo>
                    <a:cubicBezTo>
                      <a:pt x="102707" y="347322"/>
                      <a:pt x="100363" y="314545"/>
                      <a:pt x="100363" y="267224"/>
                    </a:cubicBezTo>
                    <a:cubicBezTo>
                      <a:pt x="100363" y="185925"/>
                      <a:pt x="108207" y="141170"/>
                      <a:pt x="126460" y="117454"/>
                    </a:cubicBezTo>
                    <a:cubicBezTo>
                      <a:pt x="144750" y="93664"/>
                      <a:pt x="174039" y="91800"/>
                      <a:pt x="210398" y="91800"/>
                    </a:cubicBezTo>
                    <a:cubicBezTo>
                      <a:pt x="252330" y="91800"/>
                      <a:pt x="278260" y="96100"/>
                      <a:pt x="295166" y="118764"/>
                    </a:cubicBezTo>
                    <a:cubicBezTo>
                      <a:pt x="312865" y="142517"/>
                      <a:pt x="320432" y="186940"/>
                      <a:pt x="320432" y="267205"/>
                    </a:cubicBezTo>
                    <a:cubicBezTo>
                      <a:pt x="320432" y="339128"/>
                      <a:pt x="313437" y="379897"/>
                      <a:pt x="297048" y="403484"/>
                    </a:cubicBezTo>
                    <a:cubicBezTo>
                      <a:pt x="296181" y="404720"/>
                      <a:pt x="295184" y="405828"/>
                      <a:pt x="294262" y="406991"/>
                    </a:cubicBezTo>
                    <a:cubicBezTo>
                      <a:pt x="293209" y="408301"/>
                      <a:pt x="292213" y="409648"/>
                      <a:pt x="291106" y="410848"/>
                    </a:cubicBezTo>
                    <a:moveTo>
                      <a:pt x="389642" y="81852"/>
                    </a:moveTo>
                    <a:cubicBezTo>
                      <a:pt x="388959" y="80412"/>
                      <a:pt x="388368" y="78825"/>
                      <a:pt x="387648" y="77478"/>
                    </a:cubicBezTo>
                    <a:cubicBezTo>
                      <a:pt x="388368" y="78862"/>
                      <a:pt x="388959" y="80412"/>
                      <a:pt x="389642" y="81852"/>
                    </a:cubicBezTo>
                    <a:moveTo>
                      <a:pt x="400180" y="107506"/>
                    </a:moveTo>
                    <a:cubicBezTo>
                      <a:pt x="399313" y="104922"/>
                      <a:pt x="398501" y="102098"/>
                      <a:pt x="397596" y="99625"/>
                    </a:cubicBezTo>
                    <a:cubicBezTo>
                      <a:pt x="398538" y="102098"/>
                      <a:pt x="399294" y="104922"/>
                      <a:pt x="400180" y="107506"/>
                    </a:cubicBezTo>
                    <a:moveTo>
                      <a:pt x="413819" y="165771"/>
                    </a:moveTo>
                    <a:cubicBezTo>
                      <a:pt x="413265" y="162191"/>
                      <a:pt x="412860" y="158370"/>
                      <a:pt x="412269" y="154956"/>
                    </a:cubicBezTo>
                    <a:cubicBezTo>
                      <a:pt x="412860" y="158370"/>
                      <a:pt x="413302" y="162191"/>
                      <a:pt x="413819" y="165771"/>
                    </a:cubicBezTo>
                    <a:moveTo>
                      <a:pt x="417437" y="195412"/>
                    </a:moveTo>
                    <a:cubicBezTo>
                      <a:pt x="417233" y="193271"/>
                      <a:pt x="417122" y="190908"/>
                      <a:pt x="416920" y="188841"/>
                    </a:cubicBezTo>
                    <a:cubicBezTo>
                      <a:pt x="417122" y="190908"/>
                      <a:pt x="417233" y="193271"/>
                      <a:pt x="417437" y="195412"/>
                    </a:cubicBezTo>
                    <a:moveTo>
                      <a:pt x="408135" y="135670"/>
                    </a:moveTo>
                    <a:cubicBezTo>
                      <a:pt x="407341" y="132255"/>
                      <a:pt x="406658" y="128582"/>
                      <a:pt x="405828" y="125371"/>
                    </a:cubicBezTo>
                    <a:cubicBezTo>
                      <a:pt x="406658" y="128619"/>
                      <a:pt x="407341" y="132237"/>
                      <a:pt x="408135" y="135670"/>
                    </a:cubicBezTo>
                    <a:moveTo>
                      <a:pt x="412675" y="373530"/>
                    </a:moveTo>
                    <a:cubicBezTo>
                      <a:pt x="412952" y="371943"/>
                      <a:pt x="413155" y="370115"/>
                      <a:pt x="413431" y="368473"/>
                    </a:cubicBezTo>
                    <a:cubicBezTo>
                      <a:pt x="413136" y="370115"/>
                      <a:pt x="412952" y="371943"/>
                      <a:pt x="412675" y="373530"/>
                    </a:cubicBezTo>
                    <a:moveTo>
                      <a:pt x="406510" y="401934"/>
                    </a:moveTo>
                    <a:cubicBezTo>
                      <a:pt x="406954" y="400217"/>
                      <a:pt x="407304" y="398243"/>
                      <a:pt x="407710" y="396489"/>
                    </a:cubicBezTo>
                    <a:cubicBezTo>
                      <a:pt x="407304" y="398243"/>
                      <a:pt x="406935" y="400217"/>
                      <a:pt x="406510" y="401934"/>
                    </a:cubicBezTo>
                    <a:moveTo>
                      <a:pt x="398538" y="426794"/>
                    </a:moveTo>
                    <a:cubicBezTo>
                      <a:pt x="398981" y="425631"/>
                      <a:pt x="399331" y="424284"/>
                      <a:pt x="399774" y="423103"/>
                    </a:cubicBezTo>
                    <a:cubicBezTo>
                      <a:pt x="399350" y="424284"/>
                      <a:pt x="398981" y="425594"/>
                      <a:pt x="398538" y="426794"/>
                    </a:cubicBezTo>
                    <a:moveTo>
                      <a:pt x="388885" y="448314"/>
                    </a:moveTo>
                    <a:cubicBezTo>
                      <a:pt x="389051" y="448074"/>
                      <a:pt x="389162" y="447760"/>
                      <a:pt x="389291" y="447520"/>
                    </a:cubicBezTo>
                    <a:cubicBezTo>
                      <a:pt x="389162" y="447760"/>
                      <a:pt x="389033" y="448074"/>
                      <a:pt x="388885" y="448314"/>
                    </a:cubicBezTo>
                    <a:moveTo>
                      <a:pt x="348781" y="495561"/>
                    </a:moveTo>
                    <a:cubicBezTo>
                      <a:pt x="349371" y="495155"/>
                      <a:pt x="349888" y="494693"/>
                      <a:pt x="350497" y="494250"/>
                    </a:cubicBezTo>
                    <a:cubicBezTo>
                      <a:pt x="354151" y="491463"/>
                      <a:pt x="357529" y="488640"/>
                      <a:pt x="360592" y="485742"/>
                    </a:cubicBezTo>
                    <a:cubicBezTo>
                      <a:pt x="359725" y="486536"/>
                      <a:pt x="358765" y="487182"/>
                      <a:pt x="357879" y="487975"/>
                    </a:cubicBezTo>
                    <a:cubicBezTo>
                      <a:pt x="359116" y="486905"/>
                      <a:pt x="360389" y="485945"/>
                      <a:pt x="361570" y="484838"/>
                    </a:cubicBezTo>
                    <a:cubicBezTo>
                      <a:pt x="361257" y="485115"/>
                      <a:pt x="360887" y="485428"/>
                      <a:pt x="360574" y="485761"/>
                    </a:cubicBezTo>
                    <a:cubicBezTo>
                      <a:pt x="361644" y="484801"/>
                      <a:pt x="362844" y="484081"/>
                      <a:pt x="363840" y="483048"/>
                    </a:cubicBezTo>
                    <a:cubicBezTo>
                      <a:pt x="373068" y="473893"/>
                      <a:pt x="381060" y="462912"/>
                      <a:pt x="387981" y="450233"/>
                    </a:cubicBezTo>
                    <a:cubicBezTo>
                      <a:pt x="387981" y="450196"/>
                      <a:pt x="388018" y="450196"/>
                      <a:pt x="388018" y="450122"/>
                    </a:cubicBezTo>
                    <a:cubicBezTo>
                      <a:pt x="391524" y="443792"/>
                      <a:pt x="394625" y="436908"/>
                      <a:pt x="397559" y="429599"/>
                    </a:cubicBezTo>
                    <a:cubicBezTo>
                      <a:pt x="397633" y="429396"/>
                      <a:pt x="397726" y="429248"/>
                      <a:pt x="397799" y="429008"/>
                    </a:cubicBezTo>
                    <a:cubicBezTo>
                      <a:pt x="413265" y="389716"/>
                      <a:pt x="420759" y="336766"/>
                      <a:pt x="420759" y="267242"/>
                    </a:cubicBezTo>
                    <a:cubicBezTo>
                      <a:pt x="420759" y="207980"/>
                      <a:pt x="415591" y="160437"/>
                      <a:pt x="405163" y="122695"/>
                    </a:cubicBezTo>
                    <a:cubicBezTo>
                      <a:pt x="405126" y="122621"/>
                      <a:pt x="405126" y="122529"/>
                      <a:pt x="405090" y="122418"/>
                    </a:cubicBezTo>
                    <a:cubicBezTo>
                      <a:pt x="402616" y="113596"/>
                      <a:pt x="399922" y="105273"/>
                      <a:pt x="396858" y="97558"/>
                    </a:cubicBezTo>
                    <a:cubicBezTo>
                      <a:pt x="396581" y="96838"/>
                      <a:pt x="396268" y="96248"/>
                      <a:pt x="395991" y="95565"/>
                    </a:cubicBezTo>
                    <a:cubicBezTo>
                      <a:pt x="393167" y="88607"/>
                      <a:pt x="390177" y="81926"/>
                      <a:pt x="386836" y="75835"/>
                    </a:cubicBezTo>
                    <a:cubicBezTo>
                      <a:pt x="386357" y="74968"/>
                      <a:pt x="385840" y="74285"/>
                      <a:pt x="385360" y="73455"/>
                    </a:cubicBezTo>
                    <a:cubicBezTo>
                      <a:pt x="378550" y="61477"/>
                      <a:pt x="370891" y="50901"/>
                      <a:pt x="362013" y="42190"/>
                    </a:cubicBezTo>
                    <a:cubicBezTo>
                      <a:pt x="359817" y="40086"/>
                      <a:pt x="357399" y="38296"/>
                      <a:pt x="355092" y="36377"/>
                    </a:cubicBezTo>
                    <a:cubicBezTo>
                      <a:pt x="356366" y="37447"/>
                      <a:pt x="357639" y="38573"/>
                      <a:pt x="358876" y="39717"/>
                    </a:cubicBezTo>
                    <a:cubicBezTo>
                      <a:pt x="355646" y="36783"/>
                      <a:pt x="352398" y="33941"/>
                      <a:pt x="348928" y="31412"/>
                    </a:cubicBezTo>
                    <a:cubicBezTo>
                      <a:pt x="349482" y="31818"/>
                      <a:pt x="350035" y="32169"/>
                      <a:pt x="350515" y="32519"/>
                    </a:cubicBezTo>
                    <a:cubicBezTo>
                      <a:pt x="348485" y="30969"/>
                      <a:pt x="346344" y="29493"/>
                      <a:pt x="344148" y="28071"/>
                    </a:cubicBezTo>
                    <a:cubicBezTo>
                      <a:pt x="344425" y="28237"/>
                      <a:pt x="344665" y="28422"/>
                      <a:pt x="344905" y="28588"/>
                    </a:cubicBezTo>
                    <a:cubicBezTo>
                      <a:pt x="341287" y="26115"/>
                      <a:pt x="337504" y="23863"/>
                      <a:pt x="333646" y="21778"/>
                    </a:cubicBezTo>
                    <a:cubicBezTo>
                      <a:pt x="334403" y="22184"/>
                      <a:pt x="335160" y="22535"/>
                      <a:pt x="335880" y="22978"/>
                    </a:cubicBezTo>
                    <a:cubicBezTo>
                      <a:pt x="334366" y="22110"/>
                      <a:pt x="332890" y="21150"/>
                      <a:pt x="331302" y="20357"/>
                    </a:cubicBezTo>
                    <a:cubicBezTo>
                      <a:pt x="331266" y="20357"/>
                      <a:pt x="331229" y="20357"/>
                      <a:pt x="331229" y="20320"/>
                    </a:cubicBezTo>
                    <a:cubicBezTo>
                      <a:pt x="330601" y="20006"/>
                      <a:pt x="329882" y="19766"/>
                      <a:pt x="329235" y="19489"/>
                    </a:cubicBezTo>
                    <a:cubicBezTo>
                      <a:pt x="329309" y="19489"/>
                      <a:pt x="329402" y="19526"/>
                      <a:pt x="329439" y="19563"/>
                    </a:cubicBezTo>
                    <a:cubicBezTo>
                      <a:pt x="326301" y="18013"/>
                      <a:pt x="322997" y="16739"/>
                      <a:pt x="319731" y="15429"/>
                    </a:cubicBezTo>
                    <a:cubicBezTo>
                      <a:pt x="320413" y="15669"/>
                      <a:pt x="321115" y="15909"/>
                      <a:pt x="321761" y="16186"/>
                    </a:cubicBezTo>
                    <a:cubicBezTo>
                      <a:pt x="318070" y="14635"/>
                      <a:pt x="314249" y="13122"/>
                      <a:pt x="310226" y="11812"/>
                    </a:cubicBezTo>
                    <a:cubicBezTo>
                      <a:pt x="310429" y="11886"/>
                      <a:pt x="310576" y="11978"/>
                      <a:pt x="310780" y="12015"/>
                    </a:cubicBezTo>
                    <a:cubicBezTo>
                      <a:pt x="310060" y="11775"/>
                      <a:pt x="309266" y="11609"/>
                      <a:pt x="308546" y="11387"/>
                    </a:cubicBezTo>
                    <a:cubicBezTo>
                      <a:pt x="308989" y="11553"/>
                      <a:pt x="309543" y="11627"/>
                      <a:pt x="309931" y="11738"/>
                    </a:cubicBezTo>
                    <a:cubicBezTo>
                      <a:pt x="305243" y="10224"/>
                      <a:pt x="300536" y="8674"/>
                      <a:pt x="295443" y="7475"/>
                    </a:cubicBezTo>
                    <a:cubicBezTo>
                      <a:pt x="273203" y="2233"/>
                      <a:pt x="247753" y="0"/>
                      <a:pt x="210361" y="0"/>
                    </a:cubicBezTo>
                    <a:cubicBezTo>
                      <a:pt x="146355" y="0"/>
                      <a:pt x="96321" y="7161"/>
                      <a:pt x="60129" y="42209"/>
                    </a:cubicBezTo>
                    <a:cubicBezTo>
                      <a:pt x="55515" y="46657"/>
                      <a:pt x="51307" y="51640"/>
                      <a:pt x="47284" y="56844"/>
                    </a:cubicBezTo>
                    <a:cubicBezTo>
                      <a:pt x="47118" y="57047"/>
                      <a:pt x="46970" y="57195"/>
                      <a:pt x="46804" y="57398"/>
                    </a:cubicBezTo>
                    <a:cubicBezTo>
                      <a:pt x="42947" y="62455"/>
                      <a:pt x="39440" y="68103"/>
                      <a:pt x="36063" y="73953"/>
                    </a:cubicBezTo>
                    <a:cubicBezTo>
                      <a:pt x="35657" y="74581"/>
                      <a:pt x="35232" y="75153"/>
                      <a:pt x="34863" y="75817"/>
                    </a:cubicBezTo>
                    <a:cubicBezTo>
                      <a:pt x="31209" y="82387"/>
                      <a:pt x="27868" y="89493"/>
                      <a:pt x="24768" y="97097"/>
                    </a:cubicBezTo>
                    <a:cubicBezTo>
                      <a:pt x="24731" y="97171"/>
                      <a:pt x="24731" y="97263"/>
                      <a:pt x="24694" y="97337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3" y="347285"/>
                      <a:pt x="8434" y="378513"/>
                    </a:cubicBezTo>
                    <a:cubicBezTo>
                      <a:pt x="8711" y="380027"/>
                      <a:pt x="9062" y="381337"/>
                      <a:pt x="9357" y="382850"/>
                    </a:cubicBezTo>
                    <a:cubicBezTo>
                      <a:pt x="10944" y="391155"/>
                      <a:pt x="12661" y="399239"/>
                      <a:pt x="14691" y="406714"/>
                    </a:cubicBezTo>
                    <a:cubicBezTo>
                      <a:pt x="15373" y="409131"/>
                      <a:pt x="16167" y="411217"/>
                      <a:pt x="16832" y="413561"/>
                    </a:cubicBezTo>
                    <a:cubicBezTo>
                      <a:pt x="18696" y="419725"/>
                      <a:pt x="20523" y="425816"/>
                      <a:pt x="22682" y="431389"/>
                    </a:cubicBezTo>
                    <a:cubicBezTo>
                      <a:pt x="23679" y="433936"/>
                      <a:pt x="24823" y="436077"/>
                      <a:pt x="25856" y="438513"/>
                    </a:cubicBezTo>
                    <a:cubicBezTo>
                      <a:pt x="27998" y="443404"/>
                      <a:pt x="30064" y="448387"/>
                      <a:pt x="32501" y="452798"/>
                    </a:cubicBezTo>
                    <a:cubicBezTo>
                      <a:pt x="33534" y="454755"/>
                      <a:pt x="34734" y="456342"/>
                      <a:pt x="35804" y="458132"/>
                    </a:cubicBezTo>
                    <a:cubicBezTo>
                      <a:pt x="42098" y="468633"/>
                      <a:pt x="48926" y="478065"/>
                      <a:pt x="56918" y="485779"/>
                    </a:cubicBezTo>
                    <a:cubicBezTo>
                      <a:pt x="92206" y="519904"/>
                      <a:pt x="141797" y="526751"/>
                      <a:pt x="210379" y="526751"/>
                    </a:cubicBezTo>
                    <a:cubicBezTo>
                      <a:pt x="223631" y="526751"/>
                      <a:pt x="236826" y="526235"/>
                      <a:pt x="249912" y="525312"/>
                    </a:cubicBezTo>
                    <a:cubicBezTo>
                      <a:pt x="253732" y="525035"/>
                      <a:pt x="257552" y="524721"/>
                      <a:pt x="261281" y="524315"/>
                    </a:cubicBezTo>
                    <a:cubicBezTo>
                      <a:pt x="265618" y="523872"/>
                      <a:pt x="269918" y="523392"/>
                      <a:pt x="274163" y="522765"/>
                    </a:cubicBezTo>
                    <a:cubicBezTo>
                      <a:pt x="281767" y="521694"/>
                      <a:pt x="289168" y="520347"/>
                      <a:pt x="296273" y="518631"/>
                    </a:cubicBezTo>
                    <a:cubicBezTo>
                      <a:pt x="297953" y="518224"/>
                      <a:pt x="299540" y="517708"/>
                      <a:pt x="301164" y="517283"/>
                    </a:cubicBezTo>
                    <a:cubicBezTo>
                      <a:pt x="301921" y="517080"/>
                      <a:pt x="302641" y="516804"/>
                      <a:pt x="303397" y="516601"/>
                    </a:cubicBezTo>
                    <a:cubicBezTo>
                      <a:pt x="306701" y="515678"/>
                      <a:pt x="309764" y="514736"/>
                      <a:pt x="312736" y="513777"/>
                    </a:cubicBezTo>
                    <a:cubicBezTo>
                      <a:pt x="314452" y="513186"/>
                      <a:pt x="316205" y="512577"/>
                      <a:pt x="317904" y="511950"/>
                    </a:cubicBezTo>
                    <a:cubicBezTo>
                      <a:pt x="320247" y="511082"/>
                      <a:pt x="322628" y="510196"/>
                      <a:pt x="324825" y="509236"/>
                    </a:cubicBezTo>
                    <a:cubicBezTo>
                      <a:pt x="323680" y="509753"/>
                      <a:pt x="322351" y="509993"/>
                      <a:pt x="321207" y="510473"/>
                    </a:cubicBezTo>
                    <a:cubicBezTo>
                      <a:pt x="330786" y="506579"/>
                      <a:pt x="339866" y="501873"/>
                      <a:pt x="348208" y="495948"/>
                    </a:cubicBezTo>
                    <a:cubicBezTo>
                      <a:pt x="347654" y="496354"/>
                      <a:pt x="347175" y="496871"/>
                      <a:pt x="346621" y="497259"/>
                    </a:cubicBezTo>
                    <a:cubicBezTo>
                      <a:pt x="347433" y="496687"/>
                      <a:pt x="348060" y="496133"/>
                      <a:pt x="348781" y="4955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7" name="Freeform: Shape 159">
                <a:extLst>
                  <a:ext uri="{FF2B5EF4-FFF2-40B4-BE49-F238E27FC236}">
                    <a16:creationId xmlns:a16="http://schemas.microsoft.com/office/drawing/2014/main" id="{02039DE5-230D-A0F2-5A40-284F54CB53D8}"/>
                  </a:ext>
                </a:extLst>
              </p:cNvPr>
              <p:cNvSpPr/>
              <p:nvPr/>
            </p:nvSpPr>
            <p:spPr>
              <a:xfrm>
                <a:off x="4968027" y="4228105"/>
                <a:ext cx="276" cy="73"/>
              </a:xfrm>
              <a:custGeom>
                <a:avLst/>
                <a:gdLst>
                  <a:gd name="connsiteX0" fmla="*/ 0 w 276"/>
                  <a:gd name="connsiteY0" fmla="*/ 0 h 73"/>
                  <a:gd name="connsiteX1" fmla="*/ 277 w 276"/>
                  <a:gd name="connsiteY1" fmla="*/ 74 h 73"/>
                  <a:gd name="connsiteX2" fmla="*/ 0 w 276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" h="73">
                    <a:moveTo>
                      <a:pt x="0" y="0"/>
                    </a:moveTo>
                    <a:cubicBezTo>
                      <a:pt x="74" y="37"/>
                      <a:pt x="203" y="37"/>
                      <a:pt x="277" y="74"/>
                    </a:cubicBezTo>
                    <a:cubicBezTo>
                      <a:pt x="184" y="37"/>
                      <a:pt x="74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8" name="Freeform: Shape 160">
                <a:extLst>
                  <a:ext uri="{FF2B5EF4-FFF2-40B4-BE49-F238E27FC236}">
                    <a16:creationId xmlns:a16="http://schemas.microsoft.com/office/drawing/2014/main" id="{41123A37-C60F-2EFC-FE56-3647B4BAC916}"/>
                  </a:ext>
                </a:extLst>
              </p:cNvPr>
              <p:cNvSpPr/>
              <p:nvPr/>
            </p:nvSpPr>
            <p:spPr>
              <a:xfrm>
                <a:off x="4993958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9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1" y="1587"/>
                      <a:pt x="5611" y="3304"/>
                      <a:pt x="8269" y="5094"/>
                    </a:cubicBezTo>
                    <a:cubicBezTo>
                      <a:pt x="5685" y="3341"/>
                      <a:pt x="2898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9" name="Freeform: Shape 161">
                <a:extLst>
                  <a:ext uri="{FF2B5EF4-FFF2-40B4-BE49-F238E27FC236}">
                    <a16:creationId xmlns:a16="http://schemas.microsoft.com/office/drawing/2014/main" id="{6689EC5D-EEE9-18F5-A6E9-4E56C0BE0D12}"/>
                  </a:ext>
                </a:extLst>
              </p:cNvPr>
              <p:cNvSpPr/>
              <p:nvPr/>
            </p:nvSpPr>
            <p:spPr>
              <a:xfrm>
                <a:off x="5417504" y="4444962"/>
                <a:ext cx="627" cy="756"/>
              </a:xfrm>
              <a:custGeom>
                <a:avLst/>
                <a:gdLst>
                  <a:gd name="connsiteX0" fmla="*/ 627 w 627"/>
                  <a:gd name="connsiteY0" fmla="*/ 0 h 756"/>
                  <a:gd name="connsiteX1" fmla="*/ 0 w 627"/>
                  <a:gd name="connsiteY1" fmla="*/ 757 h 756"/>
                  <a:gd name="connsiteX2" fmla="*/ 627 w 627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7" h="756">
                    <a:moveTo>
                      <a:pt x="627" y="0"/>
                    </a:moveTo>
                    <a:cubicBezTo>
                      <a:pt x="424" y="240"/>
                      <a:pt x="221" y="480"/>
                      <a:pt x="0" y="757"/>
                    </a:cubicBezTo>
                    <a:cubicBezTo>
                      <a:pt x="240" y="480"/>
                      <a:pt x="424" y="240"/>
                      <a:pt x="627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0" name="Freeform: Shape 162">
                <a:extLst>
                  <a:ext uri="{FF2B5EF4-FFF2-40B4-BE49-F238E27FC236}">
                    <a16:creationId xmlns:a16="http://schemas.microsoft.com/office/drawing/2014/main" id="{A194C919-A57D-6154-095F-554EB86F596B}"/>
                  </a:ext>
                </a:extLst>
              </p:cNvPr>
              <p:cNvSpPr/>
              <p:nvPr/>
            </p:nvSpPr>
            <p:spPr>
              <a:xfrm>
                <a:off x="5163752" y="4219818"/>
                <a:ext cx="370632" cy="520365"/>
              </a:xfrm>
              <a:custGeom>
                <a:avLst/>
                <a:gdLst>
                  <a:gd name="connsiteX0" fmla="*/ 303748 w 370632"/>
                  <a:gd name="connsiteY0" fmla="*/ 16020 h 520365"/>
                  <a:gd name="connsiteX1" fmla="*/ 303305 w 370632"/>
                  <a:gd name="connsiteY1" fmla="*/ 15780 h 520365"/>
                  <a:gd name="connsiteX2" fmla="*/ 303748 w 370632"/>
                  <a:gd name="connsiteY2" fmla="*/ 16020 h 520365"/>
                  <a:gd name="connsiteX3" fmla="*/ 369894 w 370632"/>
                  <a:gd name="connsiteY3" fmla="*/ 178118 h 520365"/>
                  <a:gd name="connsiteX4" fmla="*/ 369654 w 370632"/>
                  <a:gd name="connsiteY4" fmla="*/ 184560 h 520365"/>
                  <a:gd name="connsiteX5" fmla="*/ 369894 w 370632"/>
                  <a:gd name="connsiteY5" fmla="*/ 178118 h 520365"/>
                  <a:gd name="connsiteX6" fmla="*/ 367421 w 370632"/>
                  <a:gd name="connsiteY6" fmla="*/ 207187 h 520365"/>
                  <a:gd name="connsiteX7" fmla="*/ 368141 w 370632"/>
                  <a:gd name="connsiteY7" fmla="*/ 200782 h 520365"/>
                  <a:gd name="connsiteX8" fmla="*/ 367421 w 370632"/>
                  <a:gd name="connsiteY8" fmla="*/ 207187 h 520365"/>
                  <a:gd name="connsiteX9" fmla="*/ 363896 w 370632"/>
                  <a:gd name="connsiteY9" fmla="*/ 227285 h 520365"/>
                  <a:gd name="connsiteX10" fmla="*/ 364893 w 370632"/>
                  <a:gd name="connsiteY10" fmla="*/ 222505 h 520365"/>
                  <a:gd name="connsiteX11" fmla="*/ 363896 w 370632"/>
                  <a:gd name="connsiteY11" fmla="*/ 227285 h 520365"/>
                  <a:gd name="connsiteX12" fmla="*/ 359116 w 370632"/>
                  <a:gd name="connsiteY12" fmla="*/ 245095 h 520365"/>
                  <a:gd name="connsiteX13" fmla="*/ 360150 w 370632"/>
                  <a:gd name="connsiteY13" fmla="*/ 241828 h 520365"/>
                  <a:gd name="connsiteX14" fmla="*/ 359116 w 370632"/>
                  <a:gd name="connsiteY14" fmla="*/ 245095 h 520365"/>
                  <a:gd name="connsiteX15" fmla="*/ 353118 w 370632"/>
                  <a:gd name="connsiteY15" fmla="*/ 261041 h 520365"/>
                  <a:gd name="connsiteX16" fmla="*/ 354151 w 370632"/>
                  <a:gd name="connsiteY16" fmla="*/ 258771 h 520365"/>
                  <a:gd name="connsiteX17" fmla="*/ 353118 w 370632"/>
                  <a:gd name="connsiteY17" fmla="*/ 261041 h 520365"/>
                  <a:gd name="connsiteX18" fmla="*/ 345754 w 370632"/>
                  <a:gd name="connsiteY18" fmla="*/ 275455 h 520365"/>
                  <a:gd name="connsiteX19" fmla="*/ 346917 w 370632"/>
                  <a:gd name="connsiteY19" fmla="*/ 273628 h 520365"/>
                  <a:gd name="connsiteX20" fmla="*/ 345754 w 370632"/>
                  <a:gd name="connsiteY20" fmla="*/ 275455 h 520365"/>
                  <a:gd name="connsiteX21" fmla="*/ 336803 w 370632"/>
                  <a:gd name="connsiteY21" fmla="*/ 288337 h 520365"/>
                  <a:gd name="connsiteX22" fmla="*/ 338427 w 370632"/>
                  <a:gd name="connsiteY22" fmla="*/ 286381 h 520365"/>
                  <a:gd name="connsiteX23" fmla="*/ 336803 w 370632"/>
                  <a:gd name="connsiteY23" fmla="*/ 288337 h 520365"/>
                  <a:gd name="connsiteX24" fmla="*/ 328295 w 370632"/>
                  <a:gd name="connsiteY24" fmla="*/ 297879 h 520365"/>
                  <a:gd name="connsiteX25" fmla="*/ 326855 w 370632"/>
                  <a:gd name="connsiteY25" fmla="*/ 299079 h 520365"/>
                  <a:gd name="connsiteX26" fmla="*/ 328756 w 370632"/>
                  <a:gd name="connsiteY26" fmla="*/ 297362 h 520365"/>
                  <a:gd name="connsiteX27" fmla="*/ 328295 w 370632"/>
                  <a:gd name="connsiteY27" fmla="*/ 297879 h 520365"/>
                  <a:gd name="connsiteX28" fmla="*/ 314840 w 370632"/>
                  <a:gd name="connsiteY28" fmla="*/ 308620 h 520365"/>
                  <a:gd name="connsiteX29" fmla="*/ 317313 w 370632"/>
                  <a:gd name="connsiteY29" fmla="*/ 306941 h 520365"/>
                  <a:gd name="connsiteX30" fmla="*/ 314840 w 370632"/>
                  <a:gd name="connsiteY30" fmla="*/ 308620 h 520365"/>
                  <a:gd name="connsiteX31" fmla="*/ 302309 w 370632"/>
                  <a:gd name="connsiteY31" fmla="*/ 315818 h 520365"/>
                  <a:gd name="connsiteX32" fmla="*/ 305169 w 370632"/>
                  <a:gd name="connsiteY32" fmla="*/ 314379 h 520365"/>
                  <a:gd name="connsiteX33" fmla="*/ 302309 w 370632"/>
                  <a:gd name="connsiteY33" fmla="*/ 315818 h 520365"/>
                  <a:gd name="connsiteX34" fmla="*/ 289426 w 370632"/>
                  <a:gd name="connsiteY34" fmla="*/ 321078 h 520365"/>
                  <a:gd name="connsiteX35" fmla="*/ 292453 w 370632"/>
                  <a:gd name="connsiteY35" fmla="*/ 320008 h 520365"/>
                  <a:gd name="connsiteX36" fmla="*/ 289426 w 370632"/>
                  <a:gd name="connsiteY36" fmla="*/ 321078 h 520365"/>
                  <a:gd name="connsiteX37" fmla="*/ 276507 w 370632"/>
                  <a:gd name="connsiteY37" fmla="*/ 324696 h 520365"/>
                  <a:gd name="connsiteX38" fmla="*/ 279091 w 370632"/>
                  <a:gd name="connsiteY38" fmla="*/ 324068 h 520365"/>
                  <a:gd name="connsiteX39" fmla="*/ 276507 w 370632"/>
                  <a:gd name="connsiteY39" fmla="*/ 324696 h 520365"/>
                  <a:gd name="connsiteX40" fmla="*/ 264806 w 370632"/>
                  <a:gd name="connsiteY40" fmla="*/ 326800 h 520365"/>
                  <a:gd name="connsiteX41" fmla="*/ 263699 w 370632"/>
                  <a:gd name="connsiteY41" fmla="*/ 326966 h 520365"/>
                  <a:gd name="connsiteX42" fmla="*/ 264806 w 370632"/>
                  <a:gd name="connsiteY42" fmla="*/ 326800 h 520365"/>
                  <a:gd name="connsiteX43" fmla="*/ 222524 w 370632"/>
                  <a:gd name="connsiteY43" fmla="*/ 88607 h 520365"/>
                  <a:gd name="connsiteX44" fmla="*/ 227580 w 370632"/>
                  <a:gd name="connsiteY44" fmla="*/ 89087 h 520365"/>
                  <a:gd name="connsiteX45" fmla="*/ 222524 w 370632"/>
                  <a:gd name="connsiteY45" fmla="*/ 88607 h 520365"/>
                  <a:gd name="connsiteX46" fmla="*/ 233228 w 370632"/>
                  <a:gd name="connsiteY46" fmla="*/ 90434 h 520365"/>
                  <a:gd name="connsiteX47" fmla="*/ 237528 w 370632"/>
                  <a:gd name="connsiteY47" fmla="*/ 91818 h 520365"/>
                  <a:gd name="connsiteX48" fmla="*/ 233228 w 370632"/>
                  <a:gd name="connsiteY48" fmla="*/ 90434 h 520365"/>
                  <a:gd name="connsiteX49" fmla="*/ 242880 w 370632"/>
                  <a:gd name="connsiteY49" fmla="*/ 94421 h 520365"/>
                  <a:gd name="connsiteX50" fmla="*/ 246184 w 370632"/>
                  <a:gd name="connsiteY50" fmla="*/ 96525 h 520365"/>
                  <a:gd name="connsiteX51" fmla="*/ 242880 w 370632"/>
                  <a:gd name="connsiteY51" fmla="*/ 94421 h 520365"/>
                  <a:gd name="connsiteX52" fmla="*/ 251444 w 370632"/>
                  <a:gd name="connsiteY52" fmla="*/ 100936 h 520365"/>
                  <a:gd name="connsiteX53" fmla="*/ 253640 w 370632"/>
                  <a:gd name="connsiteY53" fmla="*/ 103316 h 520365"/>
                  <a:gd name="connsiteX54" fmla="*/ 251444 w 370632"/>
                  <a:gd name="connsiteY54" fmla="*/ 100936 h 520365"/>
                  <a:gd name="connsiteX55" fmla="*/ 258568 w 370632"/>
                  <a:gd name="connsiteY55" fmla="*/ 110293 h 520365"/>
                  <a:gd name="connsiteX56" fmla="*/ 259952 w 370632"/>
                  <a:gd name="connsiteY56" fmla="*/ 112766 h 520365"/>
                  <a:gd name="connsiteX57" fmla="*/ 258568 w 370632"/>
                  <a:gd name="connsiteY57" fmla="*/ 110293 h 520365"/>
                  <a:gd name="connsiteX58" fmla="*/ 264160 w 370632"/>
                  <a:gd name="connsiteY58" fmla="*/ 122898 h 520365"/>
                  <a:gd name="connsiteX59" fmla="*/ 264917 w 370632"/>
                  <a:gd name="connsiteY59" fmla="*/ 125279 h 520365"/>
                  <a:gd name="connsiteX60" fmla="*/ 264160 w 370632"/>
                  <a:gd name="connsiteY60" fmla="*/ 122898 h 520365"/>
                  <a:gd name="connsiteX61" fmla="*/ 268073 w 370632"/>
                  <a:gd name="connsiteY61" fmla="*/ 139970 h 520365"/>
                  <a:gd name="connsiteX62" fmla="*/ 268276 w 370632"/>
                  <a:gd name="connsiteY62" fmla="*/ 141114 h 520365"/>
                  <a:gd name="connsiteX63" fmla="*/ 268073 w 370632"/>
                  <a:gd name="connsiteY63" fmla="*/ 139970 h 520365"/>
                  <a:gd name="connsiteX64" fmla="*/ 265950 w 370632"/>
                  <a:gd name="connsiteY64" fmla="*/ 199989 h 520365"/>
                  <a:gd name="connsiteX65" fmla="*/ 265711 w 370632"/>
                  <a:gd name="connsiteY65" fmla="*/ 200782 h 520365"/>
                  <a:gd name="connsiteX66" fmla="*/ 265950 w 370632"/>
                  <a:gd name="connsiteY66" fmla="*/ 199989 h 520365"/>
                  <a:gd name="connsiteX67" fmla="*/ 229039 w 370632"/>
                  <a:gd name="connsiteY67" fmla="*/ 239447 h 520365"/>
                  <a:gd name="connsiteX68" fmla="*/ 225052 w 370632"/>
                  <a:gd name="connsiteY68" fmla="*/ 239798 h 520365"/>
                  <a:gd name="connsiteX69" fmla="*/ 229039 w 370632"/>
                  <a:gd name="connsiteY69" fmla="*/ 239447 h 520365"/>
                  <a:gd name="connsiteX70" fmla="*/ 239780 w 370632"/>
                  <a:gd name="connsiteY70" fmla="*/ 236310 h 520365"/>
                  <a:gd name="connsiteX71" fmla="*/ 234538 w 370632"/>
                  <a:gd name="connsiteY71" fmla="*/ 237989 h 520365"/>
                  <a:gd name="connsiteX72" fmla="*/ 239780 w 370632"/>
                  <a:gd name="connsiteY72" fmla="*/ 236310 h 520365"/>
                  <a:gd name="connsiteX73" fmla="*/ 248694 w 370632"/>
                  <a:gd name="connsiteY73" fmla="*/ 230976 h 520365"/>
                  <a:gd name="connsiteX74" fmla="*/ 244486 w 370632"/>
                  <a:gd name="connsiteY74" fmla="*/ 233726 h 520365"/>
                  <a:gd name="connsiteX75" fmla="*/ 248694 w 370632"/>
                  <a:gd name="connsiteY75" fmla="*/ 230976 h 520365"/>
                  <a:gd name="connsiteX76" fmla="*/ 260469 w 370632"/>
                  <a:gd name="connsiteY76" fmla="*/ 215547 h 520365"/>
                  <a:gd name="connsiteX77" fmla="*/ 259085 w 370632"/>
                  <a:gd name="connsiteY77" fmla="*/ 217965 h 520365"/>
                  <a:gd name="connsiteX78" fmla="*/ 254397 w 370632"/>
                  <a:gd name="connsiteY78" fmla="*/ 225163 h 520365"/>
                  <a:gd name="connsiteX79" fmla="*/ 255947 w 370632"/>
                  <a:gd name="connsiteY79" fmla="*/ 223372 h 520365"/>
                  <a:gd name="connsiteX80" fmla="*/ 253326 w 370632"/>
                  <a:gd name="connsiteY80" fmla="*/ 226399 h 520365"/>
                  <a:gd name="connsiteX81" fmla="*/ 253769 w 370632"/>
                  <a:gd name="connsiteY81" fmla="*/ 225882 h 520365"/>
                  <a:gd name="connsiteX82" fmla="*/ 233080 w 370632"/>
                  <a:gd name="connsiteY82" fmla="*/ 238377 h 520365"/>
                  <a:gd name="connsiteX83" fmla="*/ 232730 w 370632"/>
                  <a:gd name="connsiteY83" fmla="*/ 238451 h 520365"/>
                  <a:gd name="connsiteX84" fmla="*/ 217504 w 370632"/>
                  <a:gd name="connsiteY84" fmla="*/ 240241 h 520365"/>
                  <a:gd name="connsiteX85" fmla="*/ 100327 w 370632"/>
                  <a:gd name="connsiteY85" fmla="*/ 240241 h 520365"/>
                  <a:gd name="connsiteX86" fmla="*/ 100327 w 370632"/>
                  <a:gd name="connsiteY86" fmla="*/ 88367 h 520365"/>
                  <a:gd name="connsiteX87" fmla="*/ 217504 w 370632"/>
                  <a:gd name="connsiteY87" fmla="*/ 88367 h 520365"/>
                  <a:gd name="connsiteX88" fmla="*/ 229149 w 370632"/>
                  <a:gd name="connsiteY88" fmla="*/ 89437 h 520365"/>
                  <a:gd name="connsiteX89" fmla="*/ 230386 w 370632"/>
                  <a:gd name="connsiteY89" fmla="*/ 89751 h 520365"/>
                  <a:gd name="connsiteX90" fmla="*/ 239060 w 370632"/>
                  <a:gd name="connsiteY90" fmla="*/ 92538 h 520365"/>
                  <a:gd name="connsiteX91" fmla="*/ 241164 w 370632"/>
                  <a:gd name="connsiteY91" fmla="*/ 93572 h 520365"/>
                  <a:gd name="connsiteX92" fmla="*/ 247568 w 370632"/>
                  <a:gd name="connsiteY92" fmla="*/ 97632 h 520365"/>
                  <a:gd name="connsiteX93" fmla="*/ 250115 w 370632"/>
                  <a:gd name="connsiteY93" fmla="*/ 99773 h 520365"/>
                  <a:gd name="connsiteX94" fmla="*/ 254766 w 370632"/>
                  <a:gd name="connsiteY94" fmla="*/ 104867 h 520365"/>
                  <a:gd name="connsiteX95" fmla="*/ 257387 w 370632"/>
                  <a:gd name="connsiteY95" fmla="*/ 108558 h 520365"/>
                  <a:gd name="connsiteX96" fmla="*/ 260764 w 370632"/>
                  <a:gd name="connsiteY96" fmla="*/ 114611 h 520365"/>
                  <a:gd name="connsiteX97" fmla="*/ 263034 w 370632"/>
                  <a:gd name="connsiteY97" fmla="*/ 120148 h 520365"/>
                  <a:gd name="connsiteX98" fmla="*/ 265378 w 370632"/>
                  <a:gd name="connsiteY98" fmla="*/ 127383 h 520365"/>
                  <a:gd name="connsiteX99" fmla="*/ 266929 w 370632"/>
                  <a:gd name="connsiteY99" fmla="*/ 134507 h 520365"/>
                  <a:gd name="connsiteX100" fmla="*/ 268442 w 370632"/>
                  <a:gd name="connsiteY100" fmla="*/ 143384 h 520365"/>
                  <a:gd name="connsiteX101" fmla="*/ 268995 w 370632"/>
                  <a:gd name="connsiteY101" fmla="*/ 151782 h 520365"/>
                  <a:gd name="connsiteX102" fmla="*/ 269549 w 370632"/>
                  <a:gd name="connsiteY102" fmla="*/ 161490 h 520365"/>
                  <a:gd name="connsiteX103" fmla="*/ 269439 w 370632"/>
                  <a:gd name="connsiteY103" fmla="*/ 166934 h 520365"/>
                  <a:gd name="connsiteX104" fmla="*/ 268885 w 370632"/>
                  <a:gd name="connsiteY104" fmla="*/ 179779 h 520365"/>
                  <a:gd name="connsiteX105" fmla="*/ 268368 w 370632"/>
                  <a:gd name="connsiteY105" fmla="*/ 185076 h 520365"/>
                  <a:gd name="connsiteX106" fmla="*/ 266264 w 370632"/>
                  <a:gd name="connsiteY106" fmla="*/ 198235 h 520365"/>
                  <a:gd name="connsiteX107" fmla="*/ 265748 w 370632"/>
                  <a:gd name="connsiteY107" fmla="*/ 200856 h 520365"/>
                  <a:gd name="connsiteX108" fmla="*/ 262518 w 370632"/>
                  <a:gd name="connsiteY108" fmla="*/ 210712 h 520365"/>
                  <a:gd name="connsiteX109" fmla="*/ 261244 w 370632"/>
                  <a:gd name="connsiteY109" fmla="*/ 214052 h 520365"/>
                  <a:gd name="connsiteX110" fmla="*/ 261687 w 370632"/>
                  <a:gd name="connsiteY110" fmla="*/ 213185 h 520365"/>
                  <a:gd name="connsiteX111" fmla="*/ 261060 w 370632"/>
                  <a:gd name="connsiteY111" fmla="*/ 214624 h 520365"/>
                  <a:gd name="connsiteX112" fmla="*/ 261263 w 370632"/>
                  <a:gd name="connsiteY112" fmla="*/ 214071 h 520365"/>
                  <a:gd name="connsiteX113" fmla="*/ 260469 w 370632"/>
                  <a:gd name="connsiteY113" fmla="*/ 215547 h 520365"/>
                  <a:gd name="connsiteX114" fmla="*/ 100290 w 370632"/>
                  <a:gd name="connsiteY114" fmla="*/ 314434 h 520365"/>
                  <a:gd name="connsiteX115" fmla="*/ 225310 w 370632"/>
                  <a:gd name="connsiteY115" fmla="*/ 328590 h 520365"/>
                  <a:gd name="connsiteX116" fmla="*/ 284462 w 370632"/>
                  <a:gd name="connsiteY116" fmla="*/ 322739 h 520365"/>
                  <a:gd name="connsiteX117" fmla="*/ 286289 w 370632"/>
                  <a:gd name="connsiteY117" fmla="*/ 322186 h 520365"/>
                  <a:gd name="connsiteX118" fmla="*/ 296034 w 370632"/>
                  <a:gd name="connsiteY118" fmla="*/ 318716 h 520365"/>
                  <a:gd name="connsiteX119" fmla="*/ 299097 w 370632"/>
                  <a:gd name="connsiteY119" fmla="*/ 317405 h 520365"/>
                  <a:gd name="connsiteX120" fmla="*/ 307771 w 370632"/>
                  <a:gd name="connsiteY120" fmla="*/ 313105 h 520365"/>
                  <a:gd name="connsiteX121" fmla="*/ 311426 w 370632"/>
                  <a:gd name="connsiteY121" fmla="*/ 310909 h 520365"/>
                  <a:gd name="connsiteX122" fmla="*/ 319214 w 370632"/>
                  <a:gd name="connsiteY122" fmla="*/ 305667 h 520365"/>
                  <a:gd name="connsiteX123" fmla="*/ 322961 w 370632"/>
                  <a:gd name="connsiteY123" fmla="*/ 302567 h 520365"/>
                  <a:gd name="connsiteX124" fmla="*/ 328442 w 370632"/>
                  <a:gd name="connsiteY124" fmla="*/ 298064 h 520365"/>
                  <a:gd name="connsiteX125" fmla="*/ 330270 w 370632"/>
                  <a:gd name="connsiteY125" fmla="*/ 295997 h 520365"/>
                  <a:gd name="connsiteX126" fmla="*/ 332410 w 370632"/>
                  <a:gd name="connsiteY126" fmla="*/ 293579 h 520365"/>
                  <a:gd name="connsiteX127" fmla="*/ 339811 w 370632"/>
                  <a:gd name="connsiteY127" fmla="*/ 284702 h 520365"/>
                  <a:gd name="connsiteX128" fmla="*/ 341878 w 370632"/>
                  <a:gd name="connsiteY128" fmla="*/ 281601 h 520365"/>
                  <a:gd name="connsiteX129" fmla="*/ 348209 w 370632"/>
                  <a:gd name="connsiteY129" fmla="*/ 271450 h 520365"/>
                  <a:gd name="connsiteX130" fmla="*/ 350405 w 370632"/>
                  <a:gd name="connsiteY130" fmla="*/ 267076 h 520365"/>
                  <a:gd name="connsiteX131" fmla="*/ 355425 w 370632"/>
                  <a:gd name="connsiteY131" fmla="*/ 255984 h 520365"/>
                  <a:gd name="connsiteX132" fmla="*/ 357381 w 370632"/>
                  <a:gd name="connsiteY132" fmla="*/ 250576 h 520365"/>
                  <a:gd name="connsiteX133" fmla="*/ 361441 w 370632"/>
                  <a:gd name="connsiteY133" fmla="*/ 237879 h 520365"/>
                  <a:gd name="connsiteX134" fmla="*/ 362918 w 370632"/>
                  <a:gd name="connsiteY134" fmla="*/ 232065 h 520365"/>
                  <a:gd name="connsiteX135" fmla="*/ 366148 w 370632"/>
                  <a:gd name="connsiteY135" fmla="*/ 216470 h 520365"/>
                  <a:gd name="connsiteX136" fmla="*/ 366978 w 370632"/>
                  <a:gd name="connsiteY136" fmla="*/ 211450 h 520365"/>
                  <a:gd name="connsiteX137" fmla="*/ 369452 w 370632"/>
                  <a:gd name="connsiteY137" fmla="*/ 189653 h 520365"/>
                  <a:gd name="connsiteX138" fmla="*/ 369562 w 370632"/>
                  <a:gd name="connsiteY138" fmla="*/ 188454 h 520365"/>
                  <a:gd name="connsiteX139" fmla="*/ 370633 w 370632"/>
                  <a:gd name="connsiteY139" fmla="*/ 160770 h 520365"/>
                  <a:gd name="connsiteX140" fmla="*/ 367089 w 370632"/>
                  <a:gd name="connsiteY140" fmla="*/ 114464 h 520365"/>
                  <a:gd name="connsiteX141" fmla="*/ 366259 w 370632"/>
                  <a:gd name="connsiteY141" fmla="*/ 110256 h 520365"/>
                  <a:gd name="connsiteX142" fmla="*/ 363084 w 370632"/>
                  <a:gd name="connsiteY142" fmla="*/ 95417 h 520365"/>
                  <a:gd name="connsiteX143" fmla="*/ 361183 w 370632"/>
                  <a:gd name="connsiteY143" fmla="*/ 89050 h 520365"/>
                  <a:gd name="connsiteX144" fmla="*/ 357639 w 370632"/>
                  <a:gd name="connsiteY144" fmla="*/ 78272 h 520365"/>
                  <a:gd name="connsiteX145" fmla="*/ 354816 w 370632"/>
                  <a:gd name="connsiteY145" fmla="*/ 71628 h 520365"/>
                  <a:gd name="connsiteX146" fmla="*/ 350718 w 370632"/>
                  <a:gd name="connsiteY146" fmla="*/ 62843 h 520365"/>
                  <a:gd name="connsiteX147" fmla="*/ 347378 w 370632"/>
                  <a:gd name="connsiteY147" fmla="*/ 57121 h 520365"/>
                  <a:gd name="connsiteX148" fmla="*/ 342413 w 370632"/>
                  <a:gd name="connsiteY148" fmla="*/ 49167 h 520365"/>
                  <a:gd name="connsiteX149" fmla="*/ 339239 w 370632"/>
                  <a:gd name="connsiteY149" fmla="*/ 45143 h 520365"/>
                  <a:gd name="connsiteX150" fmla="*/ 332798 w 370632"/>
                  <a:gd name="connsiteY150" fmla="*/ 37299 h 520365"/>
                  <a:gd name="connsiteX151" fmla="*/ 332281 w 370632"/>
                  <a:gd name="connsiteY151" fmla="*/ 36856 h 520365"/>
                  <a:gd name="connsiteX152" fmla="*/ 322702 w 370632"/>
                  <a:gd name="connsiteY152" fmla="*/ 27868 h 520365"/>
                  <a:gd name="connsiteX153" fmla="*/ 320506 w 370632"/>
                  <a:gd name="connsiteY153" fmla="*/ 26429 h 520365"/>
                  <a:gd name="connsiteX154" fmla="*/ 306351 w 370632"/>
                  <a:gd name="connsiteY154" fmla="*/ 17312 h 520365"/>
                  <a:gd name="connsiteX155" fmla="*/ 301810 w 370632"/>
                  <a:gd name="connsiteY155" fmla="*/ 14894 h 520365"/>
                  <a:gd name="connsiteX156" fmla="*/ 283391 w 370632"/>
                  <a:gd name="connsiteY156" fmla="*/ 7770 h 520365"/>
                  <a:gd name="connsiteX157" fmla="*/ 279054 w 370632"/>
                  <a:gd name="connsiteY157" fmla="*/ 6497 h 520365"/>
                  <a:gd name="connsiteX158" fmla="*/ 257497 w 370632"/>
                  <a:gd name="connsiteY158" fmla="*/ 2196 h 520365"/>
                  <a:gd name="connsiteX159" fmla="*/ 252994 w 370632"/>
                  <a:gd name="connsiteY159" fmla="*/ 1606 h 520365"/>
                  <a:gd name="connsiteX160" fmla="*/ 228171 w 370632"/>
                  <a:gd name="connsiteY160" fmla="*/ 166 h 520365"/>
                  <a:gd name="connsiteX161" fmla="*/ 225347 w 370632"/>
                  <a:gd name="connsiteY161" fmla="*/ 0 h 520365"/>
                  <a:gd name="connsiteX162" fmla="*/ 0 w 370632"/>
                  <a:gd name="connsiteY162" fmla="*/ 0 h 520365"/>
                  <a:gd name="connsiteX163" fmla="*/ 0 w 370632"/>
                  <a:gd name="connsiteY163" fmla="*/ 520365 h 520365"/>
                  <a:gd name="connsiteX164" fmla="*/ 100327 w 370632"/>
                  <a:gd name="connsiteY164" fmla="*/ 520365 h 520365"/>
                  <a:gd name="connsiteX165" fmla="*/ 100327 w 370632"/>
                  <a:gd name="connsiteY165" fmla="*/ 314434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</a:cxnLst>
                <a:rect l="l" t="t" r="r" b="b"/>
                <a:pathLst>
                  <a:path w="370632" h="520365">
                    <a:moveTo>
                      <a:pt x="303748" y="16020"/>
                    </a:moveTo>
                    <a:cubicBezTo>
                      <a:pt x="303637" y="15946"/>
                      <a:pt x="303472" y="15854"/>
                      <a:pt x="303305" y="15780"/>
                    </a:cubicBezTo>
                    <a:cubicBezTo>
                      <a:pt x="303472" y="15854"/>
                      <a:pt x="303619" y="15946"/>
                      <a:pt x="303748" y="16020"/>
                    </a:cubicBezTo>
                    <a:moveTo>
                      <a:pt x="369894" y="178118"/>
                    </a:moveTo>
                    <a:cubicBezTo>
                      <a:pt x="369821" y="180259"/>
                      <a:pt x="369784" y="182492"/>
                      <a:pt x="369654" y="184560"/>
                    </a:cubicBezTo>
                    <a:cubicBezTo>
                      <a:pt x="369784" y="182492"/>
                      <a:pt x="369821" y="180222"/>
                      <a:pt x="369894" y="178118"/>
                    </a:cubicBezTo>
                    <a:moveTo>
                      <a:pt x="367421" y="207187"/>
                    </a:moveTo>
                    <a:cubicBezTo>
                      <a:pt x="367698" y="205119"/>
                      <a:pt x="367938" y="202923"/>
                      <a:pt x="368141" y="200782"/>
                    </a:cubicBezTo>
                    <a:cubicBezTo>
                      <a:pt x="367938" y="202942"/>
                      <a:pt x="367753" y="205083"/>
                      <a:pt x="367421" y="207187"/>
                    </a:cubicBezTo>
                    <a:moveTo>
                      <a:pt x="363896" y="227285"/>
                    </a:moveTo>
                    <a:cubicBezTo>
                      <a:pt x="364247" y="225735"/>
                      <a:pt x="364579" y="224111"/>
                      <a:pt x="364893" y="222505"/>
                    </a:cubicBezTo>
                    <a:cubicBezTo>
                      <a:pt x="364560" y="224092"/>
                      <a:pt x="364247" y="225679"/>
                      <a:pt x="363896" y="227285"/>
                    </a:cubicBezTo>
                    <a:moveTo>
                      <a:pt x="359116" y="245095"/>
                    </a:moveTo>
                    <a:cubicBezTo>
                      <a:pt x="359467" y="244025"/>
                      <a:pt x="359836" y="242954"/>
                      <a:pt x="360150" y="241828"/>
                    </a:cubicBezTo>
                    <a:cubicBezTo>
                      <a:pt x="359836" y="242954"/>
                      <a:pt x="359467" y="244025"/>
                      <a:pt x="359116" y="245095"/>
                    </a:cubicBezTo>
                    <a:moveTo>
                      <a:pt x="353118" y="261041"/>
                    </a:moveTo>
                    <a:cubicBezTo>
                      <a:pt x="353468" y="260284"/>
                      <a:pt x="353838" y="259565"/>
                      <a:pt x="354151" y="258771"/>
                    </a:cubicBezTo>
                    <a:cubicBezTo>
                      <a:pt x="353819" y="259583"/>
                      <a:pt x="353468" y="260284"/>
                      <a:pt x="353118" y="261041"/>
                    </a:cubicBezTo>
                    <a:moveTo>
                      <a:pt x="345754" y="275455"/>
                    </a:moveTo>
                    <a:cubicBezTo>
                      <a:pt x="346104" y="274828"/>
                      <a:pt x="346510" y="274255"/>
                      <a:pt x="346917" y="273628"/>
                    </a:cubicBezTo>
                    <a:cubicBezTo>
                      <a:pt x="346510" y="274255"/>
                      <a:pt x="346104" y="274809"/>
                      <a:pt x="345754" y="275455"/>
                    </a:cubicBezTo>
                    <a:moveTo>
                      <a:pt x="336803" y="288337"/>
                    </a:moveTo>
                    <a:cubicBezTo>
                      <a:pt x="337356" y="287654"/>
                      <a:pt x="337910" y="287064"/>
                      <a:pt x="338427" y="286381"/>
                    </a:cubicBezTo>
                    <a:cubicBezTo>
                      <a:pt x="337910" y="287064"/>
                      <a:pt x="337319" y="287691"/>
                      <a:pt x="336803" y="288337"/>
                    </a:cubicBezTo>
                    <a:moveTo>
                      <a:pt x="328295" y="297879"/>
                    </a:moveTo>
                    <a:cubicBezTo>
                      <a:pt x="327815" y="298322"/>
                      <a:pt x="327335" y="298636"/>
                      <a:pt x="326855" y="299079"/>
                    </a:cubicBezTo>
                    <a:cubicBezTo>
                      <a:pt x="327483" y="298488"/>
                      <a:pt x="328128" y="297971"/>
                      <a:pt x="328756" y="297362"/>
                    </a:cubicBezTo>
                    <a:cubicBezTo>
                      <a:pt x="328571" y="297528"/>
                      <a:pt x="328442" y="297713"/>
                      <a:pt x="328295" y="297879"/>
                    </a:cubicBezTo>
                    <a:moveTo>
                      <a:pt x="314840" y="308620"/>
                    </a:moveTo>
                    <a:cubicBezTo>
                      <a:pt x="315671" y="308067"/>
                      <a:pt x="316520" y="307550"/>
                      <a:pt x="317313" y="306941"/>
                    </a:cubicBezTo>
                    <a:cubicBezTo>
                      <a:pt x="316520" y="307550"/>
                      <a:pt x="315671" y="308067"/>
                      <a:pt x="314840" y="308620"/>
                    </a:cubicBezTo>
                    <a:moveTo>
                      <a:pt x="302309" y="315818"/>
                    </a:moveTo>
                    <a:cubicBezTo>
                      <a:pt x="303268" y="315375"/>
                      <a:pt x="304210" y="314895"/>
                      <a:pt x="305169" y="314379"/>
                    </a:cubicBezTo>
                    <a:cubicBezTo>
                      <a:pt x="304228" y="314914"/>
                      <a:pt x="303268" y="315375"/>
                      <a:pt x="302309" y="315818"/>
                    </a:cubicBezTo>
                    <a:moveTo>
                      <a:pt x="289426" y="321078"/>
                    </a:moveTo>
                    <a:cubicBezTo>
                      <a:pt x="290460" y="320765"/>
                      <a:pt x="291457" y="320358"/>
                      <a:pt x="292453" y="320008"/>
                    </a:cubicBezTo>
                    <a:cubicBezTo>
                      <a:pt x="291457" y="320358"/>
                      <a:pt x="290460" y="320746"/>
                      <a:pt x="289426" y="321078"/>
                    </a:cubicBezTo>
                    <a:moveTo>
                      <a:pt x="276507" y="324696"/>
                    </a:moveTo>
                    <a:cubicBezTo>
                      <a:pt x="277375" y="324493"/>
                      <a:pt x="278223" y="324253"/>
                      <a:pt x="279091" y="324068"/>
                    </a:cubicBezTo>
                    <a:cubicBezTo>
                      <a:pt x="278205" y="324253"/>
                      <a:pt x="277375" y="324493"/>
                      <a:pt x="276507" y="324696"/>
                    </a:cubicBezTo>
                    <a:moveTo>
                      <a:pt x="264806" y="326800"/>
                    </a:moveTo>
                    <a:cubicBezTo>
                      <a:pt x="264455" y="326836"/>
                      <a:pt x="264086" y="326910"/>
                      <a:pt x="263699" y="326966"/>
                    </a:cubicBezTo>
                    <a:cubicBezTo>
                      <a:pt x="264086" y="326910"/>
                      <a:pt x="264455" y="326836"/>
                      <a:pt x="264806" y="326800"/>
                    </a:cubicBezTo>
                    <a:moveTo>
                      <a:pt x="222524" y="88607"/>
                    </a:moveTo>
                    <a:cubicBezTo>
                      <a:pt x="224240" y="88718"/>
                      <a:pt x="225901" y="88810"/>
                      <a:pt x="227580" y="89087"/>
                    </a:cubicBezTo>
                    <a:cubicBezTo>
                      <a:pt x="225975" y="88847"/>
                      <a:pt x="224240" y="88773"/>
                      <a:pt x="222524" y="88607"/>
                    </a:cubicBezTo>
                    <a:moveTo>
                      <a:pt x="233228" y="90434"/>
                    </a:moveTo>
                    <a:cubicBezTo>
                      <a:pt x="234705" y="90840"/>
                      <a:pt x="236126" y="91265"/>
                      <a:pt x="237528" y="91818"/>
                    </a:cubicBezTo>
                    <a:cubicBezTo>
                      <a:pt x="236163" y="91283"/>
                      <a:pt x="234686" y="90877"/>
                      <a:pt x="233228" y="90434"/>
                    </a:cubicBezTo>
                    <a:moveTo>
                      <a:pt x="242880" y="94421"/>
                    </a:moveTo>
                    <a:cubicBezTo>
                      <a:pt x="244043" y="95048"/>
                      <a:pt x="245114" y="95768"/>
                      <a:pt x="246184" y="96525"/>
                    </a:cubicBezTo>
                    <a:cubicBezTo>
                      <a:pt x="245114" y="95768"/>
                      <a:pt x="244043" y="95048"/>
                      <a:pt x="242880" y="94421"/>
                    </a:cubicBezTo>
                    <a:moveTo>
                      <a:pt x="251444" y="100936"/>
                    </a:moveTo>
                    <a:cubicBezTo>
                      <a:pt x="252201" y="101692"/>
                      <a:pt x="252920" y="102486"/>
                      <a:pt x="253640" y="103316"/>
                    </a:cubicBezTo>
                    <a:cubicBezTo>
                      <a:pt x="252902" y="102504"/>
                      <a:pt x="252201" y="101692"/>
                      <a:pt x="251444" y="100936"/>
                    </a:cubicBezTo>
                    <a:moveTo>
                      <a:pt x="258568" y="110293"/>
                    </a:moveTo>
                    <a:cubicBezTo>
                      <a:pt x="259048" y="111086"/>
                      <a:pt x="259528" y="111880"/>
                      <a:pt x="259952" y="112766"/>
                    </a:cubicBezTo>
                    <a:cubicBezTo>
                      <a:pt x="259509" y="111917"/>
                      <a:pt x="259085" y="111086"/>
                      <a:pt x="258568" y="110293"/>
                    </a:cubicBezTo>
                    <a:moveTo>
                      <a:pt x="264160" y="122898"/>
                    </a:moveTo>
                    <a:cubicBezTo>
                      <a:pt x="264400" y="123692"/>
                      <a:pt x="264677" y="124449"/>
                      <a:pt x="264917" y="125279"/>
                    </a:cubicBezTo>
                    <a:cubicBezTo>
                      <a:pt x="264677" y="124449"/>
                      <a:pt x="264400" y="123692"/>
                      <a:pt x="264160" y="122898"/>
                    </a:cubicBezTo>
                    <a:moveTo>
                      <a:pt x="268073" y="139970"/>
                    </a:moveTo>
                    <a:cubicBezTo>
                      <a:pt x="268110" y="140376"/>
                      <a:pt x="268239" y="140727"/>
                      <a:pt x="268276" y="141114"/>
                    </a:cubicBezTo>
                    <a:cubicBezTo>
                      <a:pt x="268220" y="140727"/>
                      <a:pt x="268110" y="140358"/>
                      <a:pt x="268073" y="139970"/>
                    </a:cubicBezTo>
                    <a:moveTo>
                      <a:pt x="265950" y="199989"/>
                    </a:moveTo>
                    <a:cubicBezTo>
                      <a:pt x="265913" y="200266"/>
                      <a:pt x="265784" y="200505"/>
                      <a:pt x="265711" y="200782"/>
                    </a:cubicBezTo>
                    <a:cubicBezTo>
                      <a:pt x="265803" y="200505"/>
                      <a:pt x="265913" y="200266"/>
                      <a:pt x="265950" y="199989"/>
                    </a:cubicBezTo>
                    <a:moveTo>
                      <a:pt x="229039" y="239447"/>
                    </a:moveTo>
                    <a:cubicBezTo>
                      <a:pt x="227765" y="239650"/>
                      <a:pt x="226381" y="239650"/>
                      <a:pt x="225052" y="239798"/>
                    </a:cubicBezTo>
                    <a:cubicBezTo>
                      <a:pt x="226381" y="239650"/>
                      <a:pt x="227821" y="239650"/>
                      <a:pt x="229039" y="239447"/>
                    </a:cubicBezTo>
                    <a:moveTo>
                      <a:pt x="239780" y="236310"/>
                    </a:moveTo>
                    <a:cubicBezTo>
                      <a:pt x="238100" y="237030"/>
                      <a:pt x="236329" y="237454"/>
                      <a:pt x="234538" y="237989"/>
                    </a:cubicBezTo>
                    <a:cubicBezTo>
                      <a:pt x="236329" y="237454"/>
                      <a:pt x="238156" y="237030"/>
                      <a:pt x="239780" y="236310"/>
                    </a:cubicBezTo>
                    <a:moveTo>
                      <a:pt x="248694" y="230976"/>
                    </a:moveTo>
                    <a:cubicBezTo>
                      <a:pt x="247384" y="232047"/>
                      <a:pt x="245908" y="232877"/>
                      <a:pt x="244486" y="233726"/>
                    </a:cubicBezTo>
                    <a:cubicBezTo>
                      <a:pt x="245908" y="232877"/>
                      <a:pt x="247384" y="232047"/>
                      <a:pt x="248694" y="230976"/>
                    </a:cubicBezTo>
                    <a:moveTo>
                      <a:pt x="260469" y="215547"/>
                    </a:moveTo>
                    <a:cubicBezTo>
                      <a:pt x="260063" y="216470"/>
                      <a:pt x="259509" y="217134"/>
                      <a:pt x="259085" y="217965"/>
                    </a:cubicBezTo>
                    <a:cubicBezTo>
                      <a:pt x="257645" y="220475"/>
                      <a:pt x="256224" y="222985"/>
                      <a:pt x="254397" y="225163"/>
                    </a:cubicBezTo>
                    <a:cubicBezTo>
                      <a:pt x="254914" y="224535"/>
                      <a:pt x="255468" y="224018"/>
                      <a:pt x="255947" y="223372"/>
                    </a:cubicBezTo>
                    <a:cubicBezTo>
                      <a:pt x="255117" y="224517"/>
                      <a:pt x="254194" y="225403"/>
                      <a:pt x="253326" y="226399"/>
                    </a:cubicBezTo>
                    <a:cubicBezTo>
                      <a:pt x="253493" y="226233"/>
                      <a:pt x="253603" y="226085"/>
                      <a:pt x="253769" y="225882"/>
                    </a:cubicBezTo>
                    <a:cubicBezTo>
                      <a:pt x="248639" y="231696"/>
                      <a:pt x="241921" y="236070"/>
                      <a:pt x="233080" y="238377"/>
                    </a:cubicBezTo>
                    <a:cubicBezTo>
                      <a:pt x="232970" y="238414"/>
                      <a:pt x="232841" y="238451"/>
                      <a:pt x="232730" y="238451"/>
                    </a:cubicBezTo>
                    <a:cubicBezTo>
                      <a:pt x="228190" y="239595"/>
                      <a:pt x="223151" y="240241"/>
                      <a:pt x="217504" y="240241"/>
                    </a:cubicBezTo>
                    <a:lnTo>
                      <a:pt x="100327" y="240241"/>
                    </a:lnTo>
                    <a:lnTo>
                      <a:pt x="100327" y="88367"/>
                    </a:lnTo>
                    <a:lnTo>
                      <a:pt x="217504" y="88367"/>
                    </a:lnTo>
                    <a:cubicBezTo>
                      <a:pt x="221638" y="88367"/>
                      <a:pt x="225495" y="88773"/>
                      <a:pt x="229149" y="89437"/>
                    </a:cubicBezTo>
                    <a:cubicBezTo>
                      <a:pt x="229592" y="89511"/>
                      <a:pt x="229980" y="89677"/>
                      <a:pt x="230386" y="89751"/>
                    </a:cubicBezTo>
                    <a:cubicBezTo>
                      <a:pt x="233450" y="90434"/>
                      <a:pt x="236347" y="91338"/>
                      <a:pt x="239060" y="92538"/>
                    </a:cubicBezTo>
                    <a:cubicBezTo>
                      <a:pt x="239780" y="92852"/>
                      <a:pt x="240444" y="93221"/>
                      <a:pt x="241164" y="93572"/>
                    </a:cubicBezTo>
                    <a:cubicBezTo>
                      <a:pt x="243434" y="94716"/>
                      <a:pt x="245575" y="96082"/>
                      <a:pt x="247568" y="97632"/>
                    </a:cubicBezTo>
                    <a:cubicBezTo>
                      <a:pt x="248436" y="98315"/>
                      <a:pt x="249285" y="99016"/>
                      <a:pt x="250115" y="99773"/>
                    </a:cubicBezTo>
                    <a:cubicBezTo>
                      <a:pt x="251795" y="101286"/>
                      <a:pt x="253345" y="103039"/>
                      <a:pt x="254766" y="104867"/>
                    </a:cubicBezTo>
                    <a:cubicBezTo>
                      <a:pt x="255689" y="106011"/>
                      <a:pt x="256556" y="107248"/>
                      <a:pt x="257387" y="108558"/>
                    </a:cubicBezTo>
                    <a:cubicBezTo>
                      <a:pt x="258623" y="110459"/>
                      <a:pt x="259731" y="112452"/>
                      <a:pt x="260764" y="114611"/>
                    </a:cubicBezTo>
                    <a:cubicBezTo>
                      <a:pt x="261558" y="116328"/>
                      <a:pt x="262315" y="118229"/>
                      <a:pt x="263034" y="120148"/>
                    </a:cubicBezTo>
                    <a:cubicBezTo>
                      <a:pt x="263902" y="122455"/>
                      <a:pt x="264714" y="124799"/>
                      <a:pt x="265378" y="127383"/>
                    </a:cubicBezTo>
                    <a:cubicBezTo>
                      <a:pt x="266006" y="129579"/>
                      <a:pt x="266449" y="132071"/>
                      <a:pt x="266929" y="134507"/>
                    </a:cubicBezTo>
                    <a:cubicBezTo>
                      <a:pt x="267482" y="137404"/>
                      <a:pt x="268073" y="140191"/>
                      <a:pt x="268442" y="143384"/>
                    </a:cubicBezTo>
                    <a:cubicBezTo>
                      <a:pt x="268719" y="145968"/>
                      <a:pt x="268793" y="148958"/>
                      <a:pt x="268995" y="151782"/>
                    </a:cubicBezTo>
                    <a:cubicBezTo>
                      <a:pt x="269236" y="154956"/>
                      <a:pt x="269512" y="158020"/>
                      <a:pt x="269549" y="161490"/>
                    </a:cubicBezTo>
                    <a:cubicBezTo>
                      <a:pt x="269549" y="163317"/>
                      <a:pt x="269475" y="165107"/>
                      <a:pt x="269439" y="166934"/>
                    </a:cubicBezTo>
                    <a:cubicBezTo>
                      <a:pt x="269365" y="171437"/>
                      <a:pt x="269199" y="175811"/>
                      <a:pt x="268885" y="179779"/>
                    </a:cubicBezTo>
                    <a:cubicBezTo>
                      <a:pt x="268719" y="181570"/>
                      <a:pt x="268534" y="183323"/>
                      <a:pt x="268368" y="185076"/>
                    </a:cubicBezTo>
                    <a:cubicBezTo>
                      <a:pt x="267814" y="189801"/>
                      <a:pt x="267132" y="194230"/>
                      <a:pt x="266264" y="198235"/>
                    </a:cubicBezTo>
                    <a:cubicBezTo>
                      <a:pt x="266061" y="199103"/>
                      <a:pt x="265950" y="199989"/>
                      <a:pt x="265748" y="200856"/>
                    </a:cubicBezTo>
                    <a:cubicBezTo>
                      <a:pt x="264825" y="204510"/>
                      <a:pt x="263680" y="207666"/>
                      <a:pt x="262518" y="210712"/>
                    </a:cubicBezTo>
                    <a:cubicBezTo>
                      <a:pt x="262074" y="211819"/>
                      <a:pt x="261761" y="213019"/>
                      <a:pt x="261244" y="214052"/>
                    </a:cubicBezTo>
                    <a:cubicBezTo>
                      <a:pt x="261410" y="213738"/>
                      <a:pt x="261558" y="213499"/>
                      <a:pt x="261687" y="213185"/>
                    </a:cubicBezTo>
                    <a:cubicBezTo>
                      <a:pt x="261484" y="213702"/>
                      <a:pt x="261244" y="214144"/>
                      <a:pt x="261060" y="214624"/>
                    </a:cubicBezTo>
                    <a:cubicBezTo>
                      <a:pt x="261134" y="214421"/>
                      <a:pt x="261170" y="214218"/>
                      <a:pt x="261263" y="214071"/>
                    </a:cubicBezTo>
                    <a:cubicBezTo>
                      <a:pt x="261023" y="214587"/>
                      <a:pt x="260746" y="215067"/>
                      <a:pt x="260469" y="215547"/>
                    </a:cubicBezTo>
                    <a:moveTo>
                      <a:pt x="100290" y="314434"/>
                    </a:moveTo>
                    <a:cubicBezTo>
                      <a:pt x="106048" y="316151"/>
                      <a:pt x="197553" y="327206"/>
                      <a:pt x="225310" y="328590"/>
                    </a:cubicBezTo>
                    <a:cubicBezTo>
                      <a:pt x="243453" y="329217"/>
                      <a:pt x="264290" y="328516"/>
                      <a:pt x="284462" y="322739"/>
                    </a:cubicBezTo>
                    <a:cubicBezTo>
                      <a:pt x="285053" y="322536"/>
                      <a:pt x="285698" y="322389"/>
                      <a:pt x="286289" y="322186"/>
                    </a:cubicBezTo>
                    <a:cubicBezTo>
                      <a:pt x="289593" y="321189"/>
                      <a:pt x="292804" y="320045"/>
                      <a:pt x="296034" y="318716"/>
                    </a:cubicBezTo>
                    <a:cubicBezTo>
                      <a:pt x="297067" y="318273"/>
                      <a:pt x="298064" y="317885"/>
                      <a:pt x="299097" y="317405"/>
                    </a:cubicBezTo>
                    <a:cubicBezTo>
                      <a:pt x="301995" y="316132"/>
                      <a:pt x="304911" y="314692"/>
                      <a:pt x="307771" y="313105"/>
                    </a:cubicBezTo>
                    <a:cubicBezTo>
                      <a:pt x="309008" y="312422"/>
                      <a:pt x="310189" y="311666"/>
                      <a:pt x="311426" y="310909"/>
                    </a:cubicBezTo>
                    <a:cubicBezTo>
                      <a:pt x="314047" y="309285"/>
                      <a:pt x="316667" y="307568"/>
                      <a:pt x="319214" y="305667"/>
                    </a:cubicBezTo>
                    <a:cubicBezTo>
                      <a:pt x="320488" y="304708"/>
                      <a:pt x="321724" y="303600"/>
                      <a:pt x="322961" y="302567"/>
                    </a:cubicBezTo>
                    <a:cubicBezTo>
                      <a:pt x="324788" y="301053"/>
                      <a:pt x="326652" y="299743"/>
                      <a:pt x="328442" y="298064"/>
                    </a:cubicBezTo>
                    <a:cubicBezTo>
                      <a:pt x="329070" y="297436"/>
                      <a:pt x="329642" y="296624"/>
                      <a:pt x="330270" y="295997"/>
                    </a:cubicBezTo>
                    <a:cubicBezTo>
                      <a:pt x="331026" y="295240"/>
                      <a:pt x="331709" y="294372"/>
                      <a:pt x="332410" y="293579"/>
                    </a:cubicBezTo>
                    <a:cubicBezTo>
                      <a:pt x="334994" y="290755"/>
                      <a:pt x="337504" y="287857"/>
                      <a:pt x="339811" y="284702"/>
                    </a:cubicBezTo>
                    <a:cubicBezTo>
                      <a:pt x="340568" y="283742"/>
                      <a:pt x="341195" y="282634"/>
                      <a:pt x="341878" y="281601"/>
                    </a:cubicBezTo>
                    <a:cubicBezTo>
                      <a:pt x="344112" y="278371"/>
                      <a:pt x="346252" y="275031"/>
                      <a:pt x="348209" y="271450"/>
                    </a:cubicBezTo>
                    <a:cubicBezTo>
                      <a:pt x="348965" y="270066"/>
                      <a:pt x="349648" y="268553"/>
                      <a:pt x="350405" y="267076"/>
                    </a:cubicBezTo>
                    <a:cubicBezTo>
                      <a:pt x="352195" y="263496"/>
                      <a:pt x="353875" y="259841"/>
                      <a:pt x="355425" y="255984"/>
                    </a:cubicBezTo>
                    <a:cubicBezTo>
                      <a:pt x="356145" y="254231"/>
                      <a:pt x="356735" y="252367"/>
                      <a:pt x="357381" y="250576"/>
                    </a:cubicBezTo>
                    <a:cubicBezTo>
                      <a:pt x="358858" y="246479"/>
                      <a:pt x="360205" y="242271"/>
                      <a:pt x="361441" y="237879"/>
                    </a:cubicBezTo>
                    <a:cubicBezTo>
                      <a:pt x="361958" y="235978"/>
                      <a:pt x="362438" y="234022"/>
                      <a:pt x="362918" y="232065"/>
                    </a:cubicBezTo>
                    <a:cubicBezTo>
                      <a:pt x="364154" y="227045"/>
                      <a:pt x="365225" y="221840"/>
                      <a:pt x="366148" y="216470"/>
                    </a:cubicBezTo>
                    <a:cubicBezTo>
                      <a:pt x="366425" y="214790"/>
                      <a:pt x="366739" y="213166"/>
                      <a:pt x="366978" y="211450"/>
                    </a:cubicBezTo>
                    <a:cubicBezTo>
                      <a:pt x="368012" y="204492"/>
                      <a:pt x="368842" y="197202"/>
                      <a:pt x="369452" y="189653"/>
                    </a:cubicBezTo>
                    <a:cubicBezTo>
                      <a:pt x="369488" y="189247"/>
                      <a:pt x="369525" y="188860"/>
                      <a:pt x="369562" y="188454"/>
                    </a:cubicBezTo>
                    <a:cubicBezTo>
                      <a:pt x="370190" y="179576"/>
                      <a:pt x="370633" y="170441"/>
                      <a:pt x="370633" y="160770"/>
                    </a:cubicBezTo>
                    <a:cubicBezTo>
                      <a:pt x="370633" y="143975"/>
                      <a:pt x="369396" y="128638"/>
                      <a:pt x="367089" y="114464"/>
                    </a:cubicBezTo>
                    <a:cubicBezTo>
                      <a:pt x="366849" y="112987"/>
                      <a:pt x="366498" y="111677"/>
                      <a:pt x="366259" y="110256"/>
                    </a:cubicBezTo>
                    <a:cubicBezTo>
                      <a:pt x="365336" y="105162"/>
                      <a:pt x="364302" y="100197"/>
                      <a:pt x="363084" y="95417"/>
                    </a:cubicBezTo>
                    <a:cubicBezTo>
                      <a:pt x="362494" y="93184"/>
                      <a:pt x="361811" y="91209"/>
                      <a:pt x="361183" y="89050"/>
                    </a:cubicBezTo>
                    <a:cubicBezTo>
                      <a:pt x="360076" y="85396"/>
                      <a:pt x="358950" y="81686"/>
                      <a:pt x="357639" y="78272"/>
                    </a:cubicBezTo>
                    <a:cubicBezTo>
                      <a:pt x="356772" y="75928"/>
                      <a:pt x="355775" y="73824"/>
                      <a:pt x="354816" y="71628"/>
                    </a:cubicBezTo>
                    <a:cubicBezTo>
                      <a:pt x="353505" y="68638"/>
                      <a:pt x="352232" y="65629"/>
                      <a:pt x="350718" y="62843"/>
                    </a:cubicBezTo>
                    <a:cubicBezTo>
                      <a:pt x="349685" y="60812"/>
                      <a:pt x="348522" y="58985"/>
                      <a:pt x="347378" y="57121"/>
                    </a:cubicBezTo>
                    <a:cubicBezTo>
                      <a:pt x="345791" y="54408"/>
                      <a:pt x="344203" y="51677"/>
                      <a:pt x="342413" y="49167"/>
                    </a:cubicBezTo>
                    <a:cubicBezTo>
                      <a:pt x="341417" y="47727"/>
                      <a:pt x="340310" y="46509"/>
                      <a:pt x="339239" y="45143"/>
                    </a:cubicBezTo>
                    <a:cubicBezTo>
                      <a:pt x="337172" y="42430"/>
                      <a:pt x="335068" y="39736"/>
                      <a:pt x="332798" y="37299"/>
                    </a:cubicBezTo>
                    <a:cubicBezTo>
                      <a:pt x="332595" y="37133"/>
                      <a:pt x="332447" y="37023"/>
                      <a:pt x="332281" y="36856"/>
                    </a:cubicBezTo>
                    <a:cubicBezTo>
                      <a:pt x="329217" y="33682"/>
                      <a:pt x="326117" y="30563"/>
                      <a:pt x="322702" y="27868"/>
                    </a:cubicBezTo>
                    <a:cubicBezTo>
                      <a:pt x="322075" y="27315"/>
                      <a:pt x="321226" y="26946"/>
                      <a:pt x="320506" y="26429"/>
                    </a:cubicBezTo>
                    <a:cubicBezTo>
                      <a:pt x="315966" y="22959"/>
                      <a:pt x="311241" y="19988"/>
                      <a:pt x="306351" y="17312"/>
                    </a:cubicBezTo>
                    <a:cubicBezTo>
                      <a:pt x="304837" y="16518"/>
                      <a:pt x="303361" y="15632"/>
                      <a:pt x="301810" y="14894"/>
                    </a:cubicBezTo>
                    <a:cubicBezTo>
                      <a:pt x="295849" y="11996"/>
                      <a:pt x="289685" y="9689"/>
                      <a:pt x="283391" y="7770"/>
                    </a:cubicBezTo>
                    <a:cubicBezTo>
                      <a:pt x="281952" y="7327"/>
                      <a:pt x="280530" y="6903"/>
                      <a:pt x="279054" y="6497"/>
                    </a:cubicBezTo>
                    <a:cubicBezTo>
                      <a:pt x="271930" y="4540"/>
                      <a:pt x="264732" y="3156"/>
                      <a:pt x="257497" y="2196"/>
                    </a:cubicBezTo>
                    <a:cubicBezTo>
                      <a:pt x="256021" y="1993"/>
                      <a:pt x="254508" y="1753"/>
                      <a:pt x="252994" y="1606"/>
                    </a:cubicBezTo>
                    <a:cubicBezTo>
                      <a:pt x="244634" y="683"/>
                      <a:pt x="236329" y="258"/>
                      <a:pt x="228171" y="166"/>
                    </a:cubicBezTo>
                    <a:cubicBezTo>
                      <a:pt x="227174" y="166"/>
                      <a:pt x="226344" y="0"/>
                      <a:pt x="2253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7" y="520365"/>
                    </a:lnTo>
                    <a:lnTo>
                      <a:pt x="100327" y="314434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21" name="Freeform: Shape 163">
                <a:extLst>
                  <a:ext uri="{FF2B5EF4-FFF2-40B4-BE49-F238E27FC236}">
                    <a16:creationId xmlns:a16="http://schemas.microsoft.com/office/drawing/2014/main" id="{115F8A91-705B-7C54-59B9-5D94C5988778}"/>
                  </a:ext>
                </a:extLst>
              </p:cNvPr>
              <p:cNvSpPr/>
              <p:nvPr/>
            </p:nvSpPr>
            <p:spPr>
              <a:xfrm>
                <a:off x="5624284" y="4219873"/>
                <a:ext cx="344166" cy="522746"/>
              </a:xfrm>
              <a:custGeom>
                <a:avLst/>
                <a:gdLst>
                  <a:gd name="connsiteX0" fmla="*/ 2160 w 344166"/>
                  <a:gd name="connsiteY0" fmla="*/ 83162 h 522746"/>
                  <a:gd name="connsiteX1" fmla="*/ 1919 w 344166"/>
                  <a:gd name="connsiteY1" fmla="*/ 84676 h 522746"/>
                  <a:gd name="connsiteX2" fmla="*/ 2160 w 344166"/>
                  <a:gd name="connsiteY2" fmla="*/ 83162 h 522746"/>
                  <a:gd name="connsiteX3" fmla="*/ 28164 w 344166"/>
                  <a:gd name="connsiteY3" fmla="*/ 28791 h 522746"/>
                  <a:gd name="connsiteX4" fmla="*/ 28367 w 344166"/>
                  <a:gd name="connsiteY4" fmla="*/ 28625 h 522746"/>
                  <a:gd name="connsiteX5" fmla="*/ 28016 w 344166"/>
                  <a:gd name="connsiteY5" fmla="*/ 28976 h 522746"/>
                  <a:gd name="connsiteX6" fmla="*/ 28164 w 344166"/>
                  <a:gd name="connsiteY6" fmla="*/ 28791 h 522746"/>
                  <a:gd name="connsiteX7" fmla="*/ 101250 w 344166"/>
                  <a:gd name="connsiteY7" fmla="*/ 404038 h 522746"/>
                  <a:gd name="connsiteX8" fmla="*/ 101286 w 344166"/>
                  <a:gd name="connsiteY8" fmla="*/ 404111 h 522746"/>
                  <a:gd name="connsiteX9" fmla="*/ 101250 w 344166"/>
                  <a:gd name="connsiteY9" fmla="*/ 404038 h 522746"/>
                  <a:gd name="connsiteX10" fmla="*/ 105052 w 344166"/>
                  <a:gd name="connsiteY10" fmla="*/ 414576 h 522746"/>
                  <a:gd name="connsiteX11" fmla="*/ 104129 w 344166"/>
                  <a:gd name="connsiteY11" fmla="*/ 413026 h 522746"/>
                  <a:gd name="connsiteX12" fmla="*/ 105052 w 344166"/>
                  <a:gd name="connsiteY12" fmla="*/ 414576 h 522746"/>
                  <a:gd name="connsiteX13" fmla="*/ 110145 w 344166"/>
                  <a:gd name="connsiteY13" fmla="*/ 420943 h 522746"/>
                  <a:gd name="connsiteX14" fmla="*/ 108632 w 344166"/>
                  <a:gd name="connsiteY14" fmla="*/ 419707 h 522746"/>
                  <a:gd name="connsiteX15" fmla="*/ 110145 w 344166"/>
                  <a:gd name="connsiteY15" fmla="*/ 420943 h 522746"/>
                  <a:gd name="connsiteX16" fmla="*/ 28016 w 344166"/>
                  <a:gd name="connsiteY16" fmla="*/ 495450 h 522746"/>
                  <a:gd name="connsiteX17" fmla="*/ 27943 w 344166"/>
                  <a:gd name="connsiteY17" fmla="*/ 495376 h 522746"/>
                  <a:gd name="connsiteX18" fmla="*/ 29087 w 344166"/>
                  <a:gd name="connsiteY18" fmla="*/ 496373 h 522746"/>
                  <a:gd name="connsiteX19" fmla="*/ 28016 w 344166"/>
                  <a:gd name="connsiteY19" fmla="*/ 495450 h 522746"/>
                  <a:gd name="connsiteX20" fmla="*/ 15559 w 344166"/>
                  <a:gd name="connsiteY20" fmla="*/ 480021 h 522746"/>
                  <a:gd name="connsiteX21" fmla="*/ 16278 w 344166"/>
                  <a:gd name="connsiteY21" fmla="*/ 481165 h 522746"/>
                  <a:gd name="connsiteX22" fmla="*/ 15559 w 344166"/>
                  <a:gd name="connsiteY22" fmla="*/ 480021 h 522746"/>
                  <a:gd name="connsiteX23" fmla="*/ 1883 w 344166"/>
                  <a:gd name="connsiteY23" fmla="*/ 440839 h 522746"/>
                  <a:gd name="connsiteX24" fmla="*/ 2234 w 344166"/>
                  <a:gd name="connsiteY24" fmla="*/ 442869 h 522746"/>
                  <a:gd name="connsiteX25" fmla="*/ 1883 w 344166"/>
                  <a:gd name="connsiteY25" fmla="*/ 440839 h 522746"/>
                  <a:gd name="connsiteX26" fmla="*/ 1477 w 344166"/>
                  <a:gd name="connsiteY26" fmla="*/ 438292 h 522746"/>
                  <a:gd name="connsiteX27" fmla="*/ 2621 w 344166"/>
                  <a:gd name="connsiteY27" fmla="*/ 445490 h 522746"/>
                  <a:gd name="connsiteX28" fmla="*/ 6238 w 344166"/>
                  <a:gd name="connsiteY28" fmla="*/ 459849 h 522746"/>
                  <a:gd name="connsiteX29" fmla="*/ 7512 w 344166"/>
                  <a:gd name="connsiteY29" fmla="*/ 463946 h 522746"/>
                  <a:gd name="connsiteX30" fmla="*/ 14470 w 344166"/>
                  <a:gd name="connsiteY30" fmla="*/ 478268 h 522746"/>
                  <a:gd name="connsiteX31" fmla="*/ 17220 w 344166"/>
                  <a:gd name="connsiteY31" fmla="*/ 482642 h 522746"/>
                  <a:gd name="connsiteX32" fmla="*/ 26853 w 344166"/>
                  <a:gd name="connsiteY32" fmla="*/ 494416 h 522746"/>
                  <a:gd name="connsiteX33" fmla="*/ 27850 w 344166"/>
                  <a:gd name="connsiteY33" fmla="*/ 495616 h 522746"/>
                  <a:gd name="connsiteX34" fmla="*/ 32815 w 344166"/>
                  <a:gd name="connsiteY34" fmla="*/ 499713 h 522746"/>
                  <a:gd name="connsiteX35" fmla="*/ 34845 w 344166"/>
                  <a:gd name="connsiteY35" fmla="*/ 501393 h 522746"/>
                  <a:gd name="connsiteX36" fmla="*/ 41526 w 344166"/>
                  <a:gd name="connsiteY36" fmla="*/ 505896 h 522746"/>
                  <a:gd name="connsiteX37" fmla="*/ 44110 w 344166"/>
                  <a:gd name="connsiteY37" fmla="*/ 507483 h 522746"/>
                  <a:gd name="connsiteX38" fmla="*/ 50865 w 344166"/>
                  <a:gd name="connsiteY38" fmla="*/ 510990 h 522746"/>
                  <a:gd name="connsiteX39" fmla="*/ 53928 w 344166"/>
                  <a:gd name="connsiteY39" fmla="*/ 512374 h 522746"/>
                  <a:gd name="connsiteX40" fmla="*/ 60813 w 344166"/>
                  <a:gd name="connsiteY40" fmla="*/ 515032 h 522746"/>
                  <a:gd name="connsiteX41" fmla="*/ 64116 w 344166"/>
                  <a:gd name="connsiteY41" fmla="*/ 516102 h 522746"/>
                  <a:gd name="connsiteX42" fmla="*/ 71240 w 344166"/>
                  <a:gd name="connsiteY42" fmla="*/ 518132 h 522746"/>
                  <a:gd name="connsiteX43" fmla="*/ 74101 w 344166"/>
                  <a:gd name="connsiteY43" fmla="*/ 518815 h 522746"/>
                  <a:gd name="connsiteX44" fmla="*/ 82019 w 344166"/>
                  <a:gd name="connsiteY44" fmla="*/ 520402 h 522746"/>
                  <a:gd name="connsiteX45" fmla="*/ 83458 w 344166"/>
                  <a:gd name="connsiteY45" fmla="*/ 520605 h 522746"/>
                  <a:gd name="connsiteX46" fmla="*/ 111068 w 344166"/>
                  <a:gd name="connsiteY46" fmla="*/ 522746 h 522746"/>
                  <a:gd name="connsiteX47" fmla="*/ 120923 w 344166"/>
                  <a:gd name="connsiteY47" fmla="*/ 522506 h 522746"/>
                  <a:gd name="connsiteX48" fmla="*/ 344075 w 344166"/>
                  <a:gd name="connsiteY48" fmla="*/ 510455 h 522746"/>
                  <a:gd name="connsiteX49" fmla="*/ 344148 w 344166"/>
                  <a:gd name="connsiteY49" fmla="*/ 510455 h 522746"/>
                  <a:gd name="connsiteX50" fmla="*/ 344148 w 344166"/>
                  <a:gd name="connsiteY50" fmla="*/ 428510 h 522746"/>
                  <a:gd name="connsiteX51" fmla="*/ 143440 w 344166"/>
                  <a:gd name="connsiteY51" fmla="*/ 428510 h 522746"/>
                  <a:gd name="connsiteX52" fmla="*/ 142296 w 344166"/>
                  <a:gd name="connsiteY52" fmla="*/ 428510 h 522746"/>
                  <a:gd name="connsiteX53" fmla="*/ 114206 w 344166"/>
                  <a:gd name="connsiteY53" fmla="*/ 423933 h 522746"/>
                  <a:gd name="connsiteX54" fmla="*/ 108207 w 344166"/>
                  <a:gd name="connsiteY54" fmla="*/ 419079 h 522746"/>
                  <a:gd name="connsiteX55" fmla="*/ 107654 w 344166"/>
                  <a:gd name="connsiteY55" fmla="*/ 418323 h 522746"/>
                  <a:gd name="connsiteX56" fmla="*/ 103870 w 344166"/>
                  <a:gd name="connsiteY56" fmla="*/ 412158 h 522746"/>
                  <a:gd name="connsiteX57" fmla="*/ 103427 w 344166"/>
                  <a:gd name="connsiteY57" fmla="*/ 410774 h 522746"/>
                  <a:gd name="connsiteX58" fmla="*/ 100327 w 344166"/>
                  <a:gd name="connsiteY58" fmla="*/ 391672 h 522746"/>
                  <a:gd name="connsiteX59" fmla="*/ 100327 w 344166"/>
                  <a:gd name="connsiteY59" fmla="*/ 310761 h 522746"/>
                  <a:gd name="connsiteX60" fmla="*/ 311906 w 344166"/>
                  <a:gd name="connsiteY60" fmla="*/ 304357 h 522746"/>
                  <a:gd name="connsiteX61" fmla="*/ 312016 w 344166"/>
                  <a:gd name="connsiteY61" fmla="*/ 304357 h 522746"/>
                  <a:gd name="connsiteX62" fmla="*/ 312016 w 344166"/>
                  <a:gd name="connsiteY62" fmla="*/ 221748 h 522746"/>
                  <a:gd name="connsiteX63" fmla="*/ 100327 w 344166"/>
                  <a:gd name="connsiteY63" fmla="*/ 214624 h 522746"/>
                  <a:gd name="connsiteX64" fmla="*/ 100327 w 344166"/>
                  <a:gd name="connsiteY64" fmla="*/ 133750 h 522746"/>
                  <a:gd name="connsiteX65" fmla="*/ 137405 w 344166"/>
                  <a:gd name="connsiteY65" fmla="*/ 94051 h 522746"/>
                  <a:gd name="connsiteX66" fmla="*/ 344167 w 344166"/>
                  <a:gd name="connsiteY66" fmla="*/ 94051 h 522746"/>
                  <a:gd name="connsiteX67" fmla="*/ 344167 w 344166"/>
                  <a:gd name="connsiteY67" fmla="*/ 11443 h 522746"/>
                  <a:gd name="connsiteX68" fmla="*/ 344093 w 344166"/>
                  <a:gd name="connsiteY68" fmla="*/ 11406 h 522746"/>
                  <a:gd name="connsiteX69" fmla="*/ 113818 w 344166"/>
                  <a:gd name="connsiteY69" fmla="*/ 37 h 522746"/>
                  <a:gd name="connsiteX70" fmla="*/ 111160 w 344166"/>
                  <a:gd name="connsiteY70" fmla="*/ 0 h 522746"/>
                  <a:gd name="connsiteX71" fmla="*/ 75319 w 344166"/>
                  <a:gd name="connsiteY71" fmla="*/ 4023 h 522746"/>
                  <a:gd name="connsiteX72" fmla="*/ 75116 w 344166"/>
                  <a:gd name="connsiteY72" fmla="*/ 4060 h 522746"/>
                  <a:gd name="connsiteX73" fmla="*/ 65685 w 344166"/>
                  <a:gd name="connsiteY73" fmla="*/ 6681 h 522746"/>
                  <a:gd name="connsiteX74" fmla="*/ 65334 w 344166"/>
                  <a:gd name="connsiteY74" fmla="*/ 6792 h 522746"/>
                  <a:gd name="connsiteX75" fmla="*/ 32390 w 344166"/>
                  <a:gd name="connsiteY75" fmla="*/ 24934 h 522746"/>
                  <a:gd name="connsiteX76" fmla="*/ 29917 w 344166"/>
                  <a:gd name="connsiteY76" fmla="*/ 27001 h 522746"/>
                  <a:gd name="connsiteX77" fmla="*/ 28016 w 344166"/>
                  <a:gd name="connsiteY77" fmla="*/ 28625 h 522746"/>
                  <a:gd name="connsiteX78" fmla="*/ 26337 w 344166"/>
                  <a:gd name="connsiteY78" fmla="*/ 30729 h 522746"/>
                  <a:gd name="connsiteX79" fmla="*/ 16426 w 344166"/>
                  <a:gd name="connsiteY79" fmla="*/ 43132 h 522746"/>
                  <a:gd name="connsiteX80" fmla="*/ 14562 w 344166"/>
                  <a:gd name="connsiteY80" fmla="*/ 46509 h 522746"/>
                  <a:gd name="connsiteX81" fmla="*/ 8398 w 344166"/>
                  <a:gd name="connsiteY81" fmla="*/ 59428 h 522746"/>
                  <a:gd name="connsiteX82" fmla="*/ 6644 w 344166"/>
                  <a:gd name="connsiteY82" fmla="*/ 63839 h 522746"/>
                  <a:gd name="connsiteX83" fmla="*/ 2473 w 344166"/>
                  <a:gd name="connsiteY83" fmla="*/ 80782 h 522746"/>
                  <a:gd name="connsiteX84" fmla="*/ 1477 w 344166"/>
                  <a:gd name="connsiteY84" fmla="*/ 87666 h 522746"/>
                  <a:gd name="connsiteX85" fmla="*/ 277 w 344166"/>
                  <a:gd name="connsiteY85" fmla="*/ 104165 h 522746"/>
                  <a:gd name="connsiteX86" fmla="*/ 0 w 344166"/>
                  <a:gd name="connsiteY86" fmla="*/ 108096 h 522746"/>
                  <a:gd name="connsiteX87" fmla="*/ 0 w 344166"/>
                  <a:gd name="connsiteY87" fmla="*/ 417916 h 522746"/>
                  <a:gd name="connsiteX88" fmla="*/ 314 w 344166"/>
                  <a:gd name="connsiteY88" fmla="*/ 422327 h 522746"/>
                  <a:gd name="connsiteX89" fmla="*/ 1477 w 344166"/>
                  <a:gd name="connsiteY89" fmla="*/ 438292 h 52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4166" h="522746">
                    <a:moveTo>
                      <a:pt x="2160" y="83162"/>
                    </a:moveTo>
                    <a:cubicBezTo>
                      <a:pt x="2086" y="83642"/>
                      <a:pt x="1993" y="84159"/>
                      <a:pt x="1919" y="84676"/>
                    </a:cubicBezTo>
                    <a:cubicBezTo>
                      <a:pt x="1993" y="84159"/>
                      <a:pt x="2086" y="83642"/>
                      <a:pt x="2160" y="83162"/>
                    </a:cubicBezTo>
                    <a:moveTo>
                      <a:pt x="28164" y="28791"/>
                    </a:moveTo>
                    <a:cubicBezTo>
                      <a:pt x="28238" y="28754"/>
                      <a:pt x="28330" y="28681"/>
                      <a:pt x="28367" y="28625"/>
                    </a:cubicBezTo>
                    <a:cubicBezTo>
                      <a:pt x="28256" y="28736"/>
                      <a:pt x="28127" y="28865"/>
                      <a:pt x="28016" y="28976"/>
                    </a:cubicBezTo>
                    <a:cubicBezTo>
                      <a:pt x="28053" y="28939"/>
                      <a:pt x="28090" y="28865"/>
                      <a:pt x="28164" y="28791"/>
                    </a:cubicBezTo>
                    <a:moveTo>
                      <a:pt x="101250" y="404038"/>
                    </a:moveTo>
                    <a:cubicBezTo>
                      <a:pt x="101250" y="404074"/>
                      <a:pt x="101286" y="404074"/>
                      <a:pt x="101286" y="404111"/>
                    </a:cubicBezTo>
                    <a:cubicBezTo>
                      <a:pt x="101286" y="404074"/>
                      <a:pt x="101286" y="404074"/>
                      <a:pt x="101250" y="404038"/>
                    </a:cubicBezTo>
                    <a:moveTo>
                      <a:pt x="105052" y="414576"/>
                    </a:moveTo>
                    <a:cubicBezTo>
                      <a:pt x="104774" y="414022"/>
                      <a:pt x="104368" y="413616"/>
                      <a:pt x="104129" y="413026"/>
                    </a:cubicBezTo>
                    <a:cubicBezTo>
                      <a:pt x="104387" y="413598"/>
                      <a:pt x="104774" y="414022"/>
                      <a:pt x="105052" y="414576"/>
                    </a:cubicBezTo>
                    <a:moveTo>
                      <a:pt x="110145" y="420943"/>
                    </a:moveTo>
                    <a:cubicBezTo>
                      <a:pt x="109666" y="420500"/>
                      <a:pt x="109112" y="420186"/>
                      <a:pt x="108632" y="419707"/>
                    </a:cubicBezTo>
                    <a:cubicBezTo>
                      <a:pt x="109112" y="420186"/>
                      <a:pt x="109666" y="420519"/>
                      <a:pt x="110145" y="420943"/>
                    </a:cubicBezTo>
                    <a:moveTo>
                      <a:pt x="28016" y="495450"/>
                    </a:moveTo>
                    <a:cubicBezTo>
                      <a:pt x="27980" y="495413"/>
                      <a:pt x="27980" y="495376"/>
                      <a:pt x="27943" y="495376"/>
                    </a:cubicBezTo>
                    <a:cubicBezTo>
                      <a:pt x="28293" y="495727"/>
                      <a:pt x="28699" y="496059"/>
                      <a:pt x="29087" y="496373"/>
                    </a:cubicBezTo>
                    <a:cubicBezTo>
                      <a:pt x="28736" y="496041"/>
                      <a:pt x="28330" y="495727"/>
                      <a:pt x="28016" y="495450"/>
                    </a:cubicBezTo>
                    <a:moveTo>
                      <a:pt x="15559" y="480021"/>
                    </a:moveTo>
                    <a:cubicBezTo>
                      <a:pt x="15798" y="480372"/>
                      <a:pt x="16039" y="480778"/>
                      <a:pt x="16278" y="481165"/>
                    </a:cubicBezTo>
                    <a:cubicBezTo>
                      <a:pt x="16039" y="480778"/>
                      <a:pt x="15798" y="480372"/>
                      <a:pt x="15559" y="480021"/>
                    </a:cubicBezTo>
                    <a:moveTo>
                      <a:pt x="1883" y="440839"/>
                    </a:moveTo>
                    <a:cubicBezTo>
                      <a:pt x="1993" y="441522"/>
                      <a:pt x="2123" y="442186"/>
                      <a:pt x="2234" y="442869"/>
                    </a:cubicBezTo>
                    <a:cubicBezTo>
                      <a:pt x="2123" y="442186"/>
                      <a:pt x="1993" y="441522"/>
                      <a:pt x="1883" y="440839"/>
                    </a:cubicBezTo>
                    <a:moveTo>
                      <a:pt x="1477" y="438292"/>
                    </a:moveTo>
                    <a:cubicBezTo>
                      <a:pt x="1790" y="440765"/>
                      <a:pt x="2234" y="443146"/>
                      <a:pt x="2621" y="445490"/>
                    </a:cubicBezTo>
                    <a:cubicBezTo>
                      <a:pt x="3581" y="450584"/>
                      <a:pt x="4762" y="455401"/>
                      <a:pt x="6238" y="459849"/>
                    </a:cubicBezTo>
                    <a:cubicBezTo>
                      <a:pt x="6644" y="461196"/>
                      <a:pt x="7032" y="462635"/>
                      <a:pt x="7512" y="463946"/>
                    </a:cubicBezTo>
                    <a:cubicBezTo>
                      <a:pt x="9468" y="469187"/>
                      <a:pt x="11849" y="473857"/>
                      <a:pt x="14470" y="478268"/>
                    </a:cubicBezTo>
                    <a:cubicBezTo>
                      <a:pt x="15337" y="479744"/>
                      <a:pt x="16260" y="481257"/>
                      <a:pt x="17220" y="482642"/>
                    </a:cubicBezTo>
                    <a:cubicBezTo>
                      <a:pt x="20154" y="486979"/>
                      <a:pt x="23347" y="490947"/>
                      <a:pt x="26853" y="494416"/>
                    </a:cubicBezTo>
                    <a:cubicBezTo>
                      <a:pt x="27204" y="494767"/>
                      <a:pt x="27444" y="495247"/>
                      <a:pt x="27850" y="495616"/>
                    </a:cubicBezTo>
                    <a:cubicBezTo>
                      <a:pt x="29401" y="497129"/>
                      <a:pt x="31154" y="498366"/>
                      <a:pt x="32815" y="499713"/>
                    </a:cubicBezTo>
                    <a:cubicBezTo>
                      <a:pt x="33498" y="500267"/>
                      <a:pt x="34162" y="500858"/>
                      <a:pt x="34845" y="501393"/>
                    </a:cubicBezTo>
                    <a:cubicBezTo>
                      <a:pt x="37041" y="503017"/>
                      <a:pt x="39256" y="504493"/>
                      <a:pt x="41526" y="505896"/>
                    </a:cubicBezTo>
                    <a:cubicBezTo>
                      <a:pt x="42357" y="506450"/>
                      <a:pt x="43243" y="507003"/>
                      <a:pt x="44110" y="507483"/>
                    </a:cubicBezTo>
                    <a:cubicBezTo>
                      <a:pt x="46306" y="508757"/>
                      <a:pt x="48558" y="509901"/>
                      <a:pt x="50865" y="510990"/>
                    </a:cubicBezTo>
                    <a:cubicBezTo>
                      <a:pt x="51898" y="511470"/>
                      <a:pt x="52895" y="511950"/>
                      <a:pt x="53928" y="512374"/>
                    </a:cubicBezTo>
                    <a:cubicBezTo>
                      <a:pt x="56199" y="513334"/>
                      <a:pt x="58506" y="514201"/>
                      <a:pt x="60813" y="515032"/>
                    </a:cubicBezTo>
                    <a:cubicBezTo>
                      <a:pt x="61883" y="515382"/>
                      <a:pt x="63009" y="515751"/>
                      <a:pt x="64116" y="516102"/>
                    </a:cubicBezTo>
                    <a:cubicBezTo>
                      <a:pt x="66460" y="516859"/>
                      <a:pt x="68841" y="517542"/>
                      <a:pt x="71240" y="518132"/>
                    </a:cubicBezTo>
                    <a:cubicBezTo>
                      <a:pt x="72200" y="518372"/>
                      <a:pt x="73141" y="518612"/>
                      <a:pt x="74101" y="518815"/>
                    </a:cubicBezTo>
                    <a:cubicBezTo>
                      <a:pt x="76758" y="519406"/>
                      <a:pt x="79361" y="519959"/>
                      <a:pt x="82019" y="520402"/>
                    </a:cubicBezTo>
                    <a:cubicBezTo>
                      <a:pt x="82498" y="520476"/>
                      <a:pt x="82978" y="520513"/>
                      <a:pt x="83458" y="520605"/>
                    </a:cubicBezTo>
                    <a:cubicBezTo>
                      <a:pt x="92926" y="522119"/>
                      <a:pt x="102357" y="522746"/>
                      <a:pt x="111068" y="522746"/>
                    </a:cubicBezTo>
                    <a:cubicBezTo>
                      <a:pt x="114482" y="522746"/>
                      <a:pt x="117786" y="522672"/>
                      <a:pt x="120923" y="522506"/>
                    </a:cubicBezTo>
                    <a:cubicBezTo>
                      <a:pt x="122787" y="522469"/>
                      <a:pt x="303785" y="516028"/>
                      <a:pt x="344075" y="510455"/>
                    </a:cubicBezTo>
                    <a:lnTo>
                      <a:pt x="344148" y="510455"/>
                    </a:lnTo>
                    <a:lnTo>
                      <a:pt x="344148" y="428510"/>
                    </a:lnTo>
                    <a:lnTo>
                      <a:pt x="143440" y="428510"/>
                    </a:lnTo>
                    <a:lnTo>
                      <a:pt x="142296" y="428510"/>
                    </a:lnTo>
                    <a:cubicBezTo>
                      <a:pt x="132311" y="428510"/>
                      <a:pt x="122123" y="428344"/>
                      <a:pt x="114206" y="423933"/>
                    </a:cubicBezTo>
                    <a:cubicBezTo>
                      <a:pt x="111899" y="422660"/>
                      <a:pt x="109905" y="421036"/>
                      <a:pt x="108207" y="419079"/>
                    </a:cubicBezTo>
                    <a:cubicBezTo>
                      <a:pt x="108004" y="418876"/>
                      <a:pt x="107857" y="418563"/>
                      <a:pt x="107654" y="418323"/>
                    </a:cubicBezTo>
                    <a:cubicBezTo>
                      <a:pt x="106177" y="416532"/>
                      <a:pt x="104867" y="414502"/>
                      <a:pt x="103870" y="412158"/>
                    </a:cubicBezTo>
                    <a:cubicBezTo>
                      <a:pt x="103667" y="411752"/>
                      <a:pt x="103557" y="411198"/>
                      <a:pt x="103427" y="410774"/>
                    </a:cubicBezTo>
                    <a:cubicBezTo>
                      <a:pt x="101397" y="405606"/>
                      <a:pt x="100327" y="399350"/>
                      <a:pt x="100327" y="391672"/>
                    </a:cubicBezTo>
                    <a:lnTo>
                      <a:pt x="100327" y="310761"/>
                    </a:lnTo>
                    <a:lnTo>
                      <a:pt x="311906" y="304357"/>
                    </a:lnTo>
                    <a:lnTo>
                      <a:pt x="312016" y="304357"/>
                    </a:lnTo>
                    <a:lnTo>
                      <a:pt x="312016" y="221748"/>
                    </a:lnTo>
                    <a:lnTo>
                      <a:pt x="100327" y="214624"/>
                    </a:lnTo>
                    <a:lnTo>
                      <a:pt x="100327" y="133750"/>
                    </a:lnTo>
                    <a:cubicBezTo>
                      <a:pt x="100327" y="114224"/>
                      <a:pt x="100327" y="94051"/>
                      <a:pt x="137405" y="94051"/>
                    </a:cubicBezTo>
                    <a:lnTo>
                      <a:pt x="344167" y="94051"/>
                    </a:lnTo>
                    <a:lnTo>
                      <a:pt x="344167" y="11443"/>
                    </a:lnTo>
                    <a:lnTo>
                      <a:pt x="344093" y="11406"/>
                    </a:lnTo>
                    <a:cubicBezTo>
                      <a:pt x="298858" y="5038"/>
                      <a:pt x="115645" y="74"/>
                      <a:pt x="113818" y="37"/>
                    </a:cubicBezTo>
                    <a:cubicBezTo>
                      <a:pt x="112951" y="0"/>
                      <a:pt x="112028" y="0"/>
                      <a:pt x="111160" y="0"/>
                    </a:cubicBezTo>
                    <a:cubicBezTo>
                      <a:pt x="100308" y="0"/>
                      <a:pt x="87851" y="1070"/>
                      <a:pt x="75319" y="4023"/>
                    </a:cubicBezTo>
                    <a:lnTo>
                      <a:pt x="75116" y="4060"/>
                    </a:lnTo>
                    <a:cubicBezTo>
                      <a:pt x="71978" y="4817"/>
                      <a:pt x="68822" y="5684"/>
                      <a:pt x="65685" y="6681"/>
                    </a:cubicBezTo>
                    <a:cubicBezTo>
                      <a:pt x="65574" y="6718"/>
                      <a:pt x="65445" y="6755"/>
                      <a:pt x="65334" y="6792"/>
                    </a:cubicBezTo>
                    <a:cubicBezTo>
                      <a:pt x="53689" y="10575"/>
                      <a:pt x="42338" y="16370"/>
                      <a:pt x="32390" y="24934"/>
                    </a:cubicBezTo>
                    <a:cubicBezTo>
                      <a:pt x="31560" y="25617"/>
                      <a:pt x="30711" y="26281"/>
                      <a:pt x="29917" y="27001"/>
                    </a:cubicBezTo>
                    <a:cubicBezTo>
                      <a:pt x="29327" y="27592"/>
                      <a:pt x="28644" y="28034"/>
                      <a:pt x="28016" y="28625"/>
                    </a:cubicBezTo>
                    <a:cubicBezTo>
                      <a:pt x="27389" y="29253"/>
                      <a:pt x="26983" y="30065"/>
                      <a:pt x="26337" y="30729"/>
                    </a:cubicBezTo>
                    <a:cubicBezTo>
                      <a:pt x="22793" y="34476"/>
                      <a:pt x="19416" y="38481"/>
                      <a:pt x="16426" y="43132"/>
                    </a:cubicBezTo>
                    <a:cubicBezTo>
                      <a:pt x="15743" y="44202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398" y="59428"/>
                    </a:cubicBezTo>
                    <a:cubicBezTo>
                      <a:pt x="7844" y="60905"/>
                      <a:pt x="7161" y="62326"/>
                      <a:pt x="6644" y="63839"/>
                    </a:cubicBezTo>
                    <a:cubicBezTo>
                      <a:pt x="4891" y="69044"/>
                      <a:pt x="3544" y="74747"/>
                      <a:pt x="2473" y="80782"/>
                    </a:cubicBezTo>
                    <a:cubicBezTo>
                      <a:pt x="2067" y="83015"/>
                      <a:pt x="1754" y="85322"/>
                      <a:pt x="1477" y="87666"/>
                    </a:cubicBezTo>
                    <a:cubicBezTo>
                      <a:pt x="794" y="92870"/>
                      <a:pt x="406" y="98370"/>
                      <a:pt x="277" y="104165"/>
                    </a:cubicBezTo>
                    <a:cubicBezTo>
                      <a:pt x="240" y="105513"/>
                      <a:pt x="0" y="106712"/>
                      <a:pt x="0" y="108096"/>
                    </a:cubicBezTo>
                    <a:lnTo>
                      <a:pt x="0" y="417916"/>
                    </a:lnTo>
                    <a:cubicBezTo>
                      <a:pt x="0" y="419467"/>
                      <a:pt x="277" y="420814"/>
                      <a:pt x="314" y="422327"/>
                    </a:cubicBezTo>
                    <a:cubicBezTo>
                      <a:pt x="480" y="427994"/>
                      <a:pt x="849" y="433272"/>
                      <a:pt x="1477" y="4382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45" name="Freeform: Shape 87">
              <a:extLst>
                <a:ext uri="{FF2B5EF4-FFF2-40B4-BE49-F238E27FC236}">
                  <a16:creationId xmlns:a16="http://schemas.microsoft.com/office/drawing/2014/main" id="{9BEA3362-BE7A-4976-0B5C-B79DBF0AE25D}"/>
                </a:ext>
              </a:extLst>
            </p:cNvPr>
            <p:cNvSpPr/>
            <p:nvPr/>
          </p:nvSpPr>
          <p:spPr>
            <a:xfrm>
              <a:off x="6037587" y="4219892"/>
              <a:ext cx="460863" cy="520365"/>
            </a:xfrm>
            <a:custGeom>
              <a:avLst/>
              <a:gdLst>
                <a:gd name="connsiteX0" fmla="*/ 293191 w 460863"/>
                <a:gd name="connsiteY0" fmla="*/ 316907 h 520365"/>
                <a:gd name="connsiteX1" fmla="*/ 171954 w 460863"/>
                <a:gd name="connsiteY1" fmla="*/ 316907 h 520365"/>
                <a:gd name="connsiteX2" fmla="*/ 234723 w 460863"/>
                <a:gd name="connsiteY2" fmla="*/ 131259 h 520365"/>
                <a:gd name="connsiteX3" fmla="*/ 293191 w 460863"/>
                <a:gd name="connsiteY3" fmla="*/ 316907 h 520365"/>
                <a:gd name="connsiteX4" fmla="*/ 290570 w 460863"/>
                <a:gd name="connsiteY4" fmla="*/ 0 h 520365"/>
                <a:gd name="connsiteX5" fmla="*/ 176734 w 460863"/>
                <a:gd name="connsiteY5" fmla="*/ 0 h 520365"/>
                <a:gd name="connsiteX6" fmla="*/ 37 w 460863"/>
                <a:gd name="connsiteY6" fmla="*/ 520199 h 520365"/>
                <a:gd name="connsiteX7" fmla="*/ 0 w 460863"/>
                <a:gd name="connsiteY7" fmla="*/ 520365 h 520365"/>
                <a:gd name="connsiteX8" fmla="*/ 107524 w 460863"/>
                <a:gd name="connsiteY8" fmla="*/ 520365 h 520365"/>
                <a:gd name="connsiteX9" fmla="*/ 145433 w 460863"/>
                <a:gd name="connsiteY9" fmla="*/ 405256 h 520365"/>
                <a:gd name="connsiteX10" fmla="*/ 316870 w 460863"/>
                <a:gd name="connsiteY10" fmla="*/ 405256 h 520365"/>
                <a:gd name="connsiteX11" fmla="*/ 354059 w 460863"/>
                <a:gd name="connsiteY11" fmla="*/ 520292 h 520365"/>
                <a:gd name="connsiteX12" fmla="*/ 354059 w 460863"/>
                <a:gd name="connsiteY12" fmla="*/ 520365 h 520365"/>
                <a:gd name="connsiteX13" fmla="*/ 460863 w 460863"/>
                <a:gd name="connsiteY13" fmla="*/ 520365 h 520365"/>
                <a:gd name="connsiteX14" fmla="*/ 290570 w 460863"/>
                <a:gd name="connsiteY14" fmla="*/ 74 h 520365"/>
                <a:gd name="connsiteX15" fmla="*/ 290570 w 460863"/>
                <a:gd name="connsiteY15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63" h="520365">
                  <a:moveTo>
                    <a:pt x="293191" y="316907"/>
                  </a:moveTo>
                  <a:lnTo>
                    <a:pt x="171954" y="316907"/>
                  </a:lnTo>
                  <a:lnTo>
                    <a:pt x="234723" y="131259"/>
                  </a:lnTo>
                  <a:lnTo>
                    <a:pt x="293191" y="316907"/>
                  </a:lnTo>
                  <a:close/>
                  <a:moveTo>
                    <a:pt x="290570" y="0"/>
                  </a:moveTo>
                  <a:lnTo>
                    <a:pt x="176734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524" y="520365"/>
                  </a:lnTo>
                  <a:lnTo>
                    <a:pt x="145433" y="405256"/>
                  </a:lnTo>
                  <a:lnTo>
                    <a:pt x="316870" y="405256"/>
                  </a:lnTo>
                  <a:lnTo>
                    <a:pt x="354059" y="520292"/>
                  </a:lnTo>
                  <a:lnTo>
                    <a:pt x="354059" y="520365"/>
                  </a:lnTo>
                  <a:lnTo>
                    <a:pt x="460863" y="520365"/>
                  </a:lnTo>
                  <a:lnTo>
                    <a:pt x="290570" y="74"/>
                  </a:lnTo>
                  <a:lnTo>
                    <a:pt x="290570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88">
              <a:extLst>
                <a:ext uri="{FF2B5EF4-FFF2-40B4-BE49-F238E27FC236}">
                  <a16:creationId xmlns:a16="http://schemas.microsoft.com/office/drawing/2014/main" id="{C64BFBAD-2AFF-8E95-AF6C-00AAB6F76D0A}"/>
                </a:ext>
              </a:extLst>
            </p:cNvPr>
            <p:cNvSpPr/>
            <p:nvPr/>
          </p:nvSpPr>
          <p:spPr>
            <a:xfrm>
              <a:off x="6576851" y="4219892"/>
              <a:ext cx="409260" cy="520365"/>
            </a:xfrm>
            <a:custGeom>
              <a:avLst/>
              <a:gdLst>
                <a:gd name="connsiteX0" fmla="*/ 308915 w 409260"/>
                <a:gd name="connsiteY0" fmla="*/ 335824 h 520365"/>
                <a:gd name="connsiteX1" fmla="*/ 101674 w 409260"/>
                <a:gd name="connsiteY1" fmla="*/ 0 h 520365"/>
                <a:gd name="connsiteX2" fmla="*/ 0 w 409260"/>
                <a:gd name="connsiteY2" fmla="*/ 0 h 520365"/>
                <a:gd name="connsiteX3" fmla="*/ 0 w 409260"/>
                <a:gd name="connsiteY3" fmla="*/ 520365 h 520365"/>
                <a:gd name="connsiteX4" fmla="*/ 101065 w 409260"/>
                <a:gd name="connsiteY4" fmla="*/ 520365 h 520365"/>
                <a:gd name="connsiteX5" fmla="*/ 101065 w 409260"/>
                <a:gd name="connsiteY5" fmla="*/ 188103 h 520365"/>
                <a:gd name="connsiteX6" fmla="*/ 309026 w 409260"/>
                <a:gd name="connsiteY6" fmla="*/ 520365 h 520365"/>
                <a:gd name="connsiteX7" fmla="*/ 409261 w 409260"/>
                <a:gd name="connsiteY7" fmla="*/ 520365 h 520365"/>
                <a:gd name="connsiteX8" fmla="*/ 409261 w 409260"/>
                <a:gd name="connsiteY8" fmla="*/ 0 h 520365"/>
                <a:gd name="connsiteX9" fmla="*/ 308915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915" y="335824"/>
                  </a:move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65" y="520365"/>
                  </a:lnTo>
                  <a:lnTo>
                    <a:pt x="101065" y="188103"/>
                  </a:lnTo>
                  <a:lnTo>
                    <a:pt x="309026" y="520365"/>
                  </a:lnTo>
                  <a:lnTo>
                    <a:pt x="409261" y="520365"/>
                  </a:lnTo>
                  <a:lnTo>
                    <a:pt x="409261" y="0"/>
                  </a:lnTo>
                  <a:lnTo>
                    <a:pt x="30891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47" name="Graphic 4">
              <a:extLst>
                <a:ext uri="{FF2B5EF4-FFF2-40B4-BE49-F238E27FC236}">
                  <a16:creationId xmlns:a16="http://schemas.microsoft.com/office/drawing/2014/main" id="{68842644-7D8A-3A99-2590-ADF990FE2FB3}"/>
                </a:ext>
              </a:extLst>
            </p:cNvPr>
            <p:cNvGrpSpPr/>
            <p:nvPr/>
          </p:nvGrpSpPr>
          <p:grpSpPr>
            <a:xfrm>
              <a:off x="7391404" y="4214226"/>
              <a:ext cx="2705808" cy="530534"/>
              <a:chOff x="7391404" y="4214226"/>
              <a:chExt cx="2705808" cy="530534"/>
            </a:xfrm>
            <a:solidFill>
              <a:srgbClr val="9C9B9B"/>
            </a:solidFill>
          </p:grpSpPr>
          <p:sp>
            <p:nvSpPr>
              <p:cNvPr id="96" name="Freeform: Shape 138">
                <a:extLst>
                  <a:ext uri="{FF2B5EF4-FFF2-40B4-BE49-F238E27FC236}">
                    <a16:creationId xmlns:a16="http://schemas.microsoft.com/office/drawing/2014/main" id="{EB762A59-C971-2D14-647E-90745EB9605C}"/>
                  </a:ext>
                </a:extLst>
              </p:cNvPr>
              <p:cNvSpPr/>
              <p:nvPr/>
            </p:nvSpPr>
            <p:spPr>
              <a:xfrm>
                <a:off x="7391404" y="4214226"/>
                <a:ext cx="360666" cy="530534"/>
              </a:xfrm>
              <a:custGeom>
                <a:avLst/>
                <a:gdLst>
                  <a:gd name="connsiteX0" fmla="*/ 83181 w 360666"/>
                  <a:gd name="connsiteY0" fmla="*/ 504180 h 530534"/>
                  <a:gd name="connsiteX1" fmla="*/ 79084 w 360666"/>
                  <a:gd name="connsiteY1" fmla="*/ 501633 h 530534"/>
                  <a:gd name="connsiteX2" fmla="*/ 83181 w 360666"/>
                  <a:gd name="connsiteY2" fmla="*/ 504180 h 530534"/>
                  <a:gd name="connsiteX3" fmla="*/ 64522 w 360666"/>
                  <a:gd name="connsiteY3" fmla="*/ 489618 h 530534"/>
                  <a:gd name="connsiteX4" fmla="*/ 64928 w 360666"/>
                  <a:gd name="connsiteY4" fmla="*/ 489969 h 530534"/>
                  <a:gd name="connsiteX5" fmla="*/ 64522 w 360666"/>
                  <a:gd name="connsiteY5" fmla="*/ 489618 h 530534"/>
                  <a:gd name="connsiteX6" fmla="*/ 100677 w 360666"/>
                  <a:gd name="connsiteY6" fmla="*/ 513961 h 530534"/>
                  <a:gd name="connsiteX7" fmla="*/ 95436 w 360666"/>
                  <a:gd name="connsiteY7" fmla="*/ 511618 h 530534"/>
                  <a:gd name="connsiteX8" fmla="*/ 100677 w 360666"/>
                  <a:gd name="connsiteY8" fmla="*/ 513961 h 530534"/>
                  <a:gd name="connsiteX9" fmla="*/ 117269 w 360666"/>
                  <a:gd name="connsiteY9" fmla="*/ 520643 h 530534"/>
                  <a:gd name="connsiteX10" fmla="*/ 113615 w 360666"/>
                  <a:gd name="connsiteY10" fmla="*/ 519535 h 530534"/>
                  <a:gd name="connsiteX11" fmla="*/ 117269 w 360666"/>
                  <a:gd name="connsiteY11" fmla="*/ 520643 h 530534"/>
                  <a:gd name="connsiteX12" fmla="*/ 104535 w 360666"/>
                  <a:gd name="connsiteY12" fmla="*/ 341970 h 530534"/>
                  <a:gd name="connsiteX13" fmla="*/ 104535 w 360666"/>
                  <a:gd name="connsiteY13" fmla="*/ 342007 h 530534"/>
                  <a:gd name="connsiteX14" fmla="*/ 104535 w 360666"/>
                  <a:gd name="connsiteY14" fmla="*/ 341970 h 530534"/>
                  <a:gd name="connsiteX15" fmla="*/ 178192 w 360666"/>
                  <a:gd name="connsiteY15" fmla="*/ 0 h 530534"/>
                  <a:gd name="connsiteX16" fmla="*/ 129949 w 360666"/>
                  <a:gd name="connsiteY16" fmla="*/ 4614 h 530534"/>
                  <a:gd name="connsiteX17" fmla="*/ 126017 w 360666"/>
                  <a:gd name="connsiteY17" fmla="*/ 5611 h 530534"/>
                  <a:gd name="connsiteX18" fmla="*/ 109592 w 360666"/>
                  <a:gd name="connsiteY18" fmla="*/ 10059 h 530534"/>
                  <a:gd name="connsiteX19" fmla="*/ 101194 w 360666"/>
                  <a:gd name="connsiteY19" fmla="*/ 13473 h 530534"/>
                  <a:gd name="connsiteX20" fmla="*/ 91136 w 360666"/>
                  <a:gd name="connsiteY20" fmla="*/ 17681 h 530534"/>
                  <a:gd name="connsiteX21" fmla="*/ 82535 w 360666"/>
                  <a:gd name="connsiteY21" fmla="*/ 22701 h 530534"/>
                  <a:gd name="connsiteX22" fmla="*/ 74415 w 360666"/>
                  <a:gd name="connsiteY22" fmla="*/ 27555 h 530534"/>
                  <a:gd name="connsiteX23" fmla="*/ 68047 w 360666"/>
                  <a:gd name="connsiteY23" fmla="*/ 32649 h 530534"/>
                  <a:gd name="connsiteX24" fmla="*/ 59447 w 360666"/>
                  <a:gd name="connsiteY24" fmla="*/ 39773 h 530534"/>
                  <a:gd name="connsiteX25" fmla="*/ 57343 w 360666"/>
                  <a:gd name="connsiteY25" fmla="*/ 42043 h 530534"/>
                  <a:gd name="connsiteX26" fmla="*/ 35657 w 360666"/>
                  <a:gd name="connsiteY26" fmla="*/ 69856 h 530534"/>
                  <a:gd name="connsiteX27" fmla="*/ 19028 w 360666"/>
                  <a:gd name="connsiteY27" fmla="*/ 107487 h 530534"/>
                  <a:gd name="connsiteX28" fmla="*/ 18474 w 360666"/>
                  <a:gd name="connsiteY28" fmla="*/ 109352 h 530534"/>
                  <a:gd name="connsiteX29" fmla="*/ 12993 w 360666"/>
                  <a:gd name="connsiteY29" fmla="*/ 128564 h 530534"/>
                  <a:gd name="connsiteX30" fmla="*/ 11794 w 360666"/>
                  <a:gd name="connsiteY30" fmla="*/ 134101 h 530534"/>
                  <a:gd name="connsiteX31" fmla="*/ 8176 w 360666"/>
                  <a:gd name="connsiteY31" fmla="*/ 151763 h 530534"/>
                  <a:gd name="connsiteX32" fmla="*/ 7069 w 360666"/>
                  <a:gd name="connsiteY32" fmla="*/ 158961 h 530534"/>
                  <a:gd name="connsiteX33" fmla="*/ 4485 w 360666"/>
                  <a:gd name="connsiteY33" fmla="*/ 177306 h 530534"/>
                  <a:gd name="connsiteX34" fmla="*/ 3894 w 360666"/>
                  <a:gd name="connsiteY34" fmla="*/ 183434 h 530534"/>
                  <a:gd name="connsiteX35" fmla="*/ 0 w 360666"/>
                  <a:gd name="connsiteY35" fmla="*/ 264455 h 530534"/>
                  <a:gd name="connsiteX36" fmla="*/ 39459 w 360666"/>
                  <a:gd name="connsiteY36" fmla="*/ 458686 h 530534"/>
                  <a:gd name="connsiteX37" fmla="*/ 178211 w 360666"/>
                  <a:gd name="connsiteY37" fmla="*/ 530332 h 530534"/>
                  <a:gd name="connsiteX38" fmla="*/ 198346 w 360666"/>
                  <a:gd name="connsiteY38" fmla="*/ 530535 h 530534"/>
                  <a:gd name="connsiteX39" fmla="*/ 204400 w 360666"/>
                  <a:gd name="connsiteY39" fmla="*/ 530369 h 530534"/>
                  <a:gd name="connsiteX40" fmla="*/ 237251 w 360666"/>
                  <a:gd name="connsiteY40" fmla="*/ 529501 h 530534"/>
                  <a:gd name="connsiteX41" fmla="*/ 252441 w 360666"/>
                  <a:gd name="connsiteY41" fmla="*/ 528708 h 530534"/>
                  <a:gd name="connsiteX42" fmla="*/ 282505 w 360666"/>
                  <a:gd name="connsiteY42" fmla="*/ 526050 h 530534"/>
                  <a:gd name="connsiteX43" fmla="*/ 295240 w 360666"/>
                  <a:gd name="connsiteY43" fmla="*/ 524426 h 530534"/>
                  <a:gd name="connsiteX44" fmla="*/ 323164 w 360666"/>
                  <a:gd name="connsiteY44" fmla="*/ 519849 h 530534"/>
                  <a:gd name="connsiteX45" fmla="*/ 332706 w 360666"/>
                  <a:gd name="connsiteY45" fmla="*/ 517652 h 530534"/>
                  <a:gd name="connsiteX46" fmla="*/ 355702 w 360666"/>
                  <a:gd name="connsiteY46" fmla="*/ 511691 h 530534"/>
                  <a:gd name="connsiteX47" fmla="*/ 360593 w 360666"/>
                  <a:gd name="connsiteY47" fmla="*/ 510418 h 530534"/>
                  <a:gd name="connsiteX48" fmla="*/ 360630 w 360666"/>
                  <a:gd name="connsiteY48" fmla="*/ 510418 h 530534"/>
                  <a:gd name="connsiteX49" fmla="*/ 360630 w 360666"/>
                  <a:gd name="connsiteY49" fmla="*/ 432774 h 530534"/>
                  <a:gd name="connsiteX50" fmla="*/ 360519 w 360666"/>
                  <a:gd name="connsiteY50" fmla="*/ 432774 h 530534"/>
                  <a:gd name="connsiteX51" fmla="*/ 201816 w 360666"/>
                  <a:gd name="connsiteY51" fmla="*/ 438421 h 530534"/>
                  <a:gd name="connsiteX52" fmla="*/ 120315 w 360666"/>
                  <a:gd name="connsiteY52" fmla="*/ 395862 h 530534"/>
                  <a:gd name="connsiteX53" fmla="*/ 100345 w 360666"/>
                  <a:gd name="connsiteY53" fmla="*/ 265913 h 530534"/>
                  <a:gd name="connsiteX54" fmla="*/ 123544 w 360666"/>
                  <a:gd name="connsiteY54" fmla="*/ 119779 h 530534"/>
                  <a:gd name="connsiteX55" fmla="*/ 201834 w 360666"/>
                  <a:gd name="connsiteY55" fmla="*/ 91929 h 530534"/>
                  <a:gd name="connsiteX56" fmla="*/ 358286 w 360666"/>
                  <a:gd name="connsiteY56" fmla="*/ 101637 h 530534"/>
                  <a:gd name="connsiteX57" fmla="*/ 360556 w 360666"/>
                  <a:gd name="connsiteY57" fmla="*/ 101877 h 530534"/>
                  <a:gd name="connsiteX58" fmla="*/ 360666 w 360666"/>
                  <a:gd name="connsiteY58" fmla="*/ 101877 h 530534"/>
                  <a:gd name="connsiteX59" fmla="*/ 360666 w 360666"/>
                  <a:gd name="connsiteY59" fmla="*/ 23513 h 530534"/>
                  <a:gd name="connsiteX60" fmla="*/ 360593 w 360666"/>
                  <a:gd name="connsiteY60" fmla="*/ 23476 h 530534"/>
                  <a:gd name="connsiteX61" fmla="*/ 178192 w 360666"/>
                  <a:gd name="connsiteY61" fmla="*/ 0 h 53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60666" h="530534">
                    <a:moveTo>
                      <a:pt x="83181" y="504180"/>
                    </a:moveTo>
                    <a:cubicBezTo>
                      <a:pt x="81871" y="503312"/>
                      <a:pt x="80394" y="502593"/>
                      <a:pt x="79084" y="501633"/>
                    </a:cubicBezTo>
                    <a:cubicBezTo>
                      <a:pt x="80394" y="502556"/>
                      <a:pt x="81852" y="503294"/>
                      <a:pt x="83181" y="504180"/>
                    </a:cubicBezTo>
                    <a:moveTo>
                      <a:pt x="64522" y="489618"/>
                    </a:moveTo>
                    <a:cubicBezTo>
                      <a:pt x="64633" y="489729"/>
                      <a:pt x="64799" y="489821"/>
                      <a:pt x="64928" y="489969"/>
                    </a:cubicBezTo>
                    <a:cubicBezTo>
                      <a:pt x="64799" y="489821"/>
                      <a:pt x="64633" y="489747"/>
                      <a:pt x="64522" y="489618"/>
                    </a:cubicBezTo>
                    <a:moveTo>
                      <a:pt x="100677" y="513961"/>
                    </a:moveTo>
                    <a:cubicBezTo>
                      <a:pt x="98961" y="513168"/>
                      <a:pt x="97097" y="512485"/>
                      <a:pt x="95436" y="511618"/>
                    </a:cubicBezTo>
                    <a:cubicBezTo>
                      <a:pt x="97097" y="512485"/>
                      <a:pt x="98961" y="513168"/>
                      <a:pt x="100677" y="513961"/>
                    </a:cubicBezTo>
                    <a:moveTo>
                      <a:pt x="117269" y="520643"/>
                    </a:moveTo>
                    <a:cubicBezTo>
                      <a:pt x="116070" y="520236"/>
                      <a:pt x="114796" y="519959"/>
                      <a:pt x="113615" y="519535"/>
                    </a:cubicBezTo>
                    <a:cubicBezTo>
                      <a:pt x="114796" y="519978"/>
                      <a:pt x="116070" y="520255"/>
                      <a:pt x="117269" y="520643"/>
                    </a:cubicBezTo>
                    <a:moveTo>
                      <a:pt x="104535" y="341970"/>
                    </a:moveTo>
                    <a:lnTo>
                      <a:pt x="104535" y="342007"/>
                    </a:lnTo>
                    <a:lnTo>
                      <a:pt x="104535" y="341970"/>
                    </a:lnTo>
                    <a:close/>
                    <a:moveTo>
                      <a:pt x="178192" y="0"/>
                    </a:moveTo>
                    <a:cubicBezTo>
                      <a:pt x="160696" y="0"/>
                      <a:pt x="144621" y="1550"/>
                      <a:pt x="129949" y="4614"/>
                    </a:cubicBezTo>
                    <a:cubicBezTo>
                      <a:pt x="128564" y="4891"/>
                      <a:pt x="127365" y="5334"/>
                      <a:pt x="126017" y="5611"/>
                    </a:cubicBezTo>
                    <a:cubicBezTo>
                      <a:pt x="120407" y="6921"/>
                      <a:pt x="114833" y="8324"/>
                      <a:pt x="109592" y="10059"/>
                    </a:cubicBezTo>
                    <a:cubicBezTo>
                      <a:pt x="106657" y="11055"/>
                      <a:pt x="103981" y="12329"/>
                      <a:pt x="101194" y="13473"/>
                    </a:cubicBezTo>
                    <a:cubicBezTo>
                      <a:pt x="97817" y="14857"/>
                      <a:pt x="94310" y="16094"/>
                      <a:pt x="91136" y="17681"/>
                    </a:cubicBezTo>
                    <a:cubicBezTo>
                      <a:pt x="88072" y="19194"/>
                      <a:pt x="85359" y="20984"/>
                      <a:pt x="82535" y="22701"/>
                    </a:cubicBezTo>
                    <a:cubicBezTo>
                      <a:pt x="79785" y="24325"/>
                      <a:pt x="76962" y="25765"/>
                      <a:pt x="74415" y="27555"/>
                    </a:cubicBezTo>
                    <a:cubicBezTo>
                      <a:pt x="72144" y="29142"/>
                      <a:pt x="70207" y="30969"/>
                      <a:pt x="68047" y="32649"/>
                    </a:cubicBezTo>
                    <a:cubicBezTo>
                      <a:pt x="65150" y="34993"/>
                      <a:pt x="62160" y="37189"/>
                      <a:pt x="59447" y="39773"/>
                    </a:cubicBezTo>
                    <a:cubicBezTo>
                      <a:pt x="58690" y="40492"/>
                      <a:pt x="58063" y="41323"/>
                      <a:pt x="57343" y="42043"/>
                    </a:cubicBezTo>
                    <a:cubicBezTo>
                      <a:pt x="49185" y="50163"/>
                      <a:pt x="41877" y="59299"/>
                      <a:pt x="35657" y="69856"/>
                    </a:cubicBezTo>
                    <a:cubicBezTo>
                      <a:pt x="29179" y="80837"/>
                      <a:pt x="23679" y="93406"/>
                      <a:pt x="19028" y="107487"/>
                    </a:cubicBezTo>
                    <a:cubicBezTo>
                      <a:pt x="18825" y="108078"/>
                      <a:pt x="18678" y="108761"/>
                      <a:pt x="18474" y="109352"/>
                    </a:cubicBezTo>
                    <a:cubicBezTo>
                      <a:pt x="16481" y="115479"/>
                      <a:pt x="14654" y="121846"/>
                      <a:pt x="12993" y="128564"/>
                    </a:cubicBezTo>
                    <a:cubicBezTo>
                      <a:pt x="12550" y="130354"/>
                      <a:pt x="12200" y="132255"/>
                      <a:pt x="11794" y="134101"/>
                    </a:cubicBezTo>
                    <a:cubicBezTo>
                      <a:pt x="10483" y="139822"/>
                      <a:pt x="9246" y="145599"/>
                      <a:pt x="8176" y="151763"/>
                    </a:cubicBezTo>
                    <a:cubicBezTo>
                      <a:pt x="7770" y="154070"/>
                      <a:pt x="7456" y="156580"/>
                      <a:pt x="7069" y="158961"/>
                    </a:cubicBezTo>
                    <a:cubicBezTo>
                      <a:pt x="6146" y="164886"/>
                      <a:pt x="5242" y="170939"/>
                      <a:pt x="4485" y="177306"/>
                    </a:cubicBezTo>
                    <a:cubicBezTo>
                      <a:pt x="4245" y="179300"/>
                      <a:pt x="4134" y="181404"/>
                      <a:pt x="3894" y="183434"/>
                    </a:cubicBezTo>
                    <a:cubicBezTo>
                      <a:pt x="1348" y="207500"/>
                      <a:pt x="0" y="234225"/>
                      <a:pt x="0" y="264455"/>
                    </a:cubicBezTo>
                    <a:cubicBezTo>
                      <a:pt x="0" y="351844"/>
                      <a:pt x="12883" y="415370"/>
                      <a:pt x="39459" y="458686"/>
                    </a:cubicBezTo>
                    <a:cubicBezTo>
                      <a:pt x="68583" y="506173"/>
                      <a:pt x="113965" y="529649"/>
                      <a:pt x="178211" y="530332"/>
                    </a:cubicBezTo>
                    <a:cubicBezTo>
                      <a:pt x="185058" y="530443"/>
                      <a:pt x="191739" y="530535"/>
                      <a:pt x="198346" y="530535"/>
                    </a:cubicBezTo>
                    <a:cubicBezTo>
                      <a:pt x="200450" y="530535"/>
                      <a:pt x="202278" y="530369"/>
                      <a:pt x="204400" y="530369"/>
                    </a:cubicBezTo>
                    <a:cubicBezTo>
                      <a:pt x="215731" y="530295"/>
                      <a:pt x="226639" y="529963"/>
                      <a:pt x="237251" y="529501"/>
                    </a:cubicBezTo>
                    <a:cubicBezTo>
                      <a:pt x="242383" y="529261"/>
                      <a:pt x="247476" y="529021"/>
                      <a:pt x="252441" y="528708"/>
                    </a:cubicBezTo>
                    <a:cubicBezTo>
                      <a:pt x="262831" y="528025"/>
                      <a:pt x="272853" y="527157"/>
                      <a:pt x="282505" y="526050"/>
                    </a:cubicBezTo>
                    <a:cubicBezTo>
                      <a:pt x="286806" y="525570"/>
                      <a:pt x="291013" y="525017"/>
                      <a:pt x="295240" y="524426"/>
                    </a:cubicBezTo>
                    <a:cubicBezTo>
                      <a:pt x="304874" y="523116"/>
                      <a:pt x="314250" y="521602"/>
                      <a:pt x="323164" y="519849"/>
                    </a:cubicBezTo>
                    <a:cubicBezTo>
                      <a:pt x="326430" y="519166"/>
                      <a:pt x="329531" y="518372"/>
                      <a:pt x="332706" y="517652"/>
                    </a:cubicBezTo>
                    <a:cubicBezTo>
                      <a:pt x="340661" y="515862"/>
                      <a:pt x="348375" y="513869"/>
                      <a:pt x="355702" y="511691"/>
                    </a:cubicBezTo>
                    <a:cubicBezTo>
                      <a:pt x="357252" y="511211"/>
                      <a:pt x="359043" y="510898"/>
                      <a:pt x="360593" y="510418"/>
                    </a:cubicBezTo>
                    <a:lnTo>
                      <a:pt x="360630" y="510418"/>
                    </a:lnTo>
                    <a:lnTo>
                      <a:pt x="360630" y="432774"/>
                    </a:lnTo>
                    <a:lnTo>
                      <a:pt x="360519" y="432774"/>
                    </a:lnTo>
                    <a:cubicBezTo>
                      <a:pt x="359688" y="432811"/>
                      <a:pt x="276028" y="438421"/>
                      <a:pt x="201816" y="438421"/>
                    </a:cubicBezTo>
                    <a:cubicBezTo>
                      <a:pt x="161563" y="438421"/>
                      <a:pt x="135633" y="424930"/>
                      <a:pt x="120315" y="395862"/>
                    </a:cubicBezTo>
                    <a:cubicBezTo>
                      <a:pt x="106510" y="369765"/>
                      <a:pt x="100345" y="329679"/>
                      <a:pt x="100345" y="265913"/>
                    </a:cubicBezTo>
                    <a:cubicBezTo>
                      <a:pt x="100345" y="187309"/>
                      <a:pt x="107303" y="143643"/>
                      <a:pt x="123544" y="119779"/>
                    </a:cubicBezTo>
                    <a:cubicBezTo>
                      <a:pt x="139342" y="96469"/>
                      <a:pt x="164203" y="91929"/>
                      <a:pt x="201834" y="91929"/>
                    </a:cubicBezTo>
                    <a:cubicBezTo>
                      <a:pt x="257239" y="91929"/>
                      <a:pt x="323681" y="98020"/>
                      <a:pt x="358286" y="101637"/>
                    </a:cubicBezTo>
                    <a:cubicBezTo>
                      <a:pt x="359965" y="101803"/>
                      <a:pt x="360519" y="101877"/>
                      <a:pt x="360556" y="101877"/>
                    </a:cubicBezTo>
                    <a:lnTo>
                      <a:pt x="360666" y="101877"/>
                    </a:lnTo>
                    <a:lnTo>
                      <a:pt x="360666" y="23513"/>
                    </a:lnTo>
                    <a:lnTo>
                      <a:pt x="360593" y="23476"/>
                    </a:lnTo>
                    <a:cubicBezTo>
                      <a:pt x="303066" y="6810"/>
                      <a:pt x="250189" y="0"/>
                      <a:pt x="17819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" name="Freeform: Shape 139">
                <a:extLst>
                  <a:ext uri="{FF2B5EF4-FFF2-40B4-BE49-F238E27FC236}">
                    <a16:creationId xmlns:a16="http://schemas.microsoft.com/office/drawing/2014/main" id="{25B307B1-1F8A-FD23-DCE8-474749C8B5C5}"/>
                  </a:ext>
                </a:extLst>
              </p:cNvPr>
              <p:cNvSpPr/>
              <p:nvPr/>
            </p:nvSpPr>
            <p:spPr>
              <a:xfrm>
                <a:off x="8137984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4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56" y="2104"/>
                      <a:pt x="7474" y="3304"/>
                    </a:cubicBezTo>
                    <a:cubicBezTo>
                      <a:pt x="5093" y="2159"/>
                      <a:pt x="2547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8" name="Freeform: Shape 140">
                <a:extLst>
                  <a:ext uri="{FF2B5EF4-FFF2-40B4-BE49-F238E27FC236}">
                    <a16:creationId xmlns:a16="http://schemas.microsoft.com/office/drawing/2014/main" id="{58B34517-29DA-C842-91BE-B1298DF40A53}"/>
                  </a:ext>
                </a:extLst>
              </p:cNvPr>
              <p:cNvSpPr/>
              <p:nvPr/>
            </p:nvSpPr>
            <p:spPr>
              <a:xfrm>
                <a:off x="8166775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1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8" y="1200"/>
                      <a:pt x="3027" y="2547"/>
                      <a:pt x="4541" y="3820"/>
                    </a:cubicBezTo>
                    <a:cubicBezTo>
                      <a:pt x="3009" y="2547"/>
                      <a:pt x="1588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" name="Freeform: Shape 141">
                <a:extLst>
                  <a:ext uri="{FF2B5EF4-FFF2-40B4-BE49-F238E27FC236}">
                    <a16:creationId xmlns:a16="http://schemas.microsoft.com/office/drawing/2014/main" id="{78AADB67-DF41-C43B-C55F-830B3E7E6E62}"/>
                  </a:ext>
                </a:extLst>
              </p:cNvPr>
              <p:cNvSpPr/>
              <p:nvPr/>
            </p:nvSpPr>
            <p:spPr>
              <a:xfrm>
                <a:off x="7816279" y="4216404"/>
                <a:ext cx="420665" cy="526714"/>
              </a:xfrm>
              <a:custGeom>
                <a:avLst/>
                <a:gdLst>
                  <a:gd name="connsiteX0" fmla="*/ 12125 w 420665"/>
                  <a:gd name="connsiteY0" fmla="*/ 139453 h 526714"/>
                  <a:gd name="connsiteX1" fmla="*/ 15503 w 420665"/>
                  <a:gd name="connsiteY1" fmla="*/ 124965 h 526714"/>
                  <a:gd name="connsiteX2" fmla="*/ 12125 w 420665"/>
                  <a:gd name="connsiteY2" fmla="*/ 139453 h 526714"/>
                  <a:gd name="connsiteX3" fmla="*/ 6588 w 420665"/>
                  <a:gd name="connsiteY3" fmla="*/ 169610 h 526714"/>
                  <a:gd name="connsiteX4" fmla="*/ 8822 w 420665"/>
                  <a:gd name="connsiteY4" fmla="*/ 154569 h 526714"/>
                  <a:gd name="connsiteX5" fmla="*/ 6588 w 420665"/>
                  <a:gd name="connsiteY5" fmla="*/ 169610 h 526714"/>
                  <a:gd name="connsiteX6" fmla="*/ 3137 w 420665"/>
                  <a:gd name="connsiteY6" fmla="*/ 199047 h 526714"/>
                  <a:gd name="connsiteX7" fmla="*/ 3968 w 420665"/>
                  <a:gd name="connsiteY7" fmla="*/ 188620 h 526714"/>
                  <a:gd name="connsiteX8" fmla="*/ 3137 w 420665"/>
                  <a:gd name="connsiteY8" fmla="*/ 199047 h 526714"/>
                  <a:gd name="connsiteX9" fmla="*/ 20080 w 420665"/>
                  <a:gd name="connsiteY9" fmla="*/ 110773 h 526714"/>
                  <a:gd name="connsiteX10" fmla="*/ 23937 w 420665"/>
                  <a:gd name="connsiteY10" fmla="*/ 99404 h 526714"/>
                  <a:gd name="connsiteX11" fmla="*/ 20080 w 420665"/>
                  <a:gd name="connsiteY11" fmla="*/ 110773 h 526714"/>
                  <a:gd name="connsiteX12" fmla="*/ 34051 w 420665"/>
                  <a:gd name="connsiteY12" fmla="*/ 77441 h 526714"/>
                  <a:gd name="connsiteX13" fmla="*/ 30821 w 420665"/>
                  <a:gd name="connsiteY13" fmla="*/ 84196 h 526714"/>
                  <a:gd name="connsiteX14" fmla="*/ 34051 w 420665"/>
                  <a:gd name="connsiteY14" fmla="*/ 77441 h 526714"/>
                  <a:gd name="connsiteX15" fmla="*/ 45937 w 420665"/>
                  <a:gd name="connsiteY15" fmla="*/ 58672 h 526714"/>
                  <a:gd name="connsiteX16" fmla="*/ 45696 w 420665"/>
                  <a:gd name="connsiteY16" fmla="*/ 59022 h 526714"/>
                  <a:gd name="connsiteX17" fmla="*/ 45937 w 420665"/>
                  <a:gd name="connsiteY17" fmla="*/ 58672 h 526714"/>
                  <a:gd name="connsiteX18" fmla="*/ 121348 w 420665"/>
                  <a:gd name="connsiteY18" fmla="*/ 518815 h 526714"/>
                  <a:gd name="connsiteX19" fmla="*/ 119631 w 420665"/>
                  <a:gd name="connsiteY19" fmla="*/ 518335 h 526714"/>
                  <a:gd name="connsiteX20" fmla="*/ 121348 w 420665"/>
                  <a:gd name="connsiteY20" fmla="*/ 518815 h 526714"/>
                  <a:gd name="connsiteX21" fmla="*/ 86355 w 420665"/>
                  <a:gd name="connsiteY21" fmla="*/ 506357 h 526714"/>
                  <a:gd name="connsiteX22" fmla="*/ 84454 w 420665"/>
                  <a:gd name="connsiteY22" fmla="*/ 505250 h 526714"/>
                  <a:gd name="connsiteX23" fmla="*/ 86355 w 420665"/>
                  <a:gd name="connsiteY23" fmla="*/ 506357 h 526714"/>
                  <a:gd name="connsiteX24" fmla="*/ 103297 w 420665"/>
                  <a:gd name="connsiteY24" fmla="*/ 513555 h 526714"/>
                  <a:gd name="connsiteX25" fmla="*/ 99440 w 420665"/>
                  <a:gd name="connsiteY25" fmla="*/ 511968 h 526714"/>
                  <a:gd name="connsiteX26" fmla="*/ 103297 w 420665"/>
                  <a:gd name="connsiteY26" fmla="*/ 513555 h 526714"/>
                  <a:gd name="connsiteX27" fmla="*/ 291050 w 420665"/>
                  <a:gd name="connsiteY27" fmla="*/ 410811 h 526714"/>
                  <a:gd name="connsiteX28" fmla="*/ 288300 w 420665"/>
                  <a:gd name="connsiteY28" fmla="*/ 413524 h 526714"/>
                  <a:gd name="connsiteX29" fmla="*/ 283373 w 420665"/>
                  <a:gd name="connsiteY29" fmla="*/ 417824 h 526714"/>
                  <a:gd name="connsiteX30" fmla="*/ 280752 w 420665"/>
                  <a:gd name="connsiteY30" fmla="*/ 419688 h 526714"/>
                  <a:gd name="connsiteX31" fmla="*/ 275178 w 420665"/>
                  <a:gd name="connsiteY31" fmla="*/ 423066 h 526714"/>
                  <a:gd name="connsiteX32" fmla="*/ 270970 w 420665"/>
                  <a:gd name="connsiteY32" fmla="*/ 425170 h 526714"/>
                  <a:gd name="connsiteX33" fmla="*/ 266707 w 420665"/>
                  <a:gd name="connsiteY33" fmla="*/ 426923 h 526714"/>
                  <a:gd name="connsiteX34" fmla="*/ 258715 w 420665"/>
                  <a:gd name="connsiteY34" fmla="*/ 429581 h 526714"/>
                  <a:gd name="connsiteX35" fmla="*/ 257202 w 420665"/>
                  <a:gd name="connsiteY35" fmla="*/ 429987 h 526714"/>
                  <a:gd name="connsiteX36" fmla="*/ 210342 w 420665"/>
                  <a:gd name="connsiteY36" fmla="*/ 434804 h 526714"/>
                  <a:gd name="connsiteX37" fmla="*/ 157355 w 420665"/>
                  <a:gd name="connsiteY37" fmla="*/ 429193 h 526714"/>
                  <a:gd name="connsiteX38" fmla="*/ 156765 w 420665"/>
                  <a:gd name="connsiteY38" fmla="*/ 429027 h 526714"/>
                  <a:gd name="connsiteX39" fmla="*/ 121883 w 420665"/>
                  <a:gd name="connsiteY39" fmla="*/ 404277 h 526714"/>
                  <a:gd name="connsiteX40" fmla="*/ 108281 w 420665"/>
                  <a:gd name="connsiteY40" fmla="*/ 370946 h 526714"/>
                  <a:gd name="connsiteX41" fmla="*/ 108244 w 420665"/>
                  <a:gd name="connsiteY41" fmla="*/ 370780 h 526714"/>
                  <a:gd name="connsiteX42" fmla="*/ 100326 w 420665"/>
                  <a:gd name="connsiteY42" fmla="*/ 267205 h 526714"/>
                  <a:gd name="connsiteX43" fmla="*/ 126423 w 420665"/>
                  <a:gd name="connsiteY43" fmla="*/ 117435 h 526714"/>
                  <a:gd name="connsiteX44" fmla="*/ 210361 w 420665"/>
                  <a:gd name="connsiteY44" fmla="*/ 91781 h 526714"/>
                  <a:gd name="connsiteX45" fmla="*/ 295092 w 420665"/>
                  <a:gd name="connsiteY45" fmla="*/ 118746 h 526714"/>
                  <a:gd name="connsiteX46" fmla="*/ 320395 w 420665"/>
                  <a:gd name="connsiteY46" fmla="*/ 267187 h 526714"/>
                  <a:gd name="connsiteX47" fmla="*/ 296974 w 420665"/>
                  <a:gd name="connsiteY47" fmla="*/ 403466 h 526714"/>
                  <a:gd name="connsiteX48" fmla="*/ 294077 w 420665"/>
                  <a:gd name="connsiteY48" fmla="*/ 407157 h 526714"/>
                  <a:gd name="connsiteX49" fmla="*/ 291050 w 420665"/>
                  <a:gd name="connsiteY49" fmla="*/ 410811 h 526714"/>
                  <a:gd name="connsiteX50" fmla="*/ 389568 w 420665"/>
                  <a:gd name="connsiteY50" fmla="*/ 81815 h 526714"/>
                  <a:gd name="connsiteX51" fmla="*/ 387538 w 420665"/>
                  <a:gd name="connsiteY51" fmla="*/ 77478 h 526714"/>
                  <a:gd name="connsiteX52" fmla="*/ 389568 w 420665"/>
                  <a:gd name="connsiteY52" fmla="*/ 81815 h 526714"/>
                  <a:gd name="connsiteX53" fmla="*/ 400070 w 420665"/>
                  <a:gd name="connsiteY53" fmla="*/ 107321 h 526714"/>
                  <a:gd name="connsiteX54" fmla="*/ 397523 w 420665"/>
                  <a:gd name="connsiteY54" fmla="*/ 99681 h 526714"/>
                  <a:gd name="connsiteX55" fmla="*/ 400070 w 420665"/>
                  <a:gd name="connsiteY55" fmla="*/ 107321 h 526714"/>
                  <a:gd name="connsiteX56" fmla="*/ 413672 w 420665"/>
                  <a:gd name="connsiteY56" fmla="*/ 165236 h 526714"/>
                  <a:gd name="connsiteX57" fmla="*/ 412195 w 420665"/>
                  <a:gd name="connsiteY57" fmla="*/ 155048 h 526714"/>
                  <a:gd name="connsiteX58" fmla="*/ 413672 w 420665"/>
                  <a:gd name="connsiteY58" fmla="*/ 165236 h 526714"/>
                  <a:gd name="connsiteX59" fmla="*/ 417289 w 420665"/>
                  <a:gd name="connsiteY59" fmla="*/ 194341 h 526714"/>
                  <a:gd name="connsiteX60" fmla="*/ 416846 w 420665"/>
                  <a:gd name="connsiteY60" fmla="*/ 188934 h 526714"/>
                  <a:gd name="connsiteX61" fmla="*/ 417289 w 420665"/>
                  <a:gd name="connsiteY61" fmla="*/ 194341 h 526714"/>
                  <a:gd name="connsiteX62" fmla="*/ 407987 w 420665"/>
                  <a:gd name="connsiteY62" fmla="*/ 135393 h 526714"/>
                  <a:gd name="connsiteX63" fmla="*/ 405754 w 420665"/>
                  <a:gd name="connsiteY63" fmla="*/ 125371 h 526714"/>
                  <a:gd name="connsiteX64" fmla="*/ 407987 w 420665"/>
                  <a:gd name="connsiteY64" fmla="*/ 135393 h 526714"/>
                  <a:gd name="connsiteX65" fmla="*/ 412638 w 420665"/>
                  <a:gd name="connsiteY65" fmla="*/ 373512 h 526714"/>
                  <a:gd name="connsiteX66" fmla="*/ 413229 w 420665"/>
                  <a:gd name="connsiteY66" fmla="*/ 369101 h 526714"/>
                  <a:gd name="connsiteX67" fmla="*/ 412638 w 420665"/>
                  <a:gd name="connsiteY67" fmla="*/ 373512 h 526714"/>
                  <a:gd name="connsiteX68" fmla="*/ 406436 w 420665"/>
                  <a:gd name="connsiteY68" fmla="*/ 401915 h 526714"/>
                  <a:gd name="connsiteX69" fmla="*/ 407544 w 420665"/>
                  <a:gd name="connsiteY69" fmla="*/ 396895 h 526714"/>
                  <a:gd name="connsiteX70" fmla="*/ 406436 w 420665"/>
                  <a:gd name="connsiteY70" fmla="*/ 401915 h 526714"/>
                  <a:gd name="connsiteX71" fmla="*/ 398519 w 420665"/>
                  <a:gd name="connsiteY71" fmla="*/ 426775 h 526714"/>
                  <a:gd name="connsiteX72" fmla="*/ 399626 w 420665"/>
                  <a:gd name="connsiteY72" fmla="*/ 423398 h 526714"/>
                  <a:gd name="connsiteX73" fmla="*/ 398519 w 420665"/>
                  <a:gd name="connsiteY73" fmla="*/ 426775 h 526714"/>
                  <a:gd name="connsiteX74" fmla="*/ 388811 w 420665"/>
                  <a:gd name="connsiteY74" fmla="*/ 448332 h 526714"/>
                  <a:gd name="connsiteX75" fmla="*/ 389088 w 420665"/>
                  <a:gd name="connsiteY75" fmla="*/ 447741 h 526714"/>
                  <a:gd name="connsiteX76" fmla="*/ 388811 w 420665"/>
                  <a:gd name="connsiteY76" fmla="*/ 448332 h 526714"/>
                  <a:gd name="connsiteX77" fmla="*/ 360537 w 420665"/>
                  <a:gd name="connsiteY77" fmla="*/ 485761 h 526714"/>
                  <a:gd name="connsiteX78" fmla="*/ 357824 w 420665"/>
                  <a:gd name="connsiteY78" fmla="*/ 487994 h 526714"/>
                  <a:gd name="connsiteX79" fmla="*/ 361515 w 420665"/>
                  <a:gd name="connsiteY79" fmla="*/ 484856 h 526714"/>
                  <a:gd name="connsiteX80" fmla="*/ 360537 w 420665"/>
                  <a:gd name="connsiteY80" fmla="*/ 485761 h 526714"/>
                  <a:gd name="connsiteX81" fmla="*/ 363841 w 420665"/>
                  <a:gd name="connsiteY81" fmla="*/ 483048 h 526714"/>
                  <a:gd name="connsiteX82" fmla="*/ 387778 w 420665"/>
                  <a:gd name="connsiteY82" fmla="*/ 450473 h 526714"/>
                  <a:gd name="connsiteX83" fmla="*/ 387980 w 420665"/>
                  <a:gd name="connsiteY83" fmla="*/ 450122 h 526714"/>
                  <a:gd name="connsiteX84" fmla="*/ 397412 w 420665"/>
                  <a:gd name="connsiteY84" fmla="*/ 429802 h 526714"/>
                  <a:gd name="connsiteX85" fmla="*/ 397763 w 420665"/>
                  <a:gd name="connsiteY85" fmla="*/ 429008 h 526714"/>
                  <a:gd name="connsiteX86" fmla="*/ 420666 w 420665"/>
                  <a:gd name="connsiteY86" fmla="*/ 267242 h 526714"/>
                  <a:gd name="connsiteX87" fmla="*/ 405108 w 420665"/>
                  <a:gd name="connsiteY87" fmla="*/ 122732 h 526714"/>
                  <a:gd name="connsiteX88" fmla="*/ 404997 w 420665"/>
                  <a:gd name="connsiteY88" fmla="*/ 122252 h 526714"/>
                  <a:gd name="connsiteX89" fmla="*/ 396840 w 420665"/>
                  <a:gd name="connsiteY89" fmla="*/ 97558 h 526714"/>
                  <a:gd name="connsiteX90" fmla="*/ 395843 w 420665"/>
                  <a:gd name="connsiteY90" fmla="*/ 95417 h 526714"/>
                  <a:gd name="connsiteX91" fmla="*/ 386781 w 420665"/>
                  <a:gd name="connsiteY91" fmla="*/ 75854 h 526714"/>
                  <a:gd name="connsiteX92" fmla="*/ 385305 w 420665"/>
                  <a:gd name="connsiteY92" fmla="*/ 73473 h 526714"/>
                  <a:gd name="connsiteX93" fmla="*/ 361921 w 420665"/>
                  <a:gd name="connsiteY93" fmla="*/ 42209 h 526714"/>
                  <a:gd name="connsiteX94" fmla="*/ 355000 w 420665"/>
                  <a:gd name="connsiteY94" fmla="*/ 36395 h 526714"/>
                  <a:gd name="connsiteX95" fmla="*/ 358820 w 420665"/>
                  <a:gd name="connsiteY95" fmla="*/ 39736 h 526714"/>
                  <a:gd name="connsiteX96" fmla="*/ 348909 w 420665"/>
                  <a:gd name="connsiteY96" fmla="*/ 31431 h 526714"/>
                  <a:gd name="connsiteX97" fmla="*/ 350496 w 420665"/>
                  <a:gd name="connsiteY97" fmla="*/ 32538 h 526714"/>
                  <a:gd name="connsiteX98" fmla="*/ 344093 w 420665"/>
                  <a:gd name="connsiteY98" fmla="*/ 28090 h 526714"/>
                  <a:gd name="connsiteX99" fmla="*/ 344850 w 420665"/>
                  <a:gd name="connsiteY99" fmla="*/ 28607 h 526714"/>
                  <a:gd name="connsiteX100" fmla="*/ 333591 w 420665"/>
                  <a:gd name="connsiteY100" fmla="*/ 21796 h 526714"/>
                  <a:gd name="connsiteX101" fmla="*/ 335824 w 420665"/>
                  <a:gd name="connsiteY101" fmla="*/ 22996 h 526714"/>
                  <a:gd name="connsiteX102" fmla="*/ 331210 w 420665"/>
                  <a:gd name="connsiteY102" fmla="*/ 20375 h 526714"/>
                  <a:gd name="connsiteX103" fmla="*/ 331173 w 420665"/>
                  <a:gd name="connsiteY103" fmla="*/ 20338 h 526714"/>
                  <a:gd name="connsiteX104" fmla="*/ 329180 w 420665"/>
                  <a:gd name="connsiteY104" fmla="*/ 19508 h 526714"/>
                  <a:gd name="connsiteX105" fmla="*/ 329383 w 420665"/>
                  <a:gd name="connsiteY105" fmla="*/ 19582 h 526714"/>
                  <a:gd name="connsiteX106" fmla="*/ 319638 w 420665"/>
                  <a:gd name="connsiteY106" fmla="*/ 15448 h 526714"/>
                  <a:gd name="connsiteX107" fmla="*/ 321706 w 420665"/>
                  <a:gd name="connsiteY107" fmla="*/ 16204 h 526714"/>
                  <a:gd name="connsiteX108" fmla="*/ 310171 w 420665"/>
                  <a:gd name="connsiteY108" fmla="*/ 11830 h 526714"/>
                  <a:gd name="connsiteX109" fmla="*/ 310724 w 420665"/>
                  <a:gd name="connsiteY109" fmla="*/ 12070 h 526714"/>
                  <a:gd name="connsiteX110" fmla="*/ 308454 w 420665"/>
                  <a:gd name="connsiteY110" fmla="*/ 11387 h 526714"/>
                  <a:gd name="connsiteX111" fmla="*/ 309893 w 420665"/>
                  <a:gd name="connsiteY111" fmla="*/ 11738 h 526714"/>
                  <a:gd name="connsiteX112" fmla="*/ 295369 w 420665"/>
                  <a:gd name="connsiteY112" fmla="*/ 7475 h 526714"/>
                  <a:gd name="connsiteX113" fmla="*/ 210324 w 420665"/>
                  <a:gd name="connsiteY113" fmla="*/ 0 h 526714"/>
                  <a:gd name="connsiteX114" fmla="*/ 60093 w 420665"/>
                  <a:gd name="connsiteY114" fmla="*/ 42209 h 526714"/>
                  <a:gd name="connsiteX115" fmla="*/ 47284 w 420665"/>
                  <a:gd name="connsiteY115" fmla="*/ 56844 h 526714"/>
                  <a:gd name="connsiteX116" fmla="*/ 46767 w 420665"/>
                  <a:gd name="connsiteY116" fmla="*/ 57398 h 526714"/>
                  <a:gd name="connsiteX117" fmla="*/ 36026 w 420665"/>
                  <a:gd name="connsiteY117" fmla="*/ 73953 h 526714"/>
                  <a:gd name="connsiteX118" fmla="*/ 34827 w 420665"/>
                  <a:gd name="connsiteY118" fmla="*/ 75817 h 526714"/>
                  <a:gd name="connsiteX119" fmla="*/ 24768 w 420665"/>
                  <a:gd name="connsiteY119" fmla="*/ 97097 h 526714"/>
                  <a:gd name="connsiteX120" fmla="*/ 24657 w 420665"/>
                  <a:gd name="connsiteY120" fmla="*/ 97337 h 526714"/>
                  <a:gd name="connsiteX121" fmla="*/ 0 w 420665"/>
                  <a:gd name="connsiteY121" fmla="*/ 267261 h 526714"/>
                  <a:gd name="connsiteX122" fmla="*/ 8397 w 420665"/>
                  <a:gd name="connsiteY122" fmla="*/ 378550 h 526714"/>
                  <a:gd name="connsiteX123" fmla="*/ 9191 w 420665"/>
                  <a:gd name="connsiteY123" fmla="*/ 382370 h 526714"/>
                  <a:gd name="connsiteX124" fmla="*/ 14672 w 420665"/>
                  <a:gd name="connsiteY124" fmla="*/ 406751 h 526714"/>
                  <a:gd name="connsiteX125" fmla="*/ 16628 w 420665"/>
                  <a:gd name="connsiteY125" fmla="*/ 413081 h 526714"/>
                  <a:gd name="connsiteX126" fmla="*/ 22682 w 420665"/>
                  <a:gd name="connsiteY126" fmla="*/ 431463 h 526714"/>
                  <a:gd name="connsiteX127" fmla="*/ 25580 w 420665"/>
                  <a:gd name="connsiteY127" fmla="*/ 437941 h 526714"/>
                  <a:gd name="connsiteX128" fmla="*/ 32464 w 420665"/>
                  <a:gd name="connsiteY128" fmla="*/ 452854 h 526714"/>
                  <a:gd name="connsiteX129" fmla="*/ 35398 w 420665"/>
                  <a:gd name="connsiteY129" fmla="*/ 457505 h 526714"/>
                  <a:gd name="connsiteX130" fmla="*/ 56881 w 420665"/>
                  <a:gd name="connsiteY130" fmla="*/ 485742 h 526714"/>
                  <a:gd name="connsiteX131" fmla="*/ 210342 w 420665"/>
                  <a:gd name="connsiteY131" fmla="*/ 526714 h 526714"/>
                  <a:gd name="connsiteX132" fmla="*/ 249801 w 420665"/>
                  <a:gd name="connsiteY132" fmla="*/ 525275 h 526714"/>
                  <a:gd name="connsiteX133" fmla="*/ 261336 w 420665"/>
                  <a:gd name="connsiteY133" fmla="*/ 524278 h 526714"/>
                  <a:gd name="connsiteX134" fmla="*/ 274071 w 420665"/>
                  <a:gd name="connsiteY134" fmla="*/ 522765 h 526714"/>
                  <a:gd name="connsiteX135" fmla="*/ 297067 w 420665"/>
                  <a:gd name="connsiteY135" fmla="*/ 518428 h 526714"/>
                  <a:gd name="connsiteX136" fmla="*/ 300850 w 420665"/>
                  <a:gd name="connsiteY136" fmla="*/ 517357 h 526714"/>
                  <a:gd name="connsiteX137" fmla="*/ 303563 w 420665"/>
                  <a:gd name="connsiteY137" fmla="*/ 516527 h 526714"/>
                  <a:gd name="connsiteX138" fmla="*/ 311167 w 420665"/>
                  <a:gd name="connsiteY138" fmla="*/ 514220 h 526714"/>
                  <a:gd name="connsiteX139" fmla="*/ 318254 w 420665"/>
                  <a:gd name="connsiteY139" fmla="*/ 511747 h 526714"/>
                  <a:gd name="connsiteX140" fmla="*/ 324862 w 420665"/>
                  <a:gd name="connsiteY140" fmla="*/ 509200 h 526714"/>
                  <a:gd name="connsiteX141" fmla="*/ 321447 w 420665"/>
                  <a:gd name="connsiteY141" fmla="*/ 510344 h 526714"/>
                  <a:gd name="connsiteX142" fmla="*/ 348208 w 420665"/>
                  <a:gd name="connsiteY142" fmla="*/ 495911 h 526714"/>
                  <a:gd name="connsiteX143" fmla="*/ 346658 w 420665"/>
                  <a:gd name="connsiteY143" fmla="*/ 497222 h 526714"/>
                  <a:gd name="connsiteX144" fmla="*/ 348762 w 420665"/>
                  <a:gd name="connsiteY144" fmla="*/ 495598 h 526714"/>
                  <a:gd name="connsiteX145" fmla="*/ 350478 w 420665"/>
                  <a:gd name="connsiteY145" fmla="*/ 494287 h 526714"/>
                  <a:gd name="connsiteX146" fmla="*/ 360537 w 420665"/>
                  <a:gd name="connsiteY146" fmla="*/ 485761 h 52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665" h="526714">
                    <a:moveTo>
                      <a:pt x="12125" y="139453"/>
                    </a:moveTo>
                    <a:cubicBezTo>
                      <a:pt x="13233" y="134562"/>
                      <a:pt x="14229" y="129542"/>
                      <a:pt x="15503" y="124965"/>
                    </a:cubicBezTo>
                    <a:cubicBezTo>
                      <a:pt x="14266" y="129505"/>
                      <a:pt x="13233" y="134562"/>
                      <a:pt x="12125" y="139453"/>
                    </a:cubicBezTo>
                    <a:moveTo>
                      <a:pt x="6588" y="169610"/>
                    </a:moveTo>
                    <a:cubicBezTo>
                      <a:pt x="7345" y="164553"/>
                      <a:pt x="7936" y="159349"/>
                      <a:pt x="8822" y="154569"/>
                    </a:cubicBezTo>
                    <a:cubicBezTo>
                      <a:pt x="7992" y="159312"/>
                      <a:pt x="7345" y="164590"/>
                      <a:pt x="6588" y="169610"/>
                    </a:cubicBezTo>
                    <a:moveTo>
                      <a:pt x="3137" y="199047"/>
                    </a:moveTo>
                    <a:cubicBezTo>
                      <a:pt x="3415" y="195633"/>
                      <a:pt x="3617" y="191960"/>
                      <a:pt x="3968" y="188620"/>
                    </a:cubicBezTo>
                    <a:cubicBezTo>
                      <a:pt x="3617" y="191923"/>
                      <a:pt x="3451" y="195615"/>
                      <a:pt x="3137" y="199047"/>
                    </a:cubicBezTo>
                    <a:moveTo>
                      <a:pt x="20080" y="110773"/>
                    </a:moveTo>
                    <a:cubicBezTo>
                      <a:pt x="21353" y="106989"/>
                      <a:pt x="22498" y="102984"/>
                      <a:pt x="23937" y="99404"/>
                    </a:cubicBezTo>
                    <a:cubicBezTo>
                      <a:pt x="22553" y="102984"/>
                      <a:pt x="21353" y="107008"/>
                      <a:pt x="20080" y="110773"/>
                    </a:cubicBezTo>
                    <a:moveTo>
                      <a:pt x="34051" y="77441"/>
                    </a:moveTo>
                    <a:cubicBezTo>
                      <a:pt x="32944" y="79545"/>
                      <a:pt x="31947" y="82018"/>
                      <a:pt x="30821" y="84196"/>
                    </a:cubicBezTo>
                    <a:cubicBezTo>
                      <a:pt x="31928" y="81981"/>
                      <a:pt x="32888" y="79545"/>
                      <a:pt x="34051" y="77441"/>
                    </a:cubicBezTo>
                    <a:moveTo>
                      <a:pt x="45937" y="58672"/>
                    </a:moveTo>
                    <a:cubicBezTo>
                      <a:pt x="45863" y="58782"/>
                      <a:pt x="45770" y="58911"/>
                      <a:pt x="45696" y="59022"/>
                    </a:cubicBezTo>
                    <a:cubicBezTo>
                      <a:pt x="45770" y="58911"/>
                      <a:pt x="45863" y="58782"/>
                      <a:pt x="45937" y="58672"/>
                    </a:cubicBezTo>
                    <a:moveTo>
                      <a:pt x="121348" y="518815"/>
                    </a:moveTo>
                    <a:cubicBezTo>
                      <a:pt x="120757" y="518704"/>
                      <a:pt x="120203" y="518501"/>
                      <a:pt x="119631" y="518335"/>
                    </a:cubicBezTo>
                    <a:cubicBezTo>
                      <a:pt x="120203" y="518501"/>
                      <a:pt x="120757" y="518686"/>
                      <a:pt x="121348" y="518815"/>
                    </a:cubicBezTo>
                    <a:moveTo>
                      <a:pt x="86355" y="506357"/>
                    </a:moveTo>
                    <a:cubicBezTo>
                      <a:pt x="85672" y="506044"/>
                      <a:pt x="85082" y="505601"/>
                      <a:pt x="84454" y="505250"/>
                    </a:cubicBezTo>
                    <a:cubicBezTo>
                      <a:pt x="85082" y="505601"/>
                      <a:pt x="85672" y="506044"/>
                      <a:pt x="86355" y="506357"/>
                    </a:cubicBezTo>
                    <a:moveTo>
                      <a:pt x="103297" y="513555"/>
                    </a:moveTo>
                    <a:cubicBezTo>
                      <a:pt x="101987" y="513075"/>
                      <a:pt x="100751" y="512485"/>
                      <a:pt x="99440" y="511968"/>
                    </a:cubicBezTo>
                    <a:cubicBezTo>
                      <a:pt x="100751" y="512485"/>
                      <a:pt x="101987" y="513094"/>
                      <a:pt x="103297" y="513555"/>
                    </a:cubicBezTo>
                    <a:moveTo>
                      <a:pt x="291050" y="410811"/>
                    </a:moveTo>
                    <a:cubicBezTo>
                      <a:pt x="290220" y="411771"/>
                      <a:pt x="289260" y="412638"/>
                      <a:pt x="288300" y="413524"/>
                    </a:cubicBezTo>
                    <a:cubicBezTo>
                      <a:pt x="286713" y="415037"/>
                      <a:pt x="285071" y="416514"/>
                      <a:pt x="283373" y="417824"/>
                    </a:cubicBezTo>
                    <a:cubicBezTo>
                      <a:pt x="282542" y="418452"/>
                      <a:pt x="281656" y="419061"/>
                      <a:pt x="280752" y="419688"/>
                    </a:cubicBezTo>
                    <a:cubicBezTo>
                      <a:pt x="278962" y="420888"/>
                      <a:pt x="277098" y="421995"/>
                      <a:pt x="275178" y="423066"/>
                    </a:cubicBezTo>
                    <a:cubicBezTo>
                      <a:pt x="273831" y="423786"/>
                      <a:pt x="272428" y="424505"/>
                      <a:pt x="270970" y="425170"/>
                    </a:cubicBezTo>
                    <a:cubicBezTo>
                      <a:pt x="269623" y="425760"/>
                      <a:pt x="268184" y="426369"/>
                      <a:pt x="266707" y="426923"/>
                    </a:cubicBezTo>
                    <a:cubicBezTo>
                      <a:pt x="264197" y="427883"/>
                      <a:pt x="261613" y="428787"/>
                      <a:pt x="258715" y="429581"/>
                    </a:cubicBezTo>
                    <a:cubicBezTo>
                      <a:pt x="258199" y="429691"/>
                      <a:pt x="257719" y="429858"/>
                      <a:pt x="257202" y="429987"/>
                    </a:cubicBezTo>
                    <a:cubicBezTo>
                      <a:pt x="245261" y="433050"/>
                      <a:pt x="230145" y="434804"/>
                      <a:pt x="210342" y="434804"/>
                    </a:cubicBezTo>
                    <a:cubicBezTo>
                      <a:pt x="189653" y="434804"/>
                      <a:pt x="171991" y="433530"/>
                      <a:pt x="157355" y="429193"/>
                    </a:cubicBezTo>
                    <a:cubicBezTo>
                      <a:pt x="157152" y="429119"/>
                      <a:pt x="156949" y="429082"/>
                      <a:pt x="156765" y="429027"/>
                    </a:cubicBezTo>
                    <a:cubicBezTo>
                      <a:pt x="142092" y="424579"/>
                      <a:pt x="130428" y="416975"/>
                      <a:pt x="121883" y="404277"/>
                    </a:cubicBezTo>
                    <a:cubicBezTo>
                      <a:pt x="116070" y="395733"/>
                      <a:pt x="111585" y="384991"/>
                      <a:pt x="108281" y="370946"/>
                    </a:cubicBezTo>
                    <a:cubicBezTo>
                      <a:pt x="108244" y="370909"/>
                      <a:pt x="108244" y="370872"/>
                      <a:pt x="108244" y="370780"/>
                    </a:cubicBezTo>
                    <a:cubicBezTo>
                      <a:pt x="102670" y="347304"/>
                      <a:pt x="100326" y="314526"/>
                      <a:pt x="100326" y="267205"/>
                    </a:cubicBezTo>
                    <a:cubicBezTo>
                      <a:pt x="100326" y="185907"/>
                      <a:pt x="108115" y="141151"/>
                      <a:pt x="126423" y="117435"/>
                    </a:cubicBezTo>
                    <a:cubicBezTo>
                      <a:pt x="144712" y="93682"/>
                      <a:pt x="174002" y="91781"/>
                      <a:pt x="210361" y="91781"/>
                    </a:cubicBezTo>
                    <a:cubicBezTo>
                      <a:pt x="252292" y="91781"/>
                      <a:pt x="278223" y="96082"/>
                      <a:pt x="295092" y="118746"/>
                    </a:cubicBezTo>
                    <a:cubicBezTo>
                      <a:pt x="312828" y="142535"/>
                      <a:pt x="320395" y="186922"/>
                      <a:pt x="320395" y="267187"/>
                    </a:cubicBezTo>
                    <a:cubicBezTo>
                      <a:pt x="320395" y="339110"/>
                      <a:pt x="313401" y="379879"/>
                      <a:pt x="296974" y="403466"/>
                    </a:cubicBezTo>
                    <a:cubicBezTo>
                      <a:pt x="296107" y="404739"/>
                      <a:pt x="295074" y="405939"/>
                      <a:pt x="294077" y="407157"/>
                    </a:cubicBezTo>
                    <a:cubicBezTo>
                      <a:pt x="293080" y="408430"/>
                      <a:pt x="292120" y="409704"/>
                      <a:pt x="291050" y="410811"/>
                    </a:cubicBezTo>
                    <a:moveTo>
                      <a:pt x="389568" y="81815"/>
                    </a:moveTo>
                    <a:cubicBezTo>
                      <a:pt x="388848" y="80431"/>
                      <a:pt x="388258" y="78825"/>
                      <a:pt x="387538" y="77478"/>
                    </a:cubicBezTo>
                    <a:cubicBezTo>
                      <a:pt x="388258" y="78844"/>
                      <a:pt x="388848" y="80431"/>
                      <a:pt x="389568" y="81815"/>
                    </a:cubicBezTo>
                    <a:moveTo>
                      <a:pt x="400070" y="107321"/>
                    </a:moveTo>
                    <a:cubicBezTo>
                      <a:pt x="399202" y="104811"/>
                      <a:pt x="398446" y="102080"/>
                      <a:pt x="397523" y="99681"/>
                    </a:cubicBezTo>
                    <a:cubicBezTo>
                      <a:pt x="398446" y="102061"/>
                      <a:pt x="399202" y="104811"/>
                      <a:pt x="400070" y="107321"/>
                    </a:cubicBezTo>
                    <a:moveTo>
                      <a:pt x="413672" y="165236"/>
                    </a:moveTo>
                    <a:cubicBezTo>
                      <a:pt x="413155" y="161896"/>
                      <a:pt x="412749" y="158278"/>
                      <a:pt x="412195" y="155048"/>
                    </a:cubicBezTo>
                    <a:cubicBezTo>
                      <a:pt x="412767" y="158278"/>
                      <a:pt x="413155" y="161896"/>
                      <a:pt x="413672" y="165236"/>
                    </a:cubicBezTo>
                    <a:moveTo>
                      <a:pt x="417289" y="194341"/>
                    </a:moveTo>
                    <a:cubicBezTo>
                      <a:pt x="417086" y="192588"/>
                      <a:pt x="417012" y="190650"/>
                      <a:pt x="416846" y="188934"/>
                    </a:cubicBezTo>
                    <a:cubicBezTo>
                      <a:pt x="417012" y="190650"/>
                      <a:pt x="417104" y="192606"/>
                      <a:pt x="417289" y="194341"/>
                    </a:cubicBezTo>
                    <a:moveTo>
                      <a:pt x="407987" y="135393"/>
                    </a:moveTo>
                    <a:cubicBezTo>
                      <a:pt x="407230" y="132089"/>
                      <a:pt x="406603" y="128509"/>
                      <a:pt x="405754" y="125371"/>
                    </a:cubicBezTo>
                    <a:cubicBezTo>
                      <a:pt x="406603" y="128564"/>
                      <a:pt x="407230" y="132108"/>
                      <a:pt x="407987" y="135393"/>
                    </a:cubicBezTo>
                    <a:moveTo>
                      <a:pt x="412638" y="373512"/>
                    </a:moveTo>
                    <a:cubicBezTo>
                      <a:pt x="412841" y="372127"/>
                      <a:pt x="412989" y="370522"/>
                      <a:pt x="413229" y="369101"/>
                    </a:cubicBezTo>
                    <a:cubicBezTo>
                      <a:pt x="413007" y="370522"/>
                      <a:pt x="412841" y="372109"/>
                      <a:pt x="412638" y="373512"/>
                    </a:cubicBezTo>
                    <a:moveTo>
                      <a:pt x="406436" y="401915"/>
                    </a:moveTo>
                    <a:cubicBezTo>
                      <a:pt x="406843" y="400365"/>
                      <a:pt x="407156" y="398538"/>
                      <a:pt x="407544" y="396895"/>
                    </a:cubicBezTo>
                    <a:cubicBezTo>
                      <a:pt x="407156" y="398519"/>
                      <a:pt x="406880" y="400310"/>
                      <a:pt x="406436" y="401915"/>
                    </a:cubicBezTo>
                    <a:moveTo>
                      <a:pt x="398519" y="426775"/>
                    </a:moveTo>
                    <a:cubicBezTo>
                      <a:pt x="398925" y="425705"/>
                      <a:pt x="399239" y="424468"/>
                      <a:pt x="399626" y="423398"/>
                    </a:cubicBezTo>
                    <a:cubicBezTo>
                      <a:pt x="399239" y="424468"/>
                      <a:pt x="398925" y="425687"/>
                      <a:pt x="398519" y="426775"/>
                    </a:cubicBezTo>
                    <a:moveTo>
                      <a:pt x="388811" y="448332"/>
                    </a:moveTo>
                    <a:cubicBezTo>
                      <a:pt x="388922" y="448129"/>
                      <a:pt x="389014" y="447926"/>
                      <a:pt x="389088" y="447741"/>
                    </a:cubicBezTo>
                    <a:cubicBezTo>
                      <a:pt x="389014" y="447926"/>
                      <a:pt x="388940" y="448129"/>
                      <a:pt x="388811" y="448332"/>
                    </a:cubicBezTo>
                    <a:moveTo>
                      <a:pt x="360537" y="485761"/>
                    </a:moveTo>
                    <a:cubicBezTo>
                      <a:pt x="359669" y="486554"/>
                      <a:pt x="358710" y="487200"/>
                      <a:pt x="357824" y="487994"/>
                    </a:cubicBezTo>
                    <a:cubicBezTo>
                      <a:pt x="359060" y="486923"/>
                      <a:pt x="360333" y="485964"/>
                      <a:pt x="361515" y="484856"/>
                    </a:cubicBezTo>
                    <a:cubicBezTo>
                      <a:pt x="361201" y="485115"/>
                      <a:pt x="360851" y="485447"/>
                      <a:pt x="360537" y="485761"/>
                    </a:cubicBezTo>
                    <a:cubicBezTo>
                      <a:pt x="361570" y="484801"/>
                      <a:pt x="362807" y="484081"/>
                      <a:pt x="363841" y="483048"/>
                    </a:cubicBezTo>
                    <a:cubicBezTo>
                      <a:pt x="372995" y="473986"/>
                      <a:pt x="380913" y="463041"/>
                      <a:pt x="387778" y="450473"/>
                    </a:cubicBezTo>
                    <a:cubicBezTo>
                      <a:pt x="387852" y="450362"/>
                      <a:pt x="387944" y="450233"/>
                      <a:pt x="387980" y="450122"/>
                    </a:cubicBezTo>
                    <a:cubicBezTo>
                      <a:pt x="391451" y="443829"/>
                      <a:pt x="394551" y="437000"/>
                      <a:pt x="397412" y="429802"/>
                    </a:cubicBezTo>
                    <a:cubicBezTo>
                      <a:pt x="397523" y="429525"/>
                      <a:pt x="397652" y="429285"/>
                      <a:pt x="397763" y="429008"/>
                    </a:cubicBezTo>
                    <a:cubicBezTo>
                      <a:pt x="413229" y="389660"/>
                      <a:pt x="420666" y="336766"/>
                      <a:pt x="420666" y="267242"/>
                    </a:cubicBezTo>
                    <a:cubicBezTo>
                      <a:pt x="420666" y="207980"/>
                      <a:pt x="415536" y="160474"/>
                      <a:pt x="405108" y="122732"/>
                    </a:cubicBezTo>
                    <a:cubicBezTo>
                      <a:pt x="405071" y="122566"/>
                      <a:pt x="405034" y="122418"/>
                      <a:pt x="404997" y="122252"/>
                    </a:cubicBezTo>
                    <a:cubicBezTo>
                      <a:pt x="402524" y="113504"/>
                      <a:pt x="399830" y="105236"/>
                      <a:pt x="396840" y="97558"/>
                    </a:cubicBezTo>
                    <a:cubicBezTo>
                      <a:pt x="396526" y="96801"/>
                      <a:pt x="396157" y="96174"/>
                      <a:pt x="395843" y="95417"/>
                    </a:cubicBezTo>
                    <a:cubicBezTo>
                      <a:pt x="393056" y="88496"/>
                      <a:pt x="390085" y="81889"/>
                      <a:pt x="386781" y="75854"/>
                    </a:cubicBezTo>
                    <a:cubicBezTo>
                      <a:pt x="386302" y="74987"/>
                      <a:pt x="385784" y="74304"/>
                      <a:pt x="385305" y="73473"/>
                    </a:cubicBezTo>
                    <a:cubicBezTo>
                      <a:pt x="378458" y="61495"/>
                      <a:pt x="370835" y="50920"/>
                      <a:pt x="361921" y="42209"/>
                    </a:cubicBezTo>
                    <a:cubicBezTo>
                      <a:pt x="359780" y="40105"/>
                      <a:pt x="357307" y="38315"/>
                      <a:pt x="355000" y="36395"/>
                    </a:cubicBezTo>
                    <a:cubicBezTo>
                      <a:pt x="356311" y="37465"/>
                      <a:pt x="357584" y="38628"/>
                      <a:pt x="358820" y="39736"/>
                    </a:cubicBezTo>
                    <a:cubicBezTo>
                      <a:pt x="355591" y="36801"/>
                      <a:pt x="352306" y="33959"/>
                      <a:pt x="348909" y="31431"/>
                    </a:cubicBezTo>
                    <a:cubicBezTo>
                      <a:pt x="349390" y="31837"/>
                      <a:pt x="349980" y="32150"/>
                      <a:pt x="350496" y="32538"/>
                    </a:cubicBezTo>
                    <a:cubicBezTo>
                      <a:pt x="348430" y="30988"/>
                      <a:pt x="346289" y="29511"/>
                      <a:pt x="344093" y="28090"/>
                    </a:cubicBezTo>
                    <a:cubicBezTo>
                      <a:pt x="344369" y="28256"/>
                      <a:pt x="344609" y="28441"/>
                      <a:pt x="344850" y="28607"/>
                    </a:cubicBezTo>
                    <a:cubicBezTo>
                      <a:pt x="341195" y="26134"/>
                      <a:pt x="337448" y="23882"/>
                      <a:pt x="333591" y="21796"/>
                    </a:cubicBezTo>
                    <a:cubicBezTo>
                      <a:pt x="334311" y="22203"/>
                      <a:pt x="335104" y="22553"/>
                      <a:pt x="335824" y="22996"/>
                    </a:cubicBezTo>
                    <a:cubicBezTo>
                      <a:pt x="334274" y="22129"/>
                      <a:pt x="332797" y="21169"/>
                      <a:pt x="331210" y="20375"/>
                    </a:cubicBezTo>
                    <a:cubicBezTo>
                      <a:pt x="331210" y="20375"/>
                      <a:pt x="331173" y="20375"/>
                      <a:pt x="331173" y="20338"/>
                    </a:cubicBezTo>
                    <a:cubicBezTo>
                      <a:pt x="330527" y="20025"/>
                      <a:pt x="329826" y="19785"/>
                      <a:pt x="329180" y="19508"/>
                    </a:cubicBezTo>
                    <a:cubicBezTo>
                      <a:pt x="329254" y="19508"/>
                      <a:pt x="329291" y="19545"/>
                      <a:pt x="329383" y="19582"/>
                    </a:cubicBezTo>
                    <a:cubicBezTo>
                      <a:pt x="326246" y="18031"/>
                      <a:pt x="322942" y="16758"/>
                      <a:pt x="319638" y="15448"/>
                    </a:cubicBezTo>
                    <a:cubicBezTo>
                      <a:pt x="320322" y="15688"/>
                      <a:pt x="321023" y="15927"/>
                      <a:pt x="321706" y="16204"/>
                    </a:cubicBezTo>
                    <a:cubicBezTo>
                      <a:pt x="317959" y="14654"/>
                      <a:pt x="314157" y="13141"/>
                      <a:pt x="310171" y="11830"/>
                    </a:cubicBezTo>
                    <a:cubicBezTo>
                      <a:pt x="310374" y="11904"/>
                      <a:pt x="310521" y="11996"/>
                      <a:pt x="310724" y="12070"/>
                    </a:cubicBezTo>
                    <a:cubicBezTo>
                      <a:pt x="309967" y="11793"/>
                      <a:pt x="309211" y="11627"/>
                      <a:pt x="308454" y="11387"/>
                    </a:cubicBezTo>
                    <a:cubicBezTo>
                      <a:pt x="308934" y="11553"/>
                      <a:pt x="309451" y="11627"/>
                      <a:pt x="309893" y="11738"/>
                    </a:cubicBezTo>
                    <a:cubicBezTo>
                      <a:pt x="305206" y="10225"/>
                      <a:pt x="300499" y="8674"/>
                      <a:pt x="295369" y="7475"/>
                    </a:cubicBezTo>
                    <a:cubicBezTo>
                      <a:pt x="273129" y="2233"/>
                      <a:pt x="247715" y="0"/>
                      <a:pt x="210324" y="0"/>
                    </a:cubicBezTo>
                    <a:cubicBezTo>
                      <a:pt x="146318" y="0"/>
                      <a:pt x="96285" y="7161"/>
                      <a:pt x="60093" y="42209"/>
                    </a:cubicBezTo>
                    <a:cubicBezTo>
                      <a:pt x="55516" y="46620"/>
                      <a:pt x="51307" y="51640"/>
                      <a:pt x="47284" y="56844"/>
                    </a:cubicBezTo>
                    <a:cubicBezTo>
                      <a:pt x="47118" y="57047"/>
                      <a:pt x="46933" y="57195"/>
                      <a:pt x="46767" y="57398"/>
                    </a:cubicBezTo>
                    <a:cubicBezTo>
                      <a:pt x="42910" y="62492"/>
                      <a:pt x="39404" y="68103"/>
                      <a:pt x="36026" y="73953"/>
                    </a:cubicBezTo>
                    <a:cubicBezTo>
                      <a:pt x="35675" y="74581"/>
                      <a:pt x="35232" y="75153"/>
                      <a:pt x="34827" y="75817"/>
                    </a:cubicBezTo>
                    <a:cubicBezTo>
                      <a:pt x="31172" y="82387"/>
                      <a:pt x="27832" y="89493"/>
                      <a:pt x="24768" y="97097"/>
                    </a:cubicBezTo>
                    <a:cubicBezTo>
                      <a:pt x="24731" y="97171"/>
                      <a:pt x="24694" y="97263"/>
                      <a:pt x="24657" y="97337"/>
                    </a:cubicBezTo>
                    <a:cubicBezTo>
                      <a:pt x="8029" y="138346"/>
                      <a:pt x="0" y="193917"/>
                      <a:pt x="0" y="267261"/>
                    </a:cubicBezTo>
                    <a:cubicBezTo>
                      <a:pt x="0" y="310577"/>
                      <a:pt x="2786" y="347378"/>
                      <a:pt x="8397" y="378550"/>
                    </a:cubicBezTo>
                    <a:cubicBezTo>
                      <a:pt x="8637" y="379897"/>
                      <a:pt x="8988" y="381060"/>
                      <a:pt x="9191" y="382370"/>
                    </a:cubicBezTo>
                    <a:cubicBezTo>
                      <a:pt x="10815" y="390879"/>
                      <a:pt x="12569" y="399110"/>
                      <a:pt x="14672" y="406751"/>
                    </a:cubicBezTo>
                    <a:cubicBezTo>
                      <a:pt x="15263" y="408984"/>
                      <a:pt x="15982" y="410922"/>
                      <a:pt x="16628" y="413081"/>
                    </a:cubicBezTo>
                    <a:cubicBezTo>
                      <a:pt x="18530" y="419448"/>
                      <a:pt x="20449" y="425723"/>
                      <a:pt x="22682" y="431463"/>
                    </a:cubicBezTo>
                    <a:cubicBezTo>
                      <a:pt x="23549" y="433770"/>
                      <a:pt x="24639" y="435726"/>
                      <a:pt x="25580" y="437941"/>
                    </a:cubicBezTo>
                    <a:cubicBezTo>
                      <a:pt x="27776" y="443072"/>
                      <a:pt x="29954" y="448240"/>
                      <a:pt x="32464" y="452854"/>
                    </a:cubicBezTo>
                    <a:cubicBezTo>
                      <a:pt x="33387" y="454533"/>
                      <a:pt x="34457" y="455917"/>
                      <a:pt x="35398" y="457505"/>
                    </a:cubicBezTo>
                    <a:cubicBezTo>
                      <a:pt x="41729" y="468283"/>
                      <a:pt x="48724" y="477917"/>
                      <a:pt x="56881" y="485742"/>
                    </a:cubicBezTo>
                    <a:cubicBezTo>
                      <a:pt x="92169" y="519867"/>
                      <a:pt x="141760" y="526714"/>
                      <a:pt x="210342" y="526714"/>
                    </a:cubicBezTo>
                    <a:cubicBezTo>
                      <a:pt x="223557" y="526714"/>
                      <a:pt x="236753" y="526198"/>
                      <a:pt x="249801" y="525275"/>
                    </a:cubicBezTo>
                    <a:cubicBezTo>
                      <a:pt x="253695" y="524998"/>
                      <a:pt x="257552" y="524684"/>
                      <a:pt x="261336" y="524278"/>
                    </a:cubicBezTo>
                    <a:cubicBezTo>
                      <a:pt x="265599" y="523835"/>
                      <a:pt x="269844" y="523355"/>
                      <a:pt x="274071" y="522765"/>
                    </a:cubicBezTo>
                    <a:cubicBezTo>
                      <a:pt x="281989" y="521621"/>
                      <a:pt x="289703" y="520255"/>
                      <a:pt x="297067" y="518428"/>
                    </a:cubicBezTo>
                    <a:cubicBezTo>
                      <a:pt x="298340" y="518114"/>
                      <a:pt x="299577" y="517671"/>
                      <a:pt x="300850" y="517357"/>
                    </a:cubicBezTo>
                    <a:cubicBezTo>
                      <a:pt x="301773" y="517080"/>
                      <a:pt x="302641" y="516767"/>
                      <a:pt x="303563" y="516527"/>
                    </a:cubicBezTo>
                    <a:cubicBezTo>
                      <a:pt x="306221" y="515770"/>
                      <a:pt x="308694" y="514976"/>
                      <a:pt x="311167" y="514220"/>
                    </a:cubicBezTo>
                    <a:cubicBezTo>
                      <a:pt x="313548" y="513426"/>
                      <a:pt x="315947" y="512669"/>
                      <a:pt x="318254" y="511747"/>
                    </a:cubicBezTo>
                    <a:cubicBezTo>
                      <a:pt x="320487" y="510916"/>
                      <a:pt x="322794" y="510067"/>
                      <a:pt x="324862" y="509200"/>
                    </a:cubicBezTo>
                    <a:cubicBezTo>
                      <a:pt x="323791" y="509680"/>
                      <a:pt x="322518" y="509920"/>
                      <a:pt x="321447" y="510344"/>
                    </a:cubicBezTo>
                    <a:cubicBezTo>
                      <a:pt x="330952" y="506450"/>
                      <a:pt x="339940" y="501799"/>
                      <a:pt x="348208" y="495911"/>
                    </a:cubicBezTo>
                    <a:cubicBezTo>
                      <a:pt x="347692" y="496317"/>
                      <a:pt x="347212" y="496871"/>
                      <a:pt x="346658" y="497222"/>
                    </a:cubicBezTo>
                    <a:cubicBezTo>
                      <a:pt x="347414" y="496705"/>
                      <a:pt x="348042" y="496151"/>
                      <a:pt x="348762" y="495598"/>
                    </a:cubicBezTo>
                    <a:cubicBezTo>
                      <a:pt x="349316" y="495191"/>
                      <a:pt x="349869" y="494730"/>
                      <a:pt x="350478" y="494287"/>
                    </a:cubicBezTo>
                    <a:cubicBezTo>
                      <a:pt x="354096" y="491482"/>
                      <a:pt x="357436" y="488658"/>
                      <a:pt x="360537" y="4857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" name="Freeform: Shape 142">
                <a:extLst>
                  <a:ext uri="{FF2B5EF4-FFF2-40B4-BE49-F238E27FC236}">
                    <a16:creationId xmlns:a16="http://schemas.microsoft.com/office/drawing/2014/main" id="{C933A237-2AD9-47AE-366C-108A08F6B33B}"/>
                  </a:ext>
                </a:extLst>
              </p:cNvPr>
              <p:cNvSpPr/>
              <p:nvPr/>
            </p:nvSpPr>
            <p:spPr>
              <a:xfrm>
                <a:off x="8126172" y="4228105"/>
                <a:ext cx="277" cy="73"/>
              </a:xfrm>
              <a:custGeom>
                <a:avLst/>
                <a:gdLst>
                  <a:gd name="connsiteX0" fmla="*/ 0 w 277"/>
                  <a:gd name="connsiteY0" fmla="*/ 0 h 73"/>
                  <a:gd name="connsiteX1" fmla="*/ 278 w 277"/>
                  <a:gd name="connsiteY1" fmla="*/ 74 h 73"/>
                  <a:gd name="connsiteX2" fmla="*/ 0 w 277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7" h="73">
                    <a:moveTo>
                      <a:pt x="0" y="0"/>
                    </a:moveTo>
                    <a:cubicBezTo>
                      <a:pt x="74" y="37"/>
                      <a:pt x="204" y="37"/>
                      <a:pt x="278" y="74"/>
                    </a:cubicBezTo>
                    <a:cubicBezTo>
                      <a:pt x="204" y="37"/>
                      <a:pt x="93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" name="Freeform: Shape 143">
                <a:extLst>
                  <a:ext uri="{FF2B5EF4-FFF2-40B4-BE49-F238E27FC236}">
                    <a16:creationId xmlns:a16="http://schemas.microsoft.com/office/drawing/2014/main" id="{B350C3F2-6E8E-EFFF-E9A8-244A7B2CDB24}"/>
                  </a:ext>
                </a:extLst>
              </p:cNvPr>
              <p:cNvSpPr/>
              <p:nvPr/>
            </p:nvSpPr>
            <p:spPr>
              <a:xfrm>
                <a:off x="8152103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8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0" y="1587"/>
                      <a:pt x="5611" y="3304"/>
                      <a:pt x="8268" y="5094"/>
                    </a:cubicBezTo>
                    <a:cubicBezTo>
                      <a:pt x="5685" y="3341"/>
                      <a:pt x="2916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" name="Freeform: Shape 144">
                <a:extLst>
                  <a:ext uri="{FF2B5EF4-FFF2-40B4-BE49-F238E27FC236}">
                    <a16:creationId xmlns:a16="http://schemas.microsoft.com/office/drawing/2014/main" id="{3CD24102-50C7-D218-B6D7-53C369FDEE39}"/>
                  </a:ext>
                </a:extLst>
              </p:cNvPr>
              <p:cNvSpPr/>
              <p:nvPr/>
            </p:nvSpPr>
            <p:spPr>
              <a:xfrm>
                <a:off x="8639414" y="4232590"/>
                <a:ext cx="7363" cy="3229"/>
              </a:xfrm>
              <a:custGeom>
                <a:avLst/>
                <a:gdLst>
                  <a:gd name="connsiteX0" fmla="*/ 0 w 7363"/>
                  <a:gd name="connsiteY0" fmla="*/ 0 h 3229"/>
                  <a:gd name="connsiteX1" fmla="*/ 7363 w 7363"/>
                  <a:gd name="connsiteY1" fmla="*/ 3230 h 3229"/>
                  <a:gd name="connsiteX2" fmla="*/ 0 w 7363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3" h="3229">
                    <a:moveTo>
                      <a:pt x="0" y="0"/>
                    </a:moveTo>
                    <a:cubicBezTo>
                      <a:pt x="2473" y="1033"/>
                      <a:pt x="4965" y="2067"/>
                      <a:pt x="7363" y="3230"/>
                    </a:cubicBezTo>
                    <a:cubicBezTo>
                      <a:pt x="5020" y="2104"/>
                      <a:pt x="2510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3" name="Freeform: Shape 145">
                <a:extLst>
                  <a:ext uri="{FF2B5EF4-FFF2-40B4-BE49-F238E27FC236}">
                    <a16:creationId xmlns:a16="http://schemas.microsoft.com/office/drawing/2014/main" id="{2286414C-C41A-2FD7-088F-BF16A7792A27}"/>
                  </a:ext>
                </a:extLst>
              </p:cNvPr>
              <p:cNvSpPr/>
              <p:nvPr/>
            </p:nvSpPr>
            <p:spPr>
              <a:xfrm>
                <a:off x="8653515" y="4239381"/>
                <a:ext cx="8194" cy="5056"/>
              </a:xfrm>
              <a:custGeom>
                <a:avLst/>
                <a:gdLst>
                  <a:gd name="connsiteX0" fmla="*/ 0 w 8194"/>
                  <a:gd name="connsiteY0" fmla="*/ 0 h 5056"/>
                  <a:gd name="connsiteX1" fmla="*/ 8194 w 8194"/>
                  <a:gd name="connsiteY1" fmla="*/ 5057 h 5056"/>
                  <a:gd name="connsiteX2" fmla="*/ 0 w 8194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94" h="5056">
                    <a:moveTo>
                      <a:pt x="0" y="0"/>
                    </a:moveTo>
                    <a:cubicBezTo>
                      <a:pt x="2823" y="1587"/>
                      <a:pt x="5537" y="3267"/>
                      <a:pt x="8194" y="5057"/>
                    </a:cubicBezTo>
                    <a:cubicBezTo>
                      <a:pt x="5610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4" name="Freeform: Shape 146">
                <a:extLst>
                  <a:ext uri="{FF2B5EF4-FFF2-40B4-BE49-F238E27FC236}">
                    <a16:creationId xmlns:a16="http://schemas.microsoft.com/office/drawing/2014/main" id="{BE4AD7D5-1144-9CD6-0962-DD51FC9C7EB3}"/>
                  </a:ext>
                </a:extLst>
              </p:cNvPr>
              <p:cNvSpPr/>
              <p:nvPr/>
            </p:nvSpPr>
            <p:spPr>
              <a:xfrm>
                <a:off x="8668150" y="4248923"/>
                <a:ext cx="4411" cy="3746"/>
              </a:xfrm>
              <a:custGeom>
                <a:avLst/>
                <a:gdLst>
                  <a:gd name="connsiteX0" fmla="*/ 0 w 4411"/>
                  <a:gd name="connsiteY0" fmla="*/ 0 h 3746"/>
                  <a:gd name="connsiteX1" fmla="*/ 4411 w 4411"/>
                  <a:gd name="connsiteY1" fmla="*/ 3747 h 3746"/>
                  <a:gd name="connsiteX2" fmla="*/ 0 w 4411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1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11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5" name="Freeform: Shape 147">
                <a:extLst>
                  <a:ext uri="{FF2B5EF4-FFF2-40B4-BE49-F238E27FC236}">
                    <a16:creationId xmlns:a16="http://schemas.microsoft.com/office/drawing/2014/main" id="{56A207CB-AECF-EEA0-A42A-1F36BB5B1B91}"/>
                  </a:ext>
                </a:extLst>
              </p:cNvPr>
              <p:cNvSpPr/>
              <p:nvPr/>
            </p:nvSpPr>
            <p:spPr>
              <a:xfrm>
                <a:off x="8627602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110" y="37"/>
                      <a:pt x="166" y="37"/>
                    </a:cubicBezTo>
                    <a:cubicBezTo>
                      <a:pt x="129" y="55"/>
                      <a:pt x="55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6" name="Freeform: Shape 148">
                <a:extLst>
                  <a:ext uri="{FF2B5EF4-FFF2-40B4-BE49-F238E27FC236}">
                    <a16:creationId xmlns:a16="http://schemas.microsoft.com/office/drawing/2014/main" id="{849F896C-2AE7-3B87-6787-0DE150361866}"/>
                  </a:ext>
                </a:extLst>
              </p:cNvPr>
              <p:cNvSpPr/>
              <p:nvPr/>
            </p:nvSpPr>
            <p:spPr>
              <a:xfrm>
                <a:off x="8317634" y="4216330"/>
                <a:ext cx="420721" cy="526769"/>
              </a:xfrm>
              <a:custGeom>
                <a:avLst/>
                <a:gdLst>
                  <a:gd name="connsiteX0" fmla="*/ 389439 w 420721"/>
                  <a:gd name="connsiteY0" fmla="*/ 81649 h 526769"/>
                  <a:gd name="connsiteX1" fmla="*/ 387575 w 420721"/>
                  <a:gd name="connsiteY1" fmla="*/ 77589 h 526769"/>
                  <a:gd name="connsiteX2" fmla="*/ 389439 w 420721"/>
                  <a:gd name="connsiteY2" fmla="*/ 81649 h 526769"/>
                  <a:gd name="connsiteX3" fmla="*/ 400051 w 420721"/>
                  <a:gd name="connsiteY3" fmla="*/ 107432 h 526769"/>
                  <a:gd name="connsiteX4" fmla="*/ 397541 w 420721"/>
                  <a:gd name="connsiteY4" fmla="*/ 99755 h 526769"/>
                  <a:gd name="connsiteX5" fmla="*/ 400051 w 420721"/>
                  <a:gd name="connsiteY5" fmla="*/ 107432 h 526769"/>
                  <a:gd name="connsiteX6" fmla="*/ 413783 w 420721"/>
                  <a:gd name="connsiteY6" fmla="*/ 166177 h 526769"/>
                  <a:gd name="connsiteX7" fmla="*/ 412195 w 420721"/>
                  <a:gd name="connsiteY7" fmla="*/ 154993 h 526769"/>
                  <a:gd name="connsiteX8" fmla="*/ 413783 w 420721"/>
                  <a:gd name="connsiteY8" fmla="*/ 166177 h 526769"/>
                  <a:gd name="connsiteX9" fmla="*/ 417400 w 420721"/>
                  <a:gd name="connsiteY9" fmla="*/ 195965 h 526769"/>
                  <a:gd name="connsiteX10" fmla="*/ 416846 w 420721"/>
                  <a:gd name="connsiteY10" fmla="*/ 188878 h 526769"/>
                  <a:gd name="connsiteX11" fmla="*/ 417400 w 420721"/>
                  <a:gd name="connsiteY11" fmla="*/ 195965 h 526769"/>
                  <a:gd name="connsiteX12" fmla="*/ 408098 w 420721"/>
                  <a:gd name="connsiteY12" fmla="*/ 135873 h 526769"/>
                  <a:gd name="connsiteX13" fmla="*/ 405754 w 420721"/>
                  <a:gd name="connsiteY13" fmla="*/ 125445 h 526769"/>
                  <a:gd name="connsiteX14" fmla="*/ 408098 w 420721"/>
                  <a:gd name="connsiteY14" fmla="*/ 135873 h 526769"/>
                  <a:gd name="connsiteX15" fmla="*/ 417031 w 420721"/>
                  <a:gd name="connsiteY15" fmla="*/ 341472 h 526769"/>
                  <a:gd name="connsiteX16" fmla="*/ 417031 w 420721"/>
                  <a:gd name="connsiteY16" fmla="*/ 341306 h 526769"/>
                  <a:gd name="connsiteX17" fmla="*/ 417031 w 420721"/>
                  <a:gd name="connsiteY17" fmla="*/ 341472 h 526769"/>
                  <a:gd name="connsiteX18" fmla="*/ 412582 w 420721"/>
                  <a:gd name="connsiteY18" fmla="*/ 373696 h 526769"/>
                  <a:gd name="connsiteX19" fmla="*/ 413413 w 420721"/>
                  <a:gd name="connsiteY19" fmla="*/ 367975 h 526769"/>
                  <a:gd name="connsiteX20" fmla="*/ 412582 w 420721"/>
                  <a:gd name="connsiteY20" fmla="*/ 373696 h 526769"/>
                  <a:gd name="connsiteX21" fmla="*/ 406418 w 420721"/>
                  <a:gd name="connsiteY21" fmla="*/ 402100 h 526769"/>
                  <a:gd name="connsiteX22" fmla="*/ 407729 w 420721"/>
                  <a:gd name="connsiteY22" fmla="*/ 396139 h 526769"/>
                  <a:gd name="connsiteX23" fmla="*/ 406418 w 420721"/>
                  <a:gd name="connsiteY23" fmla="*/ 402100 h 526769"/>
                  <a:gd name="connsiteX24" fmla="*/ 398464 w 420721"/>
                  <a:gd name="connsiteY24" fmla="*/ 426923 h 526769"/>
                  <a:gd name="connsiteX25" fmla="*/ 399848 w 420721"/>
                  <a:gd name="connsiteY25" fmla="*/ 422789 h 526769"/>
                  <a:gd name="connsiteX26" fmla="*/ 398464 w 420721"/>
                  <a:gd name="connsiteY26" fmla="*/ 426923 h 526769"/>
                  <a:gd name="connsiteX27" fmla="*/ 388793 w 420721"/>
                  <a:gd name="connsiteY27" fmla="*/ 448443 h 526769"/>
                  <a:gd name="connsiteX28" fmla="*/ 389347 w 420721"/>
                  <a:gd name="connsiteY28" fmla="*/ 447206 h 526769"/>
                  <a:gd name="connsiteX29" fmla="*/ 388793 w 420721"/>
                  <a:gd name="connsiteY29" fmla="*/ 448443 h 526769"/>
                  <a:gd name="connsiteX30" fmla="*/ 12273 w 420721"/>
                  <a:gd name="connsiteY30" fmla="*/ 138936 h 526769"/>
                  <a:gd name="connsiteX31" fmla="*/ 15503 w 420721"/>
                  <a:gd name="connsiteY31" fmla="*/ 125131 h 526769"/>
                  <a:gd name="connsiteX32" fmla="*/ 12273 w 420721"/>
                  <a:gd name="connsiteY32" fmla="*/ 138936 h 526769"/>
                  <a:gd name="connsiteX33" fmla="*/ 6699 w 420721"/>
                  <a:gd name="connsiteY33" fmla="*/ 168835 h 526769"/>
                  <a:gd name="connsiteX34" fmla="*/ 8804 w 420721"/>
                  <a:gd name="connsiteY34" fmla="*/ 154753 h 526769"/>
                  <a:gd name="connsiteX35" fmla="*/ 6699 w 420721"/>
                  <a:gd name="connsiteY35" fmla="*/ 168835 h 526769"/>
                  <a:gd name="connsiteX36" fmla="*/ 3230 w 420721"/>
                  <a:gd name="connsiteY36" fmla="*/ 197756 h 526769"/>
                  <a:gd name="connsiteX37" fmla="*/ 3950 w 420721"/>
                  <a:gd name="connsiteY37" fmla="*/ 188841 h 526769"/>
                  <a:gd name="connsiteX38" fmla="*/ 3230 w 420721"/>
                  <a:gd name="connsiteY38" fmla="*/ 197756 h 526769"/>
                  <a:gd name="connsiteX39" fmla="*/ 20228 w 420721"/>
                  <a:gd name="connsiteY39" fmla="*/ 110367 h 526769"/>
                  <a:gd name="connsiteX40" fmla="*/ 23919 w 420721"/>
                  <a:gd name="connsiteY40" fmla="*/ 99552 h 526769"/>
                  <a:gd name="connsiteX41" fmla="*/ 20228 w 420721"/>
                  <a:gd name="connsiteY41" fmla="*/ 110367 h 526769"/>
                  <a:gd name="connsiteX42" fmla="*/ 86337 w 420721"/>
                  <a:gd name="connsiteY42" fmla="*/ 506468 h 526769"/>
                  <a:gd name="connsiteX43" fmla="*/ 84381 w 420721"/>
                  <a:gd name="connsiteY43" fmla="*/ 505269 h 526769"/>
                  <a:gd name="connsiteX44" fmla="*/ 86337 w 420721"/>
                  <a:gd name="connsiteY44" fmla="*/ 506468 h 526769"/>
                  <a:gd name="connsiteX45" fmla="*/ 103316 w 420721"/>
                  <a:gd name="connsiteY45" fmla="*/ 513666 h 526769"/>
                  <a:gd name="connsiteX46" fmla="*/ 99385 w 420721"/>
                  <a:gd name="connsiteY46" fmla="*/ 512042 h 526769"/>
                  <a:gd name="connsiteX47" fmla="*/ 103316 w 420721"/>
                  <a:gd name="connsiteY47" fmla="*/ 513666 h 526769"/>
                  <a:gd name="connsiteX48" fmla="*/ 121366 w 420721"/>
                  <a:gd name="connsiteY48" fmla="*/ 518889 h 526769"/>
                  <a:gd name="connsiteX49" fmla="*/ 119613 w 420721"/>
                  <a:gd name="connsiteY49" fmla="*/ 518409 h 526769"/>
                  <a:gd name="connsiteX50" fmla="*/ 121366 w 420721"/>
                  <a:gd name="connsiteY50" fmla="*/ 518889 h 526769"/>
                  <a:gd name="connsiteX51" fmla="*/ 296919 w 420721"/>
                  <a:gd name="connsiteY51" fmla="*/ 403576 h 526769"/>
                  <a:gd name="connsiteX52" fmla="*/ 293819 w 420721"/>
                  <a:gd name="connsiteY52" fmla="*/ 407563 h 526769"/>
                  <a:gd name="connsiteX53" fmla="*/ 291106 w 420721"/>
                  <a:gd name="connsiteY53" fmla="*/ 410903 h 526769"/>
                  <a:gd name="connsiteX54" fmla="*/ 288245 w 420721"/>
                  <a:gd name="connsiteY54" fmla="*/ 413690 h 526769"/>
                  <a:gd name="connsiteX55" fmla="*/ 283354 w 420721"/>
                  <a:gd name="connsiteY55" fmla="*/ 417898 h 526769"/>
                  <a:gd name="connsiteX56" fmla="*/ 280733 w 420721"/>
                  <a:gd name="connsiteY56" fmla="*/ 419762 h 526769"/>
                  <a:gd name="connsiteX57" fmla="*/ 275159 w 420721"/>
                  <a:gd name="connsiteY57" fmla="*/ 423140 h 526769"/>
                  <a:gd name="connsiteX58" fmla="*/ 270952 w 420721"/>
                  <a:gd name="connsiteY58" fmla="*/ 425244 h 526769"/>
                  <a:gd name="connsiteX59" fmla="*/ 266743 w 420721"/>
                  <a:gd name="connsiteY59" fmla="*/ 426997 h 526769"/>
                  <a:gd name="connsiteX60" fmla="*/ 258716 w 420721"/>
                  <a:gd name="connsiteY60" fmla="*/ 429655 h 526769"/>
                  <a:gd name="connsiteX61" fmla="*/ 257239 w 420721"/>
                  <a:gd name="connsiteY61" fmla="*/ 430061 h 526769"/>
                  <a:gd name="connsiteX62" fmla="*/ 210380 w 420721"/>
                  <a:gd name="connsiteY62" fmla="*/ 434878 h 526769"/>
                  <a:gd name="connsiteX63" fmla="*/ 157282 w 420721"/>
                  <a:gd name="connsiteY63" fmla="*/ 429230 h 526769"/>
                  <a:gd name="connsiteX64" fmla="*/ 156802 w 420721"/>
                  <a:gd name="connsiteY64" fmla="*/ 429119 h 526769"/>
                  <a:gd name="connsiteX65" fmla="*/ 121846 w 420721"/>
                  <a:gd name="connsiteY65" fmla="*/ 404370 h 526769"/>
                  <a:gd name="connsiteX66" fmla="*/ 108318 w 420721"/>
                  <a:gd name="connsiteY66" fmla="*/ 371205 h 526769"/>
                  <a:gd name="connsiteX67" fmla="*/ 108244 w 420721"/>
                  <a:gd name="connsiteY67" fmla="*/ 370891 h 526769"/>
                  <a:gd name="connsiteX68" fmla="*/ 100326 w 420721"/>
                  <a:gd name="connsiteY68" fmla="*/ 267316 h 526769"/>
                  <a:gd name="connsiteX69" fmla="*/ 126423 w 420721"/>
                  <a:gd name="connsiteY69" fmla="*/ 117546 h 526769"/>
                  <a:gd name="connsiteX70" fmla="*/ 210398 w 420721"/>
                  <a:gd name="connsiteY70" fmla="*/ 91892 h 526769"/>
                  <a:gd name="connsiteX71" fmla="*/ 295129 w 420721"/>
                  <a:gd name="connsiteY71" fmla="*/ 118856 h 526769"/>
                  <a:gd name="connsiteX72" fmla="*/ 320395 w 420721"/>
                  <a:gd name="connsiteY72" fmla="*/ 267298 h 526769"/>
                  <a:gd name="connsiteX73" fmla="*/ 296919 w 420721"/>
                  <a:gd name="connsiteY73" fmla="*/ 403576 h 526769"/>
                  <a:gd name="connsiteX74" fmla="*/ 34015 w 420721"/>
                  <a:gd name="connsiteY74" fmla="*/ 77552 h 526769"/>
                  <a:gd name="connsiteX75" fmla="*/ 31025 w 420721"/>
                  <a:gd name="connsiteY75" fmla="*/ 83845 h 526769"/>
                  <a:gd name="connsiteX76" fmla="*/ 34015 w 420721"/>
                  <a:gd name="connsiteY76" fmla="*/ 77552 h 526769"/>
                  <a:gd name="connsiteX77" fmla="*/ 36340 w 420721"/>
                  <a:gd name="connsiteY77" fmla="*/ 73492 h 526769"/>
                  <a:gd name="connsiteX78" fmla="*/ 34827 w 420721"/>
                  <a:gd name="connsiteY78" fmla="*/ 75872 h 526769"/>
                  <a:gd name="connsiteX79" fmla="*/ 24971 w 420721"/>
                  <a:gd name="connsiteY79" fmla="*/ 96672 h 526769"/>
                  <a:gd name="connsiteX80" fmla="*/ 24657 w 420721"/>
                  <a:gd name="connsiteY80" fmla="*/ 97429 h 526769"/>
                  <a:gd name="connsiteX81" fmla="*/ 0 w 420721"/>
                  <a:gd name="connsiteY81" fmla="*/ 267279 h 526769"/>
                  <a:gd name="connsiteX82" fmla="*/ 8397 w 420721"/>
                  <a:gd name="connsiteY82" fmla="*/ 378495 h 526769"/>
                  <a:gd name="connsiteX83" fmla="*/ 9431 w 420721"/>
                  <a:gd name="connsiteY83" fmla="*/ 383182 h 526769"/>
                  <a:gd name="connsiteX84" fmla="*/ 14673 w 420721"/>
                  <a:gd name="connsiteY84" fmla="*/ 406695 h 526769"/>
                  <a:gd name="connsiteX85" fmla="*/ 16869 w 420721"/>
                  <a:gd name="connsiteY85" fmla="*/ 413690 h 526769"/>
                  <a:gd name="connsiteX86" fmla="*/ 22682 w 420721"/>
                  <a:gd name="connsiteY86" fmla="*/ 431389 h 526769"/>
                  <a:gd name="connsiteX87" fmla="*/ 25820 w 420721"/>
                  <a:gd name="connsiteY87" fmla="*/ 438477 h 526769"/>
                  <a:gd name="connsiteX88" fmla="*/ 32464 w 420721"/>
                  <a:gd name="connsiteY88" fmla="*/ 452835 h 526769"/>
                  <a:gd name="connsiteX89" fmla="*/ 35730 w 420721"/>
                  <a:gd name="connsiteY89" fmla="*/ 458040 h 526769"/>
                  <a:gd name="connsiteX90" fmla="*/ 56900 w 420721"/>
                  <a:gd name="connsiteY90" fmla="*/ 485761 h 526769"/>
                  <a:gd name="connsiteX91" fmla="*/ 210398 w 420721"/>
                  <a:gd name="connsiteY91" fmla="*/ 526770 h 526769"/>
                  <a:gd name="connsiteX92" fmla="*/ 249856 w 420721"/>
                  <a:gd name="connsiteY92" fmla="*/ 525293 h 526769"/>
                  <a:gd name="connsiteX93" fmla="*/ 261318 w 420721"/>
                  <a:gd name="connsiteY93" fmla="*/ 524297 h 526769"/>
                  <a:gd name="connsiteX94" fmla="*/ 274126 w 420721"/>
                  <a:gd name="connsiteY94" fmla="*/ 522783 h 526769"/>
                  <a:gd name="connsiteX95" fmla="*/ 296956 w 420721"/>
                  <a:gd name="connsiteY95" fmla="*/ 518483 h 526769"/>
                  <a:gd name="connsiteX96" fmla="*/ 300924 w 420721"/>
                  <a:gd name="connsiteY96" fmla="*/ 517339 h 526769"/>
                  <a:gd name="connsiteX97" fmla="*/ 303545 w 420721"/>
                  <a:gd name="connsiteY97" fmla="*/ 516545 h 526769"/>
                  <a:gd name="connsiteX98" fmla="*/ 311462 w 420721"/>
                  <a:gd name="connsiteY98" fmla="*/ 514128 h 526769"/>
                  <a:gd name="connsiteX99" fmla="*/ 318143 w 420721"/>
                  <a:gd name="connsiteY99" fmla="*/ 511821 h 526769"/>
                  <a:gd name="connsiteX100" fmla="*/ 324825 w 420721"/>
                  <a:gd name="connsiteY100" fmla="*/ 509237 h 526769"/>
                  <a:gd name="connsiteX101" fmla="*/ 321355 w 420721"/>
                  <a:gd name="connsiteY101" fmla="*/ 510436 h 526769"/>
                  <a:gd name="connsiteX102" fmla="*/ 348245 w 420721"/>
                  <a:gd name="connsiteY102" fmla="*/ 495948 h 526769"/>
                  <a:gd name="connsiteX103" fmla="*/ 346621 w 420721"/>
                  <a:gd name="connsiteY103" fmla="*/ 497259 h 526769"/>
                  <a:gd name="connsiteX104" fmla="*/ 348762 w 420721"/>
                  <a:gd name="connsiteY104" fmla="*/ 495579 h 526769"/>
                  <a:gd name="connsiteX105" fmla="*/ 350349 w 420721"/>
                  <a:gd name="connsiteY105" fmla="*/ 494380 h 526769"/>
                  <a:gd name="connsiteX106" fmla="*/ 360537 w 420721"/>
                  <a:gd name="connsiteY106" fmla="*/ 485779 h 526769"/>
                  <a:gd name="connsiteX107" fmla="*/ 357584 w 420721"/>
                  <a:gd name="connsiteY107" fmla="*/ 488197 h 526769"/>
                  <a:gd name="connsiteX108" fmla="*/ 361645 w 420721"/>
                  <a:gd name="connsiteY108" fmla="*/ 484783 h 526769"/>
                  <a:gd name="connsiteX109" fmla="*/ 360537 w 420721"/>
                  <a:gd name="connsiteY109" fmla="*/ 485779 h 526769"/>
                  <a:gd name="connsiteX110" fmla="*/ 363841 w 420721"/>
                  <a:gd name="connsiteY110" fmla="*/ 483066 h 526769"/>
                  <a:gd name="connsiteX111" fmla="*/ 397689 w 420721"/>
                  <a:gd name="connsiteY111" fmla="*/ 429212 h 526769"/>
                  <a:gd name="connsiteX112" fmla="*/ 397763 w 420721"/>
                  <a:gd name="connsiteY112" fmla="*/ 429101 h 526769"/>
                  <a:gd name="connsiteX113" fmla="*/ 420722 w 420721"/>
                  <a:gd name="connsiteY113" fmla="*/ 267242 h 526769"/>
                  <a:gd name="connsiteX114" fmla="*/ 405126 w 420721"/>
                  <a:gd name="connsiteY114" fmla="*/ 122732 h 526769"/>
                  <a:gd name="connsiteX115" fmla="*/ 405053 w 420721"/>
                  <a:gd name="connsiteY115" fmla="*/ 122418 h 526769"/>
                  <a:gd name="connsiteX116" fmla="*/ 396858 w 420721"/>
                  <a:gd name="connsiteY116" fmla="*/ 97558 h 526769"/>
                  <a:gd name="connsiteX117" fmla="*/ 395898 w 420721"/>
                  <a:gd name="connsiteY117" fmla="*/ 95417 h 526769"/>
                  <a:gd name="connsiteX118" fmla="*/ 386837 w 420721"/>
                  <a:gd name="connsiteY118" fmla="*/ 75891 h 526769"/>
                  <a:gd name="connsiteX119" fmla="*/ 385213 w 420721"/>
                  <a:gd name="connsiteY119" fmla="*/ 73270 h 526769"/>
                  <a:gd name="connsiteX120" fmla="*/ 361939 w 420721"/>
                  <a:gd name="connsiteY120" fmla="*/ 42209 h 526769"/>
                  <a:gd name="connsiteX121" fmla="*/ 354981 w 420721"/>
                  <a:gd name="connsiteY121" fmla="*/ 36321 h 526769"/>
                  <a:gd name="connsiteX122" fmla="*/ 358636 w 420721"/>
                  <a:gd name="connsiteY122" fmla="*/ 39588 h 526769"/>
                  <a:gd name="connsiteX123" fmla="*/ 348928 w 420721"/>
                  <a:gd name="connsiteY123" fmla="*/ 31467 h 526769"/>
                  <a:gd name="connsiteX124" fmla="*/ 350515 w 420721"/>
                  <a:gd name="connsiteY124" fmla="*/ 32575 h 526769"/>
                  <a:gd name="connsiteX125" fmla="*/ 344075 w 420721"/>
                  <a:gd name="connsiteY125" fmla="*/ 28035 h 526769"/>
                  <a:gd name="connsiteX126" fmla="*/ 344831 w 420721"/>
                  <a:gd name="connsiteY126" fmla="*/ 28588 h 526769"/>
                  <a:gd name="connsiteX127" fmla="*/ 333646 w 420721"/>
                  <a:gd name="connsiteY127" fmla="*/ 21834 h 526769"/>
                  <a:gd name="connsiteX128" fmla="*/ 335916 w 420721"/>
                  <a:gd name="connsiteY128" fmla="*/ 23033 h 526769"/>
                  <a:gd name="connsiteX129" fmla="*/ 329162 w 420721"/>
                  <a:gd name="connsiteY129" fmla="*/ 19453 h 526769"/>
                  <a:gd name="connsiteX130" fmla="*/ 329402 w 420721"/>
                  <a:gd name="connsiteY130" fmla="*/ 19563 h 526769"/>
                  <a:gd name="connsiteX131" fmla="*/ 319694 w 420721"/>
                  <a:gd name="connsiteY131" fmla="*/ 15429 h 526769"/>
                  <a:gd name="connsiteX132" fmla="*/ 321798 w 420721"/>
                  <a:gd name="connsiteY132" fmla="*/ 16223 h 526769"/>
                  <a:gd name="connsiteX133" fmla="*/ 310152 w 420721"/>
                  <a:gd name="connsiteY133" fmla="*/ 11812 h 526769"/>
                  <a:gd name="connsiteX134" fmla="*/ 310743 w 420721"/>
                  <a:gd name="connsiteY134" fmla="*/ 12052 h 526769"/>
                  <a:gd name="connsiteX135" fmla="*/ 308510 w 420721"/>
                  <a:gd name="connsiteY135" fmla="*/ 11369 h 526769"/>
                  <a:gd name="connsiteX136" fmla="*/ 309986 w 420721"/>
                  <a:gd name="connsiteY136" fmla="*/ 11775 h 526769"/>
                  <a:gd name="connsiteX137" fmla="*/ 295424 w 420721"/>
                  <a:gd name="connsiteY137" fmla="*/ 7475 h 526769"/>
                  <a:gd name="connsiteX138" fmla="*/ 210380 w 420721"/>
                  <a:gd name="connsiteY138" fmla="*/ 0 h 526769"/>
                  <a:gd name="connsiteX139" fmla="*/ 60148 w 420721"/>
                  <a:gd name="connsiteY139" fmla="*/ 42209 h 526769"/>
                  <a:gd name="connsiteX140" fmla="*/ 48133 w 420721"/>
                  <a:gd name="connsiteY140" fmla="*/ 55940 h 526769"/>
                  <a:gd name="connsiteX141" fmla="*/ 46786 w 420721"/>
                  <a:gd name="connsiteY141" fmla="*/ 57453 h 526769"/>
                  <a:gd name="connsiteX142" fmla="*/ 36340 w 420721"/>
                  <a:gd name="connsiteY142" fmla="*/ 73492 h 5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0721" h="526769">
                    <a:moveTo>
                      <a:pt x="389439" y="81649"/>
                    </a:moveTo>
                    <a:cubicBezTo>
                      <a:pt x="388793" y="80376"/>
                      <a:pt x="388239" y="78862"/>
                      <a:pt x="387575" y="77589"/>
                    </a:cubicBezTo>
                    <a:cubicBezTo>
                      <a:pt x="388239" y="78862"/>
                      <a:pt x="388793" y="80339"/>
                      <a:pt x="389439" y="81649"/>
                    </a:cubicBezTo>
                    <a:moveTo>
                      <a:pt x="400051" y="107432"/>
                    </a:moveTo>
                    <a:cubicBezTo>
                      <a:pt x="399221" y="104922"/>
                      <a:pt x="398464" y="102191"/>
                      <a:pt x="397541" y="99755"/>
                    </a:cubicBezTo>
                    <a:cubicBezTo>
                      <a:pt x="398464" y="102172"/>
                      <a:pt x="399221" y="104922"/>
                      <a:pt x="400051" y="107432"/>
                    </a:cubicBezTo>
                    <a:moveTo>
                      <a:pt x="413783" y="166177"/>
                    </a:moveTo>
                    <a:cubicBezTo>
                      <a:pt x="413229" y="162523"/>
                      <a:pt x="412786" y="158537"/>
                      <a:pt x="412195" y="154993"/>
                    </a:cubicBezTo>
                    <a:cubicBezTo>
                      <a:pt x="412786" y="158574"/>
                      <a:pt x="413265" y="162486"/>
                      <a:pt x="413783" y="166177"/>
                    </a:cubicBezTo>
                    <a:moveTo>
                      <a:pt x="417400" y="195965"/>
                    </a:moveTo>
                    <a:cubicBezTo>
                      <a:pt x="417196" y="193695"/>
                      <a:pt x="417086" y="191111"/>
                      <a:pt x="416846" y="188878"/>
                    </a:cubicBezTo>
                    <a:cubicBezTo>
                      <a:pt x="417086" y="191167"/>
                      <a:pt x="417196" y="193658"/>
                      <a:pt x="417400" y="195965"/>
                    </a:cubicBezTo>
                    <a:moveTo>
                      <a:pt x="408098" y="135873"/>
                    </a:moveTo>
                    <a:cubicBezTo>
                      <a:pt x="407304" y="132403"/>
                      <a:pt x="406621" y="128712"/>
                      <a:pt x="405754" y="125445"/>
                    </a:cubicBezTo>
                    <a:cubicBezTo>
                      <a:pt x="406621" y="128749"/>
                      <a:pt x="407286" y="132403"/>
                      <a:pt x="408098" y="135873"/>
                    </a:cubicBezTo>
                    <a:moveTo>
                      <a:pt x="417031" y="341472"/>
                    </a:moveTo>
                    <a:cubicBezTo>
                      <a:pt x="417031" y="341398"/>
                      <a:pt x="417031" y="341361"/>
                      <a:pt x="417031" y="341306"/>
                    </a:cubicBezTo>
                    <a:cubicBezTo>
                      <a:pt x="417031" y="341361"/>
                      <a:pt x="417031" y="341398"/>
                      <a:pt x="417031" y="341472"/>
                    </a:cubicBezTo>
                    <a:moveTo>
                      <a:pt x="412582" y="373696"/>
                    </a:moveTo>
                    <a:cubicBezTo>
                      <a:pt x="412897" y="371906"/>
                      <a:pt x="413100" y="369839"/>
                      <a:pt x="413413" y="367975"/>
                    </a:cubicBezTo>
                    <a:cubicBezTo>
                      <a:pt x="413100" y="369839"/>
                      <a:pt x="412897" y="371869"/>
                      <a:pt x="412582" y="373696"/>
                    </a:cubicBezTo>
                    <a:moveTo>
                      <a:pt x="406418" y="402100"/>
                    </a:moveTo>
                    <a:cubicBezTo>
                      <a:pt x="406899" y="400236"/>
                      <a:pt x="407249" y="398077"/>
                      <a:pt x="407729" y="396139"/>
                    </a:cubicBezTo>
                    <a:cubicBezTo>
                      <a:pt x="407249" y="398077"/>
                      <a:pt x="406899" y="400236"/>
                      <a:pt x="406418" y="402100"/>
                    </a:cubicBezTo>
                    <a:moveTo>
                      <a:pt x="398464" y="426923"/>
                    </a:moveTo>
                    <a:cubicBezTo>
                      <a:pt x="398981" y="425613"/>
                      <a:pt x="399332" y="424099"/>
                      <a:pt x="399848" y="422789"/>
                    </a:cubicBezTo>
                    <a:cubicBezTo>
                      <a:pt x="399332" y="424136"/>
                      <a:pt x="398981" y="425613"/>
                      <a:pt x="398464" y="426923"/>
                    </a:cubicBezTo>
                    <a:moveTo>
                      <a:pt x="388793" y="448443"/>
                    </a:moveTo>
                    <a:cubicBezTo>
                      <a:pt x="388996" y="448092"/>
                      <a:pt x="389144" y="447612"/>
                      <a:pt x="389347" y="447206"/>
                    </a:cubicBezTo>
                    <a:cubicBezTo>
                      <a:pt x="389162" y="447594"/>
                      <a:pt x="388996" y="448074"/>
                      <a:pt x="388793" y="448443"/>
                    </a:cubicBezTo>
                    <a:moveTo>
                      <a:pt x="12273" y="138936"/>
                    </a:moveTo>
                    <a:cubicBezTo>
                      <a:pt x="13307" y="134322"/>
                      <a:pt x="14303" y="129505"/>
                      <a:pt x="15503" y="125131"/>
                    </a:cubicBezTo>
                    <a:cubicBezTo>
                      <a:pt x="14303" y="129469"/>
                      <a:pt x="13344" y="134286"/>
                      <a:pt x="12273" y="138936"/>
                    </a:cubicBezTo>
                    <a:moveTo>
                      <a:pt x="6699" y="168835"/>
                    </a:moveTo>
                    <a:cubicBezTo>
                      <a:pt x="7419" y="164147"/>
                      <a:pt x="8010" y="159256"/>
                      <a:pt x="8804" y="154753"/>
                    </a:cubicBezTo>
                    <a:cubicBezTo>
                      <a:pt x="8010" y="159220"/>
                      <a:pt x="7419" y="164147"/>
                      <a:pt x="6699" y="168835"/>
                    </a:cubicBezTo>
                    <a:moveTo>
                      <a:pt x="3230" y="197756"/>
                    </a:moveTo>
                    <a:cubicBezTo>
                      <a:pt x="3506" y="194858"/>
                      <a:pt x="3673" y="191665"/>
                      <a:pt x="3950" y="188841"/>
                    </a:cubicBezTo>
                    <a:cubicBezTo>
                      <a:pt x="3636" y="191683"/>
                      <a:pt x="3506" y="194858"/>
                      <a:pt x="3230" y="197756"/>
                    </a:cubicBezTo>
                    <a:moveTo>
                      <a:pt x="20228" y="110367"/>
                    </a:moveTo>
                    <a:cubicBezTo>
                      <a:pt x="21464" y="106786"/>
                      <a:pt x="22572" y="102966"/>
                      <a:pt x="23919" y="99552"/>
                    </a:cubicBezTo>
                    <a:cubicBezTo>
                      <a:pt x="22572" y="102929"/>
                      <a:pt x="21446" y="106749"/>
                      <a:pt x="20228" y="110367"/>
                    </a:cubicBezTo>
                    <a:moveTo>
                      <a:pt x="86337" y="506468"/>
                    </a:moveTo>
                    <a:cubicBezTo>
                      <a:pt x="85654" y="506117"/>
                      <a:pt x="85063" y="505638"/>
                      <a:pt x="84381" y="505269"/>
                    </a:cubicBezTo>
                    <a:cubicBezTo>
                      <a:pt x="85063" y="505638"/>
                      <a:pt x="85654" y="506117"/>
                      <a:pt x="86337" y="506468"/>
                    </a:cubicBezTo>
                    <a:moveTo>
                      <a:pt x="103316" y="513666"/>
                    </a:moveTo>
                    <a:cubicBezTo>
                      <a:pt x="101932" y="513149"/>
                      <a:pt x="100696" y="512522"/>
                      <a:pt x="99385" y="512042"/>
                    </a:cubicBezTo>
                    <a:cubicBezTo>
                      <a:pt x="100696" y="512522"/>
                      <a:pt x="101932" y="513149"/>
                      <a:pt x="103316" y="513666"/>
                    </a:cubicBezTo>
                    <a:moveTo>
                      <a:pt x="121366" y="518889"/>
                    </a:moveTo>
                    <a:cubicBezTo>
                      <a:pt x="120776" y="518778"/>
                      <a:pt x="120222" y="518575"/>
                      <a:pt x="119613" y="518409"/>
                    </a:cubicBezTo>
                    <a:cubicBezTo>
                      <a:pt x="120222" y="518557"/>
                      <a:pt x="120776" y="518760"/>
                      <a:pt x="121366" y="518889"/>
                    </a:cubicBezTo>
                    <a:moveTo>
                      <a:pt x="296919" y="403576"/>
                    </a:moveTo>
                    <a:cubicBezTo>
                      <a:pt x="295959" y="404961"/>
                      <a:pt x="294889" y="406234"/>
                      <a:pt x="293819" y="407563"/>
                    </a:cubicBezTo>
                    <a:cubicBezTo>
                      <a:pt x="292896" y="408670"/>
                      <a:pt x="292065" y="409870"/>
                      <a:pt x="291106" y="410903"/>
                    </a:cubicBezTo>
                    <a:cubicBezTo>
                      <a:pt x="290183" y="411863"/>
                      <a:pt x="289205" y="412730"/>
                      <a:pt x="288245" y="413690"/>
                    </a:cubicBezTo>
                    <a:cubicBezTo>
                      <a:pt x="286657" y="415167"/>
                      <a:pt x="285071" y="416588"/>
                      <a:pt x="283354" y="417898"/>
                    </a:cubicBezTo>
                    <a:cubicBezTo>
                      <a:pt x="282524" y="418526"/>
                      <a:pt x="281638" y="419172"/>
                      <a:pt x="280733" y="419762"/>
                    </a:cubicBezTo>
                    <a:cubicBezTo>
                      <a:pt x="278943" y="420999"/>
                      <a:pt x="277116" y="422106"/>
                      <a:pt x="275159" y="423140"/>
                    </a:cubicBezTo>
                    <a:cubicBezTo>
                      <a:pt x="273812" y="423859"/>
                      <a:pt x="272447" y="424579"/>
                      <a:pt x="270952" y="425244"/>
                    </a:cubicBezTo>
                    <a:cubicBezTo>
                      <a:pt x="269605" y="425871"/>
                      <a:pt x="268165" y="426443"/>
                      <a:pt x="266743" y="426997"/>
                    </a:cubicBezTo>
                    <a:cubicBezTo>
                      <a:pt x="264234" y="427957"/>
                      <a:pt x="261613" y="428861"/>
                      <a:pt x="258716" y="429655"/>
                    </a:cubicBezTo>
                    <a:cubicBezTo>
                      <a:pt x="258236" y="429765"/>
                      <a:pt x="257719" y="429932"/>
                      <a:pt x="257239" y="430061"/>
                    </a:cubicBezTo>
                    <a:cubicBezTo>
                      <a:pt x="245261" y="433124"/>
                      <a:pt x="230146" y="434878"/>
                      <a:pt x="210380" y="434878"/>
                    </a:cubicBezTo>
                    <a:cubicBezTo>
                      <a:pt x="189617" y="434878"/>
                      <a:pt x="171954" y="433604"/>
                      <a:pt x="157282" y="429230"/>
                    </a:cubicBezTo>
                    <a:cubicBezTo>
                      <a:pt x="157115" y="429193"/>
                      <a:pt x="156967" y="429156"/>
                      <a:pt x="156802" y="429119"/>
                    </a:cubicBezTo>
                    <a:cubicBezTo>
                      <a:pt x="142093" y="424671"/>
                      <a:pt x="130428" y="417068"/>
                      <a:pt x="121846" y="404370"/>
                    </a:cubicBezTo>
                    <a:cubicBezTo>
                      <a:pt x="116088" y="395862"/>
                      <a:pt x="111658" y="385157"/>
                      <a:pt x="108318" y="371205"/>
                    </a:cubicBezTo>
                    <a:cubicBezTo>
                      <a:pt x="108318" y="371094"/>
                      <a:pt x="108281" y="371002"/>
                      <a:pt x="108244" y="370891"/>
                    </a:cubicBezTo>
                    <a:cubicBezTo>
                      <a:pt x="102670" y="347415"/>
                      <a:pt x="100326" y="314637"/>
                      <a:pt x="100326" y="267316"/>
                    </a:cubicBezTo>
                    <a:cubicBezTo>
                      <a:pt x="100326" y="186018"/>
                      <a:pt x="108170" y="141262"/>
                      <a:pt x="126423" y="117546"/>
                    </a:cubicBezTo>
                    <a:cubicBezTo>
                      <a:pt x="144768" y="93793"/>
                      <a:pt x="174002" y="91892"/>
                      <a:pt x="210398" y="91892"/>
                    </a:cubicBezTo>
                    <a:cubicBezTo>
                      <a:pt x="252330" y="91892"/>
                      <a:pt x="278223" y="96192"/>
                      <a:pt x="295129" y="118856"/>
                    </a:cubicBezTo>
                    <a:cubicBezTo>
                      <a:pt x="312828" y="142609"/>
                      <a:pt x="320395" y="187033"/>
                      <a:pt x="320395" y="267298"/>
                    </a:cubicBezTo>
                    <a:cubicBezTo>
                      <a:pt x="320340" y="339257"/>
                      <a:pt x="313345" y="379990"/>
                      <a:pt x="296919" y="403576"/>
                    </a:cubicBezTo>
                    <a:moveTo>
                      <a:pt x="34015" y="77552"/>
                    </a:moveTo>
                    <a:cubicBezTo>
                      <a:pt x="32981" y="79545"/>
                      <a:pt x="32058" y="81815"/>
                      <a:pt x="31025" y="83845"/>
                    </a:cubicBezTo>
                    <a:cubicBezTo>
                      <a:pt x="32076" y="81815"/>
                      <a:pt x="32944" y="79545"/>
                      <a:pt x="34015" y="77552"/>
                    </a:cubicBezTo>
                    <a:moveTo>
                      <a:pt x="36340" y="73492"/>
                    </a:moveTo>
                    <a:cubicBezTo>
                      <a:pt x="35860" y="74322"/>
                      <a:pt x="35306" y="75042"/>
                      <a:pt x="34827" y="75872"/>
                    </a:cubicBezTo>
                    <a:cubicBezTo>
                      <a:pt x="31246" y="82313"/>
                      <a:pt x="27980" y="89271"/>
                      <a:pt x="24971" y="96672"/>
                    </a:cubicBezTo>
                    <a:cubicBezTo>
                      <a:pt x="24861" y="96912"/>
                      <a:pt x="24731" y="97152"/>
                      <a:pt x="24657" y="97429"/>
                    </a:cubicBezTo>
                    <a:cubicBezTo>
                      <a:pt x="8065" y="138438"/>
                      <a:pt x="0" y="193972"/>
                      <a:pt x="0" y="267279"/>
                    </a:cubicBezTo>
                    <a:cubicBezTo>
                      <a:pt x="0" y="310521"/>
                      <a:pt x="2823" y="347304"/>
                      <a:pt x="8397" y="378495"/>
                    </a:cubicBezTo>
                    <a:cubicBezTo>
                      <a:pt x="8712" y="380119"/>
                      <a:pt x="9080" y="381595"/>
                      <a:pt x="9431" y="383182"/>
                    </a:cubicBezTo>
                    <a:cubicBezTo>
                      <a:pt x="10982" y="391377"/>
                      <a:pt x="12661" y="399331"/>
                      <a:pt x="14673" y="406695"/>
                    </a:cubicBezTo>
                    <a:cubicBezTo>
                      <a:pt x="15318" y="409169"/>
                      <a:pt x="16149" y="411309"/>
                      <a:pt x="16869" y="413690"/>
                    </a:cubicBezTo>
                    <a:cubicBezTo>
                      <a:pt x="18696" y="419817"/>
                      <a:pt x="20523" y="425853"/>
                      <a:pt x="22682" y="431389"/>
                    </a:cubicBezTo>
                    <a:cubicBezTo>
                      <a:pt x="23642" y="433936"/>
                      <a:pt x="24787" y="436077"/>
                      <a:pt x="25820" y="438477"/>
                    </a:cubicBezTo>
                    <a:cubicBezTo>
                      <a:pt x="27961" y="443404"/>
                      <a:pt x="30083" y="448387"/>
                      <a:pt x="32464" y="452835"/>
                    </a:cubicBezTo>
                    <a:cubicBezTo>
                      <a:pt x="33497" y="454699"/>
                      <a:pt x="34697" y="456250"/>
                      <a:pt x="35730" y="458040"/>
                    </a:cubicBezTo>
                    <a:cubicBezTo>
                      <a:pt x="42024" y="468578"/>
                      <a:pt x="48890" y="478046"/>
                      <a:pt x="56900" y="485761"/>
                    </a:cubicBezTo>
                    <a:cubicBezTo>
                      <a:pt x="92188" y="519886"/>
                      <a:pt x="141778" y="526770"/>
                      <a:pt x="210398" y="526770"/>
                    </a:cubicBezTo>
                    <a:cubicBezTo>
                      <a:pt x="223613" y="526770"/>
                      <a:pt x="236808" y="526216"/>
                      <a:pt x="249856" y="525293"/>
                    </a:cubicBezTo>
                    <a:cubicBezTo>
                      <a:pt x="253714" y="525016"/>
                      <a:pt x="257571" y="524703"/>
                      <a:pt x="261318" y="524297"/>
                    </a:cubicBezTo>
                    <a:cubicBezTo>
                      <a:pt x="265655" y="523854"/>
                      <a:pt x="269900" y="523374"/>
                      <a:pt x="274126" y="522783"/>
                    </a:cubicBezTo>
                    <a:cubicBezTo>
                      <a:pt x="282007" y="521639"/>
                      <a:pt x="289648" y="520273"/>
                      <a:pt x="296956" y="518483"/>
                    </a:cubicBezTo>
                    <a:cubicBezTo>
                      <a:pt x="298303" y="518169"/>
                      <a:pt x="299577" y="517689"/>
                      <a:pt x="300924" y="517339"/>
                    </a:cubicBezTo>
                    <a:cubicBezTo>
                      <a:pt x="301792" y="517099"/>
                      <a:pt x="302641" y="516785"/>
                      <a:pt x="303545" y="516545"/>
                    </a:cubicBezTo>
                    <a:cubicBezTo>
                      <a:pt x="306332" y="515788"/>
                      <a:pt x="308879" y="514958"/>
                      <a:pt x="311462" y="514128"/>
                    </a:cubicBezTo>
                    <a:cubicBezTo>
                      <a:pt x="313696" y="513408"/>
                      <a:pt x="315966" y="512651"/>
                      <a:pt x="318143" y="511821"/>
                    </a:cubicBezTo>
                    <a:cubicBezTo>
                      <a:pt x="320450" y="510990"/>
                      <a:pt x="322757" y="510141"/>
                      <a:pt x="324825" y="509237"/>
                    </a:cubicBezTo>
                    <a:cubicBezTo>
                      <a:pt x="323754" y="509717"/>
                      <a:pt x="322481" y="509956"/>
                      <a:pt x="321355" y="510436"/>
                    </a:cubicBezTo>
                    <a:cubicBezTo>
                      <a:pt x="330897" y="506505"/>
                      <a:pt x="339922" y="501836"/>
                      <a:pt x="348245" y="495948"/>
                    </a:cubicBezTo>
                    <a:cubicBezTo>
                      <a:pt x="347692" y="496354"/>
                      <a:pt x="347175" y="496871"/>
                      <a:pt x="346621" y="497259"/>
                    </a:cubicBezTo>
                    <a:cubicBezTo>
                      <a:pt x="347415" y="496742"/>
                      <a:pt x="348006" y="496151"/>
                      <a:pt x="348762" y="495579"/>
                    </a:cubicBezTo>
                    <a:cubicBezTo>
                      <a:pt x="349316" y="495229"/>
                      <a:pt x="349795" y="494786"/>
                      <a:pt x="350349" y="494380"/>
                    </a:cubicBezTo>
                    <a:cubicBezTo>
                      <a:pt x="354041" y="491593"/>
                      <a:pt x="357436" y="488732"/>
                      <a:pt x="360537" y="485779"/>
                    </a:cubicBezTo>
                    <a:cubicBezTo>
                      <a:pt x="359577" y="486647"/>
                      <a:pt x="358544" y="487366"/>
                      <a:pt x="357584" y="488197"/>
                    </a:cubicBezTo>
                    <a:cubicBezTo>
                      <a:pt x="358931" y="487053"/>
                      <a:pt x="360334" y="486001"/>
                      <a:pt x="361645" y="484783"/>
                    </a:cubicBezTo>
                    <a:cubicBezTo>
                      <a:pt x="361293" y="485096"/>
                      <a:pt x="360925" y="485465"/>
                      <a:pt x="360537" y="485779"/>
                    </a:cubicBezTo>
                    <a:cubicBezTo>
                      <a:pt x="361608" y="484819"/>
                      <a:pt x="362807" y="484100"/>
                      <a:pt x="363841" y="483066"/>
                    </a:cubicBezTo>
                    <a:cubicBezTo>
                      <a:pt x="377812" y="469224"/>
                      <a:pt x="388977" y="451322"/>
                      <a:pt x="397689" y="429212"/>
                    </a:cubicBezTo>
                    <a:cubicBezTo>
                      <a:pt x="397689" y="429175"/>
                      <a:pt x="397726" y="429138"/>
                      <a:pt x="397763" y="429101"/>
                    </a:cubicBezTo>
                    <a:cubicBezTo>
                      <a:pt x="413229" y="389753"/>
                      <a:pt x="420722" y="336821"/>
                      <a:pt x="420722" y="267242"/>
                    </a:cubicBezTo>
                    <a:cubicBezTo>
                      <a:pt x="420722" y="207980"/>
                      <a:pt x="415591" y="160438"/>
                      <a:pt x="405126" y="122732"/>
                    </a:cubicBezTo>
                    <a:cubicBezTo>
                      <a:pt x="405126" y="122621"/>
                      <a:pt x="405090" y="122529"/>
                      <a:pt x="405053" y="122418"/>
                    </a:cubicBezTo>
                    <a:cubicBezTo>
                      <a:pt x="402635" y="113633"/>
                      <a:pt x="399885" y="105310"/>
                      <a:pt x="396858" y="97558"/>
                    </a:cubicBezTo>
                    <a:cubicBezTo>
                      <a:pt x="396544" y="96802"/>
                      <a:pt x="396176" y="96174"/>
                      <a:pt x="395898" y="95417"/>
                    </a:cubicBezTo>
                    <a:cubicBezTo>
                      <a:pt x="393075" y="88533"/>
                      <a:pt x="390085" y="81926"/>
                      <a:pt x="386837" y="75891"/>
                    </a:cubicBezTo>
                    <a:cubicBezTo>
                      <a:pt x="386283" y="74931"/>
                      <a:pt x="385729" y="74175"/>
                      <a:pt x="385213" y="73270"/>
                    </a:cubicBezTo>
                    <a:cubicBezTo>
                      <a:pt x="378402" y="61385"/>
                      <a:pt x="370780" y="50883"/>
                      <a:pt x="361939" y="42209"/>
                    </a:cubicBezTo>
                    <a:cubicBezTo>
                      <a:pt x="359743" y="40105"/>
                      <a:pt x="357288" y="38315"/>
                      <a:pt x="354981" y="36321"/>
                    </a:cubicBezTo>
                    <a:cubicBezTo>
                      <a:pt x="356218" y="37392"/>
                      <a:pt x="357455" y="38462"/>
                      <a:pt x="358636" y="39588"/>
                    </a:cubicBezTo>
                    <a:cubicBezTo>
                      <a:pt x="355499" y="36727"/>
                      <a:pt x="352306" y="33941"/>
                      <a:pt x="348928" y="31467"/>
                    </a:cubicBezTo>
                    <a:cubicBezTo>
                      <a:pt x="349445" y="31873"/>
                      <a:pt x="350036" y="32187"/>
                      <a:pt x="350515" y="32575"/>
                    </a:cubicBezTo>
                    <a:cubicBezTo>
                      <a:pt x="348448" y="30988"/>
                      <a:pt x="346252" y="29511"/>
                      <a:pt x="344075" y="28035"/>
                    </a:cubicBezTo>
                    <a:cubicBezTo>
                      <a:pt x="344351" y="28238"/>
                      <a:pt x="344591" y="28385"/>
                      <a:pt x="344831" y="28588"/>
                    </a:cubicBezTo>
                    <a:cubicBezTo>
                      <a:pt x="341213" y="26115"/>
                      <a:pt x="337467" y="23864"/>
                      <a:pt x="333646" y="21834"/>
                    </a:cubicBezTo>
                    <a:cubicBezTo>
                      <a:pt x="334403" y="22240"/>
                      <a:pt x="335197" y="22590"/>
                      <a:pt x="335916" y="23033"/>
                    </a:cubicBezTo>
                    <a:cubicBezTo>
                      <a:pt x="333720" y="21797"/>
                      <a:pt x="331469" y="20560"/>
                      <a:pt x="329162" y="19453"/>
                    </a:cubicBezTo>
                    <a:cubicBezTo>
                      <a:pt x="329236" y="19490"/>
                      <a:pt x="329328" y="19527"/>
                      <a:pt x="329402" y="19563"/>
                    </a:cubicBezTo>
                    <a:cubicBezTo>
                      <a:pt x="326264" y="18013"/>
                      <a:pt x="322997" y="16740"/>
                      <a:pt x="319694" y="15429"/>
                    </a:cubicBezTo>
                    <a:cubicBezTo>
                      <a:pt x="320413" y="15706"/>
                      <a:pt x="321134" y="15946"/>
                      <a:pt x="321798" y="16223"/>
                    </a:cubicBezTo>
                    <a:cubicBezTo>
                      <a:pt x="318052" y="14636"/>
                      <a:pt x="314195" y="13122"/>
                      <a:pt x="310152" y="11812"/>
                    </a:cubicBezTo>
                    <a:cubicBezTo>
                      <a:pt x="310392" y="11886"/>
                      <a:pt x="310558" y="11978"/>
                      <a:pt x="310743" y="12052"/>
                    </a:cubicBezTo>
                    <a:cubicBezTo>
                      <a:pt x="310023" y="11812"/>
                      <a:pt x="309229" y="11609"/>
                      <a:pt x="308510" y="11369"/>
                    </a:cubicBezTo>
                    <a:cubicBezTo>
                      <a:pt x="308989" y="11535"/>
                      <a:pt x="309544" y="11609"/>
                      <a:pt x="309986" y="11775"/>
                    </a:cubicBezTo>
                    <a:cubicBezTo>
                      <a:pt x="305298" y="10225"/>
                      <a:pt x="300555" y="8674"/>
                      <a:pt x="295424" y="7475"/>
                    </a:cubicBezTo>
                    <a:cubicBezTo>
                      <a:pt x="273185" y="2233"/>
                      <a:pt x="247734" y="0"/>
                      <a:pt x="210380" y="0"/>
                    </a:cubicBezTo>
                    <a:cubicBezTo>
                      <a:pt x="146374" y="0"/>
                      <a:pt x="96303" y="7161"/>
                      <a:pt x="60148" y="42209"/>
                    </a:cubicBezTo>
                    <a:cubicBezTo>
                      <a:pt x="55847" y="46343"/>
                      <a:pt x="51953" y="51086"/>
                      <a:pt x="48133" y="55940"/>
                    </a:cubicBezTo>
                    <a:cubicBezTo>
                      <a:pt x="47690" y="56457"/>
                      <a:pt x="47210" y="56900"/>
                      <a:pt x="46786" y="57453"/>
                    </a:cubicBezTo>
                    <a:cubicBezTo>
                      <a:pt x="43021" y="62400"/>
                      <a:pt x="39625" y="67844"/>
                      <a:pt x="36340" y="734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7" name="Freeform: Shape 149">
                <a:extLst>
                  <a:ext uri="{FF2B5EF4-FFF2-40B4-BE49-F238E27FC236}">
                    <a16:creationId xmlns:a16="http://schemas.microsoft.com/office/drawing/2014/main" id="{57DB9C36-A515-85BA-C0E5-59010EA67308}"/>
                  </a:ext>
                </a:extLst>
              </p:cNvPr>
              <p:cNvSpPr/>
              <p:nvPr/>
            </p:nvSpPr>
            <p:spPr>
              <a:xfrm>
                <a:off x="9077005" y="4444962"/>
                <a:ext cx="682" cy="756"/>
              </a:xfrm>
              <a:custGeom>
                <a:avLst/>
                <a:gdLst>
                  <a:gd name="connsiteX0" fmla="*/ 682 w 682"/>
                  <a:gd name="connsiteY0" fmla="*/ 0 h 756"/>
                  <a:gd name="connsiteX1" fmla="*/ 0 w 682"/>
                  <a:gd name="connsiteY1" fmla="*/ 757 h 756"/>
                  <a:gd name="connsiteX2" fmla="*/ 682 w 682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2" h="756">
                    <a:moveTo>
                      <a:pt x="682" y="0"/>
                    </a:moveTo>
                    <a:cubicBezTo>
                      <a:pt x="479" y="240"/>
                      <a:pt x="240" y="517"/>
                      <a:pt x="0" y="757"/>
                    </a:cubicBezTo>
                    <a:cubicBezTo>
                      <a:pt x="240" y="517"/>
                      <a:pt x="479" y="240"/>
                      <a:pt x="68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8" name="Freeform: Shape 150">
                <a:extLst>
                  <a:ext uri="{FF2B5EF4-FFF2-40B4-BE49-F238E27FC236}">
                    <a16:creationId xmlns:a16="http://schemas.microsoft.com/office/drawing/2014/main" id="{9C9E7D28-049D-1532-E985-8427E94BF612}"/>
                  </a:ext>
                </a:extLst>
              </p:cNvPr>
              <p:cNvSpPr/>
              <p:nvPr/>
            </p:nvSpPr>
            <p:spPr>
              <a:xfrm>
                <a:off x="8823235" y="4219855"/>
                <a:ext cx="370650" cy="520365"/>
              </a:xfrm>
              <a:custGeom>
                <a:avLst/>
                <a:gdLst>
                  <a:gd name="connsiteX0" fmla="*/ 303692 w 370650"/>
                  <a:gd name="connsiteY0" fmla="*/ 15909 h 520365"/>
                  <a:gd name="connsiteX1" fmla="*/ 303416 w 370650"/>
                  <a:gd name="connsiteY1" fmla="*/ 15798 h 520365"/>
                  <a:gd name="connsiteX2" fmla="*/ 303692 w 370650"/>
                  <a:gd name="connsiteY2" fmla="*/ 15909 h 520365"/>
                  <a:gd name="connsiteX3" fmla="*/ 369838 w 370650"/>
                  <a:gd name="connsiteY3" fmla="*/ 180868 h 520365"/>
                  <a:gd name="connsiteX4" fmla="*/ 369727 w 370650"/>
                  <a:gd name="connsiteY4" fmla="*/ 184246 h 520365"/>
                  <a:gd name="connsiteX5" fmla="*/ 369838 w 370650"/>
                  <a:gd name="connsiteY5" fmla="*/ 180868 h 520365"/>
                  <a:gd name="connsiteX6" fmla="*/ 367531 w 370650"/>
                  <a:gd name="connsiteY6" fmla="*/ 206873 h 520365"/>
                  <a:gd name="connsiteX7" fmla="*/ 368122 w 370650"/>
                  <a:gd name="connsiteY7" fmla="*/ 201539 h 520365"/>
                  <a:gd name="connsiteX8" fmla="*/ 367531 w 370650"/>
                  <a:gd name="connsiteY8" fmla="*/ 206873 h 520365"/>
                  <a:gd name="connsiteX9" fmla="*/ 363988 w 370650"/>
                  <a:gd name="connsiteY9" fmla="*/ 226916 h 520365"/>
                  <a:gd name="connsiteX10" fmla="*/ 364819 w 370650"/>
                  <a:gd name="connsiteY10" fmla="*/ 222856 h 520365"/>
                  <a:gd name="connsiteX11" fmla="*/ 363988 w 370650"/>
                  <a:gd name="connsiteY11" fmla="*/ 226916 h 520365"/>
                  <a:gd name="connsiteX12" fmla="*/ 359263 w 370650"/>
                  <a:gd name="connsiteY12" fmla="*/ 244781 h 520365"/>
                  <a:gd name="connsiteX13" fmla="*/ 360131 w 370650"/>
                  <a:gd name="connsiteY13" fmla="*/ 242031 h 520365"/>
                  <a:gd name="connsiteX14" fmla="*/ 359263 w 370650"/>
                  <a:gd name="connsiteY14" fmla="*/ 244781 h 520365"/>
                  <a:gd name="connsiteX15" fmla="*/ 353339 w 370650"/>
                  <a:gd name="connsiteY15" fmla="*/ 260690 h 520365"/>
                  <a:gd name="connsiteX16" fmla="*/ 354133 w 370650"/>
                  <a:gd name="connsiteY16" fmla="*/ 258937 h 520365"/>
                  <a:gd name="connsiteX17" fmla="*/ 353339 w 370650"/>
                  <a:gd name="connsiteY17" fmla="*/ 260690 h 520365"/>
                  <a:gd name="connsiteX18" fmla="*/ 345975 w 370650"/>
                  <a:gd name="connsiteY18" fmla="*/ 275086 h 520365"/>
                  <a:gd name="connsiteX19" fmla="*/ 346842 w 370650"/>
                  <a:gd name="connsiteY19" fmla="*/ 273702 h 520365"/>
                  <a:gd name="connsiteX20" fmla="*/ 345975 w 370650"/>
                  <a:gd name="connsiteY20" fmla="*/ 275086 h 520365"/>
                  <a:gd name="connsiteX21" fmla="*/ 337098 w 370650"/>
                  <a:gd name="connsiteY21" fmla="*/ 288023 h 520365"/>
                  <a:gd name="connsiteX22" fmla="*/ 338408 w 370650"/>
                  <a:gd name="connsiteY22" fmla="*/ 286436 h 520365"/>
                  <a:gd name="connsiteX23" fmla="*/ 337098 w 370650"/>
                  <a:gd name="connsiteY23" fmla="*/ 288023 h 520365"/>
                  <a:gd name="connsiteX24" fmla="*/ 328312 w 370650"/>
                  <a:gd name="connsiteY24" fmla="*/ 297842 h 520365"/>
                  <a:gd name="connsiteX25" fmla="*/ 326799 w 370650"/>
                  <a:gd name="connsiteY25" fmla="*/ 299152 h 520365"/>
                  <a:gd name="connsiteX26" fmla="*/ 328700 w 370650"/>
                  <a:gd name="connsiteY26" fmla="*/ 297399 h 520365"/>
                  <a:gd name="connsiteX27" fmla="*/ 328312 w 370650"/>
                  <a:gd name="connsiteY27" fmla="*/ 297842 h 520365"/>
                  <a:gd name="connsiteX28" fmla="*/ 316575 w 370650"/>
                  <a:gd name="connsiteY28" fmla="*/ 307476 h 520365"/>
                  <a:gd name="connsiteX29" fmla="*/ 318291 w 370650"/>
                  <a:gd name="connsiteY29" fmla="*/ 306332 h 520365"/>
                  <a:gd name="connsiteX30" fmla="*/ 316575 w 370650"/>
                  <a:gd name="connsiteY30" fmla="*/ 307476 h 520365"/>
                  <a:gd name="connsiteX31" fmla="*/ 294908 w 370650"/>
                  <a:gd name="connsiteY31" fmla="*/ 319085 h 520365"/>
                  <a:gd name="connsiteX32" fmla="*/ 295627 w 370650"/>
                  <a:gd name="connsiteY32" fmla="*/ 318845 h 520365"/>
                  <a:gd name="connsiteX33" fmla="*/ 294908 w 370650"/>
                  <a:gd name="connsiteY33" fmla="*/ 319085 h 520365"/>
                  <a:gd name="connsiteX34" fmla="*/ 305833 w 370650"/>
                  <a:gd name="connsiteY34" fmla="*/ 314028 h 520365"/>
                  <a:gd name="connsiteX35" fmla="*/ 307181 w 370650"/>
                  <a:gd name="connsiteY35" fmla="*/ 313400 h 520365"/>
                  <a:gd name="connsiteX36" fmla="*/ 305833 w 370650"/>
                  <a:gd name="connsiteY36" fmla="*/ 314028 h 520365"/>
                  <a:gd name="connsiteX37" fmla="*/ 222597 w 370650"/>
                  <a:gd name="connsiteY37" fmla="*/ 88570 h 520365"/>
                  <a:gd name="connsiteX38" fmla="*/ 227653 w 370650"/>
                  <a:gd name="connsiteY38" fmla="*/ 89050 h 520365"/>
                  <a:gd name="connsiteX39" fmla="*/ 222597 w 370650"/>
                  <a:gd name="connsiteY39" fmla="*/ 88570 h 520365"/>
                  <a:gd name="connsiteX40" fmla="*/ 233283 w 370650"/>
                  <a:gd name="connsiteY40" fmla="*/ 90397 h 520365"/>
                  <a:gd name="connsiteX41" fmla="*/ 237583 w 370650"/>
                  <a:gd name="connsiteY41" fmla="*/ 91781 h 520365"/>
                  <a:gd name="connsiteX42" fmla="*/ 233283 w 370650"/>
                  <a:gd name="connsiteY42" fmla="*/ 90397 h 520365"/>
                  <a:gd name="connsiteX43" fmla="*/ 242953 w 370650"/>
                  <a:gd name="connsiteY43" fmla="*/ 94384 h 520365"/>
                  <a:gd name="connsiteX44" fmla="*/ 246257 w 370650"/>
                  <a:gd name="connsiteY44" fmla="*/ 96488 h 520365"/>
                  <a:gd name="connsiteX45" fmla="*/ 242953 w 370650"/>
                  <a:gd name="connsiteY45" fmla="*/ 94384 h 520365"/>
                  <a:gd name="connsiteX46" fmla="*/ 251462 w 370650"/>
                  <a:gd name="connsiteY46" fmla="*/ 100862 h 520365"/>
                  <a:gd name="connsiteX47" fmla="*/ 253695 w 370650"/>
                  <a:gd name="connsiteY47" fmla="*/ 103335 h 520365"/>
                  <a:gd name="connsiteX48" fmla="*/ 251462 w 370650"/>
                  <a:gd name="connsiteY48" fmla="*/ 100862 h 520365"/>
                  <a:gd name="connsiteX49" fmla="*/ 258623 w 370650"/>
                  <a:gd name="connsiteY49" fmla="*/ 110219 h 520365"/>
                  <a:gd name="connsiteX50" fmla="*/ 260007 w 370650"/>
                  <a:gd name="connsiteY50" fmla="*/ 112766 h 520365"/>
                  <a:gd name="connsiteX51" fmla="*/ 258623 w 370650"/>
                  <a:gd name="connsiteY51" fmla="*/ 110219 h 520365"/>
                  <a:gd name="connsiteX52" fmla="*/ 264197 w 370650"/>
                  <a:gd name="connsiteY52" fmla="*/ 122824 h 520365"/>
                  <a:gd name="connsiteX53" fmla="*/ 264990 w 370650"/>
                  <a:gd name="connsiteY53" fmla="*/ 125297 h 520365"/>
                  <a:gd name="connsiteX54" fmla="*/ 264197 w 370650"/>
                  <a:gd name="connsiteY54" fmla="*/ 122824 h 520365"/>
                  <a:gd name="connsiteX55" fmla="*/ 268054 w 370650"/>
                  <a:gd name="connsiteY55" fmla="*/ 139730 h 520365"/>
                  <a:gd name="connsiteX56" fmla="*/ 268330 w 370650"/>
                  <a:gd name="connsiteY56" fmla="*/ 141206 h 520365"/>
                  <a:gd name="connsiteX57" fmla="*/ 268054 w 370650"/>
                  <a:gd name="connsiteY57" fmla="*/ 139730 h 520365"/>
                  <a:gd name="connsiteX58" fmla="*/ 229075 w 370650"/>
                  <a:gd name="connsiteY58" fmla="*/ 239411 h 520365"/>
                  <a:gd name="connsiteX59" fmla="*/ 225144 w 370650"/>
                  <a:gd name="connsiteY59" fmla="*/ 239761 h 520365"/>
                  <a:gd name="connsiteX60" fmla="*/ 229075 w 370650"/>
                  <a:gd name="connsiteY60" fmla="*/ 239411 h 520365"/>
                  <a:gd name="connsiteX61" fmla="*/ 239853 w 370650"/>
                  <a:gd name="connsiteY61" fmla="*/ 236273 h 520365"/>
                  <a:gd name="connsiteX62" fmla="*/ 234611 w 370650"/>
                  <a:gd name="connsiteY62" fmla="*/ 237952 h 520365"/>
                  <a:gd name="connsiteX63" fmla="*/ 239853 w 370650"/>
                  <a:gd name="connsiteY63" fmla="*/ 236273 h 520365"/>
                  <a:gd name="connsiteX64" fmla="*/ 248768 w 370650"/>
                  <a:gd name="connsiteY64" fmla="*/ 230939 h 520365"/>
                  <a:gd name="connsiteX65" fmla="*/ 244467 w 370650"/>
                  <a:gd name="connsiteY65" fmla="*/ 233726 h 520365"/>
                  <a:gd name="connsiteX66" fmla="*/ 248768 w 370650"/>
                  <a:gd name="connsiteY66" fmla="*/ 230939 h 520365"/>
                  <a:gd name="connsiteX67" fmla="*/ 265673 w 370650"/>
                  <a:gd name="connsiteY67" fmla="*/ 201059 h 520365"/>
                  <a:gd name="connsiteX68" fmla="*/ 262646 w 370650"/>
                  <a:gd name="connsiteY68" fmla="*/ 210398 h 520365"/>
                  <a:gd name="connsiteX69" fmla="*/ 261299 w 370650"/>
                  <a:gd name="connsiteY69" fmla="*/ 214015 h 520365"/>
                  <a:gd name="connsiteX70" fmla="*/ 261779 w 370650"/>
                  <a:gd name="connsiteY70" fmla="*/ 213092 h 520365"/>
                  <a:gd name="connsiteX71" fmla="*/ 261059 w 370650"/>
                  <a:gd name="connsiteY71" fmla="*/ 214606 h 520365"/>
                  <a:gd name="connsiteX72" fmla="*/ 261299 w 370650"/>
                  <a:gd name="connsiteY72" fmla="*/ 214015 h 520365"/>
                  <a:gd name="connsiteX73" fmla="*/ 260469 w 370650"/>
                  <a:gd name="connsiteY73" fmla="*/ 215639 h 520365"/>
                  <a:gd name="connsiteX74" fmla="*/ 259232 w 370650"/>
                  <a:gd name="connsiteY74" fmla="*/ 217743 h 520365"/>
                  <a:gd name="connsiteX75" fmla="*/ 254451 w 370650"/>
                  <a:gd name="connsiteY75" fmla="*/ 225070 h 520365"/>
                  <a:gd name="connsiteX76" fmla="*/ 256002 w 370650"/>
                  <a:gd name="connsiteY76" fmla="*/ 223280 h 520365"/>
                  <a:gd name="connsiteX77" fmla="*/ 253252 w 370650"/>
                  <a:gd name="connsiteY77" fmla="*/ 226417 h 520365"/>
                  <a:gd name="connsiteX78" fmla="*/ 253769 w 370650"/>
                  <a:gd name="connsiteY78" fmla="*/ 225827 h 520365"/>
                  <a:gd name="connsiteX79" fmla="*/ 233080 w 370650"/>
                  <a:gd name="connsiteY79" fmla="*/ 238322 h 520365"/>
                  <a:gd name="connsiteX80" fmla="*/ 232766 w 370650"/>
                  <a:gd name="connsiteY80" fmla="*/ 238396 h 520365"/>
                  <a:gd name="connsiteX81" fmla="*/ 217540 w 370650"/>
                  <a:gd name="connsiteY81" fmla="*/ 240186 h 520365"/>
                  <a:gd name="connsiteX82" fmla="*/ 100363 w 370650"/>
                  <a:gd name="connsiteY82" fmla="*/ 240186 h 520365"/>
                  <a:gd name="connsiteX83" fmla="*/ 100363 w 370650"/>
                  <a:gd name="connsiteY83" fmla="*/ 88312 h 520365"/>
                  <a:gd name="connsiteX84" fmla="*/ 217540 w 370650"/>
                  <a:gd name="connsiteY84" fmla="*/ 88312 h 520365"/>
                  <a:gd name="connsiteX85" fmla="*/ 229185 w 370650"/>
                  <a:gd name="connsiteY85" fmla="*/ 89382 h 520365"/>
                  <a:gd name="connsiteX86" fmla="*/ 230385 w 370650"/>
                  <a:gd name="connsiteY86" fmla="*/ 89696 h 520365"/>
                  <a:gd name="connsiteX87" fmla="*/ 239096 w 370650"/>
                  <a:gd name="connsiteY87" fmla="*/ 92483 h 520365"/>
                  <a:gd name="connsiteX88" fmla="*/ 241164 w 370650"/>
                  <a:gd name="connsiteY88" fmla="*/ 93479 h 520365"/>
                  <a:gd name="connsiteX89" fmla="*/ 247641 w 370650"/>
                  <a:gd name="connsiteY89" fmla="*/ 97614 h 520365"/>
                  <a:gd name="connsiteX90" fmla="*/ 250059 w 370650"/>
                  <a:gd name="connsiteY90" fmla="*/ 99681 h 520365"/>
                  <a:gd name="connsiteX91" fmla="*/ 254839 w 370650"/>
                  <a:gd name="connsiteY91" fmla="*/ 104885 h 520365"/>
                  <a:gd name="connsiteX92" fmla="*/ 257387 w 370650"/>
                  <a:gd name="connsiteY92" fmla="*/ 108466 h 520365"/>
                  <a:gd name="connsiteX93" fmla="*/ 260800 w 370650"/>
                  <a:gd name="connsiteY93" fmla="*/ 114630 h 520365"/>
                  <a:gd name="connsiteX94" fmla="*/ 262997 w 370650"/>
                  <a:gd name="connsiteY94" fmla="*/ 119964 h 520365"/>
                  <a:gd name="connsiteX95" fmla="*/ 265414 w 370650"/>
                  <a:gd name="connsiteY95" fmla="*/ 127401 h 520365"/>
                  <a:gd name="connsiteX96" fmla="*/ 266891 w 370650"/>
                  <a:gd name="connsiteY96" fmla="*/ 134212 h 520365"/>
                  <a:gd name="connsiteX97" fmla="*/ 268478 w 370650"/>
                  <a:gd name="connsiteY97" fmla="*/ 143440 h 520365"/>
                  <a:gd name="connsiteX98" fmla="*/ 268959 w 370650"/>
                  <a:gd name="connsiteY98" fmla="*/ 150637 h 520365"/>
                  <a:gd name="connsiteX99" fmla="*/ 269549 w 370650"/>
                  <a:gd name="connsiteY99" fmla="*/ 161416 h 520365"/>
                  <a:gd name="connsiteX100" fmla="*/ 269438 w 370650"/>
                  <a:gd name="connsiteY100" fmla="*/ 167580 h 520365"/>
                  <a:gd name="connsiteX101" fmla="*/ 268885 w 370650"/>
                  <a:gd name="connsiteY101" fmla="*/ 179429 h 520365"/>
                  <a:gd name="connsiteX102" fmla="*/ 268367 w 370650"/>
                  <a:gd name="connsiteY102" fmla="*/ 185205 h 520365"/>
                  <a:gd name="connsiteX103" fmla="*/ 266337 w 370650"/>
                  <a:gd name="connsiteY103" fmla="*/ 197848 h 520365"/>
                  <a:gd name="connsiteX104" fmla="*/ 265747 w 370650"/>
                  <a:gd name="connsiteY104" fmla="*/ 200838 h 520365"/>
                  <a:gd name="connsiteX105" fmla="*/ 266023 w 370650"/>
                  <a:gd name="connsiteY105" fmla="*/ 199804 h 520365"/>
                  <a:gd name="connsiteX106" fmla="*/ 265747 w 370650"/>
                  <a:gd name="connsiteY106" fmla="*/ 200911 h 520365"/>
                  <a:gd name="connsiteX107" fmla="*/ 265747 w 370650"/>
                  <a:gd name="connsiteY107" fmla="*/ 200838 h 520365"/>
                  <a:gd name="connsiteX108" fmla="*/ 265673 w 370650"/>
                  <a:gd name="connsiteY108" fmla="*/ 201059 h 520365"/>
                  <a:gd name="connsiteX109" fmla="*/ 100344 w 370650"/>
                  <a:gd name="connsiteY109" fmla="*/ 314397 h 520365"/>
                  <a:gd name="connsiteX110" fmla="*/ 225365 w 370650"/>
                  <a:gd name="connsiteY110" fmla="*/ 328553 h 520365"/>
                  <a:gd name="connsiteX111" fmla="*/ 236789 w 370650"/>
                  <a:gd name="connsiteY111" fmla="*/ 328793 h 520365"/>
                  <a:gd name="connsiteX112" fmla="*/ 309192 w 370650"/>
                  <a:gd name="connsiteY112" fmla="*/ 312404 h 520365"/>
                  <a:gd name="connsiteX113" fmla="*/ 309986 w 370650"/>
                  <a:gd name="connsiteY113" fmla="*/ 311887 h 520365"/>
                  <a:gd name="connsiteX114" fmla="*/ 320007 w 370650"/>
                  <a:gd name="connsiteY114" fmla="*/ 305132 h 520365"/>
                  <a:gd name="connsiteX115" fmla="*/ 321798 w 370650"/>
                  <a:gd name="connsiteY115" fmla="*/ 303619 h 520365"/>
                  <a:gd name="connsiteX116" fmla="*/ 328479 w 370650"/>
                  <a:gd name="connsiteY116" fmla="*/ 298045 h 520365"/>
                  <a:gd name="connsiteX117" fmla="*/ 330232 w 370650"/>
                  <a:gd name="connsiteY117" fmla="*/ 296052 h 520365"/>
                  <a:gd name="connsiteX118" fmla="*/ 332742 w 370650"/>
                  <a:gd name="connsiteY118" fmla="*/ 293265 h 520365"/>
                  <a:gd name="connsiteX119" fmla="*/ 339829 w 370650"/>
                  <a:gd name="connsiteY119" fmla="*/ 284757 h 520365"/>
                  <a:gd name="connsiteX120" fmla="*/ 342210 w 370650"/>
                  <a:gd name="connsiteY120" fmla="*/ 281213 h 520365"/>
                  <a:gd name="connsiteX121" fmla="*/ 348171 w 370650"/>
                  <a:gd name="connsiteY121" fmla="*/ 271542 h 520365"/>
                  <a:gd name="connsiteX122" fmla="*/ 350644 w 370650"/>
                  <a:gd name="connsiteY122" fmla="*/ 266688 h 520365"/>
                  <a:gd name="connsiteX123" fmla="*/ 355424 w 370650"/>
                  <a:gd name="connsiteY123" fmla="*/ 256113 h 520365"/>
                  <a:gd name="connsiteX124" fmla="*/ 357565 w 370650"/>
                  <a:gd name="connsiteY124" fmla="*/ 250152 h 520365"/>
                  <a:gd name="connsiteX125" fmla="*/ 361385 w 370650"/>
                  <a:gd name="connsiteY125" fmla="*/ 238137 h 520365"/>
                  <a:gd name="connsiteX126" fmla="*/ 363047 w 370650"/>
                  <a:gd name="connsiteY126" fmla="*/ 231733 h 520365"/>
                  <a:gd name="connsiteX127" fmla="*/ 366110 w 370650"/>
                  <a:gd name="connsiteY127" fmla="*/ 216894 h 520365"/>
                  <a:gd name="connsiteX128" fmla="*/ 367070 w 370650"/>
                  <a:gd name="connsiteY128" fmla="*/ 211118 h 520365"/>
                  <a:gd name="connsiteX129" fmla="*/ 369414 w 370650"/>
                  <a:gd name="connsiteY129" fmla="*/ 190428 h 520365"/>
                  <a:gd name="connsiteX130" fmla="*/ 369617 w 370650"/>
                  <a:gd name="connsiteY130" fmla="*/ 188158 h 520365"/>
                  <a:gd name="connsiteX131" fmla="*/ 370650 w 370650"/>
                  <a:gd name="connsiteY131" fmla="*/ 160751 h 520365"/>
                  <a:gd name="connsiteX132" fmla="*/ 367144 w 370650"/>
                  <a:gd name="connsiteY132" fmla="*/ 114574 h 520365"/>
                  <a:gd name="connsiteX133" fmla="*/ 366147 w 370650"/>
                  <a:gd name="connsiteY133" fmla="*/ 109610 h 520365"/>
                  <a:gd name="connsiteX134" fmla="*/ 363121 w 370650"/>
                  <a:gd name="connsiteY134" fmla="*/ 95565 h 520365"/>
                  <a:gd name="connsiteX135" fmla="*/ 361054 w 370650"/>
                  <a:gd name="connsiteY135" fmla="*/ 88644 h 520365"/>
                  <a:gd name="connsiteX136" fmla="*/ 357713 w 370650"/>
                  <a:gd name="connsiteY136" fmla="*/ 78345 h 520365"/>
                  <a:gd name="connsiteX137" fmla="*/ 354686 w 370650"/>
                  <a:gd name="connsiteY137" fmla="*/ 71351 h 520365"/>
                  <a:gd name="connsiteX138" fmla="*/ 350792 w 370650"/>
                  <a:gd name="connsiteY138" fmla="*/ 62916 h 520365"/>
                  <a:gd name="connsiteX139" fmla="*/ 347249 w 370650"/>
                  <a:gd name="connsiteY139" fmla="*/ 56826 h 520365"/>
                  <a:gd name="connsiteX140" fmla="*/ 342468 w 370650"/>
                  <a:gd name="connsiteY140" fmla="*/ 49185 h 520365"/>
                  <a:gd name="connsiteX141" fmla="*/ 338961 w 370650"/>
                  <a:gd name="connsiteY141" fmla="*/ 44774 h 520365"/>
                  <a:gd name="connsiteX142" fmla="*/ 332834 w 370650"/>
                  <a:gd name="connsiteY142" fmla="*/ 37373 h 520365"/>
                  <a:gd name="connsiteX143" fmla="*/ 331321 w 370650"/>
                  <a:gd name="connsiteY143" fmla="*/ 35934 h 520365"/>
                  <a:gd name="connsiteX144" fmla="*/ 322684 w 370650"/>
                  <a:gd name="connsiteY144" fmla="*/ 27850 h 520365"/>
                  <a:gd name="connsiteX145" fmla="*/ 320727 w 370650"/>
                  <a:gd name="connsiteY145" fmla="*/ 26577 h 520365"/>
                  <a:gd name="connsiteX146" fmla="*/ 306239 w 370650"/>
                  <a:gd name="connsiteY146" fmla="*/ 17275 h 520365"/>
                  <a:gd name="connsiteX147" fmla="*/ 301792 w 370650"/>
                  <a:gd name="connsiteY147" fmla="*/ 14894 h 520365"/>
                  <a:gd name="connsiteX148" fmla="*/ 283373 w 370650"/>
                  <a:gd name="connsiteY148" fmla="*/ 7770 h 520365"/>
                  <a:gd name="connsiteX149" fmla="*/ 279035 w 370650"/>
                  <a:gd name="connsiteY149" fmla="*/ 6497 h 520365"/>
                  <a:gd name="connsiteX150" fmla="*/ 257479 w 370650"/>
                  <a:gd name="connsiteY150" fmla="*/ 2196 h 520365"/>
                  <a:gd name="connsiteX151" fmla="*/ 252975 w 370650"/>
                  <a:gd name="connsiteY151" fmla="*/ 1606 h 520365"/>
                  <a:gd name="connsiteX152" fmla="*/ 228152 w 370650"/>
                  <a:gd name="connsiteY152" fmla="*/ 166 h 520365"/>
                  <a:gd name="connsiteX153" fmla="*/ 225328 w 370650"/>
                  <a:gd name="connsiteY153" fmla="*/ 0 h 520365"/>
                  <a:gd name="connsiteX154" fmla="*/ 0 w 370650"/>
                  <a:gd name="connsiteY154" fmla="*/ 0 h 520365"/>
                  <a:gd name="connsiteX155" fmla="*/ 0 w 370650"/>
                  <a:gd name="connsiteY155" fmla="*/ 520365 h 520365"/>
                  <a:gd name="connsiteX156" fmla="*/ 100363 w 370650"/>
                  <a:gd name="connsiteY156" fmla="*/ 520365 h 520365"/>
                  <a:gd name="connsiteX157" fmla="*/ 100363 w 370650"/>
                  <a:gd name="connsiteY157" fmla="*/ 314397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370650" h="520365">
                    <a:moveTo>
                      <a:pt x="303692" y="15909"/>
                    </a:moveTo>
                    <a:cubicBezTo>
                      <a:pt x="303618" y="15872"/>
                      <a:pt x="303526" y="15835"/>
                      <a:pt x="303416" y="15798"/>
                    </a:cubicBezTo>
                    <a:cubicBezTo>
                      <a:pt x="303526" y="15817"/>
                      <a:pt x="303618" y="15872"/>
                      <a:pt x="303692" y="15909"/>
                    </a:cubicBezTo>
                    <a:moveTo>
                      <a:pt x="369838" y="180868"/>
                    </a:moveTo>
                    <a:cubicBezTo>
                      <a:pt x="369801" y="181976"/>
                      <a:pt x="369801" y="183175"/>
                      <a:pt x="369727" y="184246"/>
                    </a:cubicBezTo>
                    <a:cubicBezTo>
                      <a:pt x="369801" y="183175"/>
                      <a:pt x="369801" y="181976"/>
                      <a:pt x="369838" y="180868"/>
                    </a:cubicBezTo>
                    <a:moveTo>
                      <a:pt x="367531" y="206873"/>
                    </a:moveTo>
                    <a:cubicBezTo>
                      <a:pt x="367772" y="205119"/>
                      <a:pt x="367938" y="203292"/>
                      <a:pt x="368122" y="201539"/>
                    </a:cubicBezTo>
                    <a:cubicBezTo>
                      <a:pt x="367938" y="203292"/>
                      <a:pt x="367772" y="205119"/>
                      <a:pt x="367531" y="206873"/>
                    </a:cubicBezTo>
                    <a:moveTo>
                      <a:pt x="363988" y="226916"/>
                    </a:moveTo>
                    <a:cubicBezTo>
                      <a:pt x="364301" y="225606"/>
                      <a:pt x="364579" y="224258"/>
                      <a:pt x="364819" y="222856"/>
                    </a:cubicBezTo>
                    <a:cubicBezTo>
                      <a:pt x="364597" y="224258"/>
                      <a:pt x="364320" y="225606"/>
                      <a:pt x="363988" y="226916"/>
                    </a:cubicBezTo>
                    <a:moveTo>
                      <a:pt x="359263" y="244781"/>
                    </a:moveTo>
                    <a:cubicBezTo>
                      <a:pt x="359577" y="243858"/>
                      <a:pt x="359854" y="242954"/>
                      <a:pt x="360131" y="242031"/>
                    </a:cubicBezTo>
                    <a:cubicBezTo>
                      <a:pt x="359854" y="242954"/>
                      <a:pt x="359577" y="243858"/>
                      <a:pt x="359263" y="244781"/>
                    </a:cubicBezTo>
                    <a:moveTo>
                      <a:pt x="353339" y="260690"/>
                    </a:moveTo>
                    <a:cubicBezTo>
                      <a:pt x="353615" y="260100"/>
                      <a:pt x="353893" y="259528"/>
                      <a:pt x="354133" y="258937"/>
                    </a:cubicBezTo>
                    <a:cubicBezTo>
                      <a:pt x="353893" y="259546"/>
                      <a:pt x="353578" y="260100"/>
                      <a:pt x="353339" y="260690"/>
                    </a:cubicBezTo>
                    <a:moveTo>
                      <a:pt x="345975" y="275086"/>
                    </a:moveTo>
                    <a:cubicBezTo>
                      <a:pt x="346289" y="274606"/>
                      <a:pt x="346565" y="274163"/>
                      <a:pt x="346842" y="273702"/>
                    </a:cubicBezTo>
                    <a:cubicBezTo>
                      <a:pt x="346565" y="274181"/>
                      <a:pt x="346289" y="274606"/>
                      <a:pt x="345975" y="275086"/>
                    </a:cubicBezTo>
                    <a:moveTo>
                      <a:pt x="337098" y="288023"/>
                    </a:moveTo>
                    <a:cubicBezTo>
                      <a:pt x="337540" y="287470"/>
                      <a:pt x="337965" y="286990"/>
                      <a:pt x="338408" y="286436"/>
                    </a:cubicBezTo>
                    <a:cubicBezTo>
                      <a:pt x="338021" y="286990"/>
                      <a:pt x="337540" y="287470"/>
                      <a:pt x="337098" y="288023"/>
                    </a:cubicBezTo>
                    <a:moveTo>
                      <a:pt x="328312" y="297842"/>
                    </a:moveTo>
                    <a:cubicBezTo>
                      <a:pt x="327833" y="298322"/>
                      <a:pt x="327316" y="298673"/>
                      <a:pt x="326799" y="299152"/>
                    </a:cubicBezTo>
                    <a:cubicBezTo>
                      <a:pt x="327445" y="298562"/>
                      <a:pt x="328109" y="298045"/>
                      <a:pt x="328700" y="297399"/>
                    </a:cubicBezTo>
                    <a:cubicBezTo>
                      <a:pt x="328590" y="297565"/>
                      <a:pt x="328442" y="297731"/>
                      <a:pt x="328312" y="297842"/>
                    </a:cubicBezTo>
                    <a:moveTo>
                      <a:pt x="316575" y="307476"/>
                    </a:moveTo>
                    <a:cubicBezTo>
                      <a:pt x="317128" y="307070"/>
                      <a:pt x="317682" y="306719"/>
                      <a:pt x="318291" y="306332"/>
                    </a:cubicBezTo>
                    <a:cubicBezTo>
                      <a:pt x="317700" y="306719"/>
                      <a:pt x="317147" y="307070"/>
                      <a:pt x="316575" y="307476"/>
                    </a:cubicBezTo>
                    <a:moveTo>
                      <a:pt x="294908" y="319085"/>
                    </a:moveTo>
                    <a:cubicBezTo>
                      <a:pt x="295147" y="319011"/>
                      <a:pt x="295387" y="318919"/>
                      <a:pt x="295627" y="318845"/>
                    </a:cubicBezTo>
                    <a:cubicBezTo>
                      <a:pt x="295387" y="318919"/>
                      <a:pt x="295147" y="319011"/>
                      <a:pt x="294908" y="319085"/>
                    </a:cubicBezTo>
                    <a:moveTo>
                      <a:pt x="305833" y="314028"/>
                    </a:moveTo>
                    <a:cubicBezTo>
                      <a:pt x="306276" y="313825"/>
                      <a:pt x="306756" y="313622"/>
                      <a:pt x="307181" y="313400"/>
                    </a:cubicBezTo>
                    <a:cubicBezTo>
                      <a:pt x="306756" y="313640"/>
                      <a:pt x="306276" y="313844"/>
                      <a:pt x="305833" y="314028"/>
                    </a:cubicBezTo>
                    <a:moveTo>
                      <a:pt x="222597" y="88570"/>
                    </a:moveTo>
                    <a:cubicBezTo>
                      <a:pt x="224314" y="88736"/>
                      <a:pt x="225975" y="88773"/>
                      <a:pt x="227653" y="89050"/>
                    </a:cubicBezTo>
                    <a:cubicBezTo>
                      <a:pt x="226048" y="88810"/>
                      <a:pt x="224295" y="88736"/>
                      <a:pt x="222597" y="88570"/>
                    </a:cubicBezTo>
                    <a:moveTo>
                      <a:pt x="233283" y="90397"/>
                    </a:moveTo>
                    <a:cubicBezTo>
                      <a:pt x="234722" y="90803"/>
                      <a:pt x="236180" y="91228"/>
                      <a:pt x="237583" y="91781"/>
                    </a:cubicBezTo>
                    <a:cubicBezTo>
                      <a:pt x="236236" y="91246"/>
                      <a:pt x="234759" y="90840"/>
                      <a:pt x="233283" y="90397"/>
                    </a:cubicBezTo>
                    <a:moveTo>
                      <a:pt x="242953" y="94384"/>
                    </a:moveTo>
                    <a:cubicBezTo>
                      <a:pt x="244061" y="95011"/>
                      <a:pt x="245187" y="95731"/>
                      <a:pt x="246257" y="96488"/>
                    </a:cubicBezTo>
                    <a:cubicBezTo>
                      <a:pt x="245187" y="95731"/>
                      <a:pt x="244098" y="95011"/>
                      <a:pt x="242953" y="94384"/>
                    </a:cubicBezTo>
                    <a:moveTo>
                      <a:pt x="251462" y="100862"/>
                    </a:moveTo>
                    <a:cubicBezTo>
                      <a:pt x="252218" y="101655"/>
                      <a:pt x="252975" y="102449"/>
                      <a:pt x="253695" y="103335"/>
                    </a:cubicBezTo>
                    <a:cubicBezTo>
                      <a:pt x="252975" y="102467"/>
                      <a:pt x="252255" y="101655"/>
                      <a:pt x="251462" y="100862"/>
                    </a:cubicBezTo>
                    <a:moveTo>
                      <a:pt x="258623" y="110219"/>
                    </a:moveTo>
                    <a:cubicBezTo>
                      <a:pt x="259102" y="111050"/>
                      <a:pt x="259546" y="111898"/>
                      <a:pt x="260007" y="112766"/>
                    </a:cubicBezTo>
                    <a:cubicBezTo>
                      <a:pt x="259583" y="111880"/>
                      <a:pt x="259102" y="111050"/>
                      <a:pt x="258623" y="110219"/>
                    </a:cubicBezTo>
                    <a:moveTo>
                      <a:pt x="264197" y="122824"/>
                    </a:moveTo>
                    <a:cubicBezTo>
                      <a:pt x="264436" y="123655"/>
                      <a:pt x="264750" y="124412"/>
                      <a:pt x="264990" y="125297"/>
                    </a:cubicBezTo>
                    <a:cubicBezTo>
                      <a:pt x="264750" y="124412"/>
                      <a:pt x="264436" y="123655"/>
                      <a:pt x="264197" y="122824"/>
                    </a:cubicBezTo>
                    <a:moveTo>
                      <a:pt x="268054" y="139730"/>
                    </a:moveTo>
                    <a:cubicBezTo>
                      <a:pt x="268128" y="140247"/>
                      <a:pt x="268257" y="140690"/>
                      <a:pt x="268330" y="141206"/>
                    </a:cubicBezTo>
                    <a:cubicBezTo>
                      <a:pt x="268257" y="140690"/>
                      <a:pt x="268128" y="140247"/>
                      <a:pt x="268054" y="139730"/>
                    </a:cubicBezTo>
                    <a:moveTo>
                      <a:pt x="229075" y="239411"/>
                    </a:moveTo>
                    <a:cubicBezTo>
                      <a:pt x="227838" y="239614"/>
                      <a:pt x="226454" y="239614"/>
                      <a:pt x="225144" y="239761"/>
                    </a:cubicBezTo>
                    <a:cubicBezTo>
                      <a:pt x="226454" y="239614"/>
                      <a:pt x="227875" y="239614"/>
                      <a:pt x="229075" y="239411"/>
                    </a:cubicBezTo>
                    <a:moveTo>
                      <a:pt x="239853" y="236273"/>
                    </a:moveTo>
                    <a:cubicBezTo>
                      <a:pt x="238174" y="236993"/>
                      <a:pt x="236346" y="237473"/>
                      <a:pt x="234611" y="237952"/>
                    </a:cubicBezTo>
                    <a:cubicBezTo>
                      <a:pt x="236346" y="237417"/>
                      <a:pt x="238211" y="236993"/>
                      <a:pt x="239853" y="236273"/>
                    </a:cubicBezTo>
                    <a:moveTo>
                      <a:pt x="248768" y="230939"/>
                    </a:moveTo>
                    <a:cubicBezTo>
                      <a:pt x="247420" y="232010"/>
                      <a:pt x="245944" y="232840"/>
                      <a:pt x="244467" y="233726"/>
                    </a:cubicBezTo>
                    <a:cubicBezTo>
                      <a:pt x="245944" y="232840"/>
                      <a:pt x="247457" y="232010"/>
                      <a:pt x="248768" y="230939"/>
                    </a:cubicBezTo>
                    <a:moveTo>
                      <a:pt x="265673" y="201059"/>
                    </a:moveTo>
                    <a:cubicBezTo>
                      <a:pt x="264843" y="204529"/>
                      <a:pt x="263716" y="207500"/>
                      <a:pt x="262646" y="210398"/>
                    </a:cubicBezTo>
                    <a:cubicBezTo>
                      <a:pt x="262166" y="211598"/>
                      <a:pt x="261816" y="212871"/>
                      <a:pt x="261299" y="214015"/>
                    </a:cubicBezTo>
                    <a:cubicBezTo>
                      <a:pt x="261409" y="213702"/>
                      <a:pt x="261613" y="213425"/>
                      <a:pt x="261779" y="213092"/>
                    </a:cubicBezTo>
                    <a:cubicBezTo>
                      <a:pt x="261539" y="213609"/>
                      <a:pt x="261299" y="214089"/>
                      <a:pt x="261059" y="214606"/>
                    </a:cubicBezTo>
                    <a:cubicBezTo>
                      <a:pt x="261133" y="214403"/>
                      <a:pt x="261170" y="214200"/>
                      <a:pt x="261299" y="214015"/>
                    </a:cubicBezTo>
                    <a:cubicBezTo>
                      <a:pt x="261022" y="214569"/>
                      <a:pt x="260745" y="215086"/>
                      <a:pt x="260469" y="215639"/>
                    </a:cubicBezTo>
                    <a:cubicBezTo>
                      <a:pt x="260118" y="216433"/>
                      <a:pt x="259638" y="217023"/>
                      <a:pt x="259232" y="217743"/>
                    </a:cubicBezTo>
                    <a:cubicBezTo>
                      <a:pt x="257792" y="220327"/>
                      <a:pt x="256297" y="222874"/>
                      <a:pt x="254451" y="225070"/>
                    </a:cubicBezTo>
                    <a:cubicBezTo>
                      <a:pt x="254969" y="224480"/>
                      <a:pt x="255522" y="223963"/>
                      <a:pt x="256002" y="223280"/>
                    </a:cubicBezTo>
                    <a:cubicBezTo>
                      <a:pt x="255172" y="224480"/>
                      <a:pt x="254212" y="225384"/>
                      <a:pt x="253252" y="226417"/>
                    </a:cubicBezTo>
                    <a:cubicBezTo>
                      <a:pt x="253455" y="226214"/>
                      <a:pt x="253603" y="226011"/>
                      <a:pt x="253769" y="225827"/>
                    </a:cubicBezTo>
                    <a:cubicBezTo>
                      <a:pt x="248675" y="231641"/>
                      <a:pt x="241957" y="236015"/>
                      <a:pt x="233080" y="238322"/>
                    </a:cubicBezTo>
                    <a:cubicBezTo>
                      <a:pt x="232969" y="238359"/>
                      <a:pt x="232877" y="238396"/>
                      <a:pt x="232766" y="238396"/>
                    </a:cubicBezTo>
                    <a:cubicBezTo>
                      <a:pt x="228226" y="239540"/>
                      <a:pt x="223187" y="240186"/>
                      <a:pt x="217540" y="240186"/>
                    </a:cubicBezTo>
                    <a:lnTo>
                      <a:pt x="100363" y="240186"/>
                    </a:lnTo>
                    <a:lnTo>
                      <a:pt x="100363" y="88312"/>
                    </a:lnTo>
                    <a:lnTo>
                      <a:pt x="217540" y="88312"/>
                    </a:lnTo>
                    <a:cubicBezTo>
                      <a:pt x="221674" y="88312"/>
                      <a:pt x="225531" y="88718"/>
                      <a:pt x="229185" y="89382"/>
                    </a:cubicBezTo>
                    <a:cubicBezTo>
                      <a:pt x="229592" y="89456"/>
                      <a:pt x="229979" y="89622"/>
                      <a:pt x="230385" y="89696"/>
                    </a:cubicBezTo>
                    <a:cubicBezTo>
                      <a:pt x="233486" y="90379"/>
                      <a:pt x="236383" y="91283"/>
                      <a:pt x="239096" y="92483"/>
                    </a:cubicBezTo>
                    <a:cubicBezTo>
                      <a:pt x="239817" y="92797"/>
                      <a:pt x="240444" y="93166"/>
                      <a:pt x="241164" y="93479"/>
                    </a:cubicBezTo>
                    <a:cubicBezTo>
                      <a:pt x="243471" y="94624"/>
                      <a:pt x="245611" y="96063"/>
                      <a:pt x="247641" y="97614"/>
                    </a:cubicBezTo>
                    <a:cubicBezTo>
                      <a:pt x="248472" y="98241"/>
                      <a:pt x="249265" y="98924"/>
                      <a:pt x="250059" y="99681"/>
                    </a:cubicBezTo>
                    <a:cubicBezTo>
                      <a:pt x="251776" y="101231"/>
                      <a:pt x="253363" y="102984"/>
                      <a:pt x="254839" y="104885"/>
                    </a:cubicBezTo>
                    <a:cubicBezTo>
                      <a:pt x="255707" y="105992"/>
                      <a:pt x="256556" y="107192"/>
                      <a:pt x="257387" y="108466"/>
                    </a:cubicBezTo>
                    <a:cubicBezTo>
                      <a:pt x="258623" y="110367"/>
                      <a:pt x="259767" y="112452"/>
                      <a:pt x="260800" y="114630"/>
                    </a:cubicBezTo>
                    <a:cubicBezTo>
                      <a:pt x="261594" y="116309"/>
                      <a:pt x="262314" y="118100"/>
                      <a:pt x="262997" y="119964"/>
                    </a:cubicBezTo>
                    <a:cubicBezTo>
                      <a:pt x="263920" y="122345"/>
                      <a:pt x="264750" y="124781"/>
                      <a:pt x="265414" y="127401"/>
                    </a:cubicBezTo>
                    <a:cubicBezTo>
                      <a:pt x="266005" y="129505"/>
                      <a:pt x="266448" y="131905"/>
                      <a:pt x="266891" y="134212"/>
                    </a:cubicBezTo>
                    <a:cubicBezTo>
                      <a:pt x="267482" y="137201"/>
                      <a:pt x="268091" y="140136"/>
                      <a:pt x="268478" y="143440"/>
                    </a:cubicBezTo>
                    <a:cubicBezTo>
                      <a:pt x="268718" y="145636"/>
                      <a:pt x="268792" y="148257"/>
                      <a:pt x="268959" y="150637"/>
                    </a:cubicBezTo>
                    <a:cubicBezTo>
                      <a:pt x="269198" y="154181"/>
                      <a:pt x="269512" y="157558"/>
                      <a:pt x="269549" y="161416"/>
                    </a:cubicBezTo>
                    <a:cubicBezTo>
                      <a:pt x="269549" y="163483"/>
                      <a:pt x="269475" y="165513"/>
                      <a:pt x="269438" y="167580"/>
                    </a:cubicBezTo>
                    <a:cubicBezTo>
                      <a:pt x="269327" y="171677"/>
                      <a:pt x="269198" y="175738"/>
                      <a:pt x="268885" y="179429"/>
                    </a:cubicBezTo>
                    <a:cubicBezTo>
                      <a:pt x="268774" y="181385"/>
                      <a:pt x="268571" y="183286"/>
                      <a:pt x="268367" y="185205"/>
                    </a:cubicBezTo>
                    <a:cubicBezTo>
                      <a:pt x="267851" y="189746"/>
                      <a:pt x="267168" y="193954"/>
                      <a:pt x="266337" y="197848"/>
                    </a:cubicBezTo>
                    <a:cubicBezTo>
                      <a:pt x="266134" y="198844"/>
                      <a:pt x="265986" y="199841"/>
                      <a:pt x="265747" y="200838"/>
                    </a:cubicBezTo>
                    <a:cubicBezTo>
                      <a:pt x="265821" y="200487"/>
                      <a:pt x="265950" y="200155"/>
                      <a:pt x="266023" y="199804"/>
                    </a:cubicBezTo>
                    <a:cubicBezTo>
                      <a:pt x="265950" y="200210"/>
                      <a:pt x="265821" y="200524"/>
                      <a:pt x="265747" y="200911"/>
                    </a:cubicBezTo>
                    <a:lnTo>
                      <a:pt x="265747" y="200838"/>
                    </a:lnTo>
                    <a:cubicBezTo>
                      <a:pt x="265710" y="200948"/>
                      <a:pt x="265710" y="200985"/>
                      <a:pt x="265673" y="201059"/>
                    </a:cubicBezTo>
                    <a:moveTo>
                      <a:pt x="100344" y="314397"/>
                    </a:moveTo>
                    <a:cubicBezTo>
                      <a:pt x="106066" y="316114"/>
                      <a:pt x="197608" y="327169"/>
                      <a:pt x="225365" y="328553"/>
                    </a:cubicBezTo>
                    <a:cubicBezTo>
                      <a:pt x="229057" y="328663"/>
                      <a:pt x="232877" y="328793"/>
                      <a:pt x="236789" y="328793"/>
                    </a:cubicBezTo>
                    <a:cubicBezTo>
                      <a:pt x="259970" y="328793"/>
                      <a:pt x="286122" y="325729"/>
                      <a:pt x="309192" y="312404"/>
                    </a:cubicBezTo>
                    <a:cubicBezTo>
                      <a:pt x="309469" y="312238"/>
                      <a:pt x="309709" y="312053"/>
                      <a:pt x="309986" y="311887"/>
                    </a:cubicBezTo>
                    <a:cubicBezTo>
                      <a:pt x="313400" y="309857"/>
                      <a:pt x="316740" y="307624"/>
                      <a:pt x="320007" y="305132"/>
                    </a:cubicBezTo>
                    <a:cubicBezTo>
                      <a:pt x="320653" y="304652"/>
                      <a:pt x="321207" y="304136"/>
                      <a:pt x="321798" y="303619"/>
                    </a:cubicBezTo>
                    <a:cubicBezTo>
                      <a:pt x="324068" y="301829"/>
                      <a:pt x="326338" y="300112"/>
                      <a:pt x="328479" y="298045"/>
                    </a:cubicBezTo>
                    <a:cubicBezTo>
                      <a:pt x="329106" y="297418"/>
                      <a:pt x="329623" y="296661"/>
                      <a:pt x="330232" y="296052"/>
                    </a:cubicBezTo>
                    <a:cubicBezTo>
                      <a:pt x="331100" y="295184"/>
                      <a:pt x="331912" y="294188"/>
                      <a:pt x="332742" y="293265"/>
                    </a:cubicBezTo>
                    <a:cubicBezTo>
                      <a:pt x="335215" y="290552"/>
                      <a:pt x="337596" y="287784"/>
                      <a:pt x="339829" y="284757"/>
                    </a:cubicBezTo>
                    <a:cubicBezTo>
                      <a:pt x="340659" y="283649"/>
                      <a:pt x="341416" y="282413"/>
                      <a:pt x="342210" y="281213"/>
                    </a:cubicBezTo>
                    <a:cubicBezTo>
                      <a:pt x="344277" y="278150"/>
                      <a:pt x="346344" y="274975"/>
                      <a:pt x="348171" y="271542"/>
                    </a:cubicBezTo>
                    <a:cubicBezTo>
                      <a:pt x="349038" y="270029"/>
                      <a:pt x="349795" y="268313"/>
                      <a:pt x="350644" y="266688"/>
                    </a:cubicBezTo>
                    <a:cubicBezTo>
                      <a:pt x="352324" y="263274"/>
                      <a:pt x="353948" y="259804"/>
                      <a:pt x="355424" y="256113"/>
                    </a:cubicBezTo>
                    <a:cubicBezTo>
                      <a:pt x="356181" y="254212"/>
                      <a:pt x="356864" y="252182"/>
                      <a:pt x="357565" y="250152"/>
                    </a:cubicBezTo>
                    <a:cubicBezTo>
                      <a:pt x="358949" y="246295"/>
                      <a:pt x="360223" y="242271"/>
                      <a:pt x="361385" y="238137"/>
                    </a:cubicBezTo>
                    <a:cubicBezTo>
                      <a:pt x="361976" y="236033"/>
                      <a:pt x="362493" y="233874"/>
                      <a:pt x="363047" y="231733"/>
                    </a:cubicBezTo>
                    <a:cubicBezTo>
                      <a:pt x="364209" y="226953"/>
                      <a:pt x="365187" y="221988"/>
                      <a:pt x="366110" y="216894"/>
                    </a:cubicBezTo>
                    <a:cubicBezTo>
                      <a:pt x="366425" y="214993"/>
                      <a:pt x="366738" y="213074"/>
                      <a:pt x="367070" y="211118"/>
                    </a:cubicBezTo>
                    <a:cubicBezTo>
                      <a:pt x="368066" y="204510"/>
                      <a:pt x="368860" y="197589"/>
                      <a:pt x="369414" y="190428"/>
                    </a:cubicBezTo>
                    <a:cubicBezTo>
                      <a:pt x="369451" y="189672"/>
                      <a:pt x="369580" y="188952"/>
                      <a:pt x="369617" y="188158"/>
                    </a:cubicBezTo>
                    <a:cubicBezTo>
                      <a:pt x="370245" y="179373"/>
                      <a:pt x="370650" y="170330"/>
                      <a:pt x="370650" y="160751"/>
                    </a:cubicBezTo>
                    <a:cubicBezTo>
                      <a:pt x="370650" y="144049"/>
                      <a:pt x="369414" y="128730"/>
                      <a:pt x="367144" y="114574"/>
                    </a:cubicBezTo>
                    <a:cubicBezTo>
                      <a:pt x="366867" y="112858"/>
                      <a:pt x="366461" y="111271"/>
                      <a:pt x="366147" y="109610"/>
                    </a:cubicBezTo>
                    <a:cubicBezTo>
                      <a:pt x="365280" y="104793"/>
                      <a:pt x="364320" y="100031"/>
                      <a:pt x="363121" y="95565"/>
                    </a:cubicBezTo>
                    <a:cubicBezTo>
                      <a:pt x="362530" y="93147"/>
                      <a:pt x="361774" y="90914"/>
                      <a:pt x="361054" y="88644"/>
                    </a:cubicBezTo>
                    <a:cubicBezTo>
                      <a:pt x="359983" y="85137"/>
                      <a:pt x="358949" y="81649"/>
                      <a:pt x="357713" y="78345"/>
                    </a:cubicBezTo>
                    <a:cubicBezTo>
                      <a:pt x="356753" y="75872"/>
                      <a:pt x="355720" y="73658"/>
                      <a:pt x="354686" y="71351"/>
                    </a:cubicBezTo>
                    <a:cubicBezTo>
                      <a:pt x="353449" y="68490"/>
                      <a:pt x="352213" y="65574"/>
                      <a:pt x="350792" y="62916"/>
                    </a:cubicBezTo>
                    <a:cubicBezTo>
                      <a:pt x="349684" y="60775"/>
                      <a:pt x="348448" y="58819"/>
                      <a:pt x="347249" y="56826"/>
                    </a:cubicBezTo>
                    <a:cubicBezTo>
                      <a:pt x="345698" y="54242"/>
                      <a:pt x="344185" y="51621"/>
                      <a:pt x="342468" y="49185"/>
                    </a:cubicBezTo>
                    <a:cubicBezTo>
                      <a:pt x="341361" y="47635"/>
                      <a:pt x="340125" y="46250"/>
                      <a:pt x="338961" y="44774"/>
                    </a:cubicBezTo>
                    <a:cubicBezTo>
                      <a:pt x="336931" y="42227"/>
                      <a:pt x="334975" y="39680"/>
                      <a:pt x="332834" y="37373"/>
                    </a:cubicBezTo>
                    <a:cubicBezTo>
                      <a:pt x="332354" y="36856"/>
                      <a:pt x="331801" y="36451"/>
                      <a:pt x="331321" y="35934"/>
                    </a:cubicBezTo>
                    <a:cubicBezTo>
                      <a:pt x="328534" y="33110"/>
                      <a:pt x="325748" y="30323"/>
                      <a:pt x="322684" y="27850"/>
                    </a:cubicBezTo>
                    <a:cubicBezTo>
                      <a:pt x="322093" y="27370"/>
                      <a:pt x="321336" y="27056"/>
                      <a:pt x="320727" y="26577"/>
                    </a:cubicBezTo>
                    <a:cubicBezTo>
                      <a:pt x="316076" y="22996"/>
                      <a:pt x="311222" y="19969"/>
                      <a:pt x="306239" y="17275"/>
                    </a:cubicBezTo>
                    <a:cubicBezTo>
                      <a:pt x="304763" y="16481"/>
                      <a:pt x="303342" y="15651"/>
                      <a:pt x="301792" y="14894"/>
                    </a:cubicBezTo>
                    <a:cubicBezTo>
                      <a:pt x="295830" y="11996"/>
                      <a:pt x="289666" y="9689"/>
                      <a:pt x="283373" y="7770"/>
                    </a:cubicBezTo>
                    <a:cubicBezTo>
                      <a:pt x="281896" y="7327"/>
                      <a:pt x="280512" y="6903"/>
                      <a:pt x="279035" y="6497"/>
                    </a:cubicBezTo>
                    <a:cubicBezTo>
                      <a:pt x="271911" y="4540"/>
                      <a:pt x="264713" y="3156"/>
                      <a:pt x="257479" y="2196"/>
                    </a:cubicBezTo>
                    <a:cubicBezTo>
                      <a:pt x="255965" y="1993"/>
                      <a:pt x="254488" y="1753"/>
                      <a:pt x="252975" y="1606"/>
                    </a:cubicBezTo>
                    <a:cubicBezTo>
                      <a:pt x="244615" y="683"/>
                      <a:pt x="236310" y="258"/>
                      <a:pt x="228152" y="166"/>
                    </a:cubicBezTo>
                    <a:cubicBezTo>
                      <a:pt x="227155" y="166"/>
                      <a:pt x="226325" y="0"/>
                      <a:pt x="225328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3" y="520365"/>
                    </a:lnTo>
                    <a:lnTo>
                      <a:pt x="100363" y="31439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9" name="Freeform: Shape 151">
                <a:extLst>
                  <a:ext uri="{FF2B5EF4-FFF2-40B4-BE49-F238E27FC236}">
                    <a16:creationId xmlns:a16="http://schemas.microsoft.com/office/drawing/2014/main" id="{A2787D14-8F74-CCC4-5187-3C5BD0AC1D29}"/>
                  </a:ext>
                </a:extLst>
              </p:cNvPr>
              <p:cNvSpPr/>
              <p:nvPr/>
            </p:nvSpPr>
            <p:spPr>
              <a:xfrm>
                <a:off x="9283803" y="4219855"/>
                <a:ext cx="344221" cy="522764"/>
              </a:xfrm>
              <a:custGeom>
                <a:avLst/>
                <a:gdLst>
                  <a:gd name="connsiteX0" fmla="*/ 2141 w 344221"/>
                  <a:gd name="connsiteY0" fmla="*/ 83144 h 522764"/>
                  <a:gd name="connsiteX1" fmla="*/ 1901 w 344221"/>
                  <a:gd name="connsiteY1" fmla="*/ 84731 h 522764"/>
                  <a:gd name="connsiteX2" fmla="*/ 2141 w 344221"/>
                  <a:gd name="connsiteY2" fmla="*/ 83144 h 522764"/>
                  <a:gd name="connsiteX3" fmla="*/ 28163 w 344221"/>
                  <a:gd name="connsiteY3" fmla="*/ 28810 h 522764"/>
                  <a:gd name="connsiteX4" fmla="*/ 28274 w 344221"/>
                  <a:gd name="connsiteY4" fmla="*/ 28699 h 522764"/>
                  <a:gd name="connsiteX5" fmla="*/ 28034 w 344221"/>
                  <a:gd name="connsiteY5" fmla="*/ 28976 h 522764"/>
                  <a:gd name="connsiteX6" fmla="*/ 28163 w 344221"/>
                  <a:gd name="connsiteY6" fmla="*/ 28810 h 522764"/>
                  <a:gd name="connsiteX7" fmla="*/ 101268 w 344221"/>
                  <a:gd name="connsiteY7" fmla="*/ 404038 h 522764"/>
                  <a:gd name="connsiteX8" fmla="*/ 101379 w 344221"/>
                  <a:gd name="connsiteY8" fmla="*/ 404388 h 522764"/>
                  <a:gd name="connsiteX9" fmla="*/ 101268 w 344221"/>
                  <a:gd name="connsiteY9" fmla="*/ 404038 h 522764"/>
                  <a:gd name="connsiteX10" fmla="*/ 105162 w 344221"/>
                  <a:gd name="connsiteY10" fmla="*/ 414742 h 522764"/>
                  <a:gd name="connsiteX11" fmla="*/ 104128 w 344221"/>
                  <a:gd name="connsiteY11" fmla="*/ 413026 h 522764"/>
                  <a:gd name="connsiteX12" fmla="*/ 105162 w 344221"/>
                  <a:gd name="connsiteY12" fmla="*/ 414742 h 522764"/>
                  <a:gd name="connsiteX13" fmla="*/ 110292 w 344221"/>
                  <a:gd name="connsiteY13" fmla="*/ 421054 h 522764"/>
                  <a:gd name="connsiteX14" fmla="*/ 108613 w 344221"/>
                  <a:gd name="connsiteY14" fmla="*/ 419744 h 522764"/>
                  <a:gd name="connsiteX15" fmla="*/ 110292 w 344221"/>
                  <a:gd name="connsiteY15" fmla="*/ 421054 h 522764"/>
                  <a:gd name="connsiteX16" fmla="*/ 27998 w 344221"/>
                  <a:gd name="connsiteY16" fmla="*/ 495450 h 522764"/>
                  <a:gd name="connsiteX17" fmla="*/ 27887 w 344221"/>
                  <a:gd name="connsiteY17" fmla="*/ 495376 h 522764"/>
                  <a:gd name="connsiteX18" fmla="*/ 29364 w 344221"/>
                  <a:gd name="connsiteY18" fmla="*/ 496687 h 522764"/>
                  <a:gd name="connsiteX19" fmla="*/ 27998 w 344221"/>
                  <a:gd name="connsiteY19" fmla="*/ 495450 h 522764"/>
                  <a:gd name="connsiteX20" fmla="*/ 15559 w 344221"/>
                  <a:gd name="connsiteY20" fmla="*/ 479965 h 522764"/>
                  <a:gd name="connsiteX21" fmla="*/ 16315 w 344221"/>
                  <a:gd name="connsiteY21" fmla="*/ 481202 h 522764"/>
                  <a:gd name="connsiteX22" fmla="*/ 15559 w 344221"/>
                  <a:gd name="connsiteY22" fmla="*/ 479965 h 522764"/>
                  <a:gd name="connsiteX23" fmla="*/ 1864 w 344221"/>
                  <a:gd name="connsiteY23" fmla="*/ 440783 h 522764"/>
                  <a:gd name="connsiteX24" fmla="*/ 2215 w 344221"/>
                  <a:gd name="connsiteY24" fmla="*/ 442924 h 522764"/>
                  <a:gd name="connsiteX25" fmla="*/ 1864 w 344221"/>
                  <a:gd name="connsiteY25" fmla="*/ 440783 h 522764"/>
                  <a:gd name="connsiteX26" fmla="*/ 1476 w 344221"/>
                  <a:gd name="connsiteY26" fmla="*/ 438236 h 522764"/>
                  <a:gd name="connsiteX27" fmla="*/ 2676 w 344221"/>
                  <a:gd name="connsiteY27" fmla="*/ 445600 h 522764"/>
                  <a:gd name="connsiteX28" fmla="*/ 6220 w 344221"/>
                  <a:gd name="connsiteY28" fmla="*/ 459719 h 522764"/>
                  <a:gd name="connsiteX29" fmla="*/ 7567 w 344221"/>
                  <a:gd name="connsiteY29" fmla="*/ 464093 h 522764"/>
                  <a:gd name="connsiteX30" fmla="*/ 14451 w 344221"/>
                  <a:gd name="connsiteY30" fmla="*/ 478212 h 522764"/>
                  <a:gd name="connsiteX31" fmla="*/ 17238 w 344221"/>
                  <a:gd name="connsiteY31" fmla="*/ 482715 h 522764"/>
                  <a:gd name="connsiteX32" fmla="*/ 26872 w 344221"/>
                  <a:gd name="connsiteY32" fmla="*/ 494416 h 522764"/>
                  <a:gd name="connsiteX33" fmla="*/ 27869 w 344221"/>
                  <a:gd name="connsiteY33" fmla="*/ 495616 h 522764"/>
                  <a:gd name="connsiteX34" fmla="*/ 32925 w 344221"/>
                  <a:gd name="connsiteY34" fmla="*/ 499787 h 522764"/>
                  <a:gd name="connsiteX35" fmla="*/ 34827 w 344221"/>
                  <a:gd name="connsiteY35" fmla="*/ 501374 h 522764"/>
                  <a:gd name="connsiteX36" fmla="*/ 41581 w 344221"/>
                  <a:gd name="connsiteY36" fmla="*/ 505951 h 522764"/>
                  <a:gd name="connsiteX37" fmla="*/ 44092 w 344221"/>
                  <a:gd name="connsiteY37" fmla="*/ 507465 h 522764"/>
                  <a:gd name="connsiteX38" fmla="*/ 50939 w 344221"/>
                  <a:gd name="connsiteY38" fmla="*/ 511008 h 522764"/>
                  <a:gd name="connsiteX39" fmla="*/ 53929 w 344221"/>
                  <a:gd name="connsiteY39" fmla="*/ 512356 h 522764"/>
                  <a:gd name="connsiteX40" fmla="*/ 60850 w 344221"/>
                  <a:gd name="connsiteY40" fmla="*/ 515069 h 522764"/>
                  <a:gd name="connsiteX41" fmla="*/ 64079 w 344221"/>
                  <a:gd name="connsiteY41" fmla="*/ 516139 h 522764"/>
                  <a:gd name="connsiteX42" fmla="*/ 71314 w 344221"/>
                  <a:gd name="connsiteY42" fmla="*/ 518169 h 522764"/>
                  <a:gd name="connsiteX43" fmla="*/ 74100 w 344221"/>
                  <a:gd name="connsiteY43" fmla="*/ 518797 h 522764"/>
                  <a:gd name="connsiteX44" fmla="*/ 82055 w 344221"/>
                  <a:gd name="connsiteY44" fmla="*/ 520421 h 522764"/>
                  <a:gd name="connsiteX45" fmla="*/ 83439 w 344221"/>
                  <a:gd name="connsiteY45" fmla="*/ 520624 h 522764"/>
                  <a:gd name="connsiteX46" fmla="*/ 111123 w 344221"/>
                  <a:gd name="connsiteY46" fmla="*/ 522765 h 522764"/>
                  <a:gd name="connsiteX47" fmla="*/ 120997 w 344221"/>
                  <a:gd name="connsiteY47" fmla="*/ 522525 h 522764"/>
                  <a:gd name="connsiteX48" fmla="*/ 344112 w 344221"/>
                  <a:gd name="connsiteY48" fmla="*/ 510473 h 522764"/>
                  <a:gd name="connsiteX49" fmla="*/ 344221 w 344221"/>
                  <a:gd name="connsiteY49" fmla="*/ 510436 h 522764"/>
                  <a:gd name="connsiteX50" fmla="*/ 344221 w 344221"/>
                  <a:gd name="connsiteY50" fmla="*/ 428529 h 522764"/>
                  <a:gd name="connsiteX51" fmla="*/ 143458 w 344221"/>
                  <a:gd name="connsiteY51" fmla="*/ 428529 h 522764"/>
                  <a:gd name="connsiteX52" fmla="*/ 142351 w 344221"/>
                  <a:gd name="connsiteY52" fmla="*/ 428529 h 522764"/>
                  <a:gd name="connsiteX53" fmla="*/ 114261 w 344221"/>
                  <a:gd name="connsiteY53" fmla="*/ 423952 h 522764"/>
                  <a:gd name="connsiteX54" fmla="*/ 108207 w 344221"/>
                  <a:gd name="connsiteY54" fmla="*/ 419061 h 522764"/>
                  <a:gd name="connsiteX55" fmla="*/ 107765 w 344221"/>
                  <a:gd name="connsiteY55" fmla="*/ 418470 h 522764"/>
                  <a:gd name="connsiteX56" fmla="*/ 103870 w 344221"/>
                  <a:gd name="connsiteY56" fmla="*/ 412140 h 522764"/>
                  <a:gd name="connsiteX57" fmla="*/ 103519 w 344221"/>
                  <a:gd name="connsiteY57" fmla="*/ 411032 h 522764"/>
                  <a:gd name="connsiteX58" fmla="*/ 100382 w 344221"/>
                  <a:gd name="connsiteY58" fmla="*/ 391654 h 522764"/>
                  <a:gd name="connsiteX59" fmla="*/ 100382 w 344221"/>
                  <a:gd name="connsiteY59" fmla="*/ 310780 h 522764"/>
                  <a:gd name="connsiteX60" fmla="*/ 311924 w 344221"/>
                  <a:gd name="connsiteY60" fmla="*/ 304376 h 522764"/>
                  <a:gd name="connsiteX61" fmla="*/ 312034 w 344221"/>
                  <a:gd name="connsiteY61" fmla="*/ 304376 h 522764"/>
                  <a:gd name="connsiteX62" fmla="*/ 312034 w 344221"/>
                  <a:gd name="connsiteY62" fmla="*/ 221711 h 522764"/>
                  <a:gd name="connsiteX63" fmla="*/ 100382 w 344221"/>
                  <a:gd name="connsiteY63" fmla="*/ 214624 h 522764"/>
                  <a:gd name="connsiteX64" fmla="*/ 100382 w 344221"/>
                  <a:gd name="connsiteY64" fmla="*/ 133713 h 522764"/>
                  <a:gd name="connsiteX65" fmla="*/ 137423 w 344221"/>
                  <a:gd name="connsiteY65" fmla="*/ 94015 h 522764"/>
                  <a:gd name="connsiteX66" fmla="*/ 344221 w 344221"/>
                  <a:gd name="connsiteY66" fmla="*/ 94015 h 522764"/>
                  <a:gd name="connsiteX67" fmla="*/ 344221 w 344221"/>
                  <a:gd name="connsiteY67" fmla="*/ 11406 h 522764"/>
                  <a:gd name="connsiteX68" fmla="*/ 344112 w 344221"/>
                  <a:gd name="connsiteY68" fmla="*/ 11406 h 522764"/>
                  <a:gd name="connsiteX69" fmla="*/ 113800 w 344221"/>
                  <a:gd name="connsiteY69" fmla="*/ 37 h 522764"/>
                  <a:gd name="connsiteX70" fmla="*/ 111142 w 344221"/>
                  <a:gd name="connsiteY70" fmla="*/ 0 h 522764"/>
                  <a:gd name="connsiteX71" fmla="*/ 75263 w 344221"/>
                  <a:gd name="connsiteY71" fmla="*/ 4023 h 522764"/>
                  <a:gd name="connsiteX72" fmla="*/ 65629 w 344221"/>
                  <a:gd name="connsiteY72" fmla="*/ 6681 h 522764"/>
                  <a:gd name="connsiteX73" fmla="*/ 65556 w 344221"/>
                  <a:gd name="connsiteY73" fmla="*/ 6718 h 522764"/>
                  <a:gd name="connsiteX74" fmla="*/ 32187 w 344221"/>
                  <a:gd name="connsiteY74" fmla="*/ 25100 h 522764"/>
                  <a:gd name="connsiteX75" fmla="*/ 30046 w 344221"/>
                  <a:gd name="connsiteY75" fmla="*/ 26927 h 522764"/>
                  <a:gd name="connsiteX76" fmla="*/ 28053 w 344221"/>
                  <a:gd name="connsiteY76" fmla="*/ 28644 h 522764"/>
                  <a:gd name="connsiteX77" fmla="*/ 26337 w 344221"/>
                  <a:gd name="connsiteY77" fmla="*/ 30784 h 522764"/>
                  <a:gd name="connsiteX78" fmla="*/ 16463 w 344221"/>
                  <a:gd name="connsiteY78" fmla="*/ 43113 h 522764"/>
                  <a:gd name="connsiteX79" fmla="*/ 14562 w 344221"/>
                  <a:gd name="connsiteY79" fmla="*/ 46620 h 522764"/>
                  <a:gd name="connsiteX80" fmla="*/ 8471 w 344221"/>
                  <a:gd name="connsiteY80" fmla="*/ 59391 h 522764"/>
                  <a:gd name="connsiteX81" fmla="*/ 6644 w 344221"/>
                  <a:gd name="connsiteY81" fmla="*/ 63931 h 522764"/>
                  <a:gd name="connsiteX82" fmla="*/ 2510 w 344221"/>
                  <a:gd name="connsiteY82" fmla="*/ 80800 h 522764"/>
                  <a:gd name="connsiteX83" fmla="*/ 1513 w 344221"/>
                  <a:gd name="connsiteY83" fmla="*/ 87758 h 522764"/>
                  <a:gd name="connsiteX84" fmla="*/ 314 w 344221"/>
                  <a:gd name="connsiteY84" fmla="*/ 104018 h 522764"/>
                  <a:gd name="connsiteX85" fmla="*/ 0 w 344221"/>
                  <a:gd name="connsiteY85" fmla="*/ 108152 h 522764"/>
                  <a:gd name="connsiteX86" fmla="*/ 0 w 344221"/>
                  <a:gd name="connsiteY86" fmla="*/ 417935 h 522764"/>
                  <a:gd name="connsiteX87" fmla="*/ 351 w 344221"/>
                  <a:gd name="connsiteY87" fmla="*/ 422623 h 522764"/>
                  <a:gd name="connsiteX88" fmla="*/ 1476 w 344221"/>
                  <a:gd name="connsiteY88" fmla="*/ 438236 h 52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44221" h="522764">
                    <a:moveTo>
                      <a:pt x="2141" y="83144"/>
                    </a:moveTo>
                    <a:cubicBezTo>
                      <a:pt x="2067" y="83661"/>
                      <a:pt x="1974" y="84215"/>
                      <a:pt x="1901" y="84731"/>
                    </a:cubicBezTo>
                    <a:cubicBezTo>
                      <a:pt x="1993" y="84178"/>
                      <a:pt x="2067" y="83661"/>
                      <a:pt x="2141" y="83144"/>
                    </a:cubicBezTo>
                    <a:moveTo>
                      <a:pt x="28163" y="28810"/>
                    </a:moveTo>
                    <a:cubicBezTo>
                      <a:pt x="28200" y="28773"/>
                      <a:pt x="28237" y="28736"/>
                      <a:pt x="28274" y="28699"/>
                    </a:cubicBezTo>
                    <a:cubicBezTo>
                      <a:pt x="28200" y="28810"/>
                      <a:pt x="28108" y="28902"/>
                      <a:pt x="28034" y="28976"/>
                    </a:cubicBezTo>
                    <a:cubicBezTo>
                      <a:pt x="28090" y="28939"/>
                      <a:pt x="28127" y="28847"/>
                      <a:pt x="28163" y="28810"/>
                    </a:cubicBezTo>
                    <a:moveTo>
                      <a:pt x="101268" y="404038"/>
                    </a:moveTo>
                    <a:cubicBezTo>
                      <a:pt x="101305" y="404148"/>
                      <a:pt x="101342" y="404278"/>
                      <a:pt x="101379" y="404388"/>
                    </a:cubicBezTo>
                    <a:cubicBezTo>
                      <a:pt x="101360" y="404278"/>
                      <a:pt x="101305" y="404148"/>
                      <a:pt x="101268" y="404038"/>
                    </a:cubicBezTo>
                    <a:moveTo>
                      <a:pt x="105162" y="414742"/>
                    </a:moveTo>
                    <a:cubicBezTo>
                      <a:pt x="104848" y="414152"/>
                      <a:pt x="104405" y="413672"/>
                      <a:pt x="104128" y="413026"/>
                    </a:cubicBezTo>
                    <a:cubicBezTo>
                      <a:pt x="104424" y="413653"/>
                      <a:pt x="104848" y="414133"/>
                      <a:pt x="105162" y="414742"/>
                    </a:cubicBezTo>
                    <a:moveTo>
                      <a:pt x="110292" y="421054"/>
                    </a:moveTo>
                    <a:cubicBezTo>
                      <a:pt x="109776" y="420574"/>
                      <a:pt x="109149" y="420260"/>
                      <a:pt x="108613" y="419744"/>
                    </a:cubicBezTo>
                    <a:cubicBezTo>
                      <a:pt x="109149" y="420223"/>
                      <a:pt x="109776" y="420574"/>
                      <a:pt x="110292" y="421054"/>
                    </a:cubicBezTo>
                    <a:moveTo>
                      <a:pt x="27998" y="495450"/>
                    </a:moveTo>
                    <a:cubicBezTo>
                      <a:pt x="27961" y="495450"/>
                      <a:pt x="27924" y="495413"/>
                      <a:pt x="27887" y="495376"/>
                    </a:cubicBezTo>
                    <a:cubicBezTo>
                      <a:pt x="28367" y="495819"/>
                      <a:pt x="28883" y="496244"/>
                      <a:pt x="29364" y="496687"/>
                    </a:cubicBezTo>
                    <a:cubicBezTo>
                      <a:pt x="28920" y="496281"/>
                      <a:pt x="28404" y="495838"/>
                      <a:pt x="27998" y="495450"/>
                    </a:cubicBezTo>
                    <a:moveTo>
                      <a:pt x="15559" y="479965"/>
                    </a:moveTo>
                    <a:cubicBezTo>
                      <a:pt x="15798" y="480408"/>
                      <a:pt x="16038" y="480796"/>
                      <a:pt x="16315" y="481202"/>
                    </a:cubicBezTo>
                    <a:cubicBezTo>
                      <a:pt x="16038" y="480796"/>
                      <a:pt x="15798" y="480408"/>
                      <a:pt x="15559" y="479965"/>
                    </a:cubicBezTo>
                    <a:moveTo>
                      <a:pt x="1864" y="440783"/>
                    </a:moveTo>
                    <a:cubicBezTo>
                      <a:pt x="1974" y="441503"/>
                      <a:pt x="2104" y="442223"/>
                      <a:pt x="2215" y="442924"/>
                    </a:cubicBezTo>
                    <a:cubicBezTo>
                      <a:pt x="2104" y="442223"/>
                      <a:pt x="1993" y="441503"/>
                      <a:pt x="1864" y="440783"/>
                    </a:cubicBezTo>
                    <a:moveTo>
                      <a:pt x="1476" y="438236"/>
                    </a:moveTo>
                    <a:cubicBezTo>
                      <a:pt x="1791" y="440746"/>
                      <a:pt x="2196" y="443164"/>
                      <a:pt x="2676" y="445600"/>
                    </a:cubicBezTo>
                    <a:cubicBezTo>
                      <a:pt x="3599" y="450621"/>
                      <a:pt x="4780" y="455308"/>
                      <a:pt x="6220" y="459719"/>
                    </a:cubicBezTo>
                    <a:cubicBezTo>
                      <a:pt x="6662" y="461196"/>
                      <a:pt x="7050" y="462709"/>
                      <a:pt x="7567" y="464093"/>
                    </a:cubicBezTo>
                    <a:cubicBezTo>
                      <a:pt x="9524" y="469261"/>
                      <a:pt x="11868" y="473875"/>
                      <a:pt x="14451" y="478212"/>
                    </a:cubicBezTo>
                    <a:cubicBezTo>
                      <a:pt x="15318" y="479762"/>
                      <a:pt x="16278" y="481239"/>
                      <a:pt x="17238" y="482715"/>
                    </a:cubicBezTo>
                    <a:cubicBezTo>
                      <a:pt x="20173" y="487016"/>
                      <a:pt x="23366" y="490947"/>
                      <a:pt x="26872" y="494416"/>
                    </a:cubicBezTo>
                    <a:cubicBezTo>
                      <a:pt x="27223" y="494767"/>
                      <a:pt x="27462" y="495247"/>
                      <a:pt x="27869" y="495616"/>
                    </a:cubicBezTo>
                    <a:cubicBezTo>
                      <a:pt x="29456" y="497166"/>
                      <a:pt x="31209" y="498440"/>
                      <a:pt x="32925" y="499787"/>
                    </a:cubicBezTo>
                    <a:cubicBezTo>
                      <a:pt x="33553" y="500341"/>
                      <a:pt x="34198" y="500895"/>
                      <a:pt x="34827" y="501374"/>
                    </a:cubicBezTo>
                    <a:cubicBezTo>
                      <a:pt x="37023" y="503054"/>
                      <a:pt x="39274" y="504549"/>
                      <a:pt x="41581" y="505951"/>
                    </a:cubicBezTo>
                    <a:cubicBezTo>
                      <a:pt x="42412" y="506468"/>
                      <a:pt x="43261" y="506985"/>
                      <a:pt x="44092" y="507465"/>
                    </a:cubicBezTo>
                    <a:cubicBezTo>
                      <a:pt x="46325" y="508775"/>
                      <a:pt x="48632" y="509938"/>
                      <a:pt x="50939" y="511008"/>
                    </a:cubicBezTo>
                    <a:cubicBezTo>
                      <a:pt x="51935" y="511488"/>
                      <a:pt x="52932" y="511968"/>
                      <a:pt x="53929" y="512356"/>
                    </a:cubicBezTo>
                    <a:cubicBezTo>
                      <a:pt x="56199" y="513352"/>
                      <a:pt x="58543" y="514220"/>
                      <a:pt x="60850" y="515069"/>
                    </a:cubicBezTo>
                    <a:cubicBezTo>
                      <a:pt x="61956" y="515419"/>
                      <a:pt x="62990" y="515788"/>
                      <a:pt x="64079" y="516139"/>
                    </a:cubicBezTo>
                    <a:cubicBezTo>
                      <a:pt x="66496" y="516859"/>
                      <a:pt x="68896" y="517579"/>
                      <a:pt x="71314" y="518169"/>
                    </a:cubicBezTo>
                    <a:cubicBezTo>
                      <a:pt x="72237" y="518409"/>
                      <a:pt x="73141" y="518612"/>
                      <a:pt x="74100" y="518797"/>
                    </a:cubicBezTo>
                    <a:cubicBezTo>
                      <a:pt x="76758" y="519424"/>
                      <a:pt x="79398" y="519941"/>
                      <a:pt x="82055" y="520421"/>
                    </a:cubicBezTo>
                    <a:cubicBezTo>
                      <a:pt x="82535" y="520458"/>
                      <a:pt x="82978" y="520532"/>
                      <a:pt x="83439" y="520624"/>
                    </a:cubicBezTo>
                    <a:cubicBezTo>
                      <a:pt x="92944" y="522100"/>
                      <a:pt x="102376" y="522765"/>
                      <a:pt x="111123" y="522765"/>
                    </a:cubicBezTo>
                    <a:cubicBezTo>
                      <a:pt x="114501" y="522765"/>
                      <a:pt x="117804" y="522691"/>
                      <a:pt x="120997" y="522525"/>
                    </a:cubicBezTo>
                    <a:cubicBezTo>
                      <a:pt x="122824" y="522451"/>
                      <a:pt x="303822" y="516047"/>
                      <a:pt x="344112" y="510473"/>
                    </a:cubicBezTo>
                    <a:lnTo>
                      <a:pt x="344221" y="510436"/>
                    </a:lnTo>
                    <a:lnTo>
                      <a:pt x="344221" y="428529"/>
                    </a:lnTo>
                    <a:lnTo>
                      <a:pt x="143458" y="428529"/>
                    </a:lnTo>
                    <a:lnTo>
                      <a:pt x="142351" y="428529"/>
                    </a:lnTo>
                    <a:cubicBezTo>
                      <a:pt x="132366" y="428529"/>
                      <a:pt x="122142" y="428363"/>
                      <a:pt x="114261" y="423952"/>
                    </a:cubicBezTo>
                    <a:cubicBezTo>
                      <a:pt x="111954" y="422641"/>
                      <a:pt x="109961" y="421017"/>
                      <a:pt x="108207" y="419061"/>
                    </a:cubicBezTo>
                    <a:cubicBezTo>
                      <a:pt x="108041" y="418895"/>
                      <a:pt x="107930" y="418618"/>
                      <a:pt x="107765" y="418470"/>
                    </a:cubicBezTo>
                    <a:cubicBezTo>
                      <a:pt x="106251" y="416606"/>
                      <a:pt x="104903" y="414576"/>
                      <a:pt x="103870" y="412140"/>
                    </a:cubicBezTo>
                    <a:cubicBezTo>
                      <a:pt x="103704" y="411826"/>
                      <a:pt x="103630" y="411383"/>
                      <a:pt x="103519" y="411032"/>
                    </a:cubicBezTo>
                    <a:cubicBezTo>
                      <a:pt x="101453" y="405828"/>
                      <a:pt x="100382" y="399460"/>
                      <a:pt x="100382" y="391654"/>
                    </a:cubicBezTo>
                    <a:lnTo>
                      <a:pt x="100382" y="310780"/>
                    </a:lnTo>
                    <a:lnTo>
                      <a:pt x="311924" y="304376"/>
                    </a:lnTo>
                    <a:lnTo>
                      <a:pt x="312034" y="304376"/>
                    </a:lnTo>
                    <a:lnTo>
                      <a:pt x="312034" y="221711"/>
                    </a:lnTo>
                    <a:lnTo>
                      <a:pt x="100382" y="214624"/>
                    </a:lnTo>
                    <a:lnTo>
                      <a:pt x="100382" y="133713"/>
                    </a:lnTo>
                    <a:cubicBezTo>
                      <a:pt x="100382" y="114224"/>
                      <a:pt x="100382" y="94015"/>
                      <a:pt x="137423" y="94015"/>
                    </a:cubicBezTo>
                    <a:lnTo>
                      <a:pt x="344221" y="94015"/>
                    </a:lnTo>
                    <a:lnTo>
                      <a:pt x="344221" y="11406"/>
                    </a:lnTo>
                    <a:lnTo>
                      <a:pt x="344112" y="11406"/>
                    </a:lnTo>
                    <a:cubicBezTo>
                      <a:pt x="298894" y="5038"/>
                      <a:pt x="115663" y="74"/>
                      <a:pt x="113800" y="37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6" y="0"/>
                      <a:pt x="87832" y="1070"/>
                      <a:pt x="75263" y="4023"/>
                    </a:cubicBezTo>
                    <a:cubicBezTo>
                      <a:pt x="71996" y="4780"/>
                      <a:pt x="68822" y="5647"/>
                      <a:pt x="65629" y="6681"/>
                    </a:cubicBezTo>
                    <a:cubicBezTo>
                      <a:pt x="65593" y="6681"/>
                      <a:pt x="65556" y="6718"/>
                      <a:pt x="65556" y="6718"/>
                    </a:cubicBezTo>
                    <a:cubicBezTo>
                      <a:pt x="53707" y="10538"/>
                      <a:pt x="42246" y="16426"/>
                      <a:pt x="32187" y="25100"/>
                    </a:cubicBezTo>
                    <a:cubicBezTo>
                      <a:pt x="31467" y="25727"/>
                      <a:pt x="30711" y="26300"/>
                      <a:pt x="30046" y="26927"/>
                    </a:cubicBezTo>
                    <a:cubicBezTo>
                      <a:pt x="29401" y="27518"/>
                      <a:pt x="28699" y="27998"/>
                      <a:pt x="28053" y="28644"/>
                    </a:cubicBezTo>
                    <a:cubicBezTo>
                      <a:pt x="27370" y="29271"/>
                      <a:pt x="26983" y="30120"/>
                      <a:pt x="26337" y="30784"/>
                    </a:cubicBezTo>
                    <a:cubicBezTo>
                      <a:pt x="22793" y="34476"/>
                      <a:pt x="19453" y="38499"/>
                      <a:pt x="16463" y="43113"/>
                    </a:cubicBezTo>
                    <a:cubicBezTo>
                      <a:pt x="15743" y="44220"/>
                      <a:pt x="15189" y="45457"/>
                      <a:pt x="14562" y="46620"/>
                    </a:cubicBezTo>
                    <a:cubicBezTo>
                      <a:pt x="12292" y="50551"/>
                      <a:pt x="10262" y="54814"/>
                      <a:pt x="8471" y="59391"/>
                    </a:cubicBezTo>
                    <a:cubicBezTo>
                      <a:pt x="7881" y="60905"/>
                      <a:pt x="7198" y="62326"/>
                      <a:pt x="6644" y="63931"/>
                    </a:cubicBezTo>
                    <a:cubicBezTo>
                      <a:pt x="4928" y="69099"/>
                      <a:pt x="3580" y="74784"/>
                      <a:pt x="2510" y="80800"/>
                    </a:cubicBezTo>
                    <a:cubicBezTo>
                      <a:pt x="2104" y="83070"/>
                      <a:pt x="1791" y="85414"/>
                      <a:pt x="1513" y="87758"/>
                    </a:cubicBezTo>
                    <a:cubicBezTo>
                      <a:pt x="831" y="92889"/>
                      <a:pt x="443" y="98296"/>
                      <a:pt x="314" y="104018"/>
                    </a:cubicBezTo>
                    <a:cubicBezTo>
                      <a:pt x="277" y="105457"/>
                      <a:pt x="0" y="106675"/>
                      <a:pt x="0" y="108152"/>
                    </a:cubicBezTo>
                    <a:lnTo>
                      <a:pt x="0" y="417935"/>
                    </a:lnTo>
                    <a:cubicBezTo>
                      <a:pt x="0" y="419614"/>
                      <a:pt x="314" y="420999"/>
                      <a:pt x="351" y="422623"/>
                    </a:cubicBezTo>
                    <a:cubicBezTo>
                      <a:pt x="479" y="428104"/>
                      <a:pt x="831" y="433346"/>
                      <a:pt x="1476" y="43823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10" name="Freeform: Shape 152">
                <a:extLst>
                  <a:ext uri="{FF2B5EF4-FFF2-40B4-BE49-F238E27FC236}">
                    <a16:creationId xmlns:a16="http://schemas.microsoft.com/office/drawing/2014/main" id="{B4A9504C-9CB4-E8B9-945E-193A0AC8CC6C}"/>
                  </a:ext>
                </a:extLst>
              </p:cNvPr>
              <p:cNvSpPr/>
              <p:nvPr/>
            </p:nvSpPr>
            <p:spPr>
              <a:xfrm>
                <a:off x="9709305" y="4219836"/>
                <a:ext cx="387907" cy="520402"/>
              </a:xfrm>
              <a:custGeom>
                <a:avLst/>
                <a:gdLst>
                  <a:gd name="connsiteX0" fmla="*/ 288504 w 387907"/>
                  <a:gd name="connsiteY0" fmla="*/ 8933 h 520402"/>
                  <a:gd name="connsiteX1" fmla="*/ 288024 w 387907"/>
                  <a:gd name="connsiteY1" fmla="*/ 8730 h 520402"/>
                  <a:gd name="connsiteX2" fmla="*/ 288504 w 387907"/>
                  <a:gd name="connsiteY2" fmla="*/ 8933 h 520402"/>
                  <a:gd name="connsiteX3" fmla="*/ 251075 w 387907"/>
                  <a:gd name="connsiteY3" fmla="*/ 228854 h 520402"/>
                  <a:gd name="connsiteX4" fmla="*/ 250041 w 387907"/>
                  <a:gd name="connsiteY4" fmla="*/ 229334 h 520402"/>
                  <a:gd name="connsiteX5" fmla="*/ 251075 w 387907"/>
                  <a:gd name="connsiteY5" fmla="*/ 228854 h 520402"/>
                  <a:gd name="connsiteX6" fmla="*/ 258273 w 387907"/>
                  <a:gd name="connsiteY6" fmla="*/ 222450 h 520402"/>
                  <a:gd name="connsiteX7" fmla="*/ 257830 w 387907"/>
                  <a:gd name="connsiteY7" fmla="*/ 222856 h 520402"/>
                  <a:gd name="connsiteX8" fmla="*/ 258273 w 387907"/>
                  <a:gd name="connsiteY8" fmla="*/ 222450 h 520402"/>
                  <a:gd name="connsiteX9" fmla="*/ 242160 w 387907"/>
                  <a:gd name="connsiteY9" fmla="*/ 92151 h 520402"/>
                  <a:gd name="connsiteX10" fmla="*/ 257073 w 387907"/>
                  <a:gd name="connsiteY10" fmla="*/ 103169 h 520402"/>
                  <a:gd name="connsiteX11" fmla="*/ 271026 w 387907"/>
                  <a:gd name="connsiteY11" fmla="*/ 162191 h 520402"/>
                  <a:gd name="connsiteX12" fmla="*/ 219626 w 387907"/>
                  <a:gd name="connsiteY12" fmla="*/ 235258 h 520402"/>
                  <a:gd name="connsiteX13" fmla="*/ 101046 w 387907"/>
                  <a:gd name="connsiteY13" fmla="*/ 235258 h 520402"/>
                  <a:gd name="connsiteX14" fmla="*/ 101046 w 387907"/>
                  <a:gd name="connsiteY14" fmla="*/ 88367 h 520402"/>
                  <a:gd name="connsiteX15" fmla="*/ 219626 w 387907"/>
                  <a:gd name="connsiteY15" fmla="*/ 88367 h 520402"/>
                  <a:gd name="connsiteX16" fmla="*/ 241829 w 387907"/>
                  <a:gd name="connsiteY16" fmla="*/ 91984 h 520402"/>
                  <a:gd name="connsiteX17" fmla="*/ 242160 w 387907"/>
                  <a:gd name="connsiteY17" fmla="*/ 92151 h 520402"/>
                  <a:gd name="connsiteX18" fmla="*/ 100364 w 387907"/>
                  <a:gd name="connsiteY18" fmla="*/ 313659 h 520402"/>
                  <a:gd name="connsiteX19" fmla="*/ 188067 w 387907"/>
                  <a:gd name="connsiteY19" fmla="*/ 323477 h 520402"/>
                  <a:gd name="connsiteX20" fmla="*/ 274588 w 387907"/>
                  <a:gd name="connsiteY20" fmla="*/ 520329 h 520402"/>
                  <a:gd name="connsiteX21" fmla="*/ 274662 w 387907"/>
                  <a:gd name="connsiteY21" fmla="*/ 520402 h 520402"/>
                  <a:gd name="connsiteX22" fmla="*/ 387907 w 387907"/>
                  <a:gd name="connsiteY22" fmla="*/ 520402 h 520402"/>
                  <a:gd name="connsiteX23" fmla="*/ 288467 w 387907"/>
                  <a:gd name="connsiteY23" fmla="*/ 315708 h 520402"/>
                  <a:gd name="connsiteX24" fmla="*/ 289334 w 387907"/>
                  <a:gd name="connsiteY24" fmla="*/ 315431 h 520402"/>
                  <a:gd name="connsiteX25" fmla="*/ 341805 w 387907"/>
                  <a:gd name="connsiteY25" fmla="*/ 283003 h 520402"/>
                  <a:gd name="connsiteX26" fmla="*/ 346972 w 387907"/>
                  <a:gd name="connsiteY26" fmla="*/ 275603 h 520402"/>
                  <a:gd name="connsiteX27" fmla="*/ 347489 w 387907"/>
                  <a:gd name="connsiteY27" fmla="*/ 274883 h 520402"/>
                  <a:gd name="connsiteX28" fmla="*/ 352214 w 387907"/>
                  <a:gd name="connsiteY28" fmla="*/ 266578 h 520402"/>
                  <a:gd name="connsiteX29" fmla="*/ 353561 w 387907"/>
                  <a:gd name="connsiteY29" fmla="*/ 263994 h 520402"/>
                  <a:gd name="connsiteX30" fmla="*/ 357418 w 387907"/>
                  <a:gd name="connsiteY30" fmla="*/ 255246 h 520402"/>
                  <a:gd name="connsiteX31" fmla="*/ 358894 w 387907"/>
                  <a:gd name="connsiteY31" fmla="*/ 251499 h 520402"/>
                  <a:gd name="connsiteX32" fmla="*/ 362161 w 387907"/>
                  <a:gd name="connsiteY32" fmla="*/ 241754 h 520402"/>
                  <a:gd name="connsiteX33" fmla="*/ 363398 w 387907"/>
                  <a:gd name="connsiteY33" fmla="*/ 237546 h 520402"/>
                  <a:gd name="connsiteX34" fmla="*/ 366185 w 387907"/>
                  <a:gd name="connsiteY34" fmla="*/ 225735 h 520402"/>
                  <a:gd name="connsiteX35" fmla="*/ 366979 w 387907"/>
                  <a:gd name="connsiteY35" fmla="*/ 222080 h 520402"/>
                  <a:gd name="connsiteX36" fmla="*/ 369397 w 387907"/>
                  <a:gd name="connsiteY36" fmla="*/ 206374 h 520402"/>
                  <a:gd name="connsiteX37" fmla="*/ 369599 w 387907"/>
                  <a:gd name="connsiteY37" fmla="*/ 204935 h 520402"/>
                  <a:gd name="connsiteX38" fmla="*/ 372109 w 387907"/>
                  <a:gd name="connsiteY38" fmla="*/ 162172 h 520402"/>
                  <a:gd name="connsiteX39" fmla="*/ 365908 w 387907"/>
                  <a:gd name="connsiteY39" fmla="*/ 101545 h 520402"/>
                  <a:gd name="connsiteX40" fmla="*/ 364764 w 387907"/>
                  <a:gd name="connsiteY40" fmla="*/ 97281 h 520402"/>
                  <a:gd name="connsiteX41" fmla="*/ 361386 w 387907"/>
                  <a:gd name="connsiteY41" fmla="*/ 85063 h 520402"/>
                  <a:gd name="connsiteX42" fmla="*/ 359430 w 387907"/>
                  <a:gd name="connsiteY42" fmla="*/ 79822 h 520402"/>
                  <a:gd name="connsiteX43" fmla="*/ 355573 w 387907"/>
                  <a:gd name="connsiteY43" fmla="*/ 70004 h 520402"/>
                  <a:gd name="connsiteX44" fmla="*/ 353542 w 387907"/>
                  <a:gd name="connsiteY44" fmla="*/ 66017 h 520402"/>
                  <a:gd name="connsiteX45" fmla="*/ 348449 w 387907"/>
                  <a:gd name="connsiteY45" fmla="*/ 56309 h 520402"/>
                  <a:gd name="connsiteX46" fmla="*/ 347969 w 387907"/>
                  <a:gd name="connsiteY46" fmla="*/ 55589 h 520402"/>
                  <a:gd name="connsiteX47" fmla="*/ 331377 w 387907"/>
                  <a:gd name="connsiteY47" fmla="*/ 34383 h 520402"/>
                  <a:gd name="connsiteX48" fmla="*/ 329513 w 387907"/>
                  <a:gd name="connsiteY48" fmla="*/ 32944 h 520402"/>
                  <a:gd name="connsiteX49" fmla="*/ 314397 w 387907"/>
                  <a:gd name="connsiteY49" fmla="*/ 21298 h 520402"/>
                  <a:gd name="connsiteX50" fmla="*/ 310411 w 387907"/>
                  <a:gd name="connsiteY50" fmla="*/ 18640 h 520402"/>
                  <a:gd name="connsiteX51" fmla="*/ 291641 w 387907"/>
                  <a:gd name="connsiteY51" fmla="*/ 10040 h 520402"/>
                  <a:gd name="connsiteX52" fmla="*/ 286308 w 387907"/>
                  <a:gd name="connsiteY52" fmla="*/ 8084 h 520402"/>
                  <a:gd name="connsiteX53" fmla="*/ 264198 w 387907"/>
                  <a:gd name="connsiteY53" fmla="*/ 2916 h 520402"/>
                  <a:gd name="connsiteX54" fmla="*/ 258864 w 387907"/>
                  <a:gd name="connsiteY54" fmla="*/ 1993 h 520402"/>
                  <a:gd name="connsiteX55" fmla="*/ 231733 w 387907"/>
                  <a:gd name="connsiteY55" fmla="*/ 203 h 520402"/>
                  <a:gd name="connsiteX56" fmla="*/ 228947 w 387907"/>
                  <a:gd name="connsiteY56" fmla="*/ 0 h 520402"/>
                  <a:gd name="connsiteX57" fmla="*/ 0 w 387907"/>
                  <a:gd name="connsiteY57" fmla="*/ 0 h 520402"/>
                  <a:gd name="connsiteX58" fmla="*/ 0 w 387907"/>
                  <a:gd name="connsiteY58" fmla="*/ 520365 h 520402"/>
                  <a:gd name="connsiteX59" fmla="*/ 100364 w 387907"/>
                  <a:gd name="connsiteY59" fmla="*/ 520365 h 520402"/>
                  <a:gd name="connsiteX60" fmla="*/ 100364 w 387907"/>
                  <a:gd name="connsiteY60" fmla="*/ 313659 h 52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87907" h="520402">
                    <a:moveTo>
                      <a:pt x="288504" y="8933"/>
                    </a:moveTo>
                    <a:cubicBezTo>
                      <a:pt x="288337" y="8896"/>
                      <a:pt x="288190" y="8822"/>
                      <a:pt x="288024" y="8730"/>
                    </a:cubicBezTo>
                    <a:cubicBezTo>
                      <a:pt x="288190" y="8822"/>
                      <a:pt x="288337" y="8896"/>
                      <a:pt x="288504" y="8933"/>
                    </a:cubicBezTo>
                    <a:moveTo>
                      <a:pt x="251075" y="228854"/>
                    </a:moveTo>
                    <a:cubicBezTo>
                      <a:pt x="250761" y="229057"/>
                      <a:pt x="250356" y="229131"/>
                      <a:pt x="250041" y="229334"/>
                    </a:cubicBezTo>
                    <a:cubicBezTo>
                      <a:pt x="250356" y="229131"/>
                      <a:pt x="250761" y="229057"/>
                      <a:pt x="251075" y="228854"/>
                    </a:cubicBezTo>
                    <a:moveTo>
                      <a:pt x="258273" y="222450"/>
                    </a:moveTo>
                    <a:cubicBezTo>
                      <a:pt x="258163" y="222616"/>
                      <a:pt x="257959" y="222727"/>
                      <a:pt x="257830" y="222856"/>
                    </a:cubicBezTo>
                    <a:cubicBezTo>
                      <a:pt x="257959" y="222727"/>
                      <a:pt x="258163" y="222616"/>
                      <a:pt x="258273" y="222450"/>
                    </a:cubicBezTo>
                    <a:moveTo>
                      <a:pt x="242160" y="92151"/>
                    </a:moveTo>
                    <a:cubicBezTo>
                      <a:pt x="248215" y="94624"/>
                      <a:pt x="253105" y="98241"/>
                      <a:pt x="257073" y="103169"/>
                    </a:cubicBezTo>
                    <a:cubicBezTo>
                      <a:pt x="266468" y="114814"/>
                      <a:pt x="271026" y="134156"/>
                      <a:pt x="271026" y="162191"/>
                    </a:cubicBezTo>
                    <a:cubicBezTo>
                      <a:pt x="271026" y="224332"/>
                      <a:pt x="254434" y="235258"/>
                      <a:pt x="219626" y="235258"/>
                    </a:cubicBezTo>
                    <a:lnTo>
                      <a:pt x="101046" y="235258"/>
                    </a:lnTo>
                    <a:lnTo>
                      <a:pt x="101046" y="88367"/>
                    </a:lnTo>
                    <a:lnTo>
                      <a:pt x="219626" y="88367"/>
                    </a:lnTo>
                    <a:cubicBezTo>
                      <a:pt x="228300" y="88367"/>
                      <a:pt x="235609" y="89511"/>
                      <a:pt x="241829" y="91984"/>
                    </a:cubicBezTo>
                    <a:cubicBezTo>
                      <a:pt x="241958" y="92021"/>
                      <a:pt x="242087" y="92114"/>
                      <a:pt x="242160" y="92151"/>
                    </a:cubicBezTo>
                    <a:moveTo>
                      <a:pt x="100364" y="313659"/>
                    </a:moveTo>
                    <a:lnTo>
                      <a:pt x="188067" y="323477"/>
                    </a:lnTo>
                    <a:lnTo>
                      <a:pt x="274588" y="520329"/>
                    </a:lnTo>
                    <a:lnTo>
                      <a:pt x="274662" y="520402"/>
                    </a:lnTo>
                    <a:lnTo>
                      <a:pt x="387907" y="520402"/>
                    </a:lnTo>
                    <a:lnTo>
                      <a:pt x="288467" y="315708"/>
                    </a:lnTo>
                    <a:lnTo>
                      <a:pt x="289334" y="315431"/>
                    </a:lnTo>
                    <a:cubicBezTo>
                      <a:pt x="304283" y="310743"/>
                      <a:pt x="324825" y="304302"/>
                      <a:pt x="341805" y="283003"/>
                    </a:cubicBezTo>
                    <a:cubicBezTo>
                      <a:pt x="343668" y="280696"/>
                      <a:pt x="345311" y="278150"/>
                      <a:pt x="346972" y="275603"/>
                    </a:cubicBezTo>
                    <a:cubicBezTo>
                      <a:pt x="347176" y="275326"/>
                      <a:pt x="347323" y="275123"/>
                      <a:pt x="347489" y="274883"/>
                    </a:cubicBezTo>
                    <a:cubicBezTo>
                      <a:pt x="349150" y="272262"/>
                      <a:pt x="350719" y="269475"/>
                      <a:pt x="352214" y="266578"/>
                    </a:cubicBezTo>
                    <a:cubicBezTo>
                      <a:pt x="352656" y="265747"/>
                      <a:pt x="353137" y="264898"/>
                      <a:pt x="353561" y="263994"/>
                    </a:cubicBezTo>
                    <a:cubicBezTo>
                      <a:pt x="354908" y="261207"/>
                      <a:pt x="356219" y="258272"/>
                      <a:pt x="357418" y="255246"/>
                    </a:cubicBezTo>
                    <a:cubicBezTo>
                      <a:pt x="357935" y="254009"/>
                      <a:pt x="358415" y="252828"/>
                      <a:pt x="358894" y="251499"/>
                    </a:cubicBezTo>
                    <a:cubicBezTo>
                      <a:pt x="360095" y="248399"/>
                      <a:pt x="361128" y="245095"/>
                      <a:pt x="362161" y="241754"/>
                    </a:cubicBezTo>
                    <a:cubicBezTo>
                      <a:pt x="362567" y="240315"/>
                      <a:pt x="362992" y="238968"/>
                      <a:pt x="363398" y="237546"/>
                    </a:cubicBezTo>
                    <a:cubicBezTo>
                      <a:pt x="364431" y="233763"/>
                      <a:pt x="365354" y="229795"/>
                      <a:pt x="366185" y="225735"/>
                    </a:cubicBezTo>
                    <a:cubicBezTo>
                      <a:pt x="366425" y="224498"/>
                      <a:pt x="366702" y="223317"/>
                      <a:pt x="366979" y="222080"/>
                    </a:cubicBezTo>
                    <a:cubicBezTo>
                      <a:pt x="367938" y="217023"/>
                      <a:pt x="368731" y="211782"/>
                      <a:pt x="369397" y="206374"/>
                    </a:cubicBezTo>
                    <a:cubicBezTo>
                      <a:pt x="369470" y="205895"/>
                      <a:pt x="369562" y="205415"/>
                      <a:pt x="369599" y="204935"/>
                    </a:cubicBezTo>
                    <a:cubicBezTo>
                      <a:pt x="371186" y="191776"/>
                      <a:pt x="372109" y="177602"/>
                      <a:pt x="372109" y="162172"/>
                    </a:cubicBezTo>
                    <a:cubicBezTo>
                      <a:pt x="372109" y="139619"/>
                      <a:pt x="370005" y="119447"/>
                      <a:pt x="365908" y="101545"/>
                    </a:cubicBezTo>
                    <a:cubicBezTo>
                      <a:pt x="365595" y="100068"/>
                      <a:pt x="365151" y="98721"/>
                      <a:pt x="364764" y="97281"/>
                    </a:cubicBezTo>
                    <a:cubicBezTo>
                      <a:pt x="363730" y="93110"/>
                      <a:pt x="362659" y="88976"/>
                      <a:pt x="361386" y="85063"/>
                    </a:cubicBezTo>
                    <a:cubicBezTo>
                      <a:pt x="360796" y="83236"/>
                      <a:pt x="360076" y="81557"/>
                      <a:pt x="359430" y="79822"/>
                    </a:cubicBezTo>
                    <a:cubicBezTo>
                      <a:pt x="358193" y="76481"/>
                      <a:pt x="357013" y="73104"/>
                      <a:pt x="355573" y="70004"/>
                    </a:cubicBezTo>
                    <a:cubicBezTo>
                      <a:pt x="354945" y="68619"/>
                      <a:pt x="354225" y="67383"/>
                      <a:pt x="353542" y="66017"/>
                    </a:cubicBezTo>
                    <a:cubicBezTo>
                      <a:pt x="351918" y="62676"/>
                      <a:pt x="350276" y="59373"/>
                      <a:pt x="348449" y="56309"/>
                    </a:cubicBezTo>
                    <a:cubicBezTo>
                      <a:pt x="348282" y="56032"/>
                      <a:pt x="348135" y="55829"/>
                      <a:pt x="347969" y="55589"/>
                    </a:cubicBezTo>
                    <a:cubicBezTo>
                      <a:pt x="343115" y="47672"/>
                      <a:pt x="337670" y="40548"/>
                      <a:pt x="331377" y="34383"/>
                    </a:cubicBezTo>
                    <a:cubicBezTo>
                      <a:pt x="330823" y="33867"/>
                      <a:pt x="330067" y="33516"/>
                      <a:pt x="329513" y="32944"/>
                    </a:cubicBezTo>
                    <a:cubicBezTo>
                      <a:pt x="324825" y="28533"/>
                      <a:pt x="319731" y="24713"/>
                      <a:pt x="314397" y="21298"/>
                    </a:cubicBezTo>
                    <a:cubicBezTo>
                      <a:pt x="313050" y="20431"/>
                      <a:pt x="311814" y="19434"/>
                      <a:pt x="310411" y="18640"/>
                    </a:cubicBezTo>
                    <a:cubicBezTo>
                      <a:pt x="304486" y="15226"/>
                      <a:pt x="298156" y="12476"/>
                      <a:pt x="291641" y="10040"/>
                    </a:cubicBezTo>
                    <a:cubicBezTo>
                      <a:pt x="289851" y="9412"/>
                      <a:pt x="288135" y="8656"/>
                      <a:pt x="286308" y="8084"/>
                    </a:cubicBezTo>
                    <a:cubicBezTo>
                      <a:pt x="279313" y="5814"/>
                      <a:pt x="271875" y="4190"/>
                      <a:pt x="264198" y="2916"/>
                    </a:cubicBezTo>
                    <a:cubicBezTo>
                      <a:pt x="262407" y="2639"/>
                      <a:pt x="260690" y="2233"/>
                      <a:pt x="258864" y="1993"/>
                    </a:cubicBezTo>
                    <a:cubicBezTo>
                      <a:pt x="250152" y="849"/>
                      <a:pt x="241091" y="277"/>
                      <a:pt x="231733" y="203"/>
                    </a:cubicBezTo>
                    <a:cubicBezTo>
                      <a:pt x="230736" y="166"/>
                      <a:pt x="229943" y="0"/>
                      <a:pt x="2289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4" y="520365"/>
                    </a:lnTo>
                    <a:lnTo>
                      <a:pt x="100364" y="313659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48" name="Freeform: Shape 90">
              <a:extLst>
                <a:ext uri="{FF2B5EF4-FFF2-40B4-BE49-F238E27FC236}">
                  <a16:creationId xmlns:a16="http://schemas.microsoft.com/office/drawing/2014/main" id="{5997D548-2A27-B2BD-A0DC-F0CC66E85197}"/>
                </a:ext>
              </a:extLst>
            </p:cNvPr>
            <p:cNvSpPr/>
            <p:nvPr/>
          </p:nvSpPr>
          <p:spPr>
            <a:xfrm>
              <a:off x="10156253" y="4219892"/>
              <a:ext cx="460826" cy="520365"/>
            </a:xfrm>
            <a:custGeom>
              <a:avLst/>
              <a:gdLst>
                <a:gd name="connsiteX0" fmla="*/ 293191 w 460826"/>
                <a:gd name="connsiteY0" fmla="*/ 316907 h 520365"/>
                <a:gd name="connsiteX1" fmla="*/ 171917 w 460826"/>
                <a:gd name="connsiteY1" fmla="*/ 316907 h 520365"/>
                <a:gd name="connsiteX2" fmla="*/ 234722 w 460826"/>
                <a:gd name="connsiteY2" fmla="*/ 131222 h 520365"/>
                <a:gd name="connsiteX3" fmla="*/ 293191 w 460826"/>
                <a:gd name="connsiteY3" fmla="*/ 316907 h 520365"/>
                <a:gd name="connsiteX4" fmla="*/ 354059 w 460826"/>
                <a:gd name="connsiteY4" fmla="*/ 520365 h 520365"/>
                <a:gd name="connsiteX5" fmla="*/ 460827 w 460826"/>
                <a:gd name="connsiteY5" fmla="*/ 520365 h 520365"/>
                <a:gd name="connsiteX6" fmla="*/ 290570 w 460826"/>
                <a:gd name="connsiteY6" fmla="*/ 74 h 520365"/>
                <a:gd name="connsiteX7" fmla="*/ 290570 w 460826"/>
                <a:gd name="connsiteY7" fmla="*/ 0 h 520365"/>
                <a:gd name="connsiteX8" fmla="*/ 176679 w 460826"/>
                <a:gd name="connsiteY8" fmla="*/ 0 h 520365"/>
                <a:gd name="connsiteX9" fmla="*/ 37 w 460826"/>
                <a:gd name="connsiteY9" fmla="*/ 520199 h 520365"/>
                <a:gd name="connsiteX10" fmla="*/ 0 w 460826"/>
                <a:gd name="connsiteY10" fmla="*/ 520365 h 520365"/>
                <a:gd name="connsiteX11" fmla="*/ 107469 w 460826"/>
                <a:gd name="connsiteY11" fmla="*/ 520365 h 520365"/>
                <a:gd name="connsiteX12" fmla="*/ 145378 w 460826"/>
                <a:gd name="connsiteY12" fmla="*/ 405256 h 520365"/>
                <a:gd name="connsiteX13" fmla="*/ 316814 w 460826"/>
                <a:gd name="connsiteY13" fmla="*/ 405256 h 520365"/>
                <a:gd name="connsiteX14" fmla="*/ 354040 w 460826"/>
                <a:gd name="connsiteY14" fmla="*/ 520292 h 520365"/>
                <a:gd name="connsiteX15" fmla="*/ 354040 w 460826"/>
                <a:gd name="connsiteY15" fmla="*/ 520365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26" h="520365">
                  <a:moveTo>
                    <a:pt x="293191" y="316907"/>
                  </a:moveTo>
                  <a:lnTo>
                    <a:pt x="171917" y="316907"/>
                  </a:lnTo>
                  <a:lnTo>
                    <a:pt x="234722" y="131222"/>
                  </a:lnTo>
                  <a:lnTo>
                    <a:pt x="293191" y="316907"/>
                  </a:lnTo>
                  <a:close/>
                  <a:moveTo>
                    <a:pt x="354059" y="520365"/>
                  </a:moveTo>
                  <a:lnTo>
                    <a:pt x="460827" y="520365"/>
                  </a:lnTo>
                  <a:lnTo>
                    <a:pt x="290570" y="74"/>
                  </a:lnTo>
                  <a:lnTo>
                    <a:pt x="290570" y="0"/>
                  </a:lnTo>
                  <a:lnTo>
                    <a:pt x="176679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469" y="520365"/>
                  </a:lnTo>
                  <a:lnTo>
                    <a:pt x="145378" y="405256"/>
                  </a:lnTo>
                  <a:lnTo>
                    <a:pt x="316814" y="405256"/>
                  </a:lnTo>
                  <a:lnTo>
                    <a:pt x="354040" y="520292"/>
                  </a:lnTo>
                  <a:lnTo>
                    <a:pt x="354040" y="520365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91">
              <a:extLst>
                <a:ext uri="{FF2B5EF4-FFF2-40B4-BE49-F238E27FC236}">
                  <a16:creationId xmlns:a16="http://schemas.microsoft.com/office/drawing/2014/main" id="{1F8D8137-ECF9-69CD-7BA4-60CE4C84B60F}"/>
                </a:ext>
              </a:extLst>
            </p:cNvPr>
            <p:cNvSpPr/>
            <p:nvPr/>
          </p:nvSpPr>
          <p:spPr>
            <a:xfrm>
              <a:off x="10606080" y="4219892"/>
              <a:ext cx="387113" cy="520365"/>
            </a:xfrm>
            <a:custGeom>
              <a:avLst/>
              <a:gdLst>
                <a:gd name="connsiteX0" fmla="*/ 141649 w 387113"/>
                <a:gd name="connsiteY0" fmla="*/ 520365 h 520365"/>
                <a:gd name="connsiteX1" fmla="*/ 241976 w 387113"/>
                <a:gd name="connsiteY1" fmla="*/ 520365 h 520365"/>
                <a:gd name="connsiteX2" fmla="*/ 241976 w 387113"/>
                <a:gd name="connsiteY2" fmla="*/ 91892 h 520365"/>
                <a:gd name="connsiteX3" fmla="*/ 387114 w 387113"/>
                <a:gd name="connsiteY3" fmla="*/ 91892 h 520365"/>
                <a:gd name="connsiteX4" fmla="*/ 387114 w 387113"/>
                <a:gd name="connsiteY4" fmla="*/ 0 h 520365"/>
                <a:gd name="connsiteX5" fmla="*/ 0 w 387113"/>
                <a:gd name="connsiteY5" fmla="*/ 0 h 520365"/>
                <a:gd name="connsiteX6" fmla="*/ 0 w 387113"/>
                <a:gd name="connsiteY6" fmla="*/ 91892 h 520365"/>
                <a:gd name="connsiteX7" fmla="*/ 141649 w 387113"/>
                <a:gd name="connsiteY7" fmla="*/ 91892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113" h="520365">
                  <a:moveTo>
                    <a:pt x="141649" y="520365"/>
                  </a:moveTo>
                  <a:lnTo>
                    <a:pt x="241976" y="520365"/>
                  </a:lnTo>
                  <a:lnTo>
                    <a:pt x="241976" y="91892"/>
                  </a:lnTo>
                  <a:lnTo>
                    <a:pt x="387114" y="91892"/>
                  </a:lnTo>
                  <a:lnTo>
                    <a:pt x="387114" y="0"/>
                  </a:lnTo>
                  <a:lnTo>
                    <a:pt x="0" y="0"/>
                  </a:lnTo>
                  <a:lnTo>
                    <a:pt x="0" y="91892"/>
                  </a:lnTo>
                  <a:lnTo>
                    <a:pt x="141649" y="91892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reeform: Shape 92">
              <a:extLst>
                <a:ext uri="{FF2B5EF4-FFF2-40B4-BE49-F238E27FC236}">
                  <a16:creationId xmlns:a16="http://schemas.microsoft.com/office/drawing/2014/main" id="{43A466C7-3108-184A-9B53-CB2B4DACCF3E}"/>
                </a:ext>
              </a:extLst>
            </p:cNvPr>
            <p:cNvSpPr/>
            <p:nvPr/>
          </p:nvSpPr>
          <p:spPr>
            <a:xfrm>
              <a:off x="11076762" y="4219910"/>
              <a:ext cx="100326" cy="520365"/>
            </a:xfrm>
            <a:custGeom>
              <a:avLst/>
              <a:gdLst>
                <a:gd name="connsiteX0" fmla="*/ 0 w 100326"/>
                <a:gd name="connsiteY0" fmla="*/ 0 h 520365"/>
                <a:gd name="connsiteX1" fmla="*/ 100326 w 100326"/>
                <a:gd name="connsiteY1" fmla="*/ 0 h 520365"/>
                <a:gd name="connsiteX2" fmla="*/ 100326 w 100326"/>
                <a:gd name="connsiteY2" fmla="*/ 520366 h 520365"/>
                <a:gd name="connsiteX3" fmla="*/ 0 w 100326"/>
                <a:gd name="connsiteY3" fmla="*/ 520366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26" h="520365">
                  <a:moveTo>
                    <a:pt x="0" y="0"/>
                  </a:moveTo>
                  <a:lnTo>
                    <a:pt x="100326" y="0"/>
                  </a:lnTo>
                  <a:lnTo>
                    <a:pt x="100326" y="520366"/>
                  </a:lnTo>
                  <a:lnTo>
                    <a:pt x="0" y="520366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1" name="Graphic 4">
              <a:extLst>
                <a:ext uri="{FF2B5EF4-FFF2-40B4-BE49-F238E27FC236}">
                  <a16:creationId xmlns:a16="http://schemas.microsoft.com/office/drawing/2014/main" id="{79E1A7EB-941F-202E-8E42-C121DCD91C49}"/>
                </a:ext>
              </a:extLst>
            </p:cNvPr>
            <p:cNvGrpSpPr/>
            <p:nvPr/>
          </p:nvGrpSpPr>
          <p:grpSpPr>
            <a:xfrm>
              <a:off x="11269091" y="4216367"/>
              <a:ext cx="420703" cy="526732"/>
              <a:chOff x="11269091" y="4216367"/>
              <a:chExt cx="420703" cy="526732"/>
            </a:xfrm>
            <a:solidFill>
              <a:srgbClr val="9C9B9B"/>
            </a:solidFill>
          </p:grpSpPr>
          <p:sp>
            <p:nvSpPr>
              <p:cNvPr id="91" name="Freeform: Shape 133">
                <a:extLst>
                  <a:ext uri="{FF2B5EF4-FFF2-40B4-BE49-F238E27FC236}">
                    <a16:creationId xmlns:a16="http://schemas.microsoft.com/office/drawing/2014/main" id="{BA140FB3-0BD3-84B0-82DB-645178F3BFBC}"/>
                  </a:ext>
                </a:extLst>
              </p:cNvPr>
              <p:cNvSpPr/>
              <p:nvPr/>
            </p:nvSpPr>
            <p:spPr>
              <a:xfrm>
                <a:off x="11605026" y="4239381"/>
                <a:ext cx="8157" cy="5056"/>
              </a:xfrm>
              <a:custGeom>
                <a:avLst/>
                <a:gdLst>
                  <a:gd name="connsiteX0" fmla="*/ 0 w 8157"/>
                  <a:gd name="connsiteY0" fmla="*/ 0 h 5056"/>
                  <a:gd name="connsiteX1" fmla="*/ 8157 w 8157"/>
                  <a:gd name="connsiteY1" fmla="*/ 5057 h 5056"/>
                  <a:gd name="connsiteX2" fmla="*/ 0 w 8157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57" h="5056">
                    <a:moveTo>
                      <a:pt x="0" y="0"/>
                    </a:moveTo>
                    <a:cubicBezTo>
                      <a:pt x="2824" y="1587"/>
                      <a:pt x="5537" y="3267"/>
                      <a:pt x="8157" y="5057"/>
                    </a:cubicBezTo>
                    <a:cubicBezTo>
                      <a:pt x="5556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" name="Freeform: Shape 134">
                <a:extLst>
                  <a:ext uri="{FF2B5EF4-FFF2-40B4-BE49-F238E27FC236}">
                    <a16:creationId xmlns:a16="http://schemas.microsoft.com/office/drawing/2014/main" id="{BC3758D2-70AC-7000-8625-D89B77393596}"/>
                  </a:ext>
                </a:extLst>
              </p:cNvPr>
              <p:cNvSpPr/>
              <p:nvPr/>
            </p:nvSpPr>
            <p:spPr>
              <a:xfrm>
                <a:off x="11579114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74" y="37"/>
                      <a:pt x="166" y="37"/>
                    </a:cubicBezTo>
                    <a:cubicBezTo>
                      <a:pt x="74" y="55"/>
                      <a:pt x="37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" name="Freeform: Shape 135">
                <a:extLst>
                  <a:ext uri="{FF2B5EF4-FFF2-40B4-BE49-F238E27FC236}">
                    <a16:creationId xmlns:a16="http://schemas.microsoft.com/office/drawing/2014/main" id="{1A1EE454-6B04-24EB-1685-92CCE16C9CD1}"/>
                  </a:ext>
                </a:extLst>
              </p:cNvPr>
              <p:cNvSpPr/>
              <p:nvPr/>
            </p:nvSpPr>
            <p:spPr>
              <a:xfrm>
                <a:off x="11269091" y="4216367"/>
                <a:ext cx="420703" cy="526732"/>
              </a:xfrm>
              <a:custGeom>
                <a:avLst/>
                <a:gdLst>
                  <a:gd name="connsiteX0" fmla="*/ 389273 w 420703"/>
                  <a:gd name="connsiteY0" fmla="*/ 81132 h 526732"/>
                  <a:gd name="connsiteX1" fmla="*/ 387649 w 420703"/>
                  <a:gd name="connsiteY1" fmla="*/ 77626 h 526732"/>
                  <a:gd name="connsiteX2" fmla="*/ 389273 w 420703"/>
                  <a:gd name="connsiteY2" fmla="*/ 81132 h 526732"/>
                  <a:gd name="connsiteX3" fmla="*/ 399922 w 420703"/>
                  <a:gd name="connsiteY3" fmla="*/ 106878 h 526732"/>
                  <a:gd name="connsiteX4" fmla="*/ 397578 w 420703"/>
                  <a:gd name="connsiteY4" fmla="*/ 99791 h 526732"/>
                  <a:gd name="connsiteX5" fmla="*/ 399922 w 420703"/>
                  <a:gd name="connsiteY5" fmla="*/ 106878 h 526732"/>
                  <a:gd name="connsiteX6" fmla="*/ 413690 w 420703"/>
                  <a:gd name="connsiteY6" fmla="*/ 165199 h 526732"/>
                  <a:gd name="connsiteX7" fmla="*/ 412251 w 420703"/>
                  <a:gd name="connsiteY7" fmla="*/ 155104 h 526732"/>
                  <a:gd name="connsiteX8" fmla="*/ 413690 w 420703"/>
                  <a:gd name="connsiteY8" fmla="*/ 165199 h 526732"/>
                  <a:gd name="connsiteX9" fmla="*/ 417307 w 420703"/>
                  <a:gd name="connsiteY9" fmla="*/ 194341 h 526732"/>
                  <a:gd name="connsiteX10" fmla="*/ 416920 w 420703"/>
                  <a:gd name="connsiteY10" fmla="*/ 188971 h 526732"/>
                  <a:gd name="connsiteX11" fmla="*/ 417307 w 420703"/>
                  <a:gd name="connsiteY11" fmla="*/ 194341 h 526732"/>
                  <a:gd name="connsiteX12" fmla="*/ 407950 w 420703"/>
                  <a:gd name="connsiteY12" fmla="*/ 135116 h 526732"/>
                  <a:gd name="connsiteX13" fmla="*/ 405754 w 420703"/>
                  <a:gd name="connsiteY13" fmla="*/ 125482 h 526732"/>
                  <a:gd name="connsiteX14" fmla="*/ 407950 w 420703"/>
                  <a:gd name="connsiteY14" fmla="*/ 135116 h 526732"/>
                  <a:gd name="connsiteX15" fmla="*/ 412656 w 420703"/>
                  <a:gd name="connsiteY15" fmla="*/ 373548 h 526732"/>
                  <a:gd name="connsiteX16" fmla="*/ 413284 w 420703"/>
                  <a:gd name="connsiteY16" fmla="*/ 369137 h 526732"/>
                  <a:gd name="connsiteX17" fmla="*/ 412656 w 420703"/>
                  <a:gd name="connsiteY17" fmla="*/ 373548 h 526732"/>
                  <a:gd name="connsiteX18" fmla="*/ 406455 w 420703"/>
                  <a:gd name="connsiteY18" fmla="*/ 401989 h 526732"/>
                  <a:gd name="connsiteX19" fmla="*/ 407600 w 420703"/>
                  <a:gd name="connsiteY19" fmla="*/ 396858 h 526732"/>
                  <a:gd name="connsiteX20" fmla="*/ 406455 w 420703"/>
                  <a:gd name="connsiteY20" fmla="*/ 401989 h 526732"/>
                  <a:gd name="connsiteX21" fmla="*/ 398538 w 420703"/>
                  <a:gd name="connsiteY21" fmla="*/ 426812 h 526732"/>
                  <a:gd name="connsiteX22" fmla="*/ 399682 w 420703"/>
                  <a:gd name="connsiteY22" fmla="*/ 423306 h 526732"/>
                  <a:gd name="connsiteX23" fmla="*/ 398538 w 420703"/>
                  <a:gd name="connsiteY23" fmla="*/ 426812 h 526732"/>
                  <a:gd name="connsiteX24" fmla="*/ 388867 w 420703"/>
                  <a:gd name="connsiteY24" fmla="*/ 448369 h 526732"/>
                  <a:gd name="connsiteX25" fmla="*/ 389181 w 420703"/>
                  <a:gd name="connsiteY25" fmla="*/ 447686 h 526732"/>
                  <a:gd name="connsiteX26" fmla="*/ 388867 w 420703"/>
                  <a:gd name="connsiteY26" fmla="*/ 448369 h 526732"/>
                  <a:gd name="connsiteX27" fmla="*/ 12218 w 420703"/>
                  <a:gd name="connsiteY27" fmla="*/ 139287 h 526732"/>
                  <a:gd name="connsiteX28" fmla="*/ 15522 w 420703"/>
                  <a:gd name="connsiteY28" fmla="*/ 125039 h 526732"/>
                  <a:gd name="connsiteX29" fmla="*/ 12218 w 420703"/>
                  <a:gd name="connsiteY29" fmla="*/ 139287 h 526732"/>
                  <a:gd name="connsiteX30" fmla="*/ 6681 w 420703"/>
                  <a:gd name="connsiteY30" fmla="*/ 169370 h 526732"/>
                  <a:gd name="connsiteX31" fmla="*/ 8822 w 420703"/>
                  <a:gd name="connsiteY31" fmla="*/ 154661 h 526732"/>
                  <a:gd name="connsiteX32" fmla="*/ 6681 w 420703"/>
                  <a:gd name="connsiteY32" fmla="*/ 169370 h 526732"/>
                  <a:gd name="connsiteX33" fmla="*/ 3193 w 420703"/>
                  <a:gd name="connsiteY33" fmla="*/ 198641 h 526732"/>
                  <a:gd name="connsiteX34" fmla="*/ 3987 w 420703"/>
                  <a:gd name="connsiteY34" fmla="*/ 188731 h 526732"/>
                  <a:gd name="connsiteX35" fmla="*/ 3193 w 420703"/>
                  <a:gd name="connsiteY35" fmla="*/ 198641 h 526732"/>
                  <a:gd name="connsiteX36" fmla="*/ 20173 w 420703"/>
                  <a:gd name="connsiteY36" fmla="*/ 110662 h 526732"/>
                  <a:gd name="connsiteX37" fmla="*/ 23956 w 420703"/>
                  <a:gd name="connsiteY37" fmla="*/ 99478 h 526732"/>
                  <a:gd name="connsiteX38" fmla="*/ 20173 w 420703"/>
                  <a:gd name="connsiteY38" fmla="*/ 110662 h 526732"/>
                  <a:gd name="connsiteX39" fmla="*/ 34089 w 420703"/>
                  <a:gd name="connsiteY39" fmla="*/ 77515 h 526732"/>
                  <a:gd name="connsiteX40" fmla="*/ 30951 w 420703"/>
                  <a:gd name="connsiteY40" fmla="*/ 84122 h 526732"/>
                  <a:gd name="connsiteX41" fmla="*/ 34089 w 420703"/>
                  <a:gd name="connsiteY41" fmla="*/ 77515 h 526732"/>
                  <a:gd name="connsiteX42" fmla="*/ 86392 w 420703"/>
                  <a:gd name="connsiteY42" fmla="*/ 506431 h 526732"/>
                  <a:gd name="connsiteX43" fmla="*/ 84251 w 420703"/>
                  <a:gd name="connsiteY43" fmla="*/ 505158 h 526732"/>
                  <a:gd name="connsiteX44" fmla="*/ 86392 w 420703"/>
                  <a:gd name="connsiteY44" fmla="*/ 506431 h 526732"/>
                  <a:gd name="connsiteX45" fmla="*/ 103353 w 420703"/>
                  <a:gd name="connsiteY45" fmla="*/ 513592 h 526732"/>
                  <a:gd name="connsiteX46" fmla="*/ 99257 w 420703"/>
                  <a:gd name="connsiteY46" fmla="*/ 511913 h 526732"/>
                  <a:gd name="connsiteX47" fmla="*/ 103353 w 420703"/>
                  <a:gd name="connsiteY47" fmla="*/ 513592 h 526732"/>
                  <a:gd name="connsiteX48" fmla="*/ 121404 w 420703"/>
                  <a:gd name="connsiteY48" fmla="*/ 518852 h 526732"/>
                  <a:gd name="connsiteX49" fmla="*/ 119576 w 420703"/>
                  <a:gd name="connsiteY49" fmla="*/ 518372 h 526732"/>
                  <a:gd name="connsiteX50" fmla="*/ 121404 w 420703"/>
                  <a:gd name="connsiteY50" fmla="*/ 518852 h 526732"/>
                  <a:gd name="connsiteX51" fmla="*/ 296975 w 420703"/>
                  <a:gd name="connsiteY51" fmla="*/ 403539 h 526732"/>
                  <a:gd name="connsiteX52" fmla="*/ 294151 w 420703"/>
                  <a:gd name="connsiteY52" fmla="*/ 407157 h 526732"/>
                  <a:gd name="connsiteX53" fmla="*/ 291088 w 420703"/>
                  <a:gd name="connsiteY53" fmla="*/ 410903 h 526732"/>
                  <a:gd name="connsiteX54" fmla="*/ 288337 w 420703"/>
                  <a:gd name="connsiteY54" fmla="*/ 413561 h 526732"/>
                  <a:gd name="connsiteX55" fmla="*/ 283373 w 420703"/>
                  <a:gd name="connsiteY55" fmla="*/ 417861 h 526732"/>
                  <a:gd name="connsiteX56" fmla="*/ 280752 w 420703"/>
                  <a:gd name="connsiteY56" fmla="*/ 419725 h 526732"/>
                  <a:gd name="connsiteX57" fmla="*/ 275215 w 420703"/>
                  <a:gd name="connsiteY57" fmla="*/ 423103 h 526732"/>
                  <a:gd name="connsiteX58" fmla="*/ 270952 w 420703"/>
                  <a:gd name="connsiteY58" fmla="*/ 425207 h 526732"/>
                  <a:gd name="connsiteX59" fmla="*/ 266744 w 420703"/>
                  <a:gd name="connsiteY59" fmla="*/ 426960 h 526732"/>
                  <a:gd name="connsiteX60" fmla="*/ 258716 w 420703"/>
                  <a:gd name="connsiteY60" fmla="*/ 429618 h 526732"/>
                  <a:gd name="connsiteX61" fmla="*/ 257239 w 420703"/>
                  <a:gd name="connsiteY61" fmla="*/ 430024 h 526732"/>
                  <a:gd name="connsiteX62" fmla="*/ 210380 w 420703"/>
                  <a:gd name="connsiteY62" fmla="*/ 434841 h 526732"/>
                  <a:gd name="connsiteX63" fmla="*/ 157319 w 420703"/>
                  <a:gd name="connsiteY63" fmla="*/ 429193 h 526732"/>
                  <a:gd name="connsiteX64" fmla="*/ 156802 w 420703"/>
                  <a:gd name="connsiteY64" fmla="*/ 429082 h 526732"/>
                  <a:gd name="connsiteX65" fmla="*/ 121846 w 420703"/>
                  <a:gd name="connsiteY65" fmla="*/ 404333 h 526732"/>
                  <a:gd name="connsiteX66" fmla="*/ 108392 w 420703"/>
                  <a:gd name="connsiteY66" fmla="*/ 371389 h 526732"/>
                  <a:gd name="connsiteX67" fmla="*/ 108226 w 420703"/>
                  <a:gd name="connsiteY67" fmla="*/ 370799 h 526732"/>
                  <a:gd name="connsiteX68" fmla="*/ 100345 w 420703"/>
                  <a:gd name="connsiteY68" fmla="*/ 267261 h 526732"/>
                  <a:gd name="connsiteX69" fmla="*/ 126405 w 420703"/>
                  <a:gd name="connsiteY69" fmla="*/ 117491 h 526732"/>
                  <a:gd name="connsiteX70" fmla="*/ 210380 w 420703"/>
                  <a:gd name="connsiteY70" fmla="*/ 91837 h 526732"/>
                  <a:gd name="connsiteX71" fmla="*/ 295110 w 420703"/>
                  <a:gd name="connsiteY71" fmla="*/ 118801 h 526732"/>
                  <a:gd name="connsiteX72" fmla="*/ 320413 w 420703"/>
                  <a:gd name="connsiteY72" fmla="*/ 267242 h 526732"/>
                  <a:gd name="connsiteX73" fmla="*/ 296975 w 420703"/>
                  <a:gd name="connsiteY73" fmla="*/ 403539 h 526732"/>
                  <a:gd name="connsiteX74" fmla="*/ 45992 w 420703"/>
                  <a:gd name="connsiteY74" fmla="*/ 58708 h 526732"/>
                  <a:gd name="connsiteX75" fmla="*/ 45826 w 420703"/>
                  <a:gd name="connsiteY75" fmla="*/ 58911 h 526732"/>
                  <a:gd name="connsiteX76" fmla="*/ 45992 w 420703"/>
                  <a:gd name="connsiteY76" fmla="*/ 58708 h 526732"/>
                  <a:gd name="connsiteX77" fmla="*/ 36155 w 420703"/>
                  <a:gd name="connsiteY77" fmla="*/ 73787 h 526732"/>
                  <a:gd name="connsiteX78" fmla="*/ 34882 w 420703"/>
                  <a:gd name="connsiteY78" fmla="*/ 75817 h 526732"/>
                  <a:gd name="connsiteX79" fmla="*/ 24861 w 420703"/>
                  <a:gd name="connsiteY79" fmla="*/ 96931 h 526732"/>
                  <a:gd name="connsiteX80" fmla="*/ 24657 w 420703"/>
                  <a:gd name="connsiteY80" fmla="*/ 97374 h 526732"/>
                  <a:gd name="connsiteX81" fmla="*/ 0 w 420703"/>
                  <a:gd name="connsiteY81" fmla="*/ 267261 h 526732"/>
                  <a:gd name="connsiteX82" fmla="*/ 8434 w 420703"/>
                  <a:gd name="connsiteY82" fmla="*/ 378513 h 526732"/>
                  <a:gd name="connsiteX83" fmla="*/ 9302 w 420703"/>
                  <a:gd name="connsiteY83" fmla="*/ 382647 h 526732"/>
                  <a:gd name="connsiteX84" fmla="*/ 14673 w 420703"/>
                  <a:gd name="connsiteY84" fmla="*/ 406714 h 526732"/>
                  <a:gd name="connsiteX85" fmla="*/ 16739 w 420703"/>
                  <a:gd name="connsiteY85" fmla="*/ 413284 h 526732"/>
                  <a:gd name="connsiteX86" fmla="*/ 22701 w 420703"/>
                  <a:gd name="connsiteY86" fmla="*/ 431463 h 526732"/>
                  <a:gd name="connsiteX87" fmla="*/ 25654 w 420703"/>
                  <a:gd name="connsiteY87" fmla="*/ 438107 h 526732"/>
                  <a:gd name="connsiteX88" fmla="*/ 32501 w 420703"/>
                  <a:gd name="connsiteY88" fmla="*/ 452872 h 526732"/>
                  <a:gd name="connsiteX89" fmla="*/ 35528 w 420703"/>
                  <a:gd name="connsiteY89" fmla="*/ 457726 h 526732"/>
                  <a:gd name="connsiteX90" fmla="*/ 56881 w 420703"/>
                  <a:gd name="connsiteY90" fmla="*/ 485761 h 526732"/>
                  <a:gd name="connsiteX91" fmla="*/ 210380 w 420703"/>
                  <a:gd name="connsiteY91" fmla="*/ 526733 h 526732"/>
                  <a:gd name="connsiteX92" fmla="*/ 249838 w 420703"/>
                  <a:gd name="connsiteY92" fmla="*/ 525293 h 526732"/>
                  <a:gd name="connsiteX93" fmla="*/ 261336 w 420703"/>
                  <a:gd name="connsiteY93" fmla="*/ 524297 h 526732"/>
                  <a:gd name="connsiteX94" fmla="*/ 274108 w 420703"/>
                  <a:gd name="connsiteY94" fmla="*/ 522783 h 526732"/>
                  <a:gd name="connsiteX95" fmla="*/ 296975 w 420703"/>
                  <a:gd name="connsiteY95" fmla="*/ 518483 h 526732"/>
                  <a:gd name="connsiteX96" fmla="*/ 300869 w 420703"/>
                  <a:gd name="connsiteY96" fmla="*/ 517339 h 526732"/>
                  <a:gd name="connsiteX97" fmla="*/ 303526 w 420703"/>
                  <a:gd name="connsiteY97" fmla="*/ 516545 h 526732"/>
                  <a:gd name="connsiteX98" fmla="*/ 311278 w 420703"/>
                  <a:gd name="connsiteY98" fmla="*/ 514164 h 526732"/>
                  <a:gd name="connsiteX99" fmla="*/ 318162 w 420703"/>
                  <a:gd name="connsiteY99" fmla="*/ 511820 h 526732"/>
                  <a:gd name="connsiteX100" fmla="*/ 324844 w 420703"/>
                  <a:gd name="connsiteY100" fmla="*/ 509237 h 526732"/>
                  <a:gd name="connsiteX101" fmla="*/ 321373 w 420703"/>
                  <a:gd name="connsiteY101" fmla="*/ 510381 h 526732"/>
                  <a:gd name="connsiteX102" fmla="*/ 348190 w 420703"/>
                  <a:gd name="connsiteY102" fmla="*/ 495948 h 526732"/>
                  <a:gd name="connsiteX103" fmla="*/ 346639 w 420703"/>
                  <a:gd name="connsiteY103" fmla="*/ 497259 h 526732"/>
                  <a:gd name="connsiteX104" fmla="*/ 348744 w 420703"/>
                  <a:gd name="connsiteY104" fmla="*/ 495635 h 526732"/>
                  <a:gd name="connsiteX105" fmla="*/ 350367 w 420703"/>
                  <a:gd name="connsiteY105" fmla="*/ 494361 h 526732"/>
                  <a:gd name="connsiteX106" fmla="*/ 360555 w 420703"/>
                  <a:gd name="connsiteY106" fmla="*/ 485816 h 526732"/>
                  <a:gd name="connsiteX107" fmla="*/ 357732 w 420703"/>
                  <a:gd name="connsiteY107" fmla="*/ 488123 h 526732"/>
                  <a:gd name="connsiteX108" fmla="*/ 361589 w 420703"/>
                  <a:gd name="connsiteY108" fmla="*/ 484856 h 526732"/>
                  <a:gd name="connsiteX109" fmla="*/ 360555 w 420703"/>
                  <a:gd name="connsiteY109" fmla="*/ 485816 h 526732"/>
                  <a:gd name="connsiteX110" fmla="*/ 363822 w 420703"/>
                  <a:gd name="connsiteY110" fmla="*/ 483103 h 526732"/>
                  <a:gd name="connsiteX111" fmla="*/ 387889 w 420703"/>
                  <a:gd name="connsiteY111" fmla="*/ 450399 h 526732"/>
                  <a:gd name="connsiteX112" fmla="*/ 387999 w 420703"/>
                  <a:gd name="connsiteY112" fmla="*/ 450159 h 526732"/>
                  <a:gd name="connsiteX113" fmla="*/ 397467 w 420703"/>
                  <a:gd name="connsiteY113" fmla="*/ 429710 h 526732"/>
                  <a:gd name="connsiteX114" fmla="*/ 397745 w 420703"/>
                  <a:gd name="connsiteY114" fmla="*/ 429027 h 526732"/>
                  <a:gd name="connsiteX115" fmla="*/ 420704 w 420703"/>
                  <a:gd name="connsiteY115" fmla="*/ 267261 h 526732"/>
                  <a:gd name="connsiteX116" fmla="*/ 405145 w 420703"/>
                  <a:gd name="connsiteY116" fmla="*/ 122824 h 526732"/>
                  <a:gd name="connsiteX117" fmla="*/ 404868 w 420703"/>
                  <a:gd name="connsiteY117" fmla="*/ 121902 h 526732"/>
                  <a:gd name="connsiteX118" fmla="*/ 396877 w 420703"/>
                  <a:gd name="connsiteY118" fmla="*/ 97632 h 526732"/>
                  <a:gd name="connsiteX119" fmla="*/ 395640 w 420703"/>
                  <a:gd name="connsiteY119" fmla="*/ 94919 h 526732"/>
                  <a:gd name="connsiteX120" fmla="*/ 386800 w 420703"/>
                  <a:gd name="connsiteY120" fmla="*/ 75909 h 526732"/>
                  <a:gd name="connsiteX121" fmla="*/ 384844 w 420703"/>
                  <a:gd name="connsiteY121" fmla="*/ 72735 h 526732"/>
                  <a:gd name="connsiteX122" fmla="*/ 375025 w 420703"/>
                  <a:gd name="connsiteY122" fmla="*/ 57379 h 526732"/>
                  <a:gd name="connsiteX123" fmla="*/ 374822 w 420703"/>
                  <a:gd name="connsiteY123" fmla="*/ 57103 h 526732"/>
                  <a:gd name="connsiteX124" fmla="*/ 361902 w 420703"/>
                  <a:gd name="connsiteY124" fmla="*/ 42190 h 526732"/>
                  <a:gd name="connsiteX125" fmla="*/ 354945 w 420703"/>
                  <a:gd name="connsiteY125" fmla="*/ 36303 h 526732"/>
                  <a:gd name="connsiteX126" fmla="*/ 358489 w 420703"/>
                  <a:gd name="connsiteY126" fmla="*/ 39440 h 526732"/>
                  <a:gd name="connsiteX127" fmla="*/ 348983 w 420703"/>
                  <a:gd name="connsiteY127" fmla="*/ 31486 h 526732"/>
                  <a:gd name="connsiteX128" fmla="*/ 350497 w 420703"/>
                  <a:gd name="connsiteY128" fmla="*/ 32556 h 526732"/>
                  <a:gd name="connsiteX129" fmla="*/ 344056 w 420703"/>
                  <a:gd name="connsiteY129" fmla="*/ 28016 h 526732"/>
                  <a:gd name="connsiteX130" fmla="*/ 344776 w 420703"/>
                  <a:gd name="connsiteY130" fmla="*/ 28533 h 526732"/>
                  <a:gd name="connsiteX131" fmla="*/ 333684 w 420703"/>
                  <a:gd name="connsiteY131" fmla="*/ 21815 h 526732"/>
                  <a:gd name="connsiteX132" fmla="*/ 335917 w 420703"/>
                  <a:gd name="connsiteY132" fmla="*/ 23015 h 526732"/>
                  <a:gd name="connsiteX133" fmla="*/ 331266 w 420703"/>
                  <a:gd name="connsiteY133" fmla="*/ 20357 h 526732"/>
                  <a:gd name="connsiteX134" fmla="*/ 331155 w 420703"/>
                  <a:gd name="connsiteY134" fmla="*/ 20320 h 526732"/>
                  <a:gd name="connsiteX135" fmla="*/ 329162 w 420703"/>
                  <a:gd name="connsiteY135" fmla="*/ 19453 h 526732"/>
                  <a:gd name="connsiteX136" fmla="*/ 329402 w 420703"/>
                  <a:gd name="connsiteY136" fmla="*/ 19563 h 526732"/>
                  <a:gd name="connsiteX137" fmla="*/ 319768 w 420703"/>
                  <a:gd name="connsiteY137" fmla="*/ 15466 h 526732"/>
                  <a:gd name="connsiteX138" fmla="*/ 321798 w 420703"/>
                  <a:gd name="connsiteY138" fmla="*/ 16223 h 526732"/>
                  <a:gd name="connsiteX139" fmla="*/ 310189 w 420703"/>
                  <a:gd name="connsiteY139" fmla="*/ 11812 h 526732"/>
                  <a:gd name="connsiteX140" fmla="*/ 310706 w 420703"/>
                  <a:gd name="connsiteY140" fmla="*/ 12015 h 526732"/>
                  <a:gd name="connsiteX141" fmla="*/ 308602 w 420703"/>
                  <a:gd name="connsiteY141" fmla="*/ 11424 h 526732"/>
                  <a:gd name="connsiteX142" fmla="*/ 310042 w 420703"/>
                  <a:gd name="connsiteY142" fmla="*/ 11775 h 526732"/>
                  <a:gd name="connsiteX143" fmla="*/ 295443 w 420703"/>
                  <a:gd name="connsiteY143" fmla="*/ 7475 h 526732"/>
                  <a:gd name="connsiteX144" fmla="*/ 210398 w 420703"/>
                  <a:gd name="connsiteY144" fmla="*/ 0 h 526732"/>
                  <a:gd name="connsiteX145" fmla="*/ 60167 w 420703"/>
                  <a:gd name="connsiteY145" fmla="*/ 42209 h 526732"/>
                  <a:gd name="connsiteX146" fmla="*/ 47598 w 420703"/>
                  <a:gd name="connsiteY146" fmla="*/ 56531 h 526732"/>
                  <a:gd name="connsiteX147" fmla="*/ 46841 w 420703"/>
                  <a:gd name="connsiteY147" fmla="*/ 57398 h 526732"/>
                  <a:gd name="connsiteX148" fmla="*/ 36155 w 420703"/>
                  <a:gd name="connsiteY148" fmla="*/ 73787 h 52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420703" h="526732">
                    <a:moveTo>
                      <a:pt x="389273" y="81132"/>
                    </a:moveTo>
                    <a:cubicBezTo>
                      <a:pt x="388719" y="80025"/>
                      <a:pt x="388239" y="78715"/>
                      <a:pt x="387649" y="77626"/>
                    </a:cubicBezTo>
                    <a:cubicBezTo>
                      <a:pt x="388221" y="78715"/>
                      <a:pt x="388701" y="80025"/>
                      <a:pt x="389273" y="81132"/>
                    </a:cubicBezTo>
                    <a:moveTo>
                      <a:pt x="399922" y="106878"/>
                    </a:moveTo>
                    <a:cubicBezTo>
                      <a:pt x="399129" y="104571"/>
                      <a:pt x="398446" y="102025"/>
                      <a:pt x="397578" y="99791"/>
                    </a:cubicBezTo>
                    <a:cubicBezTo>
                      <a:pt x="398446" y="102025"/>
                      <a:pt x="399129" y="104571"/>
                      <a:pt x="399922" y="106878"/>
                    </a:cubicBezTo>
                    <a:moveTo>
                      <a:pt x="413690" y="165199"/>
                    </a:moveTo>
                    <a:cubicBezTo>
                      <a:pt x="413211" y="161896"/>
                      <a:pt x="412823" y="158315"/>
                      <a:pt x="412251" y="155104"/>
                    </a:cubicBezTo>
                    <a:cubicBezTo>
                      <a:pt x="412804" y="158315"/>
                      <a:pt x="413211" y="161896"/>
                      <a:pt x="413690" y="165199"/>
                    </a:cubicBezTo>
                    <a:moveTo>
                      <a:pt x="417307" y="194341"/>
                    </a:moveTo>
                    <a:cubicBezTo>
                      <a:pt x="417141" y="192625"/>
                      <a:pt x="417068" y="190687"/>
                      <a:pt x="416920" y="188971"/>
                    </a:cubicBezTo>
                    <a:cubicBezTo>
                      <a:pt x="417068" y="190687"/>
                      <a:pt x="417141" y="192606"/>
                      <a:pt x="417307" y="194341"/>
                    </a:cubicBezTo>
                    <a:moveTo>
                      <a:pt x="407950" y="135116"/>
                    </a:moveTo>
                    <a:cubicBezTo>
                      <a:pt x="407230" y="131979"/>
                      <a:pt x="406603" y="128509"/>
                      <a:pt x="405754" y="125482"/>
                    </a:cubicBezTo>
                    <a:cubicBezTo>
                      <a:pt x="406603" y="128564"/>
                      <a:pt x="407249" y="131942"/>
                      <a:pt x="407950" y="135116"/>
                    </a:cubicBezTo>
                    <a:moveTo>
                      <a:pt x="412656" y="373548"/>
                    </a:moveTo>
                    <a:cubicBezTo>
                      <a:pt x="412897" y="372164"/>
                      <a:pt x="413063" y="370559"/>
                      <a:pt x="413284" y="369137"/>
                    </a:cubicBezTo>
                    <a:cubicBezTo>
                      <a:pt x="413045" y="370559"/>
                      <a:pt x="412897" y="372146"/>
                      <a:pt x="412656" y="373548"/>
                    </a:cubicBezTo>
                    <a:moveTo>
                      <a:pt x="406455" y="401989"/>
                    </a:moveTo>
                    <a:cubicBezTo>
                      <a:pt x="406899" y="400365"/>
                      <a:pt x="407212" y="398519"/>
                      <a:pt x="407600" y="396858"/>
                    </a:cubicBezTo>
                    <a:cubicBezTo>
                      <a:pt x="407212" y="398519"/>
                      <a:pt x="406880" y="400347"/>
                      <a:pt x="406455" y="401989"/>
                    </a:cubicBezTo>
                    <a:moveTo>
                      <a:pt x="398538" y="426812"/>
                    </a:moveTo>
                    <a:cubicBezTo>
                      <a:pt x="398981" y="425742"/>
                      <a:pt x="399295" y="424431"/>
                      <a:pt x="399682" y="423306"/>
                    </a:cubicBezTo>
                    <a:cubicBezTo>
                      <a:pt x="399295" y="424413"/>
                      <a:pt x="398962" y="425687"/>
                      <a:pt x="398538" y="426812"/>
                    </a:cubicBezTo>
                    <a:moveTo>
                      <a:pt x="388867" y="448369"/>
                    </a:moveTo>
                    <a:cubicBezTo>
                      <a:pt x="388978" y="448166"/>
                      <a:pt x="389070" y="447889"/>
                      <a:pt x="389181" y="447686"/>
                    </a:cubicBezTo>
                    <a:cubicBezTo>
                      <a:pt x="389070" y="447889"/>
                      <a:pt x="388978" y="448166"/>
                      <a:pt x="388867" y="448369"/>
                    </a:cubicBezTo>
                    <a:moveTo>
                      <a:pt x="12218" y="139287"/>
                    </a:moveTo>
                    <a:cubicBezTo>
                      <a:pt x="13289" y="134470"/>
                      <a:pt x="14285" y="129542"/>
                      <a:pt x="15522" y="125039"/>
                    </a:cubicBezTo>
                    <a:cubicBezTo>
                      <a:pt x="14322" y="129505"/>
                      <a:pt x="13326" y="134489"/>
                      <a:pt x="12218" y="139287"/>
                    </a:cubicBezTo>
                    <a:moveTo>
                      <a:pt x="6681" y="169370"/>
                    </a:moveTo>
                    <a:cubicBezTo>
                      <a:pt x="7401" y="164442"/>
                      <a:pt x="7992" y="159349"/>
                      <a:pt x="8822" y="154661"/>
                    </a:cubicBezTo>
                    <a:cubicBezTo>
                      <a:pt x="7992" y="159312"/>
                      <a:pt x="7401" y="164479"/>
                      <a:pt x="6681" y="169370"/>
                    </a:cubicBezTo>
                    <a:moveTo>
                      <a:pt x="3193" y="198641"/>
                    </a:moveTo>
                    <a:cubicBezTo>
                      <a:pt x="3506" y="195375"/>
                      <a:pt x="3673" y="191886"/>
                      <a:pt x="3987" y="188731"/>
                    </a:cubicBezTo>
                    <a:cubicBezTo>
                      <a:pt x="3654" y="191850"/>
                      <a:pt x="3506" y="195375"/>
                      <a:pt x="3193" y="198641"/>
                    </a:cubicBezTo>
                    <a:moveTo>
                      <a:pt x="20173" y="110662"/>
                    </a:moveTo>
                    <a:cubicBezTo>
                      <a:pt x="21409" y="106915"/>
                      <a:pt x="22554" y="102984"/>
                      <a:pt x="23956" y="99478"/>
                    </a:cubicBezTo>
                    <a:cubicBezTo>
                      <a:pt x="22591" y="102984"/>
                      <a:pt x="21409" y="106915"/>
                      <a:pt x="20173" y="110662"/>
                    </a:cubicBezTo>
                    <a:moveTo>
                      <a:pt x="34089" y="77515"/>
                    </a:moveTo>
                    <a:cubicBezTo>
                      <a:pt x="32981" y="79545"/>
                      <a:pt x="32021" y="81926"/>
                      <a:pt x="30951" y="84122"/>
                    </a:cubicBezTo>
                    <a:cubicBezTo>
                      <a:pt x="32021" y="81944"/>
                      <a:pt x="32944" y="79582"/>
                      <a:pt x="34089" y="77515"/>
                    </a:cubicBezTo>
                    <a:moveTo>
                      <a:pt x="86392" y="506431"/>
                    </a:moveTo>
                    <a:cubicBezTo>
                      <a:pt x="85635" y="506025"/>
                      <a:pt x="85008" y="505564"/>
                      <a:pt x="84251" y="505158"/>
                    </a:cubicBezTo>
                    <a:cubicBezTo>
                      <a:pt x="85008" y="505564"/>
                      <a:pt x="85635" y="506044"/>
                      <a:pt x="86392" y="506431"/>
                    </a:cubicBezTo>
                    <a:moveTo>
                      <a:pt x="103353" y="513592"/>
                    </a:moveTo>
                    <a:cubicBezTo>
                      <a:pt x="101969" y="513112"/>
                      <a:pt x="100696" y="512448"/>
                      <a:pt x="99257" y="511913"/>
                    </a:cubicBezTo>
                    <a:cubicBezTo>
                      <a:pt x="100641" y="512448"/>
                      <a:pt x="101951" y="513131"/>
                      <a:pt x="103353" y="513592"/>
                    </a:cubicBezTo>
                    <a:moveTo>
                      <a:pt x="121404" y="518852"/>
                    </a:moveTo>
                    <a:cubicBezTo>
                      <a:pt x="120776" y="518741"/>
                      <a:pt x="120203" y="518502"/>
                      <a:pt x="119576" y="518372"/>
                    </a:cubicBezTo>
                    <a:cubicBezTo>
                      <a:pt x="120166" y="518502"/>
                      <a:pt x="120776" y="518723"/>
                      <a:pt x="121404" y="518852"/>
                    </a:cubicBezTo>
                    <a:moveTo>
                      <a:pt x="296975" y="403539"/>
                    </a:moveTo>
                    <a:cubicBezTo>
                      <a:pt x="296107" y="404776"/>
                      <a:pt x="295110" y="405920"/>
                      <a:pt x="294151" y="407157"/>
                    </a:cubicBezTo>
                    <a:cubicBezTo>
                      <a:pt x="293117" y="408430"/>
                      <a:pt x="292158" y="409741"/>
                      <a:pt x="291088" y="410903"/>
                    </a:cubicBezTo>
                    <a:cubicBezTo>
                      <a:pt x="290220" y="411826"/>
                      <a:pt x="289260" y="412693"/>
                      <a:pt x="288337" y="413561"/>
                    </a:cubicBezTo>
                    <a:cubicBezTo>
                      <a:pt x="286750" y="415074"/>
                      <a:pt x="285107" y="416551"/>
                      <a:pt x="283373" y="417861"/>
                    </a:cubicBezTo>
                    <a:cubicBezTo>
                      <a:pt x="282542" y="418489"/>
                      <a:pt x="281656" y="419135"/>
                      <a:pt x="280752" y="419725"/>
                    </a:cubicBezTo>
                    <a:cubicBezTo>
                      <a:pt x="278998" y="420925"/>
                      <a:pt x="277135" y="422032"/>
                      <a:pt x="275215" y="423103"/>
                    </a:cubicBezTo>
                    <a:cubicBezTo>
                      <a:pt x="273868" y="423822"/>
                      <a:pt x="272428" y="424542"/>
                      <a:pt x="270952" y="425207"/>
                    </a:cubicBezTo>
                    <a:cubicBezTo>
                      <a:pt x="269605" y="425834"/>
                      <a:pt x="268165" y="426406"/>
                      <a:pt x="266744" y="426960"/>
                    </a:cubicBezTo>
                    <a:cubicBezTo>
                      <a:pt x="264197" y="427920"/>
                      <a:pt x="261613" y="428824"/>
                      <a:pt x="258716" y="429618"/>
                    </a:cubicBezTo>
                    <a:cubicBezTo>
                      <a:pt x="258236" y="429728"/>
                      <a:pt x="257719" y="429895"/>
                      <a:pt x="257239" y="430024"/>
                    </a:cubicBezTo>
                    <a:cubicBezTo>
                      <a:pt x="245298" y="433087"/>
                      <a:pt x="230146" y="434841"/>
                      <a:pt x="210380" y="434841"/>
                    </a:cubicBezTo>
                    <a:cubicBezTo>
                      <a:pt x="189617" y="434841"/>
                      <a:pt x="171991" y="433567"/>
                      <a:pt x="157319" y="429193"/>
                    </a:cubicBezTo>
                    <a:cubicBezTo>
                      <a:pt x="157152" y="429156"/>
                      <a:pt x="157004" y="429119"/>
                      <a:pt x="156802" y="429082"/>
                    </a:cubicBezTo>
                    <a:cubicBezTo>
                      <a:pt x="142093" y="424634"/>
                      <a:pt x="130465" y="417031"/>
                      <a:pt x="121846" y="404333"/>
                    </a:cubicBezTo>
                    <a:cubicBezTo>
                      <a:pt x="116125" y="395862"/>
                      <a:pt x="111695" y="385231"/>
                      <a:pt x="108392" y="371389"/>
                    </a:cubicBezTo>
                    <a:cubicBezTo>
                      <a:pt x="108318" y="371186"/>
                      <a:pt x="108281" y="370983"/>
                      <a:pt x="108226" y="370799"/>
                    </a:cubicBezTo>
                    <a:cubicBezTo>
                      <a:pt x="102689" y="347323"/>
                      <a:pt x="100345" y="314545"/>
                      <a:pt x="100345" y="267261"/>
                    </a:cubicBezTo>
                    <a:cubicBezTo>
                      <a:pt x="100345" y="185962"/>
                      <a:pt x="108133" y="141206"/>
                      <a:pt x="126405" y="117491"/>
                    </a:cubicBezTo>
                    <a:cubicBezTo>
                      <a:pt x="144694" y="93738"/>
                      <a:pt x="174021" y="91837"/>
                      <a:pt x="210380" y="91837"/>
                    </a:cubicBezTo>
                    <a:cubicBezTo>
                      <a:pt x="252311" y="91837"/>
                      <a:pt x="278205" y="96137"/>
                      <a:pt x="295110" y="118801"/>
                    </a:cubicBezTo>
                    <a:cubicBezTo>
                      <a:pt x="312847" y="142591"/>
                      <a:pt x="320413" y="186977"/>
                      <a:pt x="320413" y="267242"/>
                    </a:cubicBezTo>
                    <a:cubicBezTo>
                      <a:pt x="320413" y="339184"/>
                      <a:pt x="313401" y="379953"/>
                      <a:pt x="296975" y="403539"/>
                    </a:cubicBezTo>
                    <a:moveTo>
                      <a:pt x="45992" y="58708"/>
                    </a:moveTo>
                    <a:cubicBezTo>
                      <a:pt x="45918" y="58782"/>
                      <a:pt x="45881" y="58875"/>
                      <a:pt x="45826" y="58911"/>
                    </a:cubicBezTo>
                    <a:cubicBezTo>
                      <a:pt x="45863" y="58875"/>
                      <a:pt x="45900" y="58782"/>
                      <a:pt x="45992" y="58708"/>
                    </a:cubicBezTo>
                    <a:moveTo>
                      <a:pt x="36155" y="73787"/>
                    </a:moveTo>
                    <a:cubicBezTo>
                      <a:pt x="35749" y="74507"/>
                      <a:pt x="35288" y="75097"/>
                      <a:pt x="34882" y="75817"/>
                    </a:cubicBezTo>
                    <a:cubicBezTo>
                      <a:pt x="31227" y="82332"/>
                      <a:pt x="27924" y="89419"/>
                      <a:pt x="24861" y="96931"/>
                    </a:cubicBezTo>
                    <a:cubicBezTo>
                      <a:pt x="24787" y="97097"/>
                      <a:pt x="24750" y="97208"/>
                      <a:pt x="24657" y="97374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4" y="347341"/>
                      <a:pt x="8434" y="378513"/>
                    </a:cubicBezTo>
                    <a:cubicBezTo>
                      <a:pt x="8675" y="379990"/>
                      <a:pt x="9025" y="381226"/>
                      <a:pt x="9302" y="382647"/>
                    </a:cubicBezTo>
                    <a:cubicBezTo>
                      <a:pt x="10889" y="391045"/>
                      <a:pt x="12643" y="399202"/>
                      <a:pt x="14673" y="406714"/>
                    </a:cubicBezTo>
                    <a:cubicBezTo>
                      <a:pt x="15300" y="409058"/>
                      <a:pt x="16057" y="411051"/>
                      <a:pt x="16739" y="413284"/>
                    </a:cubicBezTo>
                    <a:cubicBezTo>
                      <a:pt x="18604" y="419578"/>
                      <a:pt x="20486" y="425779"/>
                      <a:pt x="22701" y="431463"/>
                    </a:cubicBezTo>
                    <a:cubicBezTo>
                      <a:pt x="23624" y="433807"/>
                      <a:pt x="24694" y="435837"/>
                      <a:pt x="25654" y="438107"/>
                    </a:cubicBezTo>
                    <a:cubicBezTo>
                      <a:pt x="27850" y="443201"/>
                      <a:pt x="30028" y="448295"/>
                      <a:pt x="32501" y="452872"/>
                    </a:cubicBezTo>
                    <a:cubicBezTo>
                      <a:pt x="33460" y="454625"/>
                      <a:pt x="34531" y="456046"/>
                      <a:pt x="35528" y="457726"/>
                    </a:cubicBezTo>
                    <a:cubicBezTo>
                      <a:pt x="41858" y="468431"/>
                      <a:pt x="48816" y="477972"/>
                      <a:pt x="56881" y="485761"/>
                    </a:cubicBezTo>
                    <a:cubicBezTo>
                      <a:pt x="92206" y="519886"/>
                      <a:pt x="141760" y="526733"/>
                      <a:pt x="210380" y="526733"/>
                    </a:cubicBezTo>
                    <a:cubicBezTo>
                      <a:pt x="223594" y="526733"/>
                      <a:pt x="236753" y="526216"/>
                      <a:pt x="249838" y="525293"/>
                    </a:cubicBezTo>
                    <a:cubicBezTo>
                      <a:pt x="253732" y="525016"/>
                      <a:pt x="257553" y="524703"/>
                      <a:pt x="261336" y="524297"/>
                    </a:cubicBezTo>
                    <a:cubicBezTo>
                      <a:pt x="265637" y="523854"/>
                      <a:pt x="269881" y="523374"/>
                      <a:pt x="274108" y="522783"/>
                    </a:cubicBezTo>
                    <a:cubicBezTo>
                      <a:pt x="281989" y="521639"/>
                      <a:pt x="289666" y="520273"/>
                      <a:pt x="296975" y="518483"/>
                    </a:cubicBezTo>
                    <a:cubicBezTo>
                      <a:pt x="298285" y="518132"/>
                      <a:pt x="299596" y="517689"/>
                      <a:pt x="300869" y="517339"/>
                    </a:cubicBezTo>
                    <a:cubicBezTo>
                      <a:pt x="301792" y="517099"/>
                      <a:pt x="302660" y="516785"/>
                      <a:pt x="303526" y="516545"/>
                    </a:cubicBezTo>
                    <a:cubicBezTo>
                      <a:pt x="306277" y="515788"/>
                      <a:pt x="308769" y="514995"/>
                      <a:pt x="311278" y="514164"/>
                    </a:cubicBezTo>
                    <a:cubicBezTo>
                      <a:pt x="313622" y="513408"/>
                      <a:pt x="315929" y="512651"/>
                      <a:pt x="318162" y="511820"/>
                    </a:cubicBezTo>
                    <a:cubicBezTo>
                      <a:pt x="320432" y="510990"/>
                      <a:pt x="322739" y="510104"/>
                      <a:pt x="324844" y="509237"/>
                    </a:cubicBezTo>
                    <a:cubicBezTo>
                      <a:pt x="323736" y="509717"/>
                      <a:pt x="322500" y="509956"/>
                      <a:pt x="321373" y="510381"/>
                    </a:cubicBezTo>
                    <a:cubicBezTo>
                      <a:pt x="330879" y="506487"/>
                      <a:pt x="339903" y="501836"/>
                      <a:pt x="348190" y="495948"/>
                    </a:cubicBezTo>
                    <a:cubicBezTo>
                      <a:pt x="347673" y="496354"/>
                      <a:pt x="347157" y="496871"/>
                      <a:pt x="346639" y="497259"/>
                    </a:cubicBezTo>
                    <a:cubicBezTo>
                      <a:pt x="347396" y="496742"/>
                      <a:pt x="347987" y="496151"/>
                      <a:pt x="348744" y="495635"/>
                    </a:cubicBezTo>
                    <a:cubicBezTo>
                      <a:pt x="349298" y="495228"/>
                      <a:pt x="349851" y="494767"/>
                      <a:pt x="350367" y="494361"/>
                    </a:cubicBezTo>
                    <a:cubicBezTo>
                      <a:pt x="354059" y="491574"/>
                      <a:pt x="357455" y="488714"/>
                      <a:pt x="360555" y="485816"/>
                    </a:cubicBezTo>
                    <a:cubicBezTo>
                      <a:pt x="359632" y="486647"/>
                      <a:pt x="358655" y="487329"/>
                      <a:pt x="357732" y="488123"/>
                    </a:cubicBezTo>
                    <a:cubicBezTo>
                      <a:pt x="359005" y="487016"/>
                      <a:pt x="360352" y="486019"/>
                      <a:pt x="361589" y="484856"/>
                    </a:cubicBezTo>
                    <a:cubicBezTo>
                      <a:pt x="361238" y="485170"/>
                      <a:pt x="360870" y="485484"/>
                      <a:pt x="360555" y="485816"/>
                    </a:cubicBezTo>
                    <a:cubicBezTo>
                      <a:pt x="361589" y="484856"/>
                      <a:pt x="362788" y="484136"/>
                      <a:pt x="363822" y="483103"/>
                    </a:cubicBezTo>
                    <a:cubicBezTo>
                      <a:pt x="373013" y="473986"/>
                      <a:pt x="380968" y="463060"/>
                      <a:pt x="387889" y="450399"/>
                    </a:cubicBezTo>
                    <a:cubicBezTo>
                      <a:pt x="387926" y="450325"/>
                      <a:pt x="387962" y="450233"/>
                      <a:pt x="387999" y="450159"/>
                    </a:cubicBezTo>
                    <a:cubicBezTo>
                      <a:pt x="391469" y="443829"/>
                      <a:pt x="394570" y="437000"/>
                      <a:pt x="397467" y="429710"/>
                    </a:cubicBezTo>
                    <a:cubicBezTo>
                      <a:pt x="397541" y="429470"/>
                      <a:pt x="397671" y="429267"/>
                      <a:pt x="397745" y="429027"/>
                    </a:cubicBezTo>
                    <a:cubicBezTo>
                      <a:pt x="413211" y="389734"/>
                      <a:pt x="420704" y="336784"/>
                      <a:pt x="420704" y="267261"/>
                    </a:cubicBezTo>
                    <a:cubicBezTo>
                      <a:pt x="420704" y="208072"/>
                      <a:pt x="415572" y="160530"/>
                      <a:pt x="405145" y="122824"/>
                    </a:cubicBezTo>
                    <a:cubicBezTo>
                      <a:pt x="405071" y="122511"/>
                      <a:pt x="404942" y="122234"/>
                      <a:pt x="404868" y="121902"/>
                    </a:cubicBezTo>
                    <a:cubicBezTo>
                      <a:pt x="402451" y="113301"/>
                      <a:pt x="399811" y="105199"/>
                      <a:pt x="396877" y="97632"/>
                    </a:cubicBezTo>
                    <a:cubicBezTo>
                      <a:pt x="396470" y="96672"/>
                      <a:pt x="396046" y="95879"/>
                      <a:pt x="395640" y="94919"/>
                    </a:cubicBezTo>
                    <a:cubicBezTo>
                      <a:pt x="392890" y="88238"/>
                      <a:pt x="390030" y="81797"/>
                      <a:pt x="386800" y="75909"/>
                    </a:cubicBezTo>
                    <a:cubicBezTo>
                      <a:pt x="386210" y="74765"/>
                      <a:pt x="385490" y="73842"/>
                      <a:pt x="384844" y="72735"/>
                    </a:cubicBezTo>
                    <a:cubicBezTo>
                      <a:pt x="381706" y="67327"/>
                      <a:pt x="378513" y="62067"/>
                      <a:pt x="375025" y="57379"/>
                    </a:cubicBezTo>
                    <a:cubicBezTo>
                      <a:pt x="374951" y="57269"/>
                      <a:pt x="374859" y="57213"/>
                      <a:pt x="374822" y="57103"/>
                    </a:cubicBezTo>
                    <a:cubicBezTo>
                      <a:pt x="370762" y="51732"/>
                      <a:pt x="366516" y="46675"/>
                      <a:pt x="361902" y="42190"/>
                    </a:cubicBezTo>
                    <a:cubicBezTo>
                      <a:pt x="359762" y="40086"/>
                      <a:pt x="357288" y="38296"/>
                      <a:pt x="354945" y="36303"/>
                    </a:cubicBezTo>
                    <a:cubicBezTo>
                      <a:pt x="356145" y="37336"/>
                      <a:pt x="357325" y="38370"/>
                      <a:pt x="358489" y="39440"/>
                    </a:cubicBezTo>
                    <a:cubicBezTo>
                      <a:pt x="355388" y="36617"/>
                      <a:pt x="352250" y="33904"/>
                      <a:pt x="348983" y="31486"/>
                    </a:cubicBezTo>
                    <a:cubicBezTo>
                      <a:pt x="349464" y="31837"/>
                      <a:pt x="350017" y="32206"/>
                      <a:pt x="350497" y="32556"/>
                    </a:cubicBezTo>
                    <a:cubicBezTo>
                      <a:pt x="348430" y="30969"/>
                      <a:pt x="346234" y="29493"/>
                      <a:pt x="344056" y="28016"/>
                    </a:cubicBezTo>
                    <a:lnTo>
                      <a:pt x="344776" y="28533"/>
                    </a:lnTo>
                    <a:cubicBezTo>
                      <a:pt x="341195" y="26115"/>
                      <a:pt x="337504" y="23882"/>
                      <a:pt x="333684" y="21815"/>
                    </a:cubicBezTo>
                    <a:cubicBezTo>
                      <a:pt x="334440" y="22221"/>
                      <a:pt x="335197" y="22609"/>
                      <a:pt x="335917" y="23015"/>
                    </a:cubicBezTo>
                    <a:cubicBezTo>
                      <a:pt x="334366" y="22147"/>
                      <a:pt x="332853" y="21187"/>
                      <a:pt x="331266" y="20357"/>
                    </a:cubicBezTo>
                    <a:cubicBezTo>
                      <a:pt x="331229" y="20357"/>
                      <a:pt x="331192" y="20320"/>
                      <a:pt x="331155" y="20320"/>
                    </a:cubicBezTo>
                    <a:cubicBezTo>
                      <a:pt x="330527" y="20006"/>
                      <a:pt x="329808" y="19766"/>
                      <a:pt x="329162" y="19453"/>
                    </a:cubicBezTo>
                    <a:cubicBezTo>
                      <a:pt x="329236" y="19490"/>
                      <a:pt x="329328" y="19526"/>
                      <a:pt x="329402" y="19563"/>
                    </a:cubicBezTo>
                    <a:cubicBezTo>
                      <a:pt x="326265" y="18013"/>
                      <a:pt x="322998" y="16739"/>
                      <a:pt x="319768" y="15466"/>
                    </a:cubicBezTo>
                    <a:cubicBezTo>
                      <a:pt x="320413" y="15706"/>
                      <a:pt x="321152" y="15946"/>
                      <a:pt x="321798" y="16223"/>
                    </a:cubicBezTo>
                    <a:cubicBezTo>
                      <a:pt x="318052" y="14636"/>
                      <a:pt x="314195" y="13122"/>
                      <a:pt x="310189" y="11812"/>
                    </a:cubicBezTo>
                    <a:cubicBezTo>
                      <a:pt x="310392" y="11886"/>
                      <a:pt x="310503" y="11978"/>
                      <a:pt x="310706" y="12015"/>
                    </a:cubicBezTo>
                    <a:cubicBezTo>
                      <a:pt x="310023" y="11812"/>
                      <a:pt x="309322" y="11609"/>
                      <a:pt x="308602" y="11424"/>
                    </a:cubicBezTo>
                    <a:cubicBezTo>
                      <a:pt x="309045" y="11535"/>
                      <a:pt x="309599" y="11664"/>
                      <a:pt x="310042" y="11775"/>
                    </a:cubicBezTo>
                    <a:cubicBezTo>
                      <a:pt x="305317" y="10225"/>
                      <a:pt x="300573" y="8674"/>
                      <a:pt x="295443" y="7475"/>
                    </a:cubicBezTo>
                    <a:cubicBezTo>
                      <a:pt x="273204" y="2233"/>
                      <a:pt x="247753" y="0"/>
                      <a:pt x="210398" y="0"/>
                    </a:cubicBezTo>
                    <a:cubicBezTo>
                      <a:pt x="146392" y="0"/>
                      <a:pt x="96358" y="7161"/>
                      <a:pt x="60167" y="42209"/>
                    </a:cubicBezTo>
                    <a:cubicBezTo>
                      <a:pt x="55663" y="46546"/>
                      <a:pt x="51566" y="51437"/>
                      <a:pt x="47598" y="56531"/>
                    </a:cubicBezTo>
                    <a:cubicBezTo>
                      <a:pt x="47358" y="56844"/>
                      <a:pt x="47082" y="57084"/>
                      <a:pt x="46841" y="57398"/>
                    </a:cubicBezTo>
                    <a:cubicBezTo>
                      <a:pt x="43003" y="62455"/>
                      <a:pt x="39496" y="68010"/>
                      <a:pt x="36155" y="7378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" name="Freeform: Shape 136">
                <a:extLst>
                  <a:ext uri="{FF2B5EF4-FFF2-40B4-BE49-F238E27FC236}">
                    <a16:creationId xmlns:a16="http://schemas.microsoft.com/office/drawing/2014/main" id="{01868162-44F1-2D89-A6EE-CFD757858E97}"/>
                  </a:ext>
                </a:extLst>
              </p:cNvPr>
              <p:cNvSpPr/>
              <p:nvPr/>
            </p:nvSpPr>
            <p:spPr>
              <a:xfrm>
                <a:off x="11590889" y="4232590"/>
                <a:ext cx="7364" cy="3229"/>
              </a:xfrm>
              <a:custGeom>
                <a:avLst/>
                <a:gdLst>
                  <a:gd name="connsiteX0" fmla="*/ 0 w 7364"/>
                  <a:gd name="connsiteY0" fmla="*/ 0 h 3229"/>
                  <a:gd name="connsiteX1" fmla="*/ 7364 w 7364"/>
                  <a:gd name="connsiteY1" fmla="*/ 3230 h 3229"/>
                  <a:gd name="connsiteX2" fmla="*/ 0 w 7364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4" h="3229">
                    <a:moveTo>
                      <a:pt x="0" y="0"/>
                    </a:moveTo>
                    <a:cubicBezTo>
                      <a:pt x="2474" y="1033"/>
                      <a:pt x="4965" y="2067"/>
                      <a:pt x="7364" y="3230"/>
                    </a:cubicBezTo>
                    <a:cubicBezTo>
                      <a:pt x="5020" y="2104"/>
                      <a:pt x="2511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" name="Freeform: Shape 137">
                <a:extLst>
                  <a:ext uri="{FF2B5EF4-FFF2-40B4-BE49-F238E27FC236}">
                    <a16:creationId xmlns:a16="http://schemas.microsoft.com/office/drawing/2014/main" id="{A6E96D8A-135E-21A2-35F3-1B2B48E33FEE}"/>
                  </a:ext>
                </a:extLst>
              </p:cNvPr>
              <p:cNvSpPr/>
              <p:nvPr/>
            </p:nvSpPr>
            <p:spPr>
              <a:xfrm>
                <a:off x="11619625" y="4248923"/>
                <a:ext cx="4447" cy="3746"/>
              </a:xfrm>
              <a:custGeom>
                <a:avLst/>
                <a:gdLst>
                  <a:gd name="connsiteX0" fmla="*/ 0 w 4447"/>
                  <a:gd name="connsiteY0" fmla="*/ 0 h 3746"/>
                  <a:gd name="connsiteX1" fmla="*/ 4447 w 4447"/>
                  <a:gd name="connsiteY1" fmla="*/ 3747 h 3746"/>
                  <a:gd name="connsiteX2" fmla="*/ 0 w 4447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47" y="3747"/>
                    </a:cubicBezTo>
                    <a:cubicBezTo>
                      <a:pt x="2990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52" name="Freeform: Shape 94">
              <a:extLst>
                <a:ext uri="{FF2B5EF4-FFF2-40B4-BE49-F238E27FC236}">
                  <a16:creationId xmlns:a16="http://schemas.microsoft.com/office/drawing/2014/main" id="{0C56BB1C-E0B1-9324-D4C5-9AF44FF613B0}"/>
                </a:ext>
              </a:extLst>
            </p:cNvPr>
            <p:cNvSpPr/>
            <p:nvPr/>
          </p:nvSpPr>
          <p:spPr>
            <a:xfrm>
              <a:off x="11781908" y="4219910"/>
              <a:ext cx="409260" cy="520365"/>
            </a:xfrm>
            <a:custGeom>
              <a:avLst/>
              <a:gdLst>
                <a:gd name="connsiteX0" fmla="*/ 308897 w 409260"/>
                <a:gd name="connsiteY0" fmla="*/ 0 h 520365"/>
                <a:gd name="connsiteX1" fmla="*/ 308897 w 409260"/>
                <a:gd name="connsiteY1" fmla="*/ 335787 h 520365"/>
                <a:gd name="connsiteX2" fmla="*/ 101674 w 409260"/>
                <a:gd name="connsiteY2" fmla="*/ 0 h 520365"/>
                <a:gd name="connsiteX3" fmla="*/ 0 w 409260"/>
                <a:gd name="connsiteY3" fmla="*/ 0 h 520365"/>
                <a:gd name="connsiteX4" fmla="*/ 0 w 409260"/>
                <a:gd name="connsiteY4" fmla="*/ 520365 h 520365"/>
                <a:gd name="connsiteX5" fmla="*/ 101028 w 409260"/>
                <a:gd name="connsiteY5" fmla="*/ 520365 h 520365"/>
                <a:gd name="connsiteX6" fmla="*/ 101028 w 409260"/>
                <a:gd name="connsiteY6" fmla="*/ 188103 h 520365"/>
                <a:gd name="connsiteX7" fmla="*/ 309027 w 409260"/>
                <a:gd name="connsiteY7" fmla="*/ 520365 h 520365"/>
                <a:gd name="connsiteX8" fmla="*/ 409261 w 409260"/>
                <a:gd name="connsiteY8" fmla="*/ 520365 h 520365"/>
                <a:gd name="connsiteX9" fmla="*/ 409261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897" y="0"/>
                  </a:moveTo>
                  <a:lnTo>
                    <a:pt x="308897" y="335787"/>
                  </a:ln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28" y="520365"/>
                  </a:lnTo>
                  <a:lnTo>
                    <a:pt x="101028" y="188103"/>
                  </a:lnTo>
                  <a:lnTo>
                    <a:pt x="309027" y="520365"/>
                  </a:lnTo>
                  <a:lnTo>
                    <a:pt x="409261" y="520365"/>
                  </a:lnTo>
                  <a:lnTo>
                    <a:pt x="409261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: Shape 95">
              <a:extLst>
                <a:ext uri="{FF2B5EF4-FFF2-40B4-BE49-F238E27FC236}">
                  <a16:creationId xmlns:a16="http://schemas.microsoft.com/office/drawing/2014/main" id="{7A80DC63-E2F3-557C-8A7E-9E2201CFD378}"/>
                </a:ext>
              </a:extLst>
            </p:cNvPr>
            <p:cNvSpPr/>
            <p:nvPr/>
          </p:nvSpPr>
          <p:spPr>
            <a:xfrm>
              <a:off x="3288517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3 w 100603"/>
                <a:gd name="connsiteY1" fmla="*/ 0 h 522598"/>
                <a:gd name="connsiteX2" fmla="*/ 100603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3" y="0"/>
                  </a:lnTo>
                  <a:lnTo>
                    <a:pt x="100603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: Shape 96">
              <a:extLst>
                <a:ext uri="{FF2B5EF4-FFF2-40B4-BE49-F238E27FC236}">
                  <a16:creationId xmlns:a16="http://schemas.microsoft.com/office/drawing/2014/main" id="{FEE72EBC-3631-ABAC-FFFD-CE1E4062368C}"/>
                </a:ext>
              </a:extLst>
            </p:cNvPr>
            <p:cNvSpPr/>
            <p:nvPr/>
          </p:nvSpPr>
          <p:spPr>
            <a:xfrm>
              <a:off x="3486328" y="5067703"/>
              <a:ext cx="410257" cy="522598"/>
            </a:xfrm>
            <a:custGeom>
              <a:avLst/>
              <a:gdLst>
                <a:gd name="connsiteX0" fmla="*/ 309654 w 410257"/>
                <a:gd name="connsiteY0" fmla="*/ 0 h 522598"/>
                <a:gd name="connsiteX1" fmla="*/ 309654 w 410257"/>
                <a:gd name="connsiteY1" fmla="*/ 337246 h 522598"/>
                <a:gd name="connsiteX2" fmla="*/ 101895 w 410257"/>
                <a:gd name="connsiteY2" fmla="*/ 0 h 522598"/>
                <a:gd name="connsiteX3" fmla="*/ 0 w 410257"/>
                <a:gd name="connsiteY3" fmla="*/ 0 h 522598"/>
                <a:gd name="connsiteX4" fmla="*/ 0 w 410257"/>
                <a:gd name="connsiteY4" fmla="*/ 522599 h 522598"/>
                <a:gd name="connsiteX5" fmla="*/ 101305 w 410257"/>
                <a:gd name="connsiteY5" fmla="*/ 522599 h 522598"/>
                <a:gd name="connsiteX6" fmla="*/ 101305 w 410257"/>
                <a:gd name="connsiteY6" fmla="*/ 188915 h 522598"/>
                <a:gd name="connsiteX7" fmla="*/ 309783 w 410257"/>
                <a:gd name="connsiteY7" fmla="*/ 522599 h 522598"/>
                <a:gd name="connsiteX8" fmla="*/ 410257 w 410257"/>
                <a:gd name="connsiteY8" fmla="*/ 522599 h 522598"/>
                <a:gd name="connsiteX9" fmla="*/ 410257 w 410257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7" h="522598">
                  <a:moveTo>
                    <a:pt x="309654" y="0"/>
                  </a:moveTo>
                  <a:lnTo>
                    <a:pt x="309654" y="337246"/>
                  </a:lnTo>
                  <a:lnTo>
                    <a:pt x="101895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05" y="522599"/>
                  </a:lnTo>
                  <a:lnTo>
                    <a:pt x="101305" y="188915"/>
                  </a:lnTo>
                  <a:lnTo>
                    <a:pt x="309783" y="522599"/>
                  </a:lnTo>
                  <a:lnTo>
                    <a:pt x="410257" y="522599"/>
                  </a:lnTo>
                  <a:lnTo>
                    <a:pt x="410257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5" name="Graphic 4">
              <a:extLst>
                <a:ext uri="{FF2B5EF4-FFF2-40B4-BE49-F238E27FC236}">
                  <a16:creationId xmlns:a16="http://schemas.microsoft.com/office/drawing/2014/main" id="{A886A4B9-5C7B-9C4A-1739-D4837588B6B0}"/>
                </a:ext>
              </a:extLst>
            </p:cNvPr>
            <p:cNvGrpSpPr/>
            <p:nvPr/>
          </p:nvGrpSpPr>
          <p:grpSpPr>
            <a:xfrm>
              <a:off x="4142732" y="5061963"/>
              <a:ext cx="785725" cy="534059"/>
              <a:chOff x="4142732" y="5061963"/>
              <a:chExt cx="785725" cy="534059"/>
            </a:xfrm>
            <a:solidFill>
              <a:srgbClr val="9C9B9B"/>
            </a:solidFill>
          </p:grpSpPr>
          <p:sp>
            <p:nvSpPr>
              <p:cNvPr id="89" name="Freeform: Shape 131">
                <a:extLst>
                  <a:ext uri="{FF2B5EF4-FFF2-40B4-BE49-F238E27FC236}">
                    <a16:creationId xmlns:a16="http://schemas.microsoft.com/office/drawing/2014/main" id="{D255C4C8-1DD7-0B60-C2E3-3BA395810BBC}"/>
                  </a:ext>
                </a:extLst>
              </p:cNvPr>
              <p:cNvSpPr/>
              <p:nvPr/>
            </p:nvSpPr>
            <p:spPr>
              <a:xfrm>
                <a:off x="4142732" y="5063273"/>
                <a:ext cx="363656" cy="532749"/>
              </a:xfrm>
              <a:custGeom>
                <a:avLst/>
                <a:gdLst>
                  <a:gd name="connsiteX0" fmla="*/ 298396 w 363656"/>
                  <a:gd name="connsiteY0" fmla="*/ 518040 h 532749"/>
                  <a:gd name="connsiteX1" fmla="*/ 298433 w 363656"/>
                  <a:gd name="connsiteY1" fmla="*/ 518003 h 532749"/>
                  <a:gd name="connsiteX2" fmla="*/ 298396 w 363656"/>
                  <a:gd name="connsiteY2" fmla="*/ 518040 h 532749"/>
                  <a:gd name="connsiteX3" fmla="*/ 100751 w 363656"/>
                  <a:gd name="connsiteY3" fmla="*/ 315578 h 532749"/>
                  <a:gd name="connsiteX4" fmla="*/ 96728 w 363656"/>
                  <a:gd name="connsiteY4" fmla="*/ 314988 h 532749"/>
                  <a:gd name="connsiteX5" fmla="*/ 100751 w 363656"/>
                  <a:gd name="connsiteY5" fmla="*/ 315578 h 532749"/>
                  <a:gd name="connsiteX6" fmla="*/ 79693 w 363656"/>
                  <a:gd name="connsiteY6" fmla="*/ 310688 h 532749"/>
                  <a:gd name="connsiteX7" fmla="*/ 83513 w 363656"/>
                  <a:gd name="connsiteY7" fmla="*/ 311758 h 532749"/>
                  <a:gd name="connsiteX8" fmla="*/ 79693 w 363656"/>
                  <a:gd name="connsiteY8" fmla="*/ 310688 h 532749"/>
                  <a:gd name="connsiteX9" fmla="*/ 64504 w 363656"/>
                  <a:gd name="connsiteY9" fmla="*/ 304837 h 532749"/>
                  <a:gd name="connsiteX10" fmla="*/ 67734 w 363656"/>
                  <a:gd name="connsiteY10" fmla="*/ 306184 h 532749"/>
                  <a:gd name="connsiteX11" fmla="*/ 64504 w 363656"/>
                  <a:gd name="connsiteY11" fmla="*/ 304837 h 532749"/>
                  <a:gd name="connsiteX12" fmla="*/ 51068 w 363656"/>
                  <a:gd name="connsiteY12" fmla="*/ 297473 h 532749"/>
                  <a:gd name="connsiteX13" fmla="*/ 53578 w 363656"/>
                  <a:gd name="connsiteY13" fmla="*/ 298949 h 532749"/>
                  <a:gd name="connsiteX14" fmla="*/ 51068 w 363656"/>
                  <a:gd name="connsiteY14" fmla="*/ 297473 h 532749"/>
                  <a:gd name="connsiteX15" fmla="*/ 39293 w 363656"/>
                  <a:gd name="connsiteY15" fmla="*/ 288651 h 532749"/>
                  <a:gd name="connsiteX16" fmla="*/ 40917 w 363656"/>
                  <a:gd name="connsiteY16" fmla="*/ 289998 h 532749"/>
                  <a:gd name="connsiteX17" fmla="*/ 39293 w 363656"/>
                  <a:gd name="connsiteY17" fmla="*/ 288651 h 532749"/>
                  <a:gd name="connsiteX18" fmla="*/ 29179 w 363656"/>
                  <a:gd name="connsiteY18" fmla="*/ 278463 h 532749"/>
                  <a:gd name="connsiteX19" fmla="*/ 29345 w 363656"/>
                  <a:gd name="connsiteY19" fmla="*/ 278629 h 532749"/>
                  <a:gd name="connsiteX20" fmla="*/ 29179 w 363656"/>
                  <a:gd name="connsiteY20" fmla="*/ 278463 h 532749"/>
                  <a:gd name="connsiteX21" fmla="*/ 23144 w 363656"/>
                  <a:gd name="connsiteY21" fmla="*/ 48391 h 532749"/>
                  <a:gd name="connsiteX22" fmla="*/ 22387 w 363656"/>
                  <a:gd name="connsiteY22" fmla="*/ 49591 h 532749"/>
                  <a:gd name="connsiteX23" fmla="*/ 23144 w 363656"/>
                  <a:gd name="connsiteY23" fmla="*/ 48391 h 532749"/>
                  <a:gd name="connsiteX24" fmla="*/ 138494 w 363656"/>
                  <a:gd name="connsiteY24" fmla="*/ 93387 h 532749"/>
                  <a:gd name="connsiteX25" fmla="*/ 141206 w 363656"/>
                  <a:gd name="connsiteY25" fmla="*/ 93036 h 532749"/>
                  <a:gd name="connsiteX26" fmla="*/ 138494 w 363656"/>
                  <a:gd name="connsiteY26" fmla="*/ 93387 h 532749"/>
                  <a:gd name="connsiteX27" fmla="*/ 125962 w 363656"/>
                  <a:gd name="connsiteY27" fmla="*/ 96174 h 532749"/>
                  <a:gd name="connsiteX28" fmla="*/ 129543 w 363656"/>
                  <a:gd name="connsiteY28" fmla="*/ 94974 h 532749"/>
                  <a:gd name="connsiteX29" fmla="*/ 125962 w 363656"/>
                  <a:gd name="connsiteY29" fmla="*/ 96174 h 532749"/>
                  <a:gd name="connsiteX30" fmla="*/ 116051 w 363656"/>
                  <a:gd name="connsiteY30" fmla="*/ 101102 h 532749"/>
                  <a:gd name="connsiteX31" fmla="*/ 119429 w 363656"/>
                  <a:gd name="connsiteY31" fmla="*/ 98758 h 532749"/>
                  <a:gd name="connsiteX32" fmla="*/ 116051 w 363656"/>
                  <a:gd name="connsiteY32" fmla="*/ 101102 h 532749"/>
                  <a:gd name="connsiteX33" fmla="*/ 110090 w 363656"/>
                  <a:gd name="connsiteY33" fmla="*/ 106343 h 532749"/>
                  <a:gd name="connsiteX34" fmla="*/ 111050 w 363656"/>
                  <a:gd name="connsiteY34" fmla="*/ 105107 h 532749"/>
                  <a:gd name="connsiteX35" fmla="*/ 110090 w 363656"/>
                  <a:gd name="connsiteY35" fmla="*/ 106343 h 532749"/>
                  <a:gd name="connsiteX36" fmla="*/ 104719 w 363656"/>
                  <a:gd name="connsiteY36" fmla="*/ 115571 h 532749"/>
                  <a:gd name="connsiteX37" fmla="*/ 105513 w 363656"/>
                  <a:gd name="connsiteY37" fmla="*/ 113707 h 532749"/>
                  <a:gd name="connsiteX38" fmla="*/ 104719 w 363656"/>
                  <a:gd name="connsiteY38" fmla="*/ 115571 h 532749"/>
                  <a:gd name="connsiteX39" fmla="*/ 101582 w 363656"/>
                  <a:gd name="connsiteY39" fmla="*/ 127346 h 532749"/>
                  <a:gd name="connsiteX40" fmla="*/ 101859 w 363656"/>
                  <a:gd name="connsiteY40" fmla="*/ 125962 h 532749"/>
                  <a:gd name="connsiteX41" fmla="*/ 101582 w 363656"/>
                  <a:gd name="connsiteY41" fmla="*/ 127346 h 532749"/>
                  <a:gd name="connsiteX42" fmla="*/ 271949 w 363656"/>
                  <a:gd name="connsiteY42" fmla="*/ 221785 h 532749"/>
                  <a:gd name="connsiteX43" fmla="*/ 270158 w 363656"/>
                  <a:gd name="connsiteY43" fmla="*/ 221508 h 532749"/>
                  <a:gd name="connsiteX44" fmla="*/ 271949 w 363656"/>
                  <a:gd name="connsiteY44" fmla="*/ 221785 h 532749"/>
                  <a:gd name="connsiteX45" fmla="*/ 8896 w 363656"/>
                  <a:gd name="connsiteY45" fmla="*/ 76758 h 532749"/>
                  <a:gd name="connsiteX46" fmla="*/ 10575 w 363656"/>
                  <a:gd name="connsiteY46" fmla="*/ 71702 h 532749"/>
                  <a:gd name="connsiteX47" fmla="*/ 8896 w 363656"/>
                  <a:gd name="connsiteY47" fmla="*/ 76758 h 532749"/>
                  <a:gd name="connsiteX48" fmla="*/ 5112 w 363656"/>
                  <a:gd name="connsiteY48" fmla="*/ 89733 h 532749"/>
                  <a:gd name="connsiteX49" fmla="*/ 5980 w 363656"/>
                  <a:gd name="connsiteY49" fmla="*/ 85635 h 532749"/>
                  <a:gd name="connsiteX50" fmla="*/ 5112 w 363656"/>
                  <a:gd name="connsiteY50" fmla="*/ 89733 h 532749"/>
                  <a:gd name="connsiteX51" fmla="*/ 14396 w 363656"/>
                  <a:gd name="connsiteY51" fmla="*/ 63396 h 532749"/>
                  <a:gd name="connsiteX52" fmla="*/ 16297 w 363656"/>
                  <a:gd name="connsiteY52" fmla="*/ 59373 h 532749"/>
                  <a:gd name="connsiteX53" fmla="*/ 14396 w 363656"/>
                  <a:gd name="connsiteY53" fmla="*/ 63396 h 532749"/>
                  <a:gd name="connsiteX54" fmla="*/ 286621 w 363656"/>
                  <a:gd name="connsiteY54" fmla="*/ 225679 h 532749"/>
                  <a:gd name="connsiteX55" fmla="*/ 283834 w 363656"/>
                  <a:gd name="connsiteY55" fmla="*/ 224886 h 532749"/>
                  <a:gd name="connsiteX56" fmla="*/ 286621 w 363656"/>
                  <a:gd name="connsiteY56" fmla="*/ 225679 h 532749"/>
                  <a:gd name="connsiteX57" fmla="*/ 299872 w 363656"/>
                  <a:gd name="connsiteY57" fmla="*/ 231013 h 532749"/>
                  <a:gd name="connsiteX58" fmla="*/ 297159 w 363656"/>
                  <a:gd name="connsiteY58" fmla="*/ 229869 h 532749"/>
                  <a:gd name="connsiteX59" fmla="*/ 299872 w 363656"/>
                  <a:gd name="connsiteY59" fmla="*/ 231013 h 532749"/>
                  <a:gd name="connsiteX60" fmla="*/ 311721 w 363656"/>
                  <a:gd name="connsiteY60" fmla="*/ 237731 h 532749"/>
                  <a:gd name="connsiteX61" fmla="*/ 309617 w 363656"/>
                  <a:gd name="connsiteY61" fmla="*/ 236458 h 532749"/>
                  <a:gd name="connsiteX62" fmla="*/ 311721 w 363656"/>
                  <a:gd name="connsiteY62" fmla="*/ 237731 h 532749"/>
                  <a:gd name="connsiteX63" fmla="*/ 322296 w 363656"/>
                  <a:gd name="connsiteY63" fmla="*/ 245722 h 532749"/>
                  <a:gd name="connsiteX64" fmla="*/ 321263 w 363656"/>
                  <a:gd name="connsiteY64" fmla="*/ 244929 h 532749"/>
                  <a:gd name="connsiteX65" fmla="*/ 322296 w 363656"/>
                  <a:gd name="connsiteY65" fmla="*/ 245722 h 532749"/>
                  <a:gd name="connsiteX66" fmla="*/ 324843 w 363656"/>
                  <a:gd name="connsiteY66" fmla="*/ 247956 h 532749"/>
                  <a:gd name="connsiteX67" fmla="*/ 323976 w 363656"/>
                  <a:gd name="connsiteY67" fmla="*/ 247033 h 532749"/>
                  <a:gd name="connsiteX68" fmla="*/ 315191 w 363656"/>
                  <a:gd name="connsiteY68" fmla="*/ 240038 h 532749"/>
                  <a:gd name="connsiteX69" fmla="*/ 313641 w 363656"/>
                  <a:gd name="connsiteY69" fmla="*/ 238838 h 532749"/>
                  <a:gd name="connsiteX70" fmla="*/ 303730 w 363656"/>
                  <a:gd name="connsiteY70" fmla="*/ 232914 h 532749"/>
                  <a:gd name="connsiteX71" fmla="*/ 301976 w 363656"/>
                  <a:gd name="connsiteY71" fmla="*/ 231917 h 532749"/>
                  <a:gd name="connsiteX72" fmla="*/ 290552 w 363656"/>
                  <a:gd name="connsiteY72" fmla="*/ 226990 h 532749"/>
                  <a:gd name="connsiteX73" fmla="*/ 288836 w 363656"/>
                  <a:gd name="connsiteY73" fmla="*/ 226307 h 532749"/>
                  <a:gd name="connsiteX74" fmla="*/ 275068 w 363656"/>
                  <a:gd name="connsiteY74" fmla="*/ 222376 h 532749"/>
                  <a:gd name="connsiteX75" fmla="*/ 274274 w 363656"/>
                  <a:gd name="connsiteY75" fmla="*/ 222173 h 532749"/>
                  <a:gd name="connsiteX76" fmla="*/ 239466 w 363656"/>
                  <a:gd name="connsiteY76" fmla="*/ 218518 h 532749"/>
                  <a:gd name="connsiteX77" fmla="*/ 156341 w 363656"/>
                  <a:gd name="connsiteY77" fmla="*/ 218518 h 532749"/>
                  <a:gd name="connsiteX78" fmla="*/ 124283 w 363656"/>
                  <a:gd name="connsiteY78" fmla="*/ 214698 h 532749"/>
                  <a:gd name="connsiteX79" fmla="*/ 121570 w 363656"/>
                  <a:gd name="connsiteY79" fmla="*/ 213904 h 532749"/>
                  <a:gd name="connsiteX80" fmla="*/ 115405 w 363656"/>
                  <a:gd name="connsiteY80" fmla="*/ 210398 h 532749"/>
                  <a:gd name="connsiteX81" fmla="*/ 113892 w 363656"/>
                  <a:gd name="connsiteY81" fmla="*/ 209475 h 532749"/>
                  <a:gd name="connsiteX82" fmla="*/ 100530 w 363656"/>
                  <a:gd name="connsiteY82" fmla="*/ 168632 h 532749"/>
                  <a:gd name="connsiteX83" fmla="*/ 100530 w 363656"/>
                  <a:gd name="connsiteY83" fmla="*/ 142941 h 532749"/>
                  <a:gd name="connsiteX84" fmla="*/ 100881 w 363656"/>
                  <a:gd name="connsiteY84" fmla="*/ 136371 h 532749"/>
                  <a:gd name="connsiteX85" fmla="*/ 101397 w 363656"/>
                  <a:gd name="connsiteY85" fmla="*/ 129136 h 532749"/>
                  <a:gd name="connsiteX86" fmla="*/ 102634 w 363656"/>
                  <a:gd name="connsiteY86" fmla="*/ 123046 h 532749"/>
                  <a:gd name="connsiteX87" fmla="*/ 104221 w 363656"/>
                  <a:gd name="connsiteY87" fmla="*/ 117325 h 532749"/>
                  <a:gd name="connsiteX88" fmla="*/ 106251 w 363656"/>
                  <a:gd name="connsiteY88" fmla="*/ 112470 h 532749"/>
                  <a:gd name="connsiteX89" fmla="*/ 108835 w 363656"/>
                  <a:gd name="connsiteY89" fmla="*/ 108336 h 532749"/>
                  <a:gd name="connsiteX90" fmla="*/ 111769 w 363656"/>
                  <a:gd name="connsiteY90" fmla="*/ 104553 h 532749"/>
                  <a:gd name="connsiteX91" fmla="*/ 113763 w 363656"/>
                  <a:gd name="connsiteY91" fmla="*/ 102929 h 532749"/>
                  <a:gd name="connsiteX92" fmla="*/ 120370 w 363656"/>
                  <a:gd name="connsiteY92" fmla="*/ 98389 h 532749"/>
                  <a:gd name="connsiteX93" fmla="*/ 123028 w 363656"/>
                  <a:gd name="connsiteY93" fmla="*/ 97318 h 532749"/>
                  <a:gd name="connsiteX94" fmla="*/ 131185 w 363656"/>
                  <a:gd name="connsiteY94" fmla="*/ 94698 h 532749"/>
                  <a:gd name="connsiteX95" fmla="*/ 134175 w 363656"/>
                  <a:gd name="connsiteY95" fmla="*/ 94144 h 532749"/>
                  <a:gd name="connsiteX96" fmla="*/ 144362 w 363656"/>
                  <a:gd name="connsiteY96" fmla="*/ 92834 h 532749"/>
                  <a:gd name="connsiteX97" fmla="*/ 146559 w 363656"/>
                  <a:gd name="connsiteY97" fmla="*/ 92723 h 532749"/>
                  <a:gd name="connsiteX98" fmla="*/ 159847 w 363656"/>
                  <a:gd name="connsiteY98" fmla="*/ 92317 h 532749"/>
                  <a:gd name="connsiteX99" fmla="*/ 169241 w 363656"/>
                  <a:gd name="connsiteY99" fmla="*/ 92391 h 532749"/>
                  <a:gd name="connsiteX100" fmla="*/ 344905 w 363656"/>
                  <a:gd name="connsiteY100" fmla="*/ 99514 h 532749"/>
                  <a:gd name="connsiteX101" fmla="*/ 345016 w 363656"/>
                  <a:gd name="connsiteY101" fmla="*/ 99551 h 532749"/>
                  <a:gd name="connsiteX102" fmla="*/ 345016 w 363656"/>
                  <a:gd name="connsiteY102" fmla="*/ 20837 h 532749"/>
                  <a:gd name="connsiteX103" fmla="*/ 344905 w 363656"/>
                  <a:gd name="connsiteY103" fmla="*/ 20800 h 532749"/>
                  <a:gd name="connsiteX104" fmla="*/ 170884 w 363656"/>
                  <a:gd name="connsiteY104" fmla="*/ 203 h 532749"/>
                  <a:gd name="connsiteX105" fmla="*/ 170330 w 363656"/>
                  <a:gd name="connsiteY105" fmla="*/ 203 h 532749"/>
                  <a:gd name="connsiteX106" fmla="*/ 155252 w 363656"/>
                  <a:gd name="connsiteY106" fmla="*/ 0 h 532749"/>
                  <a:gd name="connsiteX107" fmla="*/ 142000 w 363656"/>
                  <a:gd name="connsiteY107" fmla="*/ 111 h 532749"/>
                  <a:gd name="connsiteX108" fmla="*/ 138217 w 363656"/>
                  <a:gd name="connsiteY108" fmla="*/ 388 h 532749"/>
                  <a:gd name="connsiteX109" fmla="*/ 112766 w 363656"/>
                  <a:gd name="connsiteY109" fmla="*/ 2215 h 532749"/>
                  <a:gd name="connsiteX110" fmla="*/ 106842 w 363656"/>
                  <a:gd name="connsiteY110" fmla="*/ 3137 h 532749"/>
                  <a:gd name="connsiteX111" fmla="*/ 85433 w 363656"/>
                  <a:gd name="connsiteY111" fmla="*/ 7512 h 532749"/>
                  <a:gd name="connsiteX112" fmla="*/ 80025 w 363656"/>
                  <a:gd name="connsiteY112" fmla="*/ 9265 h 532749"/>
                  <a:gd name="connsiteX113" fmla="*/ 61643 w 363656"/>
                  <a:gd name="connsiteY113" fmla="*/ 16352 h 532749"/>
                  <a:gd name="connsiteX114" fmla="*/ 57509 w 363656"/>
                  <a:gd name="connsiteY114" fmla="*/ 18659 h 532749"/>
                  <a:gd name="connsiteX115" fmla="*/ 42800 w 363656"/>
                  <a:gd name="connsiteY115" fmla="*/ 28090 h 532749"/>
                  <a:gd name="connsiteX116" fmla="*/ 40843 w 363656"/>
                  <a:gd name="connsiteY116" fmla="*/ 29326 h 532749"/>
                  <a:gd name="connsiteX117" fmla="*/ 0 w 363656"/>
                  <a:gd name="connsiteY117" fmla="*/ 135134 h 532749"/>
                  <a:gd name="connsiteX118" fmla="*/ 0 w 363656"/>
                  <a:gd name="connsiteY118" fmla="*/ 180075 h 532749"/>
                  <a:gd name="connsiteX119" fmla="*/ 20173 w 363656"/>
                  <a:gd name="connsiteY119" fmla="*/ 266467 h 532749"/>
                  <a:gd name="connsiteX120" fmla="*/ 25820 w 363656"/>
                  <a:gd name="connsiteY120" fmla="*/ 274219 h 532749"/>
                  <a:gd name="connsiteX121" fmla="*/ 28016 w 363656"/>
                  <a:gd name="connsiteY121" fmla="*/ 277208 h 532749"/>
                  <a:gd name="connsiteX122" fmla="*/ 34421 w 363656"/>
                  <a:gd name="connsiteY122" fmla="*/ 284055 h 532749"/>
                  <a:gd name="connsiteX123" fmla="*/ 37724 w 363656"/>
                  <a:gd name="connsiteY123" fmla="*/ 287396 h 532749"/>
                  <a:gd name="connsiteX124" fmla="*/ 45236 w 363656"/>
                  <a:gd name="connsiteY124" fmla="*/ 293450 h 532749"/>
                  <a:gd name="connsiteX125" fmla="*/ 49130 w 363656"/>
                  <a:gd name="connsiteY125" fmla="*/ 296347 h 532749"/>
                  <a:gd name="connsiteX126" fmla="*/ 58044 w 363656"/>
                  <a:gd name="connsiteY126" fmla="*/ 301644 h 532749"/>
                  <a:gd name="connsiteX127" fmla="*/ 62252 w 363656"/>
                  <a:gd name="connsiteY127" fmla="*/ 303914 h 532749"/>
                  <a:gd name="connsiteX128" fmla="*/ 73067 w 363656"/>
                  <a:gd name="connsiteY128" fmla="*/ 308491 h 532749"/>
                  <a:gd name="connsiteX129" fmla="*/ 77238 w 363656"/>
                  <a:gd name="connsiteY129" fmla="*/ 310041 h 532749"/>
                  <a:gd name="connsiteX130" fmla="*/ 90877 w 363656"/>
                  <a:gd name="connsiteY130" fmla="*/ 313825 h 532749"/>
                  <a:gd name="connsiteX131" fmla="*/ 94144 w 363656"/>
                  <a:gd name="connsiteY131" fmla="*/ 314619 h 532749"/>
                  <a:gd name="connsiteX132" fmla="*/ 135559 w 363656"/>
                  <a:gd name="connsiteY132" fmla="*/ 318679 h 532749"/>
                  <a:gd name="connsiteX133" fmla="*/ 215861 w 363656"/>
                  <a:gd name="connsiteY133" fmla="*/ 318679 h 532749"/>
                  <a:gd name="connsiteX134" fmla="*/ 263034 w 363656"/>
                  <a:gd name="connsiteY134" fmla="*/ 367809 h 532749"/>
                  <a:gd name="connsiteX135" fmla="*/ 263034 w 363656"/>
                  <a:gd name="connsiteY135" fmla="*/ 395622 h 532749"/>
                  <a:gd name="connsiteX136" fmla="*/ 261927 w 363656"/>
                  <a:gd name="connsiteY136" fmla="*/ 406400 h 532749"/>
                  <a:gd name="connsiteX137" fmla="*/ 261724 w 363656"/>
                  <a:gd name="connsiteY137" fmla="*/ 408153 h 532749"/>
                  <a:gd name="connsiteX138" fmla="*/ 258863 w 363656"/>
                  <a:gd name="connsiteY138" fmla="*/ 415794 h 532749"/>
                  <a:gd name="connsiteX139" fmla="*/ 257664 w 363656"/>
                  <a:gd name="connsiteY139" fmla="*/ 418692 h 532749"/>
                  <a:gd name="connsiteX140" fmla="*/ 251942 w 363656"/>
                  <a:gd name="connsiteY140" fmla="*/ 425963 h 532749"/>
                  <a:gd name="connsiteX141" fmla="*/ 251223 w 363656"/>
                  <a:gd name="connsiteY141" fmla="*/ 426757 h 532749"/>
                  <a:gd name="connsiteX142" fmla="*/ 242105 w 363656"/>
                  <a:gd name="connsiteY142" fmla="*/ 432995 h 532749"/>
                  <a:gd name="connsiteX143" fmla="*/ 198623 w 363656"/>
                  <a:gd name="connsiteY143" fmla="*/ 440506 h 532749"/>
                  <a:gd name="connsiteX144" fmla="*/ 15854 w 363656"/>
                  <a:gd name="connsiteY144" fmla="*/ 432626 h 532749"/>
                  <a:gd name="connsiteX145" fmla="*/ 15743 w 363656"/>
                  <a:gd name="connsiteY145" fmla="*/ 432626 h 532749"/>
                  <a:gd name="connsiteX146" fmla="*/ 15743 w 363656"/>
                  <a:gd name="connsiteY146" fmla="*/ 511304 h 532749"/>
                  <a:gd name="connsiteX147" fmla="*/ 15817 w 363656"/>
                  <a:gd name="connsiteY147" fmla="*/ 511341 h 532749"/>
                  <a:gd name="connsiteX148" fmla="*/ 218721 w 363656"/>
                  <a:gd name="connsiteY148" fmla="*/ 532749 h 532749"/>
                  <a:gd name="connsiteX149" fmla="*/ 222302 w 363656"/>
                  <a:gd name="connsiteY149" fmla="*/ 532583 h 532749"/>
                  <a:gd name="connsiteX150" fmla="*/ 246683 w 363656"/>
                  <a:gd name="connsiteY150" fmla="*/ 531273 h 532749"/>
                  <a:gd name="connsiteX151" fmla="*/ 252330 w 363656"/>
                  <a:gd name="connsiteY151" fmla="*/ 530590 h 532749"/>
                  <a:gd name="connsiteX152" fmla="*/ 273296 w 363656"/>
                  <a:gd name="connsiteY152" fmla="*/ 526770 h 532749"/>
                  <a:gd name="connsiteX153" fmla="*/ 278593 w 363656"/>
                  <a:gd name="connsiteY153" fmla="*/ 525293 h 532749"/>
                  <a:gd name="connsiteX154" fmla="*/ 296735 w 363656"/>
                  <a:gd name="connsiteY154" fmla="*/ 518889 h 532749"/>
                  <a:gd name="connsiteX155" fmla="*/ 301312 w 363656"/>
                  <a:gd name="connsiteY155" fmla="*/ 516582 h 532749"/>
                  <a:gd name="connsiteX156" fmla="*/ 315800 w 363656"/>
                  <a:gd name="connsiteY156" fmla="*/ 508037 h 532749"/>
                  <a:gd name="connsiteX157" fmla="*/ 317830 w 363656"/>
                  <a:gd name="connsiteY157" fmla="*/ 506838 h 532749"/>
                  <a:gd name="connsiteX158" fmla="*/ 333942 w 363656"/>
                  <a:gd name="connsiteY158" fmla="*/ 491371 h 532749"/>
                  <a:gd name="connsiteX159" fmla="*/ 336803 w 363656"/>
                  <a:gd name="connsiteY159" fmla="*/ 488068 h 532749"/>
                  <a:gd name="connsiteX160" fmla="*/ 341527 w 363656"/>
                  <a:gd name="connsiteY160" fmla="*/ 481110 h 532749"/>
                  <a:gd name="connsiteX161" fmla="*/ 344757 w 363656"/>
                  <a:gd name="connsiteY161" fmla="*/ 476090 h 532749"/>
                  <a:gd name="connsiteX162" fmla="*/ 348578 w 363656"/>
                  <a:gd name="connsiteY162" fmla="*/ 468578 h 532749"/>
                  <a:gd name="connsiteX163" fmla="*/ 351365 w 363656"/>
                  <a:gd name="connsiteY163" fmla="*/ 462691 h 532749"/>
                  <a:gd name="connsiteX164" fmla="*/ 354668 w 363656"/>
                  <a:gd name="connsiteY164" fmla="*/ 453537 h 532749"/>
                  <a:gd name="connsiteX165" fmla="*/ 356532 w 363656"/>
                  <a:gd name="connsiteY165" fmla="*/ 447852 h 532749"/>
                  <a:gd name="connsiteX166" fmla="*/ 359559 w 363656"/>
                  <a:gd name="connsiteY166" fmla="*/ 434970 h 532749"/>
                  <a:gd name="connsiteX167" fmla="*/ 360315 w 363656"/>
                  <a:gd name="connsiteY167" fmla="*/ 431556 h 532749"/>
                  <a:gd name="connsiteX168" fmla="*/ 363656 w 363656"/>
                  <a:gd name="connsiteY168" fmla="*/ 392060 h 532749"/>
                  <a:gd name="connsiteX169" fmla="*/ 363656 w 363656"/>
                  <a:gd name="connsiteY169" fmla="*/ 357104 h 532749"/>
                  <a:gd name="connsiteX170" fmla="*/ 340346 w 363656"/>
                  <a:gd name="connsiteY170" fmla="*/ 266135 h 532749"/>
                  <a:gd name="connsiteX171" fmla="*/ 324843 w 363656"/>
                  <a:gd name="connsiteY171" fmla="*/ 247956 h 53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363656" h="532749">
                    <a:moveTo>
                      <a:pt x="298396" y="518040"/>
                    </a:moveTo>
                    <a:lnTo>
                      <a:pt x="298433" y="518003"/>
                    </a:lnTo>
                    <a:lnTo>
                      <a:pt x="298396" y="518040"/>
                    </a:lnTo>
                    <a:close/>
                    <a:moveTo>
                      <a:pt x="100751" y="315578"/>
                    </a:moveTo>
                    <a:cubicBezTo>
                      <a:pt x="99441" y="315339"/>
                      <a:pt x="98038" y="315228"/>
                      <a:pt x="96728" y="314988"/>
                    </a:cubicBezTo>
                    <a:cubicBezTo>
                      <a:pt x="98001" y="315228"/>
                      <a:pt x="99422" y="315339"/>
                      <a:pt x="100751" y="315578"/>
                    </a:cubicBezTo>
                    <a:moveTo>
                      <a:pt x="79693" y="310688"/>
                    </a:moveTo>
                    <a:cubicBezTo>
                      <a:pt x="80930" y="311094"/>
                      <a:pt x="82240" y="311407"/>
                      <a:pt x="83513" y="311758"/>
                    </a:cubicBezTo>
                    <a:cubicBezTo>
                      <a:pt x="82240" y="311407"/>
                      <a:pt x="80930" y="311094"/>
                      <a:pt x="79693" y="310688"/>
                    </a:cubicBezTo>
                    <a:moveTo>
                      <a:pt x="64504" y="304837"/>
                    </a:moveTo>
                    <a:cubicBezTo>
                      <a:pt x="65537" y="305317"/>
                      <a:pt x="66645" y="305760"/>
                      <a:pt x="67734" y="306184"/>
                    </a:cubicBezTo>
                    <a:cubicBezTo>
                      <a:pt x="66663" y="305760"/>
                      <a:pt x="65537" y="305317"/>
                      <a:pt x="64504" y="304837"/>
                    </a:cubicBezTo>
                    <a:moveTo>
                      <a:pt x="51068" y="297473"/>
                    </a:moveTo>
                    <a:cubicBezTo>
                      <a:pt x="51861" y="297990"/>
                      <a:pt x="52747" y="298470"/>
                      <a:pt x="53578" y="298949"/>
                    </a:cubicBezTo>
                    <a:cubicBezTo>
                      <a:pt x="52729" y="298470"/>
                      <a:pt x="51861" y="297990"/>
                      <a:pt x="51068" y="297473"/>
                    </a:cubicBezTo>
                    <a:moveTo>
                      <a:pt x="39293" y="288651"/>
                    </a:moveTo>
                    <a:cubicBezTo>
                      <a:pt x="39810" y="289131"/>
                      <a:pt x="40400" y="289519"/>
                      <a:pt x="40917" y="289998"/>
                    </a:cubicBezTo>
                    <a:cubicBezTo>
                      <a:pt x="40400" y="289519"/>
                      <a:pt x="39810" y="289131"/>
                      <a:pt x="39293" y="288651"/>
                    </a:cubicBezTo>
                    <a:moveTo>
                      <a:pt x="29179" y="278463"/>
                    </a:moveTo>
                    <a:cubicBezTo>
                      <a:pt x="29216" y="278537"/>
                      <a:pt x="29253" y="278574"/>
                      <a:pt x="29345" y="278629"/>
                    </a:cubicBezTo>
                    <a:cubicBezTo>
                      <a:pt x="29271" y="278592"/>
                      <a:pt x="29216" y="278556"/>
                      <a:pt x="29179" y="278463"/>
                    </a:cubicBezTo>
                    <a:moveTo>
                      <a:pt x="23144" y="48391"/>
                    </a:moveTo>
                    <a:cubicBezTo>
                      <a:pt x="22867" y="48797"/>
                      <a:pt x="22627" y="49222"/>
                      <a:pt x="22387" y="49591"/>
                    </a:cubicBezTo>
                    <a:cubicBezTo>
                      <a:pt x="22627" y="49240"/>
                      <a:pt x="22867" y="48797"/>
                      <a:pt x="23144" y="48391"/>
                    </a:cubicBezTo>
                    <a:moveTo>
                      <a:pt x="138494" y="93387"/>
                    </a:moveTo>
                    <a:cubicBezTo>
                      <a:pt x="139361" y="93276"/>
                      <a:pt x="140247" y="93110"/>
                      <a:pt x="141206" y="93036"/>
                    </a:cubicBezTo>
                    <a:cubicBezTo>
                      <a:pt x="140247" y="93110"/>
                      <a:pt x="139416" y="93258"/>
                      <a:pt x="138494" y="93387"/>
                    </a:cubicBezTo>
                    <a:moveTo>
                      <a:pt x="125962" y="96174"/>
                    </a:moveTo>
                    <a:cubicBezTo>
                      <a:pt x="127106" y="95768"/>
                      <a:pt x="128269" y="95306"/>
                      <a:pt x="129543" y="94974"/>
                    </a:cubicBezTo>
                    <a:cubicBezTo>
                      <a:pt x="128306" y="95288"/>
                      <a:pt x="127125" y="95768"/>
                      <a:pt x="125962" y="96174"/>
                    </a:cubicBezTo>
                    <a:moveTo>
                      <a:pt x="116051" y="101102"/>
                    </a:moveTo>
                    <a:cubicBezTo>
                      <a:pt x="117158" y="100308"/>
                      <a:pt x="118192" y="99422"/>
                      <a:pt x="119429" y="98758"/>
                    </a:cubicBezTo>
                    <a:cubicBezTo>
                      <a:pt x="118210" y="99422"/>
                      <a:pt x="117177" y="100308"/>
                      <a:pt x="116051" y="101102"/>
                    </a:cubicBezTo>
                    <a:moveTo>
                      <a:pt x="110090" y="106343"/>
                    </a:moveTo>
                    <a:cubicBezTo>
                      <a:pt x="110404" y="105937"/>
                      <a:pt x="110680" y="105513"/>
                      <a:pt x="111050" y="105107"/>
                    </a:cubicBezTo>
                    <a:cubicBezTo>
                      <a:pt x="110680" y="105513"/>
                      <a:pt x="110404" y="105955"/>
                      <a:pt x="110090" y="106343"/>
                    </a:cubicBezTo>
                    <a:moveTo>
                      <a:pt x="104719" y="115571"/>
                    </a:moveTo>
                    <a:cubicBezTo>
                      <a:pt x="104996" y="114944"/>
                      <a:pt x="105236" y="114298"/>
                      <a:pt x="105513" y="113707"/>
                    </a:cubicBezTo>
                    <a:cubicBezTo>
                      <a:pt x="105236" y="114316"/>
                      <a:pt x="104996" y="114944"/>
                      <a:pt x="104719" y="115571"/>
                    </a:cubicBezTo>
                    <a:moveTo>
                      <a:pt x="101582" y="127346"/>
                    </a:moveTo>
                    <a:cubicBezTo>
                      <a:pt x="101656" y="126866"/>
                      <a:pt x="101785" y="126423"/>
                      <a:pt x="101859" y="125962"/>
                    </a:cubicBezTo>
                    <a:cubicBezTo>
                      <a:pt x="101785" y="126442"/>
                      <a:pt x="101656" y="126885"/>
                      <a:pt x="101582" y="127346"/>
                    </a:cubicBezTo>
                    <a:moveTo>
                      <a:pt x="271949" y="221785"/>
                    </a:moveTo>
                    <a:cubicBezTo>
                      <a:pt x="271358" y="221675"/>
                      <a:pt x="270712" y="221619"/>
                      <a:pt x="270158" y="221508"/>
                    </a:cubicBezTo>
                    <a:cubicBezTo>
                      <a:pt x="270749" y="221619"/>
                      <a:pt x="271339" y="221675"/>
                      <a:pt x="271949" y="221785"/>
                    </a:cubicBezTo>
                    <a:moveTo>
                      <a:pt x="8896" y="76758"/>
                    </a:moveTo>
                    <a:cubicBezTo>
                      <a:pt x="9450" y="75079"/>
                      <a:pt x="9930" y="73344"/>
                      <a:pt x="10575" y="71702"/>
                    </a:cubicBezTo>
                    <a:cubicBezTo>
                      <a:pt x="9930" y="73344"/>
                      <a:pt x="9450" y="75079"/>
                      <a:pt x="8896" y="76758"/>
                    </a:cubicBezTo>
                    <a:moveTo>
                      <a:pt x="5112" y="89733"/>
                    </a:moveTo>
                    <a:cubicBezTo>
                      <a:pt x="5426" y="88385"/>
                      <a:pt x="5666" y="86946"/>
                      <a:pt x="5980" y="85635"/>
                    </a:cubicBezTo>
                    <a:cubicBezTo>
                      <a:pt x="5685" y="86946"/>
                      <a:pt x="5445" y="88367"/>
                      <a:pt x="5112" y="89733"/>
                    </a:cubicBezTo>
                    <a:moveTo>
                      <a:pt x="14396" y="63396"/>
                    </a:moveTo>
                    <a:cubicBezTo>
                      <a:pt x="15023" y="62049"/>
                      <a:pt x="15632" y="60646"/>
                      <a:pt x="16297" y="59373"/>
                    </a:cubicBezTo>
                    <a:cubicBezTo>
                      <a:pt x="15614" y="60646"/>
                      <a:pt x="15023" y="62031"/>
                      <a:pt x="14396" y="63396"/>
                    </a:cubicBezTo>
                    <a:moveTo>
                      <a:pt x="286621" y="225679"/>
                    </a:moveTo>
                    <a:cubicBezTo>
                      <a:pt x="285698" y="225366"/>
                      <a:pt x="284757" y="225163"/>
                      <a:pt x="283834" y="224886"/>
                    </a:cubicBezTo>
                    <a:cubicBezTo>
                      <a:pt x="284757" y="225163"/>
                      <a:pt x="285717" y="225366"/>
                      <a:pt x="286621" y="225679"/>
                    </a:cubicBezTo>
                    <a:moveTo>
                      <a:pt x="299872" y="231013"/>
                    </a:moveTo>
                    <a:cubicBezTo>
                      <a:pt x="299005" y="230607"/>
                      <a:pt x="298082" y="230256"/>
                      <a:pt x="297159" y="229869"/>
                    </a:cubicBezTo>
                    <a:cubicBezTo>
                      <a:pt x="298082" y="230256"/>
                      <a:pt x="298986" y="230607"/>
                      <a:pt x="299872" y="231013"/>
                    </a:cubicBezTo>
                    <a:moveTo>
                      <a:pt x="311721" y="237731"/>
                    </a:moveTo>
                    <a:cubicBezTo>
                      <a:pt x="311038" y="237288"/>
                      <a:pt x="310337" y="236901"/>
                      <a:pt x="309617" y="236458"/>
                    </a:cubicBezTo>
                    <a:cubicBezTo>
                      <a:pt x="310337" y="236901"/>
                      <a:pt x="311038" y="237251"/>
                      <a:pt x="311721" y="237731"/>
                    </a:cubicBezTo>
                    <a:moveTo>
                      <a:pt x="322296" y="245722"/>
                    </a:moveTo>
                    <a:cubicBezTo>
                      <a:pt x="321946" y="245446"/>
                      <a:pt x="321576" y="245206"/>
                      <a:pt x="321263" y="244929"/>
                    </a:cubicBezTo>
                    <a:cubicBezTo>
                      <a:pt x="321595" y="245206"/>
                      <a:pt x="321946" y="245446"/>
                      <a:pt x="322296" y="245722"/>
                    </a:cubicBezTo>
                    <a:moveTo>
                      <a:pt x="324843" y="247956"/>
                    </a:moveTo>
                    <a:cubicBezTo>
                      <a:pt x="324530" y="247679"/>
                      <a:pt x="324253" y="247365"/>
                      <a:pt x="323976" y="247033"/>
                    </a:cubicBezTo>
                    <a:cubicBezTo>
                      <a:pt x="321189" y="244523"/>
                      <a:pt x="318255" y="242216"/>
                      <a:pt x="315191" y="240038"/>
                    </a:cubicBezTo>
                    <a:cubicBezTo>
                      <a:pt x="314674" y="239632"/>
                      <a:pt x="314194" y="239244"/>
                      <a:pt x="313641" y="238838"/>
                    </a:cubicBezTo>
                    <a:cubicBezTo>
                      <a:pt x="310503" y="236698"/>
                      <a:pt x="307163" y="234741"/>
                      <a:pt x="303730" y="232914"/>
                    </a:cubicBezTo>
                    <a:cubicBezTo>
                      <a:pt x="303139" y="232600"/>
                      <a:pt x="302586" y="232231"/>
                      <a:pt x="301976" y="231917"/>
                    </a:cubicBezTo>
                    <a:cubicBezTo>
                      <a:pt x="298322" y="230053"/>
                      <a:pt x="294502" y="228448"/>
                      <a:pt x="290552" y="226990"/>
                    </a:cubicBezTo>
                    <a:cubicBezTo>
                      <a:pt x="289962" y="226787"/>
                      <a:pt x="289445" y="226510"/>
                      <a:pt x="288836" y="226307"/>
                    </a:cubicBezTo>
                    <a:cubicBezTo>
                      <a:pt x="284425" y="224757"/>
                      <a:pt x="279848" y="223446"/>
                      <a:pt x="275068" y="222376"/>
                    </a:cubicBezTo>
                    <a:cubicBezTo>
                      <a:pt x="274791" y="222302"/>
                      <a:pt x="274551" y="222209"/>
                      <a:pt x="274274" y="222173"/>
                    </a:cubicBezTo>
                    <a:cubicBezTo>
                      <a:pt x="263570" y="219792"/>
                      <a:pt x="252035" y="218518"/>
                      <a:pt x="239466" y="218518"/>
                    </a:cubicBezTo>
                    <a:lnTo>
                      <a:pt x="156341" y="218518"/>
                    </a:lnTo>
                    <a:cubicBezTo>
                      <a:pt x="143126" y="218518"/>
                      <a:pt x="132625" y="217522"/>
                      <a:pt x="124283" y="214698"/>
                    </a:cubicBezTo>
                    <a:cubicBezTo>
                      <a:pt x="123415" y="214421"/>
                      <a:pt x="122418" y="214218"/>
                      <a:pt x="121570" y="213904"/>
                    </a:cubicBezTo>
                    <a:cubicBezTo>
                      <a:pt x="119300" y="212945"/>
                      <a:pt x="117306" y="211708"/>
                      <a:pt x="115405" y="210398"/>
                    </a:cubicBezTo>
                    <a:cubicBezTo>
                      <a:pt x="114925" y="210047"/>
                      <a:pt x="114335" y="209844"/>
                      <a:pt x="113892" y="209475"/>
                    </a:cubicBezTo>
                    <a:cubicBezTo>
                      <a:pt x="104830" y="202314"/>
                      <a:pt x="100530" y="189857"/>
                      <a:pt x="100530" y="168632"/>
                    </a:cubicBezTo>
                    <a:lnTo>
                      <a:pt x="100530" y="142941"/>
                    </a:lnTo>
                    <a:cubicBezTo>
                      <a:pt x="100530" y="140560"/>
                      <a:pt x="100770" y="138567"/>
                      <a:pt x="100881" y="136371"/>
                    </a:cubicBezTo>
                    <a:cubicBezTo>
                      <a:pt x="101046" y="133898"/>
                      <a:pt x="101120" y="131351"/>
                      <a:pt x="101397" y="129136"/>
                    </a:cubicBezTo>
                    <a:cubicBezTo>
                      <a:pt x="101711" y="126940"/>
                      <a:pt x="102191" y="125039"/>
                      <a:pt x="102634" y="123046"/>
                    </a:cubicBezTo>
                    <a:cubicBezTo>
                      <a:pt x="103114" y="121016"/>
                      <a:pt x="103593" y="119059"/>
                      <a:pt x="104221" y="117325"/>
                    </a:cubicBezTo>
                    <a:cubicBezTo>
                      <a:pt x="104811" y="115608"/>
                      <a:pt x="105494" y="113984"/>
                      <a:pt x="106251" y="112470"/>
                    </a:cubicBezTo>
                    <a:cubicBezTo>
                      <a:pt x="107008" y="110957"/>
                      <a:pt x="107930" y="109647"/>
                      <a:pt x="108835" y="108336"/>
                    </a:cubicBezTo>
                    <a:cubicBezTo>
                      <a:pt x="109794" y="107026"/>
                      <a:pt x="110662" y="105679"/>
                      <a:pt x="111769" y="104553"/>
                    </a:cubicBezTo>
                    <a:cubicBezTo>
                      <a:pt x="112360" y="103926"/>
                      <a:pt x="113117" y="103483"/>
                      <a:pt x="113763" y="102929"/>
                    </a:cubicBezTo>
                    <a:cubicBezTo>
                      <a:pt x="115793" y="101176"/>
                      <a:pt x="117897" y="99588"/>
                      <a:pt x="120370" y="98389"/>
                    </a:cubicBezTo>
                    <a:cubicBezTo>
                      <a:pt x="121201" y="97946"/>
                      <a:pt x="122160" y="97669"/>
                      <a:pt x="123028" y="97318"/>
                    </a:cubicBezTo>
                    <a:cubicBezTo>
                      <a:pt x="125574" y="96285"/>
                      <a:pt x="128232" y="95325"/>
                      <a:pt x="131185" y="94698"/>
                    </a:cubicBezTo>
                    <a:cubicBezTo>
                      <a:pt x="132145" y="94457"/>
                      <a:pt x="133178" y="94347"/>
                      <a:pt x="134175" y="94144"/>
                    </a:cubicBezTo>
                    <a:cubicBezTo>
                      <a:pt x="137405" y="93590"/>
                      <a:pt x="140782" y="93110"/>
                      <a:pt x="144362" y="92834"/>
                    </a:cubicBezTo>
                    <a:cubicBezTo>
                      <a:pt x="145082" y="92797"/>
                      <a:pt x="145839" y="92760"/>
                      <a:pt x="146559" y="92723"/>
                    </a:cubicBezTo>
                    <a:cubicBezTo>
                      <a:pt x="150767" y="92483"/>
                      <a:pt x="155159" y="92317"/>
                      <a:pt x="159847" y="92317"/>
                    </a:cubicBezTo>
                    <a:cubicBezTo>
                      <a:pt x="162911" y="92317"/>
                      <a:pt x="166012" y="92354"/>
                      <a:pt x="169241" y="92391"/>
                    </a:cubicBezTo>
                    <a:cubicBezTo>
                      <a:pt x="194747" y="92391"/>
                      <a:pt x="298433" y="95214"/>
                      <a:pt x="344905" y="99514"/>
                    </a:cubicBezTo>
                    <a:lnTo>
                      <a:pt x="345016" y="99551"/>
                    </a:lnTo>
                    <a:lnTo>
                      <a:pt x="345016" y="20837"/>
                    </a:lnTo>
                    <a:lnTo>
                      <a:pt x="344905" y="20800"/>
                    </a:lnTo>
                    <a:cubicBezTo>
                      <a:pt x="301238" y="8065"/>
                      <a:pt x="228596" y="1273"/>
                      <a:pt x="170884" y="203"/>
                    </a:cubicBezTo>
                    <a:cubicBezTo>
                      <a:pt x="170718" y="203"/>
                      <a:pt x="170533" y="203"/>
                      <a:pt x="170330" y="203"/>
                    </a:cubicBezTo>
                    <a:cubicBezTo>
                      <a:pt x="165236" y="129"/>
                      <a:pt x="160068" y="0"/>
                      <a:pt x="155252" y="0"/>
                    </a:cubicBezTo>
                    <a:cubicBezTo>
                      <a:pt x="150712" y="0"/>
                      <a:pt x="146263" y="37"/>
                      <a:pt x="142000" y="111"/>
                    </a:cubicBezTo>
                    <a:cubicBezTo>
                      <a:pt x="140690" y="148"/>
                      <a:pt x="139583" y="351"/>
                      <a:pt x="138217" y="388"/>
                    </a:cubicBezTo>
                    <a:cubicBezTo>
                      <a:pt x="129506" y="628"/>
                      <a:pt x="120997" y="1181"/>
                      <a:pt x="112766" y="2215"/>
                    </a:cubicBezTo>
                    <a:cubicBezTo>
                      <a:pt x="110736" y="2455"/>
                      <a:pt x="108835" y="2805"/>
                      <a:pt x="106842" y="3137"/>
                    </a:cubicBezTo>
                    <a:cubicBezTo>
                      <a:pt x="99441" y="4245"/>
                      <a:pt x="92280" y="5648"/>
                      <a:pt x="85433" y="7512"/>
                    </a:cubicBezTo>
                    <a:cubicBezTo>
                      <a:pt x="83569" y="8029"/>
                      <a:pt x="81852" y="8656"/>
                      <a:pt x="80025" y="9265"/>
                    </a:cubicBezTo>
                    <a:cubicBezTo>
                      <a:pt x="73621" y="11258"/>
                      <a:pt x="67420" y="13565"/>
                      <a:pt x="61643" y="16352"/>
                    </a:cubicBezTo>
                    <a:cubicBezTo>
                      <a:pt x="60204" y="17072"/>
                      <a:pt x="58856" y="17902"/>
                      <a:pt x="57509" y="18659"/>
                    </a:cubicBezTo>
                    <a:cubicBezTo>
                      <a:pt x="52304" y="21446"/>
                      <a:pt x="47414" y="24547"/>
                      <a:pt x="42800" y="28090"/>
                    </a:cubicBezTo>
                    <a:cubicBezTo>
                      <a:pt x="42246" y="28570"/>
                      <a:pt x="41452" y="28883"/>
                      <a:pt x="40843" y="29326"/>
                    </a:cubicBezTo>
                    <a:cubicBezTo>
                      <a:pt x="13325" y="51640"/>
                      <a:pt x="0" y="86245"/>
                      <a:pt x="0" y="135134"/>
                    </a:cubicBezTo>
                    <a:lnTo>
                      <a:pt x="0" y="180075"/>
                    </a:lnTo>
                    <a:cubicBezTo>
                      <a:pt x="0" y="203255"/>
                      <a:pt x="2067" y="237473"/>
                      <a:pt x="20173" y="266467"/>
                    </a:cubicBezTo>
                    <a:cubicBezTo>
                      <a:pt x="21889" y="269254"/>
                      <a:pt x="23864" y="271672"/>
                      <a:pt x="25820" y="274219"/>
                    </a:cubicBezTo>
                    <a:cubicBezTo>
                      <a:pt x="26540" y="275178"/>
                      <a:pt x="27204" y="276212"/>
                      <a:pt x="28016" y="277208"/>
                    </a:cubicBezTo>
                    <a:cubicBezTo>
                      <a:pt x="29972" y="279626"/>
                      <a:pt x="32188" y="281822"/>
                      <a:pt x="34421" y="284055"/>
                    </a:cubicBezTo>
                    <a:cubicBezTo>
                      <a:pt x="35528" y="285163"/>
                      <a:pt x="36524" y="286325"/>
                      <a:pt x="37724" y="287396"/>
                    </a:cubicBezTo>
                    <a:cubicBezTo>
                      <a:pt x="40105" y="289537"/>
                      <a:pt x="42652" y="291493"/>
                      <a:pt x="45236" y="293450"/>
                    </a:cubicBezTo>
                    <a:cubicBezTo>
                      <a:pt x="46509" y="294409"/>
                      <a:pt x="47783" y="295443"/>
                      <a:pt x="49130" y="296347"/>
                    </a:cubicBezTo>
                    <a:cubicBezTo>
                      <a:pt x="51954" y="298248"/>
                      <a:pt x="54980" y="299965"/>
                      <a:pt x="58044" y="301644"/>
                    </a:cubicBezTo>
                    <a:cubicBezTo>
                      <a:pt x="59483" y="302401"/>
                      <a:pt x="60794" y="303194"/>
                      <a:pt x="62252" y="303914"/>
                    </a:cubicBezTo>
                    <a:cubicBezTo>
                      <a:pt x="65722" y="305631"/>
                      <a:pt x="69376" y="307088"/>
                      <a:pt x="73067" y="308491"/>
                    </a:cubicBezTo>
                    <a:cubicBezTo>
                      <a:pt x="74507" y="309008"/>
                      <a:pt x="75817" y="309562"/>
                      <a:pt x="77238" y="310041"/>
                    </a:cubicBezTo>
                    <a:cubicBezTo>
                      <a:pt x="81612" y="311518"/>
                      <a:pt x="86190" y="312699"/>
                      <a:pt x="90877" y="313825"/>
                    </a:cubicBezTo>
                    <a:cubicBezTo>
                      <a:pt x="91985" y="314065"/>
                      <a:pt x="93018" y="314379"/>
                      <a:pt x="94144" y="314619"/>
                    </a:cubicBezTo>
                    <a:cubicBezTo>
                      <a:pt x="106786" y="317239"/>
                      <a:pt x="120517" y="318679"/>
                      <a:pt x="135559" y="318679"/>
                    </a:cubicBezTo>
                    <a:lnTo>
                      <a:pt x="215861" y="318679"/>
                    </a:lnTo>
                    <a:cubicBezTo>
                      <a:pt x="255006" y="318679"/>
                      <a:pt x="263034" y="338335"/>
                      <a:pt x="263034" y="367809"/>
                    </a:cubicBezTo>
                    <a:lnTo>
                      <a:pt x="263034" y="395622"/>
                    </a:lnTo>
                    <a:cubicBezTo>
                      <a:pt x="263034" y="399516"/>
                      <a:pt x="262554" y="403023"/>
                      <a:pt x="261927" y="406400"/>
                    </a:cubicBezTo>
                    <a:cubicBezTo>
                      <a:pt x="261853" y="406917"/>
                      <a:pt x="261853" y="407637"/>
                      <a:pt x="261724" y="408153"/>
                    </a:cubicBezTo>
                    <a:cubicBezTo>
                      <a:pt x="261096" y="410977"/>
                      <a:pt x="259971" y="413358"/>
                      <a:pt x="258863" y="415794"/>
                    </a:cubicBezTo>
                    <a:cubicBezTo>
                      <a:pt x="258420" y="416717"/>
                      <a:pt x="258144" y="417824"/>
                      <a:pt x="257664" y="418692"/>
                    </a:cubicBezTo>
                    <a:cubicBezTo>
                      <a:pt x="256113" y="421405"/>
                      <a:pt x="254157" y="423786"/>
                      <a:pt x="251942" y="425963"/>
                    </a:cubicBezTo>
                    <a:cubicBezTo>
                      <a:pt x="251702" y="426203"/>
                      <a:pt x="251499" y="426517"/>
                      <a:pt x="251223" y="426757"/>
                    </a:cubicBezTo>
                    <a:cubicBezTo>
                      <a:pt x="248639" y="429175"/>
                      <a:pt x="245612" y="431260"/>
                      <a:pt x="242105" y="432995"/>
                    </a:cubicBezTo>
                    <a:cubicBezTo>
                      <a:pt x="229020" y="439639"/>
                      <a:pt x="211985" y="440506"/>
                      <a:pt x="198623" y="440506"/>
                    </a:cubicBezTo>
                    <a:cubicBezTo>
                      <a:pt x="130613" y="440506"/>
                      <a:pt x="43501" y="435376"/>
                      <a:pt x="15854" y="432626"/>
                    </a:cubicBezTo>
                    <a:lnTo>
                      <a:pt x="15743" y="432626"/>
                    </a:lnTo>
                    <a:lnTo>
                      <a:pt x="15743" y="511304"/>
                    </a:lnTo>
                    <a:lnTo>
                      <a:pt x="15817" y="511341"/>
                    </a:lnTo>
                    <a:cubicBezTo>
                      <a:pt x="69191" y="526733"/>
                      <a:pt x="126128" y="532749"/>
                      <a:pt x="218721" y="532749"/>
                    </a:cubicBezTo>
                    <a:cubicBezTo>
                      <a:pt x="219995" y="532749"/>
                      <a:pt x="221028" y="532583"/>
                      <a:pt x="222302" y="532583"/>
                    </a:cubicBezTo>
                    <a:cubicBezTo>
                      <a:pt x="230460" y="532473"/>
                      <a:pt x="238617" y="532104"/>
                      <a:pt x="246683" y="531273"/>
                    </a:cubicBezTo>
                    <a:cubicBezTo>
                      <a:pt x="248584" y="531070"/>
                      <a:pt x="250466" y="530830"/>
                      <a:pt x="252330" y="530590"/>
                    </a:cubicBezTo>
                    <a:cubicBezTo>
                      <a:pt x="259454" y="529667"/>
                      <a:pt x="266449" y="528449"/>
                      <a:pt x="273296" y="526770"/>
                    </a:cubicBezTo>
                    <a:cubicBezTo>
                      <a:pt x="275123" y="526327"/>
                      <a:pt x="276839" y="525810"/>
                      <a:pt x="278593" y="525293"/>
                    </a:cubicBezTo>
                    <a:cubicBezTo>
                      <a:pt x="284831" y="523540"/>
                      <a:pt x="290921" y="521473"/>
                      <a:pt x="296735" y="518889"/>
                    </a:cubicBezTo>
                    <a:cubicBezTo>
                      <a:pt x="298322" y="518169"/>
                      <a:pt x="299799" y="517339"/>
                      <a:pt x="301312" y="516582"/>
                    </a:cubicBezTo>
                    <a:cubicBezTo>
                      <a:pt x="306369" y="514072"/>
                      <a:pt x="311223" y="511285"/>
                      <a:pt x="315800" y="508037"/>
                    </a:cubicBezTo>
                    <a:cubicBezTo>
                      <a:pt x="316428" y="507594"/>
                      <a:pt x="317240" y="507317"/>
                      <a:pt x="317830" y="506838"/>
                    </a:cubicBezTo>
                    <a:cubicBezTo>
                      <a:pt x="323828" y="502389"/>
                      <a:pt x="329088" y="497093"/>
                      <a:pt x="333942" y="491371"/>
                    </a:cubicBezTo>
                    <a:cubicBezTo>
                      <a:pt x="334865" y="490264"/>
                      <a:pt x="335898" y="489230"/>
                      <a:pt x="336803" y="488068"/>
                    </a:cubicBezTo>
                    <a:cubicBezTo>
                      <a:pt x="338519" y="485871"/>
                      <a:pt x="339977" y="483490"/>
                      <a:pt x="341527" y="481110"/>
                    </a:cubicBezTo>
                    <a:cubicBezTo>
                      <a:pt x="342598" y="479486"/>
                      <a:pt x="343761" y="477880"/>
                      <a:pt x="344757" y="476090"/>
                    </a:cubicBezTo>
                    <a:cubicBezTo>
                      <a:pt x="346141" y="473709"/>
                      <a:pt x="347341" y="471125"/>
                      <a:pt x="348578" y="468578"/>
                    </a:cubicBezTo>
                    <a:cubicBezTo>
                      <a:pt x="349537" y="466622"/>
                      <a:pt x="350534" y="464758"/>
                      <a:pt x="351365" y="462691"/>
                    </a:cubicBezTo>
                    <a:cubicBezTo>
                      <a:pt x="352601" y="459793"/>
                      <a:pt x="353635" y="456637"/>
                      <a:pt x="354668" y="453537"/>
                    </a:cubicBezTo>
                    <a:cubicBezTo>
                      <a:pt x="355259" y="451635"/>
                      <a:pt x="355979" y="449845"/>
                      <a:pt x="356532" y="447852"/>
                    </a:cubicBezTo>
                    <a:cubicBezTo>
                      <a:pt x="357732" y="443755"/>
                      <a:pt x="358673" y="439381"/>
                      <a:pt x="359559" y="434970"/>
                    </a:cubicBezTo>
                    <a:cubicBezTo>
                      <a:pt x="359799" y="433826"/>
                      <a:pt x="360076" y="432737"/>
                      <a:pt x="360315" y="431556"/>
                    </a:cubicBezTo>
                    <a:cubicBezTo>
                      <a:pt x="362457" y="419430"/>
                      <a:pt x="363656" y="406345"/>
                      <a:pt x="363656" y="392060"/>
                    </a:cubicBezTo>
                    <a:lnTo>
                      <a:pt x="363656" y="357104"/>
                    </a:lnTo>
                    <a:cubicBezTo>
                      <a:pt x="363656" y="331690"/>
                      <a:pt x="359633" y="295295"/>
                      <a:pt x="340346" y="266135"/>
                    </a:cubicBezTo>
                    <a:cubicBezTo>
                      <a:pt x="335825" y="259288"/>
                      <a:pt x="330583" y="253326"/>
                      <a:pt x="324843" y="24795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Freeform: Shape 132">
                <a:extLst>
                  <a:ext uri="{FF2B5EF4-FFF2-40B4-BE49-F238E27FC236}">
                    <a16:creationId xmlns:a16="http://schemas.microsoft.com/office/drawing/2014/main" id="{3C9A6CA4-48BB-91D4-B79D-6A5C991F22C6}"/>
                  </a:ext>
                </a:extLst>
              </p:cNvPr>
              <p:cNvSpPr/>
              <p:nvPr/>
            </p:nvSpPr>
            <p:spPr>
              <a:xfrm>
                <a:off x="4566961" y="5061963"/>
                <a:ext cx="361496" cy="532786"/>
              </a:xfrm>
              <a:custGeom>
                <a:avLst/>
                <a:gdLst>
                  <a:gd name="connsiteX0" fmla="*/ 83402 w 361496"/>
                  <a:gd name="connsiteY0" fmla="*/ 506431 h 532786"/>
                  <a:gd name="connsiteX1" fmla="*/ 79231 w 361496"/>
                  <a:gd name="connsiteY1" fmla="*/ 503847 h 532786"/>
                  <a:gd name="connsiteX2" fmla="*/ 83402 w 361496"/>
                  <a:gd name="connsiteY2" fmla="*/ 506431 h 532786"/>
                  <a:gd name="connsiteX3" fmla="*/ 64633 w 361496"/>
                  <a:gd name="connsiteY3" fmla="*/ 491796 h 532786"/>
                  <a:gd name="connsiteX4" fmla="*/ 64946 w 361496"/>
                  <a:gd name="connsiteY4" fmla="*/ 492035 h 532786"/>
                  <a:gd name="connsiteX5" fmla="*/ 64633 w 361496"/>
                  <a:gd name="connsiteY5" fmla="*/ 491796 h 532786"/>
                  <a:gd name="connsiteX6" fmla="*/ 100954 w 361496"/>
                  <a:gd name="connsiteY6" fmla="*/ 516268 h 532786"/>
                  <a:gd name="connsiteX7" fmla="*/ 95620 w 361496"/>
                  <a:gd name="connsiteY7" fmla="*/ 513887 h 532786"/>
                  <a:gd name="connsiteX8" fmla="*/ 100954 w 361496"/>
                  <a:gd name="connsiteY8" fmla="*/ 516268 h 532786"/>
                  <a:gd name="connsiteX9" fmla="*/ 117620 w 361496"/>
                  <a:gd name="connsiteY9" fmla="*/ 522949 h 532786"/>
                  <a:gd name="connsiteX10" fmla="*/ 113836 w 361496"/>
                  <a:gd name="connsiteY10" fmla="*/ 521842 h 532786"/>
                  <a:gd name="connsiteX11" fmla="*/ 117620 w 361496"/>
                  <a:gd name="connsiteY11" fmla="*/ 522949 h 532786"/>
                  <a:gd name="connsiteX12" fmla="*/ 178598 w 361496"/>
                  <a:gd name="connsiteY12" fmla="*/ 0 h 532786"/>
                  <a:gd name="connsiteX13" fmla="*/ 130188 w 361496"/>
                  <a:gd name="connsiteY13" fmla="*/ 4651 h 532786"/>
                  <a:gd name="connsiteX14" fmla="*/ 126774 w 361496"/>
                  <a:gd name="connsiteY14" fmla="*/ 5518 h 532786"/>
                  <a:gd name="connsiteX15" fmla="*/ 109831 w 361496"/>
                  <a:gd name="connsiteY15" fmla="*/ 10132 h 532786"/>
                  <a:gd name="connsiteX16" fmla="*/ 101600 w 361496"/>
                  <a:gd name="connsiteY16" fmla="*/ 13473 h 532786"/>
                  <a:gd name="connsiteX17" fmla="*/ 91302 w 361496"/>
                  <a:gd name="connsiteY17" fmla="*/ 17773 h 532786"/>
                  <a:gd name="connsiteX18" fmla="*/ 82830 w 361496"/>
                  <a:gd name="connsiteY18" fmla="*/ 22738 h 532786"/>
                  <a:gd name="connsiteX19" fmla="*/ 74562 w 361496"/>
                  <a:gd name="connsiteY19" fmla="*/ 27702 h 532786"/>
                  <a:gd name="connsiteX20" fmla="*/ 68324 w 361496"/>
                  <a:gd name="connsiteY20" fmla="*/ 32722 h 532786"/>
                  <a:gd name="connsiteX21" fmla="*/ 59613 w 361496"/>
                  <a:gd name="connsiteY21" fmla="*/ 39957 h 532786"/>
                  <a:gd name="connsiteX22" fmla="*/ 57509 w 361496"/>
                  <a:gd name="connsiteY22" fmla="*/ 42227 h 532786"/>
                  <a:gd name="connsiteX23" fmla="*/ 35749 w 361496"/>
                  <a:gd name="connsiteY23" fmla="*/ 70151 h 532786"/>
                  <a:gd name="connsiteX24" fmla="*/ 19047 w 361496"/>
                  <a:gd name="connsiteY24" fmla="*/ 108023 h 532786"/>
                  <a:gd name="connsiteX25" fmla="*/ 18604 w 361496"/>
                  <a:gd name="connsiteY25" fmla="*/ 109536 h 532786"/>
                  <a:gd name="connsiteX26" fmla="*/ 12993 w 361496"/>
                  <a:gd name="connsiteY26" fmla="*/ 129192 h 532786"/>
                  <a:gd name="connsiteX27" fmla="*/ 11922 w 361496"/>
                  <a:gd name="connsiteY27" fmla="*/ 134396 h 532786"/>
                  <a:gd name="connsiteX28" fmla="*/ 8176 w 361496"/>
                  <a:gd name="connsiteY28" fmla="*/ 152446 h 532786"/>
                  <a:gd name="connsiteX29" fmla="*/ 7106 w 361496"/>
                  <a:gd name="connsiteY29" fmla="*/ 159404 h 532786"/>
                  <a:gd name="connsiteX30" fmla="*/ 4522 w 361496"/>
                  <a:gd name="connsiteY30" fmla="*/ 178137 h 532786"/>
                  <a:gd name="connsiteX31" fmla="*/ 3931 w 361496"/>
                  <a:gd name="connsiteY31" fmla="*/ 183858 h 532786"/>
                  <a:gd name="connsiteX32" fmla="*/ 0 w 361496"/>
                  <a:gd name="connsiteY32" fmla="*/ 265599 h 532786"/>
                  <a:gd name="connsiteX33" fmla="*/ 39533 w 361496"/>
                  <a:gd name="connsiteY33" fmla="*/ 460660 h 532786"/>
                  <a:gd name="connsiteX34" fmla="*/ 178635 w 361496"/>
                  <a:gd name="connsiteY34" fmla="*/ 532583 h 532786"/>
                  <a:gd name="connsiteX35" fmla="*/ 198715 w 361496"/>
                  <a:gd name="connsiteY35" fmla="*/ 532786 h 532786"/>
                  <a:gd name="connsiteX36" fmla="*/ 204806 w 361496"/>
                  <a:gd name="connsiteY36" fmla="*/ 532620 h 532786"/>
                  <a:gd name="connsiteX37" fmla="*/ 237787 w 361496"/>
                  <a:gd name="connsiteY37" fmla="*/ 531790 h 532786"/>
                  <a:gd name="connsiteX38" fmla="*/ 252939 w 361496"/>
                  <a:gd name="connsiteY38" fmla="*/ 530959 h 532786"/>
                  <a:gd name="connsiteX39" fmla="*/ 283170 w 361496"/>
                  <a:gd name="connsiteY39" fmla="*/ 528302 h 532786"/>
                  <a:gd name="connsiteX40" fmla="*/ 295775 w 361496"/>
                  <a:gd name="connsiteY40" fmla="*/ 526677 h 532786"/>
                  <a:gd name="connsiteX41" fmla="*/ 323976 w 361496"/>
                  <a:gd name="connsiteY41" fmla="*/ 522063 h 532786"/>
                  <a:gd name="connsiteX42" fmla="*/ 333315 w 361496"/>
                  <a:gd name="connsiteY42" fmla="*/ 519959 h 532786"/>
                  <a:gd name="connsiteX43" fmla="*/ 356698 w 361496"/>
                  <a:gd name="connsiteY43" fmla="*/ 513869 h 532786"/>
                  <a:gd name="connsiteX44" fmla="*/ 361423 w 361496"/>
                  <a:gd name="connsiteY44" fmla="*/ 512632 h 532786"/>
                  <a:gd name="connsiteX45" fmla="*/ 361496 w 361496"/>
                  <a:gd name="connsiteY45" fmla="*/ 512596 h 532786"/>
                  <a:gd name="connsiteX46" fmla="*/ 361496 w 361496"/>
                  <a:gd name="connsiteY46" fmla="*/ 434638 h 532786"/>
                  <a:gd name="connsiteX47" fmla="*/ 361386 w 361496"/>
                  <a:gd name="connsiteY47" fmla="*/ 434638 h 532786"/>
                  <a:gd name="connsiteX48" fmla="*/ 202240 w 361496"/>
                  <a:gd name="connsiteY48" fmla="*/ 440322 h 532786"/>
                  <a:gd name="connsiteX49" fmla="*/ 120573 w 361496"/>
                  <a:gd name="connsiteY49" fmla="*/ 397596 h 532786"/>
                  <a:gd name="connsiteX50" fmla="*/ 100566 w 361496"/>
                  <a:gd name="connsiteY50" fmla="*/ 267039 h 532786"/>
                  <a:gd name="connsiteX51" fmla="*/ 123766 w 361496"/>
                  <a:gd name="connsiteY51" fmla="*/ 120222 h 532786"/>
                  <a:gd name="connsiteX52" fmla="*/ 202240 w 361496"/>
                  <a:gd name="connsiteY52" fmla="*/ 92298 h 532786"/>
                  <a:gd name="connsiteX53" fmla="*/ 359116 w 361496"/>
                  <a:gd name="connsiteY53" fmla="*/ 102043 h 532786"/>
                  <a:gd name="connsiteX54" fmla="*/ 361386 w 361496"/>
                  <a:gd name="connsiteY54" fmla="*/ 102283 h 532786"/>
                  <a:gd name="connsiteX55" fmla="*/ 361496 w 361496"/>
                  <a:gd name="connsiteY55" fmla="*/ 102283 h 532786"/>
                  <a:gd name="connsiteX56" fmla="*/ 361496 w 361496"/>
                  <a:gd name="connsiteY56" fmla="*/ 23568 h 532786"/>
                  <a:gd name="connsiteX57" fmla="*/ 361423 w 361496"/>
                  <a:gd name="connsiteY57" fmla="*/ 23531 h 532786"/>
                  <a:gd name="connsiteX58" fmla="*/ 178598 w 361496"/>
                  <a:gd name="connsiteY58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61496" h="532786">
                    <a:moveTo>
                      <a:pt x="83402" y="506431"/>
                    </a:moveTo>
                    <a:cubicBezTo>
                      <a:pt x="82055" y="505564"/>
                      <a:pt x="80579" y="504807"/>
                      <a:pt x="79231" y="503847"/>
                    </a:cubicBezTo>
                    <a:cubicBezTo>
                      <a:pt x="80579" y="504807"/>
                      <a:pt x="82055" y="505564"/>
                      <a:pt x="83402" y="506431"/>
                    </a:cubicBezTo>
                    <a:moveTo>
                      <a:pt x="64633" y="491796"/>
                    </a:moveTo>
                    <a:cubicBezTo>
                      <a:pt x="64744" y="491870"/>
                      <a:pt x="64836" y="491906"/>
                      <a:pt x="64946" y="492035"/>
                    </a:cubicBezTo>
                    <a:cubicBezTo>
                      <a:pt x="64836" y="491925"/>
                      <a:pt x="64744" y="491870"/>
                      <a:pt x="64633" y="491796"/>
                    </a:cubicBezTo>
                    <a:moveTo>
                      <a:pt x="100954" y="516268"/>
                    </a:moveTo>
                    <a:cubicBezTo>
                      <a:pt x="99201" y="515438"/>
                      <a:pt x="97337" y="514755"/>
                      <a:pt x="95620" y="513887"/>
                    </a:cubicBezTo>
                    <a:cubicBezTo>
                      <a:pt x="97318" y="514755"/>
                      <a:pt x="99201" y="515419"/>
                      <a:pt x="100954" y="516268"/>
                    </a:cubicBezTo>
                    <a:moveTo>
                      <a:pt x="117620" y="522949"/>
                    </a:moveTo>
                    <a:cubicBezTo>
                      <a:pt x="116420" y="522543"/>
                      <a:pt x="115073" y="522266"/>
                      <a:pt x="113836" y="521842"/>
                    </a:cubicBezTo>
                    <a:cubicBezTo>
                      <a:pt x="115036" y="522266"/>
                      <a:pt x="116420" y="522543"/>
                      <a:pt x="117620" y="522949"/>
                    </a:cubicBezTo>
                    <a:moveTo>
                      <a:pt x="178598" y="0"/>
                    </a:moveTo>
                    <a:cubicBezTo>
                      <a:pt x="161010" y="0"/>
                      <a:pt x="144953" y="1587"/>
                      <a:pt x="130188" y="4651"/>
                    </a:cubicBezTo>
                    <a:cubicBezTo>
                      <a:pt x="128951" y="4891"/>
                      <a:pt x="127918" y="5278"/>
                      <a:pt x="126774" y="5518"/>
                    </a:cubicBezTo>
                    <a:cubicBezTo>
                      <a:pt x="120923" y="6866"/>
                      <a:pt x="115202" y="8305"/>
                      <a:pt x="109831" y="10132"/>
                    </a:cubicBezTo>
                    <a:cubicBezTo>
                      <a:pt x="106934" y="11092"/>
                      <a:pt x="104350" y="12365"/>
                      <a:pt x="101600" y="13473"/>
                    </a:cubicBezTo>
                    <a:cubicBezTo>
                      <a:pt x="98130" y="14857"/>
                      <a:pt x="94568" y="16130"/>
                      <a:pt x="91302" y="17773"/>
                    </a:cubicBezTo>
                    <a:cubicBezTo>
                      <a:pt x="88312" y="19286"/>
                      <a:pt x="85654" y="21077"/>
                      <a:pt x="82830" y="22738"/>
                    </a:cubicBezTo>
                    <a:cubicBezTo>
                      <a:pt x="80043" y="24362"/>
                      <a:pt x="77183" y="25875"/>
                      <a:pt x="74562" y="27702"/>
                    </a:cubicBezTo>
                    <a:cubicBezTo>
                      <a:pt x="72366" y="29252"/>
                      <a:pt x="70428" y="31043"/>
                      <a:pt x="68324" y="32722"/>
                    </a:cubicBezTo>
                    <a:cubicBezTo>
                      <a:pt x="65389" y="35066"/>
                      <a:pt x="62363" y="37336"/>
                      <a:pt x="59613" y="39957"/>
                    </a:cubicBezTo>
                    <a:cubicBezTo>
                      <a:pt x="58856" y="40677"/>
                      <a:pt x="58266" y="41507"/>
                      <a:pt x="57509" y="42227"/>
                    </a:cubicBezTo>
                    <a:cubicBezTo>
                      <a:pt x="49351" y="50385"/>
                      <a:pt x="41987" y="59576"/>
                      <a:pt x="35749" y="70151"/>
                    </a:cubicBezTo>
                    <a:cubicBezTo>
                      <a:pt x="29271" y="81206"/>
                      <a:pt x="23734" y="93867"/>
                      <a:pt x="19047" y="108023"/>
                    </a:cubicBezTo>
                    <a:cubicBezTo>
                      <a:pt x="18880" y="108503"/>
                      <a:pt x="18770" y="109019"/>
                      <a:pt x="18604" y="109536"/>
                    </a:cubicBezTo>
                    <a:cubicBezTo>
                      <a:pt x="16573" y="115774"/>
                      <a:pt x="14709" y="122308"/>
                      <a:pt x="12993" y="129192"/>
                    </a:cubicBezTo>
                    <a:cubicBezTo>
                      <a:pt x="12587" y="130908"/>
                      <a:pt x="12273" y="132698"/>
                      <a:pt x="11922" y="134396"/>
                    </a:cubicBezTo>
                    <a:cubicBezTo>
                      <a:pt x="10575" y="140247"/>
                      <a:pt x="9302" y="146171"/>
                      <a:pt x="8176" y="152446"/>
                    </a:cubicBezTo>
                    <a:cubicBezTo>
                      <a:pt x="7825" y="154716"/>
                      <a:pt x="7493" y="157097"/>
                      <a:pt x="7106" y="159404"/>
                    </a:cubicBezTo>
                    <a:cubicBezTo>
                      <a:pt x="6183" y="165494"/>
                      <a:pt x="5278" y="171622"/>
                      <a:pt x="4522" y="178137"/>
                    </a:cubicBezTo>
                    <a:cubicBezTo>
                      <a:pt x="4282" y="180001"/>
                      <a:pt x="4116" y="181957"/>
                      <a:pt x="3931" y="183858"/>
                    </a:cubicBezTo>
                    <a:cubicBezTo>
                      <a:pt x="1384" y="208128"/>
                      <a:pt x="0" y="235092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2" y="532675"/>
                      <a:pt x="204806" y="532620"/>
                    </a:cubicBezTo>
                    <a:cubicBezTo>
                      <a:pt x="216174" y="532583"/>
                      <a:pt x="227119" y="532214"/>
                      <a:pt x="237787" y="531790"/>
                    </a:cubicBezTo>
                    <a:cubicBezTo>
                      <a:pt x="242917" y="531550"/>
                      <a:pt x="247974" y="531273"/>
                      <a:pt x="252939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520" y="525367"/>
                      <a:pt x="315025" y="523853"/>
                      <a:pt x="323976" y="522063"/>
                    </a:cubicBezTo>
                    <a:cubicBezTo>
                      <a:pt x="327206" y="521436"/>
                      <a:pt x="330214" y="520624"/>
                      <a:pt x="333315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2" y="513426"/>
                      <a:pt x="359965" y="513112"/>
                      <a:pt x="361423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6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914" y="440322"/>
                      <a:pt x="135928" y="426757"/>
                      <a:pt x="120573" y="397596"/>
                    </a:cubicBezTo>
                    <a:cubicBezTo>
                      <a:pt x="106731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66" y="120222"/>
                    </a:cubicBezTo>
                    <a:cubicBezTo>
                      <a:pt x="139638" y="96875"/>
                      <a:pt x="164572" y="92298"/>
                      <a:pt x="202240" y="92298"/>
                    </a:cubicBezTo>
                    <a:cubicBezTo>
                      <a:pt x="257848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56" y="6792"/>
                      <a:pt x="250669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56" name="Freeform: Shape 98">
              <a:extLst>
                <a:ext uri="{FF2B5EF4-FFF2-40B4-BE49-F238E27FC236}">
                  <a16:creationId xmlns:a16="http://schemas.microsoft.com/office/drawing/2014/main" id="{8F976747-5DC4-1148-2C92-4BDE423123FB}"/>
                </a:ext>
              </a:extLst>
            </p:cNvPr>
            <p:cNvSpPr/>
            <p:nvPr/>
          </p:nvSpPr>
          <p:spPr>
            <a:xfrm>
              <a:off x="5014222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4 w 100603"/>
                <a:gd name="connsiteY1" fmla="*/ 0 h 522598"/>
                <a:gd name="connsiteX2" fmla="*/ 100604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4" y="0"/>
                  </a:lnTo>
                  <a:lnTo>
                    <a:pt x="100604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reeform: Shape 99">
              <a:extLst>
                <a:ext uri="{FF2B5EF4-FFF2-40B4-BE49-F238E27FC236}">
                  <a16:creationId xmlns:a16="http://schemas.microsoft.com/office/drawing/2014/main" id="{8BDC33FD-D9AF-7902-F1DC-C03DDCC4CF2F}"/>
                </a:ext>
              </a:extLst>
            </p:cNvPr>
            <p:cNvSpPr/>
            <p:nvPr/>
          </p:nvSpPr>
          <p:spPr>
            <a:xfrm>
              <a:off x="5203821" y="5067666"/>
              <a:ext cx="344996" cy="524979"/>
            </a:xfrm>
            <a:custGeom>
              <a:avLst/>
              <a:gdLst>
                <a:gd name="connsiteX0" fmla="*/ 105328 w 344996"/>
                <a:gd name="connsiteY0" fmla="*/ 416293 h 524979"/>
                <a:gd name="connsiteX1" fmla="*/ 104405 w 344996"/>
                <a:gd name="connsiteY1" fmla="*/ 414816 h 524979"/>
                <a:gd name="connsiteX2" fmla="*/ 105328 w 344996"/>
                <a:gd name="connsiteY2" fmla="*/ 416293 h 524979"/>
                <a:gd name="connsiteX3" fmla="*/ 110293 w 344996"/>
                <a:gd name="connsiteY3" fmla="*/ 422660 h 524979"/>
                <a:gd name="connsiteX4" fmla="*/ 108946 w 344996"/>
                <a:gd name="connsiteY4" fmla="*/ 421553 h 524979"/>
                <a:gd name="connsiteX5" fmla="*/ 110293 w 344996"/>
                <a:gd name="connsiteY5" fmla="*/ 422660 h 524979"/>
                <a:gd name="connsiteX6" fmla="*/ 28071 w 344996"/>
                <a:gd name="connsiteY6" fmla="*/ 497610 h 524979"/>
                <a:gd name="connsiteX7" fmla="*/ 27961 w 344996"/>
                <a:gd name="connsiteY7" fmla="*/ 497443 h 524979"/>
                <a:gd name="connsiteX8" fmla="*/ 29825 w 344996"/>
                <a:gd name="connsiteY8" fmla="*/ 499160 h 524979"/>
                <a:gd name="connsiteX9" fmla="*/ 28071 w 344996"/>
                <a:gd name="connsiteY9" fmla="*/ 497610 h 524979"/>
                <a:gd name="connsiteX10" fmla="*/ 15540 w 344996"/>
                <a:gd name="connsiteY10" fmla="*/ 482014 h 524979"/>
                <a:gd name="connsiteX11" fmla="*/ 16370 w 344996"/>
                <a:gd name="connsiteY11" fmla="*/ 483325 h 524979"/>
                <a:gd name="connsiteX12" fmla="*/ 15540 w 344996"/>
                <a:gd name="connsiteY12" fmla="*/ 482014 h 524979"/>
                <a:gd name="connsiteX13" fmla="*/ 1864 w 344996"/>
                <a:gd name="connsiteY13" fmla="*/ 442629 h 524979"/>
                <a:gd name="connsiteX14" fmla="*/ 2270 w 344996"/>
                <a:gd name="connsiteY14" fmla="*/ 444936 h 524979"/>
                <a:gd name="connsiteX15" fmla="*/ 1864 w 344996"/>
                <a:gd name="connsiteY15" fmla="*/ 442629 h 524979"/>
                <a:gd name="connsiteX16" fmla="*/ 2141 w 344996"/>
                <a:gd name="connsiteY16" fmla="*/ 83440 h 524979"/>
                <a:gd name="connsiteX17" fmla="*/ 1901 w 344996"/>
                <a:gd name="connsiteY17" fmla="*/ 85119 h 524979"/>
                <a:gd name="connsiteX18" fmla="*/ 2141 w 344996"/>
                <a:gd name="connsiteY18" fmla="*/ 83440 h 524979"/>
                <a:gd name="connsiteX19" fmla="*/ 28311 w 344996"/>
                <a:gd name="connsiteY19" fmla="*/ 28828 h 524979"/>
                <a:gd name="connsiteX20" fmla="*/ 28514 w 344996"/>
                <a:gd name="connsiteY20" fmla="*/ 28662 h 524979"/>
                <a:gd name="connsiteX21" fmla="*/ 28108 w 344996"/>
                <a:gd name="connsiteY21" fmla="*/ 29068 h 524979"/>
                <a:gd name="connsiteX22" fmla="*/ 28311 w 344996"/>
                <a:gd name="connsiteY22" fmla="*/ 28828 h 524979"/>
                <a:gd name="connsiteX23" fmla="*/ 114076 w 344996"/>
                <a:gd name="connsiteY23" fmla="*/ 37 h 524979"/>
                <a:gd name="connsiteX24" fmla="*/ 111326 w 344996"/>
                <a:gd name="connsiteY24" fmla="*/ 0 h 524979"/>
                <a:gd name="connsiteX25" fmla="*/ 75411 w 344996"/>
                <a:gd name="connsiteY25" fmla="*/ 4024 h 524979"/>
                <a:gd name="connsiteX26" fmla="*/ 75374 w 344996"/>
                <a:gd name="connsiteY26" fmla="*/ 4061 h 524979"/>
                <a:gd name="connsiteX27" fmla="*/ 65795 w 344996"/>
                <a:gd name="connsiteY27" fmla="*/ 6681 h 524979"/>
                <a:gd name="connsiteX28" fmla="*/ 65592 w 344996"/>
                <a:gd name="connsiteY28" fmla="*/ 6755 h 524979"/>
                <a:gd name="connsiteX29" fmla="*/ 32335 w 344996"/>
                <a:gd name="connsiteY29" fmla="*/ 25137 h 524979"/>
                <a:gd name="connsiteX30" fmla="*/ 30064 w 344996"/>
                <a:gd name="connsiteY30" fmla="*/ 27038 h 524979"/>
                <a:gd name="connsiteX31" fmla="*/ 28108 w 344996"/>
                <a:gd name="connsiteY31" fmla="*/ 28662 h 524979"/>
                <a:gd name="connsiteX32" fmla="*/ 26429 w 344996"/>
                <a:gd name="connsiteY32" fmla="*/ 30803 h 524979"/>
                <a:gd name="connsiteX33" fmla="*/ 16481 w 344996"/>
                <a:gd name="connsiteY33" fmla="*/ 43206 h 524979"/>
                <a:gd name="connsiteX34" fmla="*/ 14580 w 344996"/>
                <a:gd name="connsiteY34" fmla="*/ 46749 h 524979"/>
                <a:gd name="connsiteX35" fmla="*/ 8489 w 344996"/>
                <a:gd name="connsiteY35" fmla="*/ 59520 h 524979"/>
                <a:gd name="connsiteX36" fmla="*/ 6625 w 344996"/>
                <a:gd name="connsiteY36" fmla="*/ 64171 h 524979"/>
                <a:gd name="connsiteX37" fmla="*/ 2491 w 344996"/>
                <a:gd name="connsiteY37" fmla="*/ 81040 h 524979"/>
                <a:gd name="connsiteX38" fmla="*/ 1458 w 344996"/>
                <a:gd name="connsiteY38" fmla="*/ 88164 h 524979"/>
                <a:gd name="connsiteX39" fmla="*/ 314 w 344996"/>
                <a:gd name="connsiteY39" fmla="*/ 104313 h 524979"/>
                <a:gd name="connsiteX40" fmla="*/ 0 w 344996"/>
                <a:gd name="connsiteY40" fmla="*/ 108613 h 524979"/>
                <a:gd name="connsiteX41" fmla="*/ 0 w 344996"/>
                <a:gd name="connsiteY41" fmla="*/ 419744 h 524979"/>
                <a:gd name="connsiteX42" fmla="*/ 351 w 344996"/>
                <a:gd name="connsiteY42" fmla="*/ 424635 h 524979"/>
                <a:gd name="connsiteX43" fmla="*/ 1458 w 344996"/>
                <a:gd name="connsiteY43" fmla="*/ 440027 h 524979"/>
                <a:gd name="connsiteX44" fmla="*/ 2658 w 344996"/>
                <a:gd name="connsiteY44" fmla="*/ 447539 h 524979"/>
                <a:gd name="connsiteX45" fmla="*/ 6164 w 344996"/>
                <a:gd name="connsiteY45" fmla="*/ 461454 h 524979"/>
                <a:gd name="connsiteX46" fmla="*/ 7751 w 344996"/>
                <a:gd name="connsiteY46" fmla="*/ 466382 h 524979"/>
                <a:gd name="connsiteX47" fmla="*/ 14432 w 344996"/>
                <a:gd name="connsiteY47" fmla="*/ 480187 h 524979"/>
                <a:gd name="connsiteX48" fmla="*/ 17330 w 344996"/>
                <a:gd name="connsiteY48" fmla="*/ 484838 h 524979"/>
                <a:gd name="connsiteX49" fmla="*/ 26872 w 344996"/>
                <a:gd name="connsiteY49" fmla="*/ 496484 h 524979"/>
                <a:gd name="connsiteX50" fmla="*/ 27905 w 344996"/>
                <a:gd name="connsiteY50" fmla="*/ 497720 h 524979"/>
                <a:gd name="connsiteX51" fmla="*/ 33036 w 344996"/>
                <a:gd name="connsiteY51" fmla="*/ 501984 h 524979"/>
                <a:gd name="connsiteX52" fmla="*/ 34863 w 344996"/>
                <a:gd name="connsiteY52" fmla="*/ 503497 h 524979"/>
                <a:gd name="connsiteX53" fmla="*/ 41673 w 344996"/>
                <a:gd name="connsiteY53" fmla="*/ 508111 h 524979"/>
                <a:gd name="connsiteX54" fmla="*/ 44220 w 344996"/>
                <a:gd name="connsiteY54" fmla="*/ 509624 h 524979"/>
                <a:gd name="connsiteX55" fmla="*/ 50975 w 344996"/>
                <a:gd name="connsiteY55" fmla="*/ 513131 h 524979"/>
                <a:gd name="connsiteX56" fmla="*/ 54113 w 344996"/>
                <a:gd name="connsiteY56" fmla="*/ 514570 h 524979"/>
                <a:gd name="connsiteX57" fmla="*/ 60923 w 344996"/>
                <a:gd name="connsiteY57" fmla="*/ 517228 h 524979"/>
                <a:gd name="connsiteX58" fmla="*/ 64337 w 344996"/>
                <a:gd name="connsiteY58" fmla="*/ 518336 h 524979"/>
                <a:gd name="connsiteX59" fmla="*/ 71332 w 344996"/>
                <a:gd name="connsiteY59" fmla="*/ 520329 h 524979"/>
                <a:gd name="connsiteX60" fmla="*/ 74433 w 344996"/>
                <a:gd name="connsiteY60" fmla="*/ 521049 h 524979"/>
                <a:gd name="connsiteX61" fmla="*/ 82147 w 344996"/>
                <a:gd name="connsiteY61" fmla="*/ 522599 h 524979"/>
                <a:gd name="connsiteX62" fmla="*/ 83864 w 344996"/>
                <a:gd name="connsiteY62" fmla="*/ 522876 h 524979"/>
                <a:gd name="connsiteX63" fmla="*/ 111474 w 344996"/>
                <a:gd name="connsiteY63" fmla="*/ 524980 h 524979"/>
                <a:gd name="connsiteX64" fmla="*/ 121255 w 344996"/>
                <a:gd name="connsiteY64" fmla="*/ 524777 h 524979"/>
                <a:gd name="connsiteX65" fmla="*/ 344923 w 344996"/>
                <a:gd name="connsiteY65" fmla="*/ 512596 h 524979"/>
                <a:gd name="connsiteX66" fmla="*/ 344997 w 344996"/>
                <a:gd name="connsiteY66" fmla="*/ 512596 h 524979"/>
                <a:gd name="connsiteX67" fmla="*/ 344997 w 344996"/>
                <a:gd name="connsiteY67" fmla="*/ 430301 h 524979"/>
                <a:gd name="connsiteX68" fmla="*/ 143716 w 344996"/>
                <a:gd name="connsiteY68" fmla="*/ 430301 h 524979"/>
                <a:gd name="connsiteX69" fmla="*/ 114445 w 344996"/>
                <a:gd name="connsiteY69" fmla="*/ 425687 h 524979"/>
                <a:gd name="connsiteX70" fmla="*/ 108447 w 344996"/>
                <a:gd name="connsiteY70" fmla="*/ 420833 h 524979"/>
                <a:gd name="connsiteX71" fmla="*/ 108004 w 344996"/>
                <a:gd name="connsiteY71" fmla="*/ 420150 h 524979"/>
                <a:gd name="connsiteX72" fmla="*/ 104110 w 344996"/>
                <a:gd name="connsiteY72" fmla="*/ 413857 h 524979"/>
                <a:gd name="connsiteX73" fmla="*/ 103630 w 344996"/>
                <a:gd name="connsiteY73" fmla="*/ 412472 h 524979"/>
                <a:gd name="connsiteX74" fmla="*/ 100566 w 344996"/>
                <a:gd name="connsiteY74" fmla="*/ 393296 h 524979"/>
                <a:gd name="connsiteX75" fmla="*/ 100566 w 344996"/>
                <a:gd name="connsiteY75" fmla="*/ 312127 h 524979"/>
                <a:gd name="connsiteX76" fmla="*/ 312625 w 344996"/>
                <a:gd name="connsiteY76" fmla="*/ 305723 h 524979"/>
                <a:gd name="connsiteX77" fmla="*/ 312736 w 344996"/>
                <a:gd name="connsiteY77" fmla="*/ 305723 h 524979"/>
                <a:gd name="connsiteX78" fmla="*/ 312736 w 344996"/>
                <a:gd name="connsiteY78" fmla="*/ 222671 h 524979"/>
                <a:gd name="connsiteX79" fmla="*/ 100566 w 344996"/>
                <a:gd name="connsiteY79" fmla="*/ 215547 h 524979"/>
                <a:gd name="connsiteX80" fmla="*/ 100566 w 344996"/>
                <a:gd name="connsiteY80" fmla="*/ 134286 h 524979"/>
                <a:gd name="connsiteX81" fmla="*/ 137718 w 344996"/>
                <a:gd name="connsiteY81" fmla="*/ 94476 h 524979"/>
                <a:gd name="connsiteX82" fmla="*/ 344997 w 344996"/>
                <a:gd name="connsiteY82" fmla="*/ 94476 h 524979"/>
                <a:gd name="connsiteX83" fmla="*/ 344997 w 344996"/>
                <a:gd name="connsiteY83" fmla="*/ 11462 h 524979"/>
                <a:gd name="connsiteX84" fmla="*/ 344923 w 344996"/>
                <a:gd name="connsiteY84" fmla="*/ 11425 h 524979"/>
                <a:gd name="connsiteX85" fmla="*/ 114076 w 344996"/>
                <a:gd name="connsiteY85" fmla="*/ 37 h 52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44996" h="524979">
                  <a:moveTo>
                    <a:pt x="105328" y="416293"/>
                  </a:moveTo>
                  <a:cubicBezTo>
                    <a:pt x="105014" y="415776"/>
                    <a:pt x="104701" y="415370"/>
                    <a:pt x="104405" y="414816"/>
                  </a:cubicBezTo>
                  <a:cubicBezTo>
                    <a:pt x="104645" y="415388"/>
                    <a:pt x="105014" y="415776"/>
                    <a:pt x="105328" y="416293"/>
                  </a:cubicBezTo>
                  <a:moveTo>
                    <a:pt x="110293" y="422660"/>
                  </a:moveTo>
                  <a:cubicBezTo>
                    <a:pt x="109850" y="422254"/>
                    <a:pt x="109333" y="421977"/>
                    <a:pt x="108946" y="421553"/>
                  </a:cubicBezTo>
                  <a:cubicBezTo>
                    <a:pt x="109352" y="421996"/>
                    <a:pt x="109905" y="422272"/>
                    <a:pt x="110293" y="422660"/>
                  </a:cubicBezTo>
                  <a:moveTo>
                    <a:pt x="28071" y="497610"/>
                  </a:moveTo>
                  <a:cubicBezTo>
                    <a:pt x="28034" y="497573"/>
                    <a:pt x="27998" y="497536"/>
                    <a:pt x="27961" y="497443"/>
                  </a:cubicBezTo>
                  <a:cubicBezTo>
                    <a:pt x="28551" y="498034"/>
                    <a:pt x="29234" y="498551"/>
                    <a:pt x="29825" y="499160"/>
                  </a:cubicBezTo>
                  <a:cubicBezTo>
                    <a:pt x="29271" y="498643"/>
                    <a:pt x="28588" y="498126"/>
                    <a:pt x="28071" y="497610"/>
                  </a:cubicBezTo>
                  <a:moveTo>
                    <a:pt x="15540" y="482014"/>
                  </a:moveTo>
                  <a:cubicBezTo>
                    <a:pt x="15816" y="482457"/>
                    <a:pt x="16094" y="482882"/>
                    <a:pt x="16370" y="483325"/>
                  </a:cubicBezTo>
                  <a:cubicBezTo>
                    <a:pt x="16112" y="482882"/>
                    <a:pt x="15835" y="482457"/>
                    <a:pt x="15540" y="482014"/>
                  </a:cubicBezTo>
                  <a:moveTo>
                    <a:pt x="1864" y="442629"/>
                  </a:moveTo>
                  <a:cubicBezTo>
                    <a:pt x="1974" y="443386"/>
                    <a:pt x="2141" y="444180"/>
                    <a:pt x="2270" y="444936"/>
                  </a:cubicBezTo>
                  <a:cubicBezTo>
                    <a:pt x="2141" y="444143"/>
                    <a:pt x="1974" y="443386"/>
                    <a:pt x="1864" y="442629"/>
                  </a:cubicBezTo>
                  <a:moveTo>
                    <a:pt x="2141" y="83440"/>
                  </a:moveTo>
                  <a:cubicBezTo>
                    <a:pt x="2067" y="83993"/>
                    <a:pt x="1974" y="84547"/>
                    <a:pt x="1901" y="85119"/>
                  </a:cubicBezTo>
                  <a:cubicBezTo>
                    <a:pt x="1974" y="84565"/>
                    <a:pt x="2067" y="83993"/>
                    <a:pt x="2141" y="83440"/>
                  </a:cubicBezTo>
                  <a:moveTo>
                    <a:pt x="28311" y="28828"/>
                  </a:moveTo>
                  <a:cubicBezTo>
                    <a:pt x="28348" y="28791"/>
                    <a:pt x="28422" y="28718"/>
                    <a:pt x="28514" y="28662"/>
                  </a:cubicBezTo>
                  <a:cubicBezTo>
                    <a:pt x="28348" y="28773"/>
                    <a:pt x="28237" y="28939"/>
                    <a:pt x="28108" y="29068"/>
                  </a:cubicBezTo>
                  <a:cubicBezTo>
                    <a:pt x="28201" y="28995"/>
                    <a:pt x="28237" y="28902"/>
                    <a:pt x="28311" y="28828"/>
                  </a:cubicBezTo>
                  <a:moveTo>
                    <a:pt x="114076" y="37"/>
                  </a:moveTo>
                  <a:cubicBezTo>
                    <a:pt x="113209" y="0"/>
                    <a:pt x="112286" y="0"/>
                    <a:pt x="111326" y="0"/>
                  </a:cubicBezTo>
                  <a:cubicBezTo>
                    <a:pt x="100474" y="0"/>
                    <a:pt x="88016" y="1071"/>
                    <a:pt x="75411" y="4024"/>
                  </a:cubicBezTo>
                  <a:lnTo>
                    <a:pt x="75374" y="4061"/>
                  </a:lnTo>
                  <a:cubicBezTo>
                    <a:pt x="72144" y="4817"/>
                    <a:pt x="68970" y="5685"/>
                    <a:pt x="65795" y="6681"/>
                  </a:cubicBezTo>
                  <a:cubicBezTo>
                    <a:pt x="65721" y="6718"/>
                    <a:pt x="65684" y="6755"/>
                    <a:pt x="65592" y="6755"/>
                  </a:cubicBezTo>
                  <a:cubicBezTo>
                    <a:pt x="53817" y="10576"/>
                    <a:pt x="42356" y="16463"/>
                    <a:pt x="32335" y="25137"/>
                  </a:cubicBezTo>
                  <a:cubicBezTo>
                    <a:pt x="31578" y="25765"/>
                    <a:pt x="30784" y="26374"/>
                    <a:pt x="30064" y="27038"/>
                  </a:cubicBezTo>
                  <a:cubicBezTo>
                    <a:pt x="29437" y="27629"/>
                    <a:pt x="28754" y="28072"/>
                    <a:pt x="28108" y="28662"/>
                  </a:cubicBezTo>
                  <a:cubicBezTo>
                    <a:pt x="27481" y="29290"/>
                    <a:pt x="27038" y="30139"/>
                    <a:pt x="26429" y="30803"/>
                  </a:cubicBezTo>
                  <a:cubicBezTo>
                    <a:pt x="22848" y="34550"/>
                    <a:pt x="19471" y="38555"/>
                    <a:pt x="16481" y="43206"/>
                  </a:cubicBezTo>
                  <a:cubicBezTo>
                    <a:pt x="15761" y="44313"/>
                    <a:pt x="15208" y="45587"/>
                    <a:pt x="14580" y="46749"/>
                  </a:cubicBezTo>
                  <a:cubicBezTo>
                    <a:pt x="12273" y="50680"/>
                    <a:pt x="10280" y="54943"/>
                    <a:pt x="8489" y="59520"/>
                  </a:cubicBezTo>
                  <a:cubicBezTo>
                    <a:pt x="7899" y="61071"/>
                    <a:pt x="7179" y="62547"/>
                    <a:pt x="6625" y="64171"/>
                  </a:cubicBezTo>
                  <a:cubicBezTo>
                    <a:pt x="4872" y="69339"/>
                    <a:pt x="3562" y="75024"/>
                    <a:pt x="2491" y="81040"/>
                  </a:cubicBezTo>
                  <a:cubicBezTo>
                    <a:pt x="2085" y="83347"/>
                    <a:pt x="1735" y="85728"/>
                    <a:pt x="1458" y="88164"/>
                  </a:cubicBezTo>
                  <a:cubicBezTo>
                    <a:pt x="830" y="93258"/>
                    <a:pt x="424" y="98629"/>
                    <a:pt x="314" y="104313"/>
                  </a:cubicBezTo>
                  <a:cubicBezTo>
                    <a:pt x="277" y="105790"/>
                    <a:pt x="0" y="107100"/>
                    <a:pt x="0" y="108613"/>
                  </a:cubicBezTo>
                  <a:lnTo>
                    <a:pt x="0" y="419744"/>
                  </a:lnTo>
                  <a:cubicBezTo>
                    <a:pt x="0" y="421497"/>
                    <a:pt x="314" y="422974"/>
                    <a:pt x="351" y="424635"/>
                  </a:cubicBezTo>
                  <a:cubicBezTo>
                    <a:pt x="517" y="430042"/>
                    <a:pt x="830" y="435210"/>
                    <a:pt x="1458" y="440027"/>
                  </a:cubicBezTo>
                  <a:cubicBezTo>
                    <a:pt x="1772" y="442611"/>
                    <a:pt x="2215" y="445121"/>
                    <a:pt x="2658" y="447539"/>
                  </a:cubicBezTo>
                  <a:cubicBezTo>
                    <a:pt x="3617" y="452466"/>
                    <a:pt x="4724" y="457117"/>
                    <a:pt x="6164" y="461454"/>
                  </a:cubicBezTo>
                  <a:cubicBezTo>
                    <a:pt x="6681" y="463079"/>
                    <a:pt x="7161" y="464795"/>
                    <a:pt x="7751" y="466382"/>
                  </a:cubicBezTo>
                  <a:cubicBezTo>
                    <a:pt x="9652" y="471439"/>
                    <a:pt x="11922" y="475924"/>
                    <a:pt x="14432" y="480187"/>
                  </a:cubicBezTo>
                  <a:cubicBezTo>
                    <a:pt x="15355" y="481774"/>
                    <a:pt x="16296" y="483325"/>
                    <a:pt x="17330" y="484838"/>
                  </a:cubicBezTo>
                  <a:cubicBezTo>
                    <a:pt x="20265" y="489101"/>
                    <a:pt x="23420" y="493033"/>
                    <a:pt x="26872" y="496484"/>
                  </a:cubicBezTo>
                  <a:cubicBezTo>
                    <a:pt x="27278" y="496835"/>
                    <a:pt x="27499" y="497351"/>
                    <a:pt x="27905" y="497720"/>
                  </a:cubicBezTo>
                  <a:cubicBezTo>
                    <a:pt x="29530" y="499270"/>
                    <a:pt x="31320" y="500581"/>
                    <a:pt x="33036" y="501984"/>
                  </a:cubicBezTo>
                  <a:cubicBezTo>
                    <a:pt x="33664" y="502463"/>
                    <a:pt x="34272" y="503017"/>
                    <a:pt x="34863" y="503497"/>
                  </a:cubicBezTo>
                  <a:cubicBezTo>
                    <a:pt x="37059" y="505177"/>
                    <a:pt x="39366" y="506671"/>
                    <a:pt x="41673" y="508111"/>
                  </a:cubicBezTo>
                  <a:cubicBezTo>
                    <a:pt x="42541" y="508628"/>
                    <a:pt x="43353" y="509145"/>
                    <a:pt x="44220" y="509624"/>
                  </a:cubicBezTo>
                  <a:cubicBezTo>
                    <a:pt x="46417" y="510898"/>
                    <a:pt x="48668" y="512042"/>
                    <a:pt x="50975" y="513131"/>
                  </a:cubicBezTo>
                  <a:cubicBezTo>
                    <a:pt x="52009" y="513648"/>
                    <a:pt x="53079" y="514128"/>
                    <a:pt x="54113" y="514570"/>
                  </a:cubicBezTo>
                  <a:cubicBezTo>
                    <a:pt x="56383" y="515530"/>
                    <a:pt x="58616" y="516435"/>
                    <a:pt x="60923" y="517228"/>
                  </a:cubicBezTo>
                  <a:cubicBezTo>
                    <a:pt x="62030" y="517634"/>
                    <a:pt x="63193" y="517985"/>
                    <a:pt x="64337" y="518336"/>
                  </a:cubicBezTo>
                  <a:cubicBezTo>
                    <a:pt x="66681" y="519056"/>
                    <a:pt x="68988" y="519775"/>
                    <a:pt x="71332" y="520329"/>
                  </a:cubicBezTo>
                  <a:cubicBezTo>
                    <a:pt x="72366" y="520606"/>
                    <a:pt x="73399" y="520846"/>
                    <a:pt x="74433" y="521049"/>
                  </a:cubicBezTo>
                  <a:cubicBezTo>
                    <a:pt x="76980" y="521639"/>
                    <a:pt x="79563" y="522156"/>
                    <a:pt x="82147" y="522599"/>
                  </a:cubicBezTo>
                  <a:cubicBezTo>
                    <a:pt x="82701" y="522710"/>
                    <a:pt x="83255" y="522802"/>
                    <a:pt x="83864" y="522876"/>
                  </a:cubicBezTo>
                  <a:cubicBezTo>
                    <a:pt x="93331" y="524352"/>
                    <a:pt x="102726" y="524980"/>
                    <a:pt x="111474" y="524980"/>
                  </a:cubicBezTo>
                  <a:cubicBezTo>
                    <a:pt x="114851" y="524980"/>
                    <a:pt x="118118" y="524906"/>
                    <a:pt x="121255" y="524777"/>
                  </a:cubicBezTo>
                  <a:cubicBezTo>
                    <a:pt x="123083" y="524703"/>
                    <a:pt x="304505" y="518262"/>
                    <a:pt x="344923" y="512596"/>
                  </a:cubicBezTo>
                  <a:lnTo>
                    <a:pt x="344997" y="512596"/>
                  </a:lnTo>
                  <a:lnTo>
                    <a:pt x="344997" y="430301"/>
                  </a:lnTo>
                  <a:lnTo>
                    <a:pt x="143716" y="430301"/>
                  </a:lnTo>
                  <a:cubicBezTo>
                    <a:pt x="133326" y="430301"/>
                    <a:pt x="122677" y="430338"/>
                    <a:pt x="114445" y="425687"/>
                  </a:cubicBezTo>
                  <a:cubicBezTo>
                    <a:pt x="112138" y="424413"/>
                    <a:pt x="110145" y="422789"/>
                    <a:pt x="108447" y="420833"/>
                  </a:cubicBezTo>
                  <a:cubicBezTo>
                    <a:pt x="108244" y="420630"/>
                    <a:pt x="108170" y="420353"/>
                    <a:pt x="108004" y="420150"/>
                  </a:cubicBezTo>
                  <a:cubicBezTo>
                    <a:pt x="106454" y="418323"/>
                    <a:pt x="105143" y="416256"/>
                    <a:pt x="104110" y="413857"/>
                  </a:cubicBezTo>
                  <a:cubicBezTo>
                    <a:pt x="103907" y="413450"/>
                    <a:pt x="103833" y="412897"/>
                    <a:pt x="103630" y="412472"/>
                  </a:cubicBezTo>
                  <a:cubicBezTo>
                    <a:pt x="101637" y="407305"/>
                    <a:pt x="100566" y="401011"/>
                    <a:pt x="100566" y="393296"/>
                  </a:cubicBezTo>
                  <a:lnTo>
                    <a:pt x="100566" y="312127"/>
                  </a:lnTo>
                  <a:lnTo>
                    <a:pt x="312625" y="305723"/>
                  </a:lnTo>
                  <a:lnTo>
                    <a:pt x="312736" y="305723"/>
                  </a:lnTo>
                  <a:lnTo>
                    <a:pt x="312736" y="222671"/>
                  </a:lnTo>
                  <a:lnTo>
                    <a:pt x="100566" y="215547"/>
                  </a:lnTo>
                  <a:lnTo>
                    <a:pt x="100566" y="134286"/>
                  </a:lnTo>
                  <a:cubicBezTo>
                    <a:pt x="100566" y="114722"/>
                    <a:pt x="100566" y="94476"/>
                    <a:pt x="137718" y="94476"/>
                  </a:cubicBezTo>
                  <a:lnTo>
                    <a:pt x="344997" y="94476"/>
                  </a:lnTo>
                  <a:lnTo>
                    <a:pt x="344997" y="11462"/>
                  </a:lnTo>
                  <a:lnTo>
                    <a:pt x="344923" y="11425"/>
                  </a:lnTo>
                  <a:cubicBezTo>
                    <a:pt x="299595" y="5075"/>
                    <a:pt x="115903" y="74"/>
                    <a:pt x="114076" y="37"/>
                  </a:cubicBezTo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form: Shape 100">
              <a:extLst>
                <a:ext uri="{FF2B5EF4-FFF2-40B4-BE49-F238E27FC236}">
                  <a16:creationId xmlns:a16="http://schemas.microsoft.com/office/drawing/2014/main" id="{1DCA0FFF-E0ED-A954-4F98-48DE629909D6}"/>
                </a:ext>
              </a:extLst>
            </p:cNvPr>
            <p:cNvSpPr/>
            <p:nvPr/>
          </p:nvSpPr>
          <p:spPr>
            <a:xfrm>
              <a:off x="5619430" y="5067703"/>
              <a:ext cx="410275" cy="522598"/>
            </a:xfrm>
            <a:custGeom>
              <a:avLst/>
              <a:gdLst>
                <a:gd name="connsiteX0" fmla="*/ 309672 w 410275"/>
                <a:gd name="connsiteY0" fmla="*/ 0 h 522598"/>
                <a:gd name="connsiteX1" fmla="*/ 309672 w 410275"/>
                <a:gd name="connsiteY1" fmla="*/ 337246 h 522598"/>
                <a:gd name="connsiteX2" fmla="*/ 101877 w 410275"/>
                <a:gd name="connsiteY2" fmla="*/ 0 h 522598"/>
                <a:gd name="connsiteX3" fmla="*/ 0 w 410275"/>
                <a:gd name="connsiteY3" fmla="*/ 0 h 522598"/>
                <a:gd name="connsiteX4" fmla="*/ 0 w 410275"/>
                <a:gd name="connsiteY4" fmla="*/ 522599 h 522598"/>
                <a:gd name="connsiteX5" fmla="*/ 101323 w 410275"/>
                <a:gd name="connsiteY5" fmla="*/ 522599 h 522598"/>
                <a:gd name="connsiteX6" fmla="*/ 101323 w 410275"/>
                <a:gd name="connsiteY6" fmla="*/ 188915 h 522598"/>
                <a:gd name="connsiteX7" fmla="*/ 309783 w 410275"/>
                <a:gd name="connsiteY7" fmla="*/ 522599 h 522598"/>
                <a:gd name="connsiteX8" fmla="*/ 410276 w 410275"/>
                <a:gd name="connsiteY8" fmla="*/ 522599 h 522598"/>
                <a:gd name="connsiteX9" fmla="*/ 410276 w 410275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75" h="522598">
                  <a:moveTo>
                    <a:pt x="309672" y="0"/>
                  </a:moveTo>
                  <a:lnTo>
                    <a:pt x="309672" y="337246"/>
                  </a:lnTo>
                  <a:lnTo>
                    <a:pt x="101877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23" y="522599"/>
                  </a:lnTo>
                  <a:lnTo>
                    <a:pt x="101323" y="188915"/>
                  </a:lnTo>
                  <a:lnTo>
                    <a:pt x="309783" y="522599"/>
                  </a:lnTo>
                  <a:lnTo>
                    <a:pt x="410276" y="522599"/>
                  </a:lnTo>
                  <a:lnTo>
                    <a:pt x="41027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9" name="Graphic 4">
              <a:extLst>
                <a:ext uri="{FF2B5EF4-FFF2-40B4-BE49-F238E27FC236}">
                  <a16:creationId xmlns:a16="http://schemas.microsoft.com/office/drawing/2014/main" id="{2D158031-F707-1417-A81C-200031A45477}"/>
                </a:ext>
              </a:extLst>
            </p:cNvPr>
            <p:cNvGrpSpPr/>
            <p:nvPr/>
          </p:nvGrpSpPr>
          <p:grpSpPr>
            <a:xfrm>
              <a:off x="6098860" y="5061963"/>
              <a:ext cx="1521102" cy="532786"/>
              <a:chOff x="6098860" y="5061963"/>
              <a:chExt cx="1521102" cy="532786"/>
            </a:xfrm>
            <a:solidFill>
              <a:srgbClr val="9C9B9B"/>
            </a:solidFill>
          </p:grpSpPr>
          <p:sp>
            <p:nvSpPr>
              <p:cNvPr id="86" name="Freeform: Shape 128">
                <a:extLst>
                  <a:ext uri="{FF2B5EF4-FFF2-40B4-BE49-F238E27FC236}">
                    <a16:creationId xmlns:a16="http://schemas.microsoft.com/office/drawing/2014/main" id="{62AB5AC6-7FA3-49C7-9F26-FFD85C125572}"/>
                  </a:ext>
                </a:extLst>
              </p:cNvPr>
              <p:cNvSpPr/>
              <p:nvPr/>
            </p:nvSpPr>
            <p:spPr>
              <a:xfrm>
                <a:off x="6098860" y="5061963"/>
                <a:ext cx="361514" cy="532786"/>
              </a:xfrm>
              <a:custGeom>
                <a:avLst/>
                <a:gdLst>
                  <a:gd name="connsiteX0" fmla="*/ 117472 w 361514"/>
                  <a:gd name="connsiteY0" fmla="*/ 522913 h 532786"/>
                  <a:gd name="connsiteX1" fmla="*/ 113892 w 361514"/>
                  <a:gd name="connsiteY1" fmla="*/ 521842 h 532786"/>
                  <a:gd name="connsiteX2" fmla="*/ 117472 w 361514"/>
                  <a:gd name="connsiteY2" fmla="*/ 522913 h 532786"/>
                  <a:gd name="connsiteX3" fmla="*/ 82941 w 361514"/>
                  <a:gd name="connsiteY3" fmla="*/ 506117 h 532786"/>
                  <a:gd name="connsiteX4" fmla="*/ 79287 w 361514"/>
                  <a:gd name="connsiteY4" fmla="*/ 503884 h 532786"/>
                  <a:gd name="connsiteX5" fmla="*/ 82941 w 361514"/>
                  <a:gd name="connsiteY5" fmla="*/ 506117 h 532786"/>
                  <a:gd name="connsiteX6" fmla="*/ 100677 w 361514"/>
                  <a:gd name="connsiteY6" fmla="*/ 516102 h 532786"/>
                  <a:gd name="connsiteX7" fmla="*/ 95657 w 361514"/>
                  <a:gd name="connsiteY7" fmla="*/ 513869 h 532786"/>
                  <a:gd name="connsiteX8" fmla="*/ 100677 w 361514"/>
                  <a:gd name="connsiteY8" fmla="*/ 516102 h 532786"/>
                  <a:gd name="connsiteX9" fmla="*/ 178598 w 361514"/>
                  <a:gd name="connsiteY9" fmla="*/ 0 h 532786"/>
                  <a:gd name="connsiteX10" fmla="*/ 130151 w 361514"/>
                  <a:gd name="connsiteY10" fmla="*/ 4651 h 532786"/>
                  <a:gd name="connsiteX11" fmla="*/ 126922 w 361514"/>
                  <a:gd name="connsiteY11" fmla="*/ 5481 h 532786"/>
                  <a:gd name="connsiteX12" fmla="*/ 109776 w 361514"/>
                  <a:gd name="connsiteY12" fmla="*/ 10132 h 532786"/>
                  <a:gd name="connsiteX13" fmla="*/ 101619 w 361514"/>
                  <a:gd name="connsiteY13" fmla="*/ 13436 h 532786"/>
                  <a:gd name="connsiteX14" fmla="*/ 91283 w 361514"/>
                  <a:gd name="connsiteY14" fmla="*/ 17773 h 532786"/>
                  <a:gd name="connsiteX15" fmla="*/ 82738 w 361514"/>
                  <a:gd name="connsiteY15" fmla="*/ 22793 h 532786"/>
                  <a:gd name="connsiteX16" fmla="*/ 74543 w 361514"/>
                  <a:gd name="connsiteY16" fmla="*/ 27721 h 532786"/>
                  <a:gd name="connsiteX17" fmla="*/ 68065 w 361514"/>
                  <a:gd name="connsiteY17" fmla="*/ 32925 h 532786"/>
                  <a:gd name="connsiteX18" fmla="*/ 59594 w 361514"/>
                  <a:gd name="connsiteY18" fmla="*/ 39920 h 532786"/>
                  <a:gd name="connsiteX19" fmla="*/ 56973 w 361514"/>
                  <a:gd name="connsiteY19" fmla="*/ 42781 h 532786"/>
                  <a:gd name="connsiteX20" fmla="*/ 35730 w 361514"/>
                  <a:gd name="connsiteY20" fmla="*/ 70151 h 532786"/>
                  <a:gd name="connsiteX21" fmla="*/ 19102 w 361514"/>
                  <a:gd name="connsiteY21" fmla="*/ 107820 h 532786"/>
                  <a:gd name="connsiteX22" fmla="*/ 18234 w 361514"/>
                  <a:gd name="connsiteY22" fmla="*/ 110680 h 532786"/>
                  <a:gd name="connsiteX23" fmla="*/ 13067 w 361514"/>
                  <a:gd name="connsiteY23" fmla="*/ 128970 h 532786"/>
                  <a:gd name="connsiteX24" fmla="*/ 11627 w 361514"/>
                  <a:gd name="connsiteY24" fmla="*/ 135485 h 532786"/>
                  <a:gd name="connsiteX25" fmla="*/ 8213 w 361514"/>
                  <a:gd name="connsiteY25" fmla="*/ 152188 h 532786"/>
                  <a:gd name="connsiteX26" fmla="*/ 6939 w 361514"/>
                  <a:gd name="connsiteY26" fmla="*/ 160696 h 532786"/>
                  <a:gd name="connsiteX27" fmla="*/ 4559 w 361514"/>
                  <a:gd name="connsiteY27" fmla="*/ 177768 h 532786"/>
                  <a:gd name="connsiteX28" fmla="*/ 3765 w 361514"/>
                  <a:gd name="connsiteY28" fmla="*/ 185648 h 532786"/>
                  <a:gd name="connsiteX29" fmla="*/ 1938 w 361514"/>
                  <a:gd name="connsiteY29" fmla="*/ 205968 h 532786"/>
                  <a:gd name="connsiteX30" fmla="*/ 1864 w 361514"/>
                  <a:gd name="connsiteY30" fmla="*/ 207962 h 532786"/>
                  <a:gd name="connsiteX31" fmla="*/ 0 w 361514"/>
                  <a:gd name="connsiteY31" fmla="*/ 265599 h 532786"/>
                  <a:gd name="connsiteX32" fmla="*/ 39533 w 361514"/>
                  <a:gd name="connsiteY32" fmla="*/ 460660 h 532786"/>
                  <a:gd name="connsiteX33" fmla="*/ 178635 w 361514"/>
                  <a:gd name="connsiteY33" fmla="*/ 532583 h 532786"/>
                  <a:gd name="connsiteX34" fmla="*/ 198715 w 361514"/>
                  <a:gd name="connsiteY34" fmla="*/ 532786 h 532786"/>
                  <a:gd name="connsiteX35" fmla="*/ 204806 w 361514"/>
                  <a:gd name="connsiteY35" fmla="*/ 532620 h 532786"/>
                  <a:gd name="connsiteX36" fmla="*/ 237786 w 361514"/>
                  <a:gd name="connsiteY36" fmla="*/ 531790 h 532786"/>
                  <a:gd name="connsiteX37" fmla="*/ 252902 w 361514"/>
                  <a:gd name="connsiteY37" fmla="*/ 530959 h 532786"/>
                  <a:gd name="connsiteX38" fmla="*/ 283170 w 361514"/>
                  <a:gd name="connsiteY38" fmla="*/ 528302 h 532786"/>
                  <a:gd name="connsiteX39" fmla="*/ 295775 w 361514"/>
                  <a:gd name="connsiteY39" fmla="*/ 526677 h 532786"/>
                  <a:gd name="connsiteX40" fmla="*/ 323976 w 361514"/>
                  <a:gd name="connsiteY40" fmla="*/ 522063 h 532786"/>
                  <a:gd name="connsiteX41" fmla="*/ 333370 w 361514"/>
                  <a:gd name="connsiteY41" fmla="*/ 519959 h 532786"/>
                  <a:gd name="connsiteX42" fmla="*/ 356550 w 361514"/>
                  <a:gd name="connsiteY42" fmla="*/ 513906 h 532786"/>
                  <a:gd name="connsiteX43" fmla="*/ 361441 w 361514"/>
                  <a:gd name="connsiteY43" fmla="*/ 512632 h 532786"/>
                  <a:gd name="connsiteX44" fmla="*/ 361515 w 361514"/>
                  <a:gd name="connsiteY44" fmla="*/ 512596 h 532786"/>
                  <a:gd name="connsiteX45" fmla="*/ 361515 w 361514"/>
                  <a:gd name="connsiteY45" fmla="*/ 434638 h 532786"/>
                  <a:gd name="connsiteX46" fmla="*/ 361405 w 361514"/>
                  <a:gd name="connsiteY46" fmla="*/ 434638 h 532786"/>
                  <a:gd name="connsiteX47" fmla="*/ 202258 w 361514"/>
                  <a:gd name="connsiteY47" fmla="*/ 440322 h 532786"/>
                  <a:gd name="connsiteX48" fmla="*/ 120554 w 361514"/>
                  <a:gd name="connsiteY48" fmla="*/ 397596 h 532786"/>
                  <a:gd name="connsiteX49" fmla="*/ 100585 w 361514"/>
                  <a:gd name="connsiteY49" fmla="*/ 267039 h 532786"/>
                  <a:gd name="connsiteX50" fmla="*/ 123766 w 361514"/>
                  <a:gd name="connsiteY50" fmla="*/ 120222 h 532786"/>
                  <a:gd name="connsiteX51" fmla="*/ 202240 w 361514"/>
                  <a:gd name="connsiteY51" fmla="*/ 92298 h 532786"/>
                  <a:gd name="connsiteX52" fmla="*/ 359116 w 361514"/>
                  <a:gd name="connsiteY52" fmla="*/ 102043 h 532786"/>
                  <a:gd name="connsiteX53" fmla="*/ 361386 w 361514"/>
                  <a:gd name="connsiteY53" fmla="*/ 102283 h 532786"/>
                  <a:gd name="connsiteX54" fmla="*/ 361496 w 361514"/>
                  <a:gd name="connsiteY54" fmla="*/ 102283 h 532786"/>
                  <a:gd name="connsiteX55" fmla="*/ 361496 w 361514"/>
                  <a:gd name="connsiteY55" fmla="*/ 23568 h 532786"/>
                  <a:gd name="connsiteX56" fmla="*/ 361423 w 361514"/>
                  <a:gd name="connsiteY56" fmla="*/ 23531 h 532786"/>
                  <a:gd name="connsiteX57" fmla="*/ 178598 w 361514"/>
                  <a:gd name="connsiteY57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61514" h="532786">
                    <a:moveTo>
                      <a:pt x="117472" y="522913"/>
                    </a:moveTo>
                    <a:cubicBezTo>
                      <a:pt x="116309" y="522506"/>
                      <a:pt x="114999" y="522229"/>
                      <a:pt x="113892" y="521842"/>
                    </a:cubicBezTo>
                    <a:cubicBezTo>
                      <a:pt x="114999" y="522229"/>
                      <a:pt x="116309" y="522506"/>
                      <a:pt x="117472" y="522913"/>
                    </a:cubicBezTo>
                    <a:moveTo>
                      <a:pt x="82941" y="506117"/>
                    </a:moveTo>
                    <a:cubicBezTo>
                      <a:pt x="81741" y="505361"/>
                      <a:pt x="80468" y="504678"/>
                      <a:pt x="79287" y="503884"/>
                    </a:cubicBezTo>
                    <a:cubicBezTo>
                      <a:pt x="80468" y="504678"/>
                      <a:pt x="81741" y="505361"/>
                      <a:pt x="82941" y="506117"/>
                    </a:cubicBezTo>
                    <a:moveTo>
                      <a:pt x="100677" y="516102"/>
                    </a:moveTo>
                    <a:cubicBezTo>
                      <a:pt x="99053" y="515345"/>
                      <a:pt x="97263" y="514718"/>
                      <a:pt x="95657" y="513869"/>
                    </a:cubicBezTo>
                    <a:cubicBezTo>
                      <a:pt x="97263" y="514718"/>
                      <a:pt x="99053" y="515345"/>
                      <a:pt x="100677" y="516102"/>
                    </a:cubicBezTo>
                    <a:moveTo>
                      <a:pt x="178598" y="0"/>
                    </a:moveTo>
                    <a:cubicBezTo>
                      <a:pt x="161010" y="0"/>
                      <a:pt x="144916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4" y="6829"/>
                      <a:pt x="115220" y="8268"/>
                      <a:pt x="109776" y="10132"/>
                    </a:cubicBezTo>
                    <a:cubicBezTo>
                      <a:pt x="106915" y="11092"/>
                      <a:pt x="104368" y="12328"/>
                      <a:pt x="101619" y="13436"/>
                    </a:cubicBezTo>
                    <a:cubicBezTo>
                      <a:pt x="98149" y="14820"/>
                      <a:pt x="94587" y="16149"/>
                      <a:pt x="91283" y="17773"/>
                    </a:cubicBezTo>
                    <a:cubicBezTo>
                      <a:pt x="88256" y="19286"/>
                      <a:pt x="85562" y="21077"/>
                      <a:pt x="82738" y="22793"/>
                    </a:cubicBezTo>
                    <a:cubicBezTo>
                      <a:pt x="79988" y="24417"/>
                      <a:pt x="77127" y="25894"/>
                      <a:pt x="74543" y="27721"/>
                    </a:cubicBezTo>
                    <a:cubicBezTo>
                      <a:pt x="72236" y="29308"/>
                      <a:pt x="70207" y="31227"/>
                      <a:pt x="68065" y="32925"/>
                    </a:cubicBezTo>
                    <a:cubicBezTo>
                      <a:pt x="65205" y="35232"/>
                      <a:pt x="62252" y="37373"/>
                      <a:pt x="59594" y="39920"/>
                    </a:cubicBezTo>
                    <a:cubicBezTo>
                      <a:pt x="58672" y="40787"/>
                      <a:pt x="57878" y="41876"/>
                      <a:pt x="56973" y="42781"/>
                    </a:cubicBezTo>
                    <a:cubicBezTo>
                      <a:pt x="49019" y="50809"/>
                      <a:pt x="41858" y="59797"/>
                      <a:pt x="35730" y="70151"/>
                    </a:cubicBezTo>
                    <a:cubicBezTo>
                      <a:pt x="29289" y="81169"/>
                      <a:pt x="23753" y="93738"/>
                      <a:pt x="19102" y="107820"/>
                    </a:cubicBezTo>
                    <a:cubicBezTo>
                      <a:pt x="18788" y="108779"/>
                      <a:pt x="18548" y="109776"/>
                      <a:pt x="18234" y="110680"/>
                    </a:cubicBezTo>
                    <a:cubicBezTo>
                      <a:pt x="16407" y="116531"/>
                      <a:pt x="14617" y="122566"/>
                      <a:pt x="13067" y="128970"/>
                    </a:cubicBezTo>
                    <a:cubicBezTo>
                      <a:pt x="12550" y="131074"/>
                      <a:pt x="12107" y="133344"/>
                      <a:pt x="11627" y="135485"/>
                    </a:cubicBezTo>
                    <a:cubicBezTo>
                      <a:pt x="10427" y="140892"/>
                      <a:pt x="9246" y="146337"/>
                      <a:pt x="8213" y="152188"/>
                    </a:cubicBezTo>
                    <a:cubicBezTo>
                      <a:pt x="7733" y="154938"/>
                      <a:pt x="7382" y="157872"/>
                      <a:pt x="6939" y="160696"/>
                    </a:cubicBezTo>
                    <a:cubicBezTo>
                      <a:pt x="6072" y="166269"/>
                      <a:pt x="5223" y="171825"/>
                      <a:pt x="4559" y="177768"/>
                    </a:cubicBezTo>
                    <a:cubicBezTo>
                      <a:pt x="4245" y="180315"/>
                      <a:pt x="4042" y="183064"/>
                      <a:pt x="3765" y="185648"/>
                    </a:cubicBezTo>
                    <a:cubicBezTo>
                      <a:pt x="3082" y="192292"/>
                      <a:pt x="2418" y="198937"/>
                      <a:pt x="1938" y="205968"/>
                    </a:cubicBezTo>
                    <a:cubicBezTo>
                      <a:pt x="1901" y="206596"/>
                      <a:pt x="1901" y="207279"/>
                      <a:pt x="1864" y="207962"/>
                    </a:cubicBezTo>
                    <a:cubicBezTo>
                      <a:pt x="664" y="225790"/>
                      <a:pt x="0" y="244836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1" y="532675"/>
                      <a:pt x="204806" y="532620"/>
                    </a:cubicBezTo>
                    <a:cubicBezTo>
                      <a:pt x="216174" y="532583"/>
                      <a:pt x="227119" y="532214"/>
                      <a:pt x="237786" y="531790"/>
                    </a:cubicBezTo>
                    <a:cubicBezTo>
                      <a:pt x="242880" y="531550"/>
                      <a:pt x="247974" y="531273"/>
                      <a:pt x="252902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206" y="521381"/>
                      <a:pt x="330214" y="520624"/>
                      <a:pt x="333370" y="519959"/>
                    </a:cubicBezTo>
                    <a:cubicBezTo>
                      <a:pt x="341361" y="518132"/>
                      <a:pt x="349113" y="516139"/>
                      <a:pt x="356550" y="513906"/>
                    </a:cubicBezTo>
                    <a:cubicBezTo>
                      <a:pt x="358101" y="513426"/>
                      <a:pt x="359928" y="513112"/>
                      <a:pt x="361441" y="512632"/>
                    </a:cubicBezTo>
                    <a:lnTo>
                      <a:pt x="361515" y="512596"/>
                    </a:lnTo>
                    <a:lnTo>
                      <a:pt x="361515" y="434638"/>
                    </a:lnTo>
                    <a:lnTo>
                      <a:pt x="361405" y="434638"/>
                    </a:lnTo>
                    <a:cubicBezTo>
                      <a:pt x="360574" y="434675"/>
                      <a:pt x="276673" y="440322"/>
                      <a:pt x="202258" y="440322"/>
                    </a:cubicBezTo>
                    <a:cubicBezTo>
                      <a:pt x="161877" y="440322"/>
                      <a:pt x="135946" y="426757"/>
                      <a:pt x="120554" y="397596"/>
                    </a:cubicBezTo>
                    <a:cubicBezTo>
                      <a:pt x="106712" y="371389"/>
                      <a:pt x="100585" y="331137"/>
                      <a:pt x="100585" y="267039"/>
                    </a:cubicBezTo>
                    <a:cubicBezTo>
                      <a:pt x="100585" y="188084"/>
                      <a:pt x="107506" y="144215"/>
                      <a:pt x="123766" y="120222"/>
                    </a:cubicBezTo>
                    <a:cubicBezTo>
                      <a:pt x="139638" y="96875"/>
                      <a:pt x="164535" y="92298"/>
                      <a:pt x="202240" y="92298"/>
                    </a:cubicBezTo>
                    <a:cubicBezTo>
                      <a:pt x="257811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19" y="6792"/>
                      <a:pt x="250687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reeform: Shape 129">
                <a:extLst>
                  <a:ext uri="{FF2B5EF4-FFF2-40B4-BE49-F238E27FC236}">
                    <a16:creationId xmlns:a16="http://schemas.microsoft.com/office/drawing/2014/main" id="{3BBBF30A-DCC1-DC41-9768-6EAD09EE172B}"/>
                  </a:ext>
                </a:extLst>
              </p:cNvPr>
              <p:cNvSpPr/>
              <p:nvPr/>
            </p:nvSpPr>
            <p:spPr>
              <a:xfrm>
                <a:off x="6526651" y="5067666"/>
                <a:ext cx="345015" cy="524961"/>
              </a:xfrm>
              <a:custGeom>
                <a:avLst/>
                <a:gdLst>
                  <a:gd name="connsiteX0" fmla="*/ 101526 w 345015"/>
                  <a:gd name="connsiteY0" fmla="*/ 405791 h 524961"/>
                  <a:gd name="connsiteX1" fmla="*/ 101526 w 345015"/>
                  <a:gd name="connsiteY1" fmla="*/ 405828 h 524961"/>
                  <a:gd name="connsiteX2" fmla="*/ 101526 w 345015"/>
                  <a:gd name="connsiteY2" fmla="*/ 405791 h 524961"/>
                  <a:gd name="connsiteX3" fmla="*/ 105346 w 345015"/>
                  <a:gd name="connsiteY3" fmla="*/ 416385 h 524961"/>
                  <a:gd name="connsiteX4" fmla="*/ 104387 w 345015"/>
                  <a:gd name="connsiteY4" fmla="*/ 414834 h 524961"/>
                  <a:gd name="connsiteX5" fmla="*/ 105346 w 345015"/>
                  <a:gd name="connsiteY5" fmla="*/ 416385 h 524961"/>
                  <a:gd name="connsiteX6" fmla="*/ 110348 w 345015"/>
                  <a:gd name="connsiteY6" fmla="*/ 422697 h 524961"/>
                  <a:gd name="connsiteX7" fmla="*/ 108909 w 345015"/>
                  <a:gd name="connsiteY7" fmla="*/ 421553 h 524961"/>
                  <a:gd name="connsiteX8" fmla="*/ 110348 w 345015"/>
                  <a:gd name="connsiteY8" fmla="*/ 422697 h 524961"/>
                  <a:gd name="connsiteX9" fmla="*/ 28090 w 345015"/>
                  <a:gd name="connsiteY9" fmla="*/ 497610 h 524961"/>
                  <a:gd name="connsiteX10" fmla="*/ 27924 w 345015"/>
                  <a:gd name="connsiteY10" fmla="*/ 497443 h 524961"/>
                  <a:gd name="connsiteX11" fmla="*/ 30028 w 345015"/>
                  <a:gd name="connsiteY11" fmla="*/ 499307 h 524961"/>
                  <a:gd name="connsiteX12" fmla="*/ 28090 w 345015"/>
                  <a:gd name="connsiteY12" fmla="*/ 497610 h 524961"/>
                  <a:gd name="connsiteX13" fmla="*/ 15521 w 345015"/>
                  <a:gd name="connsiteY13" fmla="*/ 481977 h 524961"/>
                  <a:gd name="connsiteX14" fmla="*/ 16389 w 345015"/>
                  <a:gd name="connsiteY14" fmla="*/ 483362 h 524961"/>
                  <a:gd name="connsiteX15" fmla="*/ 15521 w 345015"/>
                  <a:gd name="connsiteY15" fmla="*/ 481977 h 524961"/>
                  <a:gd name="connsiteX16" fmla="*/ 1883 w 345015"/>
                  <a:gd name="connsiteY16" fmla="*/ 442555 h 524961"/>
                  <a:gd name="connsiteX17" fmla="*/ 2289 w 345015"/>
                  <a:gd name="connsiteY17" fmla="*/ 444973 h 524961"/>
                  <a:gd name="connsiteX18" fmla="*/ 1883 w 345015"/>
                  <a:gd name="connsiteY18" fmla="*/ 442555 h 524961"/>
                  <a:gd name="connsiteX19" fmla="*/ 2196 w 345015"/>
                  <a:gd name="connsiteY19" fmla="*/ 83366 h 524961"/>
                  <a:gd name="connsiteX20" fmla="*/ 1919 w 345015"/>
                  <a:gd name="connsiteY20" fmla="*/ 85193 h 524961"/>
                  <a:gd name="connsiteX21" fmla="*/ 2196 w 345015"/>
                  <a:gd name="connsiteY21" fmla="*/ 83366 h 524961"/>
                  <a:gd name="connsiteX22" fmla="*/ 28330 w 345015"/>
                  <a:gd name="connsiteY22" fmla="*/ 28828 h 524961"/>
                  <a:gd name="connsiteX23" fmla="*/ 28533 w 345015"/>
                  <a:gd name="connsiteY23" fmla="*/ 28662 h 524961"/>
                  <a:gd name="connsiteX24" fmla="*/ 28127 w 345015"/>
                  <a:gd name="connsiteY24" fmla="*/ 29068 h 524961"/>
                  <a:gd name="connsiteX25" fmla="*/ 28330 w 345015"/>
                  <a:gd name="connsiteY25" fmla="*/ 28828 h 524961"/>
                  <a:gd name="connsiteX26" fmla="*/ 114094 w 345015"/>
                  <a:gd name="connsiteY26" fmla="*/ 37 h 524961"/>
                  <a:gd name="connsiteX27" fmla="*/ 111344 w 345015"/>
                  <a:gd name="connsiteY27" fmla="*/ 0 h 524961"/>
                  <a:gd name="connsiteX28" fmla="*/ 75466 w 345015"/>
                  <a:gd name="connsiteY28" fmla="*/ 4024 h 524961"/>
                  <a:gd name="connsiteX29" fmla="*/ 75392 w 345015"/>
                  <a:gd name="connsiteY29" fmla="*/ 4061 h 524961"/>
                  <a:gd name="connsiteX30" fmla="*/ 65814 w 345015"/>
                  <a:gd name="connsiteY30" fmla="*/ 6681 h 524961"/>
                  <a:gd name="connsiteX31" fmla="*/ 65574 w 345015"/>
                  <a:gd name="connsiteY31" fmla="*/ 6755 h 524961"/>
                  <a:gd name="connsiteX32" fmla="*/ 32353 w 345015"/>
                  <a:gd name="connsiteY32" fmla="*/ 25137 h 524961"/>
                  <a:gd name="connsiteX33" fmla="*/ 30083 w 345015"/>
                  <a:gd name="connsiteY33" fmla="*/ 27038 h 524961"/>
                  <a:gd name="connsiteX34" fmla="*/ 28127 w 345015"/>
                  <a:gd name="connsiteY34" fmla="*/ 28662 h 524961"/>
                  <a:gd name="connsiteX35" fmla="*/ 26447 w 345015"/>
                  <a:gd name="connsiteY35" fmla="*/ 30803 h 524961"/>
                  <a:gd name="connsiteX36" fmla="*/ 16536 w 345015"/>
                  <a:gd name="connsiteY36" fmla="*/ 43206 h 524961"/>
                  <a:gd name="connsiteX37" fmla="*/ 14543 w 345015"/>
                  <a:gd name="connsiteY37" fmla="*/ 46786 h 524961"/>
                  <a:gd name="connsiteX38" fmla="*/ 8489 w 345015"/>
                  <a:gd name="connsiteY38" fmla="*/ 59484 h 524961"/>
                  <a:gd name="connsiteX39" fmla="*/ 6625 w 345015"/>
                  <a:gd name="connsiteY39" fmla="*/ 64208 h 524961"/>
                  <a:gd name="connsiteX40" fmla="*/ 2491 w 345015"/>
                  <a:gd name="connsiteY40" fmla="*/ 80948 h 524961"/>
                  <a:gd name="connsiteX41" fmla="*/ 1421 w 345015"/>
                  <a:gd name="connsiteY41" fmla="*/ 88220 h 524961"/>
                  <a:gd name="connsiteX42" fmla="*/ 314 w 345015"/>
                  <a:gd name="connsiteY42" fmla="*/ 104092 h 524961"/>
                  <a:gd name="connsiteX43" fmla="*/ 0 w 345015"/>
                  <a:gd name="connsiteY43" fmla="*/ 108595 h 524961"/>
                  <a:gd name="connsiteX44" fmla="*/ 0 w 345015"/>
                  <a:gd name="connsiteY44" fmla="*/ 419726 h 524961"/>
                  <a:gd name="connsiteX45" fmla="*/ 351 w 345015"/>
                  <a:gd name="connsiteY45" fmla="*/ 424856 h 524961"/>
                  <a:gd name="connsiteX46" fmla="*/ 1458 w 345015"/>
                  <a:gd name="connsiteY46" fmla="*/ 439972 h 524961"/>
                  <a:gd name="connsiteX47" fmla="*/ 2694 w 345015"/>
                  <a:gd name="connsiteY47" fmla="*/ 447612 h 524961"/>
                  <a:gd name="connsiteX48" fmla="*/ 6109 w 345015"/>
                  <a:gd name="connsiteY48" fmla="*/ 461344 h 524961"/>
                  <a:gd name="connsiteX49" fmla="*/ 7788 w 345015"/>
                  <a:gd name="connsiteY49" fmla="*/ 466548 h 524961"/>
                  <a:gd name="connsiteX50" fmla="*/ 14395 w 345015"/>
                  <a:gd name="connsiteY50" fmla="*/ 480150 h 524961"/>
                  <a:gd name="connsiteX51" fmla="*/ 17385 w 345015"/>
                  <a:gd name="connsiteY51" fmla="*/ 484875 h 524961"/>
                  <a:gd name="connsiteX52" fmla="*/ 26890 w 345015"/>
                  <a:gd name="connsiteY52" fmla="*/ 496447 h 524961"/>
                  <a:gd name="connsiteX53" fmla="*/ 27924 w 345015"/>
                  <a:gd name="connsiteY53" fmla="*/ 497720 h 524961"/>
                  <a:gd name="connsiteX54" fmla="*/ 33128 w 345015"/>
                  <a:gd name="connsiteY54" fmla="*/ 502020 h 524961"/>
                  <a:gd name="connsiteX55" fmla="*/ 34882 w 345015"/>
                  <a:gd name="connsiteY55" fmla="*/ 503460 h 524961"/>
                  <a:gd name="connsiteX56" fmla="*/ 41766 w 345015"/>
                  <a:gd name="connsiteY56" fmla="*/ 508111 h 524961"/>
                  <a:gd name="connsiteX57" fmla="*/ 44183 w 345015"/>
                  <a:gd name="connsiteY57" fmla="*/ 509624 h 524961"/>
                  <a:gd name="connsiteX58" fmla="*/ 51031 w 345015"/>
                  <a:gd name="connsiteY58" fmla="*/ 513168 h 524961"/>
                  <a:gd name="connsiteX59" fmla="*/ 54131 w 345015"/>
                  <a:gd name="connsiteY59" fmla="*/ 514552 h 524961"/>
                  <a:gd name="connsiteX60" fmla="*/ 60978 w 345015"/>
                  <a:gd name="connsiteY60" fmla="*/ 517210 h 524961"/>
                  <a:gd name="connsiteX61" fmla="*/ 64319 w 345015"/>
                  <a:gd name="connsiteY61" fmla="*/ 518317 h 524961"/>
                  <a:gd name="connsiteX62" fmla="*/ 71406 w 345015"/>
                  <a:gd name="connsiteY62" fmla="*/ 520347 h 524961"/>
                  <a:gd name="connsiteX63" fmla="*/ 74433 w 345015"/>
                  <a:gd name="connsiteY63" fmla="*/ 521030 h 524961"/>
                  <a:gd name="connsiteX64" fmla="*/ 82184 w 345015"/>
                  <a:gd name="connsiteY64" fmla="*/ 522581 h 524961"/>
                  <a:gd name="connsiteX65" fmla="*/ 83808 w 345015"/>
                  <a:gd name="connsiteY65" fmla="*/ 522857 h 524961"/>
                  <a:gd name="connsiteX66" fmla="*/ 111455 w 345015"/>
                  <a:gd name="connsiteY66" fmla="*/ 524961 h 524961"/>
                  <a:gd name="connsiteX67" fmla="*/ 121237 w 345015"/>
                  <a:gd name="connsiteY67" fmla="*/ 524758 h 524961"/>
                  <a:gd name="connsiteX68" fmla="*/ 344942 w 345015"/>
                  <a:gd name="connsiteY68" fmla="*/ 512578 h 524961"/>
                  <a:gd name="connsiteX69" fmla="*/ 345015 w 345015"/>
                  <a:gd name="connsiteY69" fmla="*/ 512578 h 524961"/>
                  <a:gd name="connsiteX70" fmla="*/ 345015 w 345015"/>
                  <a:gd name="connsiteY70" fmla="*/ 430282 h 524961"/>
                  <a:gd name="connsiteX71" fmla="*/ 143735 w 345015"/>
                  <a:gd name="connsiteY71" fmla="*/ 430282 h 524961"/>
                  <a:gd name="connsiteX72" fmla="*/ 142535 w 345015"/>
                  <a:gd name="connsiteY72" fmla="*/ 430282 h 524961"/>
                  <a:gd name="connsiteX73" fmla="*/ 114445 w 345015"/>
                  <a:gd name="connsiteY73" fmla="*/ 425668 h 524961"/>
                  <a:gd name="connsiteX74" fmla="*/ 108392 w 345015"/>
                  <a:gd name="connsiteY74" fmla="*/ 420814 h 524961"/>
                  <a:gd name="connsiteX75" fmla="*/ 107986 w 345015"/>
                  <a:gd name="connsiteY75" fmla="*/ 420224 h 524961"/>
                  <a:gd name="connsiteX76" fmla="*/ 104054 w 345015"/>
                  <a:gd name="connsiteY76" fmla="*/ 413857 h 524961"/>
                  <a:gd name="connsiteX77" fmla="*/ 103648 w 345015"/>
                  <a:gd name="connsiteY77" fmla="*/ 412657 h 524961"/>
                  <a:gd name="connsiteX78" fmla="*/ 100511 w 345015"/>
                  <a:gd name="connsiteY78" fmla="*/ 393278 h 524961"/>
                  <a:gd name="connsiteX79" fmla="*/ 100511 w 345015"/>
                  <a:gd name="connsiteY79" fmla="*/ 312127 h 524961"/>
                  <a:gd name="connsiteX80" fmla="*/ 312607 w 345015"/>
                  <a:gd name="connsiteY80" fmla="*/ 305723 h 524961"/>
                  <a:gd name="connsiteX81" fmla="*/ 312718 w 345015"/>
                  <a:gd name="connsiteY81" fmla="*/ 305723 h 524961"/>
                  <a:gd name="connsiteX82" fmla="*/ 312718 w 345015"/>
                  <a:gd name="connsiteY82" fmla="*/ 222671 h 524961"/>
                  <a:gd name="connsiteX83" fmla="*/ 100511 w 345015"/>
                  <a:gd name="connsiteY83" fmla="*/ 215547 h 524961"/>
                  <a:gd name="connsiteX84" fmla="*/ 100511 w 345015"/>
                  <a:gd name="connsiteY84" fmla="*/ 134286 h 524961"/>
                  <a:gd name="connsiteX85" fmla="*/ 137700 w 345015"/>
                  <a:gd name="connsiteY85" fmla="*/ 94476 h 524961"/>
                  <a:gd name="connsiteX86" fmla="*/ 344978 w 345015"/>
                  <a:gd name="connsiteY86" fmla="*/ 94476 h 524961"/>
                  <a:gd name="connsiteX87" fmla="*/ 344978 w 345015"/>
                  <a:gd name="connsiteY87" fmla="*/ 11462 h 524961"/>
                  <a:gd name="connsiteX88" fmla="*/ 344905 w 345015"/>
                  <a:gd name="connsiteY88" fmla="*/ 11425 h 524961"/>
                  <a:gd name="connsiteX89" fmla="*/ 114094 w 345015"/>
                  <a:gd name="connsiteY89" fmla="*/ 37 h 52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5015" h="524961">
                    <a:moveTo>
                      <a:pt x="101526" y="405791"/>
                    </a:moveTo>
                    <a:lnTo>
                      <a:pt x="101526" y="405828"/>
                    </a:lnTo>
                    <a:lnTo>
                      <a:pt x="101526" y="405791"/>
                    </a:lnTo>
                    <a:close/>
                    <a:moveTo>
                      <a:pt x="105346" y="416385"/>
                    </a:moveTo>
                    <a:cubicBezTo>
                      <a:pt x="105070" y="415831"/>
                      <a:pt x="104664" y="415425"/>
                      <a:pt x="104387" y="414834"/>
                    </a:cubicBezTo>
                    <a:cubicBezTo>
                      <a:pt x="104664" y="415388"/>
                      <a:pt x="105070" y="415831"/>
                      <a:pt x="105346" y="416385"/>
                    </a:cubicBezTo>
                    <a:moveTo>
                      <a:pt x="110348" y="422697"/>
                    </a:moveTo>
                    <a:cubicBezTo>
                      <a:pt x="109868" y="422254"/>
                      <a:pt x="109352" y="421977"/>
                      <a:pt x="108909" y="421553"/>
                    </a:cubicBezTo>
                    <a:cubicBezTo>
                      <a:pt x="109315" y="421996"/>
                      <a:pt x="109923" y="422272"/>
                      <a:pt x="110348" y="422697"/>
                    </a:cubicBezTo>
                    <a:moveTo>
                      <a:pt x="28090" y="497610"/>
                    </a:moveTo>
                    <a:cubicBezTo>
                      <a:pt x="28016" y="497573"/>
                      <a:pt x="28016" y="497499"/>
                      <a:pt x="27924" y="497443"/>
                    </a:cubicBezTo>
                    <a:cubicBezTo>
                      <a:pt x="28644" y="498071"/>
                      <a:pt x="29363" y="498680"/>
                      <a:pt x="30028" y="499307"/>
                    </a:cubicBezTo>
                    <a:cubicBezTo>
                      <a:pt x="29400" y="498754"/>
                      <a:pt x="28699" y="498163"/>
                      <a:pt x="28090" y="497610"/>
                    </a:cubicBezTo>
                    <a:moveTo>
                      <a:pt x="15521" y="481977"/>
                    </a:moveTo>
                    <a:cubicBezTo>
                      <a:pt x="15835" y="482420"/>
                      <a:pt x="16112" y="482937"/>
                      <a:pt x="16389" y="483362"/>
                    </a:cubicBezTo>
                    <a:cubicBezTo>
                      <a:pt x="16130" y="482882"/>
                      <a:pt x="15853" y="482402"/>
                      <a:pt x="15521" y="481977"/>
                    </a:cubicBezTo>
                    <a:moveTo>
                      <a:pt x="1883" y="442555"/>
                    </a:moveTo>
                    <a:cubicBezTo>
                      <a:pt x="1993" y="443386"/>
                      <a:pt x="2159" y="444180"/>
                      <a:pt x="2289" y="444973"/>
                    </a:cubicBezTo>
                    <a:cubicBezTo>
                      <a:pt x="2159" y="444180"/>
                      <a:pt x="2011" y="443386"/>
                      <a:pt x="1883" y="442555"/>
                    </a:cubicBezTo>
                    <a:moveTo>
                      <a:pt x="2196" y="83366"/>
                    </a:moveTo>
                    <a:cubicBezTo>
                      <a:pt x="2085" y="83957"/>
                      <a:pt x="1993" y="84602"/>
                      <a:pt x="1919" y="85193"/>
                    </a:cubicBezTo>
                    <a:cubicBezTo>
                      <a:pt x="2011" y="84565"/>
                      <a:pt x="2085" y="83957"/>
                      <a:pt x="2196" y="83366"/>
                    </a:cubicBezTo>
                    <a:moveTo>
                      <a:pt x="28330" y="28828"/>
                    </a:moveTo>
                    <a:cubicBezTo>
                      <a:pt x="28367" y="28791"/>
                      <a:pt x="28440" y="28718"/>
                      <a:pt x="28533" y="28662"/>
                    </a:cubicBezTo>
                    <a:cubicBezTo>
                      <a:pt x="28367" y="28773"/>
                      <a:pt x="28256" y="28939"/>
                      <a:pt x="28127" y="29068"/>
                    </a:cubicBezTo>
                    <a:cubicBezTo>
                      <a:pt x="28219" y="28995"/>
                      <a:pt x="28256" y="28902"/>
                      <a:pt x="28330" y="28828"/>
                    </a:cubicBezTo>
                    <a:moveTo>
                      <a:pt x="114094" y="37"/>
                    </a:moveTo>
                    <a:cubicBezTo>
                      <a:pt x="113227" y="0"/>
                      <a:pt x="112304" y="0"/>
                      <a:pt x="111344" y="0"/>
                    </a:cubicBezTo>
                    <a:cubicBezTo>
                      <a:pt x="100493" y="0"/>
                      <a:pt x="88035" y="1071"/>
                      <a:pt x="75466" y="4024"/>
                    </a:cubicBezTo>
                    <a:cubicBezTo>
                      <a:pt x="75429" y="4024"/>
                      <a:pt x="75392" y="4061"/>
                      <a:pt x="75392" y="4061"/>
                    </a:cubicBezTo>
                    <a:cubicBezTo>
                      <a:pt x="72162" y="4817"/>
                      <a:pt x="69025" y="5685"/>
                      <a:pt x="65814" y="6681"/>
                    </a:cubicBezTo>
                    <a:cubicBezTo>
                      <a:pt x="65740" y="6718"/>
                      <a:pt x="65647" y="6755"/>
                      <a:pt x="65574" y="6755"/>
                    </a:cubicBezTo>
                    <a:cubicBezTo>
                      <a:pt x="53836" y="10576"/>
                      <a:pt x="42375" y="16463"/>
                      <a:pt x="32353" y="25137"/>
                    </a:cubicBezTo>
                    <a:cubicBezTo>
                      <a:pt x="31596" y="25765"/>
                      <a:pt x="30803" y="26374"/>
                      <a:pt x="30083" y="27038"/>
                    </a:cubicBezTo>
                    <a:cubicBezTo>
                      <a:pt x="29456" y="27629"/>
                      <a:pt x="28773" y="28072"/>
                      <a:pt x="28127" y="28662"/>
                    </a:cubicBezTo>
                    <a:cubicBezTo>
                      <a:pt x="27499" y="29290"/>
                      <a:pt x="27056" y="30139"/>
                      <a:pt x="26447" y="30803"/>
                    </a:cubicBezTo>
                    <a:cubicBezTo>
                      <a:pt x="22867" y="34550"/>
                      <a:pt x="19489" y="38555"/>
                      <a:pt x="16536" y="43206"/>
                    </a:cubicBezTo>
                    <a:cubicBezTo>
                      <a:pt x="15779" y="44313"/>
                      <a:pt x="15226" y="45587"/>
                      <a:pt x="14543" y="46786"/>
                    </a:cubicBezTo>
                    <a:cubicBezTo>
                      <a:pt x="12273" y="50680"/>
                      <a:pt x="10280" y="54906"/>
                      <a:pt x="8489" y="59484"/>
                    </a:cubicBezTo>
                    <a:cubicBezTo>
                      <a:pt x="7899" y="61034"/>
                      <a:pt x="7179" y="62547"/>
                      <a:pt x="6625" y="64208"/>
                    </a:cubicBezTo>
                    <a:cubicBezTo>
                      <a:pt x="4909" y="69339"/>
                      <a:pt x="3562" y="74987"/>
                      <a:pt x="2491" y="80948"/>
                    </a:cubicBezTo>
                    <a:cubicBezTo>
                      <a:pt x="2085" y="83329"/>
                      <a:pt x="1735" y="85765"/>
                      <a:pt x="1421" y="88220"/>
                    </a:cubicBezTo>
                    <a:cubicBezTo>
                      <a:pt x="830" y="93239"/>
                      <a:pt x="461" y="98518"/>
                      <a:pt x="314" y="104092"/>
                    </a:cubicBezTo>
                    <a:cubicBezTo>
                      <a:pt x="277" y="105642"/>
                      <a:pt x="0" y="106990"/>
                      <a:pt x="0" y="108595"/>
                    </a:cubicBezTo>
                    <a:lnTo>
                      <a:pt x="0" y="419726"/>
                    </a:lnTo>
                    <a:cubicBezTo>
                      <a:pt x="0" y="421553"/>
                      <a:pt x="314" y="423103"/>
                      <a:pt x="351" y="424856"/>
                    </a:cubicBezTo>
                    <a:cubicBezTo>
                      <a:pt x="517" y="430153"/>
                      <a:pt x="867" y="435191"/>
                      <a:pt x="1458" y="439972"/>
                    </a:cubicBezTo>
                    <a:cubicBezTo>
                      <a:pt x="1772" y="442555"/>
                      <a:pt x="2215" y="445102"/>
                      <a:pt x="2694" y="447612"/>
                    </a:cubicBezTo>
                    <a:cubicBezTo>
                      <a:pt x="3617" y="452466"/>
                      <a:pt x="4724" y="457043"/>
                      <a:pt x="6109" y="461344"/>
                    </a:cubicBezTo>
                    <a:cubicBezTo>
                      <a:pt x="6662" y="463060"/>
                      <a:pt x="7142" y="464887"/>
                      <a:pt x="7788" y="466548"/>
                    </a:cubicBezTo>
                    <a:cubicBezTo>
                      <a:pt x="9689" y="471476"/>
                      <a:pt x="11959" y="475979"/>
                      <a:pt x="14395" y="480150"/>
                    </a:cubicBezTo>
                    <a:cubicBezTo>
                      <a:pt x="15355" y="481737"/>
                      <a:pt x="16296" y="483325"/>
                      <a:pt x="17385" y="484875"/>
                    </a:cubicBezTo>
                    <a:cubicBezTo>
                      <a:pt x="20283" y="489138"/>
                      <a:pt x="23439" y="493033"/>
                      <a:pt x="26890" y="496447"/>
                    </a:cubicBezTo>
                    <a:cubicBezTo>
                      <a:pt x="27241" y="496853"/>
                      <a:pt x="27518" y="497370"/>
                      <a:pt x="27924" y="497720"/>
                    </a:cubicBezTo>
                    <a:cubicBezTo>
                      <a:pt x="29548" y="499307"/>
                      <a:pt x="31394" y="500618"/>
                      <a:pt x="33128" y="502020"/>
                    </a:cubicBezTo>
                    <a:cubicBezTo>
                      <a:pt x="33682" y="502500"/>
                      <a:pt x="34272" y="503017"/>
                      <a:pt x="34882" y="503460"/>
                    </a:cubicBezTo>
                    <a:cubicBezTo>
                      <a:pt x="37078" y="505177"/>
                      <a:pt x="39422" y="506690"/>
                      <a:pt x="41766" y="508111"/>
                    </a:cubicBezTo>
                    <a:cubicBezTo>
                      <a:pt x="42559" y="508628"/>
                      <a:pt x="43353" y="509145"/>
                      <a:pt x="44183" y="509624"/>
                    </a:cubicBezTo>
                    <a:cubicBezTo>
                      <a:pt x="46417" y="510898"/>
                      <a:pt x="48687" y="512042"/>
                      <a:pt x="51031" y="513168"/>
                    </a:cubicBezTo>
                    <a:cubicBezTo>
                      <a:pt x="52064" y="513648"/>
                      <a:pt x="53061" y="514128"/>
                      <a:pt x="54131" y="514552"/>
                    </a:cubicBezTo>
                    <a:cubicBezTo>
                      <a:pt x="56364" y="515512"/>
                      <a:pt x="58635" y="516416"/>
                      <a:pt x="60978" y="517210"/>
                    </a:cubicBezTo>
                    <a:cubicBezTo>
                      <a:pt x="62086" y="517616"/>
                      <a:pt x="63212" y="517967"/>
                      <a:pt x="64319" y="518317"/>
                    </a:cubicBezTo>
                    <a:cubicBezTo>
                      <a:pt x="66663" y="519037"/>
                      <a:pt x="69007" y="519757"/>
                      <a:pt x="71406" y="520347"/>
                    </a:cubicBezTo>
                    <a:cubicBezTo>
                      <a:pt x="72403" y="520587"/>
                      <a:pt x="73436" y="520827"/>
                      <a:pt x="74433" y="521030"/>
                    </a:cubicBezTo>
                    <a:cubicBezTo>
                      <a:pt x="77017" y="521621"/>
                      <a:pt x="79600" y="522138"/>
                      <a:pt x="82184" y="522581"/>
                    </a:cubicBezTo>
                    <a:cubicBezTo>
                      <a:pt x="82738" y="522691"/>
                      <a:pt x="83291" y="522747"/>
                      <a:pt x="83808" y="522857"/>
                    </a:cubicBezTo>
                    <a:cubicBezTo>
                      <a:pt x="93313" y="524334"/>
                      <a:pt x="102744" y="524961"/>
                      <a:pt x="111455" y="524961"/>
                    </a:cubicBezTo>
                    <a:cubicBezTo>
                      <a:pt x="114833" y="524961"/>
                      <a:pt x="118100" y="524888"/>
                      <a:pt x="121237" y="524758"/>
                    </a:cubicBezTo>
                    <a:cubicBezTo>
                      <a:pt x="123064" y="524684"/>
                      <a:pt x="304523" y="518243"/>
                      <a:pt x="344942" y="512578"/>
                    </a:cubicBezTo>
                    <a:lnTo>
                      <a:pt x="345015" y="512578"/>
                    </a:lnTo>
                    <a:lnTo>
                      <a:pt x="345015" y="430282"/>
                    </a:lnTo>
                    <a:lnTo>
                      <a:pt x="143735" y="430282"/>
                    </a:lnTo>
                    <a:lnTo>
                      <a:pt x="142535" y="430282"/>
                    </a:lnTo>
                    <a:cubicBezTo>
                      <a:pt x="132550" y="430282"/>
                      <a:pt x="122363" y="430116"/>
                      <a:pt x="114445" y="425668"/>
                    </a:cubicBezTo>
                    <a:cubicBezTo>
                      <a:pt x="112138" y="424395"/>
                      <a:pt x="110108" y="422771"/>
                      <a:pt x="108392" y="420814"/>
                    </a:cubicBezTo>
                    <a:cubicBezTo>
                      <a:pt x="108225" y="420611"/>
                      <a:pt x="108152" y="420371"/>
                      <a:pt x="107986" y="420224"/>
                    </a:cubicBezTo>
                    <a:cubicBezTo>
                      <a:pt x="106435" y="418360"/>
                      <a:pt x="105088" y="416293"/>
                      <a:pt x="104054" y="413857"/>
                    </a:cubicBezTo>
                    <a:cubicBezTo>
                      <a:pt x="103888" y="413506"/>
                      <a:pt x="103815" y="413026"/>
                      <a:pt x="103648" y="412657"/>
                    </a:cubicBezTo>
                    <a:cubicBezTo>
                      <a:pt x="101618" y="407452"/>
                      <a:pt x="100511" y="401085"/>
                      <a:pt x="100511" y="393278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905" y="11425"/>
                    </a:lnTo>
                    <a:cubicBezTo>
                      <a:pt x="299577" y="5075"/>
                      <a:pt x="115921" y="74"/>
                      <a:pt x="114094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form: Shape 130">
                <a:extLst>
                  <a:ext uri="{FF2B5EF4-FFF2-40B4-BE49-F238E27FC236}">
                    <a16:creationId xmlns:a16="http://schemas.microsoft.com/office/drawing/2014/main" id="{35F475F7-62D7-089C-2FDE-605E8655BE06}"/>
                  </a:ext>
                </a:extLst>
              </p:cNvPr>
              <p:cNvSpPr/>
              <p:nvPr/>
            </p:nvSpPr>
            <p:spPr>
              <a:xfrm>
                <a:off x="7163250" y="5064475"/>
                <a:ext cx="456712" cy="529369"/>
              </a:xfrm>
              <a:custGeom>
                <a:avLst/>
                <a:gdLst>
                  <a:gd name="connsiteX0" fmla="*/ 222489 w 456712"/>
                  <a:gd name="connsiteY0" fmla="*/ 511634 h 529369"/>
                  <a:gd name="connsiteX1" fmla="*/ 223079 w 456712"/>
                  <a:gd name="connsiteY1" fmla="*/ 511283 h 529369"/>
                  <a:gd name="connsiteX2" fmla="*/ 222489 w 456712"/>
                  <a:gd name="connsiteY2" fmla="*/ 511634 h 529369"/>
                  <a:gd name="connsiteX3" fmla="*/ 199695 w 456712"/>
                  <a:gd name="connsiteY3" fmla="*/ 521434 h 529369"/>
                  <a:gd name="connsiteX4" fmla="*/ 201929 w 456712"/>
                  <a:gd name="connsiteY4" fmla="*/ 520677 h 529369"/>
                  <a:gd name="connsiteX5" fmla="*/ 199695 w 456712"/>
                  <a:gd name="connsiteY5" fmla="*/ 521434 h 529369"/>
                  <a:gd name="connsiteX6" fmla="*/ 175500 w 456712"/>
                  <a:gd name="connsiteY6" fmla="*/ 527192 h 529369"/>
                  <a:gd name="connsiteX7" fmla="*/ 177124 w 456712"/>
                  <a:gd name="connsiteY7" fmla="*/ 526952 h 529369"/>
                  <a:gd name="connsiteX8" fmla="*/ 175500 w 456712"/>
                  <a:gd name="connsiteY8" fmla="*/ 527192 h 529369"/>
                  <a:gd name="connsiteX9" fmla="*/ 130486 w 456712"/>
                  <a:gd name="connsiteY9" fmla="*/ 527912 h 529369"/>
                  <a:gd name="connsiteX10" fmla="*/ 129249 w 456712"/>
                  <a:gd name="connsiteY10" fmla="*/ 527672 h 529369"/>
                  <a:gd name="connsiteX11" fmla="*/ 131206 w 456712"/>
                  <a:gd name="connsiteY11" fmla="*/ 527949 h 529369"/>
                  <a:gd name="connsiteX12" fmla="*/ 130486 w 456712"/>
                  <a:gd name="connsiteY12" fmla="*/ 527912 h 529369"/>
                  <a:gd name="connsiteX13" fmla="*/ 113414 w 456712"/>
                  <a:gd name="connsiteY13" fmla="*/ 524738 h 529369"/>
                  <a:gd name="connsiteX14" fmla="*/ 116034 w 456712"/>
                  <a:gd name="connsiteY14" fmla="*/ 525365 h 529369"/>
                  <a:gd name="connsiteX15" fmla="*/ 113414 w 456712"/>
                  <a:gd name="connsiteY15" fmla="*/ 524738 h 529369"/>
                  <a:gd name="connsiteX16" fmla="*/ 98335 w 456712"/>
                  <a:gd name="connsiteY16" fmla="*/ 520308 h 529369"/>
                  <a:gd name="connsiteX17" fmla="*/ 101233 w 456712"/>
                  <a:gd name="connsiteY17" fmla="*/ 521305 h 529369"/>
                  <a:gd name="connsiteX18" fmla="*/ 98335 w 456712"/>
                  <a:gd name="connsiteY18" fmla="*/ 520308 h 529369"/>
                  <a:gd name="connsiteX19" fmla="*/ 84179 w 456712"/>
                  <a:gd name="connsiteY19" fmla="*/ 514457 h 529369"/>
                  <a:gd name="connsiteX20" fmla="*/ 86930 w 456712"/>
                  <a:gd name="connsiteY20" fmla="*/ 515731 h 529369"/>
                  <a:gd name="connsiteX21" fmla="*/ 84179 w 456712"/>
                  <a:gd name="connsiteY21" fmla="*/ 514457 h 529369"/>
                  <a:gd name="connsiteX22" fmla="*/ 70891 w 456712"/>
                  <a:gd name="connsiteY22" fmla="*/ 507315 h 529369"/>
                  <a:gd name="connsiteX23" fmla="*/ 73235 w 456712"/>
                  <a:gd name="connsiteY23" fmla="*/ 508755 h 529369"/>
                  <a:gd name="connsiteX24" fmla="*/ 70891 w 456712"/>
                  <a:gd name="connsiteY24" fmla="*/ 507315 h 529369"/>
                  <a:gd name="connsiteX25" fmla="*/ 58489 w 456712"/>
                  <a:gd name="connsiteY25" fmla="*/ 498715 h 529369"/>
                  <a:gd name="connsiteX26" fmla="*/ 60482 w 456712"/>
                  <a:gd name="connsiteY26" fmla="*/ 500265 h 529369"/>
                  <a:gd name="connsiteX27" fmla="*/ 58489 w 456712"/>
                  <a:gd name="connsiteY27" fmla="*/ 498715 h 529369"/>
                  <a:gd name="connsiteX28" fmla="*/ 47102 w 456712"/>
                  <a:gd name="connsiteY28" fmla="*/ 488896 h 529369"/>
                  <a:gd name="connsiteX29" fmla="*/ 48652 w 456712"/>
                  <a:gd name="connsiteY29" fmla="*/ 490446 h 529369"/>
                  <a:gd name="connsiteX30" fmla="*/ 47102 w 456712"/>
                  <a:gd name="connsiteY30" fmla="*/ 488896 h 529369"/>
                  <a:gd name="connsiteX31" fmla="*/ 65797 w 456712"/>
                  <a:gd name="connsiteY31" fmla="*/ 153921 h 529369"/>
                  <a:gd name="connsiteX32" fmla="*/ 65521 w 456712"/>
                  <a:gd name="connsiteY32" fmla="*/ 153515 h 529369"/>
                  <a:gd name="connsiteX33" fmla="*/ 65797 w 456712"/>
                  <a:gd name="connsiteY33" fmla="*/ 153921 h 529369"/>
                  <a:gd name="connsiteX34" fmla="*/ 60316 w 456712"/>
                  <a:gd name="connsiteY34" fmla="*/ 143309 h 529369"/>
                  <a:gd name="connsiteX35" fmla="*/ 58839 w 456712"/>
                  <a:gd name="connsiteY35" fmla="*/ 140245 h 529369"/>
                  <a:gd name="connsiteX36" fmla="*/ 60316 w 456712"/>
                  <a:gd name="connsiteY36" fmla="*/ 143309 h 529369"/>
                  <a:gd name="connsiteX37" fmla="*/ 54115 w 456712"/>
                  <a:gd name="connsiteY37" fmla="*/ 126882 h 529369"/>
                  <a:gd name="connsiteX38" fmla="*/ 55259 w 456712"/>
                  <a:gd name="connsiteY38" fmla="*/ 130500 h 529369"/>
                  <a:gd name="connsiteX39" fmla="*/ 54115 w 456712"/>
                  <a:gd name="connsiteY39" fmla="*/ 126882 h 529369"/>
                  <a:gd name="connsiteX40" fmla="*/ 51328 w 456712"/>
                  <a:gd name="connsiteY40" fmla="*/ 113465 h 529369"/>
                  <a:gd name="connsiteX41" fmla="*/ 52011 w 456712"/>
                  <a:gd name="connsiteY41" fmla="*/ 117563 h 529369"/>
                  <a:gd name="connsiteX42" fmla="*/ 51328 w 456712"/>
                  <a:gd name="connsiteY42" fmla="*/ 113465 h 529369"/>
                  <a:gd name="connsiteX43" fmla="*/ 50405 w 456712"/>
                  <a:gd name="connsiteY43" fmla="*/ 100269 h 529369"/>
                  <a:gd name="connsiteX44" fmla="*/ 50516 w 456712"/>
                  <a:gd name="connsiteY44" fmla="*/ 104570 h 529369"/>
                  <a:gd name="connsiteX45" fmla="*/ 50405 w 456712"/>
                  <a:gd name="connsiteY45" fmla="*/ 100269 h 529369"/>
                  <a:gd name="connsiteX46" fmla="*/ 51328 w 456712"/>
                  <a:gd name="connsiteY46" fmla="*/ 87498 h 529369"/>
                  <a:gd name="connsiteX47" fmla="*/ 50848 w 456712"/>
                  <a:gd name="connsiteY47" fmla="*/ 91484 h 529369"/>
                  <a:gd name="connsiteX48" fmla="*/ 51328 w 456712"/>
                  <a:gd name="connsiteY48" fmla="*/ 87498 h 529369"/>
                  <a:gd name="connsiteX49" fmla="*/ 53912 w 456712"/>
                  <a:gd name="connsiteY49" fmla="*/ 75206 h 529369"/>
                  <a:gd name="connsiteX50" fmla="*/ 53118 w 456712"/>
                  <a:gd name="connsiteY50" fmla="*/ 78270 h 529369"/>
                  <a:gd name="connsiteX51" fmla="*/ 53912 w 456712"/>
                  <a:gd name="connsiteY51" fmla="*/ 75206 h 529369"/>
                  <a:gd name="connsiteX52" fmla="*/ 57769 w 456712"/>
                  <a:gd name="connsiteY52" fmla="*/ 63874 h 529369"/>
                  <a:gd name="connsiteX53" fmla="*/ 58120 w 456712"/>
                  <a:gd name="connsiteY53" fmla="*/ 63154 h 529369"/>
                  <a:gd name="connsiteX54" fmla="*/ 57326 w 456712"/>
                  <a:gd name="connsiteY54" fmla="*/ 65147 h 529369"/>
                  <a:gd name="connsiteX55" fmla="*/ 57769 w 456712"/>
                  <a:gd name="connsiteY55" fmla="*/ 63874 h 529369"/>
                  <a:gd name="connsiteX56" fmla="*/ 63694 w 456712"/>
                  <a:gd name="connsiteY56" fmla="*/ 52099 h 529369"/>
                  <a:gd name="connsiteX57" fmla="*/ 62900 w 456712"/>
                  <a:gd name="connsiteY57" fmla="*/ 53575 h 529369"/>
                  <a:gd name="connsiteX58" fmla="*/ 63694 w 456712"/>
                  <a:gd name="connsiteY58" fmla="*/ 52099 h 529369"/>
                  <a:gd name="connsiteX59" fmla="*/ 70541 w 456712"/>
                  <a:gd name="connsiteY59" fmla="*/ 41912 h 529369"/>
                  <a:gd name="connsiteX60" fmla="*/ 69987 w 456712"/>
                  <a:gd name="connsiteY60" fmla="*/ 42668 h 529369"/>
                  <a:gd name="connsiteX61" fmla="*/ 70541 w 456712"/>
                  <a:gd name="connsiteY61" fmla="*/ 41912 h 529369"/>
                  <a:gd name="connsiteX62" fmla="*/ 78569 w 456712"/>
                  <a:gd name="connsiteY62" fmla="*/ 32573 h 529369"/>
                  <a:gd name="connsiteX63" fmla="*/ 78255 w 456712"/>
                  <a:gd name="connsiteY63" fmla="*/ 32886 h 529369"/>
                  <a:gd name="connsiteX64" fmla="*/ 78569 w 456712"/>
                  <a:gd name="connsiteY64" fmla="*/ 32573 h 529369"/>
                  <a:gd name="connsiteX65" fmla="*/ 87594 w 456712"/>
                  <a:gd name="connsiteY65" fmla="*/ 24249 h 529369"/>
                  <a:gd name="connsiteX66" fmla="*/ 87483 w 456712"/>
                  <a:gd name="connsiteY66" fmla="*/ 24360 h 529369"/>
                  <a:gd name="connsiteX67" fmla="*/ 87594 w 456712"/>
                  <a:gd name="connsiteY67" fmla="*/ 24249 h 529369"/>
                  <a:gd name="connsiteX68" fmla="*/ 177419 w 456712"/>
                  <a:gd name="connsiteY68" fmla="*/ 96652 h 529369"/>
                  <a:gd name="connsiteX69" fmla="*/ 179320 w 456712"/>
                  <a:gd name="connsiteY69" fmla="*/ 95729 h 529369"/>
                  <a:gd name="connsiteX70" fmla="*/ 177419 w 456712"/>
                  <a:gd name="connsiteY70" fmla="*/ 96652 h 529369"/>
                  <a:gd name="connsiteX71" fmla="*/ 168339 w 456712"/>
                  <a:gd name="connsiteY71" fmla="*/ 102539 h 529369"/>
                  <a:gd name="connsiteX72" fmla="*/ 169963 w 456712"/>
                  <a:gd name="connsiteY72" fmla="*/ 100675 h 529369"/>
                  <a:gd name="connsiteX73" fmla="*/ 168339 w 456712"/>
                  <a:gd name="connsiteY73" fmla="*/ 102539 h 529369"/>
                  <a:gd name="connsiteX74" fmla="*/ 163965 w 456712"/>
                  <a:gd name="connsiteY74" fmla="*/ 111361 h 529369"/>
                  <a:gd name="connsiteX75" fmla="*/ 164721 w 456712"/>
                  <a:gd name="connsiteY75" fmla="*/ 107670 h 529369"/>
                  <a:gd name="connsiteX76" fmla="*/ 163965 w 456712"/>
                  <a:gd name="connsiteY76" fmla="*/ 111361 h 529369"/>
                  <a:gd name="connsiteX77" fmla="*/ 164260 w 456712"/>
                  <a:gd name="connsiteY77" fmla="*/ 121309 h 529369"/>
                  <a:gd name="connsiteX78" fmla="*/ 163430 w 456712"/>
                  <a:gd name="connsiteY78" fmla="*/ 117415 h 529369"/>
                  <a:gd name="connsiteX79" fmla="*/ 164260 w 456712"/>
                  <a:gd name="connsiteY79" fmla="*/ 121309 h 529369"/>
                  <a:gd name="connsiteX80" fmla="*/ 167748 w 456712"/>
                  <a:gd name="connsiteY80" fmla="*/ 132253 h 529369"/>
                  <a:gd name="connsiteX81" fmla="*/ 166586 w 456712"/>
                  <a:gd name="connsiteY81" fmla="*/ 129836 h 529369"/>
                  <a:gd name="connsiteX82" fmla="*/ 167748 w 456712"/>
                  <a:gd name="connsiteY82" fmla="*/ 132253 h 529369"/>
                  <a:gd name="connsiteX83" fmla="*/ 185208 w 456712"/>
                  <a:gd name="connsiteY83" fmla="*/ 429376 h 529369"/>
                  <a:gd name="connsiteX84" fmla="*/ 183934 w 456712"/>
                  <a:gd name="connsiteY84" fmla="*/ 430095 h 529369"/>
                  <a:gd name="connsiteX85" fmla="*/ 185208 w 456712"/>
                  <a:gd name="connsiteY85" fmla="*/ 429376 h 529369"/>
                  <a:gd name="connsiteX86" fmla="*/ 173709 w 456712"/>
                  <a:gd name="connsiteY86" fmla="*/ 434562 h 529369"/>
                  <a:gd name="connsiteX87" fmla="*/ 172436 w 456712"/>
                  <a:gd name="connsiteY87" fmla="*/ 435005 h 529369"/>
                  <a:gd name="connsiteX88" fmla="*/ 173709 w 456712"/>
                  <a:gd name="connsiteY88" fmla="*/ 434562 h 529369"/>
                  <a:gd name="connsiteX89" fmla="*/ 152430 w 456712"/>
                  <a:gd name="connsiteY89" fmla="*/ 435835 h 529369"/>
                  <a:gd name="connsiteX90" fmla="*/ 147613 w 456712"/>
                  <a:gd name="connsiteY90" fmla="*/ 434876 h 529369"/>
                  <a:gd name="connsiteX91" fmla="*/ 152430 w 456712"/>
                  <a:gd name="connsiteY91" fmla="*/ 435835 h 529369"/>
                  <a:gd name="connsiteX92" fmla="*/ 141024 w 456712"/>
                  <a:gd name="connsiteY92" fmla="*/ 432679 h 529369"/>
                  <a:gd name="connsiteX93" fmla="*/ 136004 w 456712"/>
                  <a:gd name="connsiteY93" fmla="*/ 430483 h 529369"/>
                  <a:gd name="connsiteX94" fmla="*/ 141024 w 456712"/>
                  <a:gd name="connsiteY94" fmla="*/ 432679 h 529369"/>
                  <a:gd name="connsiteX95" fmla="*/ 129803 w 456712"/>
                  <a:gd name="connsiteY95" fmla="*/ 426995 h 529369"/>
                  <a:gd name="connsiteX96" fmla="*/ 125392 w 456712"/>
                  <a:gd name="connsiteY96" fmla="*/ 423857 h 529369"/>
                  <a:gd name="connsiteX97" fmla="*/ 129803 w 456712"/>
                  <a:gd name="connsiteY97" fmla="*/ 426995 h 529369"/>
                  <a:gd name="connsiteX98" fmla="*/ 119430 w 456712"/>
                  <a:gd name="connsiteY98" fmla="*/ 419114 h 529369"/>
                  <a:gd name="connsiteX99" fmla="*/ 115647 w 456712"/>
                  <a:gd name="connsiteY99" fmla="*/ 415220 h 529369"/>
                  <a:gd name="connsiteX100" fmla="*/ 119430 w 456712"/>
                  <a:gd name="connsiteY100" fmla="*/ 419114 h 529369"/>
                  <a:gd name="connsiteX101" fmla="*/ 101639 w 456712"/>
                  <a:gd name="connsiteY101" fmla="*/ 348317 h 529369"/>
                  <a:gd name="connsiteX102" fmla="*/ 102229 w 456712"/>
                  <a:gd name="connsiteY102" fmla="*/ 347007 h 529369"/>
                  <a:gd name="connsiteX103" fmla="*/ 101639 w 456712"/>
                  <a:gd name="connsiteY103" fmla="*/ 348317 h 529369"/>
                  <a:gd name="connsiteX104" fmla="*/ 186481 w 456712"/>
                  <a:gd name="connsiteY104" fmla="*/ 428379 h 529369"/>
                  <a:gd name="connsiteX105" fmla="*/ 181830 w 456712"/>
                  <a:gd name="connsiteY105" fmla="*/ 431000 h 529369"/>
                  <a:gd name="connsiteX106" fmla="*/ 175869 w 456712"/>
                  <a:gd name="connsiteY106" fmla="*/ 433621 h 529369"/>
                  <a:gd name="connsiteX107" fmla="*/ 171052 w 456712"/>
                  <a:gd name="connsiteY107" fmla="*/ 435171 h 529369"/>
                  <a:gd name="connsiteX108" fmla="*/ 165238 w 456712"/>
                  <a:gd name="connsiteY108" fmla="*/ 436038 h 529369"/>
                  <a:gd name="connsiteX109" fmla="*/ 160218 w 456712"/>
                  <a:gd name="connsiteY109" fmla="*/ 436555 h 529369"/>
                  <a:gd name="connsiteX110" fmla="*/ 160107 w 456712"/>
                  <a:gd name="connsiteY110" fmla="*/ 436555 h 529369"/>
                  <a:gd name="connsiteX111" fmla="*/ 155143 w 456712"/>
                  <a:gd name="connsiteY111" fmla="*/ 436075 h 529369"/>
                  <a:gd name="connsiteX112" fmla="*/ 145878 w 456712"/>
                  <a:gd name="connsiteY112" fmla="*/ 434285 h 529369"/>
                  <a:gd name="connsiteX113" fmla="*/ 143294 w 456712"/>
                  <a:gd name="connsiteY113" fmla="*/ 433418 h 529369"/>
                  <a:gd name="connsiteX114" fmla="*/ 133752 w 456712"/>
                  <a:gd name="connsiteY114" fmla="*/ 429209 h 529369"/>
                  <a:gd name="connsiteX115" fmla="*/ 131686 w 456712"/>
                  <a:gd name="connsiteY115" fmla="*/ 428065 h 529369"/>
                  <a:gd name="connsiteX116" fmla="*/ 122014 w 456712"/>
                  <a:gd name="connsiteY116" fmla="*/ 421181 h 529369"/>
                  <a:gd name="connsiteX117" fmla="*/ 120815 w 456712"/>
                  <a:gd name="connsiteY117" fmla="*/ 420222 h 529369"/>
                  <a:gd name="connsiteX118" fmla="*/ 111033 w 456712"/>
                  <a:gd name="connsiteY118" fmla="*/ 410034 h 529369"/>
                  <a:gd name="connsiteX119" fmla="*/ 98944 w 456712"/>
                  <a:gd name="connsiteY119" fmla="*/ 389825 h 529369"/>
                  <a:gd name="connsiteX120" fmla="*/ 98317 w 456712"/>
                  <a:gd name="connsiteY120" fmla="*/ 387868 h 529369"/>
                  <a:gd name="connsiteX121" fmla="*/ 96047 w 456712"/>
                  <a:gd name="connsiteY121" fmla="*/ 379711 h 529369"/>
                  <a:gd name="connsiteX122" fmla="*/ 95973 w 456712"/>
                  <a:gd name="connsiteY122" fmla="*/ 378677 h 529369"/>
                  <a:gd name="connsiteX123" fmla="*/ 95382 w 456712"/>
                  <a:gd name="connsiteY123" fmla="*/ 369763 h 529369"/>
                  <a:gd name="connsiteX124" fmla="*/ 123233 w 456712"/>
                  <a:gd name="connsiteY124" fmla="*/ 323106 h 529369"/>
                  <a:gd name="connsiteX125" fmla="*/ 160384 w 456712"/>
                  <a:gd name="connsiteY125" fmla="*/ 290365 h 529369"/>
                  <a:gd name="connsiteX126" fmla="*/ 232658 w 456712"/>
                  <a:gd name="connsiteY126" fmla="*/ 385783 h 529369"/>
                  <a:gd name="connsiteX127" fmla="*/ 196226 w 456712"/>
                  <a:gd name="connsiteY127" fmla="*/ 420702 h 529369"/>
                  <a:gd name="connsiteX128" fmla="*/ 193236 w 456712"/>
                  <a:gd name="connsiteY128" fmla="*/ 423174 h 529369"/>
                  <a:gd name="connsiteX129" fmla="*/ 186481 w 456712"/>
                  <a:gd name="connsiteY129" fmla="*/ 428379 h 529369"/>
                  <a:gd name="connsiteX130" fmla="*/ 232197 w 456712"/>
                  <a:gd name="connsiteY130" fmla="*/ 1936 h 529369"/>
                  <a:gd name="connsiteX131" fmla="*/ 233636 w 456712"/>
                  <a:gd name="connsiteY131" fmla="*/ 2047 h 529369"/>
                  <a:gd name="connsiteX132" fmla="*/ 232197 w 456712"/>
                  <a:gd name="connsiteY132" fmla="*/ 1936 h 529369"/>
                  <a:gd name="connsiteX133" fmla="*/ 385621 w 456712"/>
                  <a:gd name="connsiteY133" fmla="*/ 363783 h 529369"/>
                  <a:gd name="connsiteX134" fmla="*/ 428623 w 456712"/>
                  <a:gd name="connsiteY134" fmla="*/ 287412 h 529369"/>
                  <a:gd name="connsiteX135" fmla="*/ 428660 w 456712"/>
                  <a:gd name="connsiteY135" fmla="*/ 287302 h 529369"/>
                  <a:gd name="connsiteX136" fmla="*/ 393501 w 456712"/>
                  <a:gd name="connsiteY136" fmla="*/ 245185 h 529369"/>
                  <a:gd name="connsiteX137" fmla="*/ 393427 w 456712"/>
                  <a:gd name="connsiteY137" fmla="*/ 245111 h 529369"/>
                  <a:gd name="connsiteX138" fmla="*/ 306721 w 456712"/>
                  <a:gd name="connsiteY138" fmla="*/ 326447 h 529369"/>
                  <a:gd name="connsiteX139" fmla="*/ 185595 w 456712"/>
                  <a:gd name="connsiteY139" fmla="*/ 161691 h 529369"/>
                  <a:gd name="connsiteX140" fmla="*/ 166308 w 456712"/>
                  <a:gd name="connsiteY140" fmla="*/ 128673 h 529369"/>
                  <a:gd name="connsiteX141" fmla="*/ 165515 w 456712"/>
                  <a:gd name="connsiteY141" fmla="*/ 125738 h 529369"/>
                  <a:gd name="connsiteX142" fmla="*/ 163522 w 456712"/>
                  <a:gd name="connsiteY142" fmla="*/ 116750 h 529369"/>
                  <a:gd name="connsiteX143" fmla="*/ 163799 w 456712"/>
                  <a:gd name="connsiteY143" fmla="*/ 113520 h 529369"/>
                  <a:gd name="connsiteX144" fmla="*/ 165072 w 456712"/>
                  <a:gd name="connsiteY144" fmla="*/ 107227 h 529369"/>
                  <a:gd name="connsiteX145" fmla="*/ 167213 w 456712"/>
                  <a:gd name="connsiteY145" fmla="*/ 104164 h 529369"/>
                  <a:gd name="connsiteX146" fmla="*/ 170553 w 456712"/>
                  <a:gd name="connsiteY146" fmla="*/ 100380 h 529369"/>
                  <a:gd name="connsiteX147" fmla="*/ 173543 w 456712"/>
                  <a:gd name="connsiteY147" fmla="*/ 98756 h 529369"/>
                  <a:gd name="connsiteX148" fmla="*/ 180298 w 456712"/>
                  <a:gd name="connsiteY148" fmla="*/ 95526 h 529369"/>
                  <a:gd name="connsiteX149" fmla="*/ 180778 w 456712"/>
                  <a:gd name="connsiteY149" fmla="*/ 95452 h 529369"/>
                  <a:gd name="connsiteX150" fmla="*/ 211323 w 456712"/>
                  <a:gd name="connsiteY150" fmla="*/ 91945 h 529369"/>
                  <a:gd name="connsiteX151" fmla="*/ 329016 w 456712"/>
                  <a:gd name="connsiteY151" fmla="*/ 91945 h 529369"/>
                  <a:gd name="connsiteX152" fmla="*/ 329016 w 456712"/>
                  <a:gd name="connsiteY152" fmla="*/ 18915 h 529369"/>
                  <a:gd name="connsiteX153" fmla="*/ 328906 w 456712"/>
                  <a:gd name="connsiteY153" fmla="*/ 18915 h 529369"/>
                  <a:gd name="connsiteX154" fmla="*/ 130301 w 456712"/>
                  <a:gd name="connsiteY154" fmla="*/ 4630 h 529369"/>
                  <a:gd name="connsiteX155" fmla="*/ 89975 w 456712"/>
                  <a:gd name="connsiteY155" fmla="*/ 22293 h 529369"/>
                  <a:gd name="connsiteX156" fmla="*/ 89532 w 456712"/>
                  <a:gd name="connsiteY156" fmla="*/ 22569 h 529369"/>
                  <a:gd name="connsiteX157" fmla="*/ 81577 w 456712"/>
                  <a:gd name="connsiteY157" fmla="*/ 29454 h 529369"/>
                  <a:gd name="connsiteX158" fmla="*/ 80433 w 456712"/>
                  <a:gd name="connsiteY158" fmla="*/ 30561 h 529369"/>
                  <a:gd name="connsiteX159" fmla="*/ 73623 w 456712"/>
                  <a:gd name="connsiteY159" fmla="*/ 37925 h 529369"/>
                  <a:gd name="connsiteX160" fmla="*/ 72239 w 456712"/>
                  <a:gd name="connsiteY160" fmla="*/ 39605 h 529369"/>
                  <a:gd name="connsiteX161" fmla="*/ 66425 w 456712"/>
                  <a:gd name="connsiteY161" fmla="*/ 47688 h 529369"/>
                  <a:gd name="connsiteX162" fmla="*/ 65115 w 456712"/>
                  <a:gd name="connsiteY162" fmla="*/ 49589 h 529369"/>
                  <a:gd name="connsiteX163" fmla="*/ 60261 w 456712"/>
                  <a:gd name="connsiteY163" fmla="*/ 58411 h 529369"/>
                  <a:gd name="connsiteX164" fmla="*/ 59264 w 456712"/>
                  <a:gd name="connsiteY164" fmla="*/ 60404 h 529369"/>
                  <a:gd name="connsiteX165" fmla="*/ 57548 w 456712"/>
                  <a:gd name="connsiteY165" fmla="*/ 63782 h 529369"/>
                  <a:gd name="connsiteX166" fmla="*/ 55555 w 456712"/>
                  <a:gd name="connsiteY166" fmla="*/ 69669 h 529369"/>
                  <a:gd name="connsiteX167" fmla="*/ 54632 w 456712"/>
                  <a:gd name="connsiteY167" fmla="*/ 72290 h 529369"/>
                  <a:gd name="connsiteX168" fmla="*/ 52085 w 456712"/>
                  <a:gd name="connsiteY168" fmla="*/ 82275 h 529369"/>
                  <a:gd name="connsiteX169" fmla="*/ 51642 w 456712"/>
                  <a:gd name="connsiteY169" fmla="*/ 84415 h 529369"/>
                  <a:gd name="connsiteX170" fmla="*/ 50442 w 456712"/>
                  <a:gd name="connsiteY170" fmla="*/ 95268 h 529369"/>
                  <a:gd name="connsiteX171" fmla="*/ 50332 w 456712"/>
                  <a:gd name="connsiteY171" fmla="*/ 97169 h 529369"/>
                  <a:gd name="connsiteX172" fmla="*/ 50645 w 456712"/>
                  <a:gd name="connsiteY172" fmla="*/ 108463 h 529369"/>
                  <a:gd name="connsiteX173" fmla="*/ 50811 w 456712"/>
                  <a:gd name="connsiteY173" fmla="*/ 110568 h 529369"/>
                  <a:gd name="connsiteX174" fmla="*/ 52768 w 456712"/>
                  <a:gd name="connsiteY174" fmla="*/ 121899 h 529369"/>
                  <a:gd name="connsiteX175" fmla="*/ 53321 w 456712"/>
                  <a:gd name="connsiteY175" fmla="*/ 124280 h 529369"/>
                  <a:gd name="connsiteX176" fmla="*/ 57068 w 456712"/>
                  <a:gd name="connsiteY176" fmla="*/ 135982 h 529369"/>
                  <a:gd name="connsiteX177" fmla="*/ 57825 w 456712"/>
                  <a:gd name="connsiteY177" fmla="*/ 138011 h 529369"/>
                  <a:gd name="connsiteX178" fmla="*/ 73586 w 456712"/>
                  <a:gd name="connsiteY178" fmla="*/ 166046 h 529369"/>
                  <a:gd name="connsiteX179" fmla="*/ 110110 w 456712"/>
                  <a:gd name="connsiteY179" fmla="*/ 218793 h 529369"/>
                  <a:gd name="connsiteX180" fmla="*/ 60740 w 456712"/>
                  <a:gd name="connsiteY180" fmla="*/ 262239 h 529369"/>
                  <a:gd name="connsiteX181" fmla="*/ 2346 w 456712"/>
                  <a:gd name="connsiteY181" fmla="*/ 358302 h 529369"/>
                  <a:gd name="connsiteX182" fmla="*/ 28480 w 456712"/>
                  <a:gd name="connsiteY182" fmla="*/ 467247 h 529369"/>
                  <a:gd name="connsiteX183" fmla="*/ 50553 w 456712"/>
                  <a:gd name="connsiteY183" fmla="*/ 492273 h 529369"/>
                  <a:gd name="connsiteX184" fmla="*/ 52860 w 456712"/>
                  <a:gd name="connsiteY184" fmla="*/ 494230 h 529369"/>
                  <a:gd name="connsiteX185" fmla="*/ 62845 w 456712"/>
                  <a:gd name="connsiteY185" fmla="*/ 502110 h 529369"/>
                  <a:gd name="connsiteX186" fmla="*/ 66111 w 456712"/>
                  <a:gd name="connsiteY186" fmla="*/ 504307 h 529369"/>
                  <a:gd name="connsiteX187" fmla="*/ 76207 w 456712"/>
                  <a:gd name="connsiteY187" fmla="*/ 510508 h 529369"/>
                  <a:gd name="connsiteX188" fmla="*/ 79621 w 456712"/>
                  <a:gd name="connsiteY188" fmla="*/ 512298 h 529369"/>
                  <a:gd name="connsiteX189" fmla="*/ 90362 w 456712"/>
                  <a:gd name="connsiteY189" fmla="*/ 517355 h 529369"/>
                  <a:gd name="connsiteX190" fmla="*/ 93703 w 456712"/>
                  <a:gd name="connsiteY190" fmla="*/ 518665 h 529369"/>
                  <a:gd name="connsiteX191" fmla="*/ 105035 w 456712"/>
                  <a:gd name="connsiteY191" fmla="*/ 522597 h 529369"/>
                  <a:gd name="connsiteX192" fmla="*/ 108375 w 456712"/>
                  <a:gd name="connsiteY192" fmla="*/ 523557 h 529369"/>
                  <a:gd name="connsiteX193" fmla="*/ 119947 w 456712"/>
                  <a:gd name="connsiteY193" fmla="*/ 526270 h 529369"/>
                  <a:gd name="connsiteX194" fmla="*/ 123694 w 456712"/>
                  <a:gd name="connsiteY194" fmla="*/ 526897 h 529369"/>
                  <a:gd name="connsiteX195" fmla="*/ 130449 w 456712"/>
                  <a:gd name="connsiteY195" fmla="*/ 528097 h 529369"/>
                  <a:gd name="connsiteX196" fmla="*/ 134343 w 456712"/>
                  <a:gd name="connsiteY196" fmla="*/ 528336 h 529369"/>
                  <a:gd name="connsiteX197" fmla="*/ 143848 w 456712"/>
                  <a:gd name="connsiteY197" fmla="*/ 528927 h 529369"/>
                  <a:gd name="connsiteX198" fmla="*/ 150769 w 456712"/>
                  <a:gd name="connsiteY198" fmla="*/ 529370 h 529369"/>
                  <a:gd name="connsiteX199" fmla="*/ 153519 w 456712"/>
                  <a:gd name="connsiteY199" fmla="*/ 529167 h 529369"/>
                  <a:gd name="connsiteX200" fmla="*/ 172048 w 456712"/>
                  <a:gd name="connsiteY200" fmla="*/ 527691 h 529369"/>
                  <a:gd name="connsiteX201" fmla="*/ 179412 w 456712"/>
                  <a:gd name="connsiteY201" fmla="*/ 526620 h 529369"/>
                  <a:gd name="connsiteX202" fmla="*/ 197315 w 456712"/>
                  <a:gd name="connsiteY202" fmla="*/ 522246 h 529369"/>
                  <a:gd name="connsiteX203" fmla="*/ 204439 w 456712"/>
                  <a:gd name="connsiteY203" fmla="*/ 519828 h 529369"/>
                  <a:gd name="connsiteX204" fmla="*/ 220901 w 456712"/>
                  <a:gd name="connsiteY204" fmla="*/ 512593 h 529369"/>
                  <a:gd name="connsiteX205" fmla="*/ 225755 w 456712"/>
                  <a:gd name="connsiteY205" fmla="*/ 509696 h 529369"/>
                  <a:gd name="connsiteX206" fmla="*/ 239671 w 456712"/>
                  <a:gd name="connsiteY206" fmla="*/ 499951 h 529369"/>
                  <a:gd name="connsiteX207" fmla="*/ 241461 w 456712"/>
                  <a:gd name="connsiteY207" fmla="*/ 498678 h 529369"/>
                  <a:gd name="connsiteX208" fmla="*/ 288007 w 456712"/>
                  <a:gd name="connsiteY208" fmla="*/ 457429 h 529369"/>
                  <a:gd name="connsiteX209" fmla="*/ 338890 w 456712"/>
                  <a:gd name="connsiteY209" fmla="*/ 525845 h 529369"/>
                  <a:gd name="connsiteX210" fmla="*/ 456713 w 456712"/>
                  <a:gd name="connsiteY210" fmla="*/ 525845 h 529369"/>
                  <a:gd name="connsiteX211" fmla="*/ 359137 w 456712"/>
                  <a:gd name="connsiteY211" fmla="*/ 395140 h 529369"/>
                  <a:gd name="connsiteX212" fmla="*/ 385621 w 456712"/>
                  <a:gd name="connsiteY212" fmla="*/ 363783 h 52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456712" h="529369">
                    <a:moveTo>
                      <a:pt x="222489" y="511634"/>
                    </a:moveTo>
                    <a:cubicBezTo>
                      <a:pt x="222691" y="511523"/>
                      <a:pt x="222895" y="511394"/>
                      <a:pt x="223079" y="511283"/>
                    </a:cubicBezTo>
                    <a:cubicBezTo>
                      <a:pt x="222876" y="511412"/>
                      <a:pt x="222691" y="511523"/>
                      <a:pt x="222489" y="511634"/>
                    </a:cubicBezTo>
                    <a:moveTo>
                      <a:pt x="199695" y="521434"/>
                    </a:moveTo>
                    <a:cubicBezTo>
                      <a:pt x="200452" y="521194"/>
                      <a:pt x="201172" y="520954"/>
                      <a:pt x="201929" y="520677"/>
                    </a:cubicBezTo>
                    <a:cubicBezTo>
                      <a:pt x="201172" y="520954"/>
                      <a:pt x="200452" y="521194"/>
                      <a:pt x="199695" y="521434"/>
                    </a:cubicBezTo>
                    <a:moveTo>
                      <a:pt x="175500" y="527192"/>
                    </a:moveTo>
                    <a:cubicBezTo>
                      <a:pt x="176053" y="527118"/>
                      <a:pt x="176607" y="527081"/>
                      <a:pt x="177124" y="526952"/>
                    </a:cubicBezTo>
                    <a:cubicBezTo>
                      <a:pt x="176625" y="527081"/>
                      <a:pt x="176072" y="527118"/>
                      <a:pt x="175500" y="527192"/>
                    </a:cubicBezTo>
                    <a:moveTo>
                      <a:pt x="130486" y="527912"/>
                    </a:moveTo>
                    <a:cubicBezTo>
                      <a:pt x="130043" y="527838"/>
                      <a:pt x="129655" y="527746"/>
                      <a:pt x="129249" y="527672"/>
                    </a:cubicBezTo>
                    <a:cubicBezTo>
                      <a:pt x="129895" y="527746"/>
                      <a:pt x="130523" y="527875"/>
                      <a:pt x="131206" y="527949"/>
                    </a:cubicBezTo>
                    <a:cubicBezTo>
                      <a:pt x="130965" y="527912"/>
                      <a:pt x="130726" y="527912"/>
                      <a:pt x="130486" y="527912"/>
                    </a:cubicBezTo>
                    <a:moveTo>
                      <a:pt x="113414" y="524738"/>
                    </a:moveTo>
                    <a:cubicBezTo>
                      <a:pt x="114281" y="524978"/>
                      <a:pt x="115167" y="525180"/>
                      <a:pt x="116034" y="525365"/>
                    </a:cubicBezTo>
                    <a:cubicBezTo>
                      <a:pt x="115167" y="525162"/>
                      <a:pt x="114281" y="524959"/>
                      <a:pt x="113414" y="524738"/>
                    </a:cubicBezTo>
                    <a:moveTo>
                      <a:pt x="98335" y="520308"/>
                    </a:moveTo>
                    <a:cubicBezTo>
                      <a:pt x="99295" y="520622"/>
                      <a:pt x="100236" y="520991"/>
                      <a:pt x="101233" y="521305"/>
                    </a:cubicBezTo>
                    <a:cubicBezTo>
                      <a:pt x="100255" y="520991"/>
                      <a:pt x="99295" y="520640"/>
                      <a:pt x="98335" y="520308"/>
                    </a:cubicBezTo>
                    <a:moveTo>
                      <a:pt x="84179" y="514457"/>
                    </a:moveTo>
                    <a:cubicBezTo>
                      <a:pt x="85102" y="514900"/>
                      <a:pt x="85970" y="515325"/>
                      <a:pt x="86930" y="515731"/>
                    </a:cubicBezTo>
                    <a:cubicBezTo>
                      <a:pt x="85970" y="515343"/>
                      <a:pt x="85102" y="514900"/>
                      <a:pt x="84179" y="514457"/>
                    </a:cubicBezTo>
                    <a:moveTo>
                      <a:pt x="70891" y="507315"/>
                    </a:moveTo>
                    <a:cubicBezTo>
                      <a:pt x="71685" y="507795"/>
                      <a:pt x="72442" y="508275"/>
                      <a:pt x="73235" y="508755"/>
                    </a:cubicBezTo>
                    <a:cubicBezTo>
                      <a:pt x="72442" y="508256"/>
                      <a:pt x="71685" y="507777"/>
                      <a:pt x="70891" y="507315"/>
                    </a:cubicBezTo>
                    <a:moveTo>
                      <a:pt x="58489" y="498715"/>
                    </a:moveTo>
                    <a:cubicBezTo>
                      <a:pt x="59172" y="499231"/>
                      <a:pt x="59799" y="499785"/>
                      <a:pt x="60482" y="500265"/>
                    </a:cubicBezTo>
                    <a:cubicBezTo>
                      <a:pt x="59799" y="499785"/>
                      <a:pt x="59154" y="499231"/>
                      <a:pt x="58489" y="498715"/>
                    </a:cubicBezTo>
                    <a:moveTo>
                      <a:pt x="47102" y="488896"/>
                    </a:moveTo>
                    <a:cubicBezTo>
                      <a:pt x="47619" y="489413"/>
                      <a:pt x="48135" y="489966"/>
                      <a:pt x="48652" y="490446"/>
                    </a:cubicBezTo>
                    <a:cubicBezTo>
                      <a:pt x="48135" y="489966"/>
                      <a:pt x="47619" y="489413"/>
                      <a:pt x="47102" y="488896"/>
                    </a:cubicBezTo>
                    <a:moveTo>
                      <a:pt x="65797" y="153921"/>
                    </a:moveTo>
                    <a:cubicBezTo>
                      <a:pt x="65724" y="153810"/>
                      <a:pt x="65595" y="153644"/>
                      <a:pt x="65521" y="153515"/>
                    </a:cubicBezTo>
                    <a:cubicBezTo>
                      <a:pt x="65595" y="153644"/>
                      <a:pt x="65724" y="153810"/>
                      <a:pt x="65797" y="153921"/>
                    </a:cubicBezTo>
                    <a:moveTo>
                      <a:pt x="60316" y="143309"/>
                    </a:moveTo>
                    <a:cubicBezTo>
                      <a:pt x="59836" y="142275"/>
                      <a:pt x="59282" y="141278"/>
                      <a:pt x="58839" y="140245"/>
                    </a:cubicBezTo>
                    <a:cubicBezTo>
                      <a:pt x="59282" y="141278"/>
                      <a:pt x="59836" y="142275"/>
                      <a:pt x="60316" y="143309"/>
                    </a:cubicBezTo>
                    <a:moveTo>
                      <a:pt x="54115" y="126882"/>
                    </a:moveTo>
                    <a:cubicBezTo>
                      <a:pt x="54466" y="128082"/>
                      <a:pt x="54909" y="129300"/>
                      <a:pt x="55259" y="130500"/>
                    </a:cubicBezTo>
                    <a:cubicBezTo>
                      <a:pt x="54909" y="129300"/>
                      <a:pt x="54466" y="128064"/>
                      <a:pt x="54115" y="126882"/>
                    </a:cubicBezTo>
                    <a:moveTo>
                      <a:pt x="51328" y="113465"/>
                    </a:moveTo>
                    <a:cubicBezTo>
                      <a:pt x="51531" y="114813"/>
                      <a:pt x="51771" y="116178"/>
                      <a:pt x="52011" y="117563"/>
                    </a:cubicBezTo>
                    <a:cubicBezTo>
                      <a:pt x="51753" y="116215"/>
                      <a:pt x="51531" y="114831"/>
                      <a:pt x="51328" y="113465"/>
                    </a:cubicBezTo>
                    <a:moveTo>
                      <a:pt x="50405" y="100269"/>
                    </a:moveTo>
                    <a:cubicBezTo>
                      <a:pt x="50405" y="101709"/>
                      <a:pt x="50442" y="103130"/>
                      <a:pt x="50516" y="104570"/>
                    </a:cubicBezTo>
                    <a:cubicBezTo>
                      <a:pt x="50442" y="103130"/>
                      <a:pt x="50405" y="101690"/>
                      <a:pt x="50405" y="100269"/>
                    </a:cubicBezTo>
                    <a:moveTo>
                      <a:pt x="51328" y="87498"/>
                    </a:moveTo>
                    <a:cubicBezTo>
                      <a:pt x="51125" y="88808"/>
                      <a:pt x="51014" y="90118"/>
                      <a:pt x="50848" y="91484"/>
                    </a:cubicBezTo>
                    <a:cubicBezTo>
                      <a:pt x="51014" y="90118"/>
                      <a:pt x="51125" y="88808"/>
                      <a:pt x="51328" y="87498"/>
                    </a:cubicBezTo>
                    <a:moveTo>
                      <a:pt x="53912" y="75206"/>
                    </a:moveTo>
                    <a:cubicBezTo>
                      <a:pt x="53598" y="76202"/>
                      <a:pt x="53358" y="77236"/>
                      <a:pt x="53118" y="78270"/>
                    </a:cubicBezTo>
                    <a:cubicBezTo>
                      <a:pt x="53358" y="77236"/>
                      <a:pt x="53598" y="76202"/>
                      <a:pt x="53912" y="75206"/>
                    </a:cubicBezTo>
                    <a:moveTo>
                      <a:pt x="57769" y="63874"/>
                    </a:moveTo>
                    <a:cubicBezTo>
                      <a:pt x="57880" y="63634"/>
                      <a:pt x="58046" y="63394"/>
                      <a:pt x="58120" y="63154"/>
                    </a:cubicBezTo>
                    <a:cubicBezTo>
                      <a:pt x="57843" y="63837"/>
                      <a:pt x="57603" y="64502"/>
                      <a:pt x="57326" y="65147"/>
                    </a:cubicBezTo>
                    <a:cubicBezTo>
                      <a:pt x="57492" y="64741"/>
                      <a:pt x="57566" y="64298"/>
                      <a:pt x="57769" y="63874"/>
                    </a:cubicBezTo>
                    <a:moveTo>
                      <a:pt x="63694" y="52099"/>
                    </a:moveTo>
                    <a:cubicBezTo>
                      <a:pt x="63417" y="52579"/>
                      <a:pt x="63177" y="53096"/>
                      <a:pt x="62900" y="53575"/>
                    </a:cubicBezTo>
                    <a:cubicBezTo>
                      <a:pt x="63177" y="53096"/>
                      <a:pt x="63417" y="52616"/>
                      <a:pt x="63694" y="52099"/>
                    </a:cubicBezTo>
                    <a:moveTo>
                      <a:pt x="70541" y="41912"/>
                    </a:moveTo>
                    <a:cubicBezTo>
                      <a:pt x="70337" y="42151"/>
                      <a:pt x="70190" y="42428"/>
                      <a:pt x="69987" y="42668"/>
                    </a:cubicBezTo>
                    <a:cubicBezTo>
                      <a:pt x="70172" y="42428"/>
                      <a:pt x="70337" y="42151"/>
                      <a:pt x="70541" y="41912"/>
                    </a:cubicBezTo>
                    <a:moveTo>
                      <a:pt x="78569" y="32573"/>
                    </a:moveTo>
                    <a:cubicBezTo>
                      <a:pt x="78458" y="32684"/>
                      <a:pt x="78329" y="32813"/>
                      <a:pt x="78255" y="32886"/>
                    </a:cubicBezTo>
                    <a:cubicBezTo>
                      <a:pt x="78329" y="32794"/>
                      <a:pt x="78458" y="32684"/>
                      <a:pt x="78569" y="32573"/>
                    </a:cubicBezTo>
                    <a:moveTo>
                      <a:pt x="87594" y="24249"/>
                    </a:moveTo>
                    <a:cubicBezTo>
                      <a:pt x="87557" y="24286"/>
                      <a:pt x="87520" y="24323"/>
                      <a:pt x="87483" y="24360"/>
                    </a:cubicBezTo>
                    <a:cubicBezTo>
                      <a:pt x="87520" y="24323"/>
                      <a:pt x="87557" y="24286"/>
                      <a:pt x="87594" y="24249"/>
                    </a:cubicBezTo>
                    <a:moveTo>
                      <a:pt x="177419" y="96652"/>
                    </a:moveTo>
                    <a:cubicBezTo>
                      <a:pt x="178102" y="96375"/>
                      <a:pt x="178563" y="96024"/>
                      <a:pt x="179320" y="95729"/>
                    </a:cubicBezTo>
                    <a:cubicBezTo>
                      <a:pt x="178563" y="96006"/>
                      <a:pt x="178102" y="96375"/>
                      <a:pt x="177419" y="96652"/>
                    </a:cubicBezTo>
                    <a:moveTo>
                      <a:pt x="168339" y="102539"/>
                    </a:moveTo>
                    <a:cubicBezTo>
                      <a:pt x="168893" y="101948"/>
                      <a:pt x="169299" y="101229"/>
                      <a:pt x="169963" y="100675"/>
                    </a:cubicBezTo>
                    <a:cubicBezTo>
                      <a:pt x="169299" y="101229"/>
                      <a:pt x="168911" y="101930"/>
                      <a:pt x="168339" y="102539"/>
                    </a:cubicBezTo>
                    <a:moveTo>
                      <a:pt x="163965" y="111361"/>
                    </a:moveTo>
                    <a:cubicBezTo>
                      <a:pt x="164205" y="110125"/>
                      <a:pt x="164279" y="108778"/>
                      <a:pt x="164721" y="107670"/>
                    </a:cubicBezTo>
                    <a:cubicBezTo>
                      <a:pt x="164297" y="108778"/>
                      <a:pt x="164205" y="110125"/>
                      <a:pt x="163965" y="111361"/>
                    </a:cubicBezTo>
                    <a:moveTo>
                      <a:pt x="164260" y="121309"/>
                    </a:moveTo>
                    <a:cubicBezTo>
                      <a:pt x="164020" y="120035"/>
                      <a:pt x="163540" y="118596"/>
                      <a:pt x="163430" y="117415"/>
                    </a:cubicBezTo>
                    <a:cubicBezTo>
                      <a:pt x="163540" y="118596"/>
                      <a:pt x="164020" y="120035"/>
                      <a:pt x="164260" y="121309"/>
                    </a:cubicBezTo>
                    <a:moveTo>
                      <a:pt x="167748" y="132253"/>
                    </a:moveTo>
                    <a:cubicBezTo>
                      <a:pt x="167434" y="131496"/>
                      <a:pt x="166881" y="130574"/>
                      <a:pt x="166586" y="129836"/>
                    </a:cubicBezTo>
                    <a:cubicBezTo>
                      <a:pt x="166881" y="130574"/>
                      <a:pt x="167434" y="131496"/>
                      <a:pt x="167748" y="132253"/>
                    </a:cubicBezTo>
                    <a:moveTo>
                      <a:pt x="185208" y="429376"/>
                    </a:moveTo>
                    <a:cubicBezTo>
                      <a:pt x="184801" y="429652"/>
                      <a:pt x="184377" y="429856"/>
                      <a:pt x="183934" y="430095"/>
                    </a:cubicBezTo>
                    <a:cubicBezTo>
                      <a:pt x="184377" y="429856"/>
                      <a:pt x="184820" y="429652"/>
                      <a:pt x="185208" y="429376"/>
                    </a:cubicBezTo>
                    <a:moveTo>
                      <a:pt x="173709" y="434562"/>
                    </a:moveTo>
                    <a:cubicBezTo>
                      <a:pt x="173303" y="434728"/>
                      <a:pt x="172879" y="434876"/>
                      <a:pt x="172436" y="435005"/>
                    </a:cubicBezTo>
                    <a:cubicBezTo>
                      <a:pt x="172879" y="434876"/>
                      <a:pt x="173322" y="434709"/>
                      <a:pt x="173709" y="434562"/>
                    </a:cubicBezTo>
                    <a:moveTo>
                      <a:pt x="152430" y="435835"/>
                    </a:moveTo>
                    <a:cubicBezTo>
                      <a:pt x="150806" y="435558"/>
                      <a:pt x="149200" y="435319"/>
                      <a:pt x="147613" y="434876"/>
                    </a:cubicBezTo>
                    <a:cubicBezTo>
                      <a:pt x="149255" y="435319"/>
                      <a:pt x="150843" y="435540"/>
                      <a:pt x="152430" y="435835"/>
                    </a:cubicBezTo>
                    <a:moveTo>
                      <a:pt x="141024" y="432679"/>
                    </a:moveTo>
                    <a:cubicBezTo>
                      <a:pt x="139308" y="432052"/>
                      <a:pt x="137647" y="431295"/>
                      <a:pt x="136004" y="430483"/>
                    </a:cubicBezTo>
                    <a:cubicBezTo>
                      <a:pt x="137684" y="431295"/>
                      <a:pt x="139345" y="432052"/>
                      <a:pt x="141024" y="432679"/>
                    </a:cubicBezTo>
                    <a:moveTo>
                      <a:pt x="129803" y="426995"/>
                    </a:moveTo>
                    <a:cubicBezTo>
                      <a:pt x="128252" y="426035"/>
                      <a:pt x="126813" y="424965"/>
                      <a:pt x="125392" y="423857"/>
                    </a:cubicBezTo>
                    <a:cubicBezTo>
                      <a:pt x="126813" y="424965"/>
                      <a:pt x="128289" y="426035"/>
                      <a:pt x="129803" y="426995"/>
                    </a:cubicBezTo>
                    <a:moveTo>
                      <a:pt x="119430" y="419114"/>
                    </a:moveTo>
                    <a:cubicBezTo>
                      <a:pt x="118083" y="417878"/>
                      <a:pt x="116921" y="416530"/>
                      <a:pt x="115647" y="415220"/>
                    </a:cubicBezTo>
                    <a:cubicBezTo>
                      <a:pt x="116921" y="416530"/>
                      <a:pt x="118102" y="417933"/>
                      <a:pt x="119430" y="419114"/>
                    </a:cubicBezTo>
                    <a:moveTo>
                      <a:pt x="101639" y="348317"/>
                    </a:moveTo>
                    <a:cubicBezTo>
                      <a:pt x="101879" y="347874"/>
                      <a:pt x="101990" y="347450"/>
                      <a:pt x="102229" y="347007"/>
                    </a:cubicBezTo>
                    <a:cubicBezTo>
                      <a:pt x="102008" y="347450"/>
                      <a:pt x="101879" y="347874"/>
                      <a:pt x="101639" y="348317"/>
                    </a:cubicBezTo>
                    <a:moveTo>
                      <a:pt x="186481" y="428379"/>
                    </a:moveTo>
                    <a:cubicBezTo>
                      <a:pt x="184968" y="429376"/>
                      <a:pt x="183417" y="430206"/>
                      <a:pt x="181830" y="431000"/>
                    </a:cubicBezTo>
                    <a:cubicBezTo>
                      <a:pt x="179837" y="432033"/>
                      <a:pt x="177843" y="432901"/>
                      <a:pt x="175869" y="433621"/>
                    </a:cubicBezTo>
                    <a:cubicBezTo>
                      <a:pt x="174282" y="434174"/>
                      <a:pt x="172695" y="434765"/>
                      <a:pt x="171052" y="435171"/>
                    </a:cubicBezTo>
                    <a:cubicBezTo>
                      <a:pt x="169151" y="435651"/>
                      <a:pt x="167195" y="435854"/>
                      <a:pt x="165238" y="436038"/>
                    </a:cubicBezTo>
                    <a:cubicBezTo>
                      <a:pt x="163559" y="436241"/>
                      <a:pt x="161935" y="436555"/>
                      <a:pt x="160218" y="436555"/>
                    </a:cubicBezTo>
                    <a:cubicBezTo>
                      <a:pt x="160181" y="436555"/>
                      <a:pt x="160144" y="436555"/>
                      <a:pt x="160107" y="436555"/>
                    </a:cubicBezTo>
                    <a:cubicBezTo>
                      <a:pt x="158428" y="436555"/>
                      <a:pt x="156767" y="436241"/>
                      <a:pt x="155143" y="436075"/>
                    </a:cubicBezTo>
                    <a:cubicBezTo>
                      <a:pt x="152042" y="435724"/>
                      <a:pt x="148942" y="435208"/>
                      <a:pt x="145878" y="434285"/>
                    </a:cubicBezTo>
                    <a:cubicBezTo>
                      <a:pt x="145011" y="434008"/>
                      <a:pt x="144161" y="433731"/>
                      <a:pt x="143294" y="433418"/>
                    </a:cubicBezTo>
                    <a:cubicBezTo>
                      <a:pt x="140064" y="432310"/>
                      <a:pt x="136890" y="430907"/>
                      <a:pt x="133752" y="429209"/>
                    </a:cubicBezTo>
                    <a:cubicBezTo>
                      <a:pt x="133033" y="428804"/>
                      <a:pt x="132368" y="428453"/>
                      <a:pt x="131686" y="428065"/>
                    </a:cubicBezTo>
                    <a:cubicBezTo>
                      <a:pt x="128345" y="426072"/>
                      <a:pt x="125115" y="423765"/>
                      <a:pt x="122014" y="421181"/>
                    </a:cubicBezTo>
                    <a:cubicBezTo>
                      <a:pt x="121608" y="420867"/>
                      <a:pt x="121221" y="420591"/>
                      <a:pt x="120815" y="420222"/>
                    </a:cubicBezTo>
                    <a:cubicBezTo>
                      <a:pt x="117308" y="417158"/>
                      <a:pt x="114005" y="413781"/>
                      <a:pt x="111033" y="410034"/>
                    </a:cubicBezTo>
                    <a:cubicBezTo>
                      <a:pt x="105496" y="403150"/>
                      <a:pt x="101528" y="396432"/>
                      <a:pt x="98944" y="389825"/>
                    </a:cubicBezTo>
                    <a:cubicBezTo>
                      <a:pt x="98668" y="389197"/>
                      <a:pt x="98538" y="388514"/>
                      <a:pt x="98317" y="387868"/>
                    </a:cubicBezTo>
                    <a:cubicBezTo>
                      <a:pt x="97357" y="385118"/>
                      <a:pt x="96527" y="382424"/>
                      <a:pt x="96047" y="379711"/>
                    </a:cubicBezTo>
                    <a:cubicBezTo>
                      <a:pt x="95973" y="379360"/>
                      <a:pt x="96010" y="378991"/>
                      <a:pt x="95973" y="378677"/>
                    </a:cubicBezTo>
                    <a:cubicBezTo>
                      <a:pt x="95530" y="375687"/>
                      <a:pt x="95253" y="372716"/>
                      <a:pt x="95382" y="369763"/>
                    </a:cubicBezTo>
                    <a:cubicBezTo>
                      <a:pt x="96102" y="353854"/>
                      <a:pt x="105478" y="338185"/>
                      <a:pt x="123233" y="323106"/>
                    </a:cubicBezTo>
                    <a:lnTo>
                      <a:pt x="160384" y="290365"/>
                    </a:lnTo>
                    <a:lnTo>
                      <a:pt x="232658" y="385783"/>
                    </a:lnTo>
                    <a:lnTo>
                      <a:pt x="196226" y="420702"/>
                    </a:lnTo>
                    <a:cubicBezTo>
                      <a:pt x="195229" y="421624"/>
                      <a:pt x="194233" y="422289"/>
                      <a:pt x="193236" y="423174"/>
                    </a:cubicBezTo>
                    <a:cubicBezTo>
                      <a:pt x="190984" y="425131"/>
                      <a:pt x="188751" y="426958"/>
                      <a:pt x="186481" y="428379"/>
                    </a:cubicBezTo>
                    <a:moveTo>
                      <a:pt x="232197" y="1936"/>
                    </a:moveTo>
                    <a:cubicBezTo>
                      <a:pt x="232676" y="2010"/>
                      <a:pt x="233156" y="2010"/>
                      <a:pt x="233636" y="2047"/>
                    </a:cubicBezTo>
                    <a:cubicBezTo>
                      <a:pt x="233138" y="2010"/>
                      <a:pt x="232676" y="2010"/>
                      <a:pt x="232197" y="1936"/>
                    </a:cubicBezTo>
                    <a:moveTo>
                      <a:pt x="385621" y="363783"/>
                    </a:moveTo>
                    <a:lnTo>
                      <a:pt x="428623" y="287412"/>
                    </a:lnTo>
                    <a:lnTo>
                      <a:pt x="428660" y="287302"/>
                    </a:lnTo>
                    <a:lnTo>
                      <a:pt x="393501" y="245185"/>
                    </a:lnTo>
                    <a:lnTo>
                      <a:pt x="393427" y="245111"/>
                    </a:lnTo>
                    <a:lnTo>
                      <a:pt x="306721" y="326447"/>
                    </a:lnTo>
                    <a:lnTo>
                      <a:pt x="185595" y="161691"/>
                    </a:lnTo>
                    <a:cubicBezTo>
                      <a:pt x="176053" y="148568"/>
                      <a:pt x="169686" y="137698"/>
                      <a:pt x="166308" y="128673"/>
                    </a:cubicBezTo>
                    <a:cubicBezTo>
                      <a:pt x="165902" y="127639"/>
                      <a:pt x="165829" y="126772"/>
                      <a:pt x="165515" y="125738"/>
                    </a:cubicBezTo>
                    <a:cubicBezTo>
                      <a:pt x="164481" y="122509"/>
                      <a:pt x="163688" y="119445"/>
                      <a:pt x="163522" y="116750"/>
                    </a:cubicBezTo>
                    <a:cubicBezTo>
                      <a:pt x="163448" y="115551"/>
                      <a:pt x="163725" y="114609"/>
                      <a:pt x="163799" y="113520"/>
                    </a:cubicBezTo>
                    <a:cubicBezTo>
                      <a:pt x="163965" y="111250"/>
                      <a:pt x="164242" y="109073"/>
                      <a:pt x="165072" y="107227"/>
                    </a:cubicBezTo>
                    <a:cubicBezTo>
                      <a:pt x="165589" y="106083"/>
                      <a:pt x="166456" y="105160"/>
                      <a:pt x="167213" y="104164"/>
                    </a:cubicBezTo>
                    <a:cubicBezTo>
                      <a:pt x="168209" y="102853"/>
                      <a:pt x="169077" y="101451"/>
                      <a:pt x="170553" y="100380"/>
                    </a:cubicBezTo>
                    <a:cubicBezTo>
                      <a:pt x="171347" y="99752"/>
                      <a:pt x="172584" y="99309"/>
                      <a:pt x="173543" y="98756"/>
                    </a:cubicBezTo>
                    <a:cubicBezTo>
                      <a:pt x="175610" y="97612"/>
                      <a:pt x="177604" y="96412"/>
                      <a:pt x="180298" y="95526"/>
                    </a:cubicBezTo>
                    <a:cubicBezTo>
                      <a:pt x="180464" y="95489"/>
                      <a:pt x="180612" y="95489"/>
                      <a:pt x="180778" y="95452"/>
                    </a:cubicBezTo>
                    <a:cubicBezTo>
                      <a:pt x="188382" y="93108"/>
                      <a:pt x="198477" y="91945"/>
                      <a:pt x="211323" y="91945"/>
                    </a:cubicBezTo>
                    <a:lnTo>
                      <a:pt x="329016" y="91945"/>
                    </a:lnTo>
                    <a:lnTo>
                      <a:pt x="329016" y="18915"/>
                    </a:lnTo>
                    <a:lnTo>
                      <a:pt x="328906" y="18915"/>
                    </a:lnTo>
                    <a:cubicBezTo>
                      <a:pt x="278705" y="7104"/>
                      <a:pt x="216176" y="-7661"/>
                      <a:pt x="130301" y="4630"/>
                    </a:cubicBezTo>
                    <a:cubicBezTo>
                      <a:pt x="116053" y="6587"/>
                      <a:pt x="102138" y="12991"/>
                      <a:pt x="89975" y="22293"/>
                    </a:cubicBezTo>
                    <a:cubicBezTo>
                      <a:pt x="89809" y="22367"/>
                      <a:pt x="89698" y="22496"/>
                      <a:pt x="89532" y="22569"/>
                    </a:cubicBezTo>
                    <a:cubicBezTo>
                      <a:pt x="86745" y="24711"/>
                      <a:pt x="84124" y="27018"/>
                      <a:pt x="81577" y="29454"/>
                    </a:cubicBezTo>
                    <a:cubicBezTo>
                      <a:pt x="81227" y="29860"/>
                      <a:pt x="80784" y="30173"/>
                      <a:pt x="80433" y="30561"/>
                    </a:cubicBezTo>
                    <a:cubicBezTo>
                      <a:pt x="78052" y="32868"/>
                      <a:pt x="75819" y="35378"/>
                      <a:pt x="73623" y="37925"/>
                    </a:cubicBezTo>
                    <a:cubicBezTo>
                      <a:pt x="73180" y="38516"/>
                      <a:pt x="72663" y="39032"/>
                      <a:pt x="72239" y="39605"/>
                    </a:cubicBezTo>
                    <a:cubicBezTo>
                      <a:pt x="70135" y="42188"/>
                      <a:pt x="68252" y="44901"/>
                      <a:pt x="66425" y="47688"/>
                    </a:cubicBezTo>
                    <a:cubicBezTo>
                      <a:pt x="65982" y="48316"/>
                      <a:pt x="65558" y="48925"/>
                      <a:pt x="65115" y="49589"/>
                    </a:cubicBezTo>
                    <a:cubicBezTo>
                      <a:pt x="63325" y="52450"/>
                      <a:pt x="61737" y="55403"/>
                      <a:pt x="60261" y="58411"/>
                    </a:cubicBezTo>
                    <a:cubicBezTo>
                      <a:pt x="59947" y="59094"/>
                      <a:pt x="59578" y="59721"/>
                      <a:pt x="59264" y="60404"/>
                    </a:cubicBezTo>
                    <a:cubicBezTo>
                      <a:pt x="58711" y="61549"/>
                      <a:pt x="58064" y="62638"/>
                      <a:pt x="57548" y="63782"/>
                    </a:cubicBezTo>
                    <a:cubicBezTo>
                      <a:pt x="56754" y="65738"/>
                      <a:pt x="56237" y="67713"/>
                      <a:pt x="55555" y="69669"/>
                    </a:cubicBezTo>
                    <a:cubicBezTo>
                      <a:pt x="55241" y="70537"/>
                      <a:pt x="54927" y="71386"/>
                      <a:pt x="54632" y="72290"/>
                    </a:cubicBezTo>
                    <a:cubicBezTo>
                      <a:pt x="53598" y="75594"/>
                      <a:pt x="52768" y="78934"/>
                      <a:pt x="52085" y="82275"/>
                    </a:cubicBezTo>
                    <a:cubicBezTo>
                      <a:pt x="51974" y="82995"/>
                      <a:pt x="51808" y="83714"/>
                      <a:pt x="51642" y="84415"/>
                    </a:cubicBezTo>
                    <a:cubicBezTo>
                      <a:pt x="51051" y="88033"/>
                      <a:pt x="50645" y="91650"/>
                      <a:pt x="50442" y="95268"/>
                    </a:cubicBezTo>
                    <a:cubicBezTo>
                      <a:pt x="50405" y="95895"/>
                      <a:pt x="50368" y="96541"/>
                      <a:pt x="50332" y="97169"/>
                    </a:cubicBezTo>
                    <a:cubicBezTo>
                      <a:pt x="50221" y="100952"/>
                      <a:pt x="50295" y="104680"/>
                      <a:pt x="50645" y="108463"/>
                    </a:cubicBezTo>
                    <a:cubicBezTo>
                      <a:pt x="50682" y="109147"/>
                      <a:pt x="50756" y="109848"/>
                      <a:pt x="50811" y="110568"/>
                    </a:cubicBezTo>
                    <a:cubicBezTo>
                      <a:pt x="51254" y="114351"/>
                      <a:pt x="51882" y="118116"/>
                      <a:pt x="52768" y="121899"/>
                    </a:cubicBezTo>
                    <a:cubicBezTo>
                      <a:pt x="52971" y="122693"/>
                      <a:pt x="53118" y="123487"/>
                      <a:pt x="53321" y="124280"/>
                    </a:cubicBezTo>
                    <a:cubicBezTo>
                      <a:pt x="54318" y="128175"/>
                      <a:pt x="55591" y="132124"/>
                      <a:pt x="57068" y="135982"/>
                    </a:cubicBezTo>
                    <a:cubicBezTo>
                      <a:pt x="57345" y="136664"/>
                      <a:pt x="57548" y="137329"/>
                      <a:pt x="57825" y="138011"/>
                    </a:cubicBezTo>
                    <a:cubicBezTo>
                      <a:pt x="61682" y="147553"/>
                      <a:pt x="66813" y="156947"/>
                      <a:pt x="73586" y="166046"/>
                    </a:cubicBezTo>
                    <a:lnTo>
                      <a:pt x="110110" y="218793"/>
                    </a:lnTo>
                    <a:lnTo>
                      <a:pt x="60740" y="262239"/>
                    </a:lnTo>
                    <a:cubicBezTo>
                      <a:pt x="29679" y="289203"/>
                      <a:pt x="8953" y="323291"/>
                      <a:pt x="2346" y="358302"/>
                    </a:cubicBezTo>
                    <a:cubicBezTo>
                      <a:pt x="-4741" y="396007"/>
                      <a:pt x="4303" y="433676"/>
                      <a:pt x="28480" y="467247"/>
                    </a:cubicBezTo>
                    <a:cubicBezTo>
                      <a:pt x="34847" y="476549"/>
                      <a:pt x="42321" y="484873"/>
                      <a:pt x="50553" y="492273"/>
                    </a:cubicBezTo>
                    <a:cubicBezTo>
                      <a:pt x="51310" y="492956"/>
                      <a:pt x="52103" y="493547"/>
                      <a:pt x="52860" y="494230"/>
                    </a:cubicBezTo>
                    <a:cubicBezTo>
                      <a:pt x="56090" y="497017"/>
                      <a:pt x="59375" y="499638"/>
                      <a:pt x="62845" y="502110"/>
                    </a:cubicBezTo>
                    <a:cubicBezTo>
                      <a:pt x="63915" y="502867"/>
                      <a:pt x="64985" y="503587"/>
                      <a:pt x="66111" y="504307"/>
                    </a:cubicBezTo>
                    <a:cubicBezTo>
                      <a:pt x="69378" y="506503"/>
                      <a:pt x="72755" y="508607"/>
                      <a:pt x="76207" y="510508"/>
                    </a:cubicBezTo>
                    <a:cubicBezTo>
                      <a:pt x="77369" y="511136"/>
                      <a:pt x="78477" y="511708"/>
                      <a:pt x="79621" y="512298"/>
                    </a:cubicBezTo>
                    <a:cubicBezTo>
                      <a:pt x="83128" y="514125"/>
                      <a:pt x="86708" y="515842"/>
                      <a:pt x="90362" y="517355"/>
                    </a:cubicBezTo>
                    <a:cubicBezTo>
                      <a:pt x="91470" y="517835"/>
                      <a:pt x="92595" y="518223"/>
                      <a:pt x="93703" y="518665"/>
                    </a:cubicBezTo>
                    <a:cubicBezTo>
                      <a:pt x="97394" y="520142"/>
                      <a:pt x="101178" y="521452"/>
                      <a:pt x="105035" y="522597"/>
                    </a:cubicBezTo>
                    <a:cubicBezTo>
                      <a:pt x="106142" y="522910"/>
                      <a:pt x="107268" y="523224"/>
                      <a:pt x="108375" y="523557"/>
                    </a:cubicBezTo>
                    <a:cubicBezTo>
                      <a:pt x="112159" y="524590"/>
                      <a:pt x="116016" y="525513"/>
                      <a:pt x="119947" y="526270"/>
                    </a:cubicBezTo>
                    <a:cubicBezTo>
                      <a:pt x="121184" y="526509"/>
                      <a:pt x="122421" y="526712"/>
                      <a:pt x="123694" y="526897"/>
                    </a:cubicBezTo>
                    <a:cubicBezTo>
                      <a:pt x="125964" y="527303"/>
                      <a:pt x="128142" y="527820"/>
                      <a:pt x="130449" y="528097"/>
                    </a:cubicBezTo>
                    <a:cubicBezTo>
                      <a:pt x="131759" y="528262"/>
                      <a:pt x="133033" y="528207"/>
                      <a:pt x="134343" y="528336"/>
                    </a:cubicBezTo>
                    <a:cubicBezTo>
                      <a:pt x="137517" y="528687"/>
                      <a:pt x="140673" y="528816"/>
                      <a:pt x="143848" y="528927"/>
                    </a:cubicBezTo>
                    <a:cubicBezTo>
                      <a:pt x="146155" y="529038"/>
                      <a:pt x="148462" y="529370"/>
                      <a:pt x="150769" y="529370"/>
                    </a:cubicBezTo>
                    <a:cubicBezTo>
                      <a:pt x="151728" y="529370"/>
                      <a:pt x="152596" y="529167"/>
                      <a:pt x="153519" y="529167"/>
                    </a:cubicBezTo>
                    <a:cubicBezTo>
                      <a:pt x="159757" y="529056"/>
                      <a:pt x="165976" y="528484"/>
                      <a:pt x="172048" y="527691"/>
                    </a:cubicBezTo>
                    <a:cubicBezTo>
                      <a:pt x="174522" y="527377"/>
                      <a:pt x="176976" y="527063"/>
                      <a:pt x="179412" y="526620"/>
                    </a:cubicBezTo>
                    <a:cubicBezTo>
                      <a:pt x="185577" y="525513"/>
                      <a:pt x="191538" y="524036"/>
                      <a:pt x="197315" y="522246"/>
                    </a:cubicBezTo>
                    <a:cubicBezTo>
                      <a:pt x="199788" y="521489"/>
                      <a:pt x="202095" y="520659"/>
                      <a:pt x="204439" y="519828"/>
                    </a:cubicBezTo>
                    <a:cubicBezTo>
                      <a:pt x="210215" y="517724"/>
                      <a:pt x="215734" y="515325"/>
                      <a:pt x="220901" y="512593"/>
                    </a:cubicBezTo>
                    <a:cubicBezTo>
                      <a:pt x="222618" y="511671"/>
                      <a:pt x="224131" y="510637"/>
                      <a:pt x="225755" y="509696"/>
                    </a:cubicBezTo>
                    <a:cubicBezTo>
                      <a:pt x="230720" y="506706"/>
                      <a:pt x="235426" y="503532"/>
                      <a:pt x="239671" y="499951"/>
                    </a:cubicBezTo>
                    <a:cubicBezTo>
                      <a:pt x="240225" y="499508"/>
                      <a:pt x="240945" y="499158"/>
                      <a:pt x="241461" y="498678"/>
                    </a:cubicBezTo>
                    <a:lnTo>
                      <a:pt x="288007" y="457429"/>
                    </a:lnTo>
                    <a:lnTo>
                      <a:pt x="338890" y="525845"/>
                    </a:lnTo>
                    <a:lnTo>
                      <a:pt x="456713" y="525845"/>
                    </a:lnTo>
                    <a:lnTo>
                      <a:pt x="359137" y="395140"/>
                    </a:lnTo>
                    <a:lnTo>
                      <a:pt x="385621" y="36378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60" name="Freeform: Shape 102">
              <a:extLst>
                <a:ext uri="{FF2B5EF4-FFF2-40B4-BE49-F238E27FC236}">
                  <a16:creationId xmlns:a16="http://schemas.microsoft.com/office/drawing/2014/main" id="{CCD1BE55-B1C5-A48C-8D49-5B1BB8CFBF81}"/>
                </a:ext>
              </a:extLst>
            </p:cNvPr>
            <p:cNvSpPr/>
            <p:nvPr/>
          </p:nvSpPr>
          <p:spPr>
            <a:xfrm>
              <a:off x="7760781" y="5067703"/>
              <a:ext cx="388073" cy="522598"/>
            </a:xfrm>
            <a:custGeom>
              <a:avLst/>
              <a:gdLst>
                <a:gd name="connsiteX0" fmla="*/ 0 w 388073"/>
                <a:gd name="connsiteY0" fmla="*/ 0 h 522598"/>
                <a:gd name="connsiteX1" fmla="*/ 0 w 388073"/>
                <a:gd name="connsiteY1" fmla="*/ 92261 h 522598"/>
                <a:gd name="connsiteX2" fmla="*/ 141964 w 388073"/>
                <a:gd name="connsiteY2" fmla="*/ 92261 h 522598"/>
                <a:gd name="connsiteX3" fmla="*/ 141964 w 388073"/>
                <a:gd name="connsiteY3" fmla="*/ 522599 h 522598"/>
                <a:gd name="connsiteX4" fmla="*/ 242530 w 388073"/>
                <a:gd name="connsiteY4" fmla="*/ 522599 h 522598"/>
                <a:gd name="connsiteX5" fmla="*/ 242530 w 388073"/>
                <a:gd name="connsiteY5" fmla="*/ 92261 h 522598"/>
                <a:gd name="connsiteX6" fmla="*/ 388073 w 388073"/>
                <a:gd name="connsiteY6" fmla="*/ 92261 h 522598"/>
                <a:gd name="connsiteX7" fmla="*/ 388073 w 388073"/>
                <a:gd name="connsiteY7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073" h="522598">
                  <a:moveTo>
                    <a:pt x="0" y="0"/>
                  </a:moveTo>
                  <a:lnTo>
                    <a:pt x="0" y="92261"/>
                  </a:lnTo>
                  <a:lnTo>
                    <a:pt x="141964" y="92261"/>
                  </a:lnTo>
                  <a:lnTo>
                    <a:pt x="141964" y="522599"/>
                  </a:lnTo>
                  <a:lnTo>
                    <a:pt x="242530" y="522599"/>
                  </a:lnTo>
                  <a:lnTo>
                    <a:pt x="242530" y="92261"/>
                  </a:lnTo>
                  <a:lnTo>
                    <a:pt x="388073" y="92261"/>
                  </a:lnTo>
                  <a:lnTo>
                    <a:pt x="38807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61" name="Graphic 4">
              <a:extLst>
                <a:ext uri="{FF2B5EF4-FFF2-40B4-BE49-F238E27FC236}">
                  <a16:creationId xmlns:a16="http://schemas.microsoft.com/office/drawing/2014/main" id="{2E600E37-4D5A-C588-3F4F-9CB1242BD2EC}"/>
                </a:ext>
              </a:extLst>
            </p:cNvPr>
            <p:cNvGrpSpPr/>
            <p:nvPr/>
          </p:nvGrpSpPr>
          <p:grpSpPr>
            <a:xfrm>
              <a:off x="8197929" y="5061963"/>
              <a:ext cx="763485" cy="532786"/>
              <a:chOff x="8197929" y="5061963"/>
              <a:chExt cx="763485" cy="532786"/>
            </a:xfrm>
            <a:solidFill>
              <a:srgbClr val="9C9B9B"/>
            </a:solidFill>
          </p:grpSpPr>
          <p:sp>
            <p:nvSpPr>
              <p:cNvPr id="84" name="Freeform: Shape 126">
                <a:extLst>
                  <a:ext uri="{FF2B5EF4-FFF2-40B4-BE49-F238E27FC236}">
                    <a16:creationId xmlns:a16="http://schemas.microsoft.com/office/drawing/2014/main" id="{0BF65871-ECE0-0896-87C1-D0A9D362C90D}"/>
                  </a:ext>
                </a:extLst>
              </p:cNvPr>
              <p:cNvSpPr/>
              <p:nvPr/>
            </p:nvSpPr>
            <p:spPr>
              <a:xfrm>
                <a:off x="8197929" y="5067666"/>
                <a:ext cx="344996" cy="525035"/>
              </a:xfrm>
              <a:custGeom>
                <a:avLst/>
                <a:gdLst>
                  <a:gd name="connsiteX0" fmla="*/ 105254 w 344996"/>
                  <a:gd name="connsiteY0" fmla="*/ 416256 h 525035"/>
                  <a:gd name="connsiteX1" fmla="*/ 104387 w 344996"/>
                  <a:gd name="connsiteY1" fmla="*/ 414816 h 525035"/>
                  <a:gd name="connsiteX2" fmla="*/ 105254 w 344996"/>
                  <a:gd name="connsiteY2" fmla="*/ 416256 h 525035"/>
                  <a:gd name="connsiteX3" fmla="*/ 110218 w 344996"/>
                  <a:gd name="connsiteY3" fmla="*/ 422623 h 525035"/>
                  <a:gd name="connsiteX4" fmla="*/ 108908 w 344996"/>
                  <a:gd name="connsiteY4" fmla="*/ 421553 h 525035"/>
                  <a:gd name="connsiteX5" fmla="*/ 110218 w 344996"/>
                  <a:gd name="connsiteY5" fmla="*/ 422623 h 525035"/>
                  <a:gd name="connsiteX6" fmla="*/ 28126 w 344996"/>
                  <a:gd name="connsiteY6" fmla="*/ 497610 h 525035"/>
                  <a:gd name="connsiteX7" fmla="*/ 28089 w 344996"/>
                  <a:gd name="connsiteY7" fmla="*/ 497573 h 525035"/>
                  <a:gd name="connsiteX8" fmla="*/ 28607 w 344996"/>
                  <a:gd name="connsiteY8" fmla="*/ 498052 h 525035"/>
                  <a:gd name="connsiteX9" fmla="*/ 28126 w 344996"/>
                  <a:gd name="connsiteY9" fmla="*/ 497610 h 525035"/>
                  <a:gd name="connsiteX10" fmla="*/ 15632 w 344996"/>
                  <a:gd name="connsiteY10" fmla="*/ 482125 h 525035"/>
                  <a:gd name="connsiteX11" fmla="*/ 16315 w 344996"/>
                  <a:gd name="connsiteY11" fmla="*/ 483232 h 525035"/>
                  <a:gd name="connsiteX12" fmla="*/ 15632 w 344996"/>
                  <a:gd name="connsiteY12" fmla="*/ 482125 h 525035"/>
                  <a:gd name="connsiteX13" fmla="*/ 1919 w 344996"/>
                  <a:gd name="connsiteY13" fmla="*/ 442759 h 525035"/>
                  <a:gd name="connsiteX14" fmla="*/ 2233 w 344996"/>
                  <a:gd name="connsiteY14" fmla="*/ 444825 h 525035"/>
                  <a:gd name="connsiteX15" fmla="*/ 1919 w 344996"/>
                  <a:gd name="connsiteY15" fmla="*/ 442759 h 525035"/>
                  <a:gd name="connsiteX16" fmla="*/ 2140 w 344996"/>
                  <a:gd name="connsiteY16" fmla="*/ 83532 h 525035"/>
                  <a:gd name="connsiteX17" fmla="*/ 1938 w 344996"/>
                  <a:gd name="connsiteY17" fmla="*/ 84971 h 525035"/>
                  <a:gd name="connsiteX18" fmla="*/ 2140 w 344996"/>
                  <a:gd name="connsiteY18" fmla="*/ 83532 h 525035"/>
                  <a:gd name="connsiteX19" fmla="*/ 28330 w 344996"/>
                  <a:gd name="connsiteY19" fmla="*/ 28828 h 525035"/>
                  <a:gd name="connsiteX20" fmla="*/ 28440 w 344996"/>
                  <a:gd name="connsiteY20" fmla="*/ 28755 h 525035"/>
                  <a:gd name="connsiteX21" fmla="*/ 28200 w 344996"/>
                  <a:gd name="connsiteY21" fmla="*/ 28995 h 525035"/>
                  <a:gd name="connsiteX22" fmla="*/ 28330 w 344996"/>
                  <a:gd name="connsiteY22" fmla="*/ 28828 h 525035"/>
                  <a:gd name="connsiteX23" fmla="*/ 114076 w 344996"/>
                  <a:gd name="connsiteY23" fmla="*/ 37 h 525035"/>
                  <a:gd name="connsiteX24" fmla="*/ 111363 w 344996"/>
                  <a:gd name="connsiteY24" fmla="*/ 0 h 525035"/>
                  <a:gd name="connsiteX25" fmla="*/ 75522 w 344996"/>
                  <a:gd name="connsiteY25" fmla="*/ 4024 h 525035"/>
                  <a:gd name="connsiteX26" fmla="*/ 75245 w 344996"/>
                  <a:gd name="connsiteY26" fmla="*/ 4061 h 525035"/>
                  <a:gd name="connsiteX27" fmla="*/ 65850 w 344996"/>
                  <a:gd name="connsiteY27" fmla="*/ 6681 h 525035"/>
                  <a:gd name="connsiteX28" fmla="*/ 65371 w 344996"/>
                  <a:gd name="connsiteY28" fmla="*/ 6848 h 525035"/>
                  <a:gd name="connsiteX29" fmla="*/ 32593 w 344996"/>
                  <a:gd name="connsiteY29" fmla="*/ 24898 h 525035"/>
                  <a:gd name="connsiteX30" fmla="*/ 29972 w 344996"/>
                  <a:gd name="connsiteY30" fmla="*/ 27131 h 525035"/>
                  <a:gd name="connsiteX31" fmla="*/ 28145 w 344996"/>
                  <a:gd name="connsiteY31" fmla="*/ 28681 h 525035"/>
                  <a:gd name="connsiteX32" fmla="*/ 26521 w 344996"/>
                  <a:gd name="connsiteY32" fmla="*/ 30711 h 525035"/>
                  <a:gd name="connsiteX33" fmla="*/ 16463 w 344996"/>
                  <a:gd name="connsiteY33" fmla="*/ 43280 h 525035"/>
                  <a:gd name="connsiteX34" fmla="*/ 14635 w 344996"/>
                  <a:gd name="connsiteY34" fmla="*/ 46583 h 525035"/>
                  <a:gd name="connsiteX35" fmla="*/ 8434 w 344996"/>
                  <a:gd name="connsiteY35" fmla="*/ 59668 h 525035"/>
                  <a:gd name="connsiteX36" fmla="*/ 6680 w 344996"/>
                  <a:gd name="connsiteY36" fmla="*/ 64116 h 525035"/>
                  <a:gd name="connsiteX37" fmla="*/ 2510 w 344996"/>
                  <a:gd name="connsiteY37" fmla="*/ 81133 h 525035"/>
                  <a:gd name="connsiteX38" fmla="*/ 1476 w 344996"/>
                  <a:gd name="connsiteY38" fmla="*/ 88054 h 525035"/>
                  <a:gd name="connsiteX39" fmla="*/ 277 w 344996"/>
                  <a:gd name="connsiteY39" fmla="*/ 104683 h 525035"/>
                  <a:gd name="connsiteX40" fmla="*/ 0 w 344996"/>
                  <a:gd name="connsiteY40" fmla="*/ 108613 h 525035"/>
                  <a:gd name="connsiteX41" fmla="*/ 0 w 344996"/>
                  <a:gd name="connsiteY41" fmla="*/ 419744 h 525035"/>
                  <a:gd name="connsiteX42" fmla="*/ 314 w 344996"/>
                  <a:gd name="connsiteY42" fmla="*/ 424192 h 525035"/>
                  <a:gd name="connsiteX43" fmla="*/ 1458 w 344996"/>
                  <a:gd name="connsiteY43" fmla="*/ 440138 h 525035"/>
                  <a:gd name="connsiteX44" fmla="*/ 2658 w 344996"/>
                  <a:gd name="connsiteY44" fmla="*/ 447465 h 525035"/>
                  <a:gd name="connsiteX45" fmla="*/ 6238 w 344996"/>
                  <a:gd name="connsiteY45" fmla="*/ 461713 h 525035"/>
                  <a:gd name="connsiteX46" fmla="*/ 7622 w 344996"/>
                  <a:gd name="connsiteY46" fmla="*/ 466161 h 525035"/>
                  <a:gd name="connsiteX47" fmla="*/ 14469 w 344996"/>
                  <a:gd name="connsiteY47" fmla="*/ 480280 h 525035"/>
                  <a:gd name="connsiteX48" fmla="*/ 17293 w 344996"/>
                  <a:gd name="connsiteY48" fmla="*/ 484820 h 525035"/>
                  <a:gd name="connsiteX49" fmla="*/ 26927 w 344996"/>
                  <a:gd name="connsiteY49" fmla="*/ 496557 h 525035"/>
                  <a:gd name="connsiteX50" fmla="*/ 27924 w 344996"/>
                  <a:gd name="connsiteY50" fmla="*/ 497757 h 525035"/>
                  <a:gd name="connsiteX51" fmla="*/ 32944 w 344996"/>
                  <a:gd name="connsiteY51" fmla="*/ 501891 h 525035"/>
                  <a:gd name="connsiteX52" fmla="*/ 34973 w 344996"/>
                  <a:gd name="connsiteY52" fmla="*/ 503571 h 525035"/>
                  <a:gd name="connsiteX53" fmla="*/ 41618 w 344996"/>
                  <a:gd name="connsiteY53" fmla="*/ 508074 h 525035"/>
                  <a:gd name="connsiteX54" fmla="*/ 44275 w 344996"/>
                  <a:gd name="connsiteY54" fmla="*/ 509698 h 525035"/>
                  <a:gd name="connsiteX55" fmla="*/ 50957 w 344996"/>
                  <a:gd name="connsiteY55" fmla="*/ 513168 h 525035"/>
                  <a:gd name="connsiteX56" fmla="*/ 54186 w 344996"/>
                  <a:gd name="connsiteY56" fmla="*/ 514644 h 525035"/>
                  <a:gd name="connsiteX57" fmla="*/ 60942 w 344996"/>
                  <a:gd name="connsiteY57" fmla="*/ 517228 h 525035"/>
                  <a:gd name="connsiteX58" fmla="*/ 64355 w 344996"/>
                  <a:gd name="connsiteY58" fmla="*/ 518391 h 525035"/>
                  <a:gd name="connsiteX59" fmla="*/ 71350 w 344996"/>
                  <a:gd name="connsiteY59" fmla="*/ 520384 h 525035"/>
                  <a:gd name="connsiteX60" fmla="*/ 74414 w 344996"/>
                  <a:gd name="connsiteY60" fmla="*/ 521104 h 525035"/>
                  <a:gd name="connsiteX61" fmla="*/ 82166 w 344996"/>
                  <a:gd name="connsiteY61" fmla="*/ 522654 h 525035"/>
                  <a:gd name="connsiteX62" fmla="*/ 83790 w 344996"/>
                  <a:gd name="connsiteY62" fmla="*/ 522931 h 525035"/>
                  <a:gd name="connsiteX63" fmla="*/ 111437 w 344996"/>
                  <a:gd name="connsiteY63" fmla="*/ 525035 h 525035"/>
                  <a:gd name="connsiteX64" fmla="*/ 121218 w 344996"/>
                  <a:gd name="connsiteY64" fmla="*/ 524832 h 525035"/>
                  <a:gd name="connsiteX65" fmla="*/ 344886 w 344996"/>
                  <a:gd name="connsiteY65" fmla="*/ 512651 h 525035"/>
                  <a:gd name="connsiteX66" fmla="*/ 344996 w 344996"/>
                  <a:gd name="connsiteY66" fmla="*/ 512651 h 525035"/>
                  <a:gd name="connsiteX67" fmla="*/ 344996 w 344996"/>
                  <a:gd name="connsiteY67" fmla="*/ 430356 h 525035"/>
                  <a:gd name="connsiteX68" fmla="*/ 143716 w 344996"/>
                  <a:gd name="connsiteY68" fmla="*/ 430356 h 525035"/>
                  <a:gd name="connsiteX69" fmla="*/ 142516 w 344996"/>
                  <a:gd name="connsiteY69" fmla="*/ 430356 h 525035"/>
                  <a:gd name="connsiteX70" fmla="*/ 114390 w 344996"/>
                  <a:gd name="connsiteY70" fmla="*/ 425742 h 525035"/>
                  <a:gd name="connsiteX71" fmla="*/ 108392 w 344996"/>
                  <a:gd name="connsiteY71" fmla="*/ 420888 h 525035"/>
                  <a:gd name="connsiteX72" fmla="*/ 107911 w 344996"/>
                  <a:gd name="connsiteY72" fmla="*/ 420168 h 525035"/>
                  <a:gd name="connsiteX73" fmla="*/ 104054 w 344996"/>
                  <a:gd name="connsiteY73" fmla="*/ 413930 h 525035"/>
                  <a:gd name="connsiteX74" fmla="*/ 103574 w 344996"/>
                  <a:gd name="connsiteY74" fmla="*/ 412490 h 525035"/>
                  <a:gd name="connsiteX75" fmla="*/ 100511 w 344996"/>
                  <a:gd name="connsiteY75" fmla="*/ 393352 h 525035"/>
                  <a:gd name="connsiteX76" fmla="*/ 100511 w 344996"/>
                  <a:gd name="connsiteY76" fmla="*/ 312127 h 525035"/>
                  <a:gd name="connsiteX77" fmla="*/ 312607 w 344996"/>
                  <a:gd name="connsiteY77" fmla="*/ 305723 h 525035"/>
                  <a:gd name="connsiteX78" fmla="*/ 312718 w 344996"/>
                  <a:gd name="connsiteY78" fmla="*/ 305723 h 525035"/>
                  <a:gd name="connsiteX79" fmla="*/ 312718 w 344996"/>
                  <a:gd name="connsiteY79" fmla="*/ 222671 h 525035"/>
                  <a:gd name="connsiteX80" fmla="*/ 100511 w 344996"/>
                  <a:gd name="connsiteY80" fmla="*/ 215547 h 525035"/>
                  <a:gd name="connsiteX81" fmla="*/ 100511 w 344996"/>
                  <a:gd name="connsiteY81" fmla="*/ 134286 h 525035"/>
                  <a:gd name="connsiteX82" fmla="*/ 137700 w 344996"/>
                  <a:gd name="connsiteY82" fmla="*/ 94476 h 525035"/>
                  <a:gd name="connsiteX83" fmla="*/ 344978 w 344996"/>
                  <a:gd name="connsiteY83" fmla="*/ 94476 h 525035"/>
                  <a:gd name="connsiteX84" fmla="*/ 344978 w 344996"/>
                  <a:gd name="connsiteY84" fmla="*/ 11462 h 525035"/>
                  <a:gd name="connsiteX85" fmla="*/ 344868 w 344996"/>
                  <a:gd name="connsiteY85" fmla="*/ 11425 h 525035"/>
                  <a:gd name="connsiteX86" fmla="*/ 114076 w 344996"/>
                  <a:gd name="connsiteY86" fmla="*/ 37 h 525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996" h="525035">
                    <a:moveTo>
                      <a:pt x="105254" y="416256"/>
                    </a:moveTo>
                    <a:cubicBezTo>
                      <a:pt x="104977" y="415776"/>
                      <a:pt x="104664" y="415388"/>
                      <a:pt x="104387" y="414816"/>
                    </a:cubicBezTo>
                    <a:cubicBezTo>
                      <a:pt x="104608" y="415388"/>
                      <a:pt x="104977" y="415776"/>
                      <a:pt x="105254" y="416256"/>
                    </a:cubicBezTo>
                    <a:moveTo>
                      <a:pt x="110218" y="422623"/>
                    </a:moveTo>
                    <a:cubicBezTo>
                      <a:pt x="109813" y="422217"/>
                      <a:pt x="109296" y="421996"/>
                      <a:pt x="108908" y="421553"/>
                    </a:cubicBezTo>
                    <a:cubicBezTo>
                      <a:pt x="109315" y="421940"/>
                      <a:pt x="109831" y="422235"/>
                      <a:pt x="110218" y="422623"/>
                    </a:cubicBezTo>
                    <a:moveTo>
                      <a:pt x="28126" y="497610"/>
                    </a:moveTo>
                    <a:cubicBezTo>
                      <a:pt x="28089" y="497610"/>
                      <a:pt x="28089" y="497610"/>
                      <a:pt x="28089" y="497573"/>
                    </a:cubicBezTo>
                    <a:cubicBezTo>
                      <a:pt x="28256" y="497739"/>
                      <a:pt x="28440" y="497886"/>
                      <a:pt x="28607" y="498052"/>
                    </a:cubicBezTo>
                    <a:cubicBezTo>
                      <a:pt x="28477" y="497886"/>
                      <a:pt x="28237" y="497757"/>
                      <a:pt x="28126" y="497610"/>
                    </a:cubicBezTo>
                    <a:moveTo>
                      <a:pt x="15632" y="482125"/>
                    </a:moveTo>
                    <a:cubicBezTo>
                      <a:pt x="15872" y="482476"/>
                      <a:pt x="16112" y="482882"/>
                      <a:pt x="16315" y="483232"/>
                    </a:cubicBezTo>
                    <a:cubicBezTo>
                      <a:pt x="16075" y="482882"/>
                      <a:pt x="15872" y="482494"/>
                      <a:pt x="15632" y="482125"/>
                    </a:cubicBezTo>
                    <a:moveTo>
                      <a:pt x="1919" y="442759"/>
                    </a:moveTo>
                    <a:cubicBezTo>
                      <a:pt x="2030" y="443441"/>
                      <a:pt x="2122" y="444106"/>
                      <a:pt x="2233" y="444825"/>
                    </a:cubicBezTo>
                    <a:cubicBezTo>
                      <a:pt x="2140" y="444106"/>
                      <a:pt x="2030" y="443423"/>
                      <a:pt x="1919" y="442759"/>
                    </a:cubicBezTo>
                    <a:moveTo>
                      <a:pt x="2140" y="83532"/>
                    </a:moveTo>
                    <a:cubicBezTo>
                      <a:pt x="2066" y="84012"/>
                      <a:pt x="1974" y="84491"/>
                      <a:pt x="1938" y="84971"/>
                    </a:cubicBezTo>
                    <a:cubicBezTo>
                      <a:pt x="1993" y="84473"/>
                      <a:pt x="2066" y="83993"/>
                      <a:pt x="2140" y="83532"/>
                    </a:cubicBezTo>
                    <a:moveTo>
                      <a:pt x="28330" y="28828"/>
                    </a:moveTo>
                    <a:cubicBezTo>
                      <a:pt x="28366" y="28791"/>
                      <a:pt x="28403" y="28791"/>
                      <a:pt x="28440" y="28755"/>
                    </a:cubicBezTo>
                    <a:cubicBezTo>
                      <a:pt x="28366" y="28828"/>
                      <a:pt x="28274" y="28921"/>
                      <a:pt x="28200" y="28995"/>
                    </a:cubicBezTo>
                    <a:cubicBezTo>
                      <a:pt x="28237" y="28939"/>
                      <a:pt x="28274" y="28865"/>
                      <a:pt x="28330" y="28828"/>
                    </a:cubicBezTo>
                    <a:moveTo>
                      <a:pt x="114076" y="37"/>
                    </a:moveTo>
                    <a:cubicBezTo>
                      <a:pt x="113209" y="0"/>
                      <a:pt x="112286" y="0"/>
                      <a:pt x="111363" y="0"/>
                    </a:cubicBezTo>
                    <a:cubicBezTo>
                      <a:pt x="100511" y="0"/>
                      <a:pt x="88053" y="1071"/>
                      <a:pt x="75522" y="4024"/>
                    </a:cubicBezTo>
                    <a:cubicBezTo>
                      <a:pt x="75411" y="4024"/>
                      <a:pt x="75319" y="4061"/>
                      <a:pt x="75245" y="4061"/>
                    </a:cubicBezTo>
                    <a:cubicBezTo>
                      <a:pt x="72107" y="4817"/>
                      <a:pt x="69006" y="5685"/>
                      <a:pt x="65850" y="6681"/>
                    </a:cubicBezTo>
                    <a:cubicBezTo>
                      <a:pt x="65684" y="6718"/>
                      <a:pt x="65537" y="6792"/>
                      <a:pt x="65371" y="6848"/>
                    </a:cubicBezTo>
                    <a:cubicBezTo>
                      <a:pt x="53762" y="10631"/>
                      <a:pt x="42541" y="16389"/>
                      <a:pt x="32593" y="24898"/>
                    </a:cubicBezTo>
                    <a:cubicBezTo>
                      <a:pt x="31726" y="25617"/>
                      <a:pt x="30803" y="26337"/>
                      <a:pt x="29972" y="27131"/>
                    </a:cubicBezTo>
                    <a:cubicBezTo>
                      <a:pt x="29382" y="27684"/>
                      <a:pt x="28699" y="28127"/>
                      <a:pt x="28145" y="28681"/>
                    </a:cubicBezTo>
                    <a:cubicBezTo>
                      <a:pt x="27517" y="29271"/>
                      <a:pt x="27112" y="30120"/>
                      <a:pt x="26521" y="30711"/>
                    </a:cubicBezTo>
                    <a:cubicBezTo>
                      <a:pt x="22903" y="34531"/>
                      <a:pt x="19490" y="38592"/>
                      <a:pt x="16463" y="43280"/>
                    </a:cubicBezTo>
                    <a:cubicBezTo>
                      <a:pt x="15835" y="44350"/>
                      <a:pt x="15318" y="45513"/>
                      <a:pt x="14635" y="46583"/>
                    </a:cubicBezTo>
                    <a:cubicBezTo>
                      <a:pt x="12328" y="50607"/>
                      <a:pt x="10262" y="54980"/>
                      <a:pt x="8434" y="59668"/>
                    </a:cubicBezTo>
                    <a:cubicBezTo>
                      <a:pt x="7881" y="61182"/>
                      <a:pt x="7198" y="62566"/>
                      <a:pt x="6680" y="64116"/>
                    </a:cubicBezTo>
                    <a:cubicBezTo>
                      <a:pt x="4928" y="69358"/>
                      <a:pt x="3580" y="75098"/>
                      <a:pt x="2510" y="81133"/>
                    </a:cubicBezTo>
                    <a:cubicBezTo>
                      <a:pt x="2103" y="83403"/>
                      <a:pt x="1790" y="85710"/>
                      <a:pt x="1476" y="88054"/>
                    </a:cubicBezTo>
                    <a:cubicBezTo>
                      <a:pt x="849" y="93295"/>
                      <a:pt x="406" y="98832"/>
                      <a:pt x="277" y="104683"/>
                    </a:cubicBezTo>
                    <a:cubicBezTo>
                      <a:pt x="240" y="106067"/>
                      <a:pt x="0" y="107229"/>
                      <a:pt x="0" y="108613"/>
                    </a:cubicBezTo>
                    <a:lnTo>
                      <a:pt x="0" y="419744"/>
                    </a:lnTo>
                    <a:cubicBezTo>
                      <a:pt x="0" y="421331"/>
                      <a:pt x="277" y="422641"/>
                      <a:pt x="314" y="424192"/>
                    </a:cubicBezTo>
                    <a:cubicBezTo>
                      <a:pt x="479" y="429802"/>
                      <a:pt x="830" y="435136"/>
                      <a:pt x="1458" y="440138"/>
                    </a:cubicBezTo>
                    <a:cubicBezTo>
                      <a:pt x="1772" y="442648"/>
                      <a:pt x="2177" y="445066"/>
                      <a:pt x="2658" y="447465"/>
                    </a:cubicBezTo>
                    <a:cubicBezTo>
                      <a:pt x="3617" y="452522"/>
                      <a:pt x="4762" y="457246"/>
                      <a:pt x="6238" y="461713"/>
                    </a:cubicBezTo>
                    <a:cubicBezTo>
                      <a:pt x="6680" y="463189"/>
                      <a:pt x="7106" y="464739"/>
                      <a:pt x="7622" y="466161"/>
                    </a:cubicBezTo>
                    <a:cubicBezTo>
                      <a:pt x="9579" y="471328"/>
                      <a:pt x="11922" y="475942"/>
                      <a:pt x="14469" y="480280"/>
                    </a:cubicBezTo>
                    <a:cubicBezTo>
                      <a:pt x="15392" y="481793"/>
                      <a:pt x="16297" y="483343"/>
                      <a:pt x="17293" y="484820"/>
                    </a:cubicBezTo>
                    <a:cubicBezTo>
                      <a:pt x="20228" y="489120"/>
                      <a:pt x="23420" y="493051"/>
                      <a:pt x="26927" y="496557"/>
                    </a:cubicBezTo>
                    <a:cubicBezTo>
                      <a:pt x="27277" y="496908"/>
                      <a:pt x="27554" y="497388"/>
                      <a:pt x="27924" y="497757"/>
                    </a:cubicBezTo>
                    <a:cubicBezTo>
                      <a:pt x="29511" y="499270"/>
                      <a:pt x="31264" y="500544"/>
                      <a:pt x="32944" y="501891"/>
                    </a:cubicBezTo>
                    <a:cubicBezTo>
                      <a:pt x="33626" y="502445"/>
                      <a:pt x="34254" y="503035"/>
                      <a:pt x="34973" y="503571"/>
                    </a:cubicBezTo>
                    <a:cubicBezTo>
                      <a:pt x="37115" y="505195"/>
                      <a:pt x="39348" y="506671"/>
                      <a:pt x="41618" y="508074"/>
                    </a:cubicBezTo>
                    <a:cubicBezTo>
                      <a:pt x="42486" y="508628"/>
                      <a:pt x="43371" y="509181"/>
                      <a:pt x="44275" y="509698"/>
                    </a:cubicBezTo>
                    <a:cubicBezTo>
                      <a:pt x="46472" y="510935"/>
                      <a:pt x="48687" y="512079"/>
                      <a:pt x="50957" y="513168"/>
                    </a:cubicBezTo>
                    <a:cubicBezTo>
                      <a:pt x="52027" y="513648"/>
                      <a:pt x="53098" y="514164"/>
                      <a:pt x="54186" y="514644"/>
                    </a:cubicBezTo>
                    <a:cubicBezTo>
                      <a:pt x="56420" y="515604"/>
                      <a:pt x="58635" y="516471"/>
                      <a:pt x="60942" y="517228"/>
                    </a:cubicBezTo>
                    <a:cubicBezTo>
                      <a:pt x="62048" y="517671"/>
                      <a:pt x="63212" y="518022"/>
                      <a:pt x="64355" y="518391"/>
                    </a:cubicBezTo>
                    <a:cubicBezTo>
                      <a:pt x="66699" y="519147"/>
                      <a:pt x="69006" y="519831"/>
                      <a:pt x="71350" y="520384"/>
                    </a:cubicBezTo>
                    <a:cubicBezTo>
                      <a:pt x="72384" y="520661"/>
                      <a:pt x="73417" y="520901"/>
                      <a:pt x="74414" y="521104"/>
                    </a:cubicBezTo>
                    <a:cubicBezTo>
                      <a:pt x="76998" y="521695"/>
                      <a:pt x="79581" y="522211"/>
                      <a:pt x="82166" y="522654"/>
                    </a:cubicBezTo>
                    <a:cubicBezTo>
                      <a:pt x="82682" y="522765"/>
                      <a:pt x="83237" y="522820"/>
                      <a:pt x="83790" y="522931"/>
                    </a:cubicBezTo>
                    <a:cubicBezTo>
                      <a:pt x="93294" y="524408"/>
                      <a:pt x="102688" y="525035"/>
                      <a:pt x="111437" y="525035"/>
                    </a:cubicBezTo>
                    <a:cubicBezTo>
                      <a:pt x="114814" y="525035"/>
                      <a:pt x="118081" y="524961"/>
                      <a:pt x="121218" y="524832"/>
                    </a:cubicBezTo>
                    <a:cubicBezTo>
                      <a:pt x="123046" y="524758"/>
                      <a:pt x="304504" y="518317"/>
                      <a:pt x="344886" y="512651"/>
                    </a:cubicBezTo>
                    <a:lnTo>
                      <a:pt x="344996" y="512651"/>
                    </a:lnTo>
                    <a:lnTo>
                      <a:pt x="344996" y="430356"/>
                    </a:lnTo>
                    <a:lnTo>
                      <a:pt x="143716" y="430356"/>
                    </a:lnTo>
                    <a:lnTo>
                      <a:pt x="142516" y="430356"/>
                    </a:lnTo>
                    <a:cubicBezTo>
                      <a:pt x="132532" y="430356"/>
                      <a:pt x="122308" y="430190"/>
                      <a:pt x="114390" y="425742"/>
                    </a:cubicBezTo>
                    <a:cubicBezTo>
                      <a:pt x="112120" y="424469"/>
                      <a:pt x="110090" y="422844"/>
                      <a:pt x="108392" y="420888"/>
                    </a:cubicBezTo>
                    <a:cubicBezTo>
                      <a:pt x="108225" y="420685"/>
                      <a:pt x="108078" y="420371"/>
                      <a:pt x="107911" y="420168"/>
                    </a:cubicBezTo>
                    <a:cubicBezTo>
                      <a:pt x="106398" y="418341"/>
                      <a:pt x="105088" y="416311"/>
                      <a:pt x="104054" y="413930"/>
                    </a:cubicBezTo>
                    <a:cubicBezTo>
                      <a:pt x="103852" y="413524"/>
                      <a:pt x="103778" y="412970"/>
                      <a:pt x="103574" y="412490"/>
                    </a:cubicBezTo>
                    <a:cubicBezTo>
                      <a:pt x="101582" y="407323"/>
                      <a:pt x="100511" y="401066"/>
                      <a:pt x="100511" y="393352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868" y="11425"/>
                    </a:lnTo>
                    <a:cubicBezTo>
                      <a:pt x="299559" y="5075"/>
                      <a:pt x="115959" y="74"/>
                      <a:pt x="114076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form: Shape 127">
                <a:extLst>
                  <a:ext uri="{FF2B5EF4-FFF2-40B4-BE49-F238E27FC236}">
                    <a16:creationId xmlns:a16="http://schemas.microsoft.com/office/drawing/2014/main" id="{F0A21CD3-3F57-5E55-DC71-35D0F55CC038}"/>
                  </a:ext>
                </a:extLst>
              </p:cNvPr>
              <p:cNvSpPr/>
              <p:nvPr/>
            </p:nvSpPr>
            <p:spPr>
              <a:xfrm>
                <a:off x="8599918" y="5061963"/>
                <a:ext cx="361495" cy="532786"/>
              </a:xfrm>
              <a:custGeom>
                <a:avLst/>
                <a:gdLst>
                  <a:gd name="connsiteX0" fmla="*/ 84012 w 361495"/>
                  <a:gd name="connsiteY0" fmla="*/ 506800 h 532786"/>
                  <a:gd name="connsiteX1" fmla="*/ 79194 w 361495"/>
                  <a:gd name="connsiteY1" fmla="*/ 503810 h 532786"/>
                  <a:gd name="connsiteX2" fmla="*/ 84012 w 361495"/>
                  <a:gd name="connsiteY2" fmla="*/ 506800 h 532786"/>
                  <a:gd name="connsiteX3" fmla="*/ 64596 w 361495"/>
                  <a:gd name="connsiteY3" fmla="*/ 491759 h 532786"/>
                  <a:gd name="connsiteX4" fmla="*/ 65702 w 361495"/>
                  <a:gd name="connsiteY4" fmla="*/ 492626 h 532786"/>
                  <a:gd name="connsiteX5" fmla="*/ 64596 w 361495"/>
                  <a:gd name="connsiteY5" fmla="*/ 491759 h 532786"/>
                  <a:gd name="connsiteX6" fmla="*/ 101397 w 361495"/>
                  <a:gd name="connsiteY6" fmla="*/ 516453 h 532786"/>
                  <a:gd name="connsiteX7" fmla="*/ 95583 w 361495"/>
                  <a:gd name="connsiteY7" fmla="*/ 513869 h 532786"/>
                  <a:gd name="connsiteX8" fmla="*/ 101397 w 361495"/>
                  <a:gd name="connsiteY8" fmla="*/ 516453 h 532786"/>
                  <a:gd name="connsiteX9" fmla="*/ 118025 w 361495"/>
                  <a:gd name="connsiteY9" fmla="*/ 523060 h 532786"/>
                  <a:gd name="connsiteX10" fmla="*/ 113855 w 361495"/>
                  <a:gd name="connsiteY10" fmla="*/ 521824 h 532786"/>
                  <a:gd name="connsiteX11" fmla="*/ 118025 w 361495"/>
                  <a:gd name="connsiteY11" fmla="*/ 523060 h 532786"/>
                  <a:gd name="connsiteX12" fmla="*/ 178598 w 361495"/>
                  <a:gd name="connsiteY12" fmla="*/ 0 h 532786"/>
                  <a:gd name="connsiteX13" fmla="*/ 130151 w 361495"/>
                  <a:gd name="connsiteY13" fmla="*/ 4651 h 532786"/>
                  <a:gd name="connsiteX14" fmla="*/ 126922 w 361495"/>
                  <a:gd name="connsiteY14" fmla="*/ 5481 h 532786"/>
                  <a:gd name="connsiteX15" fmla="*/ 109776 w 361495"/>
                  <a:gd name="connsiteY15" fmla="*/ 10132 h 532786"/>
                  <a:gd name="connsiteX16" fmla="*/ 101692 w 361495"/>
                  <a:gd name="connsiteY16" fmla="*/ 13436 h 532786"/>
                  <a:gd name="connsiteX17" fmla="*/ 91264 w 361495"/>
                  <a:gd name="connsiteY17" fmla="*/ 17773 h 532786"/>
                  <a:gd name="connsiteX18" fmla="*/ 82793 w 361495"/>
                  <a:gd name="connsiteY18" fmla="*/ 22738 h 532786"/>
                  <a:gd name="connsiteX19" fmla="*/ 74525 w 361495"/>
                  <a:gd name="connsiteY19" fmla="*/ 27702 h 532786"/>
                  <a:gd name="connsiteX20" fmla="*/ 68157 w 361495"/>
                  <a:gd name="connsiteY20" fmla="*/ 32833 h 532786"/>
                  <a:gd name="connsiteX21" fmla="*/ 59557 w 361495"/>
                  <a:gd name="connsiteY21" fmla="*/ 39920 h 532786"/>
                  <a:gd name="connsiteX22" fmla="*/ 57084 w 361495"/>
                  <a:gd name="connsiteY22" fmla="*/ 42633 h 532786"/>
                  <a:gd name="connsiteX23" fmla="*/ 35730 w 361495"/>
                  <a:gd name="connsiteY23" fmla="*/ 70151 h 532786"/>
                  <a:gd name="connsiteX24" fmla="*/ 19101 w 361495"/>
                  <a:gd name="connsiteY24" fmla="*/ 107820 h 532786"/>
                  <a:gd name="connsiteX25" fmla="*/ 18178 w 361495"/>
                  <a:gd name="connsiteY25" fmla="*/ 110810 h 532786"/>
                  <a:gd name="connsiteX26" fmla="*/ 13011 w 361495"/>
                  <a:gd name="connsiteY26" fmla="*/ 128988 h 532786"/>
                  <a:gd name="connsiteX27" fmla="*/ 11627 w 361495"/>
                  <a:gd name="connsiteY27" fmla="*/ 135466 h 532786"/>
                  <a:gd name="connsiteX28" fmla="*/ 8212 w 361495"/>
                  <a:gd name="connsiteY28" fmla="*/ 152206 h 532786"/>
                  <a:gd name="connsiteX29" fmla="*/ 6939 w 361495"/>
                  <a:gd name="connsiteY29" fmla="*/ 160604 h 532786"/>
                  <a:gd name="connsiteX30" fmla="*/ 4521 w 361495"/>
                  <a:gd name="connsiteY30" fmla="*/ 177823 h 532786"/>
                  <a:gd name="connsiteX31" fmla="*/ 3765 w 361495"/>
                  <a:gd name="connsiteY31" fmla="*/ 185464 h 532786"/>
                  <a:gd name="connsiteX32" fmla="*/ 1938 w 361495"/>
                  <a:gd name="connsiteY32" fmla="*/ 206061 h 532786"/>
                  <a:gd name="connsiteX33" fmla="*/ 1864 w 361495"/>
                  <a:gd name="connsiteY33" fmla="*/ 207408 h 532786"/>
                  <a:gd name="connsiteX34" fmla="*/ 0 w 361495"/>
                  <a:gd name="connsiteY34" fmla="*/ 265599 h 532786"/>
                  <a:gd name="connsiteX35" fmla="*/ 39533 w 361495"/>
                  <a:gd name="connsiteY35" fmla="*/ 460660 h 532786"/>
                  <a:gd name="connsiteX36" fmla="*/ 178598 w 361495"/>
                  <a:gd name="connsiteY36" fmla="*/ 532583 h 532786"/>
                  <a:gd name="connsiteX37" fmla="*/ 198641 w 361495"/>
                  <a:gd name="connsiteY37" fmla="*/ 532786 h 532786"/>
                  <a:gd name="connsiteX38" fmla="*/ 204768 w 361495"/>
                  <a:gd name="connsiteY38" fmla="*/ 532620 h 532786"/>
                  <a:gd name="connsiteX39" fmla="*/ 237786 w 361495"/>
                  <a:gd name="connsiteY39" fmla="*/ 531790 h 532786"/>
                  <a:gd name="connsiteX40" fmla="*/ 252865 w 361495"/>
                  <a:gd name="connsiteY40" fmla="*/ 530959 h 532786"/>
                  <a:gd name="connsiteX41" fmla="*/ 283169 w 361495"/>
                  <a:gd name="connsiteY41" fmla="*/ 528302 h 532786"/>
                  <a:gd name="connsiteX42" fmla="*/ 295701 w 361495"/>
                  <a:gd name="connsiteY42" fmla="*/ 526677 h 532786"/>
                  <a:gd name="connsiteX43" fmla="*/ 323976 w 361495"/>
                  <a:gd name="connsiteY43" fmla="*/ 522063 h 532786"/>
                  <a:gd name="connsiteX44" fmla="*/ 333277 w 361495"/>
                  <a:gd name="connsiteY44" fmla="*/ 519959 h 532786"/>
                  <a:gd name="connsiteX45" fmla="*/ 356698 w 361495"/>
                  <a:gd name="connsiteY45" fmla="*/ 513869 h 532786"/>
                  <a:gd name="connsiteX46" fmla="*/ 361422 w 361495"/>
                  <a:gd name="connsiteY46" fmla="*/ 512632 h 532786"/>
                  <a:gd name="connsiteX47" fmla="*/ 361496 w 361495"/>
                  <a:gd name="connsiteY47" fmla="*/ 512596 h 532786"/>
                  <a:gd name="connsiteX48" fmla="*/ 361496 w 361495"/>
                  <a:gd name="connsiteY48" fmla="*/ 434638 h 532786"/>
                  <a:gd name="connsiteX49" fmla="*/ 361385 w 361495"/>
                  <a:gd name="connsiteY49" fmla="*/ 434638 h 532786"/>
                  <a:gd name="connsiteX50" fmla="*/ 202240 w 361495"/>
                  <a:gd name="connsiteY50" fmla="*/ 440322 h 532786"/>
                  <a:gd name="connsiteX51" fmla="*/ 120535 w 361495"/>
                  <a:gd name="connsiteY51" fmla="*/ 397596 h 532786"/>
                  <a:gd name="connsiteX52" fmla="*/ 100566 w 361495"/>
                  <a:gd name="connsiteY52" fmla="*/ 267039 h 532786"/>
                  <a:gd name="connsiteX53" fmla="*/ 123747 w 361495"/>
                  <a:gd name="connsiteY53" fmla="*/ 120222 h 532786"/>
                  <a:gd name="connsiteX54" fmla="*/ 202222 w 361495"/>
                  <a:gd name="connsiteY54" fmla="*/ 92298 h 532786"/>
                  <a:gd name="connsiteX55" fmla="*/ 359023 w 361495"/>
                  <a:gd name="connsiteY55" fmla="*/ 102043 h 532786"/>
                  <a:gd name="connsiteX56" fmla="*/ 361367 w 361495"/>
                  <a:gd name="connsiteY56" fmla="*/ 102283 h 532786"/>
                  <a:gd name="connsiteX57" fmla="*/ 361478 w 361495"/>
                  <a:gd name="connsiteY57" fmla="*/ 102283 h 532786"/>
                  <a:gd name="connsiteX58" fmla="*/ 361478 w 361495"/>
                  <a:gd name="connsiteY58" fmla="*/ 23568 h 532786"/>
                  <a:gd name="connsiteX59" fmla="*/ 361367 w 361495"/>
                  <a:gd name="connsiteY59" fmla="*/ 23531 h 532786"/>
                  <a:gd name="connsiteX60" fmla="*/ 178598 w 361495"/>
                  <a:gd name="connsiteY60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61495" h="532786">
                    <a:moveTo>
                      <a:pt x="84012" y="506800"/>
                    </a:moveTo>
                    <a:cubicBezTo>
                      <a:pt x="82424" y="505767"/>
                      <a:pt x="80745" y="504900"/>
                      <a:pt x="79194" y="503810"/>
                    </a:cubicBezTo>
                    <a:cubicBezTo>
                      <a:pt x="80745" y="504881"/>
                      <a:pt x="82424" y="505767"/>
                      <a:pt x="84012" y="506800"/>
                    </a:cubicBezTo>
                    <a:moveTo>
                      <a:pt x="64596" y="491759"/>
                    </a:moveTo>
                    <a:cubicBezTo>
                      <a:pt x="64946" y="492072"/>
                      <a:pt x="65352" y="492312"/>
                      <a:pt x="65702" y="492626"/>
                    </a:cubicBezTo>
                    <a:cubicBezTo>
                      <a:pt x="65352" y="492312"/>
                      <a:pt x="64964" y="492072"/>
                      <a:pt x="64596" y="491759"/>
                    </a:cubicBezTo>
                    <a:moveTo>
                      <a:pt x="101397" y="516453"/>
                    </a:moveTo>
                    <a:cubicBezTo>
                      <a:pt x="99495" y="515530"/>
                      <a:pt x="97465" y="514829"/>
                      <a:pt x="95583" y="513869"/>
                    </a:cubicBezTo>
                    <a:cubicBezTo>
                      <a:pt x="97447" y="514829"/>
                      <a:pt x="99477" y="515548"/>
                      <a:pt x="101397" y="516453"/>
                    </a:cubicBezTo>
                    <a:moveTo>
                      <a:pt x="118025" y="523060"/>
                    </a:moveTo>
                    <a:cubicBezTo>
                      <a:pt x="116641" y="522580"/>
                      <a:pt x="115165" y="522303"/>
                      <a:pt x="113855" y="521824"/>
                    </a:cubicBezTo>
                    <a:cubicBezTo>
                      <a:pt x="115165" y="522303"/>
                      <a:pt x="116623" y="522580"/>
                      <a:pt x="118025" y="523060"/>
                    </a:cubicBezTo>
                    <a:moveTo>
                      <a:pt x="178598" y="0"/>
                    </a:moveTo>
                    <a:cubicBezTo>
                      <a:pt x="161009" y="0"/>
                      <a:pt x="144953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3" y="6829"/>
                      <a:pt x="115220" y="8268"/>
                      <a:pt x="109776" y="10132"/>
                    </a:cubicBezTo>
                    <a:cubicBezTo>
                      <a:pt x="106952" y="11092"/>
                      <a:pt x="104405" y="12328"/>
                      <a:pt x="101692" y="13436"/>
                    </a:cubicBezTo>
                    <a:cubicBezTo>
                      <a:pt x="98185" y="14820"/>
                      <a:pt x="94568" y="16149"/>
                      <a:pt x="91264" y="17773"/>
                    </a:cubicBezTo>
                    <a:cubicBezTo>
                      <a:pt x="88274" y="19286"/>
                      <a:pt x="85617" y="21077"/>
                      <a:pt x="82793" y="22738"/>
                    </a:cubicBezTo>
                    <a:cubicBezTo>
                      <a:pt x="80006" y="24362"/>
                      <a:pt x="77146" y="25875"/>
                      <a:pt x="74525" y="27702"/>
                    </a:cubicBezTo>
                    <a:cubicBezTo>
                      <a:pt x="72255" y="29289"/>
                      <a:pt x="70261" y="31116"/>
                      <a:pt x="68157" y="32833"/>
                    </a:cubicBezTo>
                    <a:cubicBezTo>
                      <a:pt x="65260" y="35140"/>
                      <a:pt x="62270" y="37373"/>
                      <a:pt x="59557" y="39920"/>
                    </a:cubicBezTo>
                    <a:cubicBezTo>
                      <a:pt x="58690" y="40751"/>
                      <a:pt x="57933" y="41784"/>
                      <a:pt x="57084" y="42633"/>
                    </a:cubicBezTo>
                    <a:cubicBezTo>
                      <a:pt x="49092" y="50717"/>
                      <a:pt x="41858" y="59742"/>
                      <a:pt x="35730" y="70151"/>
                    </a:cubicBezTo>
                    <a:cubicBezTo>
                      <a:pt x="29252" y="81169"/>
                      <a:pt x="23752" y="93738"/>
                      <a:pt x="19101" y="107820"/>
                    </a:cubicBezTo>
                    <a:cubicBezTo>
                      <a:pt x="18751" y="108779"/>
                      <a:pt x="18511" y="109813"/>
                      <a:pt x="18178" y="110810"/>
                    </a:cubicBezTo>
                    <a:cubicBezTo>
                      <a:pt x="16352" y="116623"/>
                      <a:pt x="14561" y="122621"/>
                      <a:pt x="13011" y="128988"/>
                    </a:cubicBezTo>
                    <a:cubicBezTo>
                      <a:pt x="12532" y="131093"/>
                      <a:pt x="12088" y="133326"/>
                      <a:pt x="11627" y="135466"/>
                    </a:cubicBezTo>
                    <a:cubicBezTo>
                      <a:pt x="10390" y="140911"/>
                      <a:pt x="9209" y="146411"/>
                      <a:pt x="8212" y="152206"/>
                    </a:cubicBezTo>
                    <a:cubicBezTo>
                      <a:pt x="7733" y="154956"/>
                      <a:pt x="7382" y="157817"/>
                      <a:pt x="6939" y="160604"/>
                    </a:cubicBezTo>
                    <a:cubicBezTo>
                      <a:pt x="6072" y="166214"/>
                      <a:pt x="5222" y="171862"/>
                      <a:pt x="4521" y="177823"/>
                    </a:cubicBezTo>
                    <a:cubicBezTo>
                      <a:pt x="4245" y="180296"/>
                      <a:pt x="4005" y="182917"/>
                      <a:pt x="3765" y="185464"/>
                    </a:cubicBezTo>
                    <a:cubicBezTo>
                      <a:pt x="3082" y="192182"/>
                      <a:pt x="2417" y="198900"/>
                      <a:pt x="1938" y="206061"/>
                    </a:cubicBezTo>
                    <a:cubicBezTo>
                      <a:pt x="1901" y="206503"/>
                      <a:pt x="1901" y="206983"/>
                      <a:pt x="1864" y="207408"/>
                    </a:cubicBezTo>
                    <a:cubicBezTo>
                      <a:pt x="664" y="225384"/>
                      <a:pt x="0" y="244634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29" y="508351"/>
                      <a:pt x="114186" y="531900"/>
                      <a:pt x="178598" y="532583"/>
                    </a:cubicBezTo>
                    <a:cubicBezTo>
                      <a:pt x="185408" y="532749"/>
                      <a:pt x="192126" y="532786"/>
                      <a:pt x="198641" y="532786"/>
                    </a:cubicBezTo>
                    <a:cubicBezTo>
                      <a:pt x="200782" y="532786"/>
                      <a:pt x="202664" y="532675"/>
                      <a:pt x="204768" y="532620"/>
                    </a:cubicBezTo>
                    <a:cubicBezTo>
                      <a:pt x="216192" y="532583"/>
                      <a:pt x="227118" y="532214"/>
                      <a:pt x="237786" y="531790"/>
                    </a:cubicBezTo>
                    <a:cubicBezTo>
                      <a:pt x="242880" y="531550"/>
                      <a:pt x="247937" y="531273"/>
                      <a:pt x="252865" y="530959"/>
                    </a:cubicBezTo>
                    <a:cubicBezTo>
                      <a:pt x="263329" y="530277"/>
                      <a:pt x="273462" y="529409"/>
                      <a:pt x="283169" y="528302"/>
                    </a:cubicBezTo>
                    <a:cubicBezTo>
                      <a:pt x="287469" y="527822"/>
                      <a:pt x="291604" y="527268"/>
                      <a:pt x="295701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150" y="521436"/>
                      <a:pt x="330177" y="520624"/>
                      <a:pt x="333277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1" y="513389"/>
                      <a:pt x="359965" y="513112"/>
                      <a:pt x="361422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5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858" y="440322"/>
                      <a:pt x="135891" y="426757"/>
                      <a:pt x="120535" y="397596"/>
                    </a:cubicBezTo>
                    <a:cubicBezTo>
                      <a:pt x="106730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47" y="120222"/>
                    </a:cubicBezTo>
                    <a:cubicBezTo>
                      <a:pt x="139582" y="96875"/>
                      <a:pt x="164516" y="92298"/>
                      <a:pt x="202222" y="92298"/>
                    </a:cubicBezTo>
                    <a:cubicBezTo>
                      <a:pt x="257663" y="92298"/>
                      <a:pt x="324252" y="98389"/>
                      <a:pt x="359023" y="102043"/>
                    </a:cubicBezTo>
                    <a:cubicBezTo>
                      <a:pt x="360703" y="102209"/>
                      <a:pt x="361293" y="102283"/>
                      <a:pt x="361367" y="102283"/>
                    </a:cubicBezTo>
                    <a:lnTo>
                      <a:pt x="361478" y="102283"/>
                    </a:lnTo>
                    <a:lnTo>
                      <a:pt x="361478" y="23568"/>
                    </a:lnTo>
                    <a:lnTo>
                      <a:pt x="361367" y="23531"/>
                    </a:lnTo>
                    <a:cubicBezTo>
                      <a:pt x="303618" y="6792"/>
                      <a:pt x="250631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62" name="Freeform: Shape 104">
              <a:extLst>
                <a:ext uri="{FF2B5EF4-FFF2-40B4-BE49-F238E27FC236}">
                  <a16:creationId xmlns:a16="http://schemas.microsoft.com/office/drawing/2014/main" id="{D189EE4B-252E-C08B-6D48-2A72AE8CFC25}"/>
                </a:ext>
              </a:extLst>
            </p:cNvPr>
            <p:cNvSpPr/>
            <p:nvPr/>
          </p:nvSpPr>
          <p:spPr>
            <a:xfrm>
              <a:off x="9029886" y="5067703"/>
              <a:ext cx="380912" cy="522598"/>
            </a:xfrm>
            <a:custGeom>
              <a:avLst/>
              <a:gdLst>
                <a:gd name="connsiteX0" fmla="*/ 280272 w 380912"/>
                <a:gd name="connsiteY0" fmla="*/ 0 h 522598"/>
                <a:gd name="connsiteX1" fmla="*/ 280272 w 380912"/>
                <a:gd name="connsiteY1" fmla="*/ 224037 h 522598"/>
                <a:gd name="connsiteX2" fmla="*/ 100604 w 380912"/>
                <a:gd name="connsiteY2" fmla="*/ 224037 h 522598"/>
                <a:gd name="connsiteX3" fmla="*/ 100604 w 380912"/>
                <a:gd name="connsiteY3" fmla="*/ 0 h 522598"/>
                <a:gd name="connsiteX4" fmla="*/ 0 w 380912"/>
                <a:gd name="connsiteY4" fmla="*/ 0 h 522598"/>
                <a:gd name="connsiteX5" fmla="*/ 0 w 380912"/>
                <a:gd name="connsiteY5" fmla="*/ 522599 h 522598"/>
                <a:gd name="connsiteX6" fmla="*/ 100604 w 380912"/>
                <a:gd name="connsiteY6" fmla="*/ 522599 h 522598"/>
                <a:gd name="connsiteX7" fmla="*/ 100604 w 380912"/>
                <a:gd name="connsiteY7" fmla="*/ 315597 h 522598"/>
                <a:gd name="connsiteX8" fmla="*/ 280272 w 380912"/>
                <a:gd name="connsiteY8" fmla="*/ 315597 h 522598"/>
                <a:gd name="connsiteX9" fmla="*/ 280272 w 380912"/>
                <a:gd name="connsiteY9" fmla="*/ 522599 h 522598"/>
                <a:gd name="connsiteX10" fmla="*/ 380913 w 380912"/>
                <a:gd name="connsiteY10" fmla="*/ 522599 h 522598"/>
                <a:gd name="connsiteX11" fmla="*/ 380913 w 380912"/>
                <a:gd name="connsiteY11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0912" h="522598">
                  <a:moveTo>
                    <a:pt x="280272" y="0"/>
                  </a:moveTo>
                  <a:lnTo>
                    <a:pt x="280272" y="224037"/>
                  </a:lnTo>
                  <a:lnTo>
                    <a:pt x="100604" y="224037"/>
                  </a:lnTo>
                  <a:lnTo>
                    <a:pt x="100604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0604" y="522599"/>
                  </a:lnTo>
                  <a:lnTo>
                    <a:pt x="100604" y="315597"/>
                  </a:lnTo>
                  <a:lnTo>
                    <a:pt x="280272" y="315597"/>
                  </a:lnTo>
                  <a:lnTo>
                    <a:pt x="280272" y="522599"/>
                  </a:lnTo>
                  <a:lnTo>
                    <a:pt x="380913" y="522599"/>
                  </a:lnTo>
                  <a:lnTo>
                    <a:pt x="38091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form: Shape 105">
              <a:extLst>
                <a:ext uri="{FF2B5EF4-FFF2-40B4-BE49-F238E27FC236}">
                  <a16:creationId xmlns:a16="http://schemas.microsoft.com/office/drawing/2014/main" id="{EC6D3773-A8F9-6014-D590-DE6A0ED8616B}"/>
                </a:ext>
              </a:extLst>
            </p:cNvPr>
            <p:cNvSpPr/>
            <p:nvPr/>
          </p:nvSpPr>
          <p:spPr>
            <a:xfrm>
              <a:off x="9492799" y="5067703"/>
              <a:ext cx="410256" cy="522598"/>
            </a:xfrm>
            <a:custGeom>
              <a:avLst/>
              <a:gdLst>
                <a:gd name="connsiteX0" fmla="*/ 309709 w 410256"/>
                <a:gd name="connsiteY0" fmla="*/ 0 h 522598"/>
                <a:gd name="connsiteX1" fmla="*/ 309709 w 410256"/>
                <a:gd name="connsiteY1" fmla="*/ 337246 h 522598"/>
                <a:gd name="connsiteX2" fmla="*/ 101876 w 410256"/>
                <a:gd name="connsiteY2" fmla="*/ 0 h 522598"/>
                <a:gd name="connsiteX3" fmla="*/ 0 w 410256"/>
                <a:gd name="connsiteY3" fmla="*/ 0 h 522598"/>
                <a:gd name="connsiteX4" fmla="*/ 0 w 410256"/>
                <a:gd name="connsiteY4" fmla="*/ 522599 h 522598"/>
                <a:gd name="connsiteX5" fmla="*/ 101267 w 410256"/>
                <a:gd name="connsiteY5" fmla="*/ 522599 h 522598"/>
                <a:gd name="connsiteX6" fmla="*/ 101267 w 410256"/>
                <a:gd name="connsiteY6" fmla="*/ 188915 h 522598"/>
                <a:gd name="connsiteX7" fmla="*/ 309819 w 410256"/>
                <a:gd name="connsiteY7" fmla="*/ 522599 h 522598"/>
                <a:gd name="connsiteX8" fmla="*/ 410256 w 410256"/>
                <a:gd name="connsiteY8" fmla="*/ 522599 h 522598"/>
                <a:gd name="connsiteX9" fmla="*/ 410256 w 410256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6" h="522598">
                  <a:moveTo>
                    <a:pt x="309709" y="0"/>
                  </a:moveTo>
                  <a:lnTo>
                    <a:pt x="309709" y="337246"/>
                  </a:lnTo>
                  <a:lnTo>
                    <a:pt x="101876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267" y="522599"/>
                  </a:lnTo>
                  <a:lnTo>
                    <a:pt x="101267" y="188915"/>
                  </a:lnTo>
                  <a:lnTo>
                    <a:pt x="309819" y="522599"/>
                  </a:lnTo>
                  <a:lnTo>
                    <a:pt x="410256" y="522599"/>
                  </a:lnTo>
                  <a:lnTo>
                    <a:pt x="41025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64" name="Graphic 4">
              <a:extLst>
                <a:ext uri="{FF2B5EF4-FFF2-40B4-BE49-F238E27FC236}">
                  <a16:creationId xmlns:a16="http://schemas.microsoft.com/office/drawing/2014/main" id="{D4B852AA-16BA-7E90-33DF-48960850B6F6}"/>
                </a:ext>
              </a:extLst>
            </p:cNvPr>
            <p:cNvGrpSpPr/>
            <p:nvPr/>
          </p:nvGrpSpPr>
          <p:grpSpPr>
            <a:xfrm>
              <a:off x="9977950" y="5061963"/>
              <a:ext cx="1719430" cy="532122"/>
              <a:chOff x="9977950" y="5061963"/>
              <a:chExt cx="1719430" cy="532122"/>
            </a:xfrm>
            <a:solidFill>
              <a:srgbClr val="9C9B9B"/>
            </a:solidFill>
          </p:grpSpPr>
          <p:sp>
            <p:nvSpPr>
              <p:cNvPr id="73" name="Freeform: Shape 115">
                <a:extLst>
                  <a:ext uri="{FF2B5EF4-FFF2-40B4-BE49-F238E27FC236}">
                    <a16:creationId xmlns:a16="http://schemas.microsoft.com/office/drawing/2014/main" id="{A2C3EA97-E635-AEEF-483F-E6D1463A0B67}"/>
                  </a:ext>
                </a:extLst>
              </p:cNvPr>
              <p:cNvSpPr/>
              <p:nvPr/>
            </p:nvSpPr>
            <p:spPr>
              <a:xfrm>
                <a:off x="10329333" y="5096826"/>
                <a:ext cx="4448" cy="3746"/>
              </a:xfrm>
              <a:custGeom>
                <a:avLst/>
                <a:gdLst>
                  <a:gd name="connsiteX0" fmla="*/ 0 w 4448"/>
                  <a:gd name="connsiteY0" fmla="*/ 0 h 3746"/>
                  <a:gd name="connsiteX1" fmla="*/ 4448 w 4448"/>
                  <a:gd name="connsiteY1" fmla="*/ 3747 h 3746"/>
                  <a:gd name="connsiteX2" fmla="*/ 0 w 4448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8" h="3746">
                    <a:moveTo>
                      <a:pt x="0" y="0"/>
                    </a:moveTo>
                    <a:cubicBezTo>
                      <a:pt x="1550" y="1200"/>
                      <a:pt x="2990" y="2510"/>
                      <a:pt x="4448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: Shape 116">
                <a:extLst>
                  <a:ext uri="{FF2B5EF4-FFF2-40B4-BE49-F238E27FC236}">
                    <a16:creationId xmlns:a16="http://schemas.microsoft.com/office/drawing/2014/main" id="{CEF36C7D-BDD5-67F4-C148-944C02C87EFD}"/>
                  </a:ext>
                </a:extLst>
              </p:cNvPr>
              <p:cNvSpPr/>
              <p:nvPr/>
            </p:nvSpPr>
            <p:spPr>
              <a:xfrm>
                <a:off x="9977950" y="5064104"/>
                <a:ext cx="421737" cy="529040"/>
              </a:xfrm>
              <a:custGeom>
                <a:avLst/>
                <a:gdLst>
                  <a:gd name="connsiteX0" fmla="*/ 389827 w 421737"/>
                  <a:gd name="connsiteY0" fmla="*/ 450325 h 529040"/>
                  <a:gd name="connsiteX1" fmla="*/ 390030 w 421737"/>
                  <a:gd name="connsiteY1" fmla="*/ 449882 h 529040"/>
                  <a:gd name="connsiteX2" fmla="*/ 389827 w 421737"/>
                  <a:gd name="connsiteY2" fmla="*/ 450325 h 529040"/>
                  <a:gd name="connsiteX3" fmla="*/ 309045 w 421737"/>
                  <a:gd name="connsiteY3" fmla="*/ 11388 h 529040"/>
                  <a:gd name="connsiteX4" fmla="*/ 311555 w 421737"/>
                  <a:gd name="connsiteY4" fmla="*/ 12144 h 529040"/>
                  <a:gd name="connsiteX5" fmla="*/ 309045 w 421737"/>
                  <a:gd name="connsiteY5" fmla="*/ 11388 h 529040"/>
                  <a:gd name="connsiteX6" fmla="*/ 121607 w 421737"/>
                  <a:gd name="connsiteY6" fmla="*/ 521141 h 529040"/>
                  <a:gd name="connsiteX7" fmla="*/ 120407 w 421737"/>
                  <a:gd name="connsiteY7" fmla="*/ 520827 h 529040"/>
                  <a:gd name="connsiteX8" fmla="*/ 121607 w 421737"/>
                  <a:gd name="connsiteY8" fmla="*/ 521141 h 529040"/>
                  <a:gd name="connsiteX9" fmla="*/ 86522 w 421737"/>
                  <a:gd name="connsiteY9" fmla="*/ 508646 h 529040"/>
                  <a:gd name="connsiteX10" fmla="*/ 84971 w 421737"/>
                  <a:gd name="connsiteY10" fmla="*/ 507723 h 529040"/>
                  <a:gd name="connsiteX11" fmla="*/ 86522 w 421737"/>
                  <a:gd name="connsiteY11" fmla="*/ 508646 h 529040"/>
                  <a:gd name="connsiteX12" fmla="*/ 103520 w 421737"/>
                  <a:gd name="connsiteY12" fmla="*/ 515844 h 529040"/>
                  <a:gd name="connsiteX13" fmla="*/ 100142 w 421737"/>
                  <a:gd name="connsiteY13" fmla="*/ 514460 h 529040"/>
                  <a:gd name="connsiteX14" fmla="*/ 103520 w 421737"/>
                  <a:gd name="connsiteY14" fmla="*/ 515844 h 529040"/>
                  <a:gd name="connsiteX15" fmla="*/ 106860 w 421737"/>
                  <a:gd name="connsiteY15" fmla="*/ 13768 h 529040"/>
                  <a:gd name="connsiteX16" fmla="*/ 107063 w 421737"/>
                  <a:gd name="connsiteY16" fmla="*/ 13731 h 529040"/>
                  <a:gd name="connsiteX17" fmla="*/ 106860 w 421737"/>
                  <a:gd name="connsiteY17" fmla="*/ 13768 h 529040"/>
                  <a:gd name="connsiteX18" fmla="*/ 291863 w 421737"/>
                  <a:gd name="connsiteY18" fmla="*/ 412620 h 529040"/>
                  <a:gd name="connsiteX19" fmla="*/ 288873 w 421737"/>
                  <a:gd name="connsiteY19" fmla="*/ 415554 h 529040"/>
                  <a:gd name="connsiteX20" fmla="*/ 284148 w 421737"/>
                  <a:gd name="connsiteY20" fmla="*/ 419652 h 529040"/>
                  <a:gd name="connsiteX21" fmla="*/ 281361 w 421737"/>
                  <a:gd name="connsiteY21" fmla="*/ 421645 h 529040"/>
                  <a:gd name="connsiteX22" fmla="*/ 275916 w 421737"/>
                  <a:gd name="connsiteY22" fmla="*/ 424948 h 529040"/>
                  <a:gd name="connsiteX23" fmla="*/ 271579 w 421737"/>
                  <a:gd name="connsiteY23" fmla="*/ 427144 h 529040"/>
                  <a:gd name="connsiteX24" fmla="*/ 267409 w 421737"/>
                  <a:gd name="connsiteY24" fmla="*/ 428861 h 529040"/>
                  <a:gd name="connsiteX25" fmla="*/ 259325 w 421737"/>
                  <a:gd name="connsiteY25" fmla="*/ 431574 h 529040"/>
                  <a:gd name="connsiteX26" fmla="*/ 257811 w 421737"/>
                  <a:gd name="connsiteY26" fmla="*/ 431980 h 529040"/>
                  <a:gd name="connsiteX27" fmla="*/ 210841 w 421737"/>
                  <a:gd name="connsiteY27" fmla="*/ 436797 h 529040"/>
                  <a:gd name="connsiteX28" fmla="*/ 169241 w 421737"/>
                  <a:gd name="connsiteY28" fmla="*/ 433900 h 529040"/>
                  <a:gd name="connsiteX29" fmla="*/ 168891 w 421737"/>
                  <a:gd name="connsiteY29" fmla="*/ 433826 h 529040"/>
                  <a:gd name="connsiteX30" fmla="*/ 158223 w 421737"/>
                  <a:gd name="connsiteY30" fmla="*/ 431315 h 529040"/>
                  <a:gd name="connsiteX31" fmla="*/ 157152 w 421737"/>
                  <a:gd name="connsiteY31" fmla="*/ 431039 h 529040"/>
                  <a:gd name="connsiteX32" fmla="*/ 122197 w 421737"/>
                  <a:gd name="connsiteY32" fmla="*/ 406179 h 529040"/>
                  <a:gd name="connsiteX33" fmla="*/ 100604 w 421737"/>
                  <a:gd name="connsiteY33" fmla="*/ 268516 h 529040"/>
                  <a:gd name="connsiteX34" fmla="*/ 126774 w 421737"/>
                  <a:gd name="connsiteY34" fmla="*/ 118081 h 529040"/>
                  <a:gd name="connsiteX35" fmla="*/ 210859 w 421737"/>
                  <a:gd name="connsiteY35" fmla="*/ 92354 h 529040"/>
                  <a:gd name="connsiteX36" fmla="*/ 295830 w 421737"/>
                  <a:gd name="connsiteY36" fmla="*/ 119447 h 529040"/>
                  <a:gd name="connsiteX37" fmla="*/ 321170 w 421737"/>
                  <a:gd name="connsiteY37" fmla="*/ 268534 h 529040"/>
                  <a:gd name="connsiteX38" fmla="*/ 297695 w 421737"/>
                  <a:gd name="connsiteY38" fmla="*/ 405404 h 529040"/>
                  <a:gd name="connsiteX39" fmla="*/ 294391 w 421737"/>
                  <a:gd name="connsiteY39" fmla="*/ 409611 h 529040"/>
                  <a:gd name="connsiteX40" fmla="*/ 291863 w 421737"/>
                  <a:gd name="connsiteY40" fmla="*/ 412620 h 529040"/>
                  <a:gd name="connsiteX41" fmla="*/ 390620 w 421737"/>
                  <a:gd name="connsiteY41" fmla="*/ 82425 h 529040"/>
                  <a:gd name="connsiteX42" fmla="*/ 388517 w 421737"/>
                  <a:gd name="connsiteY42" fmla="*/ 77847 h 529040"/>
                  <a:gd name="connsiteX43" fmla="*/ 390620 w 421737"/>
                  <a:gd name="connsiteY43" fmla="*/ 82425 h 529040"/>
                  <a:gd name="connsiteX44" fmla="*/ 401122 w 421737"/>
                  <a:gd name="connsiteY44" fmla="*/ 108134 h 529040"/>
                  <a:gd name="connsiteX45" fmla="*/ 398501 w 421737"/>
                  <a:gd name="connsiteY45" fmla="*/ 100142 h 529040"/>
                  <a:gd name="connsiteX46" fmla="*/ 401122 w 421737"/>
                  <a:gd name="connsiteY46" fmla="*/ 108134 h 529040"/>
                  <a:gd name="connsiteX47" fmla="*/ 414816 w 421737"/>
                  <a:gd name="connsiteY47" fmla="*/ 166952 h 529040"/>
                  <a:gd name="connsiteX48" fmla="*/ 413229 w 421737"/>
                  <a:gd name="connsiteY48" fmla="*/ 155695 h 529040"/>
                  <a:gd name="connsiteX49" fmla="*/ 414816 w 421737"/>
                  <a:gd name="connsiteY49" fmla="*/ 166952 h 529040"/>
                  <a:gd name="connsiteX50" fmla="*/ 418434 w 421737"/>
                  <a:gd name="connsiteY50" fmla="*/ 197073 h 529040"/>
                  <a:gd name="connsiteX51" fmla="*/ 417879 w 421737"/>
                  <a:gd name="connsiteY51" fmla="*/ 189672 h 529040"/>
                  <a:gd name="connsiteX52" fmla="*/ 418434 w 421737"/>
                  <a:gd name="connsiteY52" fmla="*/ 197073 h 529040"/>
                  <a:gd name="connsiteX53" fmla="*/ 409113 w 421737"/>
                  <a:gd name="connsiteY53" fmla="*/ 136519 h 529040"/>
                  <a:gd name="connsiteX54" fmla="*/ 406733 w 421737"/>
                  <a:gd name="connsiteY54" fmla="*/ 125943 h 529040"/>
                  <a:gd name="connsiteX55" fmla="*/ 409113 w 421737"/>
                  <a:gd name="connsiteY55" fmla="*/ 136519 h 529040"/>
                  <a:gd name="connsiteX56" fmla="*/ 413617 w 421737"/>
                  <a:gd name="connsiteY56" fmla="*/ 375265 h 529040"/>
                  <a:gd name="connsiteX57" fmla="*/ 414373 w 421737"/>
                  <a:gd name="connsiteY57" fmla="*/ 370023 h 529040"/>
                  <a:gd name="connsiteX58" fmla="*/ 413617 w 421737"/>
                  <a:gd name="connsiteY58" fmla="*/ 375265 h 529040"/>
                  <a:gd name="connsiteX59" fmla="*/ 407452 w 421737"/>
                  <a:gd name="connsiteY59" fmla="*/ 403742 h 529040"/>
                  <a:gd name="connsiteX60" fmla="*/ 408651 w 421737"/>
                  <a:gd name="connsiteY60" fmla="*/ 398372 h 529040"/>
                  <a:gd name="connsiteX61" fmla="*/ 407452 w 421737"/>
                  <a:gd name="connsiteY61" fmla="*/ 403742 h 529040"/>
                  <a:gd name="connsiteX62" fmla="*/ 399497 w 421737"/>
                  <a:gd name="connsiteY62" fmla="*/ 428695 h 529040"/>
                  <a:gd name="connsiteX63" fmla="*/ 400642 w 421737"/>
                  <a:gd name="connsiteY63" fmla="*/ 425225 h 529040"/>
                  <a:gd name="connsiteX64" fmla="*/ 399497 w 421737"/>
                  <a:gd name="connsiteY64" fmla="*/ 428695 h 529040"/>
                  <a:gd name="connsiteX65" fmla="*/ 421737 w 421737"/>
                  <a:gd name="connsiteY65" fmla="*/ 268460 h 529040"/>
                  <a:gd name="connsiteX66" fmla="*/ 406142 w 421737"/>
                  <a:gd name="connsiteY66" fmla="*/ 123267 h 529040"/>
                  <a:gd name="connsiteX67" fmla="*/ 406068 w 421737"/>
                  <a:gd name="connsiteY67" fmla="*/ 123101 h 529040"/>
                  <a:gd name="connsiteX68" fmla="*/ 397800 w 421737"/>
                  <a:gd name="connsiteY68" fmla="*/ 97964 h 529040"/>
                  <a:gd name="connsiteX69" fmla="*/ 396970 w 421737"/>
                  <a:gd name="connsiteY69" fmla="*/ 96137 h 529040"/>
                  <a:gd name="connsiteX70" fmla="*/ 387742 w 421737"/>
                  <a:gd name="connsiteY70" fmla="*/ 76168 h 529040"/>
                  <a:gd name="connsiteX71" fmla="*/ 386431 w 421737"/>
                  <a:gd name="connsiteY71" fmla="*/ 74027 h 529040"/>
                  <a:gd name="connsiteX72" fmla="*/ 362844 w 421737"/>
                  <a:gd name="connsiteY72" fmla="*/ 42412 h 529040"/>
                  <a:gd name="connsiteX73" fmla="*/ 355849 w 421737"/>
                  <a:gd name="connsiteY73" fmla="*/ 36487 h 529040"/>
                  <a:gd name="connsiteX74" fmla="*/ 360021 w 421737"/>
                  <a:gd name="connsiteY74" fmla="*/ 40179 h 529040"/>
                  <a:gd name="connsiteX75" fmla="*/ 349722 w 421737"/>
                  <a:gd name="connsiteY75" fmla="*/ 31541 h 529040"/>
                  <a:gd name="connsiteX76" fmla="*/ 351383 w 421737"/>
                  <a:gd name="connsiteY76" fmla="*/ 32685 h 529040"/>
                  <a:gd name="connsiteX77" fmla="*/ 344905 w 421737"/>
                  <a:gd name="connsiteY77" fmla="*/ 28108 h 529040"/>
                  <a:gd name="connsiteX78" fmla="*/ 345828 w 421737"/>
                  <a:gd name="connsiteY78" fmla="*/ 28791 h 529040"/>
                  <a:gd name="connsiteX79" fmla="*/ 334403 w 421737"/>
                  <a:gd name="connsiteY79" fmla="*/ 21870 h 529040"/>
                  <a:gd name="connsiteX80" fmla="*/ 336821 w 421737"/>
                  <a:gd name="connsiteY80" fmla="*/ 23144 h 529040"/>
                  <a:gd name="connsiteX81" fmla="*/ 329826 w 421737"/>
                  <a:gd name="connsiteY81" fmla="*/ 19453 h 529040"/>
                  <a:gd name="connsiteX82" fmla="*/ 330270 w 421737"/>
                  <a:gd name="connsiteY82" fmla="*/ 19693 h 529040"/>
                  <a:gd name="connsiteX83" fmla="*/ 320359 w 421737"/>
                  <a:gd name="connsiteY83" fmla="*/ 15429 h 529040"/>
                  <a:gd name="connsiteX84" fmla="*/ 322831 w 421737"/>
                  <a:gd name="connsiteY84" fmla="*/ 16389 h 529040"/>
                  <a:gd name="connsiteX85" fmla="*/ 296144 w 421737"/>
                  <a:gd name="connsiteY85" fmla="*/ 7475 h 529040"/>
                  <a:gd name="connsiteX86" fmla="*/ 210859 w 421737"/>
                  <a:gd name="connsiteY86" fmla="*/ 0 h 529040"/>
                  <a:gd name="connsiteX87" fmla="*/ 60258 w 421737"/>
                  <a:gd name="connsiteY87" fmla="*/ 42412 h 529040"/>
                  <a:gd name="connsiteX88" fmla="*/ 35565 w 421737"/>
                  <a:gd name="connsiteY88" fmla="*/ 75226 h 529040"/>
                  <a:gd name="connsiteX89" fmla="*/ 35011 w 421737"/>
                  <a:gd name="connsiteY89" fmla="*/ 76057 h 529040"/>
                  <a:gd name="connsiteX90" fmla="*/ 0 w 421737"/>
                  <a:gd name="connsiteY90" fmla="*/ 268460 h 529040"/>
                  <a:gd name="connsiteX91" fmla="*/ 8435 w 421737"/>
                  <a:gd name="connsiteY91" fmla="*/ 380266 h 529040"/>
                  <a:gd name="connsiteX92" fmla="*/ 9265 w 421737"/>
                  <a:gd name="connsiteY92" fmla="*/ 384161 h 529040"/>
                  <a:gd name="connsiteX93" fmla="*/ 14710 w 421737"/>
                  <a:gd name="connsiteY93" fmla="*/ 408541 h 529040"/>
                  <a:gd name="connsiteX94" fmla="*/ 16777 w 421737"/>
                  <a:gd name="connsiteY94" fmla="*/ 415112 h 529040"/>
                  <a:gd name="connsiteX95" fmla="*/ 22738 w 421737"/>
                  <a:gd name="connsiteY95" fmla="*/ 433327 h 529040"/>
                  <a:gd name="connsiteX96" fmla="*/ 25764 w 421737"/>
                  <a:gd name="connsiteY96" fmla="*/ 440174 h 529040"/>
                  <a:gd name="connsiteX97" fmla="*/ 32575 w 421737"/>
                  <a:gd name="connsiteY97" fmla="*/ 454847 h 529040"/>
                  <a:gd name="connsiteX98" fmla="*/ 35639 w 421737"/>
                  <a:gd name="connsiteY98" fmla="*/ 459775 h 529040"/>
                  <a:gd name="connsiteX99" fmla="*/ 57029 w 421737"/>
                  <a:gd name="connsiteY99" fmla="*/ 487902 h 529040"/>
                  <a:gd name="connsiteX100" fmla="*/ 210841 w 421737"/>
                  <a:gd name="connsiteY100" fmla="*/ 529040 h 529040"/>
                  <a:gd name="connsiteX101" fmla="*/ 250503 w 421737"/>
                  <a:gd name="connsiteY101" fmla="*/ 527564 h 529040"/>
                  <a:gd name="connsiteX102" fmla="*/ 261872 w 421737"/>
                  <a:gd name="connsiteY102" fmla="*/ 526604 h 529040"/>
                  <a:gd name="connsiteX103" fmla="*/ 274754 w 421737"/>
                  <a:gd name="connsiteY103" fmla="*/ 525053 h 529040"/>
                  <a:gd name="connsiteX104" fmla="*/ 297067 w 421737"/>
                  <a:gd name="connsiteY104" fmla="*/ 520882 h 529040"/>
                  <a:gd name="connsiteX105" fmla="*/ 301515 w 421737"/>
                  <a:gd name="connsiteY105" fmla="*/ 519646 h 529040"/>
                  <a:gd name="connsiteX106" fmla="*/ 304302 w 421737"/>
                  <a:gd name="connsiteY106" fmla="*/ 518778 h 529040"/>
                  <a:gd name="connsiteX107" fmla="*/ 312016 w 421737"/>
                  <a:gd name="connsiteY107" fmla="*/ 516435 h 529040"/>
                  <a:gd name="connsiteX108" fmla="*/ 318937 w 421737"/>
                  <a:gd name="connsiteY108" fmla="*/ 514054 h 529040"/>
                  <a:gd name="connsiteX109" fmla="*/ 325545 w 421737"/>
                  <a:gd name="connsiteY109" fmla="*/ 511507 h 529040"/>
                  <a:gd name="connsiteX110" fmla="*/ 322038 w 421737"/>
                  <a:gd name="connsiteY110" fmla="*/ 512706 h 529040"/>
                  <a:gd name="connsiteX111" fmla="*/ 349039 w 421737"/>
                  <a:gd name="connsiteY111" fmla="*/ 498145 h 529040"/>
                  <a:gd name="connsiteX112" fmla="*/ 347526 w 421737"/>
                  <a:gd name="connsiteY112" fmla="*/ 499381 h 529040"/>
                  <a:gd name="connsiteX113" fmla="*/ 349519 w 421737"/>
                  <a:gd name="connsiteY113" fmla="*/ 497831 h 529040"/>
                  <a:gd name="connsiteX114" fmla="*/ 351383 w 421737"/>
                  <a:gd name="connsiteY114" fmla="*/ 496391 h 529040"/>
                  <a:gd name="connsiteX115" fmla="*/ 361238 w 421737"/>
                  <a:gd name="connsiteY115" fmla="*/ 488086 h 529040"/>
                  <a:gd name="connsiteX116" fmla="*/ 358526 w 421737"/>
                  <a:gd name="connsiteY116" fmla="*/ 490320 h 529040"/>
                  <a:gd name="connsiteX117" fmla="*/ 362272 w 421737"/>
                  <a:gd name="connsiteY117" fmla="*/ 487145 h 529040"/>
                  <a:gd name="connsiteX118" fmla="*/ 361238 w 421737"/>
                  <a:gd name="connsiteY118" fmla="*/ 488104 h 529040"/>
                  <a:gd name="connsiteX119" fmla="*/ 364709 w 421737"/>
                  <a:gd name="connsiteY119" fmla="*/ 485244 h 529040"/>
                  <a:gd name="connsiteX120" fmla="*/ 398557 w 421737"/>
                  <a:gd name="connsiteY120" fmla="*/ 431352 h 529040"/>
                  <a:gd name="connsiteX121" fmla="*/ 398722 w 421737"/>
                  <a:gd name="connsiteY121" fmla="*/ 431039 h 529040"/>
                  <a:gd name="connsiteX122" fmla="*/ 421737 w 421737"/>
                  <a:gd name="connsiteY122" fmla="*/ 268460 h 5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421737" h="529040">
                    <a:moveTo>
                      <a:pt x="389827" y="450325"/>
                    </a:moveTo>
                    <a:cubicBezTo>
                      <a:pt x="389864" y="450159"/>
                      <a:pt x="389938" y="450012"/>
                      <a:pt x="390030" y="449882"/>
                    </a:cubicBezTo>
                    <a:cubicBezTo>
                      <a:pt x="389956" y="450012"/>
                      <a:pt x="389864" y="450178"/>
                      <a:pt x="389827" y="450325"/>
                    </a:cubicBezTo>
                    <a:moveTo>
                      <a:pt x="309045" y="11388"/>
                    </a:moveTo>
                    <a:cubicBezTo>
                      <a:pt x="309839" y="11627"/>
                      <a:pt x="310762" y="11867"/>
                      <a:pt x="311555" y="12144"/>
                    </a:cubicBezTo>
                    <a:cubicBezTo>
                      <a:pt x="310706" y="11867"/>
                      <a:pt x="309839" y="11664"/>
                      <a:pt x="309045" y="11388"/>
                    </a:cubicBezTo>
                    <a:moveTo>
                      <a:pt x="121607" y="521141"/>
                    </a:moveTo>
                    <a:cubicBezTo>
                      <a:pt x="121200" y="521067"/>
                      <a:pt x="120850" y="520901"/>
                      <a:pt x="120407" y="520827"/>
                    </a:cubicBezTo>
                    <a:cubicBezTo>
                      <a:pt x="120813" y="520901"/>
                      <a:pt x="121219" y="521049"/>
                      <a:pt x="121607" y="521141"/>
                    </a:cubicBezTo>
                    <a:moveTo>
                      <a:pt x="86522" y="508646"/>
                    </a:moveTo>
                    <a:cubicBezTo>
                      <a:pt x="86005" y="508369"/>
                      <a:pt x="85525" y="508019"/>
                      <a:pt x="84971" y="507723"/>
                    </a:cubicBezTo>
                    <a:cubicBezTo>
                      <a:pt x="85525" y="508000"/>
                      <a:pt x="86005" y="508369"/>
                      <a:pt x="86522" y="508646"/>
                    </a:cubicBezTo>
                    <a:moveTo>
                      <a:pt x="103520" y="515844"/>
                    </a:moveTo>
                    <a:cubicBezTo>
                      <a:pt x="102376" y="515438"/>
                      <a:pt x="101287" y="514884"/>
                      <a:pt x="100142" y="514460"/>
                    </a:cubicBezTo>
                    <a:cubicBezTo>
                      <a:pt x="101287" y="514884"/>
                      <a:pt x="102357" y="515438"/>
                      <a:pt x="103520" y="515844"/>
                    </a:cubicBezTo>
                    <a:moveTo>
                      <a:pt x="106860" y="13768"/>
                    </a:moveTo>
                    <a:cubicBezTo>
                      <a:pt x="106934" y="13768"/>
                      <a:pt x="106971" y="13731"/>
                      <a:pt x="107063" y="13731"/>
                    </a:cubicBezTo>
                    <a:cubicBezTo>
                      <a:pt x="106971" y="13731"/>
                      <a:pt x="106934" y="13768"/>
                      <a:pt x="106860" y="13768"/>
                    </a:cubicBezTo>
                    <a:moveTo>
                      <a:pt x="291863" y="412620"/>
                    </a:moveTo>
                    <a:cubicBezTo>
                      <a:pt x="290903" y="413653"/>
                      <a:pt x="289869" y="414576"/>
                      <a:pt x="288873" y="415554"/>
                    </a:cubicBezTo>
                    <a:cubicBezTo>
                      <a:pt x="287323" y="416994"/>
                      <a:pt x="285773" y="418378"/>
                      <a:pt x="284148" y="419652"/>
                    </a:cubicBezTo>
                    <a:cubicBezTo>
                      <a:pt x="283281" y="420334"/>
                      <a:pt x="282321" y="420999"/>
                      <a:pt x="281361" y="421645"/>
                    </a:cubicBezTo>
                    <a:cubicBezTo>
                      <a:pt x="279608" y="422844"/>
                      <a:pt x="277781" y="423915"/>
                      <a:pt x="275916" y="424948"/>
                    </a:cubicBezTo>
                    <a:cubicBezTo>
                      <a:pt x="274532" y="425705"/>
                      <a:pt x="273130" y="426425"/>
                      <a:pt x="271579" y="427144"/>
                    </a:cubicBezTo>
                    <a:cubicBezTo>
                      <a:pt x="270232" y="427735"/>
                      <a:pt x="268830" y="428289"/>
                      <a:pt x="267409" y="428861"/>
                    </a:cubicBezTo>
                    <a:cubicBezTo>
                      <a:pt x="264862" y="429821"/>
                      <a:pt x="262278" y="430762"/>
                      <a:pt x="259325" y="431574"/>
                    </a:cubicBezTo>
                    <a:cubicBezTo>
                      <a:pt x="258845" y="431685"/>
                      <a:pt x="258328" y="431851"/>
                      <a:pt x="257811" y="431980"/>
                    </a:cubicBezTo>
                    <a:cubicBezTo>
                      <a:pt x="245834" y="435081"/>
                      <a:pt x="230681" y="436797"/>
                      <a:pt x="210841" y="436797"/>
                    </a:cubicBezTo>
                    <a:cubicBezTo>
                      <a:pt x="195246" y="436797"/>
                      <a:pt x="181404" y="436077"/>
                      <a:pt x="169241" y="433900"/>
                    </a:cubicBezTo>
                    <a:cubicBezTo>
                      <a:pt x="169131" y="433863"/>
                      <a:pt x="169002" y="433863"/>
                      <a:pt x="168891" y="433826"/>
                    </a:cubicBezTo>
                    <a:cubicBezTo>
                      <a:pt x="165144" y="433143"/>
                      <a:pt x="161656" y="432275"/>
                      <a:pt x="158223" y="431315"/>
                    </a:cubicBezTo>
                    <a:cubicBezTo>
                      <a:pt x="157909" y="431205"/>
                      <a:pt x="157467" y="431113"/>
                      <a:pt x="157152" y="431039"/>
                    </a:cubicBezTo>
                    <a:cubicBezTo>
                      <a:pt x="142443" y="426536"/>
                      <a:pt x="130780" y="418913"/>
                      <a:pt x="122197" y="406179"/>
                    </a:cubicBezTo>
                    <a:cubicBezTo>
                      <a:pt x="106676" y="383183"/>
                      <a:pt x="100604" y="344609"/>
                      <a:pt x="100604" y="268516"/>
                    </a:cubicBezTo>
                    <a:cubicBezTo>
                      <a:pt x="100604" y="186848"/>
                      <a:pt x="108448" y="141908"/>
                      <a:pt x="126774" y="118081"/>
                    </a:cubicBezTo>
                    <a:cubicBezTo>
                      <a:pt x="145101" y="94255"/>
                      <a:pt x="174428" y="92354"/>
                      <a:pt x="210859" y="92354"/>
                    </a:cubicBezTo>
                    <a:cubicBezTo>
                      <a:pt x="252902" y="92354"/>
                      <a:pt x="278925" y="96691"/>
                      <a:pt x="295830" y="119447"/>
                    </a:cubicBezTo>
                    <a:cubicBezTo>
                      <a:pt x="313566" y="143311"/>
                      <a:pt x="321170" y="187900"/>
                      <a:pt x="321170" y="268534"/>
                    </a:cubicBezTo>
                    <a:cubicBezTo>
                      <a:pt x="321170" y="340771"/>
                      <a:pt x="314139" y="381706"/>
                      <a:pt x="297695" y="405404"/>
                    </a:cubicBezTo>
                    <a:cubicBezTo>
                      <a:pt x="296661" y="406880"/>
                      <a:pt x="295499" y="408227"/>
                      <a:pt x="294391" y="409611"/>
                    </a:cubicBezTo>
                    <a:cubicBezTo>
                      <a:pt x="293524" y="410589"/>
                      <a:pt x="292730" y="411660"/>
                      <a:pt x="291863" y="412620"/>
                    </a:cubicBezTo>
                    <a:moveTo>
                      <a:pt x="390620" y="82425"/>
                    </a:moveTo>
                    <a:cubicBezTo>
                      <a:pt x="389901" y="80948"/>
                      <a:pt x="389273" y="79287"/>
                      <a:pt x="388517" y="77847"/>
                    </a:cubicBezTo>
                    <a:cubicBezTo>
                      <a:pt x="389273" y="79324"/>
                      <a:pt x="389901" y="80966"/>
                      <a:pt x="390620" y="82425"/>
                    </a:cubicBezTo>
                    <a:moveTo>
                      <a:pt x="401122" y="108134"/>
                    </a:moveTo>
                    <a:cubicBezTo>
                      <a:pt x="400254" y="105513"/>
                      <a:pt x="399442" y="102652"/>
                      <a:pt x="398501" y="100142"/>
                    </a:cubicBezTo>
                    <a:cubicBezTo>
                      <a:pt x="399460" y="102671"/>
                      <a:pt x="400254" y="105495"/>
                      <a:pt x="401122" y="108134"/>
                    </a:cubicBezTo>
                    <a:moveTo>
                      <a:pt x="414816" y="166952"/>
                    </a:moveTo>
                    <a:cubicBezTo>
                      <a:pt x="414299" y="163261"/>
                      <a:pt x="413820" y="159238"/>
                      <a:pt x="413229" y="155695"/>
                    </a:cubicBezTo>
                    <a:cubicBezTo>
                      <a:pt x="413857" y="159275"/>
                      <a:pt x="414281" y="163224"/>
                      <a:pt x="414816" y="166952"/>
                    </a:cubicBezTo>
                    <a:moveTo>
                      <a:pt x="418434" y="197073"/>
                    </a:moveTo>
                    <a:cubicBezTo>
                      <a:pt x="418231" y="194692"/>
                      <a:pt x="418120" y="192016"/>
                      <a:pt x="417879" y="189672"/>
                    </a:cubicBezTo>
                    <a:cubicBezTo>
                      <a:pt x="418101" y="192016"/>
                      <a:pt x="418231" y="194673"/>
                      <a:pt x="418434" y="197073"/>
                    </a:cubicBezTo>
                    <a:moveTo>
                      <a:pt x="409113" y="136519"/>
                    </a:moveTo>
                    <a:cubicBezTo>
                      <a:pt x="408320" y="133012"/>
                      <a:pt x="407600" y="129284"/>
                      <a:pt x="406733" y="125943"/>
                    </a:cubicBezTo>
                    <a:cubicBezTo>
                      <a:pt x="407656" y="129284"/>
                      <a:pt x="408320" y="133031"/>
                      <a:pt x="409113" y="136519"/>
                    </a:cubicBezTo>
                    <a:moveTo>
                      <a:pt x="413617" y="375265"/>
                    </a:moveTo>
                    <a:cubicBezTo>
                      <a:pt x="413931" y="373586"/>
                      <a:pt x="414096" y="371722"/>
                      <a:pt x="414373" y="370023"/>
                    </a:cubicBezTo>
                    <a:cubicBezTo>
                      <a:pt x="414096" y="371722"/>
                      <a:pt x="413931" y="373604"/>
                      <a:pt x="413617" y="375265"/>
                    </a:cubicBezTo>
                    <a:moveTo>
                      <a:pt x="407452" y="403742"/>
                    </a:moveTo>
                    <a:cubicBezTo>
                      <a:pt x="407895" y="402063"/>
                      <a:pt x="408209" y="400088"/>
                      <a:pt x="408651" y="398372"/>
                    </a:cubicBezTo>
                    <a:cubicBezTo>
                      <a:pt x="408209" y="400125"/>
                      <a:pt x="407876" y="402045"/>
                      <a:pt x="407452" y="403742"/>
                    </a:cubicBezTo>
                    <a:moveTo>
                      <a:pt x="399497" y="428695"/>
                    </a:moveTo>
                    <a:cubicBezTo>
                      <a:pt x="399904" y="427624"/>
                      <a:pt x="400217" y="426351"/>
                      <a:pt x="400642" y="425225"/>
                    </a:cubicBezTo>
                    <a:cubicBezTo>
                      <a:pt x="400217" y="426351"/>
                      <a:pt x="399922" y="427569"/>
                      <a:pt x="399497" y="428695"/>
                    </a:cubicBezTo>
                    <a:moveTo>
                      <a:pt x="421737" y="268460"/>
                    </a:moveTo>
                    <a:cubicBezTo>
                      <a:pt x="421737" y="208921"/>
                      <a:pt x="416606" y="161176"/>
                      <a:pt x="406142" y="123267"/>
                    </a:cubicBezTo>
                    <a:cubicBezTo>
                      <a:pt x="406105" y="123230"/>
                      <a:pt x="406105" y="123193"/>
                      <a:pt x="406068" y="123101"/>
                    </a:cubicBezTo>
                    <a:cubicBezTo>
                      <a:pt x="403650" y="114187"/>
                      <a:pt x="400901" y="105790"/>
                      <a:pt x="397800" y="97964"/>
                    </a:cubicBezTo>
                    <a:cubicBezTo>
                      <a:pt x="397560" y="97337"/>
                      <a:pt x="397246" y="96764"/>
                      <a:pt x="396970" y="96137"/>
                    </a:cubicBezTo>
                    <a:cubicBezTo>
                      <a:pt x="394145" y="89105"/>
                      <a:pt x="391118" y="82332"/>
                      <a:pt x="387742" y="76168"/>
                    </a:cubicBezTo>
                    <a:cubicBezTo>
                      <a:pt x="387335" y="75411"/>
                      <a:pt x="386874" y="74784"/>
                      <a:pt x="386431" y="74027"/>
                    </a:cubicBezTo>
                    <a:cubicBezTo>
                      <a:pt x="379546" y="61901"/>
                      <a:pt x="371832" y="51197"/>
                      <a:pt x="362844" y="42412"/>
                    </a:cubicBezTo>
                    <a:cubicBezTo>
                      <a:pt x="360648" y="40271"/>
                      <a:pt x="358193" y="38481"/>
                      <a:pt x="355849" y="36487"/>
                    </a:cubicBezTo>
                    <a:cubicBezTo>
                      <a:pt x="357289" y="37687"/>
                      <a:pt x="358674" y="38905"/>
                      <a:pt x="360021" y="40179"/>
                    </a:cubicBezTo>
                    <a:cubicBezTo>
                      <a:pt x="356680" y="37078"/>
                      <a:pt x="353303" y="34180"/>
                      <a:pt x="349722" y="31541"/>
                    </a:cubicBezTo>
                    <a:cubicBezTo>
                      <a:pt x="350276" y="31947"/>
                      <a:pt x="350867" y="32298"/>
                      <a:pt x="351383" y="32685"/>
                    </a:cubicBezTo>
                    <a:cubicBezTo>
                      <a:pt x="349316" y="31098"/>
                      <a:pt x="347083" y="29622"/>
                      <a:pt x="344905" y="28108"/>
                    </a:cubicBezTo>
                    <a:cubicBezTo>
                      <a:pt x="345219" y="28349"/>
                      <a:pt x="345496" y="28551"/>
                      <a:pt x="345828" y="28791"/>
                    </a:cubicBezTo>
                    <a:cubicBezTo>
                      <a:pt x="342137" y="26244"/>
                      <a:pt x="338316" y="23974"/>
                      <a:pt x="334403" y="21870"/>
                    </a:cubicBezTo>
                    <a:cubicBezTo>
                      <a:pt x="335197" y="22313"/>
                      <a:pt x="336028" y="22701"/>
                      <a:pt x="336821" y="23144"/>
                    </a:cubicBezTo>
                    <a:cubicBezTo>
                      <a:pt x="334551" y="21870"/>
                      <a:pt x="332244" y="20634"/>
                      <a:pt x="329826" y="19453"/>
                    </a:cubicBezTo>
                    <a:cubicBezTo>
                      <a:pt x="329993" y="19527"/>
                      <a:pt x="330141" y="19619"/>
                      <a:pt x="330270" y="19693"/>
                    </a:cubicBezTo>
                    <a:cubicBezTo>
                      <a:pt x="327095" y="18142"/>
                      <a:pt x="323699" y="16795"/>
                      <a:pt x="320359" y="15429"/>
                    </a:cubicBezTo>
                    <a:cubicBezTo>
                      <a:pt x="321152" y="15743"/>
                      <a:pt x="322019" y="16057"/>
                      <a:pt x="322831" y="16389"/>
                    </a:cubicBezTo>
                    <a:cubicBezTo>
                      <a:pt x="314526" y="12882"/>
                      <a:pt x="305815" y="9745"/>
                      <a:pt x="296144" y="7475"/>
                    </a:cubicBezTo>
                    <a:cubicBezTo>
                      <a:pt x="273868" y="2233"/>
                      <a:pt x="248380" y="0"/>
                      <a:pt x="210859" y="0"/>
                    </a:cubicBezTo>
                    <a:cubicBezTo>
                      <a:pt x="146707" y="0"/>
                      <a:pt x="96543" y="7198"/>
                      <a:pt x="60258" y="42412"/>
                    </a:cubicBezTo>
                    <a:cubicBezTo>
                      <a:pt x="50828" y="51529"/>
                      <a:pt x="42725" y="62584"/>
                      <a:pt x="35565" y="75226"/>
                    </a:cubicBezTo>
                    <a:cubicBezTo>
                      <a:pt x="35399" y="75504"/>
                      <a:pt x="35159" y="75743"/>
                      <a:pt x="35011" y="76057"/>
                    </a:cubicBezTo>
                    <a:cubicBezTo>
                      <a:pt x="11350" y="118506"/>
                      <a:pt x="0" y="180942"/>
                      <a:pt x="0" y="268460"/>
                    </a:cubicBezTo>
                    <a:cubicBezTo>
                      <a:pt x="0" y="311979"/>
                      <a:pt x="2824" y="348891"/>
                      <a:pt x="8435" y="380266"/>
                    </a:cubicBezTo>
                    <a:cubicBezTo>
                      <a:pt x="8675" y="381614"/>
                      <a:pt x="9025" y="382814"/>
                      <a:pt x="9265" y="384161"/>
                    </a:cubicBezTo>
                    <a:cubicBezTo>
                      <a:pt x="10889" y="392669"/>
                      <a:pt x="12643" y="400900"/>
                      <a:pt x="14710" y="408541"/>
                    </a:cubicBezTo>
                    <a:cubicBezTo>
                      <a:pt x="15337" y="410848"/>
                      <a:pt x="16094" y="412878"/>
                      <a:pt x="16777" y="415112"/>
                    </a:cubicBezTo>
                    <a:cubicBezTo>
                      <a:pt x="18641" y="421405"/>
                      <a:pt x="20560" y="427643"/>
                      <a:pt x="22738" y="433327"/>
                    </a:cubicBezTo>
                    <a:cubicBezTo>
                      <a:pt x="23698" y="435745"/>
                      <a:pt x="24805" y="437867"/>
                      <a:pt x="25764" y="440174"/>
                    </a:cubicBezTo>
                    <a:cubicBezTo>
                      <a:pt x="27961" y="445231"/>
                      <a:pt x="30102" y="450270"/>
                      <a:pt x="32575" y="454847"/>
                    </a:cubicBezTo>
                    <a:cubicBezTo>
                      <a:pt x="33534" y="456600"/>
                      <a:pt x="34642" y="458077"/>
                      <a:pt x="35639" y="459775"/>
                    </a:cubicBezTo>
                    <a:cubicBezTo>
                      <a:pt x="41969" y="470479"/>
                      <a:pt x="48927" y="480058"/>
                      <a:pt x="57029" y="487902"/>
                    </a:cubicBezTo>
                    <a:cubicBezTo>
                      <a:pt x="92391" y="522156"/>
                      <a:pt x="142111" y="529040"/>
                      <a:pt x="210841" y="529040"/>
                    </a:cubicBezTo>
                    <a:cubicBezTo>
                      <a:pt x="224129" y="529040"/>
                      <a:pt x="237381" y="528523"/>
                      <a:pt x="250503" y="527564"/>
                    </a:cubicBezTo>
                    <a:cubicBezTo>
                      <a:pt x="254360" y="527323"/>
                      <a:pt x="258144" y="526973"/>
                      <a:pt x="261872" y="526604"/>
                    </a:cubicBezTo>
                    <a:cubicBezTo>
                      <a:pt x="266209" y="526161"/>
                      <a:pt x="270509" y="525681"/>
                      <a:pt x="274754" y="525053"/>
                    </a:cubicBezTo>
                    <a:cubicBezTo>
                      <a:pt x="282432" y="523946"/>
                      <a:pt x="289906" y="522635"/>
                      <a:pt x="297067" y="520882"/>
                    </a:cubicBezTo>
                    <a:cubicBezTo>
                      <a:pt x="298544" y="520532"/>
                      <a:pt x="300002" y="520052"/>
                      <a:pt x="301515" y="519646"/>
                    </a:cubicBezTo>
                    <a:cubicBezTo>
                      <a:pt x="302475" y="519369"/>
                      <a:pt x="303343" y="519055"/>
                      <a:pt x="304302" y="518778"/>
                    </a:cubicBezTo>
                    <a:cubicBezTo>
                      <a:pt x="307015" y="518058"/>
                      <a:pt x="309507" y="517265"/>
                      <a:pt x="312016" y="516435"/>
                    </a:cubicBezTo>
                    <a:cubicBezTo>
                      <a:pt x="314323" y="515678"/>
                      <a:pt x="316667" y="514921"/>
                      <a:pt x="318937" y="514054"/>
                    </a:cubicBezTo>
                    <a:cubicBezTo>
                      <a:pt x="321207" y="513223"/>
                      <a:pt x="323441" y="512374"/>
                      <a:pt x="325545" y="511507"/>
                    </a:cubicBezTo>
                    <a:cubicBezTo>
                      <a:pt x="324437" y="511987"/>
                      <a:pt x="323164" y="512227"/>
                      <a:pt x="322038" y="512706"/>
                    </a:cubicBezTo>
                    <a:cubicBezTo>
                      <a:pt x="331617" y="508775"/>
                      <a:pt x="340697" y="504069"/>
                      <a:pt x="349039" y="498145"/>
                    </a:cubicBezTo>
                    <a:cubicBezTo>
                      <a:pt x="348523" y="498495"/>
                      <a:pt x="348042" y="499012"/>
                      <a:pt x="347526" y="499381"/>
                    </a:cubicBezTo>
                    <a:cubicBezTo>
                      <a:pt x="348245" y="498864"/>
                      <a:pt x="348836" y="498348"/>
                      <a:pt x="349519" y="497831"/>
                    </a:cubicBezTo>
                    <a:cubicBezTo>
                      <a:pt x="350147" y="497388"/>
                      <a:pt x="350756" y="496871"/>
                      <a:pt x="351383" y="496391"/>
                    </a:cubicBezTo>
                    <a:cubicBezTo>
                      <a:pt x="354926" y="493678"/>
                      <a:pt x="358230" y="490910"/>
                      <a:pt x="361238" y="488086"/>
                    </a:cubicBezTo>
                    <a:cubicBezTo>
                      <a:pt x="360371" y="488880"/>
                      <a:pt x="359412" y="489563"/>
                      <a:pt x="358526" y="490320"/>
                    </a:cubicBezTo>
                    <a:cubicBezTo>
                      <a:pt x="359762" y="489249"/>
                      <a:pt x="361072" y="488289"/>
                      <a:pt x="362272" y="487145"/>
                    </a:cubicBezTo>
                    <a:cubicBezTo>
                      <a:pt x="361958" y="487459"/>
                      <a:pt x="361589" y="487772"/>
                      <a:pt x="361238" y="488104"/>
                    </a:cubicBezTo>
                    <a:cubicBezTo>
                      <a:pt x="362346" y="487071"/>
                      <a:pt x="363619" y="486314"/>
                      <a:pt x="364709" y="485244"/>
                    </a:cubicBezTo>
                    <a:cubicBezTo>
                      <a:pt x="378680" y="471402"/>
                      <a:pt x="389845" y="453463"/>
                      <a:pt x="398557" y="431352"/>
                    </a:cubicBezTo>
                    <a:cubicBezTo>
                      <a:pt x="398594" y="431242"/>
                      <a:pt x="398667" y="431150"/>
                      <a:pt x="398722" y="431039"/>
                    </a:cubicBezTo>
                    <a:cubicBezTo>
                      <a:pt x="414244" y="391506"/>
                      <a:pt x="421737" y="338316"/>
                      <a:pt x="421737" y="26846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: Shape 117">
                <a:extLst>
                  <a:ext uri="{FF2B5EF4-FFF2-40B4-BE49-F238E27FC236}">
                    <a16:creationId xmlns:a16="http://schemas.microsoft.com/office/drawing/2014/main" id="{A04B54CF-7501-1C3C-A7DF-969BF0375F73}"/>
                  </a:ext>
                </a:extLst>
              </p:cNvPr>
              <p:cNvSpPr/>
              <p:nvPr/>
            </p:nvSpPr>
            <p:spPr>
              <a:xfrm>
                <a:off x="10300744" y="5080511"/>
                <a:ext cx="7031" cy="3100"/>
              </a:xfrm>
              <a:custGeom>
                <a:avLst/>
                <a:gdLst>
                  <a:gd name="connsiteX0" fmla="*/ 0 w 7031"/>
                  <a:gd name="connsiteY0" fmla="*/ 0 h 3100"/>
                  <a:gd name="connsiteX1" fmla="*/ 7032 w 7031"/>
                  <a:gd name="connsiteY1" fmla="*/ 3100 h 3100"/>
                  <a:gd name="connsiteX2" fmla="*/ 0 w 7031"/>
                  <a:gd name="connsiteY2" fmla="*/ 0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31" h="3100">
                    <a:moveTo>
                      <a:pt x="0" y="0"/>
                    </a:moveTo>
                    <a:cubicBezTo>
                      <a:pt x="2381" y="996"/>
                      <a:pt x="4781" y="1993"/>
                      <a:pt x="7032" y="3100"/>
                    </a:cubicBezTo>
                    <a:cubicBezTo>
                      <a:pt x="4818" y="2030"/>
                      <a:pt x="2418" y="978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: Shape 118">
                <a:extLst>
                  <a:ext uri="{FF2B5EF4-FFF2-40B4-BE49-F238E27FC236}">
                    <a16:creationId xmlns:a16="http://schemas.microsoft.com/office/drawing/2014/main" id="{7EC1BD10-361F-19E6-E388-ABD7C32F5F67}"/>
                  </a:ext>
                </a:extLst>
              </p:cNvPr>
              <p:cNvSpPr/>
              <p:nvPr/>
            </p:nvSpPr>
            <p:spPr>
              <a:xfrm>
                <a:off x="10314771" y="5087285"/>
                <a:ext cx="8065" cy="4964"/>
              </a:xfrm>
              <a:custGeom>
                <a:avLst/>
                <a:gdLst>
                  <a:gd name="connsiteX0" fmla="*/ 0 w 8065"/>
                  <a:gd name="connsiteY0" fmla="*/ 0 h 4964"/>
                  <a:gd name="connsiteX1" fmla="*/ 8065 w 8065"/>
                  <a:gd name="connsiteY1" fmla="*/ 4965 h 4964"/>
                  <a:gd name="connsiteX2" fmla="*/ 0 w 8065"/>
                  <a:gd name="connsiteY2" fmla="*/ 0 h 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5" h="4964">
                    <a:moveTo>
                      <a:pt x="0" y="0"/>
                    </a:moveTo>
                    <a:cubicBezTo>
                      <a:pt x="2750" y="1550"/>
                      <a:pt x="5445" y="3230"/>
                      <a:pt x="8065" y="4965"/>
                    </a:cubicBezTo>
                    <a:cubicBezTo>
                      <a:pt x="5482" y="3267"/>
                      <a:pt x="2824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" name="Freeform: Shape 119">
                <a:extLst>
                  <a:ext uri="{FF2B5EF4-FFF2-40B4-BE49-F238E27FC236}">
                    <a16:creationId xmlns:a16="http://schemas.microsoft.com/office/drawing/2014/main" id="{2EB1E6A8-BA9A-8995-8817-09E834AA7954}"/>
                  </a:ext>
                </a:extLst>
              </p:cNvPr>
              <p:cNvSpPr/>
              <p:nvPr/>
            </p:nvSpPr>
            <p:spPr>
              <a:xfrm>
                <a:off x="10473825" y="5067703"/>
                <a:ext cx="324935" cy="522617"/>
              </a:xfrm>
              <a:custGeom>
                <a:avLst/>
                <a:gdLst>
                  <a:gd name="connsiteX0" fmla="*/ 101545 w 324935"/>
                  <a:gd name="connsiteY0" fmla="*/ 405773 h 522617"/>
                  <a:gd name="connsiteX1" fmla="*/ 101582 w 324935"/>
                  <a:gd name="connsiteY1" fmla="*/ 405884 h 522617"/>
                  <a:gd name="connsiteX2" fmla="*/ 101545 w 324935"/>
                  <a:gd name="connsiteY2" fmla="*/ 405773 h 522617"/>
                  <a:gd name="connsiteX3" fmla="*/ 105402 w 324935"/>
                  <a:gd name="connsiteY3" fmla="*/ 416385 h 522617"/>
                  <a:gd name="connsiteX4" fmla="*/ 104405 w 324935"/>
                  <a:gd name="connsiteY4" fmla="*/ 414761 h 522617"/>
                  <a:gd name="connsiteX5" fmla="*/ 105402 w 324935"/>
                  <a:gd name="connsiteY5" fmla="*/ 416385 h 522617"/>
                  <a:gd name="connsiteX6" fmla="*/ 110403 w 324935"/>
                  <a:gd name="connsiteY6" fmla="*/ 422678 h 522617"/>
                  <a:gd name="connsiteX7" fmla="*/ 108927 w 324935"/>
                  <a:gd name="connsiteY7" fmla="*/ 421479 h 522617"/>
                  <a:gd name="connsiteX8" fmla="*/ 110403 w 324935"/>
                  <a:gd name="connsiteY8" fmla="*/ 422678 h 522617"/>
                  <a:gd name="connsiteX9" fmla="*/ 142590 w 324935"/>
                  <a:gd name="connsiteY9" fmla="*/ 430319 h 522617"/>
                  <a:gd name="connsiteX10" fmla="*/ 114464 w 324935"/>
                  <a:gd name="connsiteY10" fmla="*/ 425705 h 522617"/>
                  <a:gd name="connsiteX11" fmla="*/ 108466 w 324935"/>
                  <a:gd name="connsiteY11" fmla="*/ 420814 h 522617"/>
                  <a:gd name="connsiteX12" fmla="*/ 108115 w 324935"/>
                  <a:gd name="connsiteY12" fmla="*/ 420297 h 522617"/>
                  <a:gd name="connsiteX13" fmla="*/ 104091 w 324935"/>
                  <a:gd name="connsiteY13" fmla="*/ 413856 h 522617"/>
                  <a:gd name="connsiteX14" fmla="*/ 103778 w 324935"/>
                  <a:gd name="connsiteY14" fmla="*/ 412786 h 522617"/>
                  <a:gd name="connsiteX15" fmla="*/ 100603 w 324935"/>
                  <a:gd name="connsiteY15" fmla="*/ 393333 h 522617"/>
                  <a:gd name="connsiteX16" fmla="*/ 100603 w 324935"/>
                  <a:gd name="connsiteY16" fmla="*/ 0 h 522617"/>
                  <a:gd name="connsiteX17" fmla="*/ 0 w 324935"/>
                  <a:gd name="connsiteY17" fmla="*/ 0 h 522617"/>
                  <a:gd name="connsiteX18" fmla="*/ 0 w 324935"/>
                  <a:gd name="connsiteY18" fmla="*/ 421165 h 522617"/>
                  <a:gd name="connsiteX19" fmla="*/ 203 w 324935"/>
                  <a:gd name="connsiteY19" fmla="*/ 423786 h 522617"/>
                  <a:gd name="connsiteX20" fmla="*/ 1864 w 324935"/>
                  <a:gd name="connsiteY20" fmla="*/ 443958 h 522617"/>
                  <a:gd name="connsiteX21" fmla="*/ 2418 w 324935"/>
                  <a:gd name="connsiteY21" fmla="*/ 448018 h 522617"/>
                  <a:gd name="connsiteX22" fmla="*/ 7752 w 324935"/>
                  <a:gd name="connsiteY22" fmla="*/ 466825 h 522617"/>
                  <a:gd name="connsiteX23" fmla="*/ 8858 w 324935"/>
                  <a:gd name="connsiteY23" fmla="*/ 469926 h 522617"/>
                  <a:gd name="connsiteX24" fmla="*/ 17810 w 324935"/>
                  <a:gd name="connsiteY24" fmla="*/ 485669 h 522617"/>
                  <a:gd name="connsiteX25" fmla="*/ 19397 w 324935"/>
                  <a:gd name="connsiteY25" fmla="*/ 487976 h 522617"/>
                  <a:gd name="connsiteX26" fmla="*/ 32242 w 324935"/>
                  <a:gd name="connsiteY26" fmla="*/ 500821 h 522617"/>
                  <a:gd name="connsiteX27" fmla="*/ 33276 w 324935"/>
                  <a:gd name="connsiteY27" fmla="*/ 501855 h 522617"/>
                  <a:gd name="connsiteX28" fmla="*/ 35232 w 324935"/>
                  <a:gd name="connsiteY28" fmla="*/ 503054 h 522617"/>
                  <a:gd name="connsiteX29" fmla="*/ 45900 w 324935"/>
                  <a:gd name="connsiteY29" fmla="*/ 509532 h 522617"/>
                  <a:gd name="connsiteX30" fmla="*/ 49481 w 324935"/>
                  <a:gd name="connsiteY30" fmla="*/ 511359 h 522617"/>
                  <a:gd name="connsiteX31" fmla="*/ 63212 w 324935"/>
                  <a:gd name="connsiteY31" fmla="*/ 516416 h 522617"/>
                  <a:gd name="connsiteX32" fmla="*/ 67623 w 324935"/>
                  <a:gd name="connsiteY32" fmla="*/ 517726 h 522617"/>
                  <a:gd name="connsiteX33" fmla="*/ 82978 w 324935"/>
                  <a:gd name="connsiteY33" fmla="*/ 520661 h 522617"/>
                  <a:gd name="connsiteX34" fmla="*/ 88182 w 324935"/>
                  <a:gd name="connsiteY34" fmla="*/ 521418 h 522617"/>
                  <a:gd name="connsiteX35" fmla="*/ 105365 w 324935"/>
                  <a:gd name="connsiteY35" fmla="*/ 522377 h 522617"/>
                  <a:gd name="connsiteX36" fmla="*/ 109056 w 324935"/>
                  <a:gd name="connsiteY36" fmla="*/ 522617 h 522617"/>
                  <a:gd name="connsiteX37" fmla="*/ 324936 w 324935"/>
                  <a:gd name="connsiteY37" fmla="*/ 522617 h 522617"/>
                  <a:gd name="connsiteX38" fmla="*/ 324936 w 324935"/>
                  <a:gd name="connsiteY38" fmla="*/ 430301 h 522617"/>
                  <a:gd name="connsiteX39" fmla="*/ 143754 w 324935"/>
                  <a:gd name="connsiteY39" fmla="*/ 430301 h 522617"/>
                  <a:gd name="connsiteX40" fmla="*/ 142590 w 324935"/>
                  <a:gd name="connsiteY40" fmla="*/ 430301 h 52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4935" h="522617">
                    <a:moveTo>
                      <a:pt x="101545" y="405773"/>
                    </a:moveTo>
                    <a:cubicBezTo>
                      <a:pt x="101545" y="405810"/>
                      <a:pt x="101545" y="405847"/>
                      <a:pt x="101582" y="405884"/>
                    </a:cubicBezTo>
                    <a:cubicBezTo>
                      <a:pt x="101545" y="405847"/>
                      <a:pt x="101545" y="405810"/>
                      <a:pt x="101545" y="405773"/>
                    </a:cubicBezTo>
                    <a:moveTo>
                      <a:pt x="105402" y="416385"/>
                    </a:moveTo>
                    <a:cubicBezTo>
                      <a:pt x="105088" y="415831"/>
                      <a:pt x="104682" y="415388"/>
                      <a:pt x="104405" y="414761"/>
                    </a:cubicBezTo>
                    <a:cubicBezTo>
                      <a:pt x="104682" y="415351"/>
                      <a:pt x="105070" y="415831"/>
                      <a:pt x="105402" y="416385"/>
                    </a:cubicBezTo>
                    <a:moveTo>
                      <a:pt x="110403" y="422678"/>
                    </a:moveTo>
                    <a:cubicBezTo>
                      <a:pt x="109924" y="422272"/>
                      <a:pt x="109370" y="421959"/>
                      <a:pt x="108927" y="421479"/>
                    </a:cubicBezTo>
                    <a:cubicBezTo>
                      <a:pt x="109370" y="421959"/>
                      <a:pt x="109924" y="422272"/>
                      <a:pt x="110403" y="422678"/>
                    </a:cubicBezTo>
                    <a:moveTo>
                      <a:pt x="142590" y="430319"/>
                    </a:moveTo>
                    <a:cubicBezTo>
                      <a:pt x="132606" y="430319"/>
                      <a:pt x="122418" y="430153"/>
                      <a:pt x="114464" y="425705"/>
                    </a:cubicBezTo>
                    <a:cubicBezTo>
                      <a:pt x="112157" y="424395"/>
                      <a:pt x="110163" y="422771"/>
                      <a:pt x="108466" y="420814"/>
                    </a:cubicBezTo>
                    <a:cubicBezTo>
                      <a:pt x="108300" y="420648"/>
                      <a:pt x="108226" y="420464"/>
                      <a:pt x="108115" y="420297"/>
                    </a:cubicBezTo>
                    <a:cubicBezTo>
                      <a:pt x="106527" y="418434"/>
                      <a:pt x="105180" y="416311"/>
                      <a:pt x="104091" y="413856"/>
                    </a:cubicBezTo>
                    <a:cubicBezTo>
                      <a:pt x="103981" y="413543"/>
                      <a:pt x="103889" y="413137"/>
                      <a:pt x="103778" y="412786"/>
                    </a:cubicBezTo>
                    <a:cubicBezTo>
                      <a:pt x="101710" y="407581"/>
                      <a:pt x="100603" y="401177"/>
                      <a:pt x="100603" y="393333"/>
                    </a:cubicBezTo>
                    <a:lnTo>
                      <a:pt x="100603" y="0"/>
                    </a:lnTo>
                    <a:lnTo>
                      <a:pt x="0" y="0"/>
                    </a:lnTo>
                    <a:lnTo>
                      <a:pt x="0" y="421165"/>
                    </a:lnTo>
                    <a:cubicBezTo>
                      <a:pt x="0" y="422088"/>
                      <a:pt x="203" y="422881"/>
                      <a:pt x="203" y="423786"/>
                    </a:cubicBezTo>
                    <a:cubicBezTo>
                      <a:pt x="314" y="431020"/>
                      <a:pt x="923" y="437665"/>
                      <a:pt x="1864" y="443958"/>
                    </a:cubicBezTo>
                    <a:cubicBezTo>
                      <a:pt x="2067" y="445268"/>
                      <a:pt x="2141" y="446708"/>
                      <a:pt x="2418" y="448018"/>
                    </a:cubicBezTo>
                    <a:cubicBezTo>
                      <a:pt x="3654" y="454902"/>
                      <a:pt x="5518" y="461067"/>
                      <a:pt x="7752" y="466825"/>
                    </a:cubicBezTo>
                    <a:cubicBezTo>
                      <a:pt x="8157" y="467821"/>
                      <a:pt x="8434" y="468929"/>
                      <a:pt x="8858" y="469926"/>
                    </a:cubicBezTo>
                    <a:cubicBezTo>
                      <a:pt x="11369" y="475776"/>
                      <a:pt x="14395" y="480944"/>
                      <a:pt x="17810" y="485669"/>
                    </a:cubicBezTo>
                    <a:cubicBezTo>
                      <a:pt x="18327" y="486425"/>
                      <a:pt x="18843" y="487256"/>
                      <a:pt x="19397" y="487976"/>
                    </a:cubicBezTo>
                    <a:cubicBezTo>
                      <a:pt x="23218" y="492866"/>
                      <a:pt x="27518" y="497130"/>
                      <a:pt x="32242" y="500821"/>
                    </a:cubicBezTo>
                    <a:cubicBezTo>
                      <a:pt x="32593" y="501134"/>
                      <a:pt x="32870" y="501577"/>
                      <a:pt x="33276" y="501855"/>
                    </a:cubicBezTo>
                    <a:cubicBezTo>
                      <a:pt x="33867" y="502334"/>
                      <a:pt x="34623" y="502611"/>
                      <a:pt x="35232" y="503054"/>
                    </a:cubicBezTo>
                    <a:cubicBezTo>
                      <a:pt x="38610" y="505472"/>
                      <a:pt x="42190" y="507631"/>
                      <a:pt x="45900" y="509532"/>
                    </a:cubicBezTo>
                    <a:cubicBezTo>
                      <a:pt x="47137" y="510123"/>
                      <a:pt x="48244" y="510805"/>
                      <a:pt x="49481" y="511359"/>
                    </a:cubicBezTo>
                    <a:cubicBezTo>
                      <a:pt x="53855" y="513389"/>
                      <a:pt x="58469" y="515013"/>
                      <a:pt x="63212" y="516416"/>
                    </a:cubicBezTo>
                    <a:cubicBezTo>
                      <a:pt x="64688" y="516859"/>
                      <a:pt x="66109" y="517339"/>
                      <a:pt x="67623" y="517726"/>
                    </a:cubicBezTo>
                    <a:cubicBezTo>
                      <a:pt x="72587" y="519000"/>
                      <a:pt x="77718" y="519959"/>
                      <a:pt x="82978" y="520661"/>
                    </a:cubicBezTo>
                    <a:cubicBezTo>
                      <a:pt x="84695" y="520901"/>
                      <a:pt x="86392" y="521215"/>
                      <a:pt x="88182" y="521418"/>
                    </a:cubicBezTo>
                    <a:cubicBezTo>
                      <a:pt x="93793" y="522008"/>
                      <a:pt x="99551" y="522285"/>
                      <a:pt x="105365" y="522377"/>
                    </a:cubicBezTo>
                    <a:cubicBezTo>
                      <a:pt x="106638" y="522414"/>
                      <a:pt x="107746" y="522617"/>
                      <a:pt x="109056" y="522617"/>
                    </a:cubicBezTo>
                    <a:lnTo>
                      <a:pt x="324936" y="522617"/>
                    </a:lnTo>
                    <a:lnTo>
                      <a:pt x="324936" y="430301"/>
                    </a:lnTo>
                    <a:lnTo>
                      <a:pt x="143754" y="430301"/>
                    </a:lnTo>
                    <a:lnTo>
                      <a:pt x="142590" y="43030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" name="Freeform: Shape 120">
                <a:extLst>
                  <a:ext uri="{FF2B5EF4-FFF2-40B4-BE49-F238E27FC236}">
                    <a16:creationId xmlns:a16="http://schemas.microsoft.com/office/drawing/2014/main" id="{67DAC452-A7A1-3755-E775-A7FD562448AA}"/>
                  </a:ext>
                </a:extLst>
              </p:cNvPr>
              <p:cNvSpPr/>
              <p:nvPr/>
            </p:nvSpPr>
            <p:spPr>
              <a:xfrm>
                <a:off x="10837831" y="5064048"/>
                <a:ext cx="421755" cy="529095"/>
              </a:xfrm>
              <a:custGeom>
                <a:avLst/>
                <a:gdLst>
                  <a:gd name="connsiteX0" fmla="*/ 19895 w 421755"/>
                  <a:gd name="connsiteY0" fmla="*/ 112120 h 529095"/>
                  <a:gd name="connsiteX1" fmla="*/ 24067 w 421755"/>
                  <a:gd name="connsiteY1" fmla="*/ 99828 h 529095"/>
                  <a:gd name="connsiteX2" fmla="*/ 19895 w 421755"/>
                  <a:gd name="connsiteY2" fmla="*/ 112120 h 529095"/>
                  <a:gd name="connsiteX3" fmla="*/ 12014 w 421755"/>
                  <a:gd name="connsiteY3" fmla="*/ 140856 h 529095"/>
                  <a:gd name="connsiteX4" fmla="*/ 15596 w 421755"/>
                  <a:gd name="connsiteY4" fmla="*/ 125500 h 529095"/>
                  <a:gd name="connsiteX5" fmla="*/ 12014 w 421755"/>
                  <a:gd name="connsiteY5" fmla="*/ 140856 h 529095"/>
                  <a:gd name="connsiteX6" fmla="*/ 6570 w 421755"/>
                  <a:gd name="connsiteY6" fmla="*/ 171087 h 529095"/>
                  <a:gd name="connsiteX7" fmla="*/ 8877 w 421755"/>
                  <a:gd name="connsiteY7" fmla="*/ 155289 h 529095"/>
                  <a:gd name="connsiteX8" fmla="*/ 6570 w 421755"/>
                  <a:gd name="connsiteY8" fmla="*/ 171087 h 529095"/>
                  <a:gd name="connsiteX9" fmla="*/ 3119 w 421755"/>
                  <a:gd name="connsiteY9" fmla="*/ 200838 h 529095"/>
                  <a:gd name="connsiteX10" fmla="*/ 4042 w 421755"/>
                  <a:gd name="connsiteY10" fmla="*/ 189506 h 529095"/>
                  <a:gd name="connsiteX11" fmla="*/ 3119 w 421755"/>
                  <a:gd name="connsiteY11" fmla="*/ 200838 h 529095"/>
                  <a:gd name="connsiteX12" fmla="*/ 30470 w 421755"/>
                  <a:gd name="connsiteY12" fmla="*/ 85673 h 529095"/>
                  <a:gd name="connsiteX13" fmla="*/ 34254 w 421755"/>
                  <a:gd name="connsiteY13" fmla="*/ 77755 h 529095"/>
                  <a:gd name="connsiteX14" fmla="*/ 30470 w 421755"/>
                  <a:gd name="connsiteY14" fmla="*/ 85673 h 529095"/>
                  <a:gd name="connsiteX15" fmla="*/ 46158 w 421755"/>
                  <a:gd name="connsiteY15" fmla="*/ 58912 h 529095"/>
                  <a:gd name="connsiteX16" fmla="*/ 44921 w 421755"/>
                  <a:gd name="connsiteY16" fmla="*/ 60868 h 529095"/>
                  <a:gd name="connsiteX17" fmla="*/ 46158 w 421755"/>
                  <a:gd name="connsiteY17" fmla="*/ 58912 h 529095"/>
                  <a:gd name="connsiteX18" fmla="*/ 309008 w 421755"/>
                  <a:gd name="connsiteY18" fmla="*/ 11443 h 529095"/>
                  <a:gd name="connsiteX19" fmla="*/ 311629 w 421755"/>
                  <a:gd name="connsiteY19" fmla="*/ 12200 h 529095"/>
                  <a:gd name="connsiteX20" fmla="*/ 309008 w 421755"/>
                  <a:gd name="connsiteY20" fmla="*/ 11443 h 529095"/>
                  <a:gd name="connsiteX21" fmla="*/ 121643 w 421755"/>
                  <a:gd name="connsiteY21" fmla="*/ 521196 h 529095"/>
                  <a:gd name="connsiteX22" fmla="*/ 120443 w 421755"/>
                  <a:gd name="connsiteY22" fmla="*/ 520845 h 529095"/>
                  <a:gd name="connsiteX23" fmla="*/ 121643 w 421755"/>
                  <a:gd name="connsiteY23" fmla="*/ 521196 h 529095"/>
                  <a:gd name="connsiteX24" fmla="*/ 86558 w 421755"/>
                  <a:gd name="connsiteY24" fmla="*/ 508702 h 529095"/>
                  <a:gd name="connsiteX25" fmla="*/ 85008 w 421755"/>
                  <a:gd name="connsiteY25" fmla="*/ 507779 h 529095"/>
                  <a:gd name="connsiteX26" fmla="*/ 86558 w 421755"/>
                  <a:gd name="connsiteY26" fmla="*/ 508702 h 529095"/>
                  <a:gd name="connsiteX27" fmla="*/ 103556 w 421755"/>
                  <a:gd name="connsiteY27" fmla="*/ 515899 h 529095"/>
                  <a:gd name="connsiteX28" fmla="*/ 100087 w 421755"/>
                  <a:gd name="connsiteY28" fmla="*/ 514460 h 529095"/>
                  <a:gd name="connsiteX29" fmla="*/ 103556 w 421755"/>
                  <a:gd name="connsiteY29" fmla="*/ 515899 h 529095"/>
                  <a:gd name="connsiteX30" fmla="*/ 106971 w 421755"/>
                  <a:gd name="connsiteY30" fmla="*/ 13842 h 529095"/>
                  <a:gd name="connsiteX31" fmla="*/ 107045 w 421755"/>
                  <a:gd name="connsiteY31" fmla="*/ 13768 h 529095"/>
                  <a:gd name="connsiteX32" fmla="*/ 106971 w 421755"/>
                  <a:gd name="connsiteY32" fmla="*/ 13842 h 529095"/>
                  <a:gd name="connsiteX33" fmla="*/ 291863 w 421755"/>
                  <a:gd name="connsiteY33" fmla="*/ 412731 h 529095"/>
                  <a:gd name="connsiteX34" fmla="*/ 288964 w 421755"/>
                  <a:gd name="connsiteY34" fmla="*/ 415554 h 529095"/>
                  <a:gd name="connsiteX35" fmla="*/ 284111 w 421755"/>
                  <a:gd name="connsiteY35" fmla="*/ 419762 h 529095"/>
                  <a:gd name="connsiteX36" fmla="*/ 281453 w 421755"/>
                  <a:gd name="connsiteY36" fmla="*/ 421663 h 529095"/>
                  <a:gd name="connsiteX37" fmla="*/ 275916 w 421755"/>
                  <a:gd name="connsiteY37" fmla="*/ 425041 h 529095"/>
                  <a:gd name="connsiteX38" fmla="*/ 271653 w 421755"/>
                  <a:gd name="connsiteY38" fmla="*/ 427145 h 529095"/>
                  <a:gd name="connsiteX39" fmla="*/ 267390 w 421755"/>
                  <a:gd name="connsiteY39" fmla="*/ 428898 h 529095"/>
                  <a:gd name="connsiteX40" fmla="*/ 259398 w 421755"/>
                  <a:gd name="connsiteY40" fmla="*/ 431556 h 529095"/>
                  <a:gd name="connsiteX41" fmla="*/ 257811 w 421755"/>
                  <a:gd name="connsiteY41" fmla="*/ 431999 h 529095"/>
                  <a:gd name="connsiteX42" fmla="*/ 210914 w 421755"/>
                  <a:gd name="connsiteY42" fmla="*/ 436816 h 529095"/>
                  <a:gd name="connsiteX43" fmla="*/ 169222 w 421755"/>
                  <a:gd name="connsiteY43" fmla="*/ 433881 h 529095"/>
                  <a:gd name="connsiteX44" fmla="*/ 168872 w 421755"/>
                  <a:gd name="connsiteY44" fmla="*/ 433844 h 529095"/>
                  <a:gd name="connsiteX45" fmla="*/ 158297 w 421755"/>
                  <a:gd name="connsiteY45" fmla="*/ 431334 h 529095"/>
                  <a:gd name="connsiteX46" fmla="*/ 157134 w 421755"/>
                  <a:gd name="connsiteY46" fmla="*/ 431020 h 529095"/>
                  <a:gd name="connsiteX47" fmla="*/ 122216 w 421755"/>
                  <a:gd name="connsiteY47" fmla="*/ 406197 h 529095"/>
                  <a:gd name="connsiteX48" fmla="*/ 108540 w 421755"/>
                  <a:gd name="connsiteY48" fmla="*/ 372626 h 529095"/>
                  <a:gd name="connsiteX49" fmla="*/ 108540 w 421755"/>
                  <a:gd name="connsiteY49" fmla="*/ 372589 h 529095"/>
                  <a:gd name="connsiteX50" fmla="*/ 100622 w 421755"/>
                  <a:gd name="connsiteY50" fmla="*/ 268534 h 529095"/>
                  <a:gd name="connsiteX51" fmla="*/ 126756 w 421755"/>
                  <a:gd name="connsiteY51" fmla="*/ 118100 h 529095"/>
                  <a:gd name="connsiteX52" fmla="*/ 210914 w 421755"/>
                  <a:gd name="connsiteY52" fmla="*/ 92372 h 529095"/>
                  <a:gd name="connsiteX53" fmla="*/ 295830 w 421755"/>
                  <a:gd name="connsiteY53" fmla="*/ 119465 h 529095"/>
                  <a:gd name="connsiteX54" fmla="*/ 321170 w 421755"/>
                  <a:gd name="connsiteY54" fmla="*/ 268553 h 529095"/>
                  <a:gd name="connsiteX55" fmla="*/ 297694 w 421755"/>
                  <a:gd name="connsiteY55" fmla="*/ 405385 h 529095"/>
                  <a:gd name="connsiteX56" fmla="*/ 294594 w 421755"/>
                  <a:gd name="connsiteY56" fmla="*/ 409408 h 529095"/>
                  <a:gd name="connsiteX57" fmla="*/ 291863 w 421755"/>
                  <a:gd name="connsiteY57" fmla="*/ 412731 h 529095"/>
                  <a:gd name="connsiteX58" fmla="*/ 390306 w 421755"/>
                  <a:gd name="connsiteY58" fmla="*/ 81741 h 529095"/>
                  <a:gd name="connsiteX59" fmla="*/ 388590 w 421755"/>
                  <a:gd name="connsiteY59" fmla="*/ 78050 h 529095"/>
                  <a:gd name="connsiteX60" fmla="*/ 390306 w 421755"/>
                  <a:gd name="connsiteY60" fmla="*/ 81741 h 529095"/>
                  <a:gd name="connsiteX61" fmla="*/ 400882 w 421755"/>
                  <a:gd name="connsiteY61" fmla="*/ 107322 h 529095"/>
                  <a:gd name="connsiteX62" fmla="*/ 398575 w 421755"/>
                  <a:gd name="connsiteY62" fmla="*/ 100327 h 529095"/>
                  <a:gd name="connsiteX63" fmla="*/ 400882 w 421755"/>
                  <a:gd name="connsiteY63" fmla="*/ 107322 h 529095"/>
                  <a:gd name="connsiteX64" fmla="*/ 414650 w 421755"/>
                  <a:gd name="connsiteY64" fmla="*/ 165384 h 529095"/>
                  <a:gd name="connsiteX65" fmla="*/ 413265 w 421755"/>
                  <a:gd name="connsiteY65" fmla="*/ 155953 h 529095"/>
                  <a:gd name="connsiteX66" fmla="*/ 414650 w 421755"/>
                  <a:gd name="connsiteY66" fmla="*/ 165384 h 529095"/>
                  <a:gd name="connsiteX67" fmla="*/ 418267 w 421755"/>
                  <a:gd name="connsiteY67" fmla="*/ 194471 h 529095"/>
                  <a:gd name="connsiteX68" fmla="*/ 417953 w 421755"/>
                  <a:gd name="connsiteY68" fmla="*/ 189967 h 529095"/>
                  <a:gd name="connsiteX69" fmla="*/ 418267 w 421755"/>
                  <a:gd name="connsiteY69" fmla="*/ 194471 h 529095"/>
                  <a:gd name="connsiteX70" fmla="*/ 408928 w 421755"/>
                  <a:gd name="connsiteY70" fmla="*/ 135430 h 529095"/>
                  <a:gd name="connsiteX71" fmla="*/ 406825 w 421755"/>
                  <a:gd name="connsiteY71" fmla="*/ 126165 h 529095"/>
                  <a:gd name="connsiteX72" fmla="*/ 408928 w 421755"/>
                  <a:gd name="connsiteY72" fmla="*/ 135430 h 529095"/>
                  <a:gd name="connsiteX73" fmla="*/ 413690 w 421755"/>
                  <a:gd name="connsiteY73" fmla="*/ 375136 h 529095"/>
                  <a:gd name="connsiteX74" fmla="*/ 414170 w 421755"/>
                  <a:gd name="connsiteY74" fmla="*/ 371869 h 529095"/>
                  <a:gd name="connsiteX75" fmla="*/ 413690 w 421755"/>
                  <a:gd name="connsiteY75" fmla="*/ 375136 h 529095"/>
                  <a:gd name="connsiteX76" fmla="*/ 407489 w 421755"/>
                  <a:gd name="connsiteY76" fmla="*/ 403687 h 529095"/>
                  <a:gd name="connsiteX77" fmla="*/ 408412 w 421755"/>
                  <a:gd name="connsiteY77" fmla="*/ 399553 h 529095"/>
                  <a:gd name="connsiteX78" fmla="*/ 407489 w 421755"/>
                  <a:gd name="connsiteY78" fmla="*/ 403687 h 529095"/>
                  <a:gd name="connsiteX79" fmla="*/ 399534 w 421755"/>
                  <a:gd name="connsiteY79" fmla="*/ 428676 h 529095"/>
                  <a:gd name="connsiteX80" fmla="*/ 400457 w 421755"/>
                  <a:gd name="connsiteY80" fmla="*/ 425963 h 529095"/>
                  <a:gd name="connsiteX81" fmla="*/ 399534 w 421755"/>
                  <a:gd name="connsiteY81" fmla="*/ 428676 h 529095"/>
                  <a:gd name="connsiteX82" fmla="*/ 389863 w 421755"/>
                  <a:gd name="connsiteY82" fmla="*/ 450362 h 529095"/>
                  <a:gd name="connsiteX83" fmla="*/ 389900 w 421755"/>
                  <a:gd name="connsiteY83" fmla="*/ 450251 h 529095"/>
                  <a:gd name="connsiteX84" fmla="*/ 389863 w 421755"/>
                  <a:gd name="connsiteY84" fmla="*/ 450362 h 529095"/>
                  <a:gd name="connsiteX85" fmla="*/ 398187 w 421755"/>
                  <a:gd name="connsiteY85" fmla="*/ 432331 h 529095"/>
                  <a:gd name="connsiteX86" fmla="*/ 398814 w 421755"/>
                  <a:gd name="connsiteY86" fmla="*/ 430891 h 529095"/>
                  <a:gd name="connsiteX87" fmla="*/ 406806 w 421755"/>
                  <a:gd name="connsiteY87" fmla="*/ 406622 h 529095"/>
                  <a:gd name="connsiteX88" fmla="*/ 406843 w 421755"/>
                  <a:gd name="connsiteY88" fmla="*/ 406418 h 529095"/>
                  <a:gd name="connsiteX89" fmla="*/ 421755 w 421755"/>
                  <a:gd name="connsiteY89" fmla="*/ 268516 h 529095"/>
                  <a:gd name="connsiteX90" fmla="*/ 406160 w 421755"/>
                  <a:gd name="connsiteY90" fmla="*/ 123452 h 529095"/>
                  <a:gd name="connsiteX91" fmla="*/ 405846 w 421755"/>
                  <a:gd name="connsiteY91" fmla="*/ 122455 h 529095"/>
                  <a:gd name="connsiteX92" fmla="*/ 397855 w 421755"/>
                  <a:gd name="connsiteY92" fmla="*/ 98112 h 529095"/>
                  <a:gd name="connsiteX93" fmla="*/ 396748 w 421755"/>
                  <a:gd name="connsiteY93" fmla="*/ 95639 h 529095"/>
                  <a:gd name="connsiteX94" fmla="*/ 387797 w 421755"/>
                  <a:gd name="connsiteY94" fmla="*/ 76260 h 529095"/>
                  <a:gd name="connsiteX95" fmla="*/ 386117 w 421755"/>
                  <a:gd name="connsiteY95" fmla="*/ 73603 h 529095"/>
                  <a:gd name="connsiteX96" fmla="*/ 362844 w 421755"/>
                  <a:gd name="connsiteY96" fmla="*/ 42412 h 529095"/>
                  <a:gd name="connsiteX97" fmla="*/ 355812 w 421755"/>
                  <a:gd name="connsiteY97" fmla="*/ 36487 h 529095"/>
                  <a:gd name="connsiteX98" fmla="*/ 359780 w 421755"/>
                  <a:gd name="connsiteY98" fmla="*/ 40031 h 529095"/>
                  <a:gd name="connsiteX99" fmla="*/ 349758 w 421755"/>
                  <a:gd name="connsiteY99" fmla="*/ 31597 h 529095"/>
                  <a:gd name="connsiteX100" fmla="*/ 351420 w 421755"/>
                  <a:gd name="connsiteY100" fmla="*/ 32796 h 529095"/>
                  <a:gd name="connsiteX101" fmla="*/ 344850 w 421755"/>
                  <a:gd name="connsiteY101" fmla="*/ 28182 h 529095"/>
                  <a:gd name="connsiteX102" fmla="*/ 345772 w 421755"/>
                  <a:gd name="connsiteY102" fmla="*/ 28810 h 529095"/>
                  <a:gd name="connsiteX103" fmla="*/ 334348 w 421755"/>
                  <a:gd name="connsiteY103" fmla="*/ 21926 h 529095"/>
                  <a:gd name="connsiteX104" fmla="*/ 336821 w 421755"/>
                  <a:gd name="connsiteY104" fmla="*/ 23236 h 529095"/>
                  <a:gd name="connsiteX105" fmla="*/ 329826 w 421755"/>
                  <a:gd name="connsiteY105" fmla="*/ 19490 h 529095"/>
                  <a:gd name="connsiteX106" fmla="*/ 330270 w 421755"/>
                  <a:gd name="connsiteY106" fmla="*/ 19730 h 529095"/>
                  <a:gd name="connsiteX107" fmla="*/ 320322 w 421755"/>
                  <a:gd name="connsiteY107" fmla="*/ 15466 h 529095"/>
                  <a:gd name="connsiteX108" fmla="*/ 322831 w 421755"/>
                  <a:gd name="connsiteY108" fmla="*/ 16426 h 529095"/>
                  <a:gd name="connsiteX109" fmla="*/ 296181 w 421755"/>
                  <a:gd name="connsiteY109" fmla="*/ 7512 h 529095"/>
                  <a:gd name="connsiteX110" fmla="*/ 210896 w 421755"/>
                  <a:gd name="connsiteY110" fmla="*/ 0 h 529095"/>
                  <a:gd name="connsiteX111" fmla="*/ 60222 w 421755"/>
                  <a:gd name="connsiteY111" fmla="*/ 42393 h 529095"/>
                  <a:gd name="connsiteX112" fmla="*/ 35288 w 421755"/>
                  <a:gd name="connsiteY112" fmla="*/ 75614 h 529095"/>
                  <a:gd name="connsiteX113" fmla="*/ 35047 w 421755"/>
                  <a:gd name="connsiteY113" fmla="*/ 76057 h 529095"/>
                  <a:gd name="connsiteX114" fmla="*/ 0 w 421755"/>
                  <a:gd name="connsiteY114" fmla="*/ 268497 h 529095"/>
                  <a:gd name="connsiteX115" fmla="*/ 8434 w 421755"/>
                  <a:gd name="connsiteY115" fmla="*/ 380303 h 529095"/>
                  <a:gd name="connsiteX116" fmla="*/ 9265 w 421755"/>
                  <a:gd name="connsiteY116" fmla="*/ 384124 h 529095"/>
                  <a:gd name="connsiteX117" fmla="*/ 14710 w 421755"/>
                  <a:gd name="connsiteY117" fmla="*/ 408633 h 529095"/>
                  <a:gd name="connsiteX118" fmla="*/ 16702 w 421755"/>
                  <a:gd name="connsiteY118" fmla="*/ 414927 h 529095"/>
                  <a:gd name="connsiteX119" fmla="*/ 22756 w 421755"/>
                  <a:gd name="connsiteY119" fmla="*/ 433420 h 529095"/>
                  <a:gd name="connsiteX120" fmla="*/ 25709 w 421755"/>
                  <a:gd name="connsiteY120" fmla="*/ 440027 h 529095"/>
                  <a:gd name="connsiteX121" fmla="*/ 32593 w 421755"/>
                  <a:gd name="connsiteY121" fmla="*/ 454902 h 529095"/>
                  <a:gd name="connsiteX122" fmla="*/ 35657 w 421755"/>
                  <a:gd name="connsiteY122" fmla="*/ 459830 h 529095"/>
                  <a:gd name="connsiteX123" fmla="*/ 57066 w 421755"/>
                  <a:gd name="connsiteY123" fmla="*/ 487957 h 529095"/>
                  <a:gd name="connsiteX124" fmla="*/ 210933 w 421755"/>
                  <a:gd name="connsiteY124" fmla="*/ 529096 h 529095"/>
                  <a:gd name="connsiteX125" fmla="*/ 250558 w 421755"/>
                  <a:gd name="connsiteY125" fmla="*/ 527619 h 529095"/>
                  <a:gd name="connsiteX126" fmla="*/ 261927 w 421755"/>
                  <a:gd name="connsiteY126" fmla="*/ 526659 h 529095"/>
                  <a:gd name="connsiteX127" fmla="*/ 274772 w 421755"/>
                  <a:gd name="connsiteY127" fmla="*/ 525109 h 529095"/>
                  <a:gd name="connsiteX128" fmla="*/ 297252 w 421755"/>
                  <a:gd name="connsiteY128" fmla="*/ 520901 h 529095"/>
                  <a:gd name="connsiteX129" fmla="*/ 301478 w 421755"/>
                  <a:gd name="connsiteY129" fmla="*/ 519757 h 529095"/>
                  <a:gd name="connsiteX130" fmla="*/ 304431 w 421755"/>
                  <a:gd name="connsiteY130" fmla="*/ 518834 h 529095"/>
                  <a:gd name="connsiteX131" fmla="*/ 311869 w 421755"/>
                  <a:gd name="connsiteY131" fmla="*/ 516564 h 529095"/>
                  <a:gd name="connsiteX132" fmla="*/ 319103 w 421755"/>
                  <a:gd name="connsiteY132" fmla="*/ 514054 h 529095"/>
                  <a:gd name="connsiteX133" fmla="*/ 325582 w 421755"/>
                  <a:gd name="connsiteY133" fmla="*/ 511544 h 529095"/>
                  <a:gd name="connsiteX134" fmla="*/ 322167 w 421755"/>
                  <a:gd name="connsiteY134" fmla="*/ 512688 h 529095"/>
                  <a:gd name="connsiteX135" fmla="*/ 349168 w 421755"/>
                  <a:gd name="connsiteY135" fmla="*/ 498126 h 529095"/>
                  <a:gd name="connsiteX136" fmla="*/ 347618 w 421755"/>
                  <a:gd name="connsiteY136" fmla="*/ 499400 h 529095"/>
                  <a:gd name="connsiteX137" fmla="*/ 349685 w 421755"/>
                  <a:gd name="connsiteY137" fmla="*/ 497812 h 529095"/>
                  <a:gd name="connsiteX138" fmla="*/ 351346 w 421755"/>
                  <a:gd name="connsiteY138" fmla="*/ 496502 h 529095"/>
                  <a:gd name="connsiteX139" fmla="*/ 361441 w 421755"/>
                  <a:gd name="connsiteY139" fmla="*/ 487994 h 529095"/>
                  <a:gd name="connsiteX140" fmla="*/ 358729 w 421755"/>
                  <a:gd name="connsiteY140" fmla="*/ 490227 h 529095"/>
                  <a:gd name="connsiteX141" fmla="*/ 362420 w 421755"/>
                  <a:gd name="connsiteY141" fmla="*/ 487090 h 529095"/>
                  <a:gd name="connsiteX142" fmla="*/ 361423 w 421755"/>
                  <a:gd name="connsiteY142" fmla="*/ 488013 h 529095"/>
                  <a:gd name="connsiteX143" fmla="*/ 364727 w 421755"/>
                  <a:gd name="connsiteY143" fmla="*/ 485263 h 529095"/>
                  <a:gd name="connsiteX144" fmla="*/ 388443 w 421755"/>
                  <a:gd name="connsiteY144" fmla="*/ 453075 h 529095"/>
                  <a:gd name="connsiteX145" fmla="*/ 389033 w 421755"/>
                  <a:gd name="connsiteY145" fmla="*/ 452115 h 529095"/>
                  <a:gd name="connsiteX146" fmla="*/ 398187 w 421755"/>
                  <a:gd name="connsiteY146" fmla="*/ 432331 h 52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1755" h="529095">
                    <a:moveTo>
                      <a:pt x="19895" y="112120"/>
                    </a:moveTo>
                    <a:cubicBezTo>
                      <a:pt x="21242" y="108023"/>
                      <a:pt x="22554" y="103686"/>
                      <a:pt x="24067" y="99828"/>
                    </a:cubicBezTo>
                    <a:cubicBezTo>
                      <a:pt x="22572" y="103704"/>
                      <a:pt x="21242" y="107986"/>
                      <a:pt x="19895" y="112120"/>
                    </a:cubicBezTo>
                    <a:moveTo>
                      <a:pt x="12014" y="140856"/>
                    </a:moveTo>
                    <a:cubicBezTo>
                      <a:pt x="13215" y="135688"/>
                      <a:pt x="14284" y="130355"/>
                      <a:pt x="15596" y="125500"/>
                    </a:cubicBezTo>
                    <a:cubicBezTo>
                      <a:pt x="14284" y="130299"/>
                      <a:pt x="13215" y="135670"/>
                      <a:pt x="12014" y="140856"/>
                    </a:cubicBezTo>
                    <a:moveTo>
                      <a:pt x="6570" y="171087"/>
                    </a:moveTo>
                    <a:cubicBezTo>
                      <a:pt x="7327" y="165790"/>
                      <a:pt x="7955" y="160309"/>
                      <a:pt x="8877" y="155289"/>
                    </a:cubicBezTo>
                    <a:cubicBezTo>
                      <a:pt x="8010" y="160253"/>
                      <a:pt x="7327" y="165790"/>
                      <a:pt x="6570" y="171087"/>
                    </a:cubicBezTo>
                    <a:moveTo>
                      <a:pt x="3119" y="200838"/>
                    </a:moveTo>
                    <a:cubicBezTo>
                      <a:pt x="3433" y="197091"/>
                      <a:pt x="3636" y="193123"/>
                      <a:pt x="4042" y="189506"/>
                    </a:cubicBezTo>
                    <a:cubicBezTo>
                      <a:pt x="3636" y="193068"/>
                      <a:pt x="3433" y="197128"/>
                      <a:pt x="3119" y="200838"/>
                    </a:cubicBezTo>
                    <a:moveTo>
                      <a:pt x="30470" y="85673"/>
                    </a:moveTo>
                    <a:cubicBezTo>
                      <a:pt x="31782" y="83052"/>
                      <a:pt x="32888" y="80228"/>
                      <a:pt x="34254" y="77755"/>
                    </a:cubicBezTo>
                    <a:cubicBezTo>
                      <a:pt x="32907" y="80228"/>
                      <a:pt x="31745" y="83052"/>
                      <a:pt x="30470" y="85673"/>
                    </a:cubicBezTo>
                    <a:moveTo>
                      <a:pt x="46158" y="58912"/>
                    </a:moveTo>
                    <a:cubicBezTo>
                      <a:pt x="45715" y="59502"/>
                      <a:pt x="45365" y="60222"/>
                      <a:pt x="44921" y="60868"/>
                    </a:cubicBezTo>
                    <a:cubicBezTo>
                      <a:pt x="45346" y="60222"/>
                      <a:pt x="45715" y="59502"/>
                      <a:pt x="46158" y="58912"/>
                    </a:cubicBezTo>
                    <a:moveTo>
                      <a:pt x="309008" y="11443"/>
                    </a:moveTo>
                    <a:cubicBezTo>
                      <a:pt x="309875" y="11683"/>
                      <a:pt x="310798" y="11922"/>
                      <a:pt x="311629" y="12200"/>
                    </a:cubicBezTo>
                    <a:cubicBezTo>
                      <a:pt x="310798" y="11922"/>
                      <a:pt x="309875" y="11738"/>
                      <a:pt x="309008" y="11443"/>
                    </a:cubicBezTo>
                    <a:moveTo>
                      <a:pt x="121643" y="521196"/>
                    </a:moveTo>
                    <a:cubicBezTo>
                      <a:pt x="121256" y="521085"/>
                      <a:pt x="120850" y="520956"/>
                      <a:pt x="120443" y="520845"/>
                    </a:cubicBezTo>
                    <a:cubicBezTo>
                      <a:pt x="120850" y="520956"/>
                      <a:pt x="121256" y="521085"/>
                      <a:pt x="121643" y="521196"/>
                    </a:cubicBezTo>
                    <a:moveTo>
                      <a:pt x="86558" y="508702"/>
                    </a:moveTo>
                    <a:cubicBezTo>
                      <a:pt x="86005" y="508424"/>
                      <a:pt x="85562" y="508074"/>
                      <a:pt x="85008" y="507779"/>
                    </a:cubicBezTo>
                    <a:cubicBezTo>
                      <a:pt x="85562" y="508074"/>
                      <a:pt x="86005" y="508424"/>
                      <a:pt x="86558" y="508702"/>
                    </a:cubicBezTo>
                    <a:moveTo>
                      <a:pt x="103556" y="515899"/>
                    </a:moveTo>
                    <a:cubicBezTo>
                      <a:pt x="102357" y="515493"/>
                      <a:pt x="101286" y="514939"/>
                      <a:pt x="100087" y="514460"/>
                    </a:cubicBezTo>
                    <a:cubicBezTo>
                      <a:pt x="101286" y="514958"/>
                      <a:pt x="102357" y="515512"/>
                      <a:pt x="103556" y="515899"/>
                    </a:cubicBezTo>
                    <a:moveTo>
                      <a:pt x="106971" y="13842"/>
                    </a:moveTo>
                    <a:cubicBezTo>
                      <a:pt x="107008" y="13805"/>
                      <a:pt x="107045" y="13805"/>
                      <a:pt x="107045" y="13768"/>
                    </a:cubicBezTo>
                    <a:cubicBezTo>
                      <a:pt x="107045" y="13805"/>
                      <a:pt x="107008" y="13805"/>
                      <a:pt x="106971" y="13842"/>
                    </a:cubicBezTo>
                    <a:moveTo>
                      <a:pt x="291863" y="412731"/>
                    </a:moveTo>
                    <a:cubicBezTo>
                      <a:pt x="290940" y="413727"/>
                      <a:pt x="289961" y="414595"/>
                      <a:pt x="288964" y="415554"/>
                    </a:cubicBezTo>
                    <a:cubicBezTo>
                      <a:pt x="287414" y="417031"/>
                      <a:pt x="285828" y="418452"/>
                      <a:pt x="284111" y="419762"/>
                    </a:cubicBezTo>
                    <a:cubicBezTo>
                      <a:pt x="283280" y="420390"/>
                      <a:pt x="282357" y="421036"/>
                      <a:pt x="281453" y="421663"/>
                    </a:cubicBezTo>
                    <a:cubicBezTo>
                      <a:pt x="279700" y="422863"/>
                      <a:pt x="277836" y="423970"/>
                      <a:pt x="275916" y="425041"/>
                    </a:cubicBezTo>
                    <a:cubicBezTo>
                      <a:pt x="274569" y="425761"/>
                      <a:pt x="273129" y="426480"/>
                      <a:pt x="271653" y="427145"/>
                    </a:cubicBezTo>
                    <a:cubicBezTo>
                      <a:pt x="270306" y="427772"/>
                      <a:pt x="268830" y="428344"/>
                      <a:pt x="267390" y="428898"/>
                    </a:cubicBezTo>
                    <a:cubicBezTo>
                      <a:pt x="264880" y="429858"/>
                      <a:pt x="262259" y="430762"/>
                      <a:pt x="259398" y="431556"/>
                    </a:cubicBezTo>
                    <a:cubicBezTo>
                      <a:pt x="258882" y="431722"/>
                      <a:pt x="258328" y="431869"/>
                      <a:pt x="257811" y="431999"/>
                    </a:cubicBezTo>
                    <a:cubicBezTo>
                      <a:pt x="245834" y="435099"/>
                      <a:pt x="230717" y="436816"/>
                      <a:pt x="210914" y="436816"/>
                    </a:cubicBezTo>
                    <a:cubicBezTo>
                      <a:pt x="195246" y="436816"/>
                      <a:pt x="181404" y="436096"/>
                      <a:pt x="169222" y="433881"/>
                    </a:cubicBezTo>
                    <a:cubicBezTo>
                      <a:pt x="169112" y="433881"/>
                      <a:pt x="168983" y="433881"/>
                      <a:pt x="168872" y="433844"/>
                    </a:cubicBezTo>
                    <a:cubicBezTo>
                      <a:pt x="165181" y="433162"/>
                      <a:pt x="161674" y="432294"/>
                      <a:pt x="158297" y="431334"/>
                    </a:cubicBezTo>
                    <a:cubicBezTo>
                      <a:pt x="157890" y="431224"/>
                      <a:pt x="157503" y="431131"/>
                      <a:pt x="157134" y="431020"/>
                    </a:cubicBezTo>
                    <a:cubicBezTo>
                      <a:pt x="142424" y="426573"/>
                      <a:pt x="130798" y="418932"/>
                      <a:pt x="122216" y="406197"/>
                    </a:cubicBezTo>
                    <a:cubicBezTo>
                      <a:pt x="116401" y="397560"/>
                      <a:pt x="111917" y="386745"/>
                      <a:pt x="108540" y="372626"/>
                    </a:cubicBezTo>
                    <a:lnTo>
                      <a:pt x="108540" y="372589"/>
                    </a:lnTo>
                    <a:cubicBezTo>
                      <a:pt x="103003" y="349002"/>
                      <a:pt x="100622" y="316058"/>
                      <a:pt x="100622" y="268534"/>
                    </a:cubicBezTo>
                    <a:cubicBezTo>
                      <a:pt x="100622" y="186866"/>
                      <a:pt x="108410" y="141890"/>
                      <a:pt x="126756" y="118100"/>
                    </a:cubicBezTo>
                    <a:cubicBezTo>
                      <a:pt x="145101" y="94273"/>
                      <a:pt x="174446" y="92372"/>
                      <a:pt x="210914" y="92372"/>
                    </a:cubicBezTo>
                    <a:cubicBezTo>
                      <a:pt x="252920" y="92372"/>
                      <a:pt x="278888" y="96673"/>
                      <a:pt x="295830" y="119465"/>
                    </a:cubicBezTo>
                    <a:cubicBezTo>
                      <a:pt x="313566" y="143329"/>
                      <a:pt x="321170" y="187919"/>
                      <a:pt x="321170" y="268553"/>
                    </a:cubicBezTo>
                    <a:cubicBezTo>
                      <a:pt x="321170" y="340789"/>
                      <a:pt x="314139" y="381725"/>
                      <a:pt x="297694" y="405385"/>
                    </a:cubicBezTo>
                    <a:cubicBezTo>
                      <a:pt x="296734" y="406769"/>
                      <a:pt x="295628" y="408098"/>
                      <a:pt x="294594" y="409408"/>
                    </a:cubicBezTo>
                    <a:cubicBezTo>
                      <a:pt x="293689" y="410498"/>
                      <a:pt x="292803" y="411697"/>
                      <a:pt x="291863" y="412731"/>
                    </a:cubicBezTo>
                    <a:moveTo>
                      <a:pt x="390306" y="81741"/>
                    </a:moveTo>
                    <a:cubicBezTo>
                      <a:pt x="389716" y="80542"/>
                      <a:pt x="389199" y="79195"/>
                      <a:pt x="388590" y="78050"/>
                    </a:cubicBezTo>
                    <a:cubicBezTo>
                      <a:pt x="389199" y="79195"/>
                      <a:pt x="389716" y="80542"/>
                      <a:pt x="390306" y="81741"/>
                    </a:cubicBezTo>
                    <a:moveTo>
                      <a:pt x="400882" y="107322"/>
                    </a:moveTo>
                    <a:cubicBezTo>
                      <a:pt x="400088" y="105015"/>
                      <a:pt x="399405" y="102504"/>
                      <a:pt x="398575" y="100327"/>
                    </a:cubicBezTo>
                    <a:cubicBezTo>
                      <a:pt x="399405" y="102504"/>
                      <a:pt x="400088" y="105015"/>
                      <a:pt x="400882" y="107322"/>
                    </a:cubicBezTo>
                    <a:moveTo>
                      <a:pt x="414650" y="165384"/>
                    </a:moveTo>
                    <a:cubicBezTo>
                      <a:pt x="414133" y="162320"/>
                      <a:pt x="413820" y="158943"/>
                      <a:pt x="413265" y="155953"/>
                    </a:cubicBezTo>
                    <a:cubicBezTo>
                      <a:pt x="413820" y="158943"/>
                      <a:pt x="414133" y="162283"/>
                      <a:pt x="414650" y="165384"/>
                    </a:cubicBezTo>
                    <a:moveTo>
                      <a:pt x="418267" y="194471"/>
                    </a:moveTo>
                    <a:cubicBezTo>
                      <a:pt x="418101" y="193031"/>
                      <a:pt x="418064" y="191407"/>
                      <a:pt x="417953" y="189967"/>
                    </a:cubicBezTo>
                    <a:cubicBezTo>
                      <a:pt x="418064" y="191407"/>
                      <a:pt x="418156" y="192994"/>
                      <a:pt x="418267" y="194471"/>
                    </a:cubicBezTo>
                    <a:moveTo>
                      <a:pt x="408928" y="135430"/>
                    </a:moveTo>
                    <a:cubicBezTo>
                      <a:pt x="408172" y="132403"/>
                      <a:pt x="407581" y="129063"/>
                      <a:pt x="406825" y="126165"/>
                    </a:cubicBezTo>
                    <a:cubicBezTo>
                      <a:pt x="407563" y="129118"/>
                      <a:pt x="408172" y="132366"/>
                      <a:pt x="408928" y="135430"/>
                    </a:cubicBezTo>
                    <a:moveTo>
                      <a:pt x="413690" y="375136"/>
                    </a:moveTo>
                    <a:cubicBezTo>
                      <a:pt x="413893" y="374102"/>
                      <a:pt x="413967" y="372940"/>
                      <a:pt x="414170" y="371869"/>
                    </a:cubicBezTo>
                    <a:cubicBezTo>
                      <a:pt x="413967" y="372940"/>
                      <a:pt x="413893" y="374102"/>
                      <a:pt x="413690" y="375136"/>
                    </a:cubicBezTo>
                    <a:moveTo>
                      <a:pt x="407489" y="403687"/>
                    </a:moveTo>
                    <a:cubicBezTo>
                      <a:pt x="407840" y="402377"/>
                      <a:pt x="408079" y="400864"/>
                      <a:pt x="408412" y="399553"/>
                    </a:cubicBezTo>
                    <a:cubicBezTo>
                      <a:pt x="408079" y="400919"/>
                      <a:pt x="407840" y="402377"/>
                      <a:pt x="407489" y="403687"/>
                    </a:cubicBezTo>
                    <a:moveTo>
                      <a:pt x="399534" y="428676"/>
                    </a:moveTo>
                    <a:cubicBezTo>
                      <a:pt x="399848" y="427846"/>
                      <a:pt x="400125" y="426849"/>
                      <a:pt x="400457" y="425963"/>
                    </a:cubicBezTo>
                    <a:cubicBezTo>
                      <a:pt x="400125" y="426849"/>
                      <a:pt x="399848" y="427846"/>
                      <a:pt x="399534" y="428676"/>
                    </a:cubicBezTo>
                    <a:moveTo>
                      <a:pt x="389863" y="450362"/>
                    </a:moveTo>
                    <a:cubicBezTo>
                      <a:pt x="389900" y="450325"/>
                      <a:pt x="389900" y="450288"/>
                      <a:pt x="389900" y="450251"/>
                    </a:cubicBezTo>
                    <a:cubicBezTo>
                      <a:pt x="389900" y="450270"/>
                      <a:pt x="389900" y="450307"/>
                      <a:pt x="389863" y="450362"/>
                    </a:cubicBezTo>
                    <a:moveTo>
                      <a:pt x="398187" y="432331"/>
                    </a:moveTo>
                    <a:cubicBezTo>
                      <a:pt x="398390" y="431851"/>
                      <a:pt x="398630" y="431408"/>
                      <a:pt x="398814" y="430891"/>
                    </a:cubicBezTo>
                    <a:cubicBezTo>
                      <a:pt x="401749" y="423343"/>
                      <a:pt x="404425" y="415222"/>
                      <a:pt x="406806" y="406622"/>
                    </a:cubicBezTo>
                    <a:cubicBezTo>
                      <a:pt x="406806" y="406548"/>
                      <a:pt x="406843" y="406511"/>
                      <a:pt x="406843" y="406418"/>
                    </a:cubicBezTo>
                    <a:cubicBezTo>
                      <a:pt x="416828" y="370190"/>
                      <a:pt x="421755" y="324788"/>
                      <a:pt x="421755" y="268516"/>
                    </a:cubicBezTo>
                    <a:cubicBezTo>
                      <a:pt x="421755" y="209051"/>
                      <a:pt x="416588" y="161324"/>
                      <a:pt x="406160" y="123452"/>
                    </a:cubicBezTo>
                    <a:cubicBezTo>
                      <a:pt x="406086" y="123102"/>
                      <a:pt x="405957" y="122824"/>
                      <a:pt x="405846" y="122455"/>
                    </a:cubicBezTo>
                    <a:cubicBezTo>
                      <a:pt x="403465" y="113855"/>
                      <a:pt x="400790" y="105716"/>
                      <a:pt x="397855" y="98112"/>
                    </a:cubicBezTo>
                    <a:cubicBezTo>
                      <a:pt x="397504" y="97245"/>
                      <a:pt x="397099" y="96525"/>
                      <a:pt x="396748" y="95639"/>
                    </a:cubicBezTo>
                    <a:cubicBezTo>
                      <a:pt x="393961" y="88829"/>
                      <a:pt x="391063" y="82277"/>
                      <a:pt x="387797" y="76260"/>
                    </a:cubicBezTo>
                    <a:cubicBezTo>
                      <a:pt x="387279" y="75300"/>
                      <a:pt x="386652" y="74507"/>
                      <a:pt x="386117" y="73603"/>
                    </a:cubicBezTo>
                    <a:cubicBezTo>
                      <a:pt x="379307" y="61662"/>
                      <a:pt x="371685" y="51123"/>
                      <a:pt x="362844" y="42412"/>
                    </a:cubicBezTo>
                    <a:cubicBezTo>
                      <a:pt x="360648" y="40271"/>
                      <a:pt x="358156" y="38481"/>
                      <a:pt x="355812" y="36487"/>
                    </a:cubicBezTo>
                    <a:cubicBezTo>
                      <a:pt x="357160" y="37632"/>
                      <a:pt x="358470" y="38831"/>
                      <a:pt x="359780" y="40031"/>
                    </a:cubicBezTo>
                    <a:cubicBezTo>
                      <a:pt x="356550" y="37041"/>
                      <a:pt x="353210" y="34180"/>
                      <a:pt x="349758" y="31597"/>
                    </a:cubicBezTo>
                    <a:cubicBezTo>
                      <a:pt x="350276" y="32003"/>
                      <a:pt x="350903" y="32353"/>
                      <a:pt x="351420" y="32796"/>
                    </a:cubicBezTo>
                    <a:cubicBezTo>
                      <a:pt x="349279" y="31172"/>
                      <a:pt x="347046" y="29659"/>
                      <a:pt x="344850" y="28182"/>
                    </a:cubicBezTo>
                    <a:cubicBezTo>
                      <a:pt x="345126" y="28385"/>
                      <a:pt x="345440" y="28625"/>
                      <a:pt x="345772" y="28810"/>
                    </a:cubicBezTo>
                    <a:cubicBezTo>
                      <a:pt x="342081" y="26300"/>
                      <a:pt x="338297" y="23993"/>
                      <a:pt x="334348" y="21926"/>
                    </a:cubicBezTo>
                    <a:cubicBezTo>
                      <a:pt x="335178" y="22369"/>
                      <a:pt x="336009" y="22756"/>
                      <a:pt x="336821" y="23236"/>
                    </a:cubicBezTo>
                    <a:cubicBezTo>
                      <a:pt x="334551" y="21926"/>
                      <a:pt x="332207" y="20653"/>
                      <a:pt x="329826" y="19490"/>
                    </a:cubicBezTo>
                    <a:cubicBezTo>
                      <a:pt x="329992" y="19563"/>
                      <a:pt x="330140" y="19656"/>
                      <a:pt x="330270" y="19730"/>
                    </a:cubicBezTo>
                    <a:cubicBezTo>
                      <a:pt x="327040" y="18142"/>
                      <a:pt x="323662" y="16832"/>
                      <a:pt x="320322" y="15466"/>
                    </a:cubicBezTo>
                    <a:cubicBezTo>
                      <a:pt x="321115" y="15780"/>
                      <a:pt x="322037" y="16094"/>
                      <a:pt x="322831" y="16426"/>
                    </a:cubicBezTo>
                    <a:cubicBezTo>
                      <a:pt x="314526" y="12919"/>
                      <a:pt x="305815" y="9782"/>
                      <a:pt x="296181" y="7512"/>
                    </a:cubicBezTo>
                    <a:cubicBezTo>
                      <a:pt x="273868" y="2270"/>
                      <a:pt x="248324" y="0"/>
                      <a:pt x="210896" y="0"/>
                    </a:cubicBezTo>
                    <a:cubicBezTo>
                      <a:pt x="146743" y="0"/>
                      <a:pt x="96543" y="7198"/>
                      <a:pt x="60222" y="42393"/>
                    </a:cubicBezTo>
                    <a:cubicBezTo>
                      <a:pt x="50717" y="51658"/>
                      <a:pt x="42523" y="62806"/>
                      <a:pt x="35288" y="75614"/>
                    </a:cubicBezTo>
                    <a:cubicBezTo>
                      <a:pt x="35214" y="75780"/>
                      <a:pt x="35121" y="75891"/>
                      <a:pt x="35047" y="76057"/>
                    </a:cubicBezTo>
                    <a:cubicBezTo>
                      <a:pt x="11350" y="118506"/>
                      <a:pt x="0" y="180942"/>
                      <a:pt x="0" y="268497"/>
                    </a:cubicBezTo>
                    <a:cubicBezTo>
                      <a:pt x="0" y="311979"/>
                      <a:pt x="2823" y="348965"/>
                      <a:pt x="8434" y="380303"/>
                    </a:cubicBezTo>
                    <a:cubicBezTo>
                      <a:pt x="8675" y="381614"/>
                      <a:pt x="8988" y="382814"/>
                      <a:pt x="9265" y="384124"/>
                    </a:cubicBezTo>
                    <a:cubicBezTo>
                      <a:pt x="10889" y="392669"/>
                      <a:pt x="12643" y="400956"/>
                      <a:pt x="14710" y="408633"/>
                    </a:cubicBezTo>
                    <a:cubicBezTo>
                      <a:pt x="15300" y="410867"/>
                      <a:pt x="16057" y="412768"/>
                      <a:pt x="16702" y="414927"/>
                    </a:cubicBezTo>
                    <a:cubicBezTo>
                      <a:pt x="18567" y="421331"/>
                      <a:pt x="20523" y="427661"/>
                      <a:pt x="22756" y="433420"/>
                    </a:cubicBezTo>
                    <a:cubicBezTo>
                      <a:pt x="23623" y="435764"/>
                      <a:pt x="24750" y="437794"/>
                      <a:pt x="25709" y="440027"/>
                    </a:cubicBezTo>
                    <a:cubicBezTo>
                      <a:pt x="27906" y="445158"/>
                      <a:pt x="30083" y="450288"/>
                      <a:pt x="32593" y="454902"/>
                    </a:cubicBezTo>
                    <a:cubicBezTo>
                      <a:pt x="33553" y="456656"/>
                      <a:pt x="34660" y="458132"/>
                      <a:pt x="35657" y="459830"/>
                    </a:cubicBezTo>
                    <a:cubicBezTo>
                      <a:pt x="41987" y="470535"/>
                      <a:pt x="48945" y="480113"/>
                      <a:pt x="57066" y="487957"/>
                    </a:cubicBezTo>
                    <a:cubicBezTo>
                      <a:pt x="92428" y="522211"/>
                      <a:pt x="142148" y="529096"/>
                      <a:pt x="210933" y="529096"/>
                    </a:cubicBezTo>
                    <a:cubicBezTo>
                      <a:pt x="224185" y="529096"/>
                      <a:pt x="237418" y="528579"/>
                      <a:pt x="250558" y="527619"/>
                    </a:cubicBezTo>
                    <a:cubicBezTo>
                      <a:pt x="254378" y="527342"/>
                      <a:pt x="258199" y="527028"/>
                      <a:pt x="261927" y="526659"/>
                    </a:cubicBezTo>
                    <a:cubicBezTo>
                      <a:pt x="266264" y="526216"/>
                      <a:pt x="270564" y="525736"/>
                      <a:pt x="274772" y="525109"/>
                    </a:cubicBezTo>
                    <a:cubicBezTo>
                      <a:pt x="282524" y="524002"/>
                      <a:pt x="290054" y="522636"/>
                      <a:pt x="297252" y="520901"/>
                    </a:cubicBezTo>
                    <a:cubicBezTo>
                      <a:pt x="298691" y="520550"/>
                      <a:pt x="300075" y="520107"/>
                      <a:pt x="301478" y="519757"/>
                    </a:cubicBezTo>
                    <a:cubicBezTo>
                      <a:pt x="302475" y="519480"/>
                      <a:pt x="303435" y="519129"/>
                      <a:pt x="304431" y="518834"/>
                    </a:cubicBezTo>
                    <a:cubicBezTo>
                      <a:pt x="307052" y="518114"/>
                      <a:pt x="309433" y="517320"/>
                      <a:pt x="311869" y="516564"/>
                    </a:cubicBezTo>
                    <a:cubicBezTo>
                      <a:pt x="314286" y="515770"/>
                      <a:pt x="316759" y="514976"/>
                      <a:pt x="319103" y="514054"/>
                    </a:cubicBezTo>
                    <a:cubicBezTo>
                      <a:pt x="321299" y="513223"/>
                      <a:pt x="323551" y="512430"/>
                      <a:pt x="325582" y="511544"/>
                    </a:cubicBezTo>
                    <a:cubicBezTo>
                      <a:pt x="324474" y="512024"/>
                      <a:pt x="323275" y="512263"/>
                      <a:pt x="322167" y="512688"/>
                    </a:cubicBezTo>
                    <a:cubicBezTo>
                      <a:pt x="331746" y="508757"/>
                      <a:pt x="340826" y="504051"/>
                      <a:pt x="349168" y="498126"/>
                    </a:cubicBezTo>
                    <a:cubicBezTo>
                      <a:pt x="348615" y="498532"/>
                      <a:pt x="348171" y="499049"/>
                      <a:pt x="347618" y="499400"/>
                    </a:cubicBezTo>
                    <a:cubicBezTo>
                      <a:pt x="348374" y="498883"/>
                      <a:pt x="348965" y="498329"/>
                      <a:pt x="349685" y="497812"/>
                    </a:cubicBezTo>
                    <a:cubicBezTo>
                      <a:pt x="350239" y="497406"/>
                      <a:pt x="350792" y="496945"/>
                      <a:pt x="351346" y="496502"/>
                    </a:cubicBezTo>
                    <a:cubicBezTo>
                      <a:pt x="355000" y="493715"/>
                      <a:pt x="358378" y="490891"/>
                      <a:pt x="361441" y="487994"/>
                    </a:cubicBezTo>
                    <a:cubicBezTo>
                      <a:pt x="360574" y="488788"/>
                      <a:pt x="359614" y="489470"/>
                      <a:pt x="358729" y="490227"/>
                    </a:cubicBezTo>
                    <a:cubicBezTo>
                      <a:pt x="359965" y="489157"/>
                      <a:pt x="361238" y="488197"/>
                      <a:pt x="362420" y="487090"/>
                    </a:cubicBezTo>
                    <a:cubicBezTo>
                      <a:pt x="362106" y="487403"/>
                      <a:pt x="361737" y="487680"/>
                      <a:pt x="361423" y="488013"/>
                    </a:cubicBezTo>
                    <a:cubicBezTo>
                      <a:pt x="362494" y="487016"/>
                      <a:pt x="363693" y="486296"/>
                      <a:pt x="364727" y="485263"/>
                    </a:cubicBezTo>
                    <a:cubicBezTo>
                      <a:pt x="373788" y="476274"/>
                      <a:pt x="381595" y="465496"/>
                      <a:pt x="388443" y="453075"/>
                    </a:cubicBezTo>
                    <a:cubicBezTo>
                      <a:pt x="388646" y="452762"/>
                      <a:pt x="388848" y="452485"/>
                      <a:pt x="389033" y="452115"/>
                    </a:cubicBezTo>
                    <a:cubicBezTo>
                      <a:pt x="392374" y="446025"/>
                      <a:pt x="395364" y="439344"/>
                      <a:pt x="398187" y="43233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" name="Freeform: Shape 121">
                <a:extLst>
                  <a:ext uri="{FF2B5EF4-FFF2-40B4-BE49-F238E27FC236}">
                    <a16:creationId xmlns:a16="http://schemas.microsoft.com/office/drawing/2014/main" id="{8221973A-46B7-C82A-AD72-8D814A741E7B}"/>
                  </a:ext>
                </a:extLst>
              </p:cNvPr>
              <p:cNvSpPr/>
              <p:nvPr/>
            </p:nvSpPr>
            <p:spPr>
              <a:xfrm>
                <a:off x="11189269" y="5096845"/>
                <a:ext cx="4374" cy="3691"/>
              </a:xfrm>
              <a:custGeom>
                <a:avLst/>
                <a:gdLst>
                  <a:gd name="connsiteX0" fmla="*/ 0 w 4374"/>
                  <a:gd name="connsiteY0" fmla="*/ 0 h 3691"/>
                  <a:gd name="connsiteX1" fmla="*/ 4374 w 4374"/>
                  <a:gd name="connsiteY1" fmla="*/ 3691 h 3691"/>
                  <a:gd name="connsiteX2" fmla="*/ 0 w 4374"/>
                  <a:gd name="connsiteY2" fmla="*/ 0 h 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74" h="3691">
                    <a:moveTo>
                      <a:pt x="0" y="0"/>
                    </a:moveTo>
                    <a:cubicBezTo>
                      <a:pt x="1513" y="1144"/>
                      <a:pt x="2934" y="2473"/>
                      <a:pt x="4374" y="3691"/>
                    </a:cubicBezTo>
                    <a:cubicBezTo>
                      <a:pt x="2934" y="2473"/>
                      <a:pt x="1495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" name="Freeform: Shape 122">
                <a:extLst>
                  <a:ext uri="{FF2B5EF4-FFF2-40B4-BE49-F238E27FC236}">
                    <a16:creationId xmlns:a16="http://schemas.microsoft.com/office/drawing/2014/main" id="{6470AF2E-F4FD-5CF5-0DAE-9CE42D56AB4C}"/>
                  </a:ext>
                </a:extLst>
              </p:cNvPr>
              <p:cNvSpPr/>
              <p:nvPr/>
            </p:nvSpPr>
            <p:spPr>
              <a:xfrm>
                <a:off x="11174689" y="5087303"/>
                <a:ext cx="7991" cy="4927"/>
              </a:xfrm>
              <a:custGeom>
                <a:avLst/>
                <a:gdLst>
                  <a:gd name="connsiteX0" fmla="*/ 0 w 7991"/>
                  <a:gd name="connsiteY0" fmla="*/ 0 h 4927"/>
                  <a:gd name="connsiteX1" fmla="*/ 7992 w 7991"/>
                  <a:gd name="connsiteY1" fmla="*/ 4928 h 4927"/>
                  <a:gd name="connsiteX2" fmla="*/ 0 w 7991"/>
                  <a:gd name="connsiteY2" fmla="*/ 0 h 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91" h="4927">
                    <a:moveTo>
                      <a:pt x="0" y="0"/>
                    </a:moveTo>
                    <a:cubicBezTo>
                      <a:pt x="2749" y="1550"/>
                      <a:pt x="5408" y="3230"/>
                      <a:pt x="7992" y="4928"/>
                    </a:cubicBezTo>
                    <a:cubicBezTo>
                      <a:pt x="5500" y="3211"/>
                      <a:pt x="2786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" name="Freeform: Shape 123">
                <a:extLst>
                  <a:ext uri="{FF2B5EF4-FFF2-40B4-BE49-F238E27FC236}">
                    <a16:creationId xmlns:a16="http://schemas.microsoft.com/office/drawing/2014/main" id="{973C5DDF-A783-EC2E-1071-7845FC049A3C}"/>
                  </a:ext>
                </a:extLst>
              </p:cNvPr>
              <p:cNvSpPr/>
              <p:nvPr/>
            </p:nvSpPr>
            <p:spPr>
              <a:xfrm>
                <a:off x="11160699" y="5080511"/>
                <a:ext cx="6957" cy="3063"/>
              </a:xfrm>
              <a:custGeom>
                <a:avLst/>
                <a:gdLst>
                  <a:gd name="connsiteX0" fmla="*/ 0 w 6957"/>
                  <a:gd name="connsiteY0" fmla="*/ 0 h 3063"/>
                  <a:gd name="connsiteX1" fmla="*/ 6958 w 6957"/>
                  <a:gd name="connsiteY1" fmla="*/ 3064 h 3063"/>
                  <a:gd name="connsiteX2" fmla="*/ 0 w 6957"/>
                  <a:gd name="connsiteY2" fmla="*/ 0 h 3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57" h="3063">
                    <a:moveTo>
                      <a:pt x="0" y="0"/>
                    </a:moveTo>
                    <a:cubicBezTo>
                      <a:pt x="2344" y="996"/>
                      <a:pt x="4725" y="1956"/>
                      <a:pt x="6958" y="3064"/>
                    </a:cubicBezTo>
                    <a:cubicBezTo>
                      <a:pt x="4762" y="1993"/>
                      <a:pt x="2381" y="996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" name="Freeform: Shape 124">
                <a:extLst>
                  <a:ext uri="{FF2B5EF4-FFF2-40B4-BE49-F238E27FC236}">
                    <a16:creationId xmlns:a16="http://schemas.microsoft.com/office/drawing/2014/main" id="{8F21C6E2-D894-5544-F8C1-5875EAA62B6B}"/>
                  </a:ext>
                </a:extLst>
              </p:cNvPr>
              <p:cNvSpPr/>
              <p:nvPr/>
            </p:nvSpPr>
            <p:spPr>
              <a:xfrm>
                <a:off x="11316523" y="5061963"/>
                <a:ext cx="380856" cy="532122"/>
              </a:xfrm>
              <a:custGeom>
                <a:avLst/>
                <a:gdLst>
                  <a:gd name="connsiteX0" fmla="*/ 156839 w 380856"/>
                  <a:gd name="connsiteY0" fmla="*/ 531605 h 532122"/>
                  <a:gd name="connsiteX1" fmla="*/ 167377 w 380856"/>
                  <a:gd name="connsiteY1" fmla="*/ 531771 h 532122"/>
                  <a:gd name="connsiteX2" fmla="*/ 160898 w 380856"/>
                  <a:gd name="connsiteY2" fmla="*/ 531882 h 532122"/>
                  <a:gd name="connsiteX3" fmla="*/ 156839 w 380856"/>
                  <a:gd name="connsiteY3" fmla="*/ 531605 h 532122"/>
                  <a:gd name="connsiteX4" fmla="*/ 127087 w 380856"/>
                  <a:gd name="connsiteY4" fmla="*/ 528947 h 532122"/>
                  <a:gd name="connsiteX5" fmla="*/ 134248 w 380856"/>
                  <a:gd name="connsiteY5" fmla="*/ 529981 h 532122"/>
                  <a:gd name="connsiteX6" fmla="*/ 127087 w 380856"/>
                  <a:gd name="connsiteY6" fmla="*/ 528947 h 532122"/>
                  <a:gd name="connsiteX7" fmla="*/ 101858 w 380856"/>
                  <a:gd name="connsiteY7" fmla="*/ 522580 h 532122"/>
                  <a:gd name="connsiteX8" fmla="*/ 105641 w 380856"/>
                  <a:gd name="connsiteY8" fmla="*/ 523688 h 532122"/>
                  <a:gd name="connsiteX9" fmla="*/ 101858 w 380856"/>
                  <a:gd name="connsiteY9" fmla="*/ 522580 h 532122"/>
                  <a:gd name="connsiteX10" fmla="*/ 76998 w 380856"/>
                  <a:gd name="connsiteY10" fmla="*/ 510326 h 532122"/>
                  <a:gd name="connsiteX11" fmla="*/ 79471 w 380856"/>
                  <a:gd name="connsiteY11" fmla="*/ 512005 h 532122"/>
                  <a:gd name="connsiteX12" fmla="*/ 76998 w 380856"/>
                  <a:gd name="connsiteY12" fmla="*/ 510326 h 532122"/>
                  <a:gd name="connsiteX13" fmla="*/ 2177 w 380856"/>
                  <a:gd name="connsiteY13" fmla="*/ 202332 h 532122"/>
                  <a:gd name="connsiteX14" fmla="*/ 2103 w 380856"/>
                  <a:gd name="connsiteY14" fmla="*/ 203292 h 532122"/>
                  <a:gd name="connsiteX15" fmla="*/ 2177 w 380856"/>
                  <a:gd name="connsiteY15" fmla="*/ 202332 h 532122"/>
                  <a:gd name="connsiteX16" fmla="*/ 5204 w 380856"/>
                  <a:gd name="connsiteY16" fmla="*/ 171622 h 532122"/>
                  <a:gd name="connsiteX17" fmla="*/ 4373 w 380856"/>
                  <a:gd name="connsiteY17" fmla="*/ 178137 h 532122"/>
                  <a:gd name="connsiteX18" fmla="*/ 5204 w 380856"/>
                  <a:gd name="connsiteY18" fmla="*/ 171622 h 532122"/>
                  <a:gd name="connsiteX19" fmla="*/ 9339 w 380856"/>
                  <a:gd name="connsiteY19" fmla="*/ 145119 h 532122"/>
                  <a:gd name="connsiteX20" fmla="*/ 7548 w 380856"/>
                  <a:gd name="connsiteY20" fmla="*/ 154753 h 532122"/>
                  <a:gd name="connsiteX21" fmla="*/ 9339 w 380856"/>
                  <a:gd name="connsiteY21" fmla="*/ 145119 h 532122"/>
                  <a:gd name="connsiteX22" fmla="*/ 14506 w 380856"/>
                  <a:gd name="connsiteY22" fmla="*/ 122382 h 532122"/>
                  <a:gd name="connsiteX23" fmla="*/ 11886 w 380856"/>
                  <a:gd name="connsiteY23" fmla="*/ 132569 h 532122"/>
                  <a:gd name="connsiteX24" fmla="*/ 14506 w 380856"/>
                  <a:gd name="connsiteY24" fmla="*/ 122382 h 532122"/>
                  <a:gd name="connsiteX25" fmla="*/ 20449 w 380856"/>
                  <a:gd name="connsiteY25" fmla="*/ 103076 h 532122"/>
                  <a:gd name="connsiteX26" fmla="*/ 17496 w 380856"/>
                  <a:gd name="connsiteY26" fmla="*/ 111511 h 532122"/>
                  <a:gd name="connsiteX27" fmla="*/ 20449 w 380856"/>
                  <a:gd name="connsiteY27" fmla="*/ 103076 h 532122"/>
                  <a:gd name="connsiteX28" fmla="*/ 26004 w 380856"/>
                  <a:gd name="connsiteY28" fmla="*/ 88681 h 532122"/>
                  <a:gd name="connsiteX29" fmla="*/ 24491 w 380856"/>
                  <a:gd name="connsiteY29" fmla="*/ 91948 h 532122"/>
                  <a:gd name="connsiteX30" fmla="*/ 26004 w 380856"/>
                  <a:gd name="connsiteY30" fmla="*/ 88681 h 532122"/>
                  <a:gd name="connsiteX31" fmla="*/ 56161 w 380856"/>
                  <a:gd name="connsiteY31" fmla="*/ 42061 h 532122"/>
                  <a:gd name="connsiteX32" fmla="*/ 55995 w 380856"/>
                  <a:gd name="connsiteY32" fmla="*/ 42227 h 532122"/>
                  <a:gd name="connsiteX33" fmla="*/ 56161 w 380856"/>
                  <a:gd name="connsiteY33" fmla="*/ 42061 h 532122"/>
                  <a:gd name="connsiteX34" fmla="*/ 71867 w 380856"/>
                  <a:gd name="connsiteY34" fmla="*/ 28459 h 532122"/>
                  <a:gd name="connsiteX35" fmla="*/ 70353 w 380856"/>
                  <a:gd name="connsiteY35" fmla="*/ 29456 h 532122"/>
                  <a:gd name="connsiteX36" fmla="*/ 71867 w 380856"/>
                  <a:gd name="connsiteY36" fmla="*/ 28459 h 532122"/>
                  <a:gd name="connsiteX37" fmla="*/ 89142 w 380856"/>
                  <a:gd name="connsiteY37" fmla="*/ 17810 h 532122"/>
                  <a:gd name="connsiteX38" fmla="*/ 86632 w 380856"/>
                  <a:gd name="connsiteY38" fmla="*/ 19010 h 532122"/>
                  <a:gd name="connsiteX39" fmla="*/ 89142 w 380856"/>
                  <a:gd name="connsiteY39" fmla="*/ 17810 h 532122"/>
                  <a:gd name="connsiteX40" fmla="*/ 107672 w 380856"/>
                  <a:gd name="connsiteY40" fmla="*/ 9929 h 532122"/>
                  <a:gd name="connsiteX41" fmla="*/ 104885 w 380856"/>
                  <a:gd name="connsiteY41" fmla="*/ 10760 h 532122"/>
                  <a:gd name="connsiteX42" fmla="*/ 107672 w 380856"/>
                  <a:gd name="connsiteY42" fmla="*/ 9929 h 532122"/>
                  <a:gd name="connsiteX43" fmla="*/ 126497 w 380856"/>
                  <a:gd name="connsiteY43" fmla="*/ 4669 h 532122"/>
                  <a:gd name="connsiteX44" fmla="*/ 125224 w 380856"/>
                  <a:gd name="connsiteY44" fmla="*/ 4872 h 532122"/>
                  <a:gd name="connsiteX45" fmla="*/ 126497 w 380856"/>
                  <a:gd name="connsiteY45" fmla="*/ 4669 h 532122"/>
                  <a:gd name="connsiteX46" fmla="*/ 304210 w 380856"/>
                  <a:gd name="connsiteY46" fmla="*/ 232010 h 532122"/>
                  <a:gd name="connsiteX47" fmla="*/ 322629 w 380856"/>
                  <a:gd name="connsiteY47" fmla="*/ 231567 h 532122"/>
                  <a:gd name="connsiteX48" fmla="*/ 304210 w 380856"/>
                  <a:gd name="connsiteY48" fmla="*/ 232010 h 532122"/>
                  <a:gd name="connsiteX49" fmla="*/ 268534 w 380856"/>
                  <a:gd name="connsiteY49" fmla="*/ 234501 h 532122"/>
                  <a:gd name="connsiteX50" fmla="*/ 289408 w 380856"/>
                  <a:gd name="connsiteY50" fmla="*/ 232674 h 532122"/>
                  <a:gd name="connsiteX51" fmla="*/ 268534 w 380856"/>
                  <a:gd name="connsiteY51" fmla="*/ 234501 h 532122"/>
                  <a:gd name="connsiteX52" fmla="*/ 236918 w 380856"/>
                  <a:gd name="connsiteY52" fmla="*/ 239595 h 532122"/>
                  <a:gd name="connsiteX53" fmla="*/ 259065 w 380856"/>
                  <a:gd name="connsiteY53" fmla="*/ 235572 h 532122"/>
                  <a:gd name="connsiteX54" fmla="*/ 236918 w 380856"/>
                  <a:gd name="connsiteY54" fmla="*/ 239595 h 532122"/>
                  <a:gd name="connsiteX55" fmla="*/ 209549 w 380856"/>
                  <a:gd name="connsiteY55" fmla="*/ 247753 h 532122"/>
                  <a:gd name="connsiteX56" fmla="*/ 230865 w 380856"/>
                  <a:gd name="connsiteY56" fmla="*/ 240906 h 532122"/>
                  <a:gd name="connsiteX57" fmla="*/ 209549 w 380856"/>
                  <a:gd name="connsiteY57" fmla="*/ 247753 h 532122"/>
                  <a:gd name="connsiteX58" fmla="*/ 332022 w 380856"/>
                  <a:gd name="connsiteY58" fmla="*/ 231198 h 532122"/>
                  <a:gd name="connsiteX59" fmla="*/ 207242 w 380856"/>
                  <a:gd name="connsiteY59" fmla="*/ 248343 h 532122"/>
                  <a:gd name="connsiteX60" fmla="*/ 207168 w 380856"/>
                  <a:gd name="connsiteY60" fmla="*/ 248380 h 532122"/>
                  <a:gd name="connsiteX61" fmla="*/ 207168 w 380856"/>
                  <a:gd name="connsiteY61" fmla="*/ 312071 h 532122"/>
                  <a:gd name="connsiteX62" fmla="*/ 280272 w 380856"/>
                  <a:gd name="connsiteY62" fmla="*/ 312071 h 532122"/>
                  <a:gd name="connsiteX63" fmla="*/ 280346 w 380856"/>
                  <a:gd name="connsiteY63" fmla="*/ 405385 h 532122"/>
                  <a:gd name="connsiteX64" fmla="*/ 191646 w 380856"/>
                  <a:gd name="connsiteY64" fmla="*/ 438200 h 532122"/>
                  <a:gd name="connsiteX65" fmla="*/ 190096 w 380856"/>
                  <a:gd name="connsiteY65" fmla="*/ 438200 h 532122"/>
                  <a:gd name="connsiteX66" fmla="*/ 117694 w 380856"/>
                  <a:gd name="connsiteY66" fmla="*/ 402488 h 532122"/>
                  <a:gd name="connsiteX67" fmla="*/ 100585 w 380856"/>
                  <a:gd name="connsiteY67" fmla="*/ 265618 h 532122"/>
                  <a:gd name="connsiteX68" fmla="*/ 118044 w 380856"/>
                  <a:gd name="connsiteY68" fmla="*/ 128712 h 532122"/>
                  <a:gd name="connsiteX69" fmla="*/ 195098 w 380856"/>
                  <a:gd name="connsiteY69" fmla="*/ 88736 h 532122"/>
                  <a:gd name="connsiteX70" fmla="*/ 361921 w 380856"/>
                  <a:gd name="connsiteY70" fmla="*/ 99755 h 532122"/>
                  <a:gd name="connsiteX71" fmla="*/ 372865 w 380856"/>
                  <a:gd name="connsiteY71" fmla="*/ 100825 h 532122"/>
                  <a:gd name="connsiteX72" fmla="*/ 372976 w 380856"/>
                  <a:gd name="connsiteY72" fmla="*/ 100825 h 532122"/>
                  <a:gd name="connsiteX73" fmla="*/ 372976 w 380856"/>
                  <a:gd name="connsiteY73" fmla="*/ 22867 h 532122"/>
                  <a:gd name="connsiteX74" fmla="*/ 372865 w 380856"/>
                  <a:gd name="connsiteY74" fmla="*/ 22867 h 532122"/>
                  <a:gd name="connsiteX75" fmla="*/ 171437 w 380856"/>
                  <a:gd name="connsiteY75" fmla="*/ 0 h 532122"/>
                  <a:gd name="connsiteX76" fmla="*/ 123267 w 380856"/>
                  <a:gd name="connsiteY76" fmla="*/ 5205 h 532122"/>
                  <a:gd name="connsiteX77" fmla="*/ 122030 w 380856"/>
                  <a:gd name="connsiteY77" fmla="*/ 5555 h 532122"/>
                  <a:gd name="connsiteX78" fmla="*/ 103095 w 380856"/>
                  <a:gd name="connsiteY78" fmla="*/ 11332 h 532122"/>
                  <a:gd name="connsiteX79" fmla="*/ 99920 w 380856"/>
                  <a:gd name="connsiteY79" fmla="*/ 12771 h 532122"/>
                  <a:gd name="connsiteX80" fmla="*/ 85045 w 380856"/>
                  <a:gd name="connsiteY80" fmla="*/ 19766 h 532122"/>
                  <a:gd name="connsiteX81" fmla="*/ 81298 w 380856"/>
                  <a:gd name="connsiteY81" fmla="*/ 22147 h 532122"/>
                  <a:gd name="connsiteX82" fmla="*/ 68933 w 380856"/>
                  <a:gd name="connsiteY82" fmla="*/ 30452 h 532122"/>
                  <a:gd name="connsiteX83" fmla="*/ 65666 w 380856"/>
                  <a:gd name="connsiteY83" fmla="*/ 33350 h 532122"/>
                  <a:gd name="connsiteX84" fmla="*/ 54685 w 380856"/>
                  <a:gd name="connsiteY84" fmla="*/ 43408 h 532122"/>
                  <a:gd name="connsiteX85" fmla="*/ 53005 w 380856"/>
                  <a:gd name="connsiteY85" fmla="*/ 45438 h 532122"/>
                  <a:gd name="connsiteX86" fmla="*/ 32131 w 380856"/>
                  <a:gd name="connsiteY86" fmla="*/ 75079 h 532122"/>
                  <a:gd name="connsiteX87" fmla="*/ 0 w 380856"/>
                  <a:gd name="connsiteY87" fmla="*/ 264178 h 532122"/>
                  <a:gd name="connsiteX88" fmla="*/ 16315 w 380856"/>
                  <a:gd name="connsiteY88" fmla="*/ 420390 h 532122"/>
                  <a:gd name="connsiteX89" fmla="*/ 16149 w 380856"/>
                  <a:gd name="connsiteY89" fmla="*/ 419633 h 532122"/>
                  <a:gd name="connsiteX90" fmla="*/ 48373 w 380856"/>
                  <a:gd name="connsiteY90" fmla="*/ 484875 h 532122"/>
                  <a:gd name="connsiteX91" fmla="*/ 44146 w 380856"/>
                  <a:gd name="connsiteY91" fmla="*/ 480021 h 532122"/>
                  <a:gd name="connsiteX92" fmla="*/ 50994 w 380856"/>
                  <a:gd name="connsiteY92" fmla="*/ 488289 h 532122"/>
                  <a:gd name="connsiteX93" fmla="*/ 53135 w 380856"/>
                  <a:gd name="connsiteY93" fmla="*/ 490522 h 532122"/>
                  <a:gd name="connsiteX94" fmla="*/ 55127 w 380856"/>
                  <a:gd name="connsiteY94" fmla="*/ 492552 h 532122"/>
                  <a:gd name="connsiteX95" fmla="*/ 54371 w 380856"/>
                  <a:gd name="connsiteY95" fmla="*/ 491722 h 532122"/>
                  <a:gd name="connsiteX96" fmla="*/ 60185 w 380856"/>
                  <a:gd name="connsiteY96" fmla="*/ 497295 h 532122"/>
                  <a:gd name="connsiteX97" fmla="*/ 58321 w 380856"/>
                  <a:gd name="connsiteY97" fmla="*/ 495856 h 532122"/>
                  <a:gd name="connsiteX98" fmla="*/ 55146 w 380856"/>
                  <a:gd name="connsiteY98" fmla="*/ 492552 h 532122"/>
                  <a:gd name="connsiteX99" fmla="*/ 58173 w 380856"/>
                  <a:gd name="connsiteY99" fmla="*/ 496022 h 532122"/>
                  <a:gd name="connsiteX100" fmla="*/ 61790 w 380856"/>
                  <a:gd name="connsiteY100" fmla="*/ 498846 h 532122"/>
                  <a:gd name="connsiteX101" fmla="*/ 73436 w 380856"/>
                  <a:gd name="connsiteY101" fmla="*/ 507834 h 532122"/>
                  <a:gd name="connsiteX102" fmla="*/ 80763 w 380856"/>
                  <a:gd name="connsiteY102" fmla="*/ 512891 h 532122"/>
                  <a:gd name="connsiteX103" fmla="*/ 100418 w 380856"/>
                  <a:gd name="connsiteY103" fmla="*/ 522193 h 532122"/>
                  <a:gd name="connsiteX104" fmla="*/ 111511 w 380856"/>
                  <a:gd name="connsiteY104" fmla="*/ 525367 h 532122"/>
                  <a:gd name="connsiteX105" fmla="*/ 124670 w 380856"/>
                  <a:gd name="connsiteY105" fmla="*/ 528634 h 532122"/>
                  <a:gd name="connsiteX106" fmla="*/ 137828 w 380856"/>
                  <a:gd name="connsiteY106" fmla="*/ 530461 h 532122"/>
                  <a:gd name="connsiteX107" fmla="*/ 152390 w 380856"/>
                  <a:gd name="connsiteY107" fmla="*/ 531531 h 532122"/>
                  <a:gd name="connsiteX108" fmla="*/ 160898 w 380856"/>
                  <a:gd name="connsiteY108" fmla="*/ 532122 h 532122"/>
                  <a:gd name="connsiteX109" fmla="*/ 170718 w 380856"/>
                  <a:gd name="connsiteY109" fmla="*/ 531919 h 532122"/>
                  <a:gd name="connsiteX110" fmla="*/ 281822 w 380856"/>
                  <a:gd name="connsiteY110" fmla="*/ 493457 h 532122"/>
                  <a:gd name="connsiteX111" fmla="*/ 309063 w 380856"/>
                  <a:gd name="connsiteY111" fmla="*/ 528339 h 532122"/>
                  <a:gd name="connsiteX112" fmla="*/ 380857 w 380856"/>
                  <a:gd name="connsiteY112" fmla="*/ 528339 h 532122"/>
                  <a:gd name="connsiteX113" fmla="*/ 380857 w 380856"/>
                  <a:gd name="connsiteY113" fmla="*/ 232674 h 532122"/>
                  <a:gd name="connsiteX114" fmla="*/ 380746 w 380856"/>
                  <a:gd name="connsiteY114" fmla="*/ 232674 h 532122"/>
                  <a:gd name="connsiteX115" fmla="*/ 332022 w 380856"/>
                  <a:gd name="connsiteY115" fmla="*/ 231198 h 53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380856" h="532122">
                    <a:moveTo>
                      <a:pt x="156839" y="531605"/>
                    </a:moveTo>
                    <a:cubicBezTo>
                      <a:pt x="160345" y="531642"/>
                      <a:pt x="163723" y="531845"/>
                      <a:pt x="167377" y="531771"/>
                    </a:cubicBezTo>
                    <a:cubicBezTo>
                      <a:pt x="165181" y="531808"/>
                      <a:pt x="163003" y="531882"/>
                      <a:pt x="160898" y="531882"/>
                    </a:cubicBezTo>
                    <a:cubicBezTo>
                      <a:pt x="159459" y="531882"/>
                      <a:pt x="158278" y="531605"/>
                      <a:pt x="156839" y="531605"/>
                    </a:cubicBezTo>
                    <a:moveTo>
                      <a:pt x="127087" y="528947"/>
                    </a:moveTo>
                    <a:cubicBezTo>
                      <a:pt x="129394" y="529354"/>
                      <a:pt x="131812" y="529667"/>
                      <a:pt x="134248" y="529981"/>
                    </a:cubicBezTo>
                    <a:cubicBezTo>
                      <a:pt x="131812" y="529649"/>
                      <a:pt x="129394" y="529335"/>
                      <a:pt x="127087" y="528947"/>
                    </a:cubicBezTo>
                    <a:moveTo>
                      <a:pt x="101858" y="522580"/>
                    </a:moveTo>
                    <a:cubicBezTo>
                      <a:pt x="103058" y="523023"/>
                      <a:pt x="104405" y="523300"/>
                      <a:pt x="105641" y="523688"/>
                    </a:cubicBezTo>
                    <a:cubicBezTo>
                      <a:pt x="104405" y="523282"/>
                      <a:pt x="103095" y="523005"/>
                      <a:pt x="101858" y="522580"/>
                    </a:cubicBezTo>
                    <a:moveTo>
                      <a:pt x="76998" y="510326"/>
                    </a:moveTo>
                    <a:cubicBezTo>
                      <a:pt x="77829" y="510842"/>
                      <a:pt x="78586" y="511470"/>
                      <a:pt x="79471" y="512005"/>
                    </a:cubicBezTo>
                    <a:cubicBezTo>
                      <a:pt x="78604" y="511470"/>
                      <a:pt x="77847" y="510842"/>
                      <a:pt x="76998" y="510326"/>
                    </a:cubicBezTo>
                    <a:moveTo>
                      <a:pt x="2177" y="202332"/>
                    </a:moveTo>
                    <a:cubicBezTo>
                      <a:pt x="2140" y="202646"/>
                      <a:pt x="2103" y="202960"/>
                      <a:pt x="2103" y="203292"/>
                    </a:cubicBezTo>
                    <a:cubicBezTo>
                      <a:pt x="2103" y="202960"/>
                      <a:pt x="2140" y="202646"/>
                      <a:pt x="2177" y="202332"/>
                    </a:cubicBezTo>
                    <a:moveTo>
                      <a:pt x="5204" y="171622"/>
                    </a:moveTo>
                    <a:cubicBezTo>
                      <a:pt x="4928" y="173818"/>
                      <a:pt x="4614" y="175959"/>
                      <a:pt x="4373" y="178137"/>
                    </a:cubicBezTo>
                    <a:cubicBezTo>
                      <a:pt x="4614" y="175922"/>
                      <a:pt x="4928" y="173800"/>
                      <a:pt x="5204" y="171622"/>
                    </a:cubicBezTo>
                    <a:moveTo>
                      <a:pt x="9339" y="145119"/>
                    </a:moveTo>
                    <a:cubicBezTo>
                      <a:pt x="8748" y="148293"/>
                      <a:pt x="8065" y="151487"/>
                      <a:pt x="7548" y="154753"/>
                    </a:cubicBezTo>
                    <a:cubicBezTo>
                      <a:pt x="8120" y="151450"/>
                      <a:pt x="8748" y="148312"/>
                      <a:pt x="9339" y="145119"/>
                    </a:cubicBezTo>
                    <a:moveTo>
                      <a:pt x="14506" y="122382"/>
                    </a:moveTo>
                    <a:cubicBezTo>
                      <a:pt x="13583" y="125759"/>
                      <a:pt x="12679" y="129099"/>
                      <a:pt x="11886" y="132569"/>
                    </a:cubicBezTo>
                    <a:cubicBezTo>
                      <a:pt x="12679" y="129062"/>
                      <a:pt x="13601" y="125722"/>
                      <a:pt x="14506" y="122382"/>
                    </a:cubicBezTo>
                    <a:moveTo>
                      <a:pt x="20449" y="103076"/>
                    </a:moveTo>
                    <a:cubicBezTo>
                      <a:pt x="19453" y="105900"/>
                      <a:pt x="18419" y="108613"/>
                      <a:pt x="17496" y="111511"/>
                    </a:cubicBezTo>
                    <a:cubicBezTo>
                      <a:pt x="18419" y="108613"/>
                      <a:pt x="19453" y="105863"/>
                      <a:pt x="20449" y="103076"/>
                    </a:cubicBezTo>
                    <a:moveTo>
                      <a:pt x="26004" y="88681"/>
                    </a:moveTo>
                    <a:cubicBezTo>
                      <a:pt x="25525" y="89788"/>
                      <a:pt x="24971" y="90822"/>
                      <a:pt x="24491" y="91948"/>
                    </a:cubicBezTo>
                    <a:cubicBezTo>
                      <a:pt x="24971" y="90785"/>
                      <a:pt x="25543" y="89806"/>
                      <a:pt x="26004" y="88681"/>
                    </a:cubicBezTo>
                    <a:moveTo>
                      <a:pt x="56161" y="42061"/>
                    </a:moveTo>
                    <a:cubicBezTo>
                      <a:pt x="56124" y="42135"/>
                      <a:pt x="56087" y="42172"/>
                      <a:pt x="55995" y="42227"/>
                    </a:cubicBezTo>
                    <a:cubicBezTo>
                      <a:pt x="56087" y="42190"/>
                      <a:pt x="56124" y="42153"/>
                      <a:pt x="56161" y="42061"/>
                    </a:cubicBezTo>
                    <a:moveTo>
                      <a:pt x="71867" y="28459"/>
                    </a:moveTo>
                    <a:cubicBezTo>
                      <a:pt x="71387" y="28809"/>
                      <a:pt x="70871" y="29087"/>
                      <a:pt x="70353" y="29456"/>
                    </a:cubicBezTo>
                    <a:cubicBezTo>
                      <a:pt x="70889" y="29105"/>
                      <a:pt x="71406" y="28828"/>
                      <a:pt x="71867" y="28459"/>
                    </a:cubicBezTo>
                    <a:moveTo>
                      <a:pt x="89142" y="17810"/>
                    </a:moveTo>
                    <a:cubicBezTo>
                      <a:pt x="88348" y="18253"/>
                      <a:pt x="87425" y="18567"/>
                      <a:pt x="86632" y="19010"/>
                    </a:cubicBezTo>
                    <a:cubicBezTo>
                      <a:pt x="87425" y="18548"/>
                      <a:pt x="88348" y="18234"/>
                      <a:pt x="89142" y="17810"/>
                    </a:cubicBezTo>
                    <a:moveTo>
                      <a:pt x="107672" y="9929"/>
                    </a:moveTo>
                    <a:cubicBezTo>
                      <a:pt x="106749" y="10243"/>
                      <a:pt x="105808" y="10446"/>
                      <a:pt x="104885" y="10760"/>
                    </a:cubicBezTo>
                    <a:cubicBezTo>
                      <a:pt x="105808" y="10446"/>
                      <a:pt x="106768" y="10243"/>
                      <a:pt x="107672" y="9929"/>
                    </a:cubicBezTo>
                    <a:moveTo>
                      <a:pt x="126497" y="4669"/>
                    </a:moveTo>
                    <a:cubicBezTo>
                      <a:pt x="126054" y="4743"/>
                      <a:pt x="125666" y="4780"/>
                      <a:pt x="125224" y="4872"/>
                    </a:cubicBezTo>
                    <a:cubicBezTo>
                      <a:pt x="125648" y="4762"/>
                      <a:pt x="126054" y="4762"/>
                      <a:pt x="126497" y="4669"/>
                    </a:cubicBezTo>
                    <a:moveTo>
                      <a:pt x="304210" y="232010"/>
                    </a:moveTo>
                    <a:cubicBezTo>
                      <a:pt x="310134" y="231770"/>
                      <a:pt x="316261" y="231604"/>
                      <a:pt x="322629" y="231567"/>
                    </a:cubicBezTo>
                    <a:cubicBezTo>
                      <a:pt x="316353" y="231604"/>
                      <a:pt x="310226" y="231770"/>
                      <a:pt x="304210" y="232010"/>
                    </a:cubicBezTo>
                    <a:moveTo>
                      <a:pt x="268534" y="234501"/>
                    </a:moveTo>
                    <a:cubicBezTo>
                      <a:pt x="275178" y="233781"/>
                      <a:pt x="282099" y="233154"/>
                      <a:pt x="289408" y="232674"/>
                    </a:cubicBezTo>
                    <a:cubicBezTo>
                      <a:pt x="282209" y="233154"/>
                      <a:pt x="275251" y="233744"/>
                      <a:pt x="268534" y="234501"/>
                    </a:cubicBezTo>
                    <a:moveTo>
                      <a:pt x="236918" y="239595"/>
                    </a:moveTo>
                    <a:cubicBezTo>
                      <a:pt x="243839" y="238045"/>
                      <a:pt x="251075" y="236698"/>
                      <a:pt x="259065" y="235572"/>
                    </a:cubicBezTo>
                    <a:cubicBezTo>
                      <a:pt x="251278" y="236661"/>
                      <a:pt x="243913" y="238045"/>
                      <a:pt x="236918" y="239595"/>
                    </a:cubicBezTo>
                    <a:moveTo>
                      <a:pt x="209549" y="247753"/>
                    </a:moveTo>
                    <a:cubicBezTo>
                      <a:pt x="216027" y="245169"/>
                      <a:pt x="223076" y="242862"/>
                      <a:pt x="230865" y="240906"/>
                    </a:cubicBezTo>
                    <a:cubicBezTo>
                      <a:pt x="223261" y="242825"/>
                      <a:pt x="216137" y="245132"/>
                      <a:pt x="209549" y="247753"/>
                    </a:cubicBezTo>
                    <a:moveTo>
                      <a:pt x="332022" y="231198"/>
                    </a:moveTo>
                    <a:cubicBezTo>
                      <a:pt x="274975" y="231198"/>
                      <a:pt x="235368" y="236642"/>
                      <a:pt x="207242" y="248343"/>
                    </a:cubicBezTo>
                    <a:lnTo>
                      <a:pt x="207168" y="248380"/>
                    </a:lnTo>
                    <a:lnTo>
                      <a:pt x="207168" y="312071"/>
                    </a:lnTo>
                    <a:lnTo>
                      <a:pt x="280272" y="312071"/>
                    </a:lnTo>
                    <a:lnTo>
                      <a:pt x="280346" y="405385"/>
                    </a:lnTo>
                    <a:cubicBezTo>
                      <a:pt x="279902" y="405699"/>
                      <a:pt x="239817" y="438200"/>
                      <a:pt x="191646" y="438200"/>
                    </a:cubicBezTo>
                    <a:lnTo>
                      <a:pt x="190096" y="438200"/>
                    </a:lnTo>
                    <a:cubicBezTo>
                      <a:pt x="151265" y="437849"/>
                      <a:pt x="130317" y="427495"/>
                      <a:pt x="117694" y="402488"/>
                    </a:cubicBezTo>
                    <a:cubicBezTo>
                      <a:pt x="105567" y="378421"/>
                      <a:pt x="100585" y="338722"/>
                      <a:pt x="100585" y="265618"/>
                    </a:cubicBezTo>
                    <a:cubicBezTo>
                      <a:pt x="100585" y="193824"/>
                      <a:pt x="105641" y="154163"/>
                      <a:pt x="118044" y="128712"/>
                    </a:cubicBezTo>
                    <a:cubicBezTo>
                      <a:pt x="131536" y="101065"/>
                      <a:pt x="155307" y="88736"/>
                      <a:pt x="195098" y="88736"/>
                    </a:cubicBezTo>
                    <a:cubicBezTo>
                      <a:pt x="261557" y="88736"/>
                      <a:pt x="334477" y="96727"/>
                      <a:pt x="361921" y="99755"/>
                    </a:cubicBezTo>
                    <a:cubicBezTo>
                      <a:pt x="368251" y="100437"/>
                      <a:pt x="372016" y="100825"/>
                      <a:pt x="372865" y="100825"/>
                    </a:cubicBezTo>
                    <a:lnTo>
                      <a:pt x="372976" y="100825"/>
                    </a:lnTo>
                    <a:lnTo>
                      <a:pt x="372976" y="22867"/>
                    </a:lnTo>
                    <a:lnTo>
                      <a:pt x="372865" y="22867"/>
                    </a:lnTo>
                    <a:cubicBezTo>
                      <a:pt x="300241" y="5131"/>
                      <a:pt x="255043" y="0"/>
                      <a:pt x="171437" y="0"/>
                    </a:cubicBezTo>
                    <a:cubicBezTo>
                      <a:pt x="153904" y="0"/>
                      <a:pt x="137939" y="1790"/>
                      <a:pt x="123267" y="5205"/>
                    </a:cubicBezTo>
                    <a:cubicBezTo>
                      <a:pt x="122824" y="5315"/>
                      <a:pt x="122473" y="5444"/>
                      <a:pt x="122030" y="5555"/>
                    </a:cubicBezTo>
                    <a:cubicBezTo>
                      <a:pt x="115461" y="7142"/>
                      <a:pt x="109111" y="9025"/>
                      <a:pt x="103095" y="11332"/>
                    </a:cubicBezTo>
                    <a:cubicBezTo>
                      <a:pt x="101987" y="11775"/>
                      <a:pt x="100990" y="12292"/>
                      <a:pt x="99920" y="12771"/>
                    </a:cubicBezTo>
                    <a:cubicBezTo>
                      <a:pt x="94790" y="14876"/>
                      <a:pt x="89732" y="17109"/>
                      <a:pt x="85045" y="19766"/>
                    </a:cubicBezTo>
                    <a:cubicBezTo>
                      <a:pt x="83734" y="20486"/>
                      <a:pt x="82571" y="21354"/>
                      <a:pt x="81298" y="22147"/>
                    </a:cubicBezTo>
                    <a:cubicBezTo>
                      <a:pt x="77035" y="24731"/>
                      <a:pt x="72827" y="27388"/>
                      <a:pt x="68933" y="30452"/>
                    </a:cubicBezTo>
                    <a:cubicBezTo>
                      <a:pt x="67789" y="31320"/>
                      <a:pt x="66792" y="32409"/>
                      <a:pt x="65666" y="33350"/>
                    </a:cubicBezTo>
                    <a:cubicBezTo>
                      <a:pt x="61845" y="36524"/>
                      <a:pt x="58154" y="39791"/>
                      <a:pt x="54685" y="43408"/>
                    </a:cubicBezTo>
                    <a:cubicBezTo>
                      <a:pt x="54094" y="44036"/>
                      <a:pt x="53614" y="44793"/>
                      <a:pt x="53005" y="45438"/>
                    </a:cubicBezTo>
                    <a:cubicBezTo>
                      <a:pt x="45161" y="54113"/>
                      <a:pt x="38129" y="63857"/>
                      <a:pt x="32131" y="75079"/>
                    </a:cubicBezTo>
                    <a:cubicBezTo>
                      <a:pt x="9892" y="116955"/>
                      <a:pt x="0" y="175276"/>
                      <a:pt x="0" y="264178"/>
                    </a:cubicBezTo>
                    <a:cubicBezTo>
                      <a:pt x="0" y="317239"/>
                      <a:pt x="2713" y="373401"/>
                      <a:pt x="16315" y="420390"/>
                    </a:cubicBezTo>
                    <a:cubicBezTo>
                      <a:pt x="16278" y="420150"/>
                      <a:pt x="16241" y="419873"/>
                      <a:pt x="16149" y="419633"/>
                    </a:cubicBezTo>
                    <a:cubicBezTo>
                      <a:pt x="23384" y="445010"/>
                      <a:pt x="33811" y="467083"/>
                      <a:pt x="48373" y="484875"/>
                    </a:cubicBezTo>
                    <a:cubicBezTo>
                      <a:pt x="47026" y="483195"/>
                      <a:pt x="45420" y="481774"/>
                      <a:pt x="44146" y="480021"/>
                    </a:cubicBezTo>
                    <a:cubicBezTo>
                      <a:pt x="46417" y="483011"/>
                      <a:pt x="48687" y="485705"/>
                      <a:pt x="50994" y="488289"/>
                    </a:cubicBezTo>
                    <a:cubicBezTo>
                      <a:pt x="51714" y="489046"/>
                      <a:pt x="52470" y="489765"/>
                      <a:pt x="53135" y="490522"/>
                    </a:cubicBezTo>
                    <a:cubicBezTo>
                      <a:pt x="53762" y="491242"/>
                      <a:pt x="54445" y="491870"/>
                      <a:pt x="55127" y="492552"/>
                    </a:cubicBezTo>
                    <a:cubicBezTo>
                      <a:pt x="54851" y="492276"/>
                      <a:pt x="54611" y="491999"/>
                      <a:pt x="54371" y="491722"/>
                    </a:cubicBezTo>
                    <a:cubicBezTo>
                      <a:pt x="56198" y="493678"/>
                      <a:pt x="58191" y="495468"/>
                      <a:pt x="60185" y="497295"/>
                    </a:cubicBezTo>
                    <a:cubicBezTo>
                      <a:pt x="59594" y="496779"/>
                      <a:pt x="58874" y="496428"/>
                      <a:pt x="58321" y="495856"/>
                    </a:cubicBezTo>
                    <a:cubicBezTo>
                      <a:pt x="57250" y="494822"/>
                      <a:pt x="56180" y="493623"/>
                      <a:pt x="55146" y="492552"/>
                    </a:cubicBezTo>
                    <a:cubicBezTo>
                      <a:pt x="56180" y="493660"/>
                      <a:pt x="57047" y="494970"/>
                      <a:pt x="58173" y="496022"/>
                    </a:cubicBezTo>
                    <a:cubicBezTo>
                      <a:pt x="59280" y="497092"/>
                      <a:pt x="60646" y="497812"/>
                      <a:pt x="61790" y="498846"/>
                    </a:cubicBezTo>
                    <a:cubicBezTo>
                      <a:pt x="65445" y="502113"/>
                      <a:pt x="69358" y="505047"/>
                      <a:pt x="73436" y="507834"/>
                    </a:cubicBezTo>
                    <a:cubicBezTo>
                      <a:pt x="75854" y="509514"/>
                      <a:pt x="78161" y="511378"/>
                      <a:pt x="80763" y="512891"/>
                    </a:cubicBezTo>
                    <a:cubicBezTo>
                      <a:pt x="86854" y="516471"/>
                      <a:pt x="93368" y="519572"/>
                      <a:pt x="100418" y="522193"/>
                    </a:cubicBezTo>
                    <a:cubicBezTo>
                      <a:pt x="103926" y="523466"/>
                      <a:pt x="107783" y="524333"/>
                      <a:pt x="111511" y="525367"/>
                    </a:cubicBezTo>
                    <a:cubicBezTo>
                      <a:pt x="115774" y="526567"/>
                      <a:pt x="120056" y="527748"/>
                      <a:pt x="124670" y="528634"/>
                    </a:cubicBezTo>
                    <a:cubicBezTo>
                      <a:pt x="128933" y="529427"/>
                      <a:pt x="133344" y="529981"/>
                      <a:pt x="137828" y="530461"/>
                    </a:cubicBezTo>
                    <a:cubicBezTo>
                      <a:pt x="142516" y="530978"/>
                      <a:pt x="147371" y="531328"/>
                      <a:pt x="152390" y="531531"/>
                    </a:cubicBezTo>
                    <a:cubicBezTo>
                      <a:pt x="155325" y="531642"/>
                      <a:pt x="157872" y="532122"/>
                      <a:pt x="160898" y="532122"/>
                    </a:cubicBezTo>
                    <a:cubicBezTo>
                      <a:pt x="164073" y="532122"/>
                      <a:pt x="167377" y="532048"/>
                      <a:pt x="170718" y="531919"/>
                    </a:cubicBezTo>
                    <a:cubicBezTo>
                      <a:pt x="230902" y="529778"/>
                      <a:pt x="258697" y="514976"/>
                      <a:pt x="281822" y="493457"/>
                    </a:cubicBezTo>
                    <a:lnTo>
                      <a:pt x="309063" y="528339"/>
                    </a:lnTo>
                    <a:lnTo>
                      <a:pt x="380857" y="528339"/>
                    </a:lnTo>
                    <a:lnTo>
                      <a:pt x="380857" y="232674"/>
                    </a:lnTo>
                    <a:lnTo>
                      <a:pt x="380746" y="232674"/>
                    </a:lnTo>
                    <a:cubicBezTo>
                      <a:pt x="363526" y="231198"/>
                      <a:pt x="346768" y="231198"/>
                      <a:pt x="332022" y="231198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" name="Freeform: Shape 125">
                <a:extLst>
                  <a:ext uri="{FF2B5EF4-FFF2-40B4-BE49-F238E27FC236}">
                    <a16:creationId xmlns:a16="http://schemas.microsoft.com/office/drawing/2014/main" id="{F73FD7C8-EADA-7C71-8C1F-6F8E59A954B2}"/>
                  </a:ext>
                </a:extLst>
              </p:cNvPr>
              <p:cNvSpPr/>
              <p:nvPr/>
            </p:nvSpPr>
            <p:spPr>
              <a:xfrm>
                <a:off x="11332857" y="5482371"/>
                <a:ext cx="4447" cy="14284"/>
              </a:xfrm>
              <a:custGeom>
                <a:avLst/>
                <a:gdLst>
                  <a:gd name="connsiteX0" fmla="*/ 0 w 4447"/>
                  <a:gd name="connsiteY0" fmla="*/ 0 h 14284"/>
                  <a:gd name="connsiteX1" fmla="*/ 4447 w 4447"/>
                  <a:gd name="connsiteY1" fmla="*/ 14285 h 14284"/>
                  <a:gd name="connsiteX2" fmla="*/ 0 w 4447"/>
                  <a:gd name="connsiteY2" fmla="*/ 0 h 1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14284">
                    <a:moveTo>
                      <a:pt x="0" y="0"/>
                    </a:moveTo>
                    <a:cubicBezTo>
                      <a:pt x="1439" y="5057"/>
                      <a:pt x="2897" y="9818"/>
                      <a:pt x="4447" y="14285"/>
                    </a:cubicBezTo>
                    <a:cubicBezTo>
                      <a:pt x="2768" y="9671"/>
                      <a:pt x="1420" y="481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65" name="Freeform: Shape 107">
              <a:extLst>
                <a:ext uri="{FF2B5EF4-FFF2-40B4-BE49-F238E27FC236}">
                  <a16:creationId xmlns:a16="http://schemas.microsoft.com/office/drawing/2014/main" id="{471D714C-8E1A-91A5-902A-21D0F0089811}"/>
                </a:ext>
              </a:extLst>
            </p:cNvPr>
            <p:cNvSpPr/>
            <p:nvPr/>
          </p:nvSpPr>
          <p:spPr>
            <a:xfrm>
              <a:off x="11757897" y="5067703"/>
              <a:ext cx="433345" cy="522598"/>
            </a:xfrm>
            <a:custGeom>
              <a:avLst/>
              <a:gdLst>
                <a:gd name="connsiteX0" fmla="*/ 324105 w 433345"/>
                <a:gd name="connsiteY0" fmla="*/ 0 h 522598"/>
                <a:gd name="connsiteX1" fmla="*/ 211616 w 433345"/>
                <a:gd name="connsiteY1" fmla="*/ 250318 h 522598"/>
                <a:gd name="connsiteX2" fmla="*/ 109278 w 433345"/>
                <a:gd name="connsiteY2" fmla="*/ 55 h 522598"/>
                <a:gd name="connsiteX3" fmla="*/ 109186 w 433345"/>
                <a:gd name="connsiteY3" fmla="*/ 0 h 522598"/>
                <a:gd name="connsiteX4" fmla="*/ 0 w 433345"/>
                <a:gd name="connsiteY4" fmla="*/ 0 h 522598"/>
                <a:gd name="connsiteX5" fmla="*/ 159958 w 433345"/>
                <a:gd name="connsiteY5" fmla="*/ 360519 h 522598"/>
                <a:gd name="connsiteX6" fmla="*/ 159958 w 433345"/>
                <a:gd name="connsiteY6" fmla="*/ 522599 h 522598"/>
                <a:gd name="connsiteX7" fmla="*/ 260506 w 433345"/>
                <a:gd name="connsiteY7" fmla="*/ 522599 h 522598"/>
                <a:gd name="connsiteX8" fmla="*/ 260506 w 433345"/>
                <a:gd name="connsiteY8" fmla="*/ 360556 h 522598"/>
                <a:gd name="connsiteX9" fmla="*/ 433253 w 433345"/>
                <a:gd name="connsiteY9" fmla="*/ 166 h 522598"/>
                <a:gd name="connsiteX10" fmla="*/ 433345 w 433345"/>
                <a:gd name="connsiteY10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345" h="522598">
                  <a:moveTo>
                    <a:pt x="324105" y="0"/>
                  </a:moveTo>
                  <a:lnTo>
                    <a:pt x="211616" y="250318"/>
                  </a:lnTo>
                  <a:lnTo>
                    <a:pt x="109278" y="55"/>
                  </a:lnTo>
                  <a:lnTo>
                    <a:pt x="109186" y="0"/>
                  </a:lnTo>
                  <a:lnTo>
                    <a:pt x="0" y="0"/>
                  </a:lnTo>
                  <a:lnTo>
                    <a:pt x="159958" y="360519"/>
                  </a:lnTo>
                  <a:lnTo>
                    <a:pt x="159958" y="522599"/>
                  </a:lnTo>
                  <a:lnTo>
                    <a:pt x="260506" y="522599"/>
                  </a:lnTo>
                  <a:lnTo>
                    <a:pt x="260506" y="360556"/>
                  </a:lnTo>
                  <a:lnTo>
                    <a:pt x="433253" y="166"/>
                  </a:lnTo>
                  <a:lnTo>
                    <a:pt x="43334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66" name="Graphic 4">
              <a:extLst>
                <a:ext uri="{FF2B5EF4-FFF2-40B4-BE49-F238E27FC236}">
                  <a16:creationId xmlns:a16="http://schemas.microsoft.com/office/drawing/2014/main" id="{A5F5FB3F-A849-3617-F661-E2AD1053B43D}"/>
                </a:ext>
              </a:extLst>
            </p:cNvPr>
            <p:cNvGrpSpPr/>
            <p:nvPr/>
          </p:nvGrpSpPr>
          <p:grpSpPr>
            <a:xfrm>
              <a:off x="0" y="1262271"/>
              <a:ext cx="12174706" cy="2942856"/>
              <a:chOff x="0" y="1262271"/>
              <a:chExt cx="12174706" cy="2942856"/>
            </a:xfrm>
          </p:grpSpPr>
          <p:sp>
            <p:nvSpPr>
              <p:cNvPr id="67" name="Freeform: Shape 109">
                <a:extLst>
                  <a:ext uri="{FF2B5EF4-FFF2-40B4-BE49-F238E27FC236}">
                    <a16:creationId xmlns:a16="http://schemas.microsoft.com/office/drawing/2014/main" id="{4925777D-0B1D-80EF-9C32-9E2E0C8CA652}"/>
                  </a:ext>
                </a:extLst>
              </p:cNvPr>
              <p:cNvSpPr/>
              <p:nvPr/>
            </p:nvSpPr>
            <p:spPr>
              <a:xfrm>
                <a:off x="3288536" y="1920871"/>
                <a:ext cx="1974860" cy="1645938"/>
              </a:xfrm>
              <a:custGeom>
                <a:avLst/>
                <a:gdLst>
                  <a:gd name="connsiteX0" fmla="*/ 0 w 1974860"/>
                  <a:gd name="connsiteY0" fmla="*/ 168337 h 1645938"/>
                  <a:gd name="connsiteX1" fmla="*/ 0 w 1974860"/>
                  <a:gd name="connsiteY1" fmla="*/ 1477565 h 1645938"/>
                  <a:gd name="connsiteX2" fmla="*/ 168337 w 1974860"/>
                  <a:gd name="connsiteY2" fmla="*/ 1645939 h 1645938"/>
                  <a:gd name="connsiteX3" fmla="*/ 1974861 w 1974860"/>
                  <a:gd name="connsiteY3" fmla="*/ 1645939 h 1645938"/>
                  <a:gd name="connsiteX4" fmla="*/ 1974861 w 1974860"/>
                  <a:gd name="connsiteY4" fmla="*/ 1316297 h 1645938"/>
                  <a:gd name="connsiteX5" fmla="*/ 329107 w 1974860"/>
                  <a:gd name="connsiteY5" fmla="*/ 1316297 h 1645938"/>
                  <a:gd name="connsiteX6" fmla="*/ 329107 w 1974860"/>
                  <a:gd name="connsiteY6" fmla="*/ 329439 h 1645938"/>
                  <a:gd name="connsiteX7" fmla="*/ 1974861 w 1974860"/>
                  <a:gd name="connsiteY7" fmla="*/ 329439 h 1645938"/>
                  <a:gd name="connsiteX8" fmla="*/ 1974861 w 1974860"/>
                  <a:gd name="connsiteY8" fmla="*/ 0 h 1645938"/>
                  <a:gd name="connsiteX9" fmla="*/ 168337 w 1974860"/>
                  <a:gd name="connsiteY9" fmla="*/ 0 h 1645938"/>
                  <a:gd name="connsiteX10" fmla="*/ 0 w 1974860"/>
                  <a:gd name="connsiteY10" fmla="*/ 168337 h 164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4860" h="1645938">
                    <a:moveTo>
                      <a:pt x="0" y="168337"/>
                    </a:moveTo>
                    <a:lnTo>
                      <a:pt x="0" y="1477565"/>
                    </a:lnTo>
                    <a:cubicBezTo>
                      <a:pt x="0" y="1570398"/>
                      <a:pt x="75540" y="1645939"/>
                      <a:pt x="168337" y="1645939"/>
                    </a:cubicBezTo>
                    <a:lnTo>
                      <a:pt x="1974861" y="1645939"/>
                    </a:lnTo>
                    <a:lnTo>
                      <a:pt x="1974861" y="1316297"/>
                    </a:lnTo>
                    <a:lnTo>
                      <a:pt x="329107" y="1316297"/>
                    </a:lnTo>
                    <a:lnTo>
                      <a:pt x="329107" y="329439"/>
                    </a:lnTo>
                    <a:lnTo>
                      <a:pt x="1974861" y="329439"/>
                    </a:lnTo>
                    <a:lnTo>
                      <a:pt x="1974861" y="0"/>
                    </a:lnTo>
                    <a:lnTo>
                      <a:pt x="168337" y="0"/>
                    </a:lnTo>
                    <a:cubicBezTo>
                      <a:pt x="75540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110">
                <a:extLst>
                  <a:ext uri="{FF2B5EF4-FFF2-40B4-BE49-F238E27FC236}">
                    <a16:creationId xmlns:a16="http://schemas.microsoft.com/office/drawing/2014/main" id="{023E352F-C5B5-9157-911B-6A38A7041AEB}"/>
                  </a:ext>
                </a:extLst>
              </p:cNvPr>
              <p:cNvSpPr/>
              <p:nvPr/>
            </p:nvSpPr>
            <p:spPr>
              <a:xfrm>
                <a:off x="10200012" y="1262271"/>
                <a:ext cx="1974693" cy="2304409"/>
              </a:xfrm>
              <a:custGeom>
                <a:avLst/>
                <a:gdLst>
                  <a:gd name="connsiteX0" fmla="*/ 1974694 w 1974693"/>
                  <a:gd name="connsiteY0" fmla="*/ 988021 h 2304409"/>
                  <a:gd name="connsiteX1" fmla="*/ 1974694 w 1974693"/>
                  <a:gd name="connsiteY1" fmla="*/ 658582 h 2304409"/>
                  <a:gd name="connsiteX2" fmla="*/ 329235 w 1974693"/>
                  <a:gd name="connsiteY2" fmla="*/ 658582 h 2304409"/>
                  <a:gd name="connsiteX3" fmla="*/ 329235 w 1974693"/>
                  <a:gd name="connsiteY3" fmla="*/ 0 h 2304409"/>
                  <a:gd name="connsiteX4" fmla="*/ 0 w 1974693"/>
                  <a:gd name="connsiteY4" fmla="*/ 0 h 2304409"/>
                  <a:gd name="connsiteX5" fmla="*/ 0 w 1974693"/>
                  <a:gd name="connsiteY5" fmla="*/ 2136073 h 2304409"/>
                  <a:gd name="connsiteX6" fmla="*/ 168374 w 1974693"/>
                  <a:gd name="connsiteY6" fmla="*/ 2304410 h 2304409"/>
                  <a:gd name="connsiteX7" fmla="*/ 1974694 w 1974693"/>
                  <a:gd name="connsiteY7" fmla="*/ 2304410 h 2304409"/>
                  <a:gd name="connsiteX8" fmla="*/ 1974694 w 1974693"/>
                  <a:gd name="connsiteY8" fmla="*/ 1975008 h 2304409"/>
                  <a:gd name="connsiteX9" fmla="*/ 329235 w 1974693"/>
                  <a:gd name="connsiteY9" fmla="*/ 1975008 h 2304409"/>
                  <a:gd name="connsiteX10" fmla="*/ 329235 w 1974693"/>
                  <a:gd name="connsiteY10" fmla="*/ 988021 h 2304409"/>
                  <a:gd name="connsiteX11" fmla="*/ 1974694 w 1974693"/>
                  <a:gd name="connsiteY11" fmla="*/ 988021 h 230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74693" h="2304409">
                    <a:moveTo>
                      <a:pt x="1974694" y="988021"/>
                    </a:moveTo>
                    <a:lnTo>
                      <a:pt x="1974694" y="658582"/>
                    </a:lnTo>
                    <a:lnTo>
                      <a:pt x="329235" y="658582"/>
                    </a:lnTo>
                    <a:lnTo>
                      <a:pt x="329235" y="0"/>
                    </a:lnTo>
                    <a:lnTo>
                      <a:pt x="0" y="0"/>
                    </a:lnTo>
                    <a:lnTo>
                      <a:pt x="0" y="2136073"/>
                    </a:lnTo>
                    <a:cubicBezTo>
                      <a:pt x="0" y="2228870"/>
                      <a:pt x="75540" y="2304410"/>
                      <a:pt x="168374" y="2304410"/>
                    </a:cubicBezTo>
                    <a:lnTo>
                      <a:pt x="1974694" y="2304410"/>
                    </a:lnTo>
                    <a:lnTo>
                      <a:pt x="1974694" y="1975008"/>
                    </a:lnTo>
                    <a:lnTo>
                      <a:pt x="329235" y="1975008"/>
                    </a:lnTo>
                    <a:lnTo>
                      <a:pt x="329235" y="988021"/>
                    </a:lnTo>
                    <a:lnTo>
                      <a:pt x="1974694" y="98802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" name="Freeform: Shape 111">
                <a:extLst>
                  <a:ext uri="{FF2B5EF4-FFF2-40B4-BE49-F238E27FC236}">
                    <a16:creationId xmlns:a16="http://schemas.microsoft.com/office/drawing/2014/main" id="{E53C0488-F8BA-1143-5F56-A7C2EDEA6896}"/>
                  </a:ext>
                </a:extLst>
              </p:cNvPr>
              <p:cNvSpPr/>
              <p:nvPr/>
            </p:nvSpPr>
            <p:spPr>
              <a:xfrm>
                <a:off x="7895934" y="1920871"/>
                <a:ext cx="1975027" cy="1645957"/>
              </a:xfrm>
              <a:custGeom>
                <a:avLst/>
                <a:gdLst>
                  <a:gd name="connsiteX0" fmla="*/ 0 w 1975027"/>
                  <a:gd name="connsiteY0" fmla="*/ 168337 h 1645957"/>
                  <a:gd name="connsiteX1" fmla="*/ 0 w 1975027"/>
                  <a:gd name="connsiteY1" fmla="*/ 819297 h 1645957"/>
                  <a:gd name="connsiteX2" fmla="*/ 168338 w 1975027"/>
                  <a:gd name="connsiteY2" fmla="*/ 987670 h 1645957"/>
                  <a:gd name="connsiteX3" fmla="*/ 1645902 w 1975027"/>
                  <a:gd name="connsiteY3" fmla="*/ 987670 h 1645957"/>
                  <a:gd name="connsiteX4" fmla="*/ 1645902 w 1975027"/>
                  <a:gd name="connsiteY4" fmla="*/ 1316315 h 1645957"/>
                  <a:gd name="connsiteX5" fmla="*/ 0 w 1975027"/>
                  <a:gd name="connsiteY5" fmla="*/ 1316315 h 1645957"/>
                  <a:gd name="connsiteX6" fmla="*/ 0 w 1975027"/>
                  <a:gd name="connsiteY6" fmla="*/ 1645957 h 1645957"/>
                  <a:gd name="connsiteX7" fmla="*/ 1806691 w 1975027"/>
                  <a:gd name="connsiteY7" fmla="*/ 1645957 h 1645957"/>
                  <a:gd name="connsiteX8" fmla="*/ 1975027 w 1975027"/>
                  <a:gd name="connsiteY8" fmla="*/ 1477583 h 1645957"/>
                  <a:gd name="connsiteX9" fmla="*/ 1975027 w 1975027"/>
                  <a:gd name="connsiteY9" fmla="*/ 826605 h 1645957"/>
                  <a:gd name="connsiteX10" fmla="*/ 1806691 w 1975027"/>
                  <a:gd name="connsiteY10" fmla="*/ 658231 h 1645957"/>
                  <a:gd name="connsiteX11" fmla="*/ 329125 w 1975027"/>
                  <a:gd name="connsiteY11" fmla="*/ 658231 h 1645957"/>
                  <a:gd name="connsiteX12" fmla="*/ 329125 w 1975027"/>
                  <a:gd name="connsiteY12" fmla="*/ 329439 h 1645957"/>
                  <a:gd name="connsiteX13" fmla="*/ 1975027 w 1975027"/>
                  <a:gd name="connsiteY13" fmla="*/ 329439 h 1645957"/>
                  <a:gd name="connsiteX14" fmla="*/ 1975027 w 1975027"/>
                  <a:gd name="connsiteY14" fmla="*/ 0 h 1645957"/>
                  <a:gd name="connsiteX15" fmla="*/ 168338 w 1975027"/>
                  <a:gd name="connsiteY15" fmla="*/ 0 h 1645957"/>
                  <a:gd name="connsiteX16" fmla="*/ 0 w 1975027"/>
                  <a:gd name="connsiteY16" fmla="*/ 168337 h 1645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5027" h="1645957">
                    <a:moveTo>
                      <a:pt x="0" y="168337"/>
                    </a:moveTo>
                    <a:lnTo>
                      <a:pt x="0" y="819297"/>
                    </a:lnTo>
                    <a:cubicBezTo>
                      <a:pt x="0" y="912130"/>
                      <a:pt x="75541" y="987670"/>
                      <a:pt x="168338" y="987670"/>
                    </a:cubicBezTo>
                    <a:lnTo>
                      <a:pt x="1645902" y="987670"/>
                    </a:lnTo>
                    <a:lnTo>
                      <a:pt x="1645902" y="1316315"/>
                    </a:lnTo>
                    <a:lnTo>
                      <a:pt x="0" y="1316315"/>
                    </a:lnTo>
                    <a:lnTo>
                      <a:pt x="0" y="1645957"/>
                    </a:lnTo>
                    <a:lnTo>
                      <a:pt x="1806691" y="1645957"/>
                    </a:lnTo>
                    <a:cubicBezTo>
                      <a:pt x="1899524" y="1645957"/>
                      <a:pt x="1975027" y="1570417"/>
                      <a:pt x="1975027" y="1477583"/>
                    </a:cubicBezTo>
                    <a:lnTo>
                      <a:pt x="1975027" y="826605"/>
                    </a:lnTo>
                    <a:cubicBezTo>
                      <a:pt x="1975027" y="733772"/>
                      <a:pt x="1899524" y="658231"/>
                      <a:pt x="1806691" y="658231"/>
                    </a:cubicBezTo>
                    <a:lnTo>
                      <a:pt x="329125" y="658231"/>
                    </a:lnTo>
                    <a:lnTo>
                      <a:pt x="329125" y="329439"/>
                    </a:lnTo>
                    <a:lnTo>
                      <a:pt x="1975027" y="329439"/>
                    </a:lnTo>
                    <a:lnTo>
                      <a:pt x="1975027" y="0"/>
                    </a:lnTo>
                    <a:lnTo>
                      <a:pt x="168338" y="0"/>
                    </a:lnTo>
                    <a:cubicBezTo>
                      <a:pt x="75541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112">
                <a:extLst>
                  <a:ext uri="{FF2B5EF4-FFF2-40B4-BE49-F238E27FC236}">
                    <a16:creationId xmlns:a16="http://schemas.microsoft.com/office/drawing/2014/main" id="{C12B1B19-787D-D1E4-380A-E2F15EE12857}"/>
                  </a:ext>
                </a:extLst>
              </p:cNvPr>
              <p:cNvSpPr/>
              <p:nvPr/>
            </p:nvSpPr>
            <p:spPr>
              <a:xfrm>
                <a:off x="5592466" y="1920853"/>
                <a:ext cx="1974934" cy="1645827"/>
              </a:xfrm>
              <a:custGeom>
                <a:avLst/>
                <a:gdLst>
                  <a:gd name="connsiteX0" fmla="*/ 1645329 w 1974934"/>
                  <a:gd name="connsiteY0" fmla="*/ 1316555 h 1645827"/>
                  <a:gd name="connsiteX1" fmla="*/ 329051 w 1974934"/>
                  <a:gd name="connsiteY1" fmla="*/ 1316555 h 1645827"/>
                  <a:gd name="connsiteX2" fmla="*/ 329051 w 1974934"/>
                  <a:gd name="connsiteY2" fmla="*/ 329476 h 1645827"/>
                  <a:gd name="connsiteX3" fmla="*/ 1645329 w 1974934"/>
                  <a:gd name="connsiteY3" fmla="*/ 329476 h 1645827"/>
                  <a:gd name="connsiteX4" fmla="*/ 1645329 w 1974934"/>
                  <a:gd name="connsiteY4" fmla="*/ 1316555 h 1645827"/>
                  <a:gd name="connsiteX5" fmla="*/ 1806598 w 1974934"/>
                  <a:gd name="connsiteY5" fmla="*/ 0 h 1645827"/>
                  <a:gd name="connsiteX6" fmla="*/ 168337 w 1974934"/>
                  <a:gd name="connsiteY6" fmla="*/ 0 h 1645827"/>
                  <a:gd name="connsiteX7" fmla="*/ 0 w 1974934"/>
                  <a:gd name="connsiteY7" fmla="*/ 168337 h 1645827"/>
                  <a:gd name="connsiteX8" fmla="*/ 0 w 1974934"/>
                  <a:gd name="connsiteY8" fmla="*/ 1477491 h 1645827"/>
                  <a:gd name="connsiteX9" fmla="*/ 168337 w 1974934"/>
                  <a:gd name="connsiteY9" fmla="*/ 1645828 h 1645827"/>
                  <a:gd name="connsiteX10" fmla="*/ 1806598 w 1974934"/>
                  <a:gd name="connsiteY10" fmla="*/ 1645828 h 1645827"/>
                  <a:gd name="connsiteX11" fmla="*/ 1974934 w 1974934"/>
                  <a:gd name="connsiteY11" fmla="*/ 1477491 h 1645827"/>
                  <a:gd name="connsiteX12" fmla="*/ 1974934 w 1974934"/>
                  <a:gd name="connsiteY12" fmla="*/ 168337 h 1645827"/>
                  <a:gd name="connsiteX13" fmla="*/ 1806598 w 1974934"/>
                  <a:gd name="connsiteY13" fmla="*/ 0 h 164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4934" h="1645827">
                    <a:moveTo>
                      <a:pt x="1645329" y="1316555"/>
                    </a:moveTo>
                    <a:lnTo>
                      <a:pt x="329051" y="1316555"/>
                    </a:lnTo>
                    <a:lnTo>
                      <a:pt x="329051" y="329476"/>
                    </a:lnTo>
                    <a:lnTo>
                      <a:pt x="1645329" y="329476"/>
                    </a:lnTo>
                    <a:lnTo>
                      <a:pt x="1645329" y="1316555"/>
                    </a:lnTo>
                    <a:close/>
                    <a:moveTo>
                      <a:pt x="1806598" y="0"/>
                    </a:moveTo>
                    <a:lnTo>
                      <a:pt x="168337" y="0"/>
                    </a:lnTo>
                    <a:cubicBezTo>
                      <a:pt x="75504" y="0"/>
                      <a:pt x="0" y="75503"/>
                      <a:pt x="0" y="168337"/>
                    </a:cubicBezTo>
                    <a:lnTo>
                      <a:pt x="0" y="1477491"/>
                    </a:lnTo>
                    <a:cubicBezTo>
                      <a:pt x="0" y="1570324"/>
                      <a:pt x="75504" y="1645828"/>
                      <a:pt x="168337" y="1645828"/>
                    </a:cubicBezTo>
                    <a:lnTo>
                      <a:pt x="1806598" y="1645828"/>
                    </a:lnTo>
                    <a:cubicBezTo>
                      <a:pt x="1899394" y="1645828"/>
                      <a:pt x="1974934" y="1570324"/>
                      <a:pt x="1974934" y="1477491"/>
                    </a:cubicBezTo>
                    <a:lnTo>
                      <a:pt x="1974934" y="168337"/>
                    </a:lnTo>
                    <a:cubicBezTo>
                      <a:pt x="1974934" y="75503"/>
                      <a:pt x="1899394" y="0"/>
                      <a:pt x="1806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: Shape 113">
                <a:extLst>
                  <a:ext uri="{FF2B5EF4-FFF2-40B4-BE49-F238E27FC236}">
                    <a16:creationId xmlns:a16="http://schemas.microsoft.com/office/drawing/2014/main" id="{FF24E8BA-BB62-49C0-5893-2FB73BF60F4E}"/>
                  </a:ext>
                </a:extLst>
              </p:cNvPr>
              <p:cNvSpPr/>
              <p:nvPr/>
            </p:nvSpPr>
            <p:spPr>
              <a:xfrm>
                <a:off x="0" y="2752921"/>
                <a:ext cx="2626964" cy="1452206"/>
              </a:xfrm>
              <a:custGeom>
                <a:avLst/>
                <a:gdLst>
                  <a:gd name="connsiteX0" fmla="*/ 2626466 w 2626964"/>
                  <a:gd name="connsiteY0" fmla="*/ 445582 h 1452206"/>
                  <a:gd name="connsiteX1" fmla="*/ 1309247 w 2626964"/>
                  <a:gd name="connsiteY1" fmla="*/ 1106360 h 1452206"/>
                  <a:gd name="connsiteX2" fmla="*/ 322684 w 2626964"/>
                  <a:gd name="connsiteY2" fmla="*/ 611962 h 1452206"/>
                  <a:gd name="connsiteX3" fmla="*/ 322684 w 2626964"/>
                  <a:gd name="connsiteY3" fmla="*/ 0 h 1452206"/>
                  <a:gd name="connsiteX4" fmla="*/ 0 w 2626964"/>
                  <a:gd name="connsiteY4" fmla="*/ 197091 h 1452206"/>
                  <a:gd name="connsiteX5" fmla="*/ 0 w 2626964"/>
                  <a:gd name="connsiteY5" fmla="*/ 707029 h 1452206"/>
                  <a:gd name="connsiteX6" fmla="*/ 24971 w 2626964"/>
                  <a:gd name="connsiteY6" fmla="*/ 795248 h 1452206"/>
                  <a:gd name="connsiteX7" fmla="*/ 92390 w 2626964"/>
                  <a:gd name="connsiteY7" fmla="*/ 857297 h 1452206"/>
                  <a:gd name="connsiteX8" fmla="*/ 1233725 w 2626964"/>
                  <a:gd name="connsiteY8" fmla="*/ 1434194 h 1452206"/>
                  <a:gd name="connsiteX9" fmla="*/ 1309653 w 2626964"/>
                  <a:gd name="connsiteY9" fmla="*/ 1452207 h 1452206"/>
                  <a:gd name="connsiteX10" fmla="*/ 1384879 w 2626964"/>
                  <a:gd name="connsiteY10" fmla="*/ 1434581 h 1452206"/>
                  <a:gd name="connsiteX11" fmla="*/ 2533762 w 2626964"/>
                  <a:gd name="connsiteY11" fmla="*/ 861025 h 1452206"/>
                  <a:gd name="connsiteX12" fmla="*/ 2601865 w 2626964"/>
                  <a:gd name="connsiteY12" fmla="*/ 798810 h 1452206"/>
                  <a:gd name="connsiteX13" fmla="*/ 2626965 w 2626964"/>
                  <a:gd name="connsiteY13" fmla="*/ 710074 h 1452206"/>
                  <a:gd name="connsiteX14" fmla="*/ 2626448 w 2626964"/>
                  <a:gd name="connsiteY14" fmla="*/ 445748 h 1452206"/>
                  <a:gd name="connsiteX15" fmla="*/ 2626448 w 2626964"/>
                  <a:gd name="connsiteY15" fmla="*/ 445582 h 14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26964" h="1452206">
                    <a:moveTo>
                      <a:pt x="2626466" y="445582"/>
                    </a:moveTo>
                    <a:lnTo>
                      <a:pt x="1309247" y="1106360"/>
                    </a:lnTo>
                    <a:lnTo>
                      <a:pt x="322684" y="611962"/>
                    </a:lnTo>
                    <a:lnTo>
                      <a:pt x="322684" y="0"/>
                    </a:lnTo>
                    <a:lnTo>
                      <a:pt x="0" y="197091"/>
                    </a:lnTo>
                    <a:lnTo>
                      <a:pt x="0" y="707029"/>
                    </a:lnTo>
                    <a:cubicBezTo>
                      <a:pt x="0" y="738220"/>
                      <a:pt x="8637" y="768727"/>
                      <a:pt x="24971" y="795248"/>
                    </a:cubicBezTo>
                    <a:cubicBezTo>
                      <a:pt x="41286" y="821788"/>
                      <a:pt x="64596" y="843216"/>
                      <a:pt x="92390" y="857297"/>
                    </a:cubicBezTo>
                    <a:lnTo>
                      <a:pt x="1233725" y="1434194"/>
                    </a:lnTo>
                    <a:cubicBezTo>
                      <a:pt x="1257478" y="1446208"/>
                      <a:pt x="1283574" y="1452207"/>
                      <a:pt x="1309653" y="1452207"/>
                    </a:cubicBezTo>
                    <a:cubicBezTo>
                      <a:pt x="1335472" y="1452207"/>
                      <a:pt x="1361292" y="1446319"/>
                      <a:pt x="1384879" y="1434581"/>
                    </a:cubicBezTo>
                    <a:lnTo>
                      <a:pt x="2533762" y="861025"/>
                    </a:lnTo>
                    <a:cubicBezTo>
                      <a:pt x="2561852" y="847017"/>
                      <a:pt x="2585402" y="825498"/>
                      <a:pt x="2601865" y="798810"/>
                    </a:cubicBezTo>
                    <a:cubicBezTo>
                      <a:pt x="2618327" y="772123"/>
                      <a:pt x="2627038" y="741413"/>
                      <a:pt x="2626965" y="710074"/>
                    </a:cubicBezTo>
                    <a:lnTo>
                      <a:pt x="2626448" y="445748"/>
                    </a:lnTo>
                    <a:lnTo>
                      <a:pt x="2626448" y="445582"/>
                    </a:lnTo>
                    <a:close/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: Shape 114">
                <a:extLst>
                  <a:ext uri="{FF2B5EF4-FFF2-40B4-BE49-F238E27FC236}">
                    <a16:creationId xmlns:a16="http://schemas.microsoft.com/office/drawing/2014/main" id="{09B41A81-049B-DE0D-C146-FB2706FAE811}"/>
                  </a:ext>
                </a:extLst>
              </p:cNvPr>
              <p:cNvSpPr/>
              <p:nvPr/>
            </p:nvSpPr>
            <p:spPr>
              <a:xfrm>
                <a:off x="0" y="1282398"/>
                <a:ext cx="2626964" cy="1452213"/>
              </a:xfrm>
              <a:custGeom>
                <a:avLst/>
                <a:gdLst>
                  <a:gd name="connsiteX0" fmla="*/ 2602031 w 2626964"/>
                  <a:gd name="connsiteY0" fmla="*/ 656984 h 1452213"/>
                  <a:gd name="connsiteX1" fmla="*/ 2534574 w 2626964"/>
                  <a:gd name="connsiteY1" fmla="*/ 594935 h 1452213"/>
                  <a:gd name="connsiteX2" fmla="*/ 1393240 w 2626964"/>
                  <a:gd name="connsiteY2" fmla="*/ 18039 h 1452213"/>
                  <a:gd name="connsiteX3" fmla="*/ 1242123 w 2626964"/>
                  <a:gd name="connsiteY3" fmla="*/ 17633 h 1452213"/>
                  <a:gd name="connsiteX4" fmla="*/ 93203 w 2626964"/>
                  <a:gd name="connsiteY4" fmla="*/ 591152 h 1452213"/>
                  <a:gd name="connsiteX5" fmla="*/ 25100 w 2626964"/>
                  <a:gd name="connsiteY5" fmla="*/ 653367 h 1452213"/>
                  <a:gd name="connsiteX6" fmla="*/ 0 w 2626964"/>
                  <a:gd name="connsiteY6" fmla="*/ 742103 h 1452213"/>
                  <a:gd name="connsiteX7" fmla="*/ 517 w 2626964"/>
                  <a:gd name="connsiteY7" fmla="*/ 1006466 h 1452213"/>
                  <a:gd name="connsiteX8" fmla="*/ 517 w 2626964"/>
                  <a:gd name="connsiteY8" fmla="*/ 1006632 h 1452213"/>
                  <a:gd name="connsiteX9" fmla="*/ 1317700 w 2626964"/>
                  <a:gd name="connsiteY9" fmla="*/ 345854 h 1452213"/>
                  <a:gd name="connsiteX10" fmla="*/ 2304299 w 2626964"/>
                  <a:gd name="connsiteY10" fmla="*/ 840289 h 1452213"/>
                  <a:gd name="connsiteX11" fmla="*/ 2304299 w 2626964"/>
                  <a:gd name="connsiteY11" fmla="*/ 1452214 h 1452213"/>
                  <a:gd name="connsiteX12" fmla="*/ 2626965 w 2626964"/>
                  <a:gd name="connsiteY12" fmla="*/ 1255160 h 1452213"/>
                  <a:gd name="connsiteX13" fmla="*/ 2626965 w 2626964"/>
                  <a:gd name="connsiteY13" fmla="*/ 745167 h 1452213"/>
                  <a:gd name="connsiteX14" fmla="*/ 2602031 w 2626964"/>
                  <a:gd name="connsiteY14" fmla="*/ 656984 h 1452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6964" h="1452213">
                    <a:moveTo>
                      <a:pt x="2602031" y="656984"/>
                    </a:moveTo>
                    <a:cubicBezTo>
                      <a:pt x="2585679" y="630444"/>
                      <a:pt x="2562369" y="608980"/>
                      <a:pt x="2534574" y="594935"/>
                    </a:cubicBezTo>
                    <a:lnTo>
                      <a:pt x="1393240" y="18039"/>
                    </a:lnTo>
                    <a:cubicBezTo>
                      <a:pt x="1345993" y="-5861"/>
                      <a:pt x="1289462" y="-6028"/>
                      <a:pt x="1242123" y="17633"/>
                    </a:cubicBezTo>
                    <a:lnTo>
                      <a:pt x="93203" y="591152"/>
                    </a:lnTo>
                    <a:cubicBezTo>
                      <a:pt x="65113" y="605197"/>
                      <a:pt x="41563" y="626679"/>
                      <a:pt x="25100" y="653367"/>
                    </a:cubicBezTo>
                    <a:cubicBezTo>
                      <a:pt x="8638" y="680054"/>
                      <a:pt x="-37" y="710765"/>
                      <a:pt x="0" y="742103"/>
                    </a:cubicBezTo>
                    <a:lnTo>
                      <a:pt x="517" y="1006466"/>
                    </a:lnTo>
                    <a:lnTo>
                      <a:pt x="517" y="1006632"/>
                    </a:lnTo>
                    <a:lnTo>
                      <a:pt x="1317700" y="345854"/>
                    </a:lnTo>
                    <a:lnTo>
                      <a:pt x="2304299" y="840289"/>
                    </a:lnTo>
                    <a:lnTo>
                      <a:pt x="2304299" y="1452214"/>
                    </a:lnTo>
                    <a:lnTo>
                      <a:pt x="2626965" y="1255160"/>
                    </a:lnTo>
                    <a:lnTo>
                      <a:pt x="2626965" y="745167"/>
                    </a:lnTo>
                    <a:cubicBezTo>
                      <a:pt x="2626965" y="714013"/>
                      <a:pt x="2618346" y="683505"/>
                      <a:pt x="2602031" y="656984"/>
                    </a:cubicBezTo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122" name="7 Imagen" descr="Logotipo.png">
            <a:extLst>
              <a:ext uri="{FF2B5EF4-FFF2-40B4-BE49-F238E27FC236}">
                <a16:creationId xmlns:a16="http://schemas.microsoft.com/office/drawing/2014/main" id="{CD2F5AB3-C489-3EB6-D7AF-525135A35F46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30543" t="32893" r="32247" b="32851"/>
          <a:stretch>
            <a:fillRect/>
          </a:stretch>
        </p:blipFill>
        <p:spPr>
          <a:xfrm>
            <a:off x="18150409" y="10006616"/>
            <a:ext cx="1708378" cy="105362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6965" y="701023"/>
            <a:ext cx="8950960" cy="1300480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dirty="0"/>
              <a:t>COST</a:t>
            </a:r>
            <a:r>
              <a:rPr spc="-70" dirty="0"/>
              <a:t> </a:t>
            </a:r>
            <a:r>
              <a:rPr dirty="0"/>
              <a:t>Action</a:t>
            </a:r>
            <a:r>
              <a:rPr spc="-70" dirty="0"/>
              <a:t> </a:t>
            </a:r>
            <a:r>
              <a:rPr lang="es-ES" spc="-10" dirty="0">
                <a:solidFill>
                  <a:srgbClr val="4FB1B1"/>
                </a:solidFill>
              </a:rPr>
              <a:t>PROTEO</a:t>
            </a:r>
            <a:r>
              <a:rPr lang="es-ES" spc="-10" dirty="0">
                <a:solidFill>
                  <a:srgbClr val="7030A0"/>
                </a:solidFill>
              </a:rPr>
              <a:t>CURE</a:t>
            </a:r>
            <a:endParaRPr spc="-10" dirty="0">
              <a:solidFill>
                <a:srgbClr val="7030A0"/>
              </a:solidFill>
            </a:endParaRPr>
          </a:p>
          <a:p>
            <a:pPr marL="22860">
              <a:lnSpc>
                <a:spcPct val="100000"/>
              </a:lnSpc>
              <a:spcBef>
                <a:spcPts val="605"/>
              </a:spcBef>
            </a:pPr>
            <a:r>
              <a:rPr sz="2450" spc="75" dirty="0">
                <a:solidFill>
                  <a:schemeClr val="tx1"/>
                </a:solidFill>
              </a:rPr>
              <a:t>TARGETING</a:t>
            </a:r>
            <a:r>
              <a:rPr sz="2450" spc="254" dirty="0">
                <a:solidFill>
                  <a:schemeClr val="tx1"/>
                </a:solidFill>
              </a:rPr>
              <a:t> </a:t>
            </a:r>
            <a:r>
              <a:rPr sz="2450" spc="55" dirty="0">
                <a:solidFill>
                  <a:schemeClr val="tx1"/>
                </a:solidFill>
              </a:rPr>
              <a:t>PROTEOLYSIS</a:t>
            </a:r>
            <a:r>
              <a:rPr sz="2450" spc="270" dirty="0">
                <a:solidFill>
                  <a:schemeClr val="tx1"/>
                </a:solidFill>
              </a:rPr>
              <a:t> </a:t>
            </a:r>
            <a:r>
              <a:rPr sz="2450" spc="60" dirty="0">
                <a:solidFill>
                  <a:schemeClr val="tx1"/>
                </a:solidFill>
              </a:rPr>
              <a:t>FOR</a:t>
            </a:r>
            <a:r>
              <a:rPr sz="2450" spc="265" dirty="0">
                <a:solidFill>
                  <a:schemeClr val="tx1"/>
                </a:solidFill>
              </a:rPr>
              <a:t> </a:t>
            </a:r>
            <a:r>
              <a:rPr sz="2450" spc="80" dirty="0">
                <a:solidFill>
                  <a:schemeClr val="tx1"/>
                </a:solidFill>
              </a:rPr>
              <a:t>PROTEOME</a:t>
            </a:r>
            <a:r>
              <a:rPr sz="2450" spc="265" dirty="0">
                <a:solidFill>
                  <a:schemeClr val="tx1"/>
                </a:solidFill>
              </a:rPr>
              <a:t> </a:t>
            </a:r>
            <a:r>
              <a:rPr sz="2450" spc="110" dirty="0">
                <a:solidFill>
                  <a:schemeClr val="tx1"/>
                </a:solidFill>
              </a:rPr>
              <a:t>REMODELING</a:t>
            </a:r>
            <a:endParaRPr sz="2450" dirty="0">
              <a:solidFill>
                <a:schemeClr val="tx1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67060" y="3512240"/>
            <a:ext cx="234886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85" dirty="0">
                <a:solidFill>
                  <a:srgbClr val="FF7958"/>
                </a:solidFill>
                <a:latin typeface="EffraTrial-SemiBold"/>
                <a:cs typeface="EffraTrial-SemiBold"/>
              </a:rPr>
              <a:t>ACTION</a:t>
            </a:r>
            <a:r>
              <a:rPr sz="2450" b="1" spc="210" dirty="0">
                <a:solidFill>
                  <a:srgbClr val="FF7958"/>
                </a:solidFill>
                <a:latin typeface="EffraTrial-SemiBold"/>
                <a:cs typeface="EffraTrial-SemiBold"/>
              </a:rPr>
              <a:t> </a:t>
            </a:r>
            <a:r>
              <a:rPr sz="2450" b="1" spc="100" dirty="0">
                <a:solidFill>
                  <a:srgbClr val="FF7958"/>
                </a:solidFill>
                <a:latin typeface="EffraTrial-SemiBold"/>
                <a:cs typeface="EffraTrial-SemiBold"/>
              </a:rPr>
              <a:t>CHAIR</a:t>
            </a:r>
            <a:endParaRPr sz="2450" dirty="0">
              <a:latin typeface="EffraTrial-SemiBold"/>
              <a:cs typeface="EffraTrial-Semi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401164" y="3449553"/>
            <a:ext cx="4712456" cy="142430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450" b="1" spc="85" dirty="0">
                <a:solidFill>
                  <a:srgbClr val="FF7958"/>
                </a:solidFill>
                <a:latin typeface="EffraTrial-SemiBold"/>
                <a:cs typeface="EffraTrial-SemiBold"/>
              </a:rPr>
              <a:t>ACTION</a:t>
            </a:r>
            <a:r>
              <a:rPr sz="2450" b="1" spc="254" dirty="0">
                <a:solidFill>
                  <a:srgbClr val="FF7958"/>
                </a:solidFill>
                <a:latin typeface="EffraTrial-SemiBold"/>
                <a:cs typeface="EffraTrial-SemiBold"/>
              </a:rPr>
              <a:t> </a:t>
            </a:r>
            <a:r>
              <a:rPr sz="2450" b="1" spc="105" dirty="0">
                <a:solidFill>
                  <a:srgbClr val="FF7958"/>
                </a:solidFill>
                <a:latin typeface="EffraTrial-SemiBold"/>
                <a:cs typeface="EffraTrial-SemiBold"/>
              </a:rPr>
              <a:t>VICE-</a:t>
            </a:r>
            <a:r>
              <a:rPr sz="2450" b="1" spc="110" dirty="0">
                <a:solidFill>
                  <a:srgbClr val="FF7958"/>
                </a:solidFill>
                <a:latin typeface="EffraTrial-SemiBold"/>
                <a:cs typeface="EffraTrial-SemiBold"/>
              </a:rPr>
              <a:t>CHAIR</a:t>
            </a:r>
            <a:endParaRPr sz="2450" dirty="0">
              <a:latin typeface="EffraTrial-SemiBold"/>
              <a:cs typeface="EffraTrial-SemiBold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2450" spc="60" dirty="0">
                <a:latin typeface="EffraTrial-Thin"/>
                <a:cs typeface="EffraTrial-Thin"/>
              </a:rPr>
              <a:t>GH</a:t>
            </a:r>
            <a:r>
              <a:rPr sz="2450" spc="265" dirty="0">
                <a:latin typeface="EffraTrial-Thin"/>
                <a:cs typeface="EffraTrial-Thin"/>
              </a:rPr>
              <a:t> </a:t>
            </a:r>
            <a:r>
              <a:rPr sz="2450" spc="114" dirty="0">
                <a:latin typeface="EffraTrial-Thin"/>
                <a:cs typeface="EffraTrial-Thin"/>
              </a:rPr>
              <a:t>Scientific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85" dirty="0">
                <a:latin typeface="EffraTrial-Thin"/>
                <a:cs typeface="EffraTrial-Thin"/>
              </a:rPr>
              <a:t>Representative</a:t>
            </a:r>
            <a:endParaRPr sz="2450" dirty="0">
              <a:latin typeface="EffraTrial-Thin"/>
              <a:cs typeface="EffraTrial-Thin"/>
            </a:endParaRPr>
          </a:p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sz="2450" b="1" spc="70" dirty="0">
                <a:latin typeface="EffraTrial-SemiBold"/>
                <a:cs typeface="EffraTrial-SemiBold"/>
              </a:rPr>
              <a:t>Rosa</a:t>
            </a:r>
            <a:r>
              <a:rPr sz="2450" b="1" spc="254" dirty="0">
                <a:latin typeface="EffraTrial-SemiBold"/>
                <a:cs typeface="EffraTrial-SemiBold"/>
              </a:rPr>
              <a:t> </a:t>
            </a:r>
            <a:r>
              <a:rPr sz="2450" b="1" spc="75" dirty="0">
                <a:latin typeface="EffraTrial-SemiBold"/>
                <a:cs typeface="EffraTrial-SemiBold"/>
              </a:rPr>
              <a:t>Farràs,</a:t>
            </a:r>
            <a:r>
              <a:rPr sz="2450" b="1" spc="265" dirty="0">
                <a:latin typeface="EffraTrial-SemiBold"/>
                <a:cs typeface="EffraTrial-SemiBold"/>
              </a:rPr>
              <a:t> </a:t>
            </a:r>
            <a:r>
              <a:rPr sz="2450" b="1" spc="95" dirty="0">
                <a:latin typeface="EffraTrial-SemiBold"/>
                <a:cs typeface="EffraTrial-SemiBold"/>
              </a:rPr>
              <a:t>ES</a:t>
            </a:r>
            <a:endParaRPr sz="2450" dirty="0">
              <a:latin typeface="EffraTrial-SemiBold"/>
              <a:cs typeface="EffraTrial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64957" y="5588303"/>
            <a:ext cx="3576954" cy="209867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450" b="1" spc="80" dirty="0">
                <a:latin typeface="EffraTrial-SemiBold"/>
                <a:cs typeface="EffraTrial-SemiBold"/>
              </a:rPr>
              <a:t>318</a:t>
            </a:r>
            <a:r>
              <a:rPr sz="2450" b="1" spc="250" dirty="0">
                <a:latin typeface="EffraTrial-SemiBold"/>
                <a:cs typeface="EffraTrial-SemiBold"/>
              </a:rPr>
              <a:t> </a:t>
            </a:r>
            <a:r>
              <a:rPr sz="2450" b="1" spc="100" dirty="0">
                <a:latin typeface="EffraTrial-SemiBold"/>
                <a:cs typeface="EffraTrial-SemiBold"/>
              </a:rPr>
              <a:t>Labs</a:t>
            </a:r>
            <a:r>
              <a:rPr sz="2450" b="1" spc="250" dirty="0">
                <a:latin typeface="EffraTrial-SemiBold"/>
                <a:cs typeface="EffraTrial-SemiBold"/>
              </a:rPr>
              <a:t> </a:t>
            </a:r>
            <a:r>
              <a:rPr sz="2450" b="1" spc="85" dirty="0">
                <a:latin typeface="EffraTrial-SemiBold"/>
                <a:cs typeface="EffraTrial-SemiBold"/>
              </a:rPr>
              <a:t>members</a:t>
            </a:r>
            <a:endParaRPr sz="2450" dirty="0">
              <a:latin typeface="EffraTrial-SemiBold"/>
              <a:cs typeface="EffraTrial-SemiBold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2450" b="1" spc="60" dirty="0">
                <a:latin typeface="EffraTrial-SemiBold"/>
                <a:cs typeface="EffraTrial-SemiBold"/>
              </a:rPr>
              <a:t>30</a:t>
            </a:r>
            <a:r>
              <a:rPr sz="2450" b="1" spc="254" dirty="0">
                <a:latin typeface="EffraTrial-SemiBold"/>
                <a:cs typeface="EffraTrial-SemiBold"/>
              </a:rPr>
              <a:t> </a:t>
            </a:r>
            <a:r>
              <a:rPr sz="2450" b="1" spc="100" dirty="0">
                <a:latin typeface="EffraTrial-SemiBold"/>
                <a:cs typeface="EffraTrial-SemiBold"/>
              </a:rPr>
              <a:t>European</a:t>
            </a:r>
            <a:r>
              <a:rPr sz="2450" b="1" spc="250" dirty="0">
                <a:latin typeface="EffraTrial-SemiBold"/>
                <a:cs typeface="EffraTrial-SemiBold"/>
              </a:rPr>
              <a:t> </a:t>
            </a:r>
            <a:r>
              <a:rPr sz="2450" b="1" spc="100" dirty="0">
                <a:latin typeface="EffraTrial-SemiBold"/>
                <a:cs typeface="EffraTrial-SemiBold"/>
              </a:rPr>
              <a:t>countries</a:t>
            </a:r>
            <a:endParaRPr sz="2450" dirty="0">
              <a:latin typeface="EffraTrial-SemiBold"/>
              <a:cs typeface="EffraTrial-SemiBold"/>
            </a:endParaRPr>
          </a:p>
          <a:p>
            <a:pPr>
              <a:lnSpc>
                <a:spcPct val="100000"/>
              </a:lnSpc>
            </a:pPr>
            <a:endParaRPr sz="2900" dirty="0">
              <a:latin typeface="EffraTrial-SemiBold"/>
              <a:cs typeface="EffraTrial-SemiBol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500" dirty="0">
              <a:latin typeface="EffraTrial-SemiBold"/>
              <a:cs typeface="EffraTrial-SemiBold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50" b="1" spc="75" dirty="0">
                <a:solidFill>
                  <a:srgbClr val="FF7958"/>
                </a:solidFill>
                <a:latin typeface="Effra Trial"/>
                <a:cs typeface="Effra Trial"/>
              </a:rPr>
              <a:t>https://proteocure.eu/</a:t>
            </a:r>
            <a:endParaRPr sz="2450" dirty="0">
              <a:latin typeface="Effra Trial"/>
              <a:cs typeface="Effra T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67060" y="4471268"/>
            <a:ext cx="248158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100" dirty="0">
                <a:latin typeface="EffraTrial-SemiBold"/>
                <a:cs typeface="EffraTrial-SemiBold"/>
              </a:rPr>
              <a:t>Olivier</a:t>
            </a:r>
            <a:r>
              <a:rPr sz="2450" b="1" spc="254" dirty="0">
                <a:latin typeface="EffraTrial-SemiBold"/>
                <a:cs typeface="EffraTrial-SemiBold"/>
              </a:rPr>
              <a:t> </a:t>
            </a:r>
            <a:r>
              <a:rPr sz="2450" b="1" spc="95" dirty="0">
                <a:latin typeface="EffraTrial-SemiBold"/>
                <a:cs typeface="EffraTrial-SemiBold"/>
              </a:rPr>
              <a:t>Coux,</a:t>
            </a:r>
            <a:r>
              <a:rPr sz="2450" b="1" spc="260" dirty="0">
                <a:latin typeface="EffraTrial-SemiBold"/>
                <a:cs typeface="EffraTrial-SemiBold"/>
              </a:rPr>
              <a:t> </a:t>
            </a:r>
            <a:r>
              <a:rPr sz="2450" b="1" spc="95" dirty="0">
                <a:latin typeface="EffraTrial-SemiBold"/>
                <a:cs typeface="EffraTrial-SemiBold"/>
              </a:rPr>
              <a:t>FR</a:t>
            </a:r>
            <a:endParaRPr sz="2450" dirty="0">
              <a:latin typeface="EffraTrial-SemiBold"/>
              <a:cs typeface="EffraTrial-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67060" y="7769597"/>
            <a:ext cx="3893116" cy="1651093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2450" b="1" spc="85" dirty="0">
                <a:solidFill>
                  <a:srgbClr val="FF7958"/>
                </a:solidFill>
                <a:latin typeface="Effra Trial"/>
                <a:cs typeface="Effra Trial"/>
                <a:hlinkClick r:id="rId2"/>
              </a:rPr>
              <a:t>olivier.coux@cnrs.fr</a:t>
            </a:r>
            <a:endParaRPr sz="2450" dirty="0">
              <a:latin typeface="Effra Trial"/>
              <a:cs typeface="Effra Trial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2450" spc="100" dirty="0">
                <a:latin typeface="EffraTrial-Thin"/>
                <a:cs typeface="EffraTrial-Thin"/>
              </a:rPr>
              <a:t>Institut</a:t>
            </a:r>
            <a:r>
              <a:rPr sz="2450" spc="250" dirty="0">
                <a:latin typeface="EffraTrial-Thin"/>
                <a:cs typeface="EffraTrial-Thin"/>
              </a:rPr>
              <a:t> </a:t>
            </a:r>
            <a:r>
              <a:rPr sz="2450" spc="60" dirty="0">
                <a:latin typeface="EffraTrial-Thin"/>
                <a:cs typeface="EffraTrial-Thin"/>
              </a:rPr>
              <a:t>de</a:t>
            </a:r>
            <a:r>
              <a:rPr sz="2450" spc="254" dirty="0">
                <a:latin typeface="EffraTrial-Thin"/>
                <a:cs typeface="EffraTrial-Thin"/>
              </a:rPr>
              <a:t> </a:t>
            </a:r>
            <a:r>
              <a:rPr sz="2450" spc="105" dirty="0">
                <a:latin typeface="EffraTrial-Thin"/>
                <a:cs typeface="EffraTrial-Thin"/>
              </a:rPr>
              <a:t>Genetique</a:t>
            </a:r>
            <a:endParaRPr sz="2450" dirty="0">
              <a:latin typeface="EffraTrial-Thin"/>
              <a:cs typeface="EffraTrial-Thin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450" spc="105" dirty="0">
                <a:latin typeface="EffraTrial-Thin"/>
                <a:cs typeface="EffraTrial-Thin"/>
              </a:rPr>
              <a:t>Moleculaire</a:t>
            </a:r>
            <a:r>
              <a:rPr sz="2450" spc="245" dirty="0">
                <a:latin typeface="EffraTrial-Thin"/>
                <a:cs typeface="EffraTrial-Thin"/>
              </a:rPr>
              <a:t> </a:t>
            </a:r>
            <a:r>
              <a:rPr sz="2450" spc="60" dirty="0">
                <a:latin typeface="EffraTrial-Thin"/>
                <a:cs typeface="EffraTrial-Thin"/>
              </a:rPr>
              <a:t>de</a:t>
            </a:r>
            <a:r>
              <a:rPr sz="2450" spc="254" dirty="0">
                <a:latin typeface="EffraTrial-Thin"/>
                <a:cs typeface="EffraTrial-Thin"/>
              </a:rPr>
              <a:t> </a:t>
            </a:r>
            <a:r>
              <a:rPr sz="2450" spc="75" dirty="0" smtClean="0">
                <a:latin typeface="EffraTrial-Thin"/>
                <a:cs typeface="EffraTrial-Thin"/>
              </a:rPr>
              <a:t>Montpellier,</a:t>
            </a:r>
            <a:r>
              <a:rPr lang="es-ES" sz="2450" dirty="0">
                <a:latin typeface="EffraTrial-Thin"/>
                <a:cs typeface="EffraTrial-Thin"/>
              </a:rPr>
              <a:t> </a:t>
            </a:r>
            <a:r>
              <a:rPr sz="2450" spc="60" dirty="0" smtClean="0">
                <a:latin typeface="EffraTrial-Thin"/>
                <a:cs typeface="EffraTrial-Thin"/>
              </a:rPr>
              <a:t>France</a:t>
            </a:r>
            <a:endParaRPr sz="2450" dirty="0">
              <a:latin typeface="EffraTrial-Thin"/>
              <a:cs typeface="EffraTrial-Thi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660176" y="7769597"/>
            <a:ext cx="3963874" cy="172212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lang="es-ES" sz="2450" b="1" spc="95" dirty="0">
                <a:solidFill>
                  <a:srgbClr val="FF7958"/>
                </a:solidFill>
                <a:latin typeface="Effra Trial"/>
                <a:cs typeface="Effra Trial"/>
                <a:hlinkClick r:id="rId3"/>
              </a:rPr>
              <a:t>r</a:t>
            </a:r>
            <a:r>
              <a:rPr sz="2450" b="1" spc="95" dirty="0">
                <a:solidFill>
                  <a:srgbClr val="FF7958"/>
                </a:solidFill>
                <a:latin typeface="Effra Trial"/>
                <a:cs typeface="Effra Trial"/>
                <a:hlinkClick r:id="rId3"/>
              </a:rPr>
              <a:t>farras@cipf.es</a:t>
            </a:r>
            <a:endParaRPr sz="2450" dirty="0">
              <a:latin typeface="Effra Trial"/>
              <a:cs typeface="Effra Trial"/>
            </a:endParaRPr>
          </a:p>
          <a:p>
            <a:pPr marL="12700" marR="5080">
              <a:lnSpc>
                <a:spcPct val="101000"/>
              </a:lnSpc>
              <a:spcBef>
                <a:spcPts val="495"/>
              </a:spcBef>
            </a:pPr>
            <a:r>
              <a:rPr sz="2450" spc="85" dirty="0">
                <a:latin typeface="EffraTrial-Thin"/>
                <a:cs typeface="EffraTrial-Thin"/>
              </a:rPr>
              <a:t>Centro</a:t>
            </a:r>
            <a:r>
              <a:rPr sz="2450" spc="245" dirty="0">
                <a:latin typeface="EffraTrial-Thin"/>
                <a:cs typeface="EffraTrial-Thin"/>
              </a:rPr>
              <a:t> </a:t>
            </a:r>
            <a:r>
              <a:rPr sz="2450" spc="60" dirty="0">
                <a:latin typeface="EffraTrial-Thin"/>
                <a:cs typeface="EffraTrial-Thin"/>
              </a:rPr>
              <a:t>de</a:t>
            </a:r>
            <a:r>
              <a:rPr sz="2450" spc="254" dirty="0">
                <a:latin typeface="EffraTrial-Thin"/>
                <a:cs typeface="EffraTrial-Thin"/>
              </a:rPr>
              <a:t> </a:t>
            </a:r>
            <a:r>
              <a:rPr sz="2450" spc="100" dirty="0">
                <a:latin typeface="EffraTrial-Thin"/>
                <a:cs typeface="EffraTrial-Thin"/>
              </a:rPr>
              <a:t>Investigación </a:t>
            </a:r>
            <a:r>
              <a:rPr sz="2450" spc="105" dirty="0">
                <a:latin typeface="EffraTrial-Thin"/>
                <a:cs typeface="EffraTrial-Thin"/>
              </a:rPr>
              <a:t>Príncipe</a:t>
            </a:r>
            <a:r>
              <a:rPr sz="2450" spc="250" dirty="0">
                <a:latin typeface="EffraTrial-Thin"/>
                <a:cs typeface="EffraTrial-Thin"/>
              </a:rPr>
              <a:t> </a:t>
            </a:r>
            <a:r>
              <a:rPr sz="2450" spc="85" dirty="0">
                <a:latin typeface="EffraTrial-Thin"/>
                <a:cs typeface="EffraTrial-Thin"/>
              </a:rPr>
              <a:t>Felipe</a:t>
            </a:r>
            <a:endParaRPr sz="2450" dirty="0">
              <a:latin typeface="EffraTrial-Thin"/>
              <a:cs typeface="EffraTrial-Thin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2450" spc="90" dirty="0">
                <a:latin typeface="EffraTrial-Thin"/>
                <a:cs typeface="EffraTrial-Thin"/>
              </a:rPr>
              <a:t>Valencia,</a:t>
            </a:r>
            <a:r>
              <a:rPr sz="2450" spc="250" dirty="0">
                <a:latin typeface="EffraTrial-Thin"/>
                <a:cs typeface="EffraTrial-Thin"/>
              </a:rPr>
              <a:t> </a:t>
            </a:r>
            <a:r>
              <a:rPr sz="2450" spc="110" dirty="0">
                <a:latin typeface="EffraTrial-Thin"/>
                <a:cs typeface="EffraTrial-Thin"/>
              </a:rPr>
              <a:t>Spain</a:t>
            </a:r>
            <a:endParaRPr sz="2450" dirty="0">
              <a:latin typeface="EffraTrial-Thin"/>
              <a:cs typeface="EffraTrial-Thi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4084" y="2498667"/>
            <a:ext cx="4938366" cy="392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95" dirty="0">
                <a:latin typeface="EffraTrial-Thin"/>
                <a:cs typeface="EffraTrial-Thin"/>
              </a:rPr>
              <a:t>Duration:</a:t>
            </a:r>
            <a:r>
              <a:rPr sz="2450" spc="250" dirty="0">
                <a:latin typeface="EffraTrial-Thin"/>
                <a:cs typeface="EffraTrial-Thin"/>
              </a:rPr>
              <a:t> </a:t>
            </a:r>
            <a:r>
              <a:rPr sz="2450" spc="60" dirty="0">
                <a:latin typeface="EffraTrial-Thin"/>
                <a:cs typeface="EffraTrial-Thin"/>
              </a:rPr>
              <a:t>Nov</a:t>
            </a:r>
            <a:r>
              <a:rPr sz="2450" spc="254" dirty="0">
                <a:latin typeface="EffraTrial-Thin"/>
                <a:cs typeface="EffraTrial-Thin"/>
              </a:rPr>
              <a:t> </a:t>
            </a:r>
            <a:r>
              <a:rPr sz="2450" spc="90" dirty="0">
                <a:latin typeface="EffraTrial-Thin"/>
                <a:cs typeface="EffraTrial-Thin"/>
              </a:rPr>
              <a:t>2021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dirty="0">
                <a:latin typeface="EffraTrial-Thin"/>
                <a:cs typeface="EffraTrial-Thin"/>
              </a:rPr>
              <a:t>–</a:t>
            </a:r>
            <a:r>
              <a:rPr sz="2450" spc="254" dirty="0">
                <a:latin typeface="EffraTrial-Thin"/>
                <a:cs typeface="EffraTrial-Thin"/>
              </a:rPr>
              <a:t> </a:t>
            </a:r>
            <a:r>
              <a:rPr sz="2450" spc="80" dirty="0">
                <a:latin typeface="EffraTrial-Thin"/>
                <a:cs typeface="EffraTrial-Thin"/>
              </a:rPr>
              <a:t>Oct</a:t>
            </a:r>
            <a:r>
              <a:rPr sz="2450" spc="260" dirty="0">
                <a:latin typeface="EffraTrial-Thin"/>
                <a:cs typeface="EffraTrial-Thin"/>
              </a:rPr>
              <a:t> </a:t>
            </a:r>
            <a:r>
              <a:rPr sz="2450" spc="100" dirty="0">
                <a:latin typeface="EffraTrial-Thin"/>
                <a:cs typeface="EffraTrial-Thin"/>
              </a:rPr>
              <a:t>2025</a:t>
            </a:r>
            <a:endParaRPr sz="2450" dirty="0">
              <a:latin typeface="EffraTrial-Thin"/>
              <a:cs typeface="EffraTrial-Thi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60850" y="9541842"/>
            <a:ext cx="2471420" cy="1767205"/>
          </a:xfrm>
          <a:custGeom>
            <a:avLst/>
            <a:gdLst/>
            <a:ahLst/>
            <a:cxnLst/>
            <a:rect l="l" t="t" r="r" b="b"/>
            <a:pathLst>
              <a:path w="2471420" h="1767204">
                <a:moveTo>
                  <a:pt x="1235574" y="0"/>
                </a:moveTo>
                <a:lnTo>
                  <a:pt x="1187052" y="935"/>
                </a:lnTo>
                <a:lnTo>
                  <a:pt x="1139004" y="3717"/>
                </a:lnTo>
                <a:lnTo>
                  <a:pt x="1091465" y="8313"/>
                </a:lnTo>
                <a:lnTo>
                  <a:pt x="1044469" y="14688"/>
                </a:lnTo>
                <a:lnTo>
                  <a:pt x="998050" y="22807"/>
                </a:lnTo>
                <a:lnTo>
                  <a:pt x="952243" y="32636"/>
                </a:lnTo>
                <a:lnTo>
                  <a:pt x="907081" y="44141"/>
                </a:lnTo>
                <a:lnTo>
                  <a:pt x="862600" y="57288"/>
                </a:lnTo>
                <a:lnTo>
                  <a:pt x="818833" y="72041"/>
                </a:lnTo>
                <a:lnTo>
                  <a:pt x="775816" y="88367"/>
                </a:lnTo>
                <a:lnTo>
                  <a:pt x="733581" y="106231"/>
                </a:lnTo>
                <a:lnTo>
                  <a:pt x="692164" y="125600"/>
                </a:lnTo>
                <a:lnTo>
                  <a:pt x="651599" y="146438"/>
                </a:lnTo>
                <a:lnTo>
                  <a:pt x="611920" y="168711"/>
                </a:lnTo>
                <a:lnTo>
                  <a:pt x="573161" y="192385"/>
                </a:lnTo>
                <a:lnTo>
                  <a:pt x="535357" y="217425"/>
                </a:lnTo>
                <a:lnTo>
                  <a:pt x="498542" y="243798"/>
                </a:lnTo>
                <a:lnTo>
                  <a:pt x="462751" y="271468"/>
                </a:lnTo>
                <a:lnTo>
                  <a:pt x="428017" y="300402"/>
                </a:lnTo>
                <a:lnTo>
                  <a:pt x="394376" y="330565"/>
                </a:lnTo>
                <a:lnTo>
                  <a:pt x="361860" y="361923"/>
                </a:lnTo>
                <a:lnTo>
                  <a:pt x="330506" y="394441"/>
                </a:lnTo>
                <a:lnTo>
                  <a:pt x="300346" y="428085"/>
                </a:lnTo>
                <a:lnTo>
                  <a:pt x="271416" y="462821"/>
                </a:lnTo>
                <a:lnTo>
                  <a:pt x="243749" y="498614"/>
                </a:lnTo>
                <a:lnTo>
                  <a:pt x="217380" y="535430"/>
                </a:lnTo>
                <a:lnTo>
                  <a:pt x="192343" y="573235"/>
                </a:lnTo>
                <a:lnTo>
                  <a:pt x="168673" y="611994"/>
                </a:lnTo>
                <a:lnTo>
                  <a:pt x="146404" y="651673"/>
                </a:lnTo>
                <a:lnTo>
                  <a:pt x="125570" y="692237"/>
                </a:lnTo>
                <a:lnTo>
                  <a:pt x="106206" y="733653"/>
                </a:lnTo>
                <a:lnTo>
                  <a:pt x="88345" y="775885"/>
                </a:lnTo>
                <a:lnTo>
                  <a:pt x="72023" y="818900"/>
                </a:lnTo>
                <a:lnTo>
                  <a:pt x="57273" y="862663"/>
                </a:lnTo>
                <a:lnTo>
                  <a:pt x="44130" y="907139"/>
                </a:lnTo>
                <a:lnTo>
                  <a:pt x="32628" y="952295"/>
                </a:lnTo>
                <a:lnTo>
                  <a:pt x="22801" y="998096"/>
                </a:lnTo>
                <a:lnTo>
                  <a:pt x="14684" y="1044508"/>
                </a:lnTo>
                <a:lnTo>
                  <a:pt x="8311" y="1091496"/>
                </a:lnTo>
                <a:lnTo>
                  <a:pt x="3716" y="1139026"/>
                </a:lnTo>
                <a:lnTo>
                  <a:pt x="934" y="1187064"/>
                </a:lnTo>
                <a:lnTo>
                  <a:pt x="0" y="1235574"/>
                </a:lnTo>
                <a:lnTo>
                  <a:pt x="934" y="1284085"/>
                </a:lnTo>
                <a:lnTo>
                  <a:pt x="3716" y="1332121"/>
                </a:lnTo>
                <a:lnTo>
                  <a:pt x="8311" y="1379651"/>
                </a:lnTo>
                <a:lnTo>
                  <a:pt x="14684" y="1426638"/>
                </a:lnTo>
                <a:lnTo>
                  <a:pt x="22801" y="1473049"/>
                </a:lnTo>
                <a:lnTo>
                  <a:pt x="32628" y="1518850"/>
                </a:lnTo>
                <a:lnTo>
                  <a:pt x="44130" y="1564005"/>
                </a:lnTo>
                <a:lnTo>
                  <a:pt x="57273" y="1608481"/>
                </a:lnTo>
                <a:lnTo>
                  <a:pt x="72023" y="1652244"/>
                </a:lnTo>
                <a:lnTo>
                  <a:pt x="88345" y="1695258"/>
                </a:lnTo>
                <a:lnTo>
                  <a:pt x="106206" y="1737490"/>
                </a:lnTo>
                <a:lnTo>
                  <a:pt x="119870" y="1766713"/>
                </a:lnTo>
              </a:path>
              <a:path w="2471420" h="1767204">
                <a:moveTo>
                  <a:pt x="2351285" y="1766713"/>
                </a:moveTo>
                <a:lnTo>
                  <a:pt x="2382782" y="1695327"/>
                </a:lnTo>
                <a:lnTo>
                  <a:pt x="2399108" y="1652310"/>
                </a:lnTo>
                <a:lnTo>
                  <a:pt x="2413861" y="1608544"/>
                </a:lnTo>
                <a:lnTo>
                  <a:pt x="2427008" y="1564063"/>
                </a:lnTo>
                <a:lnTo>
                  <a:pt x="2438512" y="1518902"/>
                </a:lnTo>
                <a:lnTo>
                  <a:pt x="2448342" y="1473096"/>
                </a:lnTo>
                <a:lnTo>
                  <a:pt x="2456461" y="1426677"/>
                </a:lnTo>
                <a:lnTo>
                  <a:pt x="2462836" y="1379682"/>
                </a:lnTo>
                <a:lnTo>
                  <a:pt x="2467431" y="1332143"/>
                </a:lnTo>
                <a:lnTo>
                  <a:pt x="2470214" y="1284096"/>
                </a:lnTo>
                <a:lnTo>
                  <a:pt x="2470884" y="1249355"/>
                </a:lnTo>
              </a:path>
              <a:path w="2471420" h="1767204">
                <a:moveTo>
                  <a:pt x="2470884" y="1221789"/>
                </a:moveTo>
                <a:lnTo>
                  <a:pt x="2467433" y="1139004"/>
                </a:lnTo>
                <a:lnTo>
                  <a:pt x="2462838" y="1091465"/>
                </a:lnTo>
                <a:lnTo>
                  <a:pt x="2456465" y="1044469"/>
                </a:lnTo>
                <a:lnTo>
                  <a:pt x="2448348" y="998050"/>
                </a:lnTo>
                <a:lnTo>
                  <a:pt x="2438521" y="952243"/>
                </a:lnTo>
                <a:lnTo>
                  <a:pt x="2427019" y="907081"/>
                </a:lnTo>
                <a:lnTo>
                  <a:pt x="2413876" y="862600"/>
                </a:lnTo>
                <a:lnTo>
                  <a:pt x="2399126" y="818833"/>
                </a:lnTo>
                <a:lnTo>
                  <a:pt x="2382804" y="775816"/>
                </a:lnTo>
                <a:lnTo>
                  <a:pt x="2364943" y="733581"/>
                </a:lnTo>
                <a:lnTo>
                  <a:pt x="2345579" y="692164"/>
                </a:lnTo>
                <a:lnTo>
                  <a:pt x="2324745" y="651599"/>
                </a:lnTo>
                <a:lnTo>
                  <a:pt x="2302475" y="611920"/>
                </a:lnTo>
                <a:lnTo>
                  <a:pt x="2278805" y="573161"/>
                </a:lnTo>
                <a:lnTo>
                  <a:pt x="2253769" y="535357"/>
                </a:lnTo>
                <a:lnTo>
                  <a:pt x="2227400" y="498542"/>
                </a:lnTo>
                <a:lnTo>
                  <a:pt x="2199733" y="462751"/>
                </a:lnTo>
                <a:lnTo>
                  <a:pt x="2170803" y="428017"/>
                </a:lnTo>
                <a:lnTo>
                  <a:pt x="2140643" y="394376"/>
                </a:lnTo>
                <a:lnTo>
                  <a:pt x="2109289" y="361860"/>
                </a:lnTo>
                <a:lnTo>
                  <a:pt x="2076773" y="330506"/>
                </a:lnTo>
                <a:lnTo>
                  <a:pt x="2043132" y="300346"/>
                </a:lnTo>
                <a:lnTo>
                  <a:pt x="2008398" y="271416"/>
                </a:lnTo>
                <a:lnTo>
                  <a:pt x="1972607" y="243749"/>
                </a:lnTo>
                <a:lnTo>
                  <a:pt x="1935792" y="217380"/>
                </a:lnTo>
                <a:lnTo>
                  <a:pt x="1897988" y="192343"/>
                </a:lnTo>
                <a:lnTo>
                  <a:pt x="1859229" y="168673"/>
                </a:lnTo>
                <a:lnTo>
                  <a:pt x="1819550" y="146404"/>
                </a:lnTo>
                <a:lnTo>
                  <a:pt x="1778985" y="125570"/>
                </a:lnTo>
                <a:lnTo>
                  <a:pt x="1737568" y="106206"/>
                </a:lnTo>
                <a:lnTo>
                  <a:pt x="1695333" y="88345"/>
                </a:lnTo>
                <a:lnTo>
                  <a:pt x="1652316" y="72023"/>
                </a:lnTo>
                <a:lnTo>
                  <a:pt x="1608549" y="57273"/>
                </a:lnTo>
                <a:lnTo>
                  <a:pt x="1564068" y="44130"/>
                </a:lnTo>
                <a:lnTo>
                  <a:pt x="1518906" y="32628"/>
                </a:lnTo>
                <a:lnTo>
                  <a:pt x="1473099" y="22801"/>
                </a:lnTo>
                <a:lnTo>
                  <a:pt x="1426680" y="14684"/>
                </a:lnTo>
                <a:lnTo>
                  <a:pt x="1379684" y="8311"/>
                </a:lnTo>
                <a:lnTo>
                  <a:pt x="1332145" y="3716"/>
                </a:lnTo>
                <a:lnTo>
                  <a:pt x="1284097" y="934"/>
                </a:lnTo>
                <a:lnTo>
                  <a:pt x="1235574" y="0"/>
                </a:lnTo>
              </a:path>
              <a:path w="2471420" h="1767204">
                <a:moveTo>
                  <a:pt x="1235574" y="137325"/>
                </a:moveTo>
                <a:lnTo>
                  <a:pt x="1187938" y="138340"/>
                </a:lnTo>
                <a:lnTo>
                  <a:pt x="1140819" y="141357"/>
                </a:lnTo>
                <a:lnTo>
                  <a:pt x="1094260" y="146334"/>
                </a:lnTo>
                <a:lnTo>
                  <a:pt x="1048301" y="153231"/>
                </a:lnTo>
                <a:lnTo>
                  <a:pt x="1002984" y="162007"/>
                </a:lnTo>
                <a:lnTo>
                  <a:pt x="958350" y="172619"/>
                </a:lnTo>
                <a:lnTo>
                  <a:pt x="914440" y="185028"/>
                </a:lnTo>
                <a:lnTo>
                  <a:pt x="871295" y="199191"/>
                </a:lnTo>
                <a:lnTo>
                  <a:pt x="828957" y="215067"/>
                </a:lnTo>
                <a:lnTo>
                  <a:pt x="787467" y="232616"/>
                </a:lnTo>
                <a:lnTo>
                  <a:pt x="746866" y="251796"/>
                </a:lnTo>
                <a:lnTo>
                  <a:pt x="707195" y="272566"/>
                </a:lnTo>
                <a:lnTo>
                  <a:pt x="668496" y="294884"/>
                </a:lnTo>
                <a:lnTo>
                  <a:pt x="630810" y="318710"/>
                </a:lnTo>
                <a:lnTo>
                  <a:pt x="594177" y="344002"/>
                </a:lnTo>
                <a:lnTo>
                  <a:pt x="558639" y="370719"/>
                </a:lnTo>
                <a:lnTo>
                  <a:pt x="524238" y="398819"/>
                </a:lnTo>
                <a:lnTo>
                  <a:pt x="491015" y="428262"/>
                </a:lnTo>
                <a:lnTo>
                  <a:pt x="459010" y="459006"/>
                </a:lnTo>
                <a:lnTo>
                  <a:pt x="428266" y="491011"/>
                </a:lnTo>
                <a:lnTo>
                  <a:pt x="398823" y="524234"/>
                </a:lnTo>
                <a:lnTo>
                  <a:pt x="370722" y="558635"/>
                </a:lnTo>
                <a:lnTo>
                  <a:pt x="344005" y="594172"/>
                </a:lnTo>
                <a:lnTo>
                  <a:pt x="318713" y="630805"/>
                </a:lnTo>
                <a:lnTo>
                  <a:pt x="294887" y="668491"/>
                </a:lnTo>
                <a:lnTo>
                  <a:pt x="272568" y="707191"/>
                </a:lnTo>
                <a:lnTo>
                  <a:pt x="251798" y="746862"/>
                </a:lnTo>
                <a:lnTo>
                  <a:pt x="232618" y="787463"/>
                </a:lnTo>
                <a:lnTo>
                  <a:pt x="215069" y="828953"/>
                </a:lnTo>
                <a:lnTo>
                  <a:pt x="199192" y="871291"/>
                </a:lnTo>
                <a:lnTo>
                  <a:pt x="185029" y="914436"/>
                </a:lnTo>
                <a:lnTo>
                  <a:pt x="172620" y="958346"/>
                </a:lnTo>
                <a:lnTo>
                  <a:pt x="162007" y="1002981"/>
                </a:lnTo>
                <a:lnTo>
                  <a:pt x="153232" y="1048298"/>
                </a:lnTo>
                <a:lnTo>
                  <a:pt x="146334" y="1094258"/>
                </a:lnTo>
                <a:lnTo>
                  <a:pt x="141357" y="1140818"/>
                </a:lnTo>
                <a:lnTo>
                  <a:pt x="138340" y="1187937"/>
                </a:lnTo>
                <a:lnTo>
                  <a:pt x="137325" y="1235574"/>
                </a:lnTo>
                <a:lnTo>
                  <a:pt x="138340" y="1283211"/>
                </a:lnTo>
                <a:lnTo>
                  <a:pt x="141357" y="1330330"/>
                </a:lnTo>
                <a:lnTo>
                  <a:pt x="146334" y="1376889"/>
                </a:lnTo>
                <a:lnTo>
                  <a:pt x="153232" y="1422848"/>
                </a:lnTo>
                <a:lnTo>
                  <a:pt x="162007" y="1468165"/>
                </a:lnTo>
                <a:lnTo>
                  <a:pt x="172620" y="1512799"/>
                </a:lnTo>
                <a:lnTo>
                  <a:pt x="185029" y="1556709"/>
                </a:lnTo>
                <a:lnTo>
                  <a:pt x="199192" y="1599854"/>
                </a:lnTo>
                <a:lnTo>
                  <a:pt x="215069" y="1642192"/>
                </a:lnTo>
                <a:lnTo>
                  <a:pt x="232618" y="1683682"/>
                </a:lnTo>
                <a:lnTo>
                  <a:pt x="251798" y="1724283"/>
                </a:lnTo>
                <a:lnTo>
                  <a:pt x="272568" y="1763954"/>
                </a:lnTo>
                <a:lnTo>
                  <a:pt x="274160" y="1766713"/>
                </a:lnTo>
              </a:path>
              <a:path w="2471420" h="1767204">
                <a:moveTo>
                  <a:pt x="2196989" y="1766713"/>
                </a:moveTo>
                <a:lnTo>
                  <a:pt x="2219351" y="1724283"/>
                </a:lnTo>
                <a:lnTo>
                  <a:pt x="2238531" y="1683682"/>
                </a:lnTo>
                <a:lnTo>
                  <a:pt x="2256080" y="1642192"/>
                </a:lnTo>
                <a:lnTo>
                  <a:pt x="2271957" y="1599854"/>
                </a:lnTo>
                <a:lnTo>
                  <a:pt x="2286120" y="1556709"/>
                </a:lnTo>
                <a:lnTo>
                  <a:pt x="2298529" y="1512799"/>
                </a:lnTo>
                <a:lnTo>
                  <a:pt x="2309142" y="1468165"/>
                </a:lnTo>
                <a:lnTo>
                  <a:pt x="2317917" y="1422848"/>
                </a:lnTo>
                <a:lnTo>
                  <a:pt x="2324815" y="1376889"/>
                </a:lnTo>
                <a:lnTo>
                  <a:pt x="2329792" y="1330330"/>
                </a:lnTo>
                <a:lnTo>
                  <a:pt x="2332809" y="1283211"/>
                </a:lnTo>
                <a:lnTo>
                  <a:pt x="2333824" y="1235574"/>
                </a:lnTo>
                <a:lnTo>
                  <a:pt x="2332822" y="1187937"/>
                </a:lnTo>
                <a:lnTo>
                  <a:pt x="2329817" y="1140818"/>
                </a:lnTo>
                <a:lnTo>
                  <a:pt x="2324851" y="1094258"/>
                </a:lnTo>
                <a:lnTo>
                  <a:pt x="2317965" y="1048298"/>
                </a:lnTo>
                <a:lnTo>
                  <a:pt x="2309199" y="1002981"/>
                </a:lnTo>
                <a:lnTo>
                  <a:pt x="2298596" y="958346"/>
                </a:lnTo>
                <a:lnTo>
                  <a:pt x="2286196" y="914436"/>
                </a:lnTo>
                <a:lnTo>
                  <a:pt x="2272041" y="871291"/>
                </a:lnTo>
                <a:lnTo>
                  <a:pt x="2256171" y="828953"/>
                </a:lnTo>
                <a:lnTo>
                  <a:pt x="2238628" y="787463"/>
                </a:lnTo>
                <a:lnTo>
                  <a:pt x="2219454" y="746862"/>
                </a:lnTo>
                <a:lnTo>
                  <a:pt x="2198689" y="707191"/>
                </a:lnTo>
                <a:lnTo>
                  <a:pt x="2176375" y="668491"/>
                </a:lnTo>
                <a:lnTo>
                  <a:pt x="2152553" y="630805"/>
                </a:lnTo>
                <a:lnTo>
                  <a:pt x="2127264" y="594172"/>
                </a:lnTo>
                <a:lnTo>
                  <a:pt x="2100550" y="558635"/>
                </a:lnTo>
                <a:lnTo>
                  <a:pt x="2072451" y="524234"/>
                </a:lnTo>
                <a:lnTo>
                  <a:pt x="2043008" y="491011"/>
                </a:lnTo>
                <a:lnTo>
                  <a:pt x="2012264" y="459006"/>
                </a:lnTo>
                <a:lnTo>
                  <a:pt x="1980259" y="428262"/>
                </a:lnTo>
                <a:lnTo>
                  <a:pt x="1947035" y="398819"/>
                </a:lnTo>
                <a:lnTo>
                  <a:pt x="1912632" y="370719"/>
                </a:lnTo>
                <a:lnTo>
                  <a:pt x="1877092" y="344002"/>
                </a:lnTo>
                <a:lnTo>
                  <a:pt x="1840456" y="318710"/>
                </a:lnTo>
                <a:lnTo>
                  <a:pt x="1802766" y="294884"/>
                </a:lnTo>
                <a:lnTo>
                  <a:pt x="1764062" y="272566"/>
                </a:lnTo>
                <a:lnTo>
                  <a:pt x="1724386" y="251796"/>
                </a:lnTo>
                <a:lnTo>
                  <a:pt x="1683779" y="232616"/>
                </a:lnTo>
                <a:lnTo>
                  <a:pt x="1642282" y="215067"/>
                </a:lnTo>
                <a:lnTo>
                  <a:pt x="1599937" y="199191"/>
                </a:lnTo>
                <a:lnTo>
                  <a:pt x="1556785" y="185028"/>
                </a:lnTo>
                <a:lnTo>
                  <a:pt x="1512866" y="172619"/>
                </a:lnTo>
                <a:lnTo>
                  <a:pt x="1468222" y="162007"/>
                </a:lnTo>
                <a:lnTo>
                  <a:pt x="1422895" y="153231"/>
                </a:lnTo>
                <a:lnTo>
                  <a:pt x="1376926" y="146334"/>
                </a:lnTo>
                <a:lnTo>
                  <a:pt x="1330355" y="141357"/>
                </a:lnTo>
                <a:lnTo>
                  <a:pt x="1283224" y="138340"/>
                </a:lnTo>
                <a:lnTo>
                  <a:pt x="1235574" y="137325"/>
                </a:lnTo>
              </a:path>
              <a:path w="2471420" h="1767204">
                <a:moveTo>
                  <a:pt x="1235574" y="274640"/>
                </a:moveTo>
                <a:lnTo>
                  <a:pt x="1187614" y="275816"/>
                </a:lnTo>
                <a:lnTo>
                  <a:pt x="1140261" y="279308"/>
                </a:lnTo>
                <a:lnTo>
                  <a:pt x="1093573" y="285059"/>
                </a:lnTo>
                <a:lnTo>
                  <a:pt x="1047604" y="293016"/>
                </a:lnTo>
                <a:lnTo>
                  <a:pt x="1002408" y="303123"/>
                </a:lnTo>
                <a:lnTo>
                  <a:pt x="958042" y="315325"/>
                </a:lnTo>
                <a:lnTo>
                  <a:pt x="914560" y="329567"/>
                </a:lnTo>
                <a:lnTo>
                  <a:pt x="872017" y="345794"/>
                </a:lnTo>
                <a:lnTo>
                  <a:pt x="830468" y="363951"/>
                </a:lnTo>
                <a:lnTo>
                  <a:pt x="789968" y="383983"/>
                </a:lnTo>
                <a:lnTo>
                  <a:pt x="750572" y="405834"/>
                </a:lnTo>
                <a:lnTo>
                  <a:pt x="712336" y="429451"/>
                </a:lnTo>
                <a:lnTo>
                  <a:pt x="675314" y="454777"/>
                </a:lnTo>
                <a:lnTo>
                  <a:pt x="639561" y="481758"/>
                </a:lnTo>
                <a:lnTo>
                  <a:pt x="605133" y="510339"/>
                </a:lnTo>
                <a:lnTo>
                  <a:pt x="572084" y="540464"/>
                </a:lnTo>
                <a:lnTo>
                  <a:pt x="540469" y="572079"/>
                </a:lnTo>
                <a:lnTo>
                  <a:pt x="510345" y="605128"/>
                </a:lnTo>
                <a:lnTo>
                  <a:pt x="481765" y="639557"/>
                </a:lnTo>
                <a:lnTo>
                  <a:pt x="454784" y="675310"/>
                </a:lnTo>
                <a:lnTo>
                  <a:pt x="429458" y="712332"/>
                </a:lnTo>
                <a:lnTo>
                  <a:pt x="405842" y="750569"/>
                </a:lnTo>
                <a:lnTo>
                  <a:pt x="383991" y="789965"/>
                </a:lnTo>
                <a:lnTo>
                  <a:pt x="363959" y="830466"/>
                </a:lnTo>
                <a:lnTo>
                  <a:pt x="345803" y="872015"/>
                </a:lnTo>
                <a:lnTo>
                  <a:pt x="329576" y="914559"/>
                </a:lnTo>
                <a:lnTo>
                  <a:pt x="315334" y="958041"/>
                </a:lnTo>
                <a:lnTo>
                  <a:pt x="303133" y="1002408"/>
                </a:lnTo>
                <a:lnTo>
                  <a:pt x="293026" y="1047603"/>
                </a:lnTo>
                <a:lnTo>
                  <a:pt x="285069" y="1093573"/>
                </a:lnTo>
                <a:lnTo>
                  <a:pt x="279318" y="1140261"/>
                </a:lnTo>
                <a:lnTo>
                  <a:pt x="275827" y="1187613"/>
                </a:lnTo>
                <a:lnTo>
                  <a:pt x="274651" y="1235574"/>
                </a:lnTo>
                <a:lnTo>
                  <a:pt x="275827" y="1283535"/>
                </a:lnTo>
                <a:lnTo>
                  <a:pt x="279318" y="1330887"/>
                </a:lnTo>
                <a:lnTo>
                  <a:pt x="285069" y="1377576"/>
                </a:lnTo>
                <a:lnTo>
                  <a:pt x="293026" y="1423545"/>
                </a:lnTo>
                <a:lnTo>
                  <a:pt x="303133" y="1468740"/>
                </a:lnTo>
                <a:lnTo>
                  <a:pt x="315334" y="1513107"/>
                </a:lnTo>
                <a:lnTo>
                  <a:pt x="329576" y="1556589"/>
                </a:lnTo>
                <a:lnTo>
                  <a:pt x="345803" y="1599132"/>
                </a:lnTo>
                <a:lnTo>
                  <a:pt x="363959" y="1640681"/>
                </a:lnTo>
                <a:lnTo>
                  <a:pt x="383991" y="1681181"/>
                </a:lnTo>
                <a:lnTo>
                  <a:pt x="405842" y="1720577"/>
                </a:lnTo>
                <a:lnTo>
                  <a:pt x="429458" y="1758813"/>
                </a:lnTo>
                <a:lnTo>
                  <a:pt x="434862" y="1766713"/>
                </a:lnTo>
              </a:path>
              <a:path w="2471420" h="1767204">
                <a:moveTo>
                  <a:pt x="2036287" y="1766713"/>
                </a:moveTo>
                <a:lnTo>
                  <a:pt x="2065307" y="1720577"/>
                </a:lnTo>
                <a:lnTo>
                  <a:pt x="2087158" y="1681181"/>
                </a:lnTo>
                <a:lnTo>
                  <a:pt x="2107190" y="1640681"/>
                </a:lnTo>
                <a:lnTo>
                  <a:pt x="2125346" y="1599132"/>
                </a:lnTo>
                <a:lnTo>
                  <a:pt x="2141573" y="1556589"/>
                </a:lnTo>
                <a:lnTo>
                  <a:pt x="2155815" y="1513107"/>
                </a:lnTo>
                <a:lnTo>
                  <a:pt x="2168016" y="1468740"/>
                </a:lnTo>
                <a:lnTo>
                  <a:pt x="2178123" y="1423545"/>
                </a:lnTo>
                <a:lnTo>
                  <a:pt x="2186079" y="1377576"/>
                </a:lnTo>
                <a:lnTo>
                  <a:pt x="2191831" y="1330887"/>
                </a:lnTo>
                <a:lnTo>
                  <a:pt x="2195322" y="1283535"/>
                </a:lnTo>
                <a:lnTo>
                  <a:pt x="2196498" y="1235574"/>
                </a:lnTo>
                <a:lnTo>
                  <a:pt x="2195323" y="1187613"/>
                </a:lnTo>
                <a:lnTo>
                  <a:pt x="2191833" y="1140261"/>
                </a:lnTo>
                <a:lnTo>
                  <a:pt x="2186083" y="1093573"/>
                </a:lnTo>
                <a:lnTo>
                  <a:pt x="2178129" y="1047603"/>
                </a:lnTo>
                <a:lnTo>
                  <a:pt x="2168026" y="1002408"/>
                </a:lnTo>
                <a:lnTo>
                  <a:pt x="2155828" y="958041"/>
                </a:lnTo>
                <a:lnTo>
                  <a:pt x="2141591" y="914559"/>
                </a:lnTo>
                <a:lnTo>
                  <a:pt x="2125369" y="872015"/>
                </a:lnTo>
                <a:lnTo>
                  <a:pt x="2107217" y="830466"/>
                </a:lnTo>
                <a:lnTo>
                  <a:pt x="2087190" y="789965"/>
                </a:lnTo>
                <a:lnTo>
                  <a:pt x="2065344" y="750569"/>
                </a:lnTo>
                <a:lnTo>
                  <a:pt x="2041733" y="712332"/>
                </a:lnTo>
                <a:lnTo>
                  <a:pt x="2016412" y="675310"/>
                </a:lnTo>
                <a:lnTo>
                  <a:pt x="1989436" y="639557"/>
                </a:lnTo>
                <a:lnTo>
                  <a:pt x="1960861" y="605128"/>
                </a:lnTo>
                <a:lnTo>
                  <a:pt x="1930740" y="572079"/>
                </a:lnTo>
                <a:lnTo>
                  <a:pt x="1899130" y="540464"/>
                </a:lnTo>
                <a:lnTo>
                  <a:pt x="1866084" y="510339"/>
                </a:lnTo>
                <a:lnTo>
                  <a:pt x="1831659" y="481758"/>
                </a:lnTo>
                <a:lnTo>
                  <a:pt x="1795908" y="454777"/>
                </a:lnTo>
                <a:lnTo>
                  <a:pt x="1758887" y="429451"/>
                </a:lnTo>
                <a:lnTo>
                  <a:pt x="1720651" y="405834"/>
                </a:lnTo>
                <a:lnTo>
                  <a:pt x="1681255" y="383983"/>
                </a:lnTo>
                <a:lnTo>
                  <a:pt x="1640754" y="363951"/>
                </a:lnTo>
                <a:lnTo>
                  <a:pt x="1599202" y="345794"/>
                </a:lnTo>
                <a:lnTo>
                  <a:pt x="1556655" y="329567"/>
                </a:lnTo>
                <a:lnTo>
                  <a:pt x="1513168" y="315325"/>
                </a:lnTo>
                <a:lnTo>
                  <a:pt x="1468795" y="303123"/>
                </a:lnTo>
                <a:lnTo>
                  <a:pt x="1423592" y="293016"/>
                </a:lnTo>
                <a:lnTo>
                  <a:pt x="1377613" y="285059"/>
                </a:lnTo>
                <a:lnTo>
                  <a:pt x="1330914" y="279308"/>
                </a:lnTo>
                <a:lnTo>
                  <a:pt x="1283550" y="275816"/>
                </a:lnTo>
                <a:lnTo>
                  <a:pt x="1235574" y="274640"/>
                </a:lnTo>
              </a:path>
              <a:path w="2471420" h="1767204">
                <a:moveTo>
                  <a:pt x="1235574" y="411798"/>
                </a:moveTo>
                <a:lnTo>
                  <a:pt x="1187175" y="413197"/>
                </a:lnTo>
                <a:lnTo>
                  <a:pt x="1139512" y="417341"/>
                </a:lnTo>
                <a:lnTo>
                  <a:pt x="1092663" y="424153"/>
                </a:lnTo>
                <a:lnTo>
                  <a:pt x="1046704" y="433557"/>
                </a:lnTo>
                <a:lnTo>
                  <a:pt x="1001712" y="445473"/>
                </a:lnTo>
                <a:lnTo>
                  <a:pt x="957766" y="459827"/>
                </a:lnTo>
                <a:lnTo>
                  <a:pt x="914943" y="476539"/>
                </a:lnTo>
                <a:lnTo>
                  <a:pt x="873319" y="495533"/>
                </a:lnTo>
                <a:lnTo>
                  <a:pt x="832972" y="516732"/>
                </a:lnTo>
                <a:lnTo>
                  <a:pt x="793979" y="540058"/>
                </a:lnTo>
                <a:lnTo>
                  <a:pt x="756418" y="565434"/>
                </a:lnTo>
                <a:lnTo>
                  <a:pt x="720366" y="592782"/>
                </a:lnTo>
                <a:lnTo>
                  <a:pt x="685900" y="622026"/>
                </a:lnTo>
                <a:lnTo>
                  <a:pt x="653097" y="653088"/>
                </a:lnTo>
                <a:lnTo>
                  <a:pt x="622036" y="685891"/>
                </a:lnTo>
                <a:lnTo>
                  <a:pt x="592792" y="720357"/>
                </a:lnTo>
                <a:lnTo>
                  <a:pt x="565444" y="756410"/>
                </a:lnTo>
                <a:lnTo>
                  <a:pt x="540068" y="793971"/>
                </a:lnTo>
                <a:lnTo>
                  <a:pt x="516742" y="832964"/>
                </a:lnTo>
                <a:lnTo>
                  <a:pt x="495544" y="873312"/>
                </a:lnTo>
                <a:lnTo>
                  <a:pt x="476549" y="914936"/>
                </a:lnTo>
                <a:lnTo>
                  <a:pt x="459837" y="957761"/>
                </a:lnTo>
                <a:lnTo>
                  <a:pt x="445484" y="1001708"/>
                </a:lnTo>
                <a:lnTo>
                  <a:pt x="433567" y="1046700"/>
                </a:lnTo>
                <a:lnTo>
                  <a:pt x="424164" y="1092660"/>
                </a:lnTo>
                <a:lnTo>
                  <a:pt x="417352" y="1139510"/>
                </a:lnTo>
                <a:lnTo>
                  <a:pt x="413207" y="1187174"/>
                </a:lnTo>
                <a:lnTo>
                  <a:pt x="411809" y="1235574"/>
                </a:lnTo>
                <a:lnTo>
                  <a:pt x="413207" y="1283973"/>
                </a:lnTo>
                <a:lnTo>
                  <a:pt x="417352" y="1331636"/>
                </a:lnTo>
                <a:lnTo>
                  <a:pt x="424164" y="1378486"/>
                </a:lnTo>
                <a:lnTo>
                  <a:pt x="433567" y="1424445"/>
                </a:lnTo>
                <a:lnTo>
                  <a:pt x="445484" y="1469437"/>
                </a:lnTo>
                <a:lnTo>
                  <a:pt x="459837" y="1513383"/>
                </a:lnTo>
                <a:lnTo>
                  <a:pt x="476549" y="1556206"/>
                </a:lnTo>
                <a:lnTo>
                  <a:pt x="495544" y="1597830"/>
                </a:lnTo>
                <a:lnTo>
                  <a:pt x="516742" y="1638177"/>
                </a:lnTo>
                <a:lnTo>
                  <a:pt x="540068" y="1677170"/>
                </a:lnTo>
                <a:lnTo>
                  <a:pt x="565444" y="1714731"/>
                </a:lnTo>
                <a:lnTo>
                  <a:pt x="592792" y="1750783"/>
                </a:lnTo>
                <a:lnTo>
                  <a:pt x="606308" y="1766713"/>
                </a:lnTo>
              </a:path>
              <a:path w="2471420" h="1767204">
                <a:moveTo>
                  <a:pt x="1864840" y="1766713"/>
                </a:moveTo>
                <a:lnTo>
                  <a:pt x="1905705" y="1714731"/>
                </a:lnTo>
                <a:lnTo>
                  <a:pt x="1931081" y="1677170"/>
                </a:lnTo>
                <a:lnTo>
                  <a:pt x="1954407" y="1638177"/>
                </a:lnTo>
                <a:lnTo>
                  <a:pt x="1975605" y="1597830"/>
                </a:lnTo>
                <a:lnTo>
                  <a:pt x="1994599" y="1556206"/>
                </a:lnTo>
                <a:lnTo>
                  <a:pt x="2011312" y="1513383"/>
                </a:lnTo>
                <a:lnTo>
                  <a:pt x="2025665" y="1469437"/>
                </a:lnTo>
                <a:lnTo>
                  <a:pt x="2037582" y="1424445"/>
                </a:lnTo>
                <a:lnTo>
                  <a:pt x="2046985" y="1378486"/>
                </a:lnTo>
                <a:lnTo>
                  <a:pt x="2053797" y="1331636"/>
                </a:lnTo>
                <a:lnTo>
                  <a:pt x="2057941" y="1283973"/>
                </a:lnTo>
                <a:lnTo>
                  <a:pt x="2059340" y="1235574"/>
                </a:lnTo>
                <a:lnTo>
                  <a:pt x="2057941" y="1187174"/>
                </a:lnTo>
                <a:lnTo>
                  <a:pt x="2053797" y="1139510"/>
                </a:lnTo>
                <a:lnTo>
                  <a:pt x="2046985" y="1092660"/>
                </a:lnTo>
                <a:lnTo>
                  <a:pt x="2037582" y="1046700"/>
                </a:lnTo>
                <a:lnTo>
                  <a:pt x="2025665" y="1001708"/>
                </a:lnTo>
                <a:lnTo>
                  <a:pt x="2011312" y="957761"/>
                </a:lnTo>
                <a:lnTo>
                  <a:pt x="1994599" y="914936"/>
                </a:lnTo>
                <a:lnTo>
                  <a:pt x="1975605" y="873312"/>
                </a:lnTo>
                <a:lnTo>
                  <a:pt x="1954407" y="832964"/>
                </a:lnTo>
                <a:lnTo>
                  <a:pt x="1931081" y="793971"/>
                </a:lnTo>
                <a:lnTo>
                  <a:pt x="1905705" y="756410"/>
                </a:lnTo>
                <a:lnTo>
                  <a:pt x="1878357" y="720357"/>
                </a:lnTo>
                <a:lnTo>
                  <a:pt x="1849113" y="685891"/>
                </a:lnTo>
                <a:lnTo>
                  <a:pt x="1818051" y="653088"/>
                </a:lnTo>
                <a:lnTo>
                  <a:pt x="1785249" y="622026"/>
                </a:lnTo>
                <a:lnTo>
                  <a:pt x="1750783" y="592782"/>
                </a:lnTo>
                <a:lnTo>
                  <a:pt x="1714731" y="565434"/>
                </a:lnTo>
                <a:lnTo>
                  <a:pt x="1677170" y="540058"/>
                </a:lnTo>
                <a:lnTo>
                  <a:pt x="1638177" y="516732"/>
                </a:lnTo>
                <a:lnTo>
                  <a:pt x="1597830" y="495533"/>
                </a:lnTo>
                <a:lnTo>
                  <a:pt x="1556206" y="476539"/>
                </a:lnTo>
                <a:lnTo>
                  <a:pt x="1513383" y="459827"/>
                </a:lnTo>
                <a:lnTo>
                  <a:pt x="1469437" y="445473"/>
                </a:lnTo>
                <a:lnTo>
                  <a:pt x="1424445" y="433557"/>
                </a:lnTo>
                <a:lnTo>
                  <a:pt x="1378486" y="424153"/>
                </a:lnTo>
                <a:lnTo>
                  <a:pt x="1331636" y="417341"/>
                </a:lnTo>
                <a:lnTo>
                  <a:pt x="1283973" y="413197"/>
                </a:lnTo>
                <a:lnTo>
                  <a:pt x="1235574" y="411798"/>
                </a:lnTo>
              </a:path>
              <a:path w="2471420" h="1767204">
                <a:moveTo>
                  <a:pt x="1235574" y="549124"/>
                </a:moveTo>
                <a:lnTo>
                  <a:pt x="1186549" y="550848"/>
                </a:lnTo>
                <a:lnTo>
                  <a:pt x="1138455" y="555941"/>
                </a:lnTo>
                <a:lnTo>
                  <a:pt x="1091407" y="564287"/>
                </a:lnTo>
                <a:lnTo>
                  <a:pt x="1045522" y="575771"/>
                </a:lnTo>
                <a:lnTo>
                  <a:pt x="1000916" y="590276"/>
                </a:lnTo>
                <a:lnTo>
                  <a:pt x="957706" y="607685"/>
                </a:lnTo>
                <a:lnTo>
                  <a:pt x="916006" y="627884"/>
                </a:lnTo>
                <a:lnTo>
                  <a:pt x="875934" y="650755"/>
                </a:lnTo>
                <a:lnTo>
                  <a:pt x="837606" y="676183"/>
                </a:lnTo>
                <a:lnTo>
                  <a:pt x="801137" y="704051"/>
                </a:lnTo>
                <a:lnTo>
                  <a:pt x="766645" y="734244"/>
                </a:lnTo>
                <a:lnTo>
                  <a:pt x="734244" y="766645"/>
                </a:lnTo>
                <a:lnTo>
                  <a:pt x="704051" y="801137"/>
                </a:lnTo>
                <a:lnTo>
                  <a:pt x="676183" y="837606"/>
                </a:lnTo>
                <a:lnTo>
                  <a:pt x="650755" y="875934"/>
                </a:lnTo>
                <a:lnTo>
                  <a:pt x="627884" y="916006"/>
                </a:lnTo>
                <a:lnTo>
                  <a:pt x="607685" y="957706"/>
                </a:lnTo>
                <a:lnTo>
                  <a:pt x="590276" y="1000916"/>
                </a:lnTo>
                <a:lnTo>
                  <a:pt x="575771" y="1045522"/>
                </a:lnTo>
                <a:lnTo>
                  <a:pt x="564287" y="1091407"/>
                </a:lnTo>
                <a:lnTo>
                  <a:pt x="555941" y="1138455"/>
                </a:lnTo>
                <a:lnTo>
                  <a:pt x="550848" y="1186549"/>
                </a:lnTo>
                <a:lnTo>
                  <a:pt x="549124" y="1235574"/>
                </a:lnTo>
                <a:lnTo>
                  <a:pt x="550848" y="1284600"/>
                </a:lnTo>
                <a:lnTo>
                  <a:pt x="555941" y="1332694"/>
                </a:lnTo>
                <a:lnTo>
                  <a:pt x="564287" y="1379741"/>
                </a:lnTo>
                <a:lnTo>
                  <a:pt x="575771" y="1425626"/>
                </a:lnTo>
                <a:lnTo>
                  <a:pt x="590276" y="1470231"/>
                </a:lnTo>
                <a:lnTo>
                  <a:pt x="607685" y="1513441"/>
                </a:lnTo>
                <a:lnTo>
                  <a:pt x="627884" y="1555140"/>
                </a:lnTo>
                <a:lnTo>
                  <a:pt x="650755" y="1595212"/>
                </a:lnTo>
                <a:lnTo>
                  <a:pt x="676183" y="1633539"/>
                </a:lnTo>
                <a:lnTo>
                  <a:pt x="704051" y="1670007"/>
                </a:lnTo>
                <a:lnTo>
                  <a:pt x="734244" y="1704499"/>
                </a:lnTo>
                <a:lnTo>
                  <a:pt x="766645" y="1736899"/>
                </a:lnTo>
                <a:lnTo>
                  <a:pt x="800706" y="1766713"/>
                </a:lnTo>
              </a:path>
              <a:path w="2471420" h="1767204">
                <a:moveTo>
                  <a:pt x="1670443" y="1766713"/>
                </a:moveTo>
                <a:lnTo>
                  <a:pt x="1704504" y="1736899"/>
                </a:lnTo>
                <a:lnTo>
                  <a:pt x="1736905" y="1704499"/>
                </a:lnTo>
                <a:lnTo>
                  <a:pt x="1767097" y="1670007"/>
                </a:lnTo>
                <a:lnTo>
                  <a:pt x="1794966" y="1633539"/>
                </a:lnTo>
                <a:lnTo>
                  <a:pt x="1820394" y="1595212"/>
                </a:lnTo>
                <a:lnTo>
                  <a:pt x="1843265" y="1555140"/>
                </a:lnTo>
                <a:lnTo>
                  <a:pt x="1863464" y="1513441"/>
                </a:lnTo>
                <a:lnTo>
                  <a:pt x="1880873" y="1470231"/>
                </a:lnTo>
                <a:lnTo>
                  <a:pt x="1895378" y="1425626"/>
                </a:lnTo>
                <a:lnTo>
                  <a:pt x="1906862" y="1379741"/>
                </a:lnTo>
                <a:lnTo>
                  <a:pt x="1915208" y="1332694"/>
                </a:lnTo>
                <a:lnTo>
                  <a:pt x="1920301" y="1284600"/>
                </a:lnTo>
                <a:lnTo>
                  <a:pt x="1922025" y="1235574"/>
                </a:lnTo>
                <a:lnTo>
                  <a:pt x="1920301" y="1186549"/>
                </a:lnTo>
                <a:lnTo>
                  <a:pt x="1915208" y="1138455"/>
                </a:lnTo>
                <a:lnTo>
                  <a:pt x="1906862" y="1091407"/>
                </a:lnTo>
                <a:lnTo>
                  <a:pt x="1895378" y="1045522"/>
                </a:lnTo>
                <a:lnTo>
                  <a:pt x="1880873" y="1000916"/>
                </a:lnTo>
                <a:lnTo>
                  <a:pt x="1863464" y="957706"/>
                </a:lnTo>
                <a:lnTo>
                  <a:pt x="1843265" y="916006"/>
                </a:lnTo>
                <a:lnTo>
                  <a:pt x="1820394" y="875934"/>
                </a:lnTo>
                <a:lnTo>
                  <a:pt x="1794966" y="837606"/>
                </a:lnTo>
                <a:lnTo>
                  <a:pt x="1767097" y="801137"/>
                </a:lnTo>
                <a:lnTo>
                  <a:pt x="1736905" y="766645"/>
                </a:lnTo>
                <a:lnTo>
                  <a:pt x="1704504" y="734244"/>
                </a:lnTo>
                <a:lnTo>
                  <a:pt x="1670011" y="704051"/>
                </a:lnTo>
                <a:lnTo>
                  <a:pt x="1633543" y="676183"/>
                </a:lnTo>
                <a:lnTo>
                  <a:pt x="1595214" y="650755"/>
                </a:lnTo>
                <a:lnTo>
                  <a:pt x="1555143" y="627884"/>
                </a:lnTo>
                <a:lnTo>
                  <a:pt x="1513443" y="607685"/>
                </a:lnTo>
                <a:lnTo>
                  <a:pt x="1470233" y="590276"/>
                </a:lnTo>
                <a:lnTo>
                  <a:pt x="1425627" y="575771"/>
                </a:lnTo>
                <a:lnTo>
                  <a:pt x="1379742" y="564287"/>
                </a:lnTo>
                <a:lnTo>
                  <a:pt x="1332694" y="555941"/>
                </a:lnTo>
                <a:lnTo>
                  <a:pt x="1284600" y="550848"/>
                </a:lnTo>
                <a:lnTo>
                  <a:pt x="1235574" y="549124"/>
                </a:lnTo>
              </a:path>
              <a:path w="2471420" h="1767204">
                <a:moveTo>
                  <a:pt x="1235574" y="686450"/>
                </a:moveTo>
                <a:lnTo>
                  <a:pt x="1188184" y="688465"/>
                </a:lnTo>
                <a:lnTo>
                  <a:pt x="1141915" y="694400"/>
                </a:lnTo>
                <a:lnTo>
                  <a:pt x="1096932" y="704092"/>
                </a:lnTo>
                <a:lnTo>
                  <a:pt x="1053400" y="717374"/>
                </a:lnTo>
                <a:lnTo>
                  <a:pt x="1011483" y="734083"/>
                </a:lnTo>
                <a:lnTo>
                  <a:pt x="971345" y="754053"/>
                </a:lnTo>
                <a:lnTo>
                  <a:pt x="933153" y="777121"/>
                </a:lnTo>
                <a:lnTo>
                  <a:pt x="897069" y="803121"/>
                </a:lnTo>
                <a:lnTo>
                  <a:pt x="863260" y="831889"/>
                </a:lnTo>
                <a:lnTo>
                  <a:pt x="831889" y="863260"/>
                </a:lnTo>
                <a:lnTo>
                  <a:pt x="803121" y="897069"/>
                </a:lnTo>
                <a:lnTo>
                  <a:pt x="777121" y="933153"/>
                </a:lnTo>
                <a:lnTo>
                  <a:pt x="754053" y="971345"/>
                </a:lnTo>
                <a:lnTo>
                  <a:pt x="734083" y="1011483"/>
                </a:lnTo>
                <a:lnTo>
                  <a:pt x="717374" y="1053400"/>
                </a:lnTo>
                <a:lnTo>
                  <a:pt x="704092" y="1096932"/>
                </a:lnTo>
                <a:lnTo>
                  <a:pt x="694400" y="1141915"/>
                </a:lnTo>
                <a:lnTo>
                  <a:pt x="688465" y="1188184"/>
                </a:lnTo>
                <a:lnTo>
                  <a:pt x="686450" y="1235574"/>
                </a:lnTo>
                <a:lnTo>
                  <a:pt x="688465" y="1282963"/>
                </a:lnTo>
                <a:lnTo>
                  <a:pt x="694400" y="1329231"/>
                </a:lnTo>
                <a:lnTo>
                  <a:pt x="704092" y="1374213"/>
                </a:lnTo>
                <a:lnTo>
                  <a:pt x="717374" y="1417745"/>
                </a:lnTo>
                <a:lnTo>
                  <a:pt x="734083" y="1459662"/>
                </a:lnTo>
                <a:lnTo>
                  <a:pt x="754053" y="1499799"/>
                </a:lnTo>
                <a:lnTo>
                  <a:pt x="777121" y="1537992"/>
                </a:lnTo>
                <a:lnTo>
                  <a:pt x="803121" y="1574075"/>
                </a:lnTo>
                <a:lnTo>
                  <a:pt x="831889" y="1607885"/>
                </a:lnTo>
                <a:lnTo>
                  <a:pt x="863260" y="1639257"/>
                </a:lnTo>
                <a:lnTo>
                  <a:pt x="897069" y="1668025"/>
                </a:lnTo>
                <a:lnTo>
                  <a:pt x="933153" y="1694026"/>
                </a:lnTo>
                <a:lnTo>
                  <a:pt x="971345" y="1717094"/>
                </a:lnTo>
                <a:lnTo>
                  <a:pt x="1011483" y="1737065"/>
                </a:lnTo>
                <a:lnTo>
                  <a:pt x="1053400" y="1753774"/>
                </a:lnTo>
                <a:lnTo>
                  <a:pt x="1095807" y="1766713"/>
                </a:lnTo>
              </a:path>
              <a:path w="2471420" h="1767204">
                <a:moveTo>
                  <a:pt x="1375342" y="1766713"/>
                </a:moveTo>
                <a:lnTo>
                  <a:pt x="1417749" y="1753774"/>
                </a:lnTo>
                <a:lnTo>
                  <a:pt x="1459666" y="1737065"/>
                </a:lnTo>
                <a:lnTo>
                  <a:pt x="1499803" y="1717094"/>
                </a:lnTo>
                <a:lnTo>
                  <a:pt x="1537996" y="1694026"/>
                </a:lnTo>
                <a:lnTo>
                  <a:pt x="1574080" y="1668025"/>
                </a:lnTo>
                <a:lnTo>
                  <a:pt x="1607889" y="1639257"/>
                </a:lnTo>
                <a:lnTo>
                  <a:pt x="1639260" y="1607885"/>
                </a:lnTo>
                <a:lnTo>
                  <a:pt x="1668028" y="1574075"/>
                </a:lnTo>
                <a:lnTo>
                  <a:pt x="1694028" y="1537992"/>
                </a:lnTo>
                <a:lnTo>
                  <a:pt x="1717096" y="1499799"/>
                </a:lnTo>
                <a:lnTo>
                  <a:pt x="1737066" y="1459662"/>
                </a:lnTo>
                <a:lnTo>
                  <a:pt x="1753775" y="1417745"/>
                </a:lnTo>
                <a:lnTo>
                  <a:pt x="1767057" y="1374213"/>
                </a:lnTo>
                <a:lnTo>
                  <a:pt x="1776749" y="1329231"/>
                </a:lnTo>
                <a:lnTo>
                  <a:pt x="1782684" y="1282963"/>
                </a:lnTo>
                <a:lnTo>
                  <a:pt x="1784699" y="1235574"/>
                </a:lnTo>
                <a:lnTo>
                  <a:pt x="1782684" y="1188184"/>
                </a:lnTo>
                <a:lnTo>
                  <a:pt x="1776749" y="1141915"/>
                </a:lnTo>
                <a:lnTo>
                  <a:pt x="1767057" y="1096932"/>
                </a:lnTo>
                <a:lnTo>
                  <a:pt x="1753775" y="1053400"/>
                </a:lnTo>
                <a:lnTo>
                  <a:pt x="1737066" y="1011483"/>
                </a:lnTo>
                <a:lnTo>
                  <a:pt x="1717096" y="971345"/>
                </a:lnTo>
                <a:lnTo>
                  <a:pt x="1694028" y="933153"/>
                </a:lnTo>
                <a:lnTo>
                  <a:pt x="1668028" y="897069"/>
                </a:lnTo>
                <a:lnTo>
                  <a:pt x="1639260" y="863260"/>
                </a:lnTo>
                <a:lnTo>
                  <a:pt x="1607889" y="831889"/>
                </a:lnTo>
                <a:lnTo>
                  <a:pt x="1574080" y="803121"/>
                </a:lnTo>
                <a:lnTo>
                  <a:pt x="1537996" y="777121"/>
                </a:lnTo>
                <a:lnTo>
                  <a:pt x="1499803" y="754053"/>
                </a:lnTo>
                <a:lnTo>
                  <a:pt x="1459666" y="734083"/>
                </a:lnTo>
                <a:lnTo>
                  <a:pt x="1417749" y="717374"/>
                </a:lnTo>
                <a:lnTo>
                  <a:pt x="1374217" y="704092"/>
                </a:lnTo>
                <a:lnTo>
                  <a:pt x="1329234" y="694400"/>
                </a:lnTo>
                <a:lnTo>
                  <a:pt x="1282965" y="688465"/>
                </a:lnTo>
                <a:lnTo>
                  <a:pt x="1235574" y="686450"/>
                </a:lnTo>
              </a:path>
              <a:path w="2471420" h="1767204">
                <a:moveTo>
                  <a:pt x="1235574" y="823765"/>
                </a:moveTo>
                <a:lnTo>
                  <a:pt x="1187529" y="826536"/>
                </a:lnTo>
                <a:lnTo>
                  <a:pt x="1141117" y="834644"/>
                </a:lnTo>
                <a:lnTo>
                  <a:pt x="1096647" y="847778"/>
                </a:lnTo>
                <a:lnTo>
                  <a:pt x="1054426" y="865631"/>
                </a:lnTo>
                <a:lnTo>
                  <a:pt x="1014764" y="887891"/>
                </a:lnTo>
                <a:lnTo>
                  <a:pt x="977968" y="914251"/>
                </a:lnTo>
                <a:lnTo>
                  <a:pt x="944346" y="944400"/>
                </a:lnTo>
                <a:lnTo>
                  <a:pt x="914208" y="978030"/>
                </a:lnTo>
                <a:lnTo>
                  <a:pt x="887860" y="1014831"/>
                </a:lnTo>
                <a:lnTo>
                  <a:pt x="865612" y="1054493"/>
                </a:lnTo>
                <a:lnTo>
                  <a:pt x="847771" y="1096708"/>
                </a:lnTo>
                <a:lnTo>
                  <a:pt x="834645" y="1141166"/>
                </a:lnTo>
                <a:lnTo>
                  <a:pt x="826544" y="1187558"/>
                </a:lnTo>
                <a:lnTo>
                  <a:pt x="823775" y="1235574"/>
                </a:lnTo>
                <a:lnTo>
                  <a:pt x="826547" y="1283620"/>
                </a:lnTo>
                <a:lnTo>
                  <a:pt x="834654" y="1330032"/>
                </a:lnTo>
                <a:lnTo>
                  <a:pt x="847789" y="1374502"/>
                </a:lnTo>
                <a:lnTo>
                  <a:pt x="865641" y="1416722"/>
                </a:lnTo>
                <a:lnTo>
                  <a:pt x="887901" y="1456385"/>
                </a:lnTo>
                <a:lnTo>
                  <a:pt x="914260" y="1493181"/>
                </a:lnTo>
                <a:lnTo>
                  <a:pt x="944409" y="1526802"/>
                </a:lnTo>
                <a:lnTo>
                  <a:pt x="978038" y="1556941"/>
                </a:lnTo>
                <a:lnTo>
                  <a:pt x="1014838" y="1583289"/>
                </a:lnTo>
                <a:lnTo>
                  <a:pt x="1054500" y="1605537"/>
                </a:lnTo>
                <a:lnTo>
                  <a:pt x="1096713" y="1623378"/>
                </a:lnTo>
                <a:lnTo>
                  <a:pt x="1141170" y="1636503"/>
                </a:lnTo>
                <a:lnTo>
                  <a:pt x="1187560" y="1644605"/>
                </a:lnTo>
                <a:lnTo>
                  <a:pt x="1235574" y="1647373"/>
                </a:lnTo>
                <a:lnTo>
                  <a:pt x="1283589" y="1644602"/>
                </a:lnTo>
                <a:lnTo>
                  <a:pt x="1329979" y="1636495"/>
                </a:lnTo>
                <a:lnTo>
                  <a:pt x="1374435" y="1623360"/>
                </a:lnTo>
                <a:lnTo>
                  <a:pt x="1416649" y="1605508"/>
                </a:lnTo>
                <a:lnTo>
                  <a:pt x="1456311" y="1583248"/>
                </a:lnTo>
                <a:lnTo>
                  <a:pt x="1493111" y="1556888"/>
                </a:lnTo>
                <a:lnTo>
                  <a:pt x="1526740" y="1526740"/>
                </a:lnTo>
                <a:lnTo>
                  <a:pt x="1556888" y="1493111"/>
                </a:lnTo>
                <a:lnTo>
                  <a:pt x="1583248" y="1456311"/>
                </a:lnTo>
                <a:lnTo>
                  <a:pt x="1605508" y="1416649"/>
                </a:lnTo>
                <a:lnTo>
                  <a:pt x="1623360" y="1374435"/>
                </a:lnTo>
                <a:lnTo>
                  <a:pt x="1636495" y="1329979"/>
                </a:lnTo>
                <a:lnTo>
                  <a:pt x="1644602" y="1283589"/>
                </a:lnTo>
                <a:lnTo>
                  <a:pt x="1647373" y="1235574"/>
                </a:lnTo>
                <a:lnTo>
                  <a:pt x="1644636" y="1187558"/>
                </a:lnTo>
                <a:lnTo>
                  <a:pt x="1636556" y="1141166"/>
                </a:lnTo>
                <a:lnTo>
                  <a:pt x="1623445" y="1096708"/>
                </a:lnTo>
                <a:lnTo>
                  <a:pt x="1605611" y="1054493"/>
                </a:lnTo>
                <a:lnTo>
                  <a:pt x="1583363" y="1014831"/>
                </a:lnTo>
                <a:lnTo>
                  <a:pt x="1557012" y="978030"/>
                </a:lnTo>
                <a:lnTo>
                  <a:pt x="1526865" y="944400"/>
                </a:lnTo>
                <a:lnTo>
                  <a:pt x="1493234" y="914251"/>
                </a:lnTo>
                <a:lnTo>
                  <a:pt x="1456426" y="887891"/>
                </a:lnTo>
                <a:lnTo>
                  <a:pt x="1416752" y="865631"/>
                </a:lnTo>
                <a:lnTo>
                  <a:pt x="1374520" y="847778"/>
                </a:lnTo>
                <a:lnTo>
                  <a:pt x="1330040" y="834644"/>
                </a:lnTo>
                <a:lnTo>
                  <a:pt x="1283622" y="826536"/>
                </a:lnTo>
                <a:lnTo>
                  <a:pt x="1235574" y="823765"/>
                </a:lnTo>
              </a:path>
              <a:path w="2471420" h="1767204">
                <a:moveTo>
                  <a:pt x="1235574" y="960923"/>
                </a:moveTo>
                <a:lnTo>
                  <a:pt x="1186232" y="965346"/>
                </a:lnTo>
                <a:lnTo>
                  <a:pt x="1139781" y="978098"/>
                </a:lnTo>
                <a:lnTo>
                  <a:pt x="1096999" y="998406"/>
                </a:lnTo>
                <a:lnTo>
                  <a:pt x="1058665" y="1025495"/>
                </a:lnTo>
                <a:lnTo>
                  <a:pt x="1025556" y="1058592"/>
                </a:lnTo>
                <a:lnTo>
                  <a:pt x="998451" y="1096922"/>
                </a:lnTo>
                <a:lnTo>
                  <a:pt x="978127" y="1139712"/>
                </a:lnTo>
                <a:lnTo>
                  <a:pt x="965361" y="1186187"/>
                </a:lnTo>
                <a:lnTo>
                  <a:pt x="960934" y="1235574"/>
                </a:lnTo>
                <a:lnTo>
                  <a:pt x="965356" y="1284917"/>
                </a:lnTo>
                <a:lnTo>
                  <a:pt x="978107" y="1331368"/>
                </a:lnTo>
                <a:lnTo>
                  <a:pt x="998414" y="1374150"/>
                </a:lnTo>
                <a:lnTo>
                  <a:pt x="1025501" y="1412484"/>
                </a:lnTo>
                <a:lnTo>
                  <a:pt x="1058596" y="1445593"/>
                </a:lnTo>
                <a:lnTo>
                  <a:pt x="1096925" y="1472698"/>
                </a:lnTo>
                <a:lnTo>
                  <a:pt x="1139713" y="1493022"/>
                </a:lnTo>
                <a:lnTo>
                  <a:pt x="1186188" y="1505787"/>
                </a:lnTo>
                <a:lnTo>
                  <a:pt x="1235574" y="1510215"/>
                </a:lnTo>
                <a:lnTo>
                  <a:pt x="1284917" y="1505793"/>
                </a:lnTo>
                <a:lnTo>
                  <a:pt x="1331368" y="1493040"/>
                </a:lnTo>
                <a:lnTo>
                  <a:pt x="1374150" y="1472733"/>
                </a:lnTo>
                <a:lnTo>
                  <a:pt x="1412484" y="1445644"/>
                </a:lnTo>
                <a:lnTo>
                  <a:pt x="1445593" y="1412548"/>
                </a:lnTo>
                <a:lnTo>
                  <a:pt x="1472698" y="1374219"/>
                </a:lnTo>
                <a:lnTo>
                  <a:pt x="1493022" y="1331431"/>
                </a:lnTo>
                <a:lnTo>
                  <a:pt x="1505787" y="1284958"/>
                </a:lnTo>
                <a:lnTo>
                  <a:pt x="1510215" y="1235574"/>
                </a:lnTo>
                <a:lnTo>
                  <a:pt x="1505793" y="1186232"/>
                </a:lnTo>
                <a:lnTo>
                  <a:pt x="1493042" y="1139780"/>
                </a:lnTo>
                <a:lnTo>
                  <a:pt x="1472735" y="1096997"/>
                </a:lnTo>
                <a:lnTo>
                  <a:pt x="1445648" y="1058661"/>
                </a:lnTo>
                <a:lnTo>
                  <a:pt x="1412553" y="1025550"/>
                </a:lnTo>
                <a:lnTo>
                  <a:pt x="1374224" y="998443"/>
                </a:lnTo>
                <a:lnTo>
                  <a:pt x="1331436" y="978117"/>
                </a:lnTo>
                <a:lnTo>
                  <a:pt x="1284961" y="965351"/>
                </a:lnTo>
                <a:lnTo>
                  <a:pt x="1235574" y="960923"/>
                </a:lnTo>
              </a:path>
              <a:path w="2471420" h="1767204">
                <a:moveTo>
                  <a:pt x="1235574" y="1098249"/>
                </a:moveTo>
                <a:lnTo>
                  <a:pt x="1192186" y="1105254"/>
                </a:lnTo>
                <a:lnTo>
                  <a:pt x="1154491" y="1124757"/>
                </a:lnTo>
                <a:lnTo>
                  <a:pt x="1124757" y="1154491"/>
                </a:lnTo>
                <a:lnTo>
                  <a:pt x="1105254" y="1192186"/>
                </a:lnTo>
                <a:lnTo>
                  <a:pt x="1098249" y="1235574"/>
                </a:lnTo>
                <a:lnTo>
                  <a:pt x="1105254" y="1278958"/>
                </a:lnTo>
                <a:lnTo>
                  <a:pt x="1124757" y="1316650"/>
                </a:lnTo>
                <a:lnTo>
                  <a:pt x="1154491" y="1346382"/>
                </a:lnTo>
                <a:lnTo>
                  <a:pt x="1192186" y="1365885"/>
                </a:lnTo>
                <a:lnTo>
                  <a:pt x="1235574" y="1372890"/>
                </a:lnTo>
                <a:lnTo>
                  <a:pt x="1278959" y="1365885"/>
                </a:lnTo>
                <a:lnTo>
                  <a:pt x="1316654" y="1346382"/>
                </a:lnTo>
                <a:lnTo>
                  <a:pt x="1346388" y="1316650"/>
                </a:lnTo>
                <a:lnTo>
                  <a:pt x="1365894" y="1278958"/>
                </a:lnTo>
                <a:lnTo>
                  <a:pt x="1372900" y="1235574"/>
                </a:lnTo>
                <a:lnTo>
                  <a:pt x="1365910" y="1192186"/>
                </a:lnTo>
                <a:lnTo>
                  <a:pt x="1346437" y="1154491"/>
                </a:lnTo>
                <a:lnTo>
                  <a:pt x="1316726" y="1124757"/>
                </a:lnTo>
                <a:lnTo>
                  <a:pt x="1279023" y="1105254"/>
                </a:lnTo>
                <a:lnTo>
                  <a:pt x="1235574" y="1098249"/>
                </a:lnTo>
              </a:path>
            </a:pathLst>
          </a:custGeom>
          <a:ln w="8711">
            <a:solidFill>
              <a:srgbClr val="FF7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4837410" y="9601835"/>
            <a:ext cx="1234440" cy="1234440"/>
            <a:chOff x="15543265" y="9441014"/>
            <a:chExt cx="1234440" cy="1234440"/>
          </a:xfrm>
        </p:grpSpPr>
        <p:sp>
          <p:nvSpPr>
            <p:cNvPr id="14" name="object 14"/>
            <p:cNvSpPr/>
            <p:nvPr/>
          </p:nvSpPr>
          <p:spPr>
            <a:xfrm>
              <a:off x="15545432" y="9443181"/>
              <a:ext cx="1229995" cy="1229995"/>
            </a:xfrm>
            <a:custGeom>
              <a:avLst/>
              <a:gdLst/>
              <a:ahLst/>
              <a:cxnLst/>
              <a:rect l="l" t="t" r="r" b="b"/>
              <a:pathLst>
                <a:path w="1229994" h="1229995">
                  <a:moveTo>
                    <a:pt x="614944" y="0"/>
                  </a:moveTo>
                  <a:lnTo>
                    <a:pt x="566881" y="1850"/>
                  </a:lnTo>
                  <a:lnTo>
                    <a:pt x="519831" y="7310"/>
                  </a:lnTo>
                  <a:lnTo>
                    <a:pt x="473930" y="16243"/>
                  </a:lnTo>
                  <a:lnTo>
                    <a:pt x="429315" y="28512"/>
                  </a:lnTo>
                  <a:lnTo>
                    <a:pt x="386123" y="43980"/>
                  </a:lnTo>
                  <a:lnTo>
                    <a:pt x="344489" y="62511"/>
                  </a:lnTo>
                  <a:lnTo>
                    <a:pt x="304552" y="83967"/>
                  </a:lnTo>
                  <a:lnTo>
                    <a:pt x="266447" y="108212"/>
                  </a:lnTo>
                  <a:lnTo>
                    <a:pt x="230311" y="135110"/>
                  </a:lnTo>
                  <a:lnTo>
                    <a:pt x="196280" y="164522"/>
                  </a:lnTo>
                  <a:lnTo>
                    <a:pt x="164492" y="196313"/>
                  </a:lnTo>
                  <a:lnTo>
                    <a:pt x="135083" y="230346"/>
                  </a:lnTo>
                  <a:lnTo>
                    <a:pt x="108190" y="266483"/>
                  </a:lnTo>
                  <a:lnTo>
                    <a:pt x="83948" y="304589"/>
                  </a:lnTo>
                  <a:lnTo>
                    <a:pt x="62496" y="344526"/>
                  </a:lnTo>
                  <a:lnTo>
                    <a:pt x="43969" y="386157"/>
                  </a:lnTo>
                  <a:lnTo>
                    <a:pt x="28504" y="429347"/>
                  </a:lnTo>
                  <a:lnTo>
                    <a:pt x="16238" y="473957"/>
                  </a:lnTo>
                  <a:lnTo>
                    <a:pt x="7308" y="519851"/>
                  </a:lnTo>
                  <a:lnTo>
                    <a:pt x="1849" y="566892"/>
                  </a:lnTo>
                  <a:lnTo>
                    <a:pt x="0" y="614944"/>
                  </a:lnTo>
                  <a:lnTo>
                    <a:pt x="1849" y="662996"/>
                  </a:lnTo>
                  <a:lnTo>
                    <a:pt x="7308" y="710038"/>
                  </a:lnTo>
                  <a:lnTo>
                    <a:pt x="16238" y="755932"/>
                  </a:lnTo>
                  <a:lnTo>
                    <a:pt x="28504" y="800542"/>
                  </a:lnTo>
                  <a:lnTo>
                    <a:pt x="43969" y="843731"/>
                  </a:lnTo>
                  <a:lnTo>
                    <a:pt x="62496" y="885362"/>
                  </a:lnTo>
                  <a:lnTo>
                    <a:pt x="83948" y="925299"/>
                  </a:lnTo>
                  <a:lnTo>
                    <a:pt x="108190" y="963405"/>
                  </a:lnTo>
                  <a:lnTo>
                    <a:pt x="135083" y="999542"/>
                  </a:lnTo>
                  <a:lnTo>
                    <a:pt x="164492" y="1033575"/>
                  </a:lnTo>
                  <a:lnTo>
                    <a:pt x="196280" y="1065366"/>
                  </a:lnTo>
                  <a:lnTo>
                    <a:pt x="230311" y="1094779"/>
                  </a:lnTo>
                  <a:lnTo>
                    <a:pt x="266447" y="1121676"/>
                  </a:lnTo>
                  <a:lnTo>
                    <a:pt x="304552" y="1145921"/>
                  </a:lnTo>
                  <a:lnTo>
                    <a:pt x="344489" y="1167378"/>
                  </a:lnTo>
                  <a:lnTo>
                    <a:pt x="386123" y="1185908"/>
                  </a:lnTo>
                  <a:lnTo>
                    <a:pt x="429315" y="1201376"/>
                  </a:lnTo>
                  <a:lnTo>
                    <a:pt x="473930" y="1213645"/>
                  </a:lnTo>
                  <a:lnTo>
                    <a:pt x="519831" y="1222578"/>
                  </a:lnTo>
                  <a:lnTo>
                    <a:pt x="566881" y="1228038"/>
                  </a:lnTo>
                  <a:lnTo>
                    <a:pt x="614944" y="1229889"/>
                  </a:lnTo>
                  <a:lnTo>
                    <a:pt x="662996" y="1228039"/>
                  </a:lnTo>
                  <a:lnTo>
                    <a:pt x="710038" y="1222580"/>
                  </a:lnTo>
                  <a:lnTo>
                    <a:pt x="755932" y="1213650"/>
                  </a:lnTo>
                  <a:lnTo>
                    <a:pt x="800542" y="1201384"/>
                  </a:lnTo>
                  <a:lnTo>
                    <a:pt x="843731" y="1185919"/>
                  </a:lnTo>
                  <a:lnTo>
                    <a:pt x="885362" y="1167392"/>
                  </a:lnTo>
                  <a:lnTo>
                    <a:pt x="925299" y="1145940"/>
                  </a:lnTo>
                  <a:lnTo>
                    <a:pt x="963405" y="1121699"/>
                  </a:lnTo>
                  <a:lnTo>
                    <a:pt x="999542" y="1094805"/>
                  </a:lnTo>
                  <a:lnTo>
                    <a:pt x="1033575" y="1065396"/>
                  </a:lnTo>
                  <a:lnTo>
                    <a:pt x="1065366" y="1033608"/>
                  </a:lnTo>
                  <a:lnTo>
                    <a:pt x="1094779" y="999578"/>
                  </a:lnTo>
                  <a:lnTo>
                    <a:pt x="1121676" y="963442"/>
                  </a:lnTo>
                  <a:lnTo>
                    <a:pt x="1145921" y="925336"/>
                  </a:lnTo>
                  <a:lnTo>
                    <a:pt x="1167378" y="885399"/>
                  </a:lnTo>
                  <a:lnTo>
                    <a:pt x="1185908" y="843766"/>
                  </a:lnTo>
                  <a:lnTo>
                    <a:pt x="1201376" y="800573"/>
                  </a:lnTo>
                  <a:lnTo>
                    <a:pt x="1213645" y="755958"/>
                  </a:lnTo>
                  <a:lnTo>
                    <a:pt x="1222578" y="710057"/>
                  </a:lnTo>
                  <a:lnTo>
                    <a:pt x="1228038" y="663007"/>
                  </a:lnTo>
                  <a:lnTo>
                    <a:pt x="1229889" y="614944"/>
                  </a:lnTo>
                  <a:lnTo>
                    <a:pt x="1228039" y="566881"/>
                  </a:lnTo>
                  <a:lnTo>
                    <a:pt x="1222580" y="519831"/>
                  </a:lnTo>
                  <a:lnTo>
                    <a:pt x="1213650" y="473930"/>
                  </a:lnTo>
                  <a:lnTo>
                    <a:pt x="1201384" y="429315"/>
                  </a:lnTo>
                  <a:lnTo>
                    <a:pt x="1185919" y="386123"/>
                  </a:lnTo>
                  <a:lnTo>
                    <a:pt x="1167392" y="344489"/>
                  </a:lnTo>
                  <a:lnTo>
                    <a:pt x="1145940" y="304552"/>
                  </a:lnTo>
                  <a:lnTo>
                    <a:pt x="1121699" y="266447"/>
                  </a:lnTo>
                  <a:lnTo>
                    <a:pt x="1094805" y="230311"/>
                  </a:lnTo>
                  <a:lnTo>
                    <a:pt x="1065396" y="196280"/>
                  </a:lnTo>
                  <a:lnTo>
                    <a:pt x="1033608" y="164492"/>
                  </a:lnTo>
                  <a:lnTo>
                    <a:pt x="999578" y="135083"/>
                  </a:lnTo>
                  <a:lnTo>
                    <a:pt x="963442" y="108190"/>
                  </a:lnTo>
                  <a:lnTo>
                    <a:pt x="925336" y="83948"/>
                  </a:lnTo>
                  <a:lnTo>
                    <a:pt x="885399" y="62496"/>
                  </a:lnTo>
                  <a:lnTo>
                    <a:pt x="843766" y="43969"/>
                  </a:lnTo>
                  <a:lnTo>
                    <a:pt x="800573" y="28504"/>
                  </a:lnTo>
                  <a:lnTo>
                    <a:pt x="755958" y="16238"/>
                  </a:lnTo>
                  <a:lnTo>
                    <a:pt x="710057" y="7308"/>
                  </a:lnTo>
                  <a:lnTo>
                    <a:pt x="663007" y="1849"/>
                  </a:lnTo>
                  <a:lnTo>
                    <a:pt x="614944" y="0"/>
                  </a:lnTo>
                  <a:close/>
                </a:path>
                <a:path w="1229994" h="1229995">
                  <a:moveTo>
                    <a:pt x="614944" y="68343"/>
                  </a:moveTo>
                  <a:lnTo>
                    <a:pt x="567785" y="70349"/>
                  </a:lnTo>
                  <a:lnTo>
                    <a:pt x="521739" y="76259"/>
                  </a:lnTo>
                  <a:lnTo>
                    <a:pt x="476970" y="85909"/>
                  </a:lnTo>
                  <a:lnTo>
                    <a:pt x="433643" y="99134"/>
                  </a:lnTo>
                  <a:lnTo>
                    <a:pt x="391922" y="115769"/>
                  </a:lnTo>
                  <a:lnTo>
                    <a:pt x="351971" y="135652"/>
                  </a:lnTo>
                  <a:lnTo>
                    <a:pt x="313953" y="158618"/>
                  </a:lnTo>
                  <a:lnTo>
                    <a:pt x="278034" y="184503"/>
                  </a:lnTo>
                  <a:lnTo>
                    <a:pt x="244377" y="213143"/>
                  </a:lnTo>
                  <a:lnTo>
                    <a:pt x="213146" y="244373"/>
                  </a:lnTo>
                  <a:lnTo>
                    <a:pt x="184506" y="278029"/>
                  </a:lnTo>
                  <a:lnTo>
                    <a:pt x="158621" y="313949"/>
                  </a:lnTo>
                  <a:lnTo>
                    <a:pt x="135655" y="351966"/>
                  </a:lnTo>
                  <a:lnTo>
                    <a:pt x="115771" y="391917"/>
                  </a:lnTo>
                  <a:lnTo>
                    <a:pt x="99135" y="433639"/>
                  </a:lnTo>
                  <a:lnTo>
                    <a:pt x="85909" y="476967"/>
                  </a:lnTo>
                  <a:lnTo>
                    <a:pt x="76260" y="521736"/>
                  </a:lnTo>
                  <a:lnTo>
                    <a:pt x="70350" y="567783"/>
                  </a:lnTo>
                  <a:lnTo>
                    <a:pt x="68343" y="614944"/>
                  </a:lnTo>
                  <a:lnTo>
                    <a:pt x="70350" y="662103"/>
                  </a:lnTo>
                  <a:lnTo>
                    <a:pt x="76260" y="708149"/>
                  </a:lnTo>
                  <a:lnTo>
                    <a:pt x="85909" y="752918"/>
                  </a:lnTo>
                  <a:lnTo>
                    <a:pt x="99135" y="796245"/>
                  </a:lnTo>
                  <a:lnTo>
                    <a:pt x="115771" y="837966"/>
                  </a:lnTo>
                  <a:lnTo>
                    <a:pt x="135655" y="877918"/>
                  </a:lnTo>
                  <a:lnTo>
                    <a:pt x="158621" y="915935"/>
                  </a:lnTo>
                  <a:lnTo>
                    <a:pt x="184506" y="951854"/>
                  </a:lnTo>
                  <a:lnTo>
                    <a:pt x="213146" y="985511"/>
                  </a:lnTo>
                  <a:lnTo>
                    <a:pt x="244377" y="1016742"/>
                  </a:lnTo>
                  <a:lnTo>
                    <a:pt x="278034" y="1045382"/>
                  </a:lnTo>
                  <a:lnTo>
                    <a:pt x="313953" y="1071267"/>
                  </a:lnTo>
                  <a:lnTo>
                    <a:pt x="351971" y="1094234"/>
                  </a:lnTo>
                  <a:lnTo>
                    <a:pt x="391922" y="1114117"/>
                  </a:lnTo>
                  <a:lnTo>
                    <a:pt x="433643" y="1130754"/>
                  </a:lnTo>
                  <a:lnTo>
                    <a:pt x="476970" y="1143979"/>
                  </a:lnTo>
                  <a:lnTo>
                    <a:pt x="521739" y="1153629"/>
                  </a:lnTo>
                  <a:lnTo>
                    <a:pt x="567785" y="1159539"/>
                  </a:lnTo>
                  <a:lnTo>
                    <a:pt x="614944" y="1161545"/>
                  </a:lnTo>
                  <a:lnTo>
                    <a:pt x="662103" y="1159539"/>
                  </a:lnTo>
                  <a:lnTo>
                    <a:pt x="708149" y="1153629"/>
                  </a:lnTo>
                  <a:lnTo>
                    <a:pt x="752918" y="1143979"/>
                  </a:lnTo>
                  <a:lnTo>
                    <a:pt x="796245" y="1130754"/>
                  </a:lnTo>
                  <a:lnTo>
                    <a:pt x="837966" y="1114117"/>
                  </a:lnTo>
                  <a:lnTo>
                    <a:pt x="877918" y="1094234"/>
                  </a:lnTo>
                  <a:lnTo>
                    <a:pt x="915935" y="1071267"/>
                  </a:lnTo>
                  <a:lnTo>
                    <a:pt x="951854" y="1045382"/>
                  </a:lnTo>
                  <a:lnTo>
                    <a:pt x="985511" y="1016742"/>
                  </a:lnTo>
                  <a:lnTo>
                    <a:pt x="1016742" y="985511"/>
                  </a:lnTo>
                  <a:lnTo>
                    <a:pt x="1045382" y="951854"/>
                  </a:lnTo>
                  <a:lnTo>
                    <a:pt x="1071267" y="915935"/>
                  </a:lnTo>
                  <a:lnTo>
                    <a:pt x="1094234" y="877918"/>
                  </a:lnTo>
                  <a:lnTo>
                    <a:pt x="1114117" y="837966"/>
                  </a:lnTo>
                  <a:lnTo>
                    <a:pt x="1130754" y="796245"/>
                  </a:lnTo>
                  <a:lnTo>
                    <a:pt x="1143979" y="752918"/>
                  </a:lnTo>
                  <a:lnTo>
                    <a:pt x="1153629" y="708149"/>
                  </a:lnTo>
                  <a:lnTo>
                    <a:pt x="1159539" y="662103"/>
                  </a:lnTo>
                  <a:lnTo>
                    <a:pt x="1161545" y="614944"/>
                  </a:lnTo>
                  <a:lnTo>
                    <a:pt x="1159550" y="567783"/>
                  </a:lnTo>
                  <a:lnTo>
                    <a:pt x="1153650" y="521736"/>
                  </a:lnTo>
                  <a:lnTo>
                    <a:pt x="1144009" y="476967"/>
                  </a:lnTo>
                  <a:lnTo>
                    <a:pt x="1130791" y="433639"/>
                  </a:lnTo>
                  <a:lnTo>
                    <a:pt x="1114161" y="391917"/>
                  </a:lnTo>
                  <a:lnTo>
                    <a:pt x="1094283" y="351966"/>
                  </a:lnTo>
                  <a:lnTo>
                    <a:pt x="1071321" y="313949"/>
                  </a:lnTo>
                  <a:lnTo>
                    <a:pt x="1045439" y="278029"/>
                  </a:lnTo>
                  <a:lnTo>
                    <a:pt x="1016800" y="244373"/>
                  </a:lnTo>
                  <a:lnTo>
                    <a:pt x="985570" y="213143"/>
                  </a:lnTo>
                  <a:lnTo>
                    <a:pt x="951912" y="184503"/>
                  </a:lnTo>
                  <a:lnTo>
                    <a:pt x="915991" y="158618"/>
                  </a:lnTo>
                  <a:lnTo>
                    <a:pt x="877970" y="135652"/>
                  </a:lnTo>
                  <a:lnTo>
                    <a:pt x="838013" y="115769"/>
                  </a:lnTo>
                  <a:lnTo>
                    <a:pt x="796286" y="99134"/>
                  </a:lnTo>
                  <a:lnTo>
                    <a:pt x="752951" y="85909"/>
                  </a:lnTo>
                  <a:lnTo>
                    <a:pt x="708173" y="76259"/>
                  </a:lnTo>
                  <a:lnTo>
                    <a:pt x="662116" y="70349"/>
                  </a:lnTo>
                  <a:lnTo>
                    <a:pt x="614944" y="68343"/>
                  </a:lnTo>
                  <a:close/>
                </a:path>
                <a:path w="1229994" h="1229995">
                  <a:moveTo>
                    <a:pt x="614944" y="136686"/>
                  </a:moveTo>
                  <a:lnTo>
                    <a:pt x="566044" y="139156"/>
                  </a:lnTo>
                  <a:lnTo>
                    <a:pt x="518557" y="146403"/>
                  </a:lnTo>
                  <a:lnTo>
                    <a:pt x="472723" y="158188"/>
                  </a:lnTo>
                  <a:lnTo>
                    <a:pt x="428783" y="174270"/>
                  </a:lnTo>
                  <a:lnTo>
                    <a:pt x="386976" y="194409"/>
                  </a:lnTo>
                  <a:lnTo>
                    <a:pt x="347544" y="218364"/>
                  </a:lnTo>
                  <a:lnTo>
                    <a:pt x="310726" y="245896"/>
                  </a:lnTo>
                  <a:lnTo>
                    <a:pt x="276763" y="276763"/>
                  </a:lnTo>
                  <a:lnTo>
                    <a:pt x="245896" y="310726"/>
                  </a:lnTo>
                  <a:lnTo>
                    <a:pt x="218364" y="347544"/>
                  </a:lnTo>
                  <a:lnTo>
                    <a:pt x="194409" y="386976"/>
                  </a:lnTo>
                  <a:lnTo>
                    <a:pt x="174270" y="428783"/>
                  </a:lnTo>
                  <a:lnTo>
                    <a:pt x="158188" y="472723"/>
                  </a:lnTo>
                  <a:lnTo>
                    <a:pt x="146403" y="518557"/>
                  </a:lnTo>
                  <a:lnTo>
                    <a:pt x="139156" y="566044"/>
                  </a:lnTo>
                  <a:lnTo>
                    <a:pt x="136686" y="614944"/>
                  </a:lnTo>
                  <a:lnTo>
                    <a:pt x="139156" y="663844"/>
                  </a:lnTo>
                  <a:lnTo>
                    <a:pt x="146403" y="711330"/>
                  </a:lnTo>
                  <a:lnTo>
                    <a:pt x="158188" y="757164"/>
                  </a:lnTo>
                  <a:lnTo>
                    <a:pt x="174270" y="801104"/>
                  </a:lnTo>
                  <a:lnTo>
                    <a:pt x="194409" y="842910"/>
                  </a:lnTo>
                  <a:lnTo>
                    <a:pt x="218364" y="882341"/>
                  </a:lnTo>
                  <a:lnTo>
                    <a:pt x="245896" y="919158"/>
                  </a:lnTo>
                  <a:lnTo>
                    <a:pt x="276763" y="953120"/>
                  </a:lnTo>
                  <a:lnTo>
                    <a:pt x="310726" y="983986"/>
                  </a:lnTo>
                  <a:lnTo>
                    <a:pt x="347544" y="1011517"/>
                  </a:lnTo>
                  <a:lnTo>
                    <a:pt x="386976" y="1035471"/>
                  </a:lnTo>
                  <a:lnTo>
                    <a:pt x="428783" y="1055610"/>
                  </a:lnTo>
                  <a:lnTo>
                    <a:pt x="472723" y="1071691"/>
                  </a:lnTo>
                  <a:lnTo>
                    <a:pt x="518557" y="1083475"/>
                  </a:lnTo>
                  <a:lnTo>
                    <a:pt x="566044" y="1090722"/>
                  </a:lnTo>
                  <a:lnTo>
                    <a:pt x="614944" y="1093191"/>
                  </a:lnTo>
                  <a:lnTo>
                    <a:pt x="663844" y="1090722"/>
                  </a:lnTo>
                  <a:lnTo>
                    <a:pt x="711330" y="1083475"/>
                  </a:lnTo>
                  <a:lnTo>
                    <a:pt x="757164" y="1071691"/>
                  </a:lnTo>
                  <a:lnTo>
                    <a:pt x="801104" y="1055610"/>
                  </a:lnTo>
                  <a:lnTo>
                    <a:pt x="842910" y="1035471"/>
                  </a:lnTo>
                  <a:lnTo>
                    <a:pt x="882341" y="1011517"/>
                  </a:lnTo>
                  <a:lnTo>
                    <a:pt x="919158" y="983986"/>
                  </a:lnTo>
                  <a:lnTo>
                    <a:pt x="953120" y="953120"/>
                  </a:lnTo>
                  <a:lnTo>
                    <a:pt x="983986" y="919158"/>
                  </a:lnTo>
                  <a:lnTo>
                    <a:pt x="1011517" y="882341"/>
                  </a:lnTo>
                  <a:lnTo>
                    <a:pt x="1035471" y="842910"/>
                  </a:lnTo>
                  <a:lnTo>
                    <a:pt x="1055610" y="801104"/>
                  </a:lnTo>
                  <a:lnTo>
                    <a:pt x="1071691" y="757164"/>
                  </a:lnTo>
                  <a:lnTo>
                    <a:pt x="1083475" y="711330"/>
                  </a:lnTo>
                  <a:lnTo>
                    <a:pt x="1090722" y="663844"/>
                  </a:lnTo>
                  <a:lnTo>
                    <a:pt x="1093191" y="614944"/>
                  </a:lnTo>
                  <a:lnTo>
                    <a:pt x="1090723" y="566044"/>
                  </a:lnTo>
                  <a:lnTo>
                    <a:pt x="1083479" y="518557"/>
                  </a:lnTo>
                  <a:lnTo>
                    <a:pt x="1071698" y="472723"/>
                  </a:lnTo>
                  <a:lnTo>
                    <a:pt x="1055621" y="428783"/>
                  </a:lnTo>
                  <a:lnTo>
                    <a:pt x="1035488" y="386976"/>
                  </a:lnTo>
                  <a:lnTo>
                    <a:pt x="1011539" y="347544"/>
                  </a:lnTo>
                  <a:lnTo>
                    <a:pt x="984013" y="310726"/>
                  </a:lnTo>
                  <a:lnTo>
                    <a:pt x="953151" y="276763"/>
                  </a:lnTo>
                  <a:lnTo>
                    <a:pt x="919193" y="245896"/>
                  </a:lnTo>
                  <a:lnTo>
                    <a:pt x="882378" y="218364"/>
                  </a:lnTo>
                  <a:lnTo>
                    <a:pt x="842947" y="194409"/>
                  </a:lnTo>
                  <a:lnTo>
                    <a:pt x="801139" y="174270"/>
                  </a:lnTo>
                  <a:lnTo>
                    <a:pt x="757195" y="158188"/>
                  </a:lnTo>
                  <a:lnTo>
                    <a:pt x="711355" y="146403"/>
                  </a:lnTo>
                  <a:lnTo>
                    <a:pt x="663858" y="139156"/>
                  </a:lnTo>
                  <a:lnTo>
                    <a:pt x="614944" y="136686"/>
                  </a:lnTo>
                  <a:close/>
                </a:path>
                <a:path w="1229994" h="1229995">
                  <a:moveTo>
                    <a:pt x="614944" y="204957"/>
                  </a:moveTo>
                  <a:lnTo>
                    <a:pt x="567134" y="207715"/>
                  </a:lnTo>
                  <a:lnTo>
                    <a:pt x="520943" y="215786"/>
                  </a:lnTo>
                  <a:lnTo>
                    <a:pt x="476679" y="228860"/>
                  </a:lnTo>
                  <a:lnTo>
                    <a:pt x="434650" y="246631"/>
                  </a:lnTo>
                  <a:lnTo>
                    <a:pt x="395163" y="268791"/>
                  </a:lnTo>
                  <a:lnTo>
                    <a:pt x="358525" y="295032"/>
                  </a:lnTo>
                  <a:lnTo>
                    <a:pt x="325046" y="325046"/>
                  </a:lnTo>
                  <a:lnTo>
                    <a:pt x="295032" y="358525"/>
                  </a:lnTo>
                  <a:lnTo>
                    <a:pt x="268791" y="395163"/>
                  </a:lnTo>
                  <a:lnTo>
                    <a:pt x="246631" y="434650"/>
                  </a:lnTo>
                  <a:lnTo>
                    <a:pt x="228860" y="476679"/>
                  </a:lnTo>
                  <a:lnTo>
                    <a:pt x="215786" y="520943"/>
                  </a:lnTo>
                  <a:lnTo>
                    <a:pt x="207715" y="567134"/>
                  </a:lnTo>
                  <a:lnTo>
                    <a:pt x="204957" y="614944"/>
                  </a:lnTo>
                  <a:lnTo>
                    <a:pt x="207715" y="662754"/>
                  </a:lnTo>
                  <a:lnTo>
                    <a:pt x="215786" y="708945"/>
                  </a:lnTo>
                  <a:lnTo>
                    <a:pt x="228860" y="753209"/>
                  </a:lnTo>
                  <a:lnTo>
                    <a:pt x="246631" y="795238"/>
                  </a:lnTo>
                  <a:lnTo>
                    <a:pt x="268791" y="834726"/>
                  </a:lnTo>
                  <a:lnTo>
                    <a:pt x="295032" y="871363"/>
                  </a:lnTo>
                  <a:lnTo>
                    <a:pt x="325046" y="904842"/>
                  </a:lnTo>
                  <a:lnTo>
                    <a:pt x="358525" y="934856"/>
                  </a:lnTo>
                  <a:lnTo>
                    <a:pt x="395163" y="961097"/>
                  </a:lnTo>
                  <a:lnTo>
                    <a:pt x="434650" y="983257"/>
                  </a:lnTo>
                  <a:lnTo>
                    <a:pt x="476679" y="1001028"/>
                  </a:lnTo>
                  <a:lnTo>
                    <a:pt x="520943" y="1014103"/>
                  </a:lnTo>
                  <a:lnTo>
                    <a:pt x="567134" y="1022173"/>
                  </a:lnTo>
                  <a:lnTo>
                    <a:pt x="614944" y="1024932"/>
                  </a:lnTo>
                  <a:lnTo>
                    <a:pt x="662754" y="1022173"/>
                  </a:lnTo>
                  <a:lnTo>
                    <a:pt x="708945" y="1014103"/>
                  </a:lnTo>
                  <a:lnTo>
                    <a:pt x="753209" y="1001028"/>
                  </a:lnTo>
                  <a:lnTo>
                    <a:pt x="795238" y="983257"/>
                  </a:lnTo>
                  <a:lnTo>
                    <a:pt x="834726" y="961097"/>
                  </a:lnTo>
                  <a:lnTo>
                    <a:pt x="871363" y="934856"/>
                  </a:lnTo>
                  <a:lnTo>
                    <a:pt x="904842" y="904842"/>
                  </a:lnTo>
                  <a:lnTo>
                    <a:pt x="934856" y="871363"/>
                  </a:lnTo>
                  <a:lnTo>
                    <a:pt x="961097" y="834726"/>
                  </a:lnTo>
                  <a:lnTo>
                    <a:pt x="983257" y="795238"/>
                  </a:lnTo>
                  <a:lnTo>
                    <a:pt x="1001028" y="753209"/>
                  </a:lnTo>
                  <a:lnTo>
                    <a:pt x="1014103" y="708945"/>
                  </a:lnTo>
                  <a:lnTo>
                    <a:pt x="1022173" y="662754"/>
                  </a:lnTo>
                  <a:lnTo>
                    <a:pt x="1024932" y="614944"/>
                  </a:lnTo>
                  <a:lnTo>
                    <a:pt x="1022173" y="567134"/>
                  </a:lnTo>
                  <a:lnTo>
                    <a:pt x="1014103" y="520943"/>
                  </a:lnTo>
                  <a:lnTo>
                    <a:pt x="1001028" y="476679"/>
                  </a:lnTo>
                  <a:lnTo>
                    <a:pt x="983257" y="434650"/>
                  </a:lnTo>
                  <a:lnTo>
                    <a:pt x="961097" y="395163"/>
                  </a:lnTo>
                  <a:lnTo>
                    <a:pt x="934856" y="358525"/>
                  </a:lnTo>
                  <a:lnTo>
                    <a:pt x="904842" y="325046"/>
                  </a:lnTo>
                  <a:lnTo>
                    <a:pt x="871363" y="295032"/>
                  </a:lnTo>
                  <a:lnTo>
                    <a:pt x="834726" y="268791"/>
                  </a:lnTo>
                  <a:lnTo>
                    <a:pt x="795238" y="246631"/>
                  </a:lnTo>
                  <a:lnTo>
                    <a:pt x="753209" y="228860"/>
                  </a:lnTo>
                  <a:lnTo>
                    <a:pt x="708945" y="215786"/>
                  </a:lnTo>
                  <a:lnTo>
                    <a:pt x="662754" y="207715"/>
                  </a:lnTo>
                  <a:lnTo>
                    <a:pt x="614944" y="204957"/>
                  </a:lnTo>
                  <a:close/>
                </a:path>
                <a:path w="1229994" h="1229995">
                  <a:moveTo>
                    <a:pt x="614944" y="273300"/>
                  </a:moveTo>
                  <a:lnTo>
                    <a:pt x="568583" y="276419"/>
                  </a:lnTo>
                  <a:lnTo>
                    <a:pt x="524118" y="285503"/>
                  </a:lnTo>
                  <a:lnTo>
                    <a:pt x="481956" y="300147"/>
                  </a:lnTo>
                  <a:lnTo>
                    <a:pt x="442505" y="319942"/>
                  </a:lnTo>
                  <a:lnTo>
                    <a:pt x="406171" y="344483"/>
                  </a:lnTo>
                  <a:lnTo>
                    <a:pt x="373361" y="373361"/>
                  </a:lnTo>
                  <a:lnTo>
                    <a:pt x="344483" y="406171"/>
                  </a:lnTo>
                  <a:lnTo>
                    <a:pt x="319942" y="442505"/>
                  </a:lnTo>
                  <a:lnTo>
                    <a:pt x="300147" y="481956"/>
                  </a:lnTo>
                  <a:lnTo>
                    <a:pt x="285503" y="524118"/>
                  </a:lnTo>
                  <a:lnTo>
                    <a:pt x="276419" y="568583"/>
                  </a:lnTo>
                  <a:lnTo>
                    <a:pt x="273300" y="614944"/>
                  </a:lnTo>
                  <a:lnTo>
                    <a:pt x="276419" y="661306"/>
                  </a:lnTo>
                  <a:lnTo>
                    <a:pt x="285503" y="705770"/>
                  </a:lnTo>
                  <a:lnTo>
                    <a:pt x="300147" y="747932"/>
                  </a:lnTo>
                  <a:lnTo>
                    <a:pt x="319942" y="787383"/>
                  </a:lnTo>
                  <a:lnTo>
                    <a:pt x="344483" y="823717"/>
                  </a:lnTo>
                  <a:lnTo>
                    <a:pt x="373361" y="856527"/>
                  </a:lnTo>
                  <a:lnTo>
                    <a:pt x="406171" y="885406"/>
                  </a:lnTo>
                  <a:lnTo>
                    <a:pt x="442505" y="909946"/>
                  </a:lnTo>
                  <a:lnTo>
                    <a:pt x="481956" y="929742"/>
                  </a:lnTo>
                  <a:lnTo>
                    <a:pt x="524118" y="944385"/>
                  </a:lnTo>
                  <a:lnTo>
                    <a:pt x="568583" y="953470"/>
                  </a:lnTo>
                  <a:lnTo>
                    <a:pt x="614944" y="956588"/>
                  </a:lnTo>
                  <a:lnTo>
                    <a:pt x="661306" y="953470"/>
                  </a:lnTo>
                  <a:lnTo>
                    <a:pt x="705770" y="944385"/>
                  </a:lnTo>
                  <a:lnTo>
                    <a:pt x="747932" y="929742"/>
                  </a:lnTo>
                  <a:lnTo>
                    <a:pt x="787383" y="909946"/>
                  </a:lnTo>
                  <a:lnTo>
                    <a:pt x="823717" y="885406"/>
                  </a:lnTo>
                  <a:lnTo>
                    <a:pt x="856527" y="856527"/>
                  </a:lnTo>
                  <a:lnTo>
                    <a:pt x="885406" y="823717"/>
                  </a:lnTo>
                  <a:lnTo>
                    <a:pt x="909946" y="787383"/>
                  </a:lnTo>
                  <a:lnTo>
                    <a:pt x="929742" y="747932"/>
                  </a:lnTo>
                  <a:lnTo>
                    <a:pt x="944385" y="705770"/>
                  </a:lnTo>
                  <a:lnTo>
                    <a:pt x="953470" y="661306"/>
                  </a:lnTo>
                  <a:lnTo>
                    <a:pt x="956588" y="614944"/>
                  </a:lnTo>
                  <a:lnTo>
                    <a:pt x="953470" y="568583"/>
                  </a:lnTo>
                  <a:lnTo>
                    <a:pt x="944385" y="524118"/>
                  </a:lnTo>
                  <a:lnTo>
                    <a:pt x="929742" y="481956"/>
                  </a:lnTo>
                  <a:lnTo>
                    <a:pt x="909946" y="442505"/>
                  </a:lnTo>
                  <a:lnTo>
                    <a:pt x="885406" y="406171"/>
                  </a:lnTo>
                  <a:lnTo>
                    <a:pt x="856527" y="373361"/>
                  </a:lnTo>
                  <a:lnTo>
                    <a:pt x="823717" y="344483"/>
                  </a:lnTo>
                  <a:lnTo>
                    <a:pt x="787383" y="319942"/>
                  </a:lnTo>
                  <a:lnTo>
                    <a:pt x="747932" y="300147"/>
                  </a:lnTo>
                  <a:lnTo>
                    <a:pt x="705770" y="285503"/>
                  </a:lnTo>
                  <a:lnTo>
                    <a:pt x="661306" y="276419"/>
                  </a:lnTo>
                  <a:lnTo>
                    <a:pt x="614944" y="273300"/>
                  </a:lnTo>
                  <a:close/>
                </a:path>
                <a:path w="1229994" h="1229995">
                  <a:moveTo>
                    <a:pt x="614944" y="341644"/>
                  </a:moveTo>
                  <a:lnTo>
                    <a:pt x="565810" y="346046"/>
                  </a:lnTo>
                  <a:lnTo>
                    <a:pt x="519569" y="358739"/>
                  </a:lnTo>
                  <a:lnTo>
                    <a:pt x="476991" y="378951"/>
                  </a:lnTo>
                  <a:lnTo>
                    <a:pt x="438848" y="405911"/>
                  </a:lnTo>
                  <a:lnTo>
                    <a:pt x="405911" y="438848"/>
                  </a:lnTo>
                  <a:lnTo>
                    <a:pt x="378951" y="476991"/>
                  </a:lnTo>
                  <a:lnTo>
                    <a:pt x="358739" y="519569"/>
                  </a:lnTo>
                  <a:lnTo>
                    <a:pt x="346046" y="565810"/>
                  </a:lnTo>
                  <a:lnTo>
                    <a:pt x="341644" y="614944"/>
                  </a:lnTo>
                  <a:lnTo>
                    <a:pt x="346046" y="664078"/>
                  </a:lnTo>
                  <a:lnTo>
                    <a:pt x="358739" y="710319"/>
                  </a:lnTo>
                  <a:lnTo>
                    <a:pt x="378951" y="752897"/>
                  </a:lnTo>
                  <a:lnTo>
                    <a:pt x="405911" y="791040"/>
                  </a:lnTo>
                  <a:lnTo>
                    <a:pt x="438848" y="823978"/>
                  </a:lnTo>
                  <a:lnTo>
                    <a:pt x="476991" y="850938"/>
                  </a:lnTo>
                  <a:lnTo>
                    <a:pt x="519569" y="871150"/>
                  </a:lnTo>
                  <a:lnTo>
                    <a:pt x="565810" y="883842"/>
                  </a:lnTo>
                  <a:lnTo>
                    <a:pt x="614944" y="888245"/>
                  </a:lnTo>
                  <a:lnTo>
                    <a:pt x="664078" y="883842"/>
                  </a:lnTo>
                  <a:lnTo>
                    <a:pt x="710319" y="871150"/>
                  </a:lnTo>
                  <a:lnTo>
                    <a:pt x="752897" y="850938"/>
                  </a:lnTo>
                  <a:lnTo>
                    <a:pt x="791040" y="823978"/>
                  </a:lnTo>
                  <a:lnTo>
                    <a:pt x="823978" y="791040"/>
                  </a:lnTo>
                  <a:lnTo>
                    <a:pt x="850938" y="752897"/>
                  </a:lnTo>
                  <a:lnTo>
                    <a:pt x="871150" y="710319"/>
                  </a:lnTo>
                  <a:lnTo>
                    <a:pt x="883842" y="664078"/>
                  </a:lnTo>
                  <a:lnTo>
                    <a:pt x="888245" y="614944"/>
                  </a:lnTo>
                  <a:lnTo>
                    <a:pt x="883842" y="565810"/>
                  </a:lnTo>
                  <a:lnTo>
                    <a:pt x="871150" y="519569"/>
                  </a:lnTo>
                  <a:lnTo>
                    <a:pt x="850938" y="476991"/>
                  </a:lnTo>
                  <a:lnTo>
                    <a:pt x="823978" y="438848"/>
                  </a:lnTo>
                  <a:lnTo>
                    <a:pt x="791040" y="405911"/>
                  </a:lnTo>
                  <a:lnTo>
                    <a:pt x="752897" y="378951"/>
                  </a:lnTo>
                  <a:lnTo>
                    <a:pt x="710319" y="358739"/>
                  </a:lnTo>
                  <a:lnTo>
                    <a:pt x="664078" y="346046"/>
                  </a:lnTo>
                  <a:lnTo>
                    <a:pt x="614944" y="341644"/>
                  </a:lnTo>
                  <a:close/>
                </a:path>
                <a:path w="1229994" h="1229995">
                  <a:moveTo>
                    <a:pt x="614944" y="409987"/>
                  </a:moveTo>
                  <a:lnTo>
                    <a:pt x="567931" y="415401"/>
                  </a:lnTo>
                  <a:lnTo>
                    <a:pt x="524784" y="430824"/>
                  </a:lnTo>
                  <a:lnTo>
                    <a:pt x="486729" y="455022"/>
                  </a:lnTo>
                  <a:lnTo>
                    <a:pt x="454995" y="486765"/>
                  </a:lnTo>
                  <a:lnTo>
                    <a:pt x="430809" y="524820"/>
                  </a:lnTo>
                  <a:lnTo>
                    <a:pt x="415397" y="567957"/>
                  </a:lnTo>
                  <a:lnTo>
                    <a:pt x="409987" y="614944"/>
                  </a:lnTo>
                  <a:lnTo>
                    <a:pt x="415401" y="661957"/>
                  </a:lnTo>
                  <a:lnTo>
                    <a:pt x="430824" y="705105"/>
                  </a:lnTo>
                  <a:lnTo>
                    <a:pt x="455022" y="743159"/>
                  </a:lnTo>
                  <a:lnTo>
                    <a:pt x="486765" y="774893"/>
                  </a:lnTo>
                  <a:lnTo>
                    <a:pt x="524820" y="799079"/>
                  </a:lnTo>
                  <a:lnTo>
                    <a:pt x="567957" y="814491"/>
                  </a:lnTo>
                  <a:lnTo>
                    <a:pt x="614944" y="819901"/>
                  </a:lnTo>
                  <a:lnTo>
                    <a:pt x="661931" y="814487"/>
                  </a:lnTo>
                  <a:lnTo>
                    <a:pt x="705068" y="799065"/>
                  </a:lnTo>
                  <a:lnTo>
                    <a:pt x="743124" y="774866"/>
                  </a:lnTo>
                  <a:lnTo>
                    <a:pt x="774866" y="743124"/>
                  </a:lnTo>
                  <a:lnTo>
                    <a:pt x="799065" y="705068"/>
                  </a:lnTo>
                  <a:lnTo>
                    <a:pt x="814487" y="661931"/>
                  </a:lnTo>
                  <a:lnTo>
                    <a:pt x="819901" y="614944"/>
                  </a:lnTo>
                  <a:lnTo>
                    <a:pt x="814517" y="567957"/>
                  </a:lnTo>
                  <a:lnTo>
                    <a:pt x="799114" y="524820"/>
                  </a:lnTo>
                  <a:lnTo>
                    <a:pt x="774925" y="486765"/>
                  </a:lnTo>
                  <a:lnTo>
                    <a:pt x="743181" y="455022"/>
                  </a:lnTo>
                  <a:lnTo>
                    <a:pt x="705115" y="430824"/>
                  </a:lnTo>
                  <a:lnTo>
                    <a:pt x="661958" y="415401"/>
                  </a:lnTo>
                  <a:lnTo>
                    <a:pt x="614944" y="409987"/>
                  </a:lnTo>
                  <a:close/>
                </a:path>
                <a:path w="1229994" h="1229995">
                  <a:moveTo>
                    <a:pt x="614944" y="478257"/>
                  </a:moveTo>
                  <a:lnTo>
                    <a:pt x="571759" y="485222"/>
                  </a:lnTo>
                  <a:lnTo>
                    <a:pt x="534239" y="504619"/>
                  </a:lnTo>
                  <a:lnTo>
                    <a:pt x="504643" y="534203"/>
                  </a:lnTo>
                  <a:lnTo>
                    <a:pt x="485230" y="571727"/>
                  </a:lnTo>
                  <a:lnTo>
                    <a:pt x="478257" y="614944"/>
                  </a:lnTo>
                  <a:lnTo>
                    <a:pt x="485222" y="658130"/>
                  </a:lnTo>
                  <a:lnTo>
                    <a:pt x="504619" y="695649"/>
                  </a:lnTo>
                  <a:lnTo>
                    <a:pt x="534203" y="725245"/>
                  </a:lnTo>
                  <a:lnTo>
                    <a:pt x="571727" y="744658"/>
                  </a:lnTo>
                  <a:lnTo>
                    <a:pt x="614944" y="751631"/>
                  </a:lnTo>
                  <a:lnTo>
                    <a:pt x="658130" y="744666"/>
                  </a:lnTo>
                  <a:lnTo>
                    <a:pt x="695649" y="725269"/>
                  </a:lnTo>
                  <a:lnTo>
                    <a:pt x="725245" y="695685"/>
                  </a:lnTo>
                  <a:lnTo>
                    <a:pt x="744658" y="658162"/>
                  </a:lnTo>
                  <a:lnTo>
                    <a:pt x="751631" y="614944"/>
                  </a:lnTo>
                  <a:lnTo>
                    <a:pt x="744666" y="571759"/>
                  </a:lnTo>
                  <a:lnTo>
                    <a:pt x="725269" y="534239"/>
                  </a:lnTo>
                  <a:lnTo>
                    <a:pt x="695685" y="504643"/>
                  </a:lnTo>
                  <a:lnTo>
                    <a:pt x="658162" y="485230"/>
                  </a:lnTo>
                  <a:lnTo>
                    <a:pt x="614944" y="478257"/>
                  </a:lnTo>
                  <a:close/>
                </a:path>
              </a:pathLst>
            </a:custGeom>
            <a:ln w="4334">
              <a:solidFill>
                <a:srgbClr val="FF7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89866" y="9987615"/>
              <a:ext cx="141021" cy="141021"/>
            </a:xfrm>
            <a:prstGeom prst="rect">
              <a:avLst/>
            </a:prstGeom>
          </p:spPr>
        </p:pic>
      </p:grpSp>
      <p:grpSp>
        <p:nvGrpSpPr>
          <p:cNvPr id="16" name="Group 85">
            <a:extLst>
              <a:ext uri="{FF2B5EF4-FFF2-40B4-BE49-F238E27FC236}">
                <a16:creationId xmlns:a16="http://schemas.microsoft.com/office/drawing/2014/main" id="{785FFB58-6847-6847-7970-3CC92F86AA54}"/>
              </a:ext>
            </a:extLst>
          </p:cNvPr>
          <p:cNvGrpSpPr/>
          <p:nvPr/>
        </p:nvGrpSpPr>
        <p:grpSpPr>
          <a:xfrm>
            <a:off x="374650" y="10463890"/>
            <a:ext cx="1590711" cy="565467"/>
            <a:chOff x="0" y="1262271"/>
            <a:chExt cx="12191242" cy="4333751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92941B19-7B64-5B68-1945-40CD2A7AFFD5}"/>
                </a:ext>
              </a:extLst>
            </p:cNvPr>
            <p:cNvGrpSpPr/>
            <p:nvPr/>
          </p:nvGrpSpPr>
          <p:grpSpPr>
            <a:xfrm>
              <a:off x="3288517" y="4216422"/>
              <a:ext cx="2679932" cy="527378"/>
              <a:chOff x="3288517" y="4216422"/>
              <a:chExt cx="2679932" cy="527378"/>
            </a:xfrm>
            <a:solidFill>
              <a:srgbClr val="9C9B9B"/>
            </a:solidFill>
          </p:grpSpPr>
          <p:sp>
            <p:nvSpPr>
              <p:cNvPr id="84" name="Freeform: Shape 153">
                <a:extLst>
                  <a:ext uri="{FF2B5EF4-FFF2-40B4-BE49-F238E27FC236}">
                    <a16:creationId xmlns:a16="http://schemas.microsoft.com/office/drawing/2014/main" id="{BA2D5D7B-6BC9-06F2-D176-69362BF879F1}"/>
                  </a:ext>
                </a:extLst>
              </p:cNvPr>
              <p:cNvSpPr/>
              <p:nvPr/>
            </p:nvSpPr>
            <p:spPr>
              <a:xfrm>
                <a:off x="3288517" y="4219873"/>
                <a:ext cx="344203" cy="522672"/>
              </a:xfrm>
              <a:custGeom>
                <a:avLst/>
                <a:gdLst>
                  <a:gd name="connsiteX0" fmla="*/ 28016 w 344203"/>
                  <a:gd name="connsiteY0" fmla="*/ 495431 h 522672"/>
                  <a:gd name="connsiteX1" fmla="*/ 27942 w 344203"/>
                  <a:gd name="connsiteY1" fmla="*/ 495358 h 522672"/>
                  <a:gd name="connsiteX2" fmla="*/ 29216 w 344203"/>
                  <a:gd name="connsiteY2" fmla="*/ 496465 h 522672"/>
                  <a:gd name="connsiteX3" fmla="*/ 28016 w 344203"/>
                  <a:gd name="connsiteY3" fmla="*/ 495431 h 522672"/>
                  <a:gd name="connsiteX4" fmla="*/ 15558 w 344203"/>
                  <a:gd name="connsiteY4" fmla="*/ 479965 h 522672"/>
                  <a:gd name="connsiteX5" fmla="*/ 16315 w 344203"/>
                  <a:gd name="connsiteY5" fmla="*/ 481165 h 522672"/>
                  <a:gd name="connsiteX6" fmla="*/ 15558 w 344203"/>
                  <a:gd name="connsiteY6" fmla="*/ 479965 h 522672"/>
                  <a:gd name="connsiteX7" fmla="*/ 1919 w 344203"/>
                  <a:gd name="connsiteY7" fmla="*/ 440820 h 522672"/>
                  <a:gd name="connsiteX8" fmla="*/ 2233 w 344203"/>
                  <a:gd name="connsiteY8" fmla="*/ 442887 h 522672"/>
                  <a:gd name="connsiteX9" fmla="*/ 1919 w 344203"/>
                  <a:gd name="connsiteY9" fmla="*/ 440820 h 522672"/>
                  <a:gd name="connsiteX10" fmla="*/ 2159 w 344203"/>
                  <a:gd name="connsiteY10" fmla="*/ 83144 h 522672"/>
                  <a:gd name="connsiteX11" fmla="*/ 1956 w 344203"/>
                  <a:gd name="connsiteY11" fmla="*/ 84694 h 522672"/>
                  <a:gd name="connsiteX12" fmla="*/ 2159 w 344203"/>
                  <a:gd name="connsiteY12" fmla="*/ 83144 h 522672"/>
                  <a:gd name="connsiteX13" fmla="*/ 28219 w 344203"/>
                  <a:gd name="connsiteY13" fmla="*/ 28773 h 522672"/>
                  <a:gd name="connsiteX14" fmla="*/ 28422 w 344203"/>
                  <a:gd name="connsiteY14" fmla="*/ 28607 h 522672"/>
                  <a:gd name="connsiteX15" fmla="*/ 28016 w 344203"/>
                  <a:gd name="connsiteY15" fmla="*/ 29013 h 522672"/>
                  <a:gd name="connsiteX16" fmla="*/ 28219 w 344203"/>
                  <a:gd name="connsiteY16" fmla="*/ 28773 h 522672"/>
                  <a:gd name="connsiteX17" fmla="*/ 105070 w 344203"/>
                  <a:gd name="connsiteY17" fmla="*/ 414521 h 522672"/>
                  <a:gd name="connsiteX18" fmla="*/ 104147 w 344203"/>
                  <a:gd name="connsiteY18" fmla="*/ 413044 h 522672"/>
                  <a:gd name="connsiteX19" fmla="*/ 105070 w 344203"/>
                  <a:gd name="connsiteY19" fmla="*/ 414521 h 522672"/>
                  <a:gd name="connsiteX20" fmla="*/ 110108 w 344203"/>
                  <a:gd name="connsiteY20" fmla="*/ 420888 h 522672"/>
                  <a:gd name="connsiteX21" fmla="*/ 108669 w 344203"/>
                  <a:gd name="connsiteY21" fmla="*/ 419744 h 522672"/>
                  <a:gd name="connsiteX22" fmla="*/ 110108 w 344203"/>
                  <a:gd name="connsiteY22" fmla="*/ 420888 h 522672"/>
                  <a:gd name="connsiteX23" fmla="*/ 344203 w 344203"/>
                  <a:gd name="connsiteY23" fmla="*/ 510436 h 522672"/>
                  <a:gd name="connsiteX24" fmla="*/ 344203 w 344203"/>
                  <a:gd name="connsiteY24" fmla="*/ 428529 h 522672"/>
                  <a:gd name="connsiteX25" fmla="*/ 143440 w 344203"/>
                  <a:gd name="connsiteY25" fmla="*/ 428529 h 522672"/>
                  <a:gd name="connsiteX26" fmla="*/ 142277 w 344203"/>
                  <a:gd name="connsiteY26" fmla="*/ 428529 h 522672"/>
                  <a:gd name="connsiteX27" fmla="*/ 114187 w 344203"/>
                  <a:gd name="connsiteY27" fmla="*/ 423915 h 522672"/>
                  <a:gd name="connsiteX28" fmla="*/ 108189 w 344203"/>
                  <a:gd name="connsiteY28" fmla="*/ 419098 h 522672"/>
                  <a:gd name="connsiteX29" fmla="*/ 107635 w 344203"/>
                  <a:gd name="connsiteY29" fmla="*/ 418267 h 522672"/>
                  <a:gd name="connsiteX30" fmla="*/ 103852 w 344203"/>
                  <a:gd name="connsiteY30" fmla="*/ 412177 h 522672"/>
                  <a:gd name="connsiteX31" fmla="*/ 103372 w 344203"/>
                  <a:gd name="connsiteY31" fmla="*/ 410700 h 522672"/>
                  <a:gd name="connsiteX32" fmla="*/ 100308 w 344203"/>
                  <a:gd name="connsiteY32" fmla="*/ 391654 h 522672"/>
                  <a:gd name="connsiteX33" fmla="*/ 100308 w 344203"/>
                  <a:gd name="connsiteY33" fmla="*/ 310743 h 522672"/>
                  <a:gd name="connsiteX34" fmla="*/ 311887 w 344203"/>
                  <a:gd name="connsiteY34" fmla="*/ 304375 h 522672"/>
                  <a:gd name="connsiteX35" fmla="*/ 311998 w 344203"/>
                  <a:gd name="connsiteY35" fmla="*/ 304375 h 522672"/>
                  <a:gd name="connsiteX36" fmla="*/ 311998 w 344203"/>
                  <a:gd name="connsiteY36" fmla="*/ 221711 h 522672"/>
                  <a:gd name="connsiteX37" fmla="*/ 100308 w 344203"/>
                  <a:gd name="connsiteY37" fmla="*/ 214587 h 522672"/>
                  <a:gd name="connsiteX38" fmla="*/ 100308 w 344203"/>
                  <a:gd name="connsiteY38" fmla="*/ 133713 h 522672"/>
                  <a:gd name="connsiteX39" fmla="*/ 137423 w 344203"/>
                  <a:gd name="connsiteY39" fmla="*/ 94015 h 522672"/>
                  <a:gd name="connsiteX40" fmla="*/ 344185 w 344203"/>
                  <a:gd name="connsiteY40" fmla="*/ 94015 h 522672"/>
                  <a:gd name="connsiteX41" fmla="*/ 344185 w 344203"/>
                  <a:gd name="connsiteY41" fmla="*/ 11406 h 522672"/>
                  <a:gd name="connsiteX42" fmla="*/ 344111 w 344203"/>
                  <a:gd name="connsiteY42" fmla="*/ 11369 h 522672"/>
                  <a:gd name="connsiteX43" fmla="*/ 113799 w 344203"/>
                  <a:gd name="connsiteY43" fmla="*/ 0 h 522672"/>
                  <a:gd name="connsiteX44" fmla="*/ 111142 w 344203"/>
                  <a:gd name="connsiteY44" fmla="*/ 0 h 522672"/>
                  <a:gd name="connsiteX45" fmla="*/ 75300 w 344203"/>
                  <a:gd name="connsiteY45" fmla="*/ 3987 h 522672"/>
                  <a:gd name="connsiteX46" fmla="*/ 75134 w 344203"/>
                  <a:gd name="connsiteY46" fmla="*/ 4023 h 522672"/>
                  <a:gd name="connsiteX47" fmla="*/ 65666 w 344203"/>
                  <a:gd name="connsiteY47" fmla="*/ 6644 h 522672"/>
                  <a:gd name="connsiteX48" fmla="*/ 65390 w 344203"/>
                  <a:gd name="connsiteY48" fmla="*/ 6755 h 522672"/>
                  <a:gd name="connsiteX49" fmla="*/ 32335 w 344203"/>
                  <a:gd name="connsiteY49" fmla="*/ 24934 h 522672"/>
                  <a:gd name="connsiteX50" fmla="*/ 29954 w 344203"/>
                  <a:gd name="connsiteY50" fmla="*/ 26964 h 522672"/>
                  <a:gd name="connsiteX51" fmla="*/ 28053 w 344203"/>
                  <a:gd name="connsiteY51" fmla="*/ 28588 h 522672"/>
                  <a:gd name="connsiteX52" fmla="*/ 26337 w 344203"/>
                  <a:gd name="connsiteY52" fmla="*/ 30692 h 522672"/>
                  <a:gd name="connsiteX53" fmla="*/ 16463 w 344203"/>
                  <a:gd name="connsiteY53" fmla="*/ 43095 h 522672"/>
                  <a:gd name="connsiteX54" fmla="*/ 14562 w 344203"/>
                  <a:gd name="connsiteY54" fmla="*/ 46509 h 522672"/>
                  <a:gd name="connsiteX55" fmla="*/ 8434 w 344203"/>
                  <a:gd name="connsiteY55" fmla="*/ 59354 h 522672"/>
                  <a:gd name="connsiteX56" fmla="*/ 6644 w 344203"/>
                  <a:gd name="connsiteY56" fmla="*/ 63858 h 522672"/>
                  <a:gd name="connsiteX57" fmla="*/ 2510 w 344203"/>
                  <a:gd name="connsiteY57" fmla="*/ 80726 h 522672"/>
                  <a:gd name="connsiteX58" fmla="*/ 1477 w 344203"/>
                  <a:gd name="connsiteY58" fmla="*/ 87684 h 522672"/>
                  <a:gd name="connsiteX59" fmla="*/ 277 w 344203"/>
                  <a:gd name="connsiteY59" fmla="*/ 104073 h 522672"/>
                  <a:gd name="connsiteX60" fmla="*/ 0 w 344203"/>
                  <a:gd name="connsiteY60" fmla="*/ 108096 h 522672"/>
                  <a:gd name="connsiteX61" fmla="*/ 0 w 344203"/>
                  <a:gd name="connsiteY61" fmla="*/ 417916 h 522672"/>
                  <a:gd name="connsiteX62" fmla="*/ 314 w 344203"/>
                  <a:gd name="connsiteY62" fmla="*/ 422493 h 522672"/>
                  <a:gd name="connsiteX63" fmla="*/ 1458 w 344203"/>
                  <a:gd name="connsiteY63" fmla="*/ 438236 h 522672"/>
                  <a:gd name="connsiteX64" fmla="*/ 2658 w 344203"/>
                  <a:gd name="connsiteY64" fmla="*/ 445471 h 522672"/>
                  <a:gd name="connsiteX65" fmla="*/ 6201 w 344203"/>
                  <a:gd name="connsiteY65" fmla="*/ 459719 h 522672"/>
                  <a:gd name="connsiteX66" fmla="*/ 7549 w 344203"/>
                  <a:gd name="connsiteY66" fmla="*/ 463983 h 522672"/>
                  <a:gd name="connsiteX67" fmla="*/ 14433 w 344203"/>
                  <a:gd name="connsiteY67" fmla="*/ 478231 h 522672"/>
                  <a:gd name="connsiteX68" fmla="*/ 17256 w 344203"/>
                  <a:gd name="connsiteY68" fmla="*/ 482642 h 522672"/>
                  <a:gd name="connsiteX69" fmla="*/ 26835 w 344203"/>
                  <a:gd name="connsiteY69" fmla="*/ 494380 h 522672"/>
                  <a:gd name="connsiteX70" fmla="*/ 27832 w 344203"/>
                  <a:gd name="connsiteY70" fmla="*/ 495579 h 522672"/>
                  <a:gd name="connsiteX71" fmla="*/ 32852 w 344203"/>
                  <a:gd name="connsiteY71" fmla="*/ 499713 h 522672"/>
                  <a:gd name="connsiteX72" fmla="*/ 34845 w 344203"/>
                  <a:gd name="connsiteY72" fmla="*/ 501337 h 522672"/>
                  <a:gd name="connsiteX73" fmla="*/ 41563 w 344203"/>
                  <a:gd name="connsiteY73" fmla="*/ 505878 h 522672"/>
                  <a:gd name="connsiteX74" fmla="*/ 44110 w 344203"/>
                  <a:gd name="connsiteY74" fmla="*/ 507428 h 522672"/>
                  <a:gd name="connsiteX75" fmla="*/ 50920 w 344203"/>
                  <a:gd name="connsiteY75" fmla="*/ 510934 h 522672"/>
                  <a:gd name="connsiteX76" fmla="*/ 53984 w 344203"/>
                  <a:gd name="connsiteY76" fmla="*/ 512319 h 522672"/>
                  <a:gd name="connsiteX77" fmla="*/ 60831 w 344203"/>
                  <a:gd name="connsiteY77" fmla="*/ 514976 h 522672"/>
                  <a:gd name="connsiteX78" fmla="*/ 64098 w 344203"/>
                  <a:gd name="connsiteY78" fmla="*/ 516047 h 522672"/>
                  <a:gd name="connsiteX79" fmla="*/ 71295 w 344203"/>
                  <a:gd name="connsiteY79" fmla="*/ 518114 h 522672"/>
                  <a:gd name="connsiteX80" fmla="*/ 74119 w 344203"/>
                  <a:gd name="connsiteY80" fmla="*/ 518741 h 522672"/>
                  <a:gd name="connsiteX81" fmla="*/ 82074 w 344203"/>
                  <a:gd name="connsiteY81" fmla="*/ 520328 h 522672"/>
                  <a:gd name="connsiteX82" fmla="*/ 83421 w 344203"/>
                  <a:gd name="connsiteY82" fmla="*/ 520532 h 522672"/>
                  <a:gd name="connsiteX83" fmla="*/ 111105 w 344203"/>
                  <a:gd name="connsiteY83" fmla="*/ 522672 h 522672"/>
                  <a:gd name="connsiteX84" fmla="*/ 120960 w 344203"/>
                  <a:gd name="connsiteY84" fmla="*/ 522469 h 522672"/>
                  <a:gd name="connsiteX85" fmla="*/ 344111 w 344203"/>
                  <a:gd name="connsiteY85" fmla="*/ 510418 h 522672"/>
                  <a:gd name="connsiteX86" fmla="*/ 344203 w 344203"/>
                  <a:gd name="connsiteY86" fmla="*/ 510436 h 52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203" h="522672">
                    <a:moveTo>
                      <a:pt x="28016" y="495431"/>
                    </a:moveTo>
                    <a:cubicBezTo>
                      <a:pt x="27979" y="495394"/>
                      <a:pt x="27979" y="495394"/>
                      <a:pt x="27942" y="495358"/>
                    </a:cubicBezTo>
                    <a:cubicBezTo>
                      <a:pt x="28385" y="495764"/>
                      <a:pt x="28773" y="496114"/>
                      <a:pt x="29216" y="496465"/>
                    </a:cubicBezTo>
                    <a:cubicBezTo>
                      <a:pt x="28847" y="496151"/>
                      <a:pt x="28367" y="495801"/>
                      <a:pt x="28016" y="495431"/>
                    </a:cubicBezTo>
                    <a:moveTo>
                      <a:pt x="15558" y="479965"/>
                    </a:moveTo>
                    <a:cubicBezTo>
                      <a:pt x="15798" y="480408"/>
                      <a:pt x="16038" y="480796"/>
                      <a:pt x="16315" y="481165"/>
                    </a:cubicBezTo>
                    <a:cubicBezTo>
                      <a:pt x="16038" y="480796"/>
                      <a:pt x="15798" y="480408"/>
                      <a:pt x="15558" y="479965"/>
                    </a:cubicBezTo>
                    <a:moveTo>
                      <a:pt x="1919" y="440820"/>
                    </a:moveTo>
                    <a:cubicBezTo>
                      <a:pt x="1993" y="441503"/>
                      <a:pt x="2122" y="442205"/>
                      <a:pt x="2233" y="442887"/>
                    </a:cubicBezTo>
                    <a:cubicBezTo>
                      <a:pt x="2122" y="442205"/>
                      <a:pt x="1993" y="441503"/>
                      <a:pt x="1919" y="440820"/>
                    </a:cubicBezTo>
                    <a:moveTo>
                      <a:pt x="2159" y="83144"/>
                    </a:moveTo>
                    <a:cubicBezTo>
                      <a:pt x="2086" y="83661"/>
                      <a:pt x="1993" y="84178"/>
                      <a:pt x="1956" y="84694"/>
                    </a:cubicBezTo>
                    <a:cubicBezTo>
                      <a:pt x="1993" y="84178"/>
                      <a:pt x="2086" y="83661"/>
                      <a:pt x="2159" y="83144"/>
                    </a:cubicBezTo>
                    <a:moveTo>
                      <a:pt x="28219" y="28773"/>
                    </a:moveTo>
                    <a:cubicBezTo>
                      <a:pt x="28256" y="28736"/>
                      <a:pt x="28330" y="28699"/>
                      <a:pt x="28422" y="28607"/>
                    </a:cubicBezTo>
                    <a:cubicBezTo>
                      <a:pt x="28312" y="28717"/>
                      <a:pt x="28145" y="28884"/>
                      <a:pt x="28016" y="29013"/>
                    </a:cubicBezTo>
                    <a:cubicBezTo>
                      <a:pt x="28090" y="28976"/>
                      <a:pt x="28127" y="28847"/>
                      <a:pt x="28219" y="28773"/>
                    </a:cubicBezTo>
                    <a:moveTo>
                      <a:pt x="105070" y="414521"/>
                    </a:moveTo>
                    <a:cubicBezTo>
                      <a:pt x="104793" y="414004"/>
                      <a:pt x="104442" y="413598"/>
                      <a:pt x="104147" y="413044"/>
                    </a:cubicBezTo>
                    <a:cubicBezTo>
                      <a:pt x="104424" y="413616"/>
                      <a:pt x="104793" y="414004"/>
                      <a:pt x="105070" y="414521"/>
                    </a:cubicBezTo>
                    <a:moveTo>
                      <a:pt x="110108" y="420888"/>
                    </a:moveTo>
                    <a:cubicBezTo>
                      <a:pt x="109665" y="420482"/>
                      <a:pt x="109112" y="420168"/>
                      <a:pt x="108669" y="419744"/>
                    </a:cubicBezTo>
                    <a:cubicBezTo>
                      <a:pt x="109075" y="420168"/>
                      <a:pt x="109684" y="420500"/>
                      <a:pt x="110108" y="420888"/>
                    </a:cubicBezTo>
                    <a:moveTo>
                      <a:pt x="344203" y="510436"/>
                    </a:moveTo>
                    <a:lnTo>
                      <a:pt x="344203" y="428529"/>
                    </a:lnTo>
                    <a:lnTo>
                      <a:pt x="143440" y="428529"/>
                    </a:lnTo>
                    <a:lnTo>
                      <a:pt x="142277" y="428529"/>
                    </a:lnTo>
                    <a:cubicBezTo>
                      <a:pt x="132292" y="428529"/>
                      <a:pt x="122105" y="428363"/>
                      <a:pt x="114187" y="423915"/>
                    </a:cubicBezTo>
                    <a:cubicBezTo>
                      <a:pt x="111917" y="422641"/>
                      <a:pt x="109924" y="421017"/>
                      <a:pt x="108189" y="419098"/>
                    </a:cubicBezTo>
                    <a:cubicBezTo>
                      <a:pt x="107986" y="418858"/>
                      <a:pt x="107838" y="418507"/>
                      <a:pt x="107635" y="418267"/>
                    </a:cubicBezTo>
                    <a:cubicBezTo>
                      <a:pt x="106159" y="416477"/>
                      <a:pt x="104848" y="414484"/>
                      <a:pt x="103852" y="412177"/>
                    </a:cubicBezTo>
                    <a:cubicBezTo>
                      <a:pt x="103649" y="411734"/>
                      <a:pt x="103575" y="411143"/>
                      <a:pt x="103372" y="410700"/>
                    </a:cubicBezTo>
                    <a:cubicBezTo>
                      <a:pt x="101379" y="405533"/>
                      <a:pt x="100308" y="399276"/>
                      <a:pt x="100308" y="391654"/>
                    </a:cubicBezTo>
                    <a:lnTo>
                      <a:pt x="100308" y="310743"/>
                    </a:lnTo>
                    <a:lnTo>
                      <a:pt x="311887" y="304375"/>
                    </a:lnTo>
                    <a:lnTo>
                      <a:pt x="311998" y="304375"/>
                    </a:lnTo>
                    <a:lnTo>
                      <a:pt x="311998" y="221711"/>
                    </a:lnTo>
                    <a:lnTo>
                      <a:pt x="100308" y="214587"/>
                    </a:lnTo>
                    <a:lnTo>
                      <a:pt x="100308" y="133713"/>
                    </a:lnTo>
                    <a:cubicBezTo>
                      <a:pt x="100308" y="114187"/>
                      <a:pt x="100308" y="94015"/>
                      <a:pt x="137423" y="94015"/>
                    </a:cubicBezTo>
                    <a:lnTo>
                      <a:pt x="344185" y="94015"/>
                    </a:lnTo>
                    <a:lnTo>
                      <a:pt x="344185" y="11406"/>
                    </a:lnTo>
                    <a:lnTo>
                      <a:pt x="344111" y="11369"/>
                    </a:lnTo>
                    <a:cubicBezTo>
                      <a:pt x="298839" y="5038"/>
                      <a:pt x="115627" y="37"/>
                      <a:pt x="113799" y="0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7" y="0"/>
                      <a:pt x="87869" y="1070"/>
                      <a:pt x="75300" y="3987"/>
                    </a:cubicBezTo>
                    <a:cubicBezTo>
                      <a:pt x="75263" y="4023"/>
                      <a:pt x="75190" y="4023"/>
                      <a:pt x="75134" y="4023"/>
                    </a:cubicBezTo>
                    <a:cubicBezTo>
                      <a:pt x="71960" y="4780"/>
                      <a:pt x="68804" y="5647"/>
                      <a:pt x="65666" y="6644"/>
                    </a:cubicBezTo>
                    <a:cubicBezTo>
                      <a:pt x="65556" y="6681"/>
                      <a:pt x="65463" y="6718"/>
                      <a:pt x="65390" y="6755"/>
                    </a:cubicBezTo>
                    <a:cubicBezTo>
                      <a:pt x="53652" y="10538"/>
                      <a:pt x="42320" y="16389"/>
                      <a:pt x="32335" y="24934"/>
                    </a:cubicBezTo>
                    <a:cubicBezTo>
                      <a:pt x="31541" y="25617"/>
                      <a:pt x="30748" y="26244"/>
                      <a:pt x="29954" y="26964"/>
                    </a:cubicBezTo>
                    <a:cubicBezTo>
                      <a:pt x="29327" y="27555"/>
                      <a:pt x="28644" y="27998"/>
                      <a:pt x="28053" y="28588"/>
                    </a:cubicBezTo>
                    <a:cubicBezTo>
                      <a:pt x="27426" y="29216"/>
                      <a:pt x="26983" y="30065"/>
                      <a:pt x="26337" y="30692"/>
                    </a:cubicBezTo>
                    <a:cubicBezTo>
                      <a:pt x="22793" y="34439"/>
                      <a:pt x="19416" y="38481"/>
                      <a:pt x="16463" y="43095"/>
                    </a:cubicBezTo>
                    <a:cubicBezTo>
                      <a:pt x="15743" y="44165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434" y="59354"/>
                    </a:cubicBezTo>
                    <a:cubicBezTo>
                      <a:pt x="7844" y="60868"/>
                      <a:pt x="7161" y="62289"/>
                      <a:pt x="6644" y="63858"/>
                    </a:cubicBezTo>
                    <a:cubicBezTo>
                      <a:pt x="4928" y="69062"/>
                      <a:pt x="3581" y="74710"/>
                      <a:pt x="2510" y="80726"/>
                    </a:cubicBezTo>
                    <a:cubicBezTo>
                      <a:pt x="2104" y="82996"/>
                      <a:pt x="1790" y="85340"/>
                      <a:pt x="1477" y="87684"/>
                    </a:cubicBezTo>
                    <a:cubicBezTo>
                      <a:pt x="849" y="92852"/>
                      <a:pt x="443" y="98296"/>
                      <a:pt x="277" y="104073"/>
                    </a:cubicBezTo>
                    <a:cubicBezTo>
                      <a:pt x="277" y="105457"/>
                      <a:pt x="0" y="106657"/>
                      <a:pt x="0" y="108096"/>
                    </a:cubicBezTo>
                    <a:lnTo>
                      <a:pt x="0" y="417916"/>
                    </a:lnTo>
                    <a:cubicBezTo>
                      <a:pt x="0" y="419504"/>
                      <a:pt x="277" y="420906"/>
                      <a:pt x="314" y="422493"/>
                    </a:cubicBezTo>
                    <a:cubicBezTo>
                      <a:pt x="480" y="428030"/>
                      <a:pt x="831" y="433272"/>
                      <a:pt x="1458" y="438236"/>
                    </a:cubicBezTo>
                    <a:cubicBezTo>
                      <a:pt x="1809" y="440710"/>
                      <a:pt x="2215" y="443127"/>
                      <a:pt x="2658" y="445471"/>
                    </a:cubicBezTo>
                    <a:cubicBezTo>
                      <a:pt x="3581" y="450528"/>
                      <a:pt x="4762" y="455290"/>
                      <a:pt x="6201" y="459719"/>
                    </a:cubicBezTo>
                    <a:cubicBezTo>
                      <a:pt x="6681" y="461159"/>
                      <a:pt x="7032" y="462617"/>
                      <a:pt x="7549" y="463983"/>
                    </a:cubicBezTo>
                    <a:cubicBezTo>
                      <a:pt x="9505" y="469187"/>
                      <a:pt x="11886" y="473838"/>
                      <a:pt x="14433" y="478231"/>
                    </a:cubicBezTo>
                    <a:cubicBezTo>
                      <a:pt x="15355" y="479744"/>
                      <a:pt x="16260" y="481220"/>
                      <a:pt x="17256" y="482642"/>
                    </a:cubicBezTo>
                    <a:cubicBezTo>
                      <a:pt x="20154" y="486979"/>
                      <a:pt x="23384" y="490910"/>
                      <a:pt x="26835" y="494380"/>
                    </a:cubicBezTo>
                    <a:cubicBezTo>
                      <a:pt x="27241" y="494730"/>
                      <a:pt x="27462" y="495210"/>
                      <a:pt x="27832" y="495579"/>
                    </a:cubicBezTo>
                    <a:cubicBezTo>
                      <a:pt x="29419" y="497093"/>
                      <a:pt x="31172" y="498366"/>
                      <a:pt x="32852" y="499713"/>
                    </a:cubicBezTo>
                    <a:cubicBezTo>
                      <a:pt x="33535" y="500267"/>
                      <a:pt x="34162" y="500821"/>
                      <a:pt x="34845" y="501337"/>
                    </a:cubicBezTo>
                    <a:cubicBezTo>
                      <a:pt x="37041" y="502962"/>
                      <a:pt x="39256" y="504475"/>
                      <a:pt x="41563" y="505878"/>
                    </a:cubicBezTo>
                    <a:cubicBezTo>
                      <a:pt x="42393" y="506394"/>
                      <a:pt x="43242" y="506948"/>
                      <a:pt x="44110" y="507428"/>
                    </a:cubicBezTo>
                    <a:cubicBezTo>
                      <a:pt x="46343" y="508701"/>
                      <a:pt x="48613" y="509846"/>
                      <a:pt x="50920" y="510934"/>
                    </a:cubicBezTo>
                    <a:cubicBezTo>
                      <a:pt x="51917" y="511414"/>
                      <a:pt x="52950" y="511894"/>
                      <a:pt x="53984" y="512319"/>
                    </a:cubicBezTo>
                    <a:cubicBezTo>
                      <a:pt x="56254" y="513315"/>
                      <a:pt x="58524" y="514183"/>
                      <a:pt x="60831" y="514976"/>
                    </a:cubicBezTo>
                    <a:cubicBezTo>
                      <a:pt x="61938" y="515382"/>
                      <a:pt x="63027" y="515733"/>
                      <a:pt x="64098" y="516047"/>
                    </a:cubicBezTo>
                    <a:cubicBezTo>
                      <a:pt x="66515" y="516804"/>
                      <a:pt x="68878" y="517523"/>
                      <a:pt x="71295" y="518114"/>
                    </a:cubicBezTo>
                    <a:cubicBezTo>
                      <a:pt x="72255" y="518354"/>
                      <a:pt x="73159" y="518557"/>
                      <a:pt x="74119" y="518741"/>
                    </a:cubicBezTo>
                    <a:cubicBezTo>
                      <a:pt x="76777" y="519332"/>
                      <a:pt x="79416" y="519886"/>
                      <a:pt x="82074" y="520328"/>
                    </a:cubicBezTo>
                    <a:cubicBezTo>
                      <a:pt x="82517" y="520402"/>
                      <a:pt x="82997" y="520495"/>
                      <a:pt x="83421" y="520532"/>
                    </a:cubicBezTo>
                    <a:cubicBezTo>
                      <a:pt x="92963" y="522045"/>
                      <a:pt x="102357" y="522672"/>
                      <a:pt x="111105" y="522672"/>
                    </a:cubicBezTo>
                    <a:cubicBezTo>
                      <a:pt x="114482" y="522672"/>
                      <a:pt x="117823" y="522635"/>
                      <a:pt x="120960" y="522469"/>
                    </a:cubicBezTo>
                    <a:cubicBezTo>
                      <a:pt x="122787" y="522396"/>
                      <a:pt x="303785" y="515991"/>
                      <a:pt x="344111" y="510418"/>
                    </a:cubicBezTo>
                    <a:lnTo>
                      <a:pt x="344203" y="510436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form: Shape 154">
                <a:extLst>
                  <a:ext uri="{FF2B5EF4-FFF2-40B4-BE49-F238E27FC236}">
                    <a16:creationId xmlns:a16="http://schemas.microsoft.com/office/drawing/2014/main" id="{59227C67-6CBB-FB2A-CECC-0647C198BAA1}"/>
                  </a:ext>
                </a:extLst>
              </p:cNvPr>
              <p:cNvSpPr/>
              <p:nvPr/>
            </p:nvSpPr>
            <p:spPr>
              <a:xfrm>
                <a:off x="3721199" y="4219873"/>
                <a:ext cx="399977" cy="523927"/>
              </a:xfrm>
              <a:custGeom>
                <a:avLst/>
                <a:gdLst>
                  <a:gd name="connsiteX0" fmla="*/ 390473 w 399977"/>
                  <a:gd name="connsiteY0" fmla="*/ 392724 h 523927"/>
                  <a:gd name="connsiteX1" fmla="*/ 390547 w 399977"/>
                  <a:gd name="connsiteY1" fmla="*/ 392373 h 523927"/>
                  <a:gd name="connsiteX2" fmla="*/ 390473 w 399977"/>
                  <a:gd name="connsiteY2" fmla="*/ 392724 h 523927"/>
                  <a:gd name="connsiteX3" fmla="*/ 383238 w 399977"/>
                  <a:gd name="connsiteY3" fmla="*/ 419375 h 523927"/>
                  <a:gd name="connsiteX4" fmla="*/ 383312 w 399977"/>
                  <a:gd name="connsiteY4" fmla="*/ 419061 h 523927"/>
                  <a:gd name="connsiteX5" fmla="*/ 383238 w 399977"/>
                  <a:gd name="connsiteY5" fmla="*/ 419375 h 523927"/>
                  <a:gd name="connsiteX6" fmla="*/ 298912 w 399977"/>
                  <a:gd name="connsiteY6" fmla="*/ 292877 h 523927"/>
                  <a:gd name="connsiteX7" fmla="*/ 268165 w 399977"/>
                  <a:gd name="connsiteY7" fmla="*/ 413358 h 523927"/>
                  <a:gd name="connsiteX8" fmla="*/ 267058 w 399977"/>
                  <a:gd name="connsiteY8" fmla="*/ 414225 h 523927"/>
                  <a:gd name="connsiteX9" fmla="*/ 261096 w 399977"/>
                  <a:gd name="connsiteY9" fmla="*/ 418839 h 523927"/>
                  <a:gd name="connsiteX10" fmla="*/ 258513 w 399977"/>
                  <a:gd name="connsiteY10" fmla="*/ 420316 h 523927"/>
                  <a:gd name="connsiteX11" fmla="*/ 253179 w 399977"/>
                  <a:gd name="connsiteY11" fmla="*/ 423306 h 523927"/>
                  <a:gd name="connsiteX12" fmla="*/ 250004 w 399977"/>
                  <a:gd name="connsiteY12" fmla="*/ 424579 h 523927"/>
                  <a:gd name="connsiteX13" fmla="*/ 244357 w 399977"/>
                  <a:gd name="connsiteY13" fmla="*/ 426775 h 523927"/>
                  <a:gd name="connsiteX14" fmla="*/ 242087 w 399977"/>
                  <a:gd name="connsiteY14" fmla="*/ 427403 h 523927"/>
                  <a:gd name="connsiteX15" fmla="*/ 201798 w 399977"/>
                  <a:gd name="connsiteY15" fmla="*/ 432054 h 523927"/>
                  <a:gd name="connsiteX16" fmla="*/ 122953 w 399977"/>
                  <a:gd name="connsiteY16" fmla="*/ 406954 h 523927"/>
                  <a:gd name="connsiteX17" fmla="*/ 100363 w 399977"/>
                  <a:gd name="connsiteY17" fmla="*/ 292877 h 523927"/>
                  <a:gd name="connsiteX18" fmla="*/ 100363 w 399977"/>
                  <a:gd name="connsiteY18" fmla="*/ 37 h 523927"/>
                  <a:gd name="connsiteX19" fmla="*/ 0 w 399977"/>
                  <a:gd name="connsiteY19" fmla="*/ 37 h 523927"/>
                  <a:gd name="connsiteX20" fmla="*/ 0 w 399977"/>
                  <a:gd name="connsiteY20" fmla="*/ 292877 h 523927"/>
                  <a:gd name="connsiteX21" fmla="*/ 314 w 399977"/>
                  <a:gd name="connsiteY21" fmla="*/ 306369 h 523927"/>
                  <a:gd name="connsiteX22" fmla="*/ 590 w 399977"/>
                  <a:gd name="connsiteY22" fmla="*/ 317867 h 523927"/>
                  <a:gd name="connsiteX23" fmla="*/ 1273 w 399977"/>
                  <a:gd name="connsiteY23" fmla="*/ 333296 h 523927"/>
                  <a:gd name="connsiteX24" fmla="*/ 2824 w 399977"/>
                  <a:gd name="connsiteY24" fmla="*/ 353579 h 523927"/>
                  <a:gd name="connsiteX25" fmla="*/ 4208 w 399977"/>
                  <a:gd name="connsiteY25" fmla="*/ 365668 h 523927"/>
                  <a:gd name="connsiteX26" fmla="*/ 6164 w 399977"/>
                  <a:gd name="connsiteY26" fmla="*/ 379436 h 523927"/>
                  <a:gd name="connsiteX27" fmla="*/ 8471 w 399977"/>
                  <a:gd name="connsiteY27" fmla="*/ 392558 h 523927"/>
                  <a:gd name="connsiteX28" fmla="*/ 11701 w 399977"/>
                  <a:gd name="connsiteY28" fmla="*/ 407194 h 523927"/>
                  <a:gd name="connsiteX29" fmla="*/ 13694 w 399977"/>
                  <a:gd name="connsiteY29" fmla="*/ 414908 h 523927"/>
                  <a:gd name="connsiteX30" fmla="*/ 19065 w 399977"/>
                  <a:gd name="connsiteY30" fmla="*/ 431648 h 523927"/>
                  <a:gd name="connsiteX31" fmla="*/ 21372 w 399977"/>
                  <a:gd name="connsiteY31" fmla="*/ 437812 h 523927"/>
                  <a:gd name="connsiteX32" fmla="*/ 28053 w 399977"/>
                  <a:gd name="connsiteY32" fmla="*/ 452651 h 523927"/>
                  <a:gd name="connsiteX33" fmla="*/ 30711 w 399977"/>
                  <a:gd name="connsiteY33" fmla="*/ 457542 h 523927"/>
                  <a:gd name="connsiteX34" fmla="*/ 38628 w 399977"/>
                  <a:gd name="connsiteY34" fmla="*/ 470387 h 523927"/>
                  <a:gd name="connsiteX35" fmla="*/ 41655 w 399977"/>
                  <a:gd name="connsiteY35" fmla="*/ 474373 h 523927"/>
                  <a:gd name="connsiteX36" fmla="*/ 50846 w 399977"/>
                  <a:gd name="connsiteY36" fmla="*/ 485152 h 523927"/>
                  <a:gd name="connsiteX37" fmla="*/ 51880 w 399977"/>
                  <a:gd name="connsiteY37" fmla="*/ 486388 h 523927"/>
                  <a:gd name="connsiteX38" fmla="*/ 54150 w 399977"/>
                  <a:gd name="connsiteY38" fmla="*/ 488289 h 523927"/>
                  <a:gd name="connsiteX39" fmla="*/ 64817 w 399977"/>
                  <a:gd name="connsiteY39" fmla="*/ 497277 h 523927"/>
                  <a:gd name="connsiteX40" fmla="*/ 68638 w 399977"/>
                  <a:gd name="connsiteY40" fmla="*/ 499861 h 523927"/>
                  <a:gd name="connsiteX41" fmla="*/ 79933 w 399977"/>
                  <a:gd name="connsiteY41" fmla="*/ 506542 h 523927"/>
                  <a:gd name="connsiteX42" fmla="*/ 84307 w 399977"/>
                  <a:gd name="connsiteY42" fmla="*/ 508609 h 523927"/>
                  <a:gd name="connsiteX43" fmla="*/ 95916 w 399977"/>
                  <a:gd name="connsiteY43" fmla="*/ 513297 h 523927"/>
                  <a:gd name="connsiteX44" fmla="*/ 101157 w 399977"/>
                  <a:gd name="connsiteY44" fmla="*/ 514976 h 523927"/>
                  <a:gd name="connsiteX45" fmla="*/ 112489 w 399977"/>
                  <a:gd name="connsiteY45" fmla="*/ 518003 h 523927"/>
                  <a:gd name="connsiteX46" fmla="*/ 119096 w 399977"/>
                  <a:gd name="connsiteY46" fmla="*/ 519350 h 523927"/>
                  <a:gd name="connsiteX47" fmla="*/ 129395 w 399977"/>
                  <a:gd name="connsiteY47" fmla="*/ 521030 h 523927"/>
                  <a:gd name="connsiteX48" fmla="*/ 188417 w 399977"/>
                  <a:gd name="connsiteY48" fmla="*/ 523928 h 523927"/>
                  <a:gd name="connsiteX49" fmla="*/ 195098 w 399977"/>
                  <a:gd name="connsiteY49" fmla="*/ 523928 h 523927"/>
                  <a:gd name="connsiteX50" fmla="*/ 201779 w 399977"/>
                  <a:gd name="connsiteY50" fmla="*/ 523928 h 523927"/>
                  <a:gd name="connsiteX51" fmla="*/ 257940 w 399977"/>
                  <a:gd name="connsiteY51" fmla="*/ 521547 h 523927"/>
                  <a:gd name="connsiteX52" fmla="*/ 262721 w 399977"/>
                  <a:gd name="connsiteY52" fmla="*/ 520956 h 523927"/>
                  <a:gd name="connsiteX53" fmla="*/ 272151 w 399977"/>
                  <a:gd name="connsiteY53" fmla="*/ 519443 h 523927"/>
                  <a:gd name="connsiteX54" fmla="*/ 281656 w 399977"/>
                  <a:gd name="connsiteY54" fmla="*/ 517486 h 523927"/>
                  <a:gd name="connsiteX55" fmla="*/ 287747 w 399977"/>
                  <a:gd name="connsiteY55" fmla="*/ 515973 h 523927"/>
                  <a:gd name="connsiteX56" fmla="*/ 299079 w 399977"/>
                  <a:gd name="connsiteY56" fmla="*/ 512430 h 523927"/>
                  <a:gd name="connsiteX57" fmla="*/ 304210 w 399977"/>
                  <a:gd name="connsiteY57" fmla="*/ 510528 h 523927"/>
                  <a:gd name="connsiteX58" fmla="*/ 315265 w 399977"/>
                  <a:gd name="connsiteY58" fmla="*/ 505509 h 523927"/>
                  <a:gd name="connsiteX59" fmla="*/ 320506 w 399977"/>
                  <a:gd name="connsiteY59" fmla="*/ 502685 h 523927"/>
                  <a:gd name="connsiteX60" fmla="*/ 330565 w 399977"/>
                  <a:gd name="connsiteY60" fmla="*/ 496281 h 523927"/>
                  <a:gd name="connsiteX61" fmla="*/ 333351 w 399977"/>
                  <a:gd name="connsiteY61" fmla="*/ 494490 h 523927"/>
                  <a:gd name="connsiteX62" fmla="*/ 335252 w 399977"/>
                  <a:gd name="connsiteY62" fmla="*/ 492774 h 523927"/>
                  <a:gd name="connsiteX63" fmla="*/ 347654 w 399977"/>
                  <a:gd name="connsiteY63" fmla="*/ 481589 h 523927"/>
                  <a:gd name="connsiteX64" fmla="*/ 350958 w 399977"/>
                  <a:gd name="connsiteY64" fmla="*/ 477972 h 523927"/>
                  <a:gd name="connsiteX65" fmla="*/ 361017 w 399977"/>
                  <a:gd name="connsiteY65" fmla="*/ 465201 h 523927"/>
                  <a:gd name="connsiteX66" fmla="*/ 364247 w 399977"/>
                  <a:gd name="connsiteY66" fmla="*/ 460310 h 523927"/>
                  <a:gd name="connsiteX67" fmla="*/ 372441 w 399977"/>
                  <a:gd name="connsiteY67" fmla="*/ 445785 h 523927"/>
                  <a:gd name="connsiteX68" fmla="*/ 375468 w 399977"/>
                  <a:gd name="connsiteY68" fmla="*/ 439381 h 523927"/>
                  <a:gd name="connsiteX69" fmla="*/ 381909 w 399977"/>
                  <a:gd name="connsiteY69" fmla="*/ 423195 h 523927"/>
                  <a:gd name="connsiteX70" fmla="*/ 384622 w 399977"/>
                  <a:gd name="connsiteY70" fmla="*/ 415074 h 523927"/>
                  <a:gd name="connsiteX71" fmla="*/ 389476 w 399977"/>
                  <a:gd name="connsiteY71" fmla="*/ 397135 h 523927"/>
                  <a:gd name="connsiteX72" fmla="*/ 391672 w 399977"/>
                  <a:gd name="connsiteY72" fmla="*/ 387187 h 523927"/>
                  <a:gd name="connsiteX73" fmla="*/ 395087 w 399977"/>
                  <a:gd name="connsiteY73" fmla="*/ 367292 h 523927"/>
                  <a:gd name="connsiteX74" fmla="*/ 396526 w 399977"/>
                  <a:gd name="connsiteY74" fmla="*/ 355831 h 523927"/>
                  <a:gd name="connsiteX75" fmla="*/ 398556 w 399977"/>
                  <a:gd name="connsiteY75" fmla="*/ 333868 h 523927"/>
                  <a:gd name="connsiteX76" fmla="*/ 399184 w 399977"/>
                  <a:gd name="connsiteY76" fmla="*/ 320986 h 523927"/>
                  <a:gd name="connsiteX77" fmla="*/ 399738 w 399977"/>
                  <a:gd name="connsiteY77" fmla="*/ 301662 h 523927"/>
                  <a:gd name="connsiteX78" fmla="*/ 399977 w 399977"/>
                  <a:gd name="connsiteY78" fmla="*/ 292840 h 523927"/>
                  <a:gd name="connsiteX79" fmla="*/ 399977 w 399977"/>
                  <a:gd name="connsiteY79" fmla="*/ 0 h 523927"/>
                  <a:gd name="connsiteX80" fmla="*/ 298912 w 399977"/>
                  <a:gd name="connsiteY80" fmla="*/ 0 h 523927"/>
                  <a:gd name="connsiteX81" fmla="*/ 298912 w 399977"/>
                  <a:gd name="connsiteY81" fmla="*/ 292877 h 52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9977" h="523927">
                    <a:moveTo>
                      <a:pt x="390473" y="392724"/>
                    </a:moveTo>
                    <a:cubicBezTo>
                      <a:pt x="390473" y="392613"/>
                      <a:pt x="390510" y="392484"/>
                      <a:pt x="390547" y="392373"/>
                    </a:cubicBezTo>
                    <a:cubicBezTo>
                      <a:pt x="390510" y="392484"/>
                      <a:pt x="390473" y="392595"/>
                      <a:pt x="390473" y="392724"/>
                    </a:cubicBezTo>
                    <a:moveTo>
                      <a:pt x="383238" y="419375"/>
                    </a:moveTo>
                    <a:cubicBezTo>
                      <a:pt x="383275" y="419301"/>
                      <a:pt x="383275" y="419172"/>
                      <a:pt x="383312" y="419061"/>
                    </a:cubicBezTo>
                    <a:cubicBezTo>
                      <a:pt x="383275" y="419172"/>
                      <a:pt x="383275" y="419282"/>
                      <a:pt x="383238" y="419375"/>
                    </a:cubicBezTo>
                    <a:moveTo>
                      <a:pt x="298912" y="292877"/>
                    </a:moveTo>
                    <a:cubicBezTo>
                      <a:pt x="298912" y="358950"/>
                      <a:pt x="288614" y="394699"/>
                      <a:pt x="268165" y="413358"/>
                    </a:cubicBezTo>
                    <a:cubicBezTo>
                      <a:pt x="267814" y="413635"/>
                      <a:pt x="267408" y="413912"/>
                      <a:pt x="267058" y="414225"/>
                    </a:cubicBezTo>
                    <a:cubicBezTo>
                      <a:pt x="265156" y="415905"/>
                      <a:pt x="263164" y="417455"/>
                      <a:pt x="261096" y="418839"/>
                    </a:cubicBezTo>
                    <a:cubicBezTo>
                      <a:pt x="260266" y="419393"/>
                      <a:pt x="259343" y="419836"/>
                      <a:pt x="258513" y="420316"/>
                    </a:cubicBezTo>
                    <a:cubicBezTo>
                      <a:pt x="256759" y="421386"/>
                      <a:pt x="255006" y="422420"/>
                      <a:pt x="253179" y="423306"/>
                    </a:cubicBezTo>
                    <a:cubicBezTo>
                      <a:pt x="252145" y="423786"/>
                      <a:pt x="251038" y="424136"/>
                      <a:pt x="250004" y="424579"/>
                    </a:cubicBezTo>
                    <a:cubicBezTo>
                      <a:pt x="248140" y="425373"/>
                      <a:pt x="246313" y="426129"/>
                      <a:pt x="244357" y="426775"/>
                    </a:cubicBezTo>
                    <a:cubicBezTo>
                      <a:pt x="243637" y="427015"/>
                      <a:pt x="242844" y="427181"/>
                      <a:pt x="242087" y="427403"/>
                    </a:cubicBezTo>
                    <a:cubicBezTo>
                      <a:pt x="230386" y="430780"/>
                      <a:pt x="217024" y="432054"/>
                      <a:pt x="201798" y="432054"/>
                    </a:cubicBezTo>
                    <a:cubicBezTo>
                      <a:pt x="166510" y="432054"/>
                      <a:pt x="139656" y="427791"/>
                      <a:pt x="122953" y="406954"/>
                    </a:cubicBezTo>
                    <a:cubicBezTo>
                      <a:pt x="107081" y="387187"/>
                      <a:pt x="100363" y="353062"/>
                      <a:pt x="100363" y="292877"/>
                    </a:cubicBezTo>
                    <a:lnTo>
                      <a:pt x="100363" y="37"/>
                    </a:lnTo>
                    <a:lnTo>
                      <a:pt x="0" y="37"/>
                    </a:lnTo>
                    <a:lnTo>
                      <a:pt x="0" y="292877"/>
                    </a:lnTo>
                    <a:cubicBezTo>
                      <a:pt x="0" y="297565"/>
                      <a:pt x="240" y="301829"/>
                      <a:pt x="314" y="306369"/>
                    </a:cubicBezTo>
                    <a:cubicBezTo>
                      <a:pt x="388" y="310226"/>
                      <a:pt x="480" y="314120"/>
                      <a:pt x="590" y="317867"/>
                    </a:cubicBezTo>
                    <a:cubicBezTo>
                      <a:pt x="757" y="323071"/>
                      <a:pt x="941" y="328294"/>
                      <a:pt x="1273" y="333296"/>
                    </a:cubicBezTo>
                    <a:cubicBezTo>
                      <a:pt x="1680" y="340291"/>
                      <a:pt x="2196" y="347064"/>
                      <a:pt x="2824" y="353579"/>
                    </a:cubicBezTo>
                    <a:cubicBezTo>
                      <a:pt x="3230" y="357713"/>
                      <a:pt x="3747" y="361700"/>
                      <a:pt x="4208" y="365668"/>
                    </a:cubicBezTo>
                    <a:cubicBezTo>
                      <a:pt x="4762" y="370392"/>
                      <a:pt x="5444" y="374969"/>
                      <a:pt x="6164" y="379436"/>
                    </a:cubicBezTo>
                    <a:cubicBezTo>
                      <a:pt x="6884" y="383939"/>
                      <a:pt x="7641" y="388313"/>
                      <a:pt x="8471" y="392558"/>
                    </a:cubicBezTo>
                    <a:cubicBezTo>
                      <a:pt x="9468" y="397652"/>
                      <a:pt x="10538" y="402506"/>
                      <a:pt x="11701" y="407194"/>
                    </a:cubicBezTo>
                    <a:cubicBezTo>
                      <a:pt x="12328" y="409778"/>
                      <a:pt x="13012" y="412398"/>
                      <a:pt x="13694" y="414908"/>
                    </a:cubicBezTo>
                    <a:cubicBezTo>
                      <a:pt x="15374" y="420833"/>
                      <a:pt x="17164" y="426369"/>
                      <a:pt x="19065" y="431648"/>
                    </a:cubicBezTo>
                    <a:cubicBezTo>
                      <a:pt x="19822" y="433715"/>
                      <a:pt x="20578" y="435782"/>
                      <a:pt x="21372" y="437812"/>
                    </a:cubicBezTo>
                    <a:cubicBezTo>
                      <a:pt x="23476" y="443053"/>
                      <a:pt x="25709" y="448000"/>
                      <a:pt x="28053" y="452651"/>
                    </a:cubicBezTo>
                    <a:cubicBezTo>
                      <a:pt x="28884" y="454330"/>
                      <a:pt x="29806" y="455917"/>
                      <a:pt x="30711" y="457542"/>
                    </a:cubicBezTo>
                    <a:cubicBezTo>
                      <a:pt x="33221" y="462082"/>
                      <a:pt x="35842" y="466419"/>
                      <a:pt x="38628" y="470387"/>
                    </a:cubicBezTo>
                    <a:cubicBezTo>
                      <a:pt x="39625" y="471734"/>
                      <a:pt x="40659" y="473044"/>
                      <a:pt x="41655" y="474373"/>
                    </a:cubicBezTo>
                    <a:cubicBezTo>
                      <a:pt x="44590" y="478231"/>
                      <a:pt x="47653" y="481885"/>
                      <a:pt x="50846" y="485152"/>
                    </a:cubicBezTo>
                    <a:cubicBezTo>
                      <a:pt x="51197" y="485558"/>
                      <a:pt x="51529" y="485982"/>
                      <a:pt x="51880" y="486388"/>
                    </a:cubicBezTo>
                    <a:cubicBezTo>
                      <a:pt x="52599" y="487108"/>
                      <a:pt x="53430" y="487625"/>
                      <a:pt x="54150" y="488289"/>
                    </a:cubicBezTo>
                    <a:cubicBezTo>
                      <a:pt x="57619" y="491556"/>
                      <a:pt x="61108" y="494583"/>
                      <a:pt x="64817" y="497277"/>
                    </a:cubicBezTo>
                    <a:cubicBezTo>
                      <a:pt x="66091" y="498200"/>
                      <a:pt x="67364" y="498994"/>
                      <a:pt x="68638" y="499861"/>
                    </a:cubicBezTo>
                    <a:cubicBezTo>
                      <a:pt x="72292" y="502334"/>
                      <a:pt x="76038" y="504549"/>
                      <a:pt x="79933" y="506542"/>
                    </a:cubicBezTo>
                    <a:cubicBezTo>
                      <a:pt x="81372" y="507299"/>
                      <a:pt x="82830" y="507926"/>
                      <a:pt x="84307" y="508609"/>
                    </a:cubicBezTo>
                    <a:cubicBezTo>
                      <a:pt x="88127" y="510362"/>
                      <a:pt x="91948" y="511950"/>
                      <a:pt x="95916" y="513297"/>
                    </a:cubicBezTo>
                    <a:cubicBezTo>
                      <a:pt x="97632" y="513924"/>
                      <a:pt x="99385" y="514460"/>
                      <a:pt x="101157" y="514976"/>
                    </a:cubicBezTo>
                    <a:cubicBezTo>
                      <a:pt x="104904" y="516121"/>
                      <a:pt x="108668" y="517173"/>
                      <a:pt x="112489" y="518003"/>
                    </a:cubicBezTo>
                    <a:cubicBezTo>
                      <a:pt x="114685" y="518520"/>
                      <a:pt x="116863" y="518926"/>
                      <a:pt x="119096" y="519350"/>
                    </a:cubicBezTo>
                    <a:cubicBezTo>
                      <a:pt x="122474" y="519978"/>
                      <a:pt x="125943" y="520550"/>
                      <a:pt x="129395" y="521030"/>
                    </a:cubicBezTo>
                    <a:cubicBezTo>
                      <a:pt x="148570" y="523614"/>
                      <a:pt x="168540" y="523928"/>
                      <a:pt x="188417" y="523928"/>
                    </a:cubicBezTo>
                    <a:cubicBezTo>
                      <a:pt x="190650" y="523928"/>
                      <a:pt x="192865" y="523928"/>
                      <a:pt x="195098" y="523928"/>
                    </a:cubicBezTo>
                    <a:lnTo>
                      <a:pt x="201779" y="523928"/>
                    </a:lnTo>
                    <a:cubicBezTo>
                      <a:pt x="219238" y="523928"/>
                      <a:pt x="238525" y="523761"/>
                      <a:pt x="257940" y="521547"/>
                    </a:cubicBezTo>
                    <a:cubicBezTo>
                      <a:pt x="259527" y="521344"/>
                      <a:pt x="261115" y="521141"/>
                      <a:pt x="262721" y="520956"/>
                    </a:cubicBezTo>
                    <a:cubicBezTo>
                      <a:pt x="265858" y="520513"/>
                      <a:pt x="269014" y="520033"/>
                      <a:pt x="272151" y="519443"/>
                    </a:cubicBezTo>
                    <a:cubicBezTo>
                      <a:pt x="275326" y="518889"/>
                      <a:pt x="278519" y="518243"/>
                      <a:pt x="281656" y="517486"/>
                    </a:cubicBezTo>
                    <a:cubicBezTo>
                      <a:pt x="283686" y="517007"/>
                      <a:pt x="285717" y="516527"/>
                      <a:pt x="287747" y="515973"/>
                    </a:cubicBezTo>
                    <a:cubicBezTo>
                      <a:pt x="291567" y="514939"/>
                      <a:pt x="295351" y="513740"/>
                      <a:pt x="299079" y="512430"/>
                    </a:cubicBezTo>
                    <a:cubicBezTo>
                      <a:pt x="300795" y="511839"/>
                      <a:pt x="302493" y="511193"/>
                      <a:pt x="304210" y="510528"/>
                    </a:cubicBezTo>
                    <a:cubicBezTo>
                      <a:pt x="307956" y="509052"/>
                      <a:pt x="311647" y="507354"/>
                      <a:pt x="315265" y="505509"/>
                    </a:cubicBezTo>
                    <a:cubicBezTo>
                      <a:pt x="317055" y="504586"/>
                      <a:pt x="318808" y="503681"/>
                      <a:pt x="320506" y="502685"/>
                    </a:cubicBezTo>
                    <a:cubicBezTo>
                      <a:pt x="323920" y="500728"/>
                      <a:pt x="327261" y="498588"/>
                      <a:pt x="330565" y="496281"/>
                    </a:cubicBezTo>
                    <a:cubicBezTo>
                      <a:pt x="331488" y="495653"/>
                      <a:pt x="332428" y="495173"/>
                      <a:pt x="333351" y="494490"/>
                    </a:cubicBezTo>
                    <a:cubicBezTo>
                      <a:pt x="334034" y="494010"/>
                      <a:pt x="334588" y="493291"/>
                      <a:pt x="335252" y="492774"/>
                    </a:cubicBezTo>
                    <a:cubicBezTo>
                      <a:pt x="339516" y="489433"/>
                      <a:pt x="343687" y="485742"/>
                      <a:pt x="347654" y="481589"/>
                    </a:cubicBezTo>
                    <a:cubicBezTo>
                      <a:pt x="348762" y="480445"/>
                      <a:pt x="349851" y="479209"/>
                      <a:pt x="350958" y="477972"/>
                    </a:cubicBezTo>
                    <a:cubicBezTo>
                      <a:pt x="354465" y="474041"/>
                      <a:pt x="357842" y="469815"/>
                      <a:pt x="361017" y="465201"/>
                    </a:cubicBezTo>
                    <a:cubicBezTo>
                      <a:pt x="362124" y="463613"/>
                      <a:pt x="363213" y="461971"/>
                      <a:pt x="364247" y="460310"/>
                    </a:cubicBezTo>
                    <a:cubicBezTo>
                      <a:pt x="367107" y="455807"/>
                      <a:pt x="369857" y="450971"/>
                      <a:pt x="372441" y="445785"/>
                    </a:cubicBezTo>
                    <a:cubicBezTo>
                      <a:pt x="373475" y="443681"/>
                      <a:pt x="374508" y="441577"/>
                      <a:pt x="375468" y="439381"/>
                    </a:cubicBezTo>
                    <a:cubicBezTo>
                      <a:pt x="377775" y="434287"/>
                      <a:pt x="379916" y="428916"/>
                      <a:pt x="381909" y="423195"/>
                    </a:cubicBezTo>
                    <a:cubicBezTo>
                      <a:pt x="382869" y="420537"/>
                      <a:pt x="383773" y="417824"/>
                      <a:pt x="384622" y="415074"/>
                    </a:cubicBezTo>
                    <a:cubicBezTo>
                      <a:pt x="386375" y="409390"/>
                      <a:pt x="387999" y="403429"/>
                      <a:pt x="389476" y="397135"/>
                    </a:cubicBezTo>
                    <a:cubicBezTo>
                      <a:pt x="390232" y="393905"/>
                      <a:pt x="390953" y="390565"/>
                      <a:pt x="391672" y="387187"/>
                    </a:cubicBezTo>
                    <a:cubicBezTo>
                      <a:pt x="392945" y="380857"/>
                      <a:pt x="394090" y="374268"/>
                      <a:pt x="395087" y="367292"/>
                    </a:cubicBezTo>
                    <a:cubicBezTo>
                      <a:pt x="395603" y="363545"/>
                      <a:pt x="396046" y="359688"/>
                      <a:pt x="396526" y="355831"/>
                    </a:cubicBezTo>
                    <a:cubicBezTo>
                      <a:pt x="397320" y="348799"/>
                      <a:pt x="398039" y="341509"/>
                      <a:pt x="398556" y="333868"/>
                    </a:cubicBezTo>
                    <a:cubicBezTo>
                      <a:pt x="398833" y="329697"/>
                      <a:pt x="399036" y="325323"/>
                      <a:pt x="399184" y="320986"/>
                    </a:cubicBezTo>
                    <a:cubicBezTo>
                      <a:pt x="399460" y="314748"/>
                      <a:pt x="399664" y="308251"/>
                      <a:pt x="399738" y="301662"/>
                    </a:cubicBezTo>
                    <a:cubicBezTo>
                      <a:pt x="399775" y="298636"/>
                      <a:pt x="399977" y="295886"/>
                      <a:pt x="399977" y="292840"/>
                    </a:cubicBezTo>
                    <a:lnTo>
                      <a:pt x="399977" y="0"/>
                    </a:lnTo>
                    <a:lnTo>
                      <a:pt x="298912" y="0"/>
                    </a:lnTo>
                    <a:lnTo>
                      <a:pt x="298912" y="29287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reeform: Shape 155">
                <a:extLst>
                  <a:ext uri="{FF2B5EF4-FFF2-40B4-BE49-F238E27FC236}">
                    <a16:creationId xmlns:a16="http://schemas.microsoft.com/office/drawing/2014/main" id="{6F4B32E4-A8A9-9E09-E89E-29A7E4CA60DE}"/>
                  </a:ext>
                </a:extLst>
              </p:cNvPr>
              <p:cNvSpPr/>
              <p:nvPr/>
            </p:nvSpPr>
            <p:spPr>
              <a:xfrm>
                <a:off x="4213991" y="4219892"/>
                <a:ext cx="387833" cy="520365"/>
              </a:xfrm>
              <a:custGeom>
                <a:avLst/>
                <a:gdLst>
                  <a:gd name="connsiteX0" fmla="*/ 288393 w 387833"/>
                  <a:gd name="connsiteY0" fmla="*/ 8877 h 520365"/>
                  <a:gd name="connsiteX1" fmla="*/ 287987 w 387833"/>
                  <a:gd name="connsiteY1" fmla="*/ 8711 h 520365"/>
                  <a:gd name="connsiteX2" fmla="*/ 288393 w 387833"/>
                  <a:gd name="connsiteY2" fmla="*/ 8877 h 520365"/>
                  <a:gd name="connsiteX3" fmla="*/ 251038 w 387833"/>
                  <a:gd name="connsiteY3" fmla="*/ 228798 h 520365"/>
                  <a:gd name="connsiteX4" fmla="*/ 249728 w 387833"/>
                  <a:gd name="connsiteY4" fmla="*/ 229389 h 520365"/>
                  <a:gd name="connsiteX5" fmla="*/ 251038 w 387833"/>
                  <a:gd name="connsiteY5" fmla="*/ 228798 h 520365"/>
                  <a:gd name="connsiteX6" fmla="*/ 258236 w 387833"/>
                  <a:gd name="connsiteY6" fmla="*/ 222394 h 520365"/>
                  <a:gd name="connsiteX7" fmla="*/ 257442 w 387833"/>
                  <a:gd name="connsiteY7" fmla="*/ 223114 h 520365"/>
                  <a:gd name="connsiteX8" fmla="*/ 258236 w 387833"/>
                  <a:gd name="connsiteY8" fmla="*/ 222394 h 520365"/>
                  <a:gd name="connsiteX9" fmla="*/ 244080 w 387833"/>
                  <a:gd name="connsiteY9" fmla="*/ 93129 h 520365"/>
                  <a:gd name="connsiteX10" fmla="*/ 251112 w 387833"/>
                  <a:gd name="connsiteY10" fmla="*/ 97392 h 520365"/>
                  <a:gd name="connsiteX11" fmla="*/ 253658 w 387833"/>
                  <a:gd name="connsiteY11" fmla="*/ 99773 h 520365"/>
                  <a:gd name="connsiteX12" fmla="*/ 258070 w 387833"/>
                  <a:gd name="connsiteY12" fmla="*/ 104590 h 520365"/>
                  <a:gd name="connsiteX13" fmla="*/ 260930 w 387833"/>
                  <a:gd name="connsiteY13" fmla="*/ 109278 h 520365"/>
                  <a:gd name="connsiteX14" fmla="*/ 263588 w 387833"/>
                  <a:gd name="connsiteY14" fmla="*/ 114371 h 520365"/>
                  <a:gd name="connsiteX15" fmla="*/ 265968 w 387833"/>
                  <a:gd name="connsiteY15" fmla="*/ 121329 h 520365"/>
                  <a:gd name="connsiteX16" fmla="*/ 267722 w 387833"/>
                  <a:gd name="connsiteY16" fmla="*/ 127291 h 520365"/>
                  <a:gd name="connsiteX17" fmla="*/ 268959 w 387833"/>
                  <a:gd name="connsiteY17" fmla="*/ 134802 h 520365"/>
                  <a:gd name="connsiteX18" fmla="*/ 270232 w 387833"/>
                  <a:gd name="connsiteY18" fmla="*/ 143790 h 520365"/>
                  <a:gd name="connsiteX19" fmla="*/ 270306 w 387833"/>
                  <a:gd name="connsiteY19" fmla="*/ 145267 h 520365"/>
                  <a:gd name="connsiteX20" fmla="*/ 270989 w 387833"/>
                  <a:gd name="connsiteY20" fmla="*/ 162135 h 520365"/>
                  <a:gd name="connsiteX21" fmla="*/ 219589 w 387833"/>
                  <a:gd name="connsiteY21" fmla="*/ 235203 h 520365"/>
                  <a:gd name="connsiteX22" fmla="*/ 101009 w 387833"/>
                  <a:gd name="connsiteY22" fmla="*/ 235203 h 520365"/>
                  <a:gd name="connsiteX23" fmla="*/ 101009 w 387833"/>
                  <a:gd name="connsiteY23" fmla="*/ 88312 h 520365"/>
                  <a:gd name="connsiteX24" fmla="*/ 219626 w 387833"/>
                  <a:gd name="connsiteY24" fmla="*/ 88312 h 520365"/>
                  <a:gd name="connsiteX25" fmla="*/ 242659 w 387833"/>
                  <a:gd name="connsiteY25" fmla="*/ 92372 h 520365"/>
                  <a:gd name="connsiteX26" fmla="*/ 244080 w 387833"/>
                  <a:gd name="connsiteY26" fmla="*/ 93129 h 520365"/>
                  <a:gd name="connsiteX27" fmla="*/ 100290 w 387833"/>
                  <a:gd name="connsiteY27" fmla="*/ 313603 h 520365"/>
                  <a:gd name="connsiteX28" fmla="*/ 188029 w 387833"/>
                  <a:gd name="connsiteY28" fmla="*/ 323422 h 520365"/>
                  <a:gd name="connsiteX29" fmla="*/ 274551 w 387833"/>
                  <a:gd name="connsiteY29" fmla="*/ 520273 h 520365"/>
                  <a:gd name="connsiteX30" fmla="*/ 274588 w 387833"/>
                  <a:gd name="connsiteY30" fmla="*/ 520347 h 520365"/>
                  <a:gd name="connsiteX31" fmla="*/ 387833 w 387833"/>
                  <a:gd name="connsiteY31" fmla="*/ 520347 h 520365"/>
                  <a:gd name="connsiteX32" fmla="*/ 288393 w 387833"/>
                  <a:gd name="connsiteY32" fmla="*/ 315652 h 520365"/>
                  <a:gd name="connsiteX33" fmla="*/ 289260 w 387833"/>
                  <a:gd name="connsiteY33" fmla="*/ 315375 h 520365"/>
                  <a:gd name="connsiteX34" fmla="*/ 341730 w 387833"/>
                  <a:gd name="connsiteY34" fmla="*/ 283003 h 520365"/>
                  <a:gd name="connsiteX35" fmla="*/ 346750 w 387833"/>
                  <a:gd name="connsiteY35" fmla="*/ 275843 h 520365"/>
                  <a:gd name="connsiteX36" fmla="*/ 347470 w 387833"/>
                  <a:gd name="connsiteY36" fmla="*/ 274772 h 520365"/>
                  <a:gd name="connsiteX37" fmla="*/ 352010 w 387833"/>
                  <a:gd name="connsiteY37" fmla="*/ 266818 h 520365"/>
                  <a:gd name="connsiteX38" fmla="*/ 353598 w 387833"/>
                  <a:gd name="connsiteY38" fmla="*/ 263828 h 520365"/>
                  <a:gd name="connsiteX39" fmla="*/ 357252 w 387833"/>
                  <a:gd name="connsiteY39" fmla="*/ 255467 h 520365"/>
                  <a:gd name="connsiteX40" fmla="*/ 358931 w 387833"/>
                  <a:gd name="connsiteY40" fmla="*/ 251296 h 520365"/>
                  <a:gd name="connsiteX41" fmla="*/ 361995 w 387833"/>
                  <a:gd name="connsiteY41" fmla="*/ 242068 h 520365"/>
                  <a:gd name="connsiteX42" fmla="*/ 363434 w 387833"/>
                  <a:gd name="connsiteY42" fmla="*/ 237288 h 520365"/>
                  <a:gd name="connsiteX43" fmla="*/ 366055 w 387833"/>
                  <a:gd name="connsiteY43" fmla="*/ 226196 h 520365"/>
                  <a:gd name="connsiteX44" fmla="*/ 366978 w 387833"/>
                  <a:gd name="connsiteY44" fmla="*/ 221748 h 520365"/>
                  <a:gd name="connsiteX45" fmla="*/ 369285 w 387833"/>
                  <a:gd name="connsiteY45" fmla="*/ 207039 h 520365"/>
                  <a:gd name="connsiteX46" fmla="*/ 369636 w 387833"/>
                  <a:gd name="connsiteY46" fmla="*/ 204621 h 520365"/>
                  <a:gd name="connsiteX47" fmla="*/ 372054 w 387833"/>
                  <a:gd name="connsiteY47" fmla="*/ 162135 h 520365"/>
                  <a:gd name="connsiteX48" fmla="*/ 369156 w 387833"/>
                  <a:gd name="connsiteY48" fmla="*/ 119502 h 520365"/>
                  <a:gd name="connsiteX49" fmla="*/ 369119 w 387833"/>
                  <a:gd name="connsiteY49" fmla="*/ 119096 h 520365"/>
                  <a:gd name="connsiteX50" fmla="*/ 365889 w 387833"/>
                  <a:gd name="connsiteY50" fmla="*/ 101600 h 520365"/>
                  <a:gd name="connsiteX51" fmla="*/ 364579 w 387833"/>
                  <a:gd name="connsiteY51" fmla="*/ 96635 h 520365"/>
                  <a:gd name="connsiteX52" fmla="*/ 361349 w 387833"/>
                  <a:gd name="connsiteY52" fmla="*/ 85100 h 520365"/>
                  <a:gd name="connsiteX53" fmla="*/ 359245 w 387833"/>
                  <a:gd name="connsiteY53" fmla="*/ 79527 h 520365"/>
                  <a:gd name="connsiteX54" fmla="*/ 355554 w 387833"/>
                  <a:gd name="connsiteY54" fmla="*/ 69985 h 520365"/>
                  <a:gd name="connsiteX55" fmla="*/ 353413 w 387833"/>
                  <a:gd name="connsiteY55" fmla="*/ 65814 h 520365"/>
                  <a:gd name="connsiteX56" fmla="*/ 348448 w 387833"/>
                  <a:gd name="connsiteY56" fmla="*/ 56346 h 520365"/>
                  <a:gd name="connsiteX57" fmla="*/ 347728 w 387833"/>
                  <a:gd name="connsiteY57" fmla="*/ 55275 h 520365"/>
                  <a:gd name="connsiteX58" fmla="*/ 331340 w 387833"/>
                  <a:gd name="connsiteY58" fmla="*/ 34383 h 520365"/>
                  <a:gd name="connsiteX59" fmla="*/ 329660 w 387833"/>
                  <a:gd name="connsiteY59" fmla="*/ 33110 h 520365"/>
                  <a:gd name="connsiteX60" fmla="*/ 314268 w 387833"/>
                  <a:gd name="connsiteY60" fmla="*/ 21224 h 520365"/>
                  <a:gd name="connsiteX61" fmla="*/ 310411 w 387833"/>
                  <a:gd name="connsiteY61" fmla="*/ 18677 h 520365"/>
                  <a:gd name="connsiteX62" fmla="*/ 291549 w 387833"/>
                  <a:gd name="connsiteY62" fmla="*/ 10040 h 520365"/>
                  <a:gd name="connsiteX63" fmla="*/ 286307 w 387833"/>
                  <a:gd name="connsiteY63" fmla="*/ 8084 h 520365"/>
                  <a:gd name="connsiteX64" fmla="*/ 264160 w 387833"/>
                  <a:gd name="connsiteY64" fmla="*/ 2916 h 520365"/>
                  <a:gd name="connsiteX65" fmla="*/ 258863 w 387833"/>
                  <a:gd name="connsiteY65" fmla="*/ 1993 h 520365"/>
                  <a:gd name="connsiteX66" fmla="*/ 231733 w 387833"/>
                  <a:gd name="connsiteY66" fmla="*/ 203 h 520365"/>
                  <a:gd name="connsiteX67" fmla="*/ 228909 w 387833"/>
                  <a:gd name="connsiteY67" fmla="*/ 0 h 520365"/>
                  <a:gd name="connsiteX68" fmla="*/ 0 w 387833"/>
                  <a:gd name="connsiteY68" fmla="*/ 0 h 520365"/>
                  <a:gd name="connsiteX69" fmla="*/ 0 w 387833"/>
                  <a:gd name="connsiteY69" fmla="*/ 520365 h 520365"/>
                  <a:gd name="connsiteX70" fmla="*/ 100326 w 387833"/>
                  <a:gd name="connsiteY70" fmla="*/ 520365 h 520365"/>
                  <a:gd name="connsiteX71" fmla="*/ 100326 w 387833"/>
                  <a:gd name="connsiteY71" fmla="*/ 313603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87833" h="520365">
                    <a:moveTo>
                      <a:pt x="288393" y="8877"/>
                    </a:moveTo>
                    <a:cubicBezTo>
                      <a:pt x="288282" y="8804"/>
                      <a:pt x="288153" y="8767"/>
                      <a:pt x="287987" y="8711"/>
                    </a:cubicBezTo>
                    <a:cubicBezTo>
                      <a:pt x="288153" y="8767"/>
                      <a:pt x="288263" y="8804"/>
                      <a:pt x="288393" y="8877"/>
                    </a:cubicBezTo>
                    <a:moveTo>
                      <a:pt x="251038" y="228798"/>
                    </a:moveTo>
                    <a:cubicBezTo>
                      <a:pt x="250632" y="229038"/>
                      <a:pt x="250115" y="229149"/>
                      <a:pt x="249728" y="229389"/>
                    </a:cubicBezTo>
                    <a:cubicBezTo>
                      <a:pt x="250134" y="229167"/>
                      <a:pt x="250650" y="229038"/>
                      <a:pt x="251038" y="228798"/>
                    </a:cubicBezTo>
                    <a:moveTo>
                      <a:pt x="258236" y="222394"/>
                    </a:moveTo>
                    <a:cubicBezTo>
                      <a:pt x="257996" y="222671"/>
                      <a:pt x="257719" y="222837"/>
                      <a:pt x="257442" y="223114"/>
                    </a:cubicBezTo>
                    <a:cubicBezTo>
                      <a:pt x="257719" y="222837"/>
                      <a:pt x="257996" y="222671"/>
                      <a:pt x="258236" y="222394"/>
                    </a:cubicBezTo>
                    <a:moveTo>
                      <a:pt x="244080" y="93129"/>
                    </a:moveTo>
                    <a:cubicBezTo>
                      <a:pt x="246627" y="94328"/>
                      <a:pt x="248971" y="95713"/>
                      <a:pt x="251112" y="97392"/>
                    </a:cubicBezTo>
                    <a:cubicBezTo>
                      <a:pt x="252035" y="98112"/>
                      <a:pt x="252828" y="98979"/>
                      <a:pt x="253658" y="99773"/>
                    </a:cubicBezTo>
                    <a:cubicBezTo>
                      <a:pt x="255209" y="101249"/>
                      <a:pt x="256722" y="102800"/>
                      <a:pt x="258070" y="104590"/>
                    </a:cubicBezTo>
                    <a:cubicBezTo>
                      <a:pt x="259103" y="105974"/>
                      <a:pt x="260026" y="107653"/>
                      <a:pt x="260930" y="109278"/>
                    </a:cubicBezTo>
                    <a:cubicBezTo>
                      <a:pt x="261834" y="110902"/>
                      <a:pt x="262794" y="112507"/>
                      <a:pt x="263588" y="114371"/>
                    </a:cubicBezTo>
                    <a:cubicBezTo>
                      <a:pt x="264511" y="116439"/>
                      <a:pt x="265212" y="118912"/>
                      <a:pt x="265968" y="121329"/>
                    </a:cubicBezTo>
                    <a:cubicBezTo>
                      <a:pt x="266559" y="123286"/>
                      <a:pt x="267242" y="125150"/>
                      <a:pt x="267722" y="127291"/>
                    </a:cubicBezTo>
                    <a:cubicBezTo>
                      <a:pt x="268239" y="129598"/>
                      <a:pt x="268553" y="132311"/>
                      <a:pt x="268959" y="134802"/>
                    </a:cubicBezTo>
                    <a:cubicBezTo>
                      <a:pt x="269401" y="137737"/>
                      <a:pt x="269955" y="140524"/>
                      <a:pt x="270232" y="143790"/>
                    </a:cubicBezTo>
                    <a:cubicBezTo>
                      <a:pt x="270269" y="144233"/>
                      <a:pt x="270269" y="144787"/>
                      <a:pt x="270306" y="145267"/>
                    </a:cubicBezTo>
                    <a:cubicBezTo>
                      <a:pt x="270712" y="150508"/>
                      <a:pt x="270989" y="156082"/>
                      <a:pt x="270989" y="162135"/>
                    </a:cubicBezTo>
                    <a:cubicBezTo>
                      <a:pt x="270989" y="224277"/>
                      <a:pt x="254397" y="235203"/>
                      <a:pt x="219589" y="235203"/>
                    </a:cubicBezTo>
                    <a:lnTo>
                      <a:pt x="101009" y="235203"/>
                    </a:lnTo>
                    <a:lnTo>
                      <a:pt x="101009" y="88312"/>
                    </a:lnTo>
                    <a:lnTo>
                      <a:pt x="219626" y="88312"/>
                    </a:lnTo>
                    <a:cubicBezTo>
                      <a:pt x="228577" y="88312"/>
                      <a:pt x="236218" y="89622"/>
                      <a:pt x="242659" y="92372"/>
                    </a:cubicBezTo>
                    <a:cubicBezTo>
                      <a:pt x="243120" y="92575"/>
                      <a:pt x="243600" y="92889"/>
                      <a:pt x="244080" y="93129"/>
                    </a:cubicBezTo>
                    <a:moveTo>
                      <a:pt x="100290" y="313603"/>
                    </a:moveTo>
                    <a:lnTo>
                      <a:pt x="188029" y="323422"/>
                    </a:lnTo>
                    <a:lnTo>
                      <a:pt x="274551" y="520273"/>
                    </a:lnTo>
                    <a:lnTo>
                      <a:pt x="274588" y="520347"/>
                    </a:lnTo>
                    <a:lnTo>
                      <a:pt x="387833" y="520347"/>
                    </a:lnTo>
                    <a:lnTo>
                      <a:pt x="288393" y="315652"/>
                    </a:lnTo>
                    <a:lnTo>
                      <a:pt x="289260" y="315375"/>
                    </a:lnTo>
                    <a:cubicBezTo>
                      <a:pt x="304210" y="310687"/>
                      <a:pt x="324732" y="304246"/>
                      <a:pt x="341730" y="283003"/>
                    </a:cubicBezTo>
                    <a:cubicBezTo>
                      <a:pt x="343520" y="280770"/>
                      <a:pt x="345108" y="278316"/>
                      <a:pt x="346750" y="275843"/>
                    </a:cubicBezTo>
                    <a:cubicBezTo>
                      <a:pt x="346990" y="275492"/>
                      <a:pt x="347230" y="275160"/>
                      <a:pt x="347470" y="274772"/>
                    </a:cubicBezTo>
                    <a:cubicBezTo>
                      <a:pt x="349094" y="272262"/>
                      <a:pt x="350571" y="269568"/>
                      <a:pt x="352010" y="266818"/>
                    </a:cubicBezTo>
                    <a:cubicBezTo>
                      <a:pt x="352564" y="265821"/>
                      <a:pt x="353081" y="264861"/>
                      <a:pt x="353598" y="263828"/>
                    </a:cubicBezTo>
                    <a:cubicBezTo>
                      <a:pt x="354908" y="261170"/>
                      <a:pt x="356107" y="258346"/>
                      <a:pt x="357252" y="255467"/>
                    </a:cubicBezTo>
                    <a:cubicBezTo>
                      <a:pt x="357842" y="254120"/>
                      <a:pt x="358396" y="252754"/>
                      <a:pt x="358931" y="251296"/>
                    </a:cubicBezTo>
                    <a:cubicBezTo>
                      <a:pt x="360039" y="248362"/>
                      <a:pt x="361035" y="245206"/>
                      <a:pt x="361995" y="242068"/>
                    </a:cubicBezTo>
                    <a:cubicBezTo>
                      <a:pt x="362475" y="240481"/>
                      <a:pt x="362991" y="238931"/>
                      <a:pt x="363434" y="237288"/>
                    </a:cubicBezTo>
                    <a:cubicBezTo>
                      <a:pt x="364394" y="233708"/>
                      <a:pt x="365262" y="229961"/>
                      <a:pt x="366055" y="226196"/>
                    </a:cubicBezTo>
                    <a:cubicBezTo>
                      <a:pt x="366332" y="224720"/>
                      <a:pt x="366683" y="223299"/>
                      <a:pt x="366978" y="221748"/>
                    </a:cubicBezTo>
                    <a:cubicBezTo>
                      <a:pt x="367901" y="217060"/>
                      <a:pt x="368658" y="212114"/>
                      <a:pt x="369285" y="207039"/>
                    </a:cubicBezTo>
                    <a:cubicBezTo>
                      <a:pt x="369396" y="206208"/>
                      <a:pt x="369525" y="205452"/>
                      <a:pt x="369636" y="204621"/>
                    </a:cubicBezTo>
                    <a:cubicBezTo>
                      <a:pt x="371186" y="191573"/>
                      <a:pt x="372054" y="177454"/>
                      <a:pt x="372054" y="162135"/>
                    </a:cubicBezTo>
                    <a:cubicBezTo>
                      <a:pt x="372054" y="146854"/>
                      <a:pt x="371057" y="132661"/>
                      <a:pt x="369156" y="119502"/>
                    </a:cubicBezTo>
                    <a:cubicBezTo>
                      <a:pt x="369156" y="119391"/>
                      <a:pt x="369119" y="119262"/>
                      <a:pt x="369119" y="119096"/>
                    </a:cubicBezTo>
                    <a:cubicBezTo>
                      <a:pt x="368252" y="113043"/>
                      <a:pt x="367163" y="107211"/>
                      <a:pt x="365889" y="101600"/>
                    </a:cubicBezTo>
                    <a:cubicBezTo>
                      <a:pt x="365483" y="99884"/>
                      <a:pt x="364966" y="98296"/>
                      <a:pt x="364579" y="96635"/>
                    </a:cubicBezTo>
                    <a:cubicBezTo>
                      <a:pt x="363582" y="92704"/>
                      <a:pt x="362549" y="88792"/>
                      <a:pt x="361349" y="85100"/>
                    </a:cubicBezTo>
                    <a:cubicBezTo>
                      <a:pt x="360721" y="83144"/>
                      <a:pt x="359965" y="81409"/>
                      <a:pt x="359245" y="79527"/>
                    </a:cubicBezTo>
                    <a:cubicBezTo>
                      <a:pt x="358045" y="76260"/>
                      <a:pt x="356901" y="73012"/>
                      <a:pt x="355554" y="69985"/>
                    </a:cubicBezTo>
                    <a:cubicBezTo>
                      <a:pt x="354871" y="68508"/>
                      <a:pt x="354114" y="67235"/>
                      <a:pt x="353413" y="65814"/>
                    </a:cubicBezTo>
                    <a:cubicBezTo>
                      <a:pt x="351826" y="62584"/>
                      <a:pt x="350239" y="59336"/>
                      <a:pt x="348448" y="56346"/>
                    </a:cubicBezTo>
                    <a:cubicBezTo>
                      <a:pt x="348208" y="55940"/>
                      <a:pt x="347932" y="55626"/>
                      <a:pt x="347728" y="55275"/>
                    </a:cubicBezTo>
                    <a:cubicBezTo>
                      <a:pt x="342912" y="47487"/>
                      <a:pt x="337541" y="40474"/>
                      <a:pt x="331340" y="34383"/>
                    </a:cubicBezTo>
                    <a:cubicBezTo>
                      <a:pt x="330823" y="33904"/>
                      <a:pt x="330195" y="33590"/>
                      <a:pt x="329660" y="33110"/>
                    </a:cubicBezTo>
                    <a:cubicBezTo>
                      <a:pt x="324880" y="28607"/>
                      <a:pt x="319712" y="24713"/>
                      <a:pt x="314268" y="21224"/>
                    </a:cubicBezTo>
                    <a:cubicBezTo>
                      <a:pt x="312995" y="20394"/>
                      <a:pt x="311758" y="19434"/>
                      <a:pt x="310411" y="18677"/>
                    </a:cubicBezTo>
                    <a:cubicBezTo>
                      <a:pt x="304486" y="15208"/>
                      <a:pt x="298156" y="12476"/>
                      <a:pt x="291549" y="10040"/>
                    </a:cubicBezTo>
                    <a:cubicBezTo>
                      <a:pt x="289795" y="9412"/>
                      <a:pt x="288134" y="8656"/>
                      <a:pt x="286307" y="8084"/>
                    </a:cubicBezTo>
                    <a:cubicBezTo>
                      <a:pt x="279276" y="5814"/>
                      <a:pt x="271819" y="4190"/>
                      <a:pt x="264160" y="2916"/>
                    </a:cubicBezTo>
                    <a:cubicBezTo>
                      <a:pt x="262370" y="2639"/>
                      <a:pt x="260690" y="2233"/>
                      <a:pt x="258863" y="1993"/>
                    </a:cubicBezTo>
                    <a:cubicBezTo>
                      <a:pt x="250152" y="849"/>
                      <a:pt x="241090" y="277"/>
                      <a:pt x="231733" y="203"/>
                    </a:cubicBezTo>
                    <a:cubicBezTo>
                      <a:pt x="230736" y="166"/>
                      <a:pt x="229906" y="0"/>
                      <a:pt x="228909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6" y="520365"/>
                    </a:lnTo>
                    <a:lnTo>
                      <a:pt x="100326" y="31360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reeform: Shape 156">
                <a:extLst>
                  <a:ext uri="{FF2B5EF4-FFF2-40B4-BE49-F238E27FC236}">
                    <a16:creationId xmlns:a16="http://schemas.microsoft.com/office/drawing/2014/main" id="{8F1892E4-25FD-C120-0B1C-945DE8F91DE7}"/>
                  </a:ext>
                </a:extLst>
              </p:cNvPr>
              <p:cNvSpPr/>
              <p:nvPr/>
            </p:nvSpPr>
            <p:spPr>
              <a:xfrm>
                <a:off x="4979802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5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94" y="2104"/>
                      <a:pt x="7475" y="3304"/>
                    </a:cubicBezTo>
                    <a:cubicBezTo>
                      <a:pt x="5131" y="2159"/>
                      <a:pt x="2584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form: Shape 157">
                <a:extLst>
                  <a:ext uri="{FF2B5EF4-FFF2-40B4-BE49-F238E27FC236}">
                    <a16:creationId xmlns:a16="http://schemas.microsoft.com/office/drawing/2014/main" id="{14C23717-7ACE-6BBB-73CA-5BF0D64137BF}"/>
                  </a:ext>
                </a:extLst>
              </p:cNvPr>
              <p:cNvSpPr/>
              <p:nvPr/>
            </p:nvSpPr>
            <p:spPr>
              <a:xfrm>
                <a:off x="5008594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0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7" y="1200"/>
                      <a:pt x="3027" y="2547"/>
                      <a:pt x="4540" y="3820"/>
                    </a:cubicBezTo>
                    <a:cubicBezTo>
                      <a:pt x="3064" y="2547"/>
                      <a:pt x="1587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form: Shape 158">
                <a:extLst>
                  <a:ext uri="{FF2B5EF4-FFF2-40B4-BE49-F238E27FC236}">
                    <a16:creationId xmlns:a16="http://schemas.microsoft.com/office/drawing/2014/main" id="{64F34308-4085-62DB-DD5A-6DA0151E1ADB}"/>
                  </a:ext>
                </a:extLst>
              </p:cNvPr>
              <p:cNvSpPr/>
              <p:nvPr/>
            </p:nvSpPr>
            <p:spPr>
              <a:xfrm>
                <a:off x="4658041" y="4216422"/>
                <a:ext cx="420758" cy="526751"/>
              </a:xfrm>
              <a:custGeom>
                <a:avLst/>
                <a:gdLst>
                  <a:gd name="connsiteX0" fmla="*/ 12181 w 420758"/>
                  <a:gd name="connsiteY0" fmla="*/ 139435 h 526751"/>
                  <a:gd name="connsiteX1" fmla="*/ 15558 w 420758"/>
                  <a:gd name="connsiteY1" fmla="*/ 124947 h 526751"/>
                  <a:gd name="connsiteX2" fmla="*/ 12181 w 420758"/>
                  <a:gd name="connsiteY2" fmla="*/ 139435 h 526751"/>
                  <a:gd name="connsiteX3" fmla="*/ 6662 w 420758"/>
                  <a:gd name="connsiteY3" fmla="*/ 169592 h 526751"/>
                  <a:gd name="connsiteX4" fmla="*/ 8895 w 420758"/>
                  <a:gd name="connsiteY4" fmla="*/ 154550 h 526751"/>
                  <a:gd name="connsiteX5" fmla="*/ 6662 w 420758"/>
                  <a:gd name="connsiteY5" fmla="*/ 169592 h 526751"/>
                  <a:gd name="connsiteX6" fmla="*/ 3193 w 420758"/>
                  <a:gd name="connsiteY6" fmla="*/ 199029 h 526751"/>
                  <a:gd name="connsiteX7" fmla="*/ 4023 w 420758"/>
                  <a:gd name="connsiteY7" fmla="*/ 188601 h 526751"/>
                  <a:gd name="connsiteX8" fmla="*/ 3193 w 420758"/>
                  <a:gd name="connsiteY8" fmla="*/ 199029 h 526751"/>
                  <a:gd name="connsiteX9" fmla="*/ 20098 w 420758"/>
                  <a:gd name="connsiteY9" fmla="*/ 110773 h 526751"/>
                  <a:gd name="connsiteX10" fmla="*/ 23956 w 420758"/>
                  <a:gd name="connsiteY10" fmla="*/ 99404 h 526751"/>
                  <a:gd name="connsiteX11" fmla="*/ 20098 w 420758"/>
                  <a:gd name="connsiteY11" fmla="*/ 110773 h 526751"/>
                  <a:gd name="connsiteX12" fmla="*/ 34107 w 420758"/>
                  <a:gd name="connsiteY12" fmla="*/ 77423 h 526751"/>
                  <a:gd name="connsiteX13" fmla="*/ 30877 w 420758"/>
                  <a:gd name="connsiteY13" fmla="*/ 84178 h 526751"/>
                  <a:gd name="connsiteX14" fmla="*/ 34107 w 420758"/>
                  <a:gd name="connsiteY14" fmla="*/ 77423 h 526751"/>
                  <a:gd name="connsiteX15" fmla="*/ 45992 w 420758"/>
                  <a:gd name="connsiteY15" fmla="*/ 58653 h 526751"/>
                  <a:gd name="connsiteX16" fmla="*/ 45752 w 420758"/>
                  <a:gd name="connsiteY16" fmla="*/ 59004 h 526751"/>
                  <a:gd name="connsiteX17" fmla="*/ 45992 w 420758"/>
                  <a:gd name="connsiteY17" fmla="*/ 58653 h 526751"/>
                  <a:gd name="connsiteX18" fmla="*/ 121421 w 420758"/>
                  <a:gd name="connsiteY18" fmla="*/ 518797 h 526751"/>
                  <a:gd name="connsiteX19" fmla="*/ 119797 w 420758"/>
                  <a:gd name="connsiteY19" fmla="*/ 518354 h 526751"/>
                  <a:gd name="connsiteX20" fmla="*/ 121421 w 420758"/>
                  <a:gd name="connsiteY20" fmla="*/ 518797 h 526751"/>
                  <a:gd name="connsiteX21" fmla="*/ 86373 w 420758"/>
                  <a:gd name="connsiteY21" fmla="*/ 506357 h 526751"/>
                  <a:gd name="connsiteX22" fmla="*/ 84787 w 420758"/>
                  <a:gd name="connsiteY22" fmla="*/ 505398 h 526751"/>
                  <a:gd name="connsiteX23" fmla="*/ 86373 w 420758"/>
                  <a:gd name="connsiteY23" fmla="*/ 506357 h 526751"/>
                  <a:gd name="connsiteX24" fmla="*/ 103353 w 420758"/>
                  <a:gd name="connsiteY24" fmla="*/ 513555 h 526751"/>
                  <a:gd name="connsiteX25" fmla="*/ 99662 w 420758"/>
                  <a:gd name="connsiteY25" fmla="*/ 512042 h 526751"/>
                  <a:gd name="connsiteX26" fmla="*/ 103353 w 420758"/>
                  <a:gd name="connsiteY26" fmla="*/ 513555 h 526751"/>
                  <a:gd name="connsiteX27" fmla="*/ 291106 w 420758"/>
                  <a:gd name="connsiteY27" fmla="*/ 410848 h 526751"/>
                  <a:gd name="connsiteX28" fmla="*/ 288392 w 420758"/>
                  <a:gd name="connsiteY28" fmla="*/ 413469 h 526751"/>
                  <a:gd name="connsiteX29" fmla="*/ 283372 w 420758"/>
                  <a:gd name="connsiteY29" fmla="*/ 417843 h 526751"/>
                  <a:gd name="connsiteX30" fmla="*/ 280826 w 420758"/>
                  <a:gd name="connsiteY30" fmla="*/ 419633 h 526751"/>
                  <a:gd name="connsiteX31" fmla="*/ 275178 w 420758"/>
                  <a:gd name="connsiteY31" fmla="*/ 423047 h 526751"/>
                  <a:gd name="connsiteX32" fmla="*/ 271044 w 420758"/>
                  <a:gd name="connsiteY32" fmla="*/ 425114 h 526751"/>
                  <a:gd name="connsiteX33" fmla="*/ 266743 w 420758"/>
                  <a:gd name="connsiteY33" fmla="*/ 426904 h 526751"/>
                  <a:gd name="connsiteX34" fmla="*/ 258789 w 420758"/>
                  <a:gd name="connsiteY34" fmla="*/ 429562 h 526751"/>
                  <a:gd name="connsiteX35" fmla="*/ 257239 w 420758"/>
                  <a:gd name="connsiteY35" fmla="*/ 429968 h 526751"/>
                  <a:gd name="connsiteX36" fmla="*/ 210379 w 420758"/>
                  <a:gd name="connsiteY36" fmla="*/ 434748 h 526751"/>
                  <a:gd name="connsiteX37" fmla="*/ 157319 w 420758"/>
                  <a:gd name="connsiteY37" fmla="*/ 429138 h 526751"/>
                  <a:gd name="connsiteX38" fmla="*/ 156839 w 420758"/>
                  <a:gd name="connsiteY38" fmla="*/ 429027 h 526751"/>
                  <a:gd name="connsiteX39" fmla="*/ 121883 w 420758"/>
                  <a:gd name="connsiteY39" fmla="*/ 404241 h 526751"/>
                  <a:gd name="connsiteX40" fmla="*/ 108355 w 420758"/>
                  <a:gd name="connsiteY40" fmla="*/ 371112 h 526751"/>
                  <a:gd name="connsiteX41" fmla="*/ 108281 w 420758"/>
                  <a:gd name="connsiteY41" fmla="*/ 370799 h 526751"/>
                  <a:gd name="connsiteX42" fmla="*/ 100363 w 420758"/>
                  <a:gd name="connsiteY42" fmla="*/ 267224 h 526751"/>
                  <a:gd name="connsiteX43" fmla="*/ 126460 w 420758"/>
                  <a:gd name="connsiteY43" fmla="*/ 117454 h 526751"/>
                  <a:gd name="connsiteX44" fmla="*/ 210398 w 420758"/>
                  <a:gd name="connsiteY44" fmla="*/ 91800 h 526751"/>
                  <a:gd name="connsiteX45" fmla="*/ 295166 w 420758"/>
                  <a:gd name="connsiteY45" fmla="*/ 118764 h 526751"/>
                  <a:gd name="connsiteX46" fmla="*/ 320432 w 420758"/>
                  <a:gd name="connsiteY46" fmla="*/ 267205 h 526751"/>
                  <a:gd name="connsiteX47" fmla="*/ 297048 w 420758"/>
                  <a:gd name="connsiteY47" fmla="*/ 403484 h 526751"/>
                  <a:gd name="connsiteX48" fmla="*/ 294262 w 420758"/>
                  <a:gd name="connsiteY48" fmla="*/ 406991 h 526751"/>
                  <a:gd name="connsiteX49" fmla="*/ 291106 w 420758"/>
                  <a:gd name="connsiteY49" fmla="*/ 410848 h 526751"/>
                  <a:gd name="connsiteX50" fmla="*/ 389642 w 420758"/>
                  <a:gd name="connsiteY50" fmla="*/ 81852 h 526751"/>
                  <a:gd name="connsiteX51" fmla="*/ 387648 w 420758"/>
                  <a:gd name="connsiteY51" fmla="*/ 77478 h 526751"/>
                  <a:gd name="connsiteX52" fmla="*/ 389642 w 420758"/>
                  <a:gd name="connsiteY52" fmla="*/ 81852 h 526751"/>
                  <a:gd name="connsiteX53" fmla="*/ 400180 w 420758"/>
                  <a:gd name="connsiteY53" fmla="*/ 107506 h 526751"/>
                  <a:gd name="connsiteX54" fmla="*/ 397596 w 420758"/>
                  <a:gd name="connsiteY54" fmla="*/ 99625 h 526751"/>
                  <a:gd name="connsiteX55" fmla="*/ 400180 w 420758"/>
                  <a:gd name="connsiteY55" fmla="*/ 107506 h 526751"/>
                  <a:gd name="connsiteX56" fmla="*/ 413819 w 420758"/>
                  <a:gd name="connsiteY56" fmla="*/ 165771 h 526751"/>
                  <a:gd name="connsiteX57" fmla="*/ 412269 w 420758"/>
                  <a:gd name="connsiteY57" fmla="*/ 154956 h 526751"/>
                  <a:gd name="connsiteX58" fmla="*/ 413819 w 420758"/>
                  <a:gd name="connsiteY58" fmla="*/ 165771 h 526751"/>
                  <a:gd name="connsiteX59" fmla="*/ 417437 w 420758"/>
                  <a:gd name="connsiteY59" fmla="*/ 195412 h 526751"/>
                  <a:gd name="connsiteX60" fmla="*/ 416920 w 420758"/>
                  <a:gd name="connsiteY60" fmla="*/ 188841 h 526751"/>
                  <a:gd name="connsiteX61" fmla="*/ 417437 w 420758"/>
                  <a:gd name="connsiteY61" fmla="*/ 195412 h 526751"/>
                  <a:gd name="connsiteX62" fmla="*/ 408135 w 420758"/>
                  <a:gd name="connsiteY62" fmla="*/ 135670 h 526751"/>
                  <a:gd name="connsiteX63" fmla="*/ 405828 w 420758"/>
                  <a:gd name="connsiteY63" fmla="*/ 125371 h 526751"/>
                  <a:gd name="connsiteX64" fmla="*/ 408135 w 420758"/>
                  <a:gd name="connsiteY64" fmla="*/ 135670 h 526751"/>
                  <a:gd name="connsiteX65" fmla="*/ 412675 w 420758"/>
                  <a:gd name="connsiteY65" fmla="*/ 373530 h 526751"/>
                  <a:gd name="connsiteX66" fmla="*/ 413431 w 420758"/>
                  <a:gd name="connsiteY66" fmla="*/ 368473 h 526751"/>
                  <a:gd name="connsiteX67" fmla="*/ 412675 w 420758"/>
                  <a:gd name="connsiteY67" fmla="*/ 373530 h 526751"/>
                  <a:gd name="connsiteX68" fmla="*/ 406510 w 420758"/>
                  <a:gd name="connsiteY68" fmla="*/ 401934 h 526751"/>
                  <a:gd name="connsiteX69" fmla="*/ 407710 w 420758"/>
                  <a:gd name="connsiteY69" fmla="*/ 396489 h 526751"/>
                  <a:gd name="connsiteX70" fmla="*/ 406510 w 420758"/>
                  <a:gd name="connsiteY70" fmla="*/ 401934 h 526751"/>
                  <a:gd name="connsiteX71" fmla="*/ 398538 w 420758"/>
                  <a:gd name="connsiteY71" fmla="*/ 426794 h 526751"/>
                  <a:gd name="connsiteX72" fmla="*/ 399774 w 420758"/>
                  <a:gd name="connsiteY72" fmla="*/ 423103 h 526751"/>
                  <a:gd name="connsiteX73" fmla="*/ 398538 w 420758"/>
                  <a:gd name="connsiteY73" fmla="*/ 426794 h 526751"/>
                  <a:gd name="connsiteX74" fmla="*/ 388885 w 420758"/>
                  <a:gd name="connsiteY74" fmla="*/ 448314 h 526751"/>
                  <a:gd name="connsiteX75" fmla="*/ 389291 w 420758"/>
                  <a:gd name="connsiteY75" fmla="*/ 447520 h 526751"/>
                  <a:gd name="connsiteX76" fmla="*/ 388885 w 420758"/>
                  <a:gd name="connsiteY76" fmla="*/ 448314 h 526751"/>
                  <a:gd name="connsiteX77" fmla="*/ 348781 w 420758"/>
                  <a:gd name="connsiteY77" fmla="*/ 495561 h 526751"/>
                  <a:gd name="connsiteX78" fmla="*/ 350497 w 420758"/>
                  <a:gd name="connsiteY78" fmla="*/ 494250 h 526751"/>
                  <a:gd name="connsiteX79" fmla="*/ 360592 w 420758"/>
                  <a:gd name="connsiteY79" fmla="*/ 485742 h 526751"/>
                  <a:gd name="connsiteX80" fmla="*/ 357879 w 420758"/>
                  <a:gd name="connsiteY80" fmla="*/ 487975 h 526751"/>
                  <a:gd name="connsiteX81" fmla="*/ 361570 w 420758"/>
                  <a:gd name="connsiteY81" fmla="*/ 484838 h 526751"/>
                  <a:gd name="connsiteX82" fmla="*/ 360574 w 420758"/>
                  <a:gd name="connsiteY82" fmla="*/ 485761 h 526751"/>
                  <a:gd name="connsiteX83" fmla="*/ 363840 w 420758"/>
                  <a:gd name="connsiteY83" fmla="*/ 483048 h 526751"/>
                  <a:gd name="connsiteX84" fmla="*/ 387981 w 420758"/>
                  <a:gd name="connsiteY84" fmla="*/ 450233 h 526751"/>
                  <a:gd name="connsiteX85" fmla="*/ 388018 w 420758"/>
                  <a:gd name="connsiteY85" fmla="*/ 450122 h 526751"/>
                  <a:gd name="connsiteX86" fmla="*/ 397559 w 420758"/>
                  <a:gd name="connsiteY86" fmla="*/ 429599 h 526751"/>
                  <a:gd name="connsiteX87" fmla="*/ 397799 w 420758"/>
                  <a:gd name="connsiteY87" fmla="*/ 429008 h 526751"/>
                  <a:gd name="connsiteX88" fmla="*/ 420759 w 420758"/>
                  <a:gd name="connsiteY88" fmla="*/ 267242 h 526751"/>
                  <a:gd name="connsiteX89" fmla="*/ 405163 w 420758"/>
                  <a:gd name="connsiteY89" fmla="*/ 122695 h 526751"/>
                  <a:gd name="connsiteX90" fmla="*/ 405090 w 420758"/>
                  <a:gd name="connsiteY90" fmla="*/ 122418 h 526751"/>
                  <a:gd name="connsiteX91" fmla="*/ 396858 w 420758"/>
                  <a:gd name="connsiteY91" fmla="*/ 97558 h 526751"/>
                  <a:gd name="connsiteX92" fmla="*/ 395991 w 420758"/>
                  <a:gd name="connsiteY92" fmla="*/ 95565 h 526751"/>
                  <a:gd name="connsiteX93" fmla="*/ 386836 w 420758"/>
                  <a:gd name="connsiteY93" fmla="*/ 75835 h 526751"/>
                  <a:gd name="connsiteX94" fmla="*/ 385360 w 420758"/>
                  <a:gd name="connsiteY94" fmla="*/ 73455 h 526751"/>
                  <a:gd name="connsiteX95" fmla="*/ 362013 w 420758"/>
                  <a:gd name="connsiteY95" fmla="*/ 42190 h 526751"/>
                  <a:gd name="connsiteX96" fmla="*/ 355092 w 420758"/>
                  <a:gd name="connsiteY96" fmla="*/ 36377 h 526751"/>
                  <a:gd name="connsiteX97" fmla="*/ 358876 w 420758"/>
                  <a:gd name="connsiteY97" fmla="*/ 39717 h 526751"/>
                  <a:gd name="connsiteX98" fmla="*/ 348928 w 420758"/>
                  <a:gd name="connsiteY98" fmla="*/ 31412 h 526751"/>
                  <a:gd name="connsiteX99" fmla="*/ 350515 w 420758"/>
                  <a:gd name="connsiteY99" fmla="*/ 32519 h 526751"/>
                  <a:gd name="connsiteX100" fmla="*/ 344148 w 420758"/>
                  <a:gd name="connsiteY100" fmla="*/ 28071 h 526751"/>
                  <a:gd name="connsiteX101" fmla="*/ 344905 w 420758"/>
                  <a:gd name="connsiteY101" fmla="*/ 28588 h 526751"/>
                  <a:gd name="connsiteX102" fmla="*/ 333646 w 420758"/>
                  <a:gd name="connsiteY102" fmla="*/ 21778 h 526751"/>
                  <a:gd name="connsiteX103" fmla="*/ 335880 w 420758"/>
                  <a:gd name="connsiteY103" fmla="*/ 22978 h 526751"/>
                  <a:gd name="connsiteX104" fmla="*/ 331302 w 420758"/>
                  <a:gd name="connsiteY104" fmla="*/ 20357 h 526751"/>
                  <a:gd name="connsiteX105" fmla="*/ 331229 w 420758"/>
                  <a:gd name="connsiteY105" fmla="*/ 20320 h 526751"/>
                  <a:gd name="connsiteX106" fmla="*/ 329235 w 420758"/>
                  <a:gd name="connsiteY106" fmla="*/ 19489 h 526751"/>
                  <a:gd name="connsiteX107" fmla="*/ 329439 w 420758"/>
                  <a:gd name="connsiteY107" fmla="*/ 19563 h 526751"/>
                  <a:gd name="connsiteX108" fmla="*/ 319731 w 420758"/>
                  <a:gd name="connsiteY108" fmla="*/ 15429 h 526751"/>
                  <a:gd name="connsiteX109" fmla="*/ 321761 w 420758"/>
                  <a:gd name="connsiteY109" fmla="*/ 16186 h 526751"/>
                  <a:gd name="connsiteX110" fmla="*/ 310226 w 420758"/>
                  <a:gd name="connsiteY110" fmla="*/ 11812 h 526751"/>
                  <a:gd name="connsiteX111" fmla="*/ 310780 w 420758"/>
                  <a:gd name="connsiteY111" fmla="*/ 12015 h 526751"/>
                  <a:gd name="connsiteX112" fmla="*/ 308546 w 420758"/>
                  <a:gd name="connsiteY112" fmla="*/ 11387 h 526751"/>
                  <a:gd name="connsiteX113" fmla="*/ 309931 w 420758"/>
                  <a:gd name="connsiteY113" fmla="*/ 11738 h 526751"/>
                  <a:gd name="connsiteX114" fmla="*/ 295443 w 420758"/>
                  <a:gd name="connsiteY114" fmla="*/ 7475 h 526751"/>
                  <a:gd name="connsiteX115" fmla="*/ 210361 w 420758"/>
                  <a:gd name="connsiteY115" fmla="*/ 0 h 526751"/>
                  <a:gd name="connsiteX116" fmla="*/ 60129 w 420758"/>
                  <a:gd name="connsiteY116" fmla="*/ 42209 h 526751"/>
                  <a:gd name="connsiteX117" fmla="*/ 47284 w 420758"/>
                  <a:gd name="connsiteY117" fmla="*/ 56844 h 526751"/>
                  <a:gd name="connsiteX118" fmla="*/ 46804 w 420758"/>
                  <a:gd name="connsiteY118" fmla="*/ 57398 h 526751"/>
                  <a:gd name="connsiteX119" fmla="*/ 36063 w 420758"/>
                  <a:gd name="connsiteY119" fmla="*/ 73953 h 526751"/>
                  <a:gd name="connsiteX120" fmla="*/ 34863 w 420758"/>
                  <a:gd name="connsiteY120" fmla="*/ 75817 h 526751"/>
                  <a:gd name="connsiteX121" fmla="*/ 24768 w 420758"/>
                  <a:gd name="connsiteY121" fmla="*/ 97097 h 526751"/>
                  <a:gd name="connsiteX122" fmla="*/ 24694 w 420758"/>
                  <a:gd name="connsiteY122" fmla="*/ 97337 h 526751"/>
                  <a:gd name="connsiteX123" fmla="*/ 0 w 420758"/>
                  <a:gd name="connsiteY123" fmla="*/ 267261 h 526751"/>
                  <a:gd name="connsiteX124" fmla="*/ 8434 w 420758"/>
                  <a:gd name="connsiteY124" fmla="*/ 378513 h 526751"/>
                  <a:gd name="connsiteX125" fmla="*/ 9357 w 420758"/>
                  <a:gd name="connsiteY125" fmla="*/ 382850 h 526751"/>
                  <a:gd name="connsiteX126" fmla="*/ 14691 w 420758"/>
                  <a:gd name="connsiteY126" fmla="*/ 406714 h 526751"/>
                  <a:gd name="connsiteX127" fmla="*/ 16832 w 420758"/>
                  <a:gd name="connsiteY127" fmla="*/ 413561 h 526751"/>
                  <a:gd name="connsiteX128" fmla="*/ 22682 w 420758"/>
                  <a:gd name="connsiteY128" fmla="*/ 431389 h 526751"/>
                  <a:gd name="connsiteX129" fmla="*/ 25856 w 420758"/>
                  <a:gd name="connsiteY129" fmla="*/ 438513 h 526751"/>
                  <a:gd name="connsiteX130" fmla="*/ 32501 w 420758"/>
                  <a:gd name="connsiteY130" fmla="*/ 452798 h 526751"/>
                  <a:gd name="connsiteX131" fmla="*/ 35804 w 420758"/>
                  <a:gd name="connsiteY131" fmla="*/ 458132 h 526751"/>
                  <a:gd name="connsiteX132" fmla="*/ 56918 w 420758"/>
                  <a:gd name="connsiteY132" fmla="*/ 485779 h 526751"/>
                  <a:gd name="connsiteX133" fmla="*/ 210379 w 420758"/>
                  <a:gd name="connsiteY133" fmla="*/ 526751 h 526751"/>
                  <a:gd name="connsiteX134" fmla="*/ 249912 w 420758"/>
                  <a:gd name="connsiteY134" fmla="*/ 525312 h 526751"/>
                  <a:gd name="connsiteX135" fmla="*/ 261281 w 420758"/>
                  <a:gd name="connsiteY135" fmla="*/ 524315 h 526751"/>
                  <a:gd name="connsiteX136" fmla="*/ 274163 w 420758"/>
                  <a:gd name="connsiteY136" fmla="*/ 522765 h 526751"/>
                  <a:gd name="connsiteX137" fmla="*/ 296273 w 420758"/>
                  <a:gd name="connsiteY137" fmla="*/ 518631 h 526751"/>
                  <a:gd name="connsiteX138" fmla="*/ 301164 w 420758"/>
                  <a:gd name="connsiteY138" fmla="*/ 517283 h 526751"/>
                  <a:gd name="connsiteX139" fmla="*/ 303397 w 420758"/>
                  <a:gd name="connsiteY139" fmla="*/ 516601 h 526751"/>
                  <a:gd name="connsiteX140" fmla="*/ 312736 w 420758"/>
                  <a:gd name="connsiteY140" fmla="*/ 513777 h 526751"/>
                  <a:gd name="connsiteX141" fmla="*/ 317904 w 420758"/>
                  <a:gd name="connsiteY141" fmla="*/ 511950 h 526751"/>
                  <a:gd name="connsiteX142" fmla="*/ 324825 w 420758"/>
                  <a:gd name="connsiteY142" fmla="*/ 509236 h 526751"/>
                  <a:gd name="connsiteX143" fmla="*/ 321207 w 420758"/>
                  <a:gd name="connsiteY143" fmla="*/ 510473 h 526751"/>
                  <a:gd name="connsiteX144" fmla="*/ 348208 w 420758"/>
                  <a:gd name="connsiteY144" fmla="*/ 495948 h 526751"/>
                  <a:gd name="connsiteX145" fmla="*/ 346621 w 420758"/>
                  <a:gd name="connsiteY145" fmla="*/ 497259 h 526751"/>
                  <a:gd name="connsiteX146" fmla="*/ 348781 w 420758"/>
                  <a:gd name="connsiteY146" fmla="*/ 495561 h 52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758" h="526751">
                    <a:moveTo>
                      <a:pt x="12181" y="139435"/>
                    </a:moveTo>
                    <a:cubicBezTo>
                      <a:pt x="13251" y="134544"/>
                      <a:pt x="14285" y="129524"/>
                      <a:pt x="15558" y="124947"/>
                    </a:cubicBezTo>
                    <a:cubicBezTo>
                      <a:pt x="14303" y="129505"/>
                      <a:pt x="13307" y="134544"/>
                      <a:pt x="12181" y="139435"/>
                    </a:cubicBezTo>
                    <a:moveTo>
                      <a:pt x="6662" y="169592"/>
                    </a:moveTo>
                    <a:cubicBezTo>
                      <a:pt x="7382" y="164535"/>
                      <a:pt x="8010" y="159330"/>
                      <a:pt x="8895" y="154550"/>
                    </a:cubicBezTo>
                    <a:cubicBezTo>
                      <a:pt x="8010" y="159293"/>
                      <a:pt x="7382" y="164590"/>
                      <a:pt x="6662" y="169592"/>
                    </a:cubicBezTo>
                    <a:moveTo>
                      <a:pt x="3193" y="199029"/>
                    </a:moveTo>
                    <a:cubicBezTo>
                      <a:pt x="3470" y="195615"/>
                      <a:pt x="3673" y="191942"/>
                      <a:pt x="4023" y="188601"/>
                    </a:cubicBezTo>
                    <a:cubicBezTo>
                      <a:pt x="3673" y="191905"/>
                      <a:pt x="3470" y="195615"/>
                      <a:pt x="3193" y="199029"/>
                    </a:cubicBezTo>
                    <a:moveTo>
                      <a:pt x="20098" y="110773"/>
                    </a:moveTo>
                    <a:cubicBezTo>
                      <a:pt x="21409" y="106989"/>
                      <a:pt x="22572" y="102984"/>
                      <a:pt x="23956" y="99404"/>
                    </a:cubicBezTo>
                    <a:cubicBezTo>
                      <a:pt x="22572" y="102966"/>
                      <a:pt x="21409" y="106989"/>
                      <a:pt x="20098" y="110773"/>
                    </a:cubicBezTo>
                    <a:moveTo>
                      <a:pt x="34107" y="77423"/>
                    </a:moveTo>
                    <a:cubicBezTo>
                      <a:pt x="32962" y="79527"/>
                      <a:pt x="32002" y="82000"/>
                      <a:pt x="30877" y="84178"/>
                    </a:cubicBezTo>
                    <a:cubicBezTo>
                      <a:pt x="32002" y="81963"/>
                      <a:pt x="32962" y="79545"/>
                      <a:pt x="34107" y="77423"/>
                    </a:cubicBezTo>
                    <a:moveTo>
                      <a:pt x="45992" y="58653"/>
                    </a:moveTo>
                    <a:cubicBezTo>
                      <a:pt x="45918" y="58764"/>
                      <a:pt x="45826" y="58893"/>
                      <a:pt x="45752" y="59004"/>
                    </a:cubicBezTo>
                    <a:cubicBezTo>
                      <a:pt x="45844" y="58893"/>
                      <a:pt x="45881" y="58782"/>
                      <a:pt x="45992" y="58653"/>
                    </a:cubicBezTo>
                    <a:moveTo>
                      <a:pt x="121421" y="518797"/>
                    </a:moveTo>
                    <a:cubicBezTo>
                      <a:pt x="120868" y="518686"/>
                      <a:pt x="120351" y="518483"/>
                      <a:pt x="119797" y="518354"/>
                    </a:cubicBezTo>
                    <a:cubicBezTo>
                      <a:pt x="120351" y="518483"/>
                      <a:pt x="120868" y="518686"/>
                      <a:pt x="121421" y="518797"/>
                    </a:cubicBezTo>
                    <a:moveTo>
                      <a:pt x="86373" y="506357"/>
                    </a:moveTo>
                    <a:cubicBezTo>
                      <a:pt x="85857" y="506081"/>
                      <a:pt x="85340" y="505730"/>
                      <a:pt x="84787" y="505398"/>
                    </a:cubicBezTo>
                    <a:cubicBezTo>
                      <a:pt x="85340" y="505712"/>
                      <a:pt x="85857" y="506062"/>
                      <a:pt x="86373" y="506357"/>
                    </a:cubicBezTo>
                    <a:moveTo>
                      <a:pt x="103353" y="513555"/>
                    </a:moveTo>
                    <a:cubicBezTo>
                      <a:pt x="102080" y="513112"/>
                      <a:pt x="100935" y="512522"/>
                      <a:pt x="99662" y="512042"/>
                    </a:cubicBezTo>
                    <a:cubicBezTo>
                      <a:pt x="100935" y="512522"/>
                      <a:pt x="102080" y="513112"/>
                      <a:pt x="103353" y="513555"/>
                    </a:cubicBezTo>
                    <a:moveTo>
                      <a:pt x="291106" y="410848"/>
                    </a:moveTo>
                    <a:cubicBezTo>
                      <a:pt x="290275" y="411771"/>
                      <a:pt x="289315" y="412601"/>
                      <a:pt x="288392" y="413469"/>
                    </a:cubicBezTo>
                    <a:cubicBezTo>
                      <a:pt x="286805" y="415019"/>
                      <a:pt x="285126" y="416495"/>
                      <a:pt x="283372" y="417843"/>
                    </a:cubicBezTo>
                    <a:cubicBezTo>
                      <a:pt x="282542" y="418433"/>
                      <a:pt x="281693" y="419042"/>
                      <a:pt x="280826" y="419633"/>
                    </a:cubicBezTo>
                    <a:cubicBezTo>
                      <a:pt x="279035" y="420869"/>
                      <a:pt x="277134" y="421977"/>
                      <a:pt x="275178" y="423047"/>
                    </a:cubicBezTo>
                    <a:cubicBezTo>
                      <a:pt x="273868" y="423767"/>
                      <a:pt x="272520" y="424487"/>
                      <a:pt x="271044" y="425114"/>
                    </a:cubicBezTo>
                    <a:cubicBezTo>
                      <a:pt x="269660" y="425742"/>
                      <a:pt x="268220" y="426351"/>
                      <a:pt x="266743" y="426904"/>
                    </a:cubicBezTo>
                    <a:cubicBezTo>
                      <a:pt x="264234" y="427864"/>
                      <a:pt x="261650" y="428769"/>
                      <a:pt x="258789" y="429562"/>
                    </a:cubicBezTo>
                    <a:cubicBezTo>
                      <a:pt x="258272" y="429673"/>
                      <a:pt x="257756" y="429839"/>
                      <a:pt x="257239" y="429968"/>
                    </a:cubicBezTo>
                    <a:cubicBezTo>
                      <a:pt x="245298" y="433032"/>
                      <a:pt x="230183" y="434748"/>
                      <a:pt x="210379" y="434748"/>
                    </a:cubicBezTo>
                    <a:cubicBezTo>
                      <a:pt x="189653" y="434748"/>
                      <a:pt x="171954" y="433475"/>
                      <a:pt x="157319" y="429138"/>
                    </a:cubicBezTo>
                    <a:cubicBezTo>
                      <a:pt x="157152" y="429101"/>
                      <a:pt x="157004" y="429064"/>
                      <a:pt x="156839" y="429027"/>
                    </a:cubicBezTo>
                    <a:cubicBezTo>
                      <a:pt x="142129" y="424579"/>
                      <a:pt x="130465" y="416938"/>
                      <a:pt x="121883" y="404241"/>
                    </a:cubicBezTo>
                    <a:cubicBezTo>
                      <a:pt x="116106" y="395732"/>
                      <a:pt x="111658" y="385065"/>
                      <a:pt x="108355" y="371112"/>
                    </a:cubicBezTo>
                    <a:cubicBezTo>
                      <a:pt x="108318" y="371002"/>
                      <a:pt x="108281" y="370909"/>
                      <a:pt x="108281" y="370799"/>
                    </a:cubicBezTo>
                    <a:cubicBezTo>
                      <a:pt x="102707" y="347322"/>
                      <a:pt x="100363" y="314545"/>
                      <a:pt x="100363" y="267224"/>
                    </a:cubicBezTo>
                    <a:cubicBezTo>
                      <a:pt x="100363" y="185925"/>
                      <a:pt x="108207" y="141170"/>
                      <a:pt x="126460" y="117454"/>
                    </a:cubicBezTo>
                    <a:cubicBezTo>
                      <a:pt x="144750" y="93664"/>
                      <a:pt x="174039" y="91800"/>
                      <a:pt x="210398" y="91800"/>
                    </a:cubicBezTo>
                    <a:cubicBezTo>
                      <a:pt x="252330" y="91800"/>
                      <a:pt x="278260" y="96100"/>
                      <a:pt x="295166" y="118764"/>
                    </a:cubicBezTo>
                    <a:cubicBezTo>
                      <a:pt x="312865" y="142517"/>
                      <a:pt x="320432" y="186940"/>
                      <a:pt x="320432" y="267205"/>
                    </a:cubicBezTo>
                    <a:cubicBezTo>
                      <a:pt x="320432" y="339128"/>
                      <a:pt x="313437" y="379897"/>
                      <a:pt x="297048" y="403484"/>
                    </a:cubicBezTo>
                    <a:cubicBezTo>
                      <a:pt x="296181" y="404720"/>
                      <a:pt x="295184" y="405828"/>
                      <a:pt x="294262" y="406991"/>
                    </a:cubicBezTo>
                    <a:cubicBezTo>
                      <a:pt x="293209" y="408301"/>
                      <a:pt x="292213" y="409648"/>
                      <a:pt x="291106" y="410848"/>
                    </a:cubicBezTo>
                    <a:moveTo>
                      <a:pt x="389642" y="81852"/>
                    </a:moveTo>
                    <a:cubicBezTo>
                      <a:pt x="388959" y="80412"/>
                      <a:pt x="388368" y="78825"/>
                      <a:pt x="387648" y="77478"/>
                    </a:cubicBezTo>
                    <a:cubicBezTo>
                      <a:pt x="388368" y="78862"/>
                      <a:pt x="388959" y="80412"/>
                      <a:pt x="389642" y="81852"/>
                    </a:cubicBezTo>
                    <a:moveTo>
                      <a:pt x="400180" y="107506"/>
                    </a:moveTo>
                    <a:cubicBezTo>
                      <a:pt x="399313" y="104922"/>
                      <a:pt x="398501" y="102098"/>
                      <a:pt x="397596" y="99625"/>
                    </a:cubicBezTo>
                    <a:cubicBezTo>
                      <a:pt x="398538" y="102098"/>
                      <a:pt x="399294" y="104922"/>
                      <a:pt x="400180" y="107506"/>
                    </a:cubicBezTo>
                    <a:moveTo>
                      <a:pt x="413819" y="165771"/>
                    </a:moveTo>
                    <a:cubicBezTo>
                      <a:pt x="413265" y="162191"/>
                      <a:pt x="412860" y="158370"/>
                      <a:pt x="412269" y="154956"/>
                    </a:cubicBezTo>
                    <a:cubicBezTo>
                      <a:pt x="412860" y="158370"/>
                      <a:pt x="413302" y="162191"/>
                      <a:pt x="413819" y="165771"/>
                    </a:cubicBezTo>
                    <a:moveTo>
                      <a:pt x="417437" y="195412"/>
                    </a:moveTo>
                    <a:cubicBezTo>
                      <a:pt x="417233" y="193271"/>
                      <a:pt x="417122" y="190908"/>
                      <a:pt x="416920" y="188841"/>
                    </a:cubicBezTo>
                    <a:cubicBezTo>
                      <a:pt x="417122" y="190908"/>
                      <a:pt x="417233" y="193271"/>
                      <a:pt x="417437" y="195412"/>
                    </a:cubicBezTo>
                    <a:moveTo>
                      <a:pt x="408135" y="135670"/>
                    </a:moveTo>
                    <a:cubicBezTo>
                      <a:pt x="407341" y="132255"/>
                      <a:pt x="406658" y="128582"/>
                      <a:pt x="405828" y="125371"/>
                    </a:cubicBezTo>
                    <a:cubicBezTo>
                      <a:pt x="406658" y="128619"/>
                      <a:pt x="407341" y="132237"/>
                      <a:pt x="408135" y="135670"/>
                    </a:cubicBezTo>
                    <a:moveTo>
                      <a:pt x="412675" y="373530"/>
                    </a:moveTo>
                    <a:cubicBezTo>
                      <a:pt x="412952" y="371943"/>
                      <a:pt x="413155" y="370115"/>
                      <a:pt x="413431" y="368473"/>
                    </a:cubicBezTo>
                    <a:cubicBezTo>
                      <a:pt x="413136" y="370115"/>
                      <a:pt x="412952" y="371943"/>
                      <a:pt x="412675" y="373530"/>
                    </a:cubicBezTo>
                    <a:moveTo>
                      <a:pt x="406510" y="401934"/>
                    </a:moveTo>
                    <a:cubicBezTo>
                      <a:pt x="406954" y="400217"/>
                      <a:pt x="407304" y="398243"/>
                      <a:pt x="407710" y="396489"/>
                    </a:cubicBezTo>
                    <a:cubicBezTo>
                      <a:pt x="407304" y="398243"/>
                      <a:pt x="406935" y="400217"/>
                      <a:pt x="406510" y="401934"/>
                    </a:cubicBezTo>
                    <a:moveTo>
                      <a:pt x="398538" y="426794"/>
                    </a:moveTo>
                    <a:cubicBezTo>
                      <a:pt x="398981" y="425631"/>
                      <a:pt x="399331" y="424284"/>
                      <a:pt x="399774" y="423103"/>
                    </a:cubicBezTo>
                    <a:cubicBezTo>
                      <a:pt x="399350" y="424284"/>
                      <a:pt x="398981" y="425594"/>
                      <a:pt x="398538" y="426794"/>
                    </a:cubicBezTo>
                    <a:moveTo>
                      <a:pt x="388885" y="448314"/>
                    </a:moveTo>
                    <a:cubicBezTo>
                      <a:pt x="389051" y="448074"/>
                      <a:pt x="389162" y="447760"/>
                      <a:pt x="389291" y="447520"/>
                    </a:cubicBezTo>
                    <a:cubicBezTo>
                      <a:pt x="389162" y="447760"/>
                      <a:pt x="389033" y="448074"/>
                      <a:pt x="388885" y="448314"/>
                    </a:cubicBezTo>
                    <a:moveTo>
                      <a:pt x="348781" y="495561"/>
                    </a:moveTo>
                    <a:cubicBezTo>
                      <a:pt x="349371" y="495155"/>
                      <a:pt x="349888" y="494693"/>
                      <a:pt x="350497" y="494250"/>
                    </a:cubicBezTo>
                    <a:cubicBezTo>
                      <a:pt x="354151" y="491463"/>
                      <a:pt x="357529" y="488640"/>
                      <a:pt x="360592" y="485742"/>
                    </a:cubicBezTo>
                    <a:cubicBezTo>
                      <a:pt x="359725" y="486536"/>
                      <a:pt x="358765" y="487182"/>
                      <a:pt x="357879" y="487975"/>
                    </a:cubicBezTo>
                    <a:cubicBezTo>
                      <a:pt x="359116" y="486905"/>
                      <a:pt x="360389" y="485945"/>
                      <a:pt x="361570" y="484838"/>
                    </a:cubicBezTo>
                    <a:cubicBezTo>
                      <a:pt x="361257" y="485115"/>
                      <a:pt x="360887" y="485428"/>
                      <a:pt x="360574" y="485761"/>
                    </a:cubicBezTo>
                    <a:cubicBezTo>
                      <a:pt x="361644" y="484801"/>
                      <a:pt x="362844" y="484081"/>
                      <a:pt x="363840" y="483048"/>
                    </a:cubicBezTo>
                    <a:cubicBezTo>
                      <a:pt x="373068" y="473893"/>
                      <a:pt x="381060" y="462912"/>
                      <a:pt x="387981" y="450233"/>
                    </a:cubicBezTo>
                    <a:cubicBezTo>
                      <a:pt x="387981" y="450196"/>
                      <a:pt x="388018" y="450196"/>
                      <a:pt x="388018" y="450122"/>
                    </a:cubicBezTo>
                    <a:cubicBezTo>
                      <a:pt x="391524" y="443792"/>
                      <a:pt x="394625" y="436908"/>
                      <a:pt x="397559" y="429599"/>
                    </a:cubicBezTo>
                    <a:cubicBezTo>
                      <a:pt x="397633" y="429396"/>
                      <a:pt x="397726" y="429248"/>
                      <a:pt x="397799" y="429008"/>
                    </a:cubicBezTo>
                    <a:cubicBezTo>
                      <a:pt x="413265" y="389716"/>
                      <a:pt x="420759" y="336766"/>
                      <a:pt x="420759" y="267242"/>
                    </a:cubicBezTo>
                    <a:cubicBezTo>
                      <a:pt x="420759" y="207980"/>
                      <a:pt x="415591" y="160437"/>
                      <a:pt x="405163" y="122695"/>
                    </a:cubicBezTo>
                    <a:cubicBezTo>
                      <a:pt x="405126" y="122621"/>
                      <a:pt x="405126" y="122529"/>
                      <a:pt x="405090" y="122418"/>
                    </a:cubicBezTo>
                    <a:cubicBezTo>
                      <a:pt x="402616" y="113596"/>
                      <a:pt x="399922" y="105273"/>
                      <a:pt x="396858" y="97558"/>
                    </a:cubicBezTo>
                    <a:cubicBezTo>
                      <a:pt x="396581" y="96838"/>
                      <a:pt x="396268" y="96248"/>
                      <a:pt x="395991" y="95565"/>
                    </a:cubicBezTo>
                    <a:cubicBezTo>
                      <a:pt x="393167" y="88607"/>
                      <a:pt x="390177" y="81926"/>
                      <a:pt x="386836" y="75835"/>
                    </a:cubicBezTo>
                    <a:cubicBezTo>
                      <a:pt x="386357" y="74968"/>
                      <a:pt x="385840" y="74285"/>
                      <a:pt x="385360" y="73455"/>
                    </a:cubicBezTo>
                    <a:cubicBezTo>
                      <a:pt x="378550" y="61477"/>
                      <a:pt x="370891" y="50901"/>
                      <a:pt x="362013" y="42190"/>
                    </a:cubicBezTo>
                    <a:cubicBezTo>
                      <a:pt x="359817" y="40086"/>
                      <a:pt x="357399" y="38296"/>
                      <a:pt x="355092" y="36377"/>
                    </a:cubicBezTo>
                    <a:cubicBezTo>
                      <a:pt x="356366" y="37447"/>
                      <a:pt x="357639" y="38573"/>
                      <a:pt x="358876" y="39717"/>
                    </a:cubicBezTo>
                    <a:cubicBezTo>
                      <a:pt x="355646" y="36783"/>
                      <a:pt x="352398" y="33941"/>
                      <a:pt x="348928" y="31412"/>
                    </a:cubicBezTo>
                    <a:cubicBezTo>
                      <a:pt x="349482" y="31818"/>
                      <a:pt x="350035" y="32169"/>
                      <a:pt x="350515" y="32519"/>
                    </a:cubicBezTo>
                    <a:cubicBezTo>
                      <a:pt x="348485" y="30969"/>
                      <a:pt x="346344" y="29493"/>
                      <a:pt x="344148" y="28071"/>
                    </a:cubicBezTo>
                    <a:cubicBezTo>
                      <a:pt x="344425" y="28237"/>
                      <a:pt x="344665" y="28422"/>
                      <a:pt x="344905" y="28588"/>
                    </a:cubicBezTo>
                    <a:cubicBezTo>
                      <a:pt x="341287" y="26115"/>
                      <a:pt x="337504" y="23863"/>
                      <a:pt x="333646" y="21778"/>
                    </a:cubicBezTo>
                    <a:cubicBezTo>
                      <a:pt x="334403" y="22184"/>
                      <a:pt x="335160" y="22535"/>
                      <a:pt x="335880" y="22978"/>
                    </a:cubicBezTo>
                    <a:cubicBezTo>
                      <a:pt x="334366" y="22110"/>
                      <a:pt x="332890" y="21150"/>
                      <a:pt x="331302" y="20357"/>
                    </a:cubicBezTo>
                    <a:cubicBezTo>
                      <a:pt x="331266" y="20357"/>
                      <a:pt x="331229" y="20357"/>
                      <a:pt x="331229" y="20320"/>
                    </a:cubicBezTo>
                    <a:cubicBezTo>
                      <a:pt x="330601" y="20006"/>
                      <a:pt x="329882" y="19766"/>
                      <a:pt x="329235" y="19489"/>
                    </a:cubicBezTo>
                    <a:cubicBezTo>
                      <a:pt x="329309" y="19489"/>
                      <a:pt x="329402" y="19526"/>
                      <a:pt x="329439" y="19563"/>
                    </a:cubicBezTo>
                    <a:cubicBezTo>
                      <a:pt x="326301" y="18013"/>
                      <a:pt x="322997" y="16739"/>
                      <a:pt x="319731" y="15429"/>
                    </a:cubicBezTo>
                    <a:cubicBezTo>
                      <a:pt x="320413" y="15669"/>
                      <a:pt x="321115" y="15909"/>
                      <a:pt x="321761" y="16186"/>
                    </a:cubicBezTo>
                    <a:cubicBezTo>
                      <a:pt x="318070" y="14635"/>
                      <a:pt x="314249" y="13122"/>
                      <a:pt x="310226" y="11812"/>
                    </a:cubicBezTo>
                    <a:cubicBezTo>
                      <a:pt x="310429" y="11886"/>
                      <a:pt x="310576" y="11978"/>
                      <a:pt x="310780" y="12015"/>
                    </a:cubicBezTo>
                    <a:cubicBezTo>
                      <a:pt x="310060" y="11775"/>
                      <a:pt x="309266" y="11609"/>
                      <a:pt x="308546" y="11387"/>
                    </a:cubicBezTo>
                    <a:cubicBezTo>
                      <a:pt x="308989" y="11553"/>
                      <a:pt x="309543" y="11627"/>
                      <a:pt x="309931" y="11738"/>
                    </a:cubicBezTo>
                    <a:cubicBezTo>
                      <a:pt x="305243" y="10224"/>
                      <a:pt x="300536" y="8674"/>
                      <a:pt x="295443" y="7475"/>
                    </a:cubicBezTo>
                    <a:cubicBezTo>
                      <a:pt x="273203" y="2233"/>
                      <a:pt x="247753" y="0"/>
                      <a:pt x="210361" y="0"/>
                    </a:cubicBezTo>
                    <a:cubicBezTo>
                      <a:pt x="146355" y="0"/>
                      <a:pt x="96321" y="7161"/>
                      <a:pt x="60129" y="42209"/>
                    </a:cubicBezTo>
                    <a:cubicBezTo>
                      <a:pt x="55515" y="46657"/>
                      <a:pt x="51307" y="51640"/>
                      <a:pt x="47284" y="56844"/>
                    </a:cubicBezTo>
                    <a:cubicBezTo>
                      <a:pt x="47118" y="57047"/>
                      <a:pt x="46970" y="57195"/>
                      <a:pt x="46804" y="57398"/>
                    </a:cubicBezTo>
                    <a:cubicBezTo>
                      <a:pt x="42947" y="62455"/>
                      <a:pt x="39440" y="68103"/>
                      <a:pt x="36063" y="73953"/>
                    </a:cubicBezTo>
                    <a:cubicBezTo>
                      <a:pt x="35657" y="74581"/>
                      <a:pt x="35232" y="75153"/>
                      <a:pt x="34863" y="75817"/>
                    </a:cubicBezTo>
                    <a:cubicBezTo>
                      <a:pt x="31209" y="82387"/>
                      <a:pt x="27868" y="89493"/>
                      <a:pt x="24768" y="97097"/>
                    </a:cubicBezTo>
                    <a:cubicBezTo>
                      <a:pt x="24731" y="97171"/>
                      <a:pt x="24731" y="97263"/>
                      <a:pt x="24694" y="97337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3" y="347285"/>
                      <a:pt x="8434" y="378513"/>
                    </a:cubicBezTo>
                    <a:cubicBezTo>
                      <a:pt x="8711" y="380027"/>
                      <a:pt x="9062" y="381337"/>
                      <a:pt x="9357" y="382850"/>
                    </a:cubicBezTo>
                    <a:cubicBezTo>
                      <a:pt x="10944" y="391155"/>
                      <a:pt x="12661" y="399239"/>
                      <a:pt x="14691" y="406714"/>
                    </a:cubicBezTo>
                    <a:cubicBezTo>
                      <a:pt x="15373" y="409131"/>
                      <a:pt x="16167" y="411217"/>
                      <a:pt x="16832" y="413561"/>
                    </a:cubicBezTo>
                    <a:cubicBezTo>
                      <a:pt x="18696" y="419725"/>
                      <a:pt x="20523" y="425816"/>
                      <a:pt x="22682" y="431389"/>
                    </a:cubicBezTo>
                    <a:cubicBezTo>
                      <a:pt x="23679" y="433936"/>
                      <a:pt x="24823" y="436077"/>
                      <a:pt x="25856" y="438513"/>
                    </a:cubicBezTo>
                    <a:cubicBezTo>
                      <a:pt x="27998" y="443404"/>
                      <a:pt x="30064" y="448387"/>
                      <a:pt x="32501" y="452798"/>
                    </a:cubicBezTo>
                    <a:cubicBezTo>
                      <a:pt x="33534" y="454755"/>
                      <a:pt x="34734" y="456342"/>
                      <a:pt x="35804" y="458132"/>
                    </a:cubicBezTo>
                    <a:cubicBezTo>
                      <a:pt x="42098" y="468633"/>
                      <a:pt x="48926" y="478065"/>
                      <a:pt x="56918" y="485779"/>
                    </a:cubicBezTo>
                    <a:cubicBezTo>
                      <a:pt x="92206" y="519904"/>
                      <a:pt x="141797" y="526751"/>
                      <a:pt x="210379" y="526751"/>
                    </a:cubicBezTo>
                    <a:cubicBezTo>
                      <a:pt x="223631" y="526751"/>
                      <a:pt x="236826" y="526235"/>
                      <a:pt x="249912" y="525312"/>
                    </a:cubicBezTo>
                    <a:cubicBezTo>
                      <a:pt x="253732" y="525035"/>
                      <a:pt x="257552" y="524721"/>
                      <a:pt x="261281" y="524315"/>
                    </a:cubicBezTo>
                    <a:cubicBezTo>
                      <a:pt x="265618" y="523872"/>
                      <a:pt x="269918" y="523392"/>
                      <a:pt x="274163" y="522765"/>
                    </a:cubicBezTo>
                    <a:cubicBezTo>
                      <a:pt x="281767" y="521694"/>
                      <a:pt x="289168" y="520347"/>
                      <a:pt x="296273" y="518631"/>
                    </a:cubicBezTo>
                    <a:cubicBezTo>
                      <a:pt x="297953" y="518224"/>
                      <a:pt x="299540" y="517708"/>
                      <a:pt x="301164" y="517283"/>
                    </a:cubicBezTo>
                    <a:cubicBezTo>
                      <a:pt x="301921" y="517080"/>
                      <a:pt x="302641" y="516804"/>
                      <a:pt x="303397" y="516601"/>
                    </a:cubicBezTo>
                    <a:cubicBezTo>
                      <a:pt x="306701" y="515678"/>
                      <a:pt x="309764" y="514736"/>
                      <a:pt x="312736" y="513777"/>
                    </a:cubicBezTo>
                    <a:cubicBezTo>
                      <a:pt x="314452" y="513186"/>
                      <a:pt x="316205" y="512577"/>
                      <a:pt x="317904" y="511950"/>
                    </a:cubicBezTo>
                    <a:cubicBezTo>
                      <a:pt x="320247" y="511082"/>
                      <a:pt x="322628" y="510196"/>
                      <a:pt x="324825" y="509236"/>
                    </a:cubicBezTo>
                    <a:cubicBezTo>
                      <a:pt x="323680" y="509753"/>
                      <a:pt x="322351" y="509993"/>
                      <a:pt x="321207" y="510473"/>
                    </a:cubicBezTo>
                    <a:cubicBezTo>
                      <a:pt x="330786" y="506579"/>
                      <a:pt x="339866" y="501873"/>
                      <a:pt x="348208" y="495948"/>
                    </a:cubicBezTo>
                    <a:cubicBezTo>
                      <a:pt x="347654" y="496354"/>
                      <a:pt x="347175" y="496871"/>
                      <a:pt x="346621" y="497259"/>
                    </a:cubicBezTo>
                    <a:cubicBezTo>
                      <a:pt x="347433" y="496687"/>
                      <a:pt x="348060" y="496133"/>
                      <a:pt x="348781" y="4955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Freeform: Shape 159">
                <a:extLst>
                  <a:ext uri="{FF2B5EF4-FFF2-40B4-BE49-F238E27FC236}">
                    <a16:creationId xmlns:a16="http://schemas.microsoft.com/office/drawing/2014/main" id="{CD341A37-57F4-EFCD-19EB-6667F865928D}"/>
                  </a:ext>
                </a:extLst>
              </p:cNvPr>
              <p:cNvSpPr/>
              <p:nvPr/>
            </p:nvSpPr>
            <p:spPr>
              <a:xfrm>
                <a:off x="4968027" y="4228105"/>
                <a:ext cx="276" cy="73"/>
              </a:xfrm>
              <a:custGeom>
                <a:avLst/>
                <a:gdLst>
                  <a:gd name="connsiteX0" fmla="*/ 0 w 276"/>
                  <a:gd name="connsiteY0" fmla="*/ 0 h 73"/>
                  <a:gd name="connsiteX1" fmla="*/ 277 w 276"/>
                  <a:gd name="connsiteY1" fmla="*/ 74 h 73"/>
                  <a:gd name="connsiteX2" fmla="*/ 0 w 276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" h="73">
                    <a:moveTo>
                      <a:pt x="0" y="0"/>
                    </a:moveTo>
                    <a:cubicBezTo>
                      <a:pt x="74" y="37"/>
                      <a:pt x="203" y="37"/>
                      <a:pt x="277" y="74"/>
                    </a:cubicBezTo>
                    <a:cubicBezTo>
                      <a:pt x="184" y="37"/>
                      <a:pt x="74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" name="Freeform: Shape 160">
                <a:extLst>
                  <a:ext uri="{FF2B5EF4-FFF2-40B4-BE49-F238E27FC236}">
                    <a16:creationId xmlns:a16="http://schemas.microsoft.com/office/drawing/2014/main" id="{6130220D-3289-CFCE-F176-03E3A1064754}"/>
                  </a:ext>
                </a:extLst>
              </p:cNvPr>
              <p:cNvSpPr/>
              <p:nvPr/>
            </p:nvSpPr>
            <p:spPr>
              <a:xfrm>
                <a:off x="4993958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9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1" y="1587"/>
                      <a:pt x="5611" y="3304"/>
                      <a:pt x="8269" y="5094"/>
                    </a:cubicBezTo>
                    <a:cubicBezTo>
                      <a:pt x="5685" y="3341"/>
                      <a:pt x="2898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" name="Freeform: Shape 161">
                <a:extLst>
                  <a:ext uri="{FF2B5EF4-FFF2-40B4-BE49-F238E27FC236}">
                    <a16:creationId xmlns:a16="http://schemas.microsoft.com/office/drawing/2014/main" id="{A18D2B95-D3B1-B079-DBBA-819328DD7C49}"/>
                  </a:ext>
                </a:extLst>
              </p:cNvPr>
              <p:cNvSpPr/>
              <p:nvPr/>
            </p:nvSpPr>
            <p:spPr>
              <a:xfrm>
                <a:off x="5417504" y="4444962"/>
                <a:ext cx="627" cy="756"/>
              </a:xfrm>
              <a:custGeom>
                <a:avLst/>
                <a:gdLst>
                  <a:gd name="connsiteX0" fmla="*/ 627 w 627"/>
                  <a:gd name="connsiteY0" fmla="*/ 0 h 756"/>
                  <a:gd name="connsiteX1" fmla="*/ 0 w 627"/>
                  <a:gd name="connsiteY1" fmla="*/ 757 h 756"/>
                  <a:gd name="connsiteX2" fmla="*/ 627 w 627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7" h="756">
                    <a:moveTo>
                      <a:pt x="627" y="0"/>
                    </a:moveTo>
                    <a:cubicBezTo>
                      <a:pt x="424" y="240"/>
                      <a:pt x="221" y="480"/>
                      <a:pt x="0" y="757"/>
                    </a:cubicBezTo>
                    <a:cubicBezTo>
                      <a:pt x="240" y="480"/>
                      <a:pt x="424" y="240"/>
                      <a:pt x="627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" name="Freeform: Shape 162">
                <a:extLst>
                  <a:ext uri="{FF2B5EF4-FFF2-40B4-BE49-F238E27FC236}">
                    <a16:creationId xmlns:a16="http://schemas.microsoft.com/office/drawing/2014/main" id="{0482B202-E0B0-AF0D-3A51-7F91BFB54C81}"/>
                  </a:ext>
                </a:extLst>
              </p:cNvPr>
              <p:cNvSpPr/>
              <p:nvPr/>
            </p:nvSpPr>
            <p:spPr>
              <a:xfrm>
                <a:off x="5163752" y="4219818"/>
                <a:ext cx="370632" cy="520365"/>
              </a:xfrm>
              <a:custGeom>
                <a:avLst/>
                <a:gdLst>
                  <a:gd name="connsiteX0" fmla="*/ 303748 w 370632"/>
                  <a:gd name="connsiteY0" fmla="*/ 16020 h 520365"/>
                  <a:gd name="connsiteX1" fmla="*/ 303305 w 370632"/>
                  <a:gd name="connsiteY1" fmla="*/ 15780 h 520365"/>
                  <a:gd name="connsiteX2" fmla="*/ 303748 w 370632"/>
                  <a:gd name="connsiteY2" fmla="*/ 16020 h 520365"/>
                  <a:gd name="connsiteX3" fmla="*/ 369894 w 370632"/>
                  <a:gd name="connsiteY3" fmla="*/ 178118 h 520365"/>
                  <a:gd name="connsiteX4" fmla="*/ 369654 w 370632"/>
                  <a:gd name="connsiteY4" fmla="*/ 184560 h 520365"/>
                  <a:gd name="connsiteX5" fmla="*/ 369894 w 370632"/>
                  <a:gd name="connsiteY5" fmla="*/ 178118 h 520365"/>
                  <a:gd name="connsiteX6" fmla="*/ 367421 w 370632"/>
                  <a:gd name="connsiteY6" fmla="*/ 207187 h 520365"/>
                  <a:gd name="connsiteX7" fmla="*/ 368141 w 370632"/>
                  <a:gd name="connsiteY7" fmla="*/ 200782 h 520365"/>
                  <a:gd name="connsiteX8" fmla="*/ 367421 w 370632"/>
                  <a:gd name="connsiteY8" fmla="*/ 207187 h 520365"/>
                  <a:gd name="connsiteX9" fmla="*/ 363896 w 370632"/>
                  <a:gd name="connsiteY9" fmla="*/ 227285 h 520365"/>
                  <a:gd name="connsiteX10" fmla="*/ 364893 w 370632"/>
                  <a:gd name="connsiteY10" fmla="*/ 222505 h 520365"/>
                  <a:gd name="connsiteX11" fmla="*/ 363896 w 370632"/>
                  <a:gd name="connsiteY11" fmla="*/ 227285 h 520365"/>
                  <a:gd name="connsiteX12" fmla="*/ 359116 w 370632"/>
                  <a:gd name="connsiteY12" fmla="*/ 245095 h 520365"/>
                  <a:gd name="connsiteX13" fmla="*/ 360150 w 370632"/>
                  <a:gd name="connsiteY13" fmla="*/ 241828 h 520365"/>
                  <a:gd name="connsiteX14" fmla="*/ 359116 w 370632"/>
                  <a:gd name="connsiteY14" fmla="*/ 245095 h 520365"/>
                  <a:gd name="connsiteX15" fmla="*/ 353118 w 370632"/>
                  <a:gd name="connsiteY15" fmla="*/ 261041 h 520365"/>
                  <a:gd name="connsiteX16" fmla="*/ 354151 w 370632"/>
                  <a:gd name="connsiteY16" fmla="*/ 258771 h 520365"/>
                  <a:gd name="connsiteX17" fmla="*/ 353118 w 370632"/>
                  <a:gd name="connsiteY17" fmla="*/ 261041 h 520365"/>
                  <a:gd name="connsiteX18" fmla="*/ 345754 w 370632"/>
                  <a:gd name="connsiteY18" fmla="*/ 275455 h 520365"/>
                  <a:gd name="connsiteX19" fmla="*/ 346917 w 370632"/>
                  <a:gd name="connsiteY19" fmla="*/ 273628 h 520365"/>
                  <a:gd name="connsiteX20" fmla="*/ 345754 w 370632"/>
                  <a:gd name="connsiteY20" fmla="*/ 275455 h 520365"/>
                  <a:gd name="connsiteX21" fmla="*/ 336803 w 370632"/>
                  <a:gd name="connsiteY21" fmla="*/ 288337 h 520365"/>
                  <a:gd name="connsiteX22" fmla="*/ 338427 w 370632"/>
                  <a:gd name="connsiteY22" fmla="*/ 286381 h 520365"/>
                  <a:gd name="connsiteX23" fmla="*/ 336803 w 370632"/>
                  <a:gd name="connsiteY23" fmla="*/ 288337 h 520365"/>
                  <a:gd name="connsiteX24" fmla="*/ 328295 w 370632"/>
                  <a:gd name="connsiteY24" fmla="*/ 297879 h 520365"/>
                  <a:gd name="connsiteX25" fmla="*/ 326855 w 370632"/>
                  <a:gd name="connsiteY25" fmla="*/ 299079 h 520365"/>
                  <a:gd name="connsiteX26" fmla="*/ 328756 w 370632"/>
                  <a:gd name="connsiteY26" fmla="*/ 297362 h 520365"/>
                  <a:gd name="connsiteX27" fmla="*/ 328295 w 370632"/>
                  <a:gd name="connsiteY27" fmla="*/ 297879 h 520365"/>
                  <a:gd name="connsiteX28" fmla="*/ 314840 w 370632"/>
                  <a:gd name="connsiteY28" fmla="*/ 308620 h 520365"/>
                  <a:gd name="connsiteX29" fmla="*/ 317313 w 370632"/>
                  <a:gd name="connsiteY29" fmla="*/ 306941 h 520365"/>
                  <a:gd name="connsiteX30" fmla="*/ 314840 w 370632"/>
                  <a:gd name="connsiteY30" fmla="*/ 308620 h 520365"/>
                  <a:gd name="connsiteX31" fmla="*/ 302309 w 370632"/>
                  <a:gd name="connsiteY31" fmla="*/ 315818 h 520365"/>
                  <a:gd name="connsiteX32" fmla="*/ 305169 w 370632"/>
                  <a:gd name="connsiteY32" fmla="*/ 314379 h 520365"/>
                  <a:gd name="connsiteX33" fmla="*/ 302309 w 370632"/>
                  <a:gd name="connsiteY33" fmla="*/ 315818 h 520365"/>
                  <a:gd name="connsiteX34" fmla="*/ 289426 w 370632"/>
                  <a:gd name="connsiteY34" fmla="*/ 321078 h 520365"/>
                  <a:gd name="connsiteX35" fmla="*/ 292453 w 370632"/>
                  <a:gd name="connsiteY35" fmla="*/ 320008 h 520365"/>
                  <a:gd name="connsiteX36" fmla="*/ 289426 w 370632"/>
                  <a:gd name="connsiteY36" fmla="*/ 321078 h 520365"/>
                  <a:gd name="connsiteX37" fmla="*/ 276507 w 370632"/>
                  <a:gd name="connsiteY37" fmla="*/ 324696 h 520365"/>
                  <a:gd name="connsiteX38" fmla="*/ 279091 w 370632"/>
                  <a:gd name="connsiteY38" fmla="*/ 324068 h 520365"/>
                  <a:gd name="connsiteX39" fmla="*/ 276507 w 370632"/>
                  <a:gd name="connsiteY39" fmla="*/ 324696 h 520365"/>
                  <a:gd name="connsiteX40" fmla="*/ 264806 w 370632"/>
                  <a:gd name="connsiteY40" fmla="*/ 326800 h 520365"/>
                  <a:gd name="connsiteX41" fmla="*/ 263699 w 370632"/>
                  <a:gd name="connsiteY41" fmla="*/ 326966 h 520365"/>
                  <a:gd name="connsiteX42" fmla="*/ 264806 w 370632"/>
                  <a:gd name="connsiteY42" fmla="*/ 326800 h 520365"/>
                  <a:gd name="connsiteX43" fmla="*/ 222524 w 370632"/>
                  <a:gd name="connsiteY43" fmla="*/ 88607 h 520365"/>
                  <a:gd name="connsiteX44" fmla="*/ 227580 w 370632"/>
                  <a:gd name="connsiteY44" fmla="*/ 89087 h 520365"/>
                  <a:gd name="connsiteX45" fmla="*/ 222524 w 370632"/>
                  <a:gd name="connsiteY45" fmla="*/ 88607 h 520365"/>
                  <a:gd name="connsiteX46" fmla="*/ 233228 w 370632"/>
                  <a:gd name="connsiteY46" fmla="*/ 90434 h 520365"/>
                  <a:gd name="connsiteX47" fmla="*/ 237528 w 370632"/>
                  <a:gd name="connsiteY47" fmla="*/ 91818 h 520365"/>
                  <a:gd name="connsiteX48" fmla="*/ 233228 w 370632"/>
                  <a:gd name="connsiteY48" fmla="*/ 90434 h 520365"/>
                  <a:gd name="connsiteX49" fmla="*/ 242880 w 370632"/>
                  <a:gd name="connsiteY49" fmla="*/ 94421 h 520365"/>
                  <a:gd name="connsiteX50" fmla="*/ 246184 w 370632"/>
                  <a:gd name="connsiteY50" fmla="*/ 96525 h 520365"/>
                  <a:gd name="connsiteX51" fmla="*/ 242880 w 370632"/>
                  <a:gd name="connsiteY51" fmla="*/ 94421 h 520365"/>
                  <a:gd name="connsiteX52" fmla="*/ 251444 w 370632"/>
                  <a:gd name="connsiteY52" fmla="*/ 100936 h 520365"/>
                  <a:gd name="connsiteX53" fmla="*/ 253640 w 370632"/>
                  <a:gd name="connsiteY53" fmla="*/ 103316 h 520365"/>
                  <a:gd name="connsiteX54" fmla="*/ 251444 w 370632"/>
                  <a:gd name="connsiteY54" fmla="*/ 100936 h 520365"/>
                  <a:gd name="connsiteX55" fmla="*/ 258568 w 370632"/>
                  <a:gd name="connsiteY55" fmla="*/ 110293 h 520365"/>
                  <a:gd name="connsiteX56" fmla="*/ 259952 w 370632"/>
                  <a:gd name="connsiteY56" fmla="*/ 112766 h 520365"/>
                  <a:gd name="connsiteX57" fmla="*/ 258568 w 370632"/>
                  <a:gd name="connsiteY57" fmla="*/ 110293 h 520365"/>
                  <a:gd name="connsiteX58" fmla="*/ 264160 w 370632"/>
                  <a:gd name="connsiteY58" fmla="*/ 122898 h 520365"/>
                  <a:gd name="connsiteX59" fmla="*/ 264917 w 370632"/>
                  <a:gd name="connsiteY59" fmla="*/ 125279 h 520365"/>
                  <a:gd name="connsiteX60" fmla="*/ 264160 w 370632"/>
                  <a:gd name="connsiteY60" fmla="*/ 122898 h 520365"/>
                  <a:gd name="connsiteX61" fmla="*/ 268073 w 370632"/>
                  <a:gd name="connsiteY61" fmla="*/ 139970 h 520365"/>
                  <a:gd name="connsiteX62" fmla="*/ 268276 w 370632"/>
                  <a:gd name="connsiteY62" fmla="*/ 141114 h 520365"/>
                  <a:gd name="connsiteX63" fmla="*/ 268073 w 370632"/>
                  <a:gd name="connsiteY63" fmla="*/ 139970 h 520365"/>
                  <a:gd name="connsiteX64" fmla="*/ 265950 w 370632"/>
                  <a:gd name="connsiteY64" fmla="*/ 199989 h 520365"/>
                  <a:gd name="connsiteX65" fmla="*/ 265711 w 370632"/>
                  <a:gd name="connsiteY65" fmla="*/ 200782 h 520365"/>
                  <a:gd name="connsiteX66" fmla="*/ 265950 w 370632"/>
                  <a:gd name="connsiteY66" fmla="*/ 199989 h 520365"/>
                  <a:gd name="connsiteX67" fmla="*/ 229039 w 370632"/>
                  <a:gd name="connsiteY67" fmla="*/ 239447 h 520365"/>
                  <a:gd name="connsiteX68" fmla="*/ 225052 w 370632"/>
                  <a:gd name="connsiteY68" fmla="*/ 239798 h 520365"/>
                  <a:gd name="connsiteX69" fmla="*/ 229039 w 370632"/>
                  <a:gd name="connsiteY69" fmla="*/ 239447 h 520365"/>
                  <a:gd name="connsiteX70" fmla="*/ 239780 w 370632"/>
                  <a:gd name="connsiteY70" fmla="*/ 236310 h 520365"/>
                  <a:gd name="connsiteX71" fmla="*/ 234538 w 370632"/>
                  <a:gd name="connsiteY71" fmla="*/ 237989 h 520365"/>
                  <a:gd name="connsiteX72" fmla="*/ 239780 w 370632"/>
                  <a:gd name="connsiteY72" fmla="*/ 236310 h 520365"/>
                  <a:gd name="connsiteX73" fmla="*/ 248694 w 370632"/>
                  <a:gd name="connsiteY73" fmla="*/ 230976 h 520365"/>
                  <a:gd name="connsiteX74" fmla="*/ 244486 w 370632"/>
                  <a:gd name="connsiteY74" fmla="*/ 233726 h 520365"/>
                  <a:gd name="connsiteX75" fmla="*/ 248694 w 370632"/>
                  <a:gd name="connsiteY75" fmla="*/ 230976 h 520365"/>
                  <a:gd name="connsiteX76" fmla="*/ 260469 w 370632"/>
                  <a:gd name="connsiteY76" fmla="*/ 215547 h 520365"/>
                  <a:gd name="connsiteX77" fmla="*/ 259085 w 370632"/>
                  <a:gd name="connsiteY77" fmla="*/ 217965 h 520365"/>
                  <a:gd name="connsiteX78" fmla="*/ 254397 w 370632"/>
                  <a:gd name="connsiteY78" fmla="*/ 225163 h 520365"/>
                  <a:gd name="connsiteX79" fmla="*/ 255947 w 370632"/>
                  <a:gd name="connsiteY79" fmla="*/ 223372 h 520365"/>
                  <a:gd name="connsiteX80" fmla="*/ 253326 w 370632"/>
                  <a:gd name="connsiteY80" fmla="*/ 226399 h 520365"/>
                  <a:gd name="connsiteX81" fmla="*/ 253769 w 370632"/>
                  <a:gd name="connsiteY81" fmla="*/ 225882 h 520365"/>
                  <a:gd name="connsiteX82" fmla="*/ 233080 w 370632"/>
                  <a:gd name="connsiteY82" fmla="*/ 238377 h 520365"/>
                  <a:gd name="connsiteX83" fmla="*/ 232730 w 370632"/>
                  <a:gd name="connsiteY83" fmla="*/ 238451 h 520365"/>
                  <a:gd name="connsiteX84" fmla="*/ 217504 w 370632"/>
                  <a:gd name="connsiteY84" fmla="*/ 240241 h 520365"/>
                  <a:gd name="connsiteX85" fmla="*/ 100327 w 370632"/>
                  <a:gd name="connsiteY85" fmla="*/ 240241 h 520365"/>
                  <a:gd name="connsiteX86" fmla="*/ 100327 w 370632"/>
                  <a:gd name="connsiteY86" fmla="*/ 88367 h 520365"/>
                  <a:gd name="connsiteX87" fmla="*/ 217504 w 370632"/>
                  <a:gd name="connsiteY87" fmla="*/ 88367 h 520365"/>
                  <a:gd name="connsiteX88" fmla="*/ 229149 w 370632"/>
                  <a:gd name="connsiteY88" fmla="*/ 89437 h 520365"/>
                  <a:gd name="connsiteX89" fmla="*/ 230386 w 370632"/>
                  <a:gd name="connsiteY89" fmla="*/ 89751 h 520365"/>
                  <a:gd name="connsiteX90" fmla="*/ 239060 w 370632"/>
                  <a:gd name="connsiteY90" fmla="*/ 92538 h 520365"/>
                  <a:gd name="connsiteX91" fmla="*/ 241164 w 370632"/>
                  <a:gd name="connsiteY91" fmla="*/ 93572 h 520365"/>
                  <a:gd name="connsiteX92" fmla="*/ 247568 w 370632"/>
                  <a:gd name="connsiteY92" fmla="*/ 97632 h 520365"/>
                  <a:gd name="connsiteX93" fmla="*/ 250115 w 370632"/>
                  <a:gd name="connsiteY93" fmla="*/ 99773 h 520365"/>
                  <a:gd name="connsiteX94" fmla="*/ 254766 w 370632"/>
                  <a:gd name="connsiteY94" fmla="*/ 104867 h 520365"/>
                  <a:gd name="connsiteX95" fmla="*/ 257387 w 370632"/>
                  <a:gd name="connsiteY95" fmla="*/ 108558 h 520365"/>
                  <a:gd name="connsiteX96" fmla="*/ 260764 w 370632"/>
                  <a:gd name="connsiteY96" fmla="*/ 114611 h 520365"/>
                  <a:gd name="connsiteX97" fmla="*/ 263034 w 370632"/>
                  <a:gd name="connsiteY97" fmla="*/ 120148 h 520365"/>
                  <a:gd name="connsiteX98" fmla="*/ 265378 w 370632"/>
                  <a:gd name="connsiteY98" fmla="*/ 127383 h 520365"/>
                  <a:gd name="connsiteX99" fmla="*/ 266929 w 370632"/>
                  <a:gd name="connsiteY99" fmla="*/ 134507 h 520365"/>
                  <a:gd name="connsiteX100" fmla="*/ 268442 w 370632"/>
                  <a:gd name="connsiteY100" fmla="*/ 143384 h 520365"/>
                  <a:gd name="connsiteX101" fmla="*/ 268995 w 370632"/>
                  <a:gd name="connsiteY101" fmla="*/ 151782 h 520365"/>
                  <a:gd name="connsiteX102" fmla="*/ 269549 w 370632"/>
                  <a:gd name="connsiteY102" fmla="*/ 161490 h 520365"/>
                  <a:gd name="connsiteX103" fmla="*/ 269439 w 370632"/>
                  <a:gd name="connsiteY103" fmla="*/ 166934 h 520365"/>
                  <a:gd name="connsiteX104" fmla="*/ 268885 w 370632"/>
                  <a:gd name="connsiteY104" fmla="*/ 179779 h 520365"/>
                  <a:gd name="connsiteX105" fmla="*/ 268368 w 370632"/>
                  <a:gd name="connsiteY105" fmla="*/ 185076 h 520365"/>
                  <a:gd name="connsiteX106" fmla="*/ 266264 w 370632"/>
                  <a:gd name="connsiteY106" fmla="*/ 198235 h 520365"/>
                  <a:gd name="connsiteX107" fmla="*/ 265748 w 370632"/>
                  <a:gd name="connsiteY107" fmla="*/ 200856 h 520365"/>
                  <a:gd name="connsiteX108" fmla="*/ 262518 w 370632"/>
                  <a:gd name="connsiteY108" fmla="*/ 210712 h 520365"/>
                  <a:gd name="connsiteX109" fmla="*/ 261244 w 370632"/>
                  <a:gd name="connsiteY109" fmla="*/ 214052 h 520365"/>
                  <a:gd name="connsiteX110" fmla="*/ 261687 w 370632"/>
                  <a:gd name="connsiteY110" fmla="*/ 213185 h 520365"/>
                  <a:gd name="connsiteX111" fmla="*/ 261060 w 370632"/>
                  <a:gd name="connsiteY111" fmla="*/ 214624 h 520365"/>
                  <a:gd name="connsiteX112" fmla="*/ 261263 w 370632"/>
                  <a:gd name="connsiteY112" fmla="*/ 214071 h 520365"/>
                  <a:gd name="connsiteX113" fmla="*/ 260469 w 370632"/>
                  <a:gd name="connsiteY113" fmla="*/ 215547 h 520365"/>
                  <a:gd name="connsiteX114" fmla="*/ 100290 w 370632"/>
                  <a:gd name="connsiteY114" fmla="*/ 314434 h 520365"/>
                  <a:gd name="connsiteX115" fmla="*/ 225310 w 370632"/>
                  <a:gd name="connsiteY115" fmla="*/ 328590 h 520365"/>
                  <a:gd name="connsiteX116" fmla="*/ 284462 w 370632"/>
                  <a:gd name="connsiteY116" fmla="*/ 322739 h 520365"/>
                  <a:gd name="connsiteX117" fmla="*/ 286289 w 370632"/>
                  <a:gd name="connsiteY117" fmla="*/ 322186 h 520365"/>
                  <a:gd name="connsiteX118" fmla="*/ 296034 w 370632"/>
                  <a:gd name="connsiteY118" fmla="*/ 318716 h 520365"/>
                  <a:gd name="connsiteX119" fmla="*/ 299097 w 370632"/>
                  <a:gd name="connsiteY119" fmla="*/ 317405 h 520365"/>
                  <a:gd name="connsiteX120" fmla="*/ 307771 w 370632"/>
                  <a:gd name="connsiteY120" fmla="*/ 313105 h 520365"/>
                  <a:gd name="connsiteX121" fmla="*/ 311426 w 370632"/>
                  <a:gd name="connsiteY121" fmla="*/ 310909 h 520365"/>
                  <a:gd name="connsiteX122" fmla="*/ 319214 w 370632"/>
                  <a:gd name="connsiteY122" fmla="*/ 305667 h 520365"/>
                  <a:gd name="connsiteX123" fmla="*/ 322961 w 370632"/>
                  <a:gd name="connsiteY123" fmla="*/ 302567 h 520365"/>
                  <a:gd name="connsiteX124" fmla="*/ 328442 w 370632"/>
                  <a:gd name="connsiteY124" fmla="*/ 298064 h 520365"/>
                  <a:gd name="connsiteX125" fmla="*/ 330270 w 370632"/>
                  <a:gd name="connsiteY125" fmla="*/ 295997 h 520365"/>
                  <a:gd name="connsiteX126" fmla="*/ 332410 w 370632"/>
                  <a:gd name="connsiteY126" fmla="*/ 293579 h 520365"/>
                  <a:gd name="connsiteX127" fmla="*/ 339811 w 370632"/>
                  <a:gd name="connsiteY127" fmla="*/ 284702 h 520365"/>
                  <a:gd name="connsiteX128" fmla="*/ 341878 w 370632"/>
                  <a:gd name="connsiteY128" fmla="*/ 281601 h 520365"/>
                  <a:gd name="connsiteX129" fmla="*/ 348209 w 370632"/>
                  <a:gd name="connsiteY129" fmla="*/ 271450 h 520365"/>
                  <a:gd name="connsiteX130" fmla="*/ 350405 w 370632"/>
                  <a:gd name="connsiteY130" fmla="*/ 267076 h 520365"/>
                  <a:gd name="connsiteX131" fmla="*/ 355425 w 370632"/>
                  <a:gd name="connsiteY131" fmla="*/ 255984 h 520365"/>
                  <a:gd name="connsiteX132" fmla="*/ 357381 w 370632"/>
                  <a:gd name="connsiteY132" fmla="*/ 250576 h 520365"/>
                  <a:gd name="connsiteX133" fmla="*/ 361441 w 370632"/>
                  <a:gd name="connsiteY133" fmla="*/ 237879 h 520365"/>
                  <a:gd name="connsiteX134" fmla="*/ 362918 w 370632"/>
                  <a:gd name="connsiteY134" fmla="*/ 232065 h 520365"/>
                  <a:gd name="connsiteX135" fmla="*/ 366148 w 370632"/>
                  <a:gd name="connsiteY135" fmla="*/ 216470 h 520365"/>
                  <a:gd name="connsiteX136" fmla="*/ 366978 w 370632"/>
                  <a:gd name="connsiteY136" fmla="*/ 211450 h 520365"/>
                  <a:gd name="connsiteX137" fmla="*/ 369452 w 370632"/>
                  <a:gd name="connsiteY137" fmla="*/ 189653 h 520365"/>
                  <a:gd name="connsiteX138" fmla="*/ 369562 w 370632"/>
                  <a:gd name="connsiteY138" fmla="*/ 188454 h 520365"/>
                  <a:gd name="connsiteX139" fmla="*/ 370633 w 370632"/>
                  <a:gd name="connsiteY139" fmla="*/ 160770 h 520365"/>
                  <a:gd name="connsiteX140" fmla="*/ 367089 w 370632"/>
                  <a:gd name="connsiteY140" fmla="*/ 114464 h 520365"/>
                  <a:gd name="connsiteX141" fmla="*/ 366259 w 370632"/>
                  <a:gd name="connsiteY141" fmla="*/ 110256 h 520365"/>
                  <a:gd name="connsiteX142" fmla="*/ 363084 w 370632"/>
                  <a:gd name="connsiteY142" fmla="*/ 95417 h 520365"/>
                  <a:gd name="connsiteX143" fmla="*/ 361183 w 370632"/>
                  <a:gd name="connsiteY143" fmla="*/ 89050 h 520365"/>
                  <a:gd name="connsiteX144" fmla="*/ 357639 w 370632"/>
                  <a:gd name="connsiteY144" fmla="*/ 78272 h 520365"/>
                  <a:gd name="connsiteX145" fmla="*/ 354816 w 370632"/>
                  <a:gd name="connsiteY145" fmla="*/ 71628 h 520365"/>
                  <a:gd name="connsiteX146" fmla="*/ 350718 w 370632"/>
                  <a:gd name="connsiteY146" fmla="*/ 62843 h 520365"/>
                  <a:gd name="connsiteX147" fmla="*/ 347378 w 370632"/>
                  <a:gd name="connsiteY147" fmla="*/ 57121 h 520365"/>
                  <a:gd name="connsiteX148" fmla="*/ 342413 w 370632"/>
                  <a:gd name="connsiteY148" fmla="*/ 49167 h 520365"/>
                  <a:gd name="connsiteX149" fmla="*/ 339239 w 370632"/>
                  <a:gd name="connsiteY149" fmla="*/ 45143 h 520365"/>
                  <a:gd name="connsiteX150" fmla="*/ 332798 w 370632"/>
                  <a:gd name="connsiteY150" fmla="*/ 37299 h 520365"/>
                  <a:gd name="connsiteX151" fmla="*/ 332281 w 370632"/>
                  <a:gd name="connsiteY151" fmla="*/ 36856 h 520365"/>
                  <a:gd name="connsiteX152" fmla="*/ 322702 w 370632"/>
                  <a:gd name="connsiteY152" fmla="*/ 27868 h 520365"/>
                  <a:gd name="connsiteX153" fmla="*/ 320506 w 370632"/>
                  <a:gd name="connsiteY153" fmla="*/ 26429 h 520365"/>
                  <a:gd name="connsiteX154" fmla="*/ 306351 w 370632"/>
                  <a:gd name="connsiteY154" fmla="*/ 17312 h 520365"/>
                  <a:gd name="connsiteX155" fmla="*/ 301810 w 370632"/>
                  <a:gd name="connsiteY155" fmla="*/ 14894 h 520365"/>
                  <a:gd name="connsiteX156" fmla="*/ 283391 w 370632"/>
                  <a:gd name="connsiteY156" fmla="*/ 7770 h 520365"/>
                  <a:gd name="connsiteX157" fmla="*/ 279054 w 370632"/>
                  <a:gd name="connsiteY157" fmla="*/ 6497 h 520365"/>
                  <a:gd name="connsiteX158" fmla="*/ 257497 w 370632"/>
                  <a:gd name="connsiteY158" fmla="*/ 2196 h 520365"/>
                  <a:gd name="connsiteX159" fmla="*/ 252994 w 370632"/>
                  <a:gd name="connsiteY159" fmla="*/ 1606 h 520365"/>
                  <a:gd name="connsiteX160" fmla="*/ 228171 w 370632"/>
                  <a:gd name="connsiteY160" fmla="*/ 166 h 520365"/>
                  <a:gd name="connsiteX161" fmla="*/ 225347 w 370632"/>
                  <a:gd name="connsiteY161" fmla="*/ 0 h 520365"/>
                  <a:gd name="connsiteX162" fmla="*/ 0 w 370632"/>
                  <a:gd name="connsiteY162" fmla="*/ 0 h 520365"/>
                  <a:gd name="connsiteX163" fmla="*/ 0 w 370632"/>
                  <a:gd name="connsiteY163" fmla="*/ 520365 h 520365"/>
                  <a:gd name="connsiteX164" fmla="*/ 100327 w 370632"/>
                  <a:gd name="connsiteY164" fmla="*/ 520365 h 520365"/>
                  <a:gd name="connsiteX165" fmla="*/ 100327 w 370632"/>
                  <a:gd name="connsiteY165" fmla="*/ 314434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</a:cxnLst>
                <a:rect l="l" t="t" r="r" b="b"/>
                <a:pathLst>
                  <a:path w="370632" h="520365">
                    <a:moveTo>
                      <a:pt x="303748" y="16020"/>
                    </a:moveTo>
                    <a:cubicBezTo>
                      <a:pt x="303637" y="15946"/>
                      <a:pt x="303472" y="15854"/>
                      <a:pt x="303305" y="15780"/>
                    </a:cubicBezTo>
                    <a:cubicBezTo>
                      <a:pt x="303472" y="15854"/>
                      <a:pt x="303619" y="15946"/>
                      <a:pt x="303748" y="16020"/>
                    </a:cubicBezTo>
                    <a:moveTo>
                      <a:pt x="369894" y="178118"/>
                    </a:moveTo>
                    <a:cubicBezTo>
                      <a:pt x="369821" y="180259"/>
                      <a:pt x="369784" y="182492"/>
                      <a:pt x="369654" y="184560"/>
                    </a:cubicBezTo>
                    <a:cubicBezTo>
                      <a:pt x="369784" y="182492"/>
                      <a:pt x="369821" y="180222"/>
                      <a:pt x="369894" y="178118"/>
                    </a:cubicBezTo>
                    <a:moveTo>
                      <a:pt x="367421" y="207187"/>
                    </a:moveTo>
                    <a:cubicBezTo>
                      <a:pt x="367698" y="205119"/>
                      <a:pt x="367938" y="202923"/>
                      <a:pt x="368141" y="200782"/>
                    </a:cubicBezTo>
                    <a:cubicBezTo>
                      <a:pt x="367938" y="202942"/>
                      <a:pt x="367753" y="205083"/>
                      <a:pt x="367421" y="207187"/>
                    </a:cubicBezTo>
                    <a:moveTo>
                      <a:pt x="363896" y="227285"/>
                    </a:moveTo>
                    <a:cubicBezTo>
                      <a:pt x="364247" y="225735"/>
                      <a:pt x="364579" y="224111"/>
                      <a:pt x="364893" y="222505"/>
                    </a:cubicBezTo>
                    <a:cubicBezTo>
                      <a:pt x="364560" y="224092"/>
                      <a:pt x="364247" y="225679"/>
                      <a:pt x="363896" y="227285"/>
                    </a:cubicBezTo>
                    <a:moveTo>
                      <a:pt x="359116" y="245095"/>
                    </a:moveTo>
                    <a:cubicBezTo>
                      <a:pt x="359467" y="244025"/>
                      <a:pt x="359836" y="242954"/>
                      <a:pt x="360150" y="241828"/>
                    </a:cubicBezTo>
                    <a:cubicBezTo>
                      <a:pt x="359836" y="242954"/>
                      <a:pt x="359467" y="244025"/>
                      <a:pt x="359116" y="245095"/>
                    </a:cubicBezTo>
                    <a:moveTo>
                      <a:pt x="353118" y="261041"/>
                    </a:moveTo>
                    <a:cubicBezTo>
                      <a:pt x="353468" y="260284"/>
                      <a:pt x="353838" y="259565"/>
                      <a:pt x="354151" y="258771"/>
                    </a:cubicBezTo>
                    <a:cubicBezTo>
                      <a:pt x="353819" y="259583"/>
                      <a:pt x="353468" y="260284"/>
                      <a:pt x="353118" y="261041"/>
                    </a:cubicBezTo>
                    <a:moveTo>
                      <a:pt x="345754" y="275455"/>
                    </a:moveTo>
                    <a:cubicBezTo>
                      <a:pt x="346104" y="274828"/>
                      <a:pt x="346510" y="274255"/>
                      <a:pt x="346917" y="273628"/>
                    </a:cubicBezTo>
                    <a:cubicBezTo>
                      <a:pt x="346510" y="274255"/>
                      <a:pt x="346104" y="274809"/>
                      <a:pt x="345754" y="275455"/>
                    </a:cubicBezTo>
                    <a:moveTo>
                      <a:pt x="336803" y="288337"/>
                    </a:moveTo>
                    <a:cubicBezTo>
                      <a:pt x="337356" y="287654"/>
                      <a:pt x="337910" y="287064"/>
                      <a:pt x="338427" y="286381"/>
                    </a:cubicBezTo>
                    <a:cubicBezTo>
                      <a:pt x="337910" y="287064"/>
                      <a:pt x="337319" y="287691"/>
                      <a:pt x="336803" y="288337"/>
                    </a:cubicBezTo>
                    <a:moveTo>
                      <a:pt x="328295" y="297879"/>
                    </a:moveTo>
                    <a:cubicBezTo>
                      <a:pt x="327815" y="298322"/>
                      <a:pt x="327335" y="298636"/>
                      <a:pt x="326855" y="299079"/>
                    </a:cubicBezTo>
                    <a:cubicBezTo>
                      <a:pt x="327483" y="298488"/>
                      <a:pt x="328128" y="297971"/>
                      <a:pt x="328756" y="297362"/>
                    </a:cubicBezTo>
                    <a:cubicBezTo>
                      <a:pt x="328571" y="297528"/>
                      <a:pt x="328442" y="297713"/>
                      <a:pt x="328295" y="297879"/>
                    </a:cubicBezTo>
                    <a:moveTo>
                      <a:pt x="314840" y="308620"/>
                    </a:moveTo>
                    <a:cubicBezTo>
                      <a:pt x="315671" y="308067"/>
                      <a:pt x="316520" y="307550"/>
                      <a:pt x="317313" y="306941"/>
                    </a:cubicBezTo>
                    <a:cubicBezTo>
                      <a:pt x="316520" y="307550"/>
                      <a:pt x="315671" y="308067"/>
                      <a:pt x="314840" y="308620"/>
                    </a:cubicBezTo>
                    <a:moveTo>
                      <a:pt x="302309" y="315818"/>
                    </a:moveTo>
                    <a:cubicBezTo>
                      <a:pt x="303268" y="315375"/>
                      <a:pt x="304210" y="314895"/>
                      <a:pt x="305169" y="314379"/>
                    </a:cubicBezTo>
                    <a:cubicBezTo>
                      <a:pt x="304228" y="314914"/>
                      <a:pt x="303268" y="315375"/>
                      <a:pt x="302309" y="315818"/>
                    </a:cubicBezTo>
                    <a:moveTo>
                      <a:pt x="289426" y="321078"/>
                    </a:moveTo>
                    <a:cubicBezTo>
                      <a:pt x="290460" y="320765"/>
                      <a:pt x="291457" y="320358"/>
                      <a:pt x="292453" y="320008"/>
                    </a:cubicBezTo>
                    <a:cubicBezTo>
                      <a:pt x="291457" y="320358"/>
                      <a:pt x="290460" y="320746"/>
                      <a:pt x="289426" y="321078"/>
                    </a:cubicBezTo>
                    <a:moveTo>
                      <a:pt x="276507" y="324696"/>
                    </a:moveTo>
                    <a:cubicBezTo>
                      <a:pt x="277375" y="324493"/>
                      <a:pt x="278223" y="324253"/>
                      <a:pt x="279091" y="324068"/>
                    </a:cubicBezTo>
                    <a:cubicBezTo>
                      <a:pt x="278205" y="324253"/>
                      <a:pt x="277375" y="324493"/>
                      <a:pt x="276507" y="324696"/>
                    </a:cubicBezTo>
                    <a:moveTo>
                      <a:pt x="264806" y="326800"/>
                    </a:moveTo>
                    <a:cubicBezTo>
                      <a:pt x="264455" y="326836"/>
                      <a:pt x="264086" y="326910"/>
                      <a:pt x="263699" y="326966"/>
                    </a:cubicBezTo>
                    <a:cubicBezTo>
                      <a:pt x="264086" y="326910"/>
                      <a:pt x="264455" y="326836"/>
                      <a:pt x="264806" y="326800"/>
                    </a:cubicBezTo>
                    <a:moveTo>
                      <a:pt x="222524" y="88607"/>
                    </a:moveTo>
                    <a:cubicBezTo>
                      <a:pt x="224240" y="88718"/>
                      <a:pt x="225901" y="88810"/>
                      <a:pt x="227580" y="89087"/>
                    </a:cubicBezTo>
                    <a:cubicBezTo>
                      <a:pt x="225975" y="88847"/>
                      <a:pt x="224240" y="88773"/>
                      <a:pt x="222524" y="88607"/>
                    </a:cubicBezTo>
                    <a:moveTo>
                      <a:pt x="233228" y="90434"/>
                    </a:moveTo>
                    <a:cubicBezTo>
                      <a:pt x="234705" y="90840"/>
                      <a:pt x="236126" y="91265"/>
                      <a:pt x="237528" y="91818"/>
                    </a:cubicBezTo>
                    <a:cubicBezTo>
                      <a:pt x="236163" y="91283"/>
                      <a:pt x="234686" y="90877"/>
                      <a:pt x="233228" y="90434"/>
                    </a:cubicBezTo>
                    <a:moveTo>
                      <a:pt x="242880" y="94421"/>
                    </a:moveTo>
                    <a:cubicBezTo>
                      <a:pt x="244043" y="95048"/>
                      <a:pt x="245114" y="95768"/>
                      <a:pt x="246184" y="96525"/>
                    </a:cubicBezTo>
                    <a:cubicBezTo>
                      <a:pt x="245114" y="95768"/>
                      <a:pt x="244043" y="95048"/>
                      <a:pt x="242880" y="94421"/>
                    </a:cubicBezTo>
                    <a:moveTo>
                      <a:pt x="251444" y="100936"/>
                    </a:moveTo>
                    <a:cubicBezTo>
                      <a:pt x="252201" y="101692"/>
                      <a:pt x="252920" y="102486"/>
                      <a:pt x="253640" y="103316"/>
                    </a:cubicBezTo>
                    <a:cubicBezTo>
                      <a:pt x="252902" y="102504"/>
                      <a:pt x="252201" y="101692"/>
                      <a:pt x="251444" y="100936"/>
                    </a:cubicBezTo>
                    <a:moveTo>
                      <a:pt x="258568" y="110293"/>
                    </a:moveTo>
                    <a:cubicBezTo>
                      <a:pt x="259048" y="111086"/>
                      <a:pt x="259528" y="111880"/>
                      <a:pt x="259952" y="112766"/>
                    </a:cubicBezTo>
                    <a:cubicBezTo>
                      <a:pt x="259509" y="111917"/>
                      <a:pt x="259085" y="111086"/>
                      <a:pt x="258568" y="110293"/>
                    </a:cubicBezTo>
                    <a:moveTo>
                      <a:pt x="264160" y="122898"/>
                    </a:moveTo>
                    <a:cubicBezTo>
                      <a:pt x="264400" y="123692"/>
                      <a:pt x="264677" y="124449"/>
                      <a:pt x="264917" y="125279"/>
                    </a:cubicBezTo>
                    <a:cubicBezTo>
                      <a:pt x="264677" y="124449"/>
                      <a:pt x="264400" y="123692"/>
                      <a:pt x="264160" y="122898"/>
                    </a:cubicBezTo>
                    <a:moveTo>
                      <a:pt x="268073" y="139970"/>
                    </a:moveTo>
                    <a:cubicBezTo>
                      <a:pt x="268110" y="140376"/>
                      <a:pt x="268239" y="140727"/>
                      <a:pt x="268276" y="141114"/>
                    </a:cubicBezTo>
                    <a:cubicBezTo>
                      <a:pt x="268220" y="140727"/>
                      <a:pt x="268110" y="140358"/>
                      <a:pt x="268073" y="139970"/>
                    </a:cubicBezTo>
                    <a:moveTo>
                      <a:pt x="265950" y="199989"/>
                    </a:moveTo>
                    <a:cubicBezTo>
                      <a:pt x="265913" y="200266"/>
                      <a:pt x="265784" y="200505"/>
                      <a:pt x="265711" y="200782"/>
                    </a:cubicBezTo>
                    <a:cubicBezTo>
                      <a:pt x="265803" y="200505"/>
                      <a:pt x="265913" y="200266"/>
                      <a:pt x="265950" y="199989"/>
                    </a:cubicBezTo>
                    <a:moveTo>
                      <a:pt x="229039" y="239447"/>
                    </a:moveTo>
                    <a:cubicBezTo>
                      <a:pt x="227765" y="239650"/>
                      <a:pt x="226381" y="239650"/>
                      <a:pt x="225052" y="239798"/>
                    </a:cubicBezTo>
                    <a:cubicBezTo>
                      <a:pt x="226381" y="239650"/>
                      <a:pt x="227821" y="239650"/>
                      <a:pt x="229039" y="239447"/>
                    </a:cubicBezTo>
                    <a:moveTo>
                      <a:pt x="239780" y="236310"/>
                    </a:moveTo>
                    <a:cubicBezTo>
                      <a:pt x="238100" y="237030"/>
                      <a:pt x="236329" y="237454"/>
                      <a:pt x="234538" y="237989"/>
                    </a:cubicBezTo>
                    <a:cubicBezTo>
                      <a:pt x="236329" y="237454"/>
                      <a:pt x="238156" y="237030"/>
                      <a:pt x="239780" y="236310"/>
                    </a:cubicBezTo>
                    <a:moveTo>
                      <a:pt x="248694" y="230976"/>
                    </a:moveTo>
                    <a:cubicBezTo>
                      <a:pt x="247384" y="232047"/>
                      <a:pt x="245908" y="232877"/>
                      <a:pt x="244486" y="233726"/>
                    </a:cubicBezTo>
                    <a:cubicBezTo>
                      <a:pt x="245908" y="232877"/>
                      <a:pt x="247384" y="232047"/>
                      <a:pt x="248694" y="230976"/>
                    </a:cubicBezTo>
                    <a:moveTo>
                      <a:pt x="260469" y="215547"/>
                    </a:moveTo>
                    <a:cubicBezTo>
                      <a:pt x="260063" y="216470"/>
                      <a:pt x="259509" y="217134"/>
                      <a:pt x="259085" y="217965"/>
                    </a:cubicBezTo>
                    <a:cubicBezTo>
                      <a:pt x="257645" y="220475"/>
                      <a:pt x="256224" y="222985"/>
                      <a:pt x="254397" y="225163"/>
                    </a:cubicBezTo>
                    <a:cubicBezTo>
                      <a:pt x="254914" y="224535"/>
                      <a:pt x="255468" y="224018"/>
                      <a:pt x="255947" y="223372"/>
                    </a:cubicBezTo>
                    <a:cubicBezTo>
                      <a:pt x="255117" y="224517"/>
                      <a:pt x="254194" y="225403"/>
                      <a:pt x="253326" y="226399"/>
                    </a:cubicBezTo>
                    <a:cubicBezTo>
                      <a:pt x="253493" y="226233"/>
                      <a:pt x="253603" y="226085"/>
                      <a:pt x="253769" y="225882"/>
                    </a:cubicBezTo>
                    <a:cubicBezTo>
                      <a:pt x="248639" y="231696"/>
                      <a:pt x="241921" y="236070"/>
                      <a:pt x="233080" y="238377"/>
                    </a:cubicBezTo>
                    <a:cubicBezTo>
                      <a:pt x="232970" y="238414"/>
                      <a:pt x="232841" y="238451"/>
                      <a:pt x="232730" y="238451"/>
                    </a:cubicBezTo>
                    <a:cubicBezTo>
                      <a:pt x="228190" y="239595"/>
                      <a:pt x="223151" y="240241"/>
                      <a:pt x="217504" y="240241"/>
                    </a:cubicBezTo>
                    <a:lnTo>
                      <a:pt x="100327" y="240241"/>
                    </a:lnTo>
                    <a:lnTo>
                      <a:pt x="100327" y="88367"/>
                    </a:lnTo>
                    <a:lnTo>
                      <a:pt x="217504" y="88367"/>
                    </a:lnTo>
                    <a:cubicBezTo>
                      <a:pt x="221638" y="88367"/>
                      <a:pt x="225495" y="88773"/>
                      <a:pt x="229149" y="89437"/>
                    </a:cubicBezTo>
                    <a:cubicBezTo>
                      <a:pt x="229592" y="89511"/>
                      <a:pt x="229980" y="89677"/>
                      <a:pt x="230386" y="89751"/>
                    </a:cubicBezTo>
                    <a:cubicBezTo>
                      <a:pt x="233450" y="90434"/>
                      <a:pt x="236347" y="91338"/>
                      <a:pt x="239060" y="92538"/>
                    </a:cubicBezTo>
                    <a:cubicBezTo>
                      <a:pt x="239780" y="92852"/>
                      <a:pt x="240444" y="93221"/>
                      <a:pt x="241164" y="93572"/>
                    </a:cubicBezTo>
                    <a:cubicBezTo>
                      <a:pt x="243434" y="94716"/>
                      <a:pt x="245575" y="96082"/>
                      <a:pt x="247568" y="97632"/>
                    </a:cubicBezTo>
                    <a:cubicBezTo>
                      <a:pt x="248436" y="98315"/>
                      <a:pt x="249285" y="99016"/>
                      <a:pt x="250115" y="99773"/>
                    </a:cubicBezTo>
                    <a:cubicBezTo>
                      <a:pt x="251795" y="101286"/>
                      <a:pt x="253345" y="103039"/>
                      <a:pt x="254766" y="104867"/>
                    </a:cubicBezTo>
                    <a:cubicBezTo>
                      <a:pt x="255689" y="106011"/>
                      <a:pt x="256556" y="107248"/>
                      <a:pt x="257387" y="108558"/>
                    </a:cubicBezTo>
                    <a:cubicBezTo>
                      <a:pt x="258623" y="110459"/>
                      <a:pt x="259731" y="112452"/>
                      <a:pt x="260764" y="114611"/>
                    </a:cubicBezTo>
                    <a:cubicBezTo>
                      <a:pt x="261558" y="116328"/>
                      <a:pt x="262315" y="118229"/>
                      <a:pt x="263034" y="120148"/>
                    </a:cubicBezTo>
                    <a:cubicBezTo>
                      <a:pt x="263902" y="122455"/>
                      <a:pt x="264714" y="124799"/>
                      <a:pt x="265378" y="127383"/>
                    </a:cubicBezTo>
                    <a:cubicBezTo>
                      <a:pt x="266006" y="129579"/>
                      <a:pt x="266449" y="132071"/>
                      <a:pt x="266929" y="134507"/>
                    </a:cubicBezTo>
                    <a:cubicBezTo>
                      <a:pt x="267482" y="137404"/>
                      <a:pt x="268073" y="140191"/>
                      <a:pt x="268442" y="143384"/>
                    </a:cubicBezTo>
                    <a:cubicBezTo>
                      <a:pt x="268719" y="145968"/>
                      <a:pt x="268793" y="148958"/>
                      <a:pt x="268995" y="151782"/>
                    </a:cubicBezTo>
                    <a:cubicBezTo>
                      <a:pt x="269236" y="154956"/>
                      <a:pt x="269512" y="158020"/>
                      <a:pt x="269549" y="161490"/>
                    </a:cubicBezTo>
                    <a:cubicBezTo>
                      <a:pt x="269549" y="163317"/>
                      <a:pt x="269475" y="165107"/>
                      <a:pt x="269439" y="166934"/>
                    </a:cubicBezTo>
                    <a:cubicBezTo>
                      <a:pt x="269365" y="171437"/>
                      <a:pt x="269199" y="175811"/>
                      <a:pt x="268885" y="179779"/>
                    </a:cubicBezTo>
                    <a:cubicBezTo>
                      <a:pt x="268719" y="181570"/>
                      <a:pt x="268534" y="183323"/>
                      <a:pt x="268368" y="185076"/>
                    </a:cubicBezTo>
                    <a:cubicBezTo>
                      <a:pt x="267814" y="189801"/>
                      <a:pt x="267132" y="194230"/>
                      <a:pt x="266264" y="198235"/>
                    </a:cubicBezTo>
                    <a:cubicBezTo>
                      <a:pt x="266061" y="199103"/>
                      <a:pt x="265950" y="199989"/>
                      <a:pt x="265748" y="200856"/>
                    </a:cubicBezTo>
                    <a:cubicBezTo>
                      <a:pt x="264825" y="204510"/>
                      <a:pt x="263680" y="207666"/>
                      <a:pt x="262518" y="210712"/>
                    </a:cubicBezTo>
                    <a:cubicBezTo>
                      <a:pt x="262074" y="211819"/>
                      <a:pt x="261761" y="213019"/>
                      <a:pt x="261244" y="214052"/>
                    </a:cubicBezTo>
                    <a:cubicBezTo>
                      <a:pt x="261410" y="213738"/>
                      <a:pt x="261558" y="213499"/>
                      <a:pt x="261687" y="213185"/>
                    </a:cubicBezTo>
                    <a:cubicBezTo>
                      <a:pt x="261484" y="213702"/>
                      <a:pt x="261244" y="214144"/>
                      <a:pt x="261060" y="214624"/>
                    </a:cubicBezTo>
                    <a:cubicBezTo>
                      <a:pt x="261134" y="214421"/>
                      <a:pt x="261170" y="214218"/>
                      <a:pt x="261263" y="214071"/>
                    </a:cubicBezTo>
                    <a:cubicBezTo>
                      <a:pt x="261023" y="214587"/>
                      <a:pt x="260746" y="215067"/>
                      <a:pt x="260469" y="215547"/>
                    </a:cubicBezTo>
                    <a:moveTo>
                      <a:pt x="100290" y="314434"/>
                    </a:moveTo>
                    <a:cubicBezTo>
                      <a:pt x="106048" y="316151"/>
                      <a:pt x="197553" y="327206"/>
                      <a:pt x="225310" y="328590"/>
                    </a:cubicBezTo>
                    <a:cubicBezTo>
                      <a:pt x="243453" y="329217"/>
                      <a:pt x="264290" y="328516"/>
                      <a:pt x="284462" y="322739"/>
                    </a:cubicBezTo>
                    <a:cubicBezTo>
                      <a:pt x="285053" y="322536"/>
                      <a:pt x="285698" y="322389"/>
                      <a:pt x="286289" y="322186"/>
                    </a:cubicBezTo>
                    <a:cubicBezTo>
                      <a:pt x="289593" y="321189"/>
                      <a:pt x="292804" y="320045"/>
                      <a:pt x="296034" y="318716"/>
                    </a:cubicBezTo>
                    <a:cubicBezTo>
                      <a:pt x="297067" y="318273"/>
                      <a:pt x="298064" y="317885"/>
                      <a:pt x="299097" y="317405"/>
                    </a:cubicBezTo>
                    <a:cubicBezTo>
                      <a:pt x="301995" y="316132"/>
                      <a:pt x="304911" y="314692"/>
                      <a:pt x="307771" y="313105"/>
                    </a:cubicBezTo>
                    <a:cubicBezTo>
                      <a:pt x="309008" y="312422"/>
                      <a:pt x="310189" y="311666"/>
                      <a:pt x="311426" y="310909"/>
                    </a:cubicBezTo>
                    <a:cubicBezTo>
                      <a:pt x="314047" y="309285"/>
                      <a:pt x="316667" y="307568"/>
                      <a:pt x="319214" y="305667"/>
                    </a:cubicBezTo>
                    <a:cubicBezTo>
                      <a:pt x="320488" y="304708"/>
                      <a:pt x="321724" y="303600"/>
                      <a:pt x="322961" y="302567"/>
                    </a:cubicBezTo>
                    <a:cubicBezTo>
                      <a:pt x="324788" y="301053"/>
                      <a:pt x="326652" y="299743"/>
                      <a:pt x="328442" y="298064"/>
                    </a:cubicBezTo>
                    <a:cubicBezTo>
                      <a:pt x="329070" y="297436"/>
                      <a:pt x="329642" y="296624"/>
                      <a:pt x="330270" y="295997"/>
                    </a:cubicBezTo>
                    <a:cubicBezTo>
                      <a:pt x="331026" y="295240"/>
                      <a:pt x="331709" y="294372"/>
                      <a:pt x="332410" y="293579"/>
                    </a:cubicBezTo>
                    <a:cubicBezTo>
                      <a:pt x="334994" y="290755"/>
                      <a:pt x="337504" y="287857"/>
                      <a:pt x="339811" y="284702"/>
                    </a:cubicBezTo>
                    <a:cubicBezTo>
                      <a:pt x="340568" y="283742"/>
                      <a:pt x="341195" y="282634"/>
                      <a:pt x="341878" y="281601"/>
                    </a:cubicBezTo>
                    <a:cubicBezTo>
                      <a:pt x="344112" y="278371"/>
                      <a:pt x="346252" y="275031"/>
                      <a:pt x="348209" y="271450"/>
                    </a:cubicBezTo>
                    <a:cubicBezTo>
                      <a:pt x="348965" y="270066"/>
                      <a:pt x="349648" y="268553"/>
                      <a:pt x="350405" y="267076"/>
                    </a:cubicBezTo>
                    <a:cubicBezTo>
                      <a:pt x="352195" y="263496"/>
                      <a:pt x="353875" y="259841"/>
                      <a:pt x="355425" y="255984"/>
                    </a:cubicBezTo>
                    <a:cubicBezTo>
                      <a:pt x="356145" y="254231"/>
                      <a:pt x="356735" y="252367"/>
                      <a:pt x="357381" y="250576"/>
                    </a:cubicBezTo>
                    <a:cubicBezTo>
                      <a:pt x="358858" y="246479"/>
                      <a:pt x="360205" y="242271"/>
                      <a:pt x="361441" y="237879"/>
                    </a:cubicBezTo>
                    <a:cubicBezTo>
                      <a:pt x="361958" y="235978"/>
                      <a:pt x="362438" y="234022"/>
                      <a:pt x="362918" y="232065"/>
                    </a:cubicBezTo>
                    <a:cubicBezTo>
                      <a:pt x="364154" y="227045"/>
                      <a:pt x="365225" y="221840"/>
                      <a:pt x="366148" y="216470"/>
                    </a:cubicBezTo>
                    <a:cubicBezTo>
                      <a:pt x="366425" y="214790"/>
                      <a:pt x="366739" y="213166"/>
                      <a:pt x="366978" y="211450"/>
                    </a:cubicBezTo>
                    <a:cubicBezTo>
                      <a:pt x="368012" y="204492"/>
                      <a:pt x="368842" y="197202"/>
                      <a:pt x="369452" y="189653"/>
                    </a:cubicBezTo>
                    <a:cubicBezTo>
                      <a:pt x="369488" y="189247"/>
                      <a:pt x="369525" y="188860"/>
                      <a:pt x="369562" y="188454"/>
                    </a:cubicBezTo>
                    <a:cubicBezTo>
                      <a:pt x="370190" y="179576"/>
                      <a:pt x="370633" y="170441"/>
                      <a:pt x="370633" y="160770"/>
                    </a:cubicBezTo>
                    <a:cubicBezTo>
                      <a:pt x="370633" y="143975"/>
                      <a:pt x="369396" y="128638"/>
                      <a:pt x="367089" y="114464"/>
                    </a:cubicBezTo>
                    <a:cubicBezTo>
                      <a:pt x="366849" y="112987"/>
                      <a:pt x="366498" y="111677"/>
                      <a:pt x="366259" y="110256"/>
                    </a:cubicBezTo>
                    <a:cubicBezTo>
                      <a:pt x="365336" y="105162"/>
                      <a:pt x="364302" y="100197"/>
                      <a:pt x="363084" y="95417"/>
                    </a:cubicBezTo>
                    <a:cubicBezTo>
                      <a:pt x="362494" y="93184"/>
                      <a:pt x="361811" y="91209"/>
                      <a:pt x="361183" y="89050"/>
                    </a:cubicBezTo>
                    <a:cubicBezTo>
                      <a:pt x="360076" y="85396"/>
                      <a:pt x="358950" y="81686"/>
                      <a:pt x="357639" y="78272"/>
                    </a:cubicBezTo>
                    <a:cubicBezTo>
                      <a:pt x="356772" y="75928"/>
                      <a:pt x="355775" y="73824"/>
                      <a:pt x="354816" y="71628"/>
                    </a:cubicBezTo>
                    <a:cubicBezTo>
                      <a:pt x="353505" y="68638"/>
                      <a:pt x="352232" y="65629"/>
                      <a:pt x="350718" y="62843"/>
                    </a:cubicBezTo>
                    <a:cubicBezTo>
                      <a:pt x="349685" y="60812"/>
                      <a:pt x="348522" y="58985"/>
                      <a:pt x="347378" y="57121"/>
                    </a:cubicBezTo>
                    <a:cubicBezTo>
                      <a:pt x="345791" y="54408"/>
                      <a:pt x="344203" y="51677"/>
                      <a:pt x="342413" y="49167"/>
                    </a:cubicBezTo>
                    <a:cubicBezTo>
                      <a:pt x="341417" y="47727"/>
                      <a:pt x="340310" y="46509"/>
                      <a:pt x="339239" y="45143"/>
                    </a:cubicBezTo>
                    <a:cubicBezTo>
                      <a:pt x="337172" y="42430"/>
                      <a:pt x="335068" y="39736"/>
                      <a:pt x="332798" y="37299"/>
                    </a:cubicBezTo>
                    <a:cubicBezTo>
                      <a:pt x="332595" y="37133"/>
                      <a:pt x="332447" y="37023"/>
                      <a:pt x="332281" y="36856"/>
                    </a:cubicBezTo>
                    <a:cubicBezTo>
                      <a:pt x="329217" y="33682"/>
                      <a:pt x="326117" y="30563"/>
                      <a:pt x="322702" y="27868"/>
                    </a:cubicBezTo>
                    <a:cubicBezTo>
                      <a:pt x="322075" y="27315"/>
                      <a:pt x="321226" y="26946"/>
                      <a:pt x="320506" y="26429"/>
                    </a:cubicBezTo>
                    <a:cubicBezTo>
                      <a:pt x="315966" y="22959"/>
                      <a:pt x="311241" y="19988"/>
                      <a:pt x="306351" y="17312"/>
                    </a:cubicBezTo>
                    <a:cubicBezTo>
                      <a:pt x="304837" y="16518"/>
                      <a:pt x="303361" y="15632"/>
                      <a:pt x="301810" y="14894"/>
                    </a:cubicBezTo>
                    <a:cubicBezTo>
                      <a:pt x="295849" y="11996"/>
                      <a:pt x="289685" y="9689"/>
                      <a:pt x="283391" y="7770"/>
                    </a:cubicBezTo>
                    <a:cubicBezTo>
                      <a:pt x="281952" y="7327"/>
                      <a:pt x="280530" y="6903"/>
                      <a:pt x="279054" y="6497"/>
                    </a:cubicBezTo>
                    <a:cubicBezTo>
                      <a:pt x="271930" y="4540"/>
                      <a:pt x="264732" y="3156"/>
                      <a:pt x="257497" y="2196"/>
                    </a:cubicBezTo>
                    <a:cubicBezTo>
                      <a:pt x="256021" y="1993"/>
                      <a:pt x="254508" y="1753"/>
                      <a:pt x="252994" y="1606"/>
                    </a:cubicBezTo>
                    <a:cubicBezTo>
                      <a:pt x="244634" y="683"/>
                      <a:pt x="236329" y="258"/>
                      <a:pt x="228171" y="166"/>
                    </a:cubicBezTo>
                    <a:cubicBezTo>
                      <a:pt x="227174" y="166"/>
                      <a:pt x="226344" y="0"/>
                      <a:pt x="2253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7" y="520365"/>
                    </a:lnTo>
                    <a:lnTo>
                      <a:pt x="100327" y="314434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" name="Freeform: Shape 163">
                <a:extLst>
                  <a:ext uri="{FF2B5EF4-FFF2-40B4-BE49-F238E27FC236}">
                    <a16:creationId xmlns:a16="http://schemas.microsoft.com/office/drawing/2014/main" id="{3C1DE1D9-BDD8-7829-FC1F-656B27660966}"/>
                  </a:ext>
                </a:extLst>
              </p:cNvPr>
              <p:cNvSpPr/>
              <p:nvPr/>
            </p:nvSpPr>
            <p:spPr>
              <a:xfrm>
                <a:off x="5624284" y="4219873"/>
                <a:ext cx="344166" cy="522746"/>
              </a:xfrm>
              <a:custGeom>
                <a:avLst/>
                <a:gdLst>
                  <a:gd name="connsiteX0" fmla="*/ 2160 w 344166"/>
                  <a:gd name="connsiteY0" fmla="*/ 83162 h 522746"/>
                  <a:gd name="connsiteX1" fmla="*/ 1919 w 344166"/>
                  <a:gd name="connsiteY1" fmla="*/ 84676 h 522746"/>
                  <a:gd name="connsiteX2" fmla="*/ 2160 w 344166"/>
                  <a:gd name="connsiteY2" fmla="*/ 83162 h 522746"/>
                  <a:gd name="connsiteX3" fmla="*/ 28164 w 344166"/>
                  <a:gd name="connsiteY3" fmla="*/ 28791 h 522746"/>
                  <a:gd name="connsiteX4" fmla="*/ 28367 w 344166"/>
                  <a:gd name="connsiteY4" fmla="*/ 28625 h 522746"/>
                  <a:gd name="connsiteX5" fmla="*/ 28016 w 344166"/>
                  <a:gd name="connsiteY5" fmla="*/ 28976 h 522746"/>
                  <a:gd name="connsiteX6" fmla="*/ 28164 w 344166"/>
                  <a:gd name="connsiteY6" fmla="*/ 28791 h 522746"/>
                  <a:gd name="connsiteX7" fmla="*/ 101250 w 344166"/>
                  <a:gd name="connsiteY7" fmla="*/ 404038 h 522746"/>
                  <a:gd name="connsiteX8" fmla="*/ 101286 w 344166"/>
                  <a:gd name="connsiteY8" fmla="*/ 404111 h 522746"/>
                  <a:gd name="connsiteX9" fmla="*/ 101250 w 344166"/>
                  <a:gd name="connsiteY9" fmla="*/ 404038 h 522746"/>
                  <a:gd name="connsiteX10" fmla="*/ 105052 w 344166"/>
                  <a:gd name="connsiteY10" fmla="*/ 414576 h 522746"/>
                  <a:gd name="connsiteX11" fmla="*/ 104129 w 344166"/>
                  <a:gd name="connsiteY11" fmla="*/ 413026 h 522746"/>
                  <a:gd name="connsiteX12" fmla="*/ 105052 w 344166"/>
                  <a:gd name="connsiteY12" fmla="*/ 414576 h 522746"/>
                  <a:gd name="connsiteX13" fmla="*/ 110145 w 344166"/>
                  <a:gd name="connsiteY13" fmla="*/ 420943 h 522746"/>
                  <a:gd name="connsiteX14" fmla="*/ 108632 w 344166"/>
                  <a:gd name="connsiteY14" fmla="*/ 419707 h 522746"/>
                  <a:gd name="connsiteX15" fmla="*/ 110145 w 344166"/>
                  <a:gd name="connsiteY15" fmla="*/ 420943 h 522746"/>
                  <a:gd name="connsiteX16" fmla="*/ 28016 w 344166"/>
                  <a:gd name="connsiteY16" fmla="*/ 495450 h 522746"/>
                  <a:gd name="connsiteX17" fmla="*/ 27943 w 344166"/>
                  <a:gd name="connsiteY17" fmla="*/ 495376 h 522746"/>
                  <a:gd name="connsiteX18" fmla="*/ 29087 w 344166"/>
                  <a:gd name="connsiteY18" fmla="*/ 496373 h 522746"/>
                  <a:gd name="connsiteX19" fmla="*/ 28016 w 344166"/>
                  <a:gd name="connsiteY19" fmla="*/ 495450 h 522746"/>
                  <a:gd name="connsiteX20" fmla="*/ 15559 w 344166"/>
                  <a:gd name="connsiteY20" fmla="*/ 480021 h 522746"/>
                  <a:gd name="connsiteX21" fmla="*/ 16278 w 344166"/>
                  <a:gd name="connsiteY21" fmla="*/ 481165 h 522746"/>
                  <a:gd name="connsiteX22" fmla="*/ 15559 w 344166"/>
                  <a:gd name="connsiteY22" fmla="*/ 480021 h 522746"/>
                  <a:gd name="connsiteX23" fmla="*/ 1883 w 344166"/>
                  <a:gd name="connsiteY23" fmla="*/ 440839 h 522746"/>
                  <a:gd name="connsiteX24" fmla="*/ 2234 w 344166"/>
                  <a:gd name="connsiteY24" fmla="*/ 442869 h 522746"/>
                  <a:gd name="connsiteX25" fmla="*/ 1883 w 344166"/>
                  <a:gd name="connsiteY25" fmla="*/ 440839 h 522746"/>
                  <a:gd name="connsiteX26" fmla="*/ 1477 w 344166"/>
                  <a:gd name="connsiteY26" fmla="*/ 438292 h 522746"/>
                  <a:gd name="connsiteX27" fmla="*/ 2621 w 344166"/>
                  <a:gd name="connsiteY27" fmla="*/ 445490 h 522746"/>
                  <a:gd name="connsiteX28" fmla="*/ 6238 w 344166"/>
                  <a:gd name="connsiteY28" fmla="*/ 459849 h 522746"/>
                  <a:gd name="connsiteX29" fmla="*/ 7512 w 344166"/>
                  <a:gd name="connsiteY29" fmla="*/ 463946 h 522746"/>
                  <a:gd name="connsiteX30" fmla="*/ 14470 w 344166"/>
                  <a:gd name="connsiteY30" fmla="*/ 478268 h 522746"/>
                  <a:gd name="connsiteX31" fmla="*/ 17220 w 344166"/>
                  <a:gd name="connsiteY31" fmla="*/ 482642 h 522746"/>
                  <a:gd name="connsiteX32" fmla="*/ 26853 w 344166"/>
                  <a:gd name="connsiteY32" fmla="*/ 494416 h 522746"/>
                  <a:gd name="connsiteX33" fmla="*/ 27850 w 344166"/>
                  <a:gd name="connsiteY33" fmla="*/ 495616 h 522746"/>
                  <a:gd name="connsiteX34" fmla="*/ 32815 w 344166"/>
                  <a:gd name="connsiteY34" fmla="*/ 499713 h 522746"/>
                  <a:gd name="connsiteX35" fmla="*/ 34845 w 344166"/>
                  <a:gd name="connsiteY35" fmla="*/ 501393 h 522746"/>
                  <a:gd name="connsiteX36" fmla="*/ 41526 w 344166"/>
                  <a:gd name="connsiteY36" fmla="*/ 505896 h 522746"/>
                  <a:gd name="connsiteX37" fmla="*/ 44110 w 344166"/>
                  <a:gd name="connsiteY37" fmla="*/ 507483 h 522746"/>
                  <a:gd name="connsiteX38" fmla="*/ 50865 w 344166"/>
                  <a:gd name="connsiteY38" fmla="*/ 510990 h 522746"/>
                  <a:gd name="connsiteX39" fmla="*/ 53928 w 344166"/>
                  <a:gd name="connsiteY39" fmla="*/ 512374 h 522746"/>
                  <a:gd name="connsiteX40" fmla="*/ 60813 w 344166"/>
                  <a:gd name="connsiteY40" fmla="*/ 515032 h 522746"/>
                  <a:gd name="connsiteX41" fmla="*/ 64116 w 344166"/>
                  <a:gd name="connsiteY41" fmla="*/ 516102 h 522746"/>
                  <a:gd name="connsiteX42" fmla="*/ 71240 w 344166"/>
                  <a:gd name="connsiteY42" fmla="*/ 518132 h 522746"/>
                  <a:gd name="connsiteX43" fmla="*/ 74101 w 344166"/>
                  <a:gd name="connsiteY43" fmla="*/ 518815 h 522746"/>
                  <a:gd name="connsiteX44" fmla="*/ 82019 w 344166"/>
                  <a:gd name="connsiteY44" fmla="*/ 520402 h 522746"/>
                  <a:gd name="connsiteX45" fmla="*/ 83458 w 344166"/>
                  <a:gd name="connsiteY45" fmla="*/ 520605 h 522746"/>
                  <a:gd name="connsiteX46" fmla="*/ 111068 w 344166"/>
                  <a:gd name="connsiteY46" fmla="*/ 522746 h 522746"/>
                  <a:gd name="connsiteX47" fmla="*/ 120923 w 344166"/>
                  <a:gd name="connsiteY47" fmla="*/ 522506 h 522746"/>
                  <a:gd name="connsiteX48" fmla="*/ 344075 w 344166"/>
                  <a:gd name="connsiteY48" fmla="*/ 510455 h 522746"/>
                  <a:gd name="connsiteX49" fmla="*/ 344148 w 344166"/>
                  <a:gd name="connsiteY49" fmla="*/ 510455 h 522746"/>
                  <a:gd name="connsiteX50" fmla="*/ 344148 w 344166"/>
                  <a:gd name="connsiteY50" fmla="*/ 428510 h 522746"/>
                  <a:gd name="connsiteX51" fmla="*/ 143440 w 344166"/>
                  <a:gd name="connsiteY51" fmla="*/ 428510 h 522746"/>
                  <a:gd name="connsiteX52" fmla="*/ 142296 w 344166"/>
                  <a:gd name="connsiteY52" fmla="*/ 428510 h 522746"/>
                  <a:gd name="connsiteX53" fmla="*/ 114206 w 344166"/>
                  <a:gd name="connsiteY53" fmla="*/ 423933 h 522746"/>
                  <a:gd name="connsiteX54" fmla="*/ 108207 w 344166"/>
                  <a:gd name="connsiteY54" fmla="*/ 419079 h 522746"/>
                  <a:gd name="connsiteX55" fmla="*/ 107654 w 344166"/>
                  <a:gd name="connsiteY55" fmla="*/ 418323 h 522746"/>
                  <a:gd name="connsiteX56" fmla="*/ 103870 w 344166"/>
                  <a:gd name="connsiteY56" fmla="*/ 412158 h 522746"/>
                  <a:gd name="connsiteX57" fmla="*/ 103427 w 344166"/>
                  <a:gd name="connsiteY57" fmla="*/ 410774 h 522746"/>
                  <a:gd name="connsiteX58" fmla="*/ 100327 w 344166"/>
                  <a:gd name="connsiteY58" fmla="*/ 391672 h 522746"/>
                  <a:gd name="connsiteX59" fmla="*/ 100327 w 344166"/>
                  <a:gd name="connsiteY59" fmla="*/ 310761 h 522746"/>
                  <a:gd name="connsiteX60" fmla="*/ 311906 w 344166"/>
                  <a:gd name="connsiteY60" fmla="*/ 304357 h 522746"/>
                  <a:gd name="connsiteX61" fmla="*/ 312016 w 344166"/>
                  <a:gd name="connsiteY61" fmla="*/ 304357 h 522746"/>
                  <a:gd name="connsiteX62" fmla="*/ 312016 w 344166"/>
                  <a:gd name="connsiteY62" fmla="*/ 221748 h 522746"/>
                  <a:gd name="connsiteX63" fmla="*/ 100327 w 344166"/>
                  <a:gd name="connsiteY63" fmla="*/ 214624 h 522746"/>
                  <a:gd name="connsiteX64" fmla="*/ 100327 w 344166"/>
                  <a:gd name="connsiteY64" fmla="*/ 133750 h 522746"/>
                  <a:gd name="connsiteX65" fmla="*/ 137405 w 344166"/>
                  <a:gd name="connsiteY65" fmla="*/ 94051 h 522746"/>
                  <a:gd name="connsiteX66" fmla="*/ 344167 w 344166"/>
                  <a:gd name="connsiteY66" fmla="*/ 94051 h 522746"/>
                  <a:gd name="connsiteX67" fmla="*/ 344167 w 344166"/>
                  <a:gd name="connsiteY67" fmla="*/ 11443 h 522746"/>
                  <a:gd name="connsiteX68" fmla="*/ 344093 w 344166"/>
                  <a:gd name="connsiteY68" fmla="*/ 11406 h 522746"/>
                  <a:gd name="connsiteX69" fmla="*/ 113818 w 344166"/>
                  <a:gd name="connsiteY69" fmla="*/ 37 h 522746"/>
                  <a:gd name="connsiteX70" fmla="*/ 111160 w 344166"/>
                  <a:gd name="connsiteY70" fmla="*/ 0 h 522746"/>
                  <a:gd name="connsiteX71" fmla="*/ 75319 w 344166"/>
                  <a:gd name="connsiteY71" fmla="*/ 4023 h 522746"/>
                  <a:gd name="connsiteX72" fmla="*/ 75116 w 344166"/>
                  <a:gd name="connsiteY72" fmla="*/ 4060 h 522746"/>
                  <a:gd name="connsiteX73" fmla="*/ 65685 w 344166"/>
                  <a:gd name="connsiteY73" fmla="*/ 6681 h 522746"/>
                  <a:gd name="connsiteX74" fmla="*/ 65334 w 344166"/>
                  <a:gd name="connsiteY74" fmla="*/ 6792 h 522746"/>
                  <a:gd name="connsiteX75" fmla="*/ 32390 w 344166"/>
                  <a:gd name="connsiteY75" fmla="*/ 24934 h 522746"/>
                  <a:gd name="connsiteX76" fmla="*/ 29917 w 344166"/>
                  <a:gd name="connsiteY76" fmla="*/ 27001 h 522746"/>
                  <a:gd name="connsiteX77" fmla="*/ 28016 w 344166"/>
                  <a:gd name="connsiteY77" fmla="*/ 28625 h 522746"/>
                  <a:gd name="connsiteX78" fmla="*/ 26337 w 344166"/>
                  <a:gd name="connsiteY78" fmla="*/ 30729 h 522746"/>
                  <a:gd name="connsiteX79" fmla="*/ 16426 w 344166"/>
                  <a:gd name="connsiteY79" fmla="*/ 43132 h 522746"/>
                  <a:gd name="connsiteX80" fmla="*/ 14562 w 344166"/>
                  <a:gd name="connsiteY80" fmla="*/ 46509 h 522746"/>
                  <a:gd name="connsiteX81" fmla="*/ 8398 w 344166"/>
                  <a:gd name="connsiteY81" fmla="*/ 59428 h 522746"/>
                  <a:gd name="connsiteX82" fmla="*/ 6644 w 344166"/>
                  <a:gd name="connsiteY82" fmla="*/ 63839 h 522746"/>
                  <a:gd name="connsiteX83" fmla="*/ 2473 w 344166"/>
                  <a:gd name="connsiteY83" fmla="*/ 80782 h 522746"/>
                  <a:gd name="connsiteX84" fmla="*/ 1477 w 344166"/>
                  <a:gd name="connsiteY84" fmla="*/ 87666 h 522746"/>
                  <a:gd name="connsiteX85" fmla="*/ 277 w 344166"/>
                  <a:gd name="connsiteY85" fmla="*/ 104165 h 522746"/>
                  <a:gd name="connsiteX86" fmla="*/ 0 w 344166"/>
                  <a:gd name="connsiteY86" fmla="*/ 108096 h 522746"/>
                  <a:gd name="connsiteX87" fmla="*/ 0 w 344166"/>
                  <a:gd name="connsiteY87" fmla="*/ 417916 h 522746"/>
                  <a:gd name="connsiteX88" fmla="*/ 314 w 344166"/>
                  <a:gd name="connsiteY88" fmla="*/ 422327 h 522746"/>
                  <a:gd name="connsiteX89" fmla="*/ 1477 w 344166"/>
                  <a:gd name="connsiteY89" fmla="*/ 438292 h 52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4166" h="522746">
                    <a:moveTo>
                      <a:pt x="2160" y="83162"/>
                    </a:moveTo>
                    <a:cubicBezTo>
                      <a:pt x="2086" y="83642"/>
                      <a:pt x="1993" y="84159"/>
                      <a:pt x="1919" y="84676"/>
                    </a:cubicBezTo>
                    <a:cubicBezTo>
                      <a:pt x="1993" y="84159"/>
                      <a:pt x="2086" y="83642"/>
                      <a:pt x="2160" y="83162"/>
                    </a:cubicBezTo>
                    <a:moveTo>
                      <a:pt x="28164" y="28791"/>
                    </a:moveTo>
                    <a:cubicBezTo>
                      <a:pt x="28238" y="28754"/>
                      <a:pt x="28330" y="28681"/>
                      <a:pt x="28367" y="28625"/>
                    </a:cubicBezTo>
                    <a:cubicBezTo>
                      <a:pt x="28256" y="28736"/>
                      <a:pt x="28127" y="28865"/>
                      <a:pt x="28016" y="28976"/>
                    </a:cubicBezTo>
                    <a:cubicBezTo>
                      <a:pt x="28053" y="28939"/>
                      <a:pt x="28090" y="28865"/>
                      <a:pt x="28164" y="28791"/>
                    </a:cubicBezTo>
                    <a:moveTo>
                      <a:pt x="101250" y="404038"/>
                    </a:moveTo>
                    <a:cubicBezTo>
                      <a:pt x="101250" y="404074"/>
                      <a:pt x="101286" y="404074"/>
                      <a:pt x="101286" y="404111"/>
                    </a:cubicBezTo>
                    <a:cubicBezTo>
                      <a:pt x="101286" y="404074"/>
                      <a:pt x="101286" y="404074"/>
                      <a:pt x="101250" y="404038"/>
                    </a:cubicBezTo>
                    <a:moveTo>
                      <a:pt x="105052" y="414576"/>
                    </a:moveTo>
                    <a:cubicBezTo>
                      <a:pt x="104774" y="414022"/>
                      <a:pt x="104368" y="413616"/>
                      <a:pt x="104129" y="413026"/>
                    </a:cubicBezTo>
                    <a:cubicBezTo>
                      <a:pt x="104387" y="413598"/>
                      <a:pt x="104774" y="414022"/>
                      <a:pt x="105052" y="414576"/>
                    </a:cubicBezTo>
                    <a:moveTo>
                      <a:pt x="110145" y="420943"/>
                    </a:moveTo>
                    <a:cubicBezTo>
                      <a:pt x="109666" y="420500"/>
                      <a:pt x="109112" y="420186"/>
                      <a:pt x="108632" y="419707"/>
                    </a:cubicBezTo>
                    <a:cubicBezTo>
                      <a:pt x="109112" y="420186"/>
                      <a:pt x="109666" y="420519"/>
                      <a:pt x="110145" y="420943"/>
                    </a:cubicBezTo>
                    <a:moveTo>
                      <a:pt x="28016" y="495450"/>
                    </a:moveTo>
                    <a:cubicBezTo>
                      <a:pt x="27980" y="495413"/>
                      <a:pt x="27980" y="495376"/>
                      <a:pt x="27943" y="495376"/>
                    </a:cubicBezTo>
                    <a:cubicBezTo>
                      <a:pt x="28293" y="495727"/>
                      <a:pt x="28699" y="496059"/>
                      <a:pt x="29087" y="496373"/>
                    </a:cubicBezTo>
                    <a:cubicBezTo>
                      <a:pt x="28736" y="496041"/>
                      <a:pt x="28330" y="495727"/>
                      <a:pt x="28016" y="495450"/>
                    </a:cubicBezTo>
                    <a:moveTo>
                      <a:pt x="15559" y="480021"/>
                    </a:moveTo>
                    <a:cubicBezTo>
                      <a:pt x="15798" y="480372"/>
                      <a:pt x="16039" y="480778"/>
                      <a:pt x="16278" y="481165"/>
                    </a:cubicBezTo>
                    <a:cubicBezTo>
                      <a:pt x="16039" y="480778"/>
                      <a:pt x="15798" y="480372"/>
                      <a:pt x="15559" y="480021"/>
                    </a:cubicBezTo>
                    <a:moveTo>
                      <a:pt x="1883" y="440839"/>
                    </a:moveTo>
                    <a:cubicBezTo>
                      <a:pt x="1993" y="441522"/>
                      <a:pt x="2123" y="442186"/>
                      <a:pt x="2234" y="442869"/>
                    </a:cubicBezTo>
                    <a:cubicBezTo>
                      <a:pt x="2123" y="442186"/>
                      <a:pt x="1993" y="441522"/>
                      <a:pt x="1883" y="440839"/>
                    </a:cubicBezTo>
                    <a:moveTo>
                      <a:pt x="1477" y="438292"/>
                    </a:moveTo>
                    <a:cubicBezTo>
                      <a:pt x="1790" y="440765"/>
                      <a:pt x="2234" y="443146"/>
                      <a:pt x="2621" y="445490"/>
                    </a:cubicBezTo>
                    <a:cubicBezTo>
                      <a:pt x="3581" y="450584"/>
                      <a:pt x="4762" y="455401"/>
                      <a:pt x="6238" y="459849"/>
                    </a:cubicBezTo>
                    <a:cubicBezTo>
                      <a:pt x="6644" y="461196"/>
                      <a:pt x="7032" y="462635"/>
                      <a:pt x="7512" y="463946"/>
                    </a:cubicBezTo>
                    <a:cubicBezTo>
                      <a:pt x="9468" y="469187"/>
                      <a:pt x="11849" y="473857"/>
                      <a:pt x="14470" y="478268"/>
                    </a:cubicBezTo>
                    <a:cubicBezTo>
                      <a:pt x="15337" y="479744"/>
                      <a:pt x="16260" y="481257"/>
                      <a:pt x="17220" y="482642"/>
                    </a:cubicBezTo>
                    <a:cubicBezTo>
                      <a:pt x="20154" y="486979"/>
                      <a:pt x="23347" y="490947"/>
                      <a:pt x="26853" y="494416"/>
                    </a:cubicBezTo>
                    <a:cubicBezTo>
                      <a:pt x="27204" y="494767"/>
                      <a:pt x="27444" y="495247"/>
                      <a:pt x="27850" y="495616"/>
                    </a:cubicBezTo>
                    <a:cubicBezTo>
                      <a:pt x="29401" y="497129"/>
                      <a:pt x="31154" y="498366"/>
                      <a:pt x="32815" y="499713"/>
                    </a:cubicBezTo>
                    <a:cubicBezTo>
                      <a:pt x="33498" y="500267"/>
                      <a:pt x="34162" y="500858"/>
                      <a:pt x="34845" y="501393"/>
                    </a:cubicBezTo>
                    <a:cubicBezTo>
                      <a:pt x="37041" y="503017"/>
                      <a:pt x="39256" y="504493"/>
                      <a:pt x="41526" y="505896"/>
                    </a:cubicBezTo>
                    <a:cubicBezTo>
                      <a:pt x="42357" y="506450"/>
                      <a:pt x="43243" y="507003"/>
                      <a:pt x="44110" y="507483"/>
                    </a:cubicBezTo>
                    <a:cubicBezTo>
                      <a:pt x="46306" y="508757"/>
                      <a:pt x="48558" y="509901"/>
                      <a:pt x="50865" y="510990"/>
                    </a:cubicBezTo>
                    <a:cubicBezTo>
                      <a:pt x="51898" y="511470"/>
                      <a:pt x="52895" y="511950"/>
                      <a:pt x="53928" y="512374"/>
                    </a:cubicBezTo>
                    <a:cubicBezTo>
                      <a:pt x="56199" y="513334"/>
                      <a:pt x="58506" y="514201"/>
                      <a:pt x="60813" y="515032"/>
                    </a:cubicBezTo>
                    <a:cubicBezTo>
                      <a:pt x="61883" y="515382"/>
                      <a:pt x="63009" y="515751"/>
                      <a:pt x="64116" y="516102"/>
                    </a:cubicBezTo>
                    <a:cubicBezTo>
                      <a:pt x="66460" y="516859"/>
                      <a:pt x="68841" y="517542"/>
                      <a:pt x="71240" y="518132"/>
                    </a:cubicBezTo>
                    <a:cubicBezTo>
                      <a:pt x="72200" y="518372"/>
                      <a:pt x="73141" y="518612"/>
                      <a:pt x="74101" y="518815"/>
                    </a:cubicBezTo>
                    <a:cubicBezTo>
                      <a:pt x="76758" y="519406"/>
                      <a:pt x="79361" y="519959"/>
                      <a:pt x="82019" y="520402"/>
                    </a:cubicBezTo>
                    <a:cubicBezTo>
                      <a:pt x="82498" y="520476"/>
                      <a:pt x="82978" y="520513"/>
                      <a:pt x="83458" y="520605"/>
                    </a:cubicBezTo>
                    <a:cubicBezTo>
                      <a:pt x="92926" y="522119"/>
                      <a:pt x="102357" y="522746"/>
                      <a:pt x="111068" y="522746"/>
                    </a:cubicBezTo>
                    <a:cubicBezTo>
                      <a:pt x="114482" y="522746"/>
                      <a:pt x="117786" y="522672"/>
                      <a:pt x="120923" y="522506"/>
                    </a:cubicBezTo>
                    <a:cubicBezTo>
                      <a:pt x="122787" y="522469"/>
                      <a:pt x="303785" y="516028"/>
                      <a:pt x="344075" y="510455"/>
                    </a:cubicBezTo>
                    <a:lnTo>
                      <a:pt x="344148" y="510455"/>
                    </a:lnTo>
                    <a:lnTo>
                      <a:pt x="344148" y="428510"/>
                    </a:lnTo>
                    <a:lnTo>
                      <a:pt x="143440" y="428510"/>
                    </a:lnTo>
                    <a:lnTo>
                      <a:pt x="142296" y="428510"/>
                    </a:lnTo>
                    <a:cubicBezTo>
                      <a:pt x="132311" y="428510"/>
                      <a:pt x="122123" y="428344"/>
                      <a:pt x="114206" y="423933"/>
                    </a:cubicBezTo>
                    <a:cubicBezTo>
                      <a:pt x="111899" y="422660"/>
                      <a:pt x="109905" y="421036"/>
                      <a:pt x="108207" y="419079"/>
                    </a:cubicBezTo>
                    <a:cubicBezTo>
                      <a:pt x="108004" y="418876"/>
                      <a:pt x="107857" y="418563"/>
                      <a:pt x="107654" y="418323"/>
                    </a:cubicBezTo>
                    <a:cubicBezTo>
                      <a:pt x="106177" y="416532"/>
                      <a:pt x="104867" y="414502"/>
                      <a:pt x="103870" y="412158"/>
                    </a:cubicBezTo>
                    <a:cubicBezTo>
                      <a:pt x="103667" y="411752"/>
                      <a:pt x="103557" y="411198"/>
                      <a:pt x="103427" y="410774"/>
                    </a:cubicBezTo>
                    <a:cubicBezTo>
                      <a:pt x="101397" y="405606"/>
                      <a:pt x="100327" y="399350"/>
                      <a:pt x="100327" y="391672"/>
                    </a:cubicBezTo>
                    <a:lnTo>
                      <a:pt x="100327" y="310761"/>
                    </a:lnTo>
                    <a:lnTo>
                      <a:pt x="311906" y="304357"/>
                    </a:lnTo>
                    <a:lnTo>
                      <a:pt x="312016" y="304357"/>
                    </a:lnTo>
                    <a:lnTo>
                      <a:pt x="312016" y="221748"/>
                    </a:lnTo>
                    <a:lnTo>
                      <a:pt x="100327" y="214624"/>
                    </a:lnTo>
                    <a:lnTo>
                      <a:pt x="100327" y="133750"/>
                    </a:lnTo>
                    <a:cubicBezTo>
                      <a:pt x="100327" y="114224"/>
                      <a:pt x="100327" y="94051"/>
                      <a:pt x="137405" y="94051"/>
                    </a:cubicBezTo>
                    <a:lnTo>
                      <a:pt x="344167" y="94051"/>
                    </a:lnTo>
                    <a:lnTo>
                      <a:pt x="344167" y="11443"/>
                    </a:lnTo>
                    <a:lnTo>
                      <a:pt x="344093" y="11406"/>
                    </a:lnTo>
                    <a:cubicBezTo>
                      <a:pt x="298858" y="5038"/>
                      <a:pt x="115645" y="74"/>
                      <a:pt x="113818" y="37"/>
                    </a:cubicBezTo>
                    <a:cubicBezTo>
                      <a:pt x="112951" y="0"/>
                      <a:pt x="112028" y="0"/>
                      <a:pt x="111160" y="0"/>
                    </a:cubicBezTo>
                    <a:cubicBezTo>
                      <a:pt x="100308" y="0"/>
                      <a:pt x="87851" y="1070"/>
                      <a:pt x="75319" y="4023"/>
                    </a:cubicBezTo>
                    <a:lnTo>
                      <a:pt x="75116" y="4060"/>
                    </a:lnTo>
                    <a:cubicBezTo>
                      <a:pt x="71978" y="4817"/>
                      <a:pt x="68822" y="5684"/>
                      <a:pt x="65685" y="6681"/>
                    </a:cubicBezTo>
                    <a:cubicBezTo>
                      <a:pt x="65574" y="6718"/>
                      <a:pt x="65445" y="6755"/>
                      <a:pt x="65334" y="6792"/>
                    </a:cubicBezTo>
                    <a:cubicBezTo>
                      <a:pt x="53689" y="10575"/>
                      <a:pt x="42338" y="16370"/>
                      <a:pt x="32390" y="24934"/>
                    </a:cubicBezTo>
                    <a:cubicBezTo>
                      <a:pt x="31560" y="25617"/>
                      <a:pt x="30711" y="26281"/>
                      <a:pt x="29917" y="27001"/>
                    </a:cubicBezTo>
                    <a:cubicBezTo>
                      <a:pt x="29327" y="27592"/>
                      <a:pt x="28644" y="28034"/>
                      <a:pt x="28016" y="28625"/>
                    </a:cubicBezTo>
                    <a:cubicBezTo>
                      <a:pt x="27389" y="29253"/>
                      <a:pt x="26983" y="30065"/>
                      <a:pt x="26337" y="30729"/>
                    </a:cubicBezTo>
                    <a:cubicBezTo>
                      <a:pt x="22793" y="34476"/>
                      <a:pt x="19416" y="38481"/>
                      <a:pt x="16426" y="43132"/>
                    </a:cubicBezTo>
                    <a:cubicBezTo>
                      <a:pt x="15743" y="44202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398" y="59428"/>
                    </a:cubicBezTo>
                    <a:cubicBezTo>
                      <a:pt x="7844" y="60905"/>
                      <a:pt x="7161" y="62326"/>
                      <a:pt x="6644" y="63839"/>
                    </a:cubicBezTo>
                    <a:cubicBezTo>
                      <a:pt x="4891" y="69044"/>
                      <a:pt x="3544" y="74747"/>
                      <a:pt x="2473" y="80782"/>
                    </a:cubicBezTo>
                    <a:cubicBezTo>
                      <a:pt x="2067" y="83015"/>
                      <a:pt x="1754" y="85322"/>
                      <a:pt x="1477" y="87666"/>
                    </a:cubicBezTo>
                    <a:cubicBezTo>
                      <a:pt x="794" y="92870"/>
                      <a:pt x="406" y="98370"/>
                      <a:pt x="277" y="104165"/>
                    </a:cubicBezTo>
                    <a:cubicBezTo>
                      <a:pt x="240" y="105513"/>
                      <a:pt x="0" y="106712"/>
                      <a:pt x="0" y="108096"/>
                    </a:cubicBezTo>
                    <a:lnTo>
                      <a:pt x="0" y="417916"/>
                    </a:lnTo>
                    <a:cubicBezTo>
                      <a:pt x="0" y="419467"/>
                      <a:pt x="277" y="420814"/>
                      <a:pt x="314" y="422327"/>
                    </a:cubicBezTo>
                    <a:cubicBezTo>
                      <a:pt x="480" y="427994"/>
                      <a:pt x="849" y="433272"/>
                      <a:pt x="1477" y="4382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8" name="Freeform: Shape 87">
              <a:extLst>
                <a:ext uri="{FF2B5EF4-FFF2-40B4-BE49-F238E27FC236}">
                  <a16:creationId xmlns:a16="http://schemas.microsoft.com/office/drawing/2014/main" id="{F350535A-9249-73E5-C578-6EDF0B6E5912}"/>
                </a:ext>
              </a:extLst>
            </p:cNvPr>
            <p:cNvSpPr/>
            <p:nvPr/>
          </p:nvSpPr>
          <p:spPr>
            <a:xfrm>
              <a:off x="6037587" y="4219892"/>
              <a:ext cx="460863" cy="520365"/>
            </a:xfrm>
            <a:custGeom>
              <a:avLst/>
              <a:gdLst>
                <a:gd name="connsiteX0" fmla="*/ 293191 w 460863"/>
                <a:gd name="connsiteY0" fmla="*/ 316907 h 520365"/>
                <a:gd name="connsiteX1" fmla="*/ 171954 w 460863"/>
                <a:gd name="connsiteY1" fmla="*/ 316907 h 520365"/>
                <a:gd name="connsiteX2" fmla="*/ 234723 w 460863"/>
                <a:gd name="connsiteY2" fmla="*/ 131259 h 520365"/>
                <a:gd name="connsiteX3" fmla="*/ 293191 w 460863"/>
                <a:gd name="connsiteY3" fmla="*/ 316907 h 520365"/>
                <a:gd name="connsiteX4" fmla="*/ 290570 w 460863"/>
                <a:gd name="connsiteY4" fmla="*/ 0 h 520365"/>
                <a:gd name="connsiteX5" fmla="*/ 176734 w 460863"/>
                <a:gd name="connsiteY5" fmla="*/ 0 h 520365"/>
                <a:gd name="connsiteX6" fmla="*/ 37 w 460863"/>
                <a:gd name="connsiteY6" fmla="*/ 520199 h 520365"/>
                <a:gd name="connsiteX7" fmla="*/ 0 w 460863"/>
                <a:gd name="connsiteY7" fmla="*/ 520365 h 520365"/>
                <a:gd name="connsiteX8" fmla="*/ 107524 w 460863"/>
                <a:gd name="connsiteY8" fmla="*/ 520365 h 520365"/>
                <a:gd name="connsiteX9" fmla="*/ 145433 w 460863"/>
                <a:gd name="connsiteY9" fmla="*/ 405256 h 520365"/>
                <a:gd name="connsiteX10" fmla="*/ 316870 w 460863"/>
                <a:gd name="connsiteY10" fmla="*/ 405256 h 520365"/>
                <a:gd name="connsiteX11" fmla="*/ 354059 w 460863"/>
                <a:gd name="connsiteY11" fmla="*/ 520292 h 520365"/>
                <a:gd name="connsiteX12" fmla="*/ 354059 w 460863"/>
                <a:gd name="connsiteY12" fmla="*/ 520365 h 520365"/>
                <a:gd name="connsiteX13" fmla="*/ 460863 w 460863"/>
                <a:gd name="connsiteY13" fmla="*/ 520365 h 520365"/>
                <a:gd name="connsiteX14" fmla="*/ 290570 w 460863"/>
                <a:gd name="connsiteY14" fmla="*/ 74 h 520365"/>
                <a:gd name="connsiteX15" fmla="*/ 290570 w 460863"/>
                <a:gd name="connsiteY15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63" h="520365">
                  <a:moveTo>
                    <a:pt x="293191" y="316907"/>
                  </a:moveTo>
                  <a:lnTo>
                    <a:pt x="171954" y="316907"/>
                  </a:lnTo>
                  <a:lnTo>
                    <a:pt x="234723" y="131259"/>
                  </a:lnTo>
                  <a:lnTo>
                    <a:pt x="293191" y="316907"/>
                  </a:lnTo>
                  <a:close/>
                  <a:moveTo>
                    <a:pt x="290570" y="0"/>
                  </a:moveTo>
                  <a:lnTo>
                    <a:pt x="176734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524" y="520365"/>
                  </a:lnTo>
                  <a:lnTo>
                    <a:pt x="145433" y="405256"/>
                  </a:lnTo>
                  <a:lnTo>
                    <a:pt x="316870" y="405256"/>
                  </a:lnTo>
                  <a:lnTo>
                    <a:pt x="354059" y="520292"/>
                  </a:lnTo>
                  <a:lnTo>
                    <a:pt x="354059" y="520365"/>
                  </a:lnTo>
                  <a:lnTo>
                    <a:pt x="460863" y="520365"/>
                  </a:lnTo>
                  <a:lnTo>
                    <a:pt x="290570" y="74"/>
                  </a:lnTo>
                  <a:lnTo>
                    <a:pt x="290570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88">
              <a:extLst>
                <a:ext uri="{FF2B5EF4-FFF2-40B4-BE49-F238E27FC236}">
                  <a16:creationId xmlns:a16="http://schemas.microsoft.com/office/drawing/2014/main" id="{BF7A3AB0-CE3E-5432-C08D-1CA54A7D6B61}"/>
                </a:ext>
              </a:extLst>
            </p:cNvPr>
            <p:cNvSpPr/>
            <p:nvPr/>
          </p:nvSpPr>
          <p:spPr>
            <a:xfrm>
              <a:off x="6576851" y="4219892"/>
              <a:ext cx="409260" cy="520365"/>
            </a:xfrm>
            <a:custGeom>
              <a:avLst/>
              <a:gdLst>
                <a:gd name="connsiteX0" fmla="*/ 308915 w 409260"/>
                <a:gd name="connsiteY0" fmla="*/ 335824 h 520365"/>
                <a:gd name="connsiteX1" fmla="*/ 101674 w 409260"/>
                <a:gd name="connsiteY1" fmla="*/ 0 h 520365"/>
                <a:gd name="connsiteX2" fmla="*/ 0 w 409260"/>
                <a:gd name="connsiteY2" fmla="*/ 0 h 520365"/>
                <a:gd name="connsiteX3" fmla="*/ 0 w 409260"/>
                <a:gd name="connsiteY3" fmla="*/ 520365 h 520365"/>
                <a:gd name="connsiteX4" fmla="*/ 101065 w 409260"/>
                <a:gd name="connsiteY4" fmla="*/ 520365 h 520365"/>
                <a:gd name="connsiteX5" fmla="*/ 101065 w 409260"/>
                <a:gd name="connsiteY5" fmla="*/ 188103 h 520365"/>
                <a:gd name="connsiteX6" fmla="*/ 309026 w 409260"/>
                <a:gd name="connsiteY6" fmla="*/ 520365 h 520365"/>
                <a:gd name="connsiteX7" fmla="*/ 409261 w 409260"/>
                <a:gd name="connsiteY7" fmla="*/ 520365 h 520365"/>
                <a:gd name="connsiteX8" fmla="*/ 409261 w 409260"/>
                <a:gd name="connsiteY8" fmla="*/ 0 h 520365"/>
                <a:gd name="connsiteX9" fmla="*/ 308915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915" y="335824"/>
                  </a:move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65" y="520365"/>
                  </a:lnTo>
                  <a:lnTo>
                    <a:pt x="101065" y="188103"/>
                  </a:lnTo>
                  <a:lnTo>
                    <a:pt x="309026" y="520365"/>
                  </a:lnTo>
                  <a:lnTo>
                    <a:pt x="409261" y="520365"/>
                  </a:lnTo>
                  <a:lnTo>
                    <a:pt x="409261" y="0"/>
                  </a:lnTo>
                  <a:lnTo>
                    <a:pt x="30891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0" name="Graphic 4">
              <a:extLst>
                <a:ext uri="{FF2B5EF4-FFF2-40B4-BE49-F238E27FC236}">
                  <a16:creationId xmlns:a16="http://schemas.microsoft.com/office/drawing/2014/main" id="{CDC1E42E-5D4A-E99B-3E00-90414EB7392A}"/>
                </a:ext>
              </a:extLst>
            </p:cNvPr>
            <p:cNvGrpSpPr/>
            <p:nvPr/>
          </p:nvGrpSpPr>
          <p:grpSpPr>
            <a:xfrm>
              <a:off x="7391404" y="4214226"/>
              <a:ext cx="2705808" cy="530534"/>
              <a:chOff x="7391404" y="4214226"/>
              <a:chExt cx="2705808" cy="530534"/>
            </a:xfrm>
            <a:solidFill>
              <a:srgbClr val="9C9B9B"/>
            </a:solidFill>
          </p:grpSpPr>
          <p:sp>
            <p:nvSpPr>
              <p:cNvPr id="69" name="Freeform: Shape 138">
                <a:extLst>
                  <a:ext uri="{FF2B5EF4-FFF2-40B4-BE49-F238E27FC236}">
                    <a16:creationId xmlns:a16="http://schemas.microsoft.com/office/drawing/2014/main" id="{53AAE172-7AA9-0B41-98DA-27FD32925945}"/>
                  </a:ext>
                </a:extLst>
              </p:cNvPr>
              <p:cNvSpPr/>
              <p:nvPr/>
            </p:nvSpPr>
            <p:spPr>
              <a:xfrm>
                <a:off x="7391404" y="4214226"/>
                <a:ext cx="360666" cy="530534"/>
              </a:xfrm>
              <a:custGeom>
                <a:avLst/>
                <a:gdLst>
                  <a:gd name="connsiteX0" fmla="*/ 83181 w 360666"/>
                  <a:gd name="connsiteY0" fmla="*/ 504180 h 530534"/>
                  <a:gd name="connsiteX1" fmla="*/ 79084 w 360666"/>
                  <a:gd name="connsiteY1" fmla="*/ 501633 h 530534"/>
                  <a:gd name="connsiteX2" fmla="*/ 83181 w 360666"/>
                  <a:gd name="connsiteY2" fmla="*/ 504180 h 530534"/>
                  <a:gd name="connsiteX3" fmla="*/ 64522 w 360666"/>
                  <a:gd name="connsiteY3" fmla="*/ 489618 h 530534"/>
                  <a:gd name="connsiteX4" fmla="*/ 64928 w 360666"/>
                  <a:gd name="connsiteY4" fmla="*/ 489969 h 530534"/>
                  <a:gd name="connsiteX5" fmla="*/ 64522 w 360666"/>
                  <a:gd name="connsiteY5" fmla="*/ 489618 h 530534"/>
                  <a:gd name="connsiteX6" fmla="*/ 100677 w 360666"/>
                  <a:gd name="connsiteY6" fmla="*/ 513961 h 530534"/>
                  <a:gd name="connsiteX7" fmla="*/ 95436 w 360666"/>
                  <a:gd name="connsiteY7" fmla="*/ 511618 h 530534"/>
                  <a:gd name="connsiteX8" fmla="*/ 100677 w 360666"/>
                  <a:gd name="connsiteY8" fmla="*/ 513961 h 530534"/>
                  <a:gd name="connsiteX9" fmla="*/ 117269 w 360666"/>
                  <a:gd name="connsiteY9" fmla="*/ 520643 h 530534"/>
                  <a:gd name="connsiteX10" fmla="*/ 113615 w 360666"/>
                  <a:gd name="connsiteY10" fmla="*/ 519535 h 530534"/>
                  <a:gd name="connsiteX11" fmla="*/ 117269 w 360666"/>
                  <a:gd name="connsiteY11" fmla="*/ 520643 h 530534"/>
                  <a:gd name="connsiteX12" fmla="*/ 104535 w 360666"/>
                  <a:gd name="connsiteY12" fmla="*/ 341970 h 530534"/>
                  <a:gd name="connsiteX13" fmla="*/ 104535 w 360666"/>
                  <a:gd name="connsiteY13" fmla="*/ 342007 h 530534"/>
                  <a:gd name="connsiteX14" fmla="*/ 104535 w 360666"/>
                  <a:gd name="connsiteY14" fmla="*/ 341970 h 530534"/>
                  <a:gd name="connsiteX15" fmla="*/ 178192 w 360666"/>
                  <a:gd name="connsiteY15" fmla="*/ 0 h 530534"/>
                  <a:gd name="connsiteX16" fmla="*/ 129949 w 360666"/>
                  <a:gd name="connsiteY16" fmla="*/ 4614 h 530534"/>
                  <a:gd name="connsiteX17" fmla="*/ 126017 w 360666"/>
                  <a:gd name="connsiteY17" fmla="*/ 5611 h 530534"/>
                  <a:gd name="connsiteX18" fmla="*/ 109592 w 360666"/>
                  <a:gd name="connsiteY18" fmla="*/ 10059 h 530534"/>
                  <a:gd name="connsiteX19" fmla="*/ 101194 w 360666"/>
                  <a:gd name="connsiteY19" fmla="*/ 13473 h 530534"/>
                  <a:gd name="connsiteX20" fmla="*/ 91136 w 360666"/>
                  <a:gd name="connsiteY20" fmla="*/ 17681 h 530534"/>
                  <a:gd name="connsiteX21" fmla="*/ 82535 w 360666"/>
                  <a:gd name="connsiteY21" fmla="*/ 22701 h 530534"/>
                  <a:gd name="connsiteX22" fmla="*/ 74415 w 360666"/>
                  <a:gd name="connsiteY22" fmla="*/ 27555 h 530534"/>
                  <a:gd name="connsiteX23" fmla="*/ 68047 w 360666"/>
                  <a:gd name="connsiteY23" fmla="*/ 32649 h 530534"/>
                  <a:gd name="connsiteX24" fmla="*/ 59447 w 360666"/>
                  <a:gd name="connsiteY24" fmla="*/ 39773 h 530534"/>
                  <a:gd name="connsiteX25" fmla="*/ 57343 w 360666"/>
                  <a:gd name="connsiteY25" fmla="*/ 42043 h 530534"/>
                  <a:gd name="connsiteX26" fmla="*/ 35657 w 360666"/>
                  <a:gd name="connsiteY26" fmla="*/ 69856 h 530534"/>
                  <a:gd name="connsiteX27" fmla="*/ 19028 w 360666"/>
                  <a:gd name="connsiteY27" fmla="*/ 107487 h 530534"/>
                  <a:gd name="connsiteX28" fmla="*/ 18474 w 360666"/>
                  <a:gd name="connsiteY28" fmla="*/ 109352 h 530534"/>
                  <a:gd name="connsiteX29" fmla="*/ 12993 w 360666"/>
                  <a:gd name="connsiteY29" fmla="*/ 128564 h 530534"/>
                  <a:gd name="connsiteX30" fmla="*/ 11794 w 360666"/>
                  <a:gd name="connsiteY30" fmla="*/ 134101 h 530534"/>
                  <a:gd name="connsiteX31" fmla="*/ 8176 w 360666"/>
                  <a:gd name="connsiteY31" fmla="*/ 151763 h 530534"/>
                  <a:gd name="connsiteX32" fmla="*/ 7069 w 360666"/>
                  <a:gd name="connsiteY32" fmla="*/ 158961 h 530534"/>
                  <a:gd name="connsiteX33" fmla="*/ 4485 w 360666"/>
                  <a:gd name="connsiteY33" fmla="*/ 177306 h 530534"/>
                  <a:gd name="connsiteX34" fmla="*/ 3894 w 360666"/>
                  <a:gd name="connsiteY34" fmla="*/ 183434 h 530534"/>
                  <a:gd name="connsiteX35" fmla="*/ 0 w 360666"/>
                  <a:gd name="connsiteY35" fmla="*/ 264455 h 530534"/>
                  <a:gd name="connsiteX36" fmla="*/ 39459 w 360666"/>
                  <a:gd name="connsiteY36" fmla="*/ 458686 h 530534"/>
                  <a:gd name="connsiteX37" fmla="*/ 178211 w 360666"/>
                  <a:gd name="connsiteY37" fmla="*/ 530332 h 530534"/>
                  <a:gd name="connsiteX38" fmla="*/ 198346 w 360666"/>
                  <a:gd name="connsiteY38" fmla="*/ 530535 h 530534"/>
                  <a:gd name="connsiteX39" fmla="*/ 204400 w 360666"/>
                  <a:gd name="connsiteY39" fmla="*/ 530369 h 530534"/>
                  <a:gd name="connsiteX40" fmla="*/ 237251 w 360666"/>
                  <a:gd name="connsiteY40" fmla="*/ 529501 h 530534"/>
                  <a:gd name="connsiteX41" fmla="*/ 252441 w 360666"/>
                  <a:gd name="connsiteY41" fmla="*/ 528708 h 530534"/>
                  <a:gd name="connsiteX42" fmla="*/ 282505 w 360666"/>
                  <a:gd name="connsiteY42" fmla="*/ 526050 h 530534"/>
                  <a:gd name="connsiteX43" fmla="*/ 295240 w 360666"/>
                  <a:gd name="connsiteY43" fmla="*/ 524426 h 530534"/>
                  <a:gd name="connsiteX44" fmla="*/ 323164 w 360666"/>
                  <a:gd name="connsiteY44" fmla="*/ 519849 h 530534"/>
                  <a:gd name="connsiteX45" fmla="*/ 332706 w 360666"/>
                  <a:gd name="connsiteY45" fmla="*/ 517652 h 530534"/>
                  <a:gd name="connsiteX46" fmla="*/ 355702 w 360666"/>
                  <a:gd name="connsiteY46" fmla="*/ 511691 h 530534"/>
                  <a:gd name="connsiteX47" fmla="*/ 360593 w 360666"/>
                  <a:gd name="connsiteY47" fmla="*/ 510418 h 530534"/>
                  <a:gd name="connsiteX48" fmla="*/ 360630 w 360666"/>
                  <a:gd name="connsiteY48" fmla="*/ 510418 h 530534"/>
                  <a:gd name="connsiteX49" fmla="*/ 360630 w 360666"/>
                  <a:gd name="connsiteY49" fmla="*/ 432774 h 530534"/>
                  <a:gd name="connsiteX50" fmla="*/ 360519 w 360666"/>
                  <a:gd name="connsiteY50" fmla="*/ 432774 h 530534"/>
                  <a:gd name="connsiteX51" fmla="*/ 201816 w 360666"/>
                  <a:gd name="connsiteY51" fmla="*/ 438421 h 530534"/>
                  <a:gd name="connsiteX52" fmla="*/ 120315 w 360666"/>
                  <a:gd name="connsiteY52" fmla="*/ 395862 h 530534"/>
                  <a:gd name="connsiteX53" fmla="*/ 100345 w 360666"/>
                  <a:gd name="connsiteY53" fmla="*/ 265913 h 530534"/>
                  <a:gd name="connsiteX54" fmla="*/ 123544 w 360666"/>
                  <a:gd name="connsiteY54" fmla="*/ 119779 h 530534"/>
                  <a:gd name="connsiteX55" fmla="*/ 201834 w 360666"/>
                  <a:gd name="connsiteY55" fmla="*/ 91929 h 530534"/>
                  <a:gd name="connsiteX56" fmla="*/ 358286 w 360666"/>
                  <a:gd name="connsiteY56" fmla="*/ 101637 h 530534"/>
                  <a:gd name="connsiteX57" fmla="*/ 360556 w 360666"/>
                  <a:gd name="connsiteY57" fmla="*/ 101877 h 530534"/>
                  <a:gd name="connsiteX58" fmla="*/ 360666 w 360666"/>
                  <a:gd name="connsiteY58" fmla="*/ 101877 h 530534"/>
                  <a:gd name="connsiteX59" fmla="*/ 360666 w 360666"/>
                  <a:gd name="connsiteY59" fmla="*/ 23513 h 530534"/>
                  <a:gd name="connsiteX60" fmla="*/ 360593 w 360666"/>
                  <a:gd name="connsiteY60" fmla="*/ 23476 h 530534"/>
                  <a:gd name="connsiteX61" fmla="*/ 178192 w 360666"/>
                  <a:gd name="connsiteY61" fmla="*/ 0 h 53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60666" h="530534">
                    <a:moveTo>
                      <a:pt x="83181" y="504180"/>
                    </a:moveTo>
                    <a:cubicBezTo>
                      <a:pt x="81871" y="503312"/>
                      <a:pt x="80394" y="502593"/>
                      <a:pt x="79084" y="501633"/>
                    </a:cubicBezTo>
                    <a:cubicBezTo>
                      <a:pt x="80394" y="502556"/>
                      <a:pt x="81852" y="503294"/>
                      <a:pt x="83181" y="504180"/>
                    </a:cubicBezTo>
                    <a:moveTo>
                      <a:pt x="64522" y="489618"/>
                    </a:moveTo>
                    <a:cubicBezTo>
                      <a:pt x="64633" y="489729"/>
                      <a:pt x="64799" y="489821"/>
                      <a:pt x="64928" y="489969"/>
                    </a:cubicBezTo>
                    <a:cubicBezTo>
                      <a:pt x="64799" y="489821"/>
                      <a:pt x="64633" y="489747"/>
                      <a:pt x="64522" y="489618"/>
                    </a:cubicBezTo>
                    <a:moveTo>
                      <a:pt x="100677" y="513961"/>
                    </a:moveTo>
                    <a:cubicBezTo>
                      <a:pt x="98961" y="513168"/>
                      <a:pt x="97097" y="512485"/>
                      <a:pt x="95436" y="511618"/>
                    </a:cubicBezTo>
                    <a:cubicBezTo>
                      <a:pt x="97097" y="512485"/>
                      <a:pt x="98961" y="513168"/>
                      <a:pt x="100677" y="513961"/>
                    </a:cubicBezTo>
                    <a:moveTo>
                      <a:pt x="117269" y="520643"/>
                    </a:moveTo>
                    <a:cubicBezTo>
                      <a:pt x="116070" y="520236"/>
                      <a:pt x="114796" y="519959"/>
                      <a:pt x="113615" y="519535"/>
                    </a:cubicBezTo>
                    <a:cubicBezTo>
                      <a:pt x="114796" y="519978"/>
                      <a:pt x="116070" y="520255"/>
                      <a:pt x="117269" y="520643"/>
                    </a:cubicBezTo>
                    <a:moveTo>
                      <a:pt x="104535" y="341970"/>
                    </a:moveTo>
                    <a:lnTo>
                      <a:pt x="104535" y="342007"/>
                    </a:lnTo>
                    <a:lnTo>
                      <a:pt x="104535" y="341970"/>
                    </a:lnTo>
                    <a:close/>
                    <a:moveTo>
                      <a:pt x="178192" y="0"/>
                    </a:moveTo>
                    <a:cubicBezTo>
                      <a:pt x="160696" y="0"/>
                      <a:pt x="144621" y="1550"/>
                      <a:pt x="129949" y="4614"/>
                    </a:cubicBezTo>
                    <a:cubicBezTo>
                      <a:pt x="128564" y="4891"/>
                      <a:pt x="127365" y="5334"/>
                      <a:pt x="126017" y="5611"/>
                    </a:cubicBezTo>
                    <a:cubicBezTo>
                      <a:pt x="120407" y="6921"/>
                      <a:pt x="114833" y="8324"/>
                      <a:pt x="109592" y="10059"/>
                    </a:cubicBezTo>
                    <a:cubicBezTo>
                      <a:pt x="106657" y="11055"/>
                      <a:pt x="103981" y="12329"/>
                      <a:pt x="101194" y="13473"/>
                    </a:cubicBezTo>
                    <a:cubicBezTo>
                      <a:pt x="97817" y="14857"/>
                      <a:pt x="94310" y="16094"/>
                      <a:pt x="91136" y="17681"/>
                    </a:cubicBezTo>
                    <a:cubicBezTo>
                      <a:pt x="88072" y="19194"/>
                      <a:pt x="85359" y="20984"/>
                      <a:pt x="82535" y="22701"/>
                    </a:cubicBezTo>
                    <a:cubicBezTo>
                      <a:pt x="79785" y="24325"/>
                      <a:pt x="76962" y="25765"/>
                      <a:pt x="74415" y="27555"/>
                    </a:cubicBezTo>
                    <a:cubicBezTo>
                      <a:pt x="72144" y="29142"/>
                      <a:pt x="70207" y="30969"/>
                      <a:pt x="68047" y="32649"/>
                    </a:cubicBezTo>
                    <a:cubicBezTo>
                      <a:pt x="65150" y="34993"/>
                      <a:pt x="62160" y="37189"/>
                      <a:pt x="59447" y="39773"/>
                    </a:cubicBezTo>
                    <a:cubicBezTo>
                      <a:pt x="58690" y="40492"/>
                      <a:pt x="58063" y="41323"/>
                      <a:pt x="57343" y="42043"/>
                    </a:cubicBezTo>
                    <a:cubicBezTo>
                      <a:pt x="49185" y="50163"/>
                      <a:pt x="41877" y="59299"/>
                      <a:pt x="35657" y="69856"/>
                    </a:cubicBezTo>
                    <a:cubicBezTo>
                      <a:pt x="29179" y="80837"/>
                      <a:pt x="23679" y="93406"/>
                      <a:pt x="19028" y="107487"/>
                    </a:cubicBezTo>
                    <a:cubicBezTo>
                      <a:pt x="18825" y="108078"/>
                      <a:pt x="18678" y="108761"/>
                      <a:pt x="18474" y="109352"/>
                    </a:cubicBezTo>
                    <a:cubicBezTo>
                      <a:pt x="16481" y="115479"/>
                      <a:pt x="14654" y="121846"/>
                      <a:pt x="12993" y="128564"/>
                    </a:cubicBezTo>
                    <a:cubicBezTo>
                      <a:pt x="12550" y="130354"/>
                      <a:pt x="12200" y="132255"/>
                      <a:pt x="11794" y="134101"/>
                    </a:cubicBezTo>
                    <a:cubicBezTo>
                      <a:pt x="10483" y="139822"/>
                      <a:pt x="9246" y="145599"/>
                      <a:pt x="8176" y="151763"/>
                    </a:cubicBezTo>
                    <a:cubicBezTo>
                      <a:pt x="7770" y="154070"/>
                      <a:pt x="7456" y="156580"/>
                      <a:pt x="7069" y="158961"/>
                    </a:cubicBezTo>
                    <a:cubicBezTo>
                      <a:pt x="6146" y="164886"/>
                      <a:pt x="5242" y="170939"/>
                      <a:pt x="4485" y="177306"/>
                    </a:cubicBezTo>
                    <a:cubicBezTo>
                      <a:pt x="4245" y="179300"/>
                      <a:pt x="4134" y="181404"/>
                      <a:pt x="3894" y="183434"/>
                    </a:cubicBezTo>
                    <a:cubicBezTo>
                      <a:pt x="1348" y="207500"/>
                      <a:pt x="0" y="234225"/>
                      <a:pt x="0" y="264455"/>
                    </a:cubicBezTo>
                    <a:cubicBezTo>
                      <a:pt x="0" y="351844"/>
                      <a:pt x="12883" y="415370"/>
                      <a:pt x="39459" y="458686"/>
                    </a:cubicBezTo>
                    <a:cubicBezTo>
                      <a:pt x="68583" y="506173"/>
                      <a:pt x="113965" y="529649"/>
                      <a:pt x="178211" y="530332"/>
                    </a:cubicBezTo>
                    <a:cubicBezTo>
                      <a:pt x="185058" y="530443"/>
                      <a:pt x="191739" y="530535"/>
                      <a:pt x="198346" y="530535"/>
                    </a:cubicBezTo>
                    <a:cubicBezTo>
                      <a:pt x="200450" y="530535"/>
                      <a:pt x="202278" y="530369"/>
                      <a:pt x="204400" y="530369"/>
                    </a:cubicBezTo>
                    <a:cubicBezTo>
                      <a:pt x="215731" y="530295"/>
                      <a:pt x="226639" y="529963"/>
                      <a:pt x="237251" y="529501"/>
                    </a:cubicBezTo>
                    <a:cubicBezTo>
                      <a:pt x="242383" y="529261"/>
                      <a:pt x="247476" y="529021"/>
                      <a:pt x="252441" y="528708"/>
                    </a:cubicBezTo>
                    <a:cubicBezTo>
                      <a:pt x="262831" y="528025"/>
                      <a:pt x="272853" y="527157"/>
                      <a:pt x="282505" y="526050"/>
                    </a:cubicBezTo>
                    <a:cubicBezTo>
                      <a:pt x="286806" y="525570"/>
                      <a:pt x="291013" y="525017"/>
                      <a:pt x="295240" y="524426"/>
                    </a:cubicBezTo>
                    <a:cubicBezTo>
                      <a:pt x="304874" y="523116"/>
                      <a:pt x="314250" y="521602"/>
                      <a:pt x="323164" y="519849"/>
                    </a:cubicBezTo>
                    <a:cubicBezTo>
                      <a:pt x="326430" y="519166"/>
                      <a:pt x="329531" y="518372"/>
                      <a:pt x="332706" y="517652"/>
                    </a:cubicBezTo>
                    <a:cubicBezTo>
                      <a:pt x="340661" y="515862"/>
                      <a:pt x="348375" y="513869"/>
                      <a:pt x="355702" y="511691"/>
                    </a:cubicBezTo>
                    <a:cubicBezTo>
                      <a:pt x="357252" y="511211"/>
                      <a:pt x="359043" y="510898"/>
                      <a:pt x="360593" y="510418"/>
                    </a:cubicBezTo>
                    <a:lnTo>
                      <a:pt x="360630" y="510418"/>
                    </a:lnTo>
                    <a:lnTo>
                      <a:pt x="360630" y="432774"/>
                    </a:lnTo>
                    <a:lnTo>
                      <a:pt x="360519" y="432774"/>
                    </a:lnTo>
                    <a:cubicBezTo>
                      <a:pt x="359688" y="432811"/>
                      <a:pt x="276028" y="438421"/>
                      <a:pt x="201816" y="438421"/>
                    </a:cubicBezTo>
                    <a:cubicBezTo>
                      <a:pt x="161563" y="438421"/>
                      <a:pt x="135633" y="424930"/>
                      <a:pt x="120315" y="395862"/>
                    </a:cubicBezTo>
                    <a:cubicBezTo>
                      <a:pt x="106510" y="369765"/>
                      <a:pt x="100345" y="329679"/>
                      <a:pt x="100345" y="265913"/>
                    </a:cubicBezTo>
                    <a:cubicBezTo>
                      <a:pt x="100345" y="187309"/>
                      <a:pt x="107303" y="143643"/>
                      <a:pt x="123544" y="119779"/>
                    </a:cubicBezTo>
                    <a:cubicBezTo>
                      <a:pt x="139342" y="96469"/>
                      <a:pt x="164203" y="91929"/>
                      <a:pt x="201834" y="91929"/>
                    </a:cubicBezTo>
                    <a:cubicBezTo>
                      <a:pt x="257239" y="91929"/>
                      <a:pt x="323681" y="98020"/>
                      <a:pt x="358286" y="101637"/>
                    </a:cubicBezTo>
                    <a:cubicBezTo>
                      <a:pt x="359965" y="101803"/>
                      <a:pt x="360519" y="101877"/>
                      <a:pt x="360556" y="101877"/>
                    </a:cubicBezTo>
                    <a:lnTo>
                      <a:pt x="360666" y="101877"/>
                    </a:lnTo>
                    <a:lnTo>
                      <a:pt x="360666" y="23513"/>
                    </a:lnTo>
                    <a:lnTo>
                      <a:pt x="360593" y="23476"/>
                    </a:lnTo>
                    <a:cubicBezTo>
                      <a:pt x="303066" y="6810"/>
                      <a:pt x="250189" y="0"/>
                      <a:pt x="17819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139">
                <a:extLst>
                  <a:ext uri="{FF2B5EF4-FFF2-40B4-BE49-F238E27FC236}">
                    <a16:creationId xmlns:a16="http://schemas.microsoft.com/office/drawing/2014/main" id="{E6FD8F5E-F10D-290D-C96B-2C9CCD6FA9A5}"/>
                  </a:ext>
                </a:extLst>
              </p:cNvPr>
              <p:cNvSpPr/>
              <p:nvPr/>
            </p:nvSpPr>
            <p:spPr>
              <a:xfrm>
                <a:off x="8137984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4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56" y="2104"/>
                      <a:pt x="7474" y="3304"/>
                    </a:cubicBezTo>
                    <a:cubicBezTo>
                      <a:pt x="5093" y="2159"/>
                      <a:pt x="2547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: Shape 140">
                <a:extLst>
                  <a:ext uri="{FF2B5EF4-FFF2-40B4-BE49-F238E27FC236}">
                    <a16:creationId xmlns:a16="http://schemas.microsoft.com/office/drawing/2014/main" id="{1ACCEC46-BD7D-BE7E-C4FA-21F8B445A9B1}"/>
                  </a:ext>
                </a:extLst>
              </p:cNvPr>
              <p:cNvSpPr/>
              <p:nvPr/>
            </p:nvSpPr>
            <p:spPr>
              <a:xfrm>
                <a:off x="8166775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1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8" y="1200"/>
                      <a:pt x="3027" y="2547"/>
                      <a:pt x="4541" y="3820"/>
                    </a:cubicBezTo>
                    <a:cubicBezTo>
                      <a:pt x="3009" y="2547"/>
                      <a:pt x="1588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: Shape 141">
                <a:extLst>
                  <a:ext uri="{FF2B5EF4-FFF2-40B4-BE49-F238E27FC236}">
                    <a16:creationId xmlns:a16="http://schemas.microsoft.com/office/drawing/2014/main" id="{0545CFEA-6AD5-7813-7229-7127A5938659}"/>
                  </a:ext>
                </a:extLst>
              </p:cNvPr>
              <p:cNvSpPr/>
              <p:nvPr/>
            </p:nvSpPr>
            <p:spPr>
              <a:xfrm>
                <a:off x="7816279" y="4216404"/>
                <a:ext cx="420665" cy="526714"/>
              </a:xfrm>
              <a:custGeom>
                <a:avLst/>
                <a:gdLst>
                  <a:gd name="connsiteX0" fmla="*/ 12125 w 420665"/>
                  <a:gd name="connsiteY0" fmla="*/ 139453 h 526714"/>
                  <a:gd name="connsiteX1" fmla="*/ 15503 w 420665"/>
                  <a:gd name="connsiteY1" fmla="*/ 124965 h 526714"/>
                  <a:gd name="connsiteX2" fmla="*/ 12125 w 420665"/>
                  <a:gd name="connsiteY2" fmla="*/ 139453 h 526714"/>
                  <a:gd name="connsiteX3" fmla="*/ 6588 w 420665"/>
                  <a:gd name="connsiteY3" fmla="*/ 169610 h 526714"/>
                  <a:gd name="connsiteX4" fmla="*/ 8822 w 420665"/>
                  <a:gd name="connsiteY4" fmla="*/ 154569 h 526714"/>
                  <a:gd name="connsiteX5" fmla="*/ 6588 w 420665"/>
                  <a:gd name="connsiteY5" fmla="*/ 169610 h 526714"/>
                  <a:gd name="connsiteX6" fmla="*/ 3137 w 420665"/>
                  <a:gd name="connsiteY6" fmla="*/ 199047 h 526714"/>
                  <a:gd name="connsiteX7" fmla="*/ 3968 w 420665"/>
                  <a:gd name="connsiteY7" fmla="*/ 188620 h 526714"/>
                  <a:gd name="connsiteX8" fmla="*/ 3137 w 420665"/>
                  <a:gd name="connsiteY8" fmla="*/ 199047 h 526714"/>
                  <a:gd name="connsiteX9" fmla="*/ 20080 w 420665"/>
                  <a:gd name="connsiteY9" fmla="*/ 110773 h 526714"/>
                  <a:gd name="connsiteX10" fmla="*/ 23937 w 420665"/>
                  <a:gd name="connsiteY10" fmla="*/ 99404 h 526714"/>
                  <a:gd name="connsiteX11" fmla="*/ 20080 w 420665"/>
                  <a:gd name="connsiteY11" fmla="*/ 110773 h 526714"/>
                  <a:gd name="connsiteX12" fmla="*/ 34051 w 420665"/>
                  <a:gd name="connsiteY12" fmla="*/ 77441 h 526714"/>
                  <a:gd name="connsiteX13" fmla="*/ 30821 w 420665"/>
                  <a:gd name="connsiteY13" fmla="*/ 84196 h 526714"/>
                  <a:gd name="connsiteX14" fmla="*/ 34051 w 420665"/>
                  <a:gd name="connsiteY14" fmla="*/ 77441 h 526714"/>
                  <a:gd name="connsiteX15" fmla="*/ 45937 w 420665"/>
                  <a:gd name="connsiteY15" fmla="*/ 58672 h 526714"/>
                  <a:gd name="connsiteX16" fmla="*/ 45696 w 420665"/>
                  <a:gd name="connsiteY16" fmla="*/ 59022 h 526714"/>
                  <a:gd name="connsiteX17" fmla="*/ 45937 w 420665"/>
                  <a:gd name="connsiteY17" fmla="*/ 58672 h 526714"/>
                  <a:gd name="connsiteX18" fmla="*/ 121348 w 420665"/>
                  <a:gd name="connsiteY18" fmla="*/ 518815 h 526714"/>
                  <a:gd name="connsiteX19" fmla="*/ 119631 w 420665"/>
                  <a:gd name="connsiteY19" fmla="*/ 518335 h 526714"/>
                  <a:gd name="connsiteX20" fmla="*/ 121348 w 420665"/>
                  <a:gd name="connsiteY20" fmla="*/ 518815 h 526714"/>
                  <a:gd name="connsiteX21" fmla="*/ 86355 w 420665"/>
                  <a:gd name="connsiteY21" fmla="*/ 506357 h 526714"/>
                  <a:gd name="connsiteX22" fmla="*/ 84454 w 420665"/>
                  <a:gd name="connsiteY22" fmla="*/ 505250 h 526714"/>
                  <a:gd name="connsiteX23" fmla="*/ 86355 w 420665"/>
                  <a:gd name="connsiteY23" fmla="*/ 506357 h 526714"/>
                  <a:gd name="connsiteX24" fmla="*/ 103297 w 420665"/>
                  <a:gd name="connsiteY24" fmla="*/ 513555 h 526714"/>
                  <a:gd name="connsiteX25" fmla="*/ 99440 w 420665"/>
                  <a:gd name="connsiteY25" fmla="*/ 511968 h 526714"/>
                  <a:gd name="connsiteX26" fmla="*/ 103297 w 420665"/>
                  <a:gd name="connsiteY26" fmla="*/ 513555 h 526714"/>
                  <a:gd name="connsiteX27" fmla="*/ 291050 w 420665"/>
                  <a:gd name="connsiteY27" fmla="*/ 410811 h 526714"/>
                  <a:gd name="connsiteX28" fmla="*/ 288300 w 420665"/>
                  <a:gd name="connsiteY28" fmla="*/ 413524 h 526714"/>
                  <a:gd name="connsiteX29" fmla="*/ 283373 w 420665"/>
                  <a:gd name="connsiteY29" fmla="*/ 417824 h 526714"/>
                  <a:gd name="connsiteX30" fmla="*/ 280752 w 420665"/>
                  <a:gd name="connsiteY30" fmla="*/ 419688 h 526714"/>
                  <a:gd name="connsiteX31" fmla="*/ 275178 w 420665"/>
                  <a:gd name="connsiteY31" fmla="*/ 423066 h 526714"/>
                  <a:gd name="connsiteX32" fmla="*/ 270970 w 420665"/>
                  <a:gd name="connsiteY32" fmla="*/ 425170 h 526714"/>
                  <a:gd name="connsiteX33" fmla="*/ 266707 w 420665"/>
                  <a:gd name="connsiteY33" fmla="*/ 426923 h 526714"/>
                  <a:gd name="connsiteX34" fmla="*/ 258715 w 420665"/>
                  <a:gd name="connsiteY34" fmla="*/ 429581 h 526714"/>
                  <a:gd name="connsiteX35" fmla="*/ 257202 w 420665"/>
                  <a:gd name="connsiteY35" fmla="*/ 429987 h 526714"/>
                  <a:gd name="connsiteX36" fmla="*/ 210342 w 420665"/>
                  <a:gd name="connsiteY36" fmla="*/ 434804 h 526714"/>
                  <a:gd name="connsiteX37" fmla="*/ 157355 w 420665"/>
                  <a:gd name="connsiteY37" fmla="*/ 429193 h 526714"/>
                  <a:gd name="connsiteX38" fmla="*/ 156765 w 420665"/>
                  <a:gd name="connsiteY38" fmla="*/ 429027 h 526714"/>
                  <a:gd name="connsiteX39" fmla="*/ 121883 w 420665"/>
                  <a:gd name="connsiteY39" fmla="*/ 404277 h 526714"/>
                  <a:gd name="connsiteX40" fmla="*/ 108281 w 420665"/>
                  <a:gd name="connsiteY40" fmla="*/ 370946 h 526714"/>
                  <a:gd name="connsiteX41" fmla="*/ 108244 w 420665"/>
                  <a:gd name="connsiteY41" fmla="*/ 370780 h 526714"/>
                  <a:gd name="connsiteX42" fmla="*/ 100326 w 420665"/>
                  <a:gd name="connsiteY42" fmla="*/ 267205 h 526714"/>
                  <a:gd name="connsiteX43" fmla="*/ 126423 w 420665"/>
                  <a:gd name="connsiteY43" fmla="*/ 117435 h 526714"/>
                  <a:gd name="connsiteX44" fmla="*/ 210361 w 420665"/>
                  <a:gd name="connsiteY44" fmla="*/ 91781 h 526714"/>
                  <a:gd name="connsiteX45" fmla="*/ 295092 w 420665"/>
                  <a:gd name="connsiteY45" fmla="*/ 118746 h 526714"/>
                  <a:gd name="connsiteX46" fmla="*/ 320395 w 420665"/>
                  <a:gd name="connsiteY46" fmla="*/ 267187 h 526714"/>
                  <a:gd name="connsiteX47" fmla="*/ 296974 w 420665"/>
                  <a:gd name="connsiteY47" fmla="*/ 403466 h 526714"/>
                  <a:gd name="connsiteX48" fmla="*/ 294077 w 420665"/>
                  <a:gd name="connsiteY48" fmla="*/ 407157 h 526714"/>
                  <a:gd name="connsiteX49" fmla="*/ 291050 w 420665"/>
                  <a:gd name="connsiteY49" fmla="*/ 410811 h 526714"/>
                  <a:gd name="connsiteX50" fmla="*/ 389568 w 420665"/>
                  <a:gd name="connsiteY50" fmla="*/ 81815 h 526714"/>
                  <a:gd name="connsiteX51" fmla="*/ 387538 w 420665"/>
                  <a:gd name="connsiteY51" fmla="*/ 77478 h 526714"/>
                  <a:gd name="connsiteX52" fmla="*/ 389568 w 420665"/>
                  <a:gd name="connsiteY52" fmla="*/ 81815 h 526714"/>
                  <a:gd name="connsiteX53" fmla="*/ 400070 w 420665"/>
                  <a:gd name="connsiteY53" fmla="*/ 107321 h 526714"/>
                  <a:gd name="connsiteX54" fmla="*/ 397523 w 420665"/>
                  <a:gd name="connsiteY54" fmla="*/ 99681 h 526714"/>
                  <a:gd name="connsiteX55" fmla="*/ 400070 w 420665"/>
                  <a:gd name="connsiteY55" fmla="*/ 107321 h 526714"/>
                  <a:gd name="connsiteX56" fmla="*/ 413672 w 420665"/>
                  <a:gd name="connsiteY56" fmla="*/ 165236 h 526714"/>
                  <a:gd name="connsiteX57" fmla="*/ 412195 w 420665"/>
                  <a:gd name="connsiteY57" fmla="*/ 155048 h 526714"/>
                  <a:gd name="connsiteX58" fmla="*/ 413672 w 420665"/>
                  <a:gd name="connsiteY58" fmla="*/ 165236 h 526714"/>
                  <a:gd name="connsiteX59" fmla="*/ 417289 w 420665"/>
                  <a:gd name="connsiteY59" fmla="*/ 194341 h 526714"/>
                  <a:gd name="connsiteX60" fmla="*/ 416846 w 420665"/>
                  <a:gd name="connsiteY60" fmla="*/ 188934 h 526714"/>
                  <a:gd name="connsiteX61" fmla="*/ 417289 w 420665"/>
                  <a:gd name="connsiteY61" fmla="*/ 194341 h 526714"/>
                  <a:gd name="connsiteX62" fmla="*/ 407987 w 420665"/>
                  <a:gd name="connsiteY62" fmla="*/ 135393 h 526714"/>
                  <a:gd name="connsiteX63" fmla="*/ 405754 w 420665"/>
                  <a:gd name="connsiteY63" fmla="*/ 125371 h 526714"/>
                  <a:gd name="connsiteX64" fmla="*/ 407987 w 420665"/>
                  <a:gd name="connsiteY64" fmla="*/ 135393 h 526714"/>
                  <a:gd name="connsiteX65" fmla="*/ 412638 w 420665"/>
                  <a:gd name="connsiteY65" fmla="*/ 373512 h 526714"/>
                  <a:gd name="connsiteX66" fmla="*/ 413229 w 420665"/>
                  <a:gd name="connsiteY66" fmla="*/ 369101 h 526714"/>
                  <a:gd name="connsiteX67" fmla="*/ 412638 w 420665"/>
                  <a:gd name="connsiteY67" fmla="*/ 373512 h 526714"/>
                  <a:gd name="connsiteX68" fmla="*/ 406436 w 420665"/>
                  <a:gd name="connsiteY68" fmla="*/ 401915 h 526714"/>
                  <a:gd name="connsiteX69" fmla="*/ 407544 w 420665"/>
                  <a:gd name="connsiteY69" fmla="*/ 396895 h 526714"/>
                  <a:gd name="connsiteX70" fmla="*/ 406436 w 420665"/>
                  <a:gd name="connsiteY70" fmla="*/ 401915 h 526714"/>
                  <a:gd name="connsiteX71" fmla="*/ 398519 w 420665"/>
                  <a:gd name="connsiteY71" fmla="*/ 426775 h 526714"/>
                  <a:gd name="connsiteX72" fmla="*/ 399626 w 420665"/>
                  <a:gd name="connsiteY72" fmla="*/ 423398 h 526714"/>
                  <a:gd name="connsiteX73" fmla="*/ 398519 w 420665"/>
                  <a:gd name="connsiteY73" fmla="*/ 426775 h 526714"/>
                  <a:gd name="connsiteX74" fmla="*/ 388811 w 420665"/>
                  <a:gd name="connsiteY74" fmla="*/ 448332 h 526714"/>
                  <a:gd name="connsiteX75" fmla="*/ 389088 w 420665"/>
                  <a:gd name="connsiteY75" fmla="*/ 447741 h 526714"/>
                  <a:gd name="connsiteX76" fmla="*/ 388811 w 420665"/>
                  <a:gd name="connsiteY76" fmla="*/ 448332 h 526714"/>
                  <a:gd name="connsiteX77" fmla="*/ 360537 w 420665"/>
                  <a:gd name="connsiteY77" fmla="*/ 485761 h 526714"/>
                  <a:gd name="connsiteX78" fmla="*/ 357824 w 420665"/>
                  <a:gd name="connsiteY78" fmla="*/ 487994 h 526714"/>
                  <a:gd name="connsiteX79" fmla="*/ 361515 w 420665"/>
                  <a:gd name="connsiteY79" fmla="*/ 484856 h 526714"/>
                  <a:gd name="connsiteX80" fmla="*/ 360537 w 420665"/>
                  <a:gd name="connsiteY80" fmla="*/ 485761 h 526714"/>
                  <a:gd name="connsiteX81" fmla="*/ 363841 w 420665"/>
                  <a:gd name="connsiteY81" fmla="*/ 483048 h 526714"/>
                  <a:gd name="connsiteX82" fmla="*/ 387778 w 420665"/>
                  <a:gd name="connsiteY82" fmla="*/ 450473 h 526714"/>
                  <a:gd name="connsiteX83" fmla="*/ 387980 w 420665"/>
                  <a:gd name="connsiteY83" fmla="*/ 450122 h 526714"/>
                  <a:gd name="connsiteX84" fmla="*/ 397412 w 420665"/>
                  <a:gd name="connsiteY84" fmla="*/ 429802 h 526714"/>
                  <a:gd name="connsiteX85" fmla="*/ 397763 w 420665"/>
                  <a:gd name="connsiteY85" fmla="*/ 429008 h 526714"/>
                  <a:gd name="connsiteX86" fmla="*/ 420666 w 420665"/>
                  <a:gd name="connsiteY86" fmla="*/ 267242 h 526714"/>
                  <a:gd name="connsiteX87" fmla="*/ 405108 w 420665"/>
                  <a:gd name="connsiteY87" fmla="*/ 122732 h 526714"/>
                  <a:gd name="connsiteX88" fmla="*/ 404997 w 420665"/>
                  <a:gd name="connsiteY88" fmla="*/ 122252 h 526714"/>
                  <a:gd name="connsiteX89" fmla="*/ 396840 w 420665"/>
                  <a:gd name="connsiteY89" fmla="*/ 97558 h 526714"/>
                  <a:gd name="connsiteX90" fmla="*/ 395843 w 420665"/>
                  <a:gd name="connsiteY90" fmla="*/ 95417 h 526714"/>
                  <a:gd name="connsiteX91" fmla="*/ 386781 w 420665"/>
                  <a:gd name="connsiteY91" fmla="*/ 75854 h 526714"/>
                  <a:gd name="connsiteX92" fmla="*/ 385305 w 420665"/>
                  <a:gd name="connsiteY92" fmla="*/ 73473 h 526714"/>
                  <a:gd name="connsiteX93" fmla="*/ 361921 w 420665"/>
                  <a:gd name="connsiteY93" fmla="*/ 42209 h 526714"/>
                  <a:gd name="connsiteX94" fmla="*/ 355000 w 420665"/>
                  <a:gd name="connsiteY94" fmla="*/ 36395 h 526714"/>
                  <a:gd name="connsiteX95" fmla="*/ 358820 w 420665"/>
                  <a:gd name="connsiteY95" fmla="*/ 39736 h 526714"/>
                  <a:gd name="connsiteX96" fmla="*/ 348909 w 420665"/>
                  <a:gd name="connsiteY96" fmla="*/ 31431 h 526714"/>
                  <a:gd name="connsiteX97" fmla="*/ 350496 w 420665"/>
                  <a:gd name="connsiteY97" fmla="*/ 32538 h 526714"/>
                  <a:gd name="connsiteX98" fmla="*/ 344093 w 420665"/>
                  <a:gd name="connsiteY98" fmla="*/ 28090 h 526714"/>
                  <a:gd name="connsiteX99" fmla="*/ 344850 w 420665"/>
                  <a:gd name="connsiteY99" fmla="*/ 28607 h 526714"/>
                  <a:gd name="connsiteX100" fmla="*/ 333591 w 420665"/>
                  <a:gd name="connsiteY100" fmla="*/ 21796 h 526714"/>
                  <a:gd name="connsiteX101" fmla="*/ 335824 w 420665"/>
                  <a:gd name="connsiteY101" fmla="*/ 22996 h 526714"/>
                  <a:gd name="connsiteX102" fmla="*/ 331210 w 420665"/>
                  <a:gd name="connsiteY102" fmla="*/ 20375 h 526714"/>
                  <a:gd name="connsiteX103" fmla="*/ 331173 w 420665"/>
                  <a:gd name="connsiteY103" fmla="*/ 20338 h 526714"/>
                  <a:gd name="connsiteX104" fmla="*/ 329180 w 420665"/>
                  <a:gd name="connsiteY104" fmla="*/ 19508 h 526714"/>
                  <a:gd name="connsiteX105" fmla="*/ 329383 w 420665"/>
                  <a:gd name="connsiteY105" fmla="*/ 19582 h 526714"/>
                  <a:gd name="connsiteX106" fmla="*/ 319638 w 420665"/>
                  <a:gd name="connsiteY106" fmla="*/ 15448 h 526714"/>
                  <a:gd name="connsiteX107" fmla="*/ 321706 w 420665"/>
                  <a:gd name="connsiteY107" fmla="*/ 16204 h 526714"/>
                  <a:gd name="connsiteX108" fmla="*/ 310171 w 420665"/>
                  <a:gd name="connsiteY108" fmla="*/ 11830 h 526714"/>
                  <a:gd name="connsiteX109" fmla="*/ 310724 w 420665"/>
                  <a:gd name="connsiteY109" fmla="*/ 12070 h 526714"/>
                  <a:gd name="connsiteX110" fmla="*/ 308454 w 420665"/>
                  <a:gd name="connsiteY110" fmla="*/ 11387 h 526714"/>
                  <a:gd name="connsiteX111" fmla="*/ 309893 w 420665"/>
                  <a:gd name="connsiteY111" fmla="*/ 11738 h 526714"/>
                  <a:gd name="connsiteX112" fmla="*/ 295369 w 420665"/>
                  <a:gd name="connsiteY112" fmla="*/ 7475 h 526714"/>
                  <a:gd name="connsiteX113" fmla="*/ 210324 w 420665"/>
                  <a:gd name="connsiteY113" fmla="*/ 0 h 526714"/>
                  <a:gd name="connsiteX114" fmla="*/ 60093 w 420665"/>
                  <a:gd name="connsiteY114" fmla="*/ 42209 h 526714"/>
                  <a:gd name="connsiteX115" fmla="*/ 47284 w 420665"/>
                  <a:gd name="connsiteY115" fmla="*/ 56844 h 526714"/>
                  <a:gd name="connsiteX116" fmla="*/ 46767 w 420665"/>
                  <a:gd name="connsiteY116" fmla="*/ 57398 h 526714"/>
                  <a:gd name="connsiteX117" fmla="*/ 36026 w 420665"/>
                  <a:gd name="connsiteY117" fmla="*/ 73953 h 526714"/>
                  <a:gd name="connsiteX118" fmla="*/ 34827 w 420665"/>
                  <a:gd name="connsiteY118" fmla="*/ 75817 h 526714"/>
                  <a:gd name="connsiteX119" fmla="*/ 24768 w 420665"/>
                  <a:gd name="connsiteY119" fmla="*/ 97097 h 526714"/>
                  <a:gd name="connsiteX120" fmla="*/ 24657 w 420665"/>
                  <a:gd name="connsiteY120" fmla="*/ 97337 h 526714"/>
                  <a:gd name="connsiteX121" fmla="*/ 0 w 420665"/>
                  <a:gd name="connsiteY121" fmla="*/ 267261 h 526714"/>
                  <a:gd name="connsiteX122" fmla="*/ 8397 w 420665"/>
                  <a:gd name="connsiteY122" fmla="*/ 378550 h 526714"/>
                  <a:gd name="connsiteX123" fmla="*/ 9191 w 420665"/>
                  <a:gd name="connsiteY123" fmla="*/ 382370 h 526714"/>
                  <a:gd name="connsiteX124" fmla="*/ 14672 w 420665"/>
                  <a:gd name="connsiteY124" fmla="*/ 406751 h 526714"/>
                  <a:gd name="connsiteX125" fmla="*/ 16628 w 420665"/>
                  <a:gd name="connsiteY125" fmla="*/ 413081 h 526714"/>
                  <a:gd name="connsiteX126" fmla="*/ 22682 w 420665"/>
                  <a:gd name="connsiteY126" fmla="*/ 431463 h 526714"/>
                  <a:gd name="connsiteX127" fmla="*/ 25580 w 420665"/>
                  <a:gd name="connsiteY127" fmla="*/ 437941 h 526714"/>
                  <a:gd name="connsiteX128" fmla="*/ 32464 w 420665"/>
                  <a:gd name="connsiteY128" fmla="*/ 452854 h 526714"/>
                  <a:gd name="connsiteX129" fmla="*/ 35398 w 420665"/>
                  <a:gd name="connsiteY129" fmla="*/ 457505 h 526714"/>
                  <a:gd name="connsiteX130" fmla="*/ 56881 w 420665"/>
                  <a:gd name="connsiteY130" fmla="*/ 485742 h 526714"/>
                  <a:gd name="connsiteX131" fmla="*/ 210342 w 420665"/>
                  <a:gd name="connsiteY131" fmla="*/ 526714 h 526714"/>
                  <a:gd name="connsiteX132" fmla="*/ 249801 w 420665"/>
                  <a:gd name="connsiteY132" fmla="*/ 525275 h 526714"/>
                  <a:gd name="connsiteX133" fmla="*/ 261336 w 420665"/>
                  <a:gd name="connsiteY133" fmla="*/ 524278 h 526714"/>
                  <a:gd name="connsiteX134" fmla="*/ 274071 w 420665"/>
                  <a:gd name="connsiteY134" fmla="*/ 522765 h 526714"/>
                  <a:gd name="connsiteX135" fmla="*/ 297067 w 420665"/>
                  <a:gd name="connsiteY135" fmla="*/ 518428 h 526714"/>
                  <a:gd name="connsiteX136" fmla="*/ 300850 w 420665"/>
                  <a:gd name="connsiteY136" fmla="*/ 517357 h 526714"/>
                  <a:gd name="connsiteX137" fmla="*/ 303563 w 420665"/>
                  <a:gd name="connsiteY137" fmla="*/ 516527 h 526714"/>
                  <a:gd name="connsiteX138" fmla="*/ 311167 w 420665"/>
                  <a:gd name="connsiteY138" fmla="*/ 514220 h 526714"/>
                  <a:gd name="connsiteX139" fmla="*/ 318254 w 420665"/>
                  <a:gd name="connsiteY139" fmla="*/ 511747 h 526714"/>
                  <a:gd name="connsiteX140" fmla="*/ 324862 w 420665"/>
                  <a:gd name="connsiteY140" fmla="*/ 509200 h 526714"/>
                  <a:gd name="connsiteX141" fmla="*/ 321447 w 420665"/>
                  <a:gd name="connsiteY141" fmla="*/ 510344 h 526714"/>
                  <a:gd name="connsiteX142" fmla="*/ 348208 w 420665"/>
                  <a:gd name="connsiteY142" fmla="*/ 495911 h 526714"/>
                  <a:gd name="connsiteX143" fmla="*/ 346658 w 420665"/>
                  <a:gd name="connsiteY143" fmla="*/ 497222 h 526714"/>
                  <a:gd name="connsiteX144" fmla="*/ 348762 w 420665"/>
                  <a:gd name="connsiteY144" fmla="*/ 495598 h 526714"/>
                  <a:gd name="connsiteX145" fmla="*/ 350478 w 420665"/>
                  <a:gd name="connsiteY145" fmla="*/ 494287 h 526714"/>
                  <a:gd name="connsiteX146" fmla="*/ 360537 w 420665"/>
                  <a:gd name="connsiteY146" fmla="*/ 485761 h 52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665" h="526714">
                    <a:moveTo>
                      <a:pt x="12125" y="139453"/>
                    </a:moveTo>
                    <a:cubicBezTo>
                      <a:pt x="13233" y="134562"/>
                      <a:pt x="14229" y="129542"/>
                      <a:pt x="15503" y="124965"/>
                    </a:cubicBezTo>
                    <a:cubicBezTo>
                      <a:pt x="14266" y="129505"/>
                      <a:pt x="13233" y="134562"/>
                      <a:pt x="12125" y="139453"/>
                    </a:cubicBezTo>
                    <a:moveTo>
                      <a:pt x="6588" y="169610"/>
                    </a:moveTo>
                    <a:cubicBezTo>
                      <a:pt x="7345" y="164553"/>
                      <a:pt x="7936" y="159349"/>
                      <a:pt x="8822" y="154569"/>
                    </a:cubicBezTo>
                    <a:cubicBezTo>
                      <a:pt x="7992" y="159312"/>
                      <a:pt x="7345" y="164590"/>
                      <a:pt x="6588" y="169610"/>
                    </a:cubicBezTo>
                    <a:moveTo>
                      <a:pt x="3137" y="199047"/>
                    </a:moveTo>
                    <a:cubicBezTo>
                      <a:pt x="3415" y="195633"/>
                      <a:pt x="3617" y="191960"/>
                      <a:pt x="3968" y="188620"/>
                    </a:cubicBezTo>
                    <a:cubicBezTo>
                      <a:pt x="3617" y="191923"/>
                      <a:pt x="3451" y="195615"/>
                      <a:pt x="3137" y="199047"/>
                    </a:cubicBezTo>
                    <a:moveTo>
                      <a:pt x="20080" y="110773"/>
                    </a:moveTo>
                    <a:cubicBezTo>
                      <a:pt x="21353" y="106989"/>
                      <a:pt x="22498" y="102984"/>
                      <a:pt x="23937" y="99404"/>
                    </a:cubicBezTo>
                    <a:cubicBezTo>
                      <a:pt x="22553" y="102984"/>
                      <a:pt x="21353" y="107008"/>
                      <a:pt x="20080" y="110773"/>
                    </a:cubicBezTo>
                    <a:moveTo>
                      <a:pt x="34051" y="77441"/>
                    </a:moveTo>
                    <a:cubicBezTo>
                      <a:pt x="32944" y="79545"/>
                      <a:pt x="31947" y="82018"/>
                      <a:pt x="30821" y="84196"/>
                    </a:cubicBezTo>
                    <a:cubicBezTo>
                      <a:pt x="31928" y="81981"/>
                      <a:pt x="32888" y="79545"/>
                      <a:pt x="34051" y="77441"/>
                    </a:cubicBezTo>
                    <a:moveTo>
                      <a:pt x="45937" y="58672"/>
                    </a:moveTo>
                    <a:cubicBezTo>
                      <a:pt x="45863" y="58782"/>
                      <a:pt x="45770" y="58911"/>
                      <a:pt x="45696" y="59022"/>
                    </a:cubicBezTo>
                    <a:cubicBezTo>
                      <a:pt x="45770" y="58911"/>
                      <a:pt x="45863" y="58782"/>
                      <a:pt x="45937" y="58672"/>
                    </a:cubicBezTo>
                    <a:moveTo>
                      <a:pt x="121348" y="518815"/>
                    </a:moveTo>
                    <a:cubicBezTo>
                      <a:pt x="120757" y="518704"/>
                      <a:pt x="120203" y="518501"/>
                      <a:pt x="119631" y="518335"/>
                    </a:cubicBezTo>
                    <a:cubicBezTo>
                      <a:pt x="120203" y="518501"/>
                      <a:pt x="120757" y="518686"/>
                      <a:pt x="121348" y="518815"/>
                    </a:cubicBezTo>
                    <a:moveTo>
                      <a:pt x="86355" y="506357"/>
                    </a:moveTo>
                    <a:cubicBezTo>
                      <a:pt x="85672" y="506044"/>
                      <a:pt x="85082" y="505601"/>
                      <a:pt x="84454" y="505250"/>
                    </a:cubicBezTo>
                    <a:cubicBezTo>
                      <a:pt x="85082" y="505601"/>
                      <a:pt x="85672" y="506044"/>
                      <a:pt x="86355" y="506357"/>
                    </a:cubicBezTo>
                    <a:moveTo>
                      <a:pt x="103297" y="513555"/>
                    </a:moveTo>
                    <a:cubicBezTo>
                      <a:pt x="101987" y="513075"/>
                      <a:pt x="100751" y="512485"/>
                      <a:pt x="99440" y="511968"/>
                    </a:cubicBezTo>
                    <a:cubicBezTo>
                      <a:pt x="100751" y="512485"/>
                      <a:pt x="101987" y="513094"/>
                      <a:pt x="103297" y="513555"/>
                    </a:cubicBezTo>
                    <a:moveTo>
                      <a:pt x="291050" y="410811"/>
                    </a:moveTo>
                    <a:cubicBezTo>
                      <a:pt x="290220" y="411771"/>
                      <a:pt x="289260" y="412638"/>
                      <a:pt x="288300" y="413524"/>
                    </a:cubicBezTo>
                    <a:cubicBezTo>
                      <a:pt x="286713" y="415037"/>
                      <a:pt x="285071" y="416514"/>
                      <a:pt x="283373" y="417824"/>
                    </a:cubicBezTo>
                    <a:cubicBezTo>
                      <a:pt x="282542" y="418452"/>
                      <a:pt x="281656" y="419061"/>
                      <a:pt x="280752" y="419688"/>
                    </a:cubicBezTo>
                    <a:cubicBezTo>
                      <a:pt x="278962" y="420888"/>
                      <a:pt x="277098" y="421995"/>
                      <a:pt x="275178" y="423066"/>
                    </a:cubicBezTo>
                    <a:cubicBezTo>
                      <a:pt x="273831" y="423786"/>
                      <a:pt x="272428" y="424505"/>
                      <a:pt x="270970" y="425170"/>
                    </a:cubicBezTo>
                    <a:cubicBezTo>
                      <a:pt x="269623" y="425760"/>
                      <a:pt x="268184" y="426369"/>
                      <a:pt x="266707" y="426923"/>
                    </a:cubicBezTo>
                    <a:cubicBezTo>
                      <a:pt x="264197" y="427883"/>
                      <a:pt x="261613" y="428787"/>
                      <a:pt x="258715" y="429581"/>
                    </a:cubicBezTo>
                    <a:cubicBezTo>
                      <a:pt x="258199" y="429691"/>
                      <a:pt x="257719" y="429858"/>
                      <a:pt x="257202" y="429987"/>
                    </a:cubicBezTo>
                    <a:cubicBezTo>
                      <a:pt x="245261" y="433050"/>
                      <a:pt x="230145" y="434804"/>
                      <a:pt x="210342" y="434804"/>
                    </a:cubicBezTo>
                    <a:cubicBezTo>
                      <a:pt x="189653" y="434804"/>
                      <a:pt x="171991" y="433530"/>
                      <a:pt x="157355" y="429193"/>
                    </a:cubicBezTo>
                    <a:cubicBezTo>
                      <a:pt x="157152" y="429119"/>
                      <a:pt x="156949" y="429082"/>
                      <a:pt x="156765" y="429027"/>
                    </a:cubicBezTo>
                    <a:cubicBezTo>
                      <a:pt x="142092" y="424579"/>
                      <a:pt x="130428" y="416975"/>
                      <a:pt x="121883" y="404277"/>
                    </a:cubicBezTo>
                    <a:cubicBezTo>
                      <a:pt x="116070" y="395733"/>
                      <a:pt x="111585" y="384991"/>
                      <a:pt x="108281" y="370946"/>
                    </a:cubicBezTo>
                    <a:cubicBezTo>
                      <a:pt x="108244" y="370909"/>
                      <a:pt x="108244" y="370872"/>
                      <a:pt x="108244" y="370780"/>
                    </a:cubicBezTo>
                    <a:cubicBezTo>
                      <a:pt x="102670" y="347304"/>
                      <a:pt x="100326" y="314526"/>
                      <a:pt x="100326" y="267205"/>
                    </a:cubicBezTo>
                    <a:cubicBezTo>
                      <a:pt x="100326" y="185907"/>
                      <a:pt x="108115" y="141151"/>
                      <a:pt x="126423" y="117435"/>
                    </a:cubicBezTo>
                    <a:cubicBezTo>
                      <a:pt x="144712" y="93682"/>
                      <a:pt x="174002" y="91781"/>
                      <a:pt x="210361" y="91781"/>
                    </a:cubicBezTo>
                    <a:cubicBezTo>
                      <a:pt x="252292" y="91781"/>
                      <a:pt x="278223" y="96082"/>
                      <a:pt x="295092" y="118746"/>
                    </a:cubicBezTo>
                    <a:cubicBezTo>
                      <a:pt x="312828" y="142535"/>
                      <a:pt x="320395" y="186922"/>
                      <a:pt x="320395" y="267187"/>
                    </a:cubicBezTo>
                    <a:cubicBezTo>
                      <a:pt x="320395" y="339110"/>
                      <a:pt x="313401" y="379879"/>
                      <a:pt x="296974" y="403466"/>
                    </a:cubicBezTo>
                    <a:cubicBezTo>
                      <a:pt x="296107" y="404739"/>
                      <a:pt x="295074" y="405939"/>
                      <a:pt x="294077" y="407157"/>
                    </a:cubicBezTo>
                    <a:cubicBezTo>
                      <a:pt x="293080" y="408430"/>
                      <a:pt x="292120" y="409704"/>
                      <a:pt x="291050" y="410811"/>
                    </a:cubicBezTo>
                    <a:moveTo>
                      <a:pt x="389568" y="81815"/>
                    </a:moveTo>
                    <a:cubicBezTo>
                      <a:pt x="388848" y="80431"/>
                      <a:pt x="388258" y="78825"/>
                      <a:pt x="387538" y="77478"/>
                    </a:cubicBezTo>
                    <a:cubicBezTo>
                      <a:pt x="388258" y="78844"/>
                      <a:pt x="388848" y="80431"/>
                      <a:pt x="389568" y="81815"/>
                    </a:cubicBezTo>
                    <a:moveTo>
                      <a:pt x="400070" y="107321"/>
                    </a:moveTo>
                    <a:cubicBezTo>
                      <a:pt x="399202" y="104811"/>
                      <a:pt x="398446" y="102080"/>
                      <a:pt x="397523" y="99681"/>
                    </a:cubicBezTo>
                    <a:cubicBezTo>
                      <a:pt x="398446" y="102061"/>
                      <a:pt x="399202" y="104811"/>
                      <a:pt x="400070" y="107321"/>
                    </a:cubicBezTo>
                    <a:moveTo>
                      <a:pt x="413672" y="165236"/>
                    </a:moveTo>
                    <a:cubicBezTo>
                      <a:pt x="413155" y="161896"/>
                      <a:pt x="412749" y="158278"/>
                      <a:pt x="412195" y="155048"/>
                    </a:cubicBezTo>
                    <a:cubicBezTo>
                      <a:pt x="412767" y="158278"/>
                      <a:pt x="413155" y="161896"/>
                      <a:pt x="413672" y="165236"/>
                    </a:cubicBezTo>
                    <a:moveTo>
                      <a:pt x="417289" y="194341"/>
                    </a:moveTo>
                    <a:cubicBezTo>
                      <a:pt x="417086" y="192588"/>
                      <a:pt x="417012" y="190650"/>
                      <a:pt x="416846" y="188934"/>
                    </a:cubicBezTo>
                    <a:cubicBezTo>
                      <a:pt x="417012" y="190650"/>
                      <a:pt x="417104" y="192606"/>
                      <a:pt x="417289" y="194341"/>
                    </a:cubicBezTo>
                    <a:moveTo>
                      <a:pt x="407987" y="135393"/>
                    </a:moveTo>
                    <a:cubicBezTo>
                      <a:pt x="407230" y="132089"/>
                      <a:pt x="406603" y="128509"/>
                      <a:pt x="405754" y="125371"/>
                    </a:cubicBezTo>
                    <a:cubicBezTo>
                      <a:pt x="406603" y="128564"/>
                      <a:pt x="407230" y="132108"/>
                      <a:pt x="407987" y="135393"/>
                    </a:cubicBezTo>
                    <a:moveTo>
                      <a:pt x="412638" y="373512"/>
                    </a:moveTo>
                    <a:cubicBezTo>
                      <a:pt x="412841" y="372127"/>
                      <a:pt x="412989" y="370522"/>
                      <a:pt x="413229" y="369101"/>
                    </a:cubicBezTo>
                    <a:cubicBezTo>
                      <a:pt x="413007" y="370522"/>
                      <a:pt x="412841" y="372109"/>
                      <a:pt x="412638" y="373512"/>
                    </a:cubicBezTo>
                    <a:moveTo>
                      <a:pt x="406436" y="401915"/>
                    </a:moveTo>
                    <a:cubicBezTo>
                      <a:pt x="406843" y="400365"/>
                      <a:pt x="407156" y="398538"/>
                      <a:pt x="407544" y="396895"/>
                    </a:cubicBezTo>
                    <a:cubicBezTo>
                      <a:pt x="407156" y="398519"/>
                      <a:pt x="406880" y="400310"/>
                      <a:pt x="406436" y="401915"/>
                    </a:cubicBezTo>
                    <a:moveTo>
                      <a:pt x="398519" y="426775"/>
                    </a:moveTo>
                    <a:cubicBezTo>
                      <a:pt x="398925" y="425705"/>
                      <a:pt x="399239" y="424468"/>
                      <a:pt x="399626" y="423398"/>
                    </a:cubicBezTo>
                    <a:cubicBezTo>
                      <a:pt x="399239" y="424468"/>
                      <a:pt x="398925" y="425687"/>
                      <a:pt x="398519" y="426775"/>
                    </a:cubicBezTo>
                    <a:moveTo>
                      <a:pt x="388811" y="448332"/>
                    </a:moveTo>
                    <a:cubicBezTo>
                      <a:pt x="388922" y="448129"/>
                      <a:pt x="389014" y="447926"/>
                      <a:pt x="389088" y="447741"/>
                    </a:cubicBezTo>
                    <a:cubicBezTo>
                      <a:pt x="389014" y="447926"/>
                      <a:pt x="388940" y="448129"/>
                      <a:pt x="388811" y="448332"/>
                    </a:cubicBezTo>
                    <a:moveTo>
                      <a:pt x="360537" y="485761"/>
                    </a:moveTo>
                    <a:cubicBezTo>
                      <a:pt x="359669" y="486554"/>
                      <a:pt x="358710" y="487200"/>
                      <a:pt x="357824" y="487994"/>
                    </a:cubicBezTo>
                    <a:cubicBezTo>
                      <a:pt x="359060" y="486923"/>
                      <a:pt x="360333" y="485964"/>
                      <a:pt x="361515" y="484856"/>
                    </a:cubicBezTo>
                    <a:cubicBezTo>
                      <a:pt x="361201" y="485115"/>
                      <a:pt x="360851" y="485447"/>
                      <a:pt x="360537" y="485761"/>
                    </a:cubicBezTo>
                    <a:cubicBezTo>
                      <a:pt x="361570" y="484801"/>
                      <a:pt x="362807" y="484081"/>
                      <a:pt x="363841" y="483048"/>
                    </a:cubicBezTo>
                    <a:cubicBezTo>
                      <a:pt x="372995" y="473986"/>
                      <a:pt x="380913" y="463041"/>
                      <a:pt x="387778" y="450473"/>
                    </a:cubicBezTo>
                    <a:cubicBezTo>
                      <a:pt x="387852" y="450362"/>
                      <a:pt x="387944" y="450233"/>
                      <a:pt x="387980" y="450122"/>
                    </a:cubicBezTo>
                    <a:cubicBezTo>
                      <a:pt x="391451" y="443829"/>
                      <a:pt x="394551" y="437000"/>
                      <a:pt x="397412" y="429802"/>
                    </a:cubicBezTo>
                    <a:cubicBezTo>
                      <a:pt x="397523" y="429525"/>
                      <a:pt x="397652" y="429285"/>
                      <a:pt x="397763" y="429008"/>
                    </a:cubicBezTo>
                    <a:cubicBezTo>
                      <a:pt x="413229" y="389660"/>
                      <a:pt x="420666" y="336766"/>
                      <a:pt x="420666" y="267242"/>
                    </a:cubicBezTo>
                    <a:cubicBezTo>
                      <a:pt x="420666" y="207980"/>
                      <a:pt x="415536" y="160474"/>
                      <a:pt x="405108" y="122732"/>
                    </a:cubicBezTo>
                    <a:cubicBezTo>
                      <a:pt x="405071" y="122566"/>
                      <a:pt x="405034" y="122418"/>
                      <a:pt x="404997" y="122252"/>
                    </a:cubicBezTo>
                    <a:cubicBezTo>
                      <a:pt x="402524" y="113504"/>
                      <a:pt x="399830" y="105236"/>
                      <a:pt x="396840" y="97558"/>
                    </a:cubicBezTo>
                    <a:cubicBezTo>
                      <a:pt x="396526" y="96801"/>
                      <a:pt x="396157" y="96174"/>
                      <a:pt x="395843" y="95417"/>
                    </a:cubicBezTo>
                    <a:cubicBezTo>
                      <a:pt x="393056" y="88496"/>
                      <a:pt x="390085" y="81889"/>
                      <a:pt x="386781" y="75854"/>
                    </a:cubicBezTo>
                    <a:cubicBezTo>
                      <a:pt x="386302" y="74987"/>
                      <a:pt x="385784" y="74304"/>
                      <a:pt x="385305" y="73473"/>
                    </a:cubicBezTo>
                    <a:cubicBezTo>
                      <a:pt x="378458" y="61495"/>
                      <a:pt x="370835" y="50920"/>
                      <a:pt x="361921" y="42209"/>
                    </a:cubicBezTo>
                    <a:cubicBezTo>
                      <a:pt x="359780" y="40105"/>
                      <a:pt x="357307" y="38315"/>
                      <a:pt x="355000" y="36395"/>
                    </a:cubicBezTo>
                    <a:cubicBezTo>
                      <a:pt x="356311" y="37465"/>
                      <a:pt x="357584" y="38628"/>
                      <a:pt x="358820" y="39736"/>
                    </a:cubicBezTo>
                    <a:cubicBezTo>
                      <a:pt x="355591" y="36801"/>
                      <a:pt x="352306" y="33959"/>
                      <a:pt x="348909" y="31431"/>
                    </a:cubicBezTo>
                    <a:cubicBezTo>
                      <a:pt x="349390" y="31837"/>
                      <a:pt x="349980" y="32150"/>
                      <a:pt x="350496" y="32538"/>
                    </a:cubicBezTo>
                    <a:cubicBezTo>
                      <a:pt x="348430" y="30988"/>
                      <a:pt x="346289" y="29511"/>
                      <a:pt x="344093" y="28090"/>
                    </a:cubicBezTo>
                    <a:cubicBezTo>
                      <a:pt x="344369" y="28256"/>
                      <a:pt x="344609" y="28441"/>
                      <a:pt x="344850" y="28607"/>
                    </a:cubicBezTo>
                    <a:cubicBezTo>
                      <a:pt x="341195" y="26134"/>
                      <a:pt x="337448" y="23882"/>
                      <a:pt x="333591" y="21796"/>
                    </a:cubicBezTo>
                    <a:cubicBezTo>
                      <a:pt x="334311" y="22203"/>
                      <a:pt x="335104" y="22553"/>
                      <a:pt x="335824" y="22996"/>
                    </a:cubicBezTo>
                    <a:cubicBezTo>
                      <a:pt x="334274" y="22129"/>
                      <a:pt x="332797" y="21169"/>
                      <a:pt x="331210" y="20375"/>
                    </a:cubicBezTo>
                    <a:cubicBezTo>
                      <a:pt x="331210" y="20375"/>
                      <a:pt x="331173" y="20375"/>
                      <a:pt x="331173" y="20338"/>
                    </a:cubicBezTo>
                    <a:cubicBezTo>
                      <a:pt x="330527" y="20025"/>
                      <a:pt x="329826" y="19785"/>
                      <a:pt x="329180" y="19508"/>
                    </a:cubicBezTo>
                    <a:cubicBezTo>
                      <a:pt x="329254" y="19508"/>
                      <a:pt x="329291" y="19545"/>
                      <a:pt x="329383" y="19582"/>
                    </a:cubicBezTo>
                    <a:cubicBezTo>
                      <a:pt x="326246" y="18031"/>
                      <a:pt x="322942" y="16758"/>
                      <a:pt x="319638" y="15448"/>
                    </a:cubicBezTo>
                    <a:cubicBezTo>
                      <a:pt x="320322" y="15688"/>
                      <a:pt x="321023" y="15927"/>
                      <a:pt x="321706" y="16204"/>
                    </a:cubicBezTo>
                    <a:cubicBezTo>
                      <a:pt x="317959" y="14654"/>
                      <a:pt x="314157" y="13141"/>
                      <a:pt x="310171" y="11830"/>
                    </a:cubicBezTo>
                    <a:cubicBezTo>
                      <a:pt x="310374" y="11904"/>
                      <a:pt x="310521" y="11996"/>
                      <a:pt x="310724" y="12070"/>
                    </a:cubicBezTo>
                    <a:cubicBezTo>
                      <a:pt x="309967" y="11793"/>
                      <a:pt x="309211" y="11627"/>
                      <a:pt x="308454" y="11387"/>
                    </a:cubicBezTo>
                    <a:cubicBezTo>
                      <a:pt x="308934" y="11553"/>
                      <a:pt x="309451" y="11627"/>
                      <a:pt x="309893" y="11738"/>
                    </a:cubicBezTo>
                    <a:cubicBezTo>
                      <a:pt x="305206" y="10225"/>
                      <a:pt x="300499" y="8674"/>
                      <a:pt x="295369" y="7475"/>
                    </a:cubicBezTo>
                    <a:cubicBezTo>
                      <a:pt x="273129" y="2233"/>
                      <a:pt x="247715" y="0"/>
                      <a:pt x="210324" y="0"/>
                    </a:cubicBezTo>
                    <a:cubicBezTo>
                      <a:pt x="146318" y="0"/>
                      <a:pt x="96285" y="7161"/>
                      <a:pt x="60093" y="42209"/>
                    </a:cubicBezTo>
                    <a:cubicBezTo>
                      <a:pt x="55516" y="46620"/>
                      <a:pt x="51307" y="51640"/>
                      <a:pt x="47284" y="56844"/>
                    </a:cubicBezTo>
                    <a:cubicBezTo>
                      <a:pt x="47118" y="57047"/>
                      <a:pt x="46933" y="57195"/>
                      <a:pt x="46767" y="57398"/>
                    </a:cubicBezTo>
                    <a:cubicBezTo>
                      <a:pt x="42910" y="62492"/>
                      <a:pt x="39404" y="68103"/>
                      <a:pt x="36026" y="73953"/>
                    </a:cubicBezTo>
                    <a:cubicBezTo>
                      <a:pt x="35675" y="74581"/>
                      <a:pt x="35232" y="75153"/>
                      <a:pt x="34827" y="75817"/>
                    </a:cubicBezTo>
                    <a:cubicBezTo>
                      <a:pt x="31172" y="82387"/>
                      <a:pt x="27832" y="89493"/>
                      <a:pt x="24768" y="97097"/>
                    </a:cubicBezTo>
                    <a:cubicBezTo>
                      <a:pt x="24731" y="97171"/>
                      <a:pt x="24694" y="97263"/>
                      <a:pt x="24657" y="97337"/>
                    </a:cubicBezTo>
                    <a:cubicBezTo>
                      <a:pt x="8029" y="138346"/>
                      <a:pt x="0" y="193917"/>
                      <a:pt x="0" y="267261"/>
                    </a:cubicBezTo>
                    <a:cubicBezTo>
                      <a:pt x="0" y="310577"/>
                      <a:pt x="2786" y="347378"/>
                      <a:pt x="8397" y="378550"/>
                    </a:cubicBezTo>
                    <a:cubicBezTo>
                      <a:pt x="8637" y="379897"/>
                      <a:pt x="8988" y="381060"/>
                      <a:pt x="9191" y="382370"/>
                    </a:cubicBezTo>
                    <a:cubicBezTo>
                      <a:pt x="10815" y="390879"/>
                      <a:pt x="12569" y="399110"/>
                      <a:pt x="14672" y="406751"/>
                    </a:cubicBezTo>
                    <a:cubicBezTo>
                      <a:pt x="15263" y="408984"/>
                      <a:pt x="15982" y="410922"/>
                      <a:pt x="16628" y="413081"/>
                    </a:cubicBezTo>
                    <a:cubicBezTo>
                      <a:pt x="18530" y="419448"/>
                      <a:pt x="20449" y="425723"/>
                      <a:pt x="22682" y="431463"/>
                    </a:cubicBezTo>
                    <a:cubicBezTo>
                      <a:pt x="23549" y="433770"/>
                      <a:pt x="24639" y="435726"/>
                      <a:pt x="25580" y="437941"/>
                    </a:cubicBezTo>
                    <a:cubicBezTo>
                      <a:pt x="27776" y="443072"/>
                      <a:pt x="29954" y="448240"/>
                      <a:pt x="32464" y="452854"/>
                    </a:cubicBezTo>
                    <a:cubicBezTo>
                      <a:pt x="33387" y="454533"/>
                      <a:pt x="34457" y="455917"/>
                      <a:pt x="35398" y="457505"/>
                    </a:cubicBezTo>
                    <a:cubicBezTo>
                      <a:pt x="41729" y="468283"/>
                      <a:pt x="48724" y="477917"/>
                      <a:pt x="56881" y="485742"/>
                    </a:cubicBezTo>
                    <a:cubicBezTo>
                      <a:pt x="92169" y="519867"/>
                      <a:pt x="141760" y="526714"/>
                      <a:pt x="210342" y="526714"/>
                    </a:cubicBezTo>
                    <a:cubicBezTo>
                      <a:pt x="223557" y="526714"/>
                      <a:pt x="236753" y="526198"/>
                      <a:pt x="249801" y="525275"/>
                    </a:cubicBezTo>
                    <a:cubicBezTo>
                      <a:pt x="253695" y="524998"/>
                      <a:pt x="257552" y="524684"/>
                      <a:pt x="261336" y="524278"/>
                    </a:cubicBezTo>
                    <a:cubicBezTo>
                      <a:pt x="265599" y="523835"/>
                      <a:pt x="269844" y="523355"/>
                      <a:pt x="274071" y="522765"/>
                    </a:cubicBezTo>
                    <a:cubicBezTo>
                      <a:pt x="281989" y="521621"/>
                      <a:pt x="289703" y="520255"/>
                      <a:pt x="297067" y="518428"/>
                    </a:cubicBezTo>
                    <a:cubicBezTo>
                      <a:pt x="298340" y="518114"/>
                      <a:pt x="299577" y="517671"/>
                      <a:pt x="300850" y="517357"/>
                    </a:cubicBezTo>
                    <a:cubicBezTo>
                      <a:pt x="301773" y="517080"/>
                      <a:pt x="302641" y="516767"/>
                      <a:pt x="303563" y="516527"/>
                    </a:cubicBezTo>
                    <a:cubicBezTo>
                      <a:pt x="306221" y="515770"/>
                      <a:pt x="308694" y="514976"/>
                      <a:pt x="311167" y="514220"/>
                    </a:cubicBezTo>
                    <a:cubicBezTo>
                      <a:pt x="313548" y="513426"/>
                      <a:pt x="315947" y="512669"/>
                      <a:pt x="318254" y="511747"/>
                    </a:cubicBezTo>
                    <a:cubicBezTo>
                      <a:pt x="320487" y="510916"/>
                      <a:pt x="322794" y="510067"/>
                      <a:pt x="324862" y="509200"/>
                    </a:cubicBezTo>
                    <a:cubicBezTo>
                      <a:pt x="323791" y="509680"/>
                      <a:pt x="322518" y="509920"/>
                      <a:pt x="321447" y="510344"/>
                    </a:cubicBezTo>
                    <a:cubicBezTo>
                      <a:pt x="330952" y="506450"/>
                      <a:pt x="339940" y="501799"/>
                      <a:pt x="348208" y="495911"/>
                    </a:cubicBezTo>
                    <a:cubicBezTo>
                      <a:pt x="347692" y="496317"/>
                      <a:pt x="347212" y="496871"/>
                      <a:pt x="346658" y="497222"/>
                    </a:cubicBezTo>
                    <a:cubicBezTo>
                      <a:pt x="347414" y="496705"/>
                      <a:pt x="348042" y="496151"/>
                      <a:pt x="348762" y="495598"/>
                    </a:cubicBezTo>
                    <a:cubicBezTo>
                      <a:pt x="349316" y="495191"/>
                      <a:pt x="349869" y="494730"/>
                      <a:pt x="350478" y="494287"/>
                    </a:cubicBezTo>
                    <a:cubicBezTo>
                      <a:pt x="354096" y="491482"/>
                      <a:pt x="357436" y="488658"/>
                      <a:pt x="360537" y="4857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: Shape 142">
                <a:extLst>
                  <a:ext uri="{FF2B5EF4-FFF2-40B4-BE49-F238E27FC236}">
                    <a16:creationId xmlns:a16="http://schemas.microsoft.com/office/drawing/2014/main" id="{D2B6307A-854A-96FE-6871-921583759DB1}"/>
                  </a:ext>
                </a:extLst>
              </p:cNvPr>
              <p:cNvSpPr/>
              <p:nvPr/>
            </p:nvSpPr>
            <p:spPr>
              <a:xfrm>
                <a:off x="8126172" y="4228105"/>
                <a:ext cx="277" cy="73"/>
              </a:xfrm>
              <a:custGeom>
                <a:avLst/>
                <a:gdLst>
                  <a:gd name="connsiteX0" fmla="*/ 0 w 277"/>
                  <a:gd name="connsiteY0" fmla="*/ 0 h 73"/>
                  <a:gd name="connsiteX1" fmla="*/ 278 w 277"/>
                  <a:gd name="connsiteY1" fmla="*/ 74 h 73"/>
                  <a:gd name="connsiteX2" fmla="*/ 0 w 277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7" h="73">
                    <a:moveTo>
                      <a:pt x="0" y="0"/>
                    </a:moveTo>
                    <a:cubicBezTo>
                      <a:pt x="74" y="37"/>
                      <a:pt x="204" y="37"/>
                      <a:pt x="278" y="74"/>
                    </a:cubicBezTo>
                    <a:cubicBezTo>
                      <a:pt x="204" y="37"/>
                      <a:pt x="93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: Shape 143">
                <a:extLst>
                  <a:ext uri="{FF2B5EF4-FFF2-40B4-BE49-F238E27FC236}">
                    <a16:creationId xmlns:a16="http://schemas.microsoft.com/office/drawing/2014/main" id="{2545BBA8-50CE-5254-D858-DDA892E2F9BC}"/>
                  </a:ext>
                </a:extLst>
              </p:cNvPr>
              <p:cNvSpPr/>
              <p:nvPr/>
            </p:nvSpPr>
            <p:spPr>
              <a:xfrm>
                <a:off x="8152103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8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0" y="1587"/>
                      <a:pt x="5611" y="3304"/>
                      <a:pt x="8268" y="5094"/>
                    </a:cubicBezTo>
                    <a:cubicBezTo>
                      <a:pt x="5685" y="3341"/>
                      <a:pt x="2916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: Shape 144">
                <a:extLst>
                  <a:ext uri="{FF2B5EF4-FFF2-40B4-BE49-F238E27FC236}">
                    <a16:creationId xmlns:a16="http://schemas.microsoft.com/office/drawing/2014/main" id="{628B0DF7-425C-9B30-E2F1-98D3BC4E0813}"/>
                  </a:ext>
                </a:extLst>
              </p:cNvPr>
              <p:cNvSpPr/>
              <p:nvPr/>
            </p:nvSpPr>
            <p:spPr>
              <a:xfrm>
                <a:off x="8639414" y="4232590"/>
                <a:ext cx="7363" cy="3229"/>
              </a:xfrm>
              <a:custGeom>
                <a:avLst/>
                <a:gdLst>
                  <a:gd name="connsiteX0" fmla="*/ 0 w 7363"/>
                  <a:gd name="connsiteY0" fmla="*/ 0 h 3229"/>
                  <a:gd name="connsiteX1" fmla="*/ 7363 w 7363"/>
                  <a:gd name="connsiteY1" fmla="*/ 3230 h 3229"/>
                  <a:gd name="connsiteX2" fmla="*/ 0 w 7363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3" h="3229">
                    <a:moveTo>
                      <a:pt x="0" y="0"/>
                    </a:moveTo>
                    <a:cubicBezTo>
                      <a:pt x="2473" y="1033"/>
                      <a:pt x="4965" y="2067"/>
                      <a:pt x="7363" y="3230"/>
                    </a:cubicBezTo>
                    <a:cubicBezTo>
                      <a:pt x="5020" y="2104"/>
                      <a:pt x="2510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: Shape 145">
                <a:extLst>
                  <a:ext uri="{FF2B5EF4-FFF2-40B4-BE49-F238E27FC236}">
                    <a16:creationId xmlns:a16="http://schemas.microsoft.com/office/drawing/2014/main" id="{79AD1BA4-2176-5664-9320-34D7204F7AA3}"/>
                  </a:ext>
                </a:extLst>
              </p:cNvPr>
              <p:cNvSpPr/>
              <p:nvPr/>
            </p:nvSpPr>
            <p:spPr>
              <a:xfrm>
                <a:off x="8653515" y="4239381"/>
                <a:ext cx="8194" cy="5056"/>
              </a:xfrm>
              <a:custGeom>
                <a:avLst/>
                <a:gdLst>
                  <a:gd name="connsiteX0" fmla="*/ 0 w 8194"/>
                  <a:gd name="connsiteY0" fmla="*/ 0 h 5056"/>
                  <a:gd name="connsiteX1" fmla="*/ 8194 w 8194"/>
                  <a:gd name="connsiteY1" fmla="*/ 5057 h 5056"/>
                  <a:gd name="connsiteX2" fmla="*/ 0 w 8194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94" h="5056">
                    <a:moveTo>
                      <a:pt x="0" y="0"/>
                    </a:moveTo>
                    <a:cubicBezTo>
                      <a:pt x="2823" y="1587"/>
                      <a:pt x="5537" y="3267"/>
                      <a:pt x="8194" y="5057"/>
                    </a:cubicBezTo>
                    <a:cubicBezTo>
                      <a:pt x="5610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" name="Freeform: Shape 146">
                <a:extLst>
                  <a:ext uri="{FF2B5EF4-FFF2-40B4-BE49-F238E27FC236}">
                    <a16:creationId xmlns:a16="http://schemas.microsoft.com/office/drawing/2014/main" id="{A485DDB7-4D42-DF71-917A-251BE55EE1FE}"/>
                  </a:ext>
                </a:extLst>
              </p:cNvPr>
              <p:cNvSpPr/>
              <p:nvPr/>
            </p:nvSpPr>
            <p:spPr>
              <a:xfrm>
                <a:off x="8668150" y="4248923"/>
                <a:ext cx="4411" cy="3746"/>
              </a:xfrm>
              <a:custGeom>
                <a:avLst/>
                <a:gdLst>
                  <a:gd name="connsiteX0" fmla="*/ 0 w 4411"/>
                  <a:gd name="connsiteY0" fmla="*/ 0 h 3746"/>
                  <a:gd name="connsiteX1" fmla="*/ 4411 w 4411"/>
                  <a:gd name="connsiteY1" fmla="*/ 3747 h 3746"/>
                  <a:gd name="connsiteX2" fmla="*/ 0 w 4411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1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11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" name="Freeform: Shape 147">
                <a:extLst>
                  <a:ext uri="{FF2B5EF4-FFF2-40B4-BE49-F238E27FC236}">
                    <a16:creationId xmlns:a16="http://schemas.microsoft.com/office/drawing/2014/main" id="{1C547D77-5069-2D21-220A-77AFFED732D6}"/>
                  </a:ext>
                </a:extLst>
              </p:cNvPr>
              <p:cNvSpPr/>
              <p:nvPr/>
            </p:nvSpPr>
            <p:spPr>
              <a:xfrm>
                <a:off x="8627602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110" y="37"/>
                      <a:pt x="166" y="37"/>
                    </a:cubicBezTo>
                    <a:cubicBezTo>
                      <a:pt x="129" y="55"/>
                      <a:pt x="55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" name="Freeform: Shape 148">
                <a:extLst>
                  <a:ext uri="{FF2B5EF4-FFF2-40B4-BE49-F238E27FC236}">
                    <a16:creationId xmlns:a16="http://schemas.microsoft.com/office/drawing/2014/main" id="{7E0B0C38-4B7E-6EC1-F829-430EBD81E574}"/>
                  </a:ext>
                </a:extLst>
              </p:cNvPr>
              <p:cNvSpPr/>
              <p:nvPr/>
            </p:nvSpPr>
            <p:spPr>
              <a:xfrm>
                <a:off x="8317634" y="4216330"/>
                <a:ext cx="420721" cy="526769"/>
              </a:xfrm>
              <a:custGeom>
                <a:avLst/>
                <a:gdLst>
                  <a:gd name="connsiteX0" fmla="*/ 389439 w 420721"/>
                  <a:gd name="connsiteY0" fmla="*/ 81649 h 526769"/>
                  <a:gd name="connsiteX1" fmla="*/ 387575 w 420721"/>
                  <a:gd name="connsiteY1" fmla="*/ 77589 h 526769"/>
                  <a:gd name="connsiteX2" fmla="*/ 389439 w 420721"/>
                  <a:gd name="connsiteY2" fmla="*/ 81649 h 526769"/>
                  <a:gd name="connsiteX3" fmla="*/ 400051 w 420721"/>
                  <a:gd name="connsiteY3" fmla="*/ 107432 h 526769"/>
                  <a:gd name="connsiteX4" fmla="*/ 397541 w 420721"/>
                  <a:gd name="connsiteY4" fmla="*/ 99755 h 526769"/>
                  <a:gd name="connsiteX5" fmla="*/ 400051 w 420721"/>
                  <a:gd name="connsiteY5" fmla="*/ 107432 h 526769"/>
                  <a:gd name="connsiteX6" fmla="*/ 413783 w 420721"/>
                  <a:gd name="connsiteY6" fmla="*/ 166177 h 526769"/>
                  <a:gd name="connsiteX7" fmla="*/ 412195 w 420721"/>
                  <a:gd name="connsiteY7" fmla="*/ 154993 h 526769"/>
                  <a:gd name="connsiteX8" fmla="*/ 413783 w 420721"/>
                  <a:gd name="connsiteY8" fmla="*/ 166177 h 526769"/>
                  <a:gd name="connsiteX9" fmla="*/ 417400 w 420721"/>
                  <a:gd name="connsiteY9" fmla="*/ 195965 h 526769"/>
                  <a:gd name="connsiteX10" fmla="*/ 416846 w 420721"/>
                  <a:gd name="connsiteY10" fmla="*/ 188878 h 526769"/>
                  <a:gd name="connsiteX11" fmla="*/ 417400 w 420721"/>
                  <a:gd name="connsiteY11" fmla="*/ 195965 h 526769"/>
                  <a:gd name="connsiteX12" fmla="*/ 408098 w 420721"/>
                  <a:gd name="connsiteY12" fmla="*/ 135873 h 526769"/>
                  <a:gd name="connsiteX13" fmla="*/ 405754 w 420721"/>
                  <a:gd name="connsiteY13" fmla="*/ 125445 h 526769"/>
                  <a:gd name="connsiteX14" fmla="*/ 408098 w 420721"/>
                  <a:gd name="connsiteY14" fmla="*/ 135873 h 526769"/>
                  <a:gd name="connsiteX15" fmla="*/ 417031 w 420721"/>
                  <a:gd name="connsiteY15" fmla="*/ 341472 h 526769"/>
                  <a:gd name="connsiteX16" fmla="*/ 417031 w 420721"/>
                  <a:gd name="connsiteY16" fmla="*/ 341306 h 526769"/>
                  <a:gd name="connsiteX17" fmla="*/ 417031 w 420721"/>
                  <a:gd name="connsiteY17" fmla="*/ 341472 h 526769"/>
                  <a:gd name="connsiteX18" fmla="*/ 412582 w 420721"/>
                  <a:gd name="connsiteY18" fmla="*/ 373696 h 526769"/>
                  <a:gd name="connsiteX19" fmla="*/ 413413 w 420721"/>
                  <a:gd name="connsiteY19" fmla="*/ 367975 h 526769"/>
                  <a:gd name="connsiteX20" fmla="*/ 412582 w 420721"/>
                  <a:gd name="connsiteY20" fmla="*/ 373696 h 526769"/>
                  <a:gd name="connsiteX21" fmla="*/ 406418 w 420721"/>
                  <a:gd name="connsiteY21" fmla="*/ 402100 h 526769"/>
                  <a:gd name="connsiteX22" fmla="*/ 407729 w 420721"/>
                  <a:gd name="connsiteY22" fmla="*/ 396139 h 526769"/>
                  <a:gd name="connsiteX23" fmla="*/ 406418 w 420721"/>
                  <a:gd name="connsiteY23" fmla="*/ 402100 h 526769"/>
                  <a:gd name="connsiteX24" fmla="*/ 398464 w 420721"/>
                  <a:gd name="connsiteY24" fmla="*/ 426923 h 526769"/>
                  <a:gd name="connsiteX25" fmla="*/ 399848 w 420721"/>
                  <a:gd name="connsiteY25" fmla="*/ 422789 h 526769"/>
                  <a:gd name="connsiteX26" fmla="*/ 398464 w 420721"/>
                  <a:gd name="connsiteY26" fmla="*/ 426923 h 526769"/>
                  <a:gd name="connsiteX27" fmla="*/ 388793 w 420721"/>
                  <a:gd name="connsiteY27" fmla="*/ 448443 h 526769"/>
                  <a:gd name="connsiteX28" fmla="*/ 389347 w 420721"/>
                  <a:gd name="connsiteY28" fmla="*/ 447206 h 526769"/>
                  <a:gd name="connsiteX29" fmla="*/ 388793 w 420721"/>
                  <a:gd name="connsiteY29" fmla="*/ 448443 h 526769"/>
                  <a:gd name="connsiteX30" fmla="*/ 12273 w 420721"/>
                  <a:gd name="connsiteY30" fmla="*/ 138936 h 526769"/>
                  <a:gd name="connsiteX31" fmla="*/ 15503 w 420721"/>
                  <a:gd name="connsiteY31" fmla="*/ 125131 h 526769"/>
                  <a:gd name="connsiteX32" fmla="*/ 12273 w 420721"/>
                  <a:gd name="connsiteY32" fmla="*/ 138936 h 526769"/>
                  <a:gd name="connsiteX33" fmla="*/ 6699 w 420721"/>
                  <a:gd name="connsiteY33" fmla="*/ 168835 h 526769"/>
                  <a:gd name="connsiteX34" fmla="*/ 8804 w 420721"/>
                  <a:gd name="connsiteY34" fmla="*/ 154753 h 526769"/>
                  <a:gd name="connsiteX35" fmla="*/ 6699 w 420721"/>
                  <a:gd name="connsiteY35" fmla="*/ 168835 h 526769"/>
                  <a:gd name="connsiteX36" fmla="*/ 3230 w 420721"/>
                  <a:gd name="connsiteY36" fmla="*/ 197756 h 526769"/>
                  <a:gd name="connsiteX37" fmla="*/ 3950 w 420721"/>
                  <a:gd name="connsiteY37" fmla="*/ 188841 h 526769"/>
                  <a:gd name="connsiteX38" fmla="*/ 3230 w 420721"/>
                  <a:gd name="connsiteY38" fmla="*/ 197756 h 526769"/>
                  <a:gd name="connsiteX39" fmla="*/ 20228 w 420721"/>
                  <a:gd name="connsiteY39" fmla="*/ 110367 h 526769"/>
                  <a:gd name="connsiteX40" fmla="*/ 23919 w 420721"/>
                  <a:gd name="connsiteY40" fmla="*/ 99552 h 526769"/>
                  <a:gd name="connsiteX41" fmla="*/ 20228 w 420721"/>
                  <a:gd name="connsiteY41" fmla="*/ 110367 h 526769"/>
                  <a:gd name="connsiteX42" fmla="*/ 86337 w 420721"/>
                  <a:gd name="connsiteY42" fmla="*/ 506468 h 526769"/>
                  <a:gd name="connsiteX43" fmla="*/ 84381 w 420721"/>
                  <a:gd name="connsiteY43" fmla="*/ 505269 h 526769"/>
                  <a:gd name="connsiteX44" fmla="*/ 86337 w 420721"/>
                  <a:gd name="connsiteY44" fmla="*/ 506468 h 526769"/>
                  <a:gd name="connsiteX45" fmla="*/ 103316 w 420721"/>
                  <a:gd name="connsiteY45" fmla="*/ 513666 h 526769"/>
                  <a:gd name="connsiteX46" fmla="*/ 99385 w 420721"/>
                  <a:gd name="connsiteY46" fmla="*/ 512042 h 526769"/>
                  <a:gd name="connsiteX47" fmla="*/ 103316 w 420721"/>
                  <a:gd name="connsiteY47" fmla="*/ 513666 h 526769"/>
                  <a:gd name="connsiteX48" fmla="*/ 121366 w 420721"/>
                  <a:gd name="connsiteY48" fmla="*/ 518889 h 526769"/>
                  <a:gd name="connsiteX49" fmla="*/ 119613 w 420721"/>
                  <a:gd name="connsiteY49" fmla="*/ 518409 h 526769"/>
                  <a:gd name="connsiteX50" fmla="*/ 121366 w 420721"/>
                  <a:gd name="connsiteY50" fmla="*/ 518889 h 526769"/>
                  <a:gd name="connsiteX51" fmla="*/ 296919 w 420721"/>
                  <a:gd name="connsiteY51" fmla="*/ 403576 h 526769"/>
                  <a:gd name="connsiteX52" fmla="*/ 293819 w 420721"/>
                  <a:gd name="connsiteY52" fmla="*/ 407563 h 526769"/>
                  <a:gd name="connsiteX53" fmla="*/ 291106 w 420721"/>
                  <a:gd name="connsiteY53" fmla="*/ 410903 h 526769"/>
                  <a:gd name="connsiteX54" fmla="*/ 288245 w 420721"/>
                  <a:gd name="connsiteY54" fmla="*/ 413690 h 526769"/>
                  <a:gd name="connsiteX55" fmla="*/ 283354 w 420721"/>
                  <a:gd name="connsiteY55" fmla="*/ 417898 h 526769"/>
                  <a:gd name="connsiteX56" fmla="*/ 280733 w 420721"/>
                  <a:gd name="connsiteY56" fmla="*/ 419762 h 526769"/>
                  <a:gd name="connsiteX57" fmla="*/ 275159 w 420721"/>
                  <a:gd name="connsiteY57" fmla="*/ 423140 h 526769"/>
                  <a:gd name="connsiteX58" fmla="*/ 270952 w 420721"/>
                  <a:gd name="connsiteY58" fmla="*/ 425244 h 526769"/>
                  <a:gd name="connsiteX59" fmla="*/ 266743 w 420721"/>
                  <a:gd name="connsiteY59" fmla="*/ 426997 h 526769"/>
                  <a:gd name="connsiteX60" fmla="*/ 258716 w 420721"/>
                  <a:gd name="connsiteY60" fmla="*/ 429655 h 526769"/>
                  <a:gd name="connsiteX61" fmla="*/ 257239 w 420721"/>
                  <a:gd name="connsiteY61" fmla="*/ 430061 h 526769"/>
                  <a:gd name="connsiteX62" fmla="*/ 210380 w 420721"/>
                  <a:gd name="connsiteY62" fmla="*/ 434878 h 526769"/>
                  <a:gd name="connsiteX63" fmla="*/ 157282 w 420721"/>
                  <a:gd name="connsiteY63" fmla="*/ 429230 h 526769"/>
                  <a:gd name="connsiteX64" fmla="*/ 156802 w 420721"/>
                  <a:gd name="connsiteY64" fmla="*/ 429119 h 526769"/>
                  <a:gd name="connsiteX65" fmla="*/ 121846 w 420721"/>
                  <a:gd name="connsiteY65" fmla="*/ 404370 h 526769"/>
                  <a:gd name="connsiteX66" fmla="*/ 108318 w 420721"/>
                  <a:gd name="connsiteY66" fmla="*/ 371205 h 526769"/>
                  <a:gd name="connsiteX67" fmla="*/ 108244 w 420721"/>
                  <a:gd name="connsiteY67" fmla="*/ 370891 h 526769"/>
                  <a:gd name="connsiteX68" fmla="*/ 100326 w 420721"/>
                  <a:gd name="connsiteY68" fmla="*/ 267316 h 526769"/>
                  <a:gd name="connsiteX69" fmla="*/ 126423 w 420721"/>
                  <a:gd name="connsiteY69" fmla="*/ 117546 h 526769"/>
                  <a:gd name="connsiteX70" fmla="*/ 210398 w 420721"/>
                  <a:gd name="connsiteY70" fmla="*/ 91892 h 526769"/>
                  <a:gd name="connsiteX71" fmla="*/ 295129 w 420721"/>
                  <a:gd name="connsiteY71" fmla="*/ 118856 h 526769"/>
                  <a:gd name="connsiteX72" fmla="*/ 320395 w 420721"/>
                  <a:gd name="connsiteY72" fmla="*/ 267298 h 526769"/>
                  <a:gd name="connsiteX73" fmla="*/ 296919 w 420721"/>
                  <a:gd name="connsiteY73" fmla="*/ 403576 h 526769"/>
                  <a:gd name="connsiteX74" fmla="*/ 34015 w 420721"/>
                  <a:gd name="connsiteY74" fmla="*/ 77552 h 526769"/>
                  <a:gd name="connsiteX75" fmla="*/ 31025 w 420721"/>
                  <a:gd name="connsiteY75" fmla="*/ 83845 h 526769"/>
                  <a:gd name="connsiteX76" fmla="*/ 34015 w 420721"/>
                  <a:gd name="connsiteY76" fmla="*/ 77552 h 526769"/>
                  <a:gd name="connsiteX77" fmla="*/ 36340 w 420721"/>
                  <a:gd name="connsiteY77" fmla="*/ 73492 h 526769"/>
                  <a:gd name="connsiteX78" fmla="*/ 34827 w 420721"/>
                  <a:gd name="connsiteY78" fmla="*/ 75872 h 526769"/>
                  <a:gd name="connsiteX79" fmla="*/ 24971 w 420721"/>
                  <a:gd name="connsiteY79" fmla="*/ 96672 h 526769"/>
                  <a:gd name="connsiteX80" fmla="*/ 24657 w 420721"/>
                  <a:gd name="connsiteY80" fmla="*/ 97429 h 526769"/>
                  <a:gd name="connsiteX81" fmla="*/ 0 w 420721"/>
                  <a:gd name="connsiteY81" fmla="*/ 267279 h 526769"/>
                  <a:gd name="connsiteX82" fmla="*/ 8397 w 420721"/>
                  <a:gd name="connsiteY82" fmla="*/ 378495 h 526769"/>
                  <a:gd name="connsiteX83" fmla="*/ 9431 w 420721"/>
                  <a:gd name="connsiteY83" fmla="*/ 383182 h 526769"/>
                  <a:gd name="connsiteX84" fmla="*/ 14673 w 420721"/>
                  <a:gd name="connsiteY84" fmla="*/ 406695 h 526769"/>
                  <a:gd name="connsiteX85" fmla="*/ 16869 w 420721"/>
                  <a:gd name="connsiteY85" fmla="*/ 413690 h 526769"/>
                  <a:gd name="connsiteX86" fmla="*/ 22682 w 420721"/>
                  <a:gd name="connsiteY86" fmla="*/ 431389 h 526769"/>
                  <a:gd name="connsiteX87" fmla="*/ 25820 w 420721"/>
                  <a:gd name="connsiteY87" fmla="*/ 438477 h 526769"/>
                  <a:gd name="connsiteX88" fmla="*/ 32464 w 420721"/>
                  <a:gd name="connsiteY88" fmla="*/ 452835 h 526769"/>
                  <a:gd name="connsiteX89" fmla="*/ 35730 w 420721"/>
                  <a:gd name="connsiteY89" fmla="*/ 458040 h 526769"/>
                  <a:gd name="connsiteX90" fmla="*/ 56900 w 420721"/>
                  <a:gd name="connsiteY90" fmla="*/ 485761 h 526769"/>
                  <a:gd name="connsiteX91" fmla="*/ 210398 w 420721"/>
                  <a:gd name="connsiteY91" fmla="*/ 526770 h 526769"/>
                  <a:gd name="connsiteX92" fmla="*/ 249856 w 420721"/>
                  <a:gd name="connsiteY92" fmla="*/ 525293 h 526769"/>
                  <a:gd name="connsiteX93" fmla="*/ 261318 w 420721"/>
                  <a:gd name="connsiteY93" fmla="*/ 524297 h 526769"/>
                  <a:gd name="connsiteX94" fmla="*/ 274126 w 420721"/>
                  <a:gd name="connsiteY94" fmla="*/ 522783 h 526769"/>
                  <a:gd name="connsiteX95" fmla="*/ 296956 w 420721"/>
                  <a:gd name="connsiteY95" fmla="*/ 518483 h 526769"/>
                  <a:gd name="connsiteX96" fmla="*/ 300924 w 420721"/>
                  <a:gd name="connsiteY96" fmla="*/ 517339 h 526769"/>
                  <a:gd name="connsiteX97" fmla="*/ 303545 w 420721"/>
                  <a:gd name="connsiteY97" fmla="*/ 516545 h 526769"/>
                  <a:gd name="connsiteX98" fmla="*/ 311462 w 420721"/>
                  <a:gd name="connsiteY98" fmla="*/ 514128 h 526769"/>
                  <a:gd name="connsiteX99" fmla="*/ 318143 w 420721"/>
                  <a:gd name="connsiteY99" fmla="*/ 511821 h 526769"/>
                  <a:gd name="connsiteX100" fmla="*/ 324825 w 420721"/>
                  <a:gd name="connsiteY100" fmla="*/ 509237 h 526769"/>
                  <a:gd name="connsiteX101" fmla="*/ 321355 w 420721"/>
                  <a:gd name="connsiteY101" fmla="*/ 510436 h 526769"/>
                  <a:gd name="connsiteX102" fmla="*/ 348245 w 420721"/>
                  <a:gd name="connsiteY102" fmla="*/ 495948 h 526769"/>
                  <a:gd name="connsiteX103" fmla="*/ 346621 w 420721"/>
                  <a:gd name="connsiteY103" fmla="*/ 497259 h 526769"/>
                  <a:gd name="connsiteX104" fmla="*/ 348762 w 420721"/>
                  <a:gd name="connsiteY104" fmla="*/ 495579 h 526769"/>
                  <a:gd name="connsiteX105" fmla="*/ 350349 w 420721"/>
                  <a:gd name="connsiteY105" fmla="*/ 494380 h 526769"/>
                  <a:gd name="connsiteX106" fmla="*/ 360537 w 420721"/>
                  <a:gd name="connsiteY106" fmla="*/ 485779 h 526769"/>
                  <a:gd name="connsiteX107" fmla="*/ 357584 w 420721"/>
                  <a:gd name="connsiteY107" fmla="*/ 488197 h 526769"/>
                  <a:gd name="connsiteX108" fmla="*/ 361645 w 420721"/>
                  <a:gd name="connsiteY108" fmla="*/ 484783 h 526769"/>
                  <a:gd name="connsiteX109" fmla="*/ 360537 w 420721"/>
                  <a:gd name="connsiteY109" fmla="*/ 485779 h 526769"/>
                  <a:gd name="connsiteX110" fmla="*/ 363841 w 420721"/>
                  <a:gd name="connsiteY110" fmla="*/ 483066 h 526769"/>
                  <a:gd name="connsiteX111" fmla="*/ 397689 w 420721"/>
                  <a:gd name="connsiteY111" fmla="*/ 429212 h 526769"/>
                  <a:gd name="connsiteX112" fmla="*/ 397763 w 420721"/>
                  <a:gd name="connsiteY112" fmla="*/ 429101 h 526769"/>
                  <a:gd name="connsiteX113" fmla="*/ 420722 w 420721"/>
                  <a:gd name="connsiteY113" fmla="*/ 267242 h 526769"/>
                  <a:gd name="connsiteX114" fmla="*/ 405126 w 420721"/>
                  <a:gd name="connsiteY114" fmla="*/ 122732 h 526769"/>
                  <a:gd name="connsiteX115" fmla="*/ 405053 w 420721"/>
                  <a:gd name="connsiteY115" fmla="*/ 122418 h 526769"/>
                  <a:gd name="connsiteX116" fmla="*/ 396858 w 420721"/>
                  <a:gd name="connsiteY116" fmla="*/ 97558 h 526769"/>
                  <a:gd name="connsiteX117" fmla="*/ 395898 w 420721"/>
                  <a:gd name="connsiteY117" fmla="*/ 95417 h 526769"/>
                  <a:gd name="connsiteX118" fmla="*/ 386837 w 420721"/>
                  <a:gd name="connsiteY118" fmla="*/ 75891 h 526769"/>
                  <a:gd name="connsiteX119" fmla="*/ 385213 w 420721"/>
                  <a:gd name="connsiteY119" fmla="*/ 73270 h 526769"/>
                  <a:gd name="connsiteX120" fmla="*/ 361939 w 420721"/>
                  <a:gd name="connsiteY120" fmla="*/ 42209 h 526769"/>
                  <a:gd name="connsiteX121" fmla="*/ 354981 w 420721"/>
                  <a:gd name="connsiteY121" fmla="*/ 36321 h 526769"/>
                  <a:gd name="connsiteX122" fmla="*/ 358636 w 420721"/>
                  <a:gd name="connsiteY122" fmla="*/ 39588 h 526769"/>
                  <a:gd name="connsiteX123" fmla="*/ 348928 w 420721"/>
                  <a:gd name="connsiteY123" fmla="*/ 31467 h 526769"/>
                  <a:gd name="connsiteX124" fmla="*/ 350515 w 420721"/>
                  <a:gd name="connsiteY124" fmla="*/ 32575 h 526769"/>
                  <a:gd name="connsiteX125" fmla="*/ 344075 w 420721"/>
                  <a:gd name="connsiteY125" fmla="*/ 28035 h 526769"/>
                  <a:gd name="connsiteX126" fmla="*/ 344831 w 420721"/>
                  <a:gd name="connsiteY126" fmla="*/ 28588 h 526769"/>
                  <a:gd name="connsiteX127" fmla="*/ 333646 w 420721"/>
                  <a:gd name="connsiteY127" fmla="*/ 21834 h 526769"/>
                  <a:gd name="connsiteX128" fmla="*/ 335916 w 420721"/>
                  <a:gd name="connsiteY128" fmla="*/ 23033 h 526769"/>
                  <a:gd name="connsiteX129" fmla="*/ 329162 w 420721"/>
                  <a:gd name="connsiteY129" fmla="*/ 19453 h 526769"/>
                  <a:gd name="connsiteX130" fmla="*/ 329402 w 420721"/>
                  <a:gd name="connsiteY130" fmla="*/ 19563 h 526769"/>
                  <a:gd name="connsiteX131" fmla="*/ 319694 w 420721"/>
                  <a:gd name="connsiteY131" fmla="*/ 15429 h 526769"/>
                  <a:gd name="connsiteX132" fmla="*/ 321798 w 420721"/>
                  <a:gd name="connsiteY132" fmla="*/ 16223 h 526769"/>
                  <a:gd name="connsiteX133" fmla="*/ 310152 w 420721"/>
                  <a:gd name="connsiteY133" fmla="*/ 11812 h 526769"/>
                  <a:gd name="connsiteX134" fmla="*/ 310743 w 420721"/>
                  <a:gd name="connsiteY134" fmla="*/ 12052 h 526769"/>
                  <a:gd name="connsiteX135" fmla="*/ 308510 w 420721"/>
                  <a:gd name="connsiteY135" fmla="*/ 11369 h 526769"/>
                  <a:gd name="connsiteX136" fmla="*/ 309986 w 420721"/>
                  <a:gd name="connsiteY136" fmla="*/ 11775 h 526769"/>
                  <a:gd name="connsiteX137" fmla="*/ 295424 w 420721"/>
                  <a:gd name="connsiteY137" fmla="*/ 7475 h 526769"/>
                  <a:gd name="connsiteX138" fmla="*/ 210380 w 420721"/>
                  <a:gd name="connsiteY138" fmla="*/ 0 h 526769"/>
                  <a:gd name="connsiteX139" fmla="*/ 60148 w 420721"/>
                  <a:gd name="connsiteY139" fmla="*/ 42209 h 526769"/>
                  <a:gd name="connsiteX140" fmla="*/ 48133 w 420721"/>
                  <a:gd name="connsiteY140" fmla="*/ 55940 h 526769"/>
                  <a:gd name="connsiteX141" fmla="*/ 46786 w 420721"/>
                  <a:gd name="connsiteY141" fmla="*/ 57453 h 526769"/>
                  <a:gd name="connsiteX142" fmla="*/ 36340 w 420721"/>
                  <a:gd name="connsiteY142" fmla="*/ 73492 h 5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0721" h="526769">
                    <a:moveTo>
                      <a:pt x="389439" y="81649"/>
                    </a:moveTo>
                    <a:cubicBezTo>
                      <a:pt x="388793" y="80376"/>
                      <a:pt x="388239" y="78862"/>
                      <a:pt x="387575" y="77589"/>
                    </a:cubicBezTo>
                    <a:cubicBezTo>
                      <a:pt x="388239" y="78862"/>
                      <a:pt x="388793" y="80339"/>
                      <a:pt x="389439" y="81649"/>
                    </a:cubicBezTo>
                    <a:moveTo>
                      <a:pt x="400051" y="107432"/>
                    </a:moveTo>
                    <a:cubicBezTo>
                      <a:pt x="399221" y="104922"/>
                      <a:pt x="398464" y="102191"/>
                      <a:pt x="397541" y="99755"/>
                    </a:cubicBezTo>
                    <a:cubicBezTo>
                      <a:pt x="398464" y="102172"/>
                      <a:pt x="399221" y="104922"/>
                      <a:pt x="400051" y="107432"/>
                    </a:cubicBezTo>
                    <a:moveTo>
                      <a:pt x="413783" y="166177"/>
                    </a:moveTo>
                    <a:cubicBezTo>
                      <a:pt x="413229" y="162523"/>
                      <a:pt x="412786" y="158537"/>
                      <a:pt x="412195" y="154993"/>
                    </a:cubicBezTo>
                    <a:cubicBezTo>
                      <a:pt x="412786" y="158574"/>
                      <a:pt x="413265" y="162486"/>
                      <a:pt x="413783" y="166177"/>
                    </a:cubicBezTo>
                    <a:moveTo>
                      <a:pt x="417400" y="195965"/>
                    </a:moveTo>
                    <a:cubicBezTo>
                      <a:pt x="417196" y="193695"/>
                      <a:pt x="417086" y="191111"/>
                      <a:pt x="416846" y="188878"/>
                    </a:cubicBezTo>
                    <a:cubicBezTo>
                      <a:pt x="417086" y="191167"/>
                      <a:pt x="417196" y="193658"/>
                      <a:pt x="417400" y="195965"/>
                    </a:cubicBezTo>
                    <a:moveTo>
                      <a:pt x="408098" y="135873"/>
                    </a:moveTo>
                    <a:cubicBezTo>
                      <a:pt x="407304" y="132403"/>
                      <a:pt x="406621" y="128712"/>
                      <a:pt x="405754" y="125445"/>
                    </a:cubicBezTo>
                    <a:cubicBezTo>
                      <a:pt x="406621" y="128749"/>
                      <a:pt x="407286" y="132403"/>
                      <a:pt x="408098" y="135873"/>
                    </a:cubicBezTo>
                    <a:moveTo>
                      <a:pt x="417031" y="341472"/>
                    </a:moveTo>
                    <a:cubicBezTo>
                      <a:pt x="417031" y="341398"/>
                      <a:pt x="417031" y="341361"/>
                      <a:pt x="417031" y="341306"/>
                    </a:cubicBezTo>
                    <a:cubicBezTo>
                      <a:pt x="417031" y="341361"/>
                      <a:pt x="417031" y="341398"/>
                      <a:pt x="417031" y="341472"/>
                    </a:cubicBezTo>
                    <a:moveTo>
                      <a:pt x="412582" y="373696"/>
                    </a:moveTo>
                    <a:cubicBezTo>
                      <a:pt x="412897" y="371906"/>
                      <a:pt x="413100" y="369839"/>
                      <a:pt x="413413" y="367975"/>
                    </a:cubicBezTo>
                    <a:cubicBezTo>
                      <a:pt x="413100" y="369839"/>
                      <a:pt x="412897" y="371869"/>
                      <a:pt x="412582" y="373696"/>
                    </a:cubicBezTo>
                    <a:moveTo>
                      <a:pt x="406418" y="402100"/>
                    </a:moveTo>
                    <a:cubicBezTo>
                      <a:pt x="406899" y="400236"/>
                      <a:pt x="407249" y="398077"/>
                      <a:pt x="407729" y="396139"/>
                    </a:cubicBezTo>
                    <a:cubicBezTo>
                      <a:pt x="407249" y="398077"/>
                      <a:pt x="406899" y="400236"/>
                      <a:pt x="406418" y="402100"/>
                    </a:cubicBezTo>
                    <a:moveTo>
                      <a:pt x="398464" y="426923"/>
                    </a:moveTo>
                    <a:cubicBezTo>
                      <a:pt x="398981" y="425613"/>
                      <a:pt x="399332" y="424099"/>
                      <a:pt x="399848" y="422789"/>
                    </a:cubicBezTo>
                    <a:cubicBezTo>
                      <a:pt x="399332" y="424136"/>
                      <a:pt x="398981" y="425613"/>
                      <a:pt x="398464" y="426923"/>
                    </a:cubicBezTo>
                    <a:moveTo>
                      <a:pt x="388793" y="448443"/>
                    </a:moveTo>
                    <a:cubicBezTo>
                      <a:pt x="388996" y="448092"/>
                      <a:pt x="389144" y="447612"/>
                      <a:pt x="389347" y="447206"/>
                    </a:cubicBezTo>
                    <a:cubicBezTo>
                      <a:pt x="389162" y="447594"/>
                      <a:pt x="388996" y="448074"/>
                      <a:pt x="388793" y="448443"/>
                    </a:cubicBezTo>
                    <a:moveTo>
                      <a:pt x="12273" y="138936"/>
                    </a:moveTo>
                    <a:cubicBezTo>
                      <a:pt x="13307" y="134322"/>
                      <a:pt x="14303" y="129505"/>
                      <a:pt x="15503" y="125131"/>
                    </a:cubicBezTo>
                    <a:cubicBezTo>
                      <a:pt x="14303" y="129469"/>
                      <a:pt x="13344" y="134286"/>
                      <a:pt x="12273" y="138936"/>
                    </a:cubicBezTo>
                    <a:moveTo>
                      <a:pt x="6699" y="168835"/>
                    </a:moveTo>
                    <a:cubicBezTo>
                      <a:pt x="7419" y="164147"/>
                      <a:pt x="8010" y="159256"/>
                      <a:pt x="8804" y="154753"/>
                    </a:cubicBezTo>
                    <a:cubicBezTo>
                      <a:pt x="8010" y="159220"/>
                      <a:pt x="7419" y="164147"/>
                      <a:pt x="6699" y="168835"/>
                    </a:cubicBezTo>
                    <a:moveTo>
                      <a:pt x="3230" y="197756"/>
                    </a:moveTo>
                    <a:cubicBezTo>
                      <a:pt x="3506" y="194858"/>
                      <a:pt x="3673" y="191665"/>
                      <a:pt x="3950" y="188841"/>
                    </a:cubicBezTo>
                    <a:cubicBezTo>
                      <a:pt x="3636" y="191683"/>
                      <a:pt x="3506" y="194858"/>
                      <a:pt x="3230" y="197756"/>
                    </a:cubicBezTo>
                    <a:moveTo>
                      <a:pt x="20228" y="110367"/>
                    </a:moveTo>
                    <a:cubicBezTo>
                      <a:pt x="21464" y="106786"/>
                      <a:pt x="22572" y="102966"/>
                      <a:pt x="23919" y="99552"/>
                    </a:cubicBezTo>
                    <a:cubicBezTo>
                      <a:pt x="22572" y="102929"/>
                      <a:pt x="21446" y="106749"/>
                      <a:pt x="20228" y="110367"/>
                    </a:cubicBezTo>
                    <a:moveTo>
                      <a:pt x="86337" y="506468"/>
                    </a:moveTo>
                    <a:cubicBezTo>
                      <a:pt x="85654" y="506117"/>
                      <a:pt x="85063" y="505638"/>
                      <a:pt x="84381" y="505269"/>
                    </a:cubicBezTo>
                    <a:cubicBezTo>
                      <a:pt x="85063" y="505638"/>
                      <a:pt x="85654" y="506117"/>
                      <a:pt x="86337" y="506468"/>
                    </a:cubicBezTo>
                    <a:moveTo>
                      <a:pt x="103316" y="513666"/>
                    </a:moveTo>
                    <a:cubicBezTo>
                      <a:pt x="101932" y="513149"/>
                      <a:pt x="100696" y="512522"/>
                      <a:pt x="99385" y="512042"/>
                    </a:cubicBezTo>
                    <a:cubicBezTo>
                      <a:pt x="100696" y="512522"/>
                      <a:pt x="101932" y="513149"/>
                      <a:pt x="103316" y="513666"/>
                    </a:cubicBezTo>
                    <a:moveTo>
                      <a:pt x="121366" y="518889"/>
                    </a:moveTo>
                    <a:cubicBezTo>
                      <a:pt x="120776" y="518778"/>
                      <a:pt x="120222" y="518575"/>
                      <a:pt x="119613" y="518409"/>
                    </a:cubicBezTo>
                    <a:cubicBezTo>
                      <a:pt x="120222" y="518557"/>
                      <a:pt x="120776" y="518760"/>
                      <a:pt x="121366" y="518889"/>
                    </a:cubicBezTo>
                    <a:moveTo>
                      <a:pt x="296919" y="403576"/>
                    </a:moveTo>
                    <a:cubicBezTo>
                      <a:pt x="295959" y="404961"/>
                      <a:pt x="294889" y="406234"/>
                      <a:pt x="293819" y="407563"/>
                    </a:cubicBezTo>
                    <a:cubicBezTo>
                      <a:pt x="292896" y="408670"/>
                      <a:pt x="292065" y="409870"/>
                      <a:pt x="291106" y="410903"/>
                    </a:cubicBezTo>
                    <a:cubicBezTo>
                      <a:pt x="290183" y="411863"/>
                      <a:pt x="289205" y="412730"/>
                      <a:pt x="288245" y="413690"/>
                    </a:cubicBezTo>
                    <a:cubicBezTo>
                      <a:pt x="286657" y="415167"/>
                      <a:pt x="285071" y="416588"/>
                      <a:pt x="283354" y="417898"/>
                    </a:cubicBezTo>
                    <a:cubicBezTo>
                      <a:pt x="282524" y="418526"/>
                      <a:pt x="281638" y="419172"/>
                      <a:pt x="280733" y="419762"/>
                    </a:cubicBezTo>
                    <a:cubicBezTo>
                      <a:pt x="278943" y="420999"/>
                      <a:pt x="277116" y="422106"/>
                      <a:pt x="275159" y="423140"/>
                    </a:cubicBezTo>
                    <a:cubicBezTo>
                      <a:pt x="273812" y="423859"/>
                      <a:pt x="272447" y="424579"/>
                      <a:pt x="270952" y="425244"/>
                    </a:cubicBezTo>
                    <a:cubicBezTo>
                      <a:pt x="269605" y="425871"/>
                      <a:pt x="268165" y="426443"/>
                      <a:pt x="266743" y="426997"/>
                    </a:cubicBezTo>
                    <a:cubicBezTo>
                      <a:pt x="264234" y="427957"/>
                      <a:pt x="261613" y="428861"/>
                      <a:pt x="258716" y="429655"/>
                    </a:cubicBezTo>
                    <a:cubicBezTo>
                      <a:pt x="258236" y="429765"/>
                      <a:pt x="257719" y="429932"/>
                      <a:pt x="257239" y="430061"/>
                    </a:cubicBezTo>
                    <a:cubicBezTo>
                      <a:pt x="245261" y="433124"/>
                      <a:pt x="230146" y="434878"/>
                      <a:pt x="210380" y="434878"/>
                    </a:cubicBezTo>
                    <a:cubicBezTo>
                      <a:pt x="189617" y="434878"/>
                      <a:pt x="171954" y="433604"/>
                      <a:pt x="157282" y="429230"/>
                    </a:cubicBezTo>
                    <a:cubicBezTo>
                      <a:pt x="157115" y="429193"/>
                      <a:pt x="156967" y="429156"/>
                      <a:pt x="156802" y="429119"/>
                    </a:cubicBezTo>
                    <a:cubicBezTo>
                      <a:pt x="142093" y="424671"/>
                      <a:pt x="130428" y="417068"/>
                      <a:pt x="121846" y="404370"/>
                    </a:cubicBezTo>
                    <a:cubicBezTo>
                      <a:pt x="116088" y="395862"/>
                      <a:pt x="111658" y="385157"/>
                      <a:pt x="108318" y="371205"/>
                    </a:cubicBezTo>
                    <a:cubicBezTo>
                      <a:pt x="108318" y="371094"/>
                      <a:pt x="108281" y="371002"/>
                      <a:pt x="108244" y="370891"/>
                    </a:cubicBezTo>
                    <a:cubicBezTo>
                      <a:pt x="102670" y="347415"/>
                      <a:pt x="100326" y="314637"/>
                      <a:pt x="100326" y="267316"/>
                    </a:cubicBezTo>
                    <a:cubicBezTo>
                      <a:pt x="100326" y="186018"/>
                      <a:pt x="108170" y="141262"/>
                      <a:pt x="126423" y="117546"/>
                    </a:cubicBezTo>
                    <a:cubicBezTo>
                      <a:pt x="144768" y="93793"/>
                      <a:pt x="174002" y="91892"/>
                      <a:pt x="210398" y="91892"/>
                    </a:cubicBezTo>
                    <a:cubicBezTo>
                      <a:pt x="252330" y="91892"/>
                      <a:pt x="278223" y="96192"/>
                      <a:pt x="295129" y="118856"/>
                    </a:cubicBezTo>
                    <a:cubicBezTo>
                      <a:pt x="312828" y="142609"/>
                      <a:pt x="320395" y="187033"/>
                      <a:pt x="320395" y="267298"/>
                    </a:cubicBezTo>
                    <a:cubicBezTo>
                      <a:pt x="320340" y="339257"/>
                      <a:pt x="313345" y="379990"/>
                      <a:pt x="296919" y="403576"/>
                    </a:cubicBezTo>
                    <a:moveTo>
                      <a:pt x="34015" y="77552"/>
                    </a:moveTo>
                    <a:cubicBezTo>
                      <a:pt x="32981" y="79545"/>
                      <a:pt x="32058" y="81815"/>
                      <a:pt x="31025" y="83845"/>
                    </a:cubicBezTo>
                    <a:cubicBezTo>
                      <a:pt x="32076" y="81815"/>
                      <a:pt x="32944" y="79545"/>
                      <a:pt x="34015" y="77552"/>
                    </a:cubicBezTo>
                    <a:moveTo>
                      <a:pt x="36340" y="73492"/>
                    </a:moveTo>
                    <a:cubicBezTo>
                      <a:pt x="35860" y="74322"/>
                      <a:pt x="35306" y="75042"/>
                      <a:pt x="34827" y="75872"/>
                    </a:cubicBezTo>
                    <a:cubicBezTo>
                      <a:pt x="31246" y="82313"/>
                      <a:pt x="27980" y="89271"/>
                      <a:pt x="24971" y="96672"/>
                    </a:cubicBezTo>
                    <a:cubicBezTo>
                      <a:pt x="24861" y="96912"/>
                      <a:pt x="24731" y="97152"/>
                      <a:pt x="24657" y="97429"/>
                    </a:cubicBezTo>
                    <a:cubicBezTo>
                      <a:pt x="8065" y="138438"/>
                      <a:pt x="0" y="193972"/>
                      <a:pt x="0" y="267279"/>
                    </a:cubicBezTo>
                    <a:cubicBezTo>
                      <a:pt x="0" y="310521"/>
                      <a:pt x="2823" y="347304"/>
                      <a:pt x="8397" y="378495"/>
                    </a:cubicBezTo>
                    <a:cubicBezTo>
                      <a:pt x="8712" y="380119"/>
                      <a:pt x="9080" y="381595"/>
                      <a:pt x="9431" y="383182"/>
                    </a:cubicBezTo>
                    <a:cubicBezTo>
                      <a:pt x="10982" y="391377"/>
                      <a:pt x="12661" y="399331"/>
                      <a:pt x="14673" y="406695"/>
                    </a:cubicBezTo>
                    <a:cubicBezTo>
                      <a:pt x="15318" y="409169"/>
                      <a:pt x="16149" y="411309"/>
                      <a:pt x="16869" y="413690"/>
                    </a:cubicBezTo>
                    <a:cubicBezTo>
                      <a:pt x="18696" y="419817"/>
                      <a:pt x="20523" y="425853"/>
                      <a:pt x="22682" y="431389"/>
                    </a:cubicBezTo>
                    <a:cubicBezTo>
                      <a:pt x="23642" y="433936"/>
                      <a:pt x="24787" y="436077"/>
                      <a:pt x="25820" y="438477"/>
                    </a:cubicBezTo>
                    <a:cubicBezTo>
                      <a:pt x="27961" y="443404"/>
                      <a:pt x="30083" y="448387"/>
                      <a:pt x="32464" y="452835"/>
                    </a:cubicBezTo>
                    <a:cubicBezTo>
                      <a:pt x="33497" y="454699"/>
                      <a:pt x="34697" y="456250"/>
                      <a:pt x="35730" y="458040"/>
                    </a:cubicBezTo>
                    <a:cubicBezTo>
                      <a:pt x="42024" y="468578"/>
                      <a:pt x="48890" y="478046"/>
                      <a:pt x="56900" y="485761"/>
                    </a:cubicBezTo>
                    <a:cubicBezTo>
                      <a:pt x="92188" y="519886"/>
                      <a:pt x="141778" y="526770"/>
                      <a:pt x="210398" y="526770"/>
                    </a:cubicBezTo>
                    <a:cubicBezTo>
                      <a:pt x="223613" y="526770"/>
                      <a:pt x="236808" y="526216"/>
                      <a:pt x="249856" y="525293"/>
                    </a:cubicBezTo>
                    <a:cubicBezTo>
                      <a:pt x="253714" y="525016"/>
                      <a:pt x="257571" y="524703"/>
                      <a:pt x="261318" y="524297"/>
                    </a:cubicBezTo>
                    <a:cubicBezTo>
                      <a:pt x="265655" y="523854"/>
                      <a:pt x="269900" y="523374"/>
                      <a:pt x="274126" y="522783"/>
                    </a:cubicBezTo>
                    <a:cubicBezTo>
                      <a:pt x="282007" y="521639"/>
                      <a:pt x="289648" y="520273"/>
                      <a:pt x="296956" y="518483"/>
                    </a:cubicBezTo>
                    <a:cubicBezTo>
                      <a:pt x="298303" y="518169"/>
                      <a:pt x="299577" y="517689"/>
                      <a:pt x="300924" y="517339"/>
                    </a:cubicBezTo>
                    <a:cubicBezTo>
                      <a:pt x="301792" y="517099"/>
                      <a:pt x="302641" y="516785"/>
                      <a:pt x="303545" y="516545"/>
                    </a:cubicBezTo>
                    <a:cubicBezTo>
                      <a:pt x="306332" y="515788"/>
                      <a:pt x="308879" y="514958"/>
                      <a:pt x="311462" y="514128"/>
                    </a:cubicBezTo>
                    <a:cubicBezTo>
                      <a:pt x="313696" y="513408"/>
                      <a:pt x="315966" y="512651"/>
                      <a:pt x="318143" y="511821"/>
                    </a:cubicBezTo>
                    <a:cubicBezTo>
                      <a:pt x="320450" y="510990"/>
                      <a:pt x="322757" y="510141"/>
                      <a:pt x="324825" y="509237"/>
                    </a:cubicBezTo>
                    <a:cubicBezTo>
                      <a:pt x="323754" y="509717"/>
                      <a:pt x="322481" y="509956"/>
                      <a:pt x="321355" y="510436"/>
                    </a:cubicBezTo>
                    <a:cubicBezTo>
                      <a:pt x="330897" y="506505"/>
                      <a:pt x="339922" y="501836"/>
                      <a:pt x="348245" y="495948"/>
                    </a:cubicBezTo>
                    <a:cubicBezTo>
                      <a:pt x="347692" y="496354"/>
                      <a:pt x="347175" y="496871"/>
                      <a:pt x="346621" y="497259"/>
                    </a:cubicBezTo>
                    <a:cubicBezTo>
                      <a:pt x="347415" y="496742"/>
                      <a:pt x="348006" y="496151"/>
                      <a:pt x="348762" y="495579"/>
                    </a:cubicBezTo>
                    <a:cubicBezTo>
                      <a:pt x="349316" y="495229"/>
                      <a:pt x="349795" y="494786"/>
                      <a:pt x="350349" y="494380"/>
                    </a:cubicBezTo>
                    <a:cubicBezTo>
                      <a:pt x="354041" y="491593"/>
                      <a:pt x="357436" y="488732"/>
                      <a:pt x="360537" y="485779"/>
                    </a:cubicBezTo>
                    <a:cubicBezTo>
                      <a:pt x="359577" y="486647"/>
                      <a:pt x="358544" y="487366"/>
                      <a:pt x="357584" y="488197"/>
                    </a:cubicBezTo>
                    <a:cubicBezTo>
                      <a:pt x="358931" y="487053"/>
                      <a:pt x="360334" y="486001"/>
                      <a:pt x="361645" y="484783"/>
                    </a:cubicBezTo>
                    <a:cubicBezTo>
                      <a:pt x="361293" y="485096"/>
                      <a:pt x="360925" y="485465"/>
                      <a:pt x="360537" y="485779"/>
                    </a:cubicBezTo>
                    <a:cubicBezTo>
                      <a:pt x="361608" y="484819"/>
                      <a:pt x="362807" y="484100"/>
                      <a:pt x="363841" y="483066"/>
                    </a:cubicBezTo>
                    <a:cubicBezTo>
                      <a:pt x="377812" y="469224"/>
                      <a:pt x="388977" y="451322"/>
                      <a:pt x="397689" y="429212"/>
                    </a:cubicBezTo>
                    <a:cubicBezTo>
                      <a:pt x="397689" y="429175"/>
                      <a:pt x="397726" y="429138"/>
                      <a:pt x="397763" y="429101"/>
                    </a:cubicBezTo>
                    <a:cubicBezTo>
                      <a:pt x="413229" y="389753"/>
                      <a:pt x="420722" y="336821"/>
                      <a:pt x="420722" y="267242"/>
                    </a:cubicBezTo>
                    <a:cubicBezTo>
                      <a:pt x="420722" y="207980"/>
                      <a:pt x="415591" y="160438"/>
                      <a:pt x="405126" y="122732"/>
                    </a:cubicBezTo>
                    <a:cubicBezTo>
                      <a:pt x="405126" y="122621"/>
                      <a:pt x="405090" y="122529"/>
                      <a:pt x="405053" y="122418"/>
                    </a:cubicBezTo>
                    <a:cubicBezTo>
                      <a:pt x="402635" y="113633"/>
                      <a:pt x="399885" y="105310"/>
                      <a:pt x="396858" y="97558"/>
                    </a:cubicBezTo>
                    <a:cubicBezTo>
                      <a:pt x="396544" y="96802"/>
                      <a:pt x="396176" y="96174"/>
                      <a:pt x="395898" y="95417"/>
                    </a:cubicBezTo>
                    <a:cubicBezTo>
                      <a:pt x="393075" y="88533"/>
                      <a:pt x="390085" y="81926"/>
                      <a:pt x="386837" y="75891"/>
                    </a:cubicBezTo>
                    <a:cubicBezTo>
                      <a:pt x="386283" y="74931"/>
                      <a:pt x="385729" y="74175"/>
                      <a:pt x="385213" y="73270"/>
                    </a:cubicBezTo>
                    <a:cubicBezTo>
                      <a:pt x="378402" y="61385"/>
                      <a:pt x="370780" y="50883"/>
                      <a:pt x="361939" y="42209"/>
                    </a:cubicBezTo>
                    <a:cubicBezTo>
                      <a:pt x="359743" y="40105"/>
                      <a:pt x="357288" y="38315"/>
                      <a:pt x="354981" y="36321"/>
                    </a:cubicBezTo>
                    <a:cubicBezTo>
                      <a:pt x="356218" y="37392"/>
                      <a:pt x="357455" y="38462"/>
                      <a:pt x="358636" y="39588"/>
                    </a:cubicBezTo>
                    <a:cubicBezTo>
                      <a:pt x="355499" y="36727"/>
                      <a:pt x="352306" y="33941"/>
                      <a:pt x="348928" y="31467"/>
                    </a:cubicBezTo>
                    <a:cubicBezTo>
                      <a:pt x="349445" y="31873"/>
                      <a:pt x="350036" y="32187"/>
                      <a:pt x="350515" y="32575"/>
                    </a:cubicBezTo>
                    <a:cubicBezTo>
                      <a:pt x="348448" y="30988"/>
                      <a:pt x="346252" y="29511"/>
                      <a:pt x="344075" y="28035"/>
                    </a:cubicBezTo>
                    <a:cubicBezTo>
                      <a:pt x="344351" y="28238"/>
                      <a:pt x="344591" y="28385"/>
                      <a:pt x="344831" y="28588"/>
                    </a:cubicBezTo>
                    <a:cubicBezTo>
                      <a:pt x="341213" y="26115"/>
                      <a:pt x="337467" y="23864"/>
                      <a:pt x="333646" y="21834"/>
                    </a:cubicBezTo>
                    <a:cubicBezTo>
                      <a:pt x="334403" y="22240"/>
                      <a:pt x="335197" y="22590"/>
                      <a:pt x="335916" y="23033"/>
                    </a:cubicBezTo>
                    <a:cubicBezTo>
                      <a:pt x="333720" y="21797"/>
                      <a:pt x="331469" y="20560"/>
                      <a:pt x="329162" y="19453"/>
                    </a:cubicBezTo>
                    <a:cubicBezTo>
                      <a:pt x="329236" y="19490"/>
                      <a:pt x="329328" y="19527"/>
                      <a:pt x="329402" y="19563"/>
                    </a:cubicBezTo>
                    <a:cubicBezTo>
                      <a:pt x="326264" y="18013"/>
                      <a:pt x="322997" y="16740"/>
                      <a:pt x="319694" y="15429"/>
                    </a:cubicBezTo>
                    <a:cubicBezTo>
                      <a:pt x="320413" y="15706"/>
                      <a:pt x="321134" y="15946"/>
                      <a:pt x="321798" y="16223"/>
                    </a:cubicBezTo>
                    <a:cubicBezTo>
                      <a:pt x="318052" y="14636"/>
                      <a:pt x="314195" y="13122"/>
                      <a:pt x="310152" y="11812"/>
                    </a:cubicBezTo>
                    <a:cubicBezTo>
                      <a:pt x="310392" y="11886"/>
                      <a:pt x="310558" y="11978"/>
                      <a:pt x="310743" y="12052"/>
                    </a:cubicBezTo>
                    <a:cubicBezTo>
                      <a:pt x="310023" y="11812"/>
                      <a:pt x="309229" y="11609"/>
                      <a:pt x="308510" y="11369"/>
                    </a:cubicBezTo>
                    <a:cubicBezTo>
                      <a:pt x="308989" y="11535"/>
                      <a:pt x="309544" y="11609"/>
                      <a:pt x="309986" y="11775"/>
                    </a:cubicBezTo>
                    <a:cubicBezTo>
                      <a:pt x="305298" y="10225"/>
                      <a:pt x="300555" y="8674"/>
                      <a:pt x="295424" y="7475"/>
                    </a:cubicBezTo>
                    <a:cubicBezTo>
                      <a:pt x="273185" y="2233"/>
                      <a:pt x="247734" y="0"/>
                      <a:pt x="210380" y="0"/>
                    </a:cubicBezTo>
                    <a:cubicBezTo>
                      <a:pt x="146374" y="0"/>
                      <a:pt x="96303" y="7161"/>
                      <a:pt x="60148" y="42209"/>
                    </a:cubicBezTo>
                    <a:cubicBezTo>
                      <a:pt x="55847" y="46343"/>
                      <a:pt x="51953" y="51086"/>
                      <a:pt x="48133" y="55940"/>
                    </a:cubicBezTo>
                    <a:cubicBezTo>
                      <a:pt x="47690" y="56457"/>
                      <a:pt x="47210" y="56900"/>
                      <a:pt x="46786" y="57453"/>
                    </a:cubicBezTo>
                    <a:cubicBezTo>
                      <a:pt x="43021" y="62400"/>
                      <a:pt x="39625" y="67844"/>
                      <a:pt x="36340" y="734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" name="Freeform: Shape 149">
                <a:extLst>
                  <a:ext uri="{FF2B5EF4-FFF2-40B4-BE49-F238E27FC236}">
                    <a16:creationId xmlns:a16="http://schemas.microsoft.com/office/drawing/2014/main" id="{8B83DFB4-D770-9371-5419-6F07AD46BAFE}"/>
                  </a:ext>
                </a:extLst>
              </p:cNvPr>
              <p:cNvSpPr/>
              <p:nvPr/>
            </p:nvSpPr>
            <p:spPr>
              <a:xfrm>
                <a:off x="9077005" y="4444962"/>
                <a:ext cx="682" cy="756"/>
              </a:xfrm>
              <a:custGeom>
                <a:avLst/>
                <a:gdLst>
                  <a:gd name="connsiteX0" fmla="*/ 682 w 682"/>
                  <a:gd name="connsiteY0" fmla="*/ 0 h 756"/>
                  <a:gd name="connsiteX1" fmla="*/ 0 w 682"/>
                  <a:gd name="connsiteY1" fmla="*/ 757 h 756"/>
                  <a:gd name="connsiteX2" fmla="*/ 682 w 682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2" h="756">
                    <a:moveTo>
                      <a:pt x="682" y="0"/>
                    </a:moveTo>
                    <a:cubicBezTo>
                      <a:pt x="479" y="240"/>
                      <a:pt x="240" y="517"/>
                      <a:pt x="0" y="757"/>
                    </a:cubicBezTo>
                    <a:cubicBezTo>
                      <a:pt x="240" y="517"/>
                      <a:pt x="479" y="240"/>
                      <a:pt x="68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" name="Freeform: Shape 150">
                <a:extLst>
                  <a:ext uri="{FF2B5EF4-FFF2-40B4-BE49-F238E27FC236}">
                    <a16:creationId xmlns:a16="http://schemas.microsoft.com/office/drawing/2014/main" id="{0B7A80E7-27BD-3C2D-37F8-C32ADA7000D1}"/>
                  </a:ext>
                </a:extLst>
              </p:cNvPr>
              <p:cNvSpPr/>
              <p:nvPr/>
            </p:nvSpPr>
            <p:spPr>
              <a:xfrm>
                <a:off x="8823235" y="4219855"/>
                <a:ext cx="370650" cy="520365"/>
              </a:xfrm>
              <a:custGeom>
                <a:avLst/>
                <a:gdLst>
                  <a:gd name="connsiteX0" fmla="*/ 303692 w 370650"/>
                  <a:gd name="connsiteY0" fmla="*/ 15909 h 520365"/>
                  <a:gd name="connsiteX1" fmla="*/ 303416 w 370650"/>
                  <a:gd name="connsiteY1" fmla="*/ 15798 h 520365"/>
                  <a:gd name="connsiteX2" fmla="*/ 303692 w 370650"/>
                  <a:gd name="connsiteY2" fmla="*/ 15909 h 520365"/>
                  <a:gd name="connsiteX3" fmla="*/ 369838 w 370650"/>
                  <a:gd name="connsiteY3" fmla="*/ 180868 h 520365"/>
                  <a:gd name="connsiteX4" fmla="*/ 369727 w 370650"/>
                  <a:gd name="connsiteY4" fmla="*/ 184246 h 520365"/>
                  <a:gd name="connsiteX5" fmla="*/ 369838 w 370650"/>
                  <a:gd name="connsiteY5" fmla="*/ 180868 h 520365"/>
                  <a:gd name="connsiteX6" fmla="*/ 367531 w 370650"/>
                  <a:gd name="connsiteY6" fmla="*/ 206873 h 520365"/>
                  <a:gd name="connsiteX7" fmla="*/ 368122 w 370650"/>
                  <a:gd name="connsiteY7" fmla="*/ 201539 h 520365"/>
                  <a:gd name="connsiteX8" fmla="*/ 367531 w 370650"/>
                  <a:gd name="connsiteY8" fmla="*/ 206873 h 520365"/>
                  <a:gd name="connsiteX9" fmla="*/ 363988 w 370650"/>
                  <a:gd name="connsiteY9" fmla="*/ 226916 h 520365"/>
                  <a:gd name="connsiteX10" fmla="*/ 364819 w 370650"/>
                  <a:gd name="connsiteY10" fmla="*/ 222856 h 520365"/>
                  <a:gd name="connsiteX11" fmla="*/ 363988 w 370650"/>
                  <a:gd name="connsiteY11" fmla="*/ 226916 h 520365"/>
                  <a:gd name="connsiteX12" fmla="*/ 359263 w 370650"/>
                  <a:gd name="connsiteY12" fmla="*/ 244781 h 520365"/>
                  <a:gd name="connsiteX13" fmla="*/ 360131 w 370650"/>
                  <a:gd name="connsiteY13" fmla="*/ 242031 h 520365"/>
                  <a:gd name="connsiteX14" fmla="*/ 359263 w 370650"/>
                  <a:gd name="connsiteY14" fmla="*/ 244781 h 520365"/>
                  <a:gd name="connsiteX15" fmla="*/ 353339 w 370650"/>
                  <a:gd name="connsiteY15" fmla="*/ 260690 h 520365"/>
                  <a:gd name="connsiteX16" fmla="*/ 354133 w 370650"/>
                  <a:gd name="connsiteY16" fmla="*/ 258937 h 520365"/>
                  <a:gd name="connsiteX17" fmla="*/ 353339 w 370650"/>
                  <a:gd name="connsiteY17" fmla="*/ 260690 h 520365"/>
                  <a:gd name="connsiteX18" fmla="*/ 345975 w 370650"/>
                  <a:gd name="connsiteY18" fmla="*/ 275086 h 520365"/>
                  <a:gd name="connsiteX19" fmla="*/ 346842 w 370650"/>
                  <a:gd name="connsiteY19" fmla="*/ 273702 h 520365"/>
                  <a:gd name="connsiteX20" fmla="*/ 345975 w 370650"/>
                  <a:gd name="connsiteY20" fmla="*/ 275086 h 520365"/>
                  <a:gd name="connsiteX21" fmla="*/ 337098 w 370650"/>
                  <a:gd name="connsiteY21" fmla="*/ 288023 h 520365"/>
                  <a:gd name="connsiteX22" fmla="*/ 338408 w 370650"/>
                  <a:gd name="connsiteY22" fmla="*/ 286436 h 520365"/>
                  <a:gd name="connsiteX23" fmla="*/ 337098 w 370650"/>
                  <a:gd name="connsiteY23" fmla="*/ 288023 h 520365"/>
                  <a:gd name="connsiteX24" fmla="*/ 328312 w 370650"/>
                  <a:gd name="connsiteY24" fmla="*/ 297842 h 520365"/>
                  <a:gd name="connsiteX25" fmla="*/ 326799 w 370650"/>
                  <a:gd name="connsiteY25" fmla="*/ 299152 h 520365"/>
                  <a:gd name="connsiteX26" fmla="*/ 328700 w 370650"/>
                  <a:gd name="connsiteY26" fmla="*/ 297399 h 520365"/>
                  <a:gd name="connsiteX27" fmla="*/ 328312 w 370650"/>
                  <a:gd name="connsiteY27" fmla="*/ 297842 h 520365"/>
                  <a:gd name="connsiteX28" fmla="*/ 316575 w 370650"/>
                  <a:gd name="connsiteY28" fmla="*/ 307476 h 520365"/>
                  <a:gd name="connsiteX29" fmla="*/ 318291 w 370650"/>
                  <a:gd name="connsiteY29" fmla="*/ 306332 h 520365"/>
                  <a:gd name="connsiteX30" fmla="*/ 316575 w 370650"/>
                  <a:gd name="connsiteY30" fmla="*/ 307476 h 520365"/>
                  <a:gd name="connsiteX31" fmla="*/ 294908 w 370650"/>
                  <a:gd name="connsiteY31" fmla="*/ 319085 h 520365"/>
                  <a:gd name="connsiteX32" fmla="*/ 295627 w 370650"/>
                  <a:gd name="connsiteY32" fmla="*/ 318845 h 520365"/>
                  <a:gd name="connsiteX33" fmla="*/ 294908 w 370650"/>
                  <a:gd name="connsiteY33" fmla="*/ 319085 h 520365"/>
                  <a:gd name="connsiteX34" fmla="*/ 305833 w 370650"/>
                  <a:gd name="connsiteY34" fmla="*/ 314028 h 520365"/>
                  <a:gd name="connsiteX35" fmla="*/ 307181 w 370650"/>
                  <a:gd name="connsiteY35" fmla="*/ 313400 h 520365"/>
                  <a:gd name="connsiteX36" fmla="*/ 305833 w 370650"/>
                  <a:gd name="connsiteY36" fmla="*/ 314028 h 520365"/>
                  <a:gd name="connsiteX37" fmla="*/ 222597 w 370650"/>
                  <a:gd name="connsiteY37" fmla="*/ 88570 h 520365"/>
                  <a:gd name="connsiteX38" fmla="*/ 227653 w 370650"/>
                  <a:gd name="connsiteY38" fmla="*/ 89050 h 520365"/>
                  <a:gd name="connsiteX39" fmla="*/ 222597 w 370650"/>
                  <a:gd name="connsiteY39" fmla="*/ 88570 h 520365"/>
                  <a:gd name="connsiteX40" fmla="*/ 233283 w 370650"/>
                  <a:gd name="connsiteY40" fmla="*/ 90397 h 520365"/>
                  <a:gd name="connsiteX41" fmla="*/ 237583 w 370650"/>
                  <a:gd name="connsiteY41" fmla="*/ 91781 h 520365"/>
                  <a:gd name="connsiteX42" fmla="*/ 233283 w 370650"/>
                  <a:gd name="connsiteY42" fmla="*/ 90397 h 520365"/>
                  <a:gd name="connsiteX43" fmla="*/ 242953 w 370650"/>
                  <a:gd name="connsiteY43" fmla="*/ 94384 h 520365"/>
                  <a:gd name="connsiteX44" fmla="*/ 246257 w 370650"/>
                  <a:gd name="connsiteY44" fmla="*/ 96488 h 520365"/>
                  <a:gd name="connsiteX45" fmla="*/ 242953 w 370650"/>
                  <a:gd name="connsiteY45" fmla="*/ 94384 h 520365"/>
                  <a:gd name="connsiteX46" fmla="*/ 251462 w 370650"/>
                  <a:gd name="connsiteY46" fmla="*/ 100862 h 520365"/>
                  <a:gd name="connsiteX47" fmla="*/ 253695 w 370650"/>
                  <a:gd name="connsiteY47" fmla="*/ 103335 h 520365"/>
                  <a:gd name="connsiteX48" fmla="*/ 251462 w 370650"/>
                  <a:gd name="connsiteY48" fmla="*/ 100862 h 520365"/>
                  <a:gd name="connsiteX49" fmla="*/ 258623 w 370650"/>
                  <a:gd name="connsiteY49" fmla="*/ 110219 h 520365"/>
                  <a:gd name="connsiteX50" fmla="*/ 260007 w 370650"/>
                  <a:gd name="connsiteY50" fmla="*/ 112766 h 520365"/>
                  <a:gd name="connsiteX51" fmla="*/ 258623 w 370650"/>
                  <a:gd name="connsiteY51" fmla="*/ 110219 h 520365"/>
                  <a:gd name="connsiteX52" fmla="*/ 264197 w 370650"/>
                  <a:gd name="connsiteY52" fmla="*/ 122824 h 520365"/>
                  <a:gd name="connsiteX53" fmla="*/ 264990 w 370650"/>
                  <a:gd name="connsiteY53" fmla="*/ 125297 h 520365"/>
                  <a:gd name="connsiteX54" fmla="*/ 264197 w 370650"/>
                  <a:gd name="connsiteY54" fmla="*/ 122824 h 520365"/>
                  <a:gd name="connsiteX55" fmla="*/ 268054 w 370650"/>
                  <a:gd name="connsiteY55" fmla="*/ 139730 h 520365"/>
                  <a:gd name="connsiteX56" fmla="*/ 268330 w 370650"/>
                  <a:gd name="connsiteY56" fmla="*/ 141206 h 520365"/>
                  <a:gd name="connsiteX57" fmla="*/ 268054 w 370650"/>
                  <a:gd name="connsiteY57" fmla="*/ 139730 h 520365"/>
                  <a:gd name="connsiteX58" fmla="*/ 229075 w 370650"/>
                  <a:gd name="connsiteY58" fmla="*/ 239411 h 520365"/>
                  <a:gd name="connsiteX59" fmla="*/ 225144 w 370650"/>
                  <a:gd name="connsiteY59" fmla="*/ 239761 h 520365"/>
                  <a:gd name="connsiteX60" fmla="*/ 229075 w 370650"/>
                  <a:gd name="connsiteY60" fmla="*/ 239411 h 520365"/>
                  <a:gd name="connsiteX61" fmla="*/ 239853 w 370650"/>
                  <a:gd name="connsiteY61" fmla="*/ 236273 h 520365"/>
                  <a:gd name="connsiteX62" fmla="*/ 234611 w 370650"/>
                  <a:gd name="connsiteY62" fmla="*/ 237952 h 520365"/>
                  <a:gd name="connsiteX63" fmla="*/ 239853 w 370650"/>
                  <a:gd name="connsiteY63" fmla="*/ 236273 h 520365"/>
                  <a:gd name="connsiteX64" fmla="*/ 248768 w 370650"/>
                  <a:gd name="connsiteY64" fmla="*/ 230939 h 520365"/>
                  <a:gd name="connsiteX65" fmla="*/ 244467 w 370650"/>
                  <a:gd name="connsiteY65" fmla="*/ 233726 h 520365"/>
                  <a:gd name="connsiteX66" fmla="*/ 248768 w 370650"/>
                  <a:gd name="connsiteY66" fmla="*/ 230939 h 520365"/>
                  <a:gd name="connsiteX67" fmla="*/ 265673 w 370650"/>
                  <a:gd name="connsiteY67" fmla="*/ 201059 h 520365"/>
                  <a:gd name="connsiteX68" fmla="*/ 262646 w 370650"/>
                  <a:gd name="connsiteY68" fmla="*/ 210398 h 520365"/>
                  <a:gd name="connsiteX69" fmla="*/ 261299 w 370650"/>
                  <a:gd name="connsiteY69" fmla="*/ 214015 h 520365"/>
                  <a:gd name="connsiteX70" fmla="*/ 261779 w 370650"/>
                  <a:gd name="connsiteY70" fmla="*/ 213092 h 520365"/>
                  <a:gd name="connsiteX71" fmla="*/ 261059 w 370650"/>
                  <a:gd name="connsiteY71" fmla="*/ 214606 h 520365"/>
                  <a:gd name="connsiteX72" fmla="*/ 261299 w 370650"/>
                  <a:gd name="connsiteY72" fmla="*/ 214015 h 520365"/>
                  <a:gd name="connsiteX73" fmla="*/ 260469 w 370650"/>
                  <a:gd name="connsiteY73" fmla="*/ 215639 h 520365"/>
                  <a:gd name="connsiteX74" fmla="*/ 259232 w 370650"/>
                  <a:gd name="connsiteY74" fmla="*/ 217743 h 520365"/>
                  <a:gd name="connsiteX75" fmla="*/ 254451 w 370650"/>
                  <a:gd name="connsiteY75" fmla="*/ 225070 h 520365"/>
                  <a:gd name="connsiteX76" fmla="*/ 256002 w 370650"/>
                  <a:gd name="connsiteY76" fmla="*/ 223280 h 520365"/>
                  <a:gd name="connsiteX77" fmla="*/ 253252 w 370650"/>
                  <a:gd name="connsiteY77" fmla="*/ 226417 h 520365"/>
                  <a:gd name="connsiteX78" fmla="*/ 253769 w 370650"/>
                  <a:gd name="connsiteY78" fmla="*/ 225827 h 520365"/>
                  <a:gd name="connsiteX79" fmla="*/ 233080 w 370650"/>
                  <a:gd name="connsiteY79" fmla="*/ 238322 h 520365"/>
                  <a:gd name="connsiteX80" fmla="*/ 232766 w 370650"/>
                  <a:gd name="connsiteY80" fmla="*/ 238396 h 520365"/>
                  <a:gd name="connsiteX81" fmla="*/ 217540 w 370650"/>
                  <a:gd name="connsiteY81" fmla="*/ 240186 h 520365"/>
                  <a:gd name="connsiteX82" fmla="*/ 100363 w 370650"/>
                  <a:gd name="connsiteY82" fmla="*/ 240186 h 520365"/>
                  <a:gd name="connsiteX83" fmla="*/ 100363 w 370650"/>
                  <a:gd name="connsiteY83" fmla="*/ 88312 h 520365"/>
                  <a:gd name="connsiteX84" fmla="*/ 217540 w 370650"/>
                  <a:gd name="connsiteY84" fmla="*/ 88312 h 520365"/>
                  <a:gd name="connsiteX85" fmla="*/ 229185 w 370650"/>
                  <a:gd name="connsiteY85" fmla="*/ 89382 h 520365"/>
                  <a:gd name="connsiteX86" fmla="*/ 230385 w 370650"/>
                  <a:gd name="connsiteY86" fmla="*/ 89696 h 520365"/>
                  <a:gd name="connsiteX87" fmla="*/ 239096 w 370650"/>
                  <a:gd name="connsiteY87" fmla="*/ 92483 h 520365"/>
                  <a:gd name="connsiteX88" fmla="*/ 241164 w 370650"/>
                  <a:gd name="connsiteY88" fmla="*/ 93479 h 520365"/>
                  <a:gd name="connsiteX89" fmla="*/ 247641 w 370650"/>
                  <a:gd name="connsiteY89" fmla="*/ 97614 h 520365"/>
                  <a:gd name="connsiteX90" fmla="*/ 250059 w 370650"/>
                  <a:gd name="connsiteY90" fmla="*/ 99681 h 520365"/>
                  <a:gd name="connsiteX91" fmla="*/ 254839 w 370650"/>
                  <a:gd name="connsiteY91" fmla="*/ 104885 h 520365"/>
                  <a:gd name="connsiteX92" fmla="*/ 257387 w 370650"/>
                  <a:gd name="connsiteY92" fmla="*/ 108466 h 520365"/>
                  <a:gd name="connsiteX93" fmla="*/ 260800 w 370650"/>
                  <a:gd name="connsiteY93" fmla="*/ 114630 h 520365"/>
                  <a:gd name="connsiteX94" fmla="*/ 262997 w 370650"/>
                  <a:gd name="connsiteY94" fmla="*/ 119964 h 520365"/>
                  <a:gd name="connsiteX95" fmla="*/ 265414 w 370650"/>
                  <a:gd name="connsiteY95" fmla="*/ 127401 h 520365"/>
                  <a:gd name="connsiteX96" fmla="*/ 266891 w 370650"/>
                  <a:gd name="connsiteY96" fmla="*/ 134212 h 520365"/>
                  <a:gd name="connsiteX97" fmla="*/ 268478 w 370650"/>
                  <a:gd name="connsiteY97" fmla="*/ 143440 h 520365"/>
                  <a:gd name="connsiteX98" fmla="*/ 268959 w 370650"/>
                  <a:gd name="connsiteY98" fmla="*/ 150637 h 520365"/>
                  <a:gd name="connsiteX99" fmla="*/ 269549 w 370650"/>
                  <a:gd name="connsiteY99" fmla="*/ 161416 h 520365"/>
                  <a:gd name="connsiteX100" fmla="*/ 269438 w 370650"/>
                  <a:gd name="connsiteY100" fmla="*/ 167580 h 520365"/>
                  <a:gd name="connsiteX101" fmla="*/ 268885 w 370650"/>
                  <a:gd name="connsiteY101" fmla="*/ 179429 h 520365"/>
                  <a:gd name="connsiteX102" fmla="*/ 268367 w 370650"/>
                  <a:gd name="connsiteY102" fmla="*/ 185205 h 520365"/>
                  <a:gd name="connsiteX103" fmla="*/ 266337 w 370650"/>
                  <a:gd name="connsiteY103" fmla="*/ 197848 h 520365"/>
                  <a:gd name="connsiteX104" fmla="*/ 265747 w 370650"/>
                  <a:gd name="connsiteY104" fmla="*/ 200838 h 520365"/>
                  <a:gd name="connsiteX105" fmla="*/ 266023 w 370650"/>
                  <a:gd name="connsiteY105" fmla="*/ 199804 h 520365"/>
                  <a:gd name="connsiteX106" fmla="*/ 265747 w 370650"/>
                  <a:gd name="connsiteY106" fmla="*/ 200911 h 520365"/>
                  <a:gd name="connsiteX107" fmla="*/ 265747 w 370650"/>
                  <a:gd name="connsiteY107" fmla="*/ 200838 h 520365"/>
                  <a:gd name="connsiteX108" fmla="*/ 265673 w 370650"/>
                  <a:gd name="connsiteY108" fmla="*/ 201059 h 520365"/>
                  <a:gd name="connsiteX109" fmla="*/ 100344 w 370650"/>
                  <a:gd name="connsiteY109" fmla="*/ 314397 h 520365"/>
                  <a:gd name="connsiteX110" fmla="*/ 225365 w 370650"/>
                  <a:gd name="connsiteY110" fmla="*/ 328553 h 520365"/>
                  <a:gd name="connsiteX111" fmla="*/ 236789 w 370650"/>
                  <a:gd name="connsiteY111" fmla="*/ 328793 h 520365"/>
                  <a:gd name="connsiteX112" fmla="*/ 309192 w 370650"/>
                  <a:gd name="connsiteY112" fmla="*/ 312404 h 520365"/>
                  <a:gd name="connsiteX113" fmla="*/ 309986 w 370650"/>
                  <a:gd name="connsiteY113" fmla="*/ 311887 h 520365"/>
                  <a:gd name="connsiteX114" fmla="*/ 320007 w 370650"/>
                  <a:gd name="connsiteY114" fmla="*/ 305132 h 520365"/>
                  <a:gd name="connsiteX115" fmla="*/ 321798 w 370650"/>
                  <a:gd name="connsiteY115" fmla="*/ 303619 h 520365"/>
                  <a:gd name="connsiteX116" fmla="*/ 328479 w 370650"/>
                  <a:gd name="connsiteY116" fmla="*/ 298045 h 520365"/>
                  <a:gd name="connsiteX117" fmla="*/ 330232 w 370650"/>
                  <a:gd name="connsiteY117" fmla="*/ 296052 h 520365"/>
                  <a:gd name="connsiteX118" fmla="*/ 332742 w 370650"/>
                  <a:gd name="connsiteY118" fmla="*/ 293265 h 520365"/>
                  <a:gd name="connsiteX119" fmla="*/ 339829 w 370650"/>
                  <a:gd name="connsiteY119" fmla="*/ 284757 h 520365"/>
                  <a:gd name="connsiteX120" fmla="*/ 342210 w 370650"/>
                  <a:gd name="connsiteY120" fmla="*/ 281213 h 520365"/>
                  <a:gd name="connsiteX121" fmla="*/ 348171 w 370650"/>
                  <a:gd name="connsiteY121" fmla="*/ 271542 h 520365"/>
                  <a:gd name="connsiteX122" fmla="*/ 350644 w 370650"/>
                  <a:gd name="connsiteY122" fmla="*/ 266688 h 520365"/>
                  <a:gd name="connsiteX123" fmla="*/ 355424 w 370650"/>
                  <a:gd name="connsiteY123" fmla="*/ 256113 h 520365"/>
                  <a:gd name="connsiteX124" fmla="*/ 357565 w 370650"/>
                  <a:gd name="connsiteY124" fmla="*/ 250152 h 520365"/>
                  <a:gd name="connsiteX125" fmla="*/ 361385 w 370650"/>
                  <a:gd name="connsiteY125" fmla="*/ 238137 h 520365"/>
                  <a:gd name="connsiteX126" fmla="*/ 363047 w 370650"/>
                  <a:gd name="connsiteY126" fmla="*/ 231733 h 520365"/>
                  <a:gd name="connsiteX127" fmla="*/ 366110 w 370650"/>
                  <a:gd name="connsiteY127" fmla="*/ 216894 h 520365"/>
                  <a:gd name="connsiteX128" fmla="*/ 367070 w 370650"/>
                  <a:gd name="connsiteY128" fmla="*/ 211118 h 520365"/>
                  <a:gd name="connsiteX129" fmla="*/ 369414 w 370650"/>
                  <a:gd name="connsiteY129" fmla="*/ 190428 h 520365"/>
                  <a:gd name="connsiteX130" fmla="*/ 369617 w 370650"/>
                  <a:gd name="connsiteY130" fmla="*/ 188158 h 520365"/>
                  <a:gd name="connsiteX131" fmla="*/ 370650 w 370650"/>
                  <a:gd name="connsiteY131" fmla="*/ 160751 h 520365"/>
                  <a:gd name="connsiteX132" fmla="*/ 367144 w 370650"/>
                  <a:gd name="connsiteY132" fmla="*/ 114574 h 520365"/>
                  <a:gd name="connsiteX133" fmla="*/ 366147 w 370650"/>
                  <a:gd name="connsiteY133" fmla="*/ 109610 h 520365"/>
                  <a:gd name="connsiteX134" fmla="*/ 363121 w 370650"/>
                  <a:gd name="connsiteY134" fmla="*/ 95565 h 520365"/>
                  <a:gd name="connsiteX135" fmla="*/ 361054 w 370650"/>
                  <a:gd name="connsiteY135" fmla="*/ 88644 h 520365"/>
                  <a:gd name="connsiteX136" fmla="*/ 357713 w 370650"/>
                  <a:gd name="connsiteY136" fmla="*/ 78345 h 520365"/>
                  <a:gd name="connsiteX137" fmla="*/ 354686 w 370650"/>
                  <a:gd name="connsiteY137" fmla="*/ 71351 h 520365"/>
                  <a:gd name="connsiteX138" fmla="*/ 350792 w 370650"/>
                  <a:gd name="connsiteY138" fmla="*/ 62916 h 520365"/>
                  <a:gd name="connsiteX139" fmla="*/ 347249 w 370650"/>
                  <a:gd name="connsiteY139" fmla="*/ 56826 h 520365"/>
                  <a:gd name="connsiteX140" fmla="*/ 342468 w 370650"/>
                  <a:gd name="connsiteY140" fmla="*/ 49185 h 520365"/>
                  <a:gd name="connsiteX141" fmla="*/ 338961 w 370650"/>
                  <a:gd name="connsiteY141" fmla="*/ 44774 h 520365"/>
                  <a:gd name="connsiteX142" fmla="*/ 332834 w 370650"/>
                  <a:gd name="connsiteY142" fmla="*/ 37373 h 520365"/>
                  <a:gd name="connsiteX143" fmla="*/ 331321 w 370650"/>
                  <a:gd name="connsiteY143" fmla="*/ 35934 h 520365"/>
                  <a:gd name="connsiteX144" fmla="*/ 322684 w 370650"/>
                  <a:gd name="connsiteY144" fmla="*/ 27850 h 520365"/>
                  <a:gd name="connsiteX145" fmla="*/ 320727 w 370650"/>
                  <a:gd name="connsiteY145" fmla="*/ 26577 h 520365"/>
                  <a:gd name="connsiteX146" fmla="*/ 306239 w 370650"/>
                  <a:gd name="connsiteY146" fmla="*/ 17275 h 520365"/>
                  <a:gd name="connsiteX147" fmla="*/ 301792 w 370650"/>
                  <a:gd name="connsiteY147" fmla="*/ 14894 h 520365"/>
                  <a:gd name="connsiteX148" fmla="*/ 283373 w 370650"/>
                  <a:gd name="connsiteY148" fmla="*/ 7770 h 520365"/>
                  <a:gd name="connsiteX149" fmla="*/ 279035 w 370650"/>
                  <a:gd name="connsiteY149" fmla="*/ 6497 h 520365"/>
                  <a:gd name="connsiteX150" fmla="*/ 257479 w 370650"/>
                  <a:gd name="connsiteY150" fmla="*/ 2196 h 520365"/>
                  <a:gd name="connsiteX151" fmla="*/ 252975 w 370650"/>
                  <a:gd name="connsiteY151" fmla="*/ 1606 h 520365"/>
                  <a:gd name="connsiteX152" fmla="*/ 228152 w 370650"/>
                  <a:gd name="connsiteY152" fmla="*/ 166 h 520365"/>
                  <a:gd name="connsiteX153" fmla="*/ 225328 w 370650"/>
                  <a:gd name="connsiteY153" fmla="*/ 0 h 520365"/>
                  <a:gd name="connsiteX154" fmla="*/ 0 w 370650"/>
                  <a:gd name="connsiteY154" fmla="*/ 0 h 520365"/>
                  <a:gd name="connsiteX155" fmla="*/ 0 w 370650"/>
                  <a:gd name="connsiteY155" fmla="*/ 520365 h 520365"/>
                  <a:gd name="connsiteX156" fmla="*/ 100363 w 370650"/>
                  <a:gd name="connsiteY156" fmla="*/ 520365 h 520365"/>
                  <a:gd name="connsiteX157" fmla="*/ 100363 w 370650"/>
                  <a:gd name="connsiteY157" fmla="*/ 314397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370650" h="520365">
                    <a:moveTo>
                      <a:pt x="303692" y="15909"/>
                    </a:moveTo>
                    <a:cubicBezTo>
                      <a:pt x="303618" y="15872"/>
                      <a:pt x="303526" y="15835"/>
                      <a:pt x="303416" y="15798"/>
                    </a:cubicBezTo>
                    <a:cubicBezTo>
                      <a:pt x="303526" y="15817"/>
                      <a:pt x="303618" y="15872"/>
                      <a:pt x="303692" y="15909"/>
                    </a:cubicBezTo>
                    <a:moveTo>
                      <a:pt x="369838" y="180868"/>
                    </a:moveTo>
                    <a:cubicBezTo>
                      <a:pt x="369801" y="181976"/>
                      <a:pt x="369801" y="183175"/>
                      <a:pt x="369727" y="184246"/>
                    </a:cubicBezTo>
                    <a:cubicBezTo>
                      <a:pt x="369801" y="183175"/>
                      <a:pt x="369801" y="181976"/>
                      <a:pt x="369838" y="180868"/>
                    </a:cubicBezTo>
                    <a:moveTo>
                      <a:pt x="367531" y="206873"/>
                    </a:moveTo>
                    <a:cubicBezTo>
                      <a:pt x="367772" y="205119"/>
                      <a:pt x="367938" y="203292"/>
                      <a:pt x="368122" y="201539"/>
                    </a:cubicBezTo>
                    <a:cubicBezTo>
                      <a:pt x="367938" y="203292"/>
                      <a:pt x="367772" y="205119"/>
                      <a:pt x="367531" y="206873"/>
                    </a:cubicBezTo>
                    <a:moveTo>
                      <a:pt x="363988" y="226916"/>
                    </a:moveTo>
                    <a:cubicBezTo>
                      <a:pt x="364301" y="225606"/>
                      <a:pt x="364579" y="224258"/>
                      <a:pt x="364819" y="222856"/>
                    </a:cubicBezTo>
                    <a:cubicBezTo>
                      <a:pt x="364597" y="224258"/>
                      <a:pt x="364320" y="225606"/>
                      <a:pt x="363988" y="226916"/>
                    </a:cubicBezTo>
                    <a:moveTo>
                      <a:pt x="359263" y="244781"/>
                    </a:moveTo>
                    <a:cubicBezTo>
                      <a:pt x="359577" y="243858"/>
                      <a:pt x="359854" y="242954"/>
                      <a:pt x="360131" y="242031"/>
                    </a:cubicBezTo>
                    <a:cubicBezTo>
                      <a:pt x="359854" y="242954"/>
                      <a:pt x="359577" y="243858"/>
                      <a:pt x="359263" y="244781"/>
                    </a:cubicBezTo>
                    <a:moveTo>
                      <a:pt x="353339" y="260690"/>
                    </a:moveTo>
                    <a:cubicBezTo>
                      <a:pt x="353615" y="260100"/>
                      <a:pt x="353893" y="259528"/>
                      <a:pt x="354133" y="258937"/>
                    </a:cubicBezTo>
                    <a:cubicBezTo>
                      <a:pt x="353893" y="259546"/>
                      <a:pt x="353578" y="260100"/>
                      <a:pt x="353339" y="260690"/>
                    </a:cubicBezTo>
                    <a:moveTo>
                      <a:pt x="345975" y="275086"/>
                    </a:moveTo>
                    <a:cubicBezTo>
                      <a:pt x="346289" y="274606"/>
                      <a:pt x="346565" y="274163"/>
                      <a:pt x="346842" y="273702"/>
                    </a:cubicBezTo>
                    <a:cubicBezTo>
                      <a:pt x="346565" y="274181"/>
                      <a:pt x="346289" y="274606"/>
                      <a:pt x="345975" y="275086"/>
                    </a:cubicBezTo>
                    <a:moveTo>
                      <a:pt x="337098" y="288023"/>
                    </a:moveTo>
                    <a:cubicBezTo>
                      <a:pt x="337540" y="287470"/>
                      <a:pt x="337965" y="286990"/>
                      <a:pt x="338408" y="286436"/>
                    </a:cubicBezTo>
                    <a:cubicBezTo>
                      <a:pt x="338021" y="286990"/>
                      <a:pt x="337540" y="287470"/>
                      <a:pt x="337098" y="288023"/>
                    </a:cubicBezTo>
                    <a:moveTo>
                      <a:pt x="328312" y="297842"/>
                    </a:moveTo>
                    <a:cubicBezTo>
                      <a:pt x="327833" y="298322"/>
                      <a:pt x="327316" y="298673"/>
                      <a:pt x="326799" y="299152"/>
                    </a:cubicBezTo>
                    <a:cubicBezTo>
                      <a:pt x="327445" y="298562"/>
                      <a:pt x="328109" y="298045"/>
                      <a:pt x="328700" y="297399"/>
                    </a:cubicBezTo>
                    <a:cubicBezTo>
                      <a:pt x="328590" y="297565"/>
                      <a:pt x="328442" y="297731"/>
                      <a:pt x="328312" y="297842"/>
                    </a:cubicBezTo>
                    <a:moveTo>
                      <a:pt x="316575" y="307476"/>
                    </a:moveTo>
                    <a:cubicBezTo>
                      <a:pt x="317128" y="307070"/>
                      <a:pt x="317682" y="306719"/>
                      <a:pt x="318291" y="306332"/>
                    </a:cubicBezTo>
                    <a:cubicBezTo>
                      <a:pt x="317700" y="306719"/>
                      <a:pt x="317147" y="307070"/>
                      <a:pt x="316575" y="307476"/>
                    </a:cubicBezTo>
                    <a:moveTo>
                      <a:pt x="294908" y="319085"/>
                    </a:moveTo>
                    <a:cubicBezTo>
                      <a:pt x="295147" y="319011"/>
                      <a:pt x="295387" y="318919"/>
                      <a:pt x="295627" y="318845"/>
                    </a:cubicBezTo>
                    <a:cubicBezTo>
                      <a:pt x="295387" y="318919"/>
                      <a:pt x="295147" y="319011"/>
                      <a:pt x="294908" y="319085"/>
                    </a:cubicBezTo>
                    <a:moveTo>
                      <a:pt x="305833" y="314028"/>
                    </a:moveTo>
                    <a:cubicBezTo>
                      <a:pt x="306276" y="313825"/>
                      <a:pt x="306756" y="313622"/>
                      <a:pt x="307181" y="313400"/>
                    </a:cubicBezTo>
                    <a:cubicBezTo>
                      <a:pt x="306756" y="313640"/>
                      <a:pt x="306276" y="313844"/>
                      <a:pt x="305833" y="314028"/>
                    </a:cubicBezTo>
                    <a:moveTo>
                      <a:pt x="222597" y="88570"/>
                    </a:moveTo>
                    <a:cubicBezTo>
                      <a:pt x="224314" y="88736"/>
                      <a:pt x="225975" y="88773"/>
                      <a:pt x="227653" y="89050"/>
                    </a:cubicBezTo>
                    <a:cubicBezTo>
                      <a:pt x="226048" y="88810"/>
                      <a:pt x="224295" y="88736"/>
                      <a:pt x="222597" y="88570"/>
                    </a:cubicBezTo>
                    <a:moveTo>
                      <a:pt x="233283" y="90397"/>
                    </a:moveTo>
                    <a:cubicBezTo>
                      <a:pt x="234722" y="90803"/>
                      <a:pt x="236180" y="91228"/>
                      <a:pt x="237583" y="91781"/>
                    </a:cubicBezTo>
                    <a:cubicBezTo>
                      <a:pt x="236236" y="91246"/>
                      <a:pt x="234759" y="90840"/>
                      <a:pt x="233283" y="90397"/>
                    </a:cubicBezTo>
                    <a:moveTo>
                      <a:pt x="242953" y="94384"/>
                    </a:moveTo>
                    <a:cubicBezTo>
                      <a:pt x="244061" y="95011"/>
                      <a:pt x="245187" y="95731"/>
                      <a:pt x="246257" y="96488"/>
                    </a:cubicBezTo>
                    <a:cubicBezTo>
                      <a:pt x="245187" y="95731"/>
                      <a:pt x="244098" y="95011"/>
                      <a:pt x="242953" y="94384"/>
                    </a:cubicBezTo>
                    <a:moveTo>
                      <a:pt x="251462" y="100862"/>
                    </a:moveTo>
                    <a:cubicBezTo>
                      <a:pt x="252218" y="101655"/>
                      <a:pt x="252975" y="102449"/>
                      <a:pt x="253695" y="103335"/>
                    </a:cubicBezTo>
                    <a:cubicBezTo>
                      <a:pt x="252975" y="102467"/>
                      <a:pt x="252255" y="101655"/>
                      <a:pt x="251462" y="100862"/>
                    </a:cubicBezTo>
                    <a:moveTo>
                      <a:pt x="258623" y="110219"/>
                    </a:moveTo>
                    <a:cubicBezTo>
                      <a:pt x="259102" y="111050"/>
                      <a:pt x="259546" y="111898"/>
                      <a:pt x="260007" y="112766"/>
                    </a:cubicBezTo>
                    <a:cubicBezTo>
                      <a:pt x="259583" y="111880"/>
                      <a:pt x="259102" y="111050"/>
                      <a:pt x="258623" y="110219"/>
                    </a:cubicBezTo>
                    <a:moveTo>
                      <a:pt x="264197" y="122824"/>
                    </a:moveTo>
                    <a:cubicBezTo>
                      <a:pt x="264436" y="123655"/>
                      <a:pt x="264750" y="124412"/>
                      <a:pt x="264990" y="125297"/>
                    </a:cubicBezTo>
                    <a:cubicBezTo>
                      <a:pt x="264750" y="124412"/>
                      <a:pt x="264436" y="123655"/>
                      <a:pt x="264197" y="122824"/>
                    </a:cubicBezTo>
                    <a:moveTo>
                      <a:pt x="268054" y="139730"/>
                    </a:moveTo>
                    <a:cubicBezTo>
                      <a:pt x="268128" y="140247"/>
                      <a:pt x="268257" y="140690"/>
                      <a:pt x="268330" y="141206"/>
                    </a:cubicBezTo>
                    <a:cubicBezTo>
                      <a:pt x="268257" y="140690"/>
                      <a:pt x="268128" y="140247"/>
                      <a:pt x="268054" y="139730"/>
                    </a:cubicBezTo>
                    <a:moveTo>
                      <a:pt x="229075" y="239411"/>
                    </a:moveTo>
                    <a:cubicBezTo>
                      <a:pt x="227838" y="239614"/>
                      <a:pt x="226454" y="239614"/>
                      <a:pt x="225144" y="239761"/>
                    </a:cubicBezTo>
                    <a:cubicBezTo>
                      <a:pt x="226454" y="239614"/>
                      <a:pt x="227875" y="239614"/>
                      <a:pt x="229075" y="239411"/>
                    </a:cubicBezTo>
                    <a:moveTo>
                      <a:pt x="239853" y="236273"/>
                    </a:moveTo>
                    <a:cubicBezTo>
                      <a:pt x="238174" y="236993"/>
                      <a:pt x="236346" y="237473"/>
                      <a:pt x="234611" y="237952"/>
                    </a:cubicBezTo>
                    <a:cubicBezTo>
                      <a:pt x="236346" y="237417"/>
                      <a:pt x="238211" y="236993"/>
                      <a:pt x="239853" y="236273"/>
                    </a:cubicBezTo>
                    <a:moveTo>
                      <a:pt x="248768" y="230939"/>
                    </a:moveTo>
                    <a:cubicBezTo>
                      <a:pt x="247420" y="232010"/>
                      <a:pt x="245944" y="232840"/>
                      <a:pt x="244467" y="233726"/>
                    </a:cubicBezTo>
                    <a:cubicBezTo>
                      <a:pt x="245944" y="232840"/>
                      <a:pt x="247457" y="232010"/>
                      <a:pt x="248768" y="230939"/>
                    </a:cubicBezTo>
                    <a:moveTo>
                      <a:pt x="265673" y="201059"/>
                    </a:moveTo>
                    <a:cubicBezTo>
                      <a:pt x="264843" y="204529"/>
                      <a:pt x="263716" y="207500"/>
                      <a:pt x="262646" y="210398"/>
                    </a:cubicBezTo>
                    <a:cubicBezTo>
                      <a:pt x="262166" y="211598"/>
                      <a:pt x="261816" y="212871"/>
                      <a:pt x="261299" y="214015"/>
                    </a:cubicBezTo>
                    <a:cubicBezTo>
                      <a:pt x="261409" y="213702"/>
                      <a:pt x="261613" y="213425"/>
                      <a:pt x="261779" y="213092"/>
                    </a:cubicBezTo>
                    <a:cubicBezTo>
                      <a:pt x="261539" y="213609"/>
                      <a:pt x="261299" y="214089"/>
                      <a:pt x="261059" y="214606"/>
                    </a:cubicBezTo>
                    <a:cubicBezTo>
                      <a:pt x="261133" y="214403"/>
                      <a:pt x="261170" y="214200"/>
                      <a:pt x="261299" y="214015"/>
                    </a:cubicBezTo>
                    <a:cubicBezTo>
                      <a:pt x="261022" y="214569"/>
                      <a:pt x="260745" y="215086"/>
                      <a:pt x="260469" y="215639"/>
                    </a:cubicBezTo>
                    <a:cubicBezTo>
                      <a:pt x="260118" y="216433"/>
                      <a:pt x="259638" y="217023"/>
                      <a:pt x="259232" y="217743"/>
                    </a:cubicBezTo>
                    <a:cubicBezTo>
                      <a:pt x="257792" y="220327"/>
                      <a:pt x="256297" y="222874"/>
                      <a:pt x="254451" y="225070"/>
                    </a:cubicBezTo>
                    <a:cubicBezTo>
                      <a:pt x="254969" y="224480"/>
                      <a:pt x="255522" y="223963"/>
                      <a:pt x="256002" y="223280"/>
                    </a:cubicBezTo>
                    <a:cubicBezTo>
                      <a:pt x="255172" y="224480"/>
                      <a:pt x="254212" y="225384"/>
                      <a:pt x="253252" y="226417"/>
                    </a:cubicBezTo>
                    <a:cubicBezTo>
                      <a:pt x="253455" y="226214"/>
                      <a:pt x="253603" y="226011"/>
                      <a:pt x="253769" y="225827"/>
                    </a:cubicBezTo>
                    <a:cubicBezTo>
                      <a:pt x="248675" y="231641"/>
                      <a:pt x="241957" y="236015"/>
                      <a:pt x="233080" y="238322"/>
                    </a:cubicBezTo>
                    <a:cubicBezTo>
                      <a:pt x="232969" y="238359"/>
                      <a:pt x="232877" y="238396"/>
                      <a:pt x="232766" y="238396"/>
                    </a:cubicBezTo>
                    <a:cubicBezTo>
                      <a:pt x="228226" y="239540"/>
                      <a:pt x="223187" y="240186"/>
                      <a:pt x="217540" y="240186"/>
                    </a:cubicBezTo>
                    <a:lnTo>
                      <a:pt x="100363" y="240186"/>
                    </a:lnTo>
                    <a:lnTo>
                      <a:pt x="100363" y="88312"/>
                    </a:lnTo>
                    <a:lnTo>
                      <a:pt x="217540" y="88312"/>
                    </a:lnTo>
                    <a:cubicBezTo>
                      <a:pt x="221674" y="88312"/>
                      <a:pt x="225531" y="88718"/>
                      <a:pt x="229185" y="89382"/>
                    </a:cubicBezTo>
                    <a:cubicBezTo>
                      <a:pt x="229592" y="89456"/>
                      <a:pt x="229979" y="89622"/>
                      <a:pt x="230385" y="89696"/>
                    </a:cubicBezTo>
                    <a:cubicBezTo>
                      <a:pt x="233486" y="90379"/>
                      <a:pt x="236383" y="91283"/>
                      <a:pt x="239096" y="92483"/>
                    </a:cubicBezTo>
                    <a:cubicBezTo>
                      <a:pt x="239817" y="92797"/>
                      <a:pt x="240444" y="93166"/>
                      <a:pt x="241164" y="93479"/>
                    </a:cubicBezTo>
                    <a:cubicBezTo>
                      <a:pt x="243471" y="94624"/>
                      <a:pt x="245611" y="96063"/>
                      <a:pt x="247641" y="97614"/>
                    </a:cubicBezTo>
                    <a:cubicBezTo>
                      <a:pt x="248472" y="98241"/>
                      <a:pt x="249265" y="98924"/>
                      <a:pt x="250059" y="99681"/>
                    </a:cubicBezTo>
                    <a:cubicBezTo>
                      <a:pt x="251776" y="101231"/>
                      <a:pt x="253363" y="102984"/>
                      <a:pt x="254839" y="104885"/>
                    </a:cubicBezTo>
                    <a:cubicBezTo>
                      <a:pt x="255707" y="105992"/>
                      <a:pt x="256556" y="107192"/>
                      <a:pt x="257387" y="108466"/>
                    </a:cubicBezTo>
                    <a:cubicBezTo>
                      <a:pt x="258623" y="110367"/>
                      <a:pt x="259767" y="112452"/>
                      <a:pt x="260800" y="114630"/>
                    </a:cubicBezTo>
                    <a:cubicBezTo>
                      <a:pt x="261594" y="116309"/>
                      <a:pt x="262314" y="118100"/>
                      <a:pt x="262997" y="119964"/>
                    </a:cubicBezTo>
                    <a:cubicBezTo>
                      <a:pt x="263920" y="122345"/>
                      <a:pt x="264750" y="124781"/>
                      <a:pt x="265414" y="127401"/>
                    </a:cubicBezTo>
                    <a:cubicBezTo>
                      <a:pt x="266005" y="129505"/>
                      <a:pt x="266448" y="131905"/>
                      <a:pt x="266891" y="134212"/>
                    </a:cubicBezTo>
                    <a:cubicBezTo>
                      <a:pt x="267482" y="137201"/>
                      <a:pt x="268091" y="140136"/>
                      <a:pt x="268478" y="143440"/>
                    </a:cubicBezTo>
                    <a:cubicBezTo>
                      <a:pt x="268718" y="145636"/>
                      <a:pt x="268792" y="148257"/>
                      <a:pt x="268959" y="150637"/>
                    </a:cubicBezTo>
                    <a:cubicBezTo>
                      <a:pt x="269198" y="154181"/>
                      <a:pt x="269512" y="157558"/>
                      <a:pt x="269549" y="161416"/>
                    </a:cubicBezTo>
                    <a:cubicBezTo>
                      <a:pt x="269549" y="163483"/>
                      <a:pt x="269475" y="165513"/>
                      <a:pt x="269438" y="167580"/>
                    </a:cubicBezTo>
                    <a:cubicBezTo>
                      <a:pt x="269327" y="171677"/>
                      <a:pt x="269198" y="175738"/>
                      <a:pt x="268885" y="179429"/>
                    </a:cubicBezTo>
                    <a:cubicBezTo>
                      <a:pt x="268774" y="181385"/>
                      <a:pt x="268571" y="183286"/>
                      <a:pt x="268367" y="185205"/>
                    </a:cubicBezTo>
                    <a:cubicBezTo>
                      <a:pt x="267851" y="189746"/>
                      <a:pt x="267168" y="193954"/>
                      <a:pt x="266337" y="197848"/>
                    </a:cubicBezTo>
                    <a:cubicBezTo>
                      <a:pt x="266134" y="198844"/>
                      <a:pt x="265986" y="199841"/>
                      <a:pt x="265747" y="200838"/>
                    </a:cubicBezTo>
                    <a:cubicBezTo>
                      <a:pt x="265821" y="200487"/>
                      <a:pt x="265950" y="200155"/>
                      <a:pt x="266023" y="199804"/>
                    </a:cubicBezTo>
                    <a:cubicBezTo>
                      <a:pt x="265950" y="200210"/>
                      <a:pt x="265821" y="200524"/>
                      <a:pt x="265747" y="200911"/>
                    </a:cubicBezTo>
                    <a:lnTo>
                      <a:pt x="265747" y="200838"/>
                    </a:lnTo>
                    <a:cubicBezTo>
                      <a:pt x="265710" y="200948"/>
                      <a:pt x="265710" y="200985"/>
                      <a:pt x="265673" y="201059"/>
                    </a:cubicBezTo>
                    <a:moveTo>
                      <a:pt x="100344" y="314397"/>
                    </a:moveTo>
                    <a:cubicBezTo>
                      <a:pt x="106066" y="316114"/>
                      <a:pt x="197608" y="327169"/>
                      <a:pt x="225365" y="328553"/>
                    </a:cubicBezTo>
                    <a:cubicBezTo>
                      <a:pt x="229057" y="328663"/>
                      <a:pt x="232877" y="328793"/>
                      <a:pt x="236789" y="328793"/>
                    </a:cubicBezTo>
                    <a:cubicBezTo>
                      <a:pt x="259970" y="328793"/>
                      <a:pt x="286122" y="325729"/>
                      <a:pt x="309192" y="312404"/>
                    </a:cubicBezTo>
                    <a:cubicBezTo>
                      <a:pt x="309469" y="312238"/>
                      <a:pt x="309709" y="312053"/>
                      <a:pt x="309986" y="311887"/>
                    </a:cubicBezTo>
                    <a:cubicBezTo>
                      <a:pt x="313400" y="309857"/>
                      <a:pt x="316740" y="307624"/>
                      <a:pt x="320007" y="305132"/>
                    </a:cubicBezTo>
                    <a:cubicBezTo>
                      <a:pt x="320653" y="304652"/>
                      <a:pt x="321207" y="304136"/>
                      <a:pt x="321798" y="303619"/>
                    </a:cubicBezTo>
                    <a:cubicBezTo>
                      <a:pt x="324068" y="301829"/>
                      <a:pt x="326338" y="300112"/>
                      <a:pt x="328479" y="298045"/>
                    </a:cubicBezTo>
                    <a:cubicBezTo>
                      <a:pt x="329106" y="297418"/>
                      <a:pt x="329623" y="296661"/>
                      <a:pt x="330232" y="296052"/>
                    </a:cubicBezTo>
                    <a:cubicBezTo>
                      <a:pt x="331100" y="295184"/>
                      <a:pt x="331912" y="294188"/>
                      <a:pt x="332742" y="293265"/>
                    </a:cubicBezTo>
                    <a:cubicBezTo>
                      <a:pt x="335215" y="290552"/>
                      <a:pt x="337596" y="287784"/>
                      <a:pt x="339829" y="284757"/>
                    </a:cubicBezTo>
                    <a:cubicBezTo>
                      <a:pt x="340659" y="283649"/>
                      <a:pt x="341416" y="282413"/>
                      <a:pt x="342210" y="281213"/>
                    </a:cubicBezTo>
                    <a:cubicBezTo>
                      <a:pt x="344277" y="278150"/>
                      <a:pt x="346344" y="274975"/>
                      <a:pt x="348171" y="271542"/>
                    </a:cubicBezTo>
                    <a:cubicBezTo>
                      <a:pt x="349038" y="270029"/>
                      <a:pt x="349795" y="268313"/>
                      <a:pt x="350644" y="266688"/>
                    </a:cubicBezTo>
                    <a:cubicBezTo>
                      <a:pt x="352324" y="263274"/>
                      <a:pt x="353948" y="259804"/>
                      <a:pt x="355424" y="256113"/>
                    </a:cubicBezTo>
                    <a:cubicBezTo>
                      <a:pt x="356181" y="254212"/>
                      <a:pt x="356864" y="252182"/>
                      <a:pt x="357565" y="250152"/>
                    </a:cubicBezTo>
                    <a:cubicBezTo>
                      <a:pt x="358949" y="246295"/>
                      <a:pt x="360223" y="242271"/>
                      <a:pt x="361385" y="238137"/>
                    </a:cubicBezTo>
                    <a:cubicBezTo>
                      <a:pt x="361976" y="236033"/>
                      <a:pt x="362493" y="233874"/>
                      <a:pt x="363047" y="231733"/>
                    </a:cubicBezTo>
                    <a:cubicBezTo>
                      <a:pt x="364209" y="226953"/>
                      <a:pt x="365187" y="221988"/>
                      <a:pt x="366110" y="216894"/>
                    </a:cubicBezTo>
                    <a:cubicBezTo>
                      <a:pt x="366425" y="214993"/>
                      <a:pt x="366738" y="213074"/>
                      <a:pt x="367070" y="211118"/>
                    </a:cubicBezTo>
                    <a:cubicBezTo>
                      <a:pt x="368066" y="204510"/>
                      <a:pt x="368860" y="197589"/>
                      <a:pt x="369414" y="190428"/>
                    </a:cubicBezTo>
                    <a:cubicBezTo>
                      <a:pt x="369451" y="189672"/>
                      <a:pt x="369580" y="188952"/>
                      <a:pt x="369617" y="188158"/>
                    </a:cubicBezTo>
                    <a:cubicBezTo>
                      <a:pt x="370245" y="179373"/>
                      <a:pt x="370650" y="170330"/>
                      <a:pt x="370650" y="160751"/>
                    </a:cubicBezTo>
                    <a:cubicBezTo>
                      <a:pt x="370650" y="144049"/>
                      <a:pt x="369414" y="128730"/>
                      <a:pt x="367144" y="114574"/>
                    </a:cubicBezTo>
                    <a:cubicBezTo>
                      <a:pt x="366867" y="112858"/>
                      <a:pt x="366461" y="111271"/>
                      <a:pt x="366147" y="109610"/>
                    </a:cubicBezTo>
                    <a:cubicBezTo>
                      <a:pt x="365280" y="104793"/>
                      <a:pt x="364320" y="100031"/>
                      <a:pt x="363121" y="95565"/>
                    </a:cubicBezTo>
                    <a:cubicBezTo>
                      <a:pt x="362530" y="93147"/>
                      <a:pt x="361774" y="90914"/>
                      <a:pt x="361054" y="88644"/>
                    </a:cubicBezTo>
                    <a:cubicBezTo>
                      <a:pt x="359983" y="85137"/>
                      <a:pt x="358949" y="81649"/>
                      <a:pt x="357713" y="78345"/>
                    </a:cubicBezTo>
                    <a:cubicBezTo>
                      <a:pt x="356753" y="75872"/>
                      <a:pt x="355720" y="73658"/>
                      <a:pt x="354686" y="71351"/>
                    </a:cubicBezTo>
                    <a:cubicBezTo>
                      <a:pt x="353449" y="68490"/>
                      <a:pt x="352213" y="65574"/>
                      <a:pt x="350792" y="62916"/>
                    </a:cubicBezTo>
                    <a:cubicBezTo>
                      <a:pt x="349684" y="60775"/>
                      <a:pt x="348448" y="58819"/>
                      <a:pt x="347249" y="56826"/>
                    </a:cubicBezTo>
                    <a:cubicBezTo>
                      <a:pt x="345698" y="54242"/>
                      <a:pt x="344185" y="51621"/>
                      <a:pt x="342468" y="49185"/>
                    </a:cubicBezTo>
                    <a:cubicBezTo>
                      <a:pt x="341361" y="47635"/>
                      <a:pt x="340125" y="46250"/>
                      <a:pt x="338961" y="44774"/>
                    </a:cubicBezTo>
                    <a:cubicBezTo>
                      <a:pt x="336931" y="42227"/>
                      <a:pt x="334975" y="39680"/>
                      <a:pt x="332834" y="37373"/>
                    </a:cubicBezTo>
                    <a:cubicBezTo>
                      <a:pt x="332354" y="36856"/>
                      <a:pt x="331801" y="36451"/>
                      <a:pt x="331321" y="35934"/>
                    </a:cubicBezTo>
                    <a:cubicBezTo>
                      <a:pt x="328534" y="33110"/>
                      <a:pt x="325748" y="30323"/>
                      <a:pt x="322684" y="27850"/>
                    </a:cubicBezTo>
                    <a:cubicBezTo>
                      <a:pt x="322093" y="27370"/>
                      <a:pt x="321336" y="27056"/>
                      <a:pt x="320727" y="26577"/>
                    </a:cubicBezTo>
                    <a:cubicBezTo>
                      <a:pt x="316076" y="22996"/>
                      <a:pt x="311222" y="19969"/>
                      <a:pt x="306239" y="17275"/>
                    </a:cubicBezTo>
                    <a:cubicBezTo>
                      <a:pt x="304763" y="16481"/>
                      <a:pt x="303342" y="15651"/>
                      <a:pt x="301792" y="14894"/>
                    </a:cubicBezTo>
                    <a:cubicBezTo>
                      <a:pt x="295830" y="11996"/>
                      <a:pt x="289666" y="9689"/>
                      <a:pt x="283373" y="7770"/>
                    </a:cubicBezTo>
                    <a:cubicBezTo>
                      <a:pt x="281896" y="7327"/>
                      <a:pt x="280512" y="6903"/>
                      <a:pt x="279035" y="6497"/>
                    </a:cubicBezTo>
                    <a:cubicBezTo>
                      <a:pt x="271911" y="4540"/>
                      <a:pt x="264713" y="3156"/>
                      <a:pt x="257479" y="2196"/>
                    </a:cubicBezTo>
                    <a:cubicBezTo>
                      <a:pt x="255965" y="1993"/>
                      <a:pt x="254488" y="1753"/>
                      <a:pt x="252975" y="1606"/>
                    </a:cubicBezTo>
                    <a:cubicBezTo>
                      <a:pt x="244615" y="683"/>
                      <a:pt x="236310" y="258"/>
                      <a:pt x="228152" y="166"/>
                    </a:cubicBezTo>
                    <a:cubicBezTo>
                      <a:pt x="227155" y="166"/>
                      <a:pt x="226325" y="0"/>
                      <a:pt x="225328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3" y="520365"/>
                    </a:lnTo>
                    <a:lnTo>
                      <a:pt x="100363" y="31439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" name="Freeform: Shape 151">
                <a:extLst>
                  <a:ext uri="{FF2B5EF4-FFF2-40B4-BE49-F238E27FC236}">
                    <a16:creationId xmlns:a16="http://schemas.microsoft.com/office/drawing/2014/main" id="{3173CFBD-072C-6B58-AA67-1793835F2283}"/>
                  </a:ext>
                </a:extLst>
              </p:cNvPr>
              <p:cNvSpPr/>
              <p:nvPr/>
            </p:nvSpPr>
            <p:spPr>
              <a:xfrm>
                <a:off x="9283803" y="4219855"/>
                <a:ext cx="344221" cy="522764"/>
              </a:xfrm>
              <a:custGeom>
                <a:avLst/>
                <a:gdLst>
                  <a:gd name="connsiteX0" fmla="*/ 2141 w 344221"/>
                  <a:gd name="connsiteY0" fmla="*/ 83144 h 522764"/>
                  <a:gd name="connsiteX1" fmla="*/ 1901 w 344221"/>
                  <a:gd name="connsiteY1" fmla="*/ 84731 h 522764"/>
                  <a:gd name="connsiteX2" fmla="*/ 2141 w 344221"/>
                  <a:gd name="connsiteY2" fmla="*/ 83144 h 522764"/>
                  <a:gd name="connsiteX3" fmla="*/ 28163 w 344221"/>
                  <a:gd name="connsiteY3" fmla="*/ 28810 h 522764"/>
                  <a:gd name="connsiteX4" fmla="*/ 28274 w 344221"/>
                  <a:gd name="connsiteY4" fmla="*/ 28699 h 522764"/>
                  <a:gd name="connsiteX5" fmla="*/ 28034 w 344221"/>
                  <a:gd name="connsiteY5" fmla="*/ 28976 h 522764"/>
                  <a:gd name="connsiteX6" fmla="*/ 28163 w 344221"/>
                  <a:gd name="connsiteY6" fmla="*/ 28810 h 522764"/>
                  <a:gd name="connsiteX7" fmla="*/ 101268 w 344221"/>
                  <a:gd name="connsiteY7" fmla="*/ 404038 h 522764"/>
                  <a:gd name="connsiteX8" fmla="*/ 101379 w 344221"/>
                  <a:gd name="connsiteY8" fmla="*/ 404388 h 522764"/>
                  <a:gd name="connsiteX9" fmla="*/ 101268 w 344221"/>
                  <a:gd name="connsiteY9" fmla="*/ 404038 h 522764"/>
                  <a:gd name="connsiteX10" fmla="*/ 105162 w 344221"/>
                  <a:gd name="connsiteY10" fmla="*/ 414742 h 522764"/>
                  <a:gd name="connsiteX11" fmla="*/ 104128 w 344221"/>
                  <a:gd name="connsiteY11" fmla="*/ 413026 h 522764"/>
                  <a:gd name="connsiteX12" fmla="*/ 105162 w 344221"/>
                  <a:gd name="connsiteY12" fmla="*/ 414742 h 522764"/>
                  <a:gd name="connsiteX13" fmla="*/ 110292 w 344221"/>
                  <a:gd name="connsiteY13" fmla="*/ 421054 h 522764"/>
                  <a:gd name="connsiteX14" fmla="*/ 108613 w 344221"/>
                  <a:gd name="connsiteY14" fmla="*/ 419744 h 522764"/>
                  <a:gd name="connsiteX15" fmla="*/ 110292 w 344221"/>
                  <a:gd name="connsiteY15" fmla="*/ 421054 h 522764"/>
                  <a:gd name="connsiteX16" fmla="*/ 27998 w 344221"/>
                  <a:gd name="connsiteY16" fmla="*/ 495450 h 522764"/>
                  <a:gd name="connsiteX17" fmla="*/ 27887 w 344221"/>
                  <a:gd name="connsiteY17" fmla="*/ 495376 h 522764"/>
                  <a:gd name="connsiteX18" fmla="*/ 29364 w 344221"/>
                  <a:gd name="connsiteY18" fmla="*/ 496687 h 522764"/>
                  <a:gd name="connsiteX19" fmla="*/ 27998 w 344221"/>
                  <a:gd name="connsiteY19" fmla="*/ 495450 h 522764"/>
                  <a:gd name="connsiteX20" fmla="*/ 15559 w 344221"/>
                  <a:gd name="connsiteY20" fmla="*/ 479965 h 522764"/>
                  <a:gd name="connsiteX21" fmla="*/ 16315 w 344221"/>
                  <a:gd name="connsiteY21" fmla="*/ 481202 h 522764"/>
                  <a:gd name="connsiteX22" fmla="*/ 15559 w 344221"/>
                  <a:gd name="connsiteY22" fmla="*/ 479965 h 522764"/>
                  <a:gd name="connsiteX23" fmla="*/ 1864 w 344221"/>
                  <a:gd name="connsiteY23" fmla="*/ 440783 h 522764"/>
                  <a:gd name="connsiteX24" fmla="*/ 2215 w 344221"/>
                  <a:gd name="connsiteY24" fmla="*/ 442924 h 522764"/>
                  <a:gd name="connsiteX25" fmla="*/ 1864 w 344221"/>
                  <a:gd name="connsiteY25" fmla="*/ 440783 h 522764"/>
                  <a:gd name="connsiteX26" fmla="*/ 1476 w 344221"/>
                  <a:gd name="connsiteY26" fmla="*/ 438236 h 522764"/>
                  <a:gd name="connsiteX27" fmla="*/ 2676 w 344221"/>
                  <a:gd name="connsiteY27" fmla="*/ 445600 h 522764"/>
                  <a:gd name="connsiteX28" fmla="*/ 6220 w 344221"/>
                  <a:gd name="connsiteY28" fmla="*/ 459719 h 522764"/>
                  <a:gd name="connsiteX29" fmla="*/ 7567 w 344221"/>
                  <a:gd name="connsiteY29" fmla="*/ 464093 h 522764"/>
                  <a:gd name="connsiteX30" fmla="*/ 14451 w 344221"/>
                  <a:gd name="connsiteY30" fmla="*/ 478212 h 522764"/>
                  <a:gd name="connsiteX31" fmla="*/ 17238 w 344221"/>
                  <a:gd name="connsiteY31" fmla="*/ 482715 h 522764"/>
                  <a:gd name="connsiteX32" fmla="*/ 26872 w 344221"/>
                  <a:gd name="connsiteY32" fmla="*/ 494416 h 522764"/>
                  <a:gd name="connsiteX33" fmla="*/ 27869 w 344221"/>
                  <a:gd name="connsiteY33" fmla="*/ 495616 h 522764"/>
                  <a:gd name="connsiteX34" fmla="*/ 32925 w 344221"/>
                  <a:gd name="connsiteY34" fmla="*/ 499787 h 522764"/>
                  <a:gd name="connsiteX35" fmla="*/ 34827 w 344221"/>
                  <a:gd name="connsiteY35" fmla="*/ 501374 h 522764"/>
                  <a:gd name="connsiteX36" fmla="*/ 41581 w 344221"/>
                  <a:gd name="connsiteY36" fmla="*/ 505951 h 522764"/>
                  <a:gd name="connsiteX37" fmla="*/ 44092 w 344221"/>
                  <a:gd name="connsiteY37" fmla="*/ 507465 h 522764"/>
                  <a:gd name="connsiteX38" fmla="*/ 50939 w 344221"/>
                  <a:gd name="connsiteY38" fmla="*/ 511008 h 522764"/>
                  <a:gd name="connsiteX39" fmla="*/ 53929 w 344221"/>
                  <a:gd name="connsiteY39" fmla="*/ 512356 h 522764"/>
                  <a:gd name="connsiteX40" fmla="*/ 60850 w 344221"/>
                  <a:gd name="connsiteY40" fmla="*/ 515069 h 522764"/>
                  <a:gd name="connsiteX41" fmla="*/ 64079 w 344221"/>
                  <a:gd name="connsiteY41" fmla="*/ 516139 h 522764"/>
                  <a:gd name="connsiteX42" fmla="*/ 71314 w 344221"/>
                  <a:gd name="connsiteY42" fmla="*/ 518169 h 522764"/>
                  <a:gd name="connsiteX43" fmla="*/ 74100 w 344221"/>
                  <a:gd name="connsiteY43" fmla="*/ 518797 h 522764"/>
                  <a:gd name="connsiteX44" fmla="*/ 82055 w 344221"/>
                  <a:gd name="connsiteY44" fmla="*/ 520421 h 522764"/>
                  <a:gd name="connsiteX45" fmla="*/ 83439 w 344221"/>
                  <a:gd name="connsiteY45" fmla="*/ 520624 h 522764"/>
                  <a:gd name="connsiteX46" fmla="*/ 111123 w 344221"/>
                  <a:gd name="connsiteY46" fmla="*/ 522765 h 522764"/>
                  <a:gd name="connsiteX47" fmla="*/ 120997 w 344221"/>
                  <a:gd name="connsiteY47" fmla="*/ 522525 h 522764"/>
                  <a:gd name="connsiteX48" fmla="*/ 344112 w 344221"/>
                  <a:gd name="connsiteY48" fmla="*/ 510473 h 522764"/>
                  <a:gd name="connsiteX49" fmla="*/ 344221 w 344221"/>
                  <a:gd name="connsiteY49" fmla="*/ 510436 h 522764"/>
                  <a:gd name="connsiteX50" fmla="*/ 344221 w 344221"/>
                  <a:gd name="connsiteY50" fmla="*/ 428529 h 522764"/>
                  <a:gd name="connsiteX51" fmla="*/ 143458 w 344221"/>
                  <a:gd name="connsiteY51" fmla="*/ 428529 h 522764"/>
                  <a:gd name="connsiteX52" fmla="*/ 142351 w 344221"/>
                  <a:gd name="connsiteY52" fmla="*/ 428529 h 522764"/>
                  <a:gd name="connsiteX53" fmla="*/ 114261 w 344221"/>
                  <a:gd name="connsiteY53" fmla="*/ 423952 h 522764"/>
                  <a:gd name="connsiteX54" fmla="*/ 108207 w 344221"/>
                  <a:gd name="connsiteY54" fmla="*/ 419061 h 522764"/>
                  <a:gd name="connsiteX55" fmla="*/ 107765 w 344221"/>
                  <a:gd name="connsiteY55" fmla="*/ 418470 h 522764"/>
                  <a:gd name="connsiteX56" fmla="*/ 103870 w 344221"/>
                  <a:gd name="connsiteY56" fmla="*/ 412140 h 522764"/>
                  <a:gd name="connsiteX57" fmla="*/ 103519 w 344221"/>
                  <a:gd name="connsiteY57" fmla="*/ 411032 h 522764"/>
                  <a:gd name="connsiteX58" fmla="*/ 100382 w 344221"/>
                  <a:gd name="connsiteY58" fmla="*/ 391654 h 522764"/>
                  <a:gd name="connsiteX59" fmla="*/ 100382 w 344221"/>
                  <a:gd name="connsiteY59" fmla="*/ 310780 h 522764"/>
                  <a:gd name="connsiteX60" fmla="*/ 311924 w 344221"/>
                  <a:gd name="connsiteY60" fmla="*/ 304376 h 522764"/>
                  <a:gd name="connsiteX61" fmla="*/ 312034 w 344221"/>
                  <a:gd name="connsiteY61" fmla="*/ 304376 h 522764"/>
                  <a:gd name="connsiteX62" fmla="*/ 312034 w 344221"/>
                  <a:gd name="connsiteY62" fmla="*/ 221711 h 522764"/>
                  <a:gd name="connsiteX63" fmla="*/ 100382 w 344221"/>
                  <a:gd name="connsiteY63" fmla="*/ 214624 h 522764"/>
                  <a:gd name="connsiteX64" fmla="*/ 100382 w 344221"/>
                  <a:gd name="connsiteY64" fmla="*/ 133713 h 522764"/>
                  <a:gd name="connsiteX65" fmla="*/ 137423 w 344221"/>
                  <a:gd name="connsiteY65" fmla="*/ 94015 h 522764"/>
                  <a:gd name="connsiteX66" fmla="*/ 344221 w 344221"/>
                  <a:gd name="connsiteY66" fmla="*/ 94015 h 522764"/>
                  <a:gd name="connsiteX67" fmla="*/ 344221 w 344221"/>
                  <a:gd name="connsiteY67" fmla="*/ 11406 h 522764"/>
                  <a:gd name="connsiteX68" fmla="*/ 344112 w 344221"/>
                  <a:gd name="connsiteY68" fmla="*/ 11406 h 522764"/>
                  <a:gd name="connsiteX69" fmla="*/ 113800 w 344221"/>
                  <a:gd name="connsiteY69" fmla="*/ 37 h 522764"/>
                  <a:gd name="connsiteX70" fmla="*/ 111142 w 344221"/>
                  <a:gd name="connsiteY70" fmla="*/ 0 h 522764"/>
                  <a:gd name="connsiteX71" fmla="*/ 75263 w 344221"/>
                  <a:gd name="connsiteY71" fmla="*/ 4023 h 522764"/>
                  <a:gd name="connsiteX72" fmla="*/ 65629 w 344221"/>
                  <a:gd name="connsiteY72" fmla="*/ 6681 h 522764"/>
                  <a:gd name="connsiteX73" fmla="*/ 65556 w 344221"/>
                  <a:gd name="connsiteY73" fmla="*/ 6718 h 522764"/>
                  <a:gd name="connsiteX74" fmla="*/ 32187 w 344221"/>
                  <a:gd name="connsiteY74" fmla="*/ 25100 h 522764"/>
                  <a:gd name="connsiteX75" fmla="*/ 30046 w 344221"/>
                  <a:gd name="connsiteY75" fmla="*/ 26927 h 522764"/>
                  <a:gd name="connsiteX76" fmla="*/ 28053 w 344221"/>
                  <a:gd name="connsiteY76" fmla="*/ 28644 h 522764"/>
                  <a:gd name="connsiteX77" fmla="*/ 26337 w 344221"/>
                  <a:gd name="connsiteY77" fmla="*/ 30784 h 522764"/>
                  <a:gd name="connsiteX78" fmla="*/ 16463 w 344221"/>
                  <a:gd name="connsiteY78" fmla="*/ 43113 h 522764"/>
                  <a:gd name="connsiteX79" fmla="*/ 14562 w 344221"/>
                  <a:gd name="connsiteY79" fmla="*/ 46620 h 522764"/>
                  <a:gd name="connsiteX80" fmla="*/ 8471 w 344221"/>
                  <a:gd name="connsiteY80" fmla="*/ 59391 h 522764"/>
                  <a:gd name="connsiteX81" fmla="*/ 6644 w 344221"/>
                  <a:gd name="connsiteY81" fmla="*/ 63931 h 522764"/>
                  <a:gd name="connsiteX82" fmla="*/ 2510 w 344221"/>
                  <a:gd name="connsiteY82" fmla="*/ 80800 h 522764"/>
                  <a:gd name="connsiteX83" fmla="*/ 1513 w 344221"/>
                  <a:gd name="connsiteY83" fmla="*/ 87758 h 522764"/>
                  <a:gd name="connsiteX84" fmla="*/ 314 w 344221"/>
                  <a:gd name="connsiteY84" fmla="*/ 104018 h 522764"/>
                  <a:gd name="connsiteX85" fmla="*/ 0 w 344221"/>
                  <a:gd name="connsiteY85" fmla="*/ 108152 h 522764"/>
                  <a:gd name="connsiteX86" fmla="*/ 0 w 344221"/>
                  <a:gd name="connsiteY86" fmla="*/ 417935 h 522764"/>
                  <a:gd name="connsiteX87" fmla="*/ 351 w 344221"/>
                  <a:gd name="connsiteY87" fmla="*/ 422623 h 522764"/>
                  <a:gd name="connsiteX88" fmla="*/ 1476 w 344221"/>
                  <a:gd name="connsiteY88" fmla="*/ 438236 h 52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44221" h="522764">
                    <a:moveTo>
                      <a:pt x="2141" y="83144"/>
                    </a:moveTo>
                    <a:cubicBezTo>
                      <a:pt x="2067" y="83661"/>
                      <a:pt x="1974" y="84215"/>
                      <a:pt x="1901" y="84731"/>
                    </a:cubicBezTo>
                    <a:cubicBezTo>
                      <a:pt x="1993" y="84178"/>
                      <a:pt x="2067" y="83661"/>
                      <a:pt x="2141" y="83144"/>
                    </a:cubicBezTo>
                    <a:moveTo>
                      <a:pt x="28163" y="28810"/>
                    </a:moveTo>
                    <a:cubicBezTo>
                      <a:pt x="28200" y="28773"/>
                      <a:pt x="28237" y="28736"/>
                      <a:pt x="28274" y="28699"/>
                    </a:cubicBezTo>
                    <a:cubicBezTo>
                      <a:pt x="28200" y="28810"/>
                      <a:pt x="28108" y="28902"/>
                      <a:pt x="28034" y="28976"/>
                    </a:cubicBezTo>
                    <a:cubicBezTo>
                      <a:pt x="28090" y="28939"/>
                      <a:pt x="28127" y="28847"/>
                      <a:pt x="28163" y="28810"/>
                    </a:cubicBezTo>
                    <a:moveTo>
                      <a:pt x="101268" y="404038"/>
                    </a:moveTo>
                    <a:cubicBezTo>
                      <a:pt x="101305" y="404148"/>
                      <a:pt x="101342" y="404278"/>
                      <a:pt x="101379" y="404388"/>
                    </a:cubicBezTo>
                    <a:cubicBezTo>
                      <a:pt x="101360" y="404278"/>
                      <a:pt x="101305" y="404148"/>
                      <a:pt x="101268" y="404038"/>
                    </a:cubicBezTo>
                    <a:moveTo>
                      <a:pt x="105162" y="414742"/>
                    </a:moveTo>
                    <a:cubicBezTo>
                      <a:pt x="104848" y="414152"/>
                      <a:pt x="104405" y="413672"/>
                      <a:pt x="104128" y="413026"/>
                    </a:cubicBezTo>
                    <a:cubicBezTo>
                      <a:pt x="104424" y="413653"/>
                      <a:pt x="104848" y="414133"/>
                      <a:pt x="105162" y="414742"/>
                    </a:cubicBezTo>
                    <a:moveTo>
                      <a:pt x="110292" y="421054"/>
                    </a:moveTo>
                    <a:cubicBezTo>
                      <a:pt x="109776" y="420574"/>
                      <a:pt x="109149" y="420260"/>
                      <a:pt x="108613" y="419744"/>
                    </a:cubicBezTo>
                    <a:cubicBezTo>
                      <a:pt x="109149" y="420223"/>
                      <a:pt x="109776" y="420574"/>
                      <a:pt x="110292" y="421054"/>
                    </a:cubicBezTo>
                    <a:moveTo>
                      <a:pt x="27998" y="495450"/>
                    </a:moveTo>
                    <a:cubicBezTo>
                      <a:pt x="27961" y="495450"/>
                      <a:pt x="27924" y="495413"/>
                      <a:pt x="27887" y="495376"/>
                    </a:cubicBezTo>
                    <a:cubicBezTo>
                      <a:pt x="28367" y="495819"/>
                      <a:pt x="28883" y="496244"/>
                      <a:pt x="29364" y="496687"/>
                    </a:cubicBezTo>
                    <a:cubicBezTo>
                      <a:pt x="28920" y="496281"/>
                      <a:pt x="28404" y="495838"/>
                      <a:pt x="27998" y="495450"/>
                    </a:cubicBezTo>
                    <a:moveTo>
                      <a:pt x="15559" y="479965"/>
                    </a:moveTo>
                    <a:cubicBezTo>
                      <a:pt x="15798" y="480408"/>
                      <a:pt x="16038" y="480796"/>
                      <a:pt x="16315" y="481202"/>
                    </a:cubicBezTo>
                    <a:cubicBezTo>
                      <a:pt x="16038" y="480796"/>
                      <a:pt x="15798" y="480408"/>
                      <a:pt x="15559" y="479965"/>
                    </a:cubicBezTo>
                    <a:moveTo>
                      <a:pt x="1864" y="440783"/>
                    </a:moveTo>
                    <a:cubicBezTo>
                      <a:pt x="1974" y="441503"/>
                      <a:pt x="2104" y="442223"/>
                      <a:pt x="2215" y="442924"/>
                    </a:cubicBezTo>
                    <a:cubicBezTo>
                      <a:pt x="2104" y="442223"/>
                      <a:pt x="1993" y="441503"/>
                      <a:pt x="1864" y="440783"/>
                    </a:cubicBezTo>
                    <a:moveTo>
                      <a:pt x="1476" y="438236"/>
                    </a:moveTo>
                    <a:cubicBezTo>
                      <a:pt x="1791" y="440746"/>
                      <a:pt x="2196" y="443164"/>
                      <a:pt x="2676" y="445600"/>
                    </a:cubicBezTo>
                    <a:cubicBezTo>
                      <a:pt x="3599" y="450621"/>
                      <a:pt x="4780" y="455308"/>
                      <a:pt x="6220" y="459719"/>
                    </a:cubicBezTo>
                    <a:cubicBezTo>
                      <a:pt x="6662" y="461196"/>
                      <a:pt x="7050" y="462709"/>
                      <a:pt x="7567" y="464093"/>
                    </a:cubicBezTo>
                    <a:cubicBezTo>
                      <a:pt x="9524" y="469261"/>
                      <a:pt x="11868" y="473875"/>
                      <a:pt x="14451" y="478212"/>
                    </a:cubicBezTo>
                    <a:cubicBezTo>
                      <a:pt x="15318" y="479762"/>
                      <a:pt x="16278" y="481239"/>
                      <a:pt x="17238" y="482715"/>
                    </a:cubicBezTo>
                    <a:cubicBezTo>
                      <a:pt x="20173" y="487016"/>
                      <a:pt x="23366" y="490947"/>
                      <a:pt x="26872" y="494416"/>
                    </a:cubicBezTo>
                    <a:cubicBezTo>
                      <a:pt x="27223" y="494767"/>
                      <a:pt x="27462" y="495247"/>
                      <a:pt x="27869" y="495616"/>
                    </a:cubicBezTo>
                    <a:cubicBezTo>
                      <a:pt x="29456" y="497166"/>
                      <a:pt x="31209" y="498440"/>
                      <a:pt x="32925" y="499787"/>
                    </a:cubicBezTo>
                    <a:cubicBezTo>
                      <a:pt x="33553" y="500341"/>
                      <a:pt x="34198" y="500895"/>
                      <a:pt x="34827" y="501374"/>
                    </a:cubicBezTo>
                    <a:cubicBezTo>
                      <a:pt x="37023" y="503054"/>
                      <a:pt x="39274" y="504549"/>
                      <a:pt x="41581" y="505951"/>
                    </a:cubicBezTo>
                    <a:cubicBezTo>
                      <a:pt x="42412" y="506468"/>
                      <a:pt x="43261" y="506985"/>
                      <a:pt x="44092" y="507465"/>
                    </a:cubicBezTo>
                    <a:cubicBezTo>
                      <a:pt x="46325" y="508775"/>
                      <a:pt x="48632" y="509938"/>
                      <a:pt x="50939" y="511008"/>
                    </a:cubicBezTo>
                    <a:cubicBezTo>
                      <a:pt x="51935" y="511488"/>
                      <a:pt x="52932" y="511968"/>
                      <a:pt x="53929" y="512356"/>
                    </a:cubicBezTo>
                    <a:cubicBezTo>
                      <a:pt x="56199" y="513352"/>
                      <a:pt x="58543" y="514220"/>
                      <a:pt x="60850" y="515069"/>
                    </a:cubicBezTo>
                    <a:cubicBezTo>
                      <a:pt x="61956" y="515419"/>
                      <a:pt x="62990" y="515788"/>
                      <a:pt x="64079" y="516139"/>
                    </a:cubicBezTo>
                    <a:cubicBezTo>
                      <a:pt x="66496" y="516859"/>
                      <a:pt x="68896" y="517579"/>
                      <a:pt x="71314" y="518169"/>
                    </a:cubicBezTo>
                    <a:cubicBezTo>
                      <a:pt x="72237" y="518409"/>
                      <a:pt x="73141" y="518612"/>
                      <a:pt x="74100" y="518797"/>
                    </a:cubicBezTo>
                    <a:cubicBezTo>
                      <a:pt x="76758" y="519424"/>
                      <a:pt x="79398" y="519941"/>
                      <a:pt x="82055" y="520421"/>
                    </a:cubicBezTo>
                    <a:cubicBezTo>
                      <a:pt x="82535" y="520458"/>
                      <a:pt x="82978" y="520532"/>
                      <a:pt x="83439" y="520624"/>
                    </a:cubicBezTo>
                    <a:cubicBezTo>
                      <a:pt x="92944" y="522100"/>
                      <a:pt x="102376" y="522765"/>
                      <a:pt x="111123" y="522765"/>
                    </a:cubicBezTo>
                    <a:cubicBezTo>
                      <a:pt x="114501" y="522765"/>
                      <a:pt x="117804" y="522691"/>
                      <a:pt x="120997" y="522525"/>
                    </a:cubicBezTo>
                    <a:cubicBezTo>
                      <a:pt x="122824" y="522451"/>
                      <a:pt x="303822" y="516047"/>
                      <a:pt x="344112" y="510473"/>
                    </a:cubicBezTo>
                    <a:lnTo>
                      <a:pt x="344221" y="510436"/>
                    </a:lnTo>
                    <a:lnTo>
                      <a:pt x="344221" y="428529"/>
                    </a:lnTo>
                    <a:lnTo>
                      <a:pt x="143458" y="428529"/>
                    </a:lnTo>
                    <a:lnTo>
                      <a:pt x="142351" y="428529"/>
                    </a:lnTo>
                    <a:cubicBezTo>
                      <a:pt x="132366" y="428529"/>
                      <a:pt x="122142" y="428363"/>
                      <a:pt x="114261" y="423952"/>
                    </a:cubicBezTo>
                    <a:cubicBezTo>
                      <a:pt x="111954" y="422641"/>
                      <a:pt x="109961" y="421017"/>
                      <a:pt x="108207" y="419061"/>
                    </a:cubicBezTo>
                    <a:cubicBezTo>
                      <a:pt x="108041" y="418895"/>
                      <a:pt x="107930" y="418618"/>
                      <a:pt x="107765" y="418470"/>
                    </a:cubicBezTo>
                    <a:cubicBezTo>
                      <a:pt x="106251" y="416606"/>
                      <a:pt x="104903" y="414576"/>
                      <a:pt x="103870" y="412140"/>
                    </a:cubicBezTo>
                    <a:cubicBezTo>
                      <a:pt x="103704" y="411826"/>
                      <a:pt x="103630" y="411383"/>
                      <a:pt x="103519" y="411032"/>
                    </a:cubicBezTo>
                    <a:cubicBezTo>
                      <a:pt x="101453" y="405828"/>
                      <a:pt x="100382" y="399460"/>
                      <a:pt x="100382" y="391654"/>
                    </a:cubicBezTo>
                    <a:lnTo>
                      <a:pt x="100382" y="310780"/>
                    </a:lnTo>
                    <a:lnTo>
                      <a:pt x="311924" y="304376"/>
                    </a:lnTo>
                    <a:lnTo>
                      <a:pt x="312034" y="304376"/>
                    </a:lnTo>
                    <a:lnTo>
                      <a:pt x="312034" y="221711"/>
                    </a:lnTo>
                    <a:lnTo>
                      <a:pt x="100382" y="214624"/>
                    </a:lnTo>
                    <a:lnTo>
                      <a:pt x="100382" y="133713"/>
                    </a:lnTo>
                    <a:cubicBezTo>
                      <a:pt x="100382" y="114224"/>
                      <a:pt x="100382" y="94015"/>
                      <a:pt x="137423" y="94015"/>
                    </a:cubicBezTo>
                    <a:lnTo>
                      <a:pt x="344221" y="94015"/>
                    </a:lnTo>
                    <a:lnTo>
                      <a:pt x="344221" y="11406"/>
                    </a:lnTo>
                    <a:lnTo>
                      <a:pt x="344112" y="11406"/>
                    </a:lnTo>
                    <a:cubicBezTo>
                      <a:pt x="298894" y="5038"/>
                      <a:pt x="115663" y="74"/>
                      <a:pt x="113800" y="37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6" y="0"/>
                      <a:pt x="87832" y="1070"/>
                      <a:pt x="75263" y="4023"/>
                    </a:cubicBezTo>
                    <a:cubicBezTo>
                      <a:pt x="71996" y="4780"/>
                      <a:pt x="68822" y="5647"/>
                      <a:pt x="65629" y="6681"/>
                    </a:cubicBezTo>
                    <a:cubicBezTo>
                      <a:pt x="65593" y="6681"/>
                      <a:pt x="65556" y="6718"/>
                      <a:pt x="65556" y="6718"/>
                    </a:cubicBezTo>
                    <a:cubicBezTo>
                      <a:pt x="53707" y="10538"/>
                      <a:pt x="42246" y="16426"/>
                      <a:pt x="32187" y="25100"/>
                    </a:cubicBezTo>
                    <a:cubicBezTo>
                      <a:pt x="31467" y="25727"/>
                      <a:pt x="30711" y="26300"/>
                      <a:pt x="30046" y="26927"/>
                    </a:cubicBezTo>
                    <a:cubicBezTo>
                      <a:pt x="29401" y="27518"/>
                      <a:pt x="28699" y="27998"/>
                      <a:pt x="28053" y="28644"/>
                    </a:cubicBezTo>
                    <a:cubicBezTo>
                      <a:pt x="27370" y="29271"/>
                      <a:pt x="26983" y="30120"/>
                      <a:pt x="26337" y="30784"/>
                    </a:cubicBezTo>
                    <a:cubicBezTo>
                      <a:pt x="22793" y="34476"/>
                      <a:pt x="19453" y="38499"/>
                      <a:pt x="16463" y="43113"/>
                    </a:cubicBezTo>
                    <a:cubicBezTo>
                      <a:pt x="15743" y="44220"/>
                      <a:pt x="15189" y="45457"/>
                      <a:pt x="14562" y="46620"/>
                    </a:cubicBezTo>
                    <a:cubicBezTo>
                      <a:pt x="12292" y="50551"/>
                      <a:pt x="10262" y="54814"/>
                      <a:pt x="8471" y="59391"/>
                    </a:cubicBezTo>
                    <a:cubicBezTo>
                      <a:pt x="7881" y="60905"/>
                      <a:pt x="7198" y="62326"/>
                      <a:pt x="6644" y="63931"/>
                    </a:cubicBezTo>
                    <a:cubicBezTo>
                      <a:pt x="4928" y="69099"/>
                      <a:pt x="3580" y="74784"/>
                      <a:pt x="2510" y="80800"/>
                    </a:cubicBezTo>
                    <a:cubicBezTo>
                      <a:pt x="2104" y="83070"/>
                      <a:pt x="1791" y="85414"/>
                      <a:pt x="1513" y="87758"/>
                    </a:cubicBezTo>
                    <a:cubicBezTo>
                      <a:pt x="831" y="92889"/>
                      <a:pt x="443" y="98296"/>
                      <a:pt x="314" y="104018"/>
                    </a:cubicBezTo>
                    <a:cubicBezTo>
                      <a:pt x="277" y="105457"/>
                      <a:pt x="0" y="106675"/>
                      <a:pt x="0" y="108152"/>
                    </a:cubicBezTo>
                    <a:lnTo>
                      <a:pt x="0" y="417935"/>
                    </a:lnTo>
                    <a:cubicBezTo>
                      <a:pt x="0" y="419614"/>
                      <a:pt x="314" y="420999"/>
                      <a:pt x="351" y="422623"/>
                    </a:cubicBezTo>
                    <a:cubicBezTo>
                      <a:pt x="479" y="428104"/>
                      <a:pt x="831" y="433346"/>
                      <a:pt x="1476" y="43823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" name="Freeform: Shape 152">
                <a:extLst>
                  <a:ext uri="{FF2B5EF4-FFF2-40B4-BE49-F238E27FC236}">
                    <a16:creationId xmlns:a16="http://schemas.microsoft.com/office/drawing/2014/main" id="{B4CB47B3-BB8D-C59B-A725-503BE69F45F3}"/>
                  </a:ext>
                </a:extLst>
              </p:cNvPr>
              <p:cNvSpPr/>
              <p:nvPr/>
            </p:nvSpPr>
            <p:spPr>
              <a:xfrm>
                <a:off x="9709305" y="4219836"/>
                <a:ext cx="387907" cy="520402"/>
              </a:xfrm>
              <a:custGeom>
                <a:avLst/>
                <a:gdLst>
                  <a:gd name="connsiteX0" fmla="*/ 288504 w 387907"/>
                  <a:gd name="connsiteY0" fmla="*/ 8933 h 520402"/>
                  <a:gd name="connsiteX1" fmla="*/ 288024 w 387907"/>
                  <a:gd name="connsiteY1" fmla="*/ 8730 h 520402"/>
                  <a:gd name="connsiteX2" fmla="*/ 288504 w 387907"/>
                  <a:gd name="connsiteY2" fmla="*/ 8933 h 520402"/>
                  <a:gd name="connsiteX3" fmla="*/ 251075 w 387907"/>
                  <a:gd name="connsiteY3" fmla="*/ 228854 h 520402"/>
                  <a:gd name="connsiteX4" fmla="*/ 250041 w 387907"/>
                  <a:gd name="connsiteY4" fmla="*/ 229334 h 520402"/>
                  <a:gd name="connsiteX5" fmla="*/ 251075 w 387907"/>
                  <a:gd name="connsiteY5" fmla="*/ 228854 h 520402"/>
                  <a:gd name="connsiteX6" fmla="*/ 258273 w 387907"/>
                  <a:gd name="connsiteY6" fmla="*/ 222450 h 520402"/>
                  <a:gd name="connsiteX7" fmla="*/ 257830 w 387907"/>
                  <a:gd name="connsiteY7" fmla="*/ 222856 h 520402"/>
                  <a:gd name="connsiteX8" fmla="*/ 258273 w 387907"/>
                  <a:gd name="connsiteY8" fmla="*/ 222450 h 520402"/>
                  <a:gd name="connsiteX9" fmla="*/ 242160 w 387907"/>
                  <a:gd name="connsiteY9" fmla="*/ 92151 h 520402"/>
                  <a:gd name="connsiteX10" fmla="*/ 257073 w 387907"/>
                  <a:gd name="connsiteY10" fmla="*/ 103169 h 520402"/>
                  <a:gd name="connsiteX11" fmla="*/ 271026 w 387907"/>
                  <a:gd name="connsiteY11" fmla="*/ 162191 h 520402"/>
                  <a:gd name="connsiteX12" fmla="*/ 219626 w 387907"/>
                  <a:gd name="connsiteY12" fmla="*/ 235258 h 520402"/>
                  <a:gd name="connsiteX13" fmla="*/ 101046 w 387907"/>
                  <a:gd name="connsiteY13" fmla="*/ 235258 h 520402"/>
                  <a:gd name="connsiteX14" fmla="*/ 101046 w 387907"/>
                  <a:gd name="connsiteY14" fmla="*/ 88367 h 520402"/>
                  <a:gd name="connsiteX15" fmla="*/ 219626 w 387907"/>
                  <a:gd name="connsiteY15" fmla="*/ 88367 h 520402"/>
                  <a:gd name="connsiteX16" fmla="*/ 241829 w 387907"/>
                  <a:gd name="connsiteY16" fmla="*/ 91984 h 520402"/>
                  <a:gd name="connsiteX17" fmla="*/ 242160 w 387907"/>
                  <a:gd name="connsiteY17" fmla="*/ 92151 h 520402"/>
                  <a:gd name="connsiteX18" fmla="*/ 100364 w 387907"/>
                  <a:gd name="connsiteY18" fmla="*/ 313659 h 520402"/>
                  <a:gd name="connsiteX19" fmla="*/ 188067 w 387907"/>
                  <a:gd name="connsiteY19" fmla="*/ 323477 h 520402"/>
                  <a:gd name="connsiteX20" fmla="*/ 274588 w 387907"/>
                  <a:gd name="connsiteY20" fmla="*/ 520329 h 520402"/>
                  <a:gd name="connsiteX21" fmla="*/ 274662 w 387907"/>
                  <a:gd name="connsiteY21" fmla="*/ 520402 h 520402"/>
                  <a:gd name="connsiteX22" fmla="*/ 387907 w 387907"/>
                  <a:gd name="connsiteY22" fmla="*/ 520402 h 520402"/>
                  <a:gd name="connsiteX23" fmla="*/ 288467 w 387907"/>
                  <a:gd name="connsiteY23" fmla="*/ 315708 h 520402"/>
                  <a:gd name="connsiteX24" fmla="*/ 289334 w 387907"/>
                  <a:gd name="connsiteY24" fmla="*/ 315431 h 520402"/>
                  <a:gd name="connsiteX25" fmla="*/ 341805 w 387907"/>
                  <a:gd name="connsiteY25" fmla="*/ 283003 h 520402"/>
                  <a:gd name="connsiteX26" fmla="*/ 346972 w 387907"/>
                  <a:gd name="connsiteY26" fmla="*/ 275603 h 520402"/>
                  <a:gd name="connsiteX27" fmla="*/ 347489 w 387907"/>
                  <a:gd name="connsiteY27" fmla="*/ 274883 h 520402"/>
                  <a:gd name="connsiteX28" fmla="*/ 352214 w 387907"/>
                  <a:gd name="connsiteY28" fmla="*/ 266578 h 520402"/>
                  <a:gd name="connsiteX29" fmla="*/ 353561 w 387907"/>
                  <a:gd name="connsiteY29" fmla="*/ 263994 h 520402"/>
                  <a:gd name="connsiteX30" fmla="*/ 357418 w 387907"/>
                  <a:gd name="connsiteY30" fmla="*/ 255246 h 520402"/>
                  <a:gd name="connsiteX31" fmla="*/ 358894 w 387907"/>
                  <a:gd name="connsiteY31" fmla="*/ 251499 h 520402"/>
                  <a:gd name="connsiteX32" fmla="*/ 362161 w 387907"/>
                  <a:gd name="connsiteY32" fmla="*/ 241754 h 520402"/>
                  <a:gd name="connsiteX33" fmla="*/ 363398 w 387907"/>
                  <a:gd name="connsiteY33" fmla="*/ 237546 h 520402"/>
                  <a:gd name="connsiteX34" fmla="*/ 366185 w 387907"/>
                  <a:gd name="connsiteY34" fmla="*/ 225735 h 520402"/>
                  <a:gd name="connsiteX35" fmla="*/ 366979 w 387907"/>
                  <a:gd name="connsiteY35" fmla="*/ 222080 h 520402"/>
                  <a:gd name="connsiteX36" fmla="*/ 369397 w 387907"/>
                  <a:gd name="connsiteY36" fmla="*/ 206374 h 520402"/>
                  <a:gd name="connsiteX37" fmla="*/ 369599 w 387907"/>
                  <a:gd name="connsiteY37" fmla="*/ 204935 h 520402"/>
                  <a:gd name="connsiteX38" fmla="*/ 372109 w 387907"/>
                  <a:gd name="connsiteY38" fmla="*/ 162172 h 520402"/>
                  <a:gd name="connsiteX39" fmla="*/ 365908 w 387907"/>
                  <a:gd name="connsiteY39" fmla="*/ 101545 h 520402"/>
                  <a:gd name="connsiteX40" fmla="*/ 364764 w 387907"/>
                  <a:gd name="connsiteY40" fmla="*/ 97281 h 520402"/>
                  <a:gd name="connsiteX41" fmla="*/ 361386 w 387907"/>
                  <a:gd name="connsiteY41" fmla="*/ 85063 h 520402"/>
                  <a:gd name="connsiteX42" fmla="*/ 359430 w 387907"/>
                  <a:gd name="connsiteY42" fmla="*/ 79822 h 520402"/>
                  <a:gd name="connsiteX43" fmla="*/ 355573 w 387907"/>
                  <a:gd name="connsiteY43" fmla="*/ 70004 h 520402"/>
                  <a:gd name="connsiteX44" fmla="*/ 353542 w 387907"/>
                  <a:gd name="connsiteY44" fmla="*/ 66017 h 520402"/>
                  <a:gd name="connsiteX45" fmla="*/ 348449 w 387907"/>
                  <a:gd name="connsiteY45" fmla="*/ 56309 h 520402"/>
                  <a:gd name="connsiteX46" fmla="*/ 347969 w 387907"/>
                  <a:gd name="connsiteY46" fmla="*/ 55589 h 520402"/>
                  <a:gd name="connsiteX47" fmla="*/ 331377 w 387907"/>
                  <a:gd name="connsiteY47" fmla="*/ 34383 h 520402"/>
                  <a:gd name="connsiteX48" fmla="*/ 329513 w 387907"/>
                  <a:gd name="connsiteY48" fmla="*/ 32944 h 520402"/>
                  <a:gd name="connsiteX49" fmla="*/ 314397 w 387907"/>
                  <a:gd name="connsiteY49" fmla="*/ 21298 h 520402"/>
                  <a:gd name="connsiteX50" fmla="*/ 310411 w 387907"/>
                  <a:gd name="connsiteY50" fmla="*/ 18640 h 520402"/>
                  <a:gd name="connsiteX51" fmla="*/ 291641 w 387907"/>
                  <a:gd name="connsiteY51" fmla="*/ 10040 h 520402"/>
                  <a:gd name="connsiteX52" fmla="*/ 286308 w 387907"/>
                  <a:gd name="connsiteY52" fmla="*/ 8084 h 520402"/>
                  <a:gd name="connsiteX53" fmla="*/ 264198 w 387907"/>
                  <a:gd name="connsiteY53" fmla="*/ 2916 h 520402"/>
                  <a:gd name="connsiteX54" fmla="*/ 258864 w 387907"/>
                  <a:gd name="connsiteY54" fmla="*/ 1993 h 520402"/>
                  <a:gd name="connsiteX55" fmla="*/ 231733 w 387907"/>
                  <a:gd name="connsiteY55" fmla="*/ 203 h 520402"/>
                  <a:gd name="connsiteX56" fmla="*/ 228947 w 387907"/>
                  <a:gd name="connsiteY56" fmla="*/ 0 h 520402"/>
                  <a:gd name="connsiteX57" fmla="*/ 0 w 387907"/>
                  <a:gd name="connsiteY57" fmla="*/ 0 h 520402"/>
                  <a:gd name="connsiteX58" fmla="*/ 0 w 387907"/>
                  <a:gd name="connsiteY58" fmla="*/ 520365 h 520402"/>
                  <a:gd name="connsiteX59" fmla="*/ 100364 w 387907"/>
                  <a:gd name="connsiteY59" fmla="*/ 520365 h 520402"/>
                  <a:gd name="connsiteX60" fmla="*/ 100364 w 387907"/>
                  <a:gd name="connsiteY60" fmla="*/ 313659 h 52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87907" h="520402">
                    <a:moveTo>
                      <a:pt x="288504" y="8933"/>
                    </a:moveTo>
                    <a:cubicBezTo>
                      <a:pt x="288337" y="8896"/>
                      <a:pt x="288190" y="8822"/>
                      <a:pt x="288024" y="8730"/>
                    </a:cubicBezTo>
                    <a:cubicBezTo>
                      <a:pt x="288190" y="8822"/>
                      <a:pt x="288337" y="8896"/>
                      <a:pt x="288504" y="8933"/>
                    </a:cubicBezTo>
                    <a:moveTo>
                      <a:pt x="251075" y="228854"/>
                    </a:moveTo>
                    <a:cubicBezTo>
                      <a:pt x="250761" y="229057"/>
                      <a:pt x="250356" y="229131"/>
                      <a:pt x="250041" y="229334"/>
                    </a:cubicBezTo>
                    <a:cubicBezTo>
                      <a:pt x="250356" y="229131"/>
                      <a:pt x="250761" y="229057"/>
                      <a:pt x="251075" y="228854"/>
                    </a:cubicBezTo>
                    <a:moveTo>
                      <a:pt x="258273" y="222450"/>
                    </a:moveTo>
                    <a:cubicBezTo>
                      <a:pt x="258163" y="222616"/>
                      <a:pt x="257959" y="222727"/>
                      <a:pt x="257830" y="222856"/>
                    </a:cubicBezTo>
                    <a:cubicBezTo>
                      <a:pt x="257959" y="222727"/>
                      <a:pt x="258163" y="222616"/>
                      <a:pt x="258273" y="222450"/>
                    </a:cubicBezTo>
                    <a:moveTo>
                      <a:pt x="242160" y="92151"/>
                    </a:moveTo>
                    <a:cubicBezTo>
                      <a:pt x="248215" y="94624"/>
                      <a:pt x="253105" y="98241"/>
                      <a:pt x="257073" y="103169"/>
                    </a:cubicBezTo>
                    <a:cubicBezTo>
                      <a:pt x="266468" y="114814"/>
                      <a:pt x="271026" y="134156"/>
                      <a:pt x="271026" y="162191"/>
                    </a:cubicBezTo>
                    <a:cubicBezTo>
                      <a:pt x="271026" y="224332"/>
                      <a:pt x="254434" y="235258"/>
                      <a:pt x="219626" y="235258"/>
                    </a:cubicBezTo>
                    <a:lnTo>
                      <a:pt x="101046" y="235258"/>
                    </a:lnTo>
                    <a:lnTo>
                      <a:pt x="101046" y="88367"/>
                    </a:lnTo>
                    <a:lnTo>
                      <a:pt x="219626" y="88367"/>
                    </a:lnTo>
                    <a:cubicBezTo>
                      <a:pt x="228300" y="88367"/>
                      <a:pt x="235609" y="89511"/>
                      <a:pt x="241829" y="91984"/>
                    </a:cubicBezTo>
                    <a:cubicBezTo>
                      <a:pt x="241958" y="92021"/>
                      <a:pt x="242087" y="92114"/>
                      <a:pt x="242160" y="92151"/>
                    </a:cubicBezTo>
                    <a:moveTo>
                      <a:pt x="100364" y="313659"/>
                    </a:moveTo>
                    <a:lnTo>
                      <a:pt x="188067" y="323477"/>
                    </a:lnTo>
                    <a:lnTo>
                      <a:pt x="274588" y="520329"/>
                    </a:lnTo>
                    <a:lnTo>
                      <a:pt x="274662" y="520402"/>
                    </a:lnTo>
                    <a:lnTo>
                      <a:pt x="387907" y="520402"/>
                    </a:lnTo>
                    <a:lnTo>
                      <a:pt x="288467" y="315708"/>
                    </a:lnTo>
                    <a:lnTo>
                      <a:pt x="289334" y="315431"/>
                    </a:lnTo>
                    <a:cubicBezTo>
                      <a:pt x="304283" y="310743"/>
                      <a:pt x="324825" y="304302"/>
                      <a:pt x="341805" y="283003"/>
                    </a:cubicBezTo>
                    <a:cubicBezTo>
                      <a:pt x="343668" y="280696"/>
                      <a:pt x="345311" y="278150"/>
                      <a:pt x="346972" y="275603"/>
                    </a:cubicBezTo>
                    <a:cubicBezTo>
                      <a:pt x="347176" y="275326"/>
                      <a:pt x="347323" y="275123"/>
                      <a:pt x="347489" y="274883"/>
                    </a:cubicBezTo>
                    <a:cubicBezTo>
                      <a:pt x="349150" y="272262"/>
                      <a:pt x="350719" y="269475"/>
                      <a:pt x="352214" y="266578"/>
                    </a:cubicBezTo>
                    <a:cubicBezTo>
                      <a:pt x="352656" y="265747"/>
                      <a:pt x="353137" y="264898"/>
                      <a:pt x="353561" y="263994"/>
                    </a:cubicBezTo>
                    <a:cubicBezTo>
                      <a:pt x="354908" y="261207"/>
                      <a:pt x="356219" y="258272"/>
                      <a:pt x="357418" y="255246"/>
                    </a:cubicBezTo>
                    <a:cubicBezTo>
                      <a:pt x="357935" y="254009"/>
                      <a:pt x="358415" y="252828"/>
                      <a:pt x="358894" y="251499"/>
                    </a:cubicBezTo>
                    <a:cubicBezTo>
                      <a:pt x="360095" y="248399"/>
                      <a:pt x="361128" y="245095"/>
                      <a:pt x="362161" y="241754"/>
                    </a:cubicBezTo>
                    <a:cubicBezTo>
                      <a:pt x="362567" y="240315"/>
                      <a:pt x="362992" y="238968"/>
                      <a:pt x="363398" y="237546"/>
                    </a:cubicBezTo>
                    <a:cubicBezTo>
                      <a:pt x="364431" y="233763"/>
                      <a:pt x="365354" y="229795"/>
                      <a:pt x="366185" y="225735"/>
                    </a:cubicBezTo>
                    <a:cubicBezTo>
                      <a:pt x="366425" y="224498"/>
                      <a:pt x="366702" y="223317"/>
                      <a:pt x="366979" y="222080"/>
                    </a:cubicBezTo>
                    <a:cubicBezTo>
                      <a:pt x="367938" y="217023"/>
                      <a:pt x="368731" y="211782"/>
                      <a:pt x="369397" y="206374"/>
                    </a:cubicBezTo>
                    <a:cubicBezTo>
                      <a:pt x="369470" y="205895"/>
                      <a:pt x="369562" y="205415"/>
                      <a:pt x="369599" y="204935"/>
                    </a:cubicBezTo>
                    <a:cubicBezTo>
                      <a:pt x="371186" y="191776"/>
                      <a:pt x="372109" y="177602"/>
                      <a:pt x="372109" y="162172"/>
                    </a:cubicBezTo>
                    <a:cubicBezTo>
                      <a:pt x="372109" y="139619"/>
                      <a:pt x="370005" y="119447"/>
                      <a:pt x="365908" y="101545"/>
                    </a:cubicBezTo>
                    <a:cubicBezTo>
                      <a:pt x="365595" y="100068"/>
                      <a:pt x="365151" y="98721"/>
                      <a:pt x="364764" y="97281"/>
                    </a:cubicBezTo>
                    <a:cubicBezTo>
                      <a:pt x="363730" y="93110"/>
                      <a:pt x="362659" y="88976"/>
                      <a:pt x="361386" y="85063"/>
                    </a:cubicBezTo>
                    <a:cubicBezTo>
                      <a:pt x="360796" y="83236"/>
                      <a:pt x="360076" y="81557"/>
                      <a:pt x="359430" y="79822"/>
                    </a:cubicBezTo>
                    <a:cubicBezTo>
                      <a:pt x="358193" y="76481"/>
                      <a:pt x="357013" y="73104"/>
                      <a:pt x="355573" y="70004"/>
                    </a:cubicBezTo>
                    <a:cubicBezTo>
                      <a:pt x="354945" y="68619"/>
                      <a:pt x="354225" y="67383"/>
                      <a:pt x="353542" y="66017"/>
                    </a:cubicBezTo>
                    <a:cubicBezTo>
                      <a:pt x="351918" y="62676"/>
                      <a:pt x="350276" y="59373"/>
                      <a:pt x="348449" y="56309"/>
                    </a:cubicBezTo>
                    <a:cubicBezTo>
                      <a:pt x="348282" y="56032"/>
                      <a:pt x="348135" y="55829"/>
                      <a:pt x="347969" y="55589"/>
                    </a:cubicBezTo>
                    <a:cubicBezTo>
                      <a:pt x="343115" y="47672"/>
                      <a:pt x="337670" y="40548"/>
                      <a:pt x="331377" y="34383"/>
                    </a:cubicBezTo>
                    <a:cubicBezTo>
                      <a:pt x="330823" y="33867"/>
                      <a:pt x="330067" y="33516"/>
                      <a:pt x="329513" y="32944"/>
                    </a:cubicBezTo>
                    <a:cubicBezTo>
                      <a:pt x="324825" y="28533"/>
                      <a:pt x="319731" y="24713"/>
                      <a:pt x="314397" y="21298"/>
                    </a:cubicBezTo>
                    <a:cubicBezTo>
                      <a:pt x="313050" y="20431"/>
                      <a:pt x="311814" y="19434"/>
                      <a:pt x="310411" y="18640"/>
                    </a:cubicBezTo>
                    <a:cubicBezTo>
                      <a:pt x="304486" y="15226"/>
                      <a:pt x="298156" y="12476"/>
                      <a:pt x="291641" y="10040"/>
                    </a:cubicBezTo>
                    <a:cubicBezTo>
                      <a:pt x="289851" y="9412"/>
                      <a:pt x="288135" y="8656"/>
                      <a:pt x="286308" y="8084"/>
                    </a:cubicBezTo>
                    <a:cubicBezTo>
                      <a:pt x="279313" y="5814"/>
                      <a:pt x="271875" y="4190"/>
                      <a:pt x="264198" y="2916"/>
                    </a:cubicBezTo>
                    <a:cubicBezTo>
                      <a:pt x="262407" y="2639"/>
                      <a:pt x="260690" y="2233"/>
                      <a:pt x="258864" y="1993"/>
                    </a:cubicBezTo>
                    <a:cubicBezTo>
                      <a:pt x="250152" y="849"/>
                      <a:pt x="241091" y="277"/>
                      <a:pt x="231733" y="203"/>
                    </a:cubicBezTo>
                    <a:cubicBezTo>
                      <a:pt x="230736" y="166"/>
                      <a:pt x="229943" y="0"/>
                      <a:pt x="2289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4" y="520365"/>
                    </a:lnTo>
                    <a:lnTo>
                      <a:pt x="100364" y="313659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1" name="Freeform: Shape 90">
              <a:extLst>
                <a:ext uri="{FF2B5EF4-FFF2-40B4-BE49-F238E27FC236}">
                  <a16:creationId xmlns:a16="http://schemas.microsoft.com/office/drawing/2014/main" id="{19117F69-602A-07B9-6991-EFFD1750E1E0}"/>
                </a:ext>
              </a:extLst>
            </p:cNvPr>
            <p:cNvSpPr/>
            <p:nvPr/>
          </p:nvSpPr>
          <p:spPr>
            <a:xfrm>
              <a:off x="10156253" y="4219892"/>
              <a:ext cx="460826" cy="520365"/>
            </a:xfrm>
            <a:custGeom>
              <a:avLst/>
              <a:gdLst>
                <a:gd name="connsiteX0" fmla="*/ 293191 w 460826"/>
                <a:gd name="connsiteY0" fmla="*/ 316907 h 520365"/>
                <a:gd name="connsiteX1" fmla="*/ 171917 w 460826"/>
                <a:gd name="connsiteY1" fmla="*/ 316907 h 520365"/>
                <a:gd name="connsiteX2" fmla="*/ 234722 w 460826"/>
                <a:gd name="connsiteY2" fmla="*/ 131222 h 520365"/>
                <a:gd name="connsiteX3" fmla="*/ 293191 w 460826"/>
                <a:gd name="connsiteY3" fmla="*/ 316907 h 520365"/>
                <a:gd name="connsiteX4" fmla="*/ 354059 w 460826"/>
                <a:gd name="connsiteY4" fmla="*/ 520365 h 520365"/>
                <a:gd name="connsiteX5" fmla="*/ 460827 w 460826"/>
                <a:gd name="connsiteY5" fmla="*/ 520365 h 520365"/>
                <a:gd name="connsiteX6" fmla="*/ 290570 w 460826"/>
                <a:gd name="connsiteY6" fmla="*/ 74 h 520365"/>
                <a:gd name="connsiteX7" fmla="*/ 290570 w 460826"/>
                <a:gd name="connsiteY7" fmla="*/ 0 h 520365"/>
                <a:gd name="connsiteX8" fmla="*/ 176679 w 460826"/>
                <a:gd name="connsiteY8" fmla="*/ 0 h 520365"/>
                <a:gd name="connsiteX9" fmla="*/ 37 w 460826"/>
                <a:gd name="connsiteY9" fmla="*/ 520199 h 520365"/>
                <a:gd name="connsiteX10" fmla="*/ 0 w 460826"/>
                <a:gd name="connsiteY10" fmla="*/ 520365 h 520365"/>
                <a:gd name="connsiteX11" fmla="*/ 107469 w 460826"/>
                <a:gd name="connsiteY11" fmla="*/ 520365 h 520365"/>
                <a:gd name="connsiteX12" fmla="*/ 145378 w 460826"/>
                <a:gd name="connsiteY12" fmla="*/ 405256 h 520365"/>
                <a:gd name="connsiteX13" fmla="*/ 316814 w 460826"/>
                <a:gd name="connsiteY13" fmla="*/ 405256 h 520365"/>
                <a:gd name="connsiteX14" fmla="*/ 354040 w 460826"/>
                <a:gd name="connsiteY14" fmla="*/ 520292 h 520365"/>
                <a:gd name="connsiteX15" fmla="*/ 354040 w 460826"/>
                <a:gd name="connsiteY15" fmla="*/ 520365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26" h="520365">
                  <a:moveTo>
                    <a:pt x="293191" y="316907"/>
                  </a:moveTo>
                  <a:lnTo>
                    <a:pt x="171917" y="316907"/>
                  </a:lnTo>
                  <a:lnTo>
                    <a:pt x="234722" y="131222"/>
                  </a:lnTo>
                  <a:lnTo>
                    <a:pt x="293191" y="316907"/>
                  </a:lnTo>
                  <a:close/>
                  <a:moveTo>
                    <a:pt x="354059" y="520365"/>
                  </a:moveTo>
                  <a:lnTo>
                    <a:pt x="460827" y="520365"/>
                  </a:lnTo>
                  <a:lnTo>
                    <a:pt x="290570" y="74"/>
                  </a:lnTo>
                  <a:lnTo>
                    <a:pt x="290570" y="0"/>
                  </a:lnTo>
                  <a:lnTo>
                    <a:pt x="176679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469" y="520365"/>
                  </a:lnTo>
                  <a:lnTo>
                    <a:pt x="145378" y="405256"/>
                  </a:lnTo>
                  <a:lnTo>
                    <a:pt x="316814" y="405256"/>
                  </a:lnTo>
                  <a:lnTo>
                    <a:pt x="354040" y="520292"/>
                  </a:lnTo>
                  <a:lnTo>
                    <a:pt x="354040" y="520365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91">
              <a:extLst>
                <a:ext uri="{FF2B5EF4-FFF2-40B4-BE49-F238E27FC236}">
                  <a16:creationId xmlns:a16="http://schemas.microsoft.com/office/drawing/2014/main" id="{EEE4105C-9CE7-B58E-5660-267D29783A44}"/>
                </a:ext>
              </a:extLst>
            </p:cNvPr>
            <p:cNvSpPr/>
            <p:nvPr/>
          </p:nvSpPr>
          <p:spPr>
            <a:xfrm>
              <a:off x="10606080" y="4219892"/>
              <a:ext cx="387113" cy="520365"/>
            </a:xfrm>
            <a:custGeom>
              <a:avLst/>
              <a:gdLst>
                <a:gd name="connsiteX0" fmla="*/ 141649 w 387113"/>
                <a:gd name="connsiteY0" fmla="*/ 520365 h 520365"/>
                <a:gd name="connsiteX1" fmla="*/ 241976 w 387113"/>
                <a:gd name="connsiteY1" fmla="*/ 520365 h 520365"/>
                <a:gd name="connsiteX2" fmla="*/ 241976 w 387113"/>
                <a:gd name="connsiteY2" fmla="*/ 91892 h 520365"/>
                <a:gd name="connsiteX3" fmla="*/ 387114 w 387113"/>
                <a:gd name="connsiteY3" fmla="*/ 91892 h 520365"/>
                <a:gd name="connsiteX4" fmla="*/ 387114 w 387113"/>
                <a:gd name="connsiteY4" fmla="*/ 0 h 520365"/>
                <a:gd name="connsiteX5" fmla="*/ 0 w 387113"/>
                <a:gd name="connsiteY5" fmla="*/ 0 h 520365"/>
                <a:gd name="connsiteX6" fmla="*/ 0 w 387113"/>
                <a:gd name="connsiteY6" fmla="*/ 91892 h 520365"/>
                <a:gd name="connsiteX7" fmla="*/ 141649 w 387113"/>
                <a:gd name="connsiteY7" fmla="*/ 91892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113" h="520365">
                  <a:moveTo>
                    <a:pt x="141649" y="520365"/>
                  </a:moveTo>
                  <a:lnTo>
                    <a:pt x="241976" y="520365"/>
                  </a:lnTo>
                  <a:lnTo>
                    <a:pt x="241976" y="91892"/>
                  </a:lnTo>
                  <a:lnTo>
                    <a:pt x="387114" y="91892"/>
                  </a:lnTo>
                  <a:lnTo>
                    <a:pt x="387114" y="0"/>
                  </a:lnTo>
                  <a:lnTo>
                    <a:pt x="0" y="0"/>
                  </a:lnTo>
                  <a:lnTo>
                    <a:pt x="0" y="91892"/>
                  </a:lnTo>
                  <a:lnTo>
                    <a:pt x="141649" y="91892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92">
              <a:extLst>
                <a:ext uri="{FF2B5EF4-FFF2-40B4-BE49-F238E27FC236}">
                  <a16:creationId xmlns:a16="http://schemas.microsoft.com/office/drawing/2014/main" id="{67754E17-8A2A-C40E-2A4F-C3F11115C986}"/>
                </a:ext>
              </a:extLst>
            </p:cNvPr>
            <p:cNvSpPr/>
            <p:nvPr/>
          </p:nvSpPr>
          <p:spPr>
            <a:xfrm>
              <a:off x="11076762" y="4219910"/>
              <a:ext cx="100326" cy="520365"/>
            </a:xfrm>
            <a:custGeom>
              <a:avLst/>
              <a:gdLst>
                <a:gd name="connsiteX0" fmla="*/ 0 w 100326"/>
                <a:gd name="connsiteY0" fmla="*/ 0 h 520365"/>
                <a:gd name="connsiteX1" fmla="*/ 100326 w 100326"/>
                <a:gd name="connsiteY1" fmla="*/ 0 h 520365"/>
                <a:gd name="connsiteX2" fmla="*/ 100326 w 100326"/>
                <a:gd name="connsiteY2" fmla="*/ 520366 h 520365"/>
                <a:gd name="connsiteX3" fmla="*/ 0 w 100326"/>
                <a:gd name="connsiteY3" fmla="*/ 520366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26" h="520365">
                  <a:moveTo>
                    <a:pt x="0" y="0"/>
                  </a:moveTo>
                  <a:lnTo>
                    <a:pt x="100326" y="0"/>
                  </a:lnTo>
                  <a:lnTo>
                    <a:pt x="100326" y="520366"/>
                  </a:lnTo>
                  <a:lnTo>
                    <a:pt x="0" y="520366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ADC22C26-7AFA-C430-19CC-9D4594F3D2E6}"/>
                </a:ext>
              </a:extLst>
            </p:cNvPr>
            <p:cNvGrpSpPr/>
            <p:nvPr/>
          </p:nvGrpSpPr>
          <p:grpSpPr>
            <a:xfrm>
              <a:off x="11269091" y="4216367"/>
              <a:ext cx="420703" cy="526732"/>
              <a:chOff x="11269091" y="4216367"/>
              <a:chExt cx="420703" cy="526732"/>
            </a:xfrm>
            <a:solidFill>
              <a:srgbClr val="9C9B9B"/>
            </a:solidFill>
          </p:grpSpPr>
          <p:sp>
            <p:nvSpPr>
              <p:cNvPr id="64" name="Freeform: Shape 133">
                <a:extLst>
                  <a:ext uri="{FF2B5EF4-FFF2-40B4-BE49-F238E27FC236}">
                    <a16:creationId xmlns:a16="http://schemas.microsoft.com/office/drawing/2014/main" id="{C73826A6-D1BD-9B88-C138-EF7A75C23592}"/>
                  </a:ext>
                </a:extLst>
              </p:cNvPr>
              <p:cNvSpPr/>
              <p:nvPr/>
            </p:nvSpPr>
            <p:spPr>
              <a:xfrm>
                <a:off x="11605026" y="4239381"/>
                <a:ext cx="8157" cy="5056"/>
              </a:xfrm>
              <a:custGeom>
                <a:avLst/>
                <a:gdLst>
                  <a:gd name="connsiteX0" fmla="*/ 0 w 8157"/>
                  <a:gd name="connsiteY0" fmla="*/ 0 h 5056"/>
                  <a:gd name="connsiteX1" fmla="*/ 8157 w 8157"/>
                  <a:gd name="connsiteY1" fmla="*/ 5057 h 5056"/>
                  <a:gd name="connsiteX2" fmla="*/ 0 w 8157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57" h="5056">
                    <a:moveTo>
                      <a:pt x="0" y="0"/>
                    </a:moveTo>
                    <a:cubicBezTo>
                      <a:pt x="2824" y="1587"/>
                      <a:pt x="5537" y="3267"/>
                      <a:pt x="8157" y="5057"/>
                    </a:cubicBezTo>
                    <a:cubicBezTo>
                      <a:pt x="5556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134">
                <a:extLst>
                  <a:ext uri="{FF2B5EF4-FFF2-40B4-BE49-F238E27FC236}">
                    <a16:creationId xmlns:a16="http://schemas.microsoft.com/office/drawing/2014/main" id="{AD30B202-5C2B-62FC-4F87-180EF5099F77}"/>
                  </a:ext>
                </a:extLst>
              </p:cNvPr>
              <p:cNvSpPr/>
              <p:nvPr/>
            </p:nvSpPr>
            <p:spPr>
              <a:xfrm>
                <a:off x="11579114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74" y="37"/>
                      <a:pt x="166" y="37"/>
                    </a:cubicBezTo>
                    <a:cubicBezTo>
                      <a:pt x="74" y="55"/>
                      <a:pt x="37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135">
                <a:extLst>
                  <a:ext uri="{FF2B5EF4-FFF2-40B4-BE49-F238E27FC236}">
                    <a16:creationId xmlns:a16="http://schemas.microsoft.com/office/drawing/2014/main" id="{C2578A4E-CFF0-205C-EC4E-8FC824FD0131}"/>
                  </a:ext>
                </a:extLst>
              </p:cNvPr>
              <p:cNvSpPr/>
              <p:nvPr/>
            </p:nvSpPr>
            <p:spPr>
              <a:xfrm>
                <a:off x="11269091" y="4216367"/>
                <a:ext cx="420703" cy="526732"/>
              </a:xfrm>
              <a:custGeom>
                <a:avLst/>
                <a:gdLst>
                  <a:gd name="connsiteX0" fmla="*/ 389273 w 420703"/>
                  <a:gd name="connsiteY0" fmla="*/ 81132 h 526732"/>
                  <a:gd name="connsiteX1" fmla="*/ 387649 w 420703"/>
                  <a:gd name="connsiteY1" fmla="*/ 77626 h 526732"/>
                  <a:gd name="connsiteX2" fmla="*/ 389273 w 420703"/>
                  <a:gd name="connsiteY2" fmla="*/ 81132 h 526732"/>
                  <a:gd name="connsiteX3" fmla="*/ 399922 w 420703"/>
                  <a:gd name="connsiteY3" fmla="*/ 106878 h 526732"/>
                  <a:gd name="connsiteX4" fmla="*/ 397578 w 420703"/>
                  <a:gd name="connsiteY4" fmla="*/ 99791 h 526732"/>
                  <a:gd name="connsiteX5" fmla="*/ 399922 w 420703"/>
                  <a:gd name="connsiteY5" fmla="*/ 106878 h 526732"/>
                  <a:gd name="connsiteX6" fmla="*/ 413690 w 420703"/>
                  <a:gd name="connsiteY6" fmla="*/ 165199 h 526732"/>
                  <a:gd name="connsiteX7" fmla="*/ 412251 w 420703"/>
                  <a:gd name="connsiteY7" fmla="*/ 155104 h 526732"/>
                  <a:gd name="connsiteX8" fmla="*/ 413690 w 420703"/>
                  <a:gd name="connsiteY8" fmla="*/ 165199 h 526732"/>
                  <a:gd name="connsiteX9" fmla="*/ 417307 w 420703"/>
                  <a:gd name="connsiteY9" fmla="*/ 194341 h 526732"/>
                  <a:gd name="connsiteX10" fmla="*/ 416920 w 420703"/>
                  <a:gd name="connsiteY10" fmla="*/ 188971 h 526732"/>
                  <a:gd name="connsiteX11" fmla="*/ 417307 w 420703"/>
                  <a:gd name="connsiteY11" fmla="*/ 194341 h 526732"/>
                  <a:gd name="connsiteX12" fmla="*/ 407950 w 420703"/>
                  <a:gd name="connsiteY12" fmla="*/ 135116 h 526732"/>
                  <a:gd name="connsiteX13" fmla="*/ 405754 w 420703"/>
                  <a:gd name="connsiteY13" fmla="*/ 125482 h 526732"/>
                  <a:gd name="connsiteX14" fmla="*/ 407950 w 420703"/>
                  <a:gd name="connsiteY14" fmla="*/ 135116 h 526732"/>
                  <a:gd name="connsiteX15" fmla="*/ 412656 w 420703"/>
                  <a:gd name="connsiteY15" fmla="*/ 373548 h 526732"/>
                  <a:gd name="connsiteX16" fmla="*/ 413284 w 420703"/>
                  <a:gd name="connsiteY16" fmla="*/ 369137 h 526732"/>
                  <a:gd name="connsiteX17" fmla="*/ 412656 w 420703"/>
                  <a:gd name="connsiteY17" fmla="*/ 373548 h 526732"/>
                  <a:gd name="connsiteX18" fmla="*/ 406455 w 420703"/>
                  <a:gd name="connsiteY18" fmla="*/ 401989 h 526732"/>
                  <a:gd name="connsiteX19" fmla="*/ 407600 w 420703"/>
                  <a:gd name="connsiteY19" fmla="*/ 396858 h 526732"/>
                  <a:gd name="connsiteX20" fmla="*/ 406455 w 420703"/>
                  <a:gd name="connsiteY20" fmla="*/ 401989 h 526732"/>
                  <a:gd name="connsiteX21" fmla="*/ 398538 w 420703"/>
                  <a:gd name="connsiteY21" fmla="*/ 426812 h 526732"/>
                  <a:gd name="connsiteX22" fmla="*/ 399682 w 420703"/>
                  <a:gd name="connsiteY22" fmla="*/ 423306 h 526732"/>
                  <a:gd name="connsiteX23" fmla="*/ 398538 w 420703"/>
                  <a:gd name="connsiteY23" fmla="*/ 426812 h 526732"/>
                  <a:gd name="connsiteX24" fmla="*/ 388867 w 420703"/>
                  <a:gd name="connsiteY24" fmla="*/ 448369 h 526732"/>
                  <a:gd name="connsiteX25" fmla="*/ 389181 w 420703"/>
                  <a:gd name="connsiteY25" fmla="*/ 447686 h 526732"/>
                  <a:gd name="connsiteX26" fmla="*/ 388867 w 420703"/>
                  <a:gd name="connsiteY26" fmla="*/ 448369 h 526732"/>
                  <a:gd name="connsiteX27" fmla="*/ 12218 w 420703"/>
                  <a:gd name="connsiteY27" fmla="*/ 139287 h 526732"/>
                  <a:gd name="connsiteX28" fmla="*/ 15522 w 420703"/>
                  <a:gd name="connsiteY28" fmla="*/ 125039 h 526732"/>
                  <a:gd name="connsiteX29" fmla="*/ 12218 w 420703"/>
                  <a:gd name="connsiteY29" fmla="*/ 139287 h 526732"/>
                  <a:gd name="connsiteX30" fmla="*/ 6681 w 420703"/>
                  <a:gd name="connsiteY30" fmla="*/ 169370 h 526732"/>
                  <a:gd name="connsiteX31" fmla="*/ 8822 w 420703"/>
                  <a:gd name="connsiteY31" fmla="*/ 154661 h 526732"/>
                  <a:gd name="connsiteX32" fmla="*/ 6681 w 420703"/>
                  <a:gd name="connsiteY32" fmla="*/ 169370 h 526732"/>
                  <a:gd name="connsiteX33" fmla="*/ 3193 w 420703"/>
                  <a:gd name="connsiteY33" fmla="*/ 198641 h 526732"/>
                  <a:gd name="connsiteX34" fmla="*/ 3987 w 420703"/>
                  <a:gd name="connsiteY34" fmla="*/ 188731 h 526732"/>
                  <a:gd name="connsiteX35" fmla="*/ 3193 w 420703"/>
                  <a:gd name="connsiteY35" fmla="*/ 198641 h 526732"/>
                  <a:gd name="connsiteX36" fmla="*/ 20173 w 420703"/>
                  <a:gd name="connsiteY36" fmla="*/ 110662 h 526732"/>
                  <a:gd name="connsiteX37" fmla="*/ 23956 w 420703"/>
                  <a:gd name="connsiteY37" fmla="*/ 99478 h 526732"/>
                  <a:gd name="connsiteX38" fmla="*/ 20173 w 420703"/>
                  <a:gd name="connsiteY38" fmla="*/ 110662 h 526732"/>
                  <a:gd name="connsiteX39" fmla="*/ 34089 w 420703"/>
                  <a:gd name="connsiteY39" fmla="*/ 77515 h 526732"/>
                  <a:gd name="connsiteX40" fmla="*/ 30951 w 420703"/>
                  <a:gd name="connsiteY40" fmla="*/ 84122 h 526732"/>
                  <a:gd name="connsiteX41" fmla="*/ 34089 w 420703"/>
                  <a:gd name="connsiteY41" fmla="*/ 77515 h 526732"/>
                  <a:gd name="connsiteX42" fmla="*/ 86392 w 420703"/>
                  <a:gd name="connsiteY42" fmla="*/ 506431 h 526732"/>
                  <a:gd name="connsiteX43" fmla="*/ 84251 w 420703"/>
                  <a:gd name="connsiteY43" fmla="*/ 505158 h 526732"/>
                  <a:gd name="connsiteX44" fmla="*/ 86392 w 420703"/>
                  <a:gd name="connsiteY44" fmla="*/ 506431 h 526732"/>
                  <a:gd name="connsiteX45" fmla="*/ 103353 w 420703"/>
                  <a:gd name="connsiteY45" fmla="*/ 513592 h 526732"/>
                  <a:gd name="connsiteX46" fmla="*/ 99257 w 420703"/>
                  <a:gd name="connsiteY46" fmla="*/ 511913 h 526732"/>
                  <a:gd name="connsiteX47" fmla="*/ 103353 w 420703"/>
                  <a:gd name="connsiteY47" fmla="*/ 513592 h 526732"/>
                  <a:gd name="connsiteX48" fmla="*/ 121404 w 420703"/>
                  <a:gd name="connsiteY48" fmla="*/ 518852 h 526732"/>
                  <a:gd name="connsiteX49" fmla="*/ 119576 w 420703"/>
                  <a:gd name="connsiteY49" fmla="*/ 518372 h 526732"/>
                  <a:gd name="connsiteX50" fmla="*/ 121404 w 420703"/>
                  <a:gd name="connsiteY50" fmla="*/ 518852 h 526732"/>
                  <a:gd name="connsiteX51" fmla="*/ 296975 w 420703"/>
                  <a:gd name="connsiteY51" fmla="*/ 403539 h 526732"/>
                  <a:gd name="connsiteX52" fmla="*/ 294151 w 420703"/>
                  <a:gd name="connsiteY52" fmla="*/ 407157 h 526732"/>
                  <a:gd name="connsiteX53" fmla="*/ 291088 w 420703"/>
                  <a:gd name="connsiteY53" fmla="*/ 410903 h 526732"/>
                  <a:gd name="connsiteX54" fmla="*/ 288337 w 420703"/>
                  <a:gd name="connsiteY54" fmla="*/ 413561 h 526732"/>
                  <a:gd name="connsiteX55" fmla="*/ 283373 w 420703"/>
                  <a:gd name="connsiteY55" fmla="*/ 417861 h 526732"/>
                  <a:gd name="connsiteX56" fmla="*/ 280752 w 420703"/>
                  <a:gd name="connsiteY56" fmla="*/ 419725 h 526732"/>
                  <a:gd name="connsiteX57" fmla="*/ 275215 w 420703"/>
                  <a:gd name="connsiteY57" fmla="*/ 423103 h 526732"/>
                  <a:gd name="connsiteX58" fmla="*/ 270952 w 420703"/>
                  <a:gd name="connsiteY58" fmla="*/ 425207 h 526732"/>
                  <a:gd name="connsiteX59" fmla="*/ 266744 w 420703"/>
                  <a:gd name="connsiteY59" fmla="*/ 426960 h 526732"/>
                  <a:gd name="connsiteX60" fmla="*/ 258716 w 420703"/>
                  <a:gd name="connsiteY60" fmla="*/ 429618 h 526732"/>
                  <a:gd name="connsiteX61" fmla="*/ 257239 w 420703"/>
                  <a:gd name="connsiteY61" fmla="*/ 430024 h 526732"/>
                  <a:gd name="connsiteX62" fmla="*/ 210380 w 420703"/>
                  <a:gd name="connsiteY62" fmla="*/ 434841 h 526732"/>
                  <a:gd name="connsiteX63" fmla="*/ 157319 w 420703"/>
                  <a:gd name="connsiteY63" fmla="*/ 429193 h 526732"/>
                  <a:gd name="connsiteX64" fmla="*/ 156802 w 420703"/>
                  <a:gd name="connsiteY64" fmla="*/ 429082 h 526732"/>
                  <a:gd name="connsiteX65" fmla="*/ 121846 w 420703"/>
                  <a:gd name="connsiteY65" fmla="*/ 404333 h 526732"/>
                  <a:gd name="connsiteX66" fmla="*/ 108392 w 420703"/>
                  <a:gd name="connsiteY66" fmla="*/ 371389 h 526732"/>
                  <a:gd name="connsiteX67" fmla="*/ 108226 w 420703"/>
                  <a:gd name="connsiteY67" fmla="*/ 370799 h 526732"/>
                  <a:gd name="connsiteX68" fmla="*/ 100345 w 420703"/>
                  <a:gd name="connsiteY68" fmla="*/ 267261 h 526732"/>
                  <a:gd name="connsiteX69" fmla="*/ 126405 w 420703"/>
                  <a:gd name="connsiteY69" fmla="*/ 117491 h 526732"/>
                  <a:gd name="connsiteX70" fmla="*/ 210380 w 420703"/>
                  <a:gd name="connsiteY70" fmla="*/ 91837 h 526732"/>
                  <a:gd name="connsiteX71" fmla="*/ 295110 w 420703"/>
                  <a:gd name="connsiteY71" fmla="*/ 118801 h 526732"/>
                  <a:gd name="connsiteX72" fmla="*/ 320413 w 420703"/>
                  <a:gd name="connsiteY72" fmla="*/ 267242 h 526732"/>
                  <a:gd name="connsiteX73" fmla="*/ 296975 w 420703"/>
                  <a:gd name="connsiteY73" fmla="*/ 403539 h 526732"/>
                  <a:gd name="connsiteX74" fmla="*/ 45992 w 420703"/>
                  <a:gd name="connsiteY74" fmla="*/ 58708 h 526732"/>
                  <a:gd name="connsiteX75" fmla="*/ 45826 w 420703"/>
                  <a:gd name="connsiteY75" fmla="*/ 58911 h 526732"/>
                  <a:gd name="connsiteX76" fmla="*/ 45992 w 420703"/>
                  <a:gd name="connsiteY76" fmla="*/ 58708 h 526732"/>
                  <a:gd name="connsiteX77" fmla="*/ 36155 w 420703"/>
                  <a:gd name="connsiteY77" fmla="*/ 73787 h 526732"/>
                  <a:gd name="connsiteX78" fmla="*/ 34882 w 420703"/>
                  <a:gd name="connsiteY78" fmla="*/ 75817 h 526732"/>
                  <a:gd name="connsiteX79" fmla="*/ 24861 w 420703"/>
                  <a:gd name="connsiteY79" fmla="*/ 96931 h 526732"/>
                  <a:gd name="connsiteX80" fmla="*/ 24657 w 420703"/>
                  <a:gd name="connsiteY80" fmla="*/ 97374 h 526732"/>
                  <a:gd name="connsiteX81" fmla="*/ 0 w 420703"/>
                  <a:gd name="connsiteY81" fmla="*/ 267261 h 526732"/>
                  <a:gd name="connsiteX82" fmla="*/ 8434 w 420703"/>
                  <a:gd name="connsiteY82" fmla="*/ 378513 h 526732"/>
                  <a:gd name="connsiteX83" fmla="*/ 9302 w 420703"/>
                  <a:gd name="connsiteY83" fmla="*/ 382647 h 526732"/>
                  <a:gd name="connsiteX84" fmla="*/ 14673 w 420703"/>
                  <a:gd name="connsiteY84" fmla="*/ 406714 h 526732"/>
                  <a:gd name="connsiteX85" fmla="*/ 16739 w 420703"/>
                  <a:gd name="connsiteY85" fmla="*/ 413284 h 526732"/>
                  <a:gd name="connsiteX86" fmla="*/ 22701 w 420703"/>
                  <a:gd name="connsiteY86" fmla="*/ 431463 h 526732"/>
                  <a:gd name="connsiteX87" fmla="*/ 25654 w 420703"/>
                  <a:gd name="connsiteY87" fmla="*/ 438107 h 526732"/>
                  <a:gd name="connsiteX88" fmla="*/ 32501 w 420703"/>
                  <a:gd name="connsiteY88" fmla="*/ 452872 h 526732"/>
                  <a:gd name="connsiteX89" fmla="*/ 35528 w 420703"/>
                  <a:gd name="connsiteY89" fmla="*/ 457726 h 526732"/>
                  <a:gd name="connsiteX90" fmla="*/ 56881 w 420703"/>
                  <a:gd name="connsiteY90" fmla="*/ 485761 h 526732"/>
                  <a:gd name="connsiteX91" fmla="*/ 210380 w 420703"/>
                  <a:gd name="connsiteY91" fmla="*/ 526733 h 526732"/>
                  <a:gd name="connsiteX92" fmla="*/ 249838 w 420703"/>
                  <a:gd name="connsiteY92" fmla="*/ 525293 h 526732"/>
                  <a:gd name="connsiteX93" fmla="*/ 261336 w 420703"/>
                  <a:gd name="connsiteY93" fmla="*/ 524297 h 526732"/>
                  <a:gd name="connsiteX94" fmla="*/ 274108 w 420703"/>
                  <a:gd name="connsiteY94" fmla="*/ 522783 h 526732"/>
                  <a:gd name="connsiteX95" fmla="*/ 296975 w 420703"/>
                  <a:gd name="connsiteY95" fmla="*/ 518483 h 526732"/>
                  <a:gd name="connsiteX96" fmla="*/ 300869 w 420703"/>
                  <a:gd name="connsiteY96" fmla="*/ 517339 h 526732"/>
                  <a:gd name="connsiteX97" fmla="*/ 303526 w 420703"/>
                  <a:gd name="connsiteY97" fmla="*/ 516545 h 526732"/>
                  <a:gd name="connsiteX98" fmla="*/ 311278 w 420703"/>
                  <a:gd name="connsiteY98" fmla="*/ 514164 h 526732"/>
                  <a:gd name="connsiteX99" fmla="*/ 318162 w 420703"/>
                  <a:gd name="connsiteY99" fmla="*/ 511820 h 526732"/>
                  <a:gd name="connsiteX100" fmla="*/ 324844 w 420703"/>
                  <a:gd name="connsiteY100" fmla="*/ 509237 h 526732"/>
                  <a:gd name="connsiteX101" fmla="*/ 321373 w 420703"/>
                  <a:gd name="connsiteY101" fmla="*/ 510381 h 526732"/>
                  <a:gd name="connsiteX102" fmla="*/ 348190 w 420703"/>
                  <a:gd name="connsiteY102" fmla="*/ 495948 h 526732"/>
                  <a:gd name="connsiteX103" fmla="*/ 346639 w 420703"/>
                  <a:gd name="connsiteY103" fmla="*/ 497259 h 526732"/>
                  <a:gd name="connsiteX104" fmla="*/ 348744 w 420703"/>
                  <a:gd name="connsiteY104" fmla="*/ 495635 h 526732"/>
                  <a:gd name="connsiteX105" fmla="*/ 350367 w 420703"/>
                  <a:gd name="connsiteY105" fmla="*/ 494361 h 526732"/>
                  <a:gd name="connsiteX106" fmla="*/ 360555 w 420703"/>
                  <a:gd name="connsiteY106" fmla="*/ 485816 h 526732"/>
                  <a:gd name="connsiteX107" fmla="*/ 357732 w 420703"/>
                  <a:gd name="connsiteY107" fmla="*/ 488123 h 526732"/>
                  <a:gd name="connsiteX108" fmla="*/ 361589 w 420703"/>
                  <a:gd name="connsiteY108" fmla="*/ 484856 h 526732"/>
                  <a:gd name="connsiteX109" fmla="*/ 360555 w 420703"/>
                  <a:gd name="connsiteY109" fmla="*/ 485816 h 526732"/>
                  <a:gd name="connsiteX110" fmla="*/ 363822 w 420703"/>
                  <a:gd name="connsiteY110" fmla="*/ 483103 h 526732"/>
                  <a:gd name="connsiteX111" fmla="*/ 387889 w 420703"/>
                  <a:gd name="connsiteY111" fmla="*/ 450399 h 526732"/>
                  <a:gd name="connsiteX112" fmla="*/ 387999 w 420703"/>
                  <a:gd name="connsiteY112" fmla="*/ 450159 h 526732"/>
                  <a:gd name="connsiteX113" fmla="*/ 397467 w 420703"/>
                  <a:gd name="connsiteY113" fmla="*/ 429710 h 526732"/>
                  <a:gd name="connsiteX114" fmla="*/ 397745 w 420703"/>
                  <a:gd name="connsiteY114" fmla="*/ 429027 h 526732"/>
                  <a:gd name="connsiteX115" fmla="*/ 420704 w 420703"/>
                  <a:gd name="connsiteY115" fmla="*/ 267261 h 526732"/>
                  <a:gd name="connsiteX116" fmla="*/ 405145 w 420703"/>
                  <a:gd name="connsiteY116" fmla="*/ 122824 h 526732"/>
                  <a:gd name="connsiteX117" fmla="*/ 404868 w 420703"/>
                  <a:gd name="connsiteY117" fmla="*/ 121902 h 526732"/>
                  <a:gd name="connsiteX118" fmla="*/ 396877 w 420703"/>
                  <a:gd name="connsiteY118" fmla="*/ 97632 h 526732"/>
                  <a:gd name="connsiteX119" fmla="*/ 395640 w 420703"/>
                  <a:gd name="connsiteY119" fmla="*/ 94919 h 526732"/>
                  <a:gd name="connsiteX120" fmla="*/ 386800 w 420703"/>
                  <a:gd name="connsiteY120" fmla="*/ 75909 h 526732"/>
                  <a:gd name="connsiteX121" fmla="*/ 384844 w 420703"/>
                  <a:gd name="connsiteY121" fmla="*/ 72735 h 526732"/>
                  <a:gd name="connsiteX122" fmla="*/ 375025 w 420703"/>
                  <a:gd name="connsiteY122" fmla="*/ 57379 h 526732"/>
                  <a:gd name="connsiteX123" fmla="*/ 374822 w 420703"/>
                  <a:gd name="connsiteY123" fmla="*/ 57103 h 526732"/>
                  <a:gd name="connsiteX124" fmla="*/ 361902 w 420703"/>
                  <a:gd name="connsiteY124" fmla="*/ 42190 h 526732"/>
                  <a:gd name="connsiteX125" fmla="*/ 354945 w 420703"/>
                  <a:gd name="connsiteY125" fmla="*/ 36303 h 526732"/>
                  <a:gd name="connsiteX126" fmla="*/ 358489 w 420703"/>
                  <a:gd name="connsiteY126" fmla="*/ 39440 h 526732"/>
                  <a:gd name="connsiteX127" fmla="*/ 348983 w 420703"/>
                  <a:gd name="connsiteY127" fmla="*/ 31486 h 526732"/>
                  <a:gd name="connsiteX128" fmla="*/ 350497 w 420703"/>
                  <a:gd name="connsiteY128" fmla="*/ 32556 h 526732"/>
                  <a:gd name="connsiteX129" fmla="*/ 344056 w 420703"/>
                  <a:gd name="connsiteY129" fmla="*/ 28016 h 526732"/>
                  <a:gd name="connsiteX130" fmla="*/ 344776 w 420703"/>
                  <a:gd name="connsiteY130" fmla="*/ 28533 h 526732"/>
                  <a:gd name="connsiteX131" fmla="*/ 333684 w 420703"/>
                  <a:gd name="connsiteY131" fmla="*/ 21815 h 526732"/>
                  <a:gd name="connsiteX132" fmla="*/ 335917 w 420703"/>
                  <a:gd name="connsiteY132" fmla="*/ 23015 h 526732"/>
                  <a:gd name="connsiteX133" fmla="*/ 331266 w 420703"/>
                  <a:gd name="connsiteY133" fmla="*/ 20357 h 526732"/>
                  <a:gd name="connsiteX134" fmla="*/ 331155 w 420703"/>
                  <a:gd name="connsiteY134" fmla="*/ 20320 h 526732"/>
                  <a:gd name="connsiteX135" fmla="*/ 329162 w 420703"/>
                  <a:gd name="connsiteY135" fmla="*/ 19453 h 526732"/>
                  <a:gd name="connsiteX136" fmla="*/ 329402 w 420703"/>
                  <a:gd name="connsiteY136" fmla="*/ 19563 h 526732"/>
                  <a:gd name="connsiteX137" fmla="*/ 319768 w 420703"/>
                  <a:gd name="connsiteY137" fmla="*/ 15466 h 526732"/>
                  <a:gd name="connsiteX138" fmla="*/ 321798 w 420703"/>
                  <a:gd name="connsiteY138" fmla="*/ 16223 h 526732"/>
                  <a:gd name="connsiteX139" fmla="*/ 310189 w 420703"/>
                  <a:gd name="connsiteY139" fmla="*/ 11812 h 526732"/>
                  <a:gd name="connsiteX140" fmla="*/ 310706 w 420703"/>
                  <a:gd name="connsiteY140" fmla="*/ 12015 h 526732"/>
                  <a:gd name="connsiteX141" fmla="*/ 308602 w 420703"/>
                  <a:gd name="connsiteY141" fmla="*/ 11424 h 526732"/>
                  <a:gd name="connsiteX142" fmla="*/ 310042 w 420703"/>
                  <a:gd name="connsiteY142" fmla="*/ 11775 h 526732"/>
                  <a:gd name="connsiteX143" fmla="*/ 295443 w 420703"/>
                  <a:gd name="connsiteY143" fmla="*/ 7475 h 526732"/>
                  <a:gd name="connsiteX144" fmla="*/ 210398 w 420703"/>
                  <a:gd name="connsiteY144" fmla="*/ 0 h 526732"/>
                  <a:gd name="connsiteX145" fmla="*/ 60167 w 420703"/>
                  <a:gd name="connsiteY145" fmla="*/ 42209 h 526732"/>
                  <a:gd name="connsiteX146" fmla="*/ 47598 w 420703"/>
                  <a:gd name="connsiteY146" fmla="*/ 56531 h 526732"/>
                  <a:gd name="connsiteX147" fmla="*/ 46841 w 420703"/>
                  <a:gd name="connsiteY147" fmla="*/ 57398 h 526732"/>
                  <a:gd name="connsiteX148" fmla="*/ 36155 w 420703"/>
                  <a:gd name="connsiteY148" fmla="*/ 73787 h 52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420703" h="526732">
                    <a:moveTo>
                      <a:pt x="389273" y="81132"/>
                    </a:moveTo>
                    <a:cubicBezTo>
                      <a:pt x="388719" y="80025"/>
                      <a:pt x="388239" y="78715"/>
                      <a:pt x="387649" y="77626"/>
                    </a:cubicBezTo>
                    <a:cubicBezTo>
                      <a:pt x="388221" y="78715"/>
                      <a:pt x="388701" y="80025"/>
                      <a:pt x="389273" y="81132"/>
                    </a:cubicBezTo>
                    <a:moveTo>
                      <a:pt x="399922" y="106878"/>
                    </a:moveTo>
                    <a:cubicBezTo>
                      <a:pt x="399129" y="104571"/>
                      <a:pt x="398446" y="102025"/>
                      <a:pt x="397578" y="99791"/>
                    </a:cubicBezTo>
                    <a:cubicBezTo>
                      <a:pt x="398446" y="102025"/>
                      <a:pt x="399129" y="104571"/>
                      <a:pt x="399922" y="106878"/>
                    </a:cubicBezTo>
                    <a:moveTo>
                      <a:pt x="413690" y="165199"/>
                    </a:moveTo>
                    <a:cubicBezTo>
                      <a:pt x="413211" y="161896"/>
                      <a:pt x="412823" y="158315"/>
                      <a:pt x="412251" y="155104"/>
                    </a:cubicBezTo>
                    <a:cubicBezTo>
                      <a:pt x="412804" y="158315"/>
                      <a:pt x="413211" y="161896"/>
                      <a:pt x="413690" y="165199"/>
                    </a:cubicBezTo>
                    <a:moveTo>
                      <a:pt x="417307" y="194341"/>
                    </a:moveTo>
                    <a:cubicBezTo>
                      <a:pt x="417141" y="192625"/>
                      <a:pt x="417068" y="190687"/>
                      <a:pt x="416920" y="188971"/>
                    </a:cubicBezTo>
                    <a:cubicBezTo>
                      <a:pt x="417068" y="190687"/>
                      <a:pt x="417141" y="192606"/>
                      <a:pt x="417307" y="194341"/>
                    </a:cubicBezTo>
                    <a:moveTo>
                      <a:pt x="407950" y="135116"/>
                    </a:moveTo>
                    <a:cubicBezTo>
                      <a:pt x="407230" y="131979"/>
                      <a:pt x="406603" y="128509"/>
                      <a:pt x="405754" y="125482"/>
                    </a:cubicBezTo>
                    <a:cubicBezTo>
                      <a:pt x="406603" y="128564"/>
                      <a:pt x="407249" y="131942"/>
                      <a:pt x="407950" y="135116"/>
                    </a:cubicBezTo>
                    <a:moveTo>
                      <a:pt x="412656" y="373548"/>
                    </a:moveTo>
                    <a:cubicBezTo>
                      <a:pt x="412897" y="372164"/>
                      <a:pt x="413063" y="370559"/>
                      <a:pt x="413284" y="369137"/>
                    </a:cubicBezTo>
                    <a:cubicBezTo>
                      <a:pt x="413045" y="370559"/>
                      <a:pt x="412897" y="372146"/>
                      <a:pt x="412656" y="373548"/>
                    </a:cubicBezTo>
                    <a:moveTo>
                      <a:pt x="406455" y="401989"/>
                    </a:moveTo>
                    <a:cubicBezTo>
                      <a:pt x="406899" y="400365"/>
                      <a:pt x="407212" y="398519"/>
                      <a:pt x="407600" y="396858"/>
                    </a:cubicBezTo>
                    <a:cubicBezTo>
                      <a:pt x="407212" y="398519"/>
                      <a:pt x="406880" y="400347"/>
                      <a:pt x="406455" y="401989"/>
                    </a:cubicBezTo>
                    <a:moveTo>
                      <a:pt x="398538" y="426812"/>
                    </a:moveTo>
                    <a:cubicBezTo>
                      <a:pt x="398981" y="425742"/>
                      <a:pt x="399295" y="424431"/>
                      <a:pt x="399682" y="423306"/>
                    </a:cubicBezTo>
                    <a:cubicBezTo>
                      <a:pt x="399295" y="424413"/>
                      <a:pt x="398962" y="425687"/>
                      <a:pt x="398538" y="426812"/>
                    </a:cubicBezTo>
                    <a:moveTo>
                      <a:pt x="388867" y="448369"/>
                    </a:moveTo>
                    <a:cubicBezTo>
                      <a:pt x="388978" y="448166"/>
                      <a:pt x="389070" y="447889"/>
                      <a:pt x="389181" y="447686"/>
                    </a:cubicBezTo>
                    <a:cubicBezTo>
                      <a:pt x="389070" y="447889"/>
                      <a:pt x="388978" y="448166"/>
                      <a:pt x="388867" y="448369"/>
                    </a:cubicBezTo>
                    <a:moveTo>
                      <a:pt x="12218" y="139287"/>
                    </a:moveTo>
                    <a:cubicBezTo>
                      <a:pt x="13289" y="134470"/>
                      <a:pt x="14285" y="129542"/>
                      <a:pt x="15522" y="125039"/>
                    </a:cubicBezTo>
                    <a:cubicBezTo>
                      <a:pt x="14322" y="129505"/>
                      <a:pt x="13326" y="134489"/>
                      <a:pt x="12218" y="139287"/>
                    </a:cubicBezTo>
                    <a:moveTo>
                      <a:pt x="6681" y="169370"/>
                    </a:moveTo>
                    <a:cubicBezTo>
                      <a:pt x="7401" y="164442"/>
                      <a:pt x="7992" y="159349"/>
                      <a:pt x="8822" y="154661"/>
                    </a:cubicBezTo>
                    <a:cubicBezTo>
                      <a:pt x="7992" y="159312"/>
                      <a:pt x="7401" y="164479"/>
                      <a:pt x="6681" y="169370"/>
                    </a:cubicBezTo>
                    <a:moveTo>
                      <a:pt x="3193" y="198641"/>
                    </a:moveTo>
                    <a:cubicBezTo>
                      <a:pt x="3506" y="195375"/>
                      <a:pt x="3673" y="191886"/>
                      <a:pt x="3987" y="188731"/>
                    </a:cubicBezTo>
                    <a:cubicBezTo>
                      <a:pt x="3654" y="191850"/>
                      <a:pt x="3506" y="195375"/>
                      <a:pt x="3193" y="198641"/>
                    </a:cubicBezTo>
                    <a:moveTo>
                      <a:pt x="20173" y="110662"/>
                    </a:moveTo>
                    <a:cubicBezTo>
                      <a:pt x="21409" y="106915"/>
                      <a:pt x="22554" y="102984"/>
                      <a:pt x="23956" y="99478"/>
                    </a:cubicBezTo>
                    <a:cubicBezTo>
                      <a:pt x="22591" y="102984"/>
                      <a:pt x="21409" y="106915"/>
                      <a:pt x="20173" y="110662"/>
                    </a:cubicBezTo>
                    <a:moveTo>
                      <a:pt x="34089" y="77515"/>
                    </a:moveTo>
                    <a:cubicBezTo>
                      <a:pt x="32981" y="79545"/>
                      <a:pt x="32021" y="81926"/>
                      <a:pt x="30951" y="84122"/>
                    </a:cubicBezTo>
                    <a:cubicBezTo>
                      <a:pt x="32021" y="81944"/>
                      <a:pt x="32944" y="79582"/>
                      <a:pt x="34089" y="77515"/>
                    </a:cubicBezTo>
                    <a:moveTo>
                      <a:pt x="86392" y="506431"/>
                    </a:moveTo>
                    <a:cubicBezTo>
                      <a:pt x="85635" y="506025"/>
                      <a:pt x="85008" y="505564"/>
                      <a:pt x="84251" y="505158"/>
                    </a:cubicBezTo>
                    <a:cubicBezTo>
                      <a:pt x="85008" y="505564"/>
                      <a:pt x="85635" y="506044"/>
                      <a:pt x="86392" y="506431"/>
                    </a:cubicBezTo>
                    <a:moveTo>
                      <a:pt x="103353" y="513592"/>
                    </a:moveTo>
                    <a:cubicBezTo>
                      <a:pt x="101969" y="513112"/>
                      <a:pt x="100696" y="512448"/>
                      <a:pt x="99257" y="511913"/>
                    </a:cubicBezTo>
                    <a:cubicBezTo>
                      <a:pt x="100641" y="512448"/>
                      <a:pt x="101951" y="513131"/>
                      <a:pt x="103353" y="513592"/>
                    </a:cubicBezTo>
                    <a:moveTo>
                      <a:pt x="121404" y="518852"/>
                    </a:moveTo>
                    <a:cubicBezTo>
                      <a:pt x="120776" y="518741"/>
                      <a:pt x="120203" y="518502"/>
                      <a:pt x="119576" y="518372"/>
                    </a:cubicBezTo>
                    <a:cubicBezTo>
                      <a:pt x="120166" y="518502"/>
                      <a:pt x="120776" y="518723"/>
                      <a:pt x="121404" y="518852"/>
                    </a:cubicBezTo>
                    <a:moveTo>
                      <a:pt x="296975" y="403539"/>
                    </a:moveTo>
                    <a:cubicBezTo>
                      <a:pt x="296107" y="404776"/>
                      <a:pt x="295110" y="405920"/>
                      <a:pt x="294151" y="407157"/>
                    </a:cubicBezTo>
                    <a:cubicBezTo>
                      <a:pt x="293117" y="408430"/>
                      <a:pt x="292158" y="409741"/>
                      <a:pt x="291088" y="410903"/>
                    </a:cubicBezTo>
                    <a:cubicBezTo>
                      <a:pt x="290220" y="411826"/>
                      <a:pt x="289260" y="412693"/>
                      <a:pt x="288337" y="413561"/>
                    </a:cubicBezTo>
                    <a:cubicBezTo>
                      <a:pt x="286750" y="415074"/>
                      <a:pt x="285107" y="416551"/>
                      <a:pt x="283373" y="417861"/>
                    </a:cubicBezTo>
                    <a:cubicBezTo>
                      <a:pt x="282542" y="418489"/>
                      <a:pt x="281656" y="419135"/>
                      <a:pt x="280752" y="419725"/>
                    </a:cubicBezTo>
                    <a:cubicBezTo>
                      <a:pt x="278998" y="420925"/>
                      <a:pt x="277135" y="422032"/>
                      <a:pt x="275215" y="423103"/>
                    </a:cubicBezTo>
                    <a:cubicBezTo>
                      <a:pt x="273868" y="423822"/>
                      <a:pt x="272428" y="424542"/>
                      <a:pt x="270952" y="425207"/>
                    </a:cubicBezTo>
                    <a:cubicBezTo>
                      <a:pt x="269605" y="425834"/>
                      <a:pt x="268165" y="426406"/>
                      <a:pt x="266744" y="426960"/>
                    </a:cubicBezTo>
                    <a:cubicBezTo>
                      <a:pt x="264197" y="427920"/>
                      <a:pt x="261613" y="428824"/>
                      <a:pt x="258716" y="429618"/>
                    </a:cubicBezTo>
                    <a:cubicBezTo>
                      <a:pt x="258236" y="429728"/>
                      <a:pt x="257719" y="429895"/>
                      <a:pt x="257239" y="430024"/>
                    </a:cubicBezTo>
                    <a:cubicBezTo>
                      <a:pt x="245298" y="433087"/>
                      <a:pt x="230146" y="434841"/>
                      <a:pt x="210380" y="434841"/>
                    </a:cubicBezTo>
                    <a:cubicBezTo>
                      <a:pt x="189617" y="434841"/>
                      <a:pt x="171991" y="433567"/>
                      <a:pt x="157319" y="429193"/>
                    </a:cubicBezTo>
                    <a:cubicBezTo>
                      <a:pt x="157152" y="429156"/>
                      <a:pt x="157004" y="429119"/>
                      <a:pt x="156802" y="429082"/>
                    </a:cubicBezTo>
                    <a:cubicBezTo>
                      <a:pt x="142093" y="424634"/>
                      <a:pt x="130465" y="417031"/>
                      <a:pt x="121846" y="404333"/>
                    </a:cubicBezTo>
                    <a:cubicBezTo>
                      <a:pt x="116125" y="395862"/>
                      <a:pt x="111695" y="385231"/>
                      <a:pt x="108392" y="371389"/>
                    </a:cubicBezTo>
                    <a:cubicBezTo>
                      <a:pt x="108318" y="371186"/>
                      <a:pt x="108281" y="370983"/>
                      <a:pt x="108226" y="370799"/>
                    </a:cubicBezTo>
                    <a:cubicBezTo>
                      <a:pt x="102689" y="347323"/>
                      <a:pt x="100345" y="314545"/>
                      <a:pt x="100345" y="267261"/>
                    </a:cubicBezTo>
                    <a:cubicBezTo>
                      <a:pt x="100345" y="185962"/>
                      <a:pt x="108133" y="141206"/>
                      <a:pt x="126405" y="117491"/>
                    </a:cubicBezTo>
                    <a:cubicBezTo>
                      <a:pt x="144694" y="93738"/>
                      <a:pt x="174021" y="91837"/>
                      <a:pt x="210380" y="91837"/>
                    </a:cubicBezTo>
                    <a:cubicBezTo>
                      <a:pt x="252311" y="91837"/>
                      <a:pt x="278205" y="96137"/>
                      <a:pt x="295110" y="118801"/>
                    </a:cubicBezTo>
                    <a:cubicBezTo>
                      <a:pt x="312847" y="142591"/>
                      <a:pt x="320413" y="186977"/>
                      <a:pt x="320413" y="267242"/>
                    </a:cubicBezTo>
                    <a:cubicBezTo>
                      <a:pt x="320413" y="339184"/>
                      <a:pt x="313401" y="379953"/>
                      <a:pt x="296975" y="403539"/>
                    </a:cubicBezTo>
                    <a:moveTo>
                      <a:pt x="45992" y="58708"/>
                    </a:moveTo>
                    <a:cubicBezTo>
                      <a:pt x="45918" y="58782"/>
                      <a:pt x="45881" y="58875"/>
                      <a:pt x="45826" y="58911"/>
                    </a:cubicBezTo>
                    <a:cubicBezTo>
                      <a:pt x="45863" y="58875"/>
                      <a:pt x="45900" y="58782"/>
                      <a:pt x="45992" y="58708"/>
                    </a:cubicBezTo>
                    <a:moveTo>
                      <a:pt x="36155" y="73787"/>
                    </a:moveTo>
                    <a:cubicBezTo>
                      <a:pt x="35749" y="74507"/>
                      <a:pt x="35288" y="75097"/>
                      <a:pt x="34882" y="75817"/>
                    </a:cubicBezTo>
                    <a:cubicBezTo>
                      <a:pt x="31227" y="82332"/>
                      <a:pt x="27924" y="89419"/>
                      <a:pt x="24861" y="96931"/>
                    </a:cubicBezTo>
                    <a:cubicBezTo>
                      <a:pt x="24787" y="97097"/>
                      <a:pt x="24750" y="97208"/>
                      <a:pt x="24657" y="97374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4" y="347341"/>
                      <a:pt x="8434" y="378513"/>
                    </a:cubicBezTo>
                    <a:cubicBezTo>
                      <a:pt x="8675" y="379990"/>
                      <a:pt x="9025" y="381226"/>
                      <a:pt x="9302" y="382647"/>
                    </a:cubicBezTo>
                    <a:cubicBezTo>
                      <a:pt x="10889" y="391045"/>
                      <a:pt x="12643" y="399202"/>
                      <a:pt x="14673" y="406714"/>
                    </a:cubicBezTo>
                    <a:cubicBezTo>
                      <a:pt x="15300" y="409058"/>
                      <a:pt x="16057" y="411051"/>
                      <a:pt x="16739" y="413284"/>
                    </a:cubicBezTo>
                    <a:cubicBezTo>
                      <a:pt x="18604" y="419578"/>
                      <a:pt x="20486" y="425779"/>
                      <a:pt x="22701" y="431463"/>
                    </a:cubicBezTo>
                    <a:cubicBezTo>
                      <a:pt x="23624" y="433807"/>
                      <a:pt x="24694" y="435837"/>
                      <a:pt x="25654" y="438107"/>
                    </a:cubicBezTo>
                    <a:cubicBezTo>
                      <a:pt x="27850" y="443201"/>
                      <a:pt x="30028" y="448295"/>
                      <a:pt x="32501" y="452872"/>
                    </a:cubicBezTo>
                    <a:cubicBezTo>
                      <a:pt x="33460" y="454625"/>
                      <a:pt x="34531" y="456046"/>
                      <a:pt x="35528" y="457726"/>
                    </a:cubicBezTo>
                    <a:cubicBezTo>
                      <a:pt x="41858" y="468431"/>
                      <a:pt x="48816" y="477972"/>
                      <a:pt x="56881" y="485761"/>
                    </a:cubicBezTo>
                    <a:cubicBezTo>
                      <a:pt x="92206" y="519886"/>
                      <a:pt x="141760" y="526733"/>
                      <a:pt x="210380" y="526733"/>
                    </a:cubicBezTo>
                    <a:cubicBezTo>
                      <a:pt x="223594" y="526733"/>
                      <a:pt x="236753" y="526216"/>
                      <a:pt x="249838" y="525293"/>
                    </a:cubicBezTo>
                    <a:cubicBezTo>
                      <a:pt x="253732" y="525016"/>
                      <a:pt x="257553" y="524703"/>
                      <a:pt x="261336" y="524297"/>
                    </a:cubicBezTo>
                    <a:cubicBezTo>
                      <a:pt x="265637" y="523854"/>
                      <a:pt x="269881" y="523374"/>
                      <a:pt x="274108" y="522783"/>
                    </a:cubicBezTo>
                    <a:cubicBezTo>
                      <a:pt x="281989" y="521639"/>
                      <a:pt x="289666" y="520273"/>
                      <a:pt x="296975" y="518483"/>
                    </a:cubicBezTo>
                    <a:cubicBezTo>
                      <a:pt x="298285" y="518132"/>
                      <a:pt x="299596" y="517689"/>
                      <a:pt x="300869" y="517339"/>
                    </a:cubicBezTo>
                    <a:cubicBezTo>
                      <a:pt x="301792" y="517099"/>
                      <a:pt x="302660" y="516785"/>
                      <a:pt x="303526" y="516545"/>
                    </a:cubicBezTo>
                    <a:cubicBezTo>
                      <a:pt x="306277" y="515788"/>
                      <a:pt x="308769" y="514995"/>
                      <a:pt x="311278" y="514164"/>
                    </a:cubicBezTo>
                    <a:cubicBezTo>
                      <a:pt x="313622" y="513408"/>
                      <a:pt x="315929" y="512651"/>
                      <a:pt x="318162" y="511820"/>
                    </a:cubicBezTo>
                    <a:cubicBezTo>
                      <a:pt x="320432" y="510990"/>
                      <a:pt x="322739" y="510104"/>
                      <a:pt x="324844" y="509237"/>
                    </a:cubicBezTo>
                    <a:cubicBezTo>
                      <a:pt x="323736" y="509717"/>
                      <a:pt x="322500" y="509956"/>
                      <a:pt x="321373" y="510381"/>
                    </a:cubicBezTo>
                    <a:cubicBezTo>
                      <a:pt x="330879" y="506487"/>
                      <a:pt x="339903" y="501836"/>
                      <a:pt x="348190" y="495948"/>
                    </a:cubicBezTo>
                    <a:cubicBezTo>
                      <a:pt x="347673" y="496354"/>
                      <a:pt x="347157" y="496871"/>
                      <a:pt x="346639" y="497259"/>
                    </a:cubicBezTo>
                    <a:cubicBezTo>
                      <a:pt x="347396" y="496742"/>
                      <a:pt x="347987" y="496151"/>
                      <a:pt x="348744" y="495635"/>
                    </a:cubicBezTo>
                    <a:cubicBezTo>
                      <a:pt x="349298" y="495228"/>
                      <a:pt x="349851" y="494767"/>
                      <a:pt x="350367" y="494361"/>
                    </a:cubicBezTo>
                    <a:cubicBezTo>
                      <a:pt x="354059" y="491574"/>
                      <a:pt x="357455" y="488714"/>
                      <a:pt x="360555" y="485816"/>
                    </a:cubicBezTo>
                    <a:cubicBezTo>
                      <a:pt x="359632" y="486647"/>
                      <a:pt x="358655" y="487329"/>
                      <a:pt x="357732" y="488123"/>
                    </a:cubicBezTo>
                    <a:cubicBezTo>
                      <a:pt x="359005" y="487016"/>
                      <a:pt x="360352" y="486019"/>
                      <a:pt x="361589" y="484856"/>
                    </a:cubicBezTo>
                    <a:cubicBezTo>
                      <a:pt x="361238" y="485170"/>
                      <a:pt x="360870" y="485484"/>
                      <a:pt x="360555" y="485816"/>
                    </a:cubicBezTo>
                    <a:cubicBezTo>
                      <a:pt x="361589" y="484856"/>
                      <a:pt x="362788" y="484136"/>
                      <a:pt x="363822" y="483103"/>
                    </a:cubicBezTo>
                    <a:cubicBezTo>
                      <a:pt x="373013" y="473986"/>
                      <a:pt x="380968" y="463060"/>
                      <a:pt x="387889" y="450399"/>
                    </a:cubicBezTo>
                    <a:cubicBezTo>
                      <a:pt x="387926" y="450325"/>
                      <a:pt x="387962" y="450233"/>
                      <a:pt x="387999" y="450159"/>
                    </a:cubicBezTo>
                    <a:cubicBezTo>
                      <a:pt x="391469" y="443829"/>
                      <a:pt x="394570" y="437000"/>
                      <a:pt x="397467" y="429710"/>
                    </a:cubicBezTo>
                    <a:cubicBezTo>
                      <a:pt x="397541" y="429470"/>
                      <a:pt x="397671" y="429267"/>
                      <a:pt x="397745" y="429027"/>
                    </a:cubicBezTo>
                    <a:cubicBezTo>
                      <a:pt x="413211" y="389734"/>
                      <a:pt x="420704" y="336784"/>
                      <a:pt x="420704" y="267261"/>
                    </a:cubicBezTo>
                    <a:cubicBezTo>
                      <a:pt x="420704" y="208072"/>
                      <a:pt x="415572" y="160530"/>
                      <a:pt x="405145" y="122824"/>
                    </a:cubicBezTo>
                    <a:cubicBezTo>
                      <a:pt x="405071" y="122511"/>
                      <a:pt x="404942" y="122234"/>
                      <a:pt x="404868" y="121902"/>
                    </a:cubicBezTo>
                    <a:cubicBezTo>
                      <a:pt x="402451" y="113301"/>
                      <a:pt x="399811" y="105199"/>
                      <a:pt x="396877" y="97632"/>
                    </a:cubicBezTo>
                    <a:cubicBezTo>
                      <a:pt x="396470" y="96672"/>
                      <a:pt x="396046" y="95879"/>
                      <a:pt x="395640" y="94919"/>
                    </a:cubicBezTo>
                    <a:cubicBezTo>
                      <a:pt x="392890" y="88238"/>
                      <a:pt x="390030" y="81797"/>
                      <a:pt x="386800" y="75909"/>
                    </a:cubicBezTo>
                    <a:cubicBezTo>
                      <a:pt x="386210" y="74765"/>
                      <a:pt x="385490" y="73842"/>
                      <a:pt x="384844" y="72735"/>
                    </a:cubicBezTo>
                    <a:cubicBezTo>
                      <a:pt x="381706" y="67327"/>
                      <a:pt x="378513" y="62067"/>
                      <a:pt x="375025" y="57379"/>
                    </a:cubicBezTo>
                    <a:cubicBezTo>
                      <a:pt x="374951" y="57269"/>
                      <a:pt x="374859" y="57213"/>
                      <a:pt x="374822" y="57103"/>
                    </a:cubicBezTo>
                    <a:cubicBezTo>
                      <a:pt x="370762" y="51732"/>
                      <a:pt x="366516" y="46675"/>
                      <a:pt x="361902" y="42190"/>
                    </a:cubicBezTo>
                    <a:cubicBezTo>
                      <a:pt x="359762" y="40086"/>
                      <a:pt x="357288" y="38296"/>
                      <a:pt x="354945" y="36303"/>
                    </a:cubicBezTo>
                    <a:cubicBezTo>
                      <a:pt x="356145" y="37336"/>
                      <a:pt x="357325" y="38370"/>
                      <a:pt x="358489" y="39440"/>
                    </a:cubicBezTo>
                    <a:cubicBezTo>
                      <a:pt x="355388" y="36617"/>
                      <a:pt x="352250" y="33904"/>
                      <a:pt x="348983" y="31486"/>
                    </a:cubicBezTo>
                    <a:cubicBezTo>
                      <a:pt x="349464" y="31837"/>
                      <a:pt x="350017" y="32206"/>
                      <a:pt x="350497" y="32556"/>
                    </a:cubicBezTo>
                    <a:cubicBezTo>
                      <a:pt x="348430" y="30969"/>
                      <a:pt x="346234" y="29493"/>
                      <a:pt x="344056" y="28016"/>
                    </a:cubicBezTo>
                    <a:lnTo>
                      <a:pt x="344776" y="28533"/>
                    </a:lnTo>
                    <a:cubicBezTo>
                      <a:pt x="341195" y="26115"/>
                      <a:pt x="337504" y="23882"/>
                      <a:pt x="333684" y="21815"/>
                    </a:cubicBezTo>
                    <a:cubicBezTo>
                      <a:pt x="334440" y="22221"/>
                      <a:pt x="335197" y="22609"/>
                      <a:pt x="335917" y="23015"/>
                    </a:cubicBezTo>
                    <a:cubicBezTo>
                      <a:pt x="334366" y="22147"/>
                      <a:pt x="332853" y="21187"/>
                      <a:pt x="331266" y="20357"/>
                    </a:cubicBezTo>
                    <a:cubicBezTo>
                      <a:pt x="331229" y="20357"/>
                      <a:pt x="331192" y="20320"/>
                      <a:pt x="331155" y="20320"/>
                    </a:cubicBezTo>
                    <a:cubicBezTo>
                      <a:pt x="330527" y="20006"/>
                      <a:pt x="329808" y="19766"/>
                      <a:pt x="329162" y="19453"/>
                    </a:cubicBezTo>
                    <a:cubicBezTo>
                      <a:pt x="329236" y="19490"/>
                      <a:pt x="329328" y="19526"/>
                      <a:pt x="329402" y="19563"/>
                    </a:cubicBezTo>
                    <a:cubicBezTo>
                      <a:pt x="326265" y="18013"/>
                      <a:pt x="322998" y="16739"/>
                      <a:pt x="319768" y="15466"/>
                    </a:cubicBezTo>
                    <a:cubicBezTo>
                      <a:pt x="320413" y="15706"/>
                      <a:pt x="321152" y="15946"/>
                      <a:pt x="321798" y="16223"/>
                    </a:cubicBezTo>
                    <a:cubicBezTo>
                      <a:pt x="318052" y="14636"/>
                      <a:pt x="314195" y="13122"/>
                      <a:pt x="310189" y="11812"/>
                    </a:cubicBezTo>
                    <a:cubicBezTo>
                      <a:pt x="310392" y="11886"/>
                      <a:pt x="310503" y="11978"/>
                      <a:pt x="310706" y="12015"/>
                    </a:cubicBezTo>
                    <a:cubicBezTo>
                      <a:pt x="310023" y="11812"/>
                      <a:pt x="309322" y="11609"/>
                      <a:pt x="308602" y="11424"/>
                    </a:cubicBezTo>
                    <a:cubicBezTo>
                      <a:pt x="309045" y="11535"/>
                      <a:pt x="309599" y="11664"/>
                      <a:pt x="310042" y="11775"/>
                    </a:cubicBezTo>
                    <a:cubicBezTo>
                      <a:pt x="305317" y="10225"/>
                      <a:pt x="300573" y="8674"/>
                      <a:pt x="295443" y="7475"/>
                    </a:cubicBezTo>
                    <a:cubicBezTo>
                      <a:pt x="273204" y="2233"/>
                      <a:pt x="247753" y="0"/>
                      <a:pt x="210398" y="0"/>
                    </a:cubicBezTo>
                    <a:cubicBezTo>
                      <a:pt x="146392" y="0"/>
                      <a:pt x="96358" y="7161"/>
                      <a:pt x="60167" y="42209"/>
                    </a:cubicBezTo>
                    <a:cubicBezTo>
                      <a:pt x="55663" y="46546"/>
                      <a:pt x="51566" y="51437"/>
                      <a:pt x="47598" y="56531"/>
                    </a:cubicBezTo>
                    <a:cubicBezTo>
                      <a:pt x="47358" y="56844"/>
                      <a:pt x="47082" y="57084"/>
                      <a:pt x="46841" y="57398"/>
                    </a:cubicBezTo>
                    <a:cubicBezTo>
                      <a:pt x="43003" y="62455"/>
                      <a:pt x="39496" y="68010"/>
                      <a:pt x="36155" y="7378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136">
                <a:extLst>
                  <a:ext uri="{FF2B5EF4-FFF2-40B4-BE49-F238E27FC236}">
                    <a16:creationId xmlns:a16="http://schemas.microsoft.com/office/drawing/2014/main" id="{A85E4768-7FFC-4DC6-F78E-1DB3C7BB61D3}"/>
                  </a:ext>
                </a:extLst>
              </p:cNvPr>
              <p:cNvSpPr/>
              <p:nvPr/>
            </p:nvSpPr>
            <p:spPr>
              <a:xfrm>
                <a:off x="11590889" y="4232590"/>
                <a:ext cx="7364" cy="3229"/>
              </a:xfrm>
              <a:custGeom>
                <a:avLst/>
                <a:gdLst>
                  <a:gd name="connsiteX0" fmla="*/ 0 w 7364"/>
                  <a:gd name="connsiteY0" fmla="*/ 0 h 3229"/>
                  <a:gd name="connsiteX1" fmla="*/ 7364 w 7364"/>
                  <a:gd name="connsiteY1" fmla="*/ 3230 h 3229"/>
                  <a:gd name="connsiteX2" fmla="*/ 0 w 7364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4" h="3229">
                    <a:moveTo>
                      <a:pt x="0" y="0"/>
                    </a:moveTo>
                    <a:cubicBezTo>
                      <a:pt x="2474" y="1033"/>
                      <a:pt x="4965" y="2067"/>
                      <a:pt x="7364" y="3230"/>
                    </a:cubicBezTo>
                    <a:cubicBezTo>
                      <a:pt x="5020" y="2104"/>
                      <a:pt x="2511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137">
                <a:extLst>
                  <a:ext uri="{FF2B5EF4-FFF2-40B4-BE49-F238E27FC236}">
                    <a16:creationId xmlns:a16="http://schemas.microsoft.com/office/drawing/2014/main" id="{BF8E13BB-DFD0-EB61-CF29-6E1FDCF6A31A}"/>
                  </a:ext>
                </a:extLst>
              </p:cNvPr>
              <p:cNvSpPr/>
              <p:nvPr/>
            </p:nvSpPr>
            <p:spPr>
              <a:xfrm>
                <a:off x="11619625" y="4248923"/>
                <a:ext cx="4447" cy="3746"/>
              </a:xfrm>
              <a:custGeom>
                <a:avLst/>
                <a:gdLst>
                  <a:gd name="connsiteX0" fmla="*/ 0 w 4447"/>
                  <a:gd name="connsiteY0" fmla="*/ 0 h 3746"/>
                  <a:gd name="connsiteX1" fmla="*/ 4447 w 4447"/>
                  <a:gd name="connsiteY1" fmla="*/ 3747 h 3746"/>
                  <a:gd name="connsiteX2" fmla="*/ 0 w 4447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47" y="3747"/>
                    </a:cubicBezTo>
                    <a:cubicBezTo>
                      <a:pt x="2990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5" name="Freeform: Shape 94">
              <a:extLst>
                <a:ext uri="{FF2B5EF4-FFF2-40B4-BE49-F238E27FC236}">
                  <a16:creationId xmlns:a16="http://schemas.microsoft.com/office/drawing/2014/main" id="{9A9CF2FB-3E16-4A54-B43E-9C97521DEA8E}"/>
                </a:ext>
              </a:extLst>
            </p:cNvPr>
            <p:cNvSpPr/>
            <p:nvPr/>
          </p:nvSpPr>
          <p:spPr>
            <a:xfrm>
              <a:off x="11781908" y="4219910"/>
              <a:ext cx="409260" cy="520365"/>
            </a:xfrm>
            <a:custGeom>
              <a:avLst/>
              <a:gdLst>
                <a:gd name="connsiteX0" fmla="*/ 308897 w 409260"/>
                <a:gd name="connsiteY0" fmla="*/ 0 h 520365"/>
                <a:gd name="connsiteX1" fmla="*/ 308897 w 409260"/>
                <a:gd name="connsiteY1" fmla="*/ 335787 h 520365"/>
                <a:gd name="connsiteX2" fmla="*/ 101674 w 409260"/>
                <a:gd name="connsiteY2" fmla="*/ 0 h 520365"/>
                <a:gd name="connsiteX3" fmla="*/ 0 w 409260"/>
                <a:gd name="connsiteY3" fmla="*/ 0 h 520365"/>
                <a:gd name="connsiteX4" fmla="*/ 0 w 409260"/>
                <a:gd name="connsiteY4" fmla="*/ 520365 h 520365"/>
                <a:gd name="connsiteX5" fmla="*/ 101028 w 409260"/>
                <a:gd name="connsiteY5" fmla="*/ 520365 h 520365"/>
                <a:gd name="connsiteX6" fmla="*/ 101028 w 409260"/>
                <a:gd name="connsiteY6" fmla="*/ 188103 h 520365"/>
                <a:gd name="connsiteX7" fmla="*/ 309027 w 409260"/>
                <a:gd name="connsiteY7" fmla="*/ 520365 h 520365"/>
                <a:gd name="connsiteX8" fmla="*/ 409261 w 409260"/>
                <a:gd name="connsiteY8" fmla="*/ 520365 h 520365"/>
                <a:gd name="connsiteX9" fmla="*/ 409261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897" y="0"/>
                  </a:moveTo>
                  <a:lnTo>
                    <a:pt x="308897" y="335787"/>
                  </a:ln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28" y="520365"/>
                  </a:lnTo>
                  <a:lnTo>
                    <a:pt x="101028" y="188103"/>
                  </a:lnTo>
                  <a:lnTo>
                    <a:pt x="309027" y="520365"/>
                  </a:lnTo>
                  <a:lnTo>
                    <a:pt x="409261" y="520365"/>
                  </a:lnTo>
                  <a:lnTo>
                    <a:pt x="409261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95">
              <a:extLst>
                <a:ext uri="{FF2B5EF4-FFF2-40B4-BE49-F238E27FC236}">
                  <a16:creationId xmlns:a16="http://schemas.microsoft.com/office/drawing/2014/main" id="{DBAA9F26-8152-86AA-024B-2BEC5DAA653A}"/>
                </a:ext>
              </a:extLst>
            </p:cNvPr>
            <p:cNvSpPr/>
            <p:nvPr/>
          </p:nvSpPr>
          <p:spPr>
            <a:xfrm>
              <a:off x="3288517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3 w 100603"/>
                <a:gd name="connsiteY1" fmla="*/ 0 h 522598"/>
                <a:gd name="connsiteX2" fmla="*/ 100603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3" y="0"/>
                  </a:lnTo>
                  <a:lnTo>
                    <a:pt x="100603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96">
              <a:extLst>
                <a:ext uri="{FF2B5EF4-FFF2-40B4-BE49-F238E27FC236}">
                  <a16:creationId xmlns:a16="http://schemas.microsoft.com/office/drawing/2014/main" id="{E22DF511-5A96-2447-0F9B-473FC957B808}"/>
                </a:ext>
              </a:extLst>
            </p:cNvPr>
            <p:cNvSpPr/>
            <p:nvPr/>
          </p:nvSpPr>
          <p:spPr>
            <a:xfrm>
              <a:off x="3486328" y="5067703"/>
              <a:ext cx="410257" cy="522598"/>
            </a:xfrm>
            <a:custGeom>
              <a:avLst/>
              <a:gdLst>
                <a:gd name="connsiteX0" fmla="*/ 309654 w 410257"/>
                <a:gd name="connsiteY0" fmla="*/ 0 h 522598"/>
                <a:gd name="connsiteX1" fmla="*/ 309654 w 410257"/>
                <a:gd name="connsiteY1" fmla="*/ 337246 h 522598"/>
                <a:gd name="connsiteX2" fmla="*/ 101895 w 410257"/>
                <a:gd name="connsiteY2" fmla="*/ 0 h 522598"/>
                <a:gd name="connsiteX3" fmla="*/ 0 w 410257"/>
                <a:gd name="connsiteY3" fmla="*/ 0 h 522598"/>
                <a:gd name="connsiteX4" fmla="*/ 0 w 410257"/>
                <a:gd name="connsiteY4" fmla="*/ 522599 h 522598"/>
                <a:gd name="connsiteX5" fmla="*/ 101305 w 410257"/>
                <a:gd name="connsiteY5" fmla="*/ 522599 h 522598"/>
                <a:gd name="connsiteX6" fmla="*/ 101305 w 410257"/>
                <a:gd name="connsiteY6" fmla="*/ 188915 h 522598"/>
                <a:gd name="connsiteX7" fmla="*/ 309783 w 410257"/>
                <a:gd name="connsiteY7" fmla="*/ 522599 h 522598"/>
                <a:gd name="connsiteX8" fmla="*/ 410257 w 410257"/>
                <a:gd name="connsiteY8" fmla="*/ 522599 h 522598"/>
                <a:gd name="connsiteX9" fmla="*/ 410257 w 410257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7" h="522598">
                  <a:moveTo>
                    <a:pt x="309654" y="0"/>
                  </a:moveTo>
                  <a:lnTo>
                    <a:pt x="309654" y="337246"/>
                  </a:lnTo>
                  <a:lnTo>
                    <a:pt x="101895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05" y="522599"/>
                  </a:lnTo>
                  <a:lnTo>
                    <a:pt x="101305" y="188915"/>
                  </a:lnTo>
                  <a:lnTo>
                    <a:pt x="309783" y="522599"/>
                  </a:lnTo>
                  <a:lnTo>
                    <a:pt x="410257" y="522599"/>
                  </a:lnTo>
                  <a:lnTo>
                    <a:pt x="410257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8" name="Graphic 4">
              <a:extLst>
                <a:ext uri="{FF2B5EF4-FFF2-40B4-BE49-F238E27FC236}">
                  <a16:creationId xmlns:a16="http://schemas.microsoft.com/office/drawing/2014/main" id="{9B8E3853-DCE2-EEDA-3D96-0C129676CCE8}"/>
                </a:ext>
              </a:extLst>
            </p:cNvPr>
            <p:cNvGrpSpPr/>
            <p:nvPr/>
          </p:nvGrpSpPr>
          <p:grpSpPr>
            <a:xfrm>
              <a:off x="4142732" y="5061963"/>
              <a:ext cx="785725" cy="534059"/>
              <a:chOff x="4142732" y="5061963"/>
              <a:chExt cx="785725" cy="534059"/>
            </a:xfrm>
            <a:solidFill>
              <a:srgbClr val="9C9B9B"/>
            </a:solidFill>
          </p:grpSpPr>
          <p:sp>
            <p:nvSpPr>
              <p:cNvPr id="62" name="Freeform: Shape 131">
                <a:extLst>
                  <a:ext uri="{FF2B5EF4-FFF2-40B4-BE49-F238E27FC236}">
                    <a16:creationId xmlns:a16="http://schemas.microsoft.com/office/drawing/2014/main" id="{27664CDE-2A26-E5CF-8092-68654F5CCF41}"/>
                  </a:ext>
                </a:extLst>
              </p:cNvPr>
              <p:cNvSpPr/>
              <p:nvPr/>
            </p:nvSpPr>
            <p:spPr>
              <a:xfrm>
                <a:off x="4142732" y="5063273"/>
                <a:ext cx="363656" cy="532749"/>
              </a:xfrm>
              <a:custGeom>
                <a:avLst/>
                <a:gdLst>
                  <a:gd name="connsiteX0" fmla="*/ 298396 w 363656"/>
                  <a:gd name="connsiteY0" fmla="*/ 518040 h 532749"/>
                  <a:gd name="connsiteX1" fmla="*/ 298433 w 363656"/>
                  <a:gd name="connsiteY1" fmla="*/ 518003 h 532749"/>
                  <a:gd name="connsiteX2" fmla="*/ 298396 w 363656"/>
                  <a:gd name="connsiteY2" fmla="*/ 518040 h 532749"/>
                  <a:gd name="connsiteX3" fmla="*/ 100751 w 363656"/>
                  <a:gd name="connsiteY3" fmla="*/ 315578 h 532749"/>
                  <a:gd name="connsiteX4" fmla="*/ 96728 w 363656"/>
                  <a:gd name="connsiteY4" fmla="*/ 314988 h 532749"/>
                  <a:gd name="connsiteX5" fmla="*/ 100751 w 363656"/>
                  <a:gd name="connsiteY5" fmla="*/ 315578 h 532749"/>
                  <a:gd name="connsiteX6" fmla="*/ 79693 w 363656"/>
                  <a:gd name="connsiteY6" fmla="*/ 310688 h 532749"/>
                  <a:gd name="connsiteX7" fmla="*/ 83513 w 363656"/>
                  <a:gd name="connsiteY7" fmla="*/ 311758 h 532749"/>
                  <a:gd name="connsiteX8" fmla="*/ 79693 w 363656"/>
                  <a:gd name="connsiteY8" fmla="*/ 310688 h 532749"/>
                  <a:gd name="connsiteX9" fmla="*/ 64504 w 363656"/>
                  <a:gd name="connsiteY9" fmla="*/ 304837 h 532749"/>
                  <a:gd name="connsiteX10" fmla="*/ 67734 w 363656"/>
                  <a:gd name="connsiteY10" fmla="*/ 306184 h 532749"/>
                  <a:gd name="connsiteX11" fmla="*/ 64504 w 363656"/>
                  <a:gd name="connsiteY11" fmla="*/ 304837 h 532749"/>
                  <a:gd name="connsiteX12" fmla="*/ 51068 w 363656"/>
                  <a:gd name="connsiteY12" fmla="*/ 297473 h 532749"/>
                  <a:gd name="connsiteX13" fmla="*/ 53578 w 363656"/>
                  <a:gd name="connsiteY13" fmla="*/ 298949 h 532749"/>
                  <a:gd name="connsiteX14" fmla="*/ 51068 w 363656"/>
                  <a:gd name="connsiteY14" fmla="*/ 297473 h 532749"/>
                  <a:gd name="connsiteX15" fmla="*/ 39293 w 363656"/>
                  <a:gd name="connsiteY15" fmla="*/ 288651 h 532749"/>
                  <a:gd name="connsiteX16" fmla="*/ 40917 w 363656"/>
                  <a:gd name="connsiteY16" fmla="*/ 289998 h 532749"/>
                  <a:gd name="connsiteX17" fmla="*/ 39293 w 363656"/>
                  <a:gd name="connsiteY17" fmla="*/ 288651 h 532749"/>
                  <a:gd name="connsiteX18" fmla="*/ 29179 w 363656"/>
                  <a:gd name="connsiteY18" fmla="*/ 278463 h 532749"/>
                  <a:gd name="connsiteX19" fmla="*/ 29345 w 363656"/>
                  <a:gd name="connsiteY19" fmla="*/ 278629 h 532749"/>
                  <a:gd name="connsiteX20" fmla="*/ 29179 w 363656"/>
                  <a:gd name="connsiteY20" fmla="*/ 278463 h 532749"/>
                  <a:gd name="connsiteX21" fmla="*/ 23144 w 363656"/>
                  <a:gd name="connsiteY21" fmla="*/ 48391 h 532749"/>
                  <a:gd name="connsiteX22" fmla="*/ 22387 w 363656"/>
                  <a:gd name="connsiteY22" fmla="*/ 49591 h 532749"/>
                  <a:gd name="connsiteX23" fmla="*/ 23144 w 363656"/>
                  <a:gd name="connsiteY23" fmla="*/ 48391 h 532749"/>
                  <a:gd name="connsiteX24" fmla="*/ 138494 w 363656"/>
                  <a:gd name="connsiteY24" fmla="*/ 93387 h 532749"/>
                  <a:gd name="connsiteX25" fmla="*/ 141206 w 363656"/>
                  <a:gd name="connsiteY25" fmla="*/ 93036 h 532749"/>
                  <a:gd name="connsiteX26" fmla="*/ 138494 w 363656"/>
                  <a:gd name="connsiteY26" fmla="*/ 93387 h 532749"/>
                  <a:gd name="connsiteX27" fmla="*/ 125962 w 363656"/>
                  <a:gd name="connsiteY27" fmla="*/ 96174 h 532749"/>
                  <a:gd name="connsiteX28" fmla="*/ 129543 w 363656"/>
                  <a:gd name="connsiteY28" fmla="*/ 94974 h 532749"/>
                  <a:gd name="connsiteX29" fmla="*/ 125962 w 363656"/>
                  <a:gd name="connsiteY29" fmla="*/ 96174 h 532749"/>
                  <a:gd name="connsiteX30" fmla="*/ 116051 w 363656"/>
                  <a:gd name="connsiteY30" fmla="*/ 101102 h 532749"/>
                  <a:gd name="connsiteX31" fmla="*/ 119429 w 363656"/>
                  <a:gd name="connsiteY31" fmla="*/ 98758 h 532749"/>
                  <a:gd name="connsiteX32" fmla="*/ 116051 w 363656"/>
                  <a:gd name="connsiteY32" fmla="*/ 101102 h 532749"/>
                  <a:gd name="connsiteX33" fmla="*/ 110090 w 363656"/>
                  <a:gd name="connsiteY33" fmla="*/ 106343 h 532749"/>
                  <a:gd name="connsiteX34" fmla="*/ 111050 w 363656"/>
                  <a:gd name="connsiteY34" fmla="*/ 105107 h 532749"/>
                  <a:gd name="connsiteX35" fmla="*/ 110090 w 363656"/>
                  <a:gd name="connsiteY35" fmla="*/ 106343 h 532749"/>
                  <a:gd name="connsiteX36" fmla="*/ 104719 w 363656"/>
                  <a:gd name="connsiteY36" fmla="*/ 115571 h 532749"/>
                  <a:gd name="connsiteX37" fmla="*/ 105513 w 363656"/>
                  <a:gd name="connsiteY37" fmla="*/ 113707 h 532749"/>
                  <a:gd name="connsiteX38" fmla="*/ 104719 w 363656"/>
                  <a:gd name="connsiteY38" fmla="*/ 115571 h 532749"/>
                  <a:gd name="connsiteX39" fmla="*/ 101582 w 363656"/>
                  <a:gd name="connsiteY39" fmla="*/ 127346 h 532749"/>
                  <a:gd name="connsiteX40" fmla="*/ 101859 w 363656"/>
                  <a:gd name="connsiteY40" fmla="*/ 125962 h 532749"/>
                  <a:gd name="connsiteX41" fmla="*/ 101582 w 363656"/>
                  <a:gd name="connsiteY41" fmla="*/ 127346 h 532749"/>
                  <a:gd name="connsiteX42" fmla="*/ 271949 w 363656"/>
                  <a:gd name="connsiteY42" fmla="*/ 221785 h 532749"/>
                  <a:gd name="connsiteX43" fmla="*/ 270158 w 363656"/>
                  <a:gd name="connsiteY43" fmla="*/ 221508 h 532749"/>
                  <a:gd name="connsiteX44" fmla="*/ 271949 w 363656"/>
                  <a:gd name="connsiteY44" fmla="*/ 221785 h 532749"/>
                  <a:gd name="connsiteX45" fmla="*/ 8896 w 363656"/>
                  <a:gd name="connsiteY45" fmla="*/ 76758 h 532749"/>
                  <a:gd name="connsiteX46" fmla="*/ 10575 w 363656"/>
                  <a:gd name="connsiteY46" fmla="*/ 71702 h 532749"/>
                  <a:gd name="connsiteX47" fmla="*/ 8896 w 363656"/>
                  <a:gd name="connsiteY47" fmla="*/ 76758 h 532749"/>
                  <a:gd name="connsiteX48" fmla="*/ 5112 w 363656"/>
                  <a:gd name="connsiteY48" fmla="*/ 89733 h 532749"/>
                  <a:gd name="connsiteX49" fmla="*/ 5980 w 363656"/>
                  <a:gd name="connsiteY49" fmla="*/ 85635 h 532749"/>
                  <a:gd name="connsiteX50" fmla="*/ 5112 w 363656"/>
                  <a:gd name="connsiteY50" fmla="*/ 89733 h 532749"/>
                  <a:gd name="connsiteX51" fmla="*/ 14396 w 363656"/>
                  <a:gd name="connsiteY51" fmla="*/ 63396 h 532749"/>
                  <a:gd name="connsiteX52" fmla="*/ 16297 w 363656"/>
                  <a:gd name="connsiteY52" fmla="*/ 59373 h 532749"/>
                  <a:gd name="connsiteX53" fmla="*/ 14396 w 363656"/>
                  <a:gd name="connsiteY53" fmla="*/ 63396 h 532749"/>
                  <a:gd name="connsiteX54" fmla="*/ 286621 w 363656"/>
                  <a:gd name="connsiteY54" fmla="*/ 225679 h 532749"/>
                  <a:gd name="connsiteX55" fmla="*/ 283834 w 363656"/>
                  <a:gd name="connsiteY55" fmla="*/ 224886 h 532749"/>
                  <a:gd name="connsiteX56" fmla="*/ 286621 w 363656"/>
                  <a:gd name="connsiteY56" fmla="*/ 225679 h 532749"/>
                  <a:gd name="connsiteX57" fmla="*/ 299872 w 363656"/>
                  <a:gd name="connsiteY57" fmla="*/ 231013 h 532749"/>
                  <a:gd name="connsiteX58" fmla="*/ 297159 w 363656"/>
                  <a:gd name="connsiteY58" fmla="*/ 229869 h 532749"/>
                  <a:gd name="connsiteX59" fmla="*/ 299872 w 363656"/>
                  <a:gd name="connsiteY59" fmla="*/ 231013 h 532749"/>
                  <a:gd name="connsiteX60" fmla="*/ 311721 w 363656"/>
                  <a:gd name="connsiteY60" fmla="*/ 237731 h 532749"/>
                  <a:gd name="connsiteX61" fmla="*/ 309617 w 363656"/>
                  <a:gd name="connsiteY61" fmla="*/ 236458 h 532749"/>
                  <a:gd name="connsiteX62" fmla="*/ 311721 w 363656"/>
                  <a:gd name="connsiteY62" fmla="*/ 237731 h 532749"/>
                  <a:gd name="connsiteX63" fmla="*/ 322296 w 363656"/>
                  <a:gd name="connsiteY63" fmla="*/ 245722 h 532749"/>
                  <a:gd name="connsiteX64" fmla="*/ 321263 w 363656"/>
                  <a:gd name="connsiteY64" fmla="*/ 244929 h 532749"/>
                  <a:gd name="connsiteX65" fmla="*/ 322296 w 363656"/>
                  <a:gd name="connsiteY65" fmla="*/ 245722 h 532749"/>
                  <a:gd name="connsiteX66" fmla="*/ 324843 w 363656"/>
                  <a:gd name="connsiteY66" fmla="*/ 247956 h 532749"/>
                  <a:gd name="connsiteX67" fmla="*/ 323976 w 363656"/>
                  <a:gd name="connsiteY67" fmla="*/ 247033 h 532749"/>
                  <a:gd name="connsiteX68" fmla="*/ 315191 w 363656"/>
                  <a:gd name="connsiteY68" fmla="*/ 240038 h 532749"/>
                  <a:gd name="connsiteX69" fmla="*/ 313641 w 363656"/>
                  <a:gd name="connsiteY69" fmla="*/ 238838 h 532749"/>
                  <a:gd name="connsiteX70" fmla="*/ 303730 w 363656"/>
                  <a:gd name="connsiteY70" fmla="*/ 232914 h 532749"/>
                  <a:gd name="connsiteX71" fmla="*/ 301976 w 363656"/>
                  <a:gd name="connsiteY71" fmla="*/ 231917 h 532749"/>
                  <a:gd name="connsiteX72" fmla="*/ 290552 w 363656"/>
                  <a:gd name="connsiteY72" fmla="*/ 226990 h 532749"/>
                  <a:gd name="connsiteX73" fmla="*/ 288836 w 363656"/>
                  <a:gd name="connsiteY73" fmla="*/ 226307 h 532749"/>
                  <a:gd name="connsiteX74" fmla="*/ 275068 w 363656"/>
                  <a:gd name="connsiteY74" fmla="*/ 222376 h 532749"/>
                  <a:gd name="connsiteX75" fmla="*/ 274274 w 363656"/>
                  <a:gd name="connsiteY75" fmla="*/ 222173 h 532749"/>
                  <a:gd name="connsiteX76" fmla="*/ 239466 w 363656"/>
                  <a:gd name="connsiteY76" fmla="*/ 218518 h 532749"/>
                  <a:gd name="connsiteX77" fmla="*/ 156341 w 363656"/>
                  <a:gd name="connsiteY77" fmla="*/ 218518 h 532749"/>
                  <a:gd name="connsiteX78" fmla="*/ 124283 w 363656"/>
                  <a:gd name="connsiteY78" fmla="*/ 214698 h 532749"/>
                  <a:gd name="connsiteX79" fmla="*/ 121570 w 363656"/>
                  <a:gd name="connsiteY79" fmla="*/ 213904 h 532749"/>
                  <a:gd name="connsiteX80" fmla="*/ 115405 w 363656"/>
                  <a:gd name="connsiteY80" fmla="*/ 210398 h 532749"/>
                  <a:gd name="connsiteX81" fmla="*/ 113892 w 363656"/>
                  <a:gd name="connsiteY81" fmla="*/ 209475 h 532749"/>
                  <a:gd name="connsiteX82" fmla="*/ 100530 w 363656"/>
                  <a:gd name="connsiteY82" fmla="*/ 168632 h 532749"/>
                  <a:gd name="connsiteX83" fmla="*/ 100530 w 363656"/>
                  <a:gd name="connsiteY83" fmla="*/ 142941 h 532749"/>
                  <a:gd name="connsiteX84" fmla="*/ 100881 w 363656"/>
                  <a:gd name="connsiteY84" fmla="*/ 136371 h 532749"/>
                  <a:gd name="connsiteX85" fmla="*/ 101397 w 363656"/>
                  <a:gd name="connsiteY85" fmla="*/ 129136 h 532749"/>
                  <a:gd name="connsiteX86" fmla="*/ 102634 w 363656"/>
                  <a:gd name="connsiteY86" fmla="*/ 123046 h 532749"/>
                  <a:gd name="connsiteX87" fmla="*/ 104221 w 363656"/>
                  <a:gd name="connsiteY87" fmla="*/ 117325 h 532749"/>
                  <a:gd name="connsiteX88" fmla="*/ 106251 w 363656"/>
                  <a:gd name="connsiteY88" fmla="*/ 112470 h 532749"/>
                  <a:gd name="connsiteX89" fmla="*/ 108835 w 363656"/>
                  <a:gd name="connsiteY89" fmla="*/ 108336 h 532749"/>
                  <a:gd name="connsiteX90" fmla="*/ 111769 w 363656"/>
                  <a:gd name="connsiteY90" fmla="*/ 104553 h 532749"/>
                  <a:gd name="connsiteX91" fmla="*/ 113763 w 363656"/>
                  <a:gd name="connsiteY91" fmla="*/ 102929 h 532749"/>
                  <a:gd name="connsiteX92" fmla="*/ 120370 w 363656"/>
                  <a:gd name="connsiteY92" fmla="*/ 98389 h 532749"/>
                  <a:gd name="connsiteX93" fmla="*/ 123028 w 363656"/>
                  <a:gd name="connsiteY93" fmla="*/ 97318 h 532749"/>
                  <a:gd name="connsiteX94" fmla="*/ 131185 w 363656"/>
                  <a:gd name="connsiteY94" fmla="*/ 94698 h 532749"/>
                  <a:gd name="connsiteX95" fmla="*/ 134175 w 363656"/>
                  <a:gd name="connsiteY95" fmla="*/ 94144 h 532749"/>
                  <a:gd name="connsiteX96" fmla="*/ 144362 w 363656"/>
                  <a:gd name="connsiteY96" fmla="*/ 92834 h 532749"/>
                  <a:gd name="connsiteX97" fmla="*/ 146559 w 363656"/>
                  <a:gd name="connsiteY97" fmla="*/ 92723 h 532749"/>
                  <a:gd name="connsiteX98" fmla="*/ 159847 w 363656"/>
                  <a:gd name="connsiteY98" fmla="*/ 92317 h 532749"/>
                  <a:gd name="connsiteX99" fmla="*/ 169241 w 363656"/>
                  <a:gd name="connsiteY99" fmla="*/ 92391 h 532749"/>
                  <a:gd name="connsiteX100" fmla="*/ 344905 w 363656"/>
                  <a:gd name="connsiteY100" fmla="*/ 99514 h 532749"/>
                  <a:gd name="connsiteX101" fmla="*/ 345016 w 363656"/>
                  <a:gd name="connsiteY101" fmla="*/ 99551 h 532749"/>
                  <a:gd name="connsiteX102" fmla="*/ 345016 w 363656"/>
                  <a:gd name="connsiteY102" fmla="*/ 20837 h 532749"/>
                  <a:gd name="connsiteX103" fmla="*/ 344905 w 363656"/>
                  <a:gd name="connsiteY103" fmla="*/ 20800 h 532749"/>
                  <a:gd name="connsiteX104" fmla="*/ 170884 w 363656"/>
                  <a:gd name="connsiteY104" fmla="*/ 203 h 532749"/>
                  <a:gd name="connsiteX105" fmla="*/ 170330 w 363656"/>
                  <a:gd name="connsiteY105" fmla="*/ 203 h 532749"/>
                  <a:gd name="connsiteX106" fmla="*/ 155252 w 363656"/>
                  <a:gd name="connsiteY106" fmla="*/ 0 h 532749"/>
                  <a:gd name="connsiteX107" fmla="*/ 142000 w 363656"/>
                  <a:gd name="connsiteY107" fmla="*/ 111 h 532749"/>
                  <a:gd name="connsiteX108" fmla="*/ 138217 w 363656"/>
                  <a:gd name="connsiteY108" fmla="*/ 388 h 532749"/>
                  <a:gd name="connsiteX109" fmla="*/ 112766 w 363656"/>
                  <a:gd name="connsiteY109" fmla="*/ 2215 h 532749"/>
                  <a:gd name="connsiteX110" fmla="*/ 106842 w 363656"/>
                  <a:gd name="connsiteY110" fmla="*/ 3137 h 532749"/>
                  <a:gd name="connsiteX111" fmla="*/ 85433 w 363656"/>
                  <a:gd name="connsiteY111" fmla="*/ 7512 h 532749"/>
                  <a:gd name="connsiteX112" fmla="*/ 80025 w 363656"/>
                  <a:gd name="connsiteY112" fmla="*/ 9265 h 532749"/>
                  <a:gd name="connsiteX113" fmla="*/ 61643 w 363656"/>
                  <a:gd name="connsiteY113" fmla="*/ 16352 h 532749"/>
                  <a:gd name="connsiteX114" fmla="*/ 57509 w 363656"/>
                  <a:gd name="connsiteY114" fmla="*/ 18659 h 532749"/>
                  <a:gd name="connsiteX115" fmla="*/ 42800 w 363656"/>
                  <a:gd name="connsiteY115" fmla="*/ 28090 h 532749"/>
                  <a:gd name="connsiteX116" fmla="*/ 40843 w 363656"/>
                  <a:gd name="connsiteY116" fmla="*/ 29326 h 532749"/>
                  <a:gd name="connsiteX117" fmla="*/ 0 w 363656"/>
                  <a:gd name="connsiteY117" fmla="*/ 135134 h 532749"/>
                  <a:gd name="connsiteX118" fmla="*/ 0 w 363656"/>
                  <a:gd name="connsiteY118" fmla="*/ 180075 h 532749"/>
                  <a:gd name="connsiteX119" fmla="*/ 20173 w 363656"/>
                  <a:gd name="connsiteY119" fmla="*/ 266467 h 532749"/>
                  <a:gd name="connsiteX120" fmla="*/ 25820 w 363656"/>
                  <a:gd name="connsiteY120" fmla="*/ 274219 h 532749"/>
                  <a:gd name="connsiteX121" fmla="*/ 28016 w 363656"/>
                  <a:gd name="connsiteY121" fmla="*/ 277208 h 532749"/>
                  <a:gd name="connsiteX122" fmla="*/ 34421 w 363656"/>
                  <a:gd name="connsiteY122" fmla="*/ 284055 h 532749"/>
                  <a:gd name="connsiteX123" fmla="*/ 37724 w 363656"/>
                  <a:gd name="connsiteY123" fmla="*/ 287396 h 532749"/>
                  <a:gd name="connsiteX124" fmla="*/ 45236 w 363656"/>
                  <a:gd name="connsiteY124" fmla="*/ 293450 h 532749"/>
                  <a:gd name="connsiteX125" fmla="*/ 49130 w 363656"/>
                  <a:gd name="connsiteY125" fmla="*/ 296347 h 532749"/>
                  <a:gd name="connsiteX126" fmla="*/ 58044 w 363656"/>
                  <a:gd name="connsiteY126" fmla="*/ 301644 h 532749"/>
                  <a:gd name="connsiteX127" fmla="*/ 62252 w 363656"/>
                  <a:gd name="connsiteY127" fmla="*/ 303914 h 532749"/>
                  <a:gd name="connsiteX128" fmla="*/ 73067 w 363656"/>
                  <a:gd name="connsiteY128" fmla="*/ 308491 h 532749"/>
                  <a:gd name="connsiteX129" fmla="*/ 77238 w 363656"/>
                  <a:gd name="connsiteY129" fmla="*/ 310041 h 532749"/>
                  <a:gd name="connsiteX130" fmla="*/ 90877 w 363656"/>
                  <a:gd name="connsiteY130" fmla="*/ 313825 h 532749"/>
                  <a:gd name="connsiteX131" fmla="*/ 94144 w 363656"/>
                  <a:gd name="connsiteY131" fmla="*/ 314619 h 532749"/>
                  <a:gd name="connsiteX132" fmla="*/ 135559 w 363656"/>
                  <a:gd name="connsiteY132" fmla="*/ 318679 h 532749"/>
                  <a:gd name="connsiteX133" fmla="*/ 215861 w 363656"/>
                  <a:gd name="connsiteY133" fmla="*/ 318679 h 532749"/>
                  <a:gd name="connsiteX134" fmla="*/ 263034 w 363656"/>
                  <a:gd name="connsiteY134" fmla="*/ 367809 h 532749"/>
                  <a:gd name="connsiteX135" fmla="*/ 263034 w 363656"/>
                  <a:gd name="connsiteY135" fmla="*/ 395622 h 532749"/>
                  <a:gd name="connsiteX136" fmla="*/ 261927 w 363656"/>
                  <a:gd name="connsiteY136" fmla="*/ 406400 h 532749"/>
                  <a:gd name="connsiteX137" fmla="*/ 261724 w 363656"/>
                  <a:gd name="connsiteY137" fmla="*/ 408153 h 532749"/>
                  <a:gd name="connsiteX138" fmla="*/ 258863 w 363656"/>
                  <a:gd name="connsiteY138" fmla="*/ 415794 h 532749"/>
                  <a:gd name="connsiteX139" fmla="*/ 257664 w 363656"/>
                  <a:gd name="connsiteY139" fmla="*/ 418692 h 532749"/>
                  <a:gd name="connsiteX140" fmla="*/ 251942 w 363656"/>
                  <a:gd name="connsiteY140" fmla="*/ 425963 h 532749"/>
                  <a:gd name="connsiteX141" fmla="*/ 251223 w 363656"/>
                  <a:gd name="connsiteY141" fmla="*/ 426757 h 532749"/>
                  <a:gd name="connsiteX142" fmla="*/ 242105 w 363656"/>
                  <a:gd name="connsiteY142" fmla="*/ 432995 h 532749"/>
                  <a:gd name="connsiteX143" fmla="*/ 198623 w 363656"/>
                  <a:gd name="connsiteY143" fmla="*/ 440506 h 532749"/>
                  <a:gd name="connsiteX144" fmla="*/ 15854 w 363656"/>
                  <a:gd name="connsiteY144" fmla="*/ 432626 h 532749"/>
                  <a:gd name="connsiteX145" fmla="*/ 15743 w 363656"/>
                  <a:gd name="connsiteY145" fmla="*/ 432626 h 532749"/>
                  <a:gd name="connsiteX146" fmla="*/ 15743 w 363656"/>
                  <a:gd name="connsiteY146" fmla="*/ 511304 h 532749"/>
                  <a:gd name="connsiteX147" fmla="*/ 15817 w 363656"/>
                  <a:gd name="connsiteY147" fmla="*/ 511341 h 532749"/>
                  <a:gd name="connsiteX148" fmla="*/ 218721 w 363656"/>
                  <a:gd name="connsiteY148" fmla="*/ 532749 h 532749"/>
                  <a:gd name="connsiteX149" fmla="*/ 222302 w 363656"/>
                  <a:gd name="connsiteY149" fmla="*/ 532583 h 532749"/>
                  <a:gd name="connsiteX150" fmla="*/ 246683 w 363656"/>
                  <a:gd name="connsiteY150" fmla="*/ 531273 h 532749"/>
                  <a:gd name="connsiteX151" fmla="*/ 252330 w 363656"/>
                  <a:gd name="connsiteY151" fmla="*/ 530590 h 532749"/>
                  <a:gd name="connsiteX152" fmla="*/ 273296 w 363656"/>
                  <a:gd name="connsiteY152" fmla="*/ 526770 h 532749"/>
                  <a:gd name="connsiteX153" fmla="*/ 278593 w 363656"/>
                  <a:gd name="connsiteY153" fmla="*/ 525293 h 532749"/>
                  <a:gd name="connsiteX154" fmla="*/ 296735 w 363656"/>
                  <a:gd name="connsiteY154" fmla="*/ 518889 h 532749"/>
                  <a:gd name="connsiteX155" fmla="*/ 301312 w 363656"/>
                  <a:gd name="connsiteY155" fmla="*/ 516582 h 532749"/>
                  <a:gd name="connsiteX156" fmla="*/ 315800 w 363656"/>
                  <a:gd name="connsiteY156" fmla="*/ 508037 h 532749"/>
                  <a:gd name="connsiteX157" fmla="*/ 317830 w 363656"/>
                  <a:gd name="connsiteY157" fmla="*/ 506838 h 532749"/>
                  <a:gd name="connsiteX158" fmla="*/ 333942 w 363656"/>
                  <a:gd name="connsiteY158" fmla="*/ 491371 h 532749"/>
                  <a:gd name="connsiteX159" fmla="*/ 336803 w 363656"/>
                  <a:gd name="connsiteY159" fmla="*/ 488068 h 532749"/>
                  <a:gd name="connsiteX160" fmla="*/ 341527 w 363656"/>
                  <a:gd name="connsiteY160" fmla="*/ 481110 h 532749"/>
                  <a:gd name="connsiteX161" fmla="*/ 344757 w 363656"/>
                  <a:gd name="connsiteY161" fmla="*/ 476090 h 532749"/>
                  <a:gd name="connsiteX162" fmla="*/ 348578 w 363656"/>
                  <a:gd name="connsiteY162" fmla="*/ 468578 h 532749"/>
                  <a:gd name="connsiteX163" fmla="*/ 351365 w 363656"/>
                  <a:gd name="connsiteY163" fmla="*/ 462691 h 532749"/>
                  <a:gd name="connsiteX164" fmla="*/ 354668 w 363656"/>
                  <a:gd name="connsiteY164" fmla="*/ 453537 h 532749"/>
                  <a:gd name="connsiteX165" fmla="*/ 356532 w 363656"/>
                  <a:gd name="connsiteY165" fmla="*/ 447852 h 532749"/>
                  <a:gd name="connsiteX166" fmla="*/ 359559 w 363656"/>
                  <a:gd name="connsiteY166" fmla="*/ 434970 h 532749"/>
                  <a:gd name="connsiteX167" fmla="*/ 360315 w 363656"/>
                  <a:gd name="connsiteY167" fmla="*/ 431556 h 532749"/>
                  <a:gd name="connsiteX168" fmla="*/ 363656 w 363656"/>
                  <a:gd name="connsiteY168" fmla="*/ 392060 h 532749"/>
                  <a:gd name="connsiteX169" fmla="*/ 363656 w 363656"/>
                  <a:gd name="connsiteY169" fmla="*/ 357104 h 532749"/>
                  <a:gd name="connsiteX170" fmla="*/ 340346 w 363656"/>
                  <a:gd name="connsiteY170" fmla="*/ 266135 h 532749"/>
                  <a:gd name="connsiteX171" fmla="*/ 324843 w 363656"/>
                  <a:gd name="connsiteY171" fmla="*/ 247956 h 53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363656" h="532749">
                    <a:moveTo>
                      <a:pt x="298396" y="518040"/>
                    </a:moveTo>
                    <a:lnTo>
                      <a:pt x="298433" y="518003"/>
                    </a:lnTo>
                    <a:lnTo>
                      <a:pt x="298396" y="518040"/>
                    </a:lnTo>
                    <a:close/>
                    <a:moveTo>
                      <a:pt x="100751" y="315578"/>
                    </a:moveTo>
                    <a:cubicBezTo>
                      <a:pt x="99441" y="315339"/>
                      <a:pt x="98038" y="315228"/>
                      <a:pt x="96728" y="314988"/>
                    </a:cubicBezTo>
                    <a:cubicBezTo>
                      <a:pt x="98001" y="315228"/>
                      <a:pt x="99422" y="315339"/>
                      <a:pt x="100751" y="315578"/>
                    </a:cubicBezTo>
                    <a:moveTo>
                      <a:pt x="79693" y="310688"/>
                    </a:moveTo>
                    <a:cubicBezTo>
                      <a:pt x="80930" y="311094"/>
                      <a:pt x="82240" y="311407"/>
                      <a:pt x="83513" y="311758"/>
                    </a:cubicBezTo>
                    <a:cubicBezTo>
                      <a:pt x="82240" y="311407"/>
                      <a:pt x="80930" y="311094"/>
                      <a:pt x="79693" y="310688"/>
                    </a:cubicBezTo>
                    <a:moveTo>
                      <a:pt x="64504" y="304837"/>
                    </a:moveTo>
                    <a:cubicBezTo>
                      <a:pt x="65537" y="305317"/>
                      <a:pt x="66645" y="305760"/>
                      <a:pt x="67734" y="306184"/>
                    </a:cubicBezTo>
                    <a:cubicBezTo>
                      <a:pt x="66663" y="305760"/>
                      <a:pt x="65537" y="305317"/>
                      <a:pt x="64504" y="304837"/>
                    </a:cubicBezTo>
                    <a:moveTo>
                      <a:pt x="51068" y="297473"/>
                    </a:moveTo>
                    <a:cubicBezTo>
                      <a:pt x="51861" y="297990"/>
                      <a:pt x="52747" y="298470"/>
                      <a:pt x="53578" y="298949"/>
                    </a:cubicBezTo>
                    <a:cubicBezTo>
                      <a:pt x="52729" y="298470"/>
                      <a:pt x="51861" y="297990"/>
                      <a:pt x="51068" y="297473"/>
                    </a:cubicBezTo>
                    <a:moveTo>
                      <a:pt x="39293" y="288651"/>
                    </a:moveTo>
                    <a:cubicBezTo>
                      <a:pt x="39810" y="289131"/>
                      <a:pt x="40400" y="289519"/>
                      <a:pt x="40917" y="289998"/>
                    </a:cubicBezTo>
                    <a:cubicBezTo>
                      <a:pt x="40400" y="289519"/>
                      <a:pt x="39810" y="289131"/>
                      <a:pt x="39293" y="288651"/>
                    </a:cubicBezTo>
                    <a:moveTo>
                      <a:pt x="29179" y="278463"/>
                    </a:moveTo>
                    <a:cubicBezTo>
                      <a:pt x="29216" y="278537"/>
                      <a:pt x="29253" y="278574"/>
                      <a:pt x="29345" y="278629"/>
                    </a:cubicBezTo>
                    <a:cubicBezTo>
                      <a:pt x="29271" y="278592"/>
                      <a:pt x="29216" y="278556"/>
                      <a:pt x="29179" y="278463"/>
                    </a:cubicBezTo>
                    <a:moveTo>
                      <a:pt x="23144" y="48391"/>
                    </a:moveTo>
                    <a:cubicBezTo>
                      <a:pt x="22867" y="48797"/>
                      <a:pt x="22627" y="49222"/>
                      <a:pt x="22387" y="49591"/>
                    </a:cubicBezTo>
                    <a:cubicBezTo>
                      <a:pt x="22627" y="49240"/>
                      <a:pt x="22867" y="48797"/>
                      <a:pt x="23144" y="48391"/>
                    </a:cubicBezTo>
                    <a:moveTo>
                      <a:pt x="138494" y="93387"/>
                    </a:moveTo>
                    <a:cubicBezTo>
                      <a:pt x="139361" y="93276"/>
                      <a:pt x="140247" y="93110"/>
                      <a:pt x="141206" y="93036"/>
                    </a:cubicBezTo>
                    <a:cubicBezTo>
                      <a:pt x="140247" y="93110"/>
                      <a:pt x="139416" y="93258"/>
                      <a:pt x="138494" y="93387"/>
                    </a:cubicBezTo>
                    <a:moveTo>
                      <a:pt x="125962" y="96174"/>
                    </a:moveTo>
                    <a:cubicBezTo>
                      <a:pt x="127106" y="95768"/>
                      <a:pt x="128269" y="95306"/>
                      <a:pt x="129543" y="94974"/>
                    </a:cubicBezTo>
                    <a:cubicBezTo>
                      <a:pt x="128306" y="95288"/>
                      <a:pt x="127125" y="95768"/>
                      <a:pt x="125962" y="96174"/>
                    </a:cubicBezTo>
                    <a:moveTo>
                      <a:pt x="116051" y="101102"/>
                    </a:moveTo>
                    <a:cubicBezTo>
                      <a:pt x="117158" y="100308"/>
                      <a:pt x="118192" y="99422"/>
                      <a:pt x="119429" y="98758"/>
                    </a:cubicBezTo>
                    <a:cubicBezTo>
                      <a:pt x="118210" y="99422"/>
                      <a:pt x="117177" y="100308"/>
                      <a:pt x="116051" y="101102"/>
                    </a:cubicBezTo>
                    <a:moveTo>
                      <a:pt x="110090" y="106343"/>
                    </a:moveTo>
                    <a:cubicBezTo>
                      <a:pt x="110404" y="105937"/>
                      <a:pt x="110680" y="105513"/>
                      <a:pt x="111050" y="105107"/>
                    </a:cubicBezTo>
                    <a:cubicBezTo>
                      <a:pt x="110680" y="105513"/>
                      <a:pt x="110404" y="105955"/>
                      <a:pt x="110090" y="106343"/>
                    </a:cubicBezTo>
                    <a:moveTo>
                      <a:pt x="104719" y="115571"/>
                    </a:moveTo>
                    <a:cubicBezTo>
                      <a:pt x="104996" y="114944"/>
                      <a:pt x="105236" y="114298"/>
                      <a:pt x="105513" y="113707"/>
                    </a:cubicBezTo>
                    <a:cubicBezTo>
                      <a:pt x="105236" y="114316"/>
                      <a:pt x="104996" y="114944"/>
                      <a:pt x="104719" y="115571"/>
                    </a:cubicBezTo>
                    <a:moveTo>
                      <a:pt x="101582" y="127346"/>
                    </a:moveTo>
                    <a:cubicBezTo>
                      <a:pt x="101656" y="126866"/>
                      <a:pt x="101785" y="126423"/>
                      <a:pt x="101859" y="125962"/>
                    </a:cubicBezTo>
                    <a:cubicBezTo>
                      <a:pt x="101785" y="126442"/>
                      <a:pt x="101656" y="126885"/>
                      <a:pt x="101582" y="127346"/>
                    </a:cubicBezTo>
                    <a:moveTo>
                      <a:pt x="271949" y="221785"/>
                    </a:moveTo>
                    <a:cubicBezTo>
                      <a:pt x="271358" y="221675"/>
                      <a:pt x="270712" y="221619"/>
                      <a:pt x="270158" y="221508"/>
                    </a:cubicBezTo>
                    <a:cubicBezTo>
                      <a:pt x="270749" y="221619"/>
                      <a:pt x="271339" y="221675"/>
                      <a:pt x="271949" y="221785"/>
                    </a:cubicBezTo>
                    <a:moveTo>
                      <a:pt x="8896" y="76758"/>
                    </a:moveTo>
                    <a:cubicBezTo>
                      <a:pt x="9450" y="75079"/>
                      <a:pt x="9930" y="73344"/>
                      <a:pt x="10575" y="71702"/>
                    </a:cubicBezTo>
                    <a:cubicBezTo>
                      <a:pt x="9930" y="73344"/>
                      <a:pt x="9450" y="75079"/>
                      <a:pt x="8896" y="76758"/>
                    </a:cubicBezTo>
                    <a:moveTo>
                      <a:pt x="5112" y="89733"/>
                    </a:moveTo>
                    <a:cubicBezTo>
                      <a:pt x="5426" y="88385"/>
                      <a:pt x="5666" y="86946"/>
                      <a:pt x="5980" y="85635"/>
                    </a:cubicBezTo>
                    <a:cubicBezTo>
                      <a:pt x="5685" y="86946"/>
                      <a:pt x="5445" y="88367"/>
                      <a:pt x="5112" y="89733"/>
                    </a:cubicBezTo>
                    <a:moveTo>
                      <a:pt x="14396" y="63396"/>
                    </a:moveTo>
                    <a:cubicBezTo>
                      <a:pt x="15023" y="62049"/>
                      <a:pt x="15632" y="60646"/>
                      <a:pt x="16297" y="59373"/>
                    </a:cubicBezTo>
                    <a:cubicBezTo>
                      <a:pt x="15614" y="60646"/>
                      <a:pt x="15023" y="62031"/>
                      <a:pt x="14396" y="63396"/>
                    </a:cubicBezTo>
                    <a:moveTo>
                      <a:pt x="286621" y="225679"/>
                    </a:moveTo>
                    <a:cubicBezTo>
                      <a:pt x="285698" y="225366"/>
                      <a:pt x="284757" y="225163"/>
                      <a:pt x="283834" y="224886"/>
                    </a:cubicBezTo>
                    <a:cubicBezTo>
                      <a:pt x="284757" y="225163"/>
                      <a:pt x="285717" y="225366"/>
                      <a:pt x="286621" y="225679"/>
                    </a:cubicBezTo>
                    <a:moveTo>
                      <a:pt x="299872" y="231013"/>
                    </a:moveTo>
                    <a:cubicBezTo>
                      <a:pt x="299005" y="230607"/>
                      <a:pt x="298082" y="230256"/>
                      <a:pt x="297159" y="229869"/>
                    </a:cubicBezTo>
                    <a:cubicBezTo>
                      <a:pt x="298082" y="230256"/>
                      <a:pt x="298986" y="230607"/>
                      <a:pt x="299872" y="231013"/>
                    </a:cubicBezTo>
                    <a:moveTo>
                      <a:pt x="311721" y="237731"/>
                    </a:moveTo>
                    <a:cubicBezTo>
                      <a:pt x="311038" y="237288"/>
                      <a:pt x="310337" y="236901"/>
                      <a:pt x="309617" y="236458"/>
                    </a:cubicBezTo>
                    <a:cubicBezTo>
                      <a:pt x="310337" y="236901"/>
                      <a:pt x="311038" y="237251"/>
                      <a:pt x="311721" y="237731"/>
                    </a:cubicBezTo>
                    <a:moveTo>
                      <a:pt x="322296" y="245722"/>
                    </a:moveTo>
                    <a:cubicBezTo>
                      <a:pt x="321946" y="245446"/>
                      <a:pt x="321576" y="245206"/>
                      <a:pt x="321263" y="244929"/>
                    </a:cubicBezTo>
                    <a:cubicBezTo>
                      <a:pt x="321595" y="245206"/>
                      <a:pt x="321946" y="245446"/>
                      <a:pt x="322296" y="245722"/>
                    </a:cubicBezTo>
                    <a:moveTo>
                      <a:pt x="324843" y="247956"/>
                    </a:moveTo>
                    <a:cubicBezTo>
                      <a:pt x="324530" y="247679"/>
                      <a:pt x="324253" y="247365"/>
                      <a:pt x="323976" y="247033"/>
                    </a:cubicBezTo>
                    <a:cubicBezTo>
                      <a:pt x="321189" y="244523"/>
                      <a:pt x="318255" y="242216"/>
                      <a:pt x="315191" y="240038"/>
                    </a:cubicBezTo>
                    <a:cubicBezTo>
                      <a:pt x="314674" y="239632"/>
                      <a:pt x="314194" y="239244"/>
                      <a:pt x="313641" y="238838"/>
                    </a:cubicBezTo>
                    <a:cubicBezTo>
                      <a:pt x="310503" y="236698"/>
                      <a:pt x="307163" y="234741"/>
                      <a:pt x="303730" y="232914"/>
                    </a:cubicBezTo>
                    <a:cubicBezTo>
                      <a:pt x="303139" y="232600"/>
                      <a:pt x="302586" y="232231"/>
                      <a:pt x="301976" y="231917"/>
                    </a:cubicBezTo>
                    <a:cubicBezTo>
                      <a:pt x="298322" y="230053"/>
                      <a:pt x="294502" y="228448"/>
                      <a:pt x="290552" y="226990"/>
                    </a:cubicBezTo>
                    <a:cubicBezTo>
                      <a:pt x="289962" y="226787"/>
                      <a:pt x="289445" y="226510"/>
                      <a:pt x="288836" y="226307"/>
                    </a:cubicBezTo>
                    <a:cubicBezTo>
                      <a:pt x="284425" y="224757"/>
                      <a:pt x="279848" y="223446"/>
                      <a:pt x="275068" y="222376"/>
                    </a:cubicBezTo>
                    <a:cubicBezTo>
                      <a:pt x="274791" y="222302"/>
                      <a:pt x="274551" y="222209"/>
                      <a:pt x="274274" y="222173"/>
                    </a:cubicBezTo>
                    <a:cubicBezTo>
                      <a:pt x="263570" y="219792"/>
                      <a:pt x="252035" y="218518"/>
                      <a:pt x="239466" y="218518"/>
                    </a:cubicBezTo>
                    <a:lnTo>
                      <a:pt x="156341" y="218518"/>
                    </a:lnTo>
                    <a:cubicBezTo>
                      <a:pt x="143126" y="218518"/>
                      <a:pt x="132625" y="217522"/>
                      <a:pt x="124283" y="214698"/>
                    </a:cubicBezTo>
                    <a:cubicBezTo>
                      <a:pt x="123415" y="214421"/>
                      <a:pt x="122418" y="214218"/>
                      <a:pt x="121570" y="213904"/>
                    </a:cubicBezTo>
                    <a:cubicBezTo>
                      <a:pt x="119300" y="212945"/>
                      <a:pt x="117306" y="211708"/>
                      <a:pt x="115405" y="210398"/>
                    </a:cubicBezTo>
                    <a:cubicBezTo>
                      <a:pt x="114925" y="210047"/>
                      <a:pt x="114335" y="209844"/>
                      <a:pt x="113892" y="209475"/>
                    </a:cubicBezTo>
                    <a:cubicBezTo>
                      <a:pt x="104830" y="202314"/>
                      <a:pt x="100530" y="189857"/>
                      <a:pt x="100530" y="168632"/>
                    </a:cubicBezTo>
                    <a:lnTo>
                      <a:pt x="100530" y="142941"/>
                    </a:lnTo>
                    <a:cubicBezTo>
                      <a:pt x="100530" y="140560"/>
                      <a:pt x="100770" y="138567"/>
                      <a:pt x="100881" y="136371"/>
                    </a:cubicBezTo>
                    <a:cubicBezTo>
                      <a:pt x="101046" y="133898"/>
                      <a:pt x="101120" y="131351"/>
                      <a:pt x="101397" y="129136"/>
                    </a:cubicBezTo>
                    <a:cubicBezTo>
                      <a:pt x="101711" y="126940"/>
                      <a:pt x="102191" y="125039"/>
                      <a:pt x="102634" y="123046"/>
                    </a:cubicBezTo>
                    <a:cubicBezTo>
                      <a:pt x="103114" y="121016"/>
                      <a:pt x="103593" y="119059"/>
                      <a:pt x="104221" y="117325"/>
                    </a:cubicBezTo>
                    <a:cubicBezTo>
                      <a:pt x="104811" y="115608"/>
                      <a:pt x="105494" y="113984"/>
                      <a:pt x="106251" y="112470"/>
                    </a:cubicBezTo>
                    <a:cubicBezTo>
                      <a:pt x="107008" y="110957"/>
                      <a:pt x="107930" y="109647"/>
                      <a:pt x="108835" y="108336"/>
                    </a:cubicBezTo>
                    <a:cubicBezTo>
                      <a:pt x="109794" y="107026"/>
                      <a:pt x="110662" y="105679"/>
                      <a:pt x="111769" y="104553"/>
                    </a:cubicBezTo>
                    <a:cubicBezTo>
                      <a:pt x="112360" y="103926"/>
                      <a:pt x="113117" y="103483"/>
                      <a:pt x="113763" y="102929"/>
                    </a:cubicBezTo>
                    <a:cubicBezTo>
                      <a:pt x="115793" y="101176"/>
                      <a:pt x="117897" y="99588"/>
                      <a:pt x="120370" y="98389"/>
                    </a:cubicBezTo>
                    <a:cubicBezTo>
                      <a:pt x="121201" y="97946"/>
                      <a:pt x="122160" y="97669"/>
                      <a:pt x="123028" y="97318"/>
                    </a:cubicBezTo>
                    <a:cubicBezTo>
                      <a:pt x="125574" y="96285"/>
                      <a:pt x="128232" y="95325"/>
                      <a:pt x="131185" y="94698"/>
                    </a:cubicBezTo>
                    <a:cubicBezTo>
                      <a:pt x="132145" y="94457"/>
                      <a:pt x="133178" y="94347"/>
                      <a:pt x="134175" y="94144"/>
                    </a:cubicBezTo>
                    <a:cubicBezTo>
                      <a:pt x="137405" y="93590"/>
                      <a:pt x="140782" y="93110"/>
                      <a:pt x="144362" y="92834"/>
                    </a:cubicBezTo>
                    <a:cubicBezTo>
                      <a:pt x="145082" y="92797"/>
                      <a:pt x="145839" y="92760"/>
                      <a:pt x="146559" y="92723"/>
                    </a:cubicBezTo>
                    <a:cubicBezTo>
                      <a:pt x="150767" y="92483"/>
                      <a:pt x="155159" y="92317"/>
                      <a:pt x="159847" y="92317"/>
                    </a:cubicBezTo>
                    <a:cubicBezTo>
                      <a:pt x="162911" y="92317"/>
                      <a:pt x="166012" y="92354"/>
                      <a:pt x="169241" y="92391"/>
                    </a:cubicBezTo>
                    <a:cubicBezTo>
                      <a:pt x="194747" y="92391"/>
                      <a:pt x="298433" y="95214"/>
                      <a:pt x="344905" y="99514"/>
                    </a:cubicBezTo>
                    <a:lnTo>
                      <a:pt x="345016" y="99551"/>
                    </a:lnTo>
                    <a:lnTo>
                      <a:pt x="345016" y="20837"/>
                    </a:lnTo>
                    <a:lnTo>
                      <a:pt x="344905" y="20800"/>
                    </a:lnTo>
                    <a:cubicBezTo>
                      <a:pt x="301238" y="8065"/>
                      <a:pt x="228596" y="1273"/>
                      <a:pt x="170884" y="203"/>
                    </a:cubicBezTo>
                    <a:cubicBezTo>
                      <a:pt x="170718" y="203"/>
                      <a:pt x="170533" y="203"/>
                      <a:pt x="170330" y="203"/>
                    </a:cubicBezTo>
                    <a:cubicBezTo>
                      <a:pt x="165236" y="129"/>
                      <a:pt x="160068" y="0"/>
                      <a:pt x="155252" y="0"/>
                    </a:cubicBezTo>
                    <a:cubicBezTo>
                      <a:pt x="150712" y="0"/>
                      <a:pt x="146263" y="37"/>
                      <a:pt x="142000" y="111"/>
                    </a:cubicBezTo>
                    <a:cubicBezTo>
                      <a:pt x="140690" y="148"/>
                      <a:pt x="139583" y="351"/>
                      <a:pt x="138217" y="388"/>
                    </a:cubicBezTo>
                    <a:cubicBezTo>
                      <a:pt x="129506" y="628"/>
                      <a:pt x="120997" y="1181"/>
                      <a:pt x="112766" y="2215"/>
                    </a:cubicBezTo>
                    <a:cubicBezTo>
                      <a:pt x="110736" y="2455"/>
                      <a:pt x="108835" y="2805"/>
                      <a:pt x="106842" y="3137"/>
                    </a:cubicBezTo>
                    <a:cubicBezTo>
                      <a:pt x="99441" y="4245"/>
                      <a:pt x="92280" y="5648"/>
                      <a:pt x="85433" y="7512"/>
                    </a:cubicBezTo>
                    <a:cubicBezTo>
                      <a:pt x="83569" y="8029"/>
                      <a:pt x="81852" y="8656"/>
                      <a:pt x="80025" y="9265"/>
                    </a:cubicBezTo>
                    <a:cubicBezTo>
                      <a:pt x="73621" y="11258"/>
                      <a:pt x="67420" y="13565"/>
                      <a:pt x="61643" y="16352"/>
                    </a:cubicBezTo>
                    <a:cubicBezTo>
                      <a:pt x="60204" y="17072"/>
                      <a:pt x="58856" y="17902"/>
                      <a:pt x="57509" y="18659"/>
                    </a:cubicBezTo>
                    <a:cubicBezTo>
                      <a:pt x="52304" y="21446"/>
                      <a:pt x="47414" y="24547"/>
                      <a:pt x="42800" y="28090"/>
                    </a:cubicBezTo>
                    <a:cubicBezTo>
                      <a:pt x="42246" y="28570"/>
                      <a:pt x="41452" y="28883"/>
                      <a:pt x="40843" y="29326"/>
                    </a:cubicBezTo>
                    <a:cubicBezTo>
                      <a:pt x="13325" y="51640"/>
                      <a:pt x="0" y="86245"/>
                      <a:pt x="0" y="135134"/>
                    </a:cubicBezTo>
                    <a:lnTo>
                      <a:pt x="0" y="180075"/>
                    </a:lnTo>
                    <a:cubicBezTo>
                      <a:pt x="0" y="203255"/>
                      <a:pt x="2067" y="237473"/>
                      <a:pt x="20173" y="266467"/>
                    </a:cubicBezTo>
                    <a:cubicBezTo>
                      <a:pt x="21889" y="269254"/>
                      <a:pt x="23864" y="271672"/>
                      <a:pt x="25820" y="274219"/>
                    </a:cubicBezTo>
                    <a:cubicBezTo>
                      <a:pt x="26540" y="275178"/>
                      <a:pt x="27204" y="276212"/>
                      <a:pt x="28016" y="277208"/>
                    </a:cubicBezTo>
                    <a:cubicBezTo>
                      <a:pt x="29972" y="279626"/>
                      <a:pt x="32188" y="281822"/>
                      <a:pt x="34421" y="284055"/>
                    </a:cubicBezTo>
                    <a:cubicBezTo>
                      <a:pt x="35528" y="285163"/>
                      <a:pt x="36524" y="286325"/>
                      <a:pt x="37724" y="287396"/>
                    </a:cubicBezTo>
                    <a:cubicBezTo>
                      <a:pt x="40105" y="289537"/>
                      <a:pt x="42652" y="291493"/>
                      <a:pt x="45236" y="293450"/>
                    </a:cubicBezTo>
                    <a:cubicBezTo>
                      <a:pt x="46509" y="294409"/>
                      <a:pt x="47783" y="295443"/>
                      <a:pt x="49130" y="296347"/>
                    </a:cubicBezTo>
                    <a:cubicBezTo>
                      <a:pt x="51954" y="298248"/>
                      <a:pt x="54980" y="299965"/>
                      <a:pt x="58044" y="301644"/>
                    </a:cubicBezTo>
                    <a:cubicBezTo>
                      <a:pt x="59483" y="302401"/>
                      <a:pt x="60794" y="303194"/>
                      <a:pt x="62252" y="303914"/>
                    </a:cubicBezTo>
                    <a:cubicBezTo>
                      <a:pt x="65722" y="305631"/>
                      <a:pt x="69376" y="307088"/>
                      <a:pt x="73067" y="308491"/>
                    </a:cubicBezTo>
                    <a:cubicBezTo>
                      <a:pt x="74507" y="309008"/>
                      <a:pt x="75817" y="309562"/>
                      <a:pt x="77238" y="310041"/>
                    </a:cubicBezTo>
                    <a:cubicBezTo>
                      <a:pt x="81612" y="311518"/>
                      <a:pt x="86190" y="312699"/>
                      <a:pt x="90877" y="313825"/>
                    </a:cubicBezTo>
                    <a:cubicBezTo>
                      <a:pt x="91985" y="314065"/>
                      <a:pt x="93018" y="314379"/>
                      <a:pt x="94144" y="314619"/>
                    </a:cubicBezTo>
                    <a:cubicBezTo>
                      <a:pt x="106786" y="317239"/>
                      <a:pt x="120517" y="318679"/>
                      <a:pt x="135559" y="318679"/>
                    </a:cubicBezTo>
                    <a:lnTo>
                      <a:pt x="215861" y="318679"/>
                    </a:lnTo>
                    <a:cubicBezTo>
                      <a:pt x="255006" y="318679"/>
                      <a:pt x="263034" y="338335"/>
                      <a:pt x="263034" y="367809"/>
                    </a:cubicBezTo>
                    <a:lnTo>
                      <a:pt x="263034" y="395622"/>
                    </a:lnTo>
                    <a:cubicBezTo>
                      <a:pt x="263034" y="399516"/>
                      <a:pt x="262554" y="403023"/>
                      <a:pt x="261927" y="406400"/>
                    </a:cubicBezTo>
                    <a:cubicBezTo>
                      <a:pt x="261853" y="406917"/>
                      <a:pt x="261853" y="407637"/>
                      <a:pt x="261724" y="408153"/>
                    </a:cubicBezTo>
                    <a:cubicBezTo>
                      <a:pt x="261096" y="410977"/>
                      <a:pt x="259971" y="413358"/>
                      <a:pt x="258863" y="415794"/>
                    </a:cubicBezTo>
                    <a:cubicBezTo>
                      <a:pt x="258420" y="416717"/>
                      <a:pt x="258144" y="417824"/>
                      <a:pt x="257664" y="418692"/>
                    </a:cubicBezTo>
                    <a:cubicBezTo>
                      <a:pt x="256113" y="421405"/>
                      <a:pt x="254157" y="423786"/>
                      <a:pt x="251942" y="425963"/>
                    </a:cubicBezTo>
                    <a:cubicBezTo>
                      <a:pt x="251702" y="426203"/>
                      <a:pt x="251499" y="426517"/>
                      <a:pt x="251223" y="426757"/>
                    </a:cubicBezTo>
                    <a:cubicBezTo>
                      <a:pt x="248639" y="429175"/>
                      <a:pt x="245612" y="431260"/>
                      <a:pt x="242105" y="432995"/>
                    </a:cubicBezTo>
                    <a:cubicBezTo>
                      <a:pt x="229020" y="439639"/>
                      <a:pt x="211985" y="440506"/>
                      <a:pt x="198623" y="440506"/>
                    </a:cubicBezTo>
                    <a:cubicBezTo>
                      <a:pt x="130613" y="440506"/>
                      <a:pt x="43501" y="435376"/>
                      <a:pt x="15854" y="432626"/>
                    </a:cubicBezTo>
                    <a:lnTo>
                      <a:pt x="15743" y="432626"/>
                    </a:lnTo>
                    <a:lnTo>
                      <a:pt x="15743" y="511304"/>
                    </a:lnTo>
                    <a:lnTo>
                      <a:pt x="15817" y="511341"/>
                    </a:lnTo>
                    <a:cubicBezTo>
                      <a:pt x="69191" y="526733"/>
                      <a:pt x="126128" y="532749"/>
                      <a:pt x="218721" y="532749"/>
                    </a:cubicBezTo>
                    <a:cubicBezTo>
                      <a:pt x="219995" y="532749"/>
                      <a:pt x="221028" y="532583"/>
                      <a:pt x="222302" y="532583"/>
                    </a:cubicBezTo>
                    <a:cubicBezTo>
                      <a:pt x="230460" y="532473"/>
                      <a:pt x="238617" y="532104"/>
                      <a:pt x="246683" y="531273"/>
                    </a:cubicBezTo>
                    <a:cubicBezTo>
                      <a:pt x="248584" y="531070"/>
                      <a:pt x="250466" y="530830"/>
                      <a:pt x="252330" y="530590"/>
                    </a:cubicBezTo>
                    <a:cubicBezTo>
                      <a:pt x="259454" y="529667"/>
                      <a:pt x="266449" y="528449"/>
                      <a:pt x="273296" y="526770"/>
                    </a:cubicBezTo>
                    <a:cubicBezTo>
                      <a:pt x="275123" y="526327"/>
                      <a:pt x="276839" y="525810"/>
                      <a:pt x="278593" y="525293"/>
                    </a:cubicBezTo>
                    <a:cubicBezTo>
                      <a:pt x="284831" y="523540"/>
                      <a:pt x="290921" y="521473"/>
                      <a:pt x="296735" y="518889"/>
                    </a:cubicBezTo>
                    <a:cubicBezTo>
                      <a:pt x="298322" y="518169"/>
                      <a:pt x="299799" y="517339"/>
                      <a:pt x="301312" y="516582"/>
                    </a:cubicBezTo>
                    <a:cubicBezTo>
                      <a:pt x="306369" y="514072"/>
                      <a:pt x="311223" y="511285"/>
                      <a:pt x="315800" y="508037"/>
                    </a:cubicBezTo>
                    <a:cubicBezTo>
                      <a:pt x="316428" y="507594"/>
                      <a:pt x="317240" y="507317"/>
                      <a:pt x="317830" y="506838"/>
                    </a:cubicBezTo>
                    <a:cubicBezTo>
                      <a:pt x="323828" y="502389"/>
                      <a:pt x="329088" y="497093"/>
                      <a:pt x="333942" y="491371"/>
                    </a:cubicBezTo>
                    <a:cubicBezTo>
                      <a:pt x="334865" y="490264"/>
                      <a:pt x="335898" y="489230"/>
                      <a:pt x="336803" y="488068"/>
                    </a:cubicBezTo>
                    <a:cubicBezTo>
                      <a:pt x="338519" y="485871"/>
                      <a:pt x="339977" y="483490"/>
                      <a:pt x="341527" y="481110"/>
                    </a:cubicBezTo>
                    <a:cubicBezTo>
                      <a:pt x="342598" y="479486"/>
                      <a:pt x="343761" y="477880"/>
                      <a:pt x="344757" y="476090"/>
                    </a:cubicBezTo>
                    <a:cubicBezTo>
                      <a:pt x="346141" y="473709"/>
                      <a:pt x="347341" y="471125"/>
                      <a:pt x="348578" y="468578"/>
                    </a:cubicBezTo>
                    <a:cubicBezTo>
                      <a:pt x="349537" y="466622"/>
                      <a:pt x="350534" y="464758"/>
                      <a:pt x="351365" y="462691"/>
                    </a:cubicBezTo>
                    <a:cubicBezTo>
                      <a:pt x="352601" y="459793"/>
                      <a:pt x="353635" y="456637"/>
                      <a:pt x="354668" y="453537"/>
                    </a:cubicBezTo>
                    <a:cubicBezTo>
                      <a:pt x="355259" y="451635"/>
                      <a:pt x="355979" y="449845"/>
                      <a:pt x="356532" y="447852"/>
                    </a:cubicBezTo>
                    <a:cubicBezTo>
                      <a:pt x="357732" y="443755"/>
                      <a:pt x="358673" y="439381"/>
                      <a:pt x="359559" y="434970"/>
                    </a:cubicBezTo>
                    <a:cubicBezTo>
                      <a:pt x="359799" y="433826"/>
                      <a:pt x="360076" y="432737"/>
                      <a:pt x="360315" y="431556"/>
                    </a:cubicBezTo>
                    <a:cubicBezTo>
                      <a:pt x="362457" y="419430"/>
                      <a:pt x="363656" y="406345"/>
                      <a:pt x="363656" y="392060"/>
                    </a:cubicBezTo>
                    <a:lnTo>
                      <a:pt x="363656" y="357104"/>
                    </a:lnTo>
                    <a:cubicBezTo>
                      <a:pt x="363656" y="331690"/>
                      <a:pt x="359633" y="295295"/>
                      <a:pt x="340346" y="266135"/>
                    </a:cubicBezTo>
                    <a:cubicBezTo>
                      <a:pt x="335825" y="259288"/>
                      <a:pt x="330583" y="253326"/>
                      <a:pt x="324843" y="24795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" name="Freeform: Shape 132">
                <a:extLst>
                  <a:ext uri="{FF2B5EF4-FFF2-40B4-BE49-F238E27FC236}">
                    <a16:creationId xmlns:a16="http://schemas.microsoft.com/office/drawing/2014/main" id="{89058BB9-B8DF-7CE7-D8D7-E63F881DF619}"/>
                  </a:ext>
                </a:extLst>
              </p:cNvPr>
              <p:cNvSpPr/>
              <p:nvPr/>
            </p:nvSpPr>
            <p:spPr>
              <a:xfrm>
                <a:off x="4566961" y="5061963"/>
                <a:ext cx="361496" cy="532786"/>
              </a:xfrm>
              <a:custGeom>
                <a:avLst/>
                <a:gdLst>
                  <a:gd name="connsiteX0" fmla="*/ 83402 w 361496"/>
                  <a:gd name="connsiteY0" fmla="*/ 506431 h 532786"/>
                  <a:gd name="connsiteX1" fmla="*/ 79231 w 361496"/>
                  <a:gd name="connsiteY1" fmla="*/ 503847 h 532786"/>
                  <a:gd name="connsiteX2" fmla="*/ 83402 w 361496"/>
                  <a:gd name="connsiteY2" fmla="*/ 506431 h 532786"/>
                  <a:gd name="connsiteX3" fmla="*/ 64633 w 361496"/>
                  <a:gd name="connsiteY3" fmla="*/ 491796 h 532786"/>
                  <a:gd name="connsiteX4" fmla="*/ 64946 w 361496"/>
                  <a:gd name="connsiteY4" fmla="*/ 492035 h 532786"/>
                  <a:gd name="connsiteX5" fmla="*/ 64633 w 361496"/>
                  <a:gd name="connsiteY5" fmla="*/ 491796 h 532786"/>
                  <a:gd name="connsiteX6" fmla="*/ 100954 w 361496"/>
                  <a:gd name="connsiteY6" fmla="*/ 516268 h 532786"/>
                  <a:gd name="connsiteX7" fmla="*/ 95620 w 361496"/>
                  <a:gd name="connsiteY7" fmla="*/ 513887 h 532786"/>
                  <a:gd name="connsiteX8" fmla="*/ 100954 w 361496"/>
                  <a:gd name="connsiteY8" fmla="*/ 516268 h 532786"/>
                  <a:gd name="connsiteX9" fmla="*/ 117620 w 361496"/>
                  <a:gd name="connsiteY9" fmla="*/ 522949 h 532786"/>
                  <a:gd name="connsiteX10" fmla="*/ 113836 w 361496"/>
                  <a:gd name="connsiteY10" fmla="*/ 521842 h 532786"/>
                  <a:gd name="connsiteX11" fmla="*/ 117620 w 361496"/>
                  <a:gd name="connsiteY11" fmla="*/ 522949 h 532786"/>
                  <a:gd name="connsiteX12" fmla="*/ 178598 w 361496"/>
                  <a:gd name="connsiteY12" fmla="*/ 0 h 532786"/>
                  <a:gd name="connsiteX13" fmla="*/ 130188 w 361496"/>
                  <a:gd name="connsiteY13" fmla="*/ 4651 h 532786"/>
                  <a:gd name="connsiteX14" fmla="*/ 126774 w 361496"/>
                  <a:gd name="connsiteY14" fmla="*/ 5518 h 532786"/>
                  <a:gd name="connsiteX15" fmla="*/ 109831 w 361496"/>
                  <a:gd name="connsiteY15" fmla="*/ 10132 h 532786"/>
                  <a:gd name="connsiteX16" fmla="*/ 101600 w 361496"/>
                  <a:gd name="connsiteY16" fmla="*/ 13473 h 532786"/>
                  <a:gd name="connsiteX17" fmla="*/ 91302 w 361496"/>
                  <a:gd name="connsiteY17" fmla="*/ 17773 h 532786"/>
                  <a:gd name="connsiteX18" fmla="*/ 82830 w 361496"/>
                  <a:gd name="connsiteY18" fmla="*/ 22738 h 532786"/>
                  <a:gd name="connsiteX19" fmla="*/ 74562 w 361496"/>
                  <a:gd name="connsiteY19" fmla="*/ 27702 h 532786"/>
                  <a:gd name="connsiteX20" fmla="*/ 68324 w 361496"/>
                  <a:gd name="connsiteY20" fmla="*/ 32722 h 532786"/>
                  <a:gd name="connsiteX21" fmla="*/ 59613 w 361496"/>
                  <a:gd name="connsiteY21" fmla="*/ 39957 h 532786"/>
                  <a:gd name="connsiteX22" fmla="*/ 57509 w 361496"/>
                  <a:gd name="connsiteY22" fmla="*/ 42227 h 532786"/>
                  <a:gd name="connsiteX23" fmla="*/ 35749 w 361496"/>
                  <a:gd name="connsiteY23" fmla="*/ 70151 h 532786"/>
                  <a:gd name="connsiteX24" fmla="*/ 19047 w 361496"/>
                  <a:gd name="connsiteY24" fmla="*/ 108023 h 532786"/>
                  <a:gd name="connsiteX25" fmla="*/ 18604 w 361496"/>
                  <a:gd name="connsiteY25" fmla="*/ 109536 h 532786"/>
                  <a:gd name="connsiteX26" fmla="*/ 12993 w 361496"/>
                  <a:gd name="connsiteY26" fmla="*/ 129192 h 532786"/>
                  <a:gd name="connsiteX27" fmla="*/ 11922 w 361496"/>
                  <a:gd name="connsiteY27" fmla="*/ 134396 h 532786"/>
                  <a:gd name="connsiteX28" fmla="*/ 8176 w 361496"/>
                  <a:gd name="connsiteY28" fmla="*/ 152446 h 532786"/>
                  <a:gd name="connsiteX29" fmla="*/ 7106 w 361496"/>
                  <a:gd name="connsiteY29" fmla="*/ 159404 h 532786"/>
                  <a:gd name="connsiteX30" fmla="*/ 4522 w 361496"/>
                  <a:gd name="connsiteY30" fmla="*/ 178137 h 532786"/>
                  <a:gd name="connsiteX31" fmla="*/ 3931 w 361496"/>
                  <a:gd name="connsiteY31" fmla="*/ 183858 h 532786"/>
                  <a:gd name="connsiteX32" fmla="*/ 0 w 361496"/>
                  <a:gd name="connsiteY32" fmla="*/ 265599 h 532786"/>
                  <a:gd name="connsiteX33" fmla="*/ 39533 w 361496"/>
                  <a:gd name="connsiteY33" fmla="*/ 460660 h 532786"/>
                  <a:gd name="connsiteX34" fmla="*/ 178635 w 361496"/>
                  <a:gd name="connsiteY34" fmla="*/ 532583 h 532786"/>
                  <a:gd name="connsiteX35" fmla="*/ 198715 w 361496"/>
                  <a:gd name="connsiteY35" fmla="*/ 532786 h 532786"/>
                  <a:gd name="connsiteX36" fmla="*/ 204806 w 361496"/>
                  <a:gd name="connsiteY36" fmla="*/ 532620 h 532786"/>
                  <a:gd name="connsiteX37" fmla="*/ 237787 w 361496"/>
                  <a:gd name="connsiteY37" fmla="*/ 531790 h 532786"/>
                  <a:gd name="connsiteX38" fmla="*/ 252939 w 361496"/>
                  <a:gd name="connsiteY38" fmla="*/ 530959 h 532786"/>
                  <a:gd name="connsiteX39" fmla="*/ 283170 w 361496"/>
                  <a:gd name="connsiteY39" fmla="*/ 528302 h 532786"/>
                  <a:gd name="connsiteX40" fmla="*/ 295775 w 361496"/>
                  <a:gd name="connsiteY40" fmla="*/ 526677 h 532786"/>
                  <a:gd name="connsiteX41" fmla="*/ 323976 w 361496"/>
                  <a:gd name="connsiteY41" fmla="*/ 522063 h 532786"/>
                  <a:gd name="connsiteX42" fmla="*/ 333315 w 361496"/>
                  <a:gd name="connsiteY42" fmla="*/ 519959 h 532786"/>
                  <a:gd name="connsiteX43" fmla="*/ 356698 w 361496"/>
                  <a:gd name="connsiteY43" fmla="*/ 513869 h 532786"/>
                  <a:gd name="connsiteX44" fmla="*/ 361423 w 361496"/>
                  <a:gd name="connsiteY44" fmla="*/ 512632 h 532786"/>
                  <a:gd name="connsiteX45" fmla="*/ 361496 w 361496"/>
                  <a:gd name="connsiteY45" fmla="*/ 512596 h 532786"/>
                  <a:gd name="connsiteX46" fmla="*/ 361496 w 361496"/>
                  <a:gd name="connsiteY46" fmla="*/ 434638 h 532786"/>
                  <a:gd name="connsiteX47" fmla="*/ 361386 w 361496"/>
                  <a:gd name="connsiteY47" fmla="*/ 434638 h 532786"/>
                  <a:gd name="connsiteX48" fmla="*/ 202240 w 361496"/>
                  <a:gd name="connsiteY48" fmla="*/ 440322 h 532786"/>
                  <a:gd name="connsiteX49" fmla="*/ 120573 w 361496"/>
                  <a:gd name="connsiteY49" fmla="*/ 397596 h 532786"/>
                  <a:gd name="connsiteX50" fmla="*/ 100566 w 361496"/>
                  <a:gd name="connsiteY50" fmla="*/ 267039 h 532786"/>
                  <a:gd name="connsiteX51" fmla="*/ 123766 w 361496"/>
                  <a:gd name="connsiteY51" fmla="*/ 120222 h 532786"/>
                  <a:gd name="connsiteX52" fmla="*/ 202240 w 361496"/>
                  <a:gd name="connsiteY52" fmla="*/ 92298 h 532786"/>
                  <a:gd name="connsiteX53" fmla="*/ 359116 w 361496"/>
                  <a:gd name="connsiteY53" fmla="*/ 102043 h 532786"/>
                  <a:gd name="connsiteX54" fmla="*/ 361386 w 361496"/>
                  <a:gd name="connsiteY54" fmla="*/ 102283 h 532786"/>
                  <a:gd name="connsiteX55" fmla="*/ 361496 w 361496"/>
                  <a:gd name="connsiteY55" fmla="*/ 102283 h 532786"/>
                  <a:gd name="connsiteX56" fmla="*/ 361496 w 361496"/>
                  <a:gd name="connsiteY56" fmla="*/ 23568 h 532786"/>
                  <a:gd name="connsiteX57" fmla="*/ 361423 w 361496"/>
                  <a:gd name="connsiteY57" fmla="*/ 23531 h 532786"/>
                  <a:gd name="connsiteX58" fmla="*/ 178598 w 361496"/>
                  <a:gd name="connsiteY58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61496" h="532786">
                    <a:moveTo>
                      <a:pt x="83402" y="506431"/>
                    </a:moveTo>
                    <a:cubicBezTo>
                      <a:pt x="82055" y="505564"/>
                      <a:pt x="80579" y="504807"/>
                      <a:pt x="79231" y="503847"/>
                    </a:cubicBezTo>
                    <a:cubicBezTo>
                      <a:pt x="80579" y="504807"/>
                      <a:pt x="82055" y="505564"/>
                      <a:pt x="83402" y="506431"/>
                    </a:cubicBezTo>
                    <a:moveTo>
                      <a:pt x="64633" y="491796"/>
                    </a:moveTo>
                    <a:cubicBezTo>
                      <a:pt x="64744" y="491870"/>
                      <a:pt x="64836" y="491906"/>
                      <a:pt x="64946" y="492035"/>
                    </a:cubicBezTo>
                    <a:cubicBezTo>
                      <a:pt x="64836" y="491925"/>
                      <a:pt x="64744" y="491870"/>
                      <a:pt x="64633" y="491796"/>
                    </a:cubicBezTo>
                    <a:moveTo>
                      <a:pt x="100954" y="516268"/>
                    </a:moveTo>
                    <a:cubicBezTo>
                      <a:pt x="99201" y="515438"/>
                      <a:pt x="97337" y="514755"/>
                      <a:pt x="95620" y="513887"/>
                    </a:cubicBezTo>
                    <a:cubicBezTo>
                      <a:pt x="97318" y="514755"/>
                      <a:pt x="99201" y="515419"/>
                      <a:pt x="100954" y="516268"/>
                    </a:cubicBezTo>
                    <a:moveTo>
                      <a:pt x="117620" y="522949"/>
                    </a:moveTo>
                    <a:cubicBezTo>
                      <a:pt x="116420" y="522543"/>
                      <a:pt x="115073" y="522266"/>
                      <a:pt x="113836" y="521842"/>
                    </a:cubicBezTo>
                    <a:cubicBezTo>
                      <a:pt x="115036" y="522266"/>
                      <a:pt x="116420" y="522543"/>
                      <a:pt x="117620" y="522949"/>
                    </a:cubicBezTo>
                    <a:moveTo>
                      <a:pt x="178598" y="0"/>
                    </a:moveTo>
                    <a:cubicBezTo>
                      <a:pt x="161010" y="0"/>
                      <a:pt x="144953" y="1587"/>
                      <a:pt x="130188" y="4651"/>
                    </a:cubicBezTo>
                    <a:cubicBezTo>
                      <a:pt x="128951" y="4891"/>
                      <a:pt x="127918" y="5278"/>
                      <a:pt x="126774" y="5518"/>
                    </a:cubicBezTo>
                    <a:cubicBezTo>
                      <a:pt x="120923" y="6866"/>
                      <a:pt x="115202" y="8305"/>
                      <a:pt x="109831" y="10132"/>
                    </a:cubicBezTo>
                    <a:cubicBezTo>
                      <a:pt x="106934" y="11092"/>
                      <a:pt x="104350" y="12365"/>
                      <a:pt x="101600" y="13473"/>
                    </a:cubicBezTo>
                    <a:cubicBezTo>
                      <a:pt x="98130" y="14857"/>
                      <a:pt x="94568" y="16130"/>
                      <a:pt x="91302" y="17773"/>
                    </a:cubicBezTo>
                    <a:cubicBezTo>
                      <a:pt x="88312" y="19286"/>
                      <a:pt x="85654" y="21077"/>
                      <a:pt x="82830" y="22738"/>
                    </a:cubicBezTo>
                    <a:cubicBezTo>
                      <a:pt x="80043" y="24362"/>
                      <a:pt x="77183" y="25875"/>
                      <a:pt x="74562" y="27702"/>
                    </a:cubicBezTo>
                    <a:cubicBezTo>
                      <a:pt x="72366" y="29252"/>
                      <a:pt x="70428" y="31043"/>
                      <a:pt x="68324" y="32722"/>
                    </a:cubicBezTo>
                    <a:cubicBezTo>
                      <a:pt x="65389" y="35066"/>
                      <a:pt x="62363" y="37336"/>
                      <a:pt x="59613" y="39957"/>
                    </a:cubicBezTo>
                    <a:cubicBezTo>
                      <a:pt x="58856" y="40677"/>
                      <a:pt x="58266" y="41507"/>
                      <a:pt x="57509" y="42227"/>
                    </a:cubicBezTo>
                    <a:cubicBezTo>
                      <a:pt x="49351" y="50385"/>
                      <a:pt x="41987" y="59576"/>
                      <a:pt x="35749" y="70151"/>
                    </a:cubicBezTo>
                    <a:cubicBezTo>
                      <a:pt x="29271" y="81206"/>
                      <a:pt x="23734" y="93867"/>
                      <a:pt x="19047" y="108023"/>
                    </a:cubicBezTo>
                    <a:cubicBezTo>
                      <a:pt x="18880" y="108503"/>
                      <a:pt x="18770" y="109019"/>
                      <a:pt x="18604" y="109536"/>
                    </a:cubicBezTo>
                    <a:cubicBezTo>
                      <a:pt x="16573" y="115774"/>
                      <a:pt x="14709" y="122308"/>
                      <a:pt x="12993" y="129192"/>
                    </a:cubicBezTo>
                    <a:cubicBezTo>
                      <a:pt x="12587" y="130908"/>
                      <a:pt x="12273" y="132698"/>
                      <a:pt x="11922" y="134396"/>
                    </a:cubicBezTo>
                    <a:cubicBezTo>
                      <a:pt x="10575" y="140247"/>
                      <a:pt x="9302" y="146171"/>
                      <a:pt x="8176" y="152446"/>
                    </a:cubicBezTo>
                    <a:cubicBezTo>
                      <a:pt x="7825" y="154716"/>
                      <a:pt x="7493" y="157097"/>
                      <a:pt x="7106" y="159404"/>
                    </a:cubicBezTo>
                    <a:cubicBezTo>
                      <a:pt x="6183" y="165494"/>
                      <a:pt x="5278" y="171622"/>
                      <a:pt x="4522" y="178137"/>
                    </a:cubicBezTo>
                    <a:cubicBezTo>
                      <a:pt x="4282" y="180001"/>
                      <a:pt x="4116" y="181957"/>
                      <a:pt x="3931" y="183858"/>
                    </a:cubicBezTo>
                    <a:cubicBezTo>
                      <a:pt x="1384" y="208128"/>
                      <a:pt x="0" y="235092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2" y="532675"/>
                      <a:pt x="204806" y="532620"/>
                    </a:cubicBezTo>
                    <a:cubicBezTo>
                      <a:pt x="216174" y="532583"/>
                      <a:pt x="227119" y="532214"/>
                      <a:pt x="237787" y="531790"/>
                    </a:cubicBezTo>
                    <a:cubicBezTo>
                      <a:pt x="242917" y="531550"/>
                      <a:pt x="247974" y="531273"/>
                      <a:pt x="252939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520" y="525367"/>
                      <a:pt x="315025" y="523853"/>
                      <a:pt x="323976" y="522063"/>
                    </a:cubicBezTo>
                    <a:cubicBezTo>
                      <a:pt x="327206" y="521436"/>
                      <a:pt x="330214" y="520624"/>
                      <a:pt x="333315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2" y="513426"/>
                      <a:pt x="359965" y="513112"/>
                      <a:pt x="361423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6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914" y="440322"/>
                      <a:pt x="135928" y="426757"/>
                      <a:pt x="120573" y="397596"/>
                    </a:cubicBezTo>
                    <a:cubicBezTo>
                      <a:pt x="106731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66" y="120222"/>
                    </a:cubicBezTo>
                    <a:cubicBezTo>
                      <a:pt x="139638" y="96875"/>
                      <a:pt x="164572" y="92298"/>
                      <a:pt x="202240" y="92298"/>
                    </a:cubicBezTo>
                    <a:cubicBezTo>
                      <a:pt x="257848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56" y="6792"/>
                      <a:pt x="250669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9" name="Freeform: Shape 98">
              <a:extLst>
                <a:ext uri="{FF2B5EF4-FFF2-40B4-BE49-F238E27FC236}">
                  <a16:creationId xmlns:a16="http://schemas.microsoft.com/office/drawing/2014/main" id="{C226FC26-708C-4C50-0A0E-3B59352A256D}"/>
                </a:ext>
              </a:extLst>
            </p:cNvPr>
            <p:cNvSpPr/>
            <p:nvPr/>
          </p:nvSpPr>
          <p:spPr>
            <a:xfrm>
              <a:off x="5014222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4 w 100603"/>
                <a:gd name="connsiteY1" fmla="*/ 0 h 522598"/>
                <a:gd name="connsiteX2" fmla="*/ 100604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4" y="0"/>
                  </a:lnTo>
                  <a:lnTo>
                    <a:pt x="100604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99">
              <a:extLst>
                <a:ext uri="{FF2B5EF4-FFF2-40B4-BE49-F238E27FC236}">
                  <a16:creationId xmlns:a16="http://schemas.microsoft.com/office/drawing/2014/main" id="{61D91D77-7050-FEF2-2B0D-2F34084C196F}"/>
                </a:ext>
              </a:extLst>
            </p:cNvPr>
            <p:cNvSpPr/>
            <p:nvPr/>
          </p:nvSpPr>
          <p:spPr>
            <a:xfrm>
              <a:off x="5203821" y="5067666"/>
              <a:ext cx="344996" cy="524979"/>
            </a:xfrm>
            <a:custGeom>
              <a:avLst/>
              <a:gdLst>
                <a:gd name="connsiteX0" fmla="*/ 105328 w 344996"/>
                <a:gd name="connsiteY0" fmla="*/ 416293 h 524979"/>
                <a:gd name="connsiteX1" fmla="*/ 104405 w 344996"/>
                <a:gd name="connsiteY1" fmla="*/ 414816 h 524979"/>
                <a:gd name="connsiteX2" fmla="*/ 105328 w 344996"/>
                <a:gd name="connsiteY2" fmla="*/ 416293 h 524979"/>
                <a:gd name="connsiteX3" fmla="*/ 110293 w 344996"/>
                <a:gd name="connsiteY3" fmla="*/ 422660 h 524979"/>
                <a:gd name="connsiteX4" fmla="*/ 108946 w 344996"/>
                <a:gd name="connsiteY4" fmla="*/ 421553 h 524979"/>
                <a:gd name="connsiteX5" fmla="*/ 110293 w 344996"/>
                <a:gd name="connsiteY5" fmla="*/ 422660 h 524979"/>
                <a:gd name="connsiteX6" fmla="*/ 28071 w 344996"/>
                <a:gd name="connsiteY6" fmla="*/ 497610 h 524979"/>
                <a:gd name="connsiteX7" fmla="*/ 27961 w 344996"/>
                <a:gd name="connsiteY7" fmla="*/ 497443 h 524979"/>
                <a:gd name="connsiteX8" fmla="*/ 29825 w 344996"/>
                <a:gd name="connsiteY8" fmla="*/ 499160 h 524979"/>
                <a:gd name="connsiteX9" fmla="*/ 28071 w 344996"/>
                <a:gd name="connsiteY9" fmla="*/ 497610 h 524979"/>
                <a:gd name="connsiteX10" fmla="*/ 15540 w 344996"/>
                <a:gd name="connsiteY10" fmla="*/ 482014 h 524979"/>
                <a:gd name="connsiteX11" fmla="*/ 16370 w 344996"/>
                <a:gd name="connsiteY11" fmla="*/ 483325 h 524979"/>
                <a:gd name="connsiteX12" fmla="*/ 15540 w 344996"/>
                <a:gd name="connsiteY12" fmla="*/ 482014 h 524979"/>
                <a:gd name="connsiteX13" fmla="*/ 1864 w 344996"/>
                <a:gd name="connsiteY13" fmla="*/ 442629 h 524979"/>
                <a:gd name="connsiteX14" fmla="*/ 2270 w 344996"/>
                <a:gd name="connsiteY14" fmla="*/ 444936 h 524979"/>
                <a:gd name="connsiteX15" fmla="*/ 1864 w 344996"/>
                <a:gd name="connsiteY15" fmla="*/ 442629 h 524979"/>
                <a:gd name="connsiteX16" fmla="*/ 2141 w 344996"/>
                <a:gd name="connsiteY16" fmla="*/ 83440 h 524979"/>
                <a:gd name="connsiteX17" fmla="*/ 1901 w 344996"/>
                <a:gd name="connsiteY17" fmla="*/ 85119 h 524979"/>
                <a:gd name="connsiteX18" fmla="*/ 2141 w 344996"/>
                <a:gd name="connsiteY18" fmla="*/ 83440 h 524979"/>
                <a:gd name="connsiteX19" fmla="*/ 28311 w 344996"/>
                <a:gd name="connsiteY19" fmla="*/ 28828 h 524979"/>
                <a:gd name="connsiteX20" fmla="*/ 28514 w 344996"/>
                <a:gd name="connsiteY20" fmla="*/ 28662 h 524979"/>
                <a:gd name="connsiteX21" fmla="*/ 28108 w 344996"/>
                <a:gd name="connsiteY21" fmla="*/ 29068 h 524979"/>
                <a:gd name="connsiteX22" fmla="*/ 28311 w 344996"/>
                <a:gd name="connsiteY22" fmla="*/ 28828 h 524979"/>
                <a:gd name="connsiteX23" fmla="*/ 114076 w 344996"/>
                <a:gd name="connsiteY23" fmla="*/ 37 h 524979"/>
                <a:gd name="connsiteX24" fmla="*/ 111326 w 344996"/>
                <a:gd name="connsiteY24" fmla="*/ 0 h 524979"/>
                <a:gd name="connsiteX25" fmla="*/ 75411 w 344996"/>
                <a:gd name="connsiteY25" fmla="*/ 4024 h 524979"/>
                <a:gd name="connsiteX26" fmla="*/ 75374 w 344996"/>
                <a:gd name="connsiteY26" fmla="*/ 4061 h 524979"/>
                <a:gd name="connsiteX27" fmla="*/ 65795 w 344996"/>
                <a:gd name="connsiteY27" fmla="*/ 6681 h 524979"/>
                <a:gd name="connsiteX28" fmla="*/ 65592 w 344996"/>
                <a:gd name="connsiteY28" fmla="*/ 6755 h 524979"/>
                <a:gd name="connsiteX29" fmla="*/ 32335 w 344996"/>
                <a:gd name="connsiteY29" fmla="*/ 25137 h 524979"/>
                <a:gd name="connsiteX30" fmla="*/ 30064 w 344996"/>
                <a:gd name="connsiteY30" fmla="*/ 27038 h 524979"/>
                <a:gd name="connsiteX31" fmla="*/ 28108 w 344996"/>
                <a:gd name="connsiteY31" fmla="*/ 28662 h 524979"/>
                <a:gd name="connsiteX32" fmla="*/ 26429 w 344996"/>
                <a:gd name="connsiteY32" fmla="*/ 30803 h 524979"/>
                <a:gd name="connsiteX33" fmla="*/ 16481 w 344996"/>
                <a:gd name="connsiteY33" fmla="*/ 43206 h 524979"/>
                <a:gd name="connsiteX34" fmla="*/ 14580 w 344996"/>
                <a:gd name="connsiteY34" fmla="*/ 46749 h 524979"/>
                <a:gd name="connsiteX35" fmla="*/ 8489 w 344996"/>
                <a:gd name="connsiteY35" fmla="*/ 59520 h 524979"/>
                <a:gd name="connsiteX36" fmla="*/ 6625 w 344996"/>
                <a:gd name="connsiteY36" fmla="*/ 64171 h 524979"/>
                <a:gd name="connsiteX37" fmla="*/ 2491 w 344996"/>
                <a:gd name="connsiteY37" fmla="*/ 81040 h 524979"/>
                <a:gd name="connsiteX38" fmla="*/ 1458 w 344996"/>
                <a:gd name="connsiteY38" fmla="*/ 88164 h 524979"/>
                <a:gd name="connsiteX39" fmla="*/ 314 w 344996"/>
                <a:gd name="connsiteY39" fmla="*/ 104313 h 524979"/>
                <a:gd name="connsiteX40" fmla="*/ 0 w 344996"/>
                <a:gd name="connsiteY40" fmla="*/ 108613 h 524979"/>
                <a:gd name="connsiteX41" fmla="*/ 0 w 344996"/>
                <a:gd name="connsiteY41" fmla="*/ 419744 h 524979"/>
                <a:gd name="connsiteX42" fmla="*/ 351 w 344996"/>
                <a:gd name="connsiteY42" fmla="*/ 424635 h 524979"/>
                <a:gd name="connsiteX43" fmla="*/ 1458 w 344996"/>
                <a:gd name="connsiteY43" fmla="*/ 440027 h 524979"/>
                <a:gd name="connsiteX44" fmla="*/ 2658 w 344996"/>
                <a:gd name="connsiteY44" fmla="*/ 447539 h 524979"/>
                <a:gd name="connsiteX45" fmla="*/ 6164 w 344996"/>
                <a:gd name="connsiteY45" fmla="*/ 461454 h 524979"/>
                <a:gd name="connsiteX46" fmla="*/ 7751 w 344996"/>
                <a:gd name="connsiteY46" fmla="*/ 466382 h 524979"/>
                <a:gd name="connsiteX47" fmla="*/ 14432 w 344996"/>
                <a:gd name="connsiteY47" fmla="*/ 480187 h 524979"/>
                <a:gd name="connsiteX48" fmla="*/ 17330 w 344996"/>
                <a:gd name="connsiteY48" fmla="*/ 484838 h 524979"/>
                <a:gd name="connsiteX49" fmla="*/ 26872 w 344996"/>
                <a:gd name="connsiteY49" fmla="*/ 496484 h 524979"/>
                <a:gd name="connsiteX50" fmla="*/ 27905 w 344996"/>
                <a:gd name="connsiteY50" fmla="*/ 497720 h 524979"/>
                <a:gd name="connsiteX51" fmla="*/ 33036 w 344996"/>
                <a:gd name="connsiteY51" fmla="*/ 501984 h 524979"/>
                <a:gd name="connsiteX52" fmla="*/ 34863 w 344996"/>
                <a:gd name="connsiteY52" fmla="*/ 503497 h 524979"/>
                <a:gd name="connsiteX53" fmla="*/ 41673 w 344996"/>
                <a:gd name="connsiteY53" fmla="*/ 508111 h 524979"/>
                <a:gd name="connsiteX54" fmla="*/ 44220 w 344996"/>
                <a:gd name="connsiteY54" fmla="*/ 509624 h 524979"/>
                <a:gd name="connsiteX55" fmla="*/ 50975 w 344996"/>
                <a:gd name="connsiteY55" fmla="*/ 513131 h 524979"/>
                <a:gd name="connsiteX56" fmla="*/ 54113 w 344996"/>
                <a:gd name="connsiteY56" fmla="*/ 514570 h 524979"/>
                <a:gd name="connsiteX57" fmla="*/ 60923 w 344996"/>
                <a:gd name="connsiteY57" fmla="*/ 517228 h 524979"/>
                <a:gd name="connsiteX58" fmla="*/ 64337 w 344996"/>
                <a:gd name="connsiteY58" fmla="*/ 518336 h 524979"/>
                <a:gd name="connsiteX59" fmla="*/ 71332 w 344996"/>
                <a:gd name="connsiteY59" fmla="*/ 520329 h 524979"/>
                <a:gd name="connsiteX60" fmla="*/ 74433 w 344996"/>
                <a:gd name="connsiteY60" fmla="*/ 521049 h 524979"/>
                <a:gd name="connsiteX61" fmla="*/ 82147 w 344996"/>
                <a:gd name="connsiteY61" fmla="*/ 522599 h 524979"/>
                <a:gd name="connsiteX62" fmla="*/ 83864 w 344996"/>
                <a:gd name="connsiteY62" fmla="*/ 522876 h 524979"/>
                <a:gd name="connsiteX63" fmla="*/ 111474 w 344996"/>
                <a:gd name="connsiteY63" fmla="*/ 524980 h 524979"/>
                <a:gd name="connsiteX64" fmla="*/ 121255 w 344996"/>
                <a:gd name="connsiteY64" fmla="*/ 524777 h 524979"/>
                <a:gd name="connsiteX65" fmla="*/ 344923 w 344996"/>
                <a:gd name="connsiteY65" fmla="*/ 512596 h 524979"/>
                <a:gd name="connsiteX66" fmla="*/ 344997 w 344996"/>
                <a:gd name="connsiteY66" fmla="*/ 512596 h 524979"/>
                <a:gd name="connsiteX67" fmla="*/ 344997 w 344996"/>
                <a:gd name="connsiteY67" fmla="*/ 430301 h 524979"/>
                <a:gd name="connsiteX68" fmla="*/ 143716 w 344996"/>
                <a:gd name="connsiteY68" fmla="*/ 430301 h 524979"/>
                <a:gd name="connsiteX69" fmla="*/ 114445 w 344996"/>
                <a:gd name="connsiteY69" fmla="*/ 425687 h 524979"/>
                <a:gd name="connsiteX70" fmla="*/ 108447 w 344996"/>
                <a:gd name="connsiteY70" fmla="*/ 420833 h 524979"/>
                <a:gd name="connsiteX71" fmla="*/ 108004 w 344996"/>
                <a:gd name="connsiteY71" fmla="*/ 420150 h 524979"/>
                <a:gd name="connsiteX72" fmla="*/ 104110 w 344996"/>
                <a:gd name="connsiteY72" fmla="*/ 413857 h 524979"/>
                <a:gd name="connsiteX73" fmla="*/ 103630 w 344996"/>
                <a:gd name="connsiteY73" fmla="*/ 412472 h 524979"/>
                <a:gd name="connsiteX74" fmla="*/ 100566 w 344996"/>
                <a:gd name="connsiteY74" fmla="*/ 393296 h 524979"/>
                <a:gd name="connsiteX75" fmla="*/ 100566 w 344996"/>
                <a:gd name="connsiteY75" fmla="*/ 312127 h 524979"/>
                <a:gd name="connsiteX76" fmla="*/ 312625 w 344996"/>
                <a:gd name="connsiteY76" fmla="*/ 305723 h 524979"/>
                <a:gd name="connsiteX77" fmla="*/ 312736 w 344996"/>
                <a:gd name="connsiteY77" fmla="*/ 305723 h 524979"/>
                <a:gd name="connsiteX78" fmla="*/ 312736 w 344996"/>
                <a:gd name="connsiteY78" fmla="*/ 222671 h 524979"/>
                <a:gd name="connsiteX79" fmla="*/ 100566 w 344996"/>
                <a:gd name="connsiteY79" fmla="*/ 215547 h 524979"/>
                <a:gd name="connsiteX80" fmla="*/ 100566 w 344996"/>
                <a:gd name="connsiteY80" fmla="*/ 134286 h 524979"/>
                <a:gd name="connsiteX81" fmla="*/ 137718 w 344996"/>
                <a:gd name="connsiteY81" fmla="*/ 94476 h 524979"/>
                <a:gd name="connsiteX82" fmla="*/ 344997 w 344996"/>
                <a:gd name="connsiteY82" fmla="*/ 94476 h 524979"/>
                <a:gd name="connsiteX83" fmla="*/ 344997 w 344996"/>
                <a:gd name="connsiteY83" fmla="*/ 11462 h 524979"/>
                <a:gd name="connsiteX84" fmla="*/ 344923 w 344996"/>
                <a:gd name="connsiteY84" fmla="*/ 11425 h 524979"/>
                <a:gd name="connsiteX85" fmla="*/ 114076 w 344996"/>
                <a:gd name="connsiteY85" fmla="*/ 37 h 52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44996" h="524979">
                  <a:moveTo>
                    <a:pt x="105328" y="416293"/>
                  </a:moveTo>
                  <a:cubicBezTo>
                    <a:pt x="105014" y="415776"/>
                    <a:pt x="104701" y="415370"/>
                    <a:pt x="104405" y="414816"/>
                  </a:cubicBezTo>
                  <a:cubicBezTo>
                    <a:pt x="104645" y="415388"/>
                    <a:pt x="105014" y="415776"/>
                    <a:pt x="105328" y="416293"/>
                  </a:cubicBezTo>
                  <a:moveTo>
                    <a:pt x="110293" y="422660"/>
                  </a:moveTo>
                  <a:cubicBezTo>
                    <a:pt x="109850" y="422254"/>
                    <a:pt x="109333" y="421977"/>
                    <a:pt x="108946" y="421553"/>
                  </a:cubicBezTo>
                  <a:cubicBezTo>
                    <a:pt x="109352" y="421996"/>
                    <a:pt x="109905" y="422272"/>
                    <a:pt x="110293" y="422660"/>
                  </a:cubicBezTo>
                  <a:moveTo>
                    <a:pt x="28071" y="497610"/>
                  </a:moveTo>
                  <a:cubicBezTo>
                    <a:pt x="28034" y="497573"/>
                    <a:pt x="27998" y="497536"/>
                    <a:pt x="27961" y="497443"/>
                  </a:cubicBezTo>
                  <a:cubicBezTo>
                    <a:pt x="28551" y="498034"/>
                    <a:pt x="29234" y="498551"/>
                    <a:pt x="29825" y="499160"/>
                  </a:cubicBezTo>
                  <a:cubicBezTo>
                    <a:pt x="29271" y="498643"/>
                    <a:pt x="28588" y="498126"/>
                    <a:pt x="28071" y="497610"/>
                  </a:cubicBezTo>
                  <a:moveTo>
                    <a:pt x="15540" y="482014"/>
                  </a:moveTo>
                  <a:cubicBezTo>
                    <a:pt x="15816" y="482457"/>
                    <a:pt x="16094" y="482882"/>
                    <a:pt x="16370" y="483325"/>
                  </a:cubicBezTo>
                  <a:cubicBezTo>
                    <a:pt x="16112" y="482882"/>
                    <a:pt x="15835" y="482457"/>
                    <a:pt x="15540" y="482014"/>
                  </a:cubicBezTo>
                  <a:moveTo>
                    <a:pt x="1864" y="442629"/>
                  </a:moveTo>
                  <a:cubicBezTo>
                    <a:pt x="1974" y="443386"/>
                    <a:pt x="2141" y="444180"/>
                    <a:pt x="2270" y="444936"/>
                  </a:cubicBezTo>
                  <a:cubicBezTo>
                    <a:pt x="2141" y="444143"/>
                    <a:pt x="1974" y="443386"/>
                    <a:pt x="1864" y="442629"/>
                  </a:cubicBezTo>
                  <a:moveTo>
                    <a:pt x="2141" y="83440"/>
                  </a:moveTo>
                  <a:cubicBezTo>
                    <a:pt x="2067" y="83993"/>
                    <a:pt x="1974" y="84547"/>
                    <a:pt x="1901" y="85119"/>
                  </a:cubicBezTo>
                  <a:cubicBezTo>
                    <a:pt x="1974" y="84565"/>
                    <a:pt x="2067" y="83993"/>
                    <a:pt x="2141" y="83440"/>
                  </a:cubicBezTo>
                  <a:moveTo>
                    <a:pt x="28311" y="28828"/>
                  </a:moveTo>
                  <a:cubicBezTo>
                    <a:pt x="28348" y="28791"/>
                    <a:pt x="28422" y="28718"/>
                    <a:pt x="28514" y="28662"/>
                  </a:cubicBezTo>
                  <a:cubicBezTo>
                    <a:pt x="28348" y="28773"/>
                    <a:pt x="28237" y="28939"/>
                    <a:pt x="28108" y="29068"/>
                  </a:cubicBezTo>
                  <a:cubicBezTo>
                    <a:pt x="28201" y="28995"/>
                    <a:pt x="28237" y="28902"/>
                    <a:pt x="28311" y="28828"/>
                  </a:cubicBezTo>
                  <a:moveTo>
                    <a:pt x="114076" y="37"/>
                  </a:moveTo>
                  <a:cubicBezTo>
                    <a:pt x="113209" y="0"/>
                    <a:pt x="112286" y="0"/>
                    <a:pt x="111326" y="0"/>
                  </a:cubicBezTo>
                  <a:cubicBezTo>
                    <a:pt x="100474" y="0"/>
                    <a:pt x="88016" y="1071"/>
                    <a:pt x="75411" y="4024"/>
                  </a:cubicBezTo>
                  <a:lnTo>
                    <a:pt x="75374" y="4061"/>
                  </a:lnTo>
                  <a:cubicBezTo>
                    <a:pt x="72144" y="4817"/>
                    <a:pt x="68970" y="5685"/>
                    <a:pt x="65795" y="6681"/>
                  </a:cubicBezTo>
                  <a:cubicBezTo>
                    <a:pt x="65721" y="6718"/>
                    <a:pt x="65684" y="6755"/>
                    <a:pt x="65592" y="6755"/>
                  </a:cubicBezTo>
                  <a:cubicBezTo>
                    <a:pt x="53817" y="10576"/>
                    <a:pt x="42356" y="16463"/>
                    <a:pt x="32335" y="25137"/>
                  </a:cubicBezTo>
                  <a:cubicBezTo>
                    <a:pt x="31578" y="25765"/>
                    <a:pt x="30784" y="26374"/>
                    <a:pt x="30064" y="27038"/>
                  </a:cubicBezTo>
                  <a:cubicBezTo>
                    <a:pt x="29437" y="27629"/>
                    <a:pt x="28754" y="28072"/>
                    <a:pt x="28108" y="28662"/>
                  </a:cubicBezTo>
                  <a:cubicBezTo>
                    <a:pt x="27481" y="29290"/>
                    <a:pt x="27038" y="30139"/>
                    <a:pt x="26429" y="30803"/>
                  </a:cubicBezTo>
                  <a:cubicBezTo>
                    <a:pt x="22848" y="34550"/>
                    <a:pt x="19471" y="38555"/>
                    <a:pt x="16481" y="43206"/>
                  </a:cubicBezTo>
                  <a:cubicBezTo>
                    <a:pt x="15761" y="44313"/>
                    <a:pt x="15208" y="45587"/>
                    <a:pt x="14580" y="46749"/>
                  </a:cubicBezTo>
                  <a:cubicBezTo>
                    <a:pt x="12273" y="50680"/>
                    <a:pt x="10280" y="54943"/>
                    <a:pt x="8489" y="59520"/>
                  </a:cubicBezTo>
                  <a:cubicBezTo>
                    <a:pt x="7899" y="61071"/>
                    <a:pt x="7179" y="62547"/>
                    <a:pt x="6625" y="64171"/>
                  </a:cubicBezTo>
                  <a:cubicBezTo>
                    <a:pt x="4872" y="69339"/>
                    <a:pt x="3562" y="75024"/>
                    <a:pt x="2491" y="81040"/>
                  </a:cubicBezTo>
                  <a:cubicBezTo>
                    <a:pt x="2085" y="83347"/>
                    <a:pt x="1735" y="85728"/>
                    <a:pt x="1458" y="88164"/>
                  </a:cubicBezTo>
                  <a:cubicBezTo>
                    <a:pt x="830" y="93258"/>
                    <a:pt x="424" y="98629"/>
                    <a:pt x="314" y="104313"/>
                  </a:cubicBezTo>
                  <a:cubicBezTo>
                    <a:pt x="277" y="105790"/>
                    <a:pt x="0" y="107100"/>
                    <a:pt x="0" y="108613"/>
                  </a:cubicBezTo>
                  <a:lnTo>
                    <a:pt x="0" y="419744"/>
                  </a:lnTo>
                  <a:cubicBezTo>
                    <a:pt x="0" y="421497"/>
                    <a:pt x="314" y="422974"/>
                    <a:pt x="351" y="424635"/>
                  </a:cubicBezTo>
                  <a:cubicBezTo>
                    <a:pt x="517" y="430042"/>
                    <a:pt x="830" y="435210"/>
                    <a:pt x="1458" y="440027"/>
                  </a:cubicBezTo>
                  <a:cubicBezTo>
                    <a:pt x="1772" y="442611"/>
                    <a:pt x="2215" y="445121"/>
                    <a:pt x="2658" y="447539"/>
                  </a:cubicBezTo>
                  <a:cubicBezTo>
                    <a:pt x="3617" y="452466"/>
                    <a:pt x="4724" y="457117"/>
                    <a:pt x="6164" y="461454"/>
                  </a:cubicBezTo>
                  <a:cubicBezTo>
                    <a:pt x="6681" y="463079"/>
                    <a:pt x="7161" y="464795"/>
                    <a:pt x="7751" y="466382"/>
                  </a:cubicBezTo>
                  <a:cubicBezTo>
                    <a:pt x="9652" y="471439"/>
                    <a:pt x="11922" y="475924"/>
                    <a:pt x="14432" y="480187"/>
                  </a:cubicBezTo>
                  <a:cubicBezTo>
                    <a:pt x="15355" y="481774"/>
                    <a:pt x="16296" y="483325"/>
                    <a:pt x="17330" y="484838"/>
                  </a:cubicBezTo>
                  <a:cubicBezTo>
                    <a:pt x="20265" y="489101"/>
                    <a:pt x="23420" y="493033"/>
                    <a:pt x="26872" y="496484"/>
                  </a:cubicBezTo>
                  <a:cubicBezTo>
                    <a:pt x="27278" y="496835"/>
                    <a:pt x="27499" y="497351"/>
                    <a:pt x="27905" y="497720"/>
                  </a:cubicBezTo>
                  <a:cubicBezTo>
                    <a:pt x="29530" y="499270"/>
                    <a:pt x="31320" y="500581"/>
                    <a:pt x="33036" y="501984"/>
                  </a:cubicBezTo>
                  <a:cubicBezTo>
                    <a:pt x="33664" y="502463"/>
                    <a:pt x="34272" y="503017"/>
                    <a:pt x="34863" y="503497"/>
                  </a:cubicBezTo>
                  <a:cubicBezTo>
                    <a:pt x="37059" y="505177"/>
                    <a:pt x="39366" y="506671"/>
                    <a:pt x="41673" y="508111"/>
                  </a:cubicBezTo>
                  <a:cubicBezTo>
                    <a:pt x="42541" y="508628"/>
                    <a:pt x="43353" y="509145"/>
                    <a:pt x="44220" y="509624"/>
                  </a:cubicBezTo>
                  <a:cubicBezTo>
                    <a:pt x="46417" y="510898"/>
                    <a:pt x="48668" y="512042"/>
                    <a:pt x="50975" y="513131"/>
                  </a:cubicBezTo>
                  <a:cubicBezTo>
                    <a:pt x="52009" y="513648"/>
                    <a:pt x="53079" y="514128"/>
                    <a:pt x="54113" y="514570"/>
                  </a:cubicBezTo>
                  <a:cubicBezTo>
                    <a:pt x="56383" y="515530"/>
                    <a:pt x="58616" y="516435"/>
                    <a:pt x="60923" y="517228"/>
                  </a:cubicBezTo>
                  <a:cubicBezTo>
                    <a:pt x="62030" y="517634"/>
                    <a:pt x="63193" y="517985"/>
                    <a:pt x="64337" y="518336"/>
                  </a:cubicBezTo>
                  <a:cubicBezTo>
                    <a:pt x="66681" y="519056"/>
                    <a:pt x="68988" y="519775"/>
                    <a:pt x="71332" y="520329"/>
                  </a:cubicBezTo>
                  <a:cubicBezTo>
                    <a:pt x="72366" y="520606"/>
                    <a:pt x="73399" y="520846"/>
                    <a:pt x="74433" y="521049"/>
                  </a:cubicBezTo>
                  <a:cubicBezTo>
                    <a:pt x="76980" y="521639"/>
                    <a:pt x="79563" y="522156"/>
                    <a:pt x="82147" y="522599"/>
                  </a:cubicBezTo>
                  <a:cubicBezTo>
                    <a:pt x="82701" y="522710"/>
                    <a:pt x="83255" y="522802"/>
                    <a:pt x="83864" y="522876"/>
                  </a:cubicBezTo>
                  <a:cubicBezTo>
                    <a:pt x="93331" y="524352"/>
                    <a:pt x="102726" y="524980"/>
                    <a:pt x="111474" y="524980"/>
                  </a:cubicBezTo>
                  <a:cubicBezTo>
                    <a:pt x="114851" y="524980"/>
                    <a:pt x="118118" y="524906"/>
                    <a:pt x="121255" y="524777"/>
                  </a:cubicBezTo>
                  <a:cubicBezTo>
                    <a:pt x="123083" y="524703"/>
                    <a:pt x="304505" y="518262"/>
                    <a:pt x="344923" y="512596"/>
                  </a:cubicBezTo>
                  <a:lnTo>
                    <a:pt x="344997" y="512596"/>
                  </a:lnTo>
                  <a:lnTo>
                    <a:pt x="344997" y="430301"/>
                  </a:lnTo>
                  <a:lnTo>
                    <a:pt x="143716" y="430301"/>
                  </a:lnTo>
                  <a:cubicBezTo>
                    <a:pt x="133326" y="430301"/>
                    <a:pt x="122677" y="430338"/>
                    <a:pt x="114445" y="425687"/>
                  </a:cubicBezTo>
                  <a:cubicBezTo>
                    <a:pt x="112138" y="424413"/>
                    <a:pt x="110145" y="422789"/>
                    <a:pt x="108447" y="420833"/>
                  </a:cubicBezTo>
                  <a:cubicBezTo>
                    <a:pt x="108244" y="420630"/>
                    <a:pt x="108170" y="420353"/>
                    <a:pt x="108004" y="420150"/>
                  </a:cubicBezTo>
                  <a:cubicBezTo>
                    <a:pt x="106454" y="418323"/>
                    <a:pt x="105143" y="416256"/>
                    <a:pt x="104110" y="413857"/>
                  </a:cubicBezTo>
                  <a:cubicBezTo>
                    <a:pt x="103907" y="413450"/>
                    <a:pt x="103833" y="412897"/>
                    <a:pt x="103630" y="412472"/>
                  </a:cubicBezTo>
                  <a:cubicBezTo>
                    <a:pt x="101637" y="407305"/>
                    <a:pt x="100566" y="401011"/>
                    <a:pt x="100566" y="393296"/>
                  </a:cubicBezTo>
                  <a:lnTo>
                    <a:pt x="100566" y="312127"/>
                  </a:lnTo>
                  <a:lnTo>
                    <a:pt x="312625" y="305723"/>
                  </a:lnTo>
                  <a:lnTo>
                    <a:pt x="312736" y="305723"/>
                  </a:lnTo>
                  <a:lnTo>
                    <a:pt x="312736" y="222671"/>
                  </a:lnTo>
                  <a:lnTo>
                    <a:pt x="100566" y="215547"/>
                  </a:lnTo>
                  <a:lnTo>
                    <a:pt x="100566" y="134286"/>
                  </a:lnTo>
                  <a:cubicBezTo>
                    <a:pt x="100566" y="114722"/>
                    <a:pt x="100566" y="94476"/>
                    <a:pt x="137718" y="94476"/>
                  </a:cubicBezTo>
                  <a:lnTo>
                    <a:pt x="344997" y="94476"/>
                  </a:lnTo>
                  <a:lnTo>
                    <a:pt x="344997" y="11462"/>
                  </a:lnTo>
                  <a:lnTo>
                    <a:pt x="344923" y="11425"/>
                  </a:lnTo>
                  <a:cubicBezTo>
                    <a:pt x="299595" y="5075"/>
                    <a:pt x="115903" y="74"/>
                    <a:pt x="114076" y="37"/>
                  </a:cubicBezTo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100">
              <a:extLst>
                <a:ext uri="{FF2B5EF4-FFF2-40B4-BE49-F238E27FC236}">
                  <a16:creationId xmlns:a16="http://schemas.microsoft.com/office/drawing/2014/main" id="{DF9EC020-5D1F-90C0-C9EB-C6F172C02F91}"/>
                </a:ext>
              </a:extLst>
            </p:cNvPr>
            <p:cNvSpPr/>
            <p:nvPr/>
          </p:nvSpPr>
          <p:spPr>
            <a:xfrm>
              <a:off x="5619430" y="5067703"/>
              <a:ext cx="410275" cy="522598"/>
            </a:xfrm>
            <a:custGeom>
              <a:avLst/>
              <a:gdLst>
                <a:gd name="connsiteX0" fmla="*/ 309672 w 410275"/>
                <a:gd name="connsiteY0" fmla="*/ 0 h 522598"/>
                <a:gd name="connsiteX1" fmla="*/ 309672 w 410275"/>
                <a:gd name="connsiteY1" fmla="*/ 337246 h 522598"/>
                <a:gd name="connsiteX2" fmla="*/ 101877 w 410275"/>
                <a:gd name="connsiteY2" fmla="*/ 0 h 522598"/>
                <a:gd name="connsiteX3" fmla="*/ 0 w 410275"/>
                <a:gd name="connsiteY3" fmla="*/ 0 h 522598"/>
                <a:gd name="connsiteX4" fmla="*/ 0 w 410275"/>
                <a:gd name="connsiteY4" fmla="*/ 522599 h 522598"/>
                <a:gd name="connsiteX5" fmla="*/ 101323 w 410275"/>
                <a:gd name="connsiteY5" fmla="*/ 522599 h 522598"/>
                <a:gd name="connsiteX6" fmla="*/ 101323 w 410275"/>
                <a:gd name="connsiteY6" fmla="*/ 188915 h 522598"/>
                <a:gd name="connsiteX7" fmla="*/ 309783 w 410275"/>
                <a:gd name="connsiteY7" fmla="*/ 522599 h 522598"/>
                <a:gd name="connsiteX8" fmla="*/ 410276 w 410275"/>
                <a:gd name="connsiteY8" fmla="*/ 522599 h 522598"/>
                <a:gd name="connsiteX9" fmla="*/ 410276 w 410275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75" h="522598">
                  <a:moveTo>
                    <a:pt x="309672" y="0"/>
                  </a:moveTo>
                  <a:lnTo>
                    <a:pt x="309672" y="337246"/>
                  </a:lnTo>
                  <a:lnTo>
                    <a:pt x="101877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23" y="522599"/>
                  </a:lnTo>
                  <a:lnTo>
                    <a:pt x="101323" y="188915"/>
                  </a:lnTo>
                  <a:lnTo>
                    <a:pt x="309783" y="522599"/>
                  </a:lnTo>
                  <a:lnTo>
                    <a:pt x="410276" y="522599"/>
                  </a:lnTo>
                  <a:lnTo>
                    <a:pt x="41027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19D23AD6-5B83-6657-2270-719BFE84ED2C}"/>
                </a:ext>
              </a:extLst>
            </p:cNvPr>
            <p:cNvGrpSpPr/>
            <p:nvPr/>
          </p:nvGrpSpPr>
          <p:grpSpPr>
            <a:xfrm>
              <a:off x="6098860" y="5061963"/>
              <a:ext cx="1521102" cy="532786"/>
              <a:chOff x="6098860" y="5061963"/>
              <a:chExt cx="1521102" cy="532786"/>
            </a:xfrm>
            <a:solidFill>
              <a:srgbClr val="9C9B9B"/>
            </a:solidFill>
          </p:grpSpPr>
          <p:sp>
            <p:nvSpPr>
              <p:cNvPr id="59" name="Freeform: Shape 128">
                <a:extLst>
                  <a:ext uri="{FF2B5EF4-FFF2-40B4-BE49-F238E27FC236}">
                    <a16:creationId xmlns:a16="http://schemas.microsoft.com/office/drawing/2014/main" id="{9E081DAA-7601-A295-61F9-A2813219E6D2}"/>
                  </a:ext>
                </a:extLst>
              </p:cNvPr>
              <p:cNvSpPr/>
              <p:nvPr/>
            </p:nvSpPr>
            <p:spPr>
              <a:xfrm>
                <a:off x="6098860" y="5061963"/>
                <a:ext cx="361514" cy="532786"/>
              </a:xfrm>
              <a:custGeom>
                <a:avLst/>
                <a:gdLst>
                  <a:gd name="connsiteX0" fmla="*/ 117472 w 361514"/>
                  <a:gd name="connsiteY0" fmla="*/ 522913 h 532786"/>
                  <a:gd name="connsiteX1" fmla="*/ 113892 w 361514"/>
                  <a:gd name="connsiteY1" fmla="*/ 521842 h 532786"/>
                  <a:gd name="connsiteX2" fmla="*/ 117472 w 361514"/>
                  <a:gd name="connsiteY2" fmla="*/ 522913 h 532786"/>
                  <a:gd name="connsiteX3" fmla="*/ 82941 w 361514"/>
                  <a:gd name="connsiteY3" fmla="*/ 506117 h 532786"/>
                  <a:gd name="connsiteX4" fmla="*/ 79287 w 361514"/>
                  <a:gd name="connsiteY4" fmla="*/ 503884 h 532786"/>
                  <a:gd name="connsiteX5" fmla="*/ 82941 w 361514"/>
                  <a:gd name="connsiteY5" fmla="*/ 506117 h 532786"/>
                  <a:gd name="connsiteX6" fmla="*/ 100677 w 361514"/>
                  <a:gd name="connsiteY6" fmla="*/ 516102 h 532786"/>
                  <a:gd name="connsiteX7" fmla="*/ 95657 w 361514"/>
                  <a:gd name="connsiteY7" fmla="*/ 513869 h 532786"/>
                  <a:gd name="connsiteX8" fmla="*/ 100677 w 361514"/>
                  <a:gd name="connsiteY8" fmla="*/ 516102 h 532786"/>
                  <a:gd name="connsiteX9" fmla="*/ 178598 w 361514"/>
                  <a:gd name="connsiteY9" fmla="*/ 0 h 532786"/>
                  <a:gd name="connsiteX10" fmla="*/ 130151 w 361514"/>
                  <a:gd name="connsiteY10" fmla="*/ 4651 h 532786"/>
                  <a:gd name="connsiteX11" fmla="*/ 126922 w 361514"/>
                  <a:gd name="connsiteY11" fmla="*/ 5481 h 532786"/>
                  <a:gd name="connsiteX12" fmla="*/ 109776 w 361514"/>
                  <a:gd name="connsiteY12" fmla="*/ 10132 h 532786"/>
                  <a:gd name="connsiteX13" fmla="*/ 101619 w 361514"/>
                  <a:gd name="connsiteY13" fmla="*/ 13436 h 532786"/>
                  <a:gd name="connsiteX14" fmla="*/ 91283 w 361514"/>
                  <a:gd name="connsiteY14" fmla="*/ 17773 h 532786"/>
                  <a:gd name="connsiteX15" fmla="*/ 82738 w 361514"/>
                  <a:gd name="connsiteY15" fmla="*/ 22793 h 532786"/>
                  <a:gd name="connsiteX16" fmla="*/ 74543 w 361514"/>
                  <a:gd name="connsiteY16" fmla="*/ 27721 h 532786"/>
                  <a:gd name="connsiteX17" fmla="*/ 68065 w 361514"/>
                  <a:gd name="connsiteY17" fmla="*/ 32925 h 532786"/>
                  <a:gd name="connsiteX18" fmla="*/ 59594 w 361514"/>
                  <a:gd name="connsiteY18" fmla="*/ 39920 h 532786"/>
                  <a:gd name="connsiteX19" fmla="*/ 56973 w 361514"/>
                  <a:gd name="connsiteY19" fmla="*/ 42781 h 532786"/>
                  <a:gd name="connsiteX20" fmla="*/ 35730 w 361514"/>
                  <a:gd name="connsiteY20" fmla="*/ 70151 h 532786"/>
                  <a:gd name="connsiteX21" fmla="*/ 19102 w 361514"/>
                  <a:gd name="connsiteY21" fmla="*/ 107820 h 532786"/>
                  <a:gd name="connsiteX22" fmla="*/ 18234 w 361514"/>
                  <a:gd name="connsiteY22" fmla="*/ 110680 h 532786"/>
                  <a:gd name="connsiteX23" fmla="*/ 13067 w 361514"/>
                  <a:gd name="connsiteY23" fmla="*/ 128970 h 532786"/>
                  <a:gd name="connsiteX24" fmla="*/ 11627 w 361514"/>
                  <a:gd name="connsiteY24" fmla="*/ 135485 h 532786"/>
                  <a:gd name="connsiteX25" fmla="*/ 8213 w 361514"/>
                  <a:gd name="connsiteY25" fmla="*/ 152188 h 532786"/>
                  <a:gd name="connsiteX26" fmla="*/ 6939 w 361514"/>
                  <a:gd name="connsiteY26" fmla="*/ 160696 h 532786"/>
                  <a:gd name="connsiteX27" fmla="*/ 4559 w 361514"/>
                  <a:gd name="connsiteY27" fmla="*/ 177768 h 532786"/>
                  <a:gd name="connsiteX28" fmla="*/ 3765 w 361514"/>
                  <a:gd name="connsiteY28" fmla="*/ 185648 h 532786"/>
                  <a:gd name="connsiteX29" fmla="*/ 1938 w 361514"/>
                  <a:gd name="connsiteY29" fmla="*/ 205968 h 532786"/>
                  <a:gd name="connsiteX30" fmla="*/ 1864 w 361514"/>
                  <a:gd name="connsiteY30" fmla="*/ 207962 h 532786"/>
                  <a:gd name="connsiteX31" fmla="*/ 0 w 361514"/>
                  <a:gd name="connsiteY31" fmla="*/ 265599 h 532786"/>
                  <a:gd name="connsiteX32" fmla="*/ 39533 w 361514"/>
                  <a:gd name="connsiteY32" fmla="*/ 460660 h 532786"/>
                  <a:gd name="connsiteX33" fmla="*/ 178635 w 361514"/>
                  <a:gd name="connsiteY33" fmla="*/ 532583 h 532786"/>
                  <a:gd name="connsiteX34" fmla="*/ 198715 w 361514"/>
                  <a:gd name="connsiteY34" fmla="*/ 532786 h 532786"/>
                  <a:gd name="connsiteX35" fmla="*/ 204806 w 361514"/>
                  <a:gd name="connsiteY35" fmla="*/ 532620 h 532786"/>
                  <a:gd name="connsiteX36" fmla="*/ 237786 w 361514"/>
                  <a:gd name="connsiteY36" fmla="*/ 531790 h 532786"/>
                  <a:gd name="connsiteX37" fmla="*/ 252902 w 361514"/>
                  <a:gd name="connsiteY37" fmla="*/ 530959 h 532786"/>
                  <a:gd name="connsiteX38" fmla="*/ 283170 w 361514"/>
                  <a:gd name="connsiteY38" fmla="*/ 528302 h 532786"/>
                  <a:gd name="connsiteX39" fmla="*/ 295775 w 361514"/>
                  <a:gd name="connsiteY39" fmla="*/ 526677 h 532786"/>
                  <a:gd name="connsiteX40" fmla="*/ 323976 w 361514"/>
                  <a:gd name="connsiteY40" fmla="*/ 522063 h 532786"/>
                  <a:gd name="connsiteX41" fmla="*/ 333370 w 361514"/>
                  <a:gd name="connsiteY41" fmla="*/ 519959 h 532786"/>
                  <a:gd name="connsiteX42" fmla="*/ 356550 w 361514"/>
                  <a:gd name="connsiteY42" fmla="*/ 513906 h 532786"/>
                  <a:gd name="connsiteX43" fmla="*/ 361441 w 361514"/>
                  <a:gd name="connsiteY43" fmla="*/ 512632 h 532786"/>
                  <a:gd name="connsiteX44" fmla="*/ 361515 w 361514"/>
                  <a:gd name="connsiteY44" fmla="*/ 512596 h 532786"/>
                  <a:gd name="connsiteX45" fmla="*/ 361515 w 361514"/>
                  <a:gd name="connsiteY45" fmla="*/ 434638 h 532786"/>
                  <a:gd name="connsiteX46" fmla="*/ 361405 w 361514"/>
                  <a:gd name="connsiteY46" fmla="*/ 434638 h 532786"/>
                  <a:gd name="connsiteX47" fmla="*/ 202258 w 361514"/>
                  <a:gd name="connsiteY47" fmla="*/ 440322 h 532786"/>
                  <a:gd name="connsiteX48" fmla="*/ 120554 w 361514"/>
                  <a:gd name="connsiteY48" fmla="*/ 397596 h 532786"/>
                  <a:gd name="connsiteX49" fmla="*/ 100585 w 361514"/>
                  <a:gd name="connsiteY49" fmla="*/ 267039 h 532786"/>
                  <a:gd name="connsiteX50" fmla="*/ 123766 w 361514"/>
                  <a:gd name="connsiteY50" fmla="*/ 120222 h 532786"/>
                  <a:gd name="connsiteX51" fmla="*/ 202240 w 361514"/>
                  <a:gd name="connsiteY51" fmla="*/ 92298 h 532786"/>
                  <a:gd name="connsiteX52" fmla="*/ 359116 w 361514"/>
                  <a:gd name="connsiteY52" fmla="*/ 102043 h 532786"/>
                  <a:gd name="connsiteX53" fmla="*/ 361386 w 361514"/>
                  <a:gd name="connsiteY53" fmla="*/ 102283 h 532786"/>
                  <a:gd name="connsiteX54" fmla="*/ 361496 w 361514"/>
                  <a:gd name="connsiteY54" fmla="*/ 102283 h 532786"/>
                  <a:gd name="connsiteX55" fmla="*/ 361496 w 361514"/>
                  <a:gd name="connsiteY55" fmla="*/ 23568 h 532786"/>
                  <a:gd name="connsiteX56" fmla="*/ 361423 w 361514"/>
                  <a:gd name="connsiteY56" fmla="*/ 23531 h 532786"/>
                  <a:gd name="connsiteX57" fmla="*/ 178598 w 361514"/>
                  <a:gd name="connsiteY57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61514" h="532786">
                    <a:moveTo>
                      <a:pt x="117472" y="522913"/>
                    </a:moveTo>
                    <a:cubicBezTo>
                      <a:pt x="116309" y="522506"/>
                      <a:pt x="114999" y="522229"/>
                      <a:pt x="113892" y="521842"/>
                    </a:cubicBezTo>
                    <a:cubicBezTo>
                      <a:pt x="114999" y="522229"/>
                      <a:pt x="116309" y="522506"/>
                      <a:pt x="117472" y="522913"/>
                    </a:cubicBezTo>
                    <a:moveTo>
                      <a:pt x="82941" y="506117"/>
                    </a:moveTo>
                    <a:cubicBezTo>
                      <a:pt x="81741" y="505361"/>
                      <a:pt x="80468" y="504678"/>
                      <a:pt x="79287" y="503884"/>
                    </a:cubicBezTo>
                    <a:cubicBezTo>
                      <a:pt x="80468" y="504678"/>
                      <a:pt x="81741" y="505361"/>
                      <a:pt x="82941" y="506117"/>
                    </a:cubicBezTo>
                    <a:moveTo>
                      <a:pt x="100677" y="516102"/>
                    </a:moveTo>
                    <a:cubicBezTo>
                      <a:pt x="99053" y="515345"/>
                      <a:pt x="97263" y="514718"/>
                      <a:pt x="95657" y="513869"/>
                    </a:cubicBezTo>
                    <a:cubicBezTo>
                      <a:pt x="97263" y="514718"/>
                      <a:pt x="99053" y="515345"/>
                      <a:pt x="100677" y="516102"/>
                    </a:cubicBezTo>
                    <a:moveTo>
                      <a:pt x="178598" y="0"/>
                    </a:moveTo>
                    <a:cubicBezTo>
                      <a:pt x="161010" y="0"/>
                      <a:pt x="144916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4" y="6829"/>
                      <a:pt x="115220" y="8268"/>
                      <a:pt x="109776" y="10132"/>
                    </a:cubicBezTo>
                    <a:cubicBezTo>
                      <a:pt x="106915" y="11092"/>
                      <a:pt x="104368" y="12328"/>
                      <a:pt x="101619" y="13436"/>
                    </a:cubicBezTo>
                    <a:cubicBezTo>
                      <a:pt x="98149" y="14820"/>
                      <a:pt x="94587" y="16149"/>
                      <a:pt x="91283" y="17773"/>
                    </a:cubicBezTo>
                    <a:cubicBezTo>
                      <a:pt x="88256" y="19286"/>
                      <a:pt x="85562" y="21077"/>
                      <a:pt x="82738" y="22793"/>
                    </a:cubicBezTo>
                    <a:cubicBezTo>
                      <a:pt x="79988" y="24417"/>
                      <a:pt x="77127" y="25894"/>
                      <a:pt x="74543" y="27721"/>
                    </a:cubicBezTo>
                    <a:cubicBezTo>
                      <a:pt x="72236" y="29308"/>
                      <a:pt x="70207" y="31227"/>
                      <a:pt x="68065" y="32925"/>
                    </a:cubicBezTo>
                    <a:cubicBezTo>
                      <a:pt x="65205" y="35232"/>
                      <a:pt x="62252" y="37373"/>
                      <a:pt x="59594" y="39920"/>
                    </a:cubicBezTo>
                    <a:cubicBezTo>
                      <a:pt x="58672" y="40787"/>
                      <a:pt x="57878" y="41876"/>
                      <a:pt x="56973" y="42781"/>
                    </a:cubicBezTo>
                    <a:cubicBezTo>
                      <a:pt x="49019" y="50809"/>
                      <a:pt x="41858" y="59797"/>
                      <a:pt x="35730" y="70151"/>
                    </a:cubicBezTo>
                    <a:cubicBezTo>
                      <a:pt x="29289" y="81169"/>
                      <a:pt x="23753" y="93738"/>
                      <a:pt x="19102" y="107820"/>
                    </a:cubicBezTo>
                    <a:cubicBezTo>
                      <a:pt x="18788" y="108779"/>
                      <a:pt x="18548" y="109776"/>
                      <a:pt x="18234" y="110680"/>
                    </a:cubicBezTo>
                    <a:cubicBezTo>
                      <a:pt x="16407" y="116531"/>
                      <a:pt x="14617" y="122566"/>
                      <a:pt x="13067" y="128970"/>
                    </a:cubicBezTo>
                    <a:cubicBezTo>
                      <a:pt x="12550" y="131074"/>
                      <a:pt x="12107" y="133344"/>
                      <a:pt x="11627" y="135485"/>
                    </a:cubicBezTo>
                    <a:cubicBezTo>
                      <a:pt x="10427" y="140892"/>
                      <a:pt x="9246" y="146337"/>
                      <a:pt x="8213" y="152188"/>
                    </a:cubicBezTo>
                    <a:cubicBezTo>
                      <a:pt x="7733" y="154938"/>
                      <a:pt x="7382" y="157872"/>
                      <a:pt x="6939" y="160696"/>
                    </a:cubicBezTo>
                    <a:cubicBezTo>
                      <a:pt x="6072" y="166269"/>
                      <a:pt x="5223" y="171825"/>
                      <a:pt x="4559" y="177768"/>
                    </a:cubicBezTo>
                    <a:cubicBezTo>
                      <a:pt x="4245" y="180315"/>
                      <a:pt x="4042" y="183064"/>
                      <a:pt x="3765" y="185648"/>
                    </a:cubicBezTo>
                    <a:cubicBezTo>
                      <a:pt x="3082" y="192292"/>
                      <a:pt x="2418" y="198937"/>
                      <a:pt x="1938" y="205968"/>
                    </a:cubicBezTo>
                    <a:cubicBezTo>
                      <a:pt x="1901" y="206596"/>
                      <a:pt x="1901" y="207279"/>
                      <a:pt x="1864" y="207962"/>
                    </a:cubicBezTo>
                    <a:cubicBezTo>
                      <a:pt x="664" y="225790"/>
                      <a:pt x="0" y="244836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1" y="532675"/>
                      <a:pt x="204806" y="532620"/>
                    </a:cubicBezTo>
                    <a:cubicBezTo>
                      <a:pt x="216174" y="532583"/>
                      <a:pt x="227119" y="532214"/>
                      <a:pt x="237786" y="531790"/>
                    </a:cubicBezTo>
                    <a:cubicBezTo>
                      <a:pt x="242880" y="531550"/>
                      <a:pt x="247974" y="531273"/>
                      <a:pt x="252902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206" y="521381"/>
                      <a:pt x="330214" y="520624"/>
                      <a:pt x="333370" y="519959"/>
                    </a:cubicBezTo>
                    <a:cubicBezTo>
                      <a:pt x="341361" y="518132"/>
                      <a:pt x="349113" y="516139"/>
                      <a:pt x="356550" y="513906"/>
                    </a:cubicBezTo>
                    <a:cubicBezTo>
                      <a:pt x="358101" y="513426"/>
                      <a:pt x="359928" y="513112"/>
                      <a:pt x="361441" y="512632"/>
                    </a:cubicBezTo>
                    <a:lnTo>
                      <a:pt x="361515" y="512596"/>
                    </a:lnTo>
                    <a:lnTo>
                      <a:pt x="361515" y="434638"/>
                    </a:lnTo>
                    <a:lnTo>
                      <a:pt x="361405" y="434638"/>
                    </a:lnTo>
                    <a:cubicBezTo>
                      <a:pt x="360574" y="434675"/>
                      <a:pt x="276673" y="440322"/>
                      <a:pt x="202258" y="440322"/>
                    </a:cubicBezTo>
                    <a:cubicBezTo>
                      <a:pt x="161877" y="440322"/>
                      <a:pt x="135946" y="426757"/>
                      <a:pt x="120554" y="397596"/>
                    </a:cubicBezTo>
                    <a:cubicBezTo>
                      <a:pt x="106712" y="371389"/>
                      <a:pt x="100585" y="331137"/>
                      <a:pt x="100585" y="267039"/>
                    </a:cubicBezTo>
                    <a:cubicBezTo>
                      <a:pt x="100585" y="188084"/>
                      <a:pt x="107506" y="144215"/>
                      <a:pt x="123766" y="120222"/>
                    </a:cubicBezTo>
                    <a:cubicBezTo>
                      <a:pt x="139638" y="96875"/>
                      <a:pt x="164535" y="92298"/>
                      <a:pt x="202240" y="92298"/>
                    </a:cubicBezTo>
                    <a:cubicBezTo>
                      <a:pt x="257811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19" y="6792"/>
                      <a:pt x="250687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: Shape 129">
                <a:extLst>
                  <a:ext uri="{FF2B5EF4-FFF2-40B4-BE49-F238E27FC236}">
                    <a16:creationId xmlns:a16="http://schemas.microsoft.com/office/drawing/2014/main" id="{57409B8F-16EB-32DD-E907-32401FEF66A2}"/>
                  </a:ext>
                </a:extLst>
              </p:cNvPr>
              <p:cNvSpPr/>
              <p:nvPr/>
            </p:nvSpPr>
            <p:spPr>
              <a:xfrm>
                <a:off x="6526651" y="5067666"/>
                <a:ext cx="345015" cy="524961"/>
              </a:xfrm>
              <a:custGeom>
                <a:avLst/>
                <a:gdLst>
                  <a:gd name="connsiteX0" fmla="*/ 101526 w 345015"/>
                  <a:gd name="connsiteY0" fmla="*/ 405791 h 524961"/>
                  <a:gd name="connsiteX1" fmla="*/ 101526 w 345015"/>
                  <a:gd name="connsiteY1" fmla="*/ 405828 h 524961"/>
                  <a:gd name="connsiteX2" fmla="*/ 101526 w 345015"/>
                  <a:gd name="connsiteY2" fmla="*/ 405791 h 524961"/>
                  <a:gd name="connsiteX3" fmla="*/ 105346 w 345015"/>
                  <a:gd name="connsiteY3" fmla="*/ 416385 h 524961"/>
                  <a:gd name="connsiteX4" fmla="*/ 104387 w 345015"/>
                  <a:gd name="connsiteY4" fmla="*/ 414834 h 524961"/>
                  <a:gd name="connsiteX5" fmla="*/ 105346 w 345015"/>
                  <a:gd name="connsiteY5" fmla="*/ 416385 h 524961"/>
                  <a:gd name="connsiteX6" fmla="*/ 110348 w 345015"/>
                  <a:gd name="connsiteY6" fmla="*/ 422697 h 524961"/>
                  <a:gd name="connsiteX7" fmla="*/ 108909 w 345015"/>
                  <a:gd name="connsiteY7" fmla="*/ 421553 h 524961"/>
                  <a:gd name="connsiteX8" fmla="*/ 110348 w 345015"/>
                  <a:gd name="connsiteY8" fmla="*/ 422697 h 524961"/>
                  <a:gd name="connsiteX9" fmla="*/ 28090 w 345015"/>
                  <a:gd name="connsiteY9" fmla="*/ 497610 h 524961"/>
                  <a:gd name="connsiteX10" fmla="*/ 27924 w 345015"/>
                  <a:gd name="connsiteY10" fmla="*/ 497443 h 524961"/>
                  <a:gd name="connsiteX11" fmla="*/ 30028 w 345015"/>
                  <a:gd name="connsiteY11" fmla="*/ 499307 h 524961"/>
                  <a:gd name="connsiteX12" fmla="*/ 28090 w 345015"/>
                  <a:gd name="connsiteY12" fmla="*/ 497610 h 524961"/>
                  <a:gd name="connsiteX13" fmla="*/ 15521 w 345015"/>
                  <a:gd name="connsiteY13" fmla="*/ 481977 h 524961"/>
                  <a:gd name="connsiteX14" fmla="*/ 16389 w 345015"/>
                  <a:gd name="connsiteY14" fmla="*/ 483362 h 524961"/>
                  <a:gd name="connsiteX15" fmla="*/ 15521 w 345015"/>
                  <a:gd name="connsiteY15" fmla="*/ 481977 h 524961"/>
                  <a:gd name="connsiteX16" fmla="*/ 1883 w 345015"/>
                  <a:gd name="connsiteY16" fmla="*/ 442555 h 524961"/>
                  <a:gd name="connsiteX17" fmla="*/ 2289 w 345015"/>
                  <a:gd name="connsiteY17" fmla="*/ 444973 h 524961"/>
                  <a:gd name="connsiteX18" fmla="*/ 1883 w 345015"/>
                  <a:gd name="connsiteY18" fmla="*/ 442555 h 524961"/>
                  <a:gd name="connsiteX19" fmla="*/ 2196 w 345015"/>
                  <a:gd name="connsiteY19" fmla="*/ 83366 h 524961"/>
                  <a:gd name="connsiteX20" fmla="*/ 1919 w 345015"/>
                  <a:gd name="connsiteY20" fmla="*/ 85193 h 524961"/>
                  <a:gd name="connsiteX21" fmla="*/ 2196 w 345015"/>
                  <a:gd name="connsiteY21" fmla="*/ 83366 h 524961"/>
                  <a:gd name="connsiteX22" fmla="*/ 28330 w 345015"/>
                  <a:gd name="connsiteY22" fmla="*/ 28828 h 524961"/>
                  <a:gd name="connsiteX23" fmla="*/ 28533 w 345015"/>
                  <a:gd name="connsiteY23" fmla="*/ 28662 h 524961"/>
                  <a:gd name="connsiteX24" fmla="*/ 28127 w 345015"/>
                  <a:gd name="connsiteY24" fmla="*/ 29068 h 524961"/>
                  <a:gd name="connsiteX25" fmla="*/ 28330 w 345015"/>
                  <a:gd name="connsiteY25" fmla="*/ 28828 h 524961"/>
                  <a:gd name="connsiteX26" fmla="*/ 114094 w 345015"/>
                  <a:gd name="connsiteY26" fmla="*/ 37 h 524961"/>
                  <a:gd name="connsiteX27" fmla="*/ 111344 w 345015"/>
                  <a:gd name="connsiteY27" fmla="*/ 0 h 524961"/>
                  <a:gd name="connsiteX28" fmla="*/ 75466 w 345015"/>
                  <a:gd name="connsiteY28" fmla="*/ 4024 h 524961"/>
                  <a:gd name="connsiteX29" fmla="*/ 75392 w 345015"/>
                  <a:gd name="connsiteY29" fmla="*/ 4061 h 524961"/>
                  <a:gd name="connsiteX30" fmla="*/ 65814 w 345015"/>
                  <a:gd name="connsiteY30" fmla="*/ 6681 h 524961"/>
                  <a:gd name="connsiteX31" fmla="*/ 65574 w 345015"/>
                  <a:gd name="connsiteY31" fmla="*/ 6755 h 524961"/>
                  <a:gd name="connsiteX32" fmla="*/ 32353 w 345015"/>
                  <a:gd name="connsiteY32" fmla="*/ 25137 h 524961"/>
                  <a:gd name="connsiteX33" fmla="*/ 30083 w 345015"/>
                  <a:gd name="connsiteY33" fmla="*/ 27038 h 524961"/>
                  <a:gd name="connsiteX34" fmla="*/ 28127 w 345015"/>
                  <a:gd name="connsiteY34" fmla="*/ 28662 h 524961"/>
                  <a:gd name="connsiteX35" fmla="*/ 26447 w 345015"/>
                  <a:gd name="connsiteY35" fmla="*/ 30803 h 524961"/>
                  <a:gd name="connsiteX36" fmla="*/ 16536 w 345015"/>
                  <a:gd name="connsiteY36" fmla="*/ 43206 h 524961"/>
                  <a:gd name="connsiteX37" fmla="*/ 14543 w 345015"/>
                  <a:gd name="connsiteY37" fmla="*/ 46786 h 524961"/>
                  <a:gd name="connsiteX38" fmla="*/ 8489 w 345015"/>
                  <a:gd name="connsiteY38" fmla="*/ 59484 h 524961"/>
                  <a:gd name="connsiteX39" fmla="*/ 6625 w 345015"/>
                  <a:gd name="connsiteY39" fmla="*/ 64208 h 524961"/>
                  <a:gd name="connsiteX40" fmla="*/ 2491 w 345015"/>
                  <a:gd name="connsiteY40" fmla="*/ 80948 h 524961"/>
                  <a:gd name="connsiteX41" fmla="*/ 1421 w 345015"/>
                  <a:gd name="connsiteY41" fmla="*/ 88220 h 524961"/>
                  <a:gd name="connsiteX42" fmla="*/ 314 w 345015"/>
                  <a:gd name="connsiteY42" fmla="*/ 104092 h 524961"/>
                  <a:gd name="connsiteX43" fmla="*/ 0 w 345015"/>
                  <a:gd name="connsiteY43" fmla="*/ 108595 h 524961"/>
                  <a:gd name="connsiteX44" fmla="*/ 0 w 345015"/>
                  <a:gd name="connsiteY44" fmla="*/ 419726 h 524961"/>
                  <a:gd name="connsiteX45" fmla="*/ 351 w 345015"/>
                  <a:gd name="connsiteY45" fmla="*/ 424856 h 524961"/>
                  <a:gd name="connsiteX46" fmla="*/ 1458 w 345015"/>
                  <a:gd name="connsiteY46" fmla="*/ 439972 h 524961"/>
                  <a:gd name="connsiteX47" fmla="*/ 2694 w 345015"/>
                  <a:gd name="connsiteY47" fmla="*/ 447612 h 524961"/>
                  <a:gd name="connsiteX48" fmla="*/ 6109 w 345015"/>
                  <a:gd name="connsiteY48" fmla="*/ 461344 h 524961"/>
                  <a:gd name="connsiteX49" fmla="*/ 7788 w 345015"/>
                  <a:gd name="connsiteY49" fmla="*/ 466548 h 524961"/>
                  <a:gd name="connsiteX50" fmla="*/ 14395 w 345015"/>
                  <a:gd name="connsiteY50" fmla="*/ 480150 h 524961"/>
                  <a:gd name="connsiteX51" fmla="*/ 17385 w 345015"/>
                  <a:gd name="connsiteY51" fmla="*/ 484875 h 524961"/>
                  <a:gd name="connsiteX52" fmla="*/ 26890 w 345015"/>
                  <a:gd name="connsiteY52" fmla="*/ 496447 h 524961"/>
                  <a:gd name="connsiteX53" fmla="*/ 27924 w 345015"/>
                  <a:gd name="connsiteY53" fmla="*/ 497720 h 524961"/>
                  <a:gd name="connsiteX54" fmla="*/ 33128 w 345015"/>
                  <a:gd name="connsiteY54" fmla="*/ 502020 h 524961"/>
                  <a:gd name="connsiteX55" fmla="*/ 34882 w 345015"/>
                  <a:gd name="connsiteY55" fmla="*/ 503460 h 524961"/>
                  <a:gd name="connsiteX56" fmla="*/ 41766 w 345015"/>
                  <a:gd name="connsiteY56" fmla="*/ 508111 h 524961"/>
                  <a:gd name="connsiteX57" fmla="*/ 44183 w 345015"/>
                  <a:gd name="connsiteY57" fmla="*/ 509624 h 524961"/>
                  <a:gd name="connsiteX58" fmla="*/ 51031 w 345015"/>
                  <a:gd name="connsiteY58" fmla="*/ 513168 h 524961"/>
                  <a:gd name="connsiteX59" fmla="*/ 54131 w 345015"/>
                  <a:gd name="connsiteY59" fmla="*/ 514552 h 524961"/>
                  <a:gd name="connsiteX60" fmla="*/ 60978 w 345015"/>
                  <a:gd name="connsiteY60" fmla="*/ 517210 h 524961"/>
                  <a:gd name="connsiteX61" fmla="*/ 64319 w 345015"/>
                  <a:gd name="connsiteY61" fmla="*/ 518317 h 524961"/>
                  <a:gd name="connsiteX62" fmla="*/ 71406 w 345015"/>
                  <a:gd name="connsiteY62" fmla="*/ 520347 h 524961"/>
                  <a:gd name="connsiteX63" fmla="*/ 74433 w 345015"/>
                  <a:gd name="connsiteY63" fmla="*/ 521030 h 524961"/>
                  <a:gd name="connsiteX64" fmla="*/ 82184 w 345015"/>
                  <a:gd name="connsiteY64" fmla="*/ 522581 h 524961"/>
                  <a:gd name="connsiteX65" fmla="*/ 83808 w 345015"/>
                  <a:gd name="connsiteY65" fmla="*/ 522857 h 524961"/>
                  <a:gd name="connsiteX66" fmla="*/ 111455 w 345015"/>
                  <a:gd name="connsiteY66" fmla="*/ 524961 h 524961"/>
                  <a:gd name="connsiteX67" fmla="*/ 121237 w 345015"/>
                  <a:gd name="connsiteY67" fmla="*/ 524758 h 524961"/>
                  <a:gd name="connsiteX68" fmla="*/ 344942 w 345015"/>
                  <a:gd name="connsiteY68" fmla="*/ 512578 h 524961"/>
                  <a:gd name="connsiteX69" fmla="*/ 345015 w 345015"/>
                  <a:gd name="connsiteY69" fmla="*/ 512578 h 524961"/>
                  <a:gd name="connsiteX70" fmla="*/ 345015 w 345015"/>
                  <a:gd name="connsiteY70" fmla="*/ 430282 h 524961"/>
                  <a:gd name="connsiteX71" fmla="*/ 143735 w 345015"/>
                  <a:gd name="connsiteY71" fmla="*/ 430282 h 524961"/>
                  <a:gd name="connsiteX72" fmla="*/ 142535 w 345015"/>
                  <a:gd name="connsiteY72" fmla="*/ 430282 h 524961"/>
                  <a:gd name="connsiteX73" fmla="*/ 114445 w 345015"/>
                  <a:gd name="connsiteY73" fmla="*/ 425668 h 524961"/>
                  <a:gd name="connsiteX74" fmla="*/ 108392 w 345015"/>
                  <a:gd name="connsiteY74" fmla="*/ 420814 h 524961"/>
                  <a:gd name="connsiteX75" fmla="*/ 107986 w 345015"/>
                  <a:gd name="connsiteY75" fmla="*/ 420224 h 524961"/>
                  <a:gd name="connsiteX76" fmla="*/ 104054 w 345015"/>
                  <a:gd name="connsiteY76" fmla="*/ 413857 h 524961"/>
                  <a:gd name="connsiteX77" fmla="*/ 103648 w 345015"/>
                  <a:gd name="connsiteY77" fmla="*/ 412657 h 524961"/>
                  <a:gd name="connsiteX78" fmla="*/ 100511 w 345015"/>
                  <a:gd name="connsiteY78" fmla="*/ 393278 h 524961"/>
                  <a:gd name="connsiteX79" fmla="*/ 100511 w 345015"/>
                  <a:gd name="connsiteY79" fmla="*/ 312127 h 524961"/>
                  <a:gd name="connsiteX80" fmla="*/ 312607 w 345015"/>
                  <a:gd name="connsiteY80" fmla="*/ 305723 h 524961"/>
                  <a:gd name="connsiteX81" fmla="*/ 312718 w 345015"/>
                  <a:gd name="connsiteY81" fmla="*/ 305723 h 524961"/>
                  <a:gd name="connsiteX82" fmla="*/ 312718 w 345015"/>
                  <a:gd name="connsiteY82" fmla="*/ 222671 h 524961"/>
                  <a:gd name="connsiteX83" fmla="*/ 100511 w 345015"/>
                  <a:gd name="connsiteY83" fmla="*/ 215547 h 524961"/>
                  <a:gd name="connsiteX84" fmla="*/ 100511 w 345015"/>
                  <a:gd name="connsiteY84" fmla="*/ 134286 h 524961"/>
                  <a:gd name="connsiteX85" fmla="*/ 137700 w 345015"/>
                  <a:gd name="connsiteY85" fmla="*/ 94476 h 524961"/>
                  <a:gd name="connsiteX86" fmla="*/ 344978 w 345015"/>
                  <a:gd name="connsiteY86" fmla="*/ 94476 h 524961"/>
                  <a:gd name="connsiteX87" fmla="*/ 344978 w 345015"/>
                  <a:gd name="connsiteY87" fmla="*/ 11462 h 524961"/>
                  <a:gd name="connsiteX88" fmla="*/ 344905 w 345015"/>
                  <a:gd name="connsiteY88" fmla="*/ 11425 h 524961"/>
                  <a:gd name="connsiteX89" fmla="*/ 114094 w 345015"/>
                  <a:gd name="connsiteY89" fmla="*/ 37 h 52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5015" h="524961">
                    <a:moveTo>
                      <a:pt x="101526" y="405791"/>
                    </a:moveTo>
                    <a:lnTo>
                      <a:pt x="101526" y="405828"/>
                    </a:lnTo>
                    <a:lnTo>
                      <a:pt x="101526" y="405791"/>
                    </a:lnTo>
                    <a:close/>
                    <a:moveTo>
                      <a:pt x="105346" y="416385"/>
                    </a:moveTo>
                    <a:cubicBezTo>
                      <a:pt x="105070" y="415831"/>
                      <a:pt x="104664" y="415425"/>
                      <a:pt x="104387" y="414834"/>
                    </a:cubicBezTo>
                    <a:cubicBezTo>
                      <a:pt x="104664" y="415388"/>
                      <a:pt x="105070" y="415831"/>
                      <a:pt x="105346" y="416385"/>
                    </a:cubicBezTo>
                    <a:moveTo>
                      <a:pt x="110348" y="422697"/>
                    </a:moveTo>
                    <a:cubicBezTo>
                      <a:pt x="109868" y="422254"/>
                      <a:pt x="109352" y="421977"/>
                      <a:pt x="108909" y="421553"/>
                    </a:cubicBezTo>
                    <a:cubicBezTo>
                      <a:pt x="109315" y="421996"/>
                      <a:pt x="109923" y="422272"/>
                      <a:pt x="110348" y="422697"/>
                    </a:cubicBezTo>
                    <a:moveTo>
                      <a:pt x="28090" y="497610"/>
                    </a:moveTo>
                    <a:cubicBezTo>
                      <a:pt x="28016" y="497573"/>
                      <a:pt x="28016" y="497499"/>
                      <a:pt x="27924" y="497443"/>
                    </a:cubicBezTo>
                    <a:cubicBezTo>
                      <a:pt x="28644" y="498071"/>
                      <a:pt x="29363" y="498680"/>
                      <a:pt x="30028" y="499307"/>
                    </a:cubicBezTo>
                    <a:cubicBezTo>
                      <a:pt x="29400" y="498754"/>
                      <a:pt x="28699" y="498163"/>
                      <a:pt x="28090" y="497610"/>
                    </a:cubicBezTo>
                    <a:moveTo>
                      <a:pt x="15521" y="481977"/>
                    </a:moveTo>
                    <a:cubicBezTo>
                      <a:pt x="15835" y="482420"/>
                      <a:pt x="16112" y="482937"/>
                      <a:pt x="16389" y="483362"/>
                    </a:cubicBezTo>
                    <a:cubicBezTo>
                      <a:pt x="16130" y="482882"/>
                      <a:pt x="15853" y="482402"/>
                      <a:pt x="15521" y="481977"/>
                    </a:cubicBezTo>
                    <a:moveTo>
                      <a:pt x="1883" y="442555"/>
                    </a:moveTo>
                    <a:cubicBezTo>
                      <a:pt x="1993" y="443386"/>
                      <a:pt x="2159" y="444180"/>
                      <a:pt x="2289" y="444973"/>
                    </a:cubicBezTo>
                    <a:cubicBezTo>
                      <a:pt x="2159" y="444180"/>
                      <a:pt x="2011" y="443386"/>
                      <a:pt x="1883" y="442555"/>
                    </a:cubicBezTo>
                    <a:moveTo>
                      <a:pt x="2196" y="83366"/>
                    </a:moveTo>
                    <a:cubicBezTo>
                      <a:pt x="2085" y="83957"/>
                      <a:pt x="1993" y="84602"/>
                      <a:pt x="1919" y="85193"/>
                    </a:cubicBezTo>
                    <a:cubicBezTo>
                      <a:pt x="2011" y="84565"/>
                      <a:pt x="2085" y="83957"/>
                      <a:pt x="2196" y="83366"/>
                    </a:cubicBezTo>
                    <a:moveTo>
                      <a:pt x="28330" y="28828"/>
                    </a:moveTo>
                    <a:cubicBezTo>
                      <a:pt x="28367" y="28791"/>
                      <a:pt x="28440" y="28718"/>
                      <a:pt x="28533" y="28662"/>
                    </a:cubicBezTo>
                    <a:cubicBezTo>
                      <a:pt x="28367" y="28773"/>
                      <a:pt x="28256" y="28939"/>
                      <a:pt x="28127" y="29068"/>
                    </a:cubicBezTo>
                    <a:cubicBezTo>
                      <a:pt x="28219" y="28995"/>
                      <a:pt x="28256" y="28902"/>
                      <a:pt x="28330" y="28828"/>
                    </a:cubicBezTo>
                    <a:moveTo>
                      <a:pt x="114094" y="37"/>
                    </a:moveTo>
                    <a:cubicBezTo>
                      <a:pt x="113227" y="0"/>
                      <a:pt x="112304" y="0"/>
                      <a:pt x="111344" y="0"/>
                    </a:cubicBezTo>
                    <a:cubicBezTo>
                      <a:pt x="100493" y="0"/>
                      <a:pt x="88035" y="1071"/>
                      <a:pt x="75466" y="4024"/>
                    </a:cubicBezTo>
                    <a:cubicBezTo>
                      <a:pt x="75429" y="4024"/>
                      <a:pt x="75392" y="4061"/>
                      <a:pt x="75392" y="4061"/>
                    </a:cubicBezTo>
                    <a:cubicBezTo>
                      <a:pt x="72162" y="4817"/>
                      <a:pt x="69025" y="5685"/>
                      <a:pt x="65814" y="6681"/>
                    </a:cubicBezTo>
                    <a:cubicBezTo>
                      <a:pt x="65740" y="6718"/>
                      <a:pt x="65647" y="6755"/>
                      <a:pt x="65574" y="6755"/>
                    </a:cubicBezTo>
                    <a:cubicBezTo>
                      <a:pt x="53836" y="10576"/>
                      <a:pt x="42375" y="16463"/>
                      <a:pt x="32353" y="25137"/>
                    </a:cubicBezTo>
                    <a:cubicBezTo>
                      <a:pt x="31596" y="25765"/>
                      <a:pt x="30803" y="26374"/>
                      <a:pt x="30083" y="27038"/>
                    </a:cubicBezTo>
                    <a:cubicBezTo>
                      <a:pt x="29456" y="27629"/>
                      <a:pt x="28773" y="28072"/>
                      <a:pt x="28127" y="28662"/>
                    </a:cubicBezTo>
                    <a:cubicBezTo>
                      <a:pt x="27499" y="29290"/>
                      <a:pt x="27056" y="30139"/>
                      <a:pt x="26447" y="30803"/>
                    </a:cubicBezTo>
                    <a:cubicBezTo>
                      <a:pt x="22867" y="34550"/>
                      <a:pt x="19489" y="38555"/>
                      <a:pt x="16536" y="43206"/>
                    </a:cubicBezTo>
                    <a:cubicBezTo>
                      <a:pt x="15779" y="44313"/>
                      <a:pt x="15226" y="45587"/>
                      <a:pt x="14543" y="46786"/>
                    </a:cubicBezTo>
                    <a:cubicBezTo>
                      <a:pt x="12273" y="50680"/>
                      <a:pt x="10280" y="54906"/>
                      <a:pt x="8489" y="59484"/>
                    </a:cubicBezTo>
                    <a:cubicBezTo>
                      <a:pt x="7899" y="61034"/>
                      <a:pt x="7179" y="62547"/>
                      <a:pt x="6625" y="64208"/>
                    </a:cubicBezTo>
                    <a:cubicBezTo>
                      <a:pt x="4909" y="69339"/>
                      <a:pt x="3562" y="74987"/>
                      <a:pt x="2491" y="80948"/>
                    </a:cubicBezTo>
                    <a:cubicBezTo>
                      <a:pt x="2085" y="83329"/>
                      <a:pt x="1735" y="85765"/>
                      <a:pt x="1421" y="88220"/>
                    </a:cubicBezTo>
                    <a:cubicBezTo>
                      <a:pt x="830" y="93239"/>
                      <a:pt x="461" y="98518"/>
                      <a:pt x="314" y="104092"/>
                    </a:cubicBezTo>
                    <a:cubicBezTo>
                      <a:pt x="277" y="105642"/>
                      <a:pt x="0" y="106990"/>
                      <a:pt x="0" y="108595"/>
                    </a:cubicBezTo>
                    <a:lnTo>
                      <a:pt x="0" y="419726"/>
                    </a:lnTo>
                    <a:cubicBezTo>
                      <a:pt x="0" y="421553"/>
                      <a:pt x="314" y="423103"/>
                      <a:pt x="351" y="424856"/>
                    </a:cubicBezTo>
                    <a:cubicBezTo>
                      <a:pt x="517" y="430153"/>
                      <a:pt x="867" y="435191"/>
                      <a:pt x="1458" y="439972"/>
                    </a:cubicBezTo>
                    <a:cubicBezTo>
                      <a:pt x="1772" y="442555"/>
                      <a:pt x="2215" y="445102"/>
                      <a:pt x="2694" y="447612"/>
                    </a:cubicBezTo>
                    <a:cubicBezTo>
                      <a:pt x="3617" y="452466"/>
                      <a:pt x="4724" y="457043"/>
                      <a:pt x="6109" y="461344"/>
                    </a:cubicBezTo>
                    <a:cubicBezTo>
                      <a:pt x="6662" y="463060"/>
                      <a:pt x="7142" y="464887"/>
                      <a:pt x="7788" y="466548"/>
                    </a:cubicBezTo>
                    <a:cubicBezTo>
                      <a:pt x="9689" y="471476"/>
                      <a:pt x="11959" y="475979"/>
                      <a:pt x="14395" y="480150"/>
                    </a:cubicBezTo>
                    <a:cubicBezTo>
                      <a:pt x="15355" y="481737"/>
                      <a:pt x="16296" y="483325"/>
                      <a:pt x="17385" y="484875"/>
                    </a:cubicBezTo>
                    <a:cubicBezTo>
                      <a:pt x="20283" y="489138"/>
                      <a:pt x="23439" y="493033"/>
                      <a:pt x="26890" y="496447"/>
                    </a:cubicBezTo>
                    <a:cubicBezTo>
                      <a:pt x="27241" y="496853"/>
                      <a:pt x="27518" y="497370"/>
                      <a:pt x="27924" y="497720"/>
                    </a:cubicBezTo>
                    <a:cubicBezTo>
                      <a:pt x="29548" y="499307"/>
                      <a:pt x="31394" y="500618"/>
                      <a:pt x="33128" y="502020"/>
                    </a:cubicBezTo>
                    <a:cubicBezTo>
                      <a:pt x="33682" y="502500"/>
                      <a:pt x="34272" y="503017"/>
                      <a:pt x="34882" y="503460"/>
                    </a:cubicBezTo>
                    <a:cubicBezTo>
                      <a:pt x="37078" y="505177"/>
                      <a:pt x="39422" y="506690"/>
                      <a:pt x="41766" y="508111"/>
                    </a:cubicBezTo>
                    <a:cubicBezTo>
                      <a:pt x="42559" y="508628"/>
                      <a:pt x="43353" y="509145"/>
                      <a:pt x="44183" y="509624"/>
                    </a:cubicBezTo>
                    <a:cubicBezTo>
                      <a:pt x="46417" y="510898"/>
                      <a:pt x="48687" y="512042"/>
                      <a:pt x="51031" y="513168"/>
                    </a:cubicBezTo>
                    <a:cubicBezTo>
                      <a:pt x="52064" y="513648"/>
                      <a:pt x="53061" y="514128"/>
                      <a:pt x="54131" y="514552"/>
                    </a:cubicBezTo>
                    <a:cubicBezTo>
                      <a:pt x="56364" y="515512"/>
                      <a:pt x="58635" y="516416"/>
                      <a:pt x="60978" y="517210"/>
                    </a:cubicBezTo>
                    <a:cubicBezTo>
                      <a:pt x="62086" y="517616"/>
                      <a:pt x="63212" y="517967"/>
                      <a:pt x="64319" y="518317"/>
                    </a:cubicBezTo>
                    <a:cubicBezTo>
                      <a:pt x="66663" y="519037"/>
                      <a:pt x="69007" y="519757"/>
                      <a:pt x="71406" y="520347"/>
                    </a:cubicBezTo>
                    <a:cubicBezTo>
                      <a:pt x="72403" y="520587"/>
                      <a:pt x="73436" y="520827"/>
                      <a:pt x="74433" y="521030"/>
                    </a:cubicBezTo>
                    <a:cubicBezTo>
                      <a:pt x="77017" y="521621"/>
                      <a:pt x="79600" y="522138"/>
                      <a:pt x="82184" y="522581"/>
                    </a:cubicBezTo>
                    <a:cubicBezTo>
                      <a:pt x="82738" y="522691"/>
                      <a:pt x="83291" y="522747"/>
                      <a:pt x="83808" y="522857"/>
                    </a:cubicBezTo>
                    <a:cubicBezTo>
                      <a:pt x="93313" y="524334"/>
                      <a:pt x="102744" y="524961"/>
                      <a:pt x="111455" y="524961"/>
                    </a:cubicBezTo>
                    <a:cubicBezTo>
                      <a:pt x="114833" y="524961"/>
                      <a:pt x="118100" y="524888"/>
                      <a:pt x="121237" y="524758"/>
                    </a:cubicBezTo>
                    <a:cubicBezTo>
                      <a:pt x="123064" y="524684"/>
                      <a:pt x="304523" y="518243"/>
                      <a:pt x="344942" y="512578"/>
                    </a:cubicBezTo>
                    <a:lnTo>
                      <a:pt x="345015" y="512578"/>
                    </a:lnTo>
                    <a:lnTo>
                      <a:pt x="345015" y="430282"/>
                    </a:lnTo>
                    <a:lnTo>
                      <a:pt x="143735" y="430282"/>
                    </a:lnTo>
                    <a:lnTo>
                      <a:pt x="142535" y="430282"/>
                    </a:lnTo>
                    <a:cubicBezTo>
                      <a:pt x="132550" y="430282"/>
                      <a:pt x="122363" y="430116"/>
                      <a:pt x="114445" y="425668"/>
                    </a:cubicBezTo>
                    <a:cubicBezTo>
                      <a:pt x="112138" y="424395"/>
                      <a:pt x="110108" y="422771"/>
                      <a:pt x="108392" y="420814"/>
                    </a:cubicBezTo>
                    <a:cubicBezTo>
                      <a:pt x="108225" y="420611"/>
                      <a:pt x="108152" y="420371"/>
                      <a:pt x="107986" y="420224"/>
                    </a:cubicBezTo>
                    <a:cubicBezTo>
                      <a:pt x="106435" y="418360"/>
                      <a:pt x="105088" y="416293"/>
                      <a:pt x="104054" y="413857"/>
                    </a:cubicBezTo>
                    <a:cubicBezTo>
                      <a:pt x="103888" y="413506"/>
                      <a:pt x="103815" y="413026"/>
                      <a:pt x="103648" y="412657"/>
                    </a:cubicBezTo>
                    <a:cubicBezTo>
                      <a:pt x="101618" y="407452"/>
                      <a:pt x="100511" y="401085"/>
                      <a:pt x="100511" y="393278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905" y="11425"/>
                    </a:lnTo>
                    <a:cubicBezTo>
                      <a:pt x="299577" y="5075"/>
                      <a:pt x="115921" y="74"/>
                      <a:pt x="114094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: Shape 130">
                <a:extLst>
                  <a:ext uri="{FF2B5EF4-FFF2-40B4-BE49-F238E27FC236}">
                    <a16:creationId xmlns:a16="http://schemas.microsoft.com/office/drawing/2014/main" id="{89535ECD-915D-98B7-D166-33A11E10241A}"/>
                  </a:ext>
                </a:extLst>
              </p:cNvPr>
              <p:cNvSpPr/>
              <p:nvPr/>
            </p:nvSpPr>
            <p:spPr>
              <a:xfrm>
                <a:off x="7163250" y="5064475"/>
                <a:ext cx="456712" cy="529369"/>
              </a:xfrm>
              <a:custGeom>
                <a:avLst/>
                <a:gdLst>
                  <a:gd name="connsiteX0" fmla="*/ 222489 w 456712"/>
                  <a:gd name="connsiteY0" fmla="*/ 511634 h 529369"/>
                  <a:gd name="connsiteX1" fmla="*/ 223079 w 456712"/>
                  <a:gd name="connsiteY1" fmla="*/ 511283 h 529369"/>
                  <a:gd name="connsiteX2" fmla="*/ 222489 w 456712"/>
                  <a:gd name="connsiteY2" fmla="*/ 511634 h 529369"/>
                  <a:gd name="connsiteX3" fmla="*/ 199695 w 456712"/>
                  <a:gd name="connsiteY3" fmla="*/ 521434 h 529369"/>
                  <a:gd name="connsiteX4" fmla="*/ 201929 w 456712"/>
                  <a:gd name="connsiteY4" fmla="*/ 520677 h 529369"/>
                  <a:gd name="connsiteX5" fmla="*/ 199695 w 456712"/>
                  <a:gd name="connsiteY5" fmla="*/ 521434 h 529369"/>
                  <a:gd name="connsiteX6" fmla="*/ 175500 w 456712"/>
                  <a:gd name="connsiteY6" fmla="*/ 527192 h 529369"/>
                  <a:gd name="connsiteX7" fmla="*/ 177124 w 456712"/>
                  <a:gd name="connsiteY7" fmla="*/ 526952 h 529369"/>
                  <a:gd name="connsiteX8" fmla="*/ 175500 w 456712"/>
                  <a:gd name="connsiteY8" fmla="*/ 527192 h 529369"/>
                  <a:gd name="connsiteX9" fmla="*/ 130486 w 456712"/>
                  <a:gd name="connsiteY9" fmla="*/ 527912 h 529369"/>
                  <a:gd name="connsiteX10" fmla="*/ 129249 w 456712"/>
                  <a:gd name="connsiteY10" fmla="*/ 527672 h 529369"/>
                  <a:gd name="connsiteX11" fmla="*/ 131206 w 456712"/>
                  <a:gd name="connsiteY11" fmla="*/ 527949 h 529369"/>
                  <a:gd name="connsiteX12" fmla="*/ 130486 w 456712"/>
                  <a:gd name="connsiteY12" fmla="*/ 527912 h 529369"/>
                  <a:gd name="connsiteX13" fmla="*/ 113414 w 456712"/>
                  <a:gd name="connsiteY13" fmla="*/ 524738 h 529369"/>
                  <a:gd name="connsiteX14" fmla="*/ 116034 w 456712"/>
                  <a:gd name="connsiteY14" fmla="*/ 525365 h 529369"/>
                  <a:gd name="connsiteX15" fmla="*/ 113414 w 456712"/>
                  <a:gd name="connsiteY15" fmla="*/ 524738 h 529369"/>
                  <a:gd name="connsiteX16" fmla="*/ 98335 w 456712"/>
                  <a:gd name="connsiteY16" fmla="*/ 520308 h 529369"/>
                  <a:gd name="connsiteX17" fmla="*/ 101233 w 456712"/>
                  <a:gd name="connsiteY17" fmla="*/ 521305 h 529369"/>
                  <a:gd name="connsiteX18" fmla="*/ 98335 w 456712"/>
                  <a:gd name="connsiteY18" fmla="*/ 520308 h 529369"/>
                  <a:gd name="connsiteX19" fmla="*/ 84179 w 456712"/>
                  <a:gd name="connsiteY19" fmla="*/ 514457 h 529369"/>
                  <a:gd name="connsiteX20" fmla="*/ 86930 w 456712"/>
                  <a:gd name="connsiteY20" fmla="*/ 515731 h 529369"/>
                  <a:gd name="connsiteX21" fmla="*/ 84179 w 456712"/>
                  <a:gd name="connsiteY21" fmla="*/ 514457 h 529369"/>
                  <a:gd name="connsiteX22" fmla="*/ 70891 w 456712"/>
                  <a:gd name="connsiteY22" fmla="*/ 507315 h 529369"/>
                  <a:gd name="connsiteX23" fmla="*/ 73235 w 456712"/>
                  <a:gd name="connsiteY23" fmla="*/ 508755 h 529369"/>
                  <a:gd name="connsiteX24" fmla="*/ 70891 w 456712"/>
                  <a:gd name="connsiteY24" fmla="*/ 507315 h 529369"/>
                  <a:gd name="connsiteX25" fmla="*/ 58489 w 456712"/>
                  <a:gd name="connsiteY25" fmla="*/ 498715 h 529369"/>
                  <a:gd name="connsiteX26" fmla="*/ 60482 w 456712"/>
                  <a:gd name="connsiteY26" fmla="*/ 500265 h 529369"/>
                  <a:gd name="connsiteX27" fmla="*/ 58489 w 456712"/>
                  <a:gd name="connsiteY27" fmla="*/ 498715 h 529369"/>
                  <a:gd name="connsiteX28" fmla="*/ 47102 w 456712"/>
                  <a:gd name="connsiteY28" fmla="*/ 488896 h 529369"/>
                  <a:gd name="connsiteX29" fmla="*/ 48652 w 456712"/>
                  <a:gd name="connsiteY29" fmla="*/ 490446 h 529369"/>
                  <a:gd name="connsiteX30" fmla="*/ 47102 w 456712"/>
                  <a:gd name="connsiteY30" fmla="*/ 488896 h 529369"/>
                  <a:gd name="connsiteX31" fmla="*/ 65797 w 456712"/>
                  <a:gd name="connsiteY31" fmla="*/ 153921 h 529369"/>
                  <a:gd name="connsiteX32" fmla="*/ 65521 w 456712"/>
                  <a:gd name="connsiteY32" fmla="*/ 153515 h 529369"/>
                  <a:gd name="connsiteX33" fmla="*/ 65797 w 456712"/>
                  <a:gd name="connsiteY33" fmla="*/ 153921 h 529369"/>
                  <a:gd name="connsiteX34" fmla="*/ 60316 w 456712"/>
                  <a:gd name="connsiteY34" fmla="*/ 143309 h 529369"/>
                  <a:gd name="connsiteX35" fmla="*/ 58839 w 456712"/>
                  <a:gd name="connsiteY35" fmla="*/ 140245 h 529369"/>
                  <a:gd name="connsiteX36" fmla="*/ 60316 w 456712"/>
                  <a:gd name="connsiteY36" fmla="*/ 143309 h 529369"/>
                  <a:gd name="connsiteX37" fmla="*/ 54115 w 456712"/>
                  <a:gd name="connsiteY37" fmla="*/ 126882 h 529369"/>
                  <a:gd name="connsiteX38" fmla="*/ 55259 w 456712"/>
                  <a:gd name="connsiteY38" fmla="*/ 130500 h 529369"/>
                  <a:gd name="connsiteX39" fmla="*/ 54115 w 456712"/>
                  <a:gd name="connsiteY39" fmla="*/ 126882 h 529369"/>
                  <a:gd name="connsiteX40" fmla="*/ 51328 w 456712"/>
                  <a:gd name="connsiteY40" fmla="*/ 113465 h 529369"/>
                  <a:gd name="connsiteX41" fmla="*/ 52011 w 456712"/>
                  <a:gd name="connsiteY41" fmla="*/ 117563 h 529369"/>
                  <a:gd name="connsiteX42" fmla="*/ 51328 w 456712"/>
                  <a:gd name="connsiteY42" fmla="*/ 113465 h 529369"/>
                  <a:gd name="connsiteX43" fmla="*/ 50405 w 456712"/>
                  <a:gd name="connsiteY43" fmla="*/ 100269 h 529369"/>
                  <a:gd name="connsiteX44" fmla="*/ 50516 w 456712"/>
                  <a:gd name="connsiteY44" fmla="*/ 104570 h 529369"/>
                  <a:gd name="connsiteX45" fmla="*/ 50405 w 456712"/>
                  <a:gd name="connsiteY45" fmla="*/ 100269 h 529369"/>
                  <a:gd name="connsiteX46" fmla="*/ 51328 w 456712"/>
                  <a:gd name="connsiteY46" fmla="*/ 87498 h 529369"/>
                  <a:gd name="connsiteX47" fmla="*/ 50848 w 456712"/>
                  <a:gd name="connsiteY47" fmla="*/ 91484 h 529369"/>
                  <a:gd name="connsiteX48" fmla="*/ 51328 w 456712"/>
                  <a:gd name="connsiteY48" fmla="*/ 87498 h 529369"/>
                  <a:gd name="connsiteX49" fmla="*/ 53912 w 456712"/>
                  <a:gd name="connsiteY49" fmla="*/ 75206 h 529369"/>
                  <a:gd name="connsiteX50" fmla="*/ 53118 w 456712"/>
                  <a:gd name="connsiteY50" fmla="*/ 78270 h 529369"/>
                  <a:gd name="connsiteX51" fmla="*/ 53912 w 456712"/>
                  <a:gd name="connsiteY51" fmla="*/ 75206 h 529369"/>
                  <a:gd name="connsiteX52" fmla="*/ 57769 w 456712"/>
                  <a:gd name="connsiteY52" fmla="*/ 63874 h 529369"/>
                  <a:gd name="connsiteX53" fmla="*/ 58120 w 456712"/>
                  <a:gd name="connsiteY53" fmla="*/ 63154 h 529369"/>
                  <a:gd name="connsiteX54" fmla="*/ 57326 w 456712"/>
                  <a:gd name="connsiteY54" fmla="*/ 65147 h 529369"/>
                  <a:gd name="connsiteX55" fmla="*/ 57769 w 456712"/>
                  <a:gd name="connsiteY55" fmla="*/ 63874 h 529369"/>
                  <a:gd name="connsiteX56" fmla="*/ 63694 w 456712"/>
                  <a:gd name="connsiteY56" fmla="*/ 52099 h 529369"/>
                  <a:gd name="connsiteX57" fmla="*/ 62900 w 456712"/>
                  <a:gd name="connsiteY57" fmla="*/ 53575 h 529369"/>
                  <a:gd name="connsiteX58" fmla="*/ 63694 w 456712"/>
                  <a:gd name="connsiteY58" fmla="*/ 52099 h 529369"/>
                  <a:gd name="connsiteX59" fmla="*/ 70541 w 456712"/>
                  <a:gd name="connsiteY59" fmla="*/ 41912 h 529369"/>
                  <a:gd name="connsiteX60" fmla="*/ 69987 w 456712"/>
                  <a:gd name="connsiteY60" fmla="*/ 42668 h 529369"/>
                  <a:gd name="connsiteX61" fmla="*/ 70541 w 456712"/>
                  <a:gd name="connsiteY61" fmla="*/ 41912 h 529369"/>
                  <a:gd name="connsiteX62" fmla="*/ 78569 w 456712"/>
                  <a:gd name="connsiteY62" fmla="*/ 32573 h 529369"/>
                  <a:gd name="connsiteX63" fmla="*/ 78255 w 456712"/>
                  <a:gd name="connsiteY63" fmla="*/ 32886 h 529369"/>
                  <a:gd name="connsiteX64" fmla="*/ 78569 w 456712"/>
                  <a:gd name="connsiteY64" fmla="*/ 32573 h 529369"/>
                  <a:gd name="connsiteX65" fmla="*/ 87594 w 456712"/>
                  <a:gd name="connsiteY65" fmla="*/ 24249 h 529369"/>
                  <a:gd name="connsiteX66" fmla="*/ 87483 w 456712"/>
                  <a:gd name="connsiteY66" fmla="*/ 24360 h 529369"/>
                  <a:gd name="connsiteX67" fmla="*/ 87594 w 456712"/>
                  <a:gd name="connsiteY67" fmla="*/ 24249 h 529369"/>
                  <a:gd name="connsiteX68" fmla="*/ 177419 w 456712"/>
                  <a:gd name="connsiteY68" fmla="*/ 96652 h 529369"/>
                  <a:gd name="connsiteX69" fmla="*/ 179320 w 456712"/>
                  <a:gd name="connsiteY69" fmla="*/ 95729 h 529369"/>
                  <a:gd name="connsiteX70" fmla="*/ 177419 w 456712"/>
                  <a:gd name="connsiteY70" fmla="*/ 96652 h 529369"/>
                  <a:gd name="connsiteX71" fmla="*/ 168339 w 456712"/>
                  <a:gd name="connsiteY71" fmla="*/ 102539 h 529369"/>
                  <a:gd name="connsiteX72" fmla="*/ 169963 w 456712"/>
                  <a:gd name="connsiteY72" fmla="*/ 100675 h 529369"/>
                  <a:gd name="connsiteX73" fmla="*/ 168339 w 456712"/>
                  <a:gd name="connsiteY73" fmla="*/ 102539 h 529369"/>
                  <a:gd name="connsiteX74" fmla="*/ 163965 w 456712"/>
                  <a:gd name="connsiteY74" fmla="*/ 111361 h 529369"/>
                  <a:gd name="connsiteX75" fmla="*/ 164721 w 456712"/>
                  <a:gd name="connsiteY75" fmla="*/ 107670 h 529369"/>
                  <a:gd name="connsiteX76" fmla="*/ 163965 w 456712"/>
                  <a:gd name="connsiteY76" fmla="*/ 111361 h 529369"/>
                  <a:gd name="connsiteX77" fmla="*/ 164260 w 456712"/>
                  <a:gd name="connsiteY77" fmla="*/ 121309 h 529369"/>
                  <a:gd name="connsiteX78" fmla="*/ 163430 w 456712"/>
                  <a:gd name="connsiteY78" fmla="*/ 117415 h 529369"/>
                  <a:gd name="connsiteX79" fmla="*/ 164260 w 456712"/>
                  <a:gd name="connsiteY79" fmla="*/ 121309 h 529369"/>
                  <a:gd name="connsiteX80" fmla="*/ 167748 w 456712"/>
                  <a:gd name="connsiteY80" fmla="*/ 132253 h 529369"/>
                  <a:gd name="connsiteX81" fmla="*/ 166586 w 456712"/>
                  <a:gd name="connsiteY81" fmla="*/ 129836 h 529369"/>
                  <a:gd name="connsiteX82" fmla="*/ 167748 w 456712"/>
                  <a:gd name="connsiteY82" fmla="*/ 132253 h 529369"/>
                  <a:gd name="connsiteX83" fmla="*/ 185208 w 456712"/>
                  <a:gd name="connsiteY83" fmla="*/ 429376 h 529369"/>
                  <a:gd name="connsiteX84" fmla="*/ 183934 w 456712"/>
                  <a:gd name="connsiteY84" fmla="*/ 430095 h 529369"/>
                  <a:gd name="connsiteX85" fmla="*/ 185208 w 456712"/>
                  <a:gd name="connsiteY85" fmla="*/ 429376 h 529369"/>
                  <a:gd name="connsiteX86" fmla="*/ 173709 w 456712"/>
                  <a:gd name="connsiteY86" fmla="*/ 434562 h 529369"/>
                  <a:gd name="connsiteX87" fmla="*/ 172436 w 456712"/>
                  <a:gd name="connsiteY87" fmla="*/ 435005 h 529369"/>
                  <a:gd name="connsiteX88" fmla="*/ 173709 w 456712"/>
                  <a:gd name="connsiteY88" fmla="*/ 434562 h 529369"/>
                  <a:gd name="connsiteX89" fmla="*/ 152430 w 456712"/>
                  <a:gd name="connsiteY89" fmla="*/ 435835 h 529369"/>
                  <a:gd name="connsiteX90" fmla="*/ 147613 w 456712"/>
                  <a:gd name="connsiteY90" fmla="*/ 434876 h 529369"/>
                  <a:gd name="connsiteX91" fmla="*/ 152430 w 456712"/>
                  <a:gd name="connsiteY91" fmla="*/ 435835 h 529369"/>
                  <a:gd name="connsiteX92" fmla="*/ 141024 w 456712"/>
                  <a:gd name="connsiteY92" fmla="*/ 432679 h 529369"/>
                  <a:gd name="connsiteX93" fmla="*/ 136004 w 456712"/>
                  <a:gd name="connsiteY93" fmla="*/ 430483 h 529369"/>
                  <a:gd name="connsiteX94" fmla="*/ 141024 w 456712"/>
                  <a:gd name="connsiteY94" fmla="*/ 432679 h 529369"/>
                  <a:gd name="connsiteX95" fmla="*/ 129803 w 456712"/>
                  <a:gd name="connsiteY95" fmla="*/ 426995 h 529369"/>
                  <a:gd name="connsiteX96" fmla="*/ 125392 w 456712"/>
                  <a:gd name="connsiteY96" fmla="*/ 423857 h 529369"/>
                  <a:gd name="connsiteX97" fmla="*/ 129803 w 456712"/>
                  <a:gd name="connsiteY97" fmla="*/ 426995 h 529369"/>
                  <a:gd name="connsiteX98" fmla="*/ 119430 w 456712"/>
                  <a:gd name="connsiteY98" fmla="*/ 419114 h 529369"/>
                  <a:gd name="connsiteX99" fmla="*/ 115647 w 456712"/>
                  <a:gd name="connsiteY99" fmla="*/ 415220 h 529369"/>
                  <a:gd name="connsiteX100" fmla="*/ 119430 w 456712"/>
                  <a:gd name="connsiteY100" fmla="*/ 419114 h 529369"/>
                  <a:gd name="connsiteX101" fmla="*/ 101639 w 456712"/>
                  <a:gd name="connsiteY101" fmla="*/ 348317 h 529369"/>
                  <a:gd name="connsiteX102" fmla="*/ 102229 w 456712"/>
                  <a:gd name="connsiteY102" fmla="*/ 347007 h 529369"/>
                  <a:gd name="connsiteX103" fmla="*/ 101639 w 456712"/>
                  <a:gd name="connsiteY103" fmla="*/ 348317 h 529369"/>
                  <a:gd name="connsiteX104" fmla="*/ 186481 w 456712"/>
                  <a:gd name="connsiteY104" fmla="*/ 428379 h 529369"/>
                  <a:gd name="connsiteX105" fmla="*/ 181830 w 456712"/>
                  <a:gd name="connsiteY105" fmla="*/ 431000 h 529369"/>
                  <a:gd name="connsiteX106" fmla="*/ 175869 w 456712"/>
                  <a:gd name="connsiteY106" fmla="*/ 433621 h 529369"/>
                  <a:gd name="connsiteX107" fmla="*/ 171052 w 456712"/>
                  <a:gd name="connsiteY107" fmla="*/ 435171 h 529369"/>
                  <a:gd name="connsiteX108" fmla="*/ 165238 w 456712"/>
                  <a:gd name="connsiteY108" fmla="*/ 436038 h 529369"/>
                  <a:gd name="connsiteX109" fmla="*/ 160218 w 456712"/>
                  <a:gd name="connsiteY109" fmla="*/ 436555 h 529369"/>
                  <a:gd name="connsiteX110" fmla="*/ 160107 w 456712"/>
                  <a:gd name="connsiteY110" fmla="*/ 436555 h 529369"/>
                  <a:gd name="connsiteX111" fmla="*/ 155143 w 456712"/>
                  <a:gd name="connsiteY111" fmla="*/ 436075 h 529369"/>
                  <a:gd name="connsiteX112" fmla="*/ 145878 w 456712"/>
                  <a:gd name="connsiteY112" fmla="*/ 434285 h 529369"/>
                  <a:gd name="connsiteX113" fmla="*/ 143294 w 456712"/>
                  <a:gd name="connsiteY113" fmla="*/ 433418 h 529369"/>
                  <a:gd name="connsiteX114" fmla="*/ 133752 w 456712"/>
                  <a:gd name="connsiteY114" fmla="*/ 429209 h 529369"/>
                  <a:gd name="connsiteX115" fmla="*/ 131686 w 456712"/>
                  <a:gd name="connsiteY115" fmla="*/ 428065 h 529369"/>
                  <a:gd name="connsiteX116" fmla="*/ 122014 w 456712"/>
                  <a:gd name="connsiteY116" fmla="*/ 421181 h 529369"/>
                  <a:gd name="connsiteX117" fmla="*/ 120815 w 456712"/>
                  <a:gd name="connsiteY117" fmla="*/ 420222 h 529369"/>
                  <a:gd name="connsiteX118" fmla="*/ 111033 w 456712"/>
                  <a:gd name="connsiteY118" fmla="*/ 410034 h 529369"/>
                  <a:gd name="connsiteX119" fmla="*/ 98944 w 456712"/>
                  <a:gd name="connsiteY119" fmla="*/ 389825 h 529369"/>
                  <a:gd name="connsiteX120" fmla="*/ 98317 w 456712"/>
                  <a:gd name="connsiteY120" fmla="*/ 387868 h 529369"/>
                  <a:gd name="connsiteX121" fmla="*/ 96047 w 456712"/>
                  <a:gd name="connsiteY121" fmla="*/ 379711 h 529369"/>
                  <a:gd name="connsiteX122" fmla="*/ 95973 w 456712"/>
                  <a:gd name="connsiteY122" fmla="*/ 378677 h 529369"/>
                  <a:gd name="connsiteX123" fmla="*/ 95382 w 456712"/>
                  <a:gd name="connsiteY123" fmla="*/ 369763 h 529369"/>
                  <a:gd name="connsiteX124" fmla="*/ 123233 w 456712"/>
                  <a:gd name="connsiteY124" fmla="*/ 323106 h 529369"/>
                  <a:gd name="connsiteX125" fmla="*/ 160384 w 456712"/>
                  <a:gd name="connsiteY125" fmla="*/ 290365 h 529369"/>
                  <a:gd name="connsiteX126" fmla="*/ 232658 w 456712"/>
                  <a:gd name="connsiteY126" fmla="*/ 385783 h 529369"/>
                  <a:gd name="connsiteX127" fmla="*/ 196226 w 456712"/>
                  <a:gd name="connsiteY127" fmla="*/ 420702 h 529369"/>
                  <a:gd name="connsiteX128" fmla="*/ 193236 w 456712"/>
                  <a:gd name="connsiteY128" fmla="*/ 423174 h 529369"/>
                  <a:gd name="connsiteX129" fmla="*/ 186481 w 456712"/>
                  <a:gd name="connsiteY129" fmla="*/ 428379 h 529369"/>
                  <a:gd name="connsiteX130" fmla="*/ 232197 w 456712"/>
                  <a:gd name="connsiteY130" fmla="*/ 1936 h 529369"/>
                  <a:gd name="connsiteX131" fmla="*/ 233636 w 456712"/>
                  <a:gd name="connsiteY131" fmla="*/ 2047 h 529369"/>
                  <a:gd name="connsiteX132" fmla="*/ 232197 w 456712"/>
                  <a:gd name="connsiteY132" fmla="*/ 1936 h 529369"/>
                  <a:gd name="connsiteX133" fmla="*/ 385621 w 456712"/>
                  <a:gd name="connsiteY133" fmla="*/ 363783 h 529369"/>
                  <a:gd name="connsiteX134" fmla="*/ 428623 w 456712"/>
                  <a:gd name="connsiteY134" fmla="*/ 287412 h 529369"/>
                  <a:gd name="connsiteX135" fmla="*/ 428660 w 456712"/>
                  <a:gd name="connsiteY135" fmla="*/ 287302 h 529369"/>
                  <a:gd name="connsiteX136" fmla="*/ 393501 w 456712"/>
                  <a:gd name="connsiteY136" fmla="*/ 245185 h 529369"/>
                  <a:gd name="connsiteX137" fmla="*/ 393427 w 456712"/>
                  <a:gd name="connsiteY137" fmla="*/ 245111 h 529369"/>
                  <a:gd name="connsiteX138" fmla="*/ 306721 w 456712"/>
                  <a:gd name="connsiteY138" fmla="*/ 326447 h 529369"/>
                  <a:gd name="connsiteX139" fmla="*/ 185595 w 456712"/>
                  <a:gd name="connsiteY139" fmla="*/ 161691 h 529369"/>
                  <a:gd name="connsiteX140" fmla="*/ 166308 w 456712"/>
                  <a:gd name="connsiteY140" fmla="*/ 128673 h 529369"/>
                  <a:gd name="connsiteX141" fmla="*/ 165515 w 456712"/>
                  <a:gd name="connsiteY141" fmla="*/ 125738 h 529369"/>
                  <a:gd name="connsiteX142" fmla="*/ 163522 w 456712"/>
                  <a:gd name="connsiteY142" fmla="*/ 116750 h 529369"/>
                  <a:gd name="connsiteX143" fmla="*/ 163799 w 456712"/>
                  <a:gd name="connsiteY143" fmla="*/ 113520 h 529369"/>
                  <a:gd name="connsiteX144" fmla="*/ 165072 w 456712"/>
                  <a:gd name="connsiteY144" fmla="*/ 107227 h 529369"/>
                  <a:gd name="connsiteX145" fmla="*/ 167213 w 456712"/>
                  <a:gd name="connsiteY145" fmla="*/ 104164 h 529369"/>
                  <a:gd name="connsiteX146" fmla="*/ 170553 w 456712"/>
                  <a:gd name="connsiteY146" fmla="*/ 100380 h 529369"/>
                  <a:gd name="connsiteX147" fmla="*/ 173543 w 456712"/>
                  <a:gd name="connsiteY147" fmla="*/ 98756 h 529369"/>
                  <a:gd name="connsiteX148" fmla="*/ 180298 w 456712"/>
                  <a:gd name="connsiteY148" fmla="*/ 95526 h 529369"/>
                  <a:gd name="connsiteX149" fmla="*/ 180778 w 456712"/>
                  <a:gd name="connsiteY149" fmla="*/ 95452 h 529369"/>
                  <a:gd name="connsiteX150" fmla="*/ 211323 w 456712"/>
                  <a:gd name="connsiteY150" fmla="*/ 91945 h 529369"/>
                  <a:gd name="connsiteX151" fmla="*/ 329016 w 456712"/>
                  <a:gd name="connsiteY151" fmla="*/ 91945 h 529369"/>
                  <a:gd name="connsiteX152" fmla="*/ 329016 w 456712"/>
                  <a:gd name="connsiteY152" fmla="*/ 18915 h 529369"/>
                  <a:gd name="connsiteX153" fmla="*/ 328906 w 456712"/>
                  <a:gd name="connsiteY153" fmla="*/ 18915 h 529369"/>
                  <a:gd name="connsiteX154" fmla="*/ 130301 w 456712"/>
                  <a:gd name="connsiteY154" fmla="*/ 4630 h 529369"/>
                  <a:gd name="connsiteX155" fmla="*/ 89975 w 456712"/>
                  <a:gd name="connsiteY155" fmla="*/ 22293 h 529369"/>
                  <a:gd name="connsiteX156" fmla="*/ 89532 w 456712"/>
                  <a:gd name="connsiteY156" fmla="*/ 22569 h 529369"/>
                  <a:gd name="connsiteX157" fmla="*/ 81577 w 456712"/>
                  <a:gd name="connsiteY157" fmla="*/ 29454 h 529369"/>
                  <a:gd name="connsiteX158" fmla="*/ 80433 w 456712"/>
                  <a:gd name="connsiteY158" fmla="*/ 30561 h 529369"/>
                  <a:gd name="connsiteX159" fmla="*/ 73623 w 456712"/>
                  <a:gd name="connsiteY159" fmla="*/ 37925 h 529369"/>
                  <a:gd name="connsiteX160" fmla="*/ 72239 w 456712"/>
                  <a:gd name="connsiteY160" fmla="*/ 39605 h 529369"/>
                  <a:gd name="connsiteX161" fmla="*/ 66425 w 456712"/>
                  <a:gd name="connsiteY161" fmla="*/ 47688 h 529369"/>
                  <a:gd name="connsiteX162" fmla="*/ 65115 w 456712"/>
                  <a:gd name="connsiteY162" fmla="*/ 49589 h 529369"/>
                  <a:gd name="connsiteX163" fmla="*/ 60261 w 456712"/>
                  <a:gd name="connsiteY163" fmla="*/ 58411 h 529369"/>
                  <a:gd name="connsiteX164" fmla="*/ 59264 w 456712"/>
                  <a:gd name="connsiteY164" fmla="*/ 60404 h 529369"/>
                  <a:gd name="connsiteX165" fmla="*/ 57548 w 456712"/>
                  <a:gd name="connsiteY165" fmla="*/ 63782 h 529369"/>
                  <a:gd name="connsiteX166" fmla="*/ 55555 w 456712"/>
                  <a:gd name="connsiteY166" fmla="*/ 69669 h 529369"/>
                  <a:gd name="connsiteX167" fmla="*/ 54632 w 456712"/>
                  <a:gd name="connsiteY167" fmla="*/ 72290 h 529369"/>
                  <a:gd name="connsiteX168" fmla="*/ 52085 w 456712"/>
                  <a:gd name="connsiteY168" fmla="*/ 82275 h 529369"/>
                  <a:gd name="connsiteX169" fmla="*/ 51642 w 456712"/>
                  <a:gd name="connsiteY169" fmla="*/ 84415 h 529369"/>
                  <a:gd name="connsiteX170" fmla="*/ 50442 w 456712"/>
                  <a:gd name="connsiteY170" fmla="*/ 95268 h 529369"/>
                  <a:gd name="connsiteX171" fmla="*/ 50332 w 456712"/>
                  <a:gd name="connsiteY171" fmla="*/ 97169 h 529369"/>
                  <a:gd name="connsiteX172" fmla="*/ 50645 w 456712"/>
                  <a:gd name="connsiteY172" fmla="*/ 108463 h 529369"/>
                  <a:gd name="connsiteX173" fmla="*/ 50811 w 456712"/>
                  <a:gd name="connsiteY173" fmla="*/ 110568 h 529369"/>
                  <a:gd name="connsiteX174" fmla="*/ 52768 w 456712"/>
                  <a:gd name="connsiteY174" fmla="*/ 121899 h 529369"/>
                  <a:gd name="connsiteX175" fmla="*/ 53321 w 456712"/>
                  <a:gd name="connsiteY175" fmla="*/ 124280 h 529369"/>
                  <a:gd name="connsiteX176" fmla="*/ 57068 w 456712"/>
                  <a:gd name="connsiteY176" fmla="*/ 135982 h 529369"/>
                  <a:gd name="connsiteX177" fmla="*/ 57825 w 456712"/>
                  <a:gd name="connsiteY177" fmla="*/ 138011 h 529369"/>
                  <a:gd name="connsiteX178" fmla="*/ 73586 w 456712"/>
                  <a:gd name="connsiteY178" fmla="*/ 166046 h 529369"/>
                  <a:gd name="connsiteX179" fmla="*/ 110110 w 456712"/>
                  <a:gd name="connsiteY179" fmla="*/ 218793 h 529369"/>
                  <a:gd name="connsiteX180" fmla="*/ 60740 w 456712"/>
                  <a:gd name="connsiteY180" fmla="*/ 262239 h 529369"/>
                  <a:gd name="connsiteX181" fmla="*/ 2346 w 456712"/>
                  <a:gd name="connsiteY181" fmla="*/ 358302 h 529369"/>
                  <a:gd name="connsiteX182" fmla="*/ 28480 w 456712"/>
                  <a:gd name="connsiteY182" fmla="*/ 467247 h 529369"/>
                  <a:gd name="connsiteX183" fmla="*/ 50553 w 456712"/>
                  <a:gd name="connsiteY183" fmla="*/ 492273 h 529369"/>
                  <a:gd name="connsiteX184" fmla="*/ 52860 w 456712"/>
                  <a:gd name="connsiteY184" fmla="*/ 494230 h 529369"/>
                  <a:gd name="connsiteX185" fmla="*/ 62845 w 456712"/>
                  <a:gd name="connsiteY185" fmla="*/ 502110 h 529369"/>
                  <a:gd name="connsiteX186" fmla="*/ 66111 w 456712"/>
                  <a:gd name="connsiteY186" fmla="*/ 504307 h 529369"/>
                  <a:gd name="connsiteX187" fmla="*/ 76207 w 456712"/>
                  <a:gd name="connsiteY187" fmla="*/ 510508 h 529369"/>
                  <a:gd name="connsiteX188" fmla="*/ 79621 w 456712"/>
                  <a:gd name="connsiteY188" fmla="*/ 512298 h 529369"/>
                  <a:gd name="connsiteX189" fmla="*/ 90362 w 456712"/>
                  <a:gd name="connsiteY189" fmla="*/ 517355 h 529369"/>
                  <a:gd name="connsiteX190" fmla="*/ 93703 w 456712"/>
                  <a:gd name="connsiteY190" fmla="*/ 518665 h 529369"/>
                  <a:gd name="connsiteX191" fmla="*/ 105035 w 456712"/>
                  <a:gd name="connsiteY191" fmla="*/ 522597 h 529369"/>
                  <a:gd name="connsiteX192" fmla="*/ 108375 w 456712"/>
                  <a:gd name="connsiteY192" fmla="*/ 523557 h 529369"/>
                  <a:gd name="connsiteX193" fmla="*/ 119947 w 456712"/>
                  <a:gd name="connsiteY193" fmla="*/ 526270 h 529369"/>
                  <a:gd name="connsiteX194" fmla="*/ 123694 w 456712"/>
                  <a:gd name="connsiteY194" fmla="*/ 526897 h 529369"/>
                  <a:gd name="connsiteX195" fmla="*/ 130449 w 456712"/>
                  <a:gd name="connsiteY195" fmla="*/ 528097 h 529369"/>
                  <a:gd name="connsiteX196" fmla="*/ 134343 w 456712"/>
                  <a:gd name="connsiteY196" fmla="*/ 528336 h 529369"/>
                  <a:gd name="connsiteX197" fmla="*/ 143848 w 456712"/>
                  <a:gd name="connsiteY197" fmla="*/ 528927 h 529369"/>
                  <a:gd name="connsiteX198" fmla="*/ 150769 w 456712"/>
                  <a:gd name="connsiteY198" fmla="*/ 529370 h 529369"/>
                  <a:gd name="connsiteX199" fmla="*/ 153519 w 456712"/>
                  <a:gd name="connsiteY199" fmla="*/ 529167 h 529369"/>
                  <a:gd name="connsiteX200" fmla="*/ 172048 w 456712"/>
                  <a:gd name="connsiteY200" fmla="*/ 527691 h 529369"/>
                  <a:gd name="connsiteX201" fmla="*/ 179412 w 456712"/>
                  <a:gd name="connsiteY201" fmla="*/ 526620 h 529369"/>
                  <a:gd name="connsiteX202" fmla="*/ 197315 w 456712"/>
                  <a:gd name="connsiteY202" fmla="*/ 522246 h 529369"/>
                  <a:gd name="connsiteX203" fmla="*/ 204439 w 456712"/>
                  <a:gd name="connsiteY203" fmla="*/ 519828 h 529369"/>
                  <a:gd name="connsiteX204" fmla="*/ 220901 w 456712"/>
                  <a:gd name="connsiteY204" fmla="*/ 512593 h 529369"/>
                  <a:gd name="connsiteX205" fmla="*/ 225755 w 456712"/>
                  <a:gd name="connsiteY205" fmla="*/ 509696 h 529369"/>
                  <a:gd name="connsiteX206" fmla="*/ 239671 w 456712"/>
                  <a:gd name="connsiteY206" fmla="*/ 499951 h 529369"/>
                  <a:gd name="connsiteX207" fmla="*/ 241461 w 456712"/>
                  <a:gd name="connsiteY207" fmla="*/ 498678 h 529369"/>
                  <a:gd name="connsiteX208" fmla="*/ 288007 w 456712"/>
                  <a:gd name="connsiteY208" fmla="*/ 457429 h 529369"/>
                  <a:gd name="connsiteX209" fmla="*/ 338890 w 456712"/>
                  <a:gd name="connsiteY209" fmla="*/ 525845 h 529369"/>
                  <a:gd name="connsiteX210" fmla="*/ 456713 w 456712"/>
                  <a:gd name="connsiteY210" fmla="*/ 525845 h 529369"/>
                  <a:gd name="connsiteX211" fmla="*/ 359137 w 456712"/>
                  <a:gd name="connsiteY211" fmla="*/ 395140 h 529369"/>
                  <a:gd name="connsiteX212" fmla="*/ 385621 w 456712"/>
                  <a:gd name="connsiteY212" fmla="*/ 363783 h 52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456712" h="529369">
                    <a:moveTo>
                      <a:pt x="222489" y="511634"/>
                    </a:moveTo>
                    <a:cubicBezTo>
                      <a:pt x="222691" y="511523"/>
                      <a:pt x="222895" y="511394"/>
                      <a:pt x="223079" y="511283"/>
                    </a:cubicBezTo>
                    <a:cubicBezTo>
                      <a:pt x="222876" y="511412"/>
                      <a:pt x="222691" y="511523"/>
                      <a:pt x="222489" y="511634"/>
                    </a:cubicBezTo>
                    <a:moveTo>
                      <a:pt x="199695" y="521434"/>
                    </a:moveTo>
                    <a:cubicBezTo>
                      <a:pt x="200452" y="521194"/>
                      <a:pt x="201172" y="520954"/>
                      <a:pt x="201929" y="520677"/>
                    </a:cubicBezTo>
                    <a:cubicBezTo>
                      <a:pt x="201172" y="520954"/>
                      <a:pt x="200452" y="521194"/>
                      <a:pt x="199695" y="521434"/>
                    </a:cubicBezTo>
                    <a:moveTo>
                      <a:pt x="175500" y="527192"/>
                    </a:moveTo>
                    <a:cubicBezTo>
                      <a:pt x="176053" y="527118"/>
                      <a:pt x="176607" y="527081"/>
                      <a:pt x="177124" y="526952"/>
                    </a:cubicBezTo>
                    <a:cubicBezTo>
                      <a:pt x="176625" y="527081"/>
                      <a:pt x="176072" y="527118"/>
                      <a:pt x="175500" y="527192"/>
                    </a:cubicBezTo>
                    <a:moveTo>
                      <a:pt x="130486" y="527912"/>
                    </a:moveTo>
                    <a:cubicBezTo>
                      <a:pt x="130043" y="527838"/>
                      <a:pt x="129655" y="527746"/>
                      <a:pt x="129249" y="527672"/>
                    </a:cubicBezTo>
                    <a:cubicBezTo>
                      <a:pt x="129895" y="527746"/>
                      <a:pt x="130523" y="527875"/>
                      <a:pt x="131206" y="527949"/>
                    </a:cubicBezTo>
                    <a:cubicBezTo>
                      <a:pt x="130965" y="527912"/>
                      <a:pt x="130726" y="527912"/>
                      <a:pt x="130486" y="527912"/>
                    </a:cubicBezTo>
                    <a:moveTo>
                      <a:pt x="113414" y="524738"/>
                    </a:moveTo>
                    <a:cubicBezTo>
                      <a:pt x="114281" y="524978"/>
                      <a:pt x="115167" y="525180"/>
                      <a:pt x="116034" y="525365"/>
                    </a:cubicBezTo>
                    <a:cubicBezTo>
                      <a:pt x="115167" y="525162"/>
                      <a:pt x="114281" y="524959"/>
                      <a:pt x="113414" y="524738"/>
                    </a:cubicBezTo>
                    <a:moveTo>
                      <a:pt x="98335" y="520308"/>
                    </a:moveTo>
                    <a:cubicBezTo>
                      <a:pt x="99295" y="520622"/>
                      <a:pt x="100236" y="520991"/>
                      <a:pt x="101233" y="521305"/>
                    </a:cubicBezTo>
                    <a:cubicBezTo>
                      <a:pt x="100255" y="520991"/>
                      <a:pt x="99295" y="520640"/>
                      <a:pt x="98335" y="520308"/>
                    </a:cubicBezTo>
                    <a:moveTo>
                      <a:pt x="84179" y="514457"/>
                    </a:moveTo>
                    <a:cubicBezTo>
                      <a:pt x="85102" y="514900"/>
                      <a:pt x="85970" y="515325"/>
                      <a:pt x="86930" y="515731"/>
                    </a:cubicBezTo>
                    <a:cubicBezTo>
                      <a:pt x="85970" y="515343"/>
                      <a:pt x="85102" y="514900"/>
                      <a:pt x="84179" y="514457"/>
                    </a:cubicBezTo>
                    <a:moveTo>
                      <a:pt x="70891" y="507315"/>
                    </a:moveTo>
                    <a:cubicBezTo>
                      <a:pt x="71685" y="507795"/>
                      <a:pt x="72442" y="508275"/>
                      <a:pt x="73235" y="508755"/>
                    </a:cubicBezTo>
                    <a:cubicBezTo>
                      <a:pt x="72442" y="508256"/>
                      <a:pt x="71685" y="507777"/>
                      <a:pt x="70891" y="507315"/>
                    </a:cubicBezTo>
                    <a:moveTo>
                      <a:pt x="58489" y="498715"/>
                    </a:moveTo>
                    <a:cubicBezTo>
                      <a:pt x="59172" y="499231"/>
                      <a:pt x="59799" y="499785"/>
                      <a:pt x="60482" y="500265"/>
                    </a:cubicBezTo>
                    <a:cubicBezTo>
                      <a:pt x="59799" y="499785"/>
                      <a:pt x="59154" y="499231"/>
                      <a:pt x="58489" y="498715"/>
                    </a:cubicBezTo>
                    <a:moveTo>
                      <a:pt x="47102" y="488896"/>
                    </a:moveTo>
                    <a:cubicBezTo>
                      <a:pt x="47619" y="489413"/>
                      <a:pt x="48135" y="489966"/>
                      <a:pt x="48652" y="490446"/>
                    </a:cubicBezTo>
                    <a:cubicBezTo>
                      <a:pt x="48135" y="489966"/>
                      <a:pt x="47619" y="489413"/>
                      <a:pt x="47102" y="488896"/>
                    </a:cubicBezTo>
                    <a:moveTo>
                      <a:pt x="65797" y="153921"/>
                    </a:moveTo>
                    <a:cubicBezTo>
                      <a:pt x="65724" y="153810"/>
                      <a:pt x="65595" y="153644"/>
                      <a:pt x="65521" y="153515"/>
                    </a:cubicBezTo>
                    <a:cubicBezTo>
                      <a:pt x="65595" y="153644"/>
                      <a:pt x="65724" y="153810"/>
                      <a:pt x="65797" y="153921"/>
                    </a:cubicBezTo>
                    <a:moveTo>
                      <a:pt x="60316" y="143309"/>
                    </a:moveTo>
                    <a:cubicBezTo>
                      <a:pt x="59836" y="142275"/>
                      <a:pt x="59282" y="141278"/>
                      <a:pt x="58839" y="140245"/>
                    </a:cubicBezTo>
                    <a:cubicBezTo>
                      <a:pt x="59282" y="141278"/>
                      <a:pt x="59836" y="142275"/>
                      <a:pt x="60316" y="143309"/>
                    </a:cubicBezTo>
                    <a:moveTo>
                      <a:pt x="54115" y="126882"/>
                    </a:moveTo>
                    <a:cubicBezTo>
                      <a:pt x="54466" y="128082"/>
                      <a:pt x="54909" y="129300"/>
                      <a:pt x="55259" y="130500"/>
                    </a:cubicBezTo>
                    <a:cubicBezTo>
                      <a:pt x="54909" y="129300"/>
                      <a:pt x="54466" y="128064"/>
                      <a:pt x="54115" y="126882"/>
                    </a:cubicBezTo>
                    <a:moveTo>
                      <a:pt x="51328" y="113465"/>
                    </a:moveTo>
                    <a:cubicBezTo>
                      <a:pt x="51531" y="114813"/>
                      <a:pt x="51771" y="116178"/>
                      <a:pt x="52011" y="117563"/>
                    </a:cubicBezTo>
                    <a:cubicBezTo>
                      <a:pt x="51753" y="116215"/>
                      <a:pt x="51531" y="114831"/>
                      <a:pt x="51328" y="113465"/>
                    </a:cubicBezTo>
                    <a:moveTo>
                      <a:pt x="50405" y="100269"/>
                    </a:moveTo>
                    <a:cubicBezTo>
                      <a:pt x="50405" y="101709"/>
                      <a:pt x="50442" y="103130"/>
                      <a:pt x="50516" y="104570"/>
                    </a:cubicBezTo>
                    <a:cubicBezTo>
                      <a:pt x="50442" y="103130"/>
                      <a:pt x="50405" y="101690"/>
                      <a:pt x="50405" y="100269"/>
                    </a:cubicBezTo>
                    <a:moveTo>
                      <a:pt x="51328" y="87498"/>
                    </a:moveTo>
                    <a:cubicBezTo>
                      <a:pt x="51125" y="88808"/>
                      <a:pt x="51014" y="90118"/>
                      <a:pt x="50848" y="91484"/>
                    </a:cubicBezTo>
                    <a:cubicBezTo>
                      <a:pt x="51014" y="90118"/>
                      <a:pt x="51125" y="88808"/>
                      <a:pt x="51328" y="87498"/>
                    </a:cubicBezTo>
                    <a:moveTo>
                      <a:pt x="53912" y="75206"/>
                    </a:moveTo>
                    <a:cubicBezTo>
                      <a:pt x="53598" y="76202"/>
                      <a:pt x="53358" y="77236"/>
                      <a:pt x="53118" y="78270"/>
                    </a:cubicBezTo>
                    <a:cubicBezTo>
                      <a:pt x="53358" y="77236"/>
                      <a:pt x="53598" y="76202"/>
                      <a:pt x="53912" y="75206"/>
                    </a:cubicBezTo>
                    <a:moveTo>
                      <a:pt x="57769" y="63874"/>
                    </a:moveTo>
                    <a:cubicBezTo>
                      <a:pt x="57880" y="63634"/>
                      <a:pt x="58046" y="63394"/>
                      <a:pt x="58120" y="63154"/>
                    </a:cubicBezTo>
                    <a:cubicBezTo>
                      <a:pt x="57843" y="63837"/>
                      <a:pt x="57603" y="64502"/>
                      <a:pt x="57326" y="65147"/>
                    </a:cubicBezTo>
                    <a:cubicBezTo>
                      <a:pt x="57492" y="64741"/>
                      <a:pt x="57566" y="64298"/>
                      <a:pt x="57769" y="63874"/>
                    </a:cubicBezTo>
                    <a:moveTo>
                      <a:pt x="63694" y="52099"/>
                    </a:moveTo>
                    <a:cubicBezTo>
                      <a:pt x="63417" y="52579"/>
                      <a:pt x="63177" y="53096"/>
                      <a:pt x="62900" y="53575"/>
                    </a:cubicBezTo>
                    <a:cubicBezTo>
                      <a:pt x="63177" y="53096"/>
                      <a:pt x="63417" y="52616"/>
                      <a:pt x="63694" y="52099"/>
                    </a:cubicBezTo>
                    <a:moveTo>
                      <a:pt x="70541" y="41912"/>
                    </a:moveTo>
                    <a:cubicBezTo>
                      <a:pt x="70337" y="42151"/>
                      <a:pt x="70190" y="42428"/>
                      <a:pt x="69987" y="42668"/>
                    </a:cubicBezTo>
                    <a:cubicBezTo>
                      <a:pt x="70172" y="42428"/>
                      <a:pt x="70337" y="42151"/>
                      <a:pt x="70541" y="41912"/>
                    </a:cubicBezTo>
                    <a:moveTo>
                      <a:pt x="78569" y="32573"/>
                    </a:moveTo>
                    <a:cubicBezTo>
                      <a:pt x="78458" y="32684"/>
                      <a:pt x="78329" y="32813"/>
                      <a:pt x="78255" y="32886"/>
                    </a:cubicBezTo>
                    <a:cubicBezTo>
                      <a:pt x="78329" y="32794"/>
                      <a:pt x="78458" y="32684"/>
                      <a:pt x="78569" y="32573"/>
                    </a:cubicBezTo>
                    <a:moveTo>
                      <a:pt x="87594" y="24249"/>
                    </a:moveTo>
                    <a:cubicBezTo>
                      <a:pt x="87557" y="24286"/>
                      <a:pt x="87520" y="24323"/>
                      <a:pt x="87483" y="24360"/>
                    </a:cubicBezTo>
                    <a:cubicBezTo>
                      <a:pt x="87520" y="24323"/>
                      <a:pt x="87557" y="24286"/>
                      <a:pt x="87594" y="24249"/>
                    </a:cubicBezTo>
                    <a:moveTo>
                      <a:pt x="177419" y="96652"/>
                    </a:moveTo>
                    <a:cubicBezTo>
                      <a:pt x="178102" y="96375"/>
                      <a:pt x="178563" y="96024"/>
                      <a:pt x="179320" y="95729"/>
                    </a:cubicBezTo>
                    <a:cubicBezTo>
                      <a:pt x="178563" y="96006"/>
                      <a:pt x="178102" y="96375"/>
                      <a:pt x="177419" y="96652"/>
                    </a:cubicBezTo>
                    <a:moveTo>
                      <a:pt x="168339" y="102539"/>
                    </a:moveTo>
                    <a:cubicBezTo>
                      <a:pt x="168893" y="101948"/>
                      <a:pt x="169299" y="101229"/>
                      <a:pt x="169963" y="100675"/>
                    </a:cubicBezTo>
                    <a:cubicBezTo>
                      <a:pt x="169299" y="101229"/>
                      <a:pt x="168911" y="101930"/>
                      <a:pt x="168339" y="102539"/>
                    </a:cubicBezTo>
                    <a:moveTo>
                      <a:pt x="163965" y="111361"/>
                    </a:moveTo>
                    <a:cubicBezTo>
                      <a:pt x="164205" y="110125"/>
                      <a:pt x="164279" y="108778"/>
                      <a:pt x="164721" y="107670"/>
                    </a:cubicBezTo>
                    <a:cubicBezTo>
                      <a:pt x="164297" y="108778"/>
                      <a:pt x="164205" y="110125"/>
                      <a:pt x="163965" y="111361"/>
                    </a:cubicBezTo>
                    <a:moveTo>
                      <a:pt x="164260" y="121309"/>
                    </a:moveTo>
                    <a:cubicBezTo>
                      <a:pt x="164020" y="120035"/>
                      <a:pt x="163540" y="118596"/>
                      <a:pt x="163430" y="117415"/>
                    </a:cubicBezTo>
                    <a:cubicBezTo>
                      <a:pt x="163540" y="118596"/>
                      <a:pt x="164020" y="120035"/>
                      <a:pt x="164260" y="121309"/>
                    </a:cubicBezTo>
                    <a:moveTo>
                      <a:pt x="167748" y="132253"/>
                    </a:moveTo>
                    <a:cubicBezTo>
                      <a:pt x="167434" y="131496"/>
                      <a:pt x="166881" y="130574"/>
                      <a:pt x="166586" y="129836"/>
                    </a:cubicBezTo>
                    <a:cubicBezTo>
                      <a:pt x="166881" y="130574"/>
                      <a:pt x="167434" y="131496"/>
                      <a:pt x="167748" y="132253"/>
                    </a:cubicBezTo>
                    <a:moveTo>
                      <a:pt x="185208" y="429376"/>
                    </a:moveTo>
                    <a:cubicBezTo>
                      <a:pt x="184801" y="429652"/>
                      <a:pt x="184377" y="429856"/>
                      <a:pt x="183934" y="430095"/>
                    </a:cubicBezTo>
                    <a:cubicBezTo>
                      <a:pt x="184377" y="429856"/>
                      <a:pt x="184820" y="429652"/>
                      <a:pt x="185208" y="429376"/>
                    </a:cubicBezTo>
                    <a:moveTo>
                      <a:pt x="173709" y="434562"/>
                    </a:moveTo>
                    <a:cubicBezTo>
                      <a:pt x="173303" y="434728"/>
                      <a:pt x="172879" y="434876"/>
                      <a:pt x="172436" y="435005"/>
                    </a:cubicBezTo>
                    <a:cubicBezTo>
                      <a:pt x="172879" y="434876"/>
                      <a:pt x="173322" y="434709"/>
                      <a:pt x="173709" y="434562"/>
                    </a:cubicBezTo>
                    <a:moveTo>
                      <a:pt x="152430" y="435835"/>
                    </a:moveTo>
                    <a:cubicBezTo>
                      <a:pt x="150806" y="435558"/>
                      <a:pt x="149200" y="435319"/>
                      <a:pt x="147613" y="434876"/>
                    </a:cubicBezTo>
                    <a:cubicBezTo>
                      <a:pt x="149255" y="435319"/>
                      <a:pt x="150843" y="435540"/>
                      <a:pt x="152430" y="435835"/>
                    </a:cubicBezTo>
                    <a:moveTo>
                      <a:pt x="141024" y="432679"/>
                    </a:moveTo>
                    <a:cubicBezTo>
                      <a:pt x="139308" y="432052"/>
                      <a:pt x="137647" y="431295"/>
                      <a:pt x="136004" y="430483"/>
                    </a:cubicBezTo>
                    <a:cubicBezTo>
                      <a:pt x="137684" y="431295"/>
                      <a:pt x="139345" y="432052"/>
                      <a:pt x="141024" y="432679"/>
                    </a:cubicBezTo>
                    <a:moveTo>
                      <a:pt x="129803" y="426995"/>
                    </a:moveTo>
                    <a:cubicBezTo>
                      <a:pt x="128252" y="426035"/>
                      <a:pt x="126813" y="424965"/>
                      <a:pt x="125392" y="423857"/>
                    </a:cubicBezTo>
                    <a:cubicBezTo>
                      <a:pt x="126813" y="424965"/>
                      <a:pt x="128289" y="426035"/>
                      <a:pt x="129803" y="426995"/>
                    </a:cubicBezTo>
                    <a:moveTo>
                      <a:pt x="119430" y="419114"/>
                    </a:moveTo>
                    <a:cubicBezTo>
                      <a:pt x="118083" y="417878"/>
                      <a:pt x="116921" y="416530"/>
                      <a:pt x="115647" y="415220"/>
                    </a:cubicBezTo>
                    <a:cubicBezTo>
                      <a:pt x="116921" y="416530"/>
                      <a:pt x="118102" y="417933"/>
                      <a:pt x="119430" y="419114"/>
                    </a:cubicBezTo>
                    <a:moveTo>
                      <a:pt x="101639" y="348317"/>
                    </a:moveTo>
                    <a:cubicBezTo>
                      <a:pt x="101879" y="347874"/>
                      <a:pt x="101990" y="347450"/>
                      <a:pt x="102229" y="347007"/>
                    </a:cubicBezTo>
                    <a:cubicBezTo>
                      <a:pt x="102008" y="347450"/>
                      <a:pt x="101879" y="347874"/>
                      <a:pt x="101639" y="348317"/>
                    </a:cubicBezTo>
                    <a:moveTo>
                      <a:pt x="186481" y="428379"/>
                    </a:moveTo>
                    <a:cubicBezTo>
                      <a:pt x="184968" y="429376"/>
                      <a:pt x="183417" y="430206"/>
                      <a:pt x="181830" y="431000"/>
                    </a:cubicBezTo>
                    <a:cubicBezTo>
                      <a:pt x="179837" y="432033"/>
                      <a:pt x="177843" y="432901"/>
                      <a:pt x="175869" y="433621"/>
                    </a:cubicBezTo>
                    <a:cubicBezTo>
                      <a:pt x="174282" y="434174"/>
                      <a:pt x="172695" y="434765"/>
                      <a:pt x="171052" y="435171"/>
                    </a:cubicBezTo>
                    <a:cubicBezTo>
                      <a:pt x="169151" y="435651"/>
                      <a:pt x="167195" y="435854"/>
                      <a:pt x="165238" y="436038"/>
                    </a:cubicBezTo>
                    <a:cubicBezTo>
                      <a:pt x="163559" y="436241"/>
                      <a:pt x="161935" y="436555"/>
                      <a:pt x="160218" y="436555"/>
                    </a:cubicBezTo>
                    <a:cubicBezTo>
                      <a:pt x="160181" y="436555"/>
                      <a:pt x="160144" y="436555"/>
                      <a:pt x="160107" y="436555"/>
                    </a:cubicBezTo>
                    <a:cubicBezTo>
                      <a:pt x="158428" y="436555"/>
                      <a:pt x="156767" y="436241"/>
                      <a:pt x="155143" y="436075"/>
                    </a:cubicBezTo>
                    <a:cubicBezTo>
                      <a:pt x="152042" y="435724"/>
                      <a:pt x="148942" y="435208"/>
                      <a:pt x="145878" y="434285"/>
                    </a:cubicBezTo>
                    <a:cubicBezTo>
                      <a:pt x="145011" y="434008"/>
                      <a:pt x="144161" y="433731"/>
                      <a:pt x="143294" y="433418"/>
                    </a:cubicBezTo>
                    <a:cubicBezTo>
                      <a:pt x="140064" y="432310"/>
                      <a:pt x="136890" y="430907"/>
                      <a:pt x="133752" y="429209"/>
                    </a:cubicBezTo>
                    <a:cubicBezTo>
                      <a:pt x="133033" y="428804"/>
                      <a:pt x="132368" y="428453"/>
                      <a:pt x="131686" y="428065"/>
                    </a:cubicBezTo>
                    <a:cubicBezTo>
                      <a:pt x="128345" y="426072"/>
                      <a:pt x="125115" y="423765"/>
                      <a:pt x="122014" y="421181"/>
                    </a:cubicBezTo>
                    <a:cubicBezTo>
                      <a:pt x="121608" y="420867"/>
                      <a:pt x="121221" y="420591"/>
                      <a:pt x="120815" y="420222"/>
                    </a:cubicBezTo>
                    <a:cubicBezTo>
                      <a:pt x="117308" y="417158"/>
                      <a:pt x="114005" y="413781"/>
                      <a:pt x="111033" y="410034"/>
                    </a:cubicBezTo>
                    <a:cubicBezTo>
                      <a:pt x="105496" y="403150"/>
                      <a:pt x="101528" y="396432"/>
                      <a:pt x="98944" y="389825"/>
                    </a:cubicBezTo>
                    <a:cubicBezTo>
                      <a:pt x="98668" y="389197"/>
                      <a:pt x="98538" y="388514"/>
                      <a:pt x="98317" y="387868"/>
                    </a:cubicBezTo>
                    <a:cubicBezTo>
                      <a:pt x="97357" y="385118"/>
                      <a:pt x="96527" y="382424"/>
                      <a:pt x="96047" y="379711"/>
                    </a:cubicBezTo>
                    <a:cubicBezTo>
                      <a:pt x="95973" y="379360"/>
                      <a:pt x="96010" y="378991"/>
                      <a:pt x="95973" y="378677"/>
                    </a:cubicBezTo>
                    <a:cubicBezTo>
                      <a:pt x="95530" y="375687"/>
                      <a:pt x="95253" y="372716"/>
                      <a:pt x="95382" y="369763"/>
                    </a:cubicBezTo>
                    <a:cubicBezTo>
                      <a:pt x="96102" y="353854"/>
                      <a:pt x="105478" y="338185"/>
                      <a:pt x="123233" y="323106"/>
                    </a:cubicBezTo>
                    <a:lnTo>
                      <a:pt x="160384" y="290365"/>
                    </a:lnTo>
                    <a:lnTo>
                      <a:pt x="232658" y="385783"/>
                    </a:lnTo>
                    <a:lnTo>
                      <a:pt x="196226" y="420702"/>
                    </a:lnTo>
                    <a:cubicBezTo>
                      <a:pt x="195229" y="421624"/>
                      <a:pt x="194233" y="422289"/>
                      <a:pt x="193236" y="423174"/>
                    </a:cubicBezTo>
                    <a:cubicBezTo>
                      <a:pt x="190984" y="425131"/>
                      <a:pt x="188751" y="426958"/>
                      <a:pt x="186481" y="428379"/>
                    </a:cubicBezTo>
                    <a:moveTo>
                      <a:pt x="232197" y="1936"/>
                    </a:moveTo>
                    <a:cubicBezTo>
                      <a:pt x="232676" y="2010"/>
                      <a:pt x="233156" y="2010"/>
                      <a:pt x="233636" y="2047"/>
                    </a:cubicBezTo>
                    <a:cubicBezTo>
                      <a:pt x="233138" y="2010"/>
                      <a:pt x="232676" y="2010"/>
                      <a:pt x="232197" y="1936"/>
                    </a:cubicBezTo>
                    <a:moveTo>
                      <a:pt x="385621" y="363783"/>
                    </a:moveTo>
                    <a:lnTo>
                      <a:pt x="428623" y="287412"/>
                    </a:lnTo>
                    <a:lnTo>
                      <a:pt x="428660" y="287302"/>
                    </a:lnTo>
                    <a:lnTo>
                      <a:pt x="393501" y="245185"/>
                    </a:lnTo>
                    <a:lnTo>
                      <a:pt x="393427" y="245111"/>
                    </a:lnTo>
                    <a:lnTo>
                      <a:pt x="306721" y="326447"/>
                    </a:lnTo>
                    <a:lnTo>
                      <a:pt x="185595" y="161691"/>
                    </a:lnTo>
                    <a:cubicBezTo>
                      <a:pt x="176053" y="148568"/>
                      <a:pt x="169686" y="137698"/>
                      <a:pt x="166308" y="128673"/>
                    </a:cubicBezTo>
                    <a:cubicBezTo>
                      <a:pt x="165902" y="127639"/>
                      <a:pt x="165829" y="126772"/>
                      <a:pt x="165515" y="125738"/>
                    </a:cubicBezTo>
                    <a:cubicBezTo>
                      <a:pt x="164481" y="122509"/>
                      <a:pt x="163688" y="119445"/>
                      <a:pt x="163522" y="116750"/>
                    </a:cubicBezTo>
                    <a:cubicBezTo>
                      <a:pt x="163448" y="115551"/>
                      <a:pt x="163725" y="114609"/>
                      <a:pt x="163799" y="113520"/>
                    </a:cubicBezTo>
                    <a:cubicBezTo>
                      <a:pt x="163965" y="111250"/>
                      <a:pt x="164242" y="109073"/>
                      <a:pt x="165072" y="107227"/>
                    </a:cubicBezTo>
                    <a:cubicBezTo>
                      <a:pt x="165589" y="106083"/>
                      <a:pt x="166456" y="105160"/>
                      <a:pt x="167213" y="104164"/>
                    </a:cubicBezTo>
                    <a:cubicBezTo>
                      <a:pt x="168209" y="102853"/>
                      <a:pt x="169077" y="101451"/>
                      <a:pt x="170553" y="100380"/>
                    </a:cubicBezTo>
                    <a:cubicBezTo>
                      <a:pt x="171347" y="99752"/>
                      <a:pt x="172584" y="99309"/>
                      <a:pt x="173543" y="98756"/>
                    </a:cubicBezTo>
                    <a:cubicBezTo>
                      <a:pt x="175610" y="97612"/>
                      <a:pt x="177604" y="96412"/>
                      <a:pt x="180298" y="95526"/>
                    </a:cubicBezTo>
                    <a:cubicBezTo>
                      <a:pt x="180464" y="95489"/>
                      <a:pt x="180612" y="95489"/>
                      <a:pt x="180778" y="95452"/>
                    </a:cubicBezTo>
                    <a:cubicBezTo>
                      <a:pt x="188382" y="93108"/>
                      <a:pt x="198477" y="91945"/>
                      <a:pt x="211323" y="91945"/>
                    </a:cubicBezTo>
                    <a:lnTo>
                      <a:pt x="329016" y="91945"/>
                    </a:lnTo>
                    <a:lnTo>
                      <a:pt x="329016" y="18915"/>
                    </a:lnTo>
                    <a:lnTo>
                      <a:pt x="328906" y="18915"/>
                    </a:lnTo>
                    <a:cubicBezTo>
                      <a:pt x="278705" y="7104"/>
                      <a:pt x="216176" y="-7661"/>
                      <a:pt x="130301" y="4630"/>
                    </a:cubicBezTo>
                    <a:cubicBezTo>
                      <a:pt x="116053" y="6587"/>
                      <a:pt x="102138" y="12991"/>
                      <a:pt x="89975" y="22293"/>
                    </a:cubicBezTo>
                    <a:cubicBezTo>
                      <a:pt x="89809" y="22367"/>
                      <a:pt x="89698" y="22496"/>
                      <a:pt x="89532" y="22569"/>
                    </a:cubicBezTo>
                    <a:cubicBezTo>
                      <a:pt x="86745" y="24711"/>
                      <a:pt x="84124" y="27018"/>
                      <a:pt x="81577" y="29454"/>
                    </a:cubicBezTo>
                    <a:cubicBezTo>
                      <a:pt x="81227" y="29860"/>
                      <a:pt x="80784" y="30173"/>
                      <a:pt x="80433" y="30561"/>
                    </a:cubicBezTo>
                    <a:cubicBezTo>
                      <a:pt x="78052" y="32868"/>
                      <a:pt x="75819" y="35378"/>
                      <a:pt x="73623" y="37925"/>
                    </a:cubicBezTo>
                    <a:cubicBezTo>
                      <a:pt x="73180" y="38516"/>
                      <a:pt x="72663" y="39032"/>
                      <a:pt x="72239" y="39605"/>
                    </a:cubicBezTo>
                    <a:cubicBezTo>
                      <a:pt x="70135" y="42188"/>
                      <a:pt x="68252" y="44901"/>
                      <a:pt x="66425" y="47688"/>
                    </a:cubicBezTo>
                    <a:cubicBezTo>
                      <a:pt x="65982" y="48316"/>
                      <a:pt x="65558" y="48925"/>
                      <a:pt x="65115" y="49589"/>
                    </a:cubicBezTo>
                    <a:cubicBezTo>
                      <a:pt x="63325" y="52450"/>
                      <a:pt x="61737" y="55403"/>
                      <a:pt x="60261" y="58411"/>
                    </a:cubicBezTo>
                    <a:cubicBezTo>
                      <a:pt x="59947" y="59094"/>
                      <a:pt x="59578" y="59721"/>
                      <a:pt x="59264" y="60404"/>
                    </a:cubicBezTo>
                    <a:cubicBezTo>
                      <a:pt x="58711" y="61549"/>
                      <a:pt x="58064" y="62638"/>
                      <a:pt x="57548" y="63782"/>
                    </a:cubicBezTo>
                    <a:cubicBezTo>
                      <a:pt x="56754" y="65738"/>
                      <a:pt x="56237" y="67713"/>
                      <a:pt x="55555" y="69669"/>
                    </a:cubicBezTo>
                    <a:cubicBezTo>
                      <a:pt x="55241" y="70537"/>
                      <a:pt x="54927" y="71386"/>
                      <a:pt x="54632" y="72290"/>
                    </a:cubicBezTo>
                    <a:cubicBezTo>
                      <a:pt x="53598" y="75594"/>
                      <a:pt x="52768" y="78934"/>
                      <a:pt x="52085" y="82275"/>
                    </a:cubicBezTo>
                    <a:cubicBezTo>
                      <a:pt x="51974" y="82995"/>
                      <a:pt x="51808" y="83714"/>
                      <a:pt x="51642" y="84415"/>
                    </a:cubicBezTo>
                    <a:cubicBezTo>
                      <a:pt x="51051" y="88033"/>
                      <a:pt x="50645" y="91650"/>
                      <a:pt x="50442" y="95268"/>
                    </a:cubicBezTo>
                    <a:cubicBezTo>
                      <a:pt x="50405" y="95895"/>
                      <a:pt x="50368" y="96541"/>
                      <a:pt x="50332" y="97169"/>
                    </a:cubicBezTo>
                    <a:cubicBezTo>
                      <a:pt x="50221" y="100952"/>
                      <a:pt x="50295" y="104680"/>
                      <a:pt x="50645" y="108463"/>
                    </a:cubicBezTo>
                    <a:cubicBezTo>
                      <a:pt x="50682" y="109147"/>
                      <a:pt x="50756" y="109848"/>
                      <a:pt x="50811" y="110568"/>
                    </a:cubicBezTo>
                    <a:cubicBezTo>
                      <a:pt x="51254" y="114351"/>
                      <a:pt x="51882" y="118116"/>
                      <a:pt x="52768" y="121899"/>
                    </a:cubicBezTo>
                    <a:cubicBezTo>
                      <a:pt x="52971" y="122693"/>
                      <a:pt x="53118" y="123487"/>
                      <a:pt x="53321" y="124280"/>
                    </a:cubicBezTo>
                    <a:cubicBezTo>
                      <a:pt x="54318" y="128175"/>
                      <a:pt x="55591" y="132124"/>
                      <a:pt x="57068" y="135982"/>
                    </a:cubicBezTo>
                    <a:cubicBezTo>
                      <a:pt x="57345" y="136664"/>
                      <a:pt x="57548" y="137329"/>
                      <a:pt x="57825" y="138011"/>
                    </a:cubicBezTo>
                    <a:cubicBezTo>
                      <a:pt x="61682" y="147553"/>
                      <a:pt x="66813" y="156947"/>
                      <a:pt x="73586" y="166046"/>
                    </a:cubicBezTo>
                    <a:lnTo>
                      <a:pt x="110110" y="218793"/>
                    </a:lnTo>
                    <a:lnTo>
                      <a:pt x="60740" y="262239"/>
                    </a:lnTo>
                    <a:cubicBezTo>
                      <a:pt x="29679" y="289203"/>
                      <a:pt x="8953" y="323291"/>
                      <a:pt x="2346" y="358302"/>
                    </a:cubicBezTo>
                    <a:cubicBezTo>
                      <a:pt x="-4741" y="396007"/>
                      <a:pt x="4303" y="433676"/>
                      <a:pt x="28480" y="467247"/>
                    </a:cubicBezTo>
                    <a:cubicBezTo>
                      <a:pt x="34847" y="476549"/>
                      <a:pt x="42321" y="484873"/>
                      <a:pt x="50553" y="492273"/>
                    </a:cubicBezTo>
                    <a:cubicBezTo>
                      <a:pt x="51310" y="492956"/>
                      <a:pt x="52103" y="493547"/>
                      <a:pt x="52860" y="494230"/>
                    </a:cubicBezTo>
                    <a:cubicBezTo>
                      <a:pt x="56090" y="497017"/>
                      <a:pt x="59375" y="499638"/>
                      <a:pt x="62845" y="502110"/>
                    </a:cubicBezTo>
                    <a:cubicBezTo>
                      <a:pt x="63915" y="502867"/>
                      <a:pt x="64985" y="503587"/>
                      <a:pt x="66111" y="504307"/>
                    </a:cubicBezTo>
                    <a:cubicBezTo>
                      <a:pt x="69378" y="506503"/>
                      <a:pt x="72755" y="508607"/>
                      <a:pt x="76207" y="510508"/>
                    </a:cubicBezTo>
                    <a:cubicBezTo>
                      <a:pt x="77369" y="511136"/>
                      <a:pt x="78477" y="511708"/>
                      <a:pt x="79621" y="512298"/>
                    </a:cubicBezTo>
                    <a:cubicBezTo>
                      <a:pt x="83128" y="514125"/>
                      <a:pt x="86708" y="515842"/>
                      <a:pt x="90362" y="517355"/>
                    </a:cubicBezTo>
                    <a:cubicBezTo>
                      <a:pt x="91470" y="517835"/>
                      <a:pt x="92595" y="518223"/>
                      <a:pt x="93703" y="518665"/>
                    </a:cubicBezTo>
                    <a:cubicBezTo>
                      <a:pt x="97394" y="520142"/>
                      <a:pt x="101178" y="521452"/>
                      <a:pt x="105035" y="522597"/>
                    </a:cubicBezTo>
                    <a:cubicBezTo>
                      <a:pt x="106142" y="522910"/>
                      <a:pt x="107268" y="523224"/>
                      <a:pt x="108375" y="523557"/>
                    </a:cubicBezTo>
                    <a:cubicBezTo>
                      <a:pt x="112159" y="524590"/>
                      <a:pt x="116016" y="525513"/>
                      <a:pt x="119947" y="526270"/>
                    </a:cubicBezTo>
                    <a:cubicBezTo>
                      <a:pt x="121184" y="526509"/>
                      <a:pt x="122421" y="526712"/>
                      <a:pt x="123694" y="526897"/>
                    </a:cubicBezTo>
                    <a:cubicBezTo>
                      <a:pt x="125964" y="527303"/>
                      <a:pt x="128142" y="527820"/>
                      <a:pt x="130449" y="528097"/>
                    </a:cubicBezTo>
                    <a:cubicBezTo>
                      <a:pt x="131759" y="528262"/>
                      <a:pt x="133033" y="528207"/>
                      <a:pt x="134343" y="528336"/>
                    </a:cubicBezTo>
                    <a:cubicBezTo>
                      <a:pt x="137517" y="528687"/>
                      <a:pt x="140673" y="528816"/>
                      <a:pt x="143848" y="528927"/>
                    </a:cubicBezTo>
                    <a:cubicBezTo>
                      <a:pt x="146155" y="529038"/>
                      <a:pt x="148462" y="529370"/>
                      <a:pt x="150769" y="529370"/>
                    </a:cubicBezTo>
                    <a:cubicBezTo>
                      <a:pt x="151728" y="529370"/>
                      <a:pt x="152596" y="529167"/>
                      <a:pt x="153519" y="529167"/>
                    </a:cubicBezTo>
                    <a:cubicBezTo>
                      <a:pt x="159757" y="529056"/>
                      <a:pt x="165976" y="528484"/>
                      <a:pt x="172048" y="527691"/>
                    </a:cubicBezTo>
                    <a:cubicBezTo>
                      <a:pt x="174522" y="527377"/>
                      <a:pt x="176976" y="527063"/>
                      <a:pt x="179412" y="526620"/>
                    </a:cubicBezTo>
                    <a:cubicBezTo>
                      <a:pt x="185577" y="525513"/>
                      <a:pt x="191538" y="524036"/>
                      <a:pt x="197315" y="522246"/>
                    </a:cubicBezTo>
                    <a:cubicBezTo>
                      <a:pt x="199788" y="521489"/>
                      <a:pt x="202095" y="520659"/>
                      <a:pt x="204439" y="519828"/>
                    </a:cubicBezTo>
                    <a:cubicBezTo>
                      <a:pt x="210215" y="517724"/>
                      <a:pt x="215734" y="515325"/>
                      <a:pt x="220901" y="512593"/>
                    </a:cubicBezTo>
                    <a:cubicBezTo>
                      <a:pt x="222618" y="511671"/>
                      <a:pt x="224131" y="510637"/>
                      <a:pt x="225755" y="509696"/>
                    </a:cubicBezTo>
                    <a:cubicBezTo>
                      <a:pt x="230720" y="506706"/>
                      <a:pt x="235426" y="503532"/>
                      <a:pt x="239671" y="499951"/>
                    </a:cubicBezTo>
                    <a:cubicBezTo>
                      <a:pt x="240225" y="499508"/>
                      <a:pt x="240945" y="499158"/>
                      <a:pt x="241461" y="498678"/>
                    </a:cubicBezTo>
                    <a:lnTo>
                      <a:pt x="288007" y="457429"/>
                    </a:lnTo>
                    <a:lnTo>
                      <a:pt x="338890" y="525845"/>
                    </a:lnTo>
                    <a:lnTo>
                      <a:pt x="456713" y="525845"/>
                    </a:lnTo>
                    <a:lnTo>
                      <a:pt x="359137" y="395140"/>
                    </a:lnTo>
                    <a:lnTo>
                      <a:pt x="385621" y="36378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3" name="Freeform: Shape 102">
              <a:extLst>
                <a:ext uri="{FF2B5EF4-FFF2-40B4-BE49-F238E27FC236}">
                  <a16:creationId xmlns:a16="http://schemas.microsoft.com/office/drawing/2014/main" id="{DB69C2D3-AA9E-F631-B807-BC58FFF7E385}"/>
                </a:ext>
              </a:extLst>
            </p:cNvPr>
            <p:cNvSpPr/>
            <p:nvPr/>
          </p:nvSpPr>
          <p:spPr>
            <a:xfrm>
              <a:off x="7760781" y="5067703"/>
              <a:ext cx="388073" cy="522598"/>
            </a:xfrm>
            <a:custGeom>
              <a:avLst/>
              <a:gdLst>
                <a:gd name="connsiteX0" fmla="*/ 0 w 388073"/>
                <a:gd name="connsiteY0" fmla="*/ 0 h 522598"/>
                <a:gd name="connsiteX1" fmla="*/ 0 w 388073"/>
                <a:gd name="connsiteY1" fmla="*/ 92261 h 522598"/>
                <a:gd name="connsiteX2" fmla="*/ 141964 w 388073"/>
                <a:gd name="connsiteY2" fmla="*/ 92261 h 522598"/>
                <a:gd name="connsiteX3" fmla="*/ 141964 w 388073"/>
                <a:gd name="connsiteY3" fmla="*/ 522599 h 522598"/>
                <a:gd name="connsiteX4" fmla="*/ 242530 w 388073"/>
                <a:gd name="connsiteY4" fmla="*/ 522599 h 522598"/>
                <a:gd name="connsiteX5" fmla="*/ 242530 w 388073"/>
                <a:gd name="connsiteY5" fmla="*/ 92261 h 522598"/>
                <a:gd name="connsiteX6" fmla="*/ 388073 w 388073"/>
                <a:gd name="connsiteY6" fmla="*/ 92261 h 522598"/>
                <a:gd name="connsiteX7" fmla="*/ 388073 w 388073"/>
                <a:gd name="connsiteY7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073" h="522598">
                  <a:moveTo>
                    <a:pt x="0" y="0"/>
                  </a:moveTo>
                  <a:lnTo>
                    <a:pt x="0" y="92261"/>
                  </a:lnTo>
                  <a:lnTo>
                    <a:pt x="141964" y="92261"/>
                  </a:lnTo>
                  <a:lnTo>
                    <a:pt x="141964" y="522599"/>
                  </a:lnTo>
                  <a:lnTo>
                    <a:pt x="242530" y="522599"/>
                  </a:lnTo>
                  <a:lnTo>
                    <a:pt x="242530" y="92261"/>
                  </a:lnTo>
                  <a:lnTo>
                    <a:pt x="388073" y="92261"/>
                  </a:lnTo>
                  <a:lnTo>
                    <a:pt x="38807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4" name="Graphic 4">
              <a:extLst>
                <a:ext uri="{FF2B5EF4-FFF2-40B4-BE49-F238E27FC236}">
                  <a16:creationId xmlns:a16="http://schemas.microsoft.com/office/drawing/2014/main" id="{E0DC73F8-9B87-69B4-4E0E-AF803D40449E}"/>
                </a:ext>
              </a:extLst>
            </p:cNvPr>
            <p:cNvGrpSpPr/>
            <p:nvPr/>
          </p:nvGrpSpPr>
          <p:grpSpPr>
            <a:xfrm>
              <a:off x="8197929" y="5061963"/>
              <a:ext cx="763485" cy="532786"/>
              <a:chOff x="8197929" y="5061963"/>
              <a:chExt cx="763485" cy="532786"/>
            </a:xfrm>
            <a:solidFill>
              <a:srgbClr val="9C9B9B"/>
            </a:solidFill>
          </p:grpSpPr>
          <p:sp>
            <p:nvSpPr>
              <p:cNvPr id="57" name="Freeform: Shape 126">
                <a:extLst>
                  <a:ext uri="{FF2B5EF4-FFF2-40B4-BE49-F238E27FC236}">
                    <a16:creationId xmlns:a16="http://schemas.microsoft.com/office/drawing/2014/main" id="{FF956552-78EF-12E8-1A30-803D2D864D7C}"/>
                  </a:ext>
                </a:extLst>
              </p:cNvPr>
              <p:cNvSpPr/>
              <p:nvPr/>
            </p:nvSpPr>
            <p:spPr>
              <a:xfrm>
                <a:off x="8197929" y="5067666"/>
                <a:ext cx="344996" cy="525035"/>
              </a:xfrm>
              <a:custGeom>
                <a:avLst/>
                <a:gdLst>
                  <a:gd name="connsiteX0" fmla="*/ 105254 w 344996"/>
                  <a:gd name="connsiteY0" fmla="*/ 416256 h 525035"/>
                  <a:gd name="connsiteX1" fmla="*/ 104387 w 344996"/>
                  <a:gd name="connsiteY1" fmla="*/ 414816 h 525035"/>
                  <a:gd name="connsiteX2" fmla="*/ 105254 w 344996"/>
                  <a:gd name="connsiteY2" fmla="*/ 416256 h 525035"/>
                  <a:gd name="connsiteX3" fmla="*/ 110218 w 344996"/>
                  <a:gd name="connsiteY3" fmla="*/ 422623 h 525035"/>
                  <a:gd name="connsiteX4" fmla="*/ 108908 w 344996"/>
                  <a:gd name="connsiteY4" fmla="*/ 421553 h 525035"/>
                  <a:gd name="connsiteX5" fmla="*/ 110218 w 344996"/>
                  <a:gd name="connsiteY5" fmla="*/ 422623 h 525035"/>
                  <a:gd name="connsiteX6" fmla="*/ 28126 w 344996"/>
                  <a:gd name="connsiteY6" fmla="*/ 497610 h 525035"/>
                  <a:gd name="connsiteX7" fmla="*/ 28089 w 344996"/>
                  <a:gd name="connsiteY7" fmla="*/ 497573 h 525035"/>
                  <a:gd name="connsiteX8" fmla="*/ 28607 w 344996"/>
                  <a:gd name="connsiteY8" fmla="*/ 498052 h 525035"/>
                  <a:gd name="connsiteX9" fmla="*/ 28126 w 344996"/>
                  <a:gd name="connsiteY9" fmla="*/ 497610 h 525035"/>
                  <a:gd name="connsiteX10" fmla="*/ 15632 w 344996"/>
                  <a:gd name="connsiteY10" fmla="*/ 482125 h 525035"/>
                  <a:gd name="connsiteX11" fmla="*/ 16315 w 344996"/>
                  <a:gd name="connsiteY11" fmla="*/ 483232 h 525035"/>
                  <a:gd name="connsiteX12" fmla="*/ 15632 w 344996"/>
                  <a:gd name="connsiteY12" fmla="*/ 482125 h 525035"/>
                  <a:gd name="connsiteX13" fmla="*/ 1919 w 344996"/>
                  <a:gd name="connsiteY13" fmla="*/ 442759 h 525035"/>
                  <a:gd name="connsiteX14" fmla="*/ 2233 w 344996"/>
                  <a:gd name="connsiteY14" fmla="*/ 444825 h 525035"/>
                  <a:gd name="connsiteX15" fmla="*/ 1919 w 344996"/>
                  <a:gd name="connsiteY15" fmla="*/ 442759 h 525035"/>
                  <a:gd name="connsiteX16" fmla="*/ 2140 w 344996"/>
                  <a:gd name="connsiteY16" fmla="*/ 83532 h 525035"/>
                  <a:gd name="connsiteX17" fmla="*/ 1938 w 344996"/>
                  <a:gd name="connsiteY17" fmla="*/ 84971 h 525035"/>
                  <a:gd name="connsiteX18" fmla="*/ 2140 w 344996"/>
                  <a:gd name="connsiteY18" fmla="*/ 83532 h 525035"/>
                  <a:gd name="connsiteX19" fmla="*/ 28330 w 344996"/>
                  <a:gd name="connsiteY19" fmla="*/ 28828 h 525035"/>
                  <a:gd name="connsiteX20" fmla="*/ 28440 w 344996"/>
                  <a:gd name="connsiteY20" fmla="*/ 28755 h 525035"/>
                  <a:gd name="connsiteX21" fmla="*/ 28200 w 344996"/>
                  <a:gd name="connsiteY21" fmla="*/ 28995 h 525035"/>
                  <a:gd name="connsiteX22" fmla="*/ 28330 w 344996"/>
                  <a:gd name="connsiteY22" fmla="*/ 28828 h 525035"/>
                  <a:gd name="connsiteX23" fmla="*/ 114076 w 344996"/>
                  <a:gd name="connsiteY23" fmla="*/ 37 h 525035"/>
                  <a:gd name="connsiteX24" fmla="*/ 111363 w 344996"/>
                  <a:gd name="connsiteY24" fmla="*/ 0 h 525035"/>
                  <a:gd name="connsiteX25" fmla="*/ 75522 w 344996"/>
                  <a:gd name="connsiteY25" fmla="*/ 4024 h 525035"/>
                  <a:gd name="connsiteX26" fmla="*/ 75245 w 344996"/>
                  <a:gd name="connsiteY26" fmla="*/ 4061 h 525035"/>
                  <a:gd name="connsiteX27" fmla="*/ 65850 w 344996"/>
                  <a:gd name="connsiteY27" fmla="*/ 6681 h 525035"/>
                  <a:gd name="connsiteX28" fmla="*/ 65371 w 344996"/>
                  <a:gd name="connsiteY28" fmla="*/ 6848 h 525035"/>
                  <a:gd name="connsiteX29" fmla="*/ 32593 w 344996"/>
                  <a:gd name="connsiteY29" fmla="*/ 24898 h 525035"/>
                  <a:gd name="connsiteX30" fmla="*/ 29972 w 344996"/>
                  <a:gd name="connsiteY30" fmla="*/ 27131 h 525035"/>
                  <a:gd name="connsiteX31" fmla="*/ 28145 w 344996"/>
                  <a:gd name="connsiteY31" fmla="*/ 28681 h 525035"/>
                  <a:gd name="connsiteX32" fmla="*/ 26521 w 344996"/>
                  <a:gd name="connsiteY32" fmla="*/ 30711 h 525035"/>
                  <a:gd name="connsiteX33" fmla="*/ 16463 w 344996"/>
                  <a:gd name="connsiteY33" fmla="*/ 43280 h 525035"/>
                  <a:gd name="connsiteX34" fmla="*/ 14635 w 344996"/>
                  <a:gd name="connsiteY34" fmla="*/ 46583 h 525035"/>
                  <a:gd name="connsiteX35" fmla="*/ 8434 w 344996"/>
                  <a:gd name="connsiteY35" fmla="*/ 59668 h 525035"/>
                  <a:gd name="connsiteX36" fmla="*/ 6680 w 344996"/>
                  <a:gd name="connsiteY36" fmla="*/ 64116 h 525035"/>
                  <a:gd name="connsiteX37" fmla="*/ 2510 w 344996"/>
                  <a:gd name="connsiteY37" fmla="*/ 81133 h 525035"/>
                  <a:gd name="connsiteX38" fmla="*/ 1476 w 344996"/>
                  <a:gd name="connsiteY38" fmla="*/ 88054 h 525035"/>
                  <a:gd name="connsiteX39" fmla="*/ 277 w 344996"/>
                  <a:gd name="connsiteY39" fmla="*/ 104683 h 525035"/>
                  <a:gd name="connsiteX40" fmla="*/ 0 w 344996"/>
                  <a:gd name="connsiteY40" fmla="*/ 108613 h 525035"/>
                  <a:gd name="connsiteX41" fmla="*/ 0 w 344996"/>
                  <a:gd name="connsiteY41" fmla="*/ 419744 h 525035"/>
                  <a:gd name="connsiteX42" fmla="*/ 314 w 344996"/>
                  <a:gd name="connsiteY42" fmla="*/ 424192 h 525035"/>
                  <a:gd name="connsiteX43" fmla="*/ 1458 w 344996"/>
                  <a:gd name="connsiteY43" fmla="*/ 440138 h 525035"/>
                  <a:gd name="connsiteX44" fmla="*/ 2658 w 344996"/>
                  <a:gd name="connsiteY44" fmla="*/ 447465 h 525035"/>
                  <a:gd name="connsiteX45" fmla="*/ 6238 w 344996"/>
                  <a:gd name="connsiteY45" fmla="*/ 461713 h 525035"/>
                  <a:gd name="connsiteX46" fmla="*/ 7622 w 344996"/>
                  <a:gd name="connsiteY46" fmla="*/ 466161 h 525035"/>
                  <a:gd name="connsiteX47" fmla="*/ 14469 w 344996"/>
                  <a:gd name="connsiteY47" fmla="*/ 480280 h 525035"/>
                  <a:gd name="connsiteX48" fmla="*/ 17293 w 344996"/>
                  <a:gd name="connsiteY48" fmla="*/ 484820 h 525035"/>
                  <a:gd name="connsiteX49" fmla="*/ 26927 w 344996"/>
                  <a:gd name="connsiteY49" fmla="*/ 496557 h 525035"/>
                  <a:gd name="connsiteX50" fmla="*/ 27924 w 344996"/>
                  <a:gd name="connsiteY50" fmla="*/ 497757 h 525035"/>
                  <a:gd name="connsiteX51" fmla="*/ 32944 w 344996"/>
                  <a:gd name="connsiteY51" fmla="*/ 501891 h 525035"/>
                  <a:gd name="connsiteX52" fmla="*/ 34973 w 344996"/>
                  <a:gd name="connsiteY52" fmla="*/ 503571 h 525035"/>
                  <a:gd name="connsiteX53" fmla="*/ 41618 w 344996"/>
                  <a:gd name="connsiteY53" fmla="*/ 508074 h 525035"/>
                  <a:gd name="connsiteX54" fmla="*/ 44275 w 344996"/>
                  <a:gd name="connsiteY54" fmla="*/ 509698 h 525035"/>
                  <a:gd name="connsiteX55" fmla="*/ 50957 w 344996"/>
                  <a:gd name="connsiteY55" fmla="*/ 513168 h 525035"/>
                  <a:gd name="connsiteX56" fmla="*/ 54186 w 344996"/>
                  <a:gd name="connsiteY56" fmla="*/ 514644 h 525035"/>
                  <a:gd name="connsiteX57" fmla="*/ 60942 w 344996"/>
                  <a:gd name="connsiteY57" fmla="*/ 517228 h 525035"/>
                  <a:gd name="connsiteX58" fmla="*/ 64355 w 344996"/>
                  <a:gd name="connsiteY58" fmla="*/ 518391 h 525035"/>
                  <a:gd name="connsiteX59" fmla="*/ 71350 w 344996"/>
                  <a:gd name="connsiteY59" fmla="*/ 520384 h 525035"/>
                  <a:gd name="connsiteX60" fmla="*/ 74414 w 344996"/>
                  <a:gd name="connsiteY60" fmla="*/ 521104 h 525035"/>
                  <a:gd name="connsiteX61" fmla="*/ 82166 w 344996"/>
                  <a:gd name="connsiteY61" fmla="*/ 522654 h 525035"/>
                  <a:gd name="connsiteX62" fmla="*/ 83790 w 344996"/>
                  <a:gd name="connsiteY62" fmla="*/ 522931 h 525035"/>
                  <a:gd name="connsiteX63" fmla="*/ 111437 w 344996"/>
                  <a:gd name="connsiteY63" fmla="*/ 525035 h 525035"/>
                  <a:gd name="connsiteX64" fmla="*/ 121218 w 344996"/>
                  <a:gd name="connsiteY64" fmla="*/ 524832 h 525035"/>
                  <a:gd name="connsiteX65" fmla="*/ 344886 w 344996"/>
                  <a:gd name="connsiteY65" fmla="*/ 512651 h 525035"/>
                  <a:gd name="connsiteX66" fmla="*/ 344996 w 344996"/>
                  <a:gd name="connsiteY66" fmla="*/ 512651 h 525035"/>
                  <a:gd name="connsiteX67" fmla="*/ 344996 w 344996"/>
                  <a:gd name="connsiteY67" fmla="*/ 430356 h 525035"/>
                  <a:gd name="connsiteX68" fmla="*/ 143716 w 344996"/>
                  <a:gd name="connsiteY68" fmla="*/ 430356 h 525035"/>
                  <a:gd name="connsiteX69" fmla="*/ 142516 w 344996"/>
                  <a:gd name="connsiteY69" fmla="*/ 430356 h 525035"/>
                  <a:gd name="connsiteX70" fmla="*/ 114390 w 344996"/>
                  <a:gd name="connsiteY70" fmla="*/ 425742 h 525035"/>
                  <a:gd name="connsiteX71" fmla="*/ 108392 w 344996"/>
                  <a:gd name="connsiteY71" fmla="*/ 420888 h 525035"/>
                  <a:gd name="connsiteX72" fmla="*/ 107911 w 344996"/>
                  <a:gd name="connsiteY72" fmla="*/ 420168 h 525035"/>
                  <a:gd name="connsiteX73" fmla="*/ 104054 w 344996"/>
                  <a:gd name="connsiteY73" fmla="*/ 413930 h 525035"/>
                  <a:gd name="connsiteX74" fmla="*/ 103574 w 344996"/>
                  <a:gd name="connsiteY74" fmla="*/ 412490 h 525035"/>
                  <a:gd name="connsiteX75" fmla="*/ 100511 w 344996"/>
                  <a:gd name="connsiteY75" fmla="*/ 393352 h 525035"/>
                  <a:gd name="connsiteX76" fmla="*/ 100511 w 344996"/>
                  <a:gd name="connsiteY76" fmla="*/ 312127 h 525035"/>
                  <a:gd name="connsiteX77" fmla="*/ 312607 w 344996"/>
                  <a:gd name="connsiteY77" fmla="*/ 305723 h 525035"/>
                  <a:gd name="connsiteX78" fmla="*/ 312718 w 344996"/>
                  <a:gd name="connsiteY78" fmla="*/ 305723 h 525035"/>
                  <a:gd name="connsiteX79" fmla="*/ 312718 w 344996"/>
                  <a:gd name="connsiteY79" fmla="*/ 222671 h 525035"/>
                  <a:gd name="connsiteX80" fmla="*/ 100511 w 344996"/>
                  <a:gd name="connsiteY80" fmla="*/ 215547 h 525035"/>
                  <a:gd name="connsiteX81" fmla="*/ 100511 w 344996"/>
                  <a:gd name="connsiteY81" fmla="*/ 134286 h 525035"/>
                  <a:gd name="connsiteX82" fmla="*/ 137700 w 344996"/>
                  <a:gd name="connsiteY82" fmla="*/ 94476 h 525035"/>
                  <a:gd name="connsiteX83" fmla="*/ 344978 w 344996"/>
                  <a:gd name="connsiteY83" fmla="*/ 94476 h 525035"/>
                  <a:gd name="connsiteX84" fmla="*/ 344978 w 344996"/>
                  <a:gd name="connsiteY84" fmla="*/ 11462 h 525035"/>
                  <a:gd name="connsiteX85" fmla="*/ 344868 w 344996"/>
                  <a:gd name="connsiteY85" fmla="*/ 11425 h 525035"/>
                  <a:gd name="connsiteX86" fmla="*/ 114076 w 344996"/>
                  <a:gd name="connsiteY86" fmla="*/ 37 h 525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996" h="525035">
                    <a:moveTo>
                      <a:pt x="105254" y="416256"/>
                    </a:moveTo>
                    <a:cubicBezTo>
                      <a:pt x="104977" y="415776"/>
                      <a:pt x="104664" y="415388"/>
                      <a:pt x="104387" y="414816"/>
                    </a:cubicBezTo>
                    <a:cubicBezTo>
                      <a:pt x="104608" y="415388"/>
                      <a:pt x="104977" y="415776"/>
                      <a:pt x="105254" y="416256"/>
                    </a:cubicBezTo>
                    <a:moveTo>
                      <a:pt x="110218" y="422623"/>
                    </a:moveTo>
                    <a:cubicBezTo>
                      <a:pt x="109813" y="422217"/>
                      <a:pt x="109296" y="421996"/>
                      <a:pt x="108908" y="421553"/>
                    </a:cubicBezTo>
                    <a:cubicBezTo>
                      <a:pt x="109315" y="421940"/>
                      <a:pt x="109831" y="422235"/>
                      <a:pt x="110218" y="422623"/>
                    </a:cubicBezTo>
                    <a:moveTo>
                      <a:pt x="28126" y="497610"/>
                    </a:moveTo>
                    <a:cubicBezTo>
                      <a:pt x="28089" y="497610"/>
                      <a:pt x="28089" y="497610"/>
                      <a:pt x="28089" y="497573"/>
                    </a:cubicBezTo>
                    <a:cubicBezTo>
                      <a:pt x="28256" y="497739"/>
                      <a:pt x="28440" y="497886"/>
                      <a:pt x="28607" y="498052"/>
                    </a:cubicBezTo>
                    <a:cubicBezTo>
                      <a:pt x="28477" y="497886"/>
                      <a:pt x="28237" y="497757"/>
                      <a:pt x="28126" y="497610"/>
                    </a:cubicBezTo>
                    <a:moveTo>
                      <a:pt x="15632" y="482125"/>
                    </a:moveTo>
                    <a:cubicBezTo>
                      <a:pt x="15872" y="482476"/>
                      <a:pt x="16112" y="482882"/>
                      <a:pt x="16315" y="483232"/>
                    </a:cubicBezTo>
                    <a:cubicBezTo>
                      <a:pt x="16075" y="482882"/>
                      <a:pt x="15872" y="482494"/>
                      <a:pt x="15632" y="482125"/>
                    </a:cubicBezTo>
                    <a:moveTo>
                      <a:pt x="1919" y="442759"/>
                    </a:moveTo>
                    <a:cubicBezTo>
                      <a:pt x="2030" y="443441"/>
                      <a:pt x="2122" y="444106"/>
                      <a:pt x="2233" y="444825"/>
                    </a:cubicBezTo>
                    <a:cubicBezTo>
                      <a:pt x="2140" y="444106"/>
                      <a:pt x="2030" y="443423"/>
                      <a:pt x="1919" y="442759"/>
                    </a:cubicBezTo>
                    <a:moveTo>
                      <a:pt x="2140" y="83532"/>
                    </a:moveTo>
                    <a:cubicBezTo>
                      <a:pt x="2066" y="84012"/>
                      <a:pt x="1974" y="84491"/>
                      <a:pt x="1938" y="84971"/>
                    </a:cubicBezTo>
                    <a:cubicBezTo>
                      <a:pt x="1993" y="84473"/>
                      <a:pt x="2066" y="83993"/>
                      <a:pt x="2140" y="83532"/>
                    </a:cubicBezTo>
                    <a:moveTo>
                      <a:pt x="28330" y="28828"/>
                    </a:moveTo>
                    <a:cubicBezTo>
                      <a:pt x="28366" y="28791"/>
                      <a:pt x="28403" y="28791"/>
                      <a:pt x="28440" y="28755"/>
                    </a:cubicBezTo>
                    <a:cubicBezTo>
                      <a:pt x="28366" y="28828"/>
                      <a:pt x="28274" y="28921"/>
                      <a:pt x="28200" y="28995"/>
                    </a:cubicBezTo>
                    <a:cubicBezTo>
                      <a:pt x="28237" y="28939"/>
                      <a:pt x="28274" y="28865"/>
                      <a:pt x="28330" y="28828"/>
                    </a:cubicBezTo>
                    <a:moveTo>
                      <a:pt x="114076" y="37"/>
                    </a:moveTo>
                    <a:cubicBezTo>
                      <a:pt x="113209" y="0"/>
                      <a:pt x="112286" y="0"/>
                      <a:pt x="111363" y="0"/>
                    </a:cubicBezTo>
                    <a:cubicBezTo>
                      <a:pt x="100511" y="0"/>
                      <a:pt x="88053" y="1071"/>
                      <a:pt x="75522" y="4024"/>
                    </a:cubicBezTo>
                    <a:cubicBezTo>
                      <a:pt x="75411" y="4024"/>
                      <a:pt x="75319" y="4061"/>
                      <a:pt x="75245" y="4061"/>
                    </a:cubicBezTo>
                    <a:cubicBezTo>
                      <a:pt x="72107" y="4817"/>
                      <a:pt x="69006" y="5685"/>
                      <a:pt x="65850" y="6681"/>
                    </a:cubicBezTo>
                    <a:cubicBezTo>
                      <a:pt x="65684" y="6718"/>
                      <a:pt x="65537" y="6792"/>
                      <a:pt x="65371" y="6848"/>
                    </a:cubicBezTo>
                    <a:cubicBezTo>
                      <a:pt x="53762" y="10631"/>
                      <a:pt x="42541" y="16389"/>
                      <a:pt x="32593" y="24898"/>
                    </a:cubicBezTo>
                    <a:cubicBezTo>
                      <a:pt x="31726" y="25617"/>
                      <a:pt x="30803" y="26337"/>
                      <a:pt x="29972" y="27131"/>
                    </a:cubicBezTo>
                    <a:cubicBezTo>
                      <a:pt x="29382" y="27684"/>
                      <a:pt x="28699" y="28127"/>
                      <a:pt x="28145" y="28681"/>
                    </a:cubicBezTo>
                    <a:cubicBezTo>
                      <a:pt x="27517" y="29271"/>
                      <a:pt x="27112" y="30120"/>
                      <a:pt x="26521" y="30711"/>
                    </a:cubicBezTo>
                    <a:cubicBezTo>
                      <a:pt x="22903" y="34531"/>
                      <a:pt x="19490" y="38592"/>
                      <a:pt x="16463" y="43280"/>
                    </a:cubicBezTo>
                    <a:cubicBezTo>
                      <a:pt x="15835" y="44350"/>
                      <a:pt x="15318" y="45513"/>
                      <a:pt x="14635" y="46583"/>
                    </a:cubicBezTo>
                    <a:cubicBezTo>
                      <a:pt x="12328" y="50607"/>
                      <a:pt x="10262" y="54980"/>
                      <a:pt x="8434" y="59668"/>
                    </a:cubicBezTo>
                    <a:cubicBezTo>
                      <a:pt x="7881" y="61182"/>
                      <a:pt x="7198" y="62566"/>
                      <a:pt x="6680" y="64116"/>
                    </a:cubicBezTo>
                    <a:cubicBezTo>
                      <a:pt x="4928" y="69358"/>
                      <a:pt x="3580" y="75098"/>
                      <a:pt x="2510" y="81133"/>
                    </a:cubicBezTo>
                    <a:cubicBezTo>
                      <a:pt x="2103" y="83403"/>
                      <a:pt x="1790" y="85710"/>
                      <a:pt x="1476" y="88054"/>
                    </a:cubicBezTo>
                    <a:cubicBezTo>
                      <a:pt x="849" y="93295"/>
                      <a:pt x="406" y="98832"/>
                      <a:pt x="277" y="104683"/>
                    </a:cubicBezTo>
                    <a:cubicBezTo>
                      <a:pt x="240" y="106067"/>
                      <a:pt x="0" y="107229"/>
                      <a:pt x="0" y="108613"/>
                    </a:cubicBezTo>
                    <a:lnTo>
                      <a:pt x="0" y="419744"/>
                    </a:lnTo>
                    <a:cubicBezTo>
                      <a:pt x="0" y="421331"/>
                      <a:pt x="277" y="422641"/>
                      <a:pt x="314" y="424192"/>
                    </a:cubicBezTo>
                    <a:cubicBezTo>
                      <a:pt x="479" y="429802"/>
                      <a:pt x="830" y="435136"/>
                      <a:pt x="1458" y="440138"/>
                    </a:cubicBezTo>
                    <a:cubicBezTo>
                      <a:pt x="1772" y="442648"/>
                      <a:pt x="2177" y="445066"/>
                      <a:pt x="2658" y="447465"/>
                    </a:cubicBezTo>
                    <a:cubicBezTo>
                      <a:pt x="3617" y="452522"/>
                      <a:pt x="4762" y="457246"/>
                      <a:pt x="6238" y="461713"/>
                    </a:cubicBezTo>
                    <a:cubicBezTo>
                      <a:pt x="6680" y="463189"/>
                      <a:pt x="7106" y="464739"/>
                      <a:pt x="7622" y="466161"/>
                    </a:cubicBezTo>
                    <a:cubicBezTo>
                      <a:pt x="9579" y="471328"/>
                      <a:pt x="11922" y="475942"/>
                      <a:pt x="14469" y="480280"/>
                    </a:cubicBezTo>
                    <a:cubicBezTo>
                      <a:pt x="15392" y="481793"/>
                      <a:pt x="16297" y="483343"/>
                      <a:pt x="17293" y="484820"/>
                    </a:cubicBezTo>
                    <a:cubicBezTo>
                      <a:pt x="20228" y="489120"/>
                      <a:pt x="23420" y="493051"/>
                      <a:pt x="26927" y="496557"/>
                    </a:cubicBezTo>
                    <a:cubicBezTo>
                      <a:pt x="27277" y="496908"/>
                      <a:pt x="27554" y="497388"/>
                      <a:pt x="27924" y="497757"/>
                    </a:cubicBezTo>
                    <a:cubicBezTo>
                      <a:pt x="29511" y="499270"/>
                      <a:pt x="31264" y="500544"/>
                      <a:pt x="32944" y="501891"/>
                    </a:cubicBezTo>
                    <a:cubicBezTo>
                      <a:pt x="33626" y="502445"/>
                      <a:pt x="34254" y="503035"/>
                      <a:pt x="34973" y="503571"/>
                    </a:cubicBezTo>
                    <a:cubicBezTo>
                      <a:pt x="37115" y="505195"/>
                      <a:pt x="39348" y="506671"/>
                      <a:pt x="41618" y="508074"/>
                    </a:cubicBezTo>
                    <a:cubicBezTo>
                      <a:pt x="42486" y="508628"/>
                      <a:pt x="43371" y="509181"/>
                      <a:pt x="44275" y="509698"/>
                    </a:cubicBezTo>
                    <a:cubicBezTo>
                      <a:pt x="46472" y="510935"/>
                      <a:pt x="48687" y="512079"/>
                      <a:pt x="50957" y="513168"/>
                    </a:cubicBezTo>
                    <a:cubicBezTo>
                      <a:pt x="52027" y="513648"/>
                      <a:pt x="53098" y="514164"/>
                      <a:pt x="54186" y="514644"/>
                    </a:cubicBezTo>
                    <a:cubicBezTo>
                      <a:pt x="56420" y="515604"/>
                      <a:pt x="58635" y="516471"/>
                      <a:pt x="60942" y="517228"/>
                    </a:cubicBezTo>
                    <a:cubicBezTo>
                      <a:pt x="62048" y="517671"/>
                      <a:pt x="63212" y="518022"/>
                      <a:pt x="64355" y="518391"/>
                    </a:cubicBezTo>
                    <a:cubicBezTo>
                      <a:pt x="66699" y="519147"/>
                      <a:pt x="69006" y="519831"/>
                      <a:pt x="71350" y="520384"/>
                    </a:cubicBezTo>
                    <a:cubicBezTo>
                      <a:pt x="72384" y="520661"/>
                      <a:pt x="73417" y="520901"/>
                      <a:pt x="74414" y="521104"/>
                    </a:cubicBezTo>
                    <a:cubicBezTo>
                      <a:pt x="76998" y="521695"/>
                      <a:pt x="79581" y="522211"/>
                      <a:pt x="82166" y="522654"/>
                    </a:cubicBezTo>
                    <a:cubicBezTo>
                      <a:pt x="82682" y="522765"/>
                      <a:pt x="83237" y="522820"/>
                      <a:pt x="83790" y="522931"/>
                    </a:cubicBezTo>
                    <a:cubicBezTo>
                      <a:pt x="93294" y="524408"/>
                      <a:pt x="102688" y="525035"/>
                      <a:pt x="111437" y="525035"/>
                    </a:cubicBezTo>
                    <a:cubicBezTo>
                      <a:pt x="114814" y="525035"/>
                      <a:pt x="118081" y="524961"/>
                      <a:pt x="121218" y="524832"/>
                    </a:cubicBezTo>
                    <a:cubicBezTo>
                      <a:pt x="123046" y="524758"/>
                      <a:pt x="304504" y="518317"/>
                      <a:pt x="344886" y="512651"/>
                    </a:cubicBezTo>
                    <a:lnTo>
                      <a:pt x="344996" y="512651"/>
                    </a:lnTo>
                    <a:lnTo>
                      <a:pt x="344996" y="430356"/>
                    </a:lnTo>
                    <a:lnTo>
                      <a:pt x="143716" y="430356"/>
                    </a:lnTo>
                    <a:lnTo>
                      <a:pt x="142516" y="430356"/>
                    </a:lnTo>
                    <a:cubicBezTo>
                      <a:pt x="132532" y="430356"/>
                      <a:pt x="122308" y="430190"/>
                      <a:pt x="114390" y="425742"/>
                    </a:cubicBezTo>
                    <a:cubicBezTo>
                      <a:pt x="112120" y="424469"/>
                      <a:pt x="110090" y="422844"/>
                      <a:pt x="108392" y="420888"/>
                    </a:cubicBezTo>
                    <a:cubicBezTo>
                      <a:pt x="108225" y="420685"/>
                      <a:pt x="108078" y="420371"/>
                      <a:pt x="107911" y="420168"/>
                    </a:cubicBezTo>
                    <a:cubicBezTo>
                      <a:pt x="106398" y="418341"/>
                      <a:pt x="105088" y="416311"/>
                      <a:pt x="104054" y="413930"/>
                    </a:cubicBezTo>
                    <a:cubicBezTo>
                      <a:pt x="103852" y="413524"/>
                      <a:pt x="103778" y="412970"/>
                      <a:pt x="103574" y="412490"/>
                    </a:cubicBezTo>
                    <a:cubicBezTo>
                      <a:pt x="101582" y="407323"/>
                      <a:pt x="100511" y="401066"/>
                      <a:pt x="100511" y="393352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868" y="11425"/>
                    </a:lnTo>
                    <a:cubicBezTo>
                      <a:pt x="299559" y="5075"/>
                      <a:pt x="115959" y="74"/>
                      <a:pt x="114076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: Shape 127">
                <a:extLst>
                  <a:ext uri="{FF2B5EF4-FFF2-40B4-BE49-F238E27FC236}">
                    <a16:creationId xmlns:a16="http://schemas.microsoft.com/office/drawing/2014/main" id="{3A749171-24A7-8039-3A75-5360C4BE72DF}"/>
                  </a:ext>
                </a:extLst>
              </p:cNvPr>
              <p:cNvSpPr/>
              <p:nvPr/>
            </p:nvSpPr>
            <p:spPr>
              <a:xfrm>
                <a:off x="8599918" y="5061963"/>
                <a:ext cx="361495" cy="532786"/>
              </a:xfrm>
              <a:custGeom>
                <a:avLst/>
                <a:gdLst>
                  <a:gd name="connsiteX0" fmla="*/ 84012 w 361495"/>
                  <a:gd name="connsiteY0" fmla="*/ 506800 h 532786"/>
                  <a:gd name="connsiteX1" fmla="*/ 79194 w 361495"/>
                  <a:gd name="connsiteY1" fmla="*/ 503810 h 532786"/>
                  <a:gd name="connsiteX2" fmla="*/ 84012 w 361495"/>
                  <a:gd name="connsiteY2" fmla="*/ 506800 h 532786"/>
                  <a:gd name="connsiteX3" fmla="*/ 64596 w 361495"/>
                  <a:gd name="connsiteY3" fmla="*/ 491759 h 532786"/>
                  <a:gd name="connsiteX4" fmla="*/ 65702 w 361495"/>
                  <a:gd name="connsiteY4" fmla="*/ 492626 h 532786"/>
                  <a:gd name="connsiteX5" fmla="*/ 64596 w 361495"/>
                  <a:gd name="connsiteY5" fmla="*/ 491759 h 532786"/>
                  <a:gd name="connsiteX6" fmla="*/ 101397 w 361495"/>
                  <a:gd name="connsiteY6" fmla="*/ 516453 h 532786"/>
                  <a:gd name="connsiteX7" fmla="*/ 95583 w 361495"/>
                  <a:gd name="connsiteY7" fmla="*/ 513869 h 532786"/>
                  <a:gd name="connsiteX8" fmla="*/ 101397 w 361495"/>
                  <a:gd name="connsiteY8" fmla="*/ 516453 h 532786"/>
                  <a:gd name="connsiteX9" fmla="*/ 118025 w 361495"/>
                  <a:gd name="connsiteY9" fmla="*/ 523060 h 532786"/>
                  <a:gd name="connsiteX10" fmla="*/ 113855 w 361495"/>
                  <a:gd name="connsiteY10" fmla="*/ 521824 h 532786"/>
                  <a:gd name="connsiteX11" fmla="*/ 118025 w 361495"/>
                  <a:gd name="connsiteY11" fmla="*/ 523060 h 532786"/>
                  <a:gd name="connsiteX12" fmla="*/ 178598 w 361495"/>
                  <a:gd name="connsiteY12" fmla="*/ 0 h 532786"/>
                  <a:gd name="connsiteX13" fmla="*/ 130151 w 361495"/>
                  <a:gd name="connsiteY13" fmla="*/ 4651 h 532786"/>
                  <a:gd name="connsiteX14" fmla="*/ 126922 w 361495"/>
                  <a:gd name="connsiteY14" fmla="*/ 5481 h 532786"/>
                  <a:gd name="connsiteX15" fmla="*/ 109776 w 361495"/>
                  <a:gd name="connsiteY15" fmla="*/ 10132 h 532786"/>
                  <a:gd name="connsiteX16" fmla="*/ 101692 w 361495"/>
                  <a:gd name="connsiteY16" fmla="*/ 13436 h 532786"/>
                  <a:gd name="connsiteX17" fmla="*/ 91264 w 361495"/>
                  <a:gd name="connsiteY17" fmla="*/ 17773 h 532786"/>
                  <a:gd name="connsiteX18" fmla="*/ 82793 w 361495"/>
                  <a:gd name="connsiteY18" fmla="*/ 22738 h 532786"/>
                  <a:gd name="connsiteX19" fmla="*/ 74525 w 361495"/>
                  <a:gd name="connsiteY19" fmla="*/ 27702 h 532786"/>
                  <a:gd name="connsiteX20" fmla="*/ 68157 w 361495"/>
                  <a:gd name="connsiteY20" fmla="*/ 32833 h 532786"/>
                  <a:gd name="connsiteX21" fmla="*/ 59557 w 361495"/>
                  <a:gd name="connsiteY21" fmla="*/ 39920 h 532786"/>
                  <a:gd name="connsiteX22" fmla="*/ 57084 w 361495"/>
                  <a:gd name="connsiteY22" fmla="*/ 42633 h 532786"/>
                  <a:gd name="connsiteX23" fmla="*/ 35730 w 361495"/>
                  <a:gd name="connsiteY23" fmla="*/ 70151 h 532786"/>
                  <a:gd name="connsiteX24" fmla="*/ 19101 w 361495"/>
                  <a:gd name="connsiteY24" fmla="*/ 107820 h 532786"/>
                  <a:gd name="connsiteX25" fmla="*/ 18178 w 361495"/>
                  <a:gd name="connsiteY25" fmla="*/ 110810 h 532786"/>
                  <a:gd name="connsiteX26" fmla="*/ 13011 w 361495"/>
                  <a:gd name="connsiteY26" fmla="*/ 128988 h 532786"/>
                  <a:gd name="connsiteX27" fmla="*/ 11627 w 361495"/>
                  <a:gd name="connsiteY27" fmla="*/ 135466 h 532786"/>
                  <a:gd name="connsiteX28" fmla="*/ 8212 w 361495"/>
                  <a:gd name="connsiteY28" fmla="*/ 152206 h 532786"/>
                  <a:gd name="connsiteX29" fmla="*/ 6939 w 361495"/>
                  <a:gd name="connsiteY29" fmla="*/ 160604 h 532786"/>
                  <a:gd name="connsiteX30" fmla="*/ 4521 w 361495"/>
                  <a:gd name="connsiteY30" fmla="*/ 177823 h 532786"/>
                  <a:gd name="connsiteX31" fmla="*/ 3765 w 361495"/>
                  <a:gd name="connsiteY31" fmla="*/ 185464 h 532786"/>
                  <a:gd name="connsiteX32" fmla="*/ 1938 w 361495"/>
                  <a:gd name="connsiteY32" fmla="*/ 206061 h 532786"/>
                  <a:gd name="connsiteX33" fmla="*/ 1864 w 361495"/>
                  <a:gd name="connsiteY33" fmla="*/ 207408 h 532786"/>
                  <a:gd name="connsiteX34" fmla="*/ 0 w 361495"/>
                  <a:gd name="connsiteY34" fmla="*/ 265599 h 532786"/>
                  <a:gd name="connsiteX35" fmla="*/ 39533 w 361495"/>
                  <a:gd name="connsiteY35" fmla="*/ 460660 h 532786"/>
                  <a:gd name="connsiteX36" fmla="*/ 178598 w 361495"/>
                  <a:gd name="connsiteY36" fmla="*/ 532583 h 532786"/>
                  <a:gd name="connsiteX37" fmla="*/ 198641 w 361495"/>
                  <a:gd name="connsiteY37" fmla="*/ 532786 h 532786"/>
                  <a:gd name="connsiteX38" fmla="*/ 204768 w 361495"/>
                  <a:gd name="connsiteY38" fmla="*/ 532620 h 532786"/>
                  <a:gd name="connsiteX39" fmla="*/ 237786 w 361495"/>
                  <a:gd name="connsiteY39" fmla="*/ 531790 h 532786"/>
                  <a:gd name="connsiteX40" fmla="*/ 252865 w 361495"/>
                  <a:gd name="connsiteY40" fmla="*/ 530959 h 532786"/>
                  <a:gd name="connsiteX41" fmla="*/ 283169 w 361495"/>
                  <a:gd name="connsiteY41" fmla="*/ 528302 h 532786"/>
                  <a:gd name="connsiteX42" fmla="*/ 295701 w 361495"/>
                  <a:gd name="connsiteY42" fmla="*/ 526677 h 532786"/>
                  <a:gd name="connsiteX43" fmla="*/ 323976 w 361495"/>
                  <a:gd name="connsiteY43" fmla="*/ 522063 h 532786"/>
                  <a:gd name="connsiteX44" fmla="*/ 333277 w 361495"/>
                  <a:gd name="connsiteY44" fmla="*/ 519959 h 532786"/>
                  <a:gd name="connsiteX45" fmla="*/ 356698 w 361495"/>
                  <a:gd name="connsiteY45" fmla="*/ 513869 h 532786"/>
                  <a:gd name="connsiteX46" fmla="*/ 361422 w 361495"/>
                  <a:gd name="connsiteY46" fmla="*/ 512632 h 532786"/>
                  <a:gd name="connsiteX47" fmla="*/ 361496 w 361495"/>
                  <a:gd name="connsiteY47" fmla="*/ 512596 h 532786"/>
                  <a:gd name="connsiteX48" fmla="*/ 361496 w 361495"/>
                  <a:gd name="connsiteY48" fmla="*/ 434638 h 532786"/>
                  <a:gd name="connsiteX49" fmla="*/ 361385 w 361495"/>
                  <a:gd name="connsiteY49" fmla="*/ 434638 h 532786"/>
                  <a:gd name="connsiteX50" fmla="*/ 202240 w 361495"/>
                  <a:gd name="connsiteY50" fmla="*/ 440322 h 532786"/>
                  <a:gd name="connsiteX51" fmla="*/ 120535 w 361495"/>
                  <a:gd name="connsiteY51" fmla="*/ 397596 h 532786"/>
                  <a:gd name="connsiteX52" fmla="*/ 100566 w 361495"/>
                  <a:gd name="connsiteY52" fmla="*/ 267039 h 532786"/>
                  <a:gd name="connsiteX53" fmla="*/ 123747 w 361495"/>
                  <a:gd name="connsiteY53" fmla="*/ 120222 h 532786"/>
                  <a:gd name="connsiteX54" fmla="*/ 202222 w 361495"/>
                  <a:gd name="connsiteY54" fmla="*/ 92298 h 532786"/>
                  <a:gd name="connsiteX55" fmla="*/ 359023 w 361495"/>
                  <a:gd name="connsiteY55" fmla="*/ 102043 h 532786"/>
                  <a:gd name="connsiteX56" fmla="*/ 361367 w 361495"/>
                  <a:gd name="connsiteY56" fmla="*/ 102283 h 532786"/>
                  <a:gd name="connsiteX57" fmla="*/ 361478 w 361495"/>
                  <a:gd name="connsiteY57" fmla="*/ 102283 h 532786"/>
                  <a:gd name="connsiteX58" fmla="*/ 361478 w 361495"/>
                  <a:gd name="connsiteY58" fmla="*/ 23568 h 532786"/>
                  <a:gd name="connsiteX59" fmla="*/ 361367 w 361495"/>
                  <a:gd name="connsiteY59" fmla="*/ 23531 h 532786"/>
                  <a:gd name="connsiteX60" fmla="*/ 178598 w 361495"/>
                  <a:gd name="connsiteY60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61495" h="532786">
                    <a:moveTo>
                      <a:pt x="84012" y="506800"/>
                    </a:moveTo>
                    <a:cubicBezTo>
                      <a:pt x="82424" y="505767"/>
                      <a:pt x="80745" y="504900"/>
                      <a:pt x="79194" y="503810"/>
                    </a:cubicBezTo>
                    <a:cubicBezTo>
                      <a:pt x="80745" y="504881"/>
                      <a:pt x="82424" y="505767"/>
                      <a:pt x="84012" y="506800"/>
                    </a:cubicBezTo>
                    <a:moveTo>
                      <a:pt x="64596" y="491759"/>
                    </a:moveTo>
                    <a:cubicBezTo>
                      <a:pt x="64946" y="492072"/>
                      <a:pt x="65352" y="492312"/>
                      <a:pt x="65702" y="492626"/>
                    </a:cubicBezTo>
                    <a:cubicBezTo>
                      <a:pt x="65352" y="492312"/>
                      <a:pt x="64964" y="492072"/>
                      <a:pt x="64596" y="491759"/>
                    </a:cubicBezTo>
                    <a:moveTo>
                      <a:pt x="101397" y="516453"/>
                    </a:moveTo>
                    <a:cubicBezTo>
                      <a:pt x="99495" y="515530"/>
                      <a:pt x="97465" y="514829"/>
                      <a:pt x="95583" y="513869"/>
                    </a:cubicBezTo>
                    <a:cubicBezTo>
                      <a:pt x="97447" y="514829"/>
                      <a:pt x="99477" y="515548"/>
                      <a:pt x="101397" y="516453"/>
                    </a:cubicBezTo>
                    <a:moveTo>
                      <a:pt x="118025" y="523060"/>
                    </a:moveTo>
                    <a:cubicBezTo>
                      <a:pt x="116641" y="522580"/>
                      <a:pt x="115165" y="522303"/>
                      <a:pt x="113855" y="521824"/>
                    </a:cubicBezTo>
                    <a:cubicBezTo>
                      <a:pt x="115165" y="522303"/>
                      <a:pt x="116623" y="522580"/>
                      <a:pt x="118025" y="523060"/>
                    </a:cubicBezTo>
                    <a:moveTo>
                      <a:pt x="178598" y="0"/>
                    </a:moveTo>
                    <a:cubicBezTo>
                      <a:pt x="161009" y="0"/>
                      <a:pt x="144953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3" y="6829"/>
                      <a:pt x="115220" y="8268"/>
                      <a:pt x="109776" y="10132"/>
                    </a:cubicBezTo>
                    <a:cubicBezTo>
                      <a:pt x="106952" y="11092"/>
                      <a:pt x="104405" y="12328"/>
                      <a:pt x="101692" y="13436"/>
                    </a:cubicBezTo>
                    <a:cubicBezTo>
                      <a:pt x="98185" y="14820"/>
                      <a:pt x="94568" y="16149"/>
                      <a:pt x="91264" y="17773"/>
                    </a:cubicBezTo>
                    <a:cubicBezTo>
                      <a:pt x="88274" y="19286"/>
                      <a:pt x="85617" y="21077"/>
                      <a:pt x="82793" y="22738"/>
                    </a:cubicBezTo>
                    <a:cubicBezTo>
                      <a:pt x="80006" y="24362"/>
                      <a:pt x="77146" y="25875"/>
                      <a:pt x="74525" y="27702"/>
                    </a:cubicBezTo>
                    <a:cubicBezTo>
                      <a:pt x="72255" y="29289"/>
                      <a:pt x="70261" y="31116"/>
                      <a:pt x="68157" y="32833"/>
                    </a:cubicBezTo>
                    <a:cubicBezTo>
                      <a:pt x="65260" y="35140"/>
                      <a:pt x="62270" y="37373"/>
                      <a:pt x="59557" y="39920"/>
                    </a:cubicBezTo>
                    <a:cubicBezTo>
                      <a:pt x="58690" y="40751"/>
                      <a:pt x="57933" y="41784"/>
                      <a:pt x="57084" y="42633"/>
                    </a:cubicBezTo>
                    <a:cubicBezTo>
                      <a:pt x="49092" y="50717"/>
                      <a:pt x="41858" y="59742"/>
                      <a:pt x="35730" y="70151"/>
                    </a:cubicBezTo>
                    <a:cubicBezTo>
                      <a:pt x="29252" y="81169"/>
                      <a:pt x="23752" y="93738"/>
                      <a:pt x="19101" y="107820"/>
                    </a:cubicBezTo>
                    <a:cubicBezTo>
                      <a:pt x="18751" y="108779"/>
                      <a:pt x="18511" y="109813"/>
                      <a:pt x="18178" y="110810"/>
                    </a:cubicBezTo>
                    <a:cubicBezTo>
                      <a:pt x="16352" y="116623"/>
                      <a:pt x="14561" y="122621"/>
                      <a:pt x="13011" y="128988"/>
                    </a:cubicBezTo>
                    <a:cubicBezTo>
                      <a:pt x="12532" y="131093"/>
                      <a:pt x="12088" y="133326"/>
                      <a:pt x="11627" y="135466"/>
                    </a:cubicBezTo>
                    <a:cubicBezTo>
                      <a:pt x="10390" y="140911"/>
                      <a:pt x="9209" y="146411"/>
                      <a:pt x="8212" y="152206"/>
                    </a:cubicBezTo>
                    <a:cubicBezTo>
                      <a:pt x="7733" y="154956"/>
                      <a:pt x="7382" y="157817"/>
                      <a:pt x="6939" y="160604"/>
                    </a:cubicBezTo>
                    <a:cubicBezTo>
                      <a:pt x="6072" y="166214"/>
                      <a:pt x="5222" y="171862"/>
                      <a:pt x="4521" y="177823"/>
                    </a:cubicBezTo>
                    <a:cubicBezTo>
                      <a:pt x="4245" y="180296"/>
                      <a:pt x="4005" y="182917"/>
                      <a:pt x="3765" y="185464"/>
                    </a:cubicBezTo>
                    <a:cubicBezTo>
                      <a:pt x="3082" y="192182"/>
                      <a:pt x="2417" y="198900"/>
                      <a:pt x="1938" y="206061"/>
                    </a:cubicBezTo>
                    <a:cubicBezTo>
                      <a:pt x="1901" y="206503"/>
                      <a:pt x="1901" y="206983"/>
                      <a:pt x="1864" y="207408"/>
                    </a:cubicBezTo>
                    <a:cubicBezTo>
                      <a:pt x="664" y="225384"/>
                      <a:pt x="0" y="244634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29" y="508351"/>
                      <a:pt x="114186" y="531900"/>
                      <a:pt x="178598" y="532583"/>
                    </a:cubicBezTo>
                    <a:cubicBezTo>
                      <a:pt x="185408" y="532749"/>
                      <a:pt x="192126" y="532786"/>
                      <a:pt x="198641" y="532786"/>
                    </a:cubicBezTo>
                    <a:cubicBezTo>
                      <a:pt x="200782" y="532786"/>
                      <a:pt x="202664" y="532675"/>
                      <a:pt x="204768" y="532620"/>
                    </a:cubicBezTo>
                    <a:cubicBezTo>
                      <a:pt x="216192" y="532583"/>
                      <a:pt x="227118" y="532214"/>
                      <a:pt x="237786" y="531790"/>
                    </a:cubicBezTo>
                    <a:cubicBezTo>
                      <a:pt x="242880" y="531550"/>
                      <a:pt x="247937" y="531273"/>
                      <a:pt x="252865" y="530959"/>
                    </a:cubicBezTo>
                    <a:cubicBezTo>
                      <a:pt x="263329" y="530277"/>
                      <a:pt x="273462" y="529409"/>
                      <a:pt x="283169" y="528302"/>
                    </a:cubicBezTo>
                    <a:cubicBezTo>
                      <a:pt x="287469" y="527822"/>
                      <a:pt x="291604" y="527268"/>
                      <a:pt x="295701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150" y="521436"/>
                      <a:pt x="330177" y="520624"/>
                      <a:pt x="333277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1" y="513389"/>
                      <a:pt x="359965" y="513112"/>
                      <a:pt x="361422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5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858" y="440322"/>
                      <a:pt x="135891" y="426757"/>
                      <a:pt x="120535" y="397596"/>
                    </a:cubicBezTo>
                    <a:cubicBezTo>
                      <a:pt x="106730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47" y="120222"/>
                    </a:cubicBezTo>
                    <a:cubicBezTo>
                      <a:pt x="139582" y="96875"/>
                      <a:pt x="164516" y="92298"/>
                      <a:pt x="202222" y="92298"/>
                    </a:cubicBezTo>
                    <a:cubicBezTo>
                      <a:pt x="257663" y="92298"/>
                      <a:pt x="324252" y="98389"/>
                      <a:pt x="359023" y="102043"/>
                    </a:cubicBezTo>
                    <a:cubicBezTo>
                      <a:pt x="360703" y="102209"/>
                      <a:pt x="361293" y="102283"/>
                      <a:pt x="361367" y="102283"/>
                    </a:cubicBezTo>
                    <a:lnTo>
                      <a:pt x="361478" y="102283"/>
                    </a:lnTo>
                    <a:lnTo>
                      <a:pt x="361478" y="23568"/>
                    </a:lnTo>
                    <a:lnTo>
                      <a:pt x="361367" y="23531"/>
                    </a:lnTo>
                    <a:cubicBezTo>
                      <a:pt x="303618" y="6792"/>
                      <a:pt x="250631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5" name="Freeform: Shape 104">
              <a:extLst>
                <a:ext uri="{FF2B5EF4-FFF2-40B4-BE49-F238E27FC236}">
                  <a16:creationId xmlns:a16="http://schemas.microsoft.com/office/drawing/2014/main" id="{DA658C52-C30C-AC70-D943-60B058754C63}"/>
                </a:ext>
              </a:extLst>
            </p:cNvPr>
            <p:cNvSpPr/>
            <p:nvPr/>
          </p:nvSpPr>
          <p:spPr>
            <a:xfrm>
              <a:off x="9029886" y="5067703"/>
              <a:ext cx="380912" cy="522598"/>
            </a:xfrm>
            <a:custGeom>
              <a:avLst/>
              <a:gdLst>
                <a:gd name="connsiteX0" fmla="*/ 280272 w 380912"/>
                <a:gd name="connsiteY0" fmla="*/ 0 h 522598"/>
                <a:gd name="connsiteX1" fmla="*/ 280272 w 380912"/>
                <a:gd name="connsiteY1" fmla="*/ 224037 h 522598"/>
                <a:gd name="connsiteX2" fmla="*/ 100604 w 380912"/>
                <a:gd name="connsiteY2" fmla="*/ 224037 h 522598"/>
                <a:gd name="connsiteX3" fmla="*/ 100604 w 380912"/>
                <a:gd name="connsiteY3" fmla="*/ 0 h 522598"/>
                <a:gd name="connsiteX4" fmla="*/ 0 w 380912"/>
                <a:gd name="connsiteY4" fmla="*/ 0 h 522598"/>
                <a:gd name="connsiteX5" fmla="*/ 0 w 380912"/>
                <a:gd name="connsiteY5" fmla="*/ 522599 h 522598"/>
                <a:gd name="connsiteX6" fmla="*/ 100604 w 380912"/>
                <a:gd name="connsiteY6" fmla="*/ 522599 h 522598"/>
                <a:gd name="connsiteX7" fmla="*/ 100604 w 380912"/>
                <a:gd name="connsiteY7" fmla="*/ 315597 h 522598"/>
                <a:gd name="connsiteX8" fmla="*/ 280272 w 380912"/>
                <a:gd name="connsiteY8" fmla="*/ 315597 h 522598"/>
                <a:gd name="connsiteX9" fmla="*/ 280272 w 380912"/>
                <a:gd name="connsiteY9" fmla="*/ 522599 h 522598"/>
                <a:gd name="connsiteX10" fmla="*/ 380913 w 380912"/>
                <a:gd name="connsiteY10" fmla="*/ 522599 h 522598"/>
                <a:gd name="connsiteX11" fmla="*/ 380913 w 380912"/>
                <a:gd name="connsiteY11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0912" h="522598">
                  <a:moveTo>
                    <a:pt x="280272" y="0"/>
                  </a:moveTo>
                  <a:lnTo>
                    <a:pt x="280272" y="224037"/>
                  </a:lnTo>
                  <a:lnTo>
                    <a:pt x="100604" y="224037"/>
                  </a:lnTo>
                  <a:lnTo>
                    <a:pt x="100604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0604" y="522599"/>
                  </a:lnTo>
                  <a:lnTo>
                    <a:pt x="100604" y="315597"/>
                  </a:lnTo>
                  <a:lnTo>
                    <a:pt x="280272" y="315597"/>
                  </a:lnTo>
                  <a:lnTo>
                    <a:pt x="280272" y="522599"/>
                  </a:lnTo>
                  <a:lnTo>
                    <a:pt x="380913" y="522599"/>
                  </a:lnTo>
                  <a:lnTo>
                    <a:pt x="38091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105">
              <a:extLst>
                <a:ext uri="{FF2B5EF4-FFF2-40B4-BE49-F238E27FC236}">
                  <a16:creationId xmlns:a16="http://schemas.microsoft.com/office/drawing/2014/main" id="{08DFF23A-F488-EE99-7E8B-74F2B80BAAAC}"/>
                </a:ext>
              </a:extLst>
            </p:cNvPr>
            <p:cNvSpPr/>
            <p:nvPr/>
          </p:nvSpPr>
          <p:spPr>
            <a:xfrm>
              <a:off x="9492799" y="5067703"/>
              <a:ext cx="410256" cy="522598"/>
            </a:xfrm>
            <a:custGeom>
              <a:avLst/>
              <a:gdLst>
                <a:gd name="connsiteX0" fmla="*/ 309709 w 410256"/>
                <a:gd name="connsiteY0" fmla="*/ 0 h 522598"/>
                <a:gd name="connsiteX1" fmla="*/ 309709 w 410256"/>
                <a:gd name="connsiteY1" fmla="*/ 337246 h 522598"/>
                <a:gd name="connsiteX2" fmla="*/ 101876 w 410256"/>
                <a:gd name="connsiteY2" fmla="*/ 0 h 522598"/>
                <a:gd name="connsiteX3" fmla="*/ 0 w 410256"/>
                <a:gd name="connsiteY3" fmla="*/ 0 h 522598"/>
                <a:gd name="connsiteX4" fmla="*/ 0 w 410256"/>
                <a:gd name="connsiteY4" fmla="*/ 522599 h 522598"/>
                <a:gd name="connsiteX5" fmla="*/ 101267 w 410256"/>
                <a:gd name="connsiteY5" fmla="*/ 522599 h 522598"/>
                <a:gd name="connsiteX6" fmla="*/ 101267 w 410256"/>
                <a:gd name="connsiteY6" fmla="*/ 188915 h 522598"/>
                <a:gd name="connsiteX7" fmla="*/ 309819 w 410256"/>
                <a:gd name="connsiteY7" fmla="*/ 522599 h 522598"/>
                <a:gd name="connsiteX8" fmla="*/ 410256 w 410256"/>
                <a:gd name="connsiteY8" fmla="*/ 522599 h 522598"/>
                <a:gd name="connsiteX9" fmla="*/ 410256 w 410256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6" h="522598">
                  <a:moveTo>
                    <a:pt x="309709" y="0"/>
                  </a:moveTo>
                  <a:lnTo>
                    <a:pt x="309709" y="337246"/>
                  </a:lnTo>
                  <a:lnTo>
                    <a:pt x="101876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267" y="522599"/>
                  </a:lnTo>
                  <a:lnTo>
                    <a:pt x="101267" y="188915"/>
                  </a:lnTo>
                  <a:lnTo>
                    <a:pt x="309819" y="522599"/>
                  </a:lnTo>
                  <a:lnTo>
                    <a:pt x="410256" y="522599"/>
                  </a:lnTo>
                  <a:lnTo>
                    <a:pt x="41025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7" name="Graphic 4">
              <a:extLst>
                <a:ext uri="{FF2B5EF4-FFF2-40B4-BE49-F238E27FC236}">
                  <a16:creationId xmlns:a16="http://schemas.microsoft.com/office/drawing/2014/main" id="{ED578517-B21F-F183-55B5-058C62C61AEC}"/>
                </a:ext>
              </a:extLst>
            </p:cNvPr>
            <p:cNvGrpSpPr/>
            <p:nvPr/>
          </p:nvGrpSpPr>
          <p:grpSpPr>
            <a:xfrm>
              <a:off x="9977950" y="5061963"/>
              <a:ext cx="1719430" cy="532122"/>
              <a:chOff x="9977950" y="5061963"/>
              <a:chExt cx="1719430" cy="532122"/>
            </a:xfrm>
            <a:solidFill>
              <a:srgbClr val="9C9B9B"/>
            </a:solidFill>
          </p:grpSpPr>
          <p:sp>
            <p:nvSpPr>
              <p:cNvPr id="46" name="Freeform: Shape 115">
                <a:extLst>
                  <a:ext uri="{FF2B5EF4-FFF2-40B4-BE49-F238E27FC236}">
                    <a16:creationId xmlns:a16="http://schemas.microsoft.com/office/drawing/2014/main" id="{E3F0E18A-6C37-632B-BC97-2B1F062BB6F2}"/>
                  </a:ext>
                </a:extLst>
              </p:cNvPr>
              <p:cNvSpPr/>
              <p:nvPr/>
            </p:nvSpPr>
            <p:spPr>
              <a:xfrm>
                <a:off x="10329333" y="5096826"/>
                <a:ext cx="4448" cy="3746"/>
              </a:xfrm>
              <a:custGeom>
                <a:avLst/>
                <a:gdLst>
                  <a:gd name="connsiteX0" fmla="*/ 0 w 4448"/>
                  <a:gd name="connsiteY0" fmla="*/ 0 h 3746"/>
                  <a:gd name="connsiteX1" fmla="*/ 4448 w 4448"/>
                  <a:gd name="connsiteY1" fmla="*/ 3747 h 3746"/>
                  <a:gd name="connsiteX2" fmla="*/ 0 w 4448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8" h="3746">
                    <a:moveTo>
                      <a:pt x="0" y="0"/>
                    </a:moveTo>
                    <a:cubicBezTo>
                      <a:pt x="1550" y="1200"/>
                      <a:pt x="2990" y="2510"/>
                      <a:pt x="4448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" name="Freeform: Shape 116">
                <a:extLst>
                  <a:ext uri="{FF2B5EF4-FFF2-40B4-BE49-F238E27FC236}">
                    <a16:creationId xmlns:a16="http://schemas.microsoft.com/office/drawing/2014/main" id="{003BC3A2-6ABA-8B64-3C3D-F7E5C89F65C8}"/>
                  </a:ext>
                </a:extLst>
              </p:cNvPr>
              <p:cNvSpPr/>
              <p:nvPr/>
            </p:nvSpPr>
            <p:spPr>
              <a:xfrm>
                <a:off x="9977950" y="5064104"/>
                <a:ext cx="421737" cy="529040"/>
              </a:xfrm>
              <a:custGeom>
                <a:avLst/>
                <a:gdLst>
                  <a:gd name="connsiteX0" fmla="*/ 389827 w 421737"/>
                  <a:gd name="connsiteY0" fmla="*/ 450325 h 529040"/>
                  <a:gd name="connsiteX1" fmla="*/ 390030 w 421737"/>
                  <a:gd name="connsiteY1" fmla="*/ 449882 h 529040"/>
                  <a:gd name="connsiteX2" fmla="*/ 389827 w 421737"/>
                  <a:gd name="connsiteY2" fmla="*/ 450325 h 529040"/>
                  <a:gd name="connsiteX3" fmla="*/ 309045 w 421737"/>
                  <a:gd name="connsiteY3" fmla="*/ 11388 h 529040"/>
                  <a:gd name="connsiteX4" fmla="*/ 311555 w 421737"/>
                  <a:gd name="connsiteY4" fmla="*/ 12144 h 529040"/>
                  <a:gd name="connsiteX5" fmla="*/ 309045 w 421737"/>
                  <a:gd name="connsiteY5" fmla="*/ 11388 h 529040"/>
                  <a:gd name="connsiteX6" fmla="*/ 121607 w 421737"/>
                  <a:gd name="connsiteY6" fmla="*/ 521141 h 529040"/>
                  <a:gd name="connsiteX7" fmla="*/ 120407 w 421737"/>
                  <a:gd name="connsiteY7" fmla="*/ 520827 h 529040"/>
                  <a:gd name="connsiteX8" fmla="*/ 121607 w 421737"/>
                  <a:gd name="connsiteY8" fmla="*/ 521141 h 529040"/>
                  <a:gd name="connsiteX9" fmla="*/ 86522 w 421737"/>
                  <a:gd name="connsiteY9" fmla="*/ 508646 h 529040"/>
                  <a:gd name="connsiteX10" fmla="*/ 84971 w 421737"/>
                  <a:gd name="connsiteY10" fmla="*/ 507723 h 529040"/>
                  <a:gd name="connsiteX11" fmla="*/ 86522 w 421737"/>
                  <a:gd name="connsiteY11" fmla="*/ 508646 h 529040"/>
                  <a:gd name="connsiteX12" fmla="*/ 103520 w 421737"/>
                  <a:gd name="connsiteY12" fmla="*/ 515844 h 529040"/>
                  <a:gd name="connsiteX13" fmla="*/ 100142 w 421737"/>
                  <a:gd name="connsiteY13" fmla="*/ 514460 h 529040"/>
                  <a:gd name="connsiteX14" fmla="*/ 103520 w 421737"/>
                  <a:gd name="connsiteY14" fmla="*/ 515844 h 529040"/>
                  <a:gd name="connsiteX15" fmla="*/ 106860 w 421737"/>
                  <a:gd name="connsiteY15" fmla="*/ 13768 h 529040"/>
                  <a:gd name="connsiteX16" fmla="*/ 107063 w 421737"/>
                  <a:gd name="connsiteY16" fmla="*/ 13731 h 529040"/>
                  <a:gd name="connsiteX17" fmla="*/ 106860 w 421737"/>
                  <a:gd name="connsiteY17" fmla="*/ 13768 h 529040"/>
                  <a:gd name="connsiteX18" fmla="*/ 291863 w 421737"/>
                  <a:gd name="connsiteY18" fmla="*/ 412620 h 529040"/>
                  <a:gd name="connsiteX19" fmla="*/ 288873 w 421737"/>
                  <a:gd name="connsiteY19" fmla="*/ 415554 h 529040"/>
                  <a:gd name="connsiteX20" fmla="*/ 284148 w 421737"/>
                  <a:gd name="connsiteY20" fmla="*/ 419652 h 529040"/>
                  <a:gd name="connsiteX21" fmla="*/ 281361 w 421737"/>
                  <a:gd name="connsiteY21" fmla="*/ 421645 h 529040"/>
                  <a:gd name="connsiteX22" fmla="*/ 275916 w 421737"/>
                  <a:gd name="connsiteY22" fmla="*/ 424948 h 529040"/>
                  <a:gd name="connsiteX23" fmla="*/ 271579 w 421737"/>
                  <a:gd name="connsiteY23" fmla="*/ 427144 h 529040"/>
                  <a:gd name="connsiteX24" fmla="*/ 267409 w 421737"/>
                  <a:gd name="connsiteY24" fmla="*/ 428861 h 529040"/>
                  <a:gd name="connsiteX25" fmla="*/ 259325 w 421737"/>
                  <a:gd name="connsiteY25" fmla="*/ 431574 h 529040"/>
                  <a:gd name="connsiteX26" fmla="*/ 257811 w 421737"/>
                  <a:gd name="connsiteY26" fmla="*/ 431980 h 529040"/>
                  <a:gd name="connsiteX27" fmla="*/ 210841 w 421737"/>
                  <a:gd name="connsiteY27" fmla="*/ 436797 h 529040"/>
                  <a:gd name="connsiteX28" fmla="*/ 169241 w 421737"/>
                  <a:gd name="connsiteY28" fmla="*/ 433900 h 529040"/>
                  <a:gd name="connsiteX29" fmla="*/ 168891 w 421737"/>
                  <a:gd name="connsiteY29" fmla="*/ 433826 h 529040"/>
                  <a:gd name="connsiteX30" fmla="*/ 158223 w 421737"/>
                  <a:gd name="connsiteY30" fmla="*/ 431315 h 529040"/>
                  <a:gd name="connsiteX31" fmla="*/ 157152 w 421737"/>
                  <a:gd name="connsiteY31" fmla="*/ 431039 h 529040"/>
                  <a:gd name="connsiteX32" fmla="*/ 122197 w 421737"/>
                  <a:gd name="connsiteY32" fmla="*/ 406179 h 529040"/>
                  <a:gd name="connsiteX33" fmla="*/ 100604 w 421737"/>
                  <a:gd name="connsiteY33" fmla="*/ 268516 h 529040"/>
                  <a:gd name="connsiteX34" fmla="*/ 126774 w 421737"/>
                  <a:gd name="connsiteY34" fmla="*/ 118081 h 529040"/>
                  <a:gd name="connsiteX35" fmla="*/ 210859 w 421737"/>
                  <a:gd name="connsiteY35" fmla="*/ 92354 h 529040"/>
                  <a:gd name="connsiteX36" fmla="*/ 295830 w 421737"/>
                  <a:gd name="connsiteY36" fmla="*/ 119447 h 529040"/>
                  <a:gd name="connsiteX37" fmla="*/ 321170 w 421737"/>
                  <a:gd name="connsiteY37" fmla="*/ 268534 h 529040"/>
                  <a:gd name="connsiteX38" fmla="*/ 297695 w 421737"/>
                  <a:gd name="connsiteY38" fmla="*/ 405404 h 529040"/>
                  <a:gd name="connsiteX39" fmla="*/ 294391 w 421737"/>
                  <a:gd name="connsiteY39" fmla="*/ 409611 h 529040"/>
                  <a:gd name="connsiteX40" fmla="*/ 291863 w 421737"/>
                  <a:gd name="connsiteY40" fmla="*/ 412620 h 529040"/>
                  <a:gd name="connsiteX41" fmla="*/ 390620 w 421737"/>
                  <a:gd name="connsiteY41" fmla="*/ 82425 h 529040"/>
                  <a:gd name="connsiteX42" fmla="*/ 388517 w 421737"/>
                  <a:gd name="connsiteY42" fmla="*/ 77847 h 529040"/>
                  <a:gd name="connsiteX43" fmla="*/ 390620 w 421737"/>
                  <a:gd name="connsiteY43" fmla="*/ 82425 h 529040"/>
                  <a:gd name="connsiteX44" fmla="*/ 401122 w 421737"/>
                  <a:gd name="connsiteY44" fmla="*/ 108134 h 529040"/>
                  <a:gd name="connsiteX45" fmla="*/ 398501 w 421737"/>
                  <a:gd name="connsiteY45" fmla="*/ 100142 h 529040"/>
                  <a:gd name="connsiteX46" fmla="*/ 401122 w 421737"/>
                  <a:gd name="connsiteY46" fmla="*/ 108134 h 529040"/>
                  <a:gd name="connsiteX47" fmla="*/ 414816 w 421737"/>
                  <a:gd name="connsiteY47" fmla="*/ 166952 h 529040"/>
                  <a:gd name="connsiteX48" fmla="*/ 413229 w 421737"/>
                  <a:gd name="connsiteY48" fmla="*/ 155695 h 529040"/>
                  <a:gd name="connsiteX49" fmla="*/ 414816 w 421737"/>
                  <a:gd name="connsiteY49" fmla="*/ 166952 h 529040"/>
                  <a:gd name="connsiteX50" fmla="*/ 418434 w 421737"/>
                  <a:gd name="connsiteY50" fmla="*/ 197073 h 529040"/>
                  <a:gd name="connsiteX51" fmla="*/ 417879 w 421737"/>
                  <a:gd name="connsiteY51" fmla="*/ 189672 h 529040"/>
                  <a:gd name="connsiteX52" fmla="*/ 418434 w 421737"/>
                  <a:gd name="connsiteY52" fmla="*/ 197073 h 529040"/>
                  <a:gd name="connsiteX53" fmla="*/ 409113 w 421737"/>
                  <a:gd name="connsiteY53" fmla="*/ 136519 h 529040"/>
                  <a:gd name="connsiteX54" fmla="*/ 406733 w 421737"/>
                  <a:gd name="connsiteY54" fmla="*/ 125943 h 529040"/>
                  <a:gd name="connsiteX55" fmla="*/ 409113 w 421737"/>
                  <a:gd name="connsiteY55" fmla="*/ 136519 h 529040"/>
                  <a:gd name="connsiteX56" fmla="*/ 413617 w 421737"/>
                  <a:gd name="connsiteY56" fmla="*/ 375265 h 529040"/>
                  <a:gd name="connsiteX57" fmla="*/ 414373 w 421737"/>
                  <a:gd name="connsiteY57" fmla="*/ 370023 h 529040"/>
                  <a:gd name="connsiteX58" fmla="*/ 413617 w 421737"/>
                  <a:gd name="connsiteY58" fmla="*/ 375265 h 529040"/>
                  <a:gd name="connsiteX59" fmla="*/ 407452 w 421737"/>
                  <a:gd name="connsiteY59" fmla="*/ 403742 h 529040"/>
                  <a:gd name="connsiteX60" fmla="*/ 408651 w 421737"/>
                  <a:gd name="connsiteY60" fmla="*/ 398372 h 529040"/>
                  <a:gd name="connsiteX61" fmla="*/ 407452 w 421737"/>
                  <a:gd name="connsiteY61" fmla="*/ 403742 h 529040"/>
                  <a:gd name="connsiteX62" fmla="*/ 399497 w 421737"/>
                  <a:gd name="connsiteY62" fmla="*/ 428695 h 529040"/>
                  <a:gd name="connsiteX63" fmla="*/ 400642 w 421737"/>
                  <a:gd name="connsiteY63" fmla="*/ 425225 h 529040"/>
                  <a:gd name="connsiteX64" fmla="*/ 399497 w 421737"/>
                  <a:gd name="connsiteY64" fmla="*/ 428695 h 529040"/>
                  <a:gd name="connsiteX65" fmla="*/ 421737 w 421737"/>
                  <a:gd name="connsiteY65" fmla="*/ 268460 h 529040"/>
                  <a:gd name="connsiteX66" fmla="*/ 406142 w 421737"/>
                  <a:gd name="connsiteY66" fmla="*/ 123267 h 529040"/>
                  <a:gd name="connsiteX67" fmla="*/ 406068 w 421737"/>
                  <a:gd name="connsiteY67" fmla="*/ 123101 h 529040"/>
                  <a:gd name="connsiteX68" fmla="*/ 397800 w 421737"/>
                  <a:gd name="connsiteY68" fmla="*/ 97964 h 529040"/>
                  <a:gd name="connsiteX69" fmla="*/ 396970 w 421737"/>
                  <a:gd name="connsiteY69" fmla="*/ 96137 h 529040"/>
                  <a:gd name="connsiteX70" fmla="*/ 387742 w 421737"/>
                  <a:gd name="connsiteY70" fmla="*/ 76168 h 529040"/>
                  <a:gd name="connsiteX71" fmla="*/ 386431 w 421737"/>
                  <a:gd name="connsiteY71" fmla="*/ 74027 h 529040"/>
                  <a:gd name="connsiteX72" fmla="*/ 362844 w 421737"/>
                  <a:gd name="connsiteY72" fmla="*/ 42412 h 529040"/>
                  <a:gd name="connsiteX73" fmla="*/ 355849 w 421737"/>
                  <a:gd name="connsiteY73" fmla="*/ 36487 h 529040"/>
                  <a:gd name="connsiteX74" fmla="*/ 360021 w 421737"/>
                  <a:gd name="connsiteY74" fmla="*/ 40179 h 529040"/>
                  <a:gd name="connsiteX75" fmla="*/ 349722 w 421737"/>
                  <a:gd name="connsiteY75" fmla="*/ 31541 h 529040"/>
                  <a:gd name="connsiteX76" fmla="*/ 351383 w 421737"/>
                  <a:gd name="connsiteY76" fmla="*/ 32685 h 529040"/>
                  <a:gd name="connsiteX77" fmla="*/ 344905 w 421737"/>
                  <a:gd name="connsiteY77" fmla="*/ 28108 h 529040"/>
                  <a:gd name="connsiteX78" fmla="*/ 345828 w 421737"/>
                  <a:gd name="connsiteY78" fmla="*/ 28791 h 529040"/>
                  <a:gd name="connsiteX79" fmla="*/ 334403 w 421737"/>
                  <a:gd name="connsiteY79" fmla="*/ 21870 h 529040"/>
                  <a:gd name="connsiteX80" fmla="*/ 336821 w 421737"/>
                  <a:gd name="connsiteY80" fmla="*/ 23144 h 529040"/>
                  <a:gd name="connsiteX81" fmla="*/ 329826 w 421737"/>
                  <a:gd name="connsiteY81" fmla="*/ 19453 h 529040"/>
                  <a:gd name="connsiteX82" fmla="*/ 330270 w 421737"/>
                  <a:gd name="connsiteY82" fmla="*/ 19693 h 529040"/>
                  <a:gd name="connsiteX83" fmla="*/ 320359 w 421737"/>
                  <a:gd name="connsiteY83" fmla="*/ 15429 h 529040"/>
                  <a:gd name="connsiteX84" fmla="*/ 322831 w 421737"/>
                  <a:gd name="connsiteY84" fmla="*/ 16389 h 529040"/>
                  <a:gd name="connsiteX85" fmla="*/ 296144 w 421737"/>
                  <a:gd name="connsiteY85" fmla="*/ 7475 h 529040"/>
                  <a:gd name="connsiteX86" fmla="*/ 210859 w 421737"/>
                  <a:gd name="connsiteY86" fmla="*/ 0 h 529040"/>
                  <a:gd name="connsiteX87" fmla="*/ 60258 w 421737"/>
                  <a:gd name="connsiteY87" fmla="*/ 42412 h 529040"/>
                  <a:gd name="connsiteX88" fmla="*/ 35565 w 421737"/>
                  <a:gd name="connsiteY88" fmla="*/ 75226 h 529040"/>
                  <a:gd name="connsiteX89" fmla="*/ 35011 w 421737"/>
                  <a:gd name="connsiteY89" fmla="*/ 76057 h 529040"/>
                  <a:gd name="connsiteX90" fmla="*/ 0 w 421737"/>
                  <a:gd name="connsiteY90" fmla="*/ 268460 h 529040"/>
                  <a:gd name="connsiteX91" fmla="*/ 8435 w 421737"/>
                  <a:gd name="connsiteY91" fmla="*/ 380266 h 529040"/>
                  <a:gd name="connsiteX92" fmla="*/ 9265 w 421737"/>
                  <a:gd name="connsiteY92" fmla="*/ 384161 h 529040"/>
                  <a:gd name="connsiteX93" fmla="*/ 14710 w 421737"/>
                  <a:gd name="connsiteY93" fmla="*/ 408541 h 529040"/>
                  <a:gd name="connsiteX94" fmla="*/ 16777 w 421737"/>
                  <a:gd name="connsiteY94" fmla="*/ 415112 h 529040"/>
                  <a:gd name="connsiteX95" fmla="*/ 22738 w 421737"/>
                  <a:gd name="connsiteY95" fmla="*/ 433327 h 529040"/>
                  <a:gd name="connsiteX96" fmla="*/ 25764 w 421737"/>
                  <a:gd name="connsiteY96" fmla="*/ 440174 h 529040"/>
                  <a:gd name="connsiteX97" fmla="*/ 32575 w 421737"/>
                  <a:gd name="connsiteY97" fmla="*/ 454847 h 529040"/>
                  <a:gd name="connsiteX98" fmla="*/ 35639 w 421737"/>
                  <a:gd name="connsiteY98" fmla="*/ 459775 h 529040"/>
                  <a:gd name="connsiteX99" fmla="*/ 57029 w 421737"/>
                  <a:gd name="connsiteY99" fmla="*/ 487902 h 529040"/>
                  <a:gd name="connsiteX100" fmla="*/ 210841 w 421737"/>
                  <a:gd name="connsiteY100" fmla="*/ 529040 h 529040"/>
                  <a:gd name="connsiteX101" fmla="*/ 250503 w 421737"/>
                  <a:gd name="connsiteY101" fmla="*/ 527564 h 529040"/>
                  <a:gd name="connsiteX102" fmla="*/ 261872 w 421737"/>
                  <a:gd name="connsiteY102" fmla="*/ 526604 h 529040"/>
                  <a:gd name="connsiteX103" fmla="*/ 274754 w 421737"/>
                  <a:gd name="connsiteY103" fmla="*/ 525053 h 529040"/>
                  <a:gd name="connsiteX104" fmla="*/ 297067 w 421737"/>
                  <a:gd name="connsiteY104" fmla="*/ 520882 h 529040"/>
                  <a:gd name="connsiteX105" fmla="*/ 301515 w 421737"/>
                  <a:gd name="connsiteY105" fmla="*/ 519646 h 529040"/>
                  <a:gd name="connsiteX106" fmla="*/ 304302 w 421737"/>
                  <a:gd name="connsiteY106" fmla="*/ 518778 h 529040"/>
                  <a:gd name="connsiteX107" fmla="*/ 312016 w 421737"/>
                  <a:gd name="connsiteY107" fmla="*/ 516435 h 529040"/>
                  <a:gd name="connsiteX108" fmla="*/ 318937 w 421737"/>
                  <a:gd name="connsiteY108" fmla="*/ 514054 h 529040"/>
                  <a:gd name="connsiteX109" fmla="*/ 325545 w 421737"/>
                  <a:gd name="connsiteY109" fmla="*/ 511507 h 529040"/>
                  <a:gd name="connsiteX110" fmla="*/ 322038 w 421737"/>
                  <a:gd name="connsiteY110" fmla="*/ 512706 h 529040"/>
                  <a:gd name="connsiteX111" fmla="*/ 349039 w 421737"/>
                  <a:gd name="connsiteY111" fmla="*/ 498145 h 529040"/>
                  <a:gd name="connsiteX112" fmla="*/ 347526 w 421737"/>
                  <a:gd name="connsiteY112" fmla="*/ 499381 h 529040"/>
                  <a:gd name="connsiteX113" fmla="*/ 349519 w 421737"/>
                  <a:gd name="connsiteY113" fmla="*/ 497831 h 529040"/>
                  <a:gd name="connsiteX114" fmla="*/ 351383 w 421737"/>
                  <a:gd name="connsiteY114" fmla="*/ 496391 h 529040"/>
                  <a:gd name="connsiteX115" fmla="*/ 361238 w 421737"/>
                  <a:gd name="connsiteY115" fmla="*/ 488086 h 529040"/>
                  <a:gd name="connsiteX116" fmla="*/ 358526 w 421737"/>
                  <a:gd name="connsiteY116" fmla="*/ 490320 h 529040"/>
                  <a:gd name="connsiteX117" fmla="*/ 362272 w 421737"/>
                  <a:gd name="connsiteY117" fmla="*/ 487145 h 529040"/>
                  <a:gd name="connsiteX118" fmla="*/ 361238 w 421737"/>
                  <a:gd name="connsiteY118" fmla="*/ 488104 h 529040"/>
                  <a:gd name="connsiteX119" fmla="*/ 364709 w 421737"/>
                  <a:gd name="connsiteY119" fmla="*/ 485244 h 529040"/>
                  <a:gd name="connsiteX120" fmla="*/ 398557 w 421737"/>
                  <a:gd name="connsiteY120" fmla="*/ 431352 h 529040"/>
                  <a:gd name="connsiteX121" fmla="*/ 398722 w 421737"/>
                  <a:gd name="connsiteY121" fmla="*/ 431039 h 529040"/>
                  <a:gd name="connsiteX122" fmla="*/ 421737 w 421737"/>
                  <a:gd name="connsiteY122" fmla="*/ 268460 h 5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421737" h="529040">
                    <a:moveTo>
                      <a:pt x="389827" y="450325"/>
                    </a:moveTo>
                    <a:cubicBezTo>
                      <a:pt x="389864" y="450159"/>
                      <a:pt x="389938" y="450012"/>
                      <a:pt x="390030" y="449882"/>
                    </a:cubicBezTo>
                    <a:cubicBezTo>
                      <a:pt x="389956" y="450012"/>
                      <a:pt x="389864" y="450178"/>
                      <a:pt x="389827" y="450325"/>
                    </a:cubicBezTo>
                    <a:moveTo>
                      <a:pt x="309045" y="11388"/>
                    </a:moveTo>
                    <a:cubicBezTo>
                      <a:pt x="309839" y="11627"/>
                      <a:pt x="310762" y="11867"/>
                      <a:pt x="311555" y="12144"/>
                    </a:cubicBezTo>
                    <a:cubicBezTo>
                      <a:pt x="310706" y="11867"/>
                      <a:pt x="309839" y="11664"/>
                      <a:pt x="309045" y="11388"/>
                    </a:cubicBezTo>
                    <a:moveTo>
                      <a:pt x="121607" y="521141"/>
                    </a:moveTo>
                    <a:cubicBezTo>
                      <a:pt x="121200" y="521067"/>
                      <a:pt x="120850" y="520901"/>
                      <a:pt x="120407" y="520827"/>
                    </a:cubicBezTo>
                    <a:cubicBezTo>
                      <a:pt x="120813" y="520901"/>
                      <a:pt x="121219" y="521049"/>
                      <a:pt x="121607" y="521141"/>
                    </a:cubicBezTo>
                    <a:moveTo>
                      <a:pt x="86522" y="508646"/>
                    </a:moveTo>
                    <a:cubicBezTo>
                      <a:pt x="86005" y="508369"/>
                      <a:pt x="85525" y="508019"/>
                      <a:pt x="84971" y="507723"/>
                    </a:cubicBezTo>
                    <a:cubicBezTo>
                      <a:pt x="85525" y="508000"/>
                      <a:pt x="86005" y="508369"/>
                      <a:pt x="86522" y="508646"/>
                    </a:cubicBezTo>
                    <a:moveTo>
                      <a:pt x="103520" y="515844"/>
                    </a:moveTo>
                    <a:cubicBezTo>
                      <a:pt x="102376" y="515438"/>
                      <a:pt x="101287" y="514884"/>
                      <a:pt x="100142" y="514460"/>
                    </a:cubicBezTo>
                    <a:cubicBezTo>
                      <a:pt x="101287" y="514884"/>
                      <a:pt x="102357" y="515438"/>
                      <a:pt x="103520" y="515844"/>
                    </a:cubicBezTo>
                    <a:moveTo>
                      <a:pt x="106860" y="13768"/>
                    </a:moveTo>
                    <a:cubicBezTo>
                      <a:pt x="106934" y="13768"/>
                      <a:pt x="106971" y="13731"/>
                      <a:pt x="107063" y="13731"/>
                    </a:cubicBezTo>
                    <a:cubicBezTo>
                      <a:pt x="106971" y="13731"/>
                      <a:pt x="106934" y="13768"/>
                      <a:pt x="106860" y="13768"/>
                    </a:cubicBezTo>
                    <a:moveTo>
                      <a:pt x="291863" y="412620"/>
                    </a:moveTo>
                    <a:cubicBezTo>
                      <a:pt x="290903" y="413653"/>
                      <a:pt x="289869" y="414576"/>
                      <a:pt x="288873" y="415554"/>
                    </a:cubicBezTo>
                    <a:cubicBezTo>
                      <a:pt x="287323" y="416994"/>
                      <a:pt x="285773" y="418378"/>
                      <a:pt x="284148" y="419652"/>
                    </a:cubicBezTo>
                    <a:cubicBezTo>
                      <a:pt x="283281" y="420334"/>
                      <a:pt x="282321" y="420999"/>
                      <a:pt x="281361" y="421645"/>
                    </a:cubicBezTo>
                    <a:cubicBezTo>
                      <a:pt x="279608" y="422844"/>
                      <a:pt x="277781" y="423915"/>
                      <a:pt x="275916" y="424948"/>
                    </a:cubicBezTo>
                    <a:cubicBezTo>
                      <a:pt x="274532" y="425705"/>
                      <a:pt x="273130" y="426425"/>
                      <a:pt x="271579" y="427144"/>
                    </a:cubicBezTo>
                    <a:cubicBezTo>
                      <a:pt x="270232" y="427735"/>
                      <a:pt x="268830" y="428289"/>
                      <a:pt x="267409" y="428861"/>
                    </a:cubicBezTo>
                    <a:cubicBezTo>
                      <a:pt x="264862" y="429821"/>
                      <a:pt x="262278" y="430762"/>
                      <a:pt x="259325" y="431574"/>
                    </a:cubicBezTo>
                    <a:cubicBezTo>
                      <a:pt x="258845" y="431685"/>
                      <a:pt x="258328" y="431851"/>
                      <a:pt x="257811" y="431980"/>
                    </a:cubicBezTo>
                    <a:cubicBezTo>
                      <a:pt x="245834" y="435081"/>
                      <a:pt x="230681" y="436797"/>
                      <a:pt x="210841" y="436797"/>
                    </a:cubicBezTo>
                    <a:cubicBezTo>
                      <a:pt x="195246" y="436797"/>
                      <a:pt x="181404" y="436077"/>
                      <a:pt x="169241" y="433900"/>
                    </a:cubicBezTo>
                    <a:cubicBezTo>
                      <a:pt x="169131" y="433863"/>
                      <a:pt x="169002" y="433863"/>
                      <a:pt x="168891" y="433826"/>
                    </a:cubicBezTo>
                    <a:cubicBezTo>
                      <a:pt x="165144" y="433143"/>
                      <a:pt x="161656" y="432275"/>
                      <a:pt x="158223" y="431315"/>
                    </a:cubicBezTo>
                    <a:cubicBezTo>
                      <a:pt x="157909" y="431205"/>
                      <a:pt x="157467" y="431113"/>
                      <a:pt x="157152" y="431039"/>
                    </a:cubicBezTo>
                    <a:cubicBezTo>
                      <a:pt x="142443" y="426536"/>
                      <a:pt x="130780" y="418913"/>
                      <a:pt x="122197" y="406179"/>
                    </a:cubicBezTo>
                    <a:cubicBezTo>
                      <a:pt x="106676" y="383183"/>
                      <a:pt x="100604" y="344609"/>
                      <a:pt x="100604" y="268516"/>
                    </a:cubicBezTo>
                    <a:cubicBezTo>
                      <a:pt x="100604" y="186848"/>
                      <a:pt x="108448" y="141908"/>
                      <a:pt x="126774" y="118081"/>
                    </a:cubicBezTo>
                    <a:cubicBezTo>
                      <a:pt x="145101" y="94255"/>
                      <a:pt x="174428" y="92354"/>
                      <a:pt x="210859" y="92354"/>
                    </a:cubicBezTo>
                    <a:cubicBezTo>
                      <a:pt x="252902" y="92354"/>
                      <a:pt x="278925" y="96691"/>
                      <a:pt x="295830" y="119447"/>
                    </a:cubicBezTo>
                    <a:cubicBezTo>
                      <a:pt x="313566" y="143311"/>
                      <a:pt x="321170" y="187900"/>
                      <a:pt x="321170" y="268534"/>
                    </a:cubicBezTo>
                    <a:cubicBezTo>
                      <a:pt x="321170" y="340771"/>
                      <a:pt x="314139" y="381706"/>
                      <a:pt x="297695" y="405404"/>
                    </a:cubicBezTo>
                    <a:cubicBezTo>
                      <a:pt x="296661" y="406880"/>
                      <a:pt x="295499" y="408227"/>
                      <a:pt x="294391" y="409611"/>
                    </a:cubicBezTo>
                    <a:cubicBezTo>
                      <a:pt x="293524" y="410589"/>
                      <a:pt x="292730" y="411660"/>
                      <a:pt x="291863" y="412620"/>
                    </a:cubicBezTo>
                    <a:moveTo>
                      <a:pt x="390620" y="82425"/>
                    </a:moveTo>
                    <a:cubicBezTo>
                      <a:pt x="389901" y="80948"/>
                      <a:pt x="389273" y="79287"/>
                      <a:pt x="388517" y="77847"/>
                    </a:cubicBezTo>
                    <a:cubicBezTo>
                      <a:pt x="389273" y="79324"/>
                      <a:pt x="389901" y="80966"/>
                      <a:pt x="390620" y="82425"/>
                    </a:cubicBezTo>
                    <a:moveTo>
                      <a:pt x="401122" y="108134"/>
                    </a:moveTo>
                    <a:cubicBezTo>
                      <a:pt x="400254" y="105513"/>
                      <a:pt x="399442" y="102652"/>
                      <a:pt x="398501" y="100142"/>
                    </a:cubicBezTo>
                    <a:cubicBezTo>
                      <a:pt x="399460" y="102671"/>
                      <a:pt x="400254" y="105495"/>
                      <a:pt x="401122" y="108134"/>
                    </a:cubicBezTo>
                    <a:moveTo>
                      <a:pt x="414816" y="166952"/>
                    </a:moveTo>
                    <a:cubicBezTo>
                      <a:pt x="414299" y="163261"/>
                      <a:pt x="413820" y="159238"/>
                      <a:pt x="413229" y="155695"/>
                    </a:cubicBezTo>
                    <a:cubicBezTo>
                      <a:pt x="413857" y="159275"/>
                      <a:pt x="414281" y="163224"/>
                      <a:pt x="414816" y="166952"/>
                    </a:cubicBezTo>
                    <a:moveTo>
                      <a:pt x="418434" y="197073"/>
                    </a:moveTo>
                    <a:cubicBezTo>
                      <a:pt x="418231" y="194692"/>
                      <a:pt x="418120" y="192016"/>
                      <a:pt x="417879" y="189672"/>
                    </a:cubicBezTo>
                    <a:cubicBezTo>
                      <a:pt x="418101" y="192016"/>
                      <a:pt x="418231" y="194673"/>
                      <a:pt x="418434" y="197073"/>
                    </a:cubicBezTo>
                    <a:moveTo>
                      <a:pt x="409113" y="136519"/>
                    </a:moveTo>
                    <a:cubicBezTo>
                      <a:pt x="408320" y="133012"/>
                      <a:pt x="407600" y="129284"/>
                      <a:pt x="406733" y="125943"/>
                    </a:cubicBezTo>
                    <a:cubicBezTo>
                      <a:pt x="407656" y="129284"/>
                      <a:pt x="408320" y="133031"/>
                      <a:pt x="409113" y="136519"/>
                    </a:cubicBezTo>
                    <a:moveTo>
                      <a:pt x="413617" y="375265"/>
                    </a:moveTo>
                    <a:cubicBezTo>
                      <a:pt x="413931" y="373586"/>
                      <a:pt x="414096" y="371722"/>
                      <a:pt x="414373" y="370023"/>
                    </a:cubicBezTo>
                    <a:cubicBezTo>
                      <a:pt x="414096" y="371722"/>
                      <a:pt x="413931" y="373604"/>
                      <a:pt x="413617" y="375265"/>
                    </a:cubicBezTo>
                    <a:moveTo>
                      <a:pt x="407452" y="403742"/>
                    </a:moveTo>
                    <a:cubicBezTo>
                      <a:pt x="407895" y="402063"/>
                      <a:pt x="408209" y="400088"/>
                      <a:pt x="408651" y="398372"/>
                    </a:cubicBezTo>
                    <a:cubicBezTo>
                      <a:pt x="408209" y="400125"/>
                      <a:pt x="407876" y="402045"/>
                      <a:pt x="407452" y="403742"/>
                    </a:cubicBezTo>
                    <a:moveTo>
                      <a:pt x="399497" y="428695"/>
                    </a:moveTo>
                    <a:cubicBezTo>
                      <a:pt x="399904" y="427624"/>
                      <a:pt x="400217" y="426351"/>
                      <a:pt x="400642" y="425225"/>
                    </a:cubicBezTo>
                    <a:cubicBezTo>
                      <a:pt x="400217" y="426351"/>
                      <a:pt x="399922" y="427569"/>
                      <a:pt x="399497" y="428695"/>
                    </a:cubicBezTo>
                    <a:moveTo>
                      <a:pt x="421737" y="268460"/>
                    </a:moveTo>
                    <a:cubicBezTo>
                      <a:pt x="421737" y="208921"/>
                      <a:pt x="416606" y="161176"/>
                      <a:pt x="406142" y="123267"/>
                    </a:cubicBezTo>
                    <a:cubicBezTo>
                      <a:pt x="406105" y="123230"/>
                      <a:pt x="406105" y="123193"/>
                      <a:pt x="406068" y="123101"/>
                    </a:cubicBezTo>
                    <a:cubicBezTo>
                      <a:pt x="403650" y="114187"/>
                      <a:pt x="400901" y="105790"/>
                      <a:pt x="397800" y="97964"/>
                    </a:cubicBezTo>
                    <a:cubicBezTo>
                      <a:pt x="397560" y="97337"/>
                      <a:pt x="397246" y="96764"/>
                      <a:pt x="396970" y="96137"/>
                    </a:cubicBezTo>
                    <a:cubicBezTo>
                      <a:pt x="394145" y="89105"/>
                      <a:pt x="391118" y="82332"/>
                      <a:pt x="387742" y="76168"/>
                    </a:cubicBezTo>
                    <a:cubicBezTo>
                      <a:pt x="387335" y="75411"/>
                      <a:pt x="386874" y="74784"/>
                      <a:pt x="386431" y="74027"/>
                    </a:cubicBezTo>
                    <a:cubicBezTo>
                      <a:pt x="379546" y="61901"/>
                      <a:pt x="371832" y="51197"/>
                      <a:pt x="362844" y="42412"/>
                    </a:cubicBezTo>
                    <a:cubicBezTo>
                      <a:pt x="360648" y="40271"/>
                      <a:pt x="358193" y="38481"/>
                      <a:pt x="355849" y="36487"/>
                    </a:cubicBezTo>
                    <a:cubicBezTo>
                      <a:pt x="357289" y="37687"/>
                      <a:pt x="358674" y="38905"/>
                      <a:pt x="360021" y="40179"/>
                    </a:cubicBezTo>
                    <a:cubicBezTo>
                      <a:pt x="356680" y="37078"/>
                      <a:pt x="353303" y="34180"/>
                      <a:pt x="349722" y="31541"/>
                    </a:cubicBezTo>
                    <a:cubicBezTo>
                      <a:pt x="350276" y="31947"/>
                      <a:pt x="350867" y="32298"/>
                      <a:pt x="351383" y="32685"/>
                    </a:cubicBezTo>
                    <a:cubicBezTo>
                      <a:pt x="349316" y="31098"/>
                      <a:pt x="347083" y="29622"/>
                      <a:pt x="344905" y="28108"/>
                    </a:cubicBezTo>
                    <a:cubicBezTo>
                      <a:pt x="345219" y="28349"/>
                      <a:pt x="345496" y="28551"/>
                      <a:pt x="345828" y="28791"/>
                    </a:cubicBezTo>
                    <a:cubicBezTo>
                      <a:pt x="342137" y="26244"/>
                      <a:pt x="338316" y="23974"/>
                      <a:pt x="334403" y="21870"/>
                    </a:cubicBezTo>
                    <a:cubicBezTo>
                      <a:pt x="335197" y="22313"/>
                      <a:pt x="336028" y="22701"/>
                      <a:pt x="336821" y="23144"/>
                    </a:cubicBezTo>
                    <a:cubicBezTo>
                      <a:pt x="334551" y="21870"/>
                      <a:pt x="332244" y="20634"/>
                      <a:pt x="329826" y="19453"/>
                    </a:cubicBezTo>
                    <a:cubicBezTo>
                      <a:pt x="329993" y="19527"/>
                      <a:pt x="330141" y="19619"/>
                      <a:pt x="330270" y="19693"/>
                    </a:cubicBezTo>
                    <a:cubicBezTo>
                      <a:pt x="327095" y="18142"/>
                      <a:pt x="323699" y="16795"/>
                      <a:pt x="320359" y="15429"/>
                    </a:cubicBezTo>
                    <a:cubicBezTo>
                      <a:pt x="321152" y="15743"/>
                      <a:pt x="322019" y="16057"/>
                      <a:pt x="322831" y="16389"/>
                    </a:cubicBezTo>
                    <a:cubicBezTo>
                      <a:pt x="314526" y="12882"/>
                      <a:pt x="305815" y="9745"/>
                      <a:pt x="296144" y="7475"/>
                    </a:cubicBezTo>
                    <a:cubicBezTo>
                      <a:pt x="273868" y="2233"/>
                      <a:pt x="248380" y="0"/>
                      <a:pt x="210859" y="0"/>
                    </a:cubicBezTo>
                    <a:cubicBezTo>
                      <a:pt x="146707" y="0"/>
                      <a:pt x="96543" y="7198"/>
                      <a:pt x="60258" y="42412"/>
                    </a:cubicBezTo>
                    <a:cubicBezTo>
                      <a:pt x="50828" y="51529"/>
                      <a:pt x="42725" y="62584"/>
                      <a:pt x="35565" y="75226"/>
                    </a:cubicBezTo>
                    <a:cubicBezTo>
                      <a:pt x="35399" y="75504"/>
                      <a:pt x="35159" y="75743"/>
                      <a:pt x="35011" y="76057"/>
                    </a:cubicBezTo>
                    <a:cubicBezTo>
                      <a:pt x="11350" y="118506"/>
                      <a:pt x="0" y="180942"/>
                      <a:pt x="0" y="268460"/>
                    </a:cubicBezTo>
                    <a:cubicBezTo>
                      <a:pt x="0" y="311979"/>
                      <a:pt x="2824" y="348891"/>
                      <a:pt x="8435" y="380266"/>
                    </a:cubicBezTo>
                    <a:cubicBezTo>
                      <a:pt x="8675" y="381614"/>
                      <a:pt x="9025" y="382814"/>
                      <a:pt x="9265" y="384161"/>
                    </a:cubicBezTo>
                    <a:cubicBezTo>
                      <a:pt x="10889" y="392669"/>
                      <a:pt x="12643" y="400900"/>
                      <a:pt x="14710" y="408541"/>
                    </a:cubicBezTo>
                    <a:cubicBezTo>
                      <a:pt x="15337" y="410848"/>
                      <a:pt x="16094" y="412878"/>
                      <a:pt x="16777" y="415112"/>
                    </a:cubicBezTo>
                    <a:cubicBezTo>
                      <a:pt x="18641" y="421405"/>
                      <a:pt x="20560" y="427643"/>
                      <a:pt x="22738" y="433327"/>
                    </a:cubicBezTo>
                    <a:cubicBezTo>
                      <a:pt x="23698" y="435745"/>
                      <a:pt x="24805" y="437867"/>
                      <a:pt x="25764" y="440174"/>
                    </a:cubicBezTo>
                    <a:cubicBezTo>
                      <a:pt x="27961" y="445231"/>
                      <a:pt x="30102" y="450270"/>
                      <a:pt x="32575" y="454847"/>
                    </a:cubicBezTo>
                    <a:cubicBezTo>
                      <a:pt x="33534" y="456600"/>
                      <a:pt x="34642" y="458077"/>
                      <a:pt x="35639" y="459775"/>
                    </a:cubicBezTo>
                    <a:cubicBezTo>
                      <a:pt x="41969" y="470479"/>
                      <a:pt x="48927" y="480058"/>
                      <a:pt x="57029" y="487902"/>
                    </a:cubicBezTo>
                    <a:cubicBezTo>
                      <a:pt x="92391" y="522156"/>
                      <a:pt x="142111" y="529040"/>
                      <a:pt x="210841" y="529040"/>
                    </a:cubicBezTo>
                    <a:cubicBezTo>
                      <a:pt x="224129" y="529040"/>
                      <a:pt x="237381" y="528523"/>
                      <a:pt x="250503" y="527564"/>
                    </a:cubicBezTo>
                    <a:cubicBezTo>
                      <a:pt x="254360" y="527323"/>
                      <a:pt x="258144" y="526973"/>
                      <a:pt x="261872" y="526604"/>
                    </a:cubicBezTo>
                    <a:cubicBezTo>
                      <a:pt x="266209" y="526161"/>
                      <a:pt x="270509" y="525681"/>
                      <a:pt x="274754" y="525053"/>
                    </a:cubicBezTo>
                    <a:cubicBezTo>
                      <a:pt x="282432" y="523946"/>
                      <a:pt x="289906" y="522635"/>
                      <a:pt x="297067" y="520882"/>
                    </a:cubicBezTo>
                    <a:cubicBezTo>
                      <a:pt x="298544" y="520532"/>
                      <a:pt x="300002" y="520052"/>
                      <a:pt x="301515" y="519646"/>
                    </a:cubicBezTo>
                    <a:cubicBezTo>
                      <a:pt x="302475" y="519369"/>
                      <a:pt x="303343" y="519055"/>
                      <a:pt x="304302" y="518778"/>
                    </a:cubicBezTo>
                    <a:cubicBezTo>
                      <a:pt x="307015" y="518058"/>
                      <a:pt x="309507" y="517265"/>
                      <a:pt x="312016" y="516435"/>
                    </a:cubicBezTo>
                    <a:cubicBezTo>
                      <a:pt x="314323" y="515678"/>
                      <a:pt x="316667" y="514921"/>
                      <a:pt x="318937" y="514054"/>
                    </a:cubicBezTo>
                    <a:cubicBezTo>
                      <a:pt x="321207" y="513223"/>
                      <a:pt x="323441" y="512374"/>
                      <a:pt x="325545" y="511507"/>
                    </a:cubicBezTo>
                    <a:cubicBezTo>
                      <a:pt x="324437" y="511987"/>
                      <a:pt x="323164" y="512227"/>
                      <a:pt x="322038" y="512706"/>
                    </a:cubicBezTo>
                    <a:cubicBezTo>
                      <a:pt x="331617" y="508775"/>
                      <a:pt x="340697" y="504069"/>
                      <a:pt x="349039" y="498145"/>
                    </a:cubicBezTo>
                    <a:cubicBezTo>
                      <a:pt x="348523" y="498495"/>
                      <a:pt x="348042" y="499012"/>
                      <a:pt x="347526" y="499381"/>
                    </a:cubicBezTo>
                    <a:cubicBezTo>
                      <a:pt x="348245" y="498864"/>
                      <a:pt x="348836" y="498348"/>
                      <a:pt x="349519" y="497831"/>
                    </a:cubicBezTo>
                    <a:cubicBezTo>
                      <a:pt x="350147" y="497388"/>
                      <a:pt x="350756" y="496871"/>
                      <a:pt x="351383" y="496391"/>
                    </a:cubicBezTo>
                    <a:cubicBezTo>
                      <a:pt x="354926" y="493678"/>
                      <a:pt x="358230" y="490910"/>
                      <a:pt x="361238" y="488086"/>
                    </a:cubicBezTo>
                    <a:cubicBezTo>
                      <a:pt x="360371" y="488880"/>
                      <a:pt x="359412" y="489563"/>
                      <a:pt x="358526" y="490320"/>
                    </a:cubicBezTo>
                    <a:cubicBezTo>
                      <a:pt x="359762" y="489249"/>
                      <a:pt x="361072" y="488289"/>
                      <a:pt x="362272" y="487145"/>
                    </a:cubicBezTo>
                    <a:cubicBezTo>
                      <a:pt x="361958" y="487459"/>
                      <a:pt x="361589" y="487772"/>
                      <a:pt x="361238" y="488104"/>
                    </a:cubicBezTo>
                    <a:cubicBezTo>
                      <a:pt x="362346" y="487071"/>
                      <a:pt x="363619" y="486314"/>
                      <a:pt x="364709" y="485244"/>
                    </a:cubicBezTo>
                    <a:cubicBezTo>
                      <a:pt x="378680" y="471402"/>
                      <a:pt x="389845" y="453463"/>
                      <a:pt x="398557" y="431352"/>
                    </a:cubicBezTo>
                    <a:cubicBezTo>
                      <a:pt x="398594" y="431242"/>
                      <a:pt x="398667" y="431150"/>
                      <a:pt x="398722" y="431039"/>
                    </a:cubicBezTo>
                    <a:cubicBezTo>
                      <a:pt x="414244" y="391506"/>
                      <a:pt x="421737" y="338316"/>
                      <a:pt x="421737" y="26846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" name="Freeform: Shape 117">
                <a:extLst>
                  <a:ext uri="{FF2B5EF4-FFF2-40B4-BE49-F238E27FC236}">
                    <a16:creationId xmlns:a16="http://schemas.microsoft.com/office/drawing/2014/main" id="{667FA918-9BA3-0C91-1FB6-A7D49D848C1E}"/>
                  </a:ext>
                </a:extLst>
              </p:cNvPr>
              <p:cNvSpPr/>
              <p:nvPr/>
            </p:nvSpPr>
            <p:spPr>
              <a:xfrm>
                <a:off x="10300744" y="5080511"/>
                <a:ext cx="7031" cy="3100"/>
              </a:xfrm>
              <a:custGeom>
                <a:avLst/>
                <a:gdLst>
                  <a:gd name="connsiteX0" fmla="*/ 0 w 7031"/>
                  <a:gd name="connsiteY0" fmla="*/ 0 h 3100"/>
                  <a:gd name="connsiteX1" fmla="*/ 7032 w 7031"/>
                  <a:gd name="connsiteY1" fmla="*/ 3100 h 3100"/>
                  <a:gd name="connsiteX2" fmla="*/ 0 w 7031"/>
                  <a:gd name="connsiteY2" fmla="*/ 0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31" h="3100">
                    <a:moveTo>
                      <a:pt x="0" y="0"/>
                    </a:moveTo>
                    <a:cubicBezTo>
                      <a:pt x="2381" y="996"/>
                      <a:pt x="4781" y="1993"/>
                      <a:pt x="7032" y="3100"/>
                    </a:cubicBezTo>
                    <a:cubicBezTo>
                      <a:pt x="4818" y="2030"/>
                      <a:pt x="2418" y="978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" name="Freeform: Shape 118">
                <a:extLst>
                  <a:ext uri="{FF2B5EF4-FFF2-40B4-BE49-F238E27FC236}">
                    <a16:creationId xmlns:a16="http://schemas.microsoft.com/office/drawing/2014/main" id="{FE0A857C-3538-BF29-8080-0F1E48925E62}"/>
                  </a:ext>
                </a:extLst>
              </p:cNvPr>
              <p:cNvSpPr/>
              <p:nvPr/>
            </p:nvSpPr>
            <p:spPr>
              <a:xfrm>
                <a:off x="10314771" y="5087285"/>
                <a:ext cx="8065" cy="4964"/>
              </a:xfrm>
              <a:custGeom>
                <a:avLst/>
                <a:gdLst>
                  <a:gd name="connsiteX0" fmla="*/ 0 w 8065"/>
                  <a:gd name="connsiteY0" fmla="*/ 0 h 4964"/>
                  <a:gd name="connsiteX1" fmla="*/ 8065 w 8065"/>
                  <a:gd name="connsiteY1" fmla="*/ 4965 h 4964"/>
                  <a:gd name="connsiteX2" fmla="*/ 0 w 8065"/>
                  <a:gd name="connsiteY2" fmla="*/ 0 h 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5" h="4964">
                    <a:moveTo>
                      <a:pt x="0" y="0"/>
                    </a:moveTo>
                    <a:cubicBezTo>
                      <a:pt x="2750" y="1550"/>
                      <a:pt x="5445" y="3230"/>
                      <a:pt x="8065" y="4965"/>
                    </a:cubicBezTo>
                    <a:cubicBezTo>
                      <a:pt x="5482" y="3267"/>
                      <a:pt x="2824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Freeform: Shape 119">
                <a:extLst>
                  <a:ext uri="{FF2B5EF4-FFF2-40B4-BE49-F238E27FC236}">
                    <a16:creationId xmlns:a16="http://schemas.microsoft.com/office/drawing/2014/main" id="{3FBA0E9F-2804-1360-E750-5B861754FD32}"/>
                  </a:ext>
                </a:extLst>
              </p:cNvPr>
              <p:cNvSpPr/>
              <p:nvPr/>
            </p:nvSpPr>
            <p:spPr>
              <a:xfrm>
                <a:off x="10473825" y="5067703"/>
                <a:ext cx="324935" cy="522617"/>
              </a:xfrm>
              <a:custGeom>
                <a:avLst/>
                <a:gdLst>
                  <a:gd name="connsiteX0" fmla="*/ 101545 w 324935"/>
                  <a:gd name="connsiteY0" fmla="*/ 405773 h 522617"/>
                  <a:gd name="connsiteX1" fmla="*/ 101582 w 324935"/>
                  <a:gd name="connsiteY1" fmla="*/ 405884 h 522617"/>
                  <a:gd name="connsiteX2" fmla="*/ 101545 w 324935"/>
                  <a:gd name="connsiteY2" fmla="*/ 405773 h 522617"/>
                  <a:gd name="connsiteX3" fmla="*/ 105402 w 324935"/>
                  <a:gd name="connsiteY3" fmla="*/ 416385 h 522617"/>
                  <a:gd name="connsiteX4" fmla="*/ 104405 w 324935"/>
                  <a:gd name="connsiteY4" fmla="*/ 414761 h 522617"/>
                  <a:gd name="connsiteX5" fmla="*/ 105402 w 324935"/>
                  <a:gd name="connsiteY5" fmla="*/ 416385 h 522617"/>
                  <a:gd name="connsiteX6" fmla="*/ 110403 w 324935"/>
                  <a:gd name="connsiteY6" fmla="*/ 422678 h 522617"/>
                  <a:gd name="connsiteX7" fmla="*/ 108927 w 324935"/>
                  <a:gd name="connsiteY7" fmla="*/ 421479 h 522617"/>
                  <a:gd name="connsiteX8" fmla="*/ 110403 w 324935"/>
                  <a:gd name="connsiteY8" fmla="*/ 422678 h 522617"/>
                  <a:gd name="connsiteX9" fmla="*/ 142590 w 324935"/>
                  <a:gd name="connsiteY9" fmla="*/ 430319 h 522617"/>
                  <a:gd name="connsiteX10" fmla="*/ 114464 w 324935"/>
                  <a:gd name="connsiteY10" fmla="*/ 425705 h 522617"/>
                  <a:gd name="connsiteX11" fmla="*/ 108466 w 324935"/>
                  <a:gd name="connsiteY11" fmla="*/ 420814 h 522617"/>
                  <a:gd name="connsiteX12" fmla="*/ 108115 w 324935"/>
                  <a:gd name="connsiteY12" fmla="*/ 420297 h 522617"/>
                  <a:gd name="connsiteX13" fmla="*/ 104091 w 324935"/>
                  <a:gd name="connsiteY13" fmla="*/ 413856 h 522617"/>
                  <a:gd name="connsiteX14" fmla="*/ 103778 w 324935"/>
                  <a:gd name="connsiteY14" fmla="*/ 412786 h 522617"/>
                  <a:gd name="connsiteX15" fmla="*/ 100603 w 324935"/>
                  <a:gd name="connsiteY15" fmla="*/ 393333 h 522617"/>
                  <a:gd name="connsiteX16" fmla="*/ 100603 w 324935"/>
                  <a:gd name="connsiteY16" fmla="*/ 0 h 522617"/>
                  <a:gd name="connsiteX17" fmla="*/ 0 w 324935"/>
                  <a:gd name="connsiteY17" fmla="*/ 0 h 522617"/>
                  <a:gd name="connsiteX18" fmla="*/ 0 w 324935"/>
                  <a:gd name="connsiteY18" fmla="*/ 421165 h 522617"/>
                  <a:gd name="connsiteX19" fmla="*/ 203 w 324935"/>
                  <a:gd name="connsiteY19" fmla="*/ 423786 h 522617"/>
                  <a:gd name="connsiteX20" fmla="*/ 1864 w 324935"/>
                  <a:gd name="connsiteY20" fmla="*/ 443958 h 522617"/>
                  <a:gd name="connsiteX21" fmla="*/ 2418 w 324935"/>
                  <a:gd name="connsiteY21" fmla="*/ 448018 h 522617"/>
                  <a:gd name="connsiteX22" fmla="*/ 7752 w 324935"/>
                  <a:gd name="connsiteY22" fmla="*/ 466825 h 522617"/>
                  <a:gd name="connsiteX23" fmla="*/ 8858 w 324935"/>
                  <a:gd name="connsiteY23" fmla="*/ 469926 h 522617"/>
                  <a:gd name="connsiteX24" fmla="*/ 17810 w 324935"/>
                  <a:gd name="connsiteY24" fmla="*/ 485669 h 522617"/>
                  <a:gd name="connsiteX25" fmla="*/ 19397 w 324935"/>
                  <a:gd name="connsiteY25" fmla="*/ 487976 h 522617"/>
                  <a:gd name="connsiteX26" fmla="*/ 32242 w 324935"/>
                  <a:gd name="connsiteY26" fmla="*/ 500821 h 522617"/>
                  <a:gd name="connsiteX27" fmla="*/ 33276 w 324935"/>
                  <a:gd name="connsiteY27" fmla="*/ 501855 h 522617"/>
                  <a:gd name="connsiteX28" fmla="*/ 35232 w 324935"/>
                  <a:gd name="connsiteY28" fmla="*/ 503054 h 522617"/>
                  <a:gd name="connsiteX29" fmla="*/ 45900 w 324935"/>
                  <a:gd name="connsiteY29" fmla="*/ 509532 h 522617"/>
                  <a:gd name="connsiteX30" fmla="*/ 49481 w 324935"/>
                  <a:gd name="connsiteY30" fmla="*/ 511359 h 522617"/>
                  <a:gd name="connsiteX31" fmla="*/ 63212 w 324935"/>
                  <a:gd name="connsiteY31" fmla="*/ 516416 h 522617"/>
                  <a:gd name="connsiteX32" fmla="*/ 67623 w 324935"/>
                  <a:gd name="connsiteY32" fmla="*/ 517726 h 522617"/>
                  <a:gd name="connsiteX33" fmla="*/ 82978 w 324935"/>
                  <a:gd name="connsiteY33" fmla="*/ 520661 h 522617"/>
                  <a:gd name="connsiteX34" fmla="*/ 88182 w 324935"/>
                  <a:gd name="connsiteY34" fmla="*/ 521418 h 522617"/>
                  <a:gd name="connsiteX35" fmla="*/ 105365 w 324935"/>
                  <a:gd name="connsiteY35" fmla="*/ 522377 h 522617"/>
                  <a:gd name="connsiteX36" fmla="*/ 109056 w 324935"/>
                  <a:gd name="connsiteY36" fmla="*/ 522617 h 522617"/>
                  <a:gd name="connsiteX37" fmla="*/ 324936 w 324935"/>
                  <a:gd name="connsiteY37" fmla="*/ 522617 h 522617"/>
                  <a:gd name="connsiteX38" fmla="*/ 324936 w 324935"/>
                  <a:gd name="connsiteY38" fmla="*/ 430301 h 522617"/>
                  <a:gd name="connsiteX39" fmla="*/ 143754 w 324935"/>
                  <a:gd name="connsiteY39" fmla="*/ 430301 h 522617"/>
                  <a:gd name="connsiteX40" fmla="*/ 142590 w 324935"/>
                  <a:gd name="connsiteY40" fmla="*/ 430301 h 52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4935" h="522617">
                    <a:moveTo>
                      <a:pt x="101545" y="405773"/>
                    </a:moveTo>
                    <a:cubicBezTo>
                      <a:pt x="101545" y="405810"/>
                      <a:pt x="101545" y="405847"/>
                      <a:pt x="101582" y="405884"/>
                    </a:cubicBezTo>
                    <a:cubicBezTo>
                      <a:pt x="101545" y="405847"/>
                      <a:pt x="101545" y="405810"/>
                      <a:pt x="101545" y="405773"/>
                    </a:cubicBezTo>
                    <a:moveTo>
                      <a:pt x="105402" y="416385"/>
                    </a:moveTo>
                    <a:cubicBezTo>
                      <a:pt x="105088" y="415831"/>
                      <a:pt x="104682" y="415388"/>
                      <a:pt x="104405" y="414761"/>
                    </a:cubicBezTo>
                    <a:cubicBezTo>
                      <a:pt x="104682" y="415351"/>
                      <a:pt x="105070" y="415831"/>
                      <a:pt x="105402" y="416385"/>
                    </a:cubicBezTo>
                    <a:moveTo>
                      <a:pt x="110403" y="422678"/>
                    </a:moveTo>
                    <a:cubicBezTo>
                      <a:pt x="109924" y="422272"/>
                      <a:pt x="109370" y="421959"/>
                      <a:pt x="108927" y="421479"/>
                    </a:cubicBezTo>
                    <a:cubicBezTo>
                      <a:pt x="109370" y="421959"/>
                      <a:pt x="109924" y="422272"/>
                      <a:pt x="110403" y="422678"/>
                    </a:cubicBezTo>
                    <a:moveTo>
                      <a:pt x="142590" y="430319"/>
                    </a:moveTo>
                    <a:cubicBezTo>
                      <a:pt x="132606" y="430319"/>
                      <a:pt x="122418" y="430153"/>
                      <a:pt x="114464" y="425705"/>
                    </a:cubicBezTo>
                    <a:cubicBezTo>
                      <a:pt x="112157" y="424395"/>
                      <a:pt x="110163" y="422771"/>
                      <a:pt x="108466" y="420814"/>
                    </a:cubicBezTo>
                    <a:cubicBezTo>
                      <a:pt x="108300" y="420648"/>
                      <a:pt x="108226" y="420464"/>
                      <a:pt x="108115" y="420297"/>
                    </a:cubicBezTo>
                    <a:cubicBezTo>
                      <a:pt x="106527" y="418434"/>
                      <a:pt x="105180" y="416311"/>
                      <a:pt x="104091" y="413856"/>
                    </a:cubicBezTo>
                    <a:cubicBezTo>
                      <a:pt x="103981" y="413543"/>
                      <a:pt x="103889" y="413137"/>
                      <a:pt x="103778" y="412786"/>
                    </a:cubicBezTo>
                    <a:cubicBezTo>
                      <a:pt x="101710" y="407581"/>
                      <a:pt x="100603" y="401177"/>
                      <a:pt x="100603" y="393333"/>
                    </a:cubicBezTo>
                    <a:lnTo>
                      <a:pt x="100603" y="0"/>
                    </a:lnTo>
                    <a:lnTo>
                      <a:pt x="0" y="0"/>
                    </a:lnTo>
                    <a:lnTo>
                      <a:pt x="0" y="421165"/>
                    </a:lnTo>
                    <a:cubicBezTo>
                      <a:pt x="0" y="422088"/>
                      <a:pt x="203" y="422881"/>
                      <a:pt x="203" y="423786"/>
                    </a:cubicBezTo>
                    <a:cubicBezTo>
                      <a:pt x="314" y="431020"/>
                      <a:pt x="923" y="437665"/>
                      <a:pt x="1864" y="443958"/>
                    </a:cubicBezTo>
                    <a:cubicBezTo>
                      <a:pt x="2067" y="445268"/>
                      <a:pt x="2141" y="446708"/>
                      <a:pt x="2418" y="448018"/>
                    </a:cubicBezTo>
                    <a:cubicBezTo>
                      <a:pt x="3654" y="454902"/>
                      <a:pt x="5518" y="461067"/>
                      <a:pt x="7752" y="466825"/>
                    </a:cubicBezTo>
                    <a:cubicBezTo>
                      <a:pt x="8157" y="467821"/>
                      <a:pt x="8434" y="468929"/>
                      <a:pt x="8858" y="469926"/>
                    </a:cubicBezTo>
                    <a:cubicBezTo>
                      <a:pt x="11369" y="475776"/>
                      <a:pt x="14395" y="480944"/>
                      <a:pt x="17810" y="485669"/>
                    </a:cubicBezTo>
                    <a:cubicBezTo>
                      <a:pt x="18327" y="486425"/>
                      <a:pt x="18843" y="487256"/>
                      <a:pt x="19397" y="487976"/>
                    </a:cubicBezTo>
                    <a:cubicBezTo>
                      <a:pt x="23218" y="492866"/>
                      <a:pt x="27518" y="497130"/>
                      <a:pt x="32242" y="500821"/>
                    </a:cubicBezTo>
                    <a:cubicBezTo>
                      <a:pt x="32593" y="501134"/>
                      <a:pt x="32870" y="501577"/>
                      <a:pt x="33276" y="501855"/>
                    </a:cubicBezTo>
                    <a:cubicBezTo>
                      <a:pt x="33867" y="502334"/>
                      <a:pt x="34623" y="502611"/>
                      <a:pt x="35232" y="503054"/>
                    </a:cubicBezTo>
                    <a:cubicBezTo>
                      <a:pt x="38610" y="505472"/>
                      <a:pt x="42190" y="507631"/>
                      <a:pt x="45900" y="509532"/>
                    </a:cubicBezTo>
                    <a:cubicBezTo>
                      <a:pt x="47137" y="510123"/>
                      <a:pt x="48244" y="510805"/>
                      <a:pt x="49481" y="511359"/>
                    </a:cubicBezTo>
                    <a:cubicBezTo>
                      <a:pt x="53855" y="513389"/>
                      <a:pt x="58469" y="515013"/>
                      <a:pt x="63212" y="516416"/>
                    </a:cubicBezTo>
                    <a:cubicBezTo>
                      <a:pt x="64688" y="516859"/>
                      <a:pt x="66109" y="517339"/>
                      <a:pt x="67623" y="517726"/>
                    </a:cubicBezTo>
                    <a:cubicBezTo>
                      <a:pt x="72587" y="519000"/>
                      <a:pt x="77718" y="519959"/>
                      <a:pt x="82978" y="520661"/>
                    </a:cubicBezTo>
                    <a:cubicBezTo>
                      <a:pt x="84695" y="520901"/>
                      <a:pt x="86392" y="521215"/>
                      <a:pt x="88182" y="521418"/>
                    </a:cubicBezTo>
                    <a:cubicBezTo>
                      <a:pt x="93793" y="522008"/>
                      <a:pt x="99551" y="522285"/>
                      <a:pt x="105365" y="522377"/>
                    </a:cubicBezTo>
                    <a:cubicBezTo>
                      <a:pt x="106638" y="522414"/>
                      <a:pt x="107746" y="522617"/>
                      <a:pt x="109056" y="522617"/>
                    </a:cubicBezTo>
                    <a:lnTo>
                      <a:pt x="324936" y="522617"/>
                    </a:lnTo>
                    <a:lnTo>
                      <a:pt x="324936" y="430301"/>
                    </a:lnTo>
                    <a:lnTo>
                      <a:pt x="143754" y="430301"/>
                    </a:lnTo>
                    <a:lnTo>
                      <a:pt x="142590" y="43030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" name="Freeform: Shape 120">
                <a:extLst>
                  <a:ext uri="{FF2B5EF4-FFF2-40B4-BE49-F238E27FC236}">
                    <a16:creationId xmlns:a16="http://schemas.microsoft.com/office/drawing/2014/main" id="{0128F351-0E1A-F8F7-5F74-0418FA0F76E4}"/>
                  </a:ext>
                </a:extLst>
              </p:cNvPr>
              <p:cNvSpPr/>
              <p:nvPr/>
            </p:nvSpPr>
            <p:spPr>
              <a:xfrm>
                <a:off x="10837831" y="5064048"/>
                <a:ext cx="421755" cy="529095"/>
              </a:xfrm>
              <a:custGeom>
                <a:avLst/>
                <a:gdLst>
                  <a:gd name="connsiteX0" fmla="*/ 19895 w 421755"/>
                  <a:gd name="connsiteY0" fmla="*/ 112120 h 529095"/>
                  <a:gd name="connsiteX1" fmla="*/ 24067 w 421755"/>
                  <a:gd name="connsiteY1" fmla="*/ 99828 h 529095"/>
                  <a:gd name="connsiteX2" fmla="*/ 19895 w 421755"/>
                  <a:gd name="connsiteY2" fmla="*/ 112120 h 529095"/>
                  <a:gd name="connsiteX3" fmla="*/ 12014 w 421755"/>
                  <a:gd name="connsiteY3" fmla="*/ 140856 h 529095"/>
                  <a:gd name="connsiteX4" fmla="*/ 15596 w 421755"/>
                  <a:gd name="connsiteY4" fmla="*/ 125500 h 529095"/>
                  <a:gd name="connsiteX5" fmla="*/ 12014 w 421755"/>
                  <a:gd name="connsiteY5" fmla="*/ 140856 h 529095"/>
                  <a:gd name="connsiteX6" fmla="*/ 6570 w 421755"/>
                  <a:gd name="connsiteY6" fmla="*/ 171087 h 529095"/>
                  <a:gd name="connsiteX7" fmla="*/ 8877 w 421755"/>
                  <a:gd name="connsiteY7" fmla="*/ 155289 h 529095"/>
                  <a:gd name="connsiteX8" fmla="*/ 6570 w 421755"/>
                  <a:gd name="connsiteY8" fmla="*/ 171087 h 529095"/>
                  <a:gd name="connsiteX9" fmla="*/ 3119 w 421755"/>
                  <a:gd name="connsiteY9" fmla="*/ 200838 h 529095"/>
                  <a:gd name="connsiteX10" fmla="*/ 4042 w 421755"/>
                  <a:gd name="connsiteY10" fmla="*/ 189506 h 529095"/>
                  <a:gd name="connsiteX11" fmla="*/ 3119 w 421755"/>
                  <a:gd name="connsiteY11" fmla="*/ 200838 h 529095"/>
                  <a:gd name="connsiteX12" fmla="*/ 30470 w 421755"/>
                  <a:gd name="connsiteY12" fmla="*/ 85673 h 529095"/>
                  <a:gd name="connsiteX13" fmla="*/ 34254 w 421755"/>
                  <a:gd name="connsiteY13" fmla="*/ 77755 h 529095"/>
                  <a:gd name="connsiteX14" fmla="*/ 30470 w 421755"/>
                  <a:gd name="connsiteY14" fmla="*/ 85673 h 529095"/>
                  <a:gd name="connsiteX15" fmla="*/ 46158 w 421755"/>
                  <a:gd name="connsiteY15" fmla="*/ 58912 h 529095"/>
                  <a:gd name="connsiteX16" fmla="*/ 44921 w 421755"/>
                  <a:gd name="connsiteY16" fmla="*/ 60868 h 529095"/>
                  <a:gd name="connsiteX17" fmla="*/ 46158 w 421755"/>
                  <a:gd name="connsiteY17" fmla="*/ 58912 h 529095"/>
                  <a:gd name="connsiteX18" fmla="*/ 309008 w 421755"/>
                  <a:gd name="connsiteY18" fmla="*/ 11443 h 529095"/>
                  <a:gd name="connsiteX19" fmla="*/ 311629 w 421755"/>
                  <a:gd name="connsiteY19" fmla="*/ 12200 h 529095"/>
                  <a:gd name="connsiteX20" fmla="*/ 309008 w 421755"/>
                  <a:gd name="connsiteY20" fmla="*/ 11443 h 529095"/>
                  <a:gd name="connsiteX21" fmla="*/ 121643 w 421755"/>
                  <a:gd name="connsiteY21" fmla="*/ 521196 h 529095"/>
                  <a:gd name="connsiteX22" fmla="*/ 120443 w 421755"/>
                  <a:gd name="connsiteY22" fmla="*/ 520845 h 529095"/>
                  <a:gd name="connsiteX23" fmla="*/ 121643 w 421755"/>
                  <a:gd name="connsiteY23" fmla="*/ 521196 h 529095"/>
                  <a:gd name="connsiteX24" fmla="*/ 86558 w 421755"/>
                  <a:gd name="connsiteY24" fmla="*/ 508702 h 529095"/>
                  <a:gd name="connsiteX25" fmla="*/ 85008 w 421755"/>
                  <a:gd name="connsiteY25" fmla="*/ 507779 h 529095"/>
                  <a:gd name="connsiteX26" fmla="*/ 86558 w 421755"/>
                  <a:gd name="connsiteY26" fmla="*/ 508702 h 529095"/>
                  <a:gd name="connsiteX27" fmla="*/ 103556 w 421755"/>
                  <a:gd name="connsiteY27" fmla="*/ 515899 h 529095"/>
                  <a:gd name="connsiteX28" fmla="*/ 100087 w 421755"/>
                  <a:gd name="connsiteY28" fmla="*/ 514460 h 529095"/>
                  <a:gd name="connsiteX29" fmla="*/ 103556 w 421755"/>
                  <a:gd name="connsiteY29" fmla="*/ 515899 h 529095"/>
                  <a:gd name="connsiteX30" fmla="*/ 106971 w 421755"/>
                  <a:gd name="connsiteY30" fmla="*/ 13842 h 529095"/>
                  <a:gd name="connsiteX31" fmla="*/ 107045 w 421755"/>
                  <a:gd name="connsiteY31" fmla="*/ 13768 h 529095"/>
                  <a:gd name="connsiteX32" fmla="*/ 106971 w 421755"/>
                  <a:gd name="connsiteY32" fmla="*/ 13842 h 529095"/>
                  <a:gd name="connsiteX33" fmla="*/ 291863 w 421755"/>
                  <a:gd name="connsiteY33" fmla="*/ 412731 h 529095"/>
                  <a:gd name="connsiteX34" fmla="*/ 288964 w 421755"/>
                  <a:gd name="connsiteY34" fmla="*/ 415554 h 529095"/>
                  <a:gd name="connsiteX35" fmla="*/ 284111 w 421755"/>
                  <a:gd name="connsiteY35" fmla="*/ 419762 h 529095"/>
                  <a:gd name="connsiteX36" fmla="*/ 281453 w 421755"/>
                  <a:gd name="connsiteY36" fmla="*/ 421663 h 529095"/>
                  <a:gd name="connsiteX37" fmla="*/ 275916 w 421755"/>
                  <a:gd name="connsiteY37" fmla="*/ 425041 h 529095"/>
                  <a:gd name="connsiteX38" fmla="*/ 271653 w 421755"/>
                  <a:gd name="connsiteY38" fmla="*/ 427145 h 529095"/>
                  <a:gd name="connsiteX39" fmla="*/ 267390 w 421755"/>
                  <a:gd name="connsiteY39" fmla="*/ 428898 h 529095"/>
                  <a:gd name="connsiteX40" fmla="*/ 259398 w 421755"/>
                  <a:gd name="connsiteY40" fmla="*/ 431556 h 529095"/>
                  <a:gd name="connsiteX41" fmla="*/ 257811 w 421755"/>
                  <a:gd name="connsiteY41" fmla="*/ 431999 h 529095"/>
                  <a:gd name="connsiteX42" fmla="*/ 210914 w 421755"/>
                  <a:gd name="connsiteY42" fmla="*/ 436816 h 529095"/>
                  <a:gd name="connsiteX43" fmla="*/ 169222 w 421755"/>
                  <a:gd name="connsiteY43" fmla="*/ 433881 h 529095"/>
                  <a:gd name="connsiteX44" fmla="*/ 168872 w 421755"/>
                  <a:gd name="connsiteY44" fmla="*/ 433844 h 529095"/>
                  <a:gd name="connsiteX45" fmla="*/ 158297 w 421755"/>
                  <a:gd name="connsiteY45" fmla="*/ 431334 h 529095"/>
                  <a:gd name="connsiteX46" fmla="*/ 157134 w 421755"/>
                  <a:gd name="connsiteY46" fmla="*/ 431020 h 529095"/>
                  <a:gd name="connsiteX47" fmla="*/ 122216 w 421755"/>
                  <a:gd name="connsiteY47" fmla="*/ 406197 h 529095"/>
                  <a:gd name="connsiteX48" fmla="*/ 108540 w 421755"/>
                  <a:gd name="connsiteY48" fmla="*/ 372626 h 529095"/>
                  <a:gd name="connsiteX49" fmla="*/ 108540 w 421755"/>
                  <a:gd name="connsiteY49" fmla="*/ 372589 h 529095"/>
                  <a:gd name="connsiteX50" fmla="*/ 100622 w 421755"/>
                  <a:gd name="connsiteY50" fmla="*/ 268534 h 529095"/>
                  <a:gd name="connsiteX51" fmla="*/ 126756 w 421755"/>
                  <a:gd name="connsiteY51" fmla="*/ 118100 h 529095"/>
                  <a:gd name="connsiteX52" fmla="*/ 210914 w 421755"/>
                  <a:gd name="connsiteY52" fmla="*/ 92372 h 529095"/>
                  <a:gd name="connsiteX53" fmla="*/ 295830 w 421755"/>
                  <a:gd name="connsiteY53" fmla="*/ 119465 h 529095"/>
                  <a:gd name="connsiteX54" fmla="*/ 321170 w 421755"/>
                  <a:gd name="connsiteY54" fmla="*/ 268553 h 529095"/>
                  <a:gd name="connsiteX55" fmla="*/ 297694 w 421755"/>
                  <a:gd name="connsiteY55" fmla="*/ 405385 h 529095"/>
                  <a:gd name="connsiteX56" fmla="*/ 294594 w 421755"/>
                  <a:gd name="connsiteY56" fmla="*/ 409408 h 529095"/>
                  <a:gd name="connsiteX57" fmla="*/ 291863 w 421755"/>
                  <a:gd name="connsiteY57" fmla="*/ 412731 h 529095"/>
                  <a:gd name="connsiteX58" fmla="*/ 390306 w 421755"/>
                  <a:gd name="connsiteY58" fmla="*/ 81741 h 529095"/>
                  <a:gd name="connsiteX59" fmla="*/ 388590 w 421755"/>
                  <a:gd name="connsiteY59" fmla="*/ 78050 h 529095"/>
                  <a:gd name="connsiteX60" fmla="*/ 390306 w 421755"/>
                  <a:gd name="connsiteY60" fmla="*/ 81741 h 529095"/>
                  <a:gd name="connsiteX61" fmla="*/ 400882 w 421755"/>
                  <a:gd name="connsiteY61" fmla="*/ 107322 h 529095"/>
                  <a:gd name="connsiteX62" fmla="*/ 398575 w 421755"/>
                  <a:gd name="connsiteY62" fmla="*/ 100327 h 529095"/>
                  <a:gd name="connsiteX63" fmla="*/ 400882 w 421755"/>
                  <a:gd name="connsiteY63" fmla="*/ 107322 h 529095"/>
                  <a:gd name="connsiteX64" fmla="*/ 414650 w 421755"/>
                  <a:gd name="connsiteY64" fmla="*/ 165384 h 529095"/>
                  <a:gd name="connsiteX65" fmla="*/ 413265 w 421755"/>
                  <a:gd name="connsiteY65" fmla="*/ 155953 h 529095"/>
                  <a:gd name="connsiteX66" fmla="*/ 414650 w 421755"/>
                  <a:gd name="connsiteY66" fmla="*/ 165384 h 529095"/>
                  <a:gd name="connsiteX67" fmla="*/ 418267 w 421755"/>
                  <a:gd name="connsiteY67" fmla="*/ 194471 h 529095"/>
                  <a:gd name="connsiteX68" fmla="*/ 417953 w 421755"/>
                  <a:gd name="connsiteY68" fmla="*/ 189967 h 529095"/>
                  <a:gd name="connsiteX69" fmla="*/ 418267 w 421755"/>
                  <a:gd name="connsiteY69" fmla="*/ 194471 h 529095"/>
                  <a:gd name="connsiteX70" fmla="*/ 408928 w 421755"/>
                  <a:gd name="connsiteY70" fmla="*/ 135430 h 529095"/>
                  <a:gd name="connsiteX71" fmla="*/ 406825 w 421755"/>
                  <a:gd name="connsiteY71" fmla="*/ 126165 h 529095"/>
                  <a:gd name="connsiteX72" fmla="*/ 408928 w 421755"/>
                  <a:gd name="connsiteY72" fmla="*/ 135430 h 529095"/>
                  <a:gd name="connsiteX73" fmla="*/ 413690 w 421755"/>
                  <a:gd name="connsiteY73" fmla="*/ 375136 h 529095"/>
                  <a:gd name="connsiteX74" fmla="*/ 414170 w 421755"/>
                  <a:gd name="connsiteY74" fmla="*/ 371869 h 529095"/>
                  <a:gd name="connsiteX75" fmla="*/ 413690 w 421755"/>
                  <a:gd name="connsiteY75" fmla="*/ 375136 h 529095"/>
                  <a:gd name="connsiteX76" fmla="*/ 407489 w 421755"/>
                  <a:gd name="connsiteY76" fmla="*/ 403687 h 529095"/>
                  <a:gd name="connsiteX77" fmla="*/ 408412 w 421755"/>
                  <a:gd name="connsiteY77" fmla="*/ 399553 h 529095"/>
                  <a:gd name="connsiteX78" fmla="*/ 407489 w 421755"/>
                  <a:gd name="connsiteY78" fmla="*/ 403687 h 529095"/>
                  <a:gd name="connsiteX79" fmla="*/ 399534 w 421755"/>
                  <a:gd name="connsiteY79" fmla="*/ 428676 h 529095"/>
                  <a:gd name="connsiteX80" fmla="*/ 400457 w 421755"/>
                  <a:gd name="connsiteY80" fmla="*/ 425963 h 529095"/>
                  <a:gd name="connsiteX81" fmla="*/ 399534 w 421755"/>
                  <a:gd name="connsiteY81" fmla="*/ 428676 h 529095"/>
                  <a:gd name="connsiteX82" fmla="*/ 389863 w 421755"/>
                  <a:gd name="connsiteY82" fmla="*/ 450362 h 529095"/>
                  <a:gd name="connsiteX83" fmla="*/ 389900 w 421755"/>
                  <a:gd name="connsiteY83" fmla="*/ 450251 h 529095"/>
                  <a:gd name="connsiteX84" fmla="*/ 389863 w 421755"/>
                  <a:gd name="connsiteY84" fmla="*/ 450362 h 529095"/>
                  <a:gd name="connsiteX85" fmla="*/ 398187 w 421755"/>
                  <a:gd name="connsiteY85" fmla="*/ 432331 h 529095"/>
                  <a:gd name="connsiteX86" fmla="*/ 398814 w 421755"/>
                  <a:gd name="connsiteY86" fmla="*/ 430891 h 529095"/>
                  <a:gd name="connsiteX87" fmla="*/ 406806 w 421755"/>
                  <a:gd name="connsiteY87" fmla="*/ 406622 h 529095"/>
                  <a:gd name="connsiteX88" fmla="*/ 406843 w 421755"/>
                  <a:gd name="connsiteY88" fmla="*/ 406418 h 529095"/>
                  <a:gd name="connsiteX89" fmla="*/ 421755 w 421755"/>
                  <a:gd name="connsiteY89" fmla="*/ 268516 h 529095"/>
                  <a:gd name="connsiteX90" fmla="*/ 406160 w 421755"/>
                  <a:gd name="connsiteY90" fmla="*/ 123452 h 529095"/>
                  <a:gd name="connsiteX91" fmla="*/ 405846 w 421755"/>
                  <a:gd name="connsiteY91" fmla="*/ 122455 h 529095"/>
                  <a:gd name="connsiteX92" fmla="*/ 397855 w 421755"/>
                  <a:gd name="connsiteY92" fmla="*/ 98112 h 529095"/>
                  <a:gd name="connsiteX93" fmla="*/ 396748 w 421755"/>
                  <a:gd name="connsiteY93" fmla="*/ 95639 h 529095"/>
                  <a:gd name="connsiteX94" fmla="*/ 387797 w 421755"/>
                  <a:gd name="connsiteY94" fmla="*/ 76260 h 529095"/>
                  <a:gd name="connsiteX95" fmla="*/ 386117 w 421755"/>
                  <a:gd name="connsiteY95" fmla="*/ 73603 h 529095"/>
                  <a:gd name="connsiteX96" fmla="*/ 362844 w 421755"/>
                  <a:gd name="connsiteY96" fmla="*/ 42412 h 529095"/>
                  <a:gd name="connsiteX97" fmla="*/ 355812 w 421755"/>
                  <a:gd name="connsiteY97" fmla="*/ 36487 h 529095"/>
                  <a:gd name="connsiteX98" fmla="*/ 359780 w 421755"/>
                  <a:gd name="connsiteY98" fmla="*/ 40031 h 529095"/>
                  <a:gd name="connsiteX99" fmla="*/ 349758 w 421755"/>
                  <a:gd name="connsiteY99" fmla="*/ 31597 h 529095"/>
                  <a:gd name="connsiteX100" fmla="*/ 351420 w 421755"/>
                  <a:gd name="connsiteY100" fmla="*/ 32796 h 529095"/>
                  <a:gd name="connsiteX101" fmla="*/ 344850 w 421755"/>
                  <a:gd name="connsiteY101" fmla="*/ 28182 h 529095"/>
                  <a:gd name="connsiteX102" fmla="*/ 345772 w 421755"/>
                  <a:gd name="connsiteY102" fmla="*/ 28810 h 529095"/>
                  <a:gd name="connsiteX103" fmla="*/ 334348 w 421755"/>
                  <a:gd name="connsiteY103" fmla="*/ 21926 h 529095"/>
                  <a:gd name="connsiteX104" fmla="*/ 336821 w 421755"/>
                  <a:gd name="connsiteY104" fmla="*/ 23236 h 529095"/>
                  <a:gd name="connsiteX105" fmla="*/ 329826 w 421755"/>
                  <a:gd name="connsiteY105" fmla="*/ 19490 h 529095"/>
                  <a:gd name="connsiteX106" fmla="*/ 330270 w 421755"/>
                  <a:gd name="connsiteY106" fmla="*/ 19730 h 529095"/>
                  <a:gd name="connsiteX107" fmla="*/ 320322 w 421755"/>
                  <a:gd name="connsiteY107" fmla="*/ 15466 h 529095"/>
                  <a:gd name="connsiteX108" fmla="*/ 322831 w 421755"/>
                  <a:gd name="connsiteY108" fmla="*/ 16426 h 529095"/>
                  <a:gd name="connsiteX109" fmla="*/ 296181 w 421755"/>
                  <a:gd name="connsiteY109" fmla="*/ 7512 h 529095"/>
                  <a:gd name="connsiteX110" fmla="*/ 210896 w 421755"/>
                  <a:gd name="connsiteY110" fmla="*/ 0 h 529095"/>
                  <a:gd name="connsiteX111" fmla="*/ 60222 w 421755"/>
                  <a:gd name="connsiteY111" fmla="*/ 42393 h 529095"/>
                  <a:gd name="connsiteX112" fmla="*/ 35288 w 421755"/>
                  <a:gd name="connsiteY112" fmla="*/ 75614 h 529095"/>
                  <a:gd name="connsiteX113" fmla="*/ 35047 w 421755"/>
                  <a:gd name="connsiteY113" fmla="*/ 76057 h 529095"/>
                  <a:gd name="connsiteX114" fmla="*/ 0 w 421755"/>
                  <a:gd name="connsiteY114" fmla="*/ 268497 h 529095"/>
                  <a:gd name="connsiteX115" fmla="*/ 8434 w 421755"/>
                  <a:gd name="connsiteY115" fmla="*/ 380303 h 529095"/>
                  <a:gd name="connsiteX116" fmla="*/ 9265 w 421755"/>
                  <a:gd name="connsiteY116" fmla="*/ 384124 h 529095"/>
                  <a:gd name="connsiteX117" fmla="*/ 14710 w 421755"/>
                  <a:gd name="connsiteY117" fmla="*/ 408633 h 529095"/>
                  <a:gd name="connsiteX118" fmla="*/ 16702 w 421755"/>
                  <a:gd name="connsiteY118" fmla="*/ 414927 h 529095"/>
                  <a:gd name="connsiteX119" fmla="*/ 22756 w 421755"/>
                  <a:gd name="connsiteY119" fmla="*/ 433420 h 529095"/>
                  <a:gd name="connsiteX120" fmla="*/ 25709 w 421755"/>
                  <a:gd name="connsiteY120" fmla="*/ 440027 h 529095"/>
                  <a:gd name="connsiteX121" fmla="*/ 32593 w 421755"/>
                  <a:gd name="connsiteY121" fmla="*/ 454902 h 529095"/>
                  <a:gd name="connsiteX122" fmla="*/ 35657 w 421755"/>
                  <a:gd name="connsiteY122" fmla="*/ 459830 h 529095"/>
                  <a:gd name="connsiteX123" fmla="*/ 57066 w 421755"/>
                  <a:gd name="connsiteY123" fmla="*/ 487957 h 529095"/>
                  <a:gd name="connsiteX124" fmla="*/ 210933 w 421755"/>
                  <a:gd name="connsiteY124" fmla="*/ 529096 h 529095"/>
                  <a:gd name="connsiteX125" fmla="*/ 250558 w 421755"/>
                  <a:gd name="connsiteY125" fmla="*/ 527619 h 529095"/>
                  <a:gd name="connsiteX126" fmla="*/ 261927 w 421755"/>
                  <a:gd name="connsiteY126" fmla="*/ 526659 h 529095"/>
                  <a:gd name="connsiteX127" fmla="*/ 274772 w 421755"/>
                  <a:gd name="connsiteY127" fmla="*/ 525109 h 529095"/>
                  <a:gd name="connsiteX128" fmla="*/ 297252 w 421755"/>
                  <a:gd name="connsiteY128" fmla="*/ 520901 h 529095"/>
                  <a:gd name="connsiteX129" fmla="*/ 301478 w 421755"/>
                  <a:gd name="connsiteY129" fmla="*/ 519757 h 529095"/>
                  <a:gd name="connsiteX130" fmla="*/ 304431 w 421755"/>
                  <a:gd name="connsiteY130" fmla="*/ 518834 h 529095"/>
                  <a:gd name="connsiteX131" fmla="*/ 311869 w 421755"/>
                  <a:gd name="connsiteY131" fmla="*/ 516564 h 529095"/>
                  <a:gd name="connsiteX132" fmla="*/ 319103 w 421755"/>
                  <a:gd name="connsiteY132" fmla="*/ 514054 h 529095"/>
                  <a:gd name="connsiteX133" fmla="*/ 325582 w 421755"/>
                  <a:gd name="connsiteY133" fmla="*/ 511544 h 529095"/>
                  <a:gd name="connsiteX134" fmla="*/ 322167 w 421755"/>
                  <a:gd name="connsiteY134" fmla="*/ 512688 h 529095"/>
                  <a:gd name="connsiteX135" fmla="*/ 349168 w 421755"/>
                  <a:gd name="connsiteY135" fmla="*/ 498126 h 529095"/>
                  <a:gd name="connsiteX136" fmla="*/ 347618 w 421755"/>
                  <a:gd name="connsiteY136" fmla="*/ 499400 h 529095"/>
                  <a:gd name="connsiteX137" fmla="*/ 349685 w 421755"/>
                  <a:gd name="connsiteY137" fmla="*/ 497812 h 529095"/>
                  <a:gd name="connsiteX138" fmla="*/ 351346 w 421755"/>
                  <a:gd name="connsiteY138" fmla="*/ 496502 h 529095"/>
                  <a:gd name="connsiteX139" fmla="*/ 361441 w 421755"/>
                  <a:gd name="connsiteY139" fmla="*/ 487994 h 529095"/>
                  <a:gd name="connsiteX140" fmla="*/ 358729 w 421755"/>
                  <a:gd name="connsiteY140" fmla="*/ 490227 h 529095"/>
                  <a:gd name="connsiteX141" fmla="*/ 362420 w 421755"/>
                  <a:gd name="connsiteY141" fmla="*/ 487090 h 529095"/>
                  <a:gd name="connsiteX142" fmla="*/ 361423 w 421755"/>
                  <a:gd name="connsiteY142" fmla="*/ 488013 h 529095"/>
                  <a:gd name="connsiteX143" fmla="*/ 364727 w 421755"/>
                  <a:gd name="connsiteY143" fmla="*/ 485263 h 529095"/>
                  <a:gd name="connsiteX144" fmla="*/ 388443 w 421755"/>
                  <a:gd name="connsiteY144" fmla="*/ 453075 h 529095"/>
                  <a:gd name="connsiteX145" fmla="*/ 389033 w 421755"/>
                  <a:gd name="connsiteY145" fmla="*/ 452115 h 529095"/>
                  <a:gd name="connsiteX146" fmla="*/ 398187 w 421755"/>
                  <a:gd name="connsiteY146" fmla="*/ 432331 h 52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1755" h="529095">
                    <a:moveTo>
                      <a:pt x="19895" y="112120"/>
                    </a:moveTo>
                    <a:cubicBezTo>
                      <a:pt x="21242" y="108023"/>
                      <a:pt x="22554" y="103686"/>
                      <a:pt x="24067" y="99828"/>
                    </a:cubicBezTo>
                    <a:cubicBezTo>
                      <a:pt x="22572" y="103704"/>
                      <a:pt x="21242" y="107986"/>
                      <a:pt x="19895" y="112120"/>
                    </a:cubicBezTo>
                    <a:moveTo>
                      <a:pt x="12014" y="140856"/>
                    </a:moveTo>
                    <a:cubicBezTo>
                      <a:pt x="13215" y="135688"/>
                      <a:pt x="14284" y="130355"/>
                      <a:pt x="15596" y="125500"/>
                    </a:cubicBezTo>
                    <a:cubicBezTo>
                      <a:pt x="14284" y="130299"/>
                      <a:pt x="13215" y="135670"/>
                      <a:pt x="12014" y="140856"/>
                    </a:cubicBezTo>
                    <a:moveTo>
                      <a:pt x="6570" y="171087"/>
                    </a:moveTo>
                    <a:cubicBezTo>
                      <a:pt x="7327" y="165790"/>
                      <a:pt x="7955" y="160309"/>
                      <a:pt x="8877" y="155289"/>
                    </a:cubicBezTo>
                    <a:cubicBezTo>
                      <a:pt x="8010" y="160253"/>
                      <a:pt x="7327" y="165790"/>
                      <a:pt x="6570" y="171087"/>
                    </a:cubicBezTo>
                    <a:moveTo>
                      <a:pt x="3119" y="200838"/>
                    </a:moveTo>
                    <a:cubicBezTo>
                      <a:pt x="3433" y="197091"/>
                      <a:pt x="3636" y="193123"/>
                      <a:pt x="4042" y="189506"/>
                    </a:cubicBezTo>
                    <a:cubicBezTo>
                      <a:pt x="3636" y="193068"/>
                      <a:pt x="3433" y="197128"/>
                      <a:pt x="3119" y="200838"/>
                    </a:cubicBezTo>
                    <a:moveTo>
                      <a:pt x="30470" y="85673"/>
                    </a:moveTo>
                    <a:cubicBezTo>
                      <a:pt x="31782" y="83052"/>
                      <a:pt x="32888" y="80228"/>
                      <a:pt x="34254" y="77755"/>
                    </a:cubicBezTo>
                    <a:cubicBezTo>
                      <a:pt x="32907" y="80228"/>
                      <a:pt x="31745" y="83052"/>
                      <a:pt x="30470" y="85673"/>
                    </a:cubicBezTo>
                    <a:moveTo>
                      <a:pt x="46158" y="58912"/>
                    </a:moveTo>
                    <a:cubicBezTo>
                      <a:pt x="45715" y="59502"/>
                      <a:pt x="45365" y="60222"/>
                      <a:pt x="44921" y="60868"/>
                    </a:cubicBezTo>
                    <a:cubicBezTo>
                      <a:pt x="45346" y="60222"/>
                      <a:pt x="45715" y="59502"/>
                      <a:pt x="46158" y="58912"/>
                    </a:cubicBezTo>
                    <a:moveTo>
                      <a:pt x="309008" y="11443"/>
                    </a:moveTo>
                    <a:cubicBezTo>
                      <a:pt x="309875" y="11683"/>
                      <a:pt x="310798" y="11922"/>
                      <a:pt x="311629" y="12200"/>
                    </a:cubicBezTo>
                    <a:cubicBezTo>
                      <a:pt x="310798" y="11922"/>
                      <a:pt x="309875" y="11738"/>
                      <a:pt x="309008" y="11443"/>
                    </a:cubicBezTo>
                    <a:moveTo>
                      <a:pt x="121643" y="521196"/>
                    </a:moveTo>
                    <a:cubicBezTo>
                      <a:pt x="121256" y="521085"/>
                      <a:pt x="120850" y="520956"/>
                      <a:pt x="120443" y="520845"/>
                    </a:cubicBezTo>
                    <a:cubicBezTo>
                      <a:pt x="120850" y="520956"/>
                      <a:pt x="121256" y="521085"/>
                      <a:pt x="121643" y="521196"/>
                    </a:cubicBezTo>
                    <a:moveTo>
                      <a:pt x="86558" y="508702"/>
                    </a:moveTo>
                    <a:cubicBezTo>
                      <a:pt x="86005" y="508424"/>
                      <a:pt x="85562" y="508074"/>
                      <a:pt x="85008" y="507779"/>
                    </a:cubicBezTo>
                    <a:cubicBezTo>
                      <a:pt x="85562" y="508074"/>
                      <a:pt x="86005" y="508424"/>
                      <a:pt x="86558" y="508702"/>
                    </a:cubicBezTo>
                    <a:moveTo>
                      <a:pt x="103556" y="515899"/>
                    </a:moveTo>
                    <a:cubicBezTo>
                      <a:pt x="102357" y="515493"/>
                      <a:pt x="101286" y="514939"/>
                      <a:pt x="100087" y="514460"/>
                    </a:cubicBezTo>
                    <a:cubicBezTo>
                      <a:pt x="101286" y="514958"/>
                      <a:pt x="102357" y="515512"/>
                      <a:pt x="103556" y="515899"/>
                    </a:cubicBezTo>
                    <a:moveTo>
                      <a:pt x="106971" y="13842"/>
                    </a:moveTo>
                    <a:cubicBezTo>
                      <a:pt x="107008" y="13805"/>
                      <a:pt x="107045" y="13805"/>
                      <a:pt x="107045" y="13768"/>
                    </a:cubicBezTo>
                    <a:cubicBezTo>
                      <a:pt x="107045" y="13805"/>
                      <a:pt x="107008" y="13805"/>
                      <a:pt x="106971" y="13842"/>
                    </a:cubicBezTo>
                    <a:moveTo>
                      <a:pt x="291863" y="412731"/>
                    </a:moveTo>
                    <a:cubicBezTo>
                      <a:pt x="290940" y="413727"/>
                      <a:pt x="289961" y="414595"/>
                      <a:pt x="288964" y="415554"/>
                    </a:cubicBezTo>
                    <a:cubicBezTo>
                      <a:pt x="287414" y="417031"/>
                      <a:pt x="285828" y="418452"/>
                      <a:pt x="284111" y="419762"/>
                    </a:cubicBezTo>
                    <a:cubicBezTo>
                      <a:pt x="283280" y="420390"/>
                      <a:pt x="282357" y="421036"/>
                      <a:pt x="281453" y="421663"/>
                    </a:cubicBezTo>
                    <a:cubicBezTo>
                      <a:pt x="279700" y="422863"/>
                      <a:pt x="277836" y="423970"/>
                      <a:pt x="275916" y="425041"/>
                    </a:cubicBezTo>
                    <a:cubicBezTo>
                      <a:pt x="274569" y="425761"/>
                      <a:pt x="273129" y="426480"/>
                      <a:pt x="271653" y="427145"/>
                    </a:cubicBezTo>
                    <a:cubicBezTo>
                      <a:pt x="270306" y="427772"/>
                      <a:pt x="268830" y="428344"/>
                      <a:pt x="267390" y="428898"/>
                    </a:cubicBezTo>
                    <a:cubicBezTo>
                      <a:pt x="264880" y="429858"/>
                      <a:pt x="262259" y="430762"/>
                      <a:pt x="259398" y="431556"/>
                    </a:cubicBezTo>
                    <a:cubicBezTo>
                      <a:pt x="258882" y="431722"/>
                      <a:pt x="258328" y="431869"/>
                      <a:pt x="257811" y="431999"/>
                    </a:cubicBezTo>
                    <a:cubicBezTo>
                      <a:pt x="245834" y="435099"/>
                      <a:pt x="230717" y="436816"/>
                      <a:pt x="210914" y="436816"/>
                    </a:cubicBezTo>
                    <a:cubicBezTo>
                      <a:pt x="195246" y="436816"/>
                      <a:pt x="181404" y="436096"/>
                      <a:pt x="169222" y="433881"/>
                    </a:cubicBezTo>
                    <a:cubicBezTo>
                      <a:pt x="169112" y="433881"/>
                      <a:pt x="168983" y="433881"/>
                      <a:pt x="168872" y="433844"/>
                    </a:cubicBezTo>
                    <a:cubicBezTo>
                      <a:pt x="165181" y="433162"/>
                      <a:pt x="161674" y="432294"/>
                      <a:pt x="158297" y="431334"/>
                    </a:cubicBezTo>
                    <a:cubicBezTo>
                      <a:pt x="157890" y="431224"/>
                      <a:pt x="157503" y="431131"/>
                      <a:pt x="157134" y="431020"/>
                    </a:cubicBezTo>
                    <a:cubicBezTo>
                      <a:pt x="142424" y="426573"/>
                      <a:pt x="130798" y="418932"/>
                      <a:pt x="122216" y="406197"/>
                    </a:cubicBezTo>
                    <a:cubicBezTo>
                      <a:pt x="116401" y="397560"/>
                      <a:pt x="111917" y="386745"/>
                      <a:pt x="108540" y="372626"/>
                    </a:cubicBezTo>
                    <a:lnTo>
                      <a:pt x="108540" y="372589"/>
                    </a:lnTo>
                    <a:cubicBezTo>
                      <a:pt x="103003" y="349002"/>
                      <a:pt x="100622" y="316058"/>
                      <a:pt x="100622" y="268534"/>
                    </a:cubicBezTo>
                    <a:cubicBezTo>
                      <a:pt x="100622" y="186866"/>
                      <a:pt x="108410" y="141890"/>
                      <a:pt x="126756" y="118100"/>
                    </a:cubicBezTo>
                    <a:cubicBezTo>
                      <a:pt x="145101" y="94273"/>
                      <a:pt x="174446" y="92372"/>
                      <a:pt x="210914" y="92372"/>
                    </a:cubicBezTo>
                    <a:cubicBezTo>
                      <a:pt x="252920" y="92372"/>
                      <a:pt x="278888" y="96673"/>
                      <a:pt x="295830" y="119465"/>
                    </a:cubicBezTo>
                    <a:cubicBezTo>
                      <a:pt x="313566" y="143329"/>
                      <a:pt x="321170" y="187919"/>
                      <a:pt x="321170" y="268553"/>
                    </a:cubicBezTo>
                    <a:cubicBezTo>
                      <a:pt x="321170" y="340789"/>
                      <a:pt x="314139" y="381725"/>
                      <a:pt x="297694" y="405385"/>
                    </a:cubicBezTo>
                    <a:cubicBezTo>
                      <a:pt x="296734" y="406769"/>
                      <a:pt x="295628" y="408098"/>
                      <a:pt x="294594" y="409408"/>
                    </a:cubicBezTo>
                    <a:cubicBezTo>
                      <a:pt x="293689" y="410498"/>
                      <a:pt x="292803" y="411697"/>
                      <a:pt x="291863" y="412731"/>
                    </a:cubicBezTo>
                    <a:moveTo>
                      <a:pt x="390306" y="81741"/>
                    </a:moveTo>
                    <a:cubicBezTo>
                      <a:pt x="389716" y="80542"/>
                      <a:pt x="389199" y="79195"/>
                      <a:pt x="388590" y="78050"/>
                    </a:cubicBezTo>
                    <a:cubicBezTo>
                      <a:pt x="389199" y="79195"/>
                      <a:pt x="389716" y="80542"/>
                      <a:pt x="390306" y="81741"/>
                    </a:cubicBezTo>
                    <a:moveTo>
                      <a:pt x="400882" y="107322"/>
                    </a:moveTo>
                    <a:cubicBezTo>
                      <a:pt x="400088" y="105015"/>
                      <a:pt x="399405" y="102504"/>
                      <a:pt x="398575" y="100327"/>
                    </a:cubicBezTo>
                    <a:cubicBezTo>
                      <a:pt x="399405" y="102504"/>
                      <a:pt x="400088" y="105015"/>
                      <a:pt x="400882" y="107322"/>
                    </a:cubicBezTo>
                    <a:moveTo>
                      <a:pt x="414650" y="165384"/>
                    </a:moveTo>
                    <a:cubicBezTo>
                      <a:pt x="414133" y="162320"/>
                      <a:pt x="413820" y="158943"/>
                      <a:pt x="413265" y="155953"/>
                    </a:cubicBezTo>
                    <a:cubicBezTo>
                      <a:pt x="413820" y="158943"/>
                      <a:pt x="414133" y="162283"/>
                      <a:pt x="414650" y="165384"/>
                    </a:cubicBezTo>
                    <a:moveTo>
                      <a:pt x="418267" y="194471"/>
                    </a:moveTo>
                    <a:cubicBezTo>
                      <a:pt x="418101" y="193031"/>
                      <a:pt x="418064" y="191407"/>
                      <a:pt x="417953" y="189967"/>
                    </a:cubicBezTo>
                    <a:cubicBezTo>
                      <a:pt x="418064" y="191407"/>
                      <a:pt x="418156" y="192994"/>
                      <a:pt x="418267" y="194471"/>
                    </a:cubicBezTo>
                    <a:moveTo>
                      <a:pt x="408928" y="135430"/>
                    </a:moveTo>
                    <a:cubicBezTo>
                      <a:pt x="408172" y="132403"/>
                      <a:pt x="407581" y="129063"/>
                      <a:pt x="406825" y="126165"/>
                    </a:cubicBezTo>
                    <a:cubicBezTo>
                      <a:pt x="407563" y="129118"/>
                      <a:pt x="408172" y="132366"/>
                      <a:pt x="408928" y="135430"/>
                    </a:cubicBezTo>
                    <a:moveTo>
                      <a:pt x="413690" y="375136"/>
                    </a:moveTo>
                    <a:cubicBezTo>
                      <a:pt x="413893" y="374102"/>
                      <a:pt x="413967" y="372940"/>
                      <a:pt x="414170" y="371869"/>
                    </a:cubicBezTo>
                    <a:cubicBezTo>
                      <a:pt x="413967" y="372940"/>
                      <a:pt x="413893" y="374102"/>
                      <a:pt x="413690" y="375136"/>
                    </a:cubicBezTo>
                    <a:moveTo>
                      <a:pt x="407489" y="403687"/>
                    </a:moveTo>
                    <a:cubicBezTo>
                      <a:pt x="407840" y="402377"/>
                      <a:pt x="408079" y="400864"/>
                      <a:pt x="408412" y="399553"/>
                    </a:cubicBezTo>
                    <a:cubicBezTo>
                      <a:pt x="408079" y="400919"/>
                      <a:pt x="407840" y="402377"/>
                      <a:pt x="407489" y="403687"/>
                    </a:cubicBezTo>
                    <a:moveTo>
                      <a:pt x="399534" y="428676"/>
                    </a:moveTo>
                    <a:cubicBezTo>
                      <a:pt x="399848" y="427846"/>
                      <a:pt x="400125" y="426849"/>
                      <a:pt x="400457" y="425963"/>
                    </a:cubicBezTo>
                    <a:cubicBezTo>
                      <a:pt x="400125" y="426849"/>
                      <a:pt x="399848" y="427846"/>
                      <a:pt x="399534" y="428676"/>
                    </a:cubicBezTo>
                    <a:moveTo>
                      <a:pt x="389863" y="450362"/>
                    </a:moveTo>
                    <a:cubicBezTo>
                      <a:pt x="389900" y="450325"/>
                      <a:pt x="389900" y="450288"/>
                      <a:pt x="389900" y="450251"/>
                    </a:cubicBezTo>
                    <a:cubicBezTo>
                      <a:pt x="389900" y="450270"/>
                      <a:pt x="389900" y="450307"/>
                      <a:pt x="389863" y="450362"/>
                    </a:cubicBezTo>
                    <a:moveTo>
                      <a:pt x="398187" y="432331"/>
                    </a:moveTo>
                    <a:cubicBezTo>
                      <a:pt x="398390" y="431851"/>
                      <a:pt x="398630" y="431408"/>
                      <a:pt x="398814" y="430891"/>
                    </a:cubicBezTo>
                    <a:cubicBezTo>
                      <a:pt x="401749" y="423343"/>
                      <a:pt x="404425" y="415222"/>
                      <a:pt x="406806" y="406622"/>
                    </a:cubicBezTo>
                    <a:cubicBezTo>
                      <a:pt x="406806" y="406548"/>
                      <a:pt x="406843" y="406511"/>
                      <a:pt x="406843" y="406418"/>
                    </a:cubicBezTo>
                    <a:cubicBezTo>
                      <a:pt x="416828" y="370190"/>
                      <a:pt x="421755" y="324788"/>
                      <a:pt x="421755" y="268516"/>
                    </a:cubicBezTo>
                    <a:cubicBezTo>
                      <a:pt x="421755" y="209051"/>
                      <a:pt x="416588" y="161324"/>
                      <a:pt x="406160" y="123452"/>
                    </a:cubicBezTo>
                    <a:cubicBezTo>
                      <a:pt x="406086" y="123102"/>
                      <a:pt x="405957" y="122824"/>
                      <a:pt x="405846" y="122455"/>
                    </a:cubicBezTo>
                    <a:cubicBezTo>
                      <a:pt x="403465" y="113855"/>
                      <a:pt x="400790" y="105716"/>
                      <a:pt x="397855" y="98112"/>
                    </a:cubicBezTo>
                    <a:cubicBezTo>
                      <a:pt x="397504" y="97245"/>
                      <a:pt x="397099" y="96525"/>
                      <a:pt x="396748" y="95639"/>
                    </a:cubicBezTo>
                    <a:cubicBezTo>
                      <a:pt x="393961" y="88829"/>
                      <a:pt x="391063" y="82277"/>
                      <a:pt x="387797" y="76260"/>
                    </a:cubicBezTo>
                    <a:cubicBezTo>
                      <a:pt x="387279" y="75300"/>
                      <a:pt x="386652" y="74507"/>
                      <a:pt x="386117" y="73603"/>
                    </a:cubicBezTo>
                    <a:cubicBezTo>
                      <a:pt x="379307" y="61662"/>
                      <a:pt x="371685" y="51123"/>
                      <a:pt x="362844" y="42412"/>
                    </a:cubicBezTo>
                    <a:cubicBezTo>
                      <a:pt x="360648" y="40271"/>
                      <a:pt x="358156" y="38481"/>
                      <a:pt x="355812" y="36487"/>
                    </a:cubicBezTo>
                    <a:cubicBezTo>
                      <a:pt x="357160" y="37632"/>
                      <a:pt x="358470" y="38831"/>
                      <a:pt x="359780" y="40031"/>
                    </a:cubicBezTo>
                    <a:cubicBezTo>
                      <a:pt x="356550" y="37041"/>
                      <a:pt x="353210" y="34180"/>
                      <a:pt x="349758" y="31597"/>
                    </a:cubicBezTo>
                    <a:cubicBezTo>
                      <a:pt x="350276" y="32003"/>
                      <a:pt x="350903" y="32353"/>
                      <a:pt x="351420" y="32796"/>
                    </a:cubicBezTo>
                    <a:cubicBezTo>
                      <a:pt x="349279" y="31172"/>
                      <a:pt x="347046" y="29659"/>
                      <a:pt x="344850" y="28182"/>
                    </a:cubicBezTo>
                    <a:cubicBezTo>
                      <a:pt x="345126" y="28385"/>
                      <a:pt x="345440" y="28625"/>
                      <a:pt x="345772" y="28810"/>
                    </a:cubicBezTo>
                    <a:cubicBezTo>
                      <a:pt x="342081" y="26300"/>
                      <a:pt x="338297" y="23993"/>
                      <a:pt x="334348" y="21926"/>
                    </a:cubicBezTo>
                    <a:cubicBezTo>
                      <a:pt x="335178" y="22369"/>
                      <a:pt x="336009" y="22756"/>
                      <a:pt x="336821" y="23236"/>
                    </a:cubicBezTo>
                    <a:cubicBezTo>
                      <a:pt x="334551" y="21926"/>
                      <a:pt x="332207" y="20653"/>
                      <a:pt x="329826" y="19490"/>
                    </a:cubicBezTo>
                    <a:cubicBezTo>
                      <a:pt x="329992" y="19563"/>
                      <a:pt x="330140" y="19656"/>
                      <a:pt x="330270" y="19730"/>
                    </a:cubicBezTo>
                    <a:cubicBezTo>
                      <a:pt x="327040" y="18142"/>
                      <a:pt x="323662" y="16832"/>
                      <a:pt x="320322" y="15466"/>
                    </a:cubicBezTo>
                    <a:cubicBezTo>
                      <a:pt x="321115" y="15780"/>
                      <a:pt x="322037" y="16094"/>
                      <a:pt x="322831" y="16426"/>
                    </a:cubicBezTo>
                    <a:cubicBezTo>
                      <a:pt x="314526" y="12919"/>
                      <a:pt x="305815" y="9782"/>
                      <a:pt x="296181" y="7512"/>
                    </a:cubicBezTo>
                    <a:cubicBezTo>
                      <a:pt x="273868" y="2270"/>
                      <a:pt x="248324" y="0"/>
                      <a:pt x="210896" y="0"/>
                    </a:cubicBezTo>
                    <a:cubicBezTo>
                      <a:pt x="146743" y="0"/>
                      <a:pt x="96543" y="7198"/>
                      <a:pt x="60222" y="42393"/>
                    </a:cubicBezTo>
                    <a:cubicBezTo>
                      <a:pt x="50717" y="51658"/>
                      <a:pt x="42523" y="62806"/>
                      <a:pt x="35288" y="75614"/>
                    </a:cubicBezTo>
                    <a:cubicBezTo>
                      <a:pt x="35214" y="75780"/>
                      <a:pt x="35121" y="75891"/>
                      <a:pt x="35047" y="76057"/>
                    </a:cubicBezTo>
                    <a:cubicBezTo>
                      <a:pt x="11350" y="118506"/>
                      <a:pt x="0" y="180942"/>
                      <a:pt x="0" y="268497"/>
                    </a:cubicBezTo>
                    <a:cubicBezTo>
                      <a:pt x="0" y="311979"/>
                      <a:pt x="2823" y="348965"/>
                      <a:pt x="8434" y="380303"/>
                    </a:cubicBezTo>
                    <a:cubicBezTo>
                      <a:pt x="8675" y="381614"/>
                      <a:pt x="8988" y="382814"/>
                      <a:pt x="9265" y="384124"/>
                    </a:cubicBezTo>
                    <a:cubicBezTo>
                      <a:pt x="10889" y="392669"/>
                      <a:pt x="12643" y="400956"/>
                      <a:pt x="14710" y="408633"/>
                    </a:cubicBezTo>
                    <a:cubicBezTo>
                      <a:pt x="15300" y="410867"/>
                      <a:pt x="16057" y="412768"/>
                      <a:pt x="16702" y="414927"/>
                    </a:cubicBezTo>
                    <a:cubicBezTo>
                      <a:pt x="18567" y="421331"/>
                      <a:pt x="20523" y="427661"/>
                      <a:pt x="22756" y="433420"/>
                    </a:cubicBezTo>
                    <a:cubicBezTo>
                      <a:pt x="23623" y="435764"/>
                      <a:pt x="24750" y="437794"/>
                      <a:pt x="25709" y="440027"/>
                    </a:cubicBezTo>
                    <a:cubicBezTo>
                      <a:pt x="27906" y="445158"/>
                      <a:pt x="30083" y="450288"/>
                      <a:pt x="32593" y="454902"/>
                    </a:cubicBezTo>
                    <a:cubicBezTo>
                      <a:pt x="33553" y="456656"/>
                      <a:pt x="34660" y="458132"/>
                      <a:pt x="35657" y="459830"/>
                    </a:cubicBezTo>
                    <a:cubicBezTo>
                      <a:pt x="41987" y="470535"/>
                      <a:pt x="48945" y="480113"/>
                      <a:pt x="57066" y="487957"/>
                    </a:cubicBezTo>
                    <a:cubicBezTo>
                      <a:pt x="92428" y="522211"/>
                      <a:pt x="142148" y="529096"/>
                      <a:pt x="210933" y="529096"/>
                    </a:cubicBezTo>
                    <a:cubicBezTo>
                      <a:pt x="224185" y="529096"/>
                      <a:pt x="237418" y="528579"/>
                      <a:pt x="250558" y="527619"/>
                    </a:cubicBezTo>
                    <a:cubicBezTo>
                      <a:pt x="254378" y="527342"/>
                      <a:pt x="258199" y="527028"/>
                      <a:pt x="261927" y="526659"/>
                    </a:cubicBezTo>
                    <a:cubicBezTo>
                      <a:pt x="266264" y="526216"/>
                      <a:pt x="270564" y="525736"/>
                      <a:pt x="274772" y="525109"/>
                    </a:cubicBezTo>
                    <a:cubicBezTo>
                      <a:pt x="282524" y="524002"/>
                      <a:pt x="290054" y="522636"/>
                      <a:pt x="297252" y="520901"/>
                    </a:cubicBezTo>
                    <a:cubicBezTo>
                      <a:pt x="298691" y="520550"/>
                      <a:pt x="300075" y="520107"/>
                      <a:pt x="301478" y="519757"/>
                    </a:cubicBezTo>
                    <a:cubicBezTo>
                      <a:pt x="302475" y="519480"/>
                      <a:pt x="303435" y="519129"/>
                      <a:pt x="304431" y="518834"/>
                    </a:cubicBezTo>
                    <a:cubicBezTo>
                      <a:pt x="307052" y="518114"/>
                      <a:pt x="309433" y="517320"/>
                      <a:pt x="311869" y="516564"/>
                    </a:cubicBezTo>
                    <a:cubicBezTo>
                      <a:pt x="314286" y="515770"/>
                      <a:pt x="316759" y="514976"/>
                      <a:pt x="319103" y="514054"/>
                    </a:cubicBezTo>
                    <a:cubicBezTo>
                      <a:pt x="321299" y="513223"/>
                      <a:pt x="323551" y="512430"/>
                      <a:pt x="325582" y="511544"/>
                    </a:cubicBezTo>
                    <a:cubicBezTo>
                      <a:pt x="324474" y="512024"/>
                      <a:pt x="323275" y="512263"/>
                      <a:pt x="322167" y="512688"/>
                    </a:cubicBezTo>
                    <a:cubicBezTo>
                      <a:pt x="331746" y="508757"/>
                      <a:pt x="340826" y="504051"/>
                      <a:pt x="349168" y="498126"/>
                    </a:cubicBezTo>
                    <a:cubicBezTo>
                      <a:pt x="348615" y="498532"/>
                      <a:pt x="348171" y="499049"/>
                      <a:pt x="347618" y="499400"/>
                    </a:cubicBezTo>
                    <a:cubicBezTo>
                      <a:pt x="348374" y="498883"/>
                      <a:pt x="348965" y="498329"/>
                      <a:pt x="349685" y="497812"/>
                    </a:cubicBezTo>
                    <a:cubicBezTo>
                      <a:pt x="350239" y="497406"/>
                      <a:pt x="350792" y="496945"/>
                      <a:pt x="351346" y="496502"/>
                    </a:cubicBezTo>
                    <a:cubicBezTo>
                      <a:pt x="355000" y="493715"/>
                      <a:pt x="358378" y="490891"/>
                      <a:pt x="361441" y="487994"/>
                    </a:cubicBezTo>
                    <a:cubicBezTo>
                      <a:pt x="360574" y="488788"/>
                      <a:pt x="359614" y="489470"/>
                      <a:pt x="358729" y="490227"/>
                    </a:cubicBezTo>
                    <a:cubicBezTo>
                      <a:pt x="359965" y="489157"/>
                      <a:pt x="361238" y="488197"/>
                      <a:pt x="362420" y="487090"/>
                    </a:cubicBezTo>
                    <a:cubicBezTo>
                      <a:pt x="362106" y="487403"/>
                      <a:pt x="361737" y="487680"/>
                      <a:pt x="361423" y="488013"/>
                    </a:cubicBezTo>
                    <a:cubicBezTo>
                      <a:pt x="362494" y="487016"/>
                      <a:pt x="363693" y="486296"/>
                      <a:pt x="364727" y="485263"/>
                    </a:cubicBezTo>
                    <a:cubicBezTo>
                      <a:pt x="373788" y="476274"/>
                      <a:pt x="381595" y="465496"/>
                      <a:pt x="388443" y="453075"/>
                    </a:cubicBezTo>
                    <a:cubicBezTo>
                      <a:pt x="388646" y="452762"/>
                      <a:pt x="388848" y="452485"/>
                      <a:pt x="389033" y="452115"/>
                    </a:cubicBezTo>
                    <a:cubicBezTo>
                      <a:pt x="392374" y="446025"/>
                      <a:pt x="395364" y="439344"/>
                      <a:pt x="398187" y="43233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" name="Freeform: Shape 121">
                <a:extLst>
                  <a:ext uri="{FF2B5EF4-FFF2-40B4-BE49-F238E27FC236}">
                    <a16:creationId xmlns:a16="http://schemas.microsoft.com/office/drawing/2014/main" id="{696CFBF6-B6EA-B503-25D4-418403505017}"/>
                  </a:ext>
                </a:extLst>
              </p:cNvPr>
              <p:cNvSpPr/>
              <p:nvPr/>
            </p:nvSpPr>
            <p:spPr>
              <a:xfrm>
                <a:off x="11189269" y="5096845"/>
                <a:ext cx="4374" cy="3691"/>
              </a:xfrm>
              <a:custGeom>
                <a:avLst/>
                <a:gdLst>
                  <a:gd name="connsiteX0" fmla="*/ 0 w 4374"/>
                  <a:gd name="connsiteY0" fmla="*/ 0 h 3691"/>
                  <a:gd name="connsiteX1" fmla="*/ 4374 w 4374"/>
                  <a:gd name="connsiteY1" fmla="*/ 3691 h 3691"/>
                  <a:gd name="connsiteX2" fmla="*/ 0 w 4374"/>
                  <a:gd name="connsiteY2" fmla="*/ 0 h 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74" h="3691">
                    <a:moveTo>
                      <a:pt x="0" y="0"/>
                    </a:moveTo>
                    <a:cubicBezTo>
                      <a:pt x="1513" y="1144"/>
                      <a:pt x="2934" y="2473"/>
                      <a:pt x="4374" y="3691"/>
                    </a:cubicBezTo>
                    <a:cubicBezTo>
                      <a:pt x="2934" y="2473"/>
                      <a:pt x="1495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" name="Freeform: Shape 122">
                <a:extLst>
                  <a:ext uri="{FF2B5EF4-FFF2-40B4-BE49-F238E27FC236}">
                    <a16:creationId xmlns:a16="http://schemas.microsoft.com/office/drawing/2014/main" id="{A87230CF-1B74-4590-30BB-DAEA6804FCD0}"/>
                  </a:ext>
                </a:extLst>
              </p:cNvPr>
              <p:cNvSpPr/>
              <p:nvPr/>
            </p:nvSpPr>
            <p:spPr>
              <a:xfrm>
                <a:off x="11174689" y="5087303"/>
                <a:ext cx="7991" cy="4927"/>
              </a:xfrm>
              <a:custGeom>
                <a:avLst/>
                <a:gdLst>
                  <a:gd name="connsiteX0" fmla="*/ 0 w 7991"/>
                  <a:gd name="connsiteY0" fmla="*/ 0 h 4927"/>
                  <a:gd name="connsiteX1" fmla="*/ 7992 w 7991"/>
                  <a:gd name="connsiteY1" fmla="*/ 4928 h 4927"/>
                  <a:gd name="connsiteX2" fmla="*/ 0 w 7991"/>
                  <a:gd name="connsiteY2" fmla="*/ 0 h 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91" h="4927">
                    <a:moveTo>
                      <a:pt x="0" y="0"/>
                    </a:moveTo>
                    <a:cubicBezTo>
                      <a:pt x="2749" y="1550"/>
                      <a:pt x="5408" y="3230"/>
                      <a:pt x="7992" y="4928"/>
                    </a:cubicBezTo>
                    <a:cubicBezTo>
                      <a:pt x="5500" y="3211"/>
                      <a:pt x="2786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" name="Freeform: Shape 123">
                <a:extLst>
                  <a:ext uri="{FF2B5EF4-FFF2-40B4-BE49-F238E27FC236}">
                    <a16:creationId xmlns:a16="http://schemas.microsoft.com/office/drawing/2014/main" id="{07EAE248-A074-9783-19E7-77AE92829871}"/>
                  </a:ext>
                </a:extLst>
              </p:cNvPr>
              <p:cNvSpPr/>
              <p:nvPr/>
            </p:nvSpPr>
            <p:spPr>
              <a:xfrm>
                <a:off x="11160699" y="5080511"/>
                <a:ext cx="6957" cy="3063"/>
              </a:xfrm>
              <a:custGeom>
                <a:avLst/>
                <a:gdLst>
                  <a:gd name="connsiteX0" fmla="*/ 0 w 6957"/>
                  <a:gd name="connsiteY0" fmla="*/ 0 h 3063"/>
                  <a:gd name="connsiteX1" fmla="*/ 6958 w 6957"/>
                  <a:gd name="connsiteY1" fmla="*/ 3064 h 3063"/>
                  <a:gd name="connsiteX2" fmla="*/ 0 w 6957"/>
                  <a:gd name="connsiteY2" fmla="*/ 0 h 3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57" h="3063">
                    <a:moveTo>
                      <a:pt x="0" y="0"/>
                    </a:moveTo>
                    <a:cubicBezTo>
                      <a:pt x="2344" y="996"/>
                      <a:pt x="4725" y="1956"/>
                      <a:pt x="6958" y="3064"/>
                    </a:cubicBezTo>
                    <a:cubicBezTo>
                      <a:pt x="4762" y="1993"/>
                      <a:pt x="2381" y="996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" name="Freeform: Shape 124">
                <a:extLst>
                  <a:ext uri="{FF2B5EF4-FFF2-40B4-BE49-F238E27FC236}">
                    <a16:creationId xmlns:a16="http://schemas.microsoft.com/office/drawing/2014/main" id="{68F3ADE2-DE13-D623-87CA-166551C44541}"/>
                  </a:ext>
                </a:extLst>
              </p:cNvPr>
              <p:cNvSpPr/>
              <p:nvPr/>
            </p:nvSpPr>
            <p:spPr>
              <a:xfrm>
                <a:off x="11316523" y="5061963"/>
                <a:ext cx="380856" cy="532122"/>
              </a:xfrm>
              <a:custGeom>
                <a:avLst/>
                <a:gdLst>
                  <a:gd name="connsiteX0" fmla="*/ 156839 w 380856"/>
                  <a:gd name="connsiteY0" fmla="*/ 531605 h 532122"/>
                  <a:gd name="connsiteX1" fmla="*/ 167377 w 380856"/>
                  <a:gd name="connsiteY1" fmla="*/ 531771 h 532122"/>
                  <a:gd name="connsiteX2" fmla="*/ 160898 w 380856"/>
                  <a:gd name="connsiteY2" fmla="*/ 531882 h 532122"/>
                  <a:gd name="connsiteX3" fmla="*/ 156839 w 380856"/>
                  <a:gd name="connsiteY3" fmla="*/ 531605 h 532122"/>
                  <a:gd name="connsiteX4" fmla="*/ 127087 w 380856"/>
                  <a:gd name="connsiteY4" fmla="*/ 528947 h 532122"/>
                  <a:gd name="connsiteX5" fmla="*/ 134248 w 380856"/>
                  <a:gd name="connsiteY5" fmla="*/ 529981 h 532122"/>
                  <a:gd name="connsiteX6" fmla="*/ 127087 w 380856"/>
                  <a:gd name="connsiteY6" fmla="*/ 528947 h 532122"/>
                  <a:gd name="connsiteX7" fmla="*/ 101858 w 380856"/>
                  <a:gd name="connsiteY7" fmla="*/ 522580 h 532122"/>
                  <a:gd name="connsiteX8" fmla="*/ 105641 w 380856"/>
                  <a:gd name="connsiteY8" fmla="*/ 523688 h 532122"/>
                  <a:gd name="connsiteX9" fmla="*/ 101858 w 380856"/>
                  <a:gd name="connsiteY9" fmla="*/ 522580 h 532122"/>
                  <a:gd name="connsiteX10" fmla="*/ 76998 w 380856"/>
                  <a:gd name="connsiteY10" fmla="*/ 510326 h 532122"/>
                  <a:gd name="connsiteX11" fmla="*/ 79471 w 380856"/>
                  <a:gd name="connsiteY11" fmla="*/ 512005 h 532122"/>
                  <a:gd name="connsiteX12" fmla="*/ 76998 w 380856"/>
                  <a:gd name="connsiteY12" fmla="*/ 510326 h 532122"/>
                  <a:gd name="connsiteX13" fmla="*/ 2177 w 380856"/>
                  <a:gd name="connsiteY13" fmla="*/ 202332 h 532122"/>
                  <a:gd name="connsiteX14" fmla="*/ 2103 w 380856"/>
                  <a:gd name="connsiteY14" fmla="*/ 203292 h 532122"/>
                  <a:gd name="connsiteX15" fmla="*/ 2177 w 380856"/>
                  <a:gd name="connsiteY15" fmla="*/ 202332 h 532122"/>
                  <a:gd name="connsiteX16" fmla="*/ 5204 w 380856"/>
                  <a:gd name="connsiteY16" fmla="*/ 171622 h 532122"/>
                  <a:gd name="connsiteX17" fmla="*/ 4373 w 380856"/>
                  <a:gd name="connsiteY17" fmla="*/ 178137 h 532122"/>
                  <a:gd name="connsiteX18" fmla="*/ 5204 w 380856"/>
                  <a:gd name="connsiteY18" fmla="*/ 171622 h 532122"/>
                  <a:gd name="connsiteX19" fmla="*/ 9339 w 380856"/>
                  <a:gd name="connsiteY19" fmla="*/ 145119 h 532122"/>
                  <a:gd name="connsiteX20" fmla="*/ 7548 w 380856"/>
                  <a:gd name="connsiteY20" fmla="*/ 154753 h 532122"/>
                  <a:gd name="connsiteX21" fmla="*/ 9339 w 380856"/>
                  <a:gd name="connsiteY21" fmla="*/ 145119 h 532122"/>
                  <a:gd name="connsiteX22" fmla="*/ 14506 w 380856"/>
                  <a:gd name="connsiteY22" fmla="*/ 122382 h 532122"/>
                  <a:gd name="connsiteX23" fmla="*/ 11886 w 380856"/>
                  <a:gd name="connsiteY23" fmla="*/ 132569 h 532122"/>
                  <a:gd name="connsiteX24" fmla="*/ 14506 w 380856"/>
                  <a:gd name="connsiteY24" fmla="*/ 122382 h 532122"/>
                  <a:gd name="connsiteX25" fmla="*/ 20449 w 380856"/>
                  <a:gd name="connsiteY25" fmla="*/ 103076 h 532122"/>
                  <a:gd name="connsiteX26" fmla="*/ 17496 w 380856"/>
                  <a:gd name="connsiteY26" fmla="*/ 111511 h 532122"/>
                  <a:gd name="connsiteX27" fmla="*/ 20449 w 380856"/>
                  <a:gd name="connsiteY27" fmla="*/ 103076 h 532122"/>
                  <a:gd name="connsiteX28" fmla="*/ 26004 w 380856"/>
                  <a:gd name="connsiteY28" fmla="*/ 88681 h 532122"/>
                  <a:gd name="connsiteX29" fmla="*/ 24491 w 380856"/>
                  <a:gd name="connsiteY29" fmla="*/ 91948 h 532122"/>
                  <a:gd name="connsiteX30" fmla="*/ 26004 w 380856"/>
                  <a:gd name="connsiteY30" fmla="*/ 88681 h 532122"/>
                  <a:gd name="connsiteX31" fmla="*/ 56161 w 380856"/>
                  <a:gd name="connsiteY31" fmla="*/ 42061 h 532122"/>
                  <a:gd name="connsiteX32" fmla="*/ 55995 w 380856"/>
                  <a:gd name="connsiteY32" fmla="*/ 42227 h 532122"/>
                  <a:gd name="connsiteX33" fmla="*/ 56161 w 380856"/>
                  <a:gd name="connsiteY33" fmla="*/ 42061 h 532122"/>
                  <a:gd name="connsiteX34" fmla="*/ 71867 w 380856"/>
                  <a:gd name="connsiteY34" fmla="*/ 28459 h 532122"/>
                  <a:gd name="connsiteX35" fmla="*/ 70353 w 380856"/>
                  <a:gd name="connsiteY35" fmla="*/ 29456 h 532122"/>
                  <a:gd name="connsiteX36" fmla="*/ 71867 w 380856"/>
                  <a:gd name="connsiteY36" fmla="*/ 28459 h 532122"/>
                  <a:gd name="connsiteX37" fmla="*/ 89142 w 380856"/>
                  <a:gd name="connsiteY37" fmla="*/ 17810 h 532122"/>
                  <a:gd name="connsiteX38" fmla="*/ 86632 w 380856"/>
                  <a:gd name="connsiteY38" fmla="*/ 19010 h 532122"/>
                  <a:gd name="connsiteX39" fmla="*/ 89142 w 380856"/>
                  <a:gd name="connsiteY39" fmla="*/ 17810 h 532122"/>
                  <a:gd name="connsiteX40" fmla="*/ 107672 w 380856"/>
                  <a:gd name="connsiteY40" fmla="*/ 9929 h 532122"/>
                  <a:gd name="connsiteX41" fmla="*/ 104885 w 380856"/>
                  <a:gd name="connsiteY41" fmla="*/ 10760 h 532122"/>
                  <a:gd name="connsiteX42" fmla="*/ 107672 w 380856"/>
                  <a:gd name="connsiteY42" fmla="*/ 9929 h 532122"/>
                  <a:gd name="connsiteX43" fmla="*/ 126497 w 380856"/>
                  <a:gd name="connsiteY43" fmla="*/ 4669 h 532122"/>
                  <a:gd name="connsiteX44" fmla="*/ 125224 w 380856"/>
                  <a:gd name="connsiteY44" fmla="*/ 4872 h 532122"/>
                  <a:gd name="connsiteX45" fmla="*/ 126497 w 380856"/>
                  <a:gd name="connsiteY45" fmla="*/ 4669 h 532122"/>
                  <a:gd name="connsiteX46" fmla="*/ 304210 w 380856"/>
                  <a:gd name="connsiteY46" fmla="*/ 232010 h 532122"/>
                  <a:gd name="connsiteX47" fmla="*/ 322629 w 380856"/>
                  <a:gd name="connsiteY47" fmla="*/ 231567 h 532122"/>
                  <a:gd name="connsiteX48" fmla="*/ 304210 w 380856"/>
                  <a:gd name="connsiteY48" fmla="*/ 232010 h 532122"/>
                  <a:gd name="connsiteX49" fmla="*/ 268534 w 380856"/>
                  <a:gd name="connsiteY49" fmla="*/ 234501 h 532122"/>
                  <a:gd name="connsiteX50" fmla="*/ 289408 w 380856"/>
                  <a:gd name="connsiteY50" fmla="*/ 232674 h 532122"/>
                  <a:gd name="connsiteX51" fmla="*/ 268534 w 380856"/>
                  <a:gd name="connsiteY51" fmla="*/ 234501 h 532122"/>
                  <a:gd name="connsiteX52" fmla="*/ 236918 w 380856"/>
                  <a:gd name="connsiteY52" fmla="*/ 239595 h 532122"/>
                  <a:gd name="connsiteX53" fmla="*/ 259065 w 380856"/>
                  <a:gd name="connsiteY53" fmla="*/ 235572 h 532122"/>
                  <a:gd name="connsiteX54" fmla="*/ 236918 w 380856"/>
                  <a:gd name="connsiteY54" fmla="*/ 239595 h 532122"/>
                  <a:gd name="connsiteX55" fmla="*/ 209549 w 380856"/>
                  <a:gd name="connsiteY55" fmla="*/ 247753 h 532122"/>
                  <a:gd name="connsiteX56" fmla="*/ 230865 w 380856"/>
                  <a:gd name="connsiteY56" fmla="*/ 240906 h 532122"/>
                  <a:gd name="connsiteX57" fmla="*/ 209549 w 380856"/>
                  <a:gd name="connsiteY57" fmla="*/ 247753 h 532122"/>
                  <a:gd name="connsiteX58" fmla="*/ 332022 w 380856"/>
                  <a:gd name="connsiteY58" fmla="*/ 231198 h 532122"/>
                  <a:gd name="connsiteX59" fmla="*/ 207242 w 380856"/>
                  <a:gd name="connsiteY59" fmla="*/ 248343 h 532122"/>
                  <a:gd name="connsiteX60" fmla="*/ 207168 w 380856"/>
                  <a:gd name="connsiteY60" fmla="*/ 248380 h 532122"/>
                  <a:gd name="connsiteX61" fmla="*/ 207168 w 380856"/>
                  <a:gd name="connsiteY61" fmla="*/ 312071 h 532122"/>
                  <a:gd name="connsiteX62" fmla="*/ 280272 w 380856"/>
                  <a:gd name="connsiteY62" fmla="*/ 312071 h 532122"/>
                  <a:gd name="connsiteX63" fmla="*/ 280346 w 380856"/>
                  <a:gd name="connsiteY63" fmla="*/ 405385 h 532122"/>
                  <a:gd name="connsiteX64" fmla="*/ 191646 w 380856"/>
                  <a:gd name="connsiteY64" fmla="*/ 438200 h 532122"/>
                  <a:gd name="connsiteX65" fmla="*/ 190096 w 380856"/>
                  <a:gd name="connsiteY65" fmla="*/ 438200 h 532122"/>
                  <a:gd name="connsiteX66" fmla="*/ 117694 w 380856"/>
                  <a:gd name="connsiteY66" fmla="*/ 402488 h 532122"/>
                  <a:gd name="connsiteX67" fmla="*/ 100585 w 380856"/>
                  <a:gd name="connsiteY67" fmla="*/ 265618 h 532122"/>
                  <a:gd name="connsiteX68" fmla="*/ 118044 w 380856"/>
                  <a:gd name="connsiteY68" fmla="*/ 128712 h 532122"/>
                  <a:gd name="connsiteX69" fmla="*/ 195098 w 380856"/>
                  <a:gd name="connsiteY69" fmla="*/ 88736 h 532122"/>
                  <a:gd name="connsiteX70" fmla="*/ 361921 w 380856"/>
                  <a:gd name="connsiteY70" fmla="*/ 99755 h 532122"/>
                  <a:gd name="connsiteX71" fmla="*/ 372865 w 380856"/>
                  <a:gd name="connsiteY71" fmla="*/ 100825 h 532122"/>
                  <a:gd name="connsiteX72" fmla="*/ 372976 w 380856"/>
                  <a:gd name="connsiteY72" fmla="*/ 100825 h 532122"/>
                  <a:gd name="connsiteX73" fmla="*/ 372976 w 380856"/>
                  <a:gd name="connsiteY73" fmla="*/ 22867 h 532122"/>
                  <a:gd name="connsiteX74" fmla="*/ 372865 w 380856"/>
                  <a:gd name="connsiteY74" fmla="*/ 22867 h 532122"/>
                  <a:gd name="connsiteX75" fmla="*/ 171437 w 380856"/>
                  <a:gd name="connsiteY75" fmla="*/ 0 h 532122"/>
                  <a:gd name="connsiteX76" fmla="*/ 123267 w 380856"/>
                  <a:gd name="connsiteY76" fmla="*/ 5205 h 532122"/>
                  <a:gd name="connsiteX77" fmla="*/ 122030 w 380856"/>
                  <a:gd name="connsiteY77" fmla="*/ 5555 h 532122"/>
                  <a:gd name="connsiteX78" fmla="*/ 103095 w 380856"/>
                  <a:gd name="connsiteY78" fmla="*/ 11332 h 532122"/>
                  <a:gd name="connsiteX79" fmla="*/ 99920 w 380856"/>
                  <a:gd name="connsiteY79" fmla="*/ 12771 h 532122"/>
                  <a:gd name="connsiteX80" fmla="*/ 85045 w 380856"/>
                  <a:gd name="connsiteY80" fmla="*/ 19766 h 532122"/>
                  <a:gd name="connsiteX81" fmla="*/ 81298 w 380856"/>
                  <a:gd name="connsiteY81" fmla="*/ 22147 h 532122"/>
                  <a:gd name="connsiteX82" fmla="*/ 68933 w 380856"/>
                  <a:gd name="connsiteY82" fmla="*/ 30452 h 532122"/>
                  <a:gd name="connsiteX83" fmla="*/ 65666 w 380856"/>
                  <a:gd name="connsiteY83" fmla="*/ 33350 h 532122"/>
                  <a:gd name="connsiteX84" fmla="*/ 54685 w 380856"/>
                  <a:gd name="connsiteY84" fmla="*/ 43408 h 532122"/>
                  <a:gd name="connsiteX85" fmla="*/ 53005 w 380856"/>
                  <a:gd name="connsiteY85" fmla="*/ 45438 h 532122"/>
                  <a:gd name="connsiteX86" fmla="*/ 32131 w 380856"/>
                  <a:gd name="connsiteY86" fmla="*/ 75079 h 532122"/>
                  <a:gd name="connsiteX87" fmla="*/ 0 w 380856"/>
                  <a:gd name="connsiteY87" fmla="*/ 264178 h 532122"/>
                  <a:gd name="connsiteX88" fmla="*/ 16315 w 380856"/>
                  <a:gd name="connsiteY88" fmla="*/ 420390 h 532122"/>
                  <a:gd name="connsiteX89" fmla="*/ 16149 w 380856"/>
                  <a:gd name="connsiteY89" fmla="*/ 419633 h 532122"/>
                  <a:gd name="connsiteX90" fmla="*/ 48373 w 380856"/>
                  <a:gd name="connsiteY90" fmla="*/ 484875 h 532122"/>
                  <a:gd name="connsiteX91" fmla="*/ 44146 w 380856"/>
                  <a:gd name="connsiteY91" fmla="*/ 480021 h 532122"/>
                  <a:gd name="connsiteX92" fmla="*/ 50994 w 380856"/>
                  <a:gd name="connsiteY92" fmla="*/ 488289 h 532122"/>
                  <a:gd name="connsiteX93" fmla="*/ 53135 w 380856"/>
                  <a:gd name="connsiteY93" fmla="*/ 490522 h 532122"/>
                  <a:gd name="connsiteX94" fmla="*/ 55127 w 380856"/>
                  <a:gd name="connsiteY94" fmla="*/ 492552 h 532122"/>
                  <a:gd name="connsiteX95" fmla="*/ 54371 w 380856"/>
                  <a:gd name="connsiteY95" fmla="*/ 491722 h 532122"/>
                  <a:gd name="connsiteX96" fmla="*/ 60185 w 380856"/>
                  <a:gd name="connsiteY96" fmla="*/ 497295 h 532122"/>
                  <a:gd name="connsiteX97" fmla="*/ 58321 w 380856"/>
                  <a:gd name="connsiteY97" fmla="*/ 495856 h 532122"/>
                  <a:gd name="connsiteX98" fmla="*/ 55146 w 380856"/>
                  <a:gd name="connsiteY98" fmla="*/ 492552 h 532122"/>
                  <a:gd name="connsiteX99" fmla="*/ 58173 w 380856"/>
                  <a:gd name="connsiteY99" fmla="*/ 496022 h 532122"/>
                  <a:gd name="connsiteX100" fmla="*/ 61790 w 380856"/>
                  <a:gd name="connsiteY100" fmla="*/ 498846 h 532122"/>
                  <a:gd name="connsiteX101" fmla="*/ 73436 w 380856"/>
                  <a:gd name="connsiteY101" fmla="*/ 507834 h 532122"/>
                  <a:gd name="connsiteX102" fmla="*/ 80763 w 380856"/>
                  <a:gd name="connsiteY102" fmla="*/ 512891 h 532122"/>
                  <a:gd name="connsiteX103" fmla="*/ 100418 w 380856"/>
                  <a:gd name="connsiteY103" fmla="*/ 522193 h 532122"/>
                  <a:gd name="connsiteX104" fmla="*/ 111511 w 380856"/>
                  <a:gd name="connsiteY104" fmla="*/ 525367 h 532122"/>
                  <a:gd name="connsiteX105" fmla="*/ 124670 w 380856"/>
                  <a:gd name="connsiteY105" fmla="*/ 528634 h 532122"/>
                  <a:gd name="connsiteX106" fmla="*/ 137828 w 380856"/>
                  <a:gd name="connsiteY106" fmla="*/ 530461 h 532122"/>
                  <a:gd name="connsiteX107" fmla="*/ 152390 w 380856"/>
                  <a:gd name="connsiteY107" fmla="*/ 531531 h 532122"/>
                  <a:gd name="connsiteX108" fmla="*/ 160898 w 380856"/>
                  <a:gd name="connsiteY108" fmla="*/ 532122 h 532122"/>
                  <a:gd name="connsiteX109" fmla="*/ 170718 w 380856"/>
                  <a:gd name="connsiteY109" fmla="*/ 531919 h 532122"/>
                  <a:gd name="connsiteX110" fmla="*/ 281822 w 380856"/>
                  <a:gd name="connsiteY110" fmla="*/ 493457 h 532122"/>
                  <a:gd name="connsiteX111" fmla="*/ 309063 w 380856"/>
                  <a:gd name="connsiteY111" fmla="*/ 528339 h 532122"/>
                  <a:gd name="connsiteX112" fmla="*/ 380857 w 380856"/>
                  <a:gd name="connsiteY112" fmla="*/ 528339 h 532122"/>
                  <a:gd name="connsiteX113" fmla="*/ 380857 w 380856"/>
                  <a:gd name="connsiteY113" fmla="*/ 232674 h 532122"/>
                  <a:gd name="connsiteX114" fmla="*/ 380746 w 380856"/>
                  <a:gd name="connsiteY114" fmla="*/ 232674 h 532122"/>
                  <a:gd name="connsiteX115" fmla="*/ 332022 w 380856"/>
                  <a:gd name="connsiteY115" fmla="*/ 231198 h 53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380856" h="532122">
                    <a:moveTo>
                      <a:pt x="156839" y="531605"/>
                    </a:moveTo>
                    <a:cubicBezTo>
                      <a:pt x="160345" y="531642"/>
                      <a:pt x="163723" y="531845"/>
                      <a:pt x="167377" y="531771"/>
                    </a:cubicBezTo>
                    <a:cubicBezTo>
                      <a:pt x="165181" y="531808"/>
                      <a:pt x="163003" y="531882"/>
                      <a:pt x="160898" y="531882"/>
                    </a:cubicBezTo>
                    <a:cubicBezTo>
                      <a:pt x="159459" y="531882"/>
                      <a:pt x="158278" y="531605"/>
                      <a:pt x="156839" y="531605"/>
                    </a:cubicBezTo>
                    <a:moveTo>
                      <a:pt x="127087" y="528947"/>
                    </a:moveTo>
                    <a:cubicBezTo>
                      <a:pt x="129394" y="529354"/>
                      <a:pt x="131812" y="529667"/>
                      <a:pt x="134248" y="529981"/>
                    </a:cubicBezTo>
                    <a:cubicBezTo>
                      <a:pt x="131812" y="529649"/>
                      <a:pt x="129394" y="529335"/>
                      <a:pt x="127087" y="528947"/>
                    </a:cubicBezTo>
                    <a:moveTo>
                      <a:pt x="101858" y="522580"/>
                    </a:moveTo>
                    <a:cubicBezTo>
                      <a:pt x="103058" y="523023"/>
                      <a:pt x="104405" y="523300"/>
                      <a:pt x="105641" y="523688"/>
                    </a:cubicBezTo>
                    <a:cubicBezTo>
                      <a:pt x="104405" y="523282"/>
                      <a:pt x="103095" y="523005"/>
                      <a:pt x="101858" y="522580"/>
                    </a:cubicBezTo>
                    <a:moveTo>
                      <a:pt x="76998" y="510326"/>
                    </a:moveTo>
                    <a:cubicBezTo>
                      <a:pt x="77829" y="510842"/>
                      <a:pt x="78586" y="511470"/>
                      <a:pt x="79471" y="512005"/>
                    </a:cubicBezTo>
                    <a:cubicBezTo>
                      <a:pt x="78604" y="511470"/>
                      <a:pt x="77847" y="510842"/>
                      <a:pt x="76998" y="510326"/>
                    </a:cubicBezTo>
                    <a:moveTo>
                      <a:pt x="2177" y="202332"/>
                    </a:moveTo>
                    <a:cubicBezTo>
                      <a:pt x="2140" y="202646"/>
                      <a:pt x="2103" y="202960"/>
                      <a:pt x="2103" y="203292"/>
                    </a:cubicBezTo>
                    <a:cubicBezTo>
                      <a:pt x="2103" y="202960"/>
                      <a:pt x="2140" y="202646"/>
                      <a:pt x="2177" y="202332"/>
                    </a:cubicBezTo>
                    <a:moveTo>
                      <a:pt x="5204" y="171622"/>
                    </a:moveTo>
                    <a:cubicBezTo>
                      <a:pt x="4928" y="173818"/>
                      <a:pt x="4614" y="175959"/>
                      <a:pt x="4373" y="178137"/>
                    </a:cubicBezTo>
                    <a:cubicBezTo>
                      <a:pt x="4614" y="175922"/>
                      <a:pt x="4928" y="173800"/>
                      <a:pt x="5204" y="171622"/>
                    </a:cubicBezTo>
                    <a:moveTo>
                      <a:pt x="9339" y="145119"/>
                    </a:moveTo>
                    <a:cubicBezTo>
                      <a:pt x="8748" y="148293"/>
                      <a:pt x="8065" y="151487"/>
                      <a:pt x="7548" y="154753"/>
                    </a:cubicBezTo>
                    <a:cubicBezTo>
                      <a:pt x="8120" y="151450"/>
                      <a:pt x="8748" y="148312"/>
                      <a:pt x="9339" y="145119"/>
                    </a:cubicBezTo>
                    <a:moveTo>
                      <a:pt x="14506" y="122382"/>
                    </a:moveTo>
                    <a:cubicBezTo>
                      <a:pt x="13583" y="125759"/>
                      <a:pt x="12679" y="129099"/>
                      <a:pt x="11886" y="132569"/>
                    </a:cubicBezTo>
                    <a:cubicBezTo>
                      <a:pt x="12679" y="129062"/>
                      <a:pt x="13601" y="125722"/>
                      <a:pt x="14506" y="122382"/>
                    </a:cubicBezTo>
                    <a:moveTo>
                      <a:pt x="20449" y="103076"/>
                    </a:moveTo>
                    <a:cubicBezTo>
                      <a:pt x="19453" y="105900"/>
                      <a:pt x="18419" y="108613"/>
                      <a:pt x="17496" y="111511"/>
                    </a:cubicBezTo>
                    <a:cubicBezTo>
                      <a:pt x="18419" y="108613"/>
                      <a:pt x="19453" y="105863"/>
                      <a:pt x="20449" y="103076"/>
                    </a:cubicBezTo>
                    <a:moveTo>
                      <a:pt x="26004" y="88681"/>
                    </a:moveTo>
                    <a:cubicBezTo>
                      <a:pt x="25525" y="89788"/>
                      <a:pt x="24971" y="90822"/>
                      <a:pt x="24491" y="91948"/>
                    </a:cubicBezTo>
                    <a:cubicBezTo>
                      <a:pt x="24971" y="90785"/>
                      <a:pt x="25543" y="89806"/>
                      <a:pt x="26004" y="88681"/>
                    </a:cubicBezTo>
                    <a:moveTo>
                      <a:pt x="56161" y="42061"/>
                    </a:moveTo>
                    <a:cubicBezTo>
                      <a:pt x="56124" y="42135"/>
                      <a:pt x="56087" y="42172"/>
                      <a:pt x="55995" y="42227"/>
                    </a:cubicBezTo>
                    <a:cubicBezTo>
                      <a:pt x="56087" y="42190"/>
                      <a:pt x="56124" y="42153"/>
                      <a:pt x="56161" y="42061"/>
                    </a:cubicBezTo>
                    <a:moveTo>
                      <a:pt x="71867" y="28459"/>
                    </a:moveTo>
                    <a:cubicBezTo>
                      <a:pt x="71387" y="28809"/>
                      <a:pt x="70871" y="29087"/>
                      <a:pt x="70353" y="29456"/>
                    </a:cubicBezTo>
                    <a:cubicBezTo>
                      <a:pt x="70889" y="29105"/>
                      <a:pt x="71406" y="28828"/>
                      <a:pt x="71867" y="28459"/>
                    </a:cubicBezTo>
                    <a:moveTo>
                      <a:pt x="89142" y="17810"/>
                    </a:moveTo>
                    <a:cubicBezTo>
                      <a:pt x="88348" y="18253"/>
                      <a:pt x="87425" y="18567"/>
                      <a:pt x="86632" y="19010"/>
                    </a:cubicBezTo>
                    <a:cubicBezTo>
                      <a:pt x="87425" y="18548"/>
                      <a:pt x="88348" y="18234"/>
                      <a:pt x="89142" y="17810"/>
                    </a:cubicBezTo>
                    <a:moveTo>
                      <a:pt x="107672" y="9929"/>
                    </a:moveTo>
                    <a:cubicBezTo>
                      <a:pt x="106749" y="10243"/>
                      <a:pt x="105808" y="10446"/>
                      <a:pt x="104885" y="10760"/>
                    </a:cubicBezTo>
                    <a:cubicBezTo>
                      <a:pt x="105808" y="10446"/>
                      <a:pt x="106768" y="10243"/>
                      <a:pt x="107672" y="9929"/>
                    </a:cubicBezTo>
                    <a:moveTo>
                      <a:pt x="126497" y="4669"/>
                    </a:moveTo>
                    <a:cubicBezTo>
                      <a:pt x="126054" y="4743"/>
                      <a:pt x="125666" y="4780"/>
                      <a:pt x="125224" y="4872"/>
                    </a:cubicBezTo>
                    <a:cubicBezTo>
                      <a:pt x="125648" y="4762"/>
                      <a:pt x="126054" y="4762"/>
                      <a:pt x="126497" y="4669"/>
                    </a:cubicBezTo>
                    <a:moveTo>
                      <a:pt x="304210" y="232010"/>
                    </a:moveTo>
                    <a:cubicBezTo>
                      <a:pt x="310134" y="231770"/>
                      <a:pt x="316261" y="231604"/>
                      <a:pt x="322629" y="231567"/>
                    </a:cubicBezTo>
                    <a:cubicBezTo>
                      <a:pt x="316353" y="231604"/>
                      <a:pt x="310226" y="231770"/>
                      <a:pt x="304210" y="232010"/>
                    </a:cubicBezTo>
                    <a:moveTo>
                      <a:pt x="268534" y="234501"/>
                    </a:moveTo>
                    <a:cubicBezTo>
                      <a:pt x="275178" y="233781"/>
                      <a:pt x="282099" y="233154"/>
                      <a:pt x="289408" y="232674"/>
                    </a:cubicBezTo>
                    <a:cubicBezTo>
                      <a:pt x="282209" y="233154"/>
                      <a:pt x="275251" y="233744"/>
                      <a:pt x="268534" y="234501"/>
                    </a:cubicBezTo>
                    <a:moveTo>
                      <a:pt x="236918" y="239595"/>
                    </a:moveTo>
                    <a:cubicBezTo>
                      <a:pt x="243839" y="238045"/>
                      <a:pt x="251075" y="236698"/>
                      <a:pt x="259065" y="235572"/>
                    </a:cubicBezTo>
                    <a:cubicBezTo>
                      <a:pt x="251278" y="236661"/>
                      <a:pt x="243913" y="238045"/>
                      <a:pt x="236918" y="239595"/>
                    </a:cubicBezTo>
                    <a:moveTo>
                      <a:pt x="209549" y="247753"/>
                    </a:moveTo>
                    <a:cubicBezTo>
                      <a:pt x="216027" y="245169"/>
                      <a:pt x="223076" y="242862"/>
                      <a:pt x="230865" y="240906"/>
                    </a:cubicBezTo>
                    <a:cubicBezTo>
                      <a:pt x="223261" y="242825"/>
                      <a:pt x="216137" y="245132"/>
                      <a:pt x="209549" y="247753"/>
                    </a:cubicBezTo>
                    <a:moveTo>
                      <a:pt x="332022" y="231198"/>
                    </a:moveTo>
                    <a:cubicBezTo>
                      <a:pt x="274975" y="231198"/>
                      <a:pt x="235368" y="236642"/>
                      <a:pt x="207242" y="248343"/>
                    </a:cubicBezTo>
                    <a:lnTo>
                      <a:pt x="207168" y="248380"/>
                    </a:lnTo>
                    <a:lnTo>
                      <a:pt x="207168" y="312071"/>
                    </a:lnTo>
                    <a:lnTo>
                      <a:pt x="280272" y="312071"/>
                    </a:lnTo>
                    <a:lnTo>
                      <a:pt x="280346" y="405385"/>
                    </a:lnTo>
                    <a:cubicBezTo>
                      <a:pt x="279902" y="405699"/>
                      <a:pt x="239817" y="438200"/>
                      <a:pt x="191646" y="438200"/>
                    </a:cubicBezTo>
                    <a:lnTo>
                      <a:pt x="190096" y="438200"/>
                    </a:lnTo>
                    <a:cubicBezTo>
                      <a:pt x="151265" y="437849"/>
                      <a:pt x="130317" y="427495"/>
                      <a:pt x="117694" y="402488"/>
                    </a:cubicBezTo>
                    <a:cubicBezTo>
                      <a:pt x="105567" y="378421"/>
                      <a:pt x="100585" y="338722"/>
                      <a:pt x="100585" y="265618"/>
                    </a:cubicBezTo>
                    <a:cubicBezTo>
                      <a:pt x="100585" y="193824"/>
                      <a:pt x="105641" y="154163"/>
                      <a:pt x="118044" y="128712"/>
                    </a:cubicBezTo>
                    <a:cubicBezTo>
                      <a:pt x="131536" y="101065"/>
                      <a:pt x="155307" y="88736"/>
                      <a:pt x="195098" y="88736"/>
                    </a:cubicBezTo>
                    <a:cubicBezTo>
                      <a:pt x="261557" y="88736"/>
                      <a:pt x="334477" y="96727"/>
                      <a:pt x="361921" y="99755"/>
                    </a:cubicBezTo>
                    <a:cubicBezTo>
                      <a:pt x="368251" y="100437"/>
                      <a:pt x="372016" y="100825"/>
                      <a:pt x="372865" y="100825"/>
                    </a:cubicBezTo>
                    <a:lnTo>
                      <a:pt x="372976" y="100825"/>
                    </a:lnTo>
                    <a:lnTo>
                      <a:pt x="372976" y="22867"/>
                    </a:lnTo>
                    <a:lnTo>
                      <a:pt x="372865" y="22867"/>
                    </a:lnTo>
                    <a:cubicBezTo>
                      <a:pt x="300241" y="5131"/>
                      <a:pt x="255043" y="0"/>
                      <a:pt x="171437" y="0"/>
                    </a:cubicBezTo>
                    <a:cubicBezTo>
                      <a:pt x="153904" y="0"/>
                      <a:pt x="137939" y="1790"/>
                      <a:pt x="123267" y="5205"/>
                    </a:cubicBezTo>
                    <a:cubicBezTo>
                      <a:pt x="122824" y="5315"/>
                      <a:pt x="122473" y="5444"/>
                      <a:pt x="122030" y="5555"/>
                    </a:cubicBezTo>
                    <a:cubicBezTo>
                      <a:pt x="115461" y="7142"/>
                      <a:pt x="109111" y="9025"/>
                      <a:pt x="103095" y="11332"/>
                    </a:cubicBezTo>
                    <a:cubicBezTo>
                      <a:pt x="101987" y="11775"/>
                      <a:pt x="100990" y="12292"/>
                      <a:pt x="99920" y="12771"/>
                    </a:cubicBezTo>
                    <a:cubicBezTo>
                      <a:pt x="94790" y="14876"/>
                      <a:pt x="89732" y="17109"/>
                      <a:pt x="85045" y="19766"/>
                    </a:cubicBezTo>
                    <a:cubicBezTo>
                      <a:pt x="83734" y="20486"/>
                      <a:pt x="82571" y="21354"/>
                      <a:pt x="81298" y="22147"/>
                    </a:cubicBezTo>
                    <a:cubicBezTo>
                      <a:pt x="77035" y="24731"/>
                      <a:pt x="72827" y="27388"/>
                      <a:pt x="68933" y="30452"/>
                    </a:cubicBezTo>
                    <a:cubicBezTo>
                      <a:pt x="67789" y="31320"/>
                      <a:pt x="66792" y="32409"/>
                      <a:pt x="65666" y="33350"/>
                    </a:cubicBezTo>
                    <a:cubicBezTo>
                      <a:pt x="61845" y="36524"/>
                      <a:pt x="58154" y="39791"/>
                      <a:pt x="54685" y="43408"/>
                    </a:cubicBezTo>
                    <a:cubicBezTo>
                      <a:pt x="54094" y="44036"/>
                      <a:pt x="53614" y="44793"/>
                      <a:pt x="53005" y="45438"/>
                    </a:cubicBezTo>
                    <a:cubicBezTo>
                      <a:pt x="45161" y="54113"/>
                      <a:pt x="38129" y="63857"/>
                      <a:pt x="32131" y="75079"/>
                    </a:cubicBezTo>
                    <a:cubicBezTo>
                      <a:pt x="9892" y="116955"/>
                      <a:pt x="0" y="175276"/>
                      <a:pt x="0" y="264178"/>
                    </a:cubicBezTo>
                    <a:cubicBezTo>
                      <a:pt x="0" y="317239"/>
                      <a:pt x="2713" y="373401"/>
                      <a:pt x="16315" y="420390"/>
                    </a:cubicBezTo>
                    <a:cubicBezTo>
                      <a:pt x="16278" y="420150"/>
                      <a:pt x="16241" y="419873"/>
                      <a:pt x="16149" y="419633"/>
                    </a:cubicBezTo>
                    <a:cubicBezTo>
                      <a:pt x="23384" y="445010"/>
                      <a:pt x="33811" y="467083"/>
                      <a:pt x="48373" y="484875"/>
                    </a:cubicBezTo>
                    <a:cubicBezTo>
                      <a:pt x="47026" y="483195"/>
                      <a:pt x="45420" y="481774"/>
                      <a:pt x="44146" y="480021"/>
                    </a:cubicBezTo>
                    <a:cubicBezTo>
                      <a:pt x="46417" y="483011"/>
                      <a:pt x="48687" y="485705"/>
                      <a:pt x="50994" y="488289"/>
                    </a:cubicBezTo>
                    <a:cubicBezTo>
                      <a:pt x="51714" y="489046"/>
                      <a:pt x="52470" y="489765"/>
                      <a:pt x="53135" y="490522"/>
                    </a:cubicBezTo>
                    <a:cubicBezTo>
                      <a:pt x="53762" y="491242"/>
                      <a:pt x="54445" y="491870"/>
                      <a:pt x="55127" y="492552"/>
                    </a:cubicBezTo>
                    <a:cubicBezTo>
                      <a:pt x="54851" y="492276"/>
                      <a:pt x="54611" y="491999"/>
                      <a:pt x="54371" y="491722"/>
                    </a:cubicBezTo>
                    <a:cubicBezTo>
                      <a:pt x="56198" y="493678"/>
                      <a:pt x="58191" y="495468"/>
                      <a:pt x="60185" y="497295"/>
                    </a:cubicBezTo>
                    <a:cubicBezTo>
                      <a:pt x="59594" y="496779"/>
                      <a:pt x="58874" y="496428"/>
                      <a:pt x="58321" y="495856"/>
                    </a:cubicBezTo>
                    <a:cubicBezTo>
                      <a:pt x="57250" y="494822"/>
                      <a:pt x="56180" y="493623"/>
                      <a:pt x="55146" y="492552"/>
                    </a:cubicBezTo>
                    <a:cubicBezTo>
                      <a:pt x="56180" y="493660"/>
                      <a:pt x="57047" y="494970"/>
                      <a:pt x="58173" y="496022"/>
                    </a:cubicBezTo>
                    <a:cubicBezTo>
                      <a:pt x="59280" y="497092"/>
                      <a:pt x="60646" y="497812"/>
                      <a:pt x="61790" y="498846"/>
                    </a:cubicBezTo>
                    <a:cubicBezTo>
                      <a:pt x="65445" y="502113"/>
                      <a:pt x="69358" y="505047"/>
                      <a:pt x="73436" y="507834"/>
                    </a:cubicBezTo>
                    <a:cubicBezTo>
                      <a:pt x="75854" y="509514"/>
                      <a:pt x="78161" y="511378"/>
                      <a:pt x="80763" y="512891"/>
                    </a:cubicBezTo>
                    <a:cubicBezTo>
                      <a:pt x="86854" y="516471"/>
                      <a:pt x="93368" y="519572"/>
                      <a:pt x="100418" y="522193"/>
                    </a:cubicBezTo>
                    <a:cubicBezTo>
                      <a:pt x="103926" y="523466"/>
                      <a:pt x="107783" y="524333"/>
                      <a:pt x="111511" y="525367"/>
                    </a:cubicBezTo>
                    <a:cubicBezTo>
                      <a:pt x="115774" y="526567"/>
                      <a:pt x="120056" y="527748"/>
                      <a:pt x="124670" y="528634"/>
                    </a:cubicBezTo>
                    <a:cubicBezTo>
                      <a:pt x="128933" y="529427"/>
                      <a:pt x="133344" y="529981"/>
                      <a:pt x="137828" y="530461"/>
                    </a:cubicBezTo>
                    <a:cubicBezTo>
                      <a:pt x="142516" y="530978"/>
                      <a:pt x="147371" y="531328"/>
                      <a:pt x="152390" y="531531"/>
                    </a:cubicBezTo>
                    <a:cubicBezTo>
                      <a:pt x="155325" y="531642"/>
                      <a:pt x="157872" y="532122"/>
                      <a:pt x="160898" y="532122"/>
                    </a:cubicBezTo>
                    <a:cubicBezTo>
                      <a:pt x="164073" y="532122"/>
                      <a:pt x="167377" y="532048"/>
                      <a:pt x="170718" y="531919"/>
                    </a:cubicBezTo>
                    <a:cubicBezTo>
                      <a:pt x="230902" y="529778"/>
                      <a:pt x="258697" y="514976"/>
                      <a:pt x="281822" y="493457"/>
                    </a:cubicBezTo>
                    <a:lnTo>
                      <a:pt x="309063" y="528339"/>
                    </a:lnTo>
                    <a:lnTo>
                      <a:pt x="380857" y="528339"/>
                    </a:lnTo>
                    <a:lnTo>
                      <a:pt x="380857" y="232674"/>
                    </a:lnTo>
                    <a:lnTo>
                      <a:pt x="380746" y="232674"/>
                    </a:lnTo>
                    <a:cubicBezTo>
                      <a:pt x="363526" y="231198"/>
                      <a:pt x="346768" y="231198"/>
                      <a:pt x="332022" y="231198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: Shape 125">
                <a:extLst>
                  <a:ext uri="{FF2B5EF4-FFF2-40B4-BE49-F238E27FC236}">
                    <a16:creationId xmlns:a16="http://schemas.microsoft.com/office/drawing/2014/main" id="{21DACACC-894C-7D52-A8D0-14DCFED96908}"/>
                  </a:ext>
                </a:extLst>
              </p:cNvPr>
              <p:cNvSpPr/>
              <p:nvPr/>
            </p:nvSpPr>
            <p:spPr>
              <a:xfrm>
                <a:off x="11332857" y="5482371"/>
                <a:ext cx="4447" cy="14284"/>
              </a:xfrm>
              <a:custGeom>
                <a:avLst/>
                <a:gdLst>
                  <a:gd name="connsiteX0" fmla="*/ 0 w 4447"/>
                  <a:gd name="connsiteY0" fmla="*/ 0 h 14284"/>
                  <a:gd name="connsiteX1" fmla="*/ 4447 w 4447"/>
                  <a:gd name="connsiteY1" fmla="*/ 14285 h 14284"/>
                  <a:gd name="connsiteX2" fmla="*/ 0 w 4447"/>
                  <a:gd name="connsiteY2" fmla="*/ 0 h 1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14284">
                    <a:moveTo>
                      <a:pt x="0" y="0"/>
                    </a:moveTo>
                    <a:cubicBezTo>
                      <a:pt x="1439" y="5057"/>
                      <a:pt x="2897" y="9818"/>
                      <a:pt x="4447" y="14285"/>
                    </a:cubicBezTo>
                    <a:cubicBezTo>
                      <a:pt x="2768" y="9671"/>
                      <a:pt x="1420" y="481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8" name="Freeform: Shape 107">
              <a:extLst>
                <a:ext uri="{FF2B5EF4-FFF2-40B4-BE49-F238E27FC236}">
                  <a16:creationId xmlns:a16="http://schemas.microsoft.com/office/drawing/2014/main" id="{ADC07756-4378-4CFC-B764-C7C8D3AEC62C}"/>
                </a:ext>
              </a:extLst>
            </p:cNvPr>
            <p:cNvSpPr/>
            <p:nvPr/>
          </p:nvSpPr>
          <p:spPr>
            <a:xfrm>
              <a:off x="11757897" y="5067703"/>
              <a:ext cx="433345" cy="522598"/>
            </a:xfrm>
            <a:custGeom>
              <a:avLst/>
              <a:gdLst>
                <a:gd name="connsiteX0" fmla="*/ 324105 w 433345"/>
                <a:gd name="connsiteY0" fmla="*/ 0 h 522598"/>
                <a:gd name="connsiteX1" fmla="*/ 211616 w 433345"/>
                <a:gd name="connsiteY1" fmla="*/ 250318 h 522598"/>
                <a:gd name="connsiteX2" fmla="*/ 109278 w 433345"/>
                <a:gd name="connsiteY2" fmla="*/ 55 h 522598"/>
                <a:gd name="connsiteX3" fmla="*/ 109186 w 433345"/>
                <a:gd name="connsiteY3" fmla="*/ 0 h 522598"/>
                <a:gd name="connsiteX4" fmla="*/ 0 w 433345"/>
                <a:gd name="connsiteY4" fmla="*/ 0 h 522598"/>
                <a:gd name="connsiteX5" fmla="*/ 159958 w 433345"/>
                <a:gd name="connsiteY5" fmla="*/ 360519 h 522598"/>
                <a:gd name="connsiteX6" fmla="*/ 159958 w 433345"/>
                <a:gd name="connsiteY6" fmla="*/ 522599 h 522598"/>
                <a:gd name="connsiteX7" fmla="*/ 260506 w 433345"/>
                <a:gd name="connsiteY7" fmla="*/ 522599 h 522598"/>
                <a:gd name="connsiteX8" fmla="*/ 260506 w 433345"/>
                <a:gd name="connsiteY8" fmla="*/ 360556 h 522598"/>
                <a:gd name="connsiteX9" fmla="*/ 433253 w 433345"/>
                <a:gd name="connsiteY9" fmla="*/ 166 h 522598"/>
                <a:gd name="connsiteX10" fmla="*/ 433345 w 433345"/>
                <a:gd name="connsiteY10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345" h="522598">
                  <a:moveTo>
                    <a:pt x="324105" y="0"/>
                  </a:moveTo>
                  <a:lnTo>
                    <a:pt x="211616" y="250318"/>
                  </a:lnTo>
                  <a:lnTo>
                    <a:pt x="109278" y="55"/>
                  </a:lnTo>
                  <a:lnTo>
                    <a:pt x="109186" y="0"/>
                  </a:lnTo>
                  <a:lnTo>
                    <a:pt x="0" y="0"/>
                  </a:lnTo>
                  <a:lnTo>
                    <a:pt x="159958" y="360519"/>
                  </a:lnTo>
                  <a:lnTo>
                    <a:pt x="159958" y="522599"/>
                  </a:lnTo>
                  <a:lnTo>
                    <a:pt x="260506" y="522599"/>
                  </a:lnTo>
                  <a:lnTo>
                    <a:pt x="260506" y="360556"/>
                  </a:lnTo>
                  <a:lnTo>
                    <a:pt x="433253" y="166"/>
                  </a:lnTo>
                  <a:lnTo>
                    <a:pt x="43334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9" name="Graphic 4">
              <a:extLst>
                <a:ext uri="{FF2B5EF4-FFF2-40B4-BE49-F238E27FC236}">
                  <a16:creationId xmlns:a16="http://schemas.microsoft.com/office/drawing/2014/main" id="{8F39303F-7A5A-7D09-A723-17316D429FBD}"/>
                </a:ext>
              </a:extLst>
            </p:cNvPr>
            <p:cNvGrpSpPr/>
            <p:nvPr/>
          </p:nvGrpSpPr>
          <p:grpSpPr>
            <a:xfrm>
              <a:off x="0" y="1262271"/>
              <a:ext cx="12174706" cy="2942856"/>
              <a:chOff x="0" y="1262271"/>
              <a:chExt cx="12174706" cy="2942856"/>
            </a:xfrm>
          </p:grpSpPr>
          <p:sp>
            <p:nvSpPr>
              <p:cNvPr id="40" name="Freeform: Shape 109">
                <a:extLst>
                  <a:ext uri="{FF2B5EF4-FFF2-40B4-BE49-F238E27FC236}">
                    <a16:creationId xmlns:a16="http://schemas.microsoft.com/office/drawing/2014/main" id="{76CD0E7E-1E93-5405-4D7A-32B136EC2CEC}"/>
                  </a:ext>
                </a:extLst>
              </p:cNvPr>
              <p:cNvSpPr/>
              <p:nvPr/>
            </p:nvSpPr>
            <p:spPr>
              <a:xfrm>
                <a:off x="3288536" y="1920871"/>
                <a:ext cx="1974860" cy="1645938"/>
              </a:xfrm>
              <a:custGeom>
                <a:avLst/>
                <a:gdLst>
                  <a:gd name="connsiteX0" fmla="*/ 0 w 1974860"/>
                  <a:gd name="connsiteY0" fmla="*/ 168337 h 1645938"/>
                  <a:gd name="connsiteX1" fmla="*/ 0 w 1974860"/>
                  <a:gd name="connsiteY1" fmla="*/ 1477565 h 1645938"/>
                  <a:gd name="connsiteX2" fmla="*/ 168337 w 1974860"/>
                  <a:gd name="connsiteY2" fmla="*/ 1645939 h 1645938"/>
                  <a:gd name="connsiteX3" fmla="*/ 1974861 w 1974860"/>
                  <a:gd name="connsiteY3" fmla="*/ 1645939 h 1645938"/>
                  <a:gd name="connsiteX4" fmla="*/ 1974861 w 1974860"/>
                  <a:gd name="connsiteY4" fmla="*/ 1316297 h 1645938"/>
                  <a:gd name="connsiteX5" fmla="*/ 329107 w 1974860"/>
                  <a:gd name="connsiteY5" fmla="*/ 1316297 h 1645938"/>
                  <a:gd name="connsiteX6" fmla="*/ 329107 w 1974860"/>
                  <a:gd name="connsiteY6" fmla="*/ 329439 h 1645938"/>
                  <a:gd name="connsiteX7" fmla="*/ 1974861 w 1974860"/>
                  <a:gd name="connsiteY7" fmla="*/ 329439 h 1645938"/>
                  <a:gd name="connsiteX8" fmla="*/ 1974861 w 1974860"/>
                  <a:gd name="connsiteY8" fmla="*/ 0 h 1645938"/>
                  <a:gd name="connsiteX9" fmla="*/ 168337 w 1974860"/>
                  <a:gd name="connsiteY9" fmla="*/ 0 h 1645938"/>
                  <a:gd name="connsiteX10" fmla="*/ 0 w 1974860"/>
                  <a:gd name="connsiteY10" fmla="*/ 168337 h 164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4860" h="1645938">
                    <a:moveTo>
                      <a:pt x="0" y="168337"/>
                    </a:moveTo>
                    <a:lnTo>
                      <a:pt x="0" y="1477565"/>
                    </a:lnTo>
                    <a:cubicBezTo>
                      <a:pt x="0" y="1570398"/>
                      <a:pt x="75540" y="1645939"/>
                      <a:pt x="168337" y="1645939"/>
                    </a:cubicBezTo>
                    <a:lnTo>
                      <a:pt x="1974861" y="1645939"/>
                    </a:lnTo>
                    <a:lnTo>
                      <a:pt x="1974861" y="1316297"/>
                    </a:lnTo>
                    <a:lnTo>
                      <a:pt x="329107" y="1316297"/>
                    </a:lnTo>
                    <a:lnTo>
                      <a:pt x="329107" y="329439"/>
                    </a:lnTo>
                    <a:lnTo>
                      <a:pt x="1974861" y="329439"/>
                    </a:lnTo>
                    <a:lnTo>
                      <a:pt x="1974861" y="0"/>
                    </a:lnTo>
                    <a:lnTo>
                      <a:pt x="168337" y="0"/>
                    </a:lnTo>
                    <a:cubicBezTo>
                      <a:pt x="75540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" name="Freeform: Shape 110">
                <a:extLst>
                  <a:ext uri="{FF2B5EF4-FFF2-40B4-BE49-F238E27FC236}">
                    <a16:creationId xmlns:a16="http://schemas.microsoft.com/office/drawing/2014/main" id="{F79785A2-87B3-473B-2944-7F9E7A76A154}"/>
                  </a:ext>
                </a:extLst>
              </p:cNvPr>
              <p:cNvSpPr/>
              <p:nvPr/>
            </p:nvSpPr>
            <p:spPr>
              <a:xfrm>
                <a:off x="10200012" y="1262271"/>
                <a:ext cx="1974693" cy="2304409"/>
              </a:xfrm>
              <a:custGeom>
                <a:avLst/>
                <a:gdLst>
                  <a:gd name="connsiteX0" fmla="*/ 1974694 w 1974693"/>
                  <a:gd name="connsiteY0" fmla="*/ 988021 h 2304409"/>
                  <a:gd name="connsiteX1" fmla="*/ 1974694 w 1974693"/>
                  <a:gd name="connsiteY1" fmla="*/ 658582 h 2304409"/>
                  <a:gd name="connsiteX2" fmla="*/ 329235 w 1974693"/>
                  <a:gd name="connsiteY2" fmla="*/ 658582 h 2304409"/>
                  <a:gd name="connsiteX3" fmla="*/ 329235 w 1974693"/>
                  <a:gd name="connsiteY3" fmla="*/ 0 h 2304409"/>
                  <a:gd name="connsiteX4" fmla="*/ 0 w 1974693"/>
                  <a:gd name="connsiteY4" fmla="*/ 0 h 2304409"/>
                  <a:gd name="connsiteX5" fmla="*/ 0 w 1974693"/>
                  <a:gd name="connsiteY5" fmla="*/ 2136073 h 2304409"/>
                  <a:gd name="connsiteX6" fmla="*/ 168374 w 1974693"/>
                  <a:gd name="connsiteY6" fmla="*/ 2304410 h 2304409"/>
                  <a:gd name="connsiteX7" fmla="*/ 1974694 w 1974693"/>
                  <a:gd name="connsiteY7" fmla="*/ 2304410 h 2304409"/>
                  <a:gd name="connsiteX8" fmla="*/ 1974694 w 1974693"/>
                  <a:gd name="connsiteY8" fmla="*/ 1975008 h 2304409"/>
                  <a:gd name="connsiteX9" fmla="*/ 329235 w 1974693"/>
                  <a:gd name="connsiteY9" fmla="*/ 1975008 h 2304409"/>
                  <a:gd name="connsiteX10" fmla="*/ 329235 w 1974693"/>
                  <a:gd name="connsiteY10" fmla="*/ 988021 h 2304409"/>
                  <a:gd name="connsiteX11" fmla="*/ 1974694 w 1974693"/>
                  <a:gd name="connsiteY11" fmla="*/ 988021 h 230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74693" h="2304409">
                    <a:moveTo>
                      <a:pt x="1974694" y="988021"/>
                    </a:moveTo>
                    <a:lnTo>
                      <a:pt x="1974694" y="658582"/>
                    </a:lnTo>
                    <a:lnTo>
                      <a:pt x="329235" y="658582"/>
                    </a:lnTo>
                    <a:lnTo>
                      <a:pt x="329235" y="0"/>
                    </a:lnTo>
                    <a:lnTo>
                      <a:pt x="0" y="0"/>
                    </a:lnTo>
                    <a:lnTo>
                      <a:pt x="0" y="2136073"/>
                    </a:lnTo>
                    <a:cubicBezTo>
                      <a:pt x="0" y="2228870"/>
                      <a:pt x="75540" y="2304410"/>
                      <a:pt x="168374" y="2304410"/>
                    </a:cubicBezTo>
                    <a:lnTo>
                      <a:pt x="1974694" y="2304410"/>
                    </a:lnTo>
                    <a:lnTo>
                      <a:pt x="1974694" y="1975008"/>
                    </a:lnTo>
                    <a:lnTo>
                      <a:pt x="329235" y="1975008"/>
                    </a:lnTo>
                    <a:lnTo>
                      <a:pt x="329235" y="988021"/>
                    </a:lnTo>
                    <a:lnTo>
                      <a:pt x="1974694" y="98802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" name="Freeform: Shape 111">
                <a:extLst>
                  <a:ext uri="{FF2B5EF4-FFF2-40B4-BE49-F238E27FC236}">
                    <a16:creationId xmlns:a16="http://schemas.microsoft.com/office/drawing/2014/main" id="{E74D2451-D090-088E-9A71-E6BDB2EA95C2}"/>
                  </a:ext>
                </a:extLst>
              </p:cNvPr>
              <p:cNvSpPr/>
              <p:nvPr/>
            </p:nvSpPr>
            <p:spPr>
              <a:xfrm>
                <a:off x="7895934" y="1920871"/>
                <a:ext cx="1975027" cy="1645957"/>
              </a:xfrm>
              <a:custGeom>
                <a:avLst/>
                <a:gdLst>
                  <a:gd name="connsiteX0" fmla="*/ 0 w 1975027"/>
                  <a:gd name="connsiteY0" fmla="*/ 168337 h 1645957"/>
                  <a:gd name="connsiteX1" fmla="*/ 0 w 1975027"/>
                  <a:gd name="connsiteY1" fmla="*/ 819297 h 1645957"/>
                  <a:gd name="connsiteX2" fmla="*/ 168338 w 1975027"/>
                  <a:gd name="connsiteY2" fmla="*/ 987670 h 1645957"/>
                  <a:gd name="connsiteX3" fmla="*/ 1645902 w 1975027"/>
                  <a:gd name="connsiteY3" fmla="*/ 987670 h 1645957"/>
                  <a:gd name="connsiteX4" fmla="*/ 1645902 w 1975027"/>
                  <a:gd name="connsiteY4" fmla="*/ 1316315 h 1645957"/>
                  <a:gd name="connsiteX5" fmla="*/ 0 w 1975027"/>
                  <a:gd name="connsiteY5" fmla="*/ 1316315 h 1645957"/>
                  <a:gd name="connsiteX6" fmla="*/ 0 w 1975027"/>
                  <a:gd name="connsiteY6" fmla="*/ 1645957 h 1645957"/>
                  <a:gd name="connsiteX7" fmla="*/ 1806691 w 1975027"/>
                  <a:gd name="connsiteY7" fmla="*/ 1645957 h 1645957"/>
                  <a:gd name="connsiteX8" fmla="*/ 1975027 w 1975027"/>
                  <a:gd name="connsiteY8" fmla="*/ 1477583 h 1645957"/>
                  <a:gd name="connsiteX9" fmla="*/ 1975027 w 1975027"/>
                  <a:gd name="connsiteY9" fmla="*/ 826605 h 1645957"/>
                  <a:gd name="connsiteX10" fmla="*/ 1806691 w 1975027"/>
                  <a:gd name="connsiteY10" fmla="*/ 658231 h 1645957"/>
                  <a:gd name="connsiteX11" fmla="*/ 329125 w 1975027"/>
                  <a:gd name="connsiteY11" fmla="*/ 658231 h 1645957"/>
                  <a:gd name="connsiteX12" fmla="*/ 329125 w 1975027"/>
                  <a:gd name="connsiteY12" fmla="*/ 329439 h 1645957"/>
                  <a:gd name="connsiteX13" fmla="*/ 1975027 w 1975027"/>
                  <a:gd name="connsiteY13" fmla="*/ 329439 h 1645957"/>
                  <a:gd name="connsiteX14" fmla="*/ 1975027 w 1975027"/>
                  <a:gd name="connsiteY14" fmla="*/ 0 h 1645957"/>
                  <a:gd name="connsiteX15" fmla="*/ 168338 w 1975027"/>
                  <a:gd name="connsiteY15" fmla="*/ 0 h 1645957"/>
                  <a:gd name="connsiteX16" fmla="*/ 0 w 1975027"/>
                  <a:gd name="connsiteY16" fmla="*/ 168337 h 1645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5027" h="1645957">
                    <a:moveTo>
                      <a:pt x="0" y="168337"/>
                    </a:moveTo>
                    <a:lnTo>
                      <a:pt x="0" y="819297"/>
                    </a:lnTo>
                    <a:cubicBezTo>
                      <a:pt x="0" y="912130"/>
                      <a:pt x="75541" y="987670"/>
                      <a:pt x="168338" y="987670"/>
                    </a:cubicBezTo>
                    <a:lnTo>
                      <a:pt x="1645902" y="987670"/>
                    </a:lnTo>
                    <a:lnTo>
                      <a:pt x="1645902" y="1316315"/>
                    </a:lnTo>
                    <a:lnTo>
                      <a:pt x="0" y="1316315"/>
                    </a:lnTo>
                    <a:lnTo>
                      <a:pt x="0" y="1645957"/>
                    </a:lnTo>
                    <a:lnTo>
                      <a:pt x="1806691" y="1645957"/>
                    </a:lnTo>
                    <a:cubicBezTo>
                      <a:pt x="1899524" y="1645957"/>
                      <a:pt x="1975027" y="1570417"/>
                      <a:pt x="1975027" y="1477583"/>
                    </a:cubicBezTo>
                    <a:lnTo>
                      <a:pt x="1975027" y="826605"/>
                    </a:lnTo>
                    <a:cubicBezTo>
                      <a:pt x="1975027" y="733772"/>
                      <a:pt x="1899524" y="658231"/>
                      <a:pt x="1806691" y="658231"/>
                    </a:cubicBezTo>
                    <a:lnTo>
                      <a:pt x="329125" y="658231"/>
                    </a:lnTo>
                    <a:lnTo>
                      <a:pt x="329125" y="329439"/>
                    </a:lnTo>
                    <a:lnTo>
                      <a:pt x="1975027" y="329439"/>
                    </a:lnTo>
                    <a:lnTo>
                      <a:pt x="1975027" y="0"/>
                    </a:lnTo>
                    <a:lnTo>
                      <a:pt x="168338" y="0"/>
                    </a:lnTo>
                    <a:cubicBezTo>
                      <a:pt x="75541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" name="Freeform: Shape 112">
                <a:extLst>
                  <a:ext uri="{FF2B5EF4-FFF2-40B4-BE49-F238E27FC236}">
                    <a16:creationId xmlns:a16="http://schemas.microsoft.com/office/drawing/2014/main" id="{545E9ADD-1FD8-87AF-27E7-4F4086736788}"/>
                  </a:ext>
                </a:extLst>
              </p:cNvPr>
              <p:cNvSpPr/>
              <p:nvPr/>
            </p:nvSpPr>
            <p:spPr>
              <a:xfrm>
                <a:off x="5592466" y="1920853"/>
                <a:ext cx="1974934" cy="1645827"/>
              </a:xfrm>
              <a:custGeom>
                <a:avLst/>
                <a:gdLst>
                  <a:gd name="connsiteX0" fmla="*/ 1645329 w 1974934"/>
                  <a:gd name="connsiteY0" fmla="*/ 1316555 h 1645827"/>
                  <a:gd name="connsiteX1" fmla="*/ 329051 w 1974934"/>
                  <a:gd name="connsiteY1" fmla="*/ 1316555 h 1645827"/>
                  <a:gd name="connsiteX2" fmla="*/ 329051 w 1974934"/>
                  <a:gd name="connsiteY2" fmla="*/ 329476 h 1645827"/>
                  <a:gd name="connsiteX3" fmla="*/ 1645329 w 1974934"/>
                  <a:gd name="connsiteY3" fmla="*/ 329476 h 1645827"/>
                  <a:gd name="connsiteX4" fmla="*/ 1645329 w 1974934"/>
                  <a:gd name="connsiteY4" fmla="*/ 1316555 h 1645827"/>
                  <a:gd name="connsiteX5" fmla="*/ 1806598 w 1974934"/>
                  <a:gd name="connsiteY5" fmla="*/ 0 h 1645827"/>
                  <a:gd name="connsiteX6" fmla="*/ 168337 w 1974934"/>
                  <a:gd name="connsiteY6" fmla="*/ 0 h 1645827"/>
                  <a:gd name="connsiteX7" fmla="*/ 0 w 1974934"/>
                  <a:gd name="connsiteY7" fmla="*/ 168337 h 1645827"/>
                  <a:gd name="connsiteX8" fmla="*/ 0 w 1974934"/>
                  <a:gd name="connsiteY8" fmla="*/ 1477491 h 1645827"/>
                  <a:gd name="connsiteX9" fmla="*/ 168337 w 1974934"/>
                  <a:gd name="connsiteY9" fmla="*/ 1645828 h 1645827"/>
                  <a:gd name="connsiteX10" fmla="*/ 1806598 w 1974934"/>
                  <a:gd name="connsiteY10" fmla="*/ 1645828 h 1645827"/>
                  <a:gd name="connsiteX11" fmla="*/ 1974934 w 1974934"/>
                  <a:gd name="connsiteY11" fmla="*/ 1477491 h 1645827"/>
                  <a:gd name="connsiteX12" fmla="*/ 1974934 w 1974934"/>
                  <a:gd name="connsiteY12" fmla="*/ 168337 h 1645827"/>
                  <a:gd name="connsiteX13" fmla="*/ 1806598 w 1974934"/>
                  <a:gd name="connsiteY13" fmla="*/ 0 h 164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4934" h="1645827">
                    <a:moveTo>
                      <a:pt x="1645329" y="1316555"/>
                    </a:moveTo>
                    <a:lnTo>
                      <a:pt x="329051" y="1316555"/>
                    </a:lnTo>
                    <a:lnTo>
                      <a:pt x="329051" y="329476"/>
                    </a:lnTo>
                    <a:lnTo>
                      <a:pt x="1645329" y="329476"/>
                    </a:lnTo>
                    <a:lnTo>
                      <a:pt x="1645329" y="1316555"/>
                    </a:lnTo>
                    <a:close/>
                    <a:moveTo>
                      <a:pt x="1806598" y="0"/>
                    </a:moveTo>
                    <a:lnTo>
                      <a:pt x="168337" y="0"/>
                    </a:lnTo>
                    <a:cubicBezTo>
                      <a:pt x="75504" y="0"/>
                      <a:pt x="0" y="75503"/>
                      <a:pt x="0" y="168337"/>
                    </a:cubicBezTo>
                    <a:lnTo>
                      <a:pt x="0" y="1477491"/>
                    </a:lnTo>
                    <a:cubicBezTo>
                      <a:pt x="0" y="1570324"/>
                      <a:pt x="75504" y="1645828"/>
                      <a:pt x="168337" y="1645828"/>
                    </a:cubicBezTo>
                    <a:lnTo>
                      <a:pt x="1806598" y="1645828"/>
                    </a:lnTo>
                    <a:cubicBezTo>
                      <a:pt x="1899394" y="1645828"/>
                      <a:pt x="1974934" y="1570324"/>
                      <a:pt x="1974934" y="1477491"/>
                    </a:cubicBezTo>
                    <a:lnTo>
                      <a:pt x="1974934" y="168337"/>
                    </a:lnTo>
                    <a:cubicBezTo>
                      <a:pt x="1974934" y="75503"/>
                      <a:pt x="1899394" y="0"/>
                      <a:pt x="1806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" name="Freeform: Shape 113">
                <a:extLst>
                  <a:ext uri="{FF2B5EF4-FFF2-40B4-BE49-F238E27FC236}">
                    <a16:creationId xmlns:a16="http://schemas.microsoft.com/office/drawing/2014/main" id="{814F208F-658C-CEBD-4FE0-E3E1E11D6CFE}"/>
                  </a:ext>
                </a:extLst>
              </p:cNvPr>
              <p:cNvSpPr/>
              <p:nvPr/>
            </p:nvSpPr>
            <p:spPr>
              <a:xfrm>
                <a:off x="0" y="2752921"/>
                <a:ext cx="2626964" cy="1452206"/>
              </a:xfrm>
              <a:custGeom>
                <a:avLst/>
                <a:gdLst>
                  <a:gd name="connsiteX0" fmla="*/ 2626466 w 2626964"/>
                  <a:gd name="connsiteY0" fmla="*/ 445582 h 1452206"/>
                  <a:gd name="connsiteX1" fmla="*/ 1309247 w 2626964"/>
                  <a:gd name="connsiteY1" fmla="*/ 1106360 h 1452206"/>
                  <a:gd name="connsiteX2" fmla="*/ 322684 w 2626964"/>
                  <a:gd name="connsiteY2" fmla="*/ 611962 h 1452206"/>
                  <a:gd name="connsiteX3" fmla="*/ 322684 w 2626964"/>
                  <a:gd name="connsiteY3" fmla="*/ 0 h 1452206"/>
                  <a:gd name="connsiteX4" fmla="*/ 0 w 2626964"/>
                  <a:gd name="connsiteY4" fmla="*/ 197091 h 1452206"/>
                  <a:gd name="connsiteX5" fmla="*/ 0 w 2626964"/>
                  <a:gd name="connsiteY5" fmla="*/ 707029 h 1452206"/>
                  <a:gd name="connsiteX6" fmla="*/ 24971 w 2626964"/>
                  <a:gd name="connsiteY6" fmla="*/ 795248 h 1452206"/>
                  <a:gd name="connsiteX7" fmla="*/ 92390 w 2626964"/>
                  <a:gd name="connsiteY7" fmla="*/ 857297 h 1452206"/>
                  <a:gd name="connsiteX8" fmla="*/ 1233725 w 2626964"/>
                  <a:gd name="connsiteY8" fmla="*/ 1434194 h 1452206"/>
                  <a:gd name="connsiteX9" fmla="*/ 1309653 w 2626964"/>
                  <a:gd name="connsiteY9" fmla="*/ 1452207 h 1452206"/>
                  <a:gd name="connsiteX10" fmla="*/ 1384879 w 2626964"/>
                  <a:gd name="connsiteY10" fmla="*/ 1434581 h 1452206"/>
                  <a:gd name="connsiteX11" fmla="*/ 2533762 w 2626964"/>
                  <a:gd name="connsiteY11" fmla="*/ 861025 h 1452206"/>
                  <a:gd name="connsiteX12" fmla="*/ 2601865 w 2626964"/>
                  <a:gd name="connsiteY12" fmla="*/ 798810 h 1452206"/>
                  <a:gd name="connsiteX13" fmla="*/ 2626965 w 2626964"/>
                  <a:gd name="connsiteY13" fmla="*/ 710074 h 1452206"/>
                  <a:gd name="connsiteX14" fmla="*/ 2626448 w 2626964"/>
                  <a:gd name="connsiteY14" fmla="*/ 445748 h 1452206"/>
                  <a:gd name="connsiteX15" fmla="*/ 2626448 w 2626964"/>
                  <a:gd name="connsiteY15" fmla="*/ 445582 h 14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26964" h="1452206">
                    <a:moveTo>
                      <a:pt x="2626466" y="445582"/>
                    </a:moveTo>
                    <a:lnTo>
                      <a:pt x="1309247" y="1106360"/>
                    </a:lnTo>
                    <a:lnTo>
                      <a:pt x="322684" y="611962"/>
                    </a:lnTo>
                    <a:lnTo>
                      <a:pt x="322684" y="0"/>
                    </a:lnTo>
                    <a:lnTo>
                      <a:pt x="0" y="197091"/>
                    </a:lnTo>
                    <a:lnTo>
                      <a:pt x="0" y="707029"/>
                    </a:lnTo>
                    <a:cubicBezTo>
                      <a:pt x="0" y="738220"/>
                      <a:pt x="8637" y="768727"/>
                      <a:pt x="24971" y="795248"/>
                    </a:cubicBezTo>
                    <a:cubicBezTo>
                      <a:pt x="41286" y="821788"/>
                      <a:pt x="64596" y="843216"/>
                      <a:pt x="92390" y="857297"/>
                    </a:cubicBezTo>
                    <a:lnTo>
                      <a:pt x="1233725" y="1434194"/>
                    </a:lnTo>
                    <a:cubicBezTo>
                      <a:pt x="1257478" y="1446208"/>
                      <a:pt x="1283574" y="1452207"/>
                      <a:pt x="1309653" y="1452207"/>
                    </a:cubicBezTo>
                    <a:cubicBezTo>
                      <a:pt x="1335472" y="1452207"/>
                      <a:pt x="1361292" y="1446319"/>
                      <a:pt x="1384879" y="1434581"/>
                    </a:cubicBezTo>
                    <a:lnTo>
                      <a:pt x="2533762" y="861025"/>
                    </a:lnTo>
                    <a:cubicBezTo>
                      <a:pt x="2561852" y="847017"/>
                      <a:pt x="2585402" y="825498"/>
                      <a:pt x="2601865" y="798810"/>
                    </a:cubicBezTo>
                    <a:cubicBezTo>
                      <a:pt x="2618327" y="772123"/>
                      <a:pt x="2627038" y="741413"/>
                      <a:pt x="2626965" y="710074"/>
                    </a:cubicBezTo>
                    <a:lnTo>
                      <a:pt x="2626448" y="445748"/>
                    </a:lnTo>
                    <a:lnTo>
                      <a:pt x="2626448" y="445582"/>
                    </a:lnTo>
                    <a:close/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reeform: Shape 114">
                <a:extLst>
                  <a:ext uri="{FF2B5EF4-FFF2-40B4-BE49-F238E27FC236}">
                    <a16:creationId xmlns:a16="http://schemas.microsoft.com/office/drawing/2014/main" id="{1568B727-08F2-5684-CBC9-FA85B8E957B4}"/>
                  </a:ext>
                </a:extLst>
              </p:cNvPr>
              <p:cNvSpPr/>
              <p:nvPr/>
            </p:nvSpPr>
            <p:spPr>
              <a:xfrm>
                <a:off x="0" y="1282398"/>
                <a:ext cx="2626964" cy="1452213"/>
              </a:xfrm>
              <a:custGeom>
                <a:avLst/>
                <a:gdLst>
                  <a:gd name="connsiteX0" fmla="*/ 2602031 w 2626964"/>
                  <a:gd name="connsiteY0" fmla="*/ 656984 h 1452213"/>
                  <a:gd name="connsiteX1" fmla="*/ 2534574 w 2626964"/>
                  <a:gd name="connsiteY1" fmla="*/ 594935 h 1452213"/>
                  <a:gd name="connsiteX2" fmla="*/ 1393240 w 2626964"/>
                  <a:gd name="connsiteY2" fmla="*/ 18039 h 1452213"/>
                  <a:gd name="connsiteX3" fmla="*/ 1242123 w 2626964"/>
                  <a:gd name="connsiteY3" fmla="*/ 17633 h 1452213"/>
                  <a:gd name="connsiteX4" fmla="*/ 93203 w 2626964"/>
                  <a:gd name="connsiteY4" fmla="*/ 591152 h 1452213"/>
                  <a:gd name="connsiteX5" fmla="*/ 25100 w 2626964"/>
                  <a:gd name="connsiteY5" fmla="*/ 653367 h 1452213"/>
                  <a:gd name="connsiteX6" fmla="*/ 0 w 2626964"/>
                  <a:gd name="connsiteY6" fmla="*/ 742103 h 1452213"/>
                  <a:gd name="connsiteX7" fmla="*/ 517 w 2626964"/>
                  <a:gd name="connsiteY7" fmla="*/ 1006466 h 1452213"/>
                  <a:gd name="connsiteX8" fmla="*/ 517 w 2626964"/>
                  <a:gd name="connsiteY8" fmla="*/ 1006632 h 1452213"/>
                  <a:gd name="connsiteX9" fmla="*/ 1317700 w 2626964"/>
                  <a:gd name="connsiteY9" fmla="*/ 345854 h 1452213"/>
                  <a:gd name="connsiteX10" fmla="*/ 2304299 w 2626964"/>
                  <a:gd name="connsiteY10" fmla="*/ 840289 h 1452213"/>
                  <a:gd name="connsiteX11" fmla="*/ 2304299 w 2626964"/>
                  <a:gd name="connsiteY11" fmla="*/ 1452214 h 1452213"/>
                  <a:gd name="connsiteX12" fmla="*/ 2626965 w 2626964"/>
                  <a:gd name="connsiteY12" fmla="*/ 1255160 h 1452213"/>
                  <a:gd name="connsiteX13" fmla="*/ 2626965 w 2626964"/>
                  <a:gd name="connsiteY13" fmla="*/ 745167 h 1452213"/>
                  <a:gd name="connsiteX14" fmla="*/ 2602031 w 2626964"/>
                  <a:gd name="connsiteY14" fmla="*/ 656984 h 1452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6964" h="1452213">
                    <a:moveTo>
                      <a:pt x="2602031" y="656984"/>
                    </a:moveTo>
                    <a:cubicBezTo>
                      <a:pt x="2585679" y="630444"/>
                      <a:pt x="2562369" y="608980"/>
                      <a:pt x="2534574" y="594935"/>
                    </a:cubicBezTo>
                    <a:lnTo>
                      <a:pt x="1393240" y="18039"/>
                    </a:lnTo>
                    <a:cubicBezTo>
                      <a:pt x="1345993" y="-5861"/>
                      <a:pt x="1289462" y="-6028"/>
                      <a:pt x="1242123" y="17633"/>
                    </a:cubicBezTo>
                    <a:lnTo>
                      <a:pt x="93203" y="591152"/>
                    </a:lnTo>
                    <a:cubicBezTo>
                      <a:pt x="65113" y="605197"/>
                      <a:pt x="41563" y="626679"/>
                      <a:pt x="25100" y="653367"/>
                    </a:cubicBezTo>
                    <a:cubicBezTo>
                      <a:pt x="8638" y="680054"/>
                      <a:pt x="-37" y="710765"/>
                      <a:pt x="0" y="742103"/>
                    </a:cubicBezTo>
                    <a:lnTo>
                      <a:pt x="517" y="1006466"/>
                    </a:lnTo>
                    <a:lnTo>
                      <a:pt x="517" y="1006632"/>
                    </a:lnTo>
                    <a:lnTo>
                      <a:pt x="1317700" y="345854"/>
                    </a:lnTo>
                    <a:lnTo>
                      <a:pt x="2304299" y="840289"/>
                    </a:lnTo>
                    <a:lnTo>
                      <a:pt x="2304299" y="1452214"/>
                    </a:lnTo>
                    <a:lnTo>
                      <a:pt x="2626965" y="1255160"/>
                    </a:lnTo>
                    <a:lnTo>
                      <a:pt x="2626965" y="745167"/>
                    </a:lnTo>
                    <a:cubicBezTo>
                      <a:pt x="2626965" y="714013"/>
                      <a:pt x="2618346" y="683505"/>
                      <a:pt x="2602031" y="656984"/>
                    </a:cubicBezTo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95" name="7 Imagen" descr="Logotipo.png">
            <a:extLst>
              <a:ext uri="{FF2B5EF4-FFF2-40B4-BE49-F238E27FC236}">
                <a16:creationId xmlns:a16="http://schemas.microsoft.com/office/drawing/2014/main" id="{CB201A42-02DF-277C-4192-DE214F7D2A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543" t="32893" r="32247" b="32851"/>
          <a:stretch>
            <a:fillRect/>
          </a:stretch>
        </p:blipFill>
        <p:spPr>
          <a:xfrm>
            <a:off x="18150409" y="10006616"/>
            <a:ext cx="1708378" cy="10536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72797B4D-0F58-1E3C-F968-A375AD511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6850" y="5013539"/>
            <a:ext cx="3005958" cy="300595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AD66AC6-4575-4C47-98C7-1A352CEB9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50" y="5013539"/>
            <a:ext cx="2617200" cy="2617200"/>
          </a:xfrm>
          <a:prstGeom prst="rect">
            <a:avLst/>
          </a:prstGeom>
        </p:spPr>
      </p:pic>
      <p:sp>
        <p:nvSpPr>
          <p:cNvPr id="102" name="object 3">
            <a:extLst>
              <a:ext uri="{FF2B5EF4-FFF2-40B4-BE49-F238E27FC236}">
                <a16:creationId xmlns:a16="http://schemas.microsoft.com/office/drawing/2014/main" id="{183404D6-C6C2-4C36-A712-4CE29595CCD0}"/>
              </a:ext>
            </a:extLst>
          </p:cNvPr>
          <p:cNvSpPr txBox="1"/>
          <p:nvPr/>
        </p:nvSpPr>
        <p:spPr>
          <a:xfrm>
            <a:off x="15365628" y="3444629"/>
            <a:ext cx="3075052" cy="392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s-ES" sz="2450" b="1" spc="85" dirty="0">
                <a:solidFill>
                  <a:srgbClr val="FF7958"/>
                </a:solidFill>
                <a:latin typeface="EffraTrial-SemiBold"/>
                <a:cs typeface="EffraTrial-SemiBold"/>
              </a:rPr>
              <a:t>PROJECT MANAGER</a:t>
            </a:r>
            <a:endParaRPr sz="2450" dirty="0">
              <a:latin typeface="EffraTrial-SemiBold"/>
              <a:cs typeface="EffraTrial-SemiBold"/>
            </a:endParaRPr>
          </a:p>
        </p:txBody>
      </p:sp>
      <p:sp>
        <p:nvSpPr>
          <p:cNvPr id="103" name="object 6">
            <a:extLst>
              <a:ext uri="{FF2B5EF4-FFF2-40B4-BE49-F238E27FC236}">
                <a16:creationId xmlns:a16="http://schemas.microsoft.com/office/drawing/2014/main" id="{EF73E796-E294-403E-83A8-8D700443603E}"/>
              </a:ext>
            </a:extLst>
          </p:cNvPr>
          <p:cNvSpPr txBox="1"/>
          <p:nvPr/>
        </p:nvSpPr>
        <p:spPr>
          <a:xfrm>
            <a:off x="15365628" y="4403657"/>
            <a:ext cx="3240956" cy="392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s-ES" sz="2450" b="1" spc="100" dirty="0">
                <a:latin typeface="EffraTrial-SemiBold"/>
                <a:cs typeface="EffraTrial-SemiBold"/>
              </a:rPr>
              <a:t>Laetitia Poidevin, ES</a:t>
            </a:r>
            <a:endParaRPr sz="2450" dirty="0">
              <a:latin typeface="EffraTrial-SemiBold"/>
              <a:cs typeface="EffraTrial-SemiBold"/>
            </a:endParaRPr>
          </a:p>
        </p:txBody>
      </p:sp>
      <p:sp>
        <p:nvSpPr>
          <p:cNvPr id="104" name="object 8">
            <a:extLst>
              <a:ext uri="{FF2B5EF4-FFF2-40B4-BE49-F238E27FC236}">
                <a16:creationId xmlns:a16="http://schemas.microsoft.com/office/drawing/2014/main" id="{FB70266A-E639-4274-B202-3450C40A92B9}"/>
              </a:ext>
            </a:extLst>
          </p:cNvPr>
          <p:cNvSpPr txBox="1"/>
          <p:nvPr/>
        </p:nvSpPr>
        <p:spPr>
          <a:xfrm>
            <a:off x="15005050" y="7769597"/>
            <a:ext cx="4899423" cy="1804981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615"/>
              </a:spcBef>
            </a:pPr>
            <a:r>
              <a:rPr lang="es-ES" sz="2450" b="1" spc="95" dirty="0">
                <a:solidFill>
                  <a:srgbClr val="FF7958"/>
                </a:solidFill>
                <a:latin typeface="Effra Trial"/>
                <a:cs typeface="Effra Trial"/>
                <a:hlinkClick r:id="rId8"/>
              </a:rPr>
              <a:t>proteocuregrantholder@cipf.es</a:t>
            </a:r>
            <a:endParaRPr lang="es-ES" sz="2450" b="1" spc="95" dirty="0">
              <a:solidFill>
                <a:srgbClr val="FF7958"/>
              </a:solidFill>
              <a:latin typeface="Effra Trial"/>
              <a:cs typeface="Effra Trial"/>
            </a:endParaRPr>
          </a:p>
          <a:p>
            <a:pPr marL="12700" algn="l">
              <a:lnSpc>
                <a:spcPct val="100000"/>
              </a:lnSpc>
              <a:spcBef>
                <a:spcPts val="615"/>
              </a:spcBef>
            </a:pPr>
            <a:r>
              <a:rPr sz="2450" spc="85" dirty="0">
                <a:latin typeface="EffraTrial-Thin"/>
                <a:cs typeface="EffraTrial-Thin"/>
              </a:rPr>
              <a:t>Centro</a:t>
            </a:r>
            <a:r>
              <a:rPr sz="2450" spc="245" dirty="0">
                <a:latin typeface="EffraTrial-Thin"/>
                <a:cs typeface="EffraTrial-Thin"/>
              </a:rPr>
              <a:t> </a:t>
            </a:r>
            <a:r>
              <a:rPr sz="2450" spc="60" dirty="0">
                <a:latin typeface="EffraTrial-Thin"/>
                <a:cs typeface="EffraTrial-Thin"/>
              </a:rPr>
              <a:t>de</a:t>
            </a:r>
            <a:r>
              <a:rPr sz="2450" spc="254" dirty="0">
                <a:latin typeface="EffraTrial-Thin"/>
                <a:cs typeface="EffraTrial-Thin"/>
              </a:rPr>
              <a:t> </a:t>
            </a:r>
            <a:r>
              <a:rPr sz="2450" spc="100" dirty="0" err="1">
                <a:latin typeface="EffraTrial-Thin"/>
                <a:cs typeface="EffraTrial-Thin"/>
              </a:rPr>
              <a:t>Investigación</a:t>
            </a:r>
            <a:r>
              <a:rPr sz="2450" spc="100" dirty="0">
                <a:latin typeface="EffraTrial-Thin"/>
                <a:cs typeface="EffraTrial-Thin"/>
              </a:rPr>
              <a:t> </a:t>
            </a:r>
            <a:endParaRPr lang="es-ES" sz="2450" spc="100" dirty="0">
              <a:latin typeface="EffraTrial-Thin"/>
              <a:cs typeface="EffraTrial-Thin"/>
            </a:endParaRPr>
          </a:p>
          <a:p>
            <a:pPr marL="12700" algn="l">
              <a:lnSpc>
                <a:spcPct val="100000"/>
              </a:lnSpc>
              <a:spcBef>
                <a:spcPts val="615"/>
              </a:spcBef>
            </a:pPr>
            <a:r>
              <a:rPr sz="2450" spc="105" dirty="0">
                <a:latin typeface="EffraTrial-Thin"/>
                <a:cs typeface="EffraTrial-Thin"/>
              </a:rPr>
              <a:t>Príncipe</a:t>
            </a:r>
            <a:r>
              <a:rPr sz="2450" spc="250" dirty="0">
                <a:latin typeface="EffraTrial-Thin"/>
                <a:cs typeface="EffraTrial-Thin"/>
              </a:rPr>
              <a:t> </a:t>
            </a:r>
            <a:r>
              <a:rPr sz="2450" spc="85" dirty="0">
                <a:latin typeface="EffraTrial-Thin"/>
                <a:cs typeface="EffraTrial-Thin"/>
              </a:rPr>
              <a:t>Felipe</a:t>
            </a:r>
            <a:endParaRPr sz="2450" dirty="0">
              <a:latin typeface="EffraTrial-Thin"/>
              <a:cs typeface="EffraTrial-Thin"/>
            </a:endParaRPr>
          </a:p>
          <a:p>
            <a:pPr marL="12700" algn="l">
              <a:lnSpc>
                <a:spcPct val="100000"/>
              </a:lnSpc>
              <a:spcBef>
                <a:spcPts val="525"/>
              </a:spcBef>
            </a:pPr>
            <a:r>
              <a:rPr sz="2450" spc="90" dirty="0">
                <a:latin typeface="EffraTrial-Thin"/>
                <a:cs typeface="EffraTrial-Thin"/>
              </a:rPr>
              <a:t>Valencia,</a:t>
            </a:r>
            <a:r>
              <a:rPr sz="2450" spc="250" dirty="0">
                <a:latin typeface="EffraTrial-Thin"/>
                <a:cs typeface="EffraTrial-Thin"/>
              </a:rPr>
              <a:t> </a:t>
            </a:r>
            <a:r>
              <a:rPr sz="2450" spc="110" dirty="0">
                <a:latin typeface="EffraTrial-Thin"/>
                <a:cs typeface="EffraTrial-Thin"/>
              </a:rPr>
              <a:t>Spain</a:t>
            </a:r>
            <a:endParaRPr sz="2450" dirty="0">
              <a:latin typeface="EffraTrial-Thin"/>
              <a:cs typeface="EffraTrial-Thin"/>
            </a:endParaRPr>
          </a:p>
        </p:txBody>
      </p:sp>
      <p:pic>
        <p:nvPicPr>
          <p:cNvPr id="1026" name="Imagen 3">
            <a:extLst>
              <a:ext uri="{FF2B5EF4-FFF2-40B4-BE49-F238E27FC236}">
                <a16:creationId xmlns:a16="http://schemas.microsoft.com/office/drawing/2014/main" id="{904DC12A-20E0-440B-8B4D-6588C2282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631" y="5013538"/>
            <a:ext cx="2777777" cy="277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6965" y="701023"/>
            <a:ext cx="8950960" cy="1383071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lang="es-ES" sz="4000" spc="-10" dirty="0">
                <a:solidFill>
                  <a:srgbClr val="4FB1B1"/>
                </a:solidFill>
              </a:rPr>
              <a:t>PROTEO</a:t>
            </a:r>
            <a:r>
              <a:rPr lang="es-ES" sz="4000" spc="-10" dirty="0">
                <a:solidFill>
                  <a:srgbClr val="7030A0"/>
                </a:solidFill>
              </a:rPr>
              <a:t>CURE</a:t>
            </a:r>
            <a:r>
              <a:rPr lang="en-US" sz="4000" dirty="0"/>
              <a:t> Core Group : </a:t>
            </a:r>
            <a:br>
              <a:rPr lang="en-US" sz="4000" dirty="0"/>
            </a:br>
            <a:r>
              <a:rPr lang="en-US" sz="4000" dirty="0"/>
              <a:t>scientific activities coordination</a:t>
            </a:r>
            <a:endParaRPr sz="4000" dirty="0">
              <a:solidFill>
                <a:schemeClr val="tx1"/>
              </a:solidFill>
            </a:endParaRPr>
          </a:p>
        </p:txBody>
      </p:sp>
      <p:grpSp>
        <p:nvGrpSpPr>
          <p:cNvPr id="114" name="Groupe 2">
            <a:extLst>
              <a:ext uri="{FF2B5EF4-FFF2-40B4-BE49-F238E27FC236}">
                <a16:creationId xmlns:a16="http://schemas.microsoft.com/office/drawing/2014/main" id="{77E6AA5C-EC8C-4E8F-9FAB-FB43BD05CF0A}"/>
              </a:ext>
            </a:extLst>
          </p:cNvPr>
          <p:cNvGrpSpPr/>
          <p:nvPr/>
        </p:nvGrpSpPr>
        <p:grpSpPr>
          <a:xfrm>
            <a:off x="5735217" y="2402980"/>
            <a:ext cx="5912097" cy="2318435"/>
            <a:chOff x="518984" y="1053258"/>
            <a:chExt cx="3585353" cy="1405999"/>
          </a:xfrm>
        </p:grpSpPr>
        <p:sp>
          <p:nvSpPr>
            <p:cNvPr id="115" name="ZoneTexte 3">
              <a:extLst>
                <a:ext uri="{FF2B5EF4-FFF2-40B4-BE49-F238E27FC236}">
                  <a16:creationId xmlns:a16="http://schemas.microsoft.com/office/drawing/2014/main" id="{4D78D5F3-092D-46DE-B17D-81CEDBA2598F}"/>
                </a:ext>
              </a:extLst>
            </p:cNvPr>
            <p:cNvSpPr txBox="1"/>
            <p:nvPr/>
          </p:nvSpPr>
          <p:spPr>
            <a:xfrm>
              <a:off x="518984" y="1477913"/>
              <a:ext cx="2219569" cy="289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Grant award coordinator</a:t>
              </a:r>
            </a:p>
          </p:txBody>
        </p:sp>
        <p:grpSp>
          <p:nvGrpSpPr>
            <p:cNvPr id="116" name="Groupe 4">
              <a:extLst>
                <a:ext uri="{FF2B5EF4-FFF2-40B4-BE49-F238E27FC236}">
                  <a16:creationId xmlns:a16="http://schemas.microsoft.com/office/drawing/2014/main" id="{7F3C016B-6BA8-428C-8ACD-C491E3059144}"/>
                </a:ext>
              </a:extLst>
            </p:cNvPr>
            <p:cNvGrpSpPr/>
            <p:nvPr/>
          </p:nvGrpSpPr>
          <p:grpSpPr>
            <a:xfrm>
              <a:off x="2990044" y="1053258"/>
              <a:ext cx="1114293" cy="1405999"/>
              <a:chOff x="7166628" y="230255"/>
              <a:chExt cx="1114293" cy="1405999"/>
            </a:xfrm>
          </p:grpSpPr>
          <p:pic>
            <p:nvPicPr>
              <p:cNvPr id="117" name="Image 5">
                <a:extLst>
                  <a:ext uri="{FF2B5EF4-FFF2-40B4-BE49-F238E27FC236}">
                    <a16:creationId xmlns:a16="http://schemas.microsoft.com/office/drawing/2014/main" id="{1787B83D-9743-470C-82E6-E603104871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66628" y="230255"/>
                <a:ext cx="1066800" cy="1066800"/>
              </a:xfrm>
              <a:prstGeom prst="rect">
                <a:avLst/>
              </a:prstGeom>
            </p:spPr>
          </p:pic>
          <p:sp>
            <p:nvSpPr>
              <p:cNvPr id="118" name="ZoneTexte 6">
                <a:extLst>
                  <a:ext uri="{FF2B5EF4-FFF2-40B4-BE49-F238E27FC236}">
                    <a16:creationId xmlns:a16="http://schemas.microsoft.com/office/drawing/2014/main" id="{46A454CC-D030-46A9-8DDD-35F45738BE6E}"/>
                  </a:ext>
                </a:extLst>
              </p:cNvPr>
              <p:cNvSpPr txBox="1"/>
              <p:nvPr/>
            </p:nvSpPr>
            <p:spPr>
              <a:xfrm>
                <a:off x="7191940" y="1346948"/>
                <a:ext cx="1088981" cy="289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dirty="0">
                    <a:latin typeface="EffraTrial-SemiBold" panose="020B0604020202020204" charset="0"/>
                    <a:cs typeface="EffraTrial-SemiBold" panose="020B0604020202020204" charset="0"/>
                  </a:rPr>
                  <a:t>Rosa Barrio</a:t>
                </a:r>
              </a:p>
            </p:txBody>
          </p:sp>
        </p:grpSp>
      </p:grpSp>
      <p:grpSp>
        <p:nvGrpSpPr>
          <p:cNvPr id="3" name="Grupo 2"/>
          <p:cNvGrpSpPr/>
          <p:nvPr/>
        </p:nvGrpSpPr>
        <p:grpSpPr>
          <a:xfrm>
            <a:off x="1822449" y="5905029"/>
            <a:ext cx="5363568" cy="3010411"/>
            <a:chOff x="1822449" y="5905029"/>
            <a:chExt cx="5363568" cy="3010411"/>
          </a:xfrm>
        </p:grpSpPr>
        <p:sp>
          <p:nvSpPr>
            <p:cNvPr id="122" name="Rectangle : coins arrondis 10">
              <a:extLst>
                <a:ext uri="{FF2B5EF4-FFF2-40B4-BE49-F238E27FC236}">
                  <a16:creationId xmlns:a16="http://schemas.microsoft.com/office/drawing/2014/main" id="{D08F1EDB-953D-48BB-9157-BC875D63271F}"/>
                </a:ext>
              </a:extLst>
            </p:cNvPr>
            <p:cNvSpPr/>
            <p:nvPr/>
          </p:nvSpPr>
          <p:spPr>
            <a:xfrm>
              <a:off x="1872793" y="6258826"/>
              <a:ext cx="5313224" cy="2656614"/>
            </a:xfrm>
            <a:prstGeom prst="roundRect">
              <a:avLst/>
            </a:prstGeom>
            <a:noFill/>
            <a:ln w="28575">
              <a:solidFill>
                <a:srgbClr val="C5E4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EffraTrial-SemiBold" panose="020B0604020202020204" charset="0"/>
                <a:cs typeface="EffraTrial-SemiBold" panose="020B0604020202020204" charset="0"/>
              </a:endParaRPr>
            </a:p>
          </p:txBody>
        </p:sp>
        <p:pic>
          <p:nvPicPr>
            <p:cNvPr id="124" name="Image 12">
              <a:extLst>
                <a:ext uri="{FF2B5EF4-FFF2-40B4-BE49-F238E27FC236}">
                  <a16:creationId xmlns:a16="http://schemas.microsoft.com/office/drawing/2014/main" id="{AED78483-5C51-4734-BCD1-95A1BA91F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4081" y="6478802"/>
              <a:ext cx="1759108" cy="1759109"/>
            </a:xfrm>
            <a:prstGeom prst="rect">
              <a:avLst/>
            </a:prstGeom>
          </p:spPr>
        </p:pic>
        <p:sp>
          <p:nvSpPr>
            <p:cNvPr id="125" name="ZoneTexte 13">
              <a:extLst>
                <a:ext uri="{FF2B5EF4-FFF2-40B4-BE49-F238E27FC236}">
                  <a16:creationId xmlns:a16="http://schemas.microsoft.com/office/drawing/2014/main" id="{4C470F24-396F-47E3-AC71-8AD59ACA781D}"/>
                </a:ext>
              </a:extLst>
            </p:cNvPr>
            <p:cNvSpPr txBox="1"/>
            <p:nvPr/>
          </p:nvSpPr>
          <p:spPr>
            <a:xfrm>
              <a:off x="4576039" y="8346937"/>
              <a:ext cx="2504211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Alfred Vertegaal</a:t>
              </a:r>
            </a:p>
          </p:txBody>
        </p:sp>
        <p:pic>
          <p:nvPicPr>
            <p:cNvPr id="126" name="Image 14">
              <a:extLst>
                <a:ext uri="{FF2B5EF4-FFF2-40B4-BE49-F238E27FC236}">
                  <a16:creationId xmlns:a16="http://schemas.microsoft.com/office/drawing/2014/main" id="{543A721F-C489-49EC-BEAA-B70CCDD9E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2234" y="6478802"/>
              <a:ext cx="1759108" cy="1759109"/>
            </a:xfrm>
            <a:prstGeom prst="rect">
              <a:avLst/>
            </a:prstGeom>
          </p:spPr>
        </p:pic>
        <p:sp>
          <p:nvSpPr>
            <p:cNvPr id="127" name="ZoneTexte 15">
              <a:extLst>
                <a:ext uri="{FF2B5EF4-FFF2-40B4-BE49-F238E27FC236}">
                  <a16:creationId xmlns:a16="http://schemas.microsoft.com/office/drawing/2014/main" id="{4EC44CCF-88CF-4DA1-B03A-D7E5D8312674}"/>
                </a:ext>
              </a:extLst>
            </p:cNvPr>
            <p:cNvSpPr txBox="1"/>
            <p:nvPr/>
          </p:nvSpPr>
          <p:spPr>
            <a:xfrm>
              <a:off x="1822449" y="8346937"/>
              <a:ext cx="277832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Georgia Chachami</a:t>
              </a:r>
            </a:p>
          </p:txBody>
        </p:sp>
        <p:sp>
          <p:nvSpPr>
            <p:cNvPr id="121" name="ZoneTexte 9">
              <a:extLst>
                <a:ext uri="{FF2B5EF4-FFF2-40B4-BE49-F238E27FC236}">
                  <a16:creationId xmlns:a16="http://schemas.microsoft.com/office/drawing/2014/main" id="{D947175E-7429-48C0-A10D-A0BEB2678B0C}"/>
                </a:ext>
              </a:extLst>
            </p:cNvPr>
            <p:cNvSpPr txBox="1"/>
            <p:nvPr/>
          </p:nvSpPr>
          <p:spPr>
            <a:xfrm>
              <a:off x="2930059" y="5905029"/>
              <a:ext cx="289854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STSM coordinators</a:t>
              </a: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7596214" y="5905030"/>
            <a:ext cx="5313224" cy="3013118"/>
            <a:chOff x="7596214" y="5905030"/>
            <a:chExt cx="5313224" cy="3013118"/>
          </a:xfrm>
        </p:grpSpPr>
        <p:pic>
          <p:nvPicPr>
            <p:cNvPr id="136" name="Image 24">
              <a:extLst>
                <a:ext uri="{FF2B5EF4-FFF2-40B4-BE49-F238E27FC236}">
                  <a16:creationId xmlns:a16="http://schemas.microsoft.com/office/drawing/2014/main" id="{20168C4F-F59C-47A2-974A-470184E10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8587" y="6496343"/>
              <a:ext cx="1591574" cy="1759108"/>
            </a:xfrm>
            <a:prstGeom prst="rect">
              <a:avLst/>
            </a:prstGeom>
          </p:spPr>
        </p:pic>
        <p:sp>
          <p:nvSpPr>
            <p:cNvPr id="137" name="ZoneTexte 25">
              <a:extLst>
                <a:ext uri="{FF2B5EF4-FFF2-40B4-BE49-F238E27FC236}">
                  <a16:creationId xmlns:a16="http://schemas.microsoft.com/office/drawing/2014/main" id="{69EA04D2-A34E-4010-BC28-A4498249BCEF}"/>
                </a:ext>
              </a:extLst>
            </p:cNvPr>
            <p:cNvSpPr txBox="1"/>
            <p:nvPr/>
          </p:nvSpPr>
          <p:spPr>
            <a:xfrm>
              <a:off x="7689850" y="8346938"/>
              <a:ext cx="2701380" cy="477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Christine Blattner</a:t>
              </a:r>
            </a:p>
          </p:txBody>
        </p:sp>
        <p:pic>
          <p:nvPicPr>
            <p:cNvPr id="134" name="Image 22">
              <a:extLst>
                <a:ext uri="{FF2B5EF4-FFF2-40B4-BE49-F238E27FC236}">
                  <a16:creationId xmlns:a16="http://schemas.microsoft.com/office/drawing/2014/main" id="{EFBD11E7-972A-448D-835C-B8C2186FE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36600" y="6512680"/>
              <a:ext cx="1759108" cy="1759108"/>
            </a:xfrm>
            <a:prstGeom prst="rect">
              <a:avLst/>
            </a:prstGeom>
          </p:spPr>
        </p:pic>
        <p:sp>
          <p:nvSpPr>
            <p:cNvPr id="135" name="ZoneTexte 23">
              <a:extLst>
                <a:ext uri="{FF2B5EF4-FFF2-40B4-BE49-F238E27FC236}">
                  <a16:creationId xmlns:a16="http://schemas.microsoft.com/office/drawing/2014/main" id="{BFBF4837-818E-4FE4-A2D5-F3169CB123D0}"/>
                </a:ext>
              </a:extLst>
            </p:cNvPr>
            <p:cNvSpPr txBox="1"/>
            <p:nvPr/>
          </p:nvSpPr>
          <p:spPr>
            <a:xfrm>
              <a:off x="10421253" y="8346936"/>
              <a:ext cx="2404825" cy="477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Makis Skoulakis</a:t>
              </a:r>
            </a:p>
          </p:txBody>
        </p:sp>
        <p:sp>
          <p:nvSpPr>
            <p:cNvPr id="133" name="Rectangle : coins arrondis 21">
              <a:extLst>
                <a:ext uri="{FF2B5EF4-FFF2-40B4-BE49-F238E27FC236}">
                  <a16:creationId xmlns:a16="http://schemas.microsoft.com/office/drawing/2014/main" id="{E2252DA2-7BBF-4D22-83CA-E0EA33FA487B}"/>
                </a:ext>
              </a:extLst>
            </p:cNvPr>
            <p:cNvSpPr/>
            <p:nvPr/>
          </p:nvSpPr>
          <p:spPr>
            <a:xfrm>
              <a:off x="7596214" y="6261536"/>
              <a:ext cx="5313224" cy="2656612"/>
            </a:xfrm>
            <a:prstGeom prst="roundRect">
              <a:avLst/>
            </a:prstGeom>
            <a:noFill/>
            <a:ln w="28575">
              <a:solidFill>
                <a:srgbClr val="C5E4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EffraTrial-SemiBold" panose="020B0604020202020204" charset="0"/>
                <a:cs typeface="EffraTrial-SemiBold" panose="020B0604020202020204" charset="0"/>
              </a:endParaRPr>
            </a:p>
          </p:txBody>
        </p:sp>
        <p:sp>
          <p:nvSpPr>
            <p:cNvPr id="130" name="ZoneTexte 18">
              <a:extLst>
                <a:ext uri="{FF2B5EF4-FFF2-40B4-BE49-F238E27FC236}">
                  <a16:creationId xmlns:a16="http://schemas.microsoft.com/office/drawing/2014/main" id="{92CB2878-48AC-47E6-A49D-38696636AC68}"/>
                </a:ext>
              </a:extLst>
            </p:cNvPr>
            <p:cNvSpPr txBox="1"/>
            <p:nvPr/>
          </p:nvSpPr>
          <p:spPr>
            <a:xfrm>
              <a:off x="8560693" y="5905030"/>
              <a:ext cx="3384260" cy="47705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Meetings coordinators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13319635" y="5905032"/>
            <a:ext cx="5313224" cy="3010902"/>
            <a:chOff x="13319635" y="5905032"/>
            <a:chExt cx="5313224" cy="3010902"/>
          </a:xfrm>
        </p:grpSpPr>
        <p:pic>
          <p:nvPicPr>
            <p:cNvPr id="176" name="Image 34">
              <a:extLst>
                <a:ext uri="{FF2B5EF4-FFF2-40B4-BE49-F238E27FC236}">
                  <a16:creationId xmlns:a16="http://schemas.microsoft.com/office/drawing/2014/main" id="{51570845-7943-45FC-B433-2032649EC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70846" y="6507820"/>
              <a:ext cx="1759109" cy="1759110"/>
            </a:xfrm>
            <a:prstGeom prst="rect">
              <a:avLst/>
            </a:prstGeom>
          </p:spPr>
        </p:pic>
        <p:sp>
          <p:nvSpPr>
            <p:cNvPr id="177" name="ZoneTexte 35">
              <a:extLst>
                <a:ext uri="{FF2B5EF4-FFF2-40B4-BE49-F238E27FC236}">
                  <a16:creationId xmlns:a16="http://schemas.microsoft.com/office/drawing/2014/main" id="{1841764D-1217-44D5-B8A2-6FEBD9FC71A3}"/>
                </a:ext>
              </a:extLst>
            </p:cNvPr>
            <p:cNvSpPr txBox="1"/>
            <p:nvPr/>
          </p:nvSpPr>
          <p:spPr>
            <a:xfrm>
              <a:off x="13989748" y="8346937"/>
              <a:ext cx="183896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Klaudia Brix</a:t>
              </a:r>
            </a:p>
          </p:txBody>
        </p:sp>
        <p:pic>
          <p:nvPicPr>
            <p:cNvPr id="144" name="Image 32">
              <a:extLst>
                <a:ext uri="{FF2B5EF4-FFF2-40B4-BE49-F238E27FC236}">
                  <a16:creationId xmlns:a16="http://schemas.microsoft.com/office/drawing/2014/main" id="{E74DA150-14FC-4297-AA39-97A1D6015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50715" y="6505784"/>
              <a:ext cx="1759108" cy="1759109"/>
            </a:xfrm>
            <a:prstGeom prst="rect">
              <a:avLst/>
            </a:prstGeom>
          </p:spPr>
        </p:pic>
        <p:sp>
          <p:nvSpPr>
            <p:cNvPr id="175" name="ZoneTexte 33">
              <a:extLst>
                <a:ext uri="{FF2B5EF4-FFF2-40B4-BE49-F238E27FC236}">
                  <a16:creationId xmlns:a16="http://schemas.microsoft.com/office/drawing/2014/main" id="{B915E3CA-DE17-490C-8423-5CC9C207CD8D}"/>
                </a:ext>
              </a:extLst>
            </p:cNvPr>
            <p:cNvSpPr txBox="1"/>
            <p:nvPr/>
          </p:nvSpPr>
          <p:spPr>
            <a:xfrm>
              <a:off x="16548038" y="8346937"/>
              <a:ext cx="143020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Elah Pick</a:t>
              </a:r>
            </a:p>
          </p:txBody>
        </p:sp>
        <p:sp>
          <p:nvSpPr>
            <p:cNvPr id="143" name="Rectangle : coins arrondis 31">
              <a:extLst>
                <a:ext uri="{FF2B5EF4-FFF2-40B4-BE49-F238E27FC236}">
                  <a16:creationId xmlns:a16="http://schemas.microsoft.com/office/drawing/2014/main" id="{154AA21B-4A72-481D-85E0-8DEE59B4818B}"/>
                </a:ext>
              </a:extLst>
            </p:cNvPr>
            <p:cNvSpPr/>
            <p:nvPr/>
          </p:nvSpPr>
          <p:spPr>
            <a:xfrm>
              <a:off x="13319635" y="6259319"/>
              <a:ext cx="5313224" cy="2656615"/>
            </a:xfrm>
            <a:prstGeom prst="roundRect">
              <a:avLst/>
            </a:prstGeom>
            <a:noFill/>
            <a:ln w="28575">
              <a:solidFill>
                <a:srgbClr val="C5E4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EffraTrial-SemiBold" panose="020B0604020202020204" charset="0"/>
                <a:cs typeface="EffraTrial-SemiBold" panose="020B0604020202020204" charset="0"/>
              </a:endParaRPr>
            </a:p>
          </p:txBody>
        </p:sp>
        <p:sp>
          <p:nvSpPr>
            <p:cNvPr id="140" name="ZoneTexte 28">
              <a:extLst>
                <a:ext uri="{FF2B5EF4-FFF2-40B4-BE49-F238E27FC236}">
                  <a16:creationId xmlns:a16="http://schemas.microsoft.com/office/drawing/2014/main" id="{2A13E0DA-70CA-4525-AB20-A0096C1BBCAE}"/>
                </a:ext>
              </a:extLst>
            </p:cNvPr>
            <p:cNvSpPr txBox="1"/>
            <p:nvPr/>
          </p:nvSpPr>
          <p:spPr>
            <a:xfrm>
              <a:off x="13786386" y="5905032"/>
              <a:ext cx="4379724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Training schools coordinators</a:t>
              </a:r>
            </a:p>
          </p:txBody>
        </p:sp>
      </p:grpSp>
      <p:sp>
        <p:nvSpPr>
          <p:cNvPr id="179" name="object 12">
            <a:extLst>
              <a:ext uri="{FF2B5EF4-FFF2-40B4-BE49-F238E27FC236}">
                <a16:creationId xmlns:a16="http://schemas.microsoft.com/office/drawing/2014/main" id="{4ABE0E3E-A34A-489D-A565-C120BA8D04EB}"/>
              </a:ext>
            </a:extLst>
          </p:cNvPr>
          <p:cNvSpPr/>
          <p:nvPr/>
        </p:nvSpPr>
        <p:spPr>
          <a:xfrm>
            <a:off x="4260850" y="9541842"/>
            <a:ext cx="2471420" cy="1767205"/>
          </a:xfrm>
          <a:custGeom>
            <a:avLst/>
            <a:gdLst/>
            <a:ahLst/>
            <a:cxnLst/>
            <a:rect l="l" t="t" r="r" b="b"/>
            <a:pathLst>
              <a:path w="2471420" h="1767204">
                <a:moveTo>
                  <a:pt x="1235574" y="0"/>
                </a:moveTo>
                <a:lnTo>
                  <a:pt x="1187052" y="935"/>
                </a:lnTo>
                <a:lnTo>
                  <a:pt x="1139004" y="3717"/>
                </a:lnTo>
                <a:lnTo>
                  <a:pt x="1091465" y="8313"/>
                </a:lnTo>
                <a:lnTo>
                  <a:pt x="1044469" y="14688"/>
                </a:lnTo>
                <a:lnTo>
                  <a:pt x="998050" y="22807"/>
                </a:lnTo>
                <a:lnTo>
                  <a:pt x="952243" y="32636"/>
                </a:lnTo>
                <a:lnTo>
                  <a:pt x="907081" y="44141"/>
                </a:lnTo>
                <a:lnTo>
                  <a:pt x="862600" y="57288"/>
                </a:lnTo>
                <a:lnTo>
                  <a:pt x="818833" y="72041"/>
                </a:lnTo>
                <a:lnTo>
                  <a:pt x="775816" y="88367"/>
                </a:lnTo>
                <a:lnTo>
                  <a:pt x="733581" y="106231"/>
                </a:lnTo>
                <a:lnTo>
                  <a:pt x="692164" y="125600"/>
                </a:lnTo>
                <a:lnTo>
                  <a:pt x="651599" y="146438"/>
                </a:lnTo>
                <a:lnTo>
                  <a:pt x="611920" y="168711"/>
                </a:lnTo>
                <a:lnTo>
                  <a:pt x="573161" y="192385"/>
                </a:lnTo>
                <a:lnTo>
                  <a:pt x="535357" y="217425"/>
                </a:lnTo>
                <a:lnTo>
                  <a:pt x="498542" y="243798"/>
                </a:lnTo>
                <a:lnTo>
                  <a:pt x="462751" y="271468"/>
                </a:lnTo>
                <a:lnTo>
                  <a:pt x="428017" y="300402"/>
                </a:lnTo>
                <a:lnTo>
                  <a:pt x="394376" y="330565"/>
                </a:lnTo>
                <a:lnTo>
                  <a:pt x="361860" y="361923"/>
                </a:lnTo>
                <a:lnTo>
                  <a:pt x="330506" y="394441"/>
                </a:lnTo>
                <a:lnTo>
                  <a:pt x="300346" y="428085"/>
                </a:lnTo>
                <a:lnTo>
                  <a:pt x="271416" y="462821"/>
                </a:lnTo>
                <a:lnTo>
                  <a:pt x="243749" y="498614"/>
                </a:lnTo>
                <a:lnTo>
                  <a:pt x="217380" y="535430"/>
                </a:lnTo>
                <a:lnTo>
                  <a:pt x="192343" y="573235"/>
                </a:lnTo>
                <a:lnTo>
                  <a:pt x="168673" y="611994"/>
                </a:lnTo>
                <a:lnTo>
                  <a:pt x="146404" y="651673"/>
                </a:lnTo>
                <a:lnTo>
                  <a:pt x="125570" y="692237"/>
                </a:lnTo>
                <a:lnTo>
                  <a:pt x="106206" y="733653"/>
                </a:lnTo>
                <a:lnTo>
                  <a:pt x="88345" y="775885"/>
                </a:lnTo>
                <a:lnTo>
                  <a:pt x="72023" y="818900"/>
                </a:lnTo>
                <a:lnTo>
                  <a:pt x="57273" y="862663"/>
                </a:lnTo>
                <a:lnTo>
                  <a:pt x="44130" y="907139"/>
                </a:lnTo>
                <a:lnTo>
                  <a:pt x="32628" y="952295"/>
                </a:lnTo>
                <a:lnTo>
                  <a:pt x="22801" y="998096"/>
                </a:lnTo>
                <a:lnTo>
                  <a:pt x="14684" y="1044508"/>
                </a:lnTo>
                <a:lnTo>
                  <a:pt x="8311" y="1091496"/>
                </a:lnTo>
                <a:lnTo>
                  <a:pt x="3716" y="1139026"/>
                </a:lnTo>
                <a:lnTo>
                  <a:pt x="934" y="1187064"/>
                </a:lnTo>
                <a:lnTo>
                  <a:pt x="0" y="1235574"/>
                </a:lnTo>
                <a:lnTo>
                  <a:pt x="934" y="1284085"/>
                </a:lnTo>
                <a:lnTo>
                  <a:pt x="3716" y="1332121"/>
                </a:lnTo>
                <a:lnTo>
                  <a:pt x="8311" y="1379651"/>
                </a:lnTo>
                <a:lnTo>
                  <a:pt x="14684" y="1426638"/>
                </a:lnTo>
                <a:lnTo>
                  <a:pt x="22801" y="1473049"/>
                </a:lnTo>
                <a:lnTo>
                  <a:pt x="32628" y="1518850"/>
                </a:lnTo>
                <a:lnTo>
                  <a:pt x="44130" y="1564005"/>
                </a:lnTo>
                <a:lnTo>
                  <a:pt x="57273" y="1608481"/>
                </a:lnTo>
                <a:lnTo>
                  <a:pt x="72023" y="1652244"/>
                </a:lnTo>
                <a:lnTo>
                  <a:pt x="88345" y="1695258"/>
                </a:lnTo>
                <a:lnTo>
                  <a:pt x="106206" y="1737490"/>
                </a:lnTo>
                <a:lnTo>
                  <a:pt x="119870" y="1766713"/>
                </a:lnTo>
              </a:path>
              <a:path w="2471420" h="1767204">
                <a:moveTo>
                  <a:pt x="2351285" y="1766713"/>
                </a:moveTo>
                <a:lnTo>
                  <a:pt x="2382782" y="1695327"/>
                </a:lnTo>
                <a:lnTo>
                  <a:pt x="2399108" y="1652310"/>
                </a:lnTo>
                <a:lnTo>
                  <a:pt x="2413861" y="1608544"/>
                </a:lnTo>
                <a:lnTo>
                  <a:pt x="2427008" y="1564063"/>
                </a:lnTo>
                <a:lnTo>
                  <a:pt x="2438512" y="1518902"/>
                </a:lnTo>
                <a:lnTo>
                  <a:pt x="2448342" y="1473096"/>
                </a:lnTo>
                <a:lnTo>
                  <a:pt x="2456461" y="1426677"/>
                </a:lnTo>
                <a:lnTo>
                  <a:pt x="2462836" y="1379682"/>
                </a:lnTo>
                <a:lnTo>
                  <a:pt x="2467431" y="1332143"/>
                </a:lnTo>
                <a:lnTo>
                  <a:pt x="2470214" y="1284096"/>
                </a:lnTo>
                <a:lnTo>
                  <a:pt x="2470884" y="1249355"/>
                </a:lnTo>
              </a:path>
              <a:path w="2471420" h="1767204">
                <a:moveTo>
                  <a:pt x="2470884" y="1221789"/>
                </a:moveTo>
                <a:lnTo>
                  <a:pt x="2467433" y="1139004"/>
                </a:lnTo>
                <a:lnTo>
                  <a:pt x="2462838" y="1091465"/>
                </a:lnTo>
                <a:lnTo>
                  <a:pt x="2456465" y="1044469"/>
                </a:lnTo>
                <a:lnTo>
                  <a:pt x="2448348" y="998050"/>
                </a:lnTo>
                <a:lnTo>
                  <a:pt x="2438521" y="952243"/>
                </a:lnTo>
                <a:lnTo>
                  <a:pt x="2427019" y="907081"/>
                </a:lnTo>
                <a:lnTo>
                  <a:pt x="2413876" y="862600"/>
                </a:lnTo>
                <a:lnTo>
                  <a:pt x="2399126" y="818833"/>
                </a:lnTo>
                <a:lnTo>
                  <a:pt x="2382804" y="775816"/>
                </a:lnTo>
                <a:lnTo>
                  <a:pt x="2364943" y="733581"/>
                </a:lnTo>
                <a:lnTo>
                  <a:pt x="2345579" y="692164"/>
                </a:lnTo>
                <a:lnTo>
                  <a:pt x="2324745" y="651599"/>
                </a:lnTo>
                <a:lnTo>
                  <a:pt x="2302475" y="611920"/>
                </a:lnTo>
                <a:lnTo>
                  <a:pt x="2278805" y="573161"/>
                </a:lnTo>
                <a:lnTo>
                  <a:pt x="2253769" y="535357"/>
                </a:lnTo>
                <a:lnTo>
                  <a:pt x="2227400" y="498542"/>
                </a:lnTo>
                <a:lnTo>
                  <a:pt x="2199733" y="462751"/>
                </a:lnTo>
                <a:lnTo>
                  <a:pt x="2170803" y="428017"/>
                </a:lnTo>
                <a:lnTo>
                  <a:pt x="2140643" y="394376"/>
                </a:lnTo>
                <a:lnTo>
                  <a:pt x="2109289" y="361860"/>
                </a:lnTo>
                <a:lnTo>
                  <a:pt x="2076773" y="330506"/>
                </a:lnTo>
                <a:lnTo>
                  <a:pt x="2043132" y="300346"/>
                </a:lnTo>
                <a:lnTo>
                  <a:pt x="2008398" y="271416"/>
                </a:lnTo>
                <a:lnTo>
                  <a:pt x="1972607" y="243749"/>
                </a:lnTo>
                <a:lnTo>
                  <a:pt x="1935792" y="217380"/>
                </a:lnTo>
                <a:lnTo>
                  <a:pt x="1897988" y="192343"/>
                </a:lnTo>
                <a:lnTo>
                  <a:pt x="1859229" y="168673"/>
                </a:lnTo>
                <a:lnTo>
                  <a:pt x="1819550" y="146404"/>
                </a:lnTo>
                <a:lnTo>
                  <a:pt x="1778985" y="125570"/>
                </a:lnTo>
                <a:lnTo>
                  <a:pt x="1737568" y="106206"/>
                </a:lnTo>
                <a:lnTo>
                  <a:pt x="1695333" y="88345"/>
                </a:lnTo>
                <a:lnTo>
                  <a:pt x="1652316" y="72023"/>
                </a:lnTo>
                <a:lnTo>
                  <a:pt x="1608549" y="57273"/>
                </a:lnTo>
                <a:lnTo>
                  <a:pt x="1564068" y="44130"/>
                </a:lnTo>
                <a:lnTo>
                  <a:pt x="1518906" y="32628"/>
                </a:lnTo>
                <a:lnTo>
                  <a:pt x="1473099" y="22801"/>
                </a:lnTo>
                <a:lnTo>
                  <a:pt x="1426680" y="14684"/>
                </a:lnTo>
                <a:lnTo>
                  <a:pt x="1379684" y="8311"/>
                </a:lnTo>
                <a:lnTo>
                  <a:pt x="1332145" y="3716"/>
                </a:lnTo>
                <a:lnTo>
                  <a:pt x="1284097" y="934"/>
                </a:lnTo>
                <a:lnTo>
                  <a:pt x="1235574" y="0"/>
                </a:lnTo>
              </a:path>
              <a:path w="2471420" h="1767204">
                <a:moveTo>
                  <a:pt x="1235574" y="137325"/>
                </a:moveTo>
                <a:lnTo>
                  <a:pt x="1187938" y="138340"/>
                </a:lnTo>
                <a:lnTo>
                  <a:pt x="1140819" y="141357"/>
                </a:lnTo>
                <a:lnTo>
                  <a:pt x="1094260" y="146334"/>
                </a:lnTo>
                <a:lnTo>
                  <a:pt x="1048301" y="153231"/>
                </a:lnTo>
                <a:lnTo>
                  <a:pt x="1002984" y="162007"/>
                </a:lnTo>
                <a:lnTo>
                  <a:pt x="958350" y="172619"/>
                </a:lnTo>
                <a:lnTo>
                  <a:pt x="914440" y="185028"/>
                </a:lnTo>
                <a:lnTo>
                  <a:pt x="871295" y="199191"/>
                </a:lnTo>
                <a:lnTo>
                  <a:pt x="828957" y="215067"/>
                </a:lnTo>
                <a:lnTo>
                  <a:pt x="787467" y="232616"/>
                </a:lnTo>
                <a:lnTo>
                  <a:pt x="746866" y="251796"/>
                </a:lnTo>
                <a:lnTo>
                  <a:pt x="707195" y="272566"/>
                </a:lnTo>
                <a:lnTo>
                  <a:pt x="668496" y="294884"/>
                </a:lnTo>
                <a:lnTo>
                  <a:pt x="630810" y="318710"/>
                </a:lnTo>
                <a:lnTo>
                  <a:pt x="594177" y="344002"/>
                </a:lnTo>
                <a:lnTo>
                  <a:pt x="558639" y="370719"/>
                </a:lnTo>
                <a:lnTo>
                  <a:pt x="524238" y="398819"/>
                </a:lnTo>
                <a:lnTo>
                  <a:pt x="491015" y="428262"/>
                </a:lnTo>
                <a:lnTo>
                  <a:pt x="459010" y="459006"/>
                </a:lnTo>
                <a:lnTo>
                  <a:pt x="428266" y="491011"/>
                </a:lnTo>
                <a:lnTo>
                  <a:pt x="398823" y="524234"/>
                </a:lnTo>
                <a:lnTo>
                  <a:pt x="370722" y="558635"/>
                </a:lnTo>
                <a:lnTo>
                  <a:pt x="344005" y="594172"/>
                </a:lnTo>
                <a:lnTo>
                  <a:pt x="318713" y="630805"/>
                </a:lnTo>
                <a:lnTo>
                  <a:pt x="294887" y="668491"/>
                </a:lnTo>
                <a:lnTo>
                  <a:pt x="272568" y="707191"/>
                </a:lnTo>
                <a:lnTo>
                  <a:pt x="251798" y="746862"/>
                </a:lnTo>
                <a:lnTo>
                  <a:pt x="232618" y="787463"/>
                </a:lnTo>
                <a:lnTo>
                  <a:pt x="215069" y="828953"/>
                </a:lnTo>
                <a:lnTo>
                  <a:pt x="199192" y="871291"/>
                </a:lnTo>
                <a:lnTo>
                  <a:pt x="185029" y="914436"/>
                </a:lnTo>
                <a:lnTo>
                  <a:pt x="172620" y="958346"/>
                </a:lnTo>
                <a:lnTo>
                  <a:pt x="162007" y="1002981"/>
                </a:lnTo>
                <a:lnTo>
                  <a:pt x="153232" y="1048298"/>
                </a:lnTo>
                <a:lnTo>
                  <a:pt x="146334" y="1094258"/>
                </a:lnTo>
                <a:lnTo>
                  <a:pt x="141357" y="1140818"/>
                </a:lnTo>
                <a:lnTo>
                  <a:pt x="138340" y="1187937"/>
                </a:lnTo>
                <a:lnTo>
                  <a:pt x="137325" y="1235574"/>
                </a:lnTo>
                <a:lnTo>
                  <a:pt x="138340" y="1283211"/>
                </a:lnTo>
                <a:lnTo>
                  <a:pt x="141357" y="1330330"/>
                </a:lnTo>
                <a:lnTo>
                  <a:pt x="146334" y="1376889"/>
                </a:lnTo>
                <a:lnTo>
                  <a:pt x="153232" y="1422848"/>
                </a:lnTo>
                <a:lnTo>
                  <a:pt x="162007" y="1468165"/>
                </a:lnTo>
                <a:lnTo>
                  <a:pt x="172620" y="1512799"/>
                </a:lnTo>
                <a:lnTo>
                  <a:pt x="185029" y="1556709"/>
                </a:lnTo>
                <a:lnTo>
                  <a:pt x="199192" y="1599854"/>
                </a:lnTo>
                <a:lnTo>
                  <a:pt x="215069" y="1642192"/>
                </a:lnTo>
                <a:lnTo>
                  <a:pt x="232618" y="1683682"/>
                </a:lnTo>
                <a:lnTo>
                  <a:pt x="251798" y="1724283"/>
                </a:lnTo>
                <a:lnTo>
                  <a:pt x="272568" y="1763954"/>
                </a:lnTo>
                <a:lnTo>
                  <a:pt x="274160" y="1766713"/>
                </a:lnTo>
              </a:path>
              <a:path w="2471420" h="1767204">
                <a:moveTo>
                  <a:pt x="2196989" y="1766713"/>
                </a:moveTo>
                <a:lnTo>
                  <a:pt x="2219351" y="1724283"/>
                </a:lnTo>
                <a:lnTo>
                  <a:pt x="2238531" y="1683682"/>
                </a:lnTo>
                <a:lnTo>
                  <a:pt x="2256080" y="1642192"/>
                </a:lnTo>
                <a:lnTo>
                  <a:pt x="2271957" y="1599854"/>
                </a:lnTo>
                <a:lnTo>
                  <a:pt x="2286120" y="1556709"/>
                </a:lnTo>
                <a:lnTo>
                  <a:pt x="2298529" y="1512799"/>
                </a:lnTo>
                <a:lnTo>
                  <a:pt x="2309142" y="1468165"/>
                </a:lnTo>
                <a:lnTo>
                  <a:pt x="2317917" y="1422848"/>
                </a:lnTo>
                <a:lnTo>
                  <a:pt x="2324815" y="1376889"/>
                </a:lnTo>
                <a:lnTo>
                  <a:pt x="2329792" y="1330330"/>
                </a:lnTo>
                <a:lnTo>
                  <a:pt x="2332809" y="1283211"/>
                </a:lnTo>
                <a:lnTo>
                  <a:pt x="2333824" y="1235574"/>
                </a:lnTo>
                <a:lnTo>
                  <a:pt x="2332822" y="1187937"/>
                </a:lnTo>
                <a:lnTo>
                  <a:pt x="2329817" y="1140818"/>
                </a:lnTo>
                <a:lnTo>
                  <a:pt x="2324851" y="1094258"/>
                </a:lnTo>
                <a:lnTo>
                  <a:pt x="2317965" y="1048298"/>
                </a:lnTo>
                <a:lnTo>
                  <a:pt x="2309199" y="1002981"/>
                </a:lnTo>
                <a:lnTo>
                  <a:pt x="2298596" y="958346"/>
                </a:lnTo>
                <a:lnTo>
                  <a:pt x="2286196" y="914436"/>
                </a:lnTo>
                <a:lnTo>
                  <a:pt x="2272041" y="871291"/>
                </a:lnTo>
                <a:lnTo>
                  <a:pt x="2256171" y="828953"/>
                </a:lnTo>
                <a:lnTo>
                  <a:pt x="2238628" y="787463"/>
                </a:lnTo>
                <a:lnTo>
                  <a:pt x="2219454" y="746862"/>
                </a:lnTo>
                <a:lnTo>
                  <a:pt x="2198689" y="707191"/>
                </a:lnTo>
                <a:lnTo>
                  <a:pt x="2176375" y="668491"/>
                </a:lnTo>
                <a:lnTo>
                  <a:pt x="2152553" y="630805"/>
                </a:lnTo>
                <a:lnTo>
                  <a:pt x="2127264" y="594172"/>
                </a:lnTo>
                <a:lnTo>
                  <a:pt x="2100550" y="558635"/>
                </a:lnTo>
                <a:lnTo>
                  <a:pt x="2072451" y="524234"/>
                </a:lnTo>
                <a:lnTo>
                  <a:pt x="2043008" y="491011"/>
                </a:lnTo>
                <a:lnTo>
                  <a:pt x="2012264" y="459006"/>
                </a:lnTo>
                <a:lnTo>
                  <a:pt x="1980259" y="428262"/>
                </a:lnTo>
                <a:lnTo>
                  <a:pt x="1947035" y="398819"/>
                </a:lnTo>
                <a:lnTo>
                  <a:pt x="1912632" y="370719"/>
                </a:lnTo>
                <a:lnTo>
                  <a:pt x="1877092" y="344002"/>
                </a:lnTo>
                <a:lnTo>
                  <a:pt x="1840456" y="318710"/>
                </a:lnTo>
                <a:lnTo>
                  <a:pt x="1802766" y="294884"/>
                </a:lnTo>
                <a:lnTo>
                  <a:pt x="1764062" y="272566"/>
                </a:lnTo>
                <a:lnTo>
                  <a:pt x="1724386" y="251796"/>
                </a:lnTo>
                <a:lnTo>
                  <a:pt x="1683779" y="232616"/>
                </a:lnTo>
                <a:lnTo>
                  <a:pt x="1642282" y="215067"/>
                </a:lnTo>
                <a:lnTo>
                  <a:pt x="1599937" y="199191"/>
                </a:lnTo>
                <a:lnTo>
                  <a:pt x="1556785" y="185028"/>
                </a:lnTo>
                <a:lnTo>
                  <a:pt x="1512866" y="172619"/>
                </a:lnTo>
                <a:lnTo>
                  <a:pt x="1468222" y="162007"/>
                </a:lnTo>
                <a:lnTo>
                  <a:pt x="1422895" y="153231"/>
                </a:lnTo>
                <a:lnTo>
                  <a:pt x="1376926" y="146334"/>
                </a:lnTo>
                <a:lnTo>
                  <a:pt x="1330355" y="141357"/>
                </a:lnTo>
                <a:lnTo>
                  <a:pt x="1283224" y="138340"/>
                </a:lnTo>
                <a:lnTo>
                  <a:pt x="1235574" y="137325"/>
                </a:lnTo>
              </a:path>
              <a:path w="2471420" h="1767204">
                <a:moveTo>
                  <a:pt x="1235574" y="274640"/>
                </a:moveTo>
                <a:lnTo>
                  <a:pt x="1187614" y="275816"/>
                </a:lnTo>
                <a:lnTo>
                  <a:pt x="1140261" y="279308"/>
                </a:lnTo>
                <a:lnTo>
                  <a:pt x="1093573" y="285059"/>
                </a:lnTo>
                <a:lnTo>
                  <a:pt x="1047604" y="293016"/>
                </a:lnTo>
                <a:lnTo>
                  <a:pt x="1002408" y="303123"/>
                </a:lnTo>
                <a:lnTo>
                  <a:pt x="958042" y="315325"/>
                </a:lnTo>
                <a:lnTo>
                  <a:pt x="914560" y="329567"/>
                </a:lnTo>
                <a:lnTo>
                  <a:pt x="872017" y="345794"/>
                </a:lnTo>
                <a:lnTo>
                  <a:pt x="830468" y="363951"/>
                </a:lnTo>
                <a:lnTo>
                  <a:pt x="789968" y="383983"/>
                </a:lnTo>
                <a:lnTo>
                  <a:pt x="750572" y="405834"/>
                </a:lnTo>
                <a:lnTo>
                  <a:pt x="712336" y="429451"/>
                </a:lnTo>
                <a:lnTo>
                  <a:pt x="675314" y="454777"/>
                </a:lnTo>
                <a:lnTo>
                  <a:pt x="639561" y="481758"/>
                </a:lnTo>
                <a:lnTo>
                  <a:pt x="605133" y="510339"/>
                </a:lnTo>
                <a:lnTo>
                  <a:pt x="572084" y="540464"/>
                </a:lnTo>
                <a:lnTo>
                  <a:pt x="540469" y="572079"/>
                </a:lnTo>
                <a:lnTo>
                  <a:pt x="510345" y="605128"/>
                </a:lnTo>
                <a:lnTo>
                  <a:pt x="481765" y="639557"/>
                </a:lnTo>
                <a:lnTo>
                  <a:pt x="454784" y="675310"/>
                </a:lnTo>
                <a:lnTo>
                  <a:pt x="429458" y="712332"/>
                </a:lnTo>
                <a:lnTo>
                  <a:pt x="405842" y="750569"/>
                </a:lnTo>
                <a:lnTo>
                  <a:pt x="383991" y="789965"/>
                </a:lnTo>
                <a:lnTo>
                  <a:pt x="363959" y="830466"/>
                </a:lnTo>
                <a:lnTo>
                  <a:pt x="345803" y="872015"/>
                </a:lnTo>
                <a:lnTo>
                  <a:pt x="329576" y="914559"/>
                </a:lnTo>
                <a:lnTo>
                  <a:pt x="315334" y="958041"/>
                </a:lnTo>
                <a:lnTo>
                  <a:pt x="303133" y="1002408"/>
                </a:lnTo>
                <a:lnTo>
                  <a:pt x="293026" y="1047603"/>
                </a:lnTo>
                <a:lnTo>
                  <a:pt x="285069" y="1093573"/>
                </a:lnTo>
                <a:lnTo>
                  <a:pt x="279318" y="1140261"/>
                </a:lnTo>
                <a:lnTo>
                  <a:pt x="275827" y="1187613"/>
                </a:lnTo>
                <a:lnTo>
                  <a:pt x="274651" y="1235574"/>
                </a:lnTo>
                <a:lnTo>
                  <a:pt x="275827" y="1283535"/>
                </a:lnTo>
                <a:lnTo>
                  <a:pt x="279318" y="1330887"/>
                </a:lnTo>
                <a:lnTo>
                  <a:pt x="285069" y="1377576"/>
                </a:lnTo>
                <a:lnTo>
                  <a:pt x="293026" y="1423545"/>
                </a:lnTo>
                <a:lnTo>
                  <a:pt x="303133" y="1468740"/>
                </a:lnTo>
                <a:lnTo>
                  <a:pt x="315334" y="1513107"/>
                </a:lnTo>
                <a:lnTo>
                  <a:pt x="329576" y="1556589"/>
                </a:lnTo>
                <a:lnTo>
                  <a:pt x="345803" y="1599132"/>
                </a:lnTo>
                <a:lnTo>
                  <a:pt x="363959" y="1640681"/>
                </a:lnTo>
                <a:lnTo>
                  <a:pt x="383991" y="1681181"/>
                </a:lnTo>
                <a:lnTo>
                  <a:pt x="405842" y="1720577"/>
                </a:lnTo>
                <a:lnTo>
                  <a:pt x="429458" y="1758813"/>
                </a:lnTo>
                <a:lnTo>
                  <a:pt x="434862" y="1766713"/>
                </a:lnTo>
              </a:path>
              <a:path w="2471420" h="1767204">
                <a:moveTo>
                  <a:pt x="2036287" y="1766713"/>
                </a:moveTo>
                <a:lnTo>
                  <a:pt x="2065307" y="1720577"/>
                </a:lnTo>
                <a:lnTo>
                  <a:pt x="2087158" y="1681181"/>
                </a:lnTo>
                <a:lnTo>
                  <a:pt x="2107190" y="1640681"/>
                </a:lnTo>
                <a:lnTo>
                  <a:pt x="2125346" y="1599132"/>
                </a:lnTo>
                <a:lnTo>
                  <a:pt x="2141573" y="1556589"/>
                </a:lnTo>
                <a:lnTo>
                  <a:pt x="2155815" y="1513107"/>
                </a:lnTo>
                <a:lnTo>
                  <a:pt x="2168016" y="1468740"/>
                </a:lnTo>
                <a:lnTo>
                  <a:pt x="2178123" y="1423545"/>
                </a:lnTo>
                <a:lnTo>
                  <a:pt x="2186079" y="1377576"/>
                </a:lnTo>
                <a:lnTo>
                  <a:pt x="2191831" y="1330887"/>
                </a:lnTo>
                <a:lnTo>
                  <a:pt x="2195322" y="1283535"/>
                </a:lnTo>
                <a:lnTo>
                  <a:pt x="2196498" y="1235574"/>
                </a:lnTo>
                <a:lnTo>
                  <a:pt x="2195323" y="1187613"/>
                </a:lnTo>
                <a:lnTo>
                  <a:pt x="2191833" y="1140261"/>
                </a:lnTo>
                <a:lnTo>
                  <a:pt x="2186083" y="1093573"/>
                </a:lnTo>
                <a:lnTo>
                  <a:pt x="2178129" y="1047603"/>
                </a:lnTo>
                <a:lnTo>
                  <a:pt x="2168026" y="1002408"/>
                </a:lnTo>
                <a:lnTo>
                  <a:pt x="2155828" y="958041"/>
                </a:lnTo>
                <a:lnTo>
                  <a:pt x="2141591" y="914559"/>
                </a:lnTo>
                <a:lnTo>
                  <a:pt x="2125369" y="872015"/>
                </a:lnTo>
                <a:lnTo>
                  <a:pt x="2107217" y="830466"/>
                </a:lnTo>
                <a:lnTo>
                  <a:pt x="2087190" y="789965"/>
                </a:lnTo>
                <a:lnTo>
                  <a:pt x="2065344" y="750569"/>
                </a:lnTo>
                <a:lnTo>
                  <a:pt x="2041733" y="712332"/>
                </a:lnTo>
                <a:lnTo>
                  <a:pt x="2016412" y="675310"/>
                </a:lnTo>
                <a:lnTo>
                  <a:pt x="1989436" y="639557"/>
                </a:lnTo>
                <a:lnTo>
                  <a:pt x="1960861" y="605128"/>
                </a:lnTo>
                <a:lnTo>
                  <a:pt x="1930740" y="572079"/>
                </a:lnTo>
                <a:lnTo>
                  <a:pt x="1899130" y="540464"/>
                </a:lnTo>
                <a:lnTo>
                  <a:pt x="1866084" y="510339"/>
                </a:lnTo>
                <a:lnTo>
                  <a:pt x="1831659" y="481758"/>
                </a:lnTo>
                <a:lnTo>
                  <a:pt x="1795908" y="454777"/>
                </a:lnTo>
                <a:lnTo>
                  <a:pt x="1758887" y="429451"/>
                </a:lnTo>
                <a:lnTo>
                  <a:pt x="1720651" y="405834"/>
                </a:lnTo>
                <a:lnTo>
                  <a:pt x="1681255" y="383983"/>
                </a:lnTo>
                <a:lnTo>
                  <a:pt x="1640754" y="363951"/>
                </a:lnTo>
                <a:lnTo>
                  <a:pt x="1599202" y="345794"/>
                </a:lnTo>
                <a:lnTo>
                  <a:pt x="1556655" y="329567"/>
                </a:lnTo>
                <a:lnTo>
                  <a:pt x="1513168" y="315325"/>
                </a:lnTo>
                <a:lnTo>
                  <a:pt x="1468795" y="303123"/>
                </a:lnTo>
                <a:lnTo>
                  <a:pt x="1423592" y="293016"/>
                </a:lnTo>
                <a:lnTo>
                  <a:pt x="1377613" y="285059"/>
                </a:lnTo>
                <a:lnTo>
                  <a:pt x="1330914" y="279308"/>
                </a:lnTo>
                <a:lnTo>
                  <a:pt x="1283550" y="275816"/>
                </a:lnTo>
                <a:lnTo>
                  <a:pt x="1235574" y="274640"/>
                </a:lnTo>
              </a:path>
              <a:path w="2471420" h="1767204">
                <a:moveTo>
                  <a:pt x="1235574" y="411798"/>
                </a:moveTo>
                <a:lnTo>
                  <a:pt x="1187175" y="413197"/>
                </a:lnTo>
                <a:lnTo>
                  <a:pt x="1139512" y="417341"/>
                </a:lnTo>
                <a:lnTo>
                  <a:pt x="1092663" y="424153"/>
                </a:lnTo>
                <a:lnTo>
                  <a:pt x="1046704" y="433557"/>
                </a:lnTo>
                <a:lnTo>
                  <a:pt x="1001712" y="445473"/>
                </a:lnTo>
                <a:lnTo>
                  <a:pt x="957766" y="459827"/>
                </a:lnTo>
                <a:lnTo>
                  <a:pt x="914943" y="476539"/>
                </a:lnTo>
                <a:lnTo>
                  <a:pt x="873319" y="495533"/>
                </a:lnTo>
                <a:lnTo>
                  <a:pt x="832972" y="516732"/>
                </a:lnTo>
                <a:lnTo>
                  <a:pt x="793979" y="540058"/>
                </a:lnTo>
                <a:lnTo>
                  <a:pt x="756418" y="565434"/>
                </a:lnTo>
                <a:lnTo>
                  <a:pt x="720366" y="592782"/>
                </a:lnTo>
                <a:lnTo>
                  <a:pt x="685900" y="622026"/>
                </a:lnTo>
                <a:lnTo>
                  <a:pt x="653097" y="653088"/>
                </a:lnTo>
                <a:lnTo>
                  <a:pt x="622036" y="685891"/>
                </a:lnTo>
                <a:lnTo>
                  <a:pt x="592792" y="720357"/>
                </a:lnTo>
                <a:lnTo>
                  <a:pt x="565444" y="756410"/>
                </a:lnTo>
                <a:lnTo>
                  <a:pt x="540068" y="793971"/>
                </a:lnTo>
                <a:lnTo>
                  <a:pt x="516742" y="832964"/>
                </a:lnTo>
                <a:lnTo>
                  <a:pt x="495544" y="873312"/>
                </a:lnTo>
                <a:lnTo>
                  <a:pt x="476549" y="914936"/>
                </a:lnTo>
                <a:lnTo>
                  <a:pt x="459837" y="957761"/>
                </a:lnTo>
                <a:lnTo>
                  <a:pt x="445484" y="1001708"/>
                </a:lnTo>
                <a:lnTo>
                  <a:pt x="433567" y="1046700"/>
                </a:lnTo>
                <a:lnTo>
                  <a:pt x="424164" y="1092660"/>
                </a:lnTo>
                <a:lnTo>
                  <a:pt x="417352" y="1139510"/>
                </a:lnTo>
                <a:lnTo>
                  <a:pt x="413207" y="1187174"/>
                </a:lnTo>
                <a:lnTo>
                  <a:pt x="411809" y="1235574"/>
                </a:lnTo>
                <a:lnTo>
                  <a:pt x="413207" y="1283973"/>
                </a:lnTo>
                <a:lnTo>
                  <a:pt x="417352" y="1331636"/>
                </a:lnTo>
                <a:lnTo>
                  <a:pt x="424164" y="1378486"/>
                </a:lnTo>
                <a:lnTo>
                  <a:pt x="433567" y="1424445"/>
                </a:lnTo>
                <a:lnTo>
                  <a:pt x="445484" y="1469437"/>
                </a:lnTo>
                <a:lnTo>
                  <a:pt x="459837" y="1513383"/>
                </a:lnTo>
                <a:lnTo>
                  <a:pt x="476549" y="1556206"/>
                </a:lnTo>
                <a:lnTo>
                  <a:pt x="495544" y="1597830"/>
                </a:lnTo>
                <a:lnTo>
                  <a:pt x="516742" y="1638177"/>
                </a:lnTo>
                <a:lnTo>
                  <a:pt x="540068" y="1677170"/>
                </a:lnTo>
                <a:lnTo>
                  <a:pt x="565444" y="1714731"/>
                </a:lnTo>
                <a:lnTo>
                  <a:pt x="592792" y="1750783"/>
                </a:lnTo>
                <a:lnTo>
                  <a:pt x="606308" y="1766713"/>
                </a:lnTo>
              </a:path>
              <a:path w="2471420" h="1767204">
                <a:moveTo>
                  <a:pt x="1864840" y="1766713"/>
                </a:moveTo>
                <a:lnTo>
                  <a:pt x="1905705" y="1714731"/>
                </a:lnTo>
                <a:lnTo>
                  <a:pt x="1931081" y="1677170"/>
                </a:lnTo>
                <a:lnTo>
                  <a:pt x="1954407" y="1638177"/>
                </a:lnTo>
                <a:lnTo>
                  <a:pt x="1975605" y="1597830"/>
                </a:lnTo>
                <a:lnTo>
                  <a:pt x="1994599" y="1556206"/>
                </a:lnTo>
                <a:lnTo>
                  <a:pt x="2011312" y="1513383"/>
                </a:lnTo>
                <a:lnTo>
                  <a:pt x="2025665" y="1469437"/>
                </a:lnTo>
                <a:lnTo>
                  <a:pt x="2037582" y="1424445"/>
                </a:lnTo>
                <a:lnTo>
                  <a:pt x="2046985" y="1378486"/>
                </a:lnTo>
                <a:lnTo>
                  <a:pt x="2053797" y="1331636"/>
                </a:lnTo>
                <a:lnTo>
                  <a:pt x="2057941" y="1283973"/>
                </a:lnTo>
                <a:lnTo>
                  <a:pt x="2059340" y="1235574"/>
                </a:lnTo>
                <a:lnTo>
                  <a:pt x="2057941" y="1187174"/>
                </a:lnTo>
                <a:lnTo>
                  <a:pt x="2053797" y="1139510"/>
                </a:lnTo>
                <a:lnTo>
                  <a:pt x="2046985" y="1092660"/>
                </a:lnTo>
                <a:lnTo>
                  <a:pt x="2037582" y="1046700"/>
                </a:lnTo>
                <a:lnTo>
                  <a:pt x="2025665" y="1001708"/>
                </a:lnTo>
                <a:lnTo>
                  <a:pt x="2011312" y="957761"/>
                </a:lnTo>
                <a:lnTo>
                  <a:pt x="1994599" y="914936"/>
                </a:lnTo>
                <a:lnTo>
                  <a:pt x="1975605" y="873312"/>
                </a:lnTo>
                <a:lnTo>
                  <a:pt x="1954407" y="832964"/>
                </a:lnTo>
                <a:lnTo>
                  <a:pt x="1931081" y="793971"/>
                </a:lnTo>
                <a:lnTo>
                  <a:pt x="1905705" y="756410"/>
                </a:lnTo>
                <a:lnTo>
                  <a:pt x="1878357" y="720357"/>
                </a:lnTo>
                <a:lnTo>
                  <a:pt x="1849113" y="685891"/>
                </a:lnTo>
                <a:lnTo>
                  <a:pt x="1818051" y="653088"/>
                </a:lnTo>
                <a:lnTo>
                  <a:pt x="1785249" y="622026"/>
                </a:lnTo>
                <a:lnTo>
                  <a:pt x="1750783" y="592782"/>
                </a:lnTo>
                <a:lnTo>
                  <a:pt x="1714731" y="565434"/>
                </a:lnTo>
                <a:lnTo>
                  <a:pt x="1677170" y="540058"/>
                </a:lnTo>
                <a:lnTo>
                  <a:pt x="1638177" y="516732"/>
                </a:lnTo>
                <a:lnTo>
                  <a:pt x="1597830" y="495533"/>
                </a:lnTo>
                <a:lnTo>
                  <a:pt x="1556206" y="476539"/>
                </a:lnTo>
                <a:lnTo>
                  <a:pt x="1513383" y="459827"/>
                </a:lnTo>
                <a:lnTo>
                  <a:pt x="1469437" y="445473"/>
                </a:lnTo>
                <a:lnTo>
                  <a:pt x="1424445" y="433557"/>
                </a:lnTo>
                <a:lnTo>
                  <a:pt x="1378486" y="424153"/>
                </a:lnTo>
                <a:lnTo>
                  <a:pt x="1331636" y="417341"/>
                </a:lnTo>
                <a:lnTo>
                  <a:pt x="1283973" y="413197"/>
                </a:lnTo>
                <a:lnTo>
                  <a:pt x="1235574" y="411798"/>
                </a:lnTo>
              </a:path>
              <a:path w="2471420" h="1767204">
                <a:moveTo>
                  <a:pt x="1235574" y="549124"/>
                </a:moveTo>
                <a:lnTo>
                  <a:pt x="1186549" y="550848"/>
                </a:lnTo>
                <a:lnTo>
                  <a:pt x="1138455" y="555941"/>
                </a:lnTo>
                <a:lnTo>
                  <a:pt x="1091407" y="564287"/>
                </a:lnTo>
                <a:lnTo>
                  <a:pt x="1045522" y="575771"/>
                </a:lnTo>
                <a:lnTo>
                  <a:pt x="1000916" y="590276"/>
                </a:lnTo>
                <a:lnTo>
                  <a:pt x="957706" y="607685"/>
                </a:lnTo>
                <a:lnTo>
                  <a:pt x="916006" y="627884"/>
                </a:lnTo>
                <a:lnTo>
                  <a:pt x="875934" y="650755"/>
                </a:lnTo>
                <a:lnTo>
                  <a:pt x="837606" y="676183"/>
                </a:lnTo>
                <a:lnTo>
                  <a:pt x="801137" y="704051"/>
                </a:lnTo>
                <a:lnTo>
                  <a:pt x="766645" y="734244"/>
                </a:lnTo>
                <a:lnTo>
                  <a:pt x="734244" y="766645"/>
                </a:lnTo>
                <a:lnTo>
                  <a:pt x="704051" y="801137"/>
                </a:lnTo>
                <a:lnTo>
                  <a:pt x="676183" y="837606"/>
                </a:lnTo>
                <a:lnTo>
                  <a:pt x="650755" y="875934"/>
                </a:lnTo>
                <a:lnTo>
                  <a:pt x="627884" y="916006"/>
                </a:lnTo>
                <a:lnTo>
                  <a:pt x="607685" y="957706"/>
                </a:lnTo>
                <a:lnTo>
                  <a:pt x="590276" y="1000916"/>
                </a:lnTo>
                <a:lnTo>
                  <a:pt x="575771" y="1045522"/>
                </a:lnTo>
                <a:lnTo>
                  <a:pt x="564287" y="1091407"/>
                </a:lnTo>
                <a:lnTo>
                  <a:pt x="555941" y="1138455"/>
                </a:lnTo>
                <a:lnTo>
                  <a:pt x="550848" y="1186549"/>
                </a:lnTo>
                <a:lnTo>
                  <a:pt x="549124" y="1235574"/>
                </a:lnTo>
                <a:lnTo>
                  <a:pt x="550848" y="1284600"/>
                </a:lnTo>
                <a:lnTo>
                  <a:pt x="555941" y="1332694"/>
                </a:lnTo>
                <a:lnTo>
                  <a:pt x="564287" y="1379741"/>
                </a:lnTo>
                <a:lnTo>
                  <a:pt x="575771" y="1425626"/>
                </a:lnTo>
                <a:lnTo>
                  <a:pt x="590276" y="1470231"/>
                </a:lnTo>
                <a:lnTo>
                  <a:pt x="607685" y="1513441"/>
                </a:lnTo>
                <a:lnTo>
                  <a:pt x="627884" y="1555140"/>
                </a:lnTo>
                <a:lnTo>
                  <a:pt x="650755" y="1595212"/>
                </a:lnTo>
                <a:lnTo>
                  <a:pt x="676183" y="1633539"/>
                </a:lnTo>
                <a:lnTo>
                  <a:pt x="704051" y="1670007"/>
                </a:lnTo>
                <a:lnTo>
                  <a:pt x="734244" y="1704499"/>
                </a:lnTo>
                <a:lnTo>
                  <a:pt x="766645" y="1736899"/>
                </a:lnTo>
                <a:lnTo>
                  <a:pt x="800706" y="1766713"/>
                </a:lnTo>
              </a:path>
              <a:path w="2471420" h="1767204">
                <a:moveTo>
                  <a:pt x="1670443" y="1766713"/>
                </a:moveTo>
                <a:lnTo>
                  <a:pt x="1704504" y="1736899"/>
                </a:lnTo>
                <a:lnTo>
                  <a:pt x="1736905" y="1704499"/>
                </a:lnTo>
                <a:lnTo>
                  <a:pt x="1767097" y="1670007"/>
                </a:lnTo>
                <a:lnTo>
                  <a:pt x="1794966" y="1633539"/>
                </a:lnTo>
                <a:lnTo>
                  <a:pt x="1820394" y="1595212"/>
                </a:lnTo>
                <a:lnTo>
                  <a:pt x="1843265" y="1555140"/>
                </a:lnTo>
                <a:lnTo>
                  <a:pt x="1863464" y="1513441"/>
                </a:lnTo>
                <a:lnTo>
                  <a:pt x="1880873" y="1470231"/>
                </a:lnTo>
                <a:lnTo>
                  <a:pt x="1895378" y="1425626"/>
                </a:lnTo>
                <a:lnTo>
                  <a:pt x="1906862" y="1379741"/>
                </a:lnTo>
                <a:lnTo>
                  <a:pt x="1915208" y="1332694"/>
                </a:lnTo>
                <a:lnTo>
                  <a:pt x="1920301" y="1284600"/>
                </a:lnTo>
                <a:lnTo>
                  <a:pt x="1922025" y="1235574"/>
                </a:lnTo>
                <a:lnTo>
                  <a:pt x="1920301" y="1186549"/>
                </a:lnTo>
                <a:lnTo>
                  <a:pt x="1915208" y="1138455"/>
                </a:lnTo>
                <a:lnTo>
                  <a:pt x="1906862" y="1091407"/>
                </a:lnTo>
                <a:lnTo>
                  <a:pt x="1895378" y="1045522"/>
                </a:lnTo>
                <a:lnTo>
                  <a:pt x="1880873" y="1000916"/>
                </a:lnTo>
                <a:lnTo>
                  <a:pt x="1863464" y="957706"/>
                </a:lnTo>
                <a:lnTo>
                  <a:pt x="1843265" y="916006"/>
                </a:lnTo>
                <a:lnTo>
                  <a:pt x="1820394" y="875934"/>
                </a:lnTo>
                <a:lnTo>
                  <a:pt x="1794966" y="837606"/>
                </a:lnTo>
                <a:lnTo>
                  <a:pt x="1767097" y="801137"/>
                </a:lnTo>
                <a:lnTo>
                  <a:pt x="1736905" y="766645"/>
                </a:lnTo>
                <a:lnTo>
                  <a:pt x="1704504" y="734244"/>
                </a:lnTo>
                <a:lnTo>
                  <a:pt x="1670011" y="704051"/>
                </a:lnTo>
                <a:lnTo>
                  <a:pt x="1633543" y="676183"/>
                </a:lnTo>
                <a:lnTo>
                  <a:pt x="1595214" y="650755"/>
                </a:lnTo>
                <a:lnTo>
                  <a:pt x="1555143" y="627884"/>
                </a:lnTo>
                <a:lnTo>
                  <a:pt x="1513443" y="607685"/>
                </a:lnTo>
                <a:lnTo>
                  <a:pt x="1470233" y="590276"/>
                </a:lnTo>
                <a:lnTo>
                  <a:pt x="1425627" y="575771"/>
                </a:lnTo>
                <a:lnTo>
                  <a:pt x="1379742" y="564287"/>
                </a:lnTo>
                <a:lnTo>
                  <a:pt x="1332694" y="555941"/>
                </a:lnTo>
                <a:lnTo>
                  <a:pt x="1284600" y="550848"/>
                </a:lnTo>
                <a:lnTo>
                  <a:pt x="1235574" y="549124"/>
                </a:lnTo>
              </a:path>
              <a:path w="2471420" h="1767204">
                <a:moveTo>
                  <a:pt x="1235574" y="686450"/>
                </a:moveTo>
                <a:lnTo>
                  <a:pt x="1188184" y="688465"/>
                </a:lnTo>
                <a:lnTo>
                  <a:pt x="1141915" y="694400"/>
                </a:lnTo>
                <a:lnTo>
                  <a:pt x="1096932" y="704092"/>
                </a:lnTo>
                <a:lnTo>
                  <a:pt x="1053400" y="717374"/>
                </a:lnTo>
                <a:lnTo>
                  <a:pt x="1011483" y="734083"/>
                </a:lnTo>
                <a:lnTo>
                  <a:pt x="971345" y="754053"/>
                </a:lnTo>
                <a:lnTo>
                  <a:pt x="933153" y="777121"/>
                </a:lnTo>
                <a:lnTo>
                  <a:pt x="897069" y="803121"/>
                </a:lnTo>
                <a:lnTo>
                  <a:pt x="863260" y="831889"/>
                </a:lnTo>
                <a:lnTo>
                  <a:pt x="831889" y="863260"/>
                </a:lnTo>
                <a:lnTo>
                  <a:pt x="803121" y="897069"/>
                </a:lnTo>
                <a:lnTo>
                  <a:pt x="777121" y="933153"/>
                </a:lnTo>
                <a:lnTo>
                  <a:pt x="754053" y="971345"/>
                </a:lnTo>
                <a:lnTo>
                  <a:pt x="734083" y="1011483"/>
                </a:lnTo>
                <a:lnTo>
                  <a:pt x="717374" y="1053400"/>
                </a:lnTo>
                <a:lnTo>
                  <a:pt x="704092" y="1096932"/>
                </a:lnTo>
                <a:lnTo>
                  <a:pt x="694400" y="1141915"/>
                </a:lnTo>
                <a:lnTo>
                  <a:pt x="688465" y="1188184"/>
                </a:lnTo>
                <a:lnTo>
                  <a:pt x="686450" y="1235574"/>
                </a:lnTo>
                <a:lnTo>
                  <a:pt x="688465" y="1282963"/>
                </a:lnTo>
                <a:lnTo>
                  <a:pt x="694400" y="1329231"/>
                </a:lnTo>
                <a:lnTo>
                  <a:pt x="704092" y="1374213"/>
                </a:lnTo>
                <a:lnTo>
                  <a:pt x="717374" y="1417745"/>
                </a:lnTo>
                <a:lnTo>
                  <a:pt x="734083" y="1459662"/>
                </a:lnTo>
                <a:lnTo>
                  <a:pt x="754053" y="1499799"/>
                </a:lnTo>
                <a:lnTo>
                  <a:pt x="777121" y="1537992"/>
                </a:lnTo>
                <a:lnTo>
                  <a:pt x="803121" y="1574075"/>
                </a:lnTo>
                <a:lnTo>
                  <a:pt x="831889" y="1607885"/>
                </a:lnTo>
                <a:lnTo>
                  <a:pt x="863260" y="1639257"/>
                </a:lnTo>
                <a:lnTo>
                  <a:pt x="897069" y="1668025"/>
                </a:lnTo>
                <a:lnTo>
                  <a:pt x="933153" y="1694026"/>
                </a:lnTo>
                <a:lnTo>
                  <a:pt x="971345" y="1717094"/>
                </a:lnTo>
                <a:lnTo>
                  <a:pt x="1011483" y="1737065"/>
                </a:lnTo>
                <a:lnTo>
                  <a:pt x="1053400" y="1753774"/>
                </a:lnTo>
                <a:lnTo>
                  <a:pt x="1095807" y="1766713"/>
                </a:lnTo>
              </a:path>
              <a:path w="2471420" h="1767204">
                <a:moveTo>
                  <a:pt x="1375342" y="1766713"/>
                </a:moveTo>
                <a:lnTo>
                  <a:pt x="1417749" y="1753774"/>
                </a:lnTo>
                <a:lnTo>
                  <a:pt x="1459666" y="1737065"/>
                </a:lnTo>
                <a:lnTo>
                  <a:pt x="1499803" y="1717094"/>
                </a:lnTo>
                <a:lnTo>
                  <a:pt x="1537996" y="1694026"/>
                </a:lnTo>
                <a:lnTo>
                  <a:pt x="1574080" y="1668025"/>
                </a:lnTo>
                <a:lnTo>
                  <a:pt x="1607889" y="1639257"/>
                </a:lnTo>
                <a:lnTo>
                  <a:pt x="1639260" y="1607885"/>
                </a:lnTo>
                <a:lnTo>
                  <a:pt x="1668028" y="1574075"/>
                </a:lnTo>
                <a:lnTo>
                  <a:pt x="1694028" y="1537992"/>
                </a:lnTo>
                <a:lnTo>
                  <a:pt x="1717096" y="1499799"/>
                </a:lnTo>
                <a:lnTo>
                  <a:pt x="1737066" y="1459662"/>
                </a:lnTo>
                <a:lnTo>
                  <a:pt x="1753775" y="1417745"/>
                </a:lnTo>
                <a:lnTo>
                  <a:pt x="1767057" y="1374213"/>
                </a:lnTo>
                <a:lnTo>
                  <a:pt x="1776749" y="1329231"/>
                </a:lnTo>
                <a:lnTo>
                  <a:pt x="1782684" y="1282963"/>
                </a:lnTo>
                <a:lnTo>
                  <a:pt x="1784699" y="1235574"/>
                </a:lnTo>
                <a:lnTo>
                  <a:pt x="1782684" y="1188184"/>
                </a:lnTo>
                <a:lnTo>
                  <a:pt x="1776749" y="1141915"/>
                </a:lnTo>
                <a:lnTo>
                  <a:pt x="1767057" y="1096932"/>
                </a:lnTo>
                <a:lnTo>
                  <a:pt x="1753775" y="1053400"/>
                </a:lnTo>
                <a:lnTo>
                  <a:pt x="1737066" y="1011483"/>
                </a:lnTo>
                <a:lnTo>
                  <a:pt x="1717096" y="971345"/>
                </a:lnTo>
                <a:lnTo>
                  <a:pt x="1694028" y="933153"/>
                </a:lnTo>
                <a:lnTo>
                  <a:pt x="1668028" y="897069"/>
                </a:lnTo>
                <a:lnTo>
                  <a:pt x="1639260" y="863260"/>
                </a:lnTo>
                <a:lnTo>
                  <a:pt x="1607889" y="831889"/>
                </a:lnTo>
                <a:lnTo>
                  <a:pt x="1574080" y="803121"/>
                </a:lnTo>
                <a:lnTo>
                  <a:pt x="1537996" y="777121"/>
                </a:lnTo>
                <a:lnTo>
                  <a:pt x="1499803" y="754053"/>
                </a:lnTo>
                <a:lnTo>
                  <a:pt x="1459666" y="734083"/>
                </a:lnTo>
                <a:lnTo>
                  <a:pt x="1417749" y="717374"/>
                </a:lnTo>
                <a:lnTo>
                  <a:pt x="1374217" y="704092"/>
                </a:lnTo>
                <a:lnTo>
                  <a:pt x="1329234" y="694400"/>
                </a:lnTo>
                <a:lnTo>
                  <a:pt x="1282965" y="688465"/>
                </a:lnTo>
                <a:lnTo>
                  <a:pt x="1235574" y="686450"/>
                </a:lnTo>
              </a:path>
              <a:path w="2471420" h="1767204">
                <a:moveTo>
                  <a:pt x="1235574" y="823765"/>
                </a:moveTo>
                <a:lnTo>
                  <a:pt x="1187529" y="826536"/>
                </a:lnTo>
                <a:lnTo>
                  <a:pt x="1141117" y="834644"/>
                </a:lnTo>
                <a:lnTo>
                  <a:pt x="1096647" y="847778"/>
                </a:lnTo>
                <a:lnTo>
                  <a:pt x="1054426" y="865631"/>
                </a:lnTo>
                <a:lnTo>
                  <a:pt x="1014764" y="887891"/>
                </a:lnTo>
                <a:lnTo>
                  <a:pt x="977968" y="914251"/>
                </a:lnTo>
                <a:lnTo>
                  <a:pt x="944346" y="944400"/>
                </a:lnTo>
                <a:lnTo>
                  <a:pt x="914208" y="978030"/>
                </a:lnTo>
                <a:lnTo>
                  <a:pt x="887860" y="1014831"/>
                </a:lnTo>
                <a:lnTo>
                  <a:pt x="865612" y="1054493"/>
                </a:lnTo>
                <a:lnTo>
                  <a:pt x="847771" y="1096708"/>
                </a:lnTo>
                <a:lnTo>
                  <a:pt x="834645" y="1141166"/>
                </a:lnTo>
                <a:lnTo>
                  <a:pt x="826544" y="1187558"/>
                </a:lnTo>
                <a:lnTo>
                  <a:pt x="823775" y="1235574"/>
                </a:lnTo>
                <a:lnTo>
                  <a:pt x="826547" y="1283620"/>
                </a:lnTo>
                <a:lnTo>
                  <a:pt x="834654" y="1330032"/>
                </a:lnTo>
                <a:lnTo>
                  <a:pt x="847789" y="1374502"/>
                </a:lnTo>
                <a:lnTo>
                  <a:pt x="865641" y="1416722"/>
                </a:lnTo>
                <a:lnTo>
                  <a:pt x="887901" y="1456385"/>
                </a:lnTo>
                <a:lnTo>
                  <a:pt x="914260" y="1493181"/>
                </a:lnTo>
                <a:lnTo>
                  <a:pt x="944409" y="1526802"/>
                </a:lnTo>
                <a:lnTo>
                  <a:pt x="978038" y="1556941"/>
                </a:lnTo>
                <a:lnTo>
                  <a:pt x="1014838" y="1583289"/>
                </a:lnTo>
                <a:lnTo>
                  <a:pt x="1054500" y="1605537"/>
                </a:lnTo>
                <a:lnTo>
                  <a:pt x="1096713" y="1623378"/>
                </a:lnTo>
                <a:lnTo>
                  <a:pt x="1141170" y="1636503"/>
                </a:lnTo>
                <a:lnTo>
                  <a:pt x="1187560" y="1644605"/>
                </a:lnTo>
                <a:lnTo>
                  <a:pt x="1235574" y="1647373"/>
                </a:lnTo>
                <a:lnTo>
                  <a:pt x="1283589" y="1644602"/>
                </a:lnTo>
                <a:lnTo>
                  <a:pt x="1329979" y="1636495"/>
                </a:lnTo>
                <a:lnTo>
                  <a:pt x="1374435" y="1623360"/>
                </a:lnTo>
                <a:lnTo>
                  <a:pt x="1416649" y="1605508"/>
                </a:lnTo>
                <a:lnTo>
                  <a:pt x="1456311" y="1583248"/>
                </a:lnTo>
                <a:lnTo>
                  <a:pt x="1493111" y="1556888"/>
                </a:lnTo>
                <a:lnTo>
                  <a:pt x="1526740" y="1526740"/>
                </a:lnTo>
                <a:lnTo>
                  <a:pt x="1556888" y="1493111"/>
                </a:lnTo>
                <a:lnTo>
                  <a:pt x="1583248" y="1456311"/>
                </a:lnTo>
                <a:lnTo>
                  <a:pt x="1605508" y="1416649"/>
                </a:lnTo>
                <a:lnTo>
                  <a:pt x="1623360" y="1374435"/>
                </a:lnTo>
                <a:lnTo>
                  <a:pt x="1636495" y="1329979"/>
                </a:lnTo>
                <a:lnTo>
                  <a:pt x="1644602" y="1283589"/>
                </a:lnTo>
                <a:lnTo>
                  <a:pt x="1647373" y="1235574"/>
                </a:lnTo>
                <a:lnTo>
                  <a:pt x="1644636" y="1187558"/>
                </a:lnTo>
                <a:lnTo>
                  <a:pt x="1636556" y="1141166"/>
                </a:lnTo>
                <a:lnTo>
                  <a:pt x="1623445" y="1096708"/>
                </a:lnTo>
                <a:lnTo>
                  <a:pt x="1605611" y="1054493"/>
                </a:lnTo>
                <a:lnTo>
                  <a:pt x="1583363" y="1014831"/>
                </a:lnTo>
                <a:lnTo>
                  <a:pt x="1557012" y="978030"/>
                </a:lnTo>
                <a:lnTo>
                  <a:pt x="1526865" y="944400"/>
                </a:lnTo>
                <a:lnTo>
                  <a:pt x="1493234" y="914251"/>
                </a:lnTo>
                <a:lnTo>
                  <a:pt x="1456426" y="887891"/>
                </a:lnTo>
                <a:lnTo>
                  <a:pt x="1416752" y="865631"/>
                </a:lnTo>
                <a:lnTo>
                  <a:pt x="1374520" y="847778"/>
                </a:lnTo>
                <a:lnTo>
                  <a:pt x="1330040" y="834644"/>
                </a:lnTo>
                <a:lnTo>
                  <a:pt x="1283622" y="826536"/>
                </a:lnTo>
                <a:lnTo>
                  <a:pt x="1235574" y="823765"/>
                </a:lnTo>
              </a:path>
              <a:path w="2471420" h="1767204">
                <a:moveTo>
                  <a:pt x="1235574" y="960923"/>
                </a:moveTo>
                <a:lnTo>
                  <a:pt x="1186232" y="965346"/>
                </a:lnTo>
                <a:lnTo>
                  <a:pt x="1139781" y="978098"/>
                </a:lnTo>
                <a:lnTo>
                  <a:pt x="1096999" y="998406"/>
                </a:lnTo>
                <a:lnTo>
                  <a:pt x="1058665" y="1025495"/>
                </a:lnTo>
                <a:lnTo>
                  <a:pt x="1025556" y="1058592"/>
                </a:lnTo>
                <a:lnTo>
                  <a:pt x="998451" y="1096922"/>
                </a:lnTo>
                <a:lnTo>
                  <a:pt x="978127" y="1139712"/>
                </a:lnTo>
                <a:lnTo>
                  <a:pt x="965361" y="1186187"/>
                </a:lnTo>
                <a:lnTo>
                  <a:pt x="960934" y="1235574"/>
                </a:lnTo>
                <a:lnTo>
                  <a:pt x="965356" y="1284917"/>
                </a:lnTo>
                <a:lnTo>
                  <a:pt x="978107" y="1331368"/>
                </a:lnTo>
                <a:lnTo>
                  <a:pt x="998414" y="1374150"/>
                </a:lnTo>
                <a:lnTo>
                  <a:pt x="1025501" y="1412484"/>
                </a:lnTo>
                <a:lnTo>
                  <a:pt x="1058596" y="1445593"/>
                </a:lnTo>
                <a:lnTo>
                  <a:pt x="1096925" y="1472698"/>
                </a:lnTo>
                <a:lnTo>
                  <a:pt x="1139713" y="1493022"/>
                </a:lnTo>
                <a:lnTo>
                  <a:pt x="1186188" y="1505787"/>
                </a:lnTo>
                <a:lnTo>
                  <a:pt x="1235574" y="1510215"/>
                </a:lnTo>
                <a:lnTo>
                  <a:pt x="1284917" y="1505793"/>
                </a:lnTo>
                <a:lnTo>
                  <a:pt x="1331368" y="1493040"/>
                </a:lnTo>
                <a:lnTo>
                  <a:pt x="1374150" y="1472733"/>
                </a:lnTo>
                <a:lnTo>
                  <a:pt x="1412484" y="1445644"/>
                </a:lnTo>
                <a:lnTo>
                  <a:pt x="1445593" y="1412548"/>
                </a:lnTo>
                <a:lnTo>
                  <a:pt x="1472698" y="1374219"/>
                </a:lnTo>
                <a:lnTo>
                  <a:pt x="1493022" y="1331431"/>
                </a:lnTo>
                <a:lnTo>
                  <a:pt x="1505787" y="1284958"/>
                </a:lnTo>
                <a:lnTo>
                  <a:pt x="1510215" y="1235574"/>
                </a:lnTo>
                <a:lnTo>
                  <a:pt x="1505793" y="1186232"/>
                </a:lnTo>
                <a:lnTo>
                  <a:pt x="1493042" y="1139780"/>
                </a:lnTo>
                <a:lnTo>
                  <a:pt x="1472735" y="1096997"/>
                </a:lnTo>
                <a:lnTo>
                  <a:pt x="1445648" y="1058661"/>
                </a:lnTo>
                <a:lnTo>
                  <a:pt x="1412553" y="1025550"/>
                </a:lnTo>
                <a:lnTo>
                  <a:pt x="1374224" y="998443"/>
                </a:lnTo>
                <a:lnTo>
                  <a:pt x="1331436" y="978117"/>
                </a:lnTo>
                <a:lnTo>
                  <a:pt x="1284961" y="965351"/>
                </a:lnTo>
                <a:lnTo>
                  <a:pt x="1235574" y="960923"/>
                </a:lnTo>
              </a:path>
              <a:path w="2471420" h="1767204">
                <a:moveTo>
                  <a:pt x="1235574" y="1098249"/>
                </a:moveTo>
                <a:lnTo>
                  <a:pt x="1192186" y="1105254"/>
                </a:lnTo>
                <a:lnTo>
                  <a:pt x="1154491" y="1124757"/>
                </a:lnTo>
                <a:lnTo>
                  <a:pt x="1124757" y="1154491"/>
                </a:lnTo>
                <a:lnTo>
                  <a:pt x="1105254" y="1192186"/>
                </a:lnTo>
                <a:lnTo>
                  <a:pt x="1098249" y="1235574"/>
                </a:lnTo>
                <a:lnTo>
                  <a:pt x="1105254" y="1278958"/>
                </a:lnTo>
                <a:lnTo>
                  <a:pt x="1124757" y="1316650"/>
                </a:lnTo>
                <a:lnTo>
                  <a:pt x="1154491" y="1346382"/>
                </a:lnTo>
                <a:lnTo>
                  <a:pt x="1192186" y="1365885"/>
                </a:lnTo>
                <a:lnTo>
                  <a:pt x="1235574" y="1372890"/>
                </a:lnTo>
                <a:lnTo>
                  <a:pt x="1278959" y="1365885"/>
                </a:lnTo>
                <a:lnTo>
                  <a:pt x="1316654" y="1346382"/>
                </a:lnTo>
                <a:lnTo>
                  <a:pt x="1346388" y="1316650"/>
                </a:lnTo>
                <a:lnTo>
                  <a:pt x="1365894" y="1278958"/>
                </a:lnTo>
                <a:lnTo>
                  <a:pt x="1372900" y="1235574"/>
                </a:lnTo>
                <a:lnTo>
                  <a:pt x="1365910" y="1192186"/>
                </a:lnTo>
                <a:lnTo>
                  <a:pt x="1346437" y="1154491"/>
                </a:lnTo>
                <a:lnTo>
                  <a:pt x="1316726" y="1124757"/>
                </a:lnTo>
                <a:lnTo>
                  <a:pt x="1279023" y="1105254"/>
                </a:lnTo>
                <a:lnTo>
                  <a:pt x="1235574" y="1098249"/>
                </a:lnTo>
              </a:path>
            </a:pathLst>
          </a:custGeom>
          <a:ln w="8711">
            <a:solidFill>
              <a:srgbClr val="FF7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0" name="object 13">
            <a:extLst>
              <a:ext uri="{FF2B5EF4-FFF2-40B4-BE49-F238E27FC236}">
                <a16:creationId xmlns:a16="http://schemas.microsoft.com/office/drawing/2014/main" id="{18D839DE-4BBD-4911-B0A5-520A19F007D3}"/>
              </a:ext>
            </a:extLst>
          </p:cNvPr>
          <p:cNvGrpSpPr/>
          <p:nvPr/>
        </p:nvGrpSpPr>
        <p:grpSpPr>
          <a:xfrm>
            <a:off x="14837410" y="9601835"/>
            <a:ext cx="1234440" cy="1234440"/>
            <a:chOff x="15543265" y="9441014"/>
            <a:chExt cx="1234440" cy="1234440"/>
          </a:xfrm>
        </p:grpSpPr>
        <p:sp>
          <p:nvSpPr>
            <p:cNvPr id="181" name="object 14">
              <a:extLst>
                <a:ext uri="{FF2B5EF4-FFF2-40B4-BE49-F238E27FC236}">
                  <a16:creationId xmlns:a16="http://schemas.microsoft.com/office/drawing/2014/main" id="{DA8D2779-F2FC-41F8-8876-E94D3B104DD6}"/>
                </a:ext>
              </a:extLst>
            </p:cNvPr>
            <p:cNvSpPr/>
            <p:nvPr/>
          </p:nvSpPr>
          <p:spPr>
            <a:xfrm>
              <a:off x="15545432" y="9443181"/>
              <a:ext cx="1229995" cy="1229995"/>
            </a:xfrm>
            <a:custGeom>
              <a:avLst/>
              <a:gdLst/>
              <a:ahLst/>
              <a:cxnLst/>
              <a:rect l="l" t="t" r="r" b="b"/>
              <a:pathLst>
                <a:path w="1229994" h="1229995">
                  <a:moveTo>
                    <a:pt x="614944" y="0"/>
                  </a:moveTo>
                  <a:lnTo>
                    <a:pt x="566881" y="1850"/>
                  </a:lnTo>
                  <a:lnTo>
                    <a:pt x="519831" y="7310"/>
                  </a:lnTo>
                  <a:lnTo>
                    <a:pt x="473930" y="16243"/>
                  </a:lnTo>
                  <a:lnTo>
                    <a:pt x="429315" y="28512"/>
                  </a:lnTo>
                  <a:lnTo>
                    <a:pt x="386123" y="43980"/>
                  </a:lnTo>
                  <a:lnTo>
                    <a:pt x="344489" y="62511"/>
                  </a:lnTo>
                  <a:lnTo>
                    <a:pt x="304552" y="83967"/>
                  </a:lnTo>
                  <a:lnTo>
                    <a:pt x="266447" y="108212"/>
                  </a:lnTo>
                  <a:lnTo>
                    <a:pt x="230311" y="135110"/>
                  </a:lnTo>
                  <a:lnTo>
                    <a:pt x="196280" y="164522"/>
                  </a:lnTo>
                  <a:lnTo>
                    <a:pt x="164492" y="196313"/>
                  </a:lnTo>
                  <a:lnTo>
                    <a:pt x="135083" y="230346"/>
                  </a:lnTo>
                  <a:lnTo>
                    <a:pt x="108190" y="266483"/>
                  </a:lnTo>
                  <a:lnTo>
                    <a:pt x="83948" y="304589"/>
                  </a:lnTo>
                  <a:lnTo>
                    <a:pt x="62496" y="344526"/>
                  </a:lnTo>
                  <a:lnTo>
                    <a:pt x="43969" y="386157"/>
                  </a:lnTo>
                  <a:lnTo>
                    <a:pt x="28504" y="429347"/>
                  </a:lnTo>
                  <a:lnTo>
                    <a:pt x="16238" y="473957"/>
                  </a:lnTo>
                  <a:lnTo>
                    <a:pt x="7308" y="519851"/>
                  </a:lnTo>
                  <a:lnTo>
                    <a:pt x="1849" y="566892"/>
                  </a:lnTo>
                  <a:lnTo>
                    <a:pt x="0" y="614944"/>
                  </a:lnTo>
                  <a:lnTo>
                    <a:pt x="1849" y="662996"/>
                  </a:lnTo>
                  <a:lnTo>
                    <a:pt x="7308" y="710038"/>
                  </a:lnTo>
                  <a:lnTo>
                    <a:pt x="16238" y="755932"/>
                  </a:lnTo>
                  <a:lnTo>
                    <a:pt x="28504" y="800542"/>
                  </a:lnTo>
                  <a:lnTo>
                    <a:pt x="43969" y="843731"/>
                  </a:lnTo>
                  <a:lnTo>
                    <a:pt x="62496" y="885362"/>
                  </a:lnTo>
                  <a:lnTo>
                    <a:pt x="83948" y="925299"/>
                  </a:lnTo>
                  <a:lnTo>
                    <a:pt x="108190" y="963405"/>
                  </a:lnTo>
                  <a:lnTo>
                    <a:pt x="135083" y="999542"/>
                  </a:lnTo>
                  <a:lnTo>
                    <a:pt x="164492" y="1033575"/>
                  </a:lnTo>
                  <a:lnTo>
                    <a:pt x="196280" y="1065366"/>
                  </a:lnTo>
                  <a:lnTo>
                    <a:pt x="230311" y="1094779"/>
                  </a:lnTo>
                  <a:lnTo>
                    <a:pt x="266447" y="1121676"/>
                  </a:lnTo>
                  <a:lnTo>
                    <a:pt x="304552" y="1145921"/>
                  </a:lnTo>
                  <a:lnTo>
                    <a:pt x="344489" y="1167378"/>
                  </a:lnTo>
                  <a:lnTo>
                    <a:pt x="386123" y="1185908"/>
                  </a:lnTo>
                  <a:lnTo>
                    <a:pt x="429315" y="1201376"/>
                  </a:lnTo>
                  <a:lnTo>
                    <a:pt x="473930" y="1213645"/>
                  </a:lnTo>
                  <a:lnTo>
                    <a:pt x="519831" y="1222578"/>
                  </a:lnTo>
                  <a:lnTo>
                    <a:pt x="566881" y="1228038"/>
                  </a:lnTo>
                  <a:lnTo>
                    <a:pt x="614944" y="1229889"/>
                  </a:lnTo>
                  <a:lnTo>
                    <a:pt x="662996" y="1228039"/>
                  </a:lnTo>
                  <a:lnTo>
                    <a:pt x="710038" y="1222580"/>
                  </a:lnTo>
                  <a:lnTo>
                    <a:pt x="755932" y="1213650"/>
                  </a:lnTo>
                  <a:lnTo>
                    <a:pt x="800542" y="1201384"/>
                  </a:lnTo>
                  <a:lnTo>
                    <a:pt x="843731" y="1185919"/>
                  </a:lnTo>
                  <a:lnTo>
                    <a:pt x="885362" y="1167392"/>
                  </a:lnTo>
                  <a:lnTo>
                    <a:pt x="925299" y="1145940"/>
                  </a:lnTo>
                  <a:lnTo>
                    <a:pt x="963405" y="1121699"/>
                  </a:lnTo>
                  <a:lnTo>
                    <a:pt x="999542" y="1094805"/>
                  </a:lnTo>
                  <a:lnTo>
                    <a:pt x="1033575" y="1065396"/>
                  </a:lnTo>
                  <a:lnTo>
                    <a:pt x="1065366" y="1033608"/>
                  </a:lnTo>
                  <a:lnTo>
                    <a:pt x="1094779" y="999578"/>
                  </a:lnTo>
                  <a:lnTo>
                    <a:pt x="1121676" y="963442"/>
                  </a:lnTo>
                  <a:lnTo>
                    <a:pt x="1145921" y="925336"/>
                  </a:lnTo>
                  <a:lnTo>
                    <a:pt x="1167378" y="885399"/>
                  </a:lnTo>
                  <a:lnTo>
                    <a:pt x="1185908" y="843766"/>
                  </a:lnTo>
                  <a:lnTo>
                    <a:pt x="1201376" y="800573"/>
                  </a:lnTo>
                  <a:lnTo>
                    <a:pt x="1213645" y="755958"/>
                  </a:lnTo>
                  <a:lnTo>
                    <a:pt x="1222578" y="710057"/>
                  </a:lnTo>
                  <a:lnTo>
                    <a:pt x="1228038" y="663007"/>
                  </a:lnTo>
                  <a:lnTo>
                    <a:pt x="1229889" y="614944"/>
                  </a:lnTo>
                  <a:lnTo>
                    <a:pt x="1228039" y="566881"/>
                  </a:lnTo>
                  <a:lnTo>
                    <a:pt x="1222580" y="519831"/>
                  </a:lnTo>
                  <a:lnTo>
                    <a:pt x="1213650" y="473930"/>
                  </a:lnTo>
                  <a:lnTo>
                    <a:pt x="1201384" y="429315"/>
                  </a:lnTo>
                  <a:lnTo>
                    <a:pt x="1185919" y="386123"/>
                  </a:lnTo>
                  <a:lnTo>
                    <a:pt x="1167392" y="344489"/>
                  </a:lnTo>
                  <a:lnTo>
                    <a:pt x="1145940" y="304552"/>
                  </a:lnTo>
                  <a:lnTo>
                    <a:pt x="1121699" y="266447"/>
                  </a:lnTo>
                  <a:lnTo>
                    <a:pt x="1094805" y="230311"/>
                  </a:lnTo>
                  <a:lnTo>
                    <a:pt x="1065396" y="196280"/>
                  </a:lnTo>
                  <a:lnTo>
                    <a:pt x="1033608" y="164492"/>
                  </a:lnTo>
                  <a:lnTo>
                    <a:pt x="999578" y="135083"/>
                  </a:lnTo>
                  <a:lnTo>
                    <a:pt x="963442" y="108190"/>
                  </a:lnTo>
                  <a:lnTo>
                    <a:pt x="925336" y="83948"/>
                  </a:lnTo>
                  <a:lnTo>
                    <a:pt x="885399" y="62496"/>
                  </a:lnTo>
                  <a:lnTo>
                    <a:pt x="843766" y="43969"/>
                  </a:lnTo>
                  <a:lnTo>
                    <a:pt x="800573" y="28504"/>
                  </a:lnTo>
                  <a:lnTo>
                    <a:pt x="755958" y="16238"/>
                  </a:lnTo>
                  <a:lnTo>
                    <a:pt x="710057" y="7308"/>
                  </a:lnTo>
                  <a:lnTo>
                    <a:pt x="663007" y="1849"/>
                  </a:lnTo>
                  <a:lnTo>
                    <a:pt x="614944" y="0"/>
                  </a:lnTo>
                  <a:close/>
                </a:path>
                <a:path w="1229994" h="1229995">
                  <a:moveTo>
                    <a:pt x="614944" y="68343"/>
                  </a:moveTo>
                  <a:lnTo>
                    <a:pt x="567785" y="70349"/>
                  </a:lnTo>
                  <a:lnTo>
                    <a:pt x="521739" y="76259"/>
                  </a:lnTo>
                  <a:lnTo>
                    <a:pt x="476970" y="85909"/>
                  </a:lnTo>
                  <a:lnTo>
                    <a:pt x="433643" y="99134"/>
                  </a:lnTo>
                  <a:lnTo>
                    <a:pt x="391922" y="115769"/>
                  </a:lnTo>
                  <a:lnTo>
                    <a:pt x="351971" y="135652"/>
                  </a:lnTo>
                  <a:lnTo>
                    <a:pt x="313953" y="158618"/>
                  </a:lnTo>
                  <a:lnTo>
                    <a:pt x="278034" y="184503"/>
                  </a:lnTo>
                  <a:lnTo>
                    <a:pt x="244377" y="213143"/>
                  </a:lnTo>
                  <a:lnTo>
                    <a:pt x="213146" y="244373"/>
                  </a:lnTo>
                  <a:lnTo>
                    <a:pt x="184506" y="278029"/>
                  </a:lnTo>
                  <a:lnTo>
                    <a:pt x="158621" y="313949"/>
                  </a:lnTo>
                  <a:lnTo>
                    <a:pt x="135655" y="351966"/>
                  </a:lnTo>
                  <a:lnTo>
                    <a:pt x="115771" y="391917"/>
                  </a:lnTo>
                  <a:lnTo>
                    <a:pt x="99135" y="433639"/>
                  </a:lnTo>
                  <a:lnTo>
                    <a:pt x="85909" y="476967"/>
                  </a:lnTo>
                  <a:lnTo>
                    <a:pt x="76260" y="521736"/>
                  </a:lnTo>
                  <a:lnTo>
                    <a:pt x="70350" y="567783"/>
                  </a:lnTo>
                  <a:lnTo>
                    <a:pt x="68343" y="614944"/>
                  </a:lnTo>
                  <a:lnTo>
                    <a:pt x="70350" y="662103"/>
                  </a:lnTo>
                  <a:lnTo>
                    <a:pt x="76260" y="708149"/>
                  </a:lnTo>
                  <a:lnTo>
                    <a:pt x="85909" y="752918"/>
                  </a:lnTo>
                  <a:lnTo>
                    <a:pt x="99135" y="796245"/>
                  </a:lnTo>
                  <a:lnTo>
                    <a:pt x="115771" y="837966"/>
                  </a:lnTo>
                  <a:lnTo>
                    <a:pt x="135655" y="877918"/>
                  </a:lnTo>
                  <a:lnTo>
                    <a:pt x="158621" y="915935"/>
                  </a:lnTo>
                  <a:lnTo>
                    <a:pt x="184506" y="951854"/>
                  </a:lnTo>
                  <a:lnTo>
                    <a:pt x="213146" y="985511"/>
                  </a:lnTo>
                  <a:lnTo>
                    <a:pt x="244377" y="1016742"/>
                  </a:lnTo>
                  <a:lnTo>
                    <a:pt x="278034" y="1045382"/>
                  </a:lnTo>
                  <a:lnTo>
                    <a:pt x="313953" y="1071267"/>
                  </a:lnTo>
                  <a:lnTo>
                    <a:pt x="351971" y="1094234"/>
                  </a:lnTo>
                  <a:lnTo>
                    <a:pt x="391922" y="1114117"/>
                  </a:lnTo>
                  <a:lnTo>
                    <a:pt x="433643" y="1130754"/>
                  </a:lnTo>
                  <a:lnTo>
                    <a:pt x="476970" y="1143979"/>
                  </a:lnTo>
                  <a:lnTo>
                    <a:pt x="521739" y="1153629"/>
                  </a:lnTo>
                  <a:lnTo>
                    <a:pt x="567785" y="1159539"/>
                  </a:lnTo>
                  <a:lnTo>
                    <a:pt x="614944" y="1161545"/>
                  </a:lnTo>
                  <a:lnTo>
                    <a:pt x="662103" y="1159539"/>
                  </a:lnTo>
                  <a:lnTo>
                    <a:pt x="708149" y="1153629"/>
                  </a:lnTo>
                  <a:lnTo>
                    <a:pt x="752918" y="1143979"/>
                  </a:lnTo>
                  <a:lnTo>
                    <a:pt x="796245" y="1130754"/>
                  </a:lnTo>
                  <a:lnTo>
                    <a:pt x="837966" y="1114117"/>
                  </a:lnTo>
                  <a:lnTo>
                    <a:pt x="877918" y="1094234"/>
                  </a:lnTo>
                  <a:lnTo>
                    <a:pt x="915935" y="1071267"/>
                  </a:lnTo>
                  <a:lnTo>
                    <a:pt x="951854" y="1045382"/>
                  </a:lnTo>
                  <a:lnTo>
                    <a:pt x="985511" y="1016742"/>
                  </a:lnTo>
                  <a:lnTo>
                    <a:pt x="1016742" y="985511"/>
                  </a:lnTo>
                  <a:lnTo>
                    <a:pt x="1045382" y="951854"/>
                  </a:lnTo>
                  <a:lnTo>
                    <a:pt x="1071267" y="915935"/>
                  </a:lnTo>
                  <a:lnTo>
                    <a:pt x="1094234" y="877918"/>
                  </a:lnTo>
                  <a:lnTo>
                    <a:pt x="1114117" y="837966"/>
                  </a:lnTo>
                  <a:lnTo>
                    <a:pt x="1130754" y="796245"/>
                  </a:lnTo>
                  <a:lnTo>
                    <a:pt x="1143979" y="752918"/>
                  </a:lnTo>
                  <a:lnTo>
                    <a:pt x="1153629" y="708149"/>
                  </a:lnTo>
                  <a:lnTo>
                    <a:pt x="1159539" y="662103"/>
                  </a:lnTo>
                  <a:lnTo>
                    <a:pt x="1161545" y="614944"/>
                  </a:lnTo>
                  <a:lnTo>
                    <a:pt x="1159550" y="567783"/>
                  </a:lnTo>
                  <a:lnTo>
                    <a:pt x="1153650" y="521736"/>
                  </a:lnTo>
                  <a:lnTo>
                    <a:pt x="1144009" y="476967"/>
                  </a:lnTo>
                  <a:lnTo>
                    <a:pt x="1130791" y="433639"/>
                  </a:lnTo>
                  <a:lnTo>
                    <a:pt x="1114161" y="391917"/>
                  </a:lnTo>
                  <a:lnTo>
                    <a:pt x="1094283" y="351966"/>
                  </a:lnTo>
                  <a:lnTo>
                    <a:pt x="1071321" y="313949"/>
                  </a:lnTo>
                  <a:lnTo>
                    <a:pt x="1045439" y="278029"/>
                  </a:lnTo>
                  <a:lnTo>
                    <a:pt x="1016800" y="244373"/>
                  </a:lnTo>
                  <a:lnTo>
                    <a:pt x="985570" y="213143"/>
                  </a:lnTo>
                  <a:lnTo>
                    <a:pt x="951912" y="184503"/>
                  </a:lnTo>
                  <a:lnTo>
                    <a:pt x="915991" y="158618"/>
                  </a:lnTo>
                  <a:lnTo>
                    <a:pt x="877970" y="135652"/>
                  </a:lnTo>
                  <a:lnTo>
                    <a:pt x="838013" y="115769"/>
                  </a:lnTo>
                  <a:lnTo>
                    <a:pt x="796286" y="99134"/>
                  </a:lnTo>
                  <a:lnTo>
                    <a:pt x="752951" y="85909"/>
                  </a:lnTo>
                  <a:lnTo>
                    <a:pt x="708173" y="76259"/>
                  </a:lnTo>
                  <a:lnTo>
                    <a:pt x="662116" y="70349"/>
                  </a:lnTo>
                  <a:lnTo>
                    <a:pt x="614944" y="68343"/>
                  </a:lnTo>
                  <a:close/>
                </a:path>
                <a:path w="1229994" h="1229995">
                  <a:moveTo>
                    <a:pt x="614944" y="136686"/>
                  </a:moveTo>
                  <a:lnTo>
                    <a:pt x="566044" y="139156"/>
                  </a:lnTo>
                  <a:lnTo>
                    <a:pt x="518557" y="146403"/>
                  </a:lnTo>
                  <a:lnTo>
                    <a:pt x="472723" y="158188"/>
                  </a:lnTo>
                  <a:lnTo>
                    <a:pt x="428783" y="174270"/>
                  </a:lnTo>
                  <a:lnTo>
                    <a:pt x="386976" y="194409"/>
                  </a:lnTo>
                  <a:lnTo>
                    <a:pt x="347544" y="218364"/>
                  </a:lnTo>
                  <a:lnTo>
                    <a:pt x="310726" y="245896"/>
                  </a:lnTo>
                  <a:lnTo>
                    <a:pt x="276763" y="276763"/>
                  </a:lnTo>
                  <a:lnTo>
                    <a:pt x="245896" y="310726"/>
                  </a:lnTo>
                  <a:lnTo>
                    <a:pt x="218364" y="347544"/>
                  </a:lnTo>
                  <a:lnTo>
                    <a:pt x="194409" y="386976"/>
                  </a:lnTo>
                  <a:lnTo>
                    <a:pt x="174270" y="428783"/>
                  </a:lnTo>
                  <a:lnTo>
                    <a:pt x="158188" y="472723"/>
                  </a:lnTo>
                  <a:lnTo>
                    <a:pt x="146403" y="518557"/>
                  </a:lnTo>
                  <a:lnTo>
                    <a:pt x="139156" y="566044"/>
                  </a:lnTo>
                  <a:lnTo>
                    <a:pt x="136686" y="614944"/>
                  </a:lnTo>
                  <a:lnTo>
                    <a:pt x="139156" y="663844"/>
                  </a:lnTo>
                  <a:lnTo>
                    <a:pt x="146403" y="711330"/>
                  </a:lnTo>
                  <a:lnTo>
                    <a:pt x="158188" y="757164"/>
                  </a:lnTo>
                  <a:lnTo>
                    <a:pt x="174270" y="801104"/>
                  </a:lnTo>
                  <a:lnTo>
                    <a:pt x="194409" y="842910"/>
                  </a:lnTo>
                  <a:lnTo>
                    <a:pt x="218364" y="882341"/>
                  </a:lnTo>
                  <a:lnTo>
                    <a:pt x="245896" y="919158"/>
                  </a:lnTo>
                  <a:lnTo>
                    <a:pt x="276763" y="953120"/>
                  </a:lnTo>
                  <a:lnTo>
                    <a:pt x="310726" y="983986"/>
                  </a:lnTo>
                  <a:lnTo>
                    <a:pt x="347544" y="1011517"/>
                  </a:lnTo>
                  <a:lnTo>
                    <a:pt x="386976" y="1035471"/>
                  </a:lnTo>
                  <a:lnTo>
                    <a:pt x="428783" y="1055610"/>
                  </a:lnTo>
                  <a:lnTo>
                    <a:pt x="472723" y="1071691"/>
                  </a:lnTo>
                  <a:lnTo>
                    <a:pt x="518557" y="1083475"/>
                  </a:lnTo>
                  <a:lnTo>
                    <a:pt x="566044" y="1090722"/>
                  </a:lnTo>
                  <a:lnTo>
                    <a:pt x="614944" y="1093191"/>
                  </a:lnTo>
                  <a:lnTo>
                    <a:pt x="663844" y="1090722"/>
                  </a:lnTo>
                  <a:lnTo>
                    <a:pt x="711330" y="1083475"/>
                  </a:lnTo>
                  <a:lnTo>
                    <a:pt x="757164" y="1071691"/>
                  </a:lnTo>
                  <a:lnTo>
                    <a:pt x="801104" y="1055610"/>
                  </a:lnTo>
                  <a:lnTo>
                    <a:pt x="842910" y="1035471"/>
                  </a:lnTo>
                  <a:lnTo>
                    <a:pt x="882341" y="1011517"/>
                  </a:lnTo>
                  <a:lnTo>
                    <a:pt x="919158" y="983986"/>
                  </a:lnTo>
                  <a:lnTo>
                    <a:pt x="953120" y="953120"/>
                  </a:lnTo>
                  <a:lnTo>
                    <a:pt x="983986" y="919158"/>
                  </a:lnTo>
                  <a:lnTo>
                    <a:pt x="1011517" y="882341"/>
                  </a:lnTo>
                  <a:lnTo>
                    <a:pt x="1035471" y="842910"/>
                  </a:lnTo>
                  <a:lnTo>
                    <a:pt x="1055610" y="801104"/>
                  </a:lnTo>
                  <a:lnTo>
                    <a:pt x="1071691" y="757164"/>
                  </a:lnTo>
                  <a:lnTo>
                    <a:pt x="1083475" y="711330"/>
                  </a:lnTo>
                  <a:lnTo>
                    <a:pt x="1090722" y="663844"/>
                  </a:lnTo>
                  <a:lnTo>
                    <a:pt x="1093191" y="614944"/>
                  </a:lnTo>
                  <a:lnTo>
                    <a:pt x="1090723" y="566044"/>
                  </a:lnTo>
                  <a:lnTo>
                    <a:pt x="1083479" y="518557"/>
                  </a:lnTo>
                  <a:lnTo>
                    <a:pt x="1071698" y="472723"/>
                  </a:lnTo>
                  <a:lnTo>
                    <a:pt x="1055621" y="428783"/>
                  </a:lnTo>
                  <a:lnTo>
                    <a:pt x="1035488" y="386976"/>
                  </a:lnTo>
                  <a:lnTo>
                    <a:pt x="1011539" y="347544"/>
                  </a:lnTo>
                  <a:lnTo>
                    <a:pt x="984013" y="310726"/>
                  </a:lnTo>
                  <a:lnTo>
                    <a:pt x="953151" y="276763"/>
                  </a:lnTo>
                  <a:lnTo>
                    <a:pt x="919193" y="245896"/>
                  </a:lnTo>
                  <a:lnTo>
                    <a:pt x="882378" y="218364"/>
                  </a:lnTo>
                  <a:lnTo>
                    <a:pt x="842947" y="194409"/>
                  </a:lnTo>
                  <a:lnTo>
                    <a:pt x="801139" y="174270"/>
                  </a:lnTo>
                  <a:lnTo>
                    <a:pt x="757195" y="158188"/>
                  </a:lnTo>
                  <a:lnTo>
                    <a:pt x="711355" y="146403"/>
                  </a:lnTo>
                  <a:lnTo>
                    <a:pt x="663858" y="139156"/>
                  </a:lnTo>
                  <a:lnTo>
                    <a:pt x="614944" y="136686"/>
                  </a:lnTo>
                  <a:close/>
                </a:path>
                <a:path w="1229994" h="1229995">
                  <a:moveTo>
                    <a:pt x="614944" y="204957"/>
                  </a:moveTo>
                  <a:lnTo>
                    <a:pt x="567134" y="207715"/>
                  </a:lnTo>
                  <a:lnTo>
                    <a:pt x="520943" y="215786"/>
                  </a:lnTo>
                  <a:lnTo>
                    <a:pt x="476679" y="228860"/>
                  </a:lnTo>
                  <a:lnTo>
                    <a:pt x="434650" y="246631"/>
                  </a:lnTo>
                  <a:lnTo>
                    <a:pt x="395163" y="268791"/>
                  </a:lnTo>
                  <a:lnTo>
                    <a:pt x="358525" y="295032"/>
                  </a:lnTo>
                  <a:lnTo>
                    <a:pt x="325046" y="325046"/>
                  </a:lnTo>
                  <a:lnTo>
                    <a:pt x="295032" y="358525"/>
                  </a:lnTo>
                  <a:lnTo>
                    <a:pt x="268791" y="395163"/>
                  </a:lnTo>
                  <a:lnTo>
                    <a:pt x="246631" y="434650"/>
                  </a:lnTo>
                  <a:lnTo>
                    <a:pt x="228860" y="476679"/>
                  </a:lnTo>
                  <a:lnTo>
                    <a:pt x="215786" y="520943"/>
                  </a:lnTo>
                  <a:lnTo>
                    <a:pt x="207715" y="567134"/>
                  </a:lnTo>
                  <a:lnTo>
                    <a:pt x="204957" y="614944"/>
                  </a:lnTo>
                  <a:lnTo>
                    <a:pt x="207715" y="662754"/>
                  </a:lnTo>
                  <a:lnTo>
                    <a:pt x="215786" y="708945"/>
                  </a:lnTo>
                  <a:lnTo>
                    <a:pt x="228860" y="753209"/>
                  </a:lnTo>
                  <a:lnTo>
                    <a:pt x="246631" y="795238"/>
                  </a:lnTo>
                  <a:lnTo>
                    <a:pt x="268791" y="834726"/>
                  </a:lnTo>
                  <a:lnTo>
                    <a:pt x="295032" y="871363"/>
                  </a:lnTo>
                  <a:lnTo>
                    <a:pt x="325046" y="904842"/>
                  </a:lnTo>
                  <a:lnTo>
                    <a:pt x="358525" y="934856"/>
                  </a:lnTo>
                  <a:lnTo>
                    <a:pt x="395163" y="961097"/>
                  </a:lnTo>
                  <a:lnTo>
                    <a:pt x="434650" y="983257"/>
                  </a:lnTo>
                  <a:lnTo>
                    <a:pt x="476679" y="1001028"/>
                  </a:lnTo>
                  <a:lnTo>
                    <a:pt x="520943" y="1014103"/>
                  </a:lnTo>
                  <a:lnTo>
                    <a:pt x="567134" y="1022173"/>
                  </a:lnTo>
                  <a:lnTo>
                    <a:pt x="614944" y="1024932"/>
                  </a:lnTo>
                  <a:lnTo>
                    <a:pt x="662754" y="1022173"/>
                  </a:lnTo>
                  <a:lnTo>
                    <a:pt x="708945" y="1014103"/>
                  </a:lnTo>
                  <a:lnTo>
                    <a:pt x="753209" y="1001028"/>
                  </a:lnTo>
                  <a:lnTo>
                    <a:pt x="795238" y="983257"/>
                  </a:lnTo>
                  <a:lnTo>
                    <a:pt x="834726" y="961097"/>
                  </a:lnTo>
                  <a:lnTo>
                    <a:pt x="871363" y="934856"/>
                  </a:lnTo>
                  <a:lnTo>
                    <a:pt x="904842" y="904842"/>
                  </a:lnTo>
                  <a:lnTo>
                    <a:pt x="934856" y="871363"/>
                  </a:lnTo>
                  <a:lnTo>
                    <a:pt x="961097" y="834726"/>
                  </a:lnTo>
                  <a:lnTo>
                    <a:pt x="983257" y="795238"/>
                  </a:lnTo>
                  <a:lnTo>
                    <a:pt x="1001028" y="753209"/>
                  </a:lnTo>
                  <a:lnTo>
                    <a:pt x="1014103" y="708945"/>
                  </a:lnTo>
                  <a:lnTo>
                    <a:pt x="1022173" y="662754"/>
                  </a:lnTo>
                  <a:lnTo>
                    <a:pt x="1024932" y="614944"/>
                  </a:lnTo>
                  <a:lnTo>
                    <a:pt x="1022173" y="567134"/>
                  </a:lnTo>
                  <a:lnTo>
                    <a:pt x="1014103" y="520943"/>
                  </a:lnTo>
                  <a:lnTo>
                    <a:pt x="1001028" y="476679"/>
                  </a:lnTo>
                  <a:lnTo>
                    <a:pt x="983257" y="434650"/>
                  </a:lnTo>
                  <a:lnTo>
                    <a:pt x="961097" y="395163"/>
                  </a:lnTo>
                  <a:lnTo>
                    <a:pt x="934856" y="358525"/>
                  </a:lnTo>
                  <a:lnTo>
                    <a:pt x="904842" y="325046"/>
                  </a:lnTo>
                  <a:lnTo>
                    <a:pt x="871363" y="295032"/>
                  </a:lnTo>
                  <a:lnTo>
                    <a:pt x="834726" y="268791"/>
                  </a:lnTo>
                  <a:lnTo>
                    <a:pt x="795238" y="246631"/>
                  </a:lnTo>
                  <a:lnTo>
                    <a:pt x="753209" y="228860"/>
                  </a:lnTo>
                  <a:lnTo>
                    <a:pt x="708945" y="215786"/>
                  </a:lnTo>
                  <a:lnTo>
                    <a:pt x="662754" y="207715"/>
                  </a:lnTo>
                  <a:lnTo>
                    <a:pt x="614944" y="204957"/>
                  </a:lnTo>
                  <a:close/>
                </a:path>
                <a:path w="1229994" h="1229995">
                  <a:moveTo>
                    <a:pt x="614944" y="273300"/>
                  </a:moveTo>
                  <a:lnTo>
                    <a:pt x="568583" y="276419"/>
                  </a:lnTo>
                  <a:lnTo>
                    <a:pt x="524118" y="285503"/>
                  </a:lnTo>
                  <a:lnTo>
                    <a:pt x="481956" y="300147"/>
                  </a:lnTo>
                  <a:lnTo>
                    <a:pt x="442505" y="319942"/>
                  </a:lnTo>
                  <a:lnTo>
                    <a:pt x="406171" y="344483"/>
                  </a:lnTo>
                  <a:lnTo>
                    <a:pt x="373361" y="373361"/>
                  </a:lnTo>
                  <a:lnTo>
                    <a:pt x="344483" y="406171"/>
                  </a:lnTo>
                  <a:lnTo>
                    <a:pt x="319942" y="442505"/>
                  </a:lnTo>
                  <a:lnTo>
                    <a:pt x="300147" y="481956"/>
                  </a:lnTo>
                  <a:lnTo>
                    <a:pt x="285503" y="524118"/>
                  </a:lnTo>
                  <a:lnTo>
                    <a:pt x="276419" y="568583"/>
                  </a:lnTo>
                  <a:lnTo>
                    <a:pt x="273300" y="614944"/>
                  </a:lnTo>
                  <a:lnTo>
                    <a:pt x="276419" y="661306"/>
                  </a:lnTo>
                  <a:lnTo>
                    <a:pt x="285503" y="705770"/>
                  </a:lnTo>
                  <a:lnTo>
                    <a:pt x="300147" y="747932"/>
                  </a:lnTo>
                  <a:lnTo>
                    <a:pt x="319942" y="787383"/>
                  </a:lnTo>
                  <a:lnTo>
                    <a:pt x="344483" y="823717"/>
                  </a:lnTo>
                  <a:lnTo>
                    <a:pt x="373361" y="856527"/>
                  </a:lnTo>
                  <a:lnTo>
                    <a:pt x="406171" y="885406"/>
                  </a:lnTo>
                  <a:lnTo>
                    <a:pt x="442505" y="909946"/>
                  </a:lnTo>
                  <a:lnTo>
                    <a:pt x="481956" y="929742"/>
                  </a:lnTo>
                  <a:lnTo>
                    <a:pt x="524118" y="944385"/>
                  </a:lnTo>
                  <a:lnTo>
                    <a:pt x="568583" y="953470"/>
                  </a:lnTo>
                  <a:lnTo>
                    <a:pt x="614944" y="956588"/>
                  </a:lnTo>
                  <a:lnTo>
                    <a:pt x="661306" y="953470"/>
                  </a:lnTo>
                  <a:lnTo>
                    <a:pt x="705770" y="944385"/>
                  </a:lnTo>
                  <a:lnTo>
                    <a:pt x="747932" y="929742"/>
                  </a:lnTo>
                  <a:lnTo>
                    <a:pt x="787383" y="909946"/>
                  </a:lnTo>
                  <a:lnTo>
                    <a:pt x="823717" y="885406"/>
                  </a:lnTo>
                  <a:lnTo>
                    <a:pt x="856527" y="856527"/>
                  </a:lnTo>
                  <a:lnTo>
                    <a:pt x="885406" y="823717"/>
                  </a:lnTo>
                  <a:lnTo>
                    <a:pt x="909946" y="787383"/>
                  </a:lnTo>
                  <a:lnTo>
                    <a:pt x="929742" y="747932"/>
                  </a:lnTo>
                  <a:lnTo>
                    <a:pt x="944385" y="705770"/>
                  </a:lnTo>
                  <a:lnTo>
                    <a:pt x="953470" y="661306"/>
                  </a:lnTo>
                  <a:lnTo>
                    <a:pt x="956588" y="614944"/>
                  </a:lnTo>
                  <a:lnTo>
                    <a:pt x="953470" y="568583"/>
                  </a:lnTo>
                  <a:lnTo>
                    <a:pt x="944385" y="524118"/>
                  </a:lnTo>
                  <a:lnTo>
                    <a:pt x="929742" y="481956"/>
                  </a:lnTo>
                  <a:lnTo>
                    <a:pt x="909946" y="442505"/>
                  </a:lnTo>
                  <a:lnTo>
                    <a:pt x="885406" y="406171"/>
                  </a:lnTo>
                  <a:lnTo>
                    <a:pt x="856527" y="373361"/>
                  </a:lnTo>
                  <a:lnTo>
                    <a:pt x="823717" y="344483"/>
                  </a:lnTo>
                  <a:lnTo>
                    <a:pt x="787383" y="319942"/>
                  </a:lnTo>
                  <a:lnTo>
                    <a:pt x="747932" y="300147"/>
                  </a:lnTo>
                  <a:lnTo>
                    <a:pt x="705770" y="285503"/>
                  </a:lnTo>
                  <a:lnTo>
                    <a:pt x="661306" y="276419"/>
                  </a:lnTo>
                  <a:lnTo>
                    <a:pt x="614944" y="273300"/>
                  </a:lnTo>
                  <a:close/>
                </a:path>
                <a:path w="1229994" h="1229995">
                  <a:moveTo>
                    <a:pt x="614944" y="341644"/>
                  </a:moveTo>
                  <a:lnTo>
                    <a:pt x="565810" y="346046"/>
                  </a:lnTo>
                  <a:lnTo>
                    <a:pt x="519569" y="358739"/>
                  </a:lnTo>
                  <a:lnTo>
                    <a:pt x="476991" y="378951"/>
                  </a:lnTo>
                  <a:lnTo>
                    <a:pt x="438848" y="405911"/>
                  </a:lnTo>
                  <a:lnTo>
                    <a:pt x="405911" y="438848"/>
                  </a:lnTo>
                  <a:lnTo>
                    <a:pt x="378951" y="476991"/>
                  </a:lnTo>
                  <a:lnTo>
                    <a:pt x="358739" y="519569"/>
                  </a:lnTo>
                  <a:lnTo>
                    <a:pt x="346046" y="565810"/>
                  </a:lnTo>
                  <a:lnTo>
                    <a:pt x="341644" y="614944"/>
                  </a:lnTo>
                  <a:lnTo>
                    <a:pt x="346046" y="664078"/>
                  </a:lnTo>
                  <a:lnTo>
                    <a:pt x="358739" y="710319"/>
                  </a:lnTo>
                  <a:lnTo>
                    <a:pt x="378951" y="752897"/>
                  </a:lnTo>
                  <a:lnTo>
                    <a:pt x="405911" y="791040"/>
                  </a:lnTo>
                  <a:lnTo>
                    <a:pt x="438848" y="823978"/>
                  </a:lnTo>
                  <a:lnTo>
                    <a:pt x="476991" y="850938"/>
                  </a:lnTo>
                  <a:lnTo>
                    <a:pt x="519569" y="871150"/>
                  </a:lnTo>
                  <a:lnTo>
                    <a:pt x="565810" y="883842"/>
                  </a:lnTo>
                  <a:lnTo>
                    <a:pt x="614944" y="888245"/>
                  </a:lnTo>
                  <a:lnTo>
                    <a:pt x="664078" y="883842"/>
                  </a:lnTo>
                  <a:lnTo>
                    <a:pt x="710319" y="871150"/>
                  </a:lnTo>
                  <a:lnTo>
                    <a:pt x="752897" y="850938"/>
                  </a:lnTo>
                  <a:lnTo>
                    <a:pt x="791040" y="823978"/>
                  </a:lnTo>
                  <a:lnTo>
                    <a:pt x="823978" y="791040"/>
                  </a:lnTo>
                  <a:lnTo>
                    <a:pt x="850938" y="752897"/>
                  </a:lnTo>
                  <a:lnTo>
                    <a:pt x="871150" y="710319"/>
                  </a:lnTo>
                  <a:lnTo>
                    <a:pt x="883842" y="664078"/>
                  </a:lnTo>
                  <a:lnTo>
                    <a:pt x="888245" y="614944"/>
                  </a:lnTo>
                  <a:lnTo>
                    <a:pt x="883842" y="565810"/>
                  </a:lnTo>
                  <a:lnTo>
                    <a:pt x="871150" y="519569"/>
                  </a:lnTo>
                  <a:lnTo>
                    <a:pt x="850938" y="476991"/>
                  </a:lnTo>
                  <a:lnTo>
                    <a:pt x="823978" y="438848"/>
                  </a:lnTo>
                  <a:lnTo>
                    <a:pt x="791040" y="405911"/>
                  </a:lnTo>
                  <a:lnTo>
                    <a:pt x="752897" y="378951"/>
                  </a:lnTo>
                  <a:lnTo>
                    <a:pt x="710319" y="358739"/>
                  </a:lnTo>
                  <a:lnTo>
                    <a:pt x="664078" y="346046"/>
                  </a:lnTo>
                  <a:lnTo>
                    <a:pt x="614944" y="341644"/>
                  </a:lnTo>
                  <a:close/>
                </a:path>
                <a:path w="1229994" h="1229995">
                  <a:moveTo>
                    <a:pt x="614944" y="409987"/>
                  </a:moveTo>
                  <a:lnTo>
                    <a:pt x="567931" y="415401"/>
                  </a:lnTo>
                  <a:lnTo>
                    <a:pt x="524784" y="430824"/>
                  </a:lnTo>
                  <a:lnTo>
                    <a:pt x="486729" y="455022"/>
                  </a:lnTo>
                  <a:lnTo>
                    <a:pt x="454995" y="486765"/>
                  </a:lnTo>
                  <a:lnTo>
                    <a:pt x="430809" y="524820"/>
                  </a:lnTo>
                  <a:lnTo>
                    <a:pt x="415397" y="567957"/>
                  </a:lnTo>
                  <a:lnTo>
                    <a:pt x="409987" y="614944"/>
                  </a:lnTo>
                  <a:lnTo>
                    <a:pt x="415401" y="661957"/>
                  </a:lnTo>
                  <a:lnTo>
                    <a:pt x="430824" y="705105"/>
                  </a:lnTo>
                  <a:lnTo>
                    <a:pt x="455022" y="743159"/>
                  </a:lnTo>
                  <a:lnTo>
                    <a:pt x="486765" y="774893"/>
                  </a:lnTo>
                  <a:lnTo>
                    <a:pt x="524820" y="799079"/>
                  </a:lnTo>
                  <a:lnTo>
                    <a:pt x="567957" y="814491"/>
                  </a:lnTo>
                  <a:lnTo>
                    <a:pt x="614944" y="819901"/>
                  </a:lnTo>
                  <a:lnTo>
                    <a:pt x="661931" y="814487"/>
                  </a:lnTo>
                  <a:lnTo>
                    <a:pt x="705068" y="799065"/>
                  </a:lnTo>
                  <a:lnTo>
                    <a:pt x="743124" y="774866"/>
                  </a:lnTo>
                  <a:lnTo>
                    <a:pt x="774866" y="743124"/>
                  </a:lnTo>
                  <a:lnTo>
                    <a:pt x="799065" y="705068"/>
                  </a:lnTo>
                  <a:lnTo>
                    <a:pt x="814487" y="661931"/>
                  </a:lnTo>
                  <a:lnTo>
                    <a:pt x="819901" y="614944"/>
                  </a:lnTo>
                  <a:lnTo>
                    <a:pt x="814517" y="567957"/>
                  </a:lnTo>
                  <a:lnTo>
                    <a:pt x="799114" y="524820"/>
                  </a:lnTo>
                  <a:lnTo>
                    <a:pt x="774925" y="486765"/>
                  </a:lnTo>
                  <a:lnTo>
                    <a:pt x="743181" y="455022"/>
                  </a:lnTo>
                  <a:lnTo>
                    <a:pt x="705115" y="430824"/>
                  </a:lnTo>
                  <a:lnTo>
                    <a:pt x="661958" y="415401"/>
                  </a:lnTo>
                  <a:lnTo>
                    <a:pt x="614944" y="409987"/>
                  </a:lnTo>
                  <a:close/>
                </a:path>
                <a:path w="1229994" h="1229995">
                  <a:moveTo>
                    <a:pt x="614944" y="478257"/>
                  </a:moveTo>
                  <a:lnTo>
                    <a:pt x="571759" y="485222"/>
                  </a:lnTo>
                  <a:lnTo>
                    <a:pt x="534239" y="504619"/>
                  </a:lnTo>
                  <a:lnTo>
                    <a:pt x="504643" y="534203"/>
                  </a:lnTo>
                  <a:lnTo>
                    <a:pt x="485230" y="571727"/>
                  </a:lnTo>
                  <a:lnTo>
                    <a:pt x="478257" y="614944"/>
                  </a:lnTo>
                  <a:lnTo>
                    <a:pt x="485222" y="658130"/>
                  </a:lnTo>
                  <a:lnTo>
                    <a:pt x="504619" y="695649"/>
                  </a:lnTo>
                  <a:lnTo>
                    <a:pt x="534203" y="725245"/>
                  </a:lnTo>
                  <a:lnTo>
                    <a:pt x="571727" y="744658"/>
                  </a:lnTo>
                  <a:lnTo>
                    <a:pt x="614944" y="751631"/>
                  </a:lnTo>
                  <a:lnTo>
                    <a:pt x="658130" y="744666"/>
                  </a:lnTo>
                  <a:lnTo>
                    <a:pt x="695649" y="725269"/>
                  </a:lnTo>
                  <a:lnTo>
                    <a:pt x="725245" y="695685"/>
                  </a:lnTo>
                  <a:lnTo>
                    <a:pt x="744658" y="658162"/>
                  </a:lnTo>
                  <a:lnTo>
                    <a:pt x="751631" y="614944"/>
                  </a:lnTo>
                  <a:lnTo>
                    <a:pt x="744666" y="571759"/>
                  </a:lnTo>
                  <a:lnTo>
                    <a:pt x="725269" y="534239"/>
                  </a:lnTo>
                  <a:lnTo>
                    <a:pt x="695685" y="504643"/>
                  </a:lnTo>
                  <a:lnTo>
                    <a:pt x="658162" y="485230"/>
                  </a:lnTo>
                  <a:lnTo>
                    <a:pt x="614944" y="478257"/>
                  </a:lnTo>
                  <a:close/>
                </a:path>
              </a:pathLst>
            </a:custGeom>
            <a:ln w="4334">
              <a:solidFill>
                <a:srgbClr val="FF7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2" name="object 15">
              <a:extLst>
                <a:ext uri="{FF2B5EF4-FFF2-40B4-BE49-F238E27FC236}">
                  <a16:creationId xmlns:a16="http://schemas.microsoft.com/office/drawing/2014/main" id="{97ACFF7E-9E45-42B3-9800-9C47EE1C8D6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089866" y="9987615"/>
              <a:ext cx="141021" cy="141021"/>
            </a:xfrm>
            <a:prstGeom prst="rect">
              <a:avLst/>
            </a:prstGeom>
          </p:spPr>
        </p:pic>
      </p:grpSp>
      <p:grpSp>
        <p:nvGrpSpPr>
          <p:cNvPr id="183" name="Group 85">
            <a:extLst>
              <a:ext uri="{FF2B5EF4-FFF2-40B4-BE49-F238E27FC236}">
                <a16:creationId xmlns:a16="http://schemas.microsoft.com/office/drawing/2014/main" id="{9B96A7FC-8D21-4D2C-81A7-7C5F758B1026}"/>
              </a:ext>
            </a:extLst>
          </p:cNvPr>
          <p:cNvGrpSpPr/>
          <p:nvPr/>
        </p:nvGrpSpPr>
        <p:grpSpPr>
          <a:xfrm>
            <a:off x="374650" y="10463890"/>
            <a:ext cx="1590711" cy="565467"/>
            <a:chOff x="0" y="1262271"/>
            <a:chExt cx="12191242" cy="4333751"/>
          </a:xfrm>
        </p:grpSpPr>
        <p:grpSp>
          <p:nvGrpSpPr>
            <p:cNvPr id="184" name="Graphic 4">
              <a:extLst>
                <a:ext uri="{FF2B5EF4-FFF2-40B4-BE49-F238E27FC236}">
                  <a16:creationId xmlns:a16="http://schemas.microsoft.com/office/drawing/2014/main" id="{7BCEF97B-849F-4DA8-8AED-F49F0459DDC0}"/>
                </a:ext>
              </a:extLst>
            </p:cNvPr>
            <p:cNvGrpSpPr/>
            <p:nvPr/>
          </p:nvGrpSpPr>
          <p:grpSpPr>
            <a:xfrm>
              <a:off x="3288517" y="4216422"/>
              <a:ext cx="2679932" cy="527378"/>
              <a:chOff x="3288517" y="4216422"/>
              <a:chExt cx="2679932" cy="527378"/>
            </a:xfrm>
            <a:solidFill>
              <a:srgbClr val="9C9B9B"/>
            </a:solidFill>
          </p:grpSpPr>
          <p:sp>
            <p:nvSpPr>
              <p:cNvPr id="251" name="Freeform: Shape 153">
                <a:extLst>
                  <a:ext uri="{FF2B5EF4-FFF2-40B4-BE49-F238E27FC236}">
                    <a16:creationId xmlns:a16="http://schemas.microsoft.com/office/drawing/2014/main" id="{7C157CE8-523F-497A-8264-8E90BBBE19AD}"/>
                  </a:ext>
                </a:extLst>
              </p:cNvPr>
              <p:cNvSpPr/>
              <p:nvPr/>
            </p:nvSpPr>
            <p:spPr>
              <a:xfrm>
                <a:off x="3288517" y="4219873"/>
                <a:ext cx="344203" cy="522672"/>
              </a:xfrm>
              <a:custGeom>
                <a:avLst/>
                <a:gdLst>
                  <a:gd name="connsiteX0" fmla="*/ 28016 w 344203"/>
                  <a:gd name="connsiteY0" fmla="*/ 495431 h 522672"/>
                  <a:gd name="connsiteX1" fmla="*/ 27942 w 344203"/>
                  <a:gd name="connsiteY1" fmla="*/ 495358 h 522672"/>
                  <a:gd name="connsiteX2" fmla="*/ 29216 w 344203"/>
                  <a:gd name="connsiteY2" fmla="*/ 496465 h 522672"/>
                  <a:gd name="connsiteX3" fmla="*/ 28016 w 344203"/>
                  <a:gd name="connsiteY3" fmla="*/ 495431 h 522672"/>
                  <a:gd name="connsiteX4" fmla="*/ 15558 w 344203"/>
                  <a:gd name="connsiteY4" fmla="*/ 479965 h 522672"/>
                  <a:gd name="connsiteX5" fmla="*/ 16315 w 344203"/>
                  <a:gd name="connsiteY5" fmla="*/ 481165 h 522672"/>
                  <a:gd name="connsiteX6" fmla="*/ 15558 w 344203"/>
                  <a:gd name="connsiteY6" fmla="*/ 479965 h 522672"/>
                  <a:gd name="connsiteX7" fmla="*/ 1919 w 344203"/>
                  <a:gd name="connsiteY7" fmla="*/ 440820 h 522672"/>
                  <a:gd name="connsiteX8" fmla="*/ 2233 w 344203"/>
                  <a:gd name="connsiteY8" fmla="*/ 442887 h 522672"/>
                  <a:gd name="connsiteX9" fmla="*/ 1919 w 344203"/>
                  <a:gd name="connsiteY9" fmla="*/ 440820 h 522672"/>
                  <a:gd name="connsiteX10" fmla="*/ 2159 w 344203"/>
                  <a:gd name="connsiteY10" fmla="*/ 83144 h 522672"/>
                  <a:gd name="connsiteX11" fmla="*/ 1956 w 344203"/>
                  <a:gd name="connsiteY11" fmla="*/ 84694 h 522672"/>
                  <a:gd name="connsiteX12" fmla="*/ 2159 w 344203"/>
                  <a:gd name="connsiteY12" fmla="*/ 83144 h 522672"/>
                  <a:gd name="connsiteX13" fmla="*/ 28219 w 344203"/>
                  <a:gd name="connsiteY13" fmla="*/ 28773 h 522672"/>
                  <a:gd name="connsiteX14" fmla="*/ 28422 w 344203"/>
                  <a:gd name="connsiteY14" fmla="*/ 28607 h 522672"/>
                  <a:gd name="connsiteX15" fmla="*/ 28016 w 344203"/>
                  <a:gd name="connsiteY15" fmla="*/ 29013 h 522672"/>
                  <a:gd name="connsiteX16" fmla="*/ 28219 w 344203"/>
                  <a:gd name="connsiteY16" fmla="*/ 28773 h 522672"/>
                  <a:gd name="connsiteX17" fmla="*/ 105070 w 344203"/>
                  <a:gd name="connsiteY17" fmla="*/ 414521 h 522672"/>
                  <a:gd name="connsiteX18" fmla="*/ 104147 w 344203"/>
                  <a:gd name="connsiteY18" fmla="*/ 413044 h 522672"/>
                  <a:gd name="connsiteX19" fmla="*/ 105070 w 344203"/>
                  <a:gd name="connsiteY19" fmla="*/ 414521 h 522672"/>
                  <a:gd name="connsiteX20" fmla="*/ 110108 w 344203"/>
                  <a:gd name="connsiteY20" fmla="*/ 420888 h 522672"/>
                  <a:gd name="connsiteX21" fmla="*/ 108669 w 344203"/>
                  <a:gd name="connsiteY21" fmla="*/ 419744 h 522672"/>
                  <a:gd name="connsiteX22" fmla="*/ 110108 w 344203"/>
                  <a:gd name="connsiteY22" fmla="*/ 420888 h 522672"/>
                  <a:gd name="connsiteX23" fmla="*/ 344203 w 344203"/>
                  <a:gd name="connsiteY23" fmla="*/ 510436 h 522672"/>
                  <a:gd name="connsiteX24" fmla="*/ 344203 w 344203"/>
                  <a:gd name="connsiteY24" fmla="*/ 428529 h 522672"/>
                  <a:gd name="connsiteX25" fmla="*/ 143440 w 344203"/>
                  <a:gd name="connsiteY25" fmla="*/ 428529 h 522672"/>
                  <a:gd name="connsiteX26" fmla="*/ 142277 w 344203"/>
                  <a:gd name="connsiteY26" fmla="*/ 428529 h 522672"/>
                  <a:gd name="connsiteX27" fmla="*/ 114187 w 344203"/>
                  <a:gd name="connsiteY27" fmla="*/ 423915 h 522672"/>
                  <a:gd name="connsiteX28" fmla="*/ 108189 w 344203"/>
                  <a:gd name="connsiteY28" fmla="*/ 419098 h 522672"/>
                  <a:gd name="connsiteX29" fmla="*/ 107635 w 344203"/>
                  <a:gd name="connsiteY29" fmla="*/ 418267 h 522672"/>
                  <a:gd name="connsiteX30" fmla="*/ 103852 w 344203"/>
                  <a:gd name="connsiteY30" fmla="*/ 412177 h 522672"/>
                  <a:gd name="connsiteX31" fmla="*/ 103372 w 344203"/>
                  <a:gd name="connsiteY31" fmla="*/ 410700 h 522672"/>
                  <a:gd name="connsiteX32" fmla="*/ 100308 w 344203"/>
                  <a:gd name="connsiteY32" fmla="*/ 391654 h 522672"/>
                  <a:gd name="connsiteX33" fmla="*/ 100308 w 344203"/>
                  <a:gd name="connsiteY33" fmla="*/ 310743 h 522672"/>
                  <a:gd name="connsiteX34" fmla="*/ 311887 w 344203"/>
                  <a:gd name="connsiteY34" fmla="*/ 304375 h 522672"/>
                  <a:gd name="connsiteX35" fmla="*/ 311998 w 344203"/>
                  <a:gd name="connsiteY35" fmla="*/ 304375 h 522672"/>
                  <a:gd name="connsiteX36" fmla="*/ 311998 w 344203"/>
                  <a:gd name="connsiteY36" fmla="*/ 221711 h 522672"/>
                  <a:gd name="connsiteX37" fmla="*/ 100308 w 344203"/>
                  <a:gd name="connsiteY37" fmla="*/ 214587 h 522672"/>
                  <a:gd name="connsiteX38" fmla="*/ 100308 w 344203"/>
                  <a:gd name="connsiteY38" fmla="*/ 133713 h 522672"/>
                  <a:gd name="connsiteX39" fmla="*/ 137423 w 344203"/>
                  <a:gd name="connsiteY39" fmla="*/ 94015 h 522672"/>
                  <a:gd name="connsiteX40" fmla="*/ 344185 w 344203"/>
                  <a:gd name="connsiteY40" fmla="*/ 94015 h 522672"/>
                  <a:gd name="connsiteX41" fmla="*/ 344185 w 344203"/>
                  <a:gd name="connsiteY41" fmla="*/ 11406 h 522672"/>
                  <a:gd name="connsiteX42" fmla="*/ 344111 w 344203"/>
                  <a:gd name="connsiteY42" fmla="*/ 11369 h 522672"/>
                  <a:gd name="connsiteX43" fmla="*/ 113799 w 344203"/>
                  <a:gd name="connsiteY43" fmla="*/ 0 h 522672"/>
                  <a:gd name="connsiteX44" fmla="*/ 111142 w 344203"/>
                  <a:gd name="connsiteY44" fmla="*/ 0 h 522672"/>
                  <a:gd name="connsiteX45" fmla="*/ 75300 w 344203"/>
                  <a:gd name="connsiteY45" fmla="*/ 3987 h 522672"/>
                  <a:gd name="connsiteX46" fmla="*/ 75134 w 344203"/>
                  <a:gd name="connsiteY46" fmla="*/ 4023 h 522672"/>
                  <a:gd name="connsiteX47" fmla="*/ 65666 w 344203"/>
                  <a:gd name="connsiteY47" fmla="*/ 6644 h 522672"/>
                  <a:gd name="connsiteX48" fmla="*/ 65390 w 344203"/>
                  <a:gd name="connsiteY48" fmla="*/ 6755 h 522672"/>
                  <a:gd name="connsiteX49" fmla="*/ 32335 w 344203"/>
                  <a:gd name="connsiteY49" fmla="*/ 24934 h 522672"/>
                  <a:gd name="connsiteX50" fmla="*/ 29954 w 344203"/>
                  <a:gd name="connsiteY50" fmla="*/ 26964 h 522672"/>
                  <a:gd name="connsiteX51" fmla="*/ 28053 w 344203"/>
                  <a:gd name="connsiteY51" fmla="*/ 28588 h 522672"/>
                  <a:gd name="connsiteX52" fmla="*/ 26337 w 344203"/>
                  <a:gd name="connsiteY52" fmla="*/ 30692 h 522672"/>
                  <a:gd name="connsiteX53" fmla="*/ 16463 w 344203"/>
                  <a:gd name="connsiteY53" fmla="*/ 43095 h 522672"/>
                  <a:gd name="connsiteX54" fmla="*/ 14562 w 344203"/>
                  <a:gd name="connsiteY54" fmla="*/ 46509 h 522672"/>
                  <a:gd name="connsiteX55" fmla="*/ 8434 w 344203"/>
                  <a:gd name="connsiteY55" fmla="*/ 59354 h 522672"/>
                  <a:gd name="connsiteX56" fmla="*/ 6644 w 344203"/>
                  <a:gd name="connsiteY56" fmla="*/ 63858 h 522672"/>
                  <a:gd name="connsiteX57" fmla="*/ 2510 w 344203"/>
                  <a:gd name="connsiteY57" fmla="*/ 80726 h 522672"/>
                  <a:gd name="connsiteX58" fmla="*/ 1477 w 344203"/>
                  <a:gd name="connsiteY58" fmla="*/ 87684 h 522672"/>
                  <a:gd name="connsiteX59" fmla="*/ 277 w 344203"/>
                  <a:gd name="connsiteY59" fmla="*/ 104073 h 522672"/>
                  <a:gd name="connsiteX60" fmla="*/ 0 w 344203"/>
                  <a:gd name="connsiteY60" fmla="*/ 108096 h 522672"/>
                  <a:gd name="connsiteX61" fmla="*/ 0 w 344203"/>
                  <a:gd name="connsiteY61" fmla="*/ 417916 h 522672"/>
                  <a:gd name="connsiteX62" fmla="*/ 314 w 344203"/>
                  <a:gd name="connsiteY62" fmla="*/ 422493 h 522672"/>
                  <a:gd name="connsiteX63" fmla="*/ 1458 w 344203"/>
                  <a:gd name="connsiteY63" fmla="*/ 438236 h 522672"/>
                  <a:gd name="connsiteX64" fmla="*/ 2658 w 344203"/>
                  <a:gd name="connsiteY64" fmla="*/ 445471 h 522672"/>
                  <a:gd name="connsiteX65" fmla="*/ 6201 w 344203"/>
                  <a:gd name="connsiteY65" fmla="*/ 459719 h 522672"/>
                  <a:gd name="connsiteX66" fmla="*/ 7549 w 344203"/>
                  <a:gd name="connsiteY66" fmla="*/ 463983 h 522672"/>
                  <a:gd name="connsiteX67" fmla="*/ 14433 w 344203"/>
                  <a:gd name="connsiteY67" fmla="*/ 478231 h 522672"/>
                  <a:gd name="connsiteX68" fmla="*/ 17256 w 344203"/>
                  <a:gd name="connsiteY68" fmla="*/ 482642 h 522672"/>
                  <a:gd name="connsiteX69" fmla="*/ 26835 w 344203"/>
                  <a:gd name="connsiteY69" fmla="*/ 494380 h 522672"/>
                  <a:gd name="connsiteX70" fmla="*/ 27832 w 344203"/>
                  <a:gd name="connsiteY70" fmla="*/ 495579 h 522672"/>
                  <a:gd name="connsiteX71" fmla="*/ 32852 w 344203"/>
                  <a:gd name="connsiteY71" fmla="*/ 499713 h 522672"/>
                  <a:gd name="connsiteX72" fmla="*/ 34845 w 344203"/>
                  <a:gd name="connsiteY72" fmla="*/ 501337 h 522672"/>
                  <a:gd name="connsiteX73" fmla="*/ 41563 w 344203"/>
                  <a:gd name="connsiteY73" fmla="*/ 505878 h 522672"/>
                  <a:gd name="connsiteX74" fmla="*/ 44110 w 344203"/>
                  <a:gd name="connsiteY74" fmla="*/ 507428 h 522672"/>
                  <a:gd name="connsiteX75" fmla="*/ 50920 w 344203"/>
                  <a:gd name="connsiteY75" fmla="*/ 510934 h 522672"/>
                  <a:gd name="connsiteX76" fmla="*/ 53984 w 344203"/>
                  <a:gd name="connsiteY76" fmla="*/ 512319 h 522672"/>
                  <a:gd name="connsiteX77" fmla="*/ 60831 w 344203"/>
                  <a:gd name="connsiteY77" fmla="*/ 514976 h 522672"/>
                  <a:gd name="connsiteX78" fmla="*/ 64098 w 344203"/>
                  <a:gd name="connsiteY78" fmla="*/ 516047 h 522672"/>
                  <a:gd name="connsiteX79" fmla="*/ 71295 w 344203"/>
                  <a:gd name="connsiteY79" fmla="*/ 518114 h 522672"/>
                  <a:gd name="connsiteX80" fmla="*/ 74119 w 344203"/>
                  <a:gd name="connsiteY80" fmla="*/ 518741 h 522672"/>
                  <a:gd name="connsiteX81" fmla="*/ 82074 w 344203"/>
                  <a:gd name="connsiteY81" fmla="*/ 520328 h 522672"/>
                  <a:gd name="connsiteX82" fmla="*/ 83421 w 344203"/>
                  <a:gd name="connsiteY82" fmla="*/ 520532 h 522672"/>
                  <a:gd name="connsiteX83" fmla="*/ 111105 w 344203"/>
                  <a:gd name="connsiteY83" fmla="*/ 522672 h 522672"/>
                  <a:gd name="connsiteX84" fmla="*/ 120960 w 344203"/>
                  <a:gd name="connsiteY84" fmla="*/ 522469 h 522672"/>
                  <a:gd name="connsiteX85" fmla="*/ 344111 w 344203"/>
                  <a:gd name="connsiteY85" fmla="*/ 510418 h 522672"/>
                  <a:gd name="connsiteX86" fmla="*/ 344203 w 344203"/>
                  <a:gd name="connsiteY86" fmla="*/ 510436 h 52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203" h="522672">
                    <a:moveTo>
                      <a:pt x="28016" y="495431"/>
                    </a:moveTo>
                    <a:cubicBezTo>
                      <a:pt x="27979" y="495394"/>
                      <a:pt x="27979" y="495394"/>
                      <a:pt x="27942" y="495358"/>
                    </a:cubicBezTo>
                    <a:cubicBezTo>
                      <a:pt x="28385" y="495764"/>
                      <a:pt x="28773" y="496114"/>
                      <a:pt x="29216" y="496465"/>
                    </a:cubicBezTo>
                    <a:cubicBezTo>
                      <a:pt x="28847" y="496151"/>
                      <a:pt x="28367" y="495801"/>
                      <a:pt x="28016" y="495431"/>
                    </a:cubicBezTo>
                    <a:moveTo>
                      <a:pt x="15558" y="479965"/>
                    </a:moveTo>
                    <a:cubicBezTo>
                      <a:pt x="15798" y="480408"/>
                      <a:pt x="16038" y="480796"/>
                      <a:pt x="16315" y="481165"/>
                    </a:cubicBezTo>
                    <a:cubicBezTo>
                      <a:pt x="16038" y="480796"/>
                      <a:pt x="15798" y="480408"/>
                      <a:pt x="15558" y="479965"/>
                    </a:cubicBezTo>
                    <a:moveTo>
                      <a:pt x="1919" y="440820"/>
                    </a:moveTo>
                    <a:cubicBezTo>
                      <a:pt x="1993" y="441503"/>
                      <a:pt x="2122" y="442205"/>
                      <a:pt x="2233" y="442887"/>
                    </a:cubicBezTo>
                    <a:cubicBezTo>
                      <a:pt x="2122" y="442205"/>
                      <a:pt x="1993" y="441503"/>
                      <a:pt x="1919" y="440820"/>
                    </a:cubicBezTo>
                    <a:moveTo>
                      <a:pt x="2159" y="83144"/>
                    </a:moveTo>
                    <a:cubicBezTo>
                      <a:pt x="2086" y="83661"/>
                      <a:pt x="1993" y="84178"/>
                      <a:pt x="1956" y="84694"/>
                    </a:cubicBezTo>
                    <a:cubicBezTo>
                      <a:pt x="1993" y="84178"/>
                      <a:pt x="2086" y="83661"/>
                      <a:pt x="2159" y="83144"/>
                    </a:cubicBezTo>
                    <a:moveTo>
                      <a:pt x="28219" y="28773"/>
                    </a:moveTo>
                    <a:cubicBezTo>
                      <a:pt x="28256" y="28736"/>
                      <a:pt x="28330" y="28699"/>
                      <a:pt x="28422" y="28607"/>
                    </a:cubicBezTo>
                    <a:cubicBezTo>
                      <a:pt x="28312" y="28717"/>
                      <a:pt x="28145" y="28884"/>
                      <a:pt x="28016" y="29013"/>
                    </a:cubicBezTo>
                    <a:cubicBezTo>
                      <a:pt x="28090" y="28976"/>
                      <a:pt x="28127" y="28847"/>
                      <a:pt x="28219" y="28773"/>
                    </a:cubicBezTo>
                    <a:moveTo>
                      <a:pt x="105070" y="414521"/>
                    </a:moveTo>
                    <a:cubicBezTo>
                      <a:pt x="104793" y="414004"/>
                      <a:pt x="104442" y="413598"/>
                      <a:pt x="104147" y="413044"/>
                    </a:cubicBezTo>
                    <a:cubicBezTo>
                      <a:pt x="104424" y="413616"/>
                      <a:pt x="104793" y="414004"/>
                      <a:pt x="105070" y="414521"/>
                    </a:cubicBezTo>
                    <a:moveTo>
                      <a:pt x="110108" y="420888"/>
                    </a:moveTo>
                    <a:cubicBezTo>
                      <a:pt x="109665" y="420482"/>
                      <a:pt x="109112" y="420168"/>
                      <a:pt x="108669" y="419744"/>
                    </a:cubicBezTo>
                    <a:cubicBezTo>
                      <a:pt x="109075" y="420168"/>
                      <a:pt x="109684" y="420500"/>
                      <a:pt x="110108" y="420888"/>
                    </a:cubicBezTo>
                    <a:moveTo>
                      <a:pt x="344203" y="510436"/>
                    </a:moveTo>
                    <a:lnTo>
                      <a:pt x="344203" y="428529"/>
                    </a:lnTo>
                    <a:lnTo>
                      <a:pt x="143440" y="428529"/>
                    </a:lnTo>
                    <a:lnTo>
                      <a:pt x="142277" y="428529"/>
                    </a:lnTo>
                    <a:cubicBezTo>
                      <a:pt x="132292" y="428529"/>
                      <a:pt x="122105" y="428363"/>
                      <a:pt x="114187" y="423915"/>
                    </a:cubicBezTo>
                    <a:cubicBezTo>
                      <a:pt x="111917" y="422641"/>
                      <a:pt x="109924" y="421017"/>
                      <a:pt x="108189" y="419098"/>
                    </a:cubicBezTo>
                    <a:cubicBezTo>
                      <a:pt x="107986" y="418858"/>
                      <a:pt x="107838" y="418507"/>
                      <a:pt x="107635" y="418267"/>
                    </a:cubicBezTo>
                    <a:cubicBezTo>
                      <a:pt x="106159" y="416477"/>
                      <a:pt x="104848" y="414484"/>
                      <a:pt x="103852" y="412177"/>
                    </a:cubicBezTo>
                    <a:cubicBezTo>
                      <a:pt x="103649" y="411734"/>
                      <a:pt x="103575" y="411143"/>
                      <a:pt x="103372" y="410700"/>
                    </a:cubicBezTo>
                    <a:cubicBezTo>
                      <a:pt x="101379" y="405533"/>
                      <a:pt x="100308" y="399276"/>
                      <a:pt x="100308" y="391654"/>
                    </a:cubicBezTo>
                    <a:lnTo>
                      <a:pt x="100308" y="310743"/>
                    </a:lnTo>
                    <a:lnTo>
                      <a:pt x="311887" y="304375"/>
                    </a:lnTo>
                    <a:lnTo>
                      <a:pt x="311998" y="304375"/>
                    </a:lnTo>
                    <a:lnTo>
                      <a:pt x="311998" y="221711"/>
                    </a:lnTo>
                    <a:lnTo>
                      <a:pt x="100308" y="214587"/>
                    </a:lnTo>
                    <a:lnTo>
                      <a:pt x="100308" y="133713"/>
                    </a:lnTo>
                    <a:cubicBezTo>
                      <a:pt x="100308" y="114187"/>
                      <a:pt x="100308" y="94015"/>
                      <a:pt x="137423" y="94015"/>
                    </a:cubicBezTo>
                    <a:lnTo>
                      <a:pt x="344185" y="94015"/>
                    </a:lnTo>
                    <a:lnTo>
                      <a:pt x="344185" y="11406"/>
                    </a:lnTo>
                    <a:lnTo>
                      <a:pt x="344111" y="11369"/>
                    </a:lnTo>
                    <a:cubicBezTo>
                      <a:pt x="298839" y="5038"/>
                      <a:pt x="115627" y="37"/>
                      <a:pt x="113799" y="0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7" y="0"/>
                      <a:pt x="87869" y="1070"/>
                      <a:pt x="75300" y="3987"/>
                    </a:cubicBezTo>
                    <a:cubicBezTo>
                      <a:pt x="75263" y="4023"/>
                      <a:pt x="75190" y="4023"/>
                      <a:pt x="75134" y="4023"/>
                    </a:cubicBezTo>
                    <a:cubicBezTo>
                      <a:pt x="71960" y="4780"/>
                      <a:pt x="68804" y="5647"/>
                      <a:pt x="65666" y="6644"/>
                    </a:cubicBezTo>
                    <a:cubicBezTo>
                      <a:pt x="65556" y="6681"/>
                      <a:pt x="65463" y="6718"/>
                      <a:pt x="65390" y="6755"/>
                    </a:cubicBezTo>
                    <a:cubicBezTo>
                      <a:pt x="53652" y="10538"/>
                      <a:pt x="42320" y="16389"/>
                      <a:pt x="32335" y="24934"/>
                    </a:cubicBezTo>
                    <a:cubicBezTo>
                      <a:pt x="31541" y="25617"/>
                      <a:pt x="30748" y="26244"/>
                      <a:pt x="29954" y="26964"/>
                    </a:cubicBezTo>
                    <a:cubicBezTo>
                      <a:pt x="29327" y="27555"/>
                      <a:pt x="28644" y="27998"/>
                      <a:pt x="28053" y="28588"/>
                    </a:cubicBezTo>
                    <a:cubicBezTo>
                      <a:pt x="27426" y="29216"/>
                      <a:pt x="26983" y="30065"/>
                      <a:pt x="26337" y="30692"/>
                    </a:cubicBezTo>
                    <a:cubicBezTo>
                      <a:pt x="22793" y="34439"/>
                      <a:pt x="19416" y="38481"/>
                      <a:pt x="16463" y="43095"/>
                    </a:cubicBezTo>
                    <a:cubicBezTo>
                      <a:pt x="15743" y="44165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434" y="59354"/>
                    </a:cubicBezTo>
                    <a:cubicBezTo>
                      <a:pt x="7844" y="60868"/>
                      <a:pt x="7161" y="62289"/>
                      <a:pt x="6644" y="63858"/>
                    </a:cubicBezTo>
                    <a:cubicBezTo>
                      <a:pt x="4928" y="69062"/>
                      <a:pt x="3581" y="74710"/>
                      <a:pt x="2510" y="80726"/>
                    </a:cubicBezTo>
                    <a:cubicBezTo>
                      <a:pt x="2104" y="82996"/>
                      <a:pt x="1790" y="85340"/>
                      <a:pt x="1477" y="87684"/>
                    </a:cubicBezTo>
                    <a:cubicBezTo>
                      <a:pt x="849" y="92852"/>
                      <a:pt x="443" y="98296"/>
                      <a:pt x="277" y="104073"/>
                    </a:cubicBezTo>
                    <a:cubicBezTo>
                      <a:pt x="277" y="105457"/>
                      <a:pt x="0" y="106657"/>
                      <a:pt x="0" y="108096"/>
                    </a:cubicBezTo>
                    <a:lnTo>
                      <a:pt x="0" y="417916"/>
                    </a:lnTo>
                    <a:cubicBezTo>
                      <a:pt x="0" y="419504"/>
                      <a:pt x="277" y="420906"/>
                      <a:pt x="314" y="422493"/>
                    </a:cubicBezTo>
                    <a:cubicBezTo>
                      <a:pt x="480" y="428030"/>
                      <a:pt x="831" y="433272"/>
                      <a:pt x="1458" y="438236"/>
                    </a:cubicBezTo>
                    <a:cubicBezTo>
                      <a:pt x="1809" y="440710"/>
                      <a:pt x="2215" y="443127"/>
                      <a:pt x="2658" y="445471"/>
                    </a:cubicBezTo>
                    <a:cubicBezTo>
                      <a:pt x="3581" y="450528"/>
                      <a:pt x="4762" y="455290"/>
                      <a:pt x="6201" y="459719"/>
                    </a:cubicBezTo>
                    <a:cubicBezTo>
                      <a:pt x="6681" y="461159"/>
                      <a:pt x="7032" y="462617"/>
                      <a:pt x="7549" y="463983"/>
                    </a:cubicBezTo>
                    <a:cubicBezTo>
                      <a:pt x="9505" y="469187"/>
                      <a:pt x="11886" y="473838"/>
                      <a:pt x="14433" y="478231"/>
                    </a:cubicBezTo>
                    <a:cubicBezTo>
                      <a:pt x="15355" y="479744"/>
                      <a:pt x="16260" y="481220"/>
                      <a:pt x="17256" y="482642"/>
                    </a:cubicBezTo>
                    <a:cubicBezTo>
                      <a:pt x="20154" y="486979"/>
                      <a:pt x="23384" y="490910"/>
                      <a:pt x="26835" y="494380"/>
                    </a:cubicBezTo>
                    <a:cubicBezTo>
                      <a:pt x="27241" y="494730"/>
                      <a:pt x="27462" y="495210"/>
                      <a:pt x="27832" y="495579"/>
                    </a:cubicBezTo>
                    <a:cubicBezTo>
                      <a:pt x="29419" y="497093"/>
                      <a:pt x="31172" y="498366"/>
                      <a:pt x="32852" y="499713"/>
                    </a:cubicBezTo>
                    <a:cubicBezTo>
                      <a:pt x="33535" y="500267"/>
                      <a:pt x="34162" y="500821"/>
                      <a:pt x="34845" y="501337"/>
                    </a:cubicBezTo>
                    <a:cubicBezTo>
                      <a:pt x="37041" y="502962"/>
                      <a:pt x="39256" y="504475"/>
                      <a:pt x="41563" y="505878"/>
                    </a:cubicBezTo>
                    <a:cubicBezTo>
                      <a:pt x="42393" y="506394"/>
                      <a:pt x="43242" y="506948"/>
                      <a:pt x="44110" y="507428"/>
                    </a:cubicBezTo>
                    <a:cubicBezTo>
                      <a:pt x="46343" y="508701"/>
                      <a:pt x="48613" y="509846"/>
                      <a:pt x="50920" y="510934"/>
                    </a:cubicBezTo>
                    <a:cubicBezTo>
                      <a:pt x="51917" y="511414"/>
                      <a:pt x="52950" y="511894"/>
                      <a:pt x="53984" y="512319"/>
                    </a:cubicBezTo>
                    <a:cubicBezTo>
                      <a:pt x="56254" y="513315"/>
                      <a:pt x="58524" y="514183"/>
                      <a:pt x="60831" y="514976"/>
                    </a:cubicBezTo>
                    <a:cubicBezTo>
                      <a:pt x="61938" y="515382"/>
                      <a:pt x="63027" y="515733"/>
                      <a:pt x="64098" y="516047"/>
                    </a:cubicBezTo>
                    <a:cubicBezTo>
                      <a:pt x="66515" y="516804"/>
                      <a:pt x="68878" y="517523"/>
                      <a:pt x="71295" y="518114"/>
                    </a:cubicBezTo>
                    <a:cubicBezTo>
                      <a:pt x="72255" y="518354"/>
                      <a:pt x="73159" y="518557"/>
                      <a:pt x="74119" y="518741"/>
                    </a:cubicBezTo>
                    <a:cubicBezTo>
                      <a:pt x="76777" y="519332"/>
                      <a:pt x="79416" y="519886"/>
                      <a:pt x="82074" y="520328"/>
                    </a:cubicBezTo>
                    <a:cubicBezTo>
                      <a:pt x="82517" y="520402"/>
                      <a:pt x="82997" y="520495"/>
                      <a:pt x="83421" y="520532"/>
                    </a:cubicBezTo>
                    <a:cubicBezTo>
                      <a:pt x="92963" y="522045"/>
                      <a:pt x="102357" y="522672"/>
                      <a:pt x="111105" y="522672"/>
                    </a:cubicBezTo>
                    <a:cubicBezTo>
                      <a:pt x="114482" y="522672"/>
                      <a:pt x="117823" y="522635"/>
                      <a:pt x="120960" y="522469"/>
                    </a:cubicBezTo>
                    <a:cubicBezTo>
                      <a:pt x="122787" y="522396"/>
                      <a:pt x="303785" y="515991"/>
                      <a:pt x="344111" y="510418"/>
                    </a:cubicBezTo>
                    <a:lnTo>
                      <a:pt x="344203" y="510436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2" name="Freeform: Shape 154">
                <a:extLst>
                  <a:ext uri="{FF2B5EF4-FFF2-40B4-BE49-F238E27FC236}">
                    <a16:creationId xmlns:a16="http://schemas.microsoft.com/office/drawing/2014/main" id="{7B5CB990-9FE3-4016-830A-3D2758894AB3}"/>
                  </a:ext>
                </a:extLst>
              </p:cNvPr>
              <p:cNvSpPr/>
              <p:nvPr/>
            </p:nvSpPr>
            <p:spPr>
              <a:xfrm>
                <a:off x="3721199" y="4219873"/>
                <a:ext cx="399977" cy="523927"/>
              </a:xfrm>
              <a:custGeom>
                <a:avLst/>
                <a:gdLst>
                  <a:gd name="connsiteX0" fmla="*/ 390473 w 399977"/>
                  <a:gd name="connsiteY0" fmla="*/ 392724 h 523927"/>
                  <a:gd name="connsiteX1" fmla="*/ 390547 w 399977"/>
                  <a:gd name="connsiteY1" fmla="*/ 392373 h 523927"/>
                  <a:gd name="connsiteX2" fmla="*/ 390473 w 399977"/>
                  <a:gd name="connsiteY2" fmla="*/ 392724 h 523927"/>
                  <a:gd name="connsiteX3" fmla="*/ 383238 w 399977"/>
                  <a:gd name="connsiteY3" fmla="*/ 419375 h 523927"/>
                  <a:gd name="connsiteX4" fmla="*/ 383312 w 399977"/>
                  <a:gd name="connsiteY4" fmla="*/ 419061 h 523927"/>
                  <a:gd name="connsiteX5" fmla="*/ 383238 w 399977"/>
                  <a:gd name="connsiteY5" fmla="*/ 419375 h 523927"/>
                  <a:gd name="connsiteX6" fmla="*/ 298912 w 399977"/>
                  <a:gd name="connsiteY6" fmla="*/ 292877 h 523927"/>
                  <a:gd name="connsiteX7" fmla="*/ 268165 w 399977"/>
                  <a:gd name="connsiteY7" fmla="*/ 413358 h 523927"/>
                  <a:gd name="connsiteX8" fmla="*/ 267058 w 399977"/>
                  <a:gd name="connsiteY8" fmla="*/ 414225 h 523927"/>
                  <a:gd name="connsiteX9" fmla="*/ 261096 w 399977"/>
                  <a:gd name="connsiteY9" fmla="*/ 418839 h 523927"/>
                  <a:gd name="connsiteX10" fmla="*/ 258513 w 399977"/>
                  <a:gd name="connsiteY10" fmla="*/ 420316 h 523927"/>
                  <a:gd name="connsiteX11" fmla="*/ 253179 w 399977"/>
                  <a:gd name="connsiteY11" fmla="*/ 423306 h 523927"/>
                  <a:gd name="connsiteX12" fmla="*/ 250004 w 399977"/>
                  <a:gd name="connsiteY12" fmla="*/ 424579 h 523927"/>
                  <a:gd name="connsiteX13" fmla="*/ 244357 w 399977"/>
                  <a:gd name="connsiteY13" fmla="*/ 426775 h 523927"/>
                  <a:gd name="connsiteX14" fmla="*/ 242087 w 399977"/>
                  <a:gd name="connsiteY14" fmla="*/ 427403 h 523927"/>
                  <a:gd name="connsiteX15" fmla="*/ 201798 w 399977"/>
                  <a:gd name="connsiteY15" fmla="*/ 432054 h 523927"/>
                  <a:gd name="connsiteX16" fmla="*/ 122953 w 399977"/>
                  <a:gd name="connsiteY16" fmla="*/ 406954 h 523927"/>
                  <a:gd name="connsiteX17" fmla="*/ 100363 w 399977"/>
                  <a:gd name="connsiteY17" fmla="*/ 292877 h 523927"/>
                  <a:gd name="connsiteX18" fmla="*/ 100363 w 399977"/>
                  <a:gd name="connsiteY18" fmla="*/ 37 h 523927"/>
                  <a:gd name="connsiteX19" fmla="*/ 0 w 399977"/>
                  <a:gd name="connsiteY19" fmla="*/ 37 h 523927"/>
                  <a:gd name="connsiteX20" fmla="*/ 0 w 399977"/>
                  <a:gd name="connsiteY20" fmla="*/ 292877 h 523927"/>
                  <a:gd name="connsiteX21" fmla="*/ 314 w 399977"/>
                  <a:gd name="connsiteY21" fmla="*/ 306369 h 523927"/>
                  <a:gd name="connsiteX22" fmla="*/ 590 w 399977"/>
                  <a:gd name="connsiteY22" fmla="*/ 317867 h 523927"/>
                  <a:gd name="connsiteX23" fmla="*/ 1273 w 399977"/>
                  <a:gd name="connsiteY23" fmla="*/ 333296 h 523927"/>
                  <a:gd name="connsiteX24" fmla="*/ 2824 w 399977"/>
                  <a:gd name="connsiteY24" fmla="*/ 353579 h 523927"/>
                  <a:gd name="connsiteX25" fmla="*/ 4208 w 399977"/>
                  <a:gd name="connsiteY25" fmla="*/ 365668 h 523927"/>
                  <a:gd name="connsiteX26" fmla="*/ 6164 w 399977"/>
                  <a:gd name="connsiteY26" fmla="*/ 379436 h 523927"/>
                  <a:gd name="connsiteX27" fmla="*/ 8471 w 399977"/>
                  <a:gd name="connsiteY27" fmla="*/ 392558 h 523927"/>
                  <a:gd name="connsiteX28" fmla="*/ 11701 w 399977"/>
                  <a:gd name="connsiteY28" fmla="*/ 407194 h 523927"/>
                  <a:gd name="connsiteX29" fmla="*/ 13694 w 399977"/>
                  <a:gd name="connsiteY29" fmla="*/ 414908 h 523927"/>
                  <a:gd name="connsiteX30" fmla="*/ 19065 w 399977"/>
                  <a:gd name="connsiteY30" fmla="*/ 431648 h 523927"/>
                  <a:gd name="connsiteX31" fmla="*/ 21372 w 399977"/>
                  <a:gd name="connsiteY31" fmla="*/ 437812 h 523927"/>
                  <a:gd name="connsiteX32" fmla="*/ 28053 w 399977"/>
                  <a:gd name="connsiteY32" fmla="*/ 452651 h 523927"/>
                  <a:gd name="connsiteX33" fmla="*/ 30711 w 399977"/>
                  <a:gd name="connsiteY33" fmla="*/ 457542 h 523927"/>
                  <a:gd name="connsiteX34" fmla="*/ 38628 w 399977"/>
                  <a:gd name="connsiteY34" fmla="*/ 470387 h 523927"/>
                  <a:gd name="connsiteX35" fmla="*/ 41655 w 399977"/>
                  <a:gd name="connsiteY35" fmla="*/ 474373 h 523927"/>
                  <a:gd name="connsiteX36" fmla="*/ 50846 w 399977"/>
                  <a:gd name="connsiteY36" fmla="*/ 485152 h 523927"/>
                  <a:gd name="connsiteX37" fmla="*/ 51880 w 399977"/>
                  <a:gd name="connsiteY37" fmla="*/ 486388 h 523927"/>
                  <a:gd name="connsiteX38" fmla="*/ 54150 w 399977"/>
                  <a:gd name="connsiteY38" fmla="*/ 488289 h 523927"/>
                  <a:gd name="connsiteX39" fmla="*/ 64817 w 399977"/>
                  <a:gd name="connsiteY39" fmla="*/ 497277 h 523927"/>
                  <a:gd name="connsiteX40" fmla="*/ 68638 w 399977"/>
                  <a:gd name="connsiteY40" fmla="*/ 499861 h 523927"/>
                  <a:gd name="connsiteX41" fmla="*/ 79933 w 399977"/>
                  <a:gd name="connsiteY41" fmla="*/ 506542 h 523927"/>
                  <a:gd name="connsiteX42" fmla="*/ 84307 w 399977"/>
                  <a:gd name="connsiteY42" fmla="*/ 508609 h 523927"/>
                  <a:gd name="connsiteX43" fmla="*/ 95916 w 399977"/>
                  <a:gd name="connsiteY43" fmla="*/ 513297 h 523927"/>
                  <a:gd name="connsiteX44" fmla="*/ 101157 w 399977"/>
                  <a:gd name="connsiteY44" fmla="*/ 514976 h 523927"/>
                  <a:gd name="connsiteX45" fmla="*/ 112489 w 399977"/>
                  <a:gd name="connsiteY45" fmla="*/ 518003 h 523927"/>
                  <a:gd name="connsiteX46" fmla="*/ 119096 w 399977"/>
                  <a:gd name="connsiteY46" fmla="*/ 519350 h 523927"/>
                  <a:gd name="connsiteX47" fmla="*/ 129395 w 399977"/>
                  <a:gd name="connsiteY47" fmla="*/ 521030 h 523927"/>
                  <a:gd name="connsiteX48" fmla="*/ 188417 w 399977"/>
                  <a:gd name="connsiteY48" fmla="*/ 523928 h 523927"/>
                  <a:gd name="connsiteX49" fmla="*/ 195098 w 399977"/>
                  <a:gd name="connsiteY49" fmla="*/ 523928 h 523927"/>
                  <a:gd name="connsiteX50" fmla="*/ 201779 w 399977"/>
                  <a:gd name="connsiteY50" fmla="*/ 523928 h 523927"/>
                  <a:gd name="connsiteX51" fmla="*/ 257940 w 399977"/>
                  <a:gd name="connsiteY51" fmla="*/ 521547 h 523927"/>
                  <a:gd name="connsiteX52" fmla="*/ 262721 w 399977"/>
                  <a:gd name="connsiteY52" fmla="*/ 520956 h 523927"/>
                  <a:gd name="connsiteX53" fmla="*/ 272151 w 399977"/>
                  <a:gd name="connsiteY53" fmla="*/ 519443 h 523927"/>
                  <a:gd name="connsiteX54" fmla="*/ 281656 w 399977"/>
                  <a:gd name="connsiteY54" fmla="*/ 517486 h 523927"/>
                  <a:gd name="connsiteX55" fmla="*/ 287747 w 399977"/>
                  <a:gd name="connsiteY55" fmla="*/ 515973 h 523927"/>
                  <a:gd name="connsiteX56" fmla="*/ 299079 w 399977"/>
                  <a:gd name="connsiteY56" fmla="*/ 512430 h 523927"/>
                  <a:gd name="connsiteX57" fmla="*/ 304210 w 399977"/>
                  <a:gd name="connsiteY57" fmla="*/ 510528 h 523927"/>
                  <a:gd name="connsiteX58" fmla="*/ 315265 w 399977"/>
                  <a:gd name="connsiteY58" fmla="*/ 505509 h 523927"/>
                  <a:gd name="connsiteX59" fmla="*/ 320506 w 399977"/>
                  <a:gd name="connsiteY59" fmla="*/ 502685 h 523927"/>
                  <a:gd name="connsiteX60" fmla="*/ 330565 w 399977"/>
                  <a:gd name="connsiteY60" fmla="*/ 496281 h 523927"/>
                  <a:gd name="connsiteX61" fmla="*/ 333351 w 399977"/>
                  <a:gd name="connsiteY61" fmla="*/ 494490 h 523927"/>
                  <a:gd name="connsiteX62" fmla="*/ 335252 w 399977"/>
                  <a:gd name="connsiteY62" fmla="*/ 492774 h 523927"/>
                  <a:gd name="connsiteX63" fmla="*/ 347654 w 399977"/>
                  <a:gd name="connsiteY63" fmla="*/ 481589 h 523927"/>
                  <a:gd name="connsiteX64" fmla="*/ 350958 w 399977"/>
                  <a:gd name="connsiteY64" fmla="*/ 477972 h 523927"/>
                  <a:gd name="connsiteX65" fmla="*/ 361017 w 399977"/>
                  <a:gd name="connsiteY65" fmla="*/ 465201 h 523927"/>
                  <a:gd name="connsiteX66" fmla="*/ 364247 w 399977"/>
                  <a:gd name="connsiteY66" fmla="*/ 460310 h 523927"/>
                  <a:gd name="connsiteX67" fmla="*/ 372441 w 399977"/>
                  <a:gd name="connsiteY67" fmla="*/ 445785 h 523927"/>
                  <a:gd name="connsiteX68" fmla="*/ 375468 w 399977"/>
                  <a:gd name="connsiteY68" fmla="*/ 439381 h 523927"/>
                  <a:gd name="connsiteX69" fmla="*/ 381909 w 399977"/>
                  <a:gd name="connsiteY69" fmla="*/ 423195 h 523927"/>
                  <a:gd name="connsiteX70" fmla="*/ 384622 w 399977"/>
                  <a:gd name="connsiteY70" fmla="*/ 415074 h 523927"/>
                  <a:gd name="connsiteX71" fmla="*/ 389476 w 399977"/>
                  <a:gd name="connsiteY71" fmla="*/ 397135 h 523927"/>
                  <a:gd name="connsiteX72" fmla="*/ 391672 w 399977"/>
                  <a:gd name="connsiteY72" fmla="*/ 387187 h 523927"/>
                  <a:gd name="connsiteX73" fmla="*/ 395087 w 399977"/>
                  <a:gd name="connsiteY73" fmla="*/ 367292 h 523927"/>
                  <a:gd name="connsiteX74" fmla="*/ 396526 w 399977"/>
                  <a:gd name="connsiteY74" fmla="*/ 355831 h 523927"/>
                  <a:gd name="connsiteX75" fmla="*/ 398556 w 399977"/>
                  <a:gd name="connsiteY75" fmla="*/ 333868 h 523927"/>
                  <a:gd name="connsiteX76" fmla="*/ 399184 w 399977"/>
                  <a:gd name="connsiteY76" fmla="*/ 320986 h 523927"/>
                  <a:gd name="connsiteX77" fmla="*/ 399738 w 399977"/>
                  <a:gd name="connsiteY77" fmla="*/ 301662 h 523927"/>
                  <a:gd name="connsiteX78" fmla="*/ 399977 w 399977"/>
                  <a:gd name="connsiteY78" fmla="*/ 292840 h 523927"/>
                  <a:gd name="connsiteX79" fmla="*/ 399977 w 399977"/>
                  <a:gd name="connsiteY79" fmla="*/ 0 h 523927"/>
                  <a:gd name="connsiteX80" fmla="*/ 298912 w 399977"/>
                  <a:gd name="connsiteY80" fmla="*/ 0 h 523927"/>
                  <a:gd name="connsiteX81" fmla="*/ 298912 w 399977"/>
                  <a:gd name="connsiteY81" fmla="*/ 292877 h 52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9977" h="523927">
                    <a:moveTo>
                      <a:pt x="390473" y="392724"/>
                    </a:moveTo>
                    <a:cubicBezTo>
                      <a:pt x="390473" y="392613"/>
                      <a:pt x="390510" y="392484"/>
                      <a:pt x="390547" y="392373"/>
                    </a:cubicBezTo>
                    <a:cubicBezTo>
                      <a:pt x="390510" y="392484"/>
                      <a:pt x="390473" y="392595"/>
                      <a:pt x="390473" y="392724"/>
                    </a:cubicBezTo>
                    <a:moveTo>
                      <a:pt x="383238" y="419375"/>
                    </a:moveTo>
                    <a:cubicBezTo>
                      <a:pt x="383275" y="419301"/>
                      <a:pt x="383275" y="419172"/>
                      <a:pt x="383312" y="419061"/>
                    </a:cubicBezTo>
                    <a:cubicBezTo>
                      <a:pt x="383275" y="419172"/>
                      <a:pt x="383275" y="419282"/>
                      <a:pt x="383238" y="419375"/>
                    </a:cubicBezTo>
                    <a:moveTo>
                      <a:pt x="298912" y="292877"/>
                    </a:moveTo>
                    <a:cubicBezTo>
                      <a:pt x="298912" y="358950"/>
                      <a:pt x="288614" y="394699"/>
                      <a:pt x="268165" y="413358"/>
                    </a:cubicBezTo>
                    <a:cubicBezTo>
                      <a:pt x="267814" y="413635"/>
                      <a:pt x="267408" y="413912"/>
                      <a:pt x="267058" y="414225"/>
                    </a:cubicBezTo>
                    <a:cubicBezTo>
                      <a:pt x="265156" y="415905"/>
                      <a:pt x="263164" y="417455"/>
                      <a:pt x="261096" y="418839"/>
                    </a:cubicBezTo>
                    <a:cubicBezTo>
                      <a:pt x="260266" y="419393"/>
                      <a:pt x="259343" y="419836"/>
                      <a:pt x="258513" y="420316"/>
                    </a:cubicBezTo>
                    <a:cubicBezTo>
                      <a:pt x="256759" y="421386"/>
                      <a:pt x="255006" y="422420"/>
                      <a:pt x="253179" y="423306"/>
                    </a:cubicBezTo>
                    <a:cubicBezTo>
                      <a:pt x="252145" y="423786"/>
                      <a:pt x="251038" y="424136"/>
                      <a:pt x="250004" y="424579"/>
                    </a:cubicBezTo>
                    <a:cubicBezTo>
                      <a:pt x="248140" y="425373"/>
                      <a:pt x="246313" y="426129"/>
                      <a:pt x="244357" y="426775"/>
                    </a:cubicBezTo>
                    <a:cubicBezTo>
                      <a:pt x="243637" y="427015"/>
                      <a:pt x="242844" y="427181"/>
                      <a:pt x="242087" y="427403"/>
                    </a:cubicBezTo>
                    <a:cubicBezTo>
                      <a:pt x="230386" y="430780"/>
                      <a:pt x="217024" y="432054"/>
                      <a:pt x="201798" y="432054"/>
                    </a:cubicBezTo>
                    <a:cubicBezTo>
                      <a:pt x="166510" y="432054"/>
                      <a:pt x="139656" y="427791"/>
                      <a:pt x="122953" y="406954"/>
                    </a:cubicBezTo>
                    <a:cubicBezTo>
                      <a:pt x="107081" y="387187"/>
                      <a:pt x="100363" y="353062"/>
                      <a:pt x="100363" y="292877"/>
                    </a:cubicBezTo>
                    <a:lnTo>
                      <a:pt x="100363" y="37"/>
                    </a:lnTo>
                    <a:lnTo>
                      <a:pt x="0" y="37"/>
                    </a:lnTo>
                    <a:lnTo>
                      <a:pt x="0" y="292877"/>
                    </a:lnTo>
                    <a:cubicBezTo>
                      <a:pt x="0" y="297565"/>
                      <a:pt x="240" y="301829"/>
                      <a:pt x="314" y="306369"/>
                    </a:cubicBezTo>
                    <a:cubicBezTo>
                      <a:pt x="388" y="310226"/>
                      <a:pt x="480" y="314120"/>
                      <a:pt x="590" y="317867"/>
                    </a:cubicBezTo>
                    <a:cubicBezTo>
                      <a:pt x="757" y="323071"/>
                      <a:pt x="941" y="328294"/>
                      <a:pt x="1273" y="333296"/>
                    </a:cubicBezTo>
                    <a:cubicBezTo>
                      <a:pt x="1680" y="340291"/>
                      <a:pt x="2196" y="347064"/>
                      <a:pt x="2824" y="353579"/>
                    </a:cubicBezTo>
                    <a:cubicBezTo>
                      <a:pt x="3230" y="357713"/>
                      <a:pt x="3747" y="361700"/>
                      <a:pt x="4208" y="365668"/>
                    </a:cubicBezTo>
                    <a:cubicBezTo>
                      <a:pt x="4762" y="370392"/>
                      <a:pt x="5444" y="374969"/>
                      <a:pt x="6164" y="379436"/>
                    </a:cubicBezTo>
                    <a:cubicBezTo>
                      <a:pt x="6884" y="383939"/>
                      <a:pt x="7641" y="388313"/>
                      <a:pt x="8471" y="392558"/>
                    </a:cubicBezTo>
                    <a:cubicBezTo>
                      <a:pt x="9468" y="397652"/>
                      <a:pt x="10538" y="402506"/>
                      <a:pt x="11701" y="407194"/>
                    </a:cubicBezTo>
                    <a:cubicBezTo>
                      <a:pt x="12328" y="409778"/>
                      <a:pt x="13012" y="412398"/>
                      <a:pt x="13694" y="414908"/>
                    </a:cubicBezTo>
                    <a:cubicBezTo>
                      <a:pt x="15374" y="420833"/>
                      <a:pt x="17164" y="426369"/>
                      <a:pt x="19065" y="431648"/>
                    </a:cubicBezTo>
                    <a:cubicBezTo>
                      <a:pt x="19822" y="433715"/>
                      <a:pt x="20578" y="435782"/>
                      <a:pt x="21372" y="437812"/>
                    </a:cubicBezTo>
                    <a:cubicBezTo>
                      <a:pt x="23476" y="443053"/>
                      <a:pt x="25709" y="448000"/>
                      <a:pt x="28053" y="452651"/>
                    </a:cubicBezTo>
                    <a:cubicBezTo>
                      <a:pt x="28884" y="454330"/>
                      <a:pt x="29806" y="455917"/>
                      <a:pt x="30711" y="457542"/>
                    </a:cubicBezTo>
                    <a:cubicBezTo>
                      <a:pt x="33221" y="462082"/>
                      <a:pt x="35842" y="466419"/>
                      <a:pt x="38628" y="470387"/>
                    </a:cubicBezTo>
                    <a:cubicBezTo>
                      <a:pt x="39625" y="471734"/>
                      <a:pt x="40659" y="473044"/>
                      <a:pt x="41655" y="474373"/>
                    </a:cubicBezTo>
                    <a:cubicBezTo>
                      <a:pt x="44590" y="478231"/>
                      <a:pt x="47653" y="481885"/>
                      <a:pt x="50846" y="485152"/>
                    </a:cubicBezTo>
                    <a:cubicBezTo>
                      <a:pt x="51197" y="485558"/>
                      <a:pt x="51529" y="485982"/>
                      <a:pt x="51880" y="486388"/>
                    </a:cubicBezTo>
                    <a:cubicBezTo>
                      <a:pt x="52599" y="487108"/>
                      <a:pt x="53430" y="487625"/>
                      <a:pt x="54150" y="488289"/>
                    </a:cubicBezTo>
                    <a:cubicBezTo>
                      <a:pt x="57619" y="491556"/>
                      <a:pt x="61108" y="494583"/>
                      <a:pt x="64817" y="497277"/>
                    </a:cubicBezTo>
                    <a:cubicBezTo>
                      <a:pt x="66091" y="498200"/>
                      <a:pt x="67364" y="498994"/>
                      <a:pt x="68638" y="499861"/>
                    </a:cubicBezTo>
                    <a:cubicBezTo>
                      <a:pt x="72292" y="502334"/>
                      <a:pt x="76038" y="504549"/>
                      <a:pt x="79933" y="506542"/>
                    </a:cubicBezTo>
                    <a:cubicBezTo>
                      <a:pt x="81372" y="507299"/>
                      <a:pt x="82830" y="507926"/>
                      <a:pt x="84307" y="508609"/>
                    </a:cubicBezTo>
                    <a:cubicBezTo>
                      <a:pt x="88127" y="510362"/>
                      <a:pt x="91948" y="511950"/>
                      <a:pt x="95916" y="513297"/>
                    </a:cubicBezTo>
                    <a:cubicBezTo>
                      <a:pt x="97632" y="513924"/>
                      <a:pt x="99385" y="514460"/>
                      <a:pt x="101157" y="514976"/>
                    </a:cubicBezTo>
                    <a:cubicBezTo>
                      <a:pt x="104904" y="516121"/>
                      <a:pt x="108668" y="517173"/>
                      <a:pt x="112489" y="518003"/>
                    </a:cubicBezTo>
                    <a:cubicBezTo>
                      <a:pt x="114685" y="518520"/>
                      <a:pt x="116863" y="518926"/>
                      <a:pt x="119096" y="519350"/>
                    </a:cubicBezTo>
                    <a:cubicBezTo>
                      <a:pt x="122474" y="519978"/>
                      <a:pt x="125943" y="520550"/>
                      <a:pt x="129395" y="521030"/>
                    </a:cubicBezTo>
                    <a:cubicBezTo>
                      <a:pt x="148570" y="523614"/>
                      <a:pt x="168540" y="523928"/>
                      <a:pt x="188417" y="523928"/>
                    </a:cubicBezTo>
                    <a:cubicBezTo>
                      <a:pt x="190650" y="523928"/>
                      <a:pt x="192865" y="523928"/>
                      <a:pt x="195098" y="523928"/>
                    </a:cubicBezTo>
                    <a:lnTo>
                      <a:pt x="201779" y="523928"/>
                    </a:lnTo>
                    <a:cubicBezTo>
                      <a:pt x="219238" y="523928"/>
                      <a:pt x="238525" y="523761"/>
                      <a:pt x="257940" y="521547"/>
                    </a:cubicBezTo>
                    <a:cubicBezTo>
                      <a:pt x="259527" y="521344"/>
                      <a:pt x="261115" y="521141"/>
                      <a:pt x="262721" y="520956"/>
                    </a:cubicBezTo>
                    <a:cubicBezTo>
                      <a:pt x="265858" y="520513"/>
                      <a:pt x="269014" y="520033"/>
                      <a:pt x="272151" y="519443"/>
                    </a:cubicBezTo>
                    <a:cubicBezTo>
                      <a:pt x="275326" y="518889"/>
                      <a:pt x="278519" y="518243"/>
                      <a:pt x="281656" y="517486"/>
                    </a:cubicBezTo>
                    <a:cubicBezTo>
                      <a:pt x="283686" y="517007"/>
                      <a:pt x="285717" y="516527"/>
                      <a:pt x="287747" y="515973"/>
                    </a:cubicBezTo>
                    <a:cubicBezTo>
                      <a:pt x="291567" y="514939"/>
                      <a:pt x="295351" y="513740"/>
                      <a:pt x="299079" y="512430"/>
                    </a:cubicBezTo>
                    <a:cubicBezTo>
                      <a:pt x="300795" y="511839"/>
                      <a:pt x="302493" y="511193"/>
                      <a:pt x="304210" y="510528"/>
                    </a:cubicBezTo>
                    <a:cubicBezTo>
                      <a:pt x="307956" y="509052"/>
                      <a:pt x="311647" y="507354"/>
                      <a:pt x="315265" y="505509"/>
                    </a:cubicBezTo>
                    <a:cubicBezTo>
                      <a:pt x="317055" y="504586"/>
                      <a:pt x="318808" y="503681"/>
                      <a:pt x="320506" y="502685"/>
                    </a:cubicBezTo>
                    <a:cubicBezTo>
                      <a:pt x="323920" y="500728"/>
                      <a:pt x="327261" y="498588"/>
                      <a:pt x="330565" y="496281"/>
                    </a:cubicBezTo>
                    <a:cubicBezTo>
                      <a:pt x="331488" y="495653"/>
                      <a:pt x="332428" y="495173"/>
                      <a:pt x="333351" y="494490"/>
                    </a:cubicBezTo>
                    <a:cubicBezTo>
                      <a:pt x="334034" y="494010"/>
                      <a:pt x="334588" y="493291"/>
                      <a:pt x="335252" y="492774"/>
                    </a:cubicBezTo>
                    <a:cubicBezTo>
                      <a:pt x="339516" y="489433"/>
                      <a:pt x="343687" y="485742"/>
                      <a:pt x="347654" y="481589"/>
                    </a:cubicBezTo>
                    <a:cubicBezTo>
                      <a:pt x="348762" y="480445"/>
                      <a:pt x="349851" y="479209"/>
                      <a:pt x="350958" y="477972"/>
                    </a:cubicBezTo>
                    <a:cubicBezTo>
                      <a:pt x="354465" y="474041"/>
                      <a:pt x="357842" y="469815"/>
                      <a:pt x="361017" y="465201"/>
                    </a:cubicBezTo>
                    <a:cubicBezTo>
                      <a:pt x="362124" y="463613"/>
                      <a:pt x="363213" y="461971"/>
                      <a:pt x="364247" y="460310"/>
                    </a:cubicBezTo>
                    <a:cubicBezTo>
                      <a:pt x="367107" y="455807"/>
                      <a:pt x="369857" y="450971"/>
                      <a:pt x="372441" y="445785"/>
                    </a:cubicBezTo>
                    <a:cubicBezTo>
                      <a:pt x="373475" y="443681"/>
                      <a:pt x="374508" y="441577"/>
                      <a:pt x="375468" y="439381"/>
                    </a:cubicBezTo>
                    <a:cubicBezTo>
                      <a:pt x="377775" y="434287"/>
                      <a:pt x="379916" y="428916"/>
                      <a:pt x="381909" y="423195"/>
                    </a:cubicBezTo>
                    <a:cubicBezTo>
                      <a:pt x="382869" y="420537"/>
                      <a:pt x="383773" y="417824"/>
                      <a:pt x="384622" y="415074"/>
                    </a:cubicBezTo>
                    <a:cubicBezTo>
                      <a:pt x="386375" y="409390"/>
                      <a:pt x="387999" y="403429"/>
                      <a:pt x="389476" y="397135"/>
                    </a:cubicBezTo>
                    <a:cubicBezTo>
                      <a:pt x="390232" y="393905"/>
                      <a:pt x="390953" y="390565"/>
                      <a:pt x="391672" y="387187"/>
                    </a:cubicBezTo>
                    <a:cubicBezTo>
                      <a:pt x="392945" y="380857"/>
                      <a:pt x="394090" y="374268"/>
                      <a:pt x="395087" y="367292"/>
                    </a:cubicBezTo>
                    <a:cubicBezTo>
                      <a:pt x="395603" y="363545"/>
                      <a:pt x="396046" y="359688"/>
                      <a:pt x="396526" y="355831"/>
                    </a:cubicBezTo>
                    <a:cubicBezTo>
                      <a:pt x="397320" y="348799"/>
                      <a:pt x="398039" y="341509"/>
                      <a:pt x="398556" y="333868"/>
                    </a:cubicBezTo>
                    <a:cubicBezTo>
                      <a:pt x="398833" y="329697"/>
                      <a:pt x="399036" y="325323"/>
                      <a:pt x="399184" y="320986"/>
                    </a:cubicBezTo>
                    <a:cubicBezTo>
                      <a:pt x="399460" y="314748"/>
                      <a:pt x="399664" y="308251"/>
                      <a:pt x="399738" y="301662"/>
                    </a:cubicBezTo>
                    <a:cubicBezTo>
                      <a:pt x="399775" y="298636"/>
                      <a:pt x="399977" y="295886"/>
                      <a:pt x="399977" y="292840"/>
                    </a:cubicBezTo>
                    <a:lnTo>
                      <a:pt x="399977" y="0"/>
                    </a:lnTo>
                    <a:lnTo>
                      <a:pt x="298912" y="0"/>
                    </a:lnTo>
                    <a:lnTo>
                      <a:pt x="298912" y="29287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3" name="Freeform: Shape 155">
                <a:extLst>
                  <a:ext uri="{FF2B5EF4-FFF2-40B4-BE49-F238E27FC236}">
                    <a16:creationId xmlns:a16="http://schemas.microsoft.com/office/drawing/2014/main" id="{333A6C90-8C4E-419A-87A0-FAC05AD3E1E1}"/>
                  </a:ext>
                </a:extLst>
              </p:cNvPr>
              <p:cNvSpPr/>
              <p:nvPr/>
            </p:nvSpPr>
            <p:spPr>
              <a:xfrm>
                <a:off x="4213991" y="4219892"/>
                <a:ext cx="387833" cy="520365"/>
              </a:xfrm>
              <a:custGeom>
                <a:avLst/>
                <a:gdLst>
                  <a:gd name="connsiteX0" fmla="*/ 288393 w 387833"/>
                  <a:gd name="connsiteY0" fmla="*/ 8877 h 520365"/>
                  <a:gd name="connsiteX1" fmla="*/ 287987 w 387833"/>
                  <a:gd name="connsiteY1" fmla="*/ 8711 h 520365"/>
                  <a:gd name="connsiteX2" fmla="*/ 288393 w 387833"/>
                  <a:gd name="connsiteY2" fmla="*/ 8877 h 520365"/>
                  <a:gd name="connsiteX3" fmla="*/ 251038 w 387833"/>
                  <a:gd name="connsiteY3" fmla="*/ 228798 h 520365"/>
                  <a:gd name="connsiteX4" fmla="*/ 249728 w 387833"/>
                  <a:gd name="connsiteY4" fmla="*/ 229389 h 520365"/>
                  <a:gd name="connsiteX5" fmla="*/ 251038 w 387833"/>
                  <a:gd name="connsiteY5" fmla="*/ 228798 h 520365"/>
                  <a:gd name="connsiteX6" fmla="*/ 258236 w 387833"/>
                  <a:gd name="connsiteY6" fmla="*/ 222394 h 520365"/>
                  <a:gd name="connsiteX7" fmla="*/ 257442 w 387833"/>
                  <a:gd name="connsiteY7" fmla="*/ 223114 h 520365"/>
                  <a:gd name="connsiteX8" fmla="*/ 258236 w 387833"/>
                  <a:gd name="connsiteY8" fmla="*/ 222394 h 520365"/>
                  <a:gd name="connsiteX9" fmla="*/ 244080 w 387833"/>
                  <a:gd name="connsiteY9" fmla="*/ 93129 h 520365"/>
                  <a:gd name="connsiteX10" fmla="*/ 251112 w 387833"/>
                  <a:gd name="connsiteY10" fmla="*/ 97392 h 520365"/>
                  <a:gd name="connsiteX11" fmla="*/ 253658 w 387833"/>
                  <a:gd name="connsiteY11" fmla="*/ 99773 h 520365"/>
                  <a:gd name="connsiteX12" fmla="*/ 258070 w 387833"/>
                  <a:gd name="connsiteY12" fmla="*/ 104590 h 520365"/>
                  <a:gd name="connsiteX13" fmla="*/ 260930 w 387833"/>
                  <a:gd name="connsiteY13" fmla="*/ 109278 h 520365"/>
                  <a:gd name="connsiteX14" fmla="*/ 263588 w 387833"/>
                  <a:gd name="connsiteY14" fmla="*/ 114371 h 520365"/>
                  <a:gd name="connsiteX15" fmla="*/ 265968 w 387833"/>
                  <a:gd name="connsiteY15" fmla="*/ 121329 h 520365"/>
                  <a:gd name="connsiteX16" fmla="*/ 267722 w 387833"/>
                  <a:gd name="connsiteY16" fmla="*/ 127291 h 520365"/>
                  <a:gd name="connsiteX17" fmla="*/ 268959 w 387833"/>
                  <a:gd name="connsiteY17" fmla="*/ 134802 h 520365"/>
                  <a:gd name="connsiteX18" fmla="*/ 270232 w 387833"/>
                  <a:gd name="connsiteY18" fmla="*/ 143790 h 520365"/>
                  <a:gd name="connsiteX19" fmla="*/ 270306 w 387833"/>
                  <a:gd name="connsiteY19" fmla="*/ 145267 h 520365"/>
                  <a:gd name="connsiteX20" fmla="*/ 270989 w 387833"/>
                  <a:gd name="connsiteY20" fmla="*/ 162135 h 520365"/>
                  <a:gd name="connsiteX21" fmla="*/ 219589 w 387833"/>
                  <a:gd name="connsiteY21" fmla="*/ 235203 h 520365"/>
                  <a:gd name="connsiteX22" fmla="*/ 101009 w 387833"/>
                  <a:gd name="connsiteY22" fmla="*/ 235203 h 520365"/>
                  <a:gd name="connsiteX23" fmla="*/ 101009 w 387833"/>
                  <a:gd name="connsiteY23" fmla="*/ 88312 h 520365"/>
                  <a:gd name="connsiteX24" fmla="*/ 219626 w 387833"/>
                  <a:gd name="connsiteY24" fmla="*/ 88312 h 520365"/>
                  <a:gd name="connsiteX25" fmla="*/ 242659 w 387833"/>
                  <a:gd name="connsiteY25" fmla="*/ 92372 h 520365"/>
                  <a:gd name="connsiteX26" fmla="*/ 244080 w 387833"/>
                  <a:gd name="connsiteY26" fmla="*/ 93129 h 520365"/>
                  <a:gd name="connsiteX27" fmla="*/ 100290 w 387833"/>
                  <a:gd name="connsiteY27" fmla="*/ 313603 h 520365"/>
                  <a:gd name="connsiteX28" fmla="*/ 188029 w 387833"/>
                  <a:gd name="connsiteY28" fmla="*/ 323422 h 520365"/>
                  <a:gd name="connsiteX29" fmla="*/ 274551 w 387833"/>
                  <a:gd name="connsiteY29" fmla="*/ 520273 h 520365"/>
                  <a:gd name="connsiteX30" fmla="*/ 274588 w 387833"/>
                  <a:gd name="connsiteY30" fmla="*/ 520347 h 520365"/>
                  <a:gd name="connsiteX31" fmla="*/ 387833 w 387833"/>
                  <a:gd name="connsiteY31" fmla="*/ 520347 h 520365"/>
                  <a:gd name="connsiteX32" fmla="*/ 288393 w 387833"/>
                  <a:gd name="connsiteY32" fmla="*/ 315652 h 520365"/>
                  <a:gd name="connsiteX33" fmla="*/ 289260 w 387833"/>
                  <a:gd name="connsiteY33" fmla="*/ 315375 h 520365"/>
                  <a:gd name="connsiteX34" fmla="*/ 341730 w 387833"/>
                  <a:gd name="connsiteY34" fmla="*/ 283003 h 520365"/>
                  <a:gd name="connsiteX35" fmla="*/ 346750 w 387833"/>
                  <a:gd name="connsiteY35" fmla="*/ 275843 h 520365"/>
                  <a:gd name="connsiteX36" fmla="*/ 347470 w 387833"/>
                  <a:gd name="connsiteY36" fmla="*/ 274772 h 520365"/>
                  <a:gd name="connsiteX37" fmla="*/ 352010 w 387833"/>
                  <a:gd name="connsiteY37" fmla="*/ 266818 h 520365"/>
                  <a:gd name="connsiteX38" fmla="*/ 353598 w 387833"/>
                  <a:gd name="connsiteY38" fmla="*/ 263828 h 520365"/>
                  <a:gd name="connsiteX39" fmla="*/ 357252 w 387833"/>
                  <a:gd name="connsiteY39" fmla="*/ 255467 h 520365"/>
                  <a:gd name="connsiteX40" fmla="*/ 358931 w 387833"/>
                  <a:gd name="connsiteY40" fmla="*/ 251296 h 520365"/>
                  <a:gd name="connsiteX41" fmla="*/ 361995 w 387833"/>
                  <a:gd name="connsiteY41" fmla="*/ 242068 h 520365"/>
                  <a:gd name="connsiteX42" fmla="*/ 363434 w 387833"/>
                  <a:gd name="connsiteY42" fmla="*/ 237288 h 520365"/>
                  <a:gd name="connsiteX43" fmla="*/ 366055 w 387833"/>
                  <a:gd name="connsiteY43" fmla="*/ 226196 h 520365"/>
                  <a:gd name="connsiteX44" fmla="*/ 366978 w 387833"/>
                  <a:gd name="connsiteY44" fmla="*/ 221748 h 520365"/>
                  <a:gd name="connsiteX45" fmla="*/ 369285 w 387833"/>
                  <a:gd name="connsiteY45" fmla="*/ 207039 h 520365"/>
                  <a:gd name="connsiteX46" fmla="*/ 369636 w 387833"/>
                  <a:gd name="connsiteY46" fmla="*/ 204621 h 520365"/>
                  <a:gd name="connsiteX47" fmla="*/ 372054 w 387833"/>
                  <a:gd name="connsiteY47" fmla="*/ 162135 h 520365"/>
                  <a:gd name="connsiteX48" fmla="*/ 369156 w 387833"/>
                  <a:gd name="connsiteY48" fmla="*/ 119502 h 520365"/>
                  <a:gd name="connsiteX49" fmla="*/ 369119 w 387833"/>
                  <a:gd name="connsiteY49" fmla="*/ 119096 h 520365"/>
                  <a:gd name="connsiteX50" fmla="*/ 365889 w 387833"/>
                  <a:gd name="connsiteY50" fmla="*/ 101600 h 520365"/>
                  <a:gd name="connsiteX51" fmla="*/ 364579 w 387833"/>
                  <a:gd name="connsiteY51" fmla="*/ 96635 h 520365"/>
                  <a:gd name="connsiteX52" fmla="*/ 361349 w 387833"/>
                  <a:gd name="connsiteY52" fmla="*/ 85100 h 520365"/>
                  <a:gd name="connsiteX53" fmla="*/ 359245 w 387833"/>
                  <a:gd name="connsiteY53" fmla="*/ 79527 h 520365"/>
                  <a:gd name="connsiteX54" fmla="*/ 355554 w 387833"/>
                  <a:gd name="connsiteY54" fmla="*/ 69985 h 520365"/>
                  <a:gd name="connsiteX55" fmla="*/ 353413 w 387833"/>
                  <a:gd name="connsiteY55" fmla="*/ 65814 h 520365"/>
                  <a:gd name="connsiteX56" fmla="*/ 348448 w 387833"/>
                  <a:gd name="connsiteY56" fmla="*/ 56346 h 520365"/>
                  <a:gd name="connsiteX57" fmla="*/ 347728 w 387833"/>
                  <a:gd name="connsiteY57" fmla="*/ 55275 h 520365"/>
                  <a:gd name="connsiteX58" fmla="*/ 331340 w 387833"/>
                  <a:gd name="connsiteY58" fmla="*/ 34383 h 520365"/>
                  <a:gd name="connsiteX59" fmla="*/ 329660 w 387833"/>
                  <a:gd name="connsiteY59" fmla="*/ 33110 h 520365"/>
                  <a:gd name="connsiteX60" fmla="*/ 314268 w 387833"/>
                  <a:gd name="connsiteY60" fmla="*/ 21224 h 520365"/>
                  <a:gd name="connsiteX61" fmla="*/ 310411 w 387833"/>
                  <a:gd name="connsiteY61" fmla="*/ 18677 h 520365"/>
                  <a:gd name="connsiteX62" fmla="*/ 291549 w 387833"/>
                  <a:gd name="connsiteY62" fmla="*/ 10040 h 520365"/>
                  <a:gd name="connsiteX63" fmla="*/ 286307 w 387833"/>
                  <a:gd name="connsiteY63" fmla="*/ 8084 h 520365"/>
                  <a:gd name="connsiteX64" fmla="*/ 264160 w 387833"/>
                  <a:gd name="connsiteY64" fmla="*/ 2916 h 520365"/>
                  <a:gd name="connsiteX65" fmla="*/ 258863 w 387833"/>
                  <a:gd name="connsiteY65" fmla="*/ 1993 h 520365"/>
                  <a:gd name="connsiteX66" fmla="*/ 231733 w 387833"/>
                  <a:gd name="connsiteY66" fmla="*/ 203 h 520365"/>
                  <a:gd name="connsiteX67" fmla="*/ 228909 w 387833"/>
                  <a:gd name="connsiteY67" fmla="*/ 0 h 520365"/>
                  <a:gd name="connsiteX68" fmla="*/ 0 w 387833"/>
                  <a:gd name="connsiteY68" fmla="*/ 0 h 520365"/>
                  <a:gd name="connsiteX69" fmla="*/ 0 w 387833"/>
                  <a:gd name="connsiteY69" fmla="*/ 520365 h 520365"/>
                  <a:gd name="connsiteX70" fmla="*/ 100326 w 387833"/>
                  <a:gd name="connsiteY70" fmla="*/ 520365 h 520365"/>
                  <a:gd name="connsiteX71" fmla="*/ 100326 w 387833"/>
                  <a:gd name="connsiteY71" fmla="*/ 313603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87833" h="520365">
                    <a:moveTo>
                      <a:pt x="288393" y="8877"/>
                    </a:moveTo>
                    <a:cubicBezTo>
                      <a:pt x="288282" y="8804"/>
                      <a:pt x="288153" y="8767"/>
                      <a:pt x="287987" y="8711"/>
                    </a:cubicBezTo>
                    <a:cubicBezTo>
                      <a:pt x="288153" y="8767"/>
                      <a:pt x="288263" y="8804"/>
                      <a:pt x="288393" y="8877"/>
                    </a:cubicBezTo>
                    <a:moveTo>
                      <a:pt x="251038" y="228798"/>
                    </a:moveTo>
                    <a:cubicBezTo>
                      <a:pt x="250632" y="229038"/>
                      <a:pt x="250115" y="229149"/>
                      <a:pt x="249728" y="229389"/>
                    </a:cubicBezTo>
                    <a:cubicBezTo>
                      <a:pt x="250134" y="229167"/>
                      <a:pt x="250650" y="229038"/>
                      <a:pt x="251038" y="228798"/>
                    </a:cubicBezTo>
                    <a:moveTo>
                      <a:pt x="258236" y="222394"/>
                    </a:moveTo>
                    <a:cubicBezTo>
                      <a:pt x="257996" y="222671"/>
                      <a:pt x="257719" y="222837"/>
                      <a:pt x="257442" y="223114"/>
                    </a:cubicBezTo>
                    <a:cubicBezTo>
                      <a:pt x="257719" y="222837"/>
                      <a:pt x="257996" y="222671"/>
                      <a:pt x="258236" y="222394"/>
                    </a:cubicBezTo>
                    <a:moveTo>
                      <a:pt x="244080" y="93129"/>
                    </a:moveTo>
                    <a:cubicBezTo>
                      <a:pt x="246627" y="94328"/>
                      <a:pt x="248971" y="95713"/>
                      <a:pt x="251112" y="97392"/>
                    </a:cubicBezTo>
                    <a:cubicBezTo>
                      <a:pt x="252035" y="98112"/>
                      <a:pt x="252828" y="98979"/>
                      <a:pt x="253658" y="99773"/>
                    </a:cubicBezTo>
                    <a:cubicBezTo>
                      <a:pt x="255209" y="101249"/>
                      <a:pt x="256722" y="102800"/>
                      <a:pt x="258070" y="104590"/>
                    </a:cubicBezTo>
                    <a:cubicBezTo>
                      <a:pt x="259103" y="105974"/>
                      <a:pt x="260026" y="107653"/>
                      <a:pt x="260930" y="109278"/>
                    </a:cubicBezTo>
                    <a:cubicBezTo>
                      <a:pt x="261834" y="110902"/>
                      <a:pt x="262794" y="112507"/>
                      <a:pt x="263588" y="114371"/>
                    </a:cubicBezTo>
                    <a:cubicBezTo>
                      <a:pt x="264511" y="116439"/>
                      <a:pt x="265212" y="118912"/>
                      <a:pt x="265968" y="121329"/>
                    </a:cubicBezTo>
                    <a:cubicBezTo>
                      <a:pt x="266559" y="123286"/>
                      <a:pt x="267242" y="125150"/>
                      <a:pt x="267722" y="127291"/>
                    </a:cubicBezTo>
                    <a:cubicBezTo>
                      <a:pt x="268239" y="129598"/>
                      <a:pt x="268553" y="132311"/>
                      <a:pt x="268959" y="134802"/>
                    </a:cubicBezTo>
                    <a:cubicBezTo>
                      <a:pt x="269401" y="137737"/>
                      <a:pt x="269955" y="140524"/>
                      <a:pt x="270232" y="143790"/>
                    </a:cubicBezTo>
                    <a:cubicBezTo>
                      <a:pt x="270269" y="144233"/>
                      <a:pt x="270269" y="144787"/>
                      <a:pt x="270306" y="145267"/>
                    </a:cubicBezTo>
                    <a:cubicBezTo>
                      <a:pt x="270712" y="150508"/>
                      <a:pt x="270989" y="156082"/>
                      <a:pt x="270989" y="162135"/>
                    </a:cubicBezTo>
                    <a:cubicBezTo>
                      <a:pt x="270989" y="224277"/>
                      <a:pt x="254397" y="235203"/>
                      <a:pt x="219589" y="235203"/>
                    </a:cubicBezTo>
                    <a:lnTo>
                      <a:pt x="101009" y="235203"/>
                    </a:lnTo>
                    <a:lnTo>
                      <a:pt x="101009" y="88312"/>
                    </a:lnTo>
                    <a:lnTo>
                      <a:pt x="219626" y="88312"/>
                    </a:lnTo>
                    <a:cubicBezTo>
                      <a:pt x="228577" y="88312"/>
                      <a:pt x="236218" y="89622"/>
                      <a:pt x="242659" y="92372"/>
                    </a:cubicBezTo>
                    <a:cubicBezTo>
                      <a:pt x="243120" y="92575"/>
                      <a:pt x="243600" y="92889"/>
                      <a:pt x="244080" y="93129"/>
                    </a:cubicBezTo>
                    <a:moveTo>
                      <a:pt x="100290" y="313603"/>
                    </a:moveTo>
                    <a:lnTo>
                      <a:pt x="188029" y="323422"/>
                    </a:lnTo>
                    <a:lnTo>
                      <a:pt x="274551" y="520273"/>
                    </a:lnTo>
                    <a:lnTo>
                      <a:pt x="274588" y="520347"/>
                    </a:lnTo>
                    <a:lnTo>
                      <a:pt x="387833" y="520347"/>
                    </a:lnTo>
                    <a:lnTo>
                      <a:pt x="288393" y="315652"/>
                    </a:lnTo>
                    <a:lnTo>
                      <a:pt x="289260" y="315375"/>
                    </a:lnTo>
                    <a:cubicBezTo>
                      <a:pt x="304210" y="310687"/>
                      <a:pt x="324732" y="304246"/>
                      <a:pt x="341730" y="283003"/>
                    </a:cubicBezTo>
                    <a:cubicBezTo>
                      <a:pt x="343520" y="280770"/>
                      <a:pt x="345108" y="278316"/>
                      <a:pt x="346750" y="275843"/>
                    </a:cubicBezTo>
                    <a:cubicBezTo>
                      <a:pt x="346990" y="275492"/>
                      <a:pt x="347230" y="275160"/>
                      <a:pt x="347470" y="274772"/>
                    </a:cubicBezTo>
                    <a:cubicBezTo>
                      <a:pt x="349094" y="272262"/>
                      <a:pt x="350571" y="269568"/>
                      <a:pt x="352010" y="266818"/>
                    </a:cubicBezTo>
                    <a:cubicBezTo>
                      <a:pt x="352564" y="265821"/>
                      <a:pt x="353081" y="264861"/>
                      <a:pt x="353598" y="263828"/>
                    </a:cubicBezTo>
                    <a:cubicBezTo>
                      <a:pt x="354908" y="261170"/>
                      <a:pt x="356107" y="258346"/>
                      <a:pt x="357252" y="255467"/>
                    </a:cubicBezTo>
                    <a:cubicBezTo>
                      <a:pt x="357842" y="254120"/>
                      <a:pt x="358396" y="252754"/>
                      <a:pt x="358931" y="251296"/>
                    </a:cubicBezTo>
                    <a:cubicBezTo>
                      <a:pt x="360039" y="248362"/>
                      <a:pt x="361035" y="245206"/>
                      <a:pt x="361995" y="242068"/>
                    </a:cubicBezTo>
                    <a:cubicBezTo>
                      <a:pt x="362475" y="240481"/>
                      <a:pt x="362991" y="238931"/>
                      <a:pt x="363434" y="237288"/>
                    </a:cubicBezTo>
                    <a:cubicBezTo>
                      <a:pt x="364394" y="233708"/>
                      <a:pt x="365262" y="229961"/>
                      <a:pt x="366055" y="226196"/>
                    </a:cubicBezTo>
                    <a:cubicBezTo>
                      <a:pt x="366332" y="224720"/>
                      <a:pt x="366683" y="223299"/>
                      <a:pt x="366978" y="221748"/>
                    </a:cubicBezTo>
                    <a:cubicBezTo>
                      <a:pt x="367901" y="217060"/>
                      <a:pt x="368658" y="212114"/>
                      <a:pt x="369285" y="207039"/>
                    </a:cubicBezTo>
                    <a:cubicBezTo>
                      <a:pt x="369396" y="206208"/>
                      <a:pt x="369525" y="205452"/>
                      <a:pt x="369636" y="204621"/>
                    </a:cubicBezTo>
                    <a:cubicBezTo>
                      <a:pt x="371186" y="191573"/>
                      <a:pt x="372054" y="177454"/>
                      <a:pt x="372054" y="162135"/>
                    </a:cubicBezTo>
                    <a:cubicBezTo>
                      <a:pt x="372054" y="146854"/>
                      <a:pt x="371057" y="132661"/>
                      <a:pt x="369156" y="119502"/>
                    </a:cubicBezTo>
                    <a:cubicBezTo>
                      <a:pt x="369156" y="119391"/>
                      <a:pt x="369119" y="119262"/>
                      <a:pt x="369119" y="119096"/>
                    </a:cubicBezTo>
                    <a:cubicBezTo>
                      <a:pt x="368252" y="113043"/>
                      <a:pt x="367163" y="107211"/>
                      <a:pt x="365889" y="101600"/>
                    </a:cubicBezTo>
                    <a:cubicBezTo>
                      <a:pt x="365483" y="99884"/>
                      <a:pt x="364966" y="98296"/>
                      <a:pt x="364579" y="96635"/>
                    </a:cubicBezTo>
                    <a:cubicBezTo>
                      <a:pt x="363582" y="92704"/>
                      <a:pt x="362549" y="88792"/>
                      <a:pt x="361349" y="85100"/>
                    </a:cubicBezTo>
                    <a:cubicBezTo>
                      <a:pt x="360721" y="83144"/>
                      <a:pt x="359965" y="81409"/>
                      <a:pt x="359245" y="79527"/>
                    </a:cubicBezTo>
                    <a:cubicBezTo>
                      <a:pt x="358045" y="76260"/>
                      <a:pt x="356901" y="73012"/>
                      <a:pt x="355554" y="69985"/>
                    </a:cubicBezTo>
                    <a:cubicBezTo>
                      <a:pt x="354871" y="68508"/>
                      <a:pt x="354114" y="67235"/>
                      <a:pt x="353413" y="65814"/>
                    </a:cubicBezTo>
                    <a:cubicBezTo>
                      <a:pt x="351826" y="62584"/>
                      <a:pt x="350239" y="59336"/>
                      <a:pt x="348448" y="56346"/>
                    </a:cubicBezTo>
                    <a:cubicBezTo>
                      <a:pt x="348208" y="55940"/>
                      <a:pt x="347932" y="55626"/>
                      <a:pt x="347728" y="55275"/>
                    </a:cubicBezTo>
                    <a:cubicBezTo>
                      <a:pt x="342912" y="47487"/>
                      <a:pt x="337541" y="40474"/>
                      <a:pt x="331340" y="34383"/>
                    </a:cubicBezTo>
                    <a:cubicBezTo>
                      <a:pt x="330823" y="33904"/>
                      <a:pt x="330195" y="33590"/>
                      <a:pt x="329660" y="33110"/>
                    </a:cubicBezTo>
                    <a:cubicBezTo>
                      <a:pt x="324880" y="28607"/>
                      <a:pt x="319712" y="24713"/>
                      <a:pt x="314268" y="21224"/>
                    </a:cubicBezTo>
                    <a:cubicBezTo>
                      <a:pt x="312995" y="20394"/>
                      <a:pt x="311758" y="19434"/>
                      <a:pt x="310411" y="18677"/>
                    </a:cubicBezTo>
                    <a:cubicBezTo>
                      <a:pt x="304486" y="15208"/>
                      <a:pt x="298156" y="12476"/>
                      <a:pt x="291549" y="10040"/>
                    </a:cubicBezTo>
                    <a:cubicBezTo>
                      <a:pt x="289795" y="9412"/>
                      <a:pt x="288134" y="8656"/>
                      <a:pt x="286307" y="8084"/>
                    </a:cubicBezTo>
                    <a:cubicBezTo>
                      <a:pt x="279276" y="5814"/>
                      <a:pt x="271819" y="4190"/>
                      <a:pt x="264160" y="2916"/>
                    </a:cubicBezTo>
                    <a:cubicBezTo>
                      <a:pt x="262370" y="2639"/>
                      <a:pt x="260690" y="2233"/>
                      <a:pt x="258863" y="1993"/>
                    </a:cubicBezTo>
                    <a:cubicBezTo>
                      <a:pt x="250152" y="849"/>
                      <a:pt x="241090" y="277"/>
                      <a:pt x="231733" y="203"/>
                    </a:cubicBezTo>
                    <a:cubicBezTo>
                      <a:pt x="230736" y="166"/>
                      <a:pt x="229906" y="0"/>
                      <a:pt x="228909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6" y="520365"/>
                    </a:lnTo>
                    <a:lnTo>
                      <a:pt x="100326" y="31360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4" name="Freeform: Shape 156">
                <a:extLst>
                  <a:ext uri="{FF2B5EF4-FFF2-40B4-BE49-F238E27FC236}">
                    <a16:creationId xmlns:a16="http://schemas.microsoft.com/office/drawing/2014/main" id="{A30B02C7-5317-4551-9261-9603A3002B8C}"/>
                  </a:ext>
                </a:extLst>
              </p:cNvPr>
              <p:cNvSpPr/>
              <p:nvPr/>
            </p:nvSpPr>
            <p:spPr>
              <a:xfrm>
                <a:off x="4979802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5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94" y="2104"/>
                      <a:pt x="7475" y="3304"/>
                    </a:cubicBezTo>
                    <a:cubicBezTo>
                      <a:pt x="5131" y="2159"/>
                      <a:pt x="2584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5" name="Freeform: Shape 157">
                <a:extLst>
                  <a:ext uri="{FF2B5EF4-FFF2-40B4-BE49-F238E27FC236}">
                    <a16:creationId xmlns:a16="http://schemas.microsoft.com/office/drawing/2014/main" id="{224E8881-1905-46AD-A422-062B66A56EDA}"/>
                  </a:ext>
                </a:extLst>
              </p:cNvPr>
              <p:cNvSpPr/>
              <p:nvPr/>
            </p:nvSpPr>
            <p:spPr>
              <a:xfrm>
                <a:off x="5008594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0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7" y="1200"/>
                      <a:pt x="3027" y="2547"/>
                      <a:pt x="4540" y="3820"/>
                    </a:cubicBezTo>
                    <a:cubicBezTo>
                      <a:pt x="3064" y="2547"/>
                      <a:pt x="1587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6" name="Freeform: Shape 158">
                <a:extLst>
                  <a:ext uri="{FF2B5EF4-FFF2-40B4-BE49-F238E27FC236}">
                    <a16:creationId xmlns:a16="http://schemas.microsoft.com/office/drawing/2014/main" id="{FDF0B3E2-317C-4D8E-91D2-EE0105676DFD}"/>
                  </a:ext>
                </a:extLst>
              </p:cNvPr>
              <p:cNvSpPr/>
              <p:nvPr/>
            </p:nvSpPr>
            <p:spPr>
              <a:xfrm>
                <a:off x="4658041" y="4216422"/>
                <a:ext cx="420758" cy="526751"/>
              </a:xfrm>
              <a:custGeom>
                <a:avLst/>
                <a:gdLst>
                  <a:gd name="connsiteX0" fmla="*/ 12181 w 420758"/>
                  <a:gd name="connsiteY0" fmla="*/ 139435 h 526751"/>
                  <a:gd name="connsiteX1" fmla="*/ 15558 w 420758"/>
                  <a:gd name="connsiteY1" fmla="*/ 124947 h 526751"/>
                  <a:gd name="connsiteX2" fmla="*/ 12181 w 420758"/>
                  <a:gd name="connsiteY2" fmla="*/ 139435 h 526751"/>
                  <a:gd name="connsiteX3" fmla="*/ 6662 w 420758"/>
                  <a:gd name="connsiteY3" fmla="*/ 169592 h 526751"/>
                  <a:gd name="connsiteX4" fmla="*/ 8895 w 420758"/>
                  <a:gd name="connsiteY4" fmla="*/ 154550 h 526751"/>
                  <a:gd name="connsiteX5" fmla="*/ 6662 w 420758"/>
                  <a:gd name="connsiteY5" fmla="*/ 169592 h 526751"/>
                  <a:gd name="connsiteX6" fmla="*/ 3193 w 420758"/>
                  <a:gd name="connsiteY6" fmla="*/ 199029 h 526751"/>
                  <a:gd name="connsiteX7" fmla="*/ 4023 w 420758"/>
                  <a:gd name="connsiteY7" fmla="*/ 188601 h 526751"/>
                  <a:gd name="connsiteX8" fmla="*/ 3193 w 420758"/>
                  <a:gd name="connsiteY8" fmla="*/ 199029 h 526751"/>
                  <a:gd name="connsiteX9" fmla="*/ 20098 w 420758"/>
                  <a:gd name="connsiteY9" fmla="*/ 110773 h 526751"/>
                  <a:gd name="connsiteX10" fmla="*/ 23956 w 420758"/>
                  <a:gd name="connsiteY10" fmla="*/ 99404 h 526751"/>
                  <a:gd name="connsiteX11" fmla="*/ 20098 w 420758"/>
                  <a:gd name="connsiteY11" fmla="*/ 110773 h 526751"/>
                  <a:gd name="connsiteX12" fmla="*/ 34107 w 420758"/>
                  <a:gd name="connsiteY12" fmla="*/ 77423 h 526751"/>
                  <a:gd name="connsiteX13" fmla="*/ 30877 w 420758"/>
                  <a:gd name="connsiteY13" fmla="*/ 84178 h 526751"/>
                  <a:gd name="connsiteX14" fmla="*/ 34107 w 420758"/>
                  <a:gd name="connsiteY14" fmla="*/ 77423 h 526751"/>
                  <a:gd name="connsiteX15" fmla="*/ 45992 w 420758"/>
                  <a:gd name="connsiteY15" fmla="*/ 58653 h 526751"/>
                  <a:gd name="connsiteX16" fmla="*/ 45752 w 420758"/>
                  <a:gd name="connsiteY16" fmla="*/ 59004 h 526751"/>
                  <a:gd name="connsiteX17" fmla="*/ 45992 w 420758"/>
                  <a:gd name="connsiteY17" fmla="*/ 58653 h 526751"/>
                  <a:gd name="connsiteX18" fmla="*/ 121421 w 420758"/>
                  <a:gd name="connsiteY18" fmla="*/ 518797 h 526751"/>
                  <a:gd name="connsiteX19" fmla="*/ 119797 w 420758"/>
                  <a:gd name="connsiteY19" fmla="*/ 518354 h 526751"/>
                  <a:gd name="connsiteX20" fmla="*/ 121421 w 420758"/>
                  <a:gd name="connsiteY20" fmla="*/ 518797 h 526751"/>
                  <a:gd name="connsiteX21" fmla="*/ 86373 w 420758"/>
                  <a:gd name="connsiteY21" fmla="*/ 506357 h 526751"/>
                  <a:gd name="connsiteX22" fmla="*/ 84787 w 420758"/>
                  <a:gd name="connsiteY22" fmla="*/ 505398 h 526751"/>
                  <a:gd name="connsiteX23" fmla="*/ 86373 w 420758"/>
                  <a:gd name="connsiteY23" fmla="*/ 506357 h 526751"/>
                  <a:gd name="connsiteX24" fmla="*/ 103353 w 420758"/>
                  <a:gd name="connsiteY24" fmla="*/ 513555 h 526751"/>
                  <a:gd name="connsiteX25" fmla="*/ 99662 w 420758"/>
                  <a:gd name="connsiteY25" fmla="*/ 512042 h 526751"/>
                  <a:gd name="connsiteX26" fmla="*/ 103353 w 420758"/>
                  <a:gd name="connsiteY26" fmla="*/ 513555 h 526751"/>
                  <a:gd name="connsiteX27" fmla="*/ 291106 w 420758"/>
                  <a:gd name="connsiteY27" fmla="*/ 410848 h 526751"/>
                  <a:gd name="connsiteX28" fmla="*/ 288392 w 420758"/>
                  <a:gd name="connsiteY28" fmla="*/ 413469 h 526751"/>
                  <a:gd name="connsiteX29" fmla="*/ 283372 w 420758"/>
                  <a:gd name="connsiteY29" fmla="*/ 417843 h 526751"/>
                  <a:gd name="connsiteX30" fmla="*/ 280826 w 420758"/>
                  <a:gd name="connsiteY30" fmla="*/ 419633 h 526751"/>
                  <a:gd name="connsiteX31" fmla="*/ 275178 w 420758"/>
                  <a:gd name="connsiteY31" fmla="*/ 423047 h 526751"/>
                  <a:gd name="connsiteX32" fmla="*/ 271044 w 420758"/>
                  <a:gd name="connsiteY32" fmla="*/ 425114 h 526751"/>
                  <a:gd name="connsiteX33" fmla="*/ 266743 w 420758"/>
                  <a:gd name="connsiteY33" fmla="*/ 426904 h 526751"/>
                  <a:gd name="connsiteX34" fmla="*/ 258789 w 420758"/>
                  <a:gd name="connsiteY34" fmla="*/ 429562 h 526751"/>
                  <a:gd name="connsiteX35" fmla="*/ 257239 w 420758"/>
                  <a:gd name="connsiteY35" fmla="*/ 429968 h 526751"/>
                  <a:gd name="connsiteX36" fmla="*/ 210379 w 420758"/>
                  <a:gd name="connsiteY36" fmla="*/ 434748 h 526751"/>
                  <a:gd name="connsiteX37" fmla="*/ 157319 w 420758"/>
                  <a:gd name="connsiteY37" fmla="*/ 429138 h 526751"/>
                  <a:gd name="connsiteX38" fmla="*/ 156839 w 420758"/>
                  <a:gd name="connsiteY38" fmla="*/ 429027 h 526751"/>
                  <a:gd name="connsiteX39" fmla="*/ 121883 w 420758"/>
                  <a:gd name="connsiteY39" fmla="*/ 404241 h 526751"/>
                  <a:gd name="connsiteX40" fmla="*/ 108355 w 420758"/>
                  <a:gd name="connsiteY40" fmla="*/ 371112 h 526751"/>
                  <a:gd name="connsiteX41" fmla="*/ 108281 w 420758"/>
                  <a:gd name="connsiteY41" fmla="*/ 370799 h 526751"/>
                  <a:gd name="connsiteX42" fmla="*/ 100363 w 420758"/>
                  <a:gd name="connsiteY42" fmla="*/ 267224 h 526751"/>
                  <a:gd name="connsiteX43" fmla="*/ 126460 w 420758"/>
                  <a:gd name="connsiteY43" fmla="*/ 117454 h 526751"/>
                  <a:gd name="connsiteX44" fmla="*/ 210398 w 420758"/>
                  <a:gd name="connsiteY44" fmla="*/ 91800 h 526751"/>
                  <a:gd name="connsiteX45" fmla="*/ 295166 w 420758"/>
                  <a:gd name="connsiteY45" fmla="*/ 118764 h 526751"/>
                  <a:gd name="connsiteX46" fmla="*/ 320432 w 420758"/>
                  <a:gd name="connsiteY46" fmla="*/ 267205 h 526751"/>
                  <a:gd name="connsiteX47" fmla="*/ 297048 w 420758"/>
                  <a:gd name="connsiteY47" fmla="*/ 403484 h 526751"/>
                  <a:gd name="connsiteX48" fmla="*/ 294262 w 420758"/>
                  <a:gd name="connsiteY48" fmla="*/ 406991 h 526751"/>
                  <a:gd name="connsiteX49" fmla="*/ 291106 w 420758"/>
                  <a:gd name="connsiteY49" fmla="*/ 410848 h 526751"/>
                  <a:gd name="connsiteX50" fmla="*/ 389642 w 420758"/>
                  <a:gd name="connsiteY50" fmla="*/ 81852 h 526751"/>
                  <a:gd name="connsiteX51" fmla="*/ 387648 w 420758"/>
                  <a:gd name="connsiteY51" fmla="*/ 77478 h 526751"/>
                  <a:gd name="connsiteX52" fmla="*/ 389642 w 420758"/>
                  <a:gd name="connsiteY52" fmla="*/ 81852 h 526751"/>
                  <a:gd name="connsiteX53" fmla="*/ 400180 w 420758"/>
                  <a:gd name="connsiteY53" fmla="*/ 107506 h 526751"/>
                  <a:gd name="connsiteX54" fmla="*/ 397596 w 420758"/>
                  <a:gd name="connsiteY54" fmla="*/ 99625 h 526751"/>
                  <a:gd name="connsiteX55" fmla="*/ 400180 w 420758"/>
                  <a:gd name="connsiteY55" fmla="*/ 107506 h 526751"/>
                  <a:gd name="connsiteX56" fmla="*/ 413819 w 420758"/>
                  <a:gd name="connsiteY56" fmla="*/ 165771 h 526751"/>
                  <a:gd name="connsiteX57" fmla="*/ 412269 w 420758"/>
                  <a:gd name="connsiteY57" fmla="*/ 154956 h 526751"/>
                  <a:gd name="connsiteX58" fmla="*/ 413819 w 420758"/>
                  <a:gd name="connsiteY58" fmla="*/ 165771 h 526751"/>
                  <a:gd name="connsiteX59" fmla="*/ 417437 w 420758"/>
                  <a:gd name="connsiteY59" fmla="*/ 195412 h 526751"/>
                  <a:gd name="connsiteX60" fmla="*/ 416920 w 420758"/>
                  <a:gd name="connsiteY60" fmla="*/ 188841 h 526751"/>
                  <a:gd name="connsiteX61" fmla="*/ 417437 w 420758"/>
                  <a:gd name="connsiteY61" fmla="*/ 195412 h 526751"/>
                  <a:gd name="connsiteX62" fmla="*/ 408135 w 420758"/>
                  <a:gd name="connsiteY62" fmla="*/ 135670 h 526751"/>
                  <a:gd name="connsiteX63" fmla="*/ 405828 w 420758"/>
                  <a:gd name="connsiteY63" fmla="*/ 125371 h 526751"/>
                  <a:gd name="connsiteX64" fmla="*/ 408135 w 420758"/>
                  <a:gd name="connsiteY64" fmla="*/ 135670 h 526751"/>
                  <a:gd name="connsiteX65" fmla="*/ 412675 w 420758"/>
                  <a:gd name="connsiteY65" fmla="*/ 373530 h 526751"/>
                  <a:gd name="connsiteX66" fmla="*/ 413431 w 420758"/>
                  <a:gd name="connsiteY66" fmla="*/ 368473 h 526751"/>
                  <a:gd name="connsiteX67" fmla="*/ 412675 w 420758"/>
                  <a:gd name="connsiteY67" fmla="*/ 373530 h 526751"/>
                  <a:gd name="connsiteX68" fmla="*/ 406510 w 420758"/>
                  <a:gd name="connsiteY68" fmla="*/ 401934 h 526751"/>
                  <a:gd name="connsiteX69" fmla="*/ 407710 w 420758"/>
                  <a:gd name="connsiteY69" fmla="*/ 396489 h 526751"/>
                  <a:gd name="connsiteX70" fmla="*/ 406510 w 420758"/>
                  <a:gd name="connsiteY70" fmla="*/ 401934 h 526751"/>
                  <a:gd name="connsiteX71" fmla="*/ 398538 w 420758"/>
                  <a:gd name="connsiteY71" fmla="*/ 426794 h 526751"/>
                  <a:gd name="connsiteX72" fmla="*/ 399774 w 420758"/>
                  <a:gd name="connsiteY72" fmla="*/ 423103 h 526751"/>
                  <a:gd name="connsiteX73" fmla="*/ 398538 w 420758"/>
                  <a:gd name="connsiteY73" fmla="*/ 426794 h 526751"/>
                  <a:gd name="connsiteX74" fmla="*/ 388885 w 420758"/>
                  <a:gd name="connsiteY74" fmla="*/ 448314 h 526751"/>
                  <a:gd name="connsiteX75" fmla="*/ 389291 w 420758"/>
                  <a:gd name="connsiteY75" fmla="*/ 447520 h 526751"/>
                  <a:gd name="connsiteX76" fmla="*/ 388885 w 420758"/>
                  <a:gd name="connsiteY76" fmla="*/ 448314 h 526751"/>
                  <a:gd name="connsiteX77" fmla="*/ 348781 w 420758"/>
                  <a:gd name="connsiteY77" fmla="*/ 495561 h 526751"/>
                  <a:gd name="connsiteX78" fmla="*/ 350497 w 420758"/>
                  <a:gd name="connsiteY78" fmla="*/ 494250 h 526751"/>
                  <a:gd name="connsiteX79" fmla="*/ 360592 w 420758"/>
                  <a:gd name="connsiteY79" fmla="*/ 485742 h 526751"/>
                  <a:gd name="connsiteX80" fmla="*/ 357879 w 420758"/>
                  <a:gd name="connsiteY80" fmla="*/ 487975 h 526751"/>
                  <a:gd name="connsiteX81" fmla="*/ 361570 w 420758"/>
                  <a:gd name="connsiteY81" fmla="*/ 484838 h 526751"/>
                  <a:gd name="connsiteX82" fmla="*/ 360574 w 420758"/>
                  <a:gd name="connsiteY82" fmla="*/ 485761 h 526751"/>
                  <a:gd name="connsiteX83" fmla="*/ 363840 w 420758"/>
                  <a:gd name="connsiteY83" fmla="*/ 483048 h 526751"/>
                  <a:gd name="connsiteX84" fmla="*/ 387981 w 420758"/>
                  <a:gd name="connsiteY84" fmla="*/ 450233 h 526751"/>
                  <a:gd name="connsiteX85" fmla="*/ 388018 w 420758"/>
                  <a:gd name="connsiteY85" fmla="*/ 450122 h 526751"/>
                  <a:gd name="connsiteX86" fmla="*/ 397559 w 420758"/>
                  <a:gd name="connsiteY86" fmla="*/ 429599 h 526751"/>
                  <a:gd name="connsiteX87" fmla="*/ 397799 w 420758"/>
                  <a:gd name="connsiteY87" fmla="*/ 429008 h 526751"/>
                  <a:gd name="connsiteX88" fmla="*/ 420759 w 420758"/>
                  <a:gd name="connsiteY88" fmla="*/ 267242 h 526751"/>
                  <a:gd name="connsiteX89" fmla="*/ 405163 w 420758"/>
                  <a:gd name="connsiteY89" fmla="*/ 122695 h 526751"/>
                  <a:gd name="connsiteX90" fmla="*/ 405090 w 420758"/>
                  <a:gd name="connsiteY90" fmla="*/ 122418 h 526751"/>
                  <a:gd name="connsiteX91" fmla="*/ 396858 w 420758"/>
                  <a:gd name="connsiteY91" fmla="*/ 97558 h 526751"/>
                  <a:gd name="connsiteX92" fmla="*/ 395991 w 420758"/>
                  <a:gd name="connsiteY92" fmla="*/ 95565 h 526751"/>
                  <a:gd name="connsiteX93" fmla="*/ 386836 w 420758"/>
                  <a:gd name="connsiteY93" fmla="*/ 75835 h 526751"/>
                  <a:gd name="connsiteX94" fmla="*/ 385360 w 420758"/>
                  <a:gd name="connsiteY94" fmla="*/ 73455 h 526751"/>
                  <a:gd name="connsiteX95" fmla="*/ 362013 w 420758"/>
                  <a:gd name="connsiteY95" fmla="*/ 42190 h 526751"/>
                  <a:gd name="connsiteX96" fmla="*/ 355092 w 420758"/>
                  <a:gd name="connsiteY96" fmla="*/ 36377 h 526751"/>
                  <a:gd name="connsiteX97" fmla="*/ 358876 w 420758"/>
                  <a:gd name="connsiteY97" fmla="*/ 39717 h 526751"/>
                  <a:gd name="connsiteX98" fmla="*/ 348928 w 420758"/>
                  <a:gd name="connsiteY98" fmla="*/ 31412 h 526751"/>
                  <a:gd name="connsiteX99" fmla="*/ 350515 w 420758"/>
                  <a:gd name="connsiteY99" fmla="*/ 32519 h 526751"/>
                  <a:gd name="connsiteX100" fmla="*/ 344148 w 420758"/>
                  <a:gd name="connsiteY100" fmla="*/ 28071 h 526751"/>
                  <a:gd name="connsiteX101" fmla="*/ 344905 w 420758"/>
                  <a:gd name="connsiteY101" fmla="*/ 28588 h 526751"/>
                  <a:gd name="connsiteX102" fmla="*/ 333646 w 420758"/>
                  <a:gd name="connsiteY102" fmla="*/ 21778 h 526751"/>
                  <a:gd name="connsiteX103" fmla="*/ 335880 w 420758"/>
                  <a:gd name="connsiteY103" fmla="*/ 22978 h 526751"/>
                  <a:gd name="connsiteX104" fmla="*/ 331302 w 420758"/>
                  <a:gd name="connsiteY104" fmla="*/ 20357 h 526751"/>
                  <a:gd name="connsiteX105" fmla="*/ 331229 w 420758"/>
                  <a:gd name="connsiteY105" fmla="*/ 20320 h 526751"/>
                  <a:gd name="connsiteX106" fmla="*/ 329235 w 420758"/>
                  <a:gd name="connsiteY106" fmla="*/ 19489 h 526751"/>
                  <a:gd name="connsiteX107" fmla="*/ 329439 w 420758"/>
                  <a:gd name="connsiteY107" fmla="*/ 19563 h 526751"/>
                  <a:gd name="connsiteX108" fmla="*/ 319731 w 420758"/>
                  <a:gd name="connsiteY108" fmla="*/ 15429 h 526751"/>
                  <a:gd name="connsiteX109" fmla="*/ 321761 w 420758"/>
                  <a:gd name="connsiteY109" fmla="*/ 16186 h 526751"/>
                  <a:gd name="connsiteX110" fmla="*/ 310226 w 420758"/>
                  <a:gd name="connsiteY110" fmla="*/ 11812 h 526751"/>
                  <a:gd name="connsiteX111" fmla="*/ 310780 w 420758"/>
                  <a:gd name="connsiteY111" fmla="*/ 12015 h 526751"/>
                  <a:gd name="connsiteX112" fmla="*/ 308546 w 420758"/>
                  <a:gd name="connsiteY112" fmla="*/ 11387 h 526751"/>
                  <a:gd name="connsiteX113" fmla="*/ 309931 w 420758"/>
                  <a:gd name="connsiteY113" fmla="*/ 11738 h 526751"/>
                  <a:gd name="connsiteX114" fmla="*/ 295443 w 420758"/>
                  <a:gd name="connsiteY114" fmla="*/ 7475 h 526751"/>
                  <a:gd name="connsiteX115" fmla="*/ 210361 w 420758"/>
                  <a:gd name="connsiteY115" fmla="*/ 0 h 526751"/>
                  <a:gd name="connsiteX116" fmla="*/ 60129 w 420758"/>
                  <a:gd name="connsiteY116" fmla="*/ 42209 h 526751"/>
                  <a:gd name="connsiteX117" fmla="*/ 47284 w 420758"/>
                  <a:gd name="connsiteY117" fmla="*/ 56844 h 526751"/>
                  <a:gd name="connsiteX118" fmla="*/ 46804 w 420758"/>
                  <a:gd name="connsiteY118" fmla="*/ 57398 h 526751"/>
                  <a:gd name="connsiteX119" fmla="*/ 36063 w 420758"/>
                  <a:gd name="connsiteY119" fmla="*/ 73953 h 526751"/>
                  <a:gd name="connsiteX120" fmla="*/ 34863 w 420758"/>
                  <a:gd name="connsiteY120" fmla="*/ 75817 h 526751"/>
                  <a:gd name="connsiteX121" fmla="*/ 24768 w 420758"/>
                  <a:gd name="connsiteY121" fmla="*/ 97097 h 526751"/>
                  <a:gd name="connsiteX122" fmla="*/ 24694 w 420758"/>
                  <a:gd name="connsiteY122" fmla="*/ 97337 h 526751"/>
                  <a:gd name="connsiteX123" fmla="*/ 0 w 420758"/>
                  <a:gd name="connsiteY123" fmla="*/ 267261 h 526751"/>
                  <a:gd name="connsiteX124" fmla="*/ 8434 w 420758"/>
                  <a:gd name="connsiteY124" fmla="*/ 378513 h 526751"/>
                  <a:gd name="connsiteX125" fmla="*/ 9357 w 420758"/>
                  <a:gd name="connsiteY125" fmla="*/ 382850 h 526751"/>
                  <a:gd name="connsiteX126" fmla="*/ 14691 w 420758"/>
                  <a:gd name="connsiteY126" fmla="*/ 406714 h 526751"/>
                  <a:gd name="connsiteX127" fmla="*/ 16832 w 420758"/>
                  <a:gd name="connsiteY127" fmla="*/ 413561 h 526751"/>
                  <a:gd name="connsiteX128" fmla="*/ 22682 w 420758"/>
                  <a:gd name="connsiteY128" fmla="*/ 431389 h 526751"/>
                  <a:gd name="connsiteX129" fmla="*/ 25856 w 420758"/>
                  <a:gd name="connsiteY129" fmla="*/ 438513 h 526751"/>
                  <a:gd name="connsiteX130" fmla="*/ 32501 w 420758"/>
                  <a:gd name="connsiteY130" fmla="*/ 452798 h 526751"/>
                  <a:gd name="connsiteX131" fmla="*/ 35804 w 420758"/>
                  <a:gd name="connsiteY131" fmla="*/ 458132 h 526751"/>
                  <a:gd name="connsiteX132" fmla="*/ 56918 w 420758"/>
                  <a:gd name="connsiteY132" fmla="*/ 485779 h 526751"/>
                  <a:gd name="connsiteX133" fmla="*/ 210379 w 420758"/>
                  <a:gd name="connsiteY133" fmla="*/ 526751 h 526751"/>
                  <a:gd name="connsiteX134" fmla="*/ 249912 w 420758"/>
                  <a:gd name="connsiteY134" fmla="*/ 525312 h 526751"/>
                  <a:gd name="connsiteX135" fmla="*/ 261281 w 420758"/>
                  <a:gd name="connsiteY135" fmla="*/ 524315 h 526751"/>
                  <a:gd name="connsiteX136" fmla="*/ 274163 w 420758"/>
                  <a:gd name="connsiteY136" fmla="*/ 522765 h 526751"/>
                  <a:gd name="connsiteX137" fmla="*/ 296273 w 420758"/>
                  <a:gd name="connsiteY137" fmla="*/ 518631 h 526751"/>
                  <a:gd name="connsiteX138" fmla="*/ 301164 w 420758"/>
                  <a:gd name="connsiteY138" fmla="*/ 517283 h 526751"/>
                  <a:gd name="connsiteX139" fmla="*/ 303397 w 420758"/>
                  <a:gd name="connsiteY139" fmla="*/ 516601 h 526751"/>
                  <a:gd name="connsiteX140" fmla="*/ 312736 w 420758"/>
                  <a:gd name="connsiteY140" fmla="*/ 513777 h 526751"/>
                  <a:gd name="connsiteX141" fmla="*/ 317904 w 420758"/>
                  <a:gd name="connsiteY141" fmla="*/ 511950 h 526751"/>
                  <a:gd name="connsiteX142" fmla="*/ 324825 w 420758"/>
                  <a:gd name="connsiteY142" fmla="*/ 509236 h 526751"/>
                  <a:gd name="connsiteX143" fmla="*/ 321207 w 420758"/>
                  <a:gd name="connsiteY143" fmla="*/ 510473 h 526751"/>
                  <a:gd name="connsiteX144" fmla="*/ 348208 w 420758"/>
                  <a:gd name="connsiteY144" fmla="*/ 495948 h 526751"/>
                  <a:gd name="connsiteX145" fmla="*/ 346621 w 420758"/>
                  <a:gd name="connsiteY145" fmla="*/ 497259 h 526751"/>
                  <a:gd name="connsiteX146" fmla="*/ 348781 w 420758"/>
                  <a:gd name="connsiteY146" fmla="*/ 495561 h 52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758" h="526751">
                    <a:moveTo>
                      <a:pt x="12181" y="139435"/>
                    </a:moveTo>
                    <a:cubicBezTo>
                      <a:pt x="13251" y="134544"/>
                      <a:pt x="14285" y="129524"/>
                      <a:pt x="15558" y="124947"/>
                    </a:cubicBezTo>
                    <a:cubicBezTo>
                      <a:pt x="14303" y="129505"/>
                      <a:pt x="13307" y="134544"/>
                      <a:pt x="12181" y="139435"/>
                    </a:cubicBezTo>
                    <a:moveTo>
                      <a:pt x="6662" y="169592"/>
                    </a:moveTo>
                    <a:cubicBezTo>
                      <a:pt x="7382" y="164535"/>
                      <a:pt x="8010" y="159330"/>
                      <a:pt x="8895" y="154550"/>
                    </a:cubicBezTo>
                    <a:cubicBezTo>
                      <a:pt x="8010" y="159293"/>
                      <a:pt x="7382" y="164590"/>
                      <a:pt x="6662" y="169592"/>
                    </a:cubicBezTo>
                    <a:moveTo>
                      <a:pt x="3193" y="199029"/>
                    </a:moveTo>
                    <a:cubicBezTo>
                      <a:pt x="3470" y="195615"/>
                      <a:pt x="3673" y="191942"/>
                      <a:pt x="4023" y="188601"/>
                    </a:cubicBezTo>
                    <a:cubicBezTo>
                      <a:pt x="3673" y="191905"/>
                      <a:pt x="3470" y="195615"/>
                      <a:pt x="3193" y="199029"/>
                    </a:cubicBezTo>
                    <a:moveTo>
                      <a:pt x="20098" y="110773"/>
                    </a:moveTo>
                    <a:cubicBezTo>
                      <a:pt x="21409" y="106989"/>
                      <a:pt x="22572" y="102984"/>
                      <a:pt x="23956" y="99404"/>
                    </a:cubicBezTo>
                    <a:cubicBezTo>
                      <a:pt x="22572" y="102966"/>
                      <a:pt x="21409" y="106989"/>
                      <a:pt x="20098" y="110773"/>
                    </a:cubicBezTo>
                    <a:moveTo>
                      <a:pt x="34107" y="77423"/>
                    </a:moveTo>
                    <a:cubicBezTo>
                      <a:pt x="32962" y="79527"/>
                      <a:pt x="32002" y="82000"/>
                      <a:pt x="30877" y="84178"/>
                    </a:cubicBezTo>
                    <a:cubicBezTo>
                      <a:pt x="32002" y="81963"/>
                      <a:pt x="32962" y="79545"/>
                      <a:pt x="34107" y="77423"/>
                    </a:cubicBezTo>
                    <a:moveTo>
                      <a:pt x="45992" y="58653"/>
                    </a:moveTo>
                    <a:cubicBezTo>
                      <a:pt x="45918" y="58764"/>
                      <a:pt x="45826" y="58893"/>
                      <a:pt x="45752" y="59004"/>
                    </a:cubicBezTo>
                    <a:cubicBezTo>
                      <a:pt x="45844" y="58893"/>
                      <a:pt x="45881" y="58782"/>
                      <a:pt x="45992" y="58653"/>
                    </a:cubicBezTo>
                    <a:moveTo>
                      <a:pt x="121421" y="518797"/>
                    </a:moveTo>
                    <a:cubicBezTo>
                      <a:pt x="120868" y="518686"/>
                      <a:pt x="120351" y="518483"/>
                      <a:pt x="119797" y="518354"/>
                    </a:cubicBezTo>
                    <a:cubicBezTo>
                      <a:pt x="120351" y="518483"/>
                      <a:pt x="120868" y="518686"/>
                      <a:pt x="121421" y="518797"/>
                    </a:cubicBezTo>
                    <a:moveTo>
                      <a:pt x="86373" y="506357"/>
                    </a:moveTo>
                    <a:cubicBezTo>
                      <a:pt x="85857" y="506081"/>
                      <a:pt x="85340" y="505730"/>
                      <a:pt x="84787" y="505398"/>
                    </a:cubicBezTo>
                    <a:cubicBezTo>
                      <a:pt x="85340" y="505712"/>
                      <a:pt x="85857" y="506062"/>
                      <a:pt x="86373" y="506357"/>
                    </a:cubicBezTo>
                    <a:moveTo>
                      <a:pt x="103353" y="513555"/>
                    </a:moveTo>
                    <a:cubicBezTo>
                      <a:pt x="102080" y="513112"/>
                      <a:pt x="100935" y="512522"/>
                      <a:pt x="99662" y="512042"/>
                    </a:cubicBezTo>
                    <a:cubicBezTo>
                      <a:pt x="100935" y="512522"/>
                      <a:pt x="102080" y="513112"/>
                      <a:pt x="103353" y="513555"/>
                    </a:cubicBezTo>
                    <a:moveTo>
                      <a:pt x="291106" y="410848"/>
                    </a:moveTo>
                    <a:cubicBezTo>
                      <a:pt x="290275" y="411771"/>
                      <a:pt x="289315" y="412601"/>
                      <a:pt x="288392" y="413469"/>
                    </a:cubicBezTo>
                    <a:cubicBezTo>
                      <a:pt x="286805" y="415019"/>
                      <a:pt x="285126" y="416495"/>
                      <a:pt x="283372" y="417843"/>
                    </a:cubicBezTo>
                    <a:cubicBezTo>
                      <a:pt x="282542" y="418433"/>
                      <a:pt x="281693" y="419042"/>
                      <a:pt x="280826" y="419633"/>
                    </a:cubicBezTo>
                    <a:cubicBezTo>
                      <a:pt x="279035" y="420869"/>
                      <a:pt x="277134" y="421977"/>
                      <a:pt x="275178" y="423047"/>
                    </a:cubicBezTo>
                    <a:cubicBezTo>
                      <a:pt x="273868" y="423767"/>
                      <a:pt x="272520" y="424487"/>
                      <a:pt x="271044" y="425114"/>
                    </a:cubicBezTo>
                    <a:cubicBezTo>
                      <a:pt x="269660" y="425742"/>
                      <a:pt x="268220" y="426351"/>
                      <a:pt x="266743" y="426904"/>
                    </a:cubicBezTo>
                    <a:cubicBezTo>
                      <a:pt x="264234" y="427864"/>
                      <a:pt x="261650" y="428769"/>
                      <a:pt x="258789" y="429562"/>
                    </a:cubicBezTo>
                    <a:cubicBezTo>
                      <a:pt x="258272" y="429673"/>
                      <a:pt x="257756" y="429839"/>
                      <a:pt x="257239" y="429968"/>
                    </a:cubicBezTo>
                    <a:cubicBezTo>
                      <a:pt x="245298" y="433032"/>
                      <a:pt x="230183" y="434748"/>
                      <a:pt x="210379" y="434748"/>
                    </a:cubicBezTo>
                    <a:cubicBezTo>
                      <a:pt x="189653" y="434748"/>
                      <a:pt x="171954" y="433475"/>
                      <a:pt x="157319" y="429138"/>
                    </a:cubicBezTo>
                    <a:cubicBezTo>
                      <a:pt x="157152" y="429101"/>
                      <a:pt x="157004" y="429064"/>
                      <a:pt x="156839" y="429027"/>
                    </a:cubicBezTo>
                    <a:cubicBezTo>
                      <a:pt x="142129" y="424579"/>
                      <a:pt x="130465" y="416938"/>
                      <a:pt x="121883" y="404241"/>
                    </a:cubicBezTo>
                    <a:cubicBezTo>
                      <a:pt x="116106" y="395732"/>
                      <a:pt x="111658" y="385065"/>
                      <a:pt x="108355" y="371112"/>
                    </a:cubicBezTo>
                    <a:cubicBezTo>
                      <a:pt x="108318" y="371002"/>
                      <a:pt x="108281" y="370909"/>
                      <a:pt x="108281" y="370799"/>
                    </a:cubicBezTo>
                    <a:cubicBezTo>
                      <a:pt x="102707" y="347322"/>
                      <a:pt x="100363" y="314545"/>
                      <a:pt x="100363" y="267224"/>
                    </a:cubicBezTo>
                    <a:cubicBezTo>
                      <a:pt x="100363" y="185925"/>
                      <a:pt x="108207" y="141170"/>
                      <a:pt x="126460" y="117454"/>
                    </a:cubicBezTo>
                    <a:cubicBezTo>
                      <a:pt x="144750" y="93664"/>
                      <a:pt x="174039" y="91800"/>
                      <a:pt x="210398" y="91800"/>
                    </a:cubicBezTo>
                    <a:cubicBezTo>
                      <a:pt x="252330" y="91800"/>
                      <a:pt x="278260" y="96100"/>
                      <a:pt x="295166" y="118764"/>
                    </a:cubicBezTo>
                    <a:cubicBezTo>
                      <a:pt x="312865" y="142517"/>
                      <a:pt x="320432" y="186940"/>
                      <a:pt x="320432" y="267205"/>
                    </a:cubicBezTo>
                    <a:cubicBezTo>
                      <a:pt x="320432" y="339128"/>
                      <a:pt x="313437" y="379897"/>
                      <a:pt x="297048" y="403484"/>
                    </a:cubicBezTo>
                    <a:cubicBezTo>
                      <a:pt x="296181" y="404720"/>
                      <a:pt x="295184" y="405828"/>
                      <a:pt x="294262" y="406991"/>
                    </a:cubicBezTo>
                    <a:cubicBezTo>
                      <a:pt x="293209" y="408301"/>
                      <a:pt x="292213" y="409648"/>
                      <a:pt x="291106" y="410848"/>
                    </a:cubicBezTo>
                    <a:moveTo>
                      <a:pt x="389642" y="81852"/>
                    </a:moveTo>
                    <a:cubicBezTo>
                      <a:pt x="388959" y="80412"/>
                      <a:pt x="388368" y="78825"/>
                      <a:pt x="387648" y="77478"/>
                    </a:cubicBezTo>
                    <a:cubicBezTo>
                      <a:pt x="388368" y="78862"/>
                      <a:pt x="388959" y="80412"/>
                      <a:pt x="389642" y="81852"/>
                    </a:cubicBezTo>
                    <a:moveTo>
                      <a:pt x="400180" y="107506"/>
                    </a:moveTo>
                    <a:cubicBezTo>
                      <a:pt x="399313" y="104922"/>
                      <a:pt x="398501" y="102098"/>
                      <a:pt x="397596" y="99625"/>
                    </a:cubicBezTo>
                    <a:cubicBezTo>
                      <a:pt x="398538" y="102098"/>
                      <a:pt x="399294" y="104922"/>
                      <a:pt x="400180" y="107506"/>
                    </a:cubicBezTo>
                    <a:moveTo>
                      <a:pt x="413819" y="165771"/>
                    </a:moveTo>
                    <a:cubicBezTo>
                      <a:pt x="413265" y="162191"/>
                      <a:pt x="412860" y="158370"/>
                      <a:pt x="412269" y="154956"/>
                    </a:cubicBezTo>
                    <a:cubicBezTo>
                      <a:pt x="412860" y="158370"/>
                      <a:pt x="413302" y="162191"/>
                      <a:pt x="413819" y="165771"/>
                    </a:cubicBezTo>
                    <a:moveTo>
                      <a:pt x="417437" y="195412"/>
                    </a:moveTo>
                    <a:cubicBezTo>
                      <a:pt x="417233" y="193271"/>
                      <a:pt x="417122" y="190908"/>
                      <a:pt x="416920" y="188841"/>
                    </a:cubicBezTo>
                    <a:cubicBezTo>
                      <a:pt x="417122" y="190908"/>
                      <a:pt x="417233" y="193271"/>
                      <a:pt x="417437" y="195412"/>
                    </a:cubicBezTo>
                    <a:moveTo>
                      <a:pt x="408135" y="135670"/>
                    </a:moveTo>
                    <a:cubicBezTo>
                      <a:pt x="407341" y="132255"/>
                      <a:pt x="406658" y="128582"/>
                      <a:pt x="405828" y="125371"/>
                    </a:cubicBezTo>
                    <a:cubicBezTo>
                      <a:pt x="406658" y="128619"/>
                      <a:pt x="407341" y="132237"/>
                      <a:pt x="408135" y="135670"/>
                    </a:cubicBezTo>
                    <a:moveTo>
                      <a:pt x="412675" y="373530"/>
                    </a:moveTo>
                    <a:cubicBezTo>
                      <a:pt x="412952" y="371943"/>
                      <a:pt x="413155" y="370115"/>
                      <a:pt x="413431" y="368473"/>
                    </a:cubicBezTo>
                    <a:cubicBezTo>
                      <a:pt x="413136" y="370115"/>
                      <a:pt x="412952" y="371943"/>
                      <a:pt x="412675" y="373530"/>
                    </a:cubicBezTo>
                    <a:moveTo>
                      <a:pt x="406510" y="401934"/>
                    </a:moveTo>
                    <a:cubicBezTo>
                      <a:pt x="406954" y="400217"/>
                      <a:pt x="407304" y="398243"/>
                      <a:pt x="407710" y="396489"/>
                    </a:cubicBezTo>
                    <a:cubicBezTo>
                      <a:pt x="407304" y="398243"/>
                      <a:pt x="406935" y="400217"/>
                      <a:pt x="406510" y="401934"/>
                    </a:cubicBezTo>
                    <a:moveTo>
                      <a:pt x="398538" y="426794"/>
                    </a:moveTo>
                    <a:cubicBezTo>
                      <a:pt x="398981" y="425631"/>
                      <a:pt x="399331" y="424284"/>
                      <a:pt x="399774" y="423103"/>
                    </a:cubicBezTo>
                    <a:cubicBezTo>
                      <a:pt x="399350" y="424284"/>
                      <a:pt x="398981" y="425594"/>
                      <a:pt x="398538" y="426794"/>
                    </a:cubicBezTo>
                    <a:moveTo>
                      <a:pt x="388885" y="448314"/>
                    </a:moveTo>
                    <a:cubicBezTo>
                      <a:pt x="389051" y="448074"/>
                      <a:pt x="389162" y="447760"/>
                      <a:pt x="389291" y="447520"/>
                    </a:cubicBezTo>
                    <a:cubicBezTo>
                      <a:pt x="389162" y="447760"/>
                      <a:pt x="389033" y="448074"/>
                      <a:pt x="388885" y="448314"/>
                    </a:cubicBezTo>
                    <a:moveTo>
                      <a:pt x="348781" y="495561"/>
                    </a:moveTo>
                    <a:cubicBezTo>
                      <a:pt x="349371" y="495155"/>
                      <a:pt x="349888" y="494693"/>
                      <a:pt x="350497" y="494250"/>
                    </a:cubicBezTo>
                    <a:cubicBezTo>
                      <a:pt x="354151" y="491463"/>
                      <a:pt x="357529" y="488640"/>
                      <a:pt x="360592" y="485742"/>
                    </a:cubicBezTo>
                    <a:cubicBezTo>
                      <a:pt x="359725" y="486536"/>
                      <a:pt x="358765" y="487182"/>
                      <a:pt x="357879" y="487975"/>
                    </a:cubicBezTo>
                    <a:cubicBezTo>
                      <a:pt x="359116" y="486905"/>
                      <a:pt x="360389" y="485945"/>
                      <a:pt x="361570" y="484838"/>
                    </a:cubicBezTo>
                    <a:cubicBezTo>
                      <a:pt x="361257" y="485115"/>
                      <a:pt x="360887" y="485428"/>
                      <a:pt x="360574" y="485761"/>
                    </a:cubicBezTo>
                    <a:cubicBezTo>
                      <a:pt x="361644" y="484801"/>
                      <a:pt x="362844" y="484081"/>
                      <a:pt x="363840" y="483048"/>
                    </a:cubicBezTo>
                    <a:cubicBezTo>
                      <a:pt x="373068" y="473893"/>
                      <a:pt x="381060" y="462912"/>
                      <a:pt x="387981" y="450233"/>
                    </a:cubicBezTo>
                    <a:cubicBezTo>
                      <a:pt x="387981" y="450196"/>
                      <a:pt x="388018" y="450196"/>
                      <a:pt x="388018" y="450122"/>
                    </a:cubicBezTo>
                    <a:cubicBezTo>
                      <a:pt x="391524" y="443792"/>
                      <a:pt x="394625" y="436908"/>
                      <a:pt x="397559" y="429599"/>
                    </a:cubicBezTo>
                    <a:cubicBezTo>
                      <a:pt x="397633" y="429396"/>
                      <a:pt x="397726" y="429248"/>
                      <a:pt x="397799" y="429008"/>
                    </a:cubicBezTo>
                    <a:cubicBezTo>
                      <a:pt x="413265" y="389716"/>
                      <a:pt x="420759" y="336766"/>
                      <a:pt x="420759" y="267242"/>
                    </a:cubicBezTo>
                    <a:cubicBezTo>
                      <a:pt x="420759" y="207980"/>
                      <a:pt x="415591" y="160437"/>
                      <a:pt x="405163" y="122695"/>
                    </a:cubicBezTo>
                    <a:cubicBezTo>
                      <a:pt x="405126" y="122621"/>
                      <a:pt x="405126" y="122529"/>
                      <a:pt x="405090" y="122418"/>
                    </a:cubicBezTo>
                    <a:cubicBezTo>
                      <a:pt x="402616" y="113596"/>
                      <a:pt x="399922" y="105273"/>
                      <a:pt x="396858" y="97558"/>
                    </a:cubicBezTo>
                    <a:cubicBezTo>
                      <a:pt x="396581" y="96838"/>
                      <a:pt x="396268" y="96248"/>
                      <a:pt x="395991" y="95565"/>
                    </a:cubicBezTo>
                    <a:cubicBezTo>
                      <a:pt x="393167" y="88607"/>
                      <a:pt x="390177" y="81926"/>
                      <a:pt x="386836" y="75835"/>
                    </a:cubicBezTo>
                    <a:cubicBezTo>
                      <a:pt x="386357" y="74968"/>
                      <a:pt x="385840" y="74285"/>
                      <a:pt x="385360" y="73455"/>
                    </a:cubicBezTo>
                    <a:cubicBezTo>
                      <a:pt x="378550" y="61477"/>
                      <a:pt x="370891" y="50901"/>
                      <a:pt x="362013" y="42190"/>
                    </a:cubicBezTo>
                    <a:cubicBezTo>
                      <a:pt x="359817" y="40086"/>
                      <a:pt x="357399" y="38296"/>
                      <a:pt x="355092" y="36377"/>
                    </a:cubicBezTo>
                    <a:cubicBezTo>
                      <a:pt x="356366" y="37447"/>
                      <a:pt x="357639" y="38573"/>
                      <a:pt x="358876" y="39717"/>
                    </a:cubicBezTo>
                    <a:cubicBezTo>
                      <a:pt x="355646" y="36783"/>
                      <a:pt x="352398" y="33941"/>
                      <a:pt x="348928" y="31412"/>
                    </a:cubicBezTo>
                    <a:cubicBezTo>
                      <a:pt x="349482" y="31818"/>
                      <a:pt x="350035" y="32169"/>
                      <a:pt x="350515" y="32519"/>
                    </a:cubicBezTo>
                    <a:cubicBezTo>
                      <a:pt x="348485" y="30969"/>
                      <a:pt x="346344" y="29493"/>
                      <a:pt x="344148" y="28071"/>
                    </a:cubicBezTo>
                    <a:cubicBezTo>
                      <a:pt x="344425" y="28237"/>
                      <a:pt x="344665" y="28422"/>
                      <a:pt x="344905" y="28588"/>
                    </a:cubicBezTo>
                    <a:cubicBezTo>
                      <a:pt x="341287" y="26115"/>
                      <a:pt x="337504" y="23863"/>
                      <a:pt x="333646" y="21778"/>
                    </a:cubicBezTo>
                    <a:cubicBezTo>
                      <a:pt x="334403" y="22184"/>
                      <a:pt x="335160" y="22535"/>
                      <a:pt x="335880" y="22978"/>
                    </a:cubicBezTo>
                    <a:cubicBezTo>
                      <a:pt x="334366" y="22110"/>
                      <a:pt x="332890" y="21150"/>
                      <a:pt x="331302" y="20357"/>
                    </a:cubicBezTo>
                    <a:cubicBezTo>
                      <a:pt x="331266" y="20357"/>
                      <a:pt x="331229" y="20357"/>
                      <a:pt x="331229" y="20320"/>
                    </a:cubicBezTo>
                    <a:cubicBezTo>
                      <a:pt x="330601" y="20006"/>
                      <a:pt x="329882" y="19766"/>
                      <a:pt x="329235" y="19489"/>
                    </a:cubicBezTo>
                    <a:cubicBezTo>
                      <a:pt x="329309" y="19489"/>
                      <a:pt x="329402" y="19526"/>
                      <a:pt x="329439" y="19563"/>
                    </a:cubicBezTo>
                    <a:cubicBezTo>
                      <a:pt x="326301" y="18013"/>
                      <a:pt x="322997" y="16739"/>
                      <a:pt x="319731" y="15429"/>
                    </a:cubicBezTo>
                    <a:cubicBezTo>
                      <a:pt x="320413" y="15669"/>
                      <a:pt x="321115" y="15909"/>
                      <a:pt x="321761" y="16186"/>
                    </a:cubicBezTo>
                    <a:cubicBezTo>
                      <a:pt x="318070" y="14635"/>
                      <a:pt x="314249" y="13122"/>
                      <a:pt x="310226" y="11812"/>
                    </a:cubicBezTo>
                    <a:cubicBezTo>
                      <a:pt x="310429" y="11886"/>
                      <a:pt x="310576" y="11978"/>
                      <a:pt x="310780" y="12015"/>
                    </a:cubicBezTo>
                    <a:cubicBezTo>
                      <a:pt x="310060" y="11775"/>
                      <a:pt x="309266" y="11609"/>
                      <a:pt x="308546" y="11387"/>
                    </a:cubicBezTo>
                    <a:cubicBezTo>
                      <a:pt x="308989" y="11553"/>
                      <a:pt x="309543" y="11627"/>
                      <a:pt x="309931" y="11738"/>
                    </a:cubicBezTo>
                    <a:cubicBezTo>
                      <a:pt x="305243" y="10224"/>
                      <a:pt x="300536" y="8674"/>
                      <a:pt x="295443" y="7475"/>
                    </a:cubicBezTo>
                    <a:cubicBezTo>
                      <a:pt x="273203" y="2233"/>
                      <a:pt x="247753" y="0"/>
                      <a:pt x="210361" y="0"/>
                    </a:cubicBezTo>
                    <a:cubicBezTo>
                      <a:pt x="146355" y="0"/>
                      <a:pt x="96321" y="7161"/>
                      <a:pt x="60129" y="42209"/>
                    </a:cubicBezTo>
                    <a:cubicBezTo>
                      <a:pt x="55515" y="46657"/>
                      <a:pt x="51307" y="51640"/>
                      <a:pt x="47284" y="56844"/>
                    </a:cubicBezTo>
                    <a:cubicBezTo>
                      <a:pt x="47118" y="57047"/>
                      <a:pt x="46970" y="57195"/>
                      <a:pt x="46804" y="57398"/>
                    </a:cubicBezTo>
                    <a:cubicBezTo>
                      <a:pt x="42947" y="62455"/>
                      <a:pt x="39440" y="68103"/>
                      <a:pt x="36063" y="73953"/>
                    </a:cubicBezTo>
                    <a:cubicBezTo>
                      <a:pt x="35657" y="74581"/>
                      <a:pt x="35232" y="75153"/>
                      <a:pt x="34863" y="75817"/>
                    </a:cubicBezTo>
                    <a:cubicBezTo>
                      <a:pt x="31209" y="82387"/>
                      <a:pt x="27868" y="89493"/>
                      <a:pt x="24768" y="97097"/>
                    </a:cubicBezTo>
                    <a:cubicBezTo>
                      <a:pt x="24731" y="97171"/>
                      <a:pt x="24731" y="97263"/>
                      <a:pt x="24694" y="97337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3" y="347285"/>
                      <a:pt x="8434" y="378513"/>
                    </a:cubicBezTo>
                    <a:cubicBezTo>
                      <a:pt x="8711" y="380027"/>
                      <a:pt x="9062" y="381337"/>
                      <a:pt x="9357" y="382850"/>
                    </a:cubicBezTo>
                    <a:cubicBezTo>
                      <a:pt x="10944" y="391155"/>
                      <a:pt x="12661" y="399239"/>
                      <a:pt x="14691" y="406714"/>
                    </a:cubicBezTo>
                    <a:cubicBezTo>
                      <a:pt x="15373" y="409131"/>
                      <a:pt x="16167" y="411217"/>
                      <a:pt x="16832" y="413561"/>
                    </a:cubicBezTo>
                    <a:cubicBezTo>
                      <a:pt x="18696" y="419725"/>
                      <a:pt x="20523" y="425816"/>
                      <a:pt x="22682" y="431389"/>
                    </a:cubicBezTo>
                    <a:cubicBezTo>
                      <a:pt x="23679" y="433936"/>
                      <a:pt x="24823" y="436077"/>
                      <a:pt x="25856" y="438513"/>
                    </a:cubicBezTo>
                    <a:cubicBezTo>
                      <a:pt x="27998" y="443404"/>
                      <a:pt x="30064" y="448387"/>
                      <a:pt x="32501" y="452798"/>
                    </a:cubicBezTo>
                    <a:cubicBezTo>
                      <a:pt x="33534" y="454755"/>
                      <a:pt x="34734" y="456342"/>
                      <a:pt x="35804" y="458132"/>
                    </a:cubicBezTo>
                    <a:cubicBezTo>
                      <a:pt x="42098" y="468633"/>
                      <a:pt x="48926" y="478065"/>
                      <a:pt x="56918" y="485779"/>
                    </a:cubicBezTo>
                    <a:cubicBezTo>
                      <a:pt x="92206" y="519904"/>
                      <a:pt x="141797" y="526751"/>
                      <a:pt x="210379" y="526751"/>
                    </a:cubicBezTo>
                    <a:cubicBezTo>
                      <a:pt x="223631" y="526751"/>
                      <a:pt x="236826" y="526235"/>
                      <a:pt x="249912" y="525312"/>
                    </a:cubicBezTo>
                    <a:cubicBezTo>
                      <a:pt x="253732" y="525035"/>
                      <a:pt x="257552" y="524721"/>
                      <a:pt x="261281" y="524315"/>
                    </a:cubicBezTo>
                    <a:cubicBezTo>
                      <a:pt x="265618" y="523872"/>
                      <a:pt x="269918" y="523392"/>
                      <a:pt x="274163" y="522765"/>
                    </a:cubicBezTo>
                    <a:cubicBezTo>
                      <a:pt x="281767" y="521694"/>
                      <a:pt x="289168" y="520347"/>
                      <a:pt x="296273" y="518631"/>
                    </a:cubicBezTo>
                    <a:cubicBezTo>
                      <a:pt x="297953" y="518224"/>
                      <a:pt x="299540" y="517708"/>
                      <a:pt x="301164" y="517283"/>
                    </a:cubicBezTo>
                    <a:cubicBezTo>
                      <a:pt x="301921" y="517080"/>
                      <a:pt x="302641" y="516804"/>
                      <a:pt x="303397" y="516601"/>
                    </a:cubicBezTo>
                    <a:cubicBezTo>
                      <a:pt x="306701" y="515678"/>
                      <a:pt x="309764" y="514736"/>
                      <a:pt x="312736" y="513777"/>
                    </a:cubicBezTo>
                    <a:cubicBezTo>
                      <a:pt x="314452" y="513186"/>
                      <a:pt x="316205" y="512577"/>
                      <a:pt x="317904" y="511950"/>
                    </a:cubicBezTo>
                    <a:cubicBezTo>
                      <a:pt x="320247" y="511082"/>
                      <a:pt x="322628" y="510196"/>
                      <a:pt x="324825" y="509236"/>
                    </a:cubicBezTo>
                    <a:cubicBezTo>
                      <a:pt x="323680" y="509753"/>
                      <a:pt x="322351" y="509993"/>
                      <a:pt x="321207" y="510473"/>
                    </a:cubicBezTo>
                    <a:cubicBezTo>
                      <a:pt x="330786" y="506579"/>
                      <a:pt x="339866" y="501873"/>
                      <a:pt x="348208" y="495948"/>
                    </a:cubicBezTo>
                    <a:cubicBezTo>
                      <a:pt x="347654" y="496354"/>
                      <a:pt x="347175" y="496871"/>
                      <a:pt x="346621" y="497259"/>
                    </a:cubicBezTo>
                    <a:cubicBezTo>
                      <a:pt x="347433" y="496687"/>
                      <a:pt x="348060" y="496133"/>
                      <a:pt x="348781" y="4955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7" name="Freeform: Shape 159">
                <a:extLst>
                  <a:ext uri="{FF2B5EF4-FFF2-40B4-BE49-F238E27FC236}">
                    <a16:creationId xmlns:a16="http://schemas.microsoft.com/office/drawing/2014/main" id="{5BE275AF-9628-4939-98F9-6824BB1C1856}"/>
                  </a:ext>
                </a:extLst>
              </p:cNvPr>
              <p:cNvSpPr/>
              <p:nvPr/>
            </p:nvSpPr>
            <p:spPr>
              <a:xfrm>
                <a:off x="4968027" y="4228105"/>
                <a:ext cx="276" cy="73"/>
              </a:xfrm>
              <a:custGeom>
                <a:avLst/>
                <a:gdLst>
                  <a:gd name="connsiteX0" fmla="*/ 0 w 276"/>
                  <a:gd name="connsiteY0" fmla="*/ 0 h 73"/>
                  <a:gd name="connsiteX1" fmla="*/ 277 w 276"/>
                  <a:gd name="connsiteY1" fmla="*/ 74 h 73"/>
                  <a:gd name="connsiteX2" fmla="*/ 0 w 276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" h="73">
                    <a:moveTo>
                      <a:pt x="0" y="0"/>
                    </a:moveTo>
                    <a:cubicBezTo>
                      <a:pt x="74" y="37"/>
                      <a:pt x="203" y="37"/>
                      <a:pt x="277" y="74"/>
                    </a:cubicBezTo>
                    <a:cubicBezTo>
                      <a:pt x="184" y="37"/>
                      <a:pt x="74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8" name="Freeform: Shape 160">
                <a:extLst>
                  <a:ext uri="{FF2B5EF4-FFF2-40B4-BE49-F238E27FC236}">
                    <a16:creationId xmlns:a16="http://schemas.microsoft.com/office/drawing/2014/main" id="{5374FD50-6F40-454E-991E-3DF5274BAD3F}"/>
                  </a:ext>
                </a:extLst>
              </p:cNvPr>
              <p:cNvSpPr/>
              <p:nvPr/>
            </p:nvSpPr>
            <p:spPr>
              <a:xfrm>
                <a:off x="4993958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9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1" y="1587"/>
                      <a:pt x="5611" y="3304"/>
                      <a:pt x="8269" y="5094"/>
                    </a:cubicBezTo>
                    <a:cubicBezTo>
                      <a:pt x="5685" y="3341"/>
                      <a:pt x="2898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9" name="Freeform: Shape 161">
                <a:extLst>
                  <a:ext uri="{FF2B5EF4-FFF2-40B4-BE49-F238E27FC236}">
                    <a16:creationId xmlns:a16="http://schemas.microsoft.com/office/drawing/2014/main" id="{7473294E-FC43-46BA-84C4-4B3648930BDB}"/>
                  </a:ext>
                </a:extLst>
              </p:cNvPr>
              <p:cNvSpPr/>
              <p:nvPr/>
            </p:nvSpPr>
            <p:spPr>
              <a:xfrm>
                <a:off x="5417504" y="4444962"/>
                <a:ext cx="627" cy="756"/>
              </a:xfrm>
              <a:custGeom>
                <a:avLst/>
                <a:gdLst>
                  <a:gd name="connsiteX0" fmla="*/ 627 w 627"/>
                  <a:gd name="connsiteY0" fmla="*/ 0 h 756"/>
                  <a:gd name="connsiteX1" fmla="*/ 0 w 627"/>
                  <a:gd name="connsiteY1" fmla="*/ 757 h 756"/>
                  <a:gd name="connsiteX2" fmla="*/ 627 w 627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7" h="756">
                    <a:moveTo>
                      <a:pt x="627" y="0"/>
                    </a:moveTo>
                    <a:cubicBezTo>
                      <a:pt x="424" y="240"/>
                      <a:pt x="221" y="480"/>
                      <a:pt x="0" y="757"/>
                    </a:cubicBezTo>
                    <a:cubicBezTo>
                      <a:pt x="240" y="480"/>
                      <a:pt x="424" y="240"/>
                      <a:pt x="627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0" name="Freeform: Shape 162">
                <a:extLst>
                  <a:ext uri="{FF2B5EF4-FFF2-40B4-BE49-F238E27FC236}">
                    <a16:creationId xmlns:a16="http://schemas.microsoft.com/office/drawing/2014/main" id="{AC460807-5814-44B4-A7EB-756BF084D3F9}"/>
                  </a:ext>
                </a:extLst>
              </p:cNvPr>
              <p:cNvSpPr/>
              <p:nvPr/>
            </p:nvSpPr>
            <p:spPr>
              <a:xfrm>
                <a:off x="5163752" y="4219818"/>
                <a:ext cx="370632" cy="520365"/>
              </a:xfrm>
              <a:custGeom>
                <a:avLst/>
                <a:gdLst>
                  <a:gd name="connsiteX0" fmla="*/ 303748 w 370632"/>
                  <a:gd name="connsiteY0" fmla="*/ 16020 h 520365"/>
                  <a:gd name="connsiteX1" fmla="*/ 303305 w 370632"/>
                  <a:gd name="connsiteY1" fmla="*/ 15780 h 520365"/>
                  <a:gd name="connsiteX2" fmla="*/ 303748 w 370632"/>
                  <a:gd name="connsiteY2" fmla="*/ 16020 h 520365"/>
                  <a:gd name="connsiteX3" fmla="*/ 369894 w 370632"/>
                  <a:gd name="connsiteY3" fmla="*/ 178118 h 520365"/>
                  <a:gd name="connsiteX4" fmla="*/ 369654 w 370632"/>
                  <a:gd name="connsiteY4" fmla="*/ 184560 h 520365"/>
                  <a:gd name="connsiteX5" fmla="*/ 369894 w 370632"/>
                  <a:gd name="connsiteY5" fmla="*/ 178118 h 520365"/>
                  <a:gd name="connsiteX6" fmla="*/ 367421 w 370632"/>
                  <a:gd name="connsiteY6" fmla="*/ 207187 h 520365"/>
                  <a:gd name="connsiteX7" fmla="*/ 368141 w 370632"/>
                  <a:gd name="connsiteY7" fmla="*/ 200782 h 520365"/>
                  <a:gd name="connsiteX8" fmla="*/ 367421 w 370632"/>
                  <a:gd name="connsiteY8" fmla="*/ 207187 h 520365"/>
                  <a:gd name="connsiteX9" fmla="*/ 363896 w 370632"/>
                  <a:gd name="connsiteY9" fmla="*/ 227285 h 520365"/>
                  <a:gd name="connsiteX10" fmla="*/ 364893 w 370632"/>
                  <a:gd name="connsiteY10" fmla="*/ 222505 h 520365"/>
                  <a:gd name="connsiteX11" fmla="*/ 363896 w 370632"/>
                  <a:gd name="connsiteY11" fmla="*/ 227285 h 520365"/>
                  <a:gd name="connsiteX12" fmla="*/ 359116 w 370632"/>
                  <a:gd name="connsiteY12" fmla="*/ 245095 h 520365"/>
                  <a:gd name="connsiteX13" fmla="*/ 360150 w 370632"/>
                  <a:gd name="connsiteY13" fmla="*/ 241828 h 520365"/>
                  <a:gd name="connsiteX14" fmla="*/ 359116 w 370632"/>
                  <a:gd name="connsiteY14" fmla="*/ 245095 h 520365"/>
                  <a:gd name="connsiteX15" fmla="*/ 353118 w 370632"/>
                  <a:gd name="connsiteY15" fmla="*/ 261041 h 520365"/>
                  <a:gd name="connsiteX16" fmla="*/ 354151 w 370632"/>
                  <a:gd name="connsiteY16" fmla="*/ 258771 h 520365"/>
                  <a:gd name="connsiteX17" fmla="*/ 353118 w 370632"/>
                  <a:gd name="connsiteY17" fmla="*/ 261041 h 520365"/>
                  <a:gd name="connsiteX18" fmla="*/ 345754 w 370632"/>
                  <a:gd name="connsiteY18" fmla="*/ 275455 h 520365"/>
                  <a:gd name="connsiteX19" fmla="*/ 346917 w 370632"/>
                  <a:gd name="connsiteY19" fmla="*/ 273628 h 520365"/>
                  <a:gd name="connsiteX20" fmla="*/ 345754 w 370632"/>
                  <a:gd name="connsiteY20" fmla="*/ 275455 h 520365"/>
                  <a:gd name="connsiteX21" fmla="*/ 336803 w 370632"/>
                  <a:gd name="connsiteY21" fmla="*/ 288337 h 520365"/>
                  <a:gd name="connsiteX22" fmla="*/ 338427 w 370632"/>
                  <a:gd name="connsiteY22" fmla="*/ 286381 h 520365"/>
                  <a:gd name="connsiteX23" fmla="*/ 336803 w 370632"/>
                  <a:gd name="connsiteY23" fmla="*/ 288337 h 520365"/>
                  <a:gd name="connsiteX24" fmla="*/ 328295 w 370632"/>
                  <a:gd name="connsiteY24" fmla="*/ 297879 h 520365"/>
                  <a:gd name="connsiteX25" fmla="*/ 326855 w 370632"/>
                  <a:gd name="connsiteY25" fmla="*/ 299079 h 520365"/>
                  <a:gd name="connsiteX26" fmla="*/ 328756 w 370632"/>
                  <a:gd name="connsiteY26" fmla="*/ 297362 h 520365"/>
                  <a:gd name="connsiteX27" fmla="*/ 328295 w 370632"/>
                  <a:gd name="connsiteY27" fmla="*/ 297879 h 520365"/>
                  <a:gd name="connsiteX28" fmla="*/ 314840 w 370632"/>
                  <a:gd name="connsiteY28" fmla="*/ 308620 h 520365"/>
                  <a:gd name="connsiteX29" fmla="*/ 317313 w 370632"/>
                  <a:gd name="connsiteY29" fmla="*/ 306941 h 520365"/>
                  <a:gd name="connsiteX30" fmla="*/ 314840 w 370632"/>
                  <a:gd name="connsiteY30" fmla="*/ 308620 h 520365"/>
                  <a:gd name="connsiteX31" fmla="*/ 302309 w 370632"/>
                  <a:gd name="connsiteY31" fmla="*/ 315818 h 520365"/>
                  <a:gd name="connsiteX32" fmla="*/ 305169 w 370632"/>
                  <a:gd name="connsiteY32" fmla="*/ 314379 h 520365"/>
                  <a:gd name="connsiteX33" fmla="*/ 302309 w 370632"/>
                  <a:gd name="connsiteY33" fmla="*/ 315818 h 520365"/>
                  <a:gd name="connsiteX34" fmla="*/ 289426 w 370632"/>
                  <a:gd name="connsiteY34" fmla="*/ 321078 h 520365"/>
                  <a:gd name="connsiteX35" fmla="*/ 292453 w 370632"/>
                  <a:gd name="connsiteY35" fmla="*/ 320008 h 520365"/>
                  <a:gd name="connsiteX36" fmla="*/ 289426 w 370632"/>
                  <a:gd name="connsiteY36" fmla="*/ 321078 h 520365"/>
                  <a:gd name="connsiteX37" fmla="*/ 276507 w 370632"/>
                  <a:gd name="connsiteY37" fmla="*/ 324696 h 520365"/>
                  <a:gd name="connsiteX38" fmla="*/ 279091 w 370632"/>
                  <a:gd name="connsiteY38" fmla="*/ 324068 h 520365"/>
                  <a:gd name="connsiteX39" fmla="*/ 276507 w 370632"/>
                  <a:gd name="connsiteY39" fmla="*/ 324696 h 520365"/>
                  <a:gd name="connsiteX40" fmla="*/ 264806 w 370632"/>
                  <a:gd name="connsiteY40" fmla="*/ 326800 h 520365"/>
                  <a:gd name="connsiteX41" fmla="*/ 263699 w 370632"/>
                  <a:gd name="connsiteY41" fmla="*/ 326966 h 520365"/>
                  <a:gd name="connsiteX42" fmla="*/ 264806 w 370632"/>
                  <a:gd name="connsiteY42" fmla="*/ 326800 h 520365"/>
                  <a:gd name="connsiteX43" fmla="*/ 222524 w 370632"/>
                  <a:gd name="connsiteY43" fmla="*/ 88607 h 520365"/>
                  <a:gd name="connsiteX44" fmla="*/ 227580 w 370632"/>
                  <a:gd name="connsiteY44" fmla="*/ 89087 h 520365"/>
                  <a:gd name="connsiteX45" fmla="*/ 222524 w 370632"/>
                  <a:gd name="connsiteY45" fmla="*/ 88607 h 520365"/>
                  <a:gd name="connsiteX46" fmla="*/ 233228 w 370632"/>
                  <a:gd name="connsiteY46" fmla="*/ 90434 h 520365"/>
                  <a:gd name="connsiteX47" fmla="*/ 237528 w 370632"/>
                  <a:gd name="connsiteY47" fmla="*/ 91818 h 520365"/>
                  <a:gd name="connsiteX48" fmla="*/ 233228 w 370632"/>
                  <a:gd name="connsiteY48" fmla="*/ 90434 h 520365"/>
                  <a:gd name="connsiteX49" fmla="*/ 242880 w 370632"/>
                  <a:gd name="connsiteY49" fmla="*/ 94421 h 520365"/>
                  <a:gd name="connsiteX50" fmla="*/ 246184 w 370632"/>
                  <a:gd name="connsiteY50" fmla="*/ 96525 h 520365"/>
                  <a:gd name="connsiteX51" fmla="*/ 242880 w 370632"/>
                  <a:gd name="connsiteY51" fmla="*/ 94421 h 520365"/>
                  <a:gd name="connsiteX52" fmla="*/ 251444 w 370632"/>
                  <a:gd name="connsiteY52" fmla="*/ 100936 h 520365"/>
                  <a:gd name="connsiteX53" fmla="*/ 253640 w 370632"/>
                  <a:gd name="connsiteY53" fmla="*/ 103316 h 520365"/>
                  <a:gd name="connsiteX54" fmla="*/ 251444 w 370632"/>
                  <a:gd name="connsiteY54" fmla="*/ 100936 h 520365"/>
                  <a:gd name="connsiteX55" fmla="*/ 258568 w 370632"/>
                  <a:gd name="connsiteY55" fmla="*/ 110293 h 520365"/>
                  <a:gd name="connsiteX56" fmla="*/ 259952 w 370632"/>
                  <a:gd name="connsiteY56" fmla="*/ 112766 h 520365"/>
                  <a:gd name="connsiteX57" fmla="*/ 258568 w 370632"/>
                  <a:gd name="connsiteY57" fmla="*/ 110293 h 520365"/>
                  <a:gd name="connsiteX58" fmla="*/ 264160 w 370632"/>
                  <a:gd name="connsiteY58" fmla="*/ 122898 h 520365"/>
                  <a:gd name="connsiteX59" fmla="*/ 264917 w 370632"/>
                  <a:gd name="connsiteY59" fmla="*/ 125279 h 520365"/>
                  <a:gd name="connsiteX60" fmla="*/ 264160 w 370632"/>
                  <a:gd name="connsiteY60" fmla="*/ 122898 h 520365"/>
                  <a:gd name="connsiteX61" fmla="*/ 268073 w 370632"/>
                  <a:gd name="connsiteY61" fmla="*/ 139970 h 520365"/>
                  <a:gd name="connsiteX62" fmla="*/ 268276 w 370632"/>
                  <a:gd name="connsiteY62" fmla="*/ 141114 h 520365"/>
                  <a:gd name="connsiteX63" fmla="*/ 268073 w 370632"/>
                  <a:gd name="connsiteY63" fmla="*/ 139970 h 520365"/>
                  <a:gd name="connsiteX64" fmla="*/ 265950 w 370632"/>
                  <a:gd name="connsiteY64" fmla="*/ 199989 h 520365"/>
                  <a:gd name="connsiteX65" fmla="*/ 265711 w 370632"/>
                  <a:gd name="connsiteY65" fmla="*/ 200782 h 520365"/>
                  <a:gd name="connsiteX66" fmla="*/ 265950 w 370632"/>
                  <a:gd name="connsiteY66" fmla="*/ 199989 h 520365"/>
                  <a:gd name="connsiteX67" fmla="*/ 229039 w 370632"/>
                  <a:gd name="connsiteY67" fmla="*/ 239447 h 520365"/>
                  <a:gd name="connsiteX68" fmla="*/ 225052 w 370632"/>
                  <a:gd name="connsiteY68" fmla="*/ 239798 h 520365"/>
                  <a:gd name="connsiteX69" fmla="*/ 229039 w 370632"/>
                  <a:gd name="connsiteY69" fmla="*/ 239447 h 520365"/>
                  <a:gd name="connsiteX70" fmla="*/ 239780 w 370632"/>
                  <a:gd name="connsiteY70" fmla="*/ 236310 h 520365"/>
                  <a:gd name="connsiteX71" fmla="*/ 234538 w 370632"/>
                  <a:gd name="connsiteY71" fmla="*/ 237989 h 520365"/>
                  <a:gd name="connsiteX72" fmla="*/ 239780 w 370632"/>
                  <a:gd name="connsiteY72" fmla="*/ 236310 h 520365"/>
                  <a:gd name="connsiteX73" fmla="*/ 248694 w 370632"/>
                  <a:gd name="connsiteY73" fmla="*/ 230976 h 520365"/>
                  <a:gd name="connsiteX74" fmla="*/ 244486 w 370632"/>
                  <a:gd name="connsiteY74" fmla="*/ 233726 h 520365"/>
                  <a:gd name="connsiteX75" fmla="*/ 248694 w 370632"/>
                  <a:gd name="connsiteY75" fmla="*/ 230976 h 520365"/>
                  <a:gd name="connsiteX76" fmla="*/ 260469 w 370632"/>
                  <a:gd name="connsiteY76" fmla="*/ 215547 h 520365"/>
                  <a:gd name="connsiteX77" fmla="*/ 259085 w 370632"/>
                  <a:gd name="connsiteY77" fmla="*/ 217965 h 520365"/>
                  <a:gd name="connsiteX78" fmla="*/ 254397 w 370632"/>
                  <a:gd name="connsiteY78" fmla="*/ 225163 h 520365"/>
                  <a:gd name="connsiteX79" fmla="*/ 255947 w 370632"/>
                  <a:gd name="connsiteY79" fmla="*/ 223372 h 520365"/>
                  <a:gd name="connsiteX80" fmla="*/ 253326 w 370632"/>
                  <a:gd name="connsiteY80" fmla="*/ 226399 h 520365"/>
                  <a:gd name="connsiteX81" fmla="*/ 253769 w 370632"/>
                  <a:gd name="connsiteY81" fmla="*/ 225882 h 520365"/>
                  <a:gd name="connsiteX82" fmla="*/ 233080 w 370632"/>
                  <a:gd name="connsiteY82" fmla="*/ 238377 h 520365"/>
                  <a:gd name="connsiteX83" fmla="*/ 232730 w 370632"/>
                  <a:gd name="connsiteY83" fmla="*/ 238451 h 520365"/>
                  <a:gd name="connsiteX84" fmla="*/ 217504 w 370632"/>
                  <a:gd name="connsiteY84" fmla="*/ 240241 h 520365"/>
                  <a:gd name="connsiteX85" fmla="*/ 100327 w 370632"/>
                  <a:gd name="connsiteY85" fmla="*/ 240241 h 520365"/>
                  <a:gd name="connsiteX86" fmla="*/ 100327 w 370632"/>
                  <a:gd name="connsiteY86" fmla="*/ 88367 h 520365"/>
                  <a:gd name="connsiteX87" fmla="*/ 217504 w 370632"/>
                  <a:gd name="connsiteY87" fmla="*/ 88367 h 520365"/>
                  <a:gd name="connsiteX88" fmla="*/ 229149 w 370632"/>
                  <a:gd name="connsiteY88" fmla="*/ 89437 h 520365"/>
                  <a:gd name="connsiteX89" fmla="*/ 230386 w 370632"/>
                  <a:gd name="connsiteY89" fmla="*/ 89751 h 520365"/>
                  <a:gd name="connsiteX90" fmla="*/ 239060 w 370632"/>
                  <a:gd name="connsiteY90" fmla="*/ 92538 h 520365"/>
                  <a:gd name="connsiteX91" fmla="*/ 241164 w 370632"/>
                  <a:gd name="connsiteY91" fmla="*/ 93572 h 520365"/>
                  <a:gd name="connsiteX92" fmla="*/ 247568 w 370632"/>
                  <a:gd name="connsiteY92" fmla="*/ 97632 h 520365"/>
                  <a:gd name="connsiteX93" fmla="*/ 250115 w 370632"/>
                  <a:gd name="connsiteY93" fmla="*/ 99773 h 520365"/>
                  <a:gd name="connsiteX94" fmla="*/ 254766 w 370632"/>
                  <a:gd name="connsiteY94" fmla="*/ 104867 h 520365"/>
                  <a:gd name="connsiteX95" fmla="*/ 257387 w 370632"/>
                  <a:gd name="connsiteY95" fmla="*/ 108558 h 520365"/>
                  <a:gd name="connsiteX96" fmla="*/ 260764 w 370632"/>
                  <a:gd name="connsiteY96" fmla="*/ 114611 h 520365"/>
                  <a:gd name="connsiteX97" fmla="*/ 263034 w 370632"/>
                  <a:gd name="connsiteY97" fmla="*/ 120148 h 520365"/>
                  <a:gd name="connsiteX98" fmla="*/ 265378 w 370632"/>
                  <a:gd name="connsiteY98" fmla="*/ 127383 h 520365"/>
                  <a:gd name="connsiteX99" fmla="*/ 266929 w 370632"/>
                  <a:gd name="connsiteY99" fmla="*/ 134507 h 520365"/>
                  <a:gd name="connsiteX100" fmla="*/ 268442 w 370632"/>
                  <a:gd name="connsiteY100" fmla="*/ 143384 h 520365"/>
                  <a:gd name="connsiteX101" fmla="*/ 268995 w 370632"/>
                  <a:gd name="connsiteY101" fmla="*/ 151782 h 520365"/>
                  <a:gd name="connsiteX102" fmla="*/ 269549 w 370632"/>
                  <a:gd name="connsiteY102" fmla="*/ 161490 h 520365"/>
                  <a:gd name="connsiteX103" fmla="*/ 269439 w 370632"/>
                  <a:gd name="connsiteY103" fmla="*/ 166934 h 520365"/>
                  <a:gd name="connsiteX104" fmla="*/ 268885 w 370632"/>
                  <a:gd name="connsiteY104" fmla="*/ 179779 h 520365"/>
                  <a:gd name="connsiteX105" fmla="*/ 268368 w 370632"/>
                  <a:gd name="connsiteY105" fmla="*/ 185076 h 520365"/>
                  <a:gd name="connsiteX106" fmla="*/ 266264 w 370632"/>
                  <a:gd name="connsiteY106" fmla="*/ 198235 h 520365"/>
                  <a:gd name="connsiteX107" fmla="*/ 265748 w 370632"/>
                  <a:gd name="connsiteY107" fmla="*/ 200856 h 520365"/>
                  <a:gd name="connsiteX108" fmla="*/ 262518 w 370632"/>
                  <a:gd name="connsiteY108" fmla="*/ 210712 h 520365"/>
                  <a:gd name="connsiteX109" fmla="*/ 261244 w 370632"/>
                  <a:gd name="connsiteY109" fmla="*/ 214052 h 520365"/>
                  <a:gd name="connsiteX110" fmla="*/ 261687 w 370632"/>
                  <a:gd name="connsiteY110" fmla="*/ 213185 h 520365"/>
                  <a:gd name="connsiteX111" fmla="*/ 261060 w 370632"/>
                  <a:gd name="connsiteY111" fmla="*/ 214624 h 520365"/>
                  <a:gd name="connsiteX112" fmla="*/ 261263 w 370632"/>
                  <a:gd name="connsiteY112" fmla="*/ 214071 h 520365"/>
                  <a:gd name="connsiteX113" fmla="*/ 260469 w 370632"/>
                  <a:gd name="connsiteY113" fmla="*/ 215547 h 520365"/>
                  <a:gd name="connsiteX114" fmla="*/ 100290 w 370632"/>
                  <a:gd name="connsiteY114" fmla="*/ 314434 h 520365"/>
                  <a:gd name="connsiteX115" fmla="*/ 225310 w 370632"/>
                  <a:gd name="connsiteY115" fmla="*/ 328590 h 520365"/>
                  <a:gd name="connsiteX116" fmla="*/ 284462 w 370632"/>
                  <a:gd name="connsiteY116" fmla="*/ 322739 h 520365"/>
                  <a:gd name="connsiteX117" fmla="*/ 286289 w 370632"/>
                  <a:gd name="connsiteY117" fmla="*/ 322186 h 520365"/>
                  <a:gd name="connsiteX118" fmla="*/ 296034 w 370632"/>
                  <a:gd name="connsiteY118" fmla="*/ 318716 h 520365"/>
                  <a:gd name="connsiteX119" fmla="*/ 299097 w 370632"/>
                  <a:gd name="connsiteY119" fmla="*/ 317405 h 520365"/>
                  <a:gd name="connsiteX120" fmla="*/ 307771 w 370632"/>
                  <a:gd name="connsiteY120" fmla="*/ 313105 h 520365"/>
                  <a:gd name="connsiteX121" fmla="*/ 311426 w 370632"/>
                  <a:gd name="connsiteY121" fmla="*/ 310909 h 520365"/>
                  <a:gd name="connsiteX122" fmla="*/ 319214 w 370632"/>
                  <a:gd name="connsiteY122" fmla="*/ 305667 h 520365"/>
                  <a:gd name="connsiteX123" fmla="*/ 322961 w 370632"/>
                  <a:gd name="connsiteY123" fmla="*/ 302567 h 520365"/>
                  <a:gd name="connsiteX124" fmla="*/ 328442 w 370632"/>
                  <a:gd name="connsiteY124" fmla="*/ 298064 h 520365"/>
                  <a:gd name="connsiteX125" fmla="*/ 330270 w 370632"/>
                  <a:gd name="connsiteY125" fmla="*/ 295997 h 520365"/>
                  <a:gd name="connsiteX126" fmla="*/ 332410 w 370632"/>
                  <a:gd name="connsiteY126" fmla="*/ 293579 h 520365"/>
                  <a:gd name="connsiteX127" fmla="*/ 339811 w 370632"/>
                  <a:gd name="connsiteY127" fmla="*/ 284702 h 520365"/>
                  <a:gd name="connsiteX128" fmla="*/ 341878 w 370632"/>
                  <a:gd name="connsiteY128" fmla="*/ 281601 h 520365"/>
                  <a:gd name="connsiteX129" fmla="*/ 348209 w 370632"/>
                  <a:gd name="connsiteY129" fmla="*/ 271450 h 520365"/>
                  <a:gd name="connsiteX130" fmla="*/ 350405 w 370632"/>
                  <a:gd name="connsiteY130" fmla="*/ 267076 h 520365"/>
                  <a:gd name="connsiteX131" fmla="*/ 355425 w 370632"/>
                  <a:gd name="connsiteY131" fmla="*/ 255984 h 520365"/>
                  <a:gd name="connsiteX132" fmla="*/ 357381 w 370632"/>
                  <a:gd name="connsiteY132" fmla="*/ 250576 h 520365"/>
                  <a:gd name="connsiteX133" fmla="*/ 361441 w 370632"/>
                  <a:gd name="connsiteY133" fmla="*/ 237879 h 520365"/>
                  <a:gd name="connsiteX134" fmla="*/ 362918 w 370632"/>
                  <a:gd name="connsiteY134" fmla="*/ 232065 h 520365"/>
                  <a:gd name="connsiteX135" fmla="*/ 366148 w 370632"/>
                  <a:gd name="connsiteY135" fmla="*/ 216470 h 520365"/>
                  <a:gd name="connsiteX136" fmla="*/ 366978 w 370632"/>
                  <a:gd name="connsiteY136" fmla="*/ 211450 h 520365"/>
                  <a:gd name="connsiteX137" fmla="*/ 369452 w 370632"/>
                  <a:gd name="connsiteY137" fmla="*/ 189653 h 520365"/>
                  <a:gd name="connsiteX138" fmla="*/ 369562 w 370632"/>
                  <a:gd name="connsiteY138" fmla="*/ 188454 h 520365"/>
                  <a:gd name="connsiteX139" fmla="*/ 370633 w 370632"/>
                  <a:gd name="connsiteY139" fmla="*/ 160770 h 520365"/>
                  <a:gd name="connsiteX140" fmla="*/ 367089 w 370632"/>
                  <a:gd name="connsiteY140" fmla="*/ 114464 h 520365"/>
                  <a:gd name="connsiteX141" fmla="*/ 366259 w 370632"/>
                  <a:gd name="connsiteY141" fmla="*/ 110256 h 520365"/>
                  <a:gd name="connsiteX142" fmla="*/ 363084 w 370632"/>
                  <a:gd name="connsiteY142" fmla="*/ 95417 h 520365"/>
                  <a:gd name="connsiteX143" fmla="*/ 361183 w 370632"/>
                  <a:gd name="connsiteY143" fmla="*/ 89050 h 520365"/>
                  <a:gd name="connsiteX144" fmla="*/ 357639 w 370632"/>
                  <a:gd name="connsiteY144" fmla="*/ 78272 h 520365"/>
                  <a:gd name="connsiteX145" fmla="*/ 354816 w 370632"/>
                  <a:gd name="connsiteY145" fmla="*/ 71628 h 520365"/>
                  <a:gd name="connsiteX146" fmla="*/ 350718 w 370632"/>
                  <a:gd name="connsiteY146" fmla="*/ 62843 h 520365"/>
                  <a:gd name="connsiteX147" fmla="*/ 347378 w 370632"/>
                  <a:gd name="connsiteY147" fmla="*/ 57121 h 520365"/>
                  <a:gd name="connsiteX148" fmla="*/ 342413 w 370632"/>
                  <a:gd name="connsiteY148" fmla="*/ 49167 h 520365"/>
                  <a:gd name="connsiteX149" fmla="*/ 339239 w 370632"/>
                  <a:gd name="connsiteY149" fmla="*/ 45143 h 520365"/>
                  <a:gd name="connsiteX150" fmla="*/ 332798 w 370632"/>
                  <a:gd name="connsiteY150" fmla="*/ 37299 h 520365"/>
                  <a:gd name="connsiteX151" fmla="*/ 332281 w 370632"/>
                  <a:gd name="connsiteY151" fmla="*/ 36856 h 520365"/>
                  <a:gd name="connsiteX152" fmla="*/ 322702 w 370632"/>
                  <a:gd name="connsiteY152" fmla="*/ 27868 h 520365"/>
                  <a:gd name="connsiteX153" fmla="*/ 320506 w 370632"/>
                  <a:gd name="connsiteY153" fmla="*/ 26429 h 520365"/>
                  <a:gd name="connsiteX154" fmla="*/ 306351 w 370632"/>
                  <a:gd name="connsiteY154" fmla="*/ 17312 h 520365"/>
                  <a:gd name="connsiteX155" fmla="*/ 301810 w 370632"/>
                  <a:gd name="connsiteY155" fmla="*/ 14894 h 520365"/>
                  <a:gd name="connsiteX156" fmla="*/ 283391 w 370632"/>
                  <a:gd name="connsiteY156" fmla="*/ 7770 h 520365"/>
                  <a:gd name="connsiteX157" fmla="*/ 279054 w 370632"/>
                  <a:gd name="connsiteY157" fmla="*/ 6497 h 520365"/>
                  <a:gd name="connsiteX158" fmla="*/ 257497 w 370632"/>
                  <a:gd name="connsiteY158" fmla="*/ 2196 h 520365"/>
                  <a:gd name="connsiteX159" fmla="*/ 252994 w 370632"/>
                  <a:gd name="connsiteY159" fmla="*/ 1606 h 520365"/>
                  <a:gd name="connsiteX160" fmla="*/ 228171 w 370632"/>
                  <a:gd name="connsiteY160" fmla="*/ 166 h 520365"/>
                  <a:gd name="connsiteX161" fmla="*/ 225347 w 370632"/>
                  <a:gd name="connsiteY161" fmla="*/ 0 h 520365"/>
                  <a:gd name="connsiteX162" fmla="*/ 0 w 370632"/>
                  <a:gd name="connsiteY162" fmla="*/ 0 h 520365"/>
                  <a:gd name="connsiteX163" fmla="*/ 0 w 370632"/>
                  <a:gd name="connsiteY163" fmla="*/ 520365 h 520365"/>
                  <a:gd name="connsiteX164" fmla="*/ 100327 w 370632"/>
                  <a:gd name="connsiteY164" fmla="*/ 520365 h 520365"/>
                  <a:gd name="connsiteX165" fmla="*/ 100327 w 370632"/>
                  <a:gd name="connsiteY165" fmla="*/ 314434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</a:cxnLst>
                <a:rect l="l" t="t" r="r" b="b"/>
                <a:pathLst>
                  <a:path w="370632" h="520365">
                    <a:moveTo>
                      <a:pt x="303748" y="16020"/>
                    </a:moveTo>
                    <a:cubicBezTo>
                      <a:pt x="303637" y="15946"/>
                      <a:pt x="303472" y="15854"/>
                      <a:pt x="303305" y="15780"/>
                    </a:cubicBezTo>
                    <a:cubicBezTo>
                      <a:pt x="303472" y="15854"/>
                      <a:pt x="303619" y="15946"/>
                      <a:pt x="303748" y="16020"/>
                    </a:cubicBezTo>
                    <a:moveTo>
                      <a:pt x="369894" y="178118"/>
                    </a:moveTo>
                    <a:cubicBezTo>
                      <a:pt x="369821" y="180259"/>
                      <a:pt x="369784" y="182492"/>
                      <a:pt x="369654" y="184560"/>
                    </a:cubicBezTo>
                    <a:cubicBezTo>
                      <a:pt x="369784" y="182492"/>
                      <a:pt x="369821" y="180222"/>
                      <a:pt x="369894" y="178118"/>
                    </a:cubicBezTo>
                    <a:moveTo>
                      <a:pt x="367421" y="207187"/>
                    </a:moveTo>
                    <a:cubicBezTo>
                      <a:pt x="367698" y="205119"/>
                      <a:pt x="367938" y="202923"/>
                      <a:pt x="368141" y="200782"/>
                    </a:cubicBezTo>
                    <a:cubicBezTo>
                      <a:pt x="367938" y="202942"/>
                      <a:pt x="367753" y="205083"/>
                      <a:pt x="367421" y="207187"/>
                    </a:cubicBezTo>
                    <a:moveTo>
                      <a:pt x="363896" y="227285"/>
                    </a:moveTo>
                    <a:cubicBezTo>
                      <a:pt x="364247" y="225735"/>
                      <a:pt x="364579" y="224111"/>
                      <a:pt x="364893" y="222505"/>
                    </a:cubicBezTo>
                    <a:cubicBezTo>
                      <a:pt x="364560" y="224092"/>
                      <a:pt x="364247" y="225679"/>
                      <a:pt x="363896" y="227285"/>
                    </a:cubicBezTo>
                    <a:moveTo>
                      <a:pt x="359116" y="245095"/>
                    </a:moveTo>
                    <a:cubicBezTo>
                      <a:pt x="359467" y="244025"/>
                      <a:pt x="359836" y="242954"/>
                      <a:pt x="360150" y="241828"/>
                    </a:cubicBezTo>
                    <a:cubicBezTo>
                      <a:pt x="359836" y="242954"/>
                      <a:pt x="359467" y="244025"/>
                      <a:pt x="359116" y="245095"/>
                    </a:cubicBezTo>
                    <a:moveTo>
                      <a:pt x="353118" y="261041"/>
                    </a:moveTo>
                    <a:cubicBezTo>
                      <a:pt x="353468" y="260284"/>
                      <a:pt x="353838" y="259565"/>
                      <a:pt x="354151" y="258771"/>
                    </a:cubicBezTo>
                    <a:cubicBezTo>
                      <a:pt x="353819" y="259583"/>
                      <a:pt x="353468" y="260284"/>
                      <a:pt x="353118" y="261041"/>
                    </a:cubicBezTo>
                    <a:moveTo>
                      <a:pt x="345754" y="275455"/>
                    </a:moveTo>
                    <a:cubicBezTo>
                      <a:pt x="346104" y="274828"/>
                      <a:pt x="346510" y="274255"/>
                      <a:pt x="346917" y="273628"/>
                    </a:cubicBezTo>
                    <a:cubicBezTo>
                      <a:pt x="346510" y="274255"/>
                      <a:pt x="346104" y="274809"/>
                      <a:pt x="345754" y="275455"/>
                    </a:cubicBezTo>
                    <a:moveTo>
                      <a:pt x="336803" y="288337"/>
                    </a:moveTo>
                    <a:cubicBezTo>
                      <a:pt x="337356" y="287654"/>
                      <a:pt x="337910" y="287064"/>
                      <a:pt x="338427" y="286381"/>
                    </a:cubicBezTo>
                    <a:cubicBezTo>
                      <a:pt x="337910" y="287064"/>
                      <a:pt x="337319" y="287691"/>
                      <a:pt x="336803" y="288337"/>
                    </a:cubicBezTo>
                    <a:moveTo>
                      <a:pt x="328295" y="297879"/>
                    </a:moveTo>
                    <a:cubicBezTo>
                      <a:pt x="327815" y="298322"/>
                      <a:pt x="327335" y="298636"/>
                      <a:pt x="326855" y="299079"/>
                    </a:cubicBezTo>
                    <a:cubicBezTo>
                      <a:pt x="327483" y="298488"/>
                      <a:pt x="328128" y="297971"/>
                      <a:pt x="328756" y="297362"/>
                    </a:cubicBezTo>
                    <a:cubicBezTo>
                      <a:pt x="328571" y="297528"/>
                      <a:pt x="328442" y="297713"/>
                      <a:pt x="328295" y="297879"/>
                    </a:cubicBezTo>
                    <a:moveTo>
                      <a:pt x="314840" y="308620"/>
                    </a:moveTo>
                    <a:cubicBezTo>
                      <a:pt x="315671" y="308067"/>
                      <a:pt x="316520" y="307550"/>
                      <a:pt x="317313" y="306941"/>
                    </a:cubicBezTo>
                    <a:cubicBezTo>
                      <a:pt x="316520" y="307550"/>
                      <a:pt x="315671" y="308067"/>
                      <a:pt x="314840" y="308620"/>
                    </a:cubicBezTo>
                    <a:moveTo>
                      <a:pt x="302309" y="315818"/>
                    </a:moveTo>
                    <a:cubicBezTo>
                      <a:pt x="303268" y="315375"/>
                      <a:pt x="304210" y="314895"/>
                      <a:pt x="305169" y="314379"/>
                    </a:cubicBezTo>
                    <a:cubicBezTo>
                      <a:pt x="304228" y="314914"/>
                      <a:pt x="303268" y="315375"/>
                      <a:pt x="302309" y="315818"/>
                    </a:cubicBezTo>
                    <a:moveTo>
                      <a:pt x="289426" y="321078"/>
                    </a:moveTo>
                    <a:cubicBezTo>
                      <a:pt x="290460" y="320765"/>
                      <a:pt x="291457" y="320358"/>
                      <a:pt x="292453" y="320008"/>
                    </a:cubicBezTo>
                    <a:cubicBezTo>
                      <a:pt x="291457" y="320358"/>
                      <a:pt x="290460" y="320746"/>
                      <a:pt x="289426" y="321078"/>
                    </a:cubicBezTo>
                    <a:moveTo>
                      <a:pt x="276507" y="324696"/>
                    </a:moveTo>
                    <a:cubicBezTo>
                      <a:pt x="277375" y="324493"/>
                      <a:pt x="278223" y="324253"/>
                      <a:pt x="279091" y="324068"/>
                    </a:cubicBezTo>
                    <a:cubicBezTo>
                      <a:pt x="278205" y="324253"/>
                      <a:pt x="277375" y="324493"/>
                      <a:pt x="276507" y="324696"/>
                    </a:cubicBezTo>
                    <a:moveTo>
                      <a:pt x="264806" y="326800"/>
                    </a:moveTo>
                    <a:cubicBezTo>
                      <a:pt x="264455" y="326836"/>
                      <a:pt x="264086" y="326910"/>
                      <a:pt x="263699" y="326966"/>
                    </a:cubicBezTo>
                    <a:cubicBezTo>
                      <a:pt x="264086" y="326910"/>
                      <a:pt x="264455" y="326836"/>
                      <a:pt x="264806" y="326800"/>
                    </a:cubicBezTo>
                    <a:moveTo>
                      <a:pt x="222524" y="88607"/>
                    </a:moveTo>
                    <a:cubicBezTo>
                      <a:pt x="224240" y="88718"/>
                      <a:pt x="225901" y="88810"/>
                      <a:pt x="227580" y="89087"/>
                    </a:cubicBezTo>
                    <a:cubicBezTo>
                      <a:pt x="225975" y="88847"/>
                      <a:pt x="224240" y="88773"/>
                      <a:pt x="222524" y="88607"/>
                    </a:cubicBezTo>
                    <a:moveTo>
                      <a:pt x="233228" y="90434"/>
                    </a:moveTo>
                    <a:cubicBezTo>
                      <a:pt x="234705" y="90840"/>
                      <a:pt x="236126" y="91265"/>
                      <a:pt x="237528" y="91818"/>
                    </a:cubicBezTo>
                    <a:cubicBezTo>
                      <a:pt x="236163" y="91283"/>
                      <a:pt x="234686" y="90877"/>
                      <a:pt x="233228" y="90434"/>
                    </a:cubicBezTo>
                    <a:moveTo>
                      <a:pt x="242880" y="94421"/>
                    </a:moveTo>
                    <a:cubicBezTo>
                      <a:pt x="244043" y="95048"/>
                      <a:pt x="245114" y="95768"/>
                      <a:pt x="246184" y="96525"/>
                    </a:cubicBezTo>
                    <a:cubicBezTo>
                      <a:pt x="245114" y="95768"/>
                      <a:pt x="244043" y="95048"/>
                      <a:pt x="242880" y="94421"/>
                    </a:cubicBezTo>
                    <a:moveTo>
                      <a:pt x="251444" y="100936"/>
                    </a:moveTo>
                    <a:cubicBezTo>
                      <a:pt x="252201" y="101692"/>
                      <a:pt x="252920" y="102486"/>
                      <a:pt x="253640" y="103316"/>
                    </a:cubicBezTo>
                    <a:cubicBezTo>
                      <a:pt x="252902" y="102504"/>
                      <a:pt x="252201" y="101692"/>
                      <a:pt x="251444" y="100936"/>
                    </a:cubicBezTo>
                    <a:moveTo>
                      <a:pt x="258568" y="110293"/>
                    </a:moveTo>
                    <a:cubicBezTo>
                      <a:pt x="259048" y="111086"/>
                      <a:pt x="259528" y="111880"/>
                      <a:pt x="259952" y="112766"/>
                    </a:cubicBezTo>
                    <a:cubicBezTo>
                      <a:pt x="259509" y="111917"/>
                      <a:pt x="259085" y="111086"/>
                      <a:pt x="258568" y="110293"/>
                    </a:cubicBezTo>
                    <a:moveTo>
                      <a:pt x="264160" y="122898"/>
                    </a:moveTo>
                    <a:cubicBezTo>
                      <a:pt x="264400" y="123692"/>
                      <a:pt x="264677" y="124449"/>
                      <a:pt x="264917" y="125279"/>
                    </a:cubicBezTo>
                    <a:cubicBezTo>
                      <a:pt x="264677" y="124449"/>
                      <a:pt x="264400" y="123692"/>
                      <a:pt x="264160" y="122898"/>
                    </a:cubicBezTo>
                    <a:moveTo>
                      <a:pt x="268073" y="139970"/>
                    </a:moveTo>
                    <a:cubicBezTo>
                      <a:pt x="268110" y="140376"/>
                      <a:pt x="268239" y="140727"/>
                      <a:pt x="268276" y="141114"/>
                    </a:cubicBezTo>
                    <a:cubicBezTo>
                      <a:pt x="268220" y="140727"/>
                      <a:pt x="268110" y="140358"/>
                      <a:pt x="268073" y="139970"/>
                    </a:cubicBezTo>
                    <a:moveTo>
                      <a:pt x="265950" y="199989"/>
                    </a:moveTo>
                    <a:cubicBezTo>
                      <a:pt x="265913" y="200266"/>
                      <a:pt x="265784" y="200505"/>
                      <a:pt x="265711" y="200782"/>
                    </a:cubicBezTo>
                    <a:cubicBezTo>
                      <a:pt x="265803" y="200505"/>
                      <a:pt x="265913" y="200266"/>
                      <a:pt x="265950" y="199989"/>
                    </a:cubicBezTo>
                    <a:moveTo>
                      <a:pt x="229039" y="239447"/>
                    </a:moveTo>
                    <a:cubicBezTo>
                      <a:pt x="227765" y="239650"/>
                      <a:pt x="226381" y="239650"/>
                      <a:pt x="225052" y="239798"/>
                    </a:cubicBezTo>
                    <a:cubicBezTo>
                      <a:pt x="226381" y="239650"/>
                      <a:pt x="227821" y="239650"/>
                      <a:pt x="229039" y="239447"/>
                    </a:cubicBezTo>
                    <a:moveTo>
                      <a:pt x="239780" y="236310"/>
                    </a:moveTo>
                    <a:cubicBezTo>
                      <a:pt x="238100" y="237030"/>
                      <a:pt x="236329" y="237454"/>
                      <a:pt x="234538" y="237989"/>
                    </a:cubicBezTo>
                    <a:cubicBezTo>
                      <a:pt x="236329" y="237454"/>
                      <a:pt x="238156" y="237030"/>
                      <a:pt x="239780" y="236310"/>
                    </a:cubicBezTo>
                    <a:moveTo>
                      <a:pt x="248694" y="230976"/>
                    </a:moveTo>
                    <a:cubicBezTo>
                      <a:pt x="247384" y="232047"/>
                      <a:pt x="245908" y="232877"/>
                      <a:pt x="244486" y="233726"/>
                    </a:cubicBezTo>
                    <a:cubicBezTo>
                      <a:pt x="245908" y="232877"/>
                      <a:pt x="247384" y="232047"/>
                      <a:pt x="248694" y="230976"/>
                    </a:cubicBezTo>
                    <a:moveTo>
                      <a:pt x="260469" y="215547"/>
                    </a:moveTo>
                    <a:cubicBezTo>
                      <a:pt x="260063" y="216470"/>
                      <a:pt x="259509" y="217134"/>
                      <a:pt x="259085" y="217965"/>
                    </a:cubicBezTo>
                    <a:cubicBezTo>
                      <a:pt x="257645" y="220475"/>
                      <a:pt x="256224" y="222985"/>
                      <a:pt x="254397" y="225163"/>
                    </a:cubicBezTo>
                    <a:cubicBezTo>
                      <a:pt x="254914" y="224535"/>
                      <a:pt x="255468" y="224018"/>
                      <a:pt x="255947" y="223372"/>
                    </a:cubicBezTo>
                    <a:cubicBezTo>
                      <a:pt x="255117" y="224517"/>
                      <a:pt x="254194" y="225403"/>
                      <a:pt x="253326" y="226399"/>
                    </a:cubicBezTo>
                    <a:cubicBezTo>
                      <a:pt x="253493" y="226233"/>
                      <a:pt x="253603" y="226085"/>
                      <a:pt x="253769" y="225882"/>
                    </a:cubicBezTo>
                    <a:cubicBezTo>
                      <a:pt x="248639" y="231696"/>
                      <a:pt x="241921" y="236070"/>
                      <a:pt x="233080" y="238377"/>
                    </a:cubicBezTo>
                    <a:cubicBezTo>
                      <a:pt x="232970" y="238414"/>
                      <a:pt x="232841" y="238451"/>
                      <a:pt x="232730" y="238451"/>
                    </a:cubicBezTo>
                    <a:cubicBezTo>
                      <a:pt x="228190" y="239595"/>
                      <a:pt x="223151" y="240241"/>
                      <a:pt x="217504" y="240241"/>
                    </a:cubicBezTo>
                    <a:lnTo>
                      <a:pt x="100327" y="240241"/>
                    </a:lnTo>
                    <a:lnTo>
                      <a:pt x="100327" y="88367"/>
                    </a:lnTo>
                    <a:lnTo>
                      <a:pt x="217504" y="88367"/>
                    </a:lnTo>
                    <a:cubicBezTo>
                      <a:pt x="221638" y="88367"/>
                      <a:pt x="225495" y="88773"/>
                      <a:pt x="229149" y="89437"/>
                    </a:cubicBezTo>
                    <a:cubicBezTo>
                      <a:pt x="229592" y="89511"/>
                      <a:pt x="229980" y="89677"/>
                      <a:pt x="230386" y="89751"/>
                    </a:cubicBezTo>
                    <a:cubicBezTo>
                      <a:pt x="233450" y="90434"/>
                      <a:pt x="236347" y="91338"/>
                      <a:pt x="239060" y="92538"/>
                    </a:cubicBezTo>
                    <a:cubicBezTo>
                      <a:pt x="239780" y="92852"/>
                      <a:pt x="240444" y="93221"/>
                      <a:pt x="241164" y="93572"/>
                    </a:cubicBezTo>
                    <a:cubicBezTo>
                      <a:pt x="243434" y="94716"/>
                      <a:pt x="245575" y="96082"/>
                      <a:pt x="247568" y="97632"/>
                    </a:cubicBezTo>
                    <a:cubicBezTo>
                      <a:pt x="248436" y="98315"/>
                      <a:pt x="249285" y="99016"/>
                      <a:pt x="250115" y="99773"/>
                    </a:cubicBezTo>
                    <a:cubicBezTo>
                      <a:pt x="251795" y="101286"/>
                      <a:pt x="253345" y="103039"/>
                      <a:pt x="254766" y="104867"/>
                    </a:cubicBezTo>
                    <a:cubicBezTo>
                      <a:pt x="255689" y="106011"/>
                      <a:pt x="256556" y="107248"/>
                      <a:pt x="257387" y="108558"/>
                    </a:cubicBezTo>
                    <a:cubicBezTo>
                      <a:pt x="258623" y="110459"/>
                      <a:pt x="259731" y="112452"/>
                      <a:pt x="260764" y="114611"/>
                    </a:cubicBezTo>
                    <a:cubicBezTo>
                      <a:pt x="261558" y="116328"/>
                      <a:pt x="262315" y="118229"/>
                      <a:pt x="263034" y="120148"/>
                    </a:cubicBezTo>
                    <a:cubicBezTo>
                      <a:pt x="263902" y="122455"/>
                      <a:pt x="264714" y="124799"/>
                      <a:pt x="265378" y="127383"/>
                    </a:cubicBezTo>
                    <a:cubicBezTo>
                      <a:pt x="266006" y="129579"/>
                      <a:pt x="266449" y="132071"/>
                      <a:pt x="266929" y="134507"/>
                    </a:cubicBezTo>
                    <a:cubicBezTo>
                      <a:pt x="267482" y="137404"/>
                      <a:pt x="268073" y="140191"/>
                      <a:pt x="268442" y="143384"/>
                    </a:cubicBezTo>
                    <a:cubicBezTo>
                      <a:pt x="268719" y="145968"/>
                      <a:pt x="268793" y="148958"/>
                      <a:pt x="268995" y="151782"/>
                    </a:cubicBezTo>
                    <a:cubicBezTo>
                      <a:pt x="269236" y="154956"/>
                      <a:pt x="269512" y="158020"/>
                      <a:pt x="269549" y="161490"/>
                    </a:cubicBezTo>
                    <a:cubicBezTo>
                      <a:pt x="269549" y="163317"/>
                      <a:pt x="269475" y="165107"/>
                      <a:pt x="269439" y="166934"/>
                    </a:cubicBezTo>
                    <a:cubicBezTo>
                      <a:pt x="269365" y="171437"/>
                      <a:pt x="269199" y="175811"/>
                      <a:pt x="268885" y="179779"/>
                    </a:cubicBezTo>
                    <a:cubicBezTo>
                      <a:pt x="268719" y="181570"/>
                      <a:pt x="268534" y="183323"/>
                      <a:pt x="268368" y="185076"/>
                    </a:cubicBezTo>
                    <a:cubicBezTo>
                      <a:pt x="267814" y="189801"/>
                      <a:pt x="267132" y="194230"/>
                      <a:pt x="266264" y="198235"/>
                    </a:cubicBezTo>
                    <a:cubicBezTo>
                      <a:pt x="266061" y="199103"/>
                      <a:pt x="265950" y="199989"/>
                      <a:pt x="265748" y="200856"/>
                    </a:cubicBezTo>
                    <a:cubicBezTo>
                      <a:pt x="264825" y="204510"/>
                      <a:pt x="263680" y="207666"/>
                      <a:pt x="262518" y="210712"/>
                    </a:cubicBezTo>
                    <a:cubicBezTo>
                      <a:pt x="262074" y="211819"/>
                      <a:pt x="261761" y="213019"/>
                      <a:pt x="261244" y="214052"/>
                    </a:cubicBezTo>
                    <a:cubicBezTo>
                      <a:pt x="261410" y="213738"/>
                      <a:pt x="261558" y="213499"/>
                      <a:pt x="261687" y="213185"/>
                    </a:cubicBezTo>
                    <a:cubicBezTo>
                      <a:pt x="261484" y="213702"/>
                      <a:pt x="261244" y="214144"/>
                      <a:pt x="261060" y="214624"/>
                    </a:cubicBezTo>
                    <a:cubicBezTo>
                      <a:pt x="261134" y="214421"/>
                      <a:pt x="261170" y="214218"/>
                      <a:pt x="261263" y="214071"/>
                    </a:cubicBezTo>
                    <a:cubicBezTo>
                      <a:pt x="261023" y="214587"/>
                      <a:pt x="260746" y="215067"/>
                      <a:pt x="260469" y="215547"/>
                    </a:cubicBezTo>
                    <a:moveTo>
                      <a:pt x="100290" y="314434"/>
                    </a:moveTo>
                    <a:cubicBezTo>
                      <a:pt x="106048" y="316151"/>
                      <a:pt x="197553" y="327206"/>
                      <a:pt x="225310" y="328590"/>
                    </a:cubicBezTo>
                    <a:cubicBezTo>
                      <a:pt x="243453" y="329217"/>
                      <a:pt x="264290" y="328516"/>
                      <a:pt x="284462" y="322739"/>
                    </a:cubicBezTo>
                    <a:cubicBezTo>
                      <a:pt x="285053" y="322536"/>
                      <a:pt x="285698" y="322389"/>
                      <a:pt x="286289" y="322186"/>
                    </a:cubicBezTo>
                    <a:cubicBezTo>
                      <a:pt x="289593" y="321189"/>
                      <a:pt x="292804" y="320045"/>
                      <a:pt x="296034" y="318716"/>
                    </a:cubicBezTo>
                    <a:cubicBezTo>
                      <a:pt x="297067" y="318273"/>
                      <a:pt x="298064" y="317885"/>
                      <a:pt x="299097" y="317405"/>
                    </a:cubicBezTo>
                    <a:cubicBezTo>
                      <a:pt x="301995" y="316132"/>
                      <a:pt x="304911" y="314692"/>
                      <a:pt x="307771" y="313105"/>
                    </a:cubicBezTo>
                    <a:cubicBezTo>
                      <a:pt x="309008" y="312422"/>
                      <a:pt x="310189" y="311666"/>
                      <a:pt x="311426" y="310909"/>
                    </a:cubicBezTo>
                    <a:cubicBezTo>
                      <a:pt x="314047" y="309285"/>
                      <a:pt x="316667" y="307568"/>
                      <a:pt x="319214" y="305667"/>
                    </a:cubicBezTo>
                    <a:cubicBezTo>
                      <a:pt x="320488" y="304708"/>
                      <a:pt x="321724" y="303600"/>
                      <a:pt x="322961" y="302567"/>
                    </a:cubicBezTo>
                    <a:cubicBezTo>
                      <a:pt x="324788" y="301053"/>
                      <a:pt x="326652" y="299743"/>
                      <a:pt x="328442" y="298064"/>
                    </a:cubicBezTo>
                    <a:cubicBezTo>
                      <a:pt x="329070" y="297436"/>
                      <a:pt x="329642" y="296624"/>
                      <a:pt x="330270" y="295997"/>
                    </a:cubicBezTo>
                    <a:cubicBezTo>
                      <a:pt x="331026" y="295240"/>
                      <a:pt x="331709" y="294372"/>
                      <a:pt x="332410" y="293579"/>
                    </a:cubicBezTo>
                    <a:cubicBezTo>
                      <a:pt x="334994" y="290755"/>
                      <a:pt x="337504" y="287857"/>
                      <a:pt x="339811" y="284702"/>
                    </a:cubicBezTo>
                    <a:cubicBezTo>
                      <a:pt x="340568" y="283742"/>
                      <a:pt x="341195" y="282634"/>
                      <a:pt x="341878" y="281601"/>
                    </a:cubicBezTo>
                    <a:cubicBezTo>
                      <a:pt x="344112" y="278371"/>
                      <a:pt x="346252" y="275031"/>
                      <a:pt x="348209" y="271450"/>
                    </a:cubicBezTo>
                    <a:cubicBezTo>
                      <a:pt x="348965" y="270066"/>
                      <a:pt x="349648" y="268553"/>
                      <a:pt x="350405" y="267076"/>
                    </a:cubicBezTo>
                    <a:cubicBezTo>
                      <a:pt x="352195" y="263496"/>
                      <a:pt x="353875" y="259841"/>
                      <a:pt x="355425" y="255984"/>
                    </a:cubicBezTo>
                    <a:cubicBezTo>
                      <a:pt x="356145" y="254231"/>
                      <a:pt x="356735" y="252367"/>
                      <a:pt x="357381" y="250576"/>
                    </a:cubicBezTo>
                    <a:cubicBezTo>
                      <a:pt x="358858" y="246479"/>
                      <a:pt x="360205" y="242271"/>
                      <a:pt x="361441" y="237879"/>
                    </a:cubicBezTo>
                    <a:cubicBezTo>
                      <a:pt x="361958" y="235978"/>
                      <a:pt x="362438" y="234022"/>
                      <a:pt x="362918" y="232065"/>
                    </a:cubicBezTo>
                    <a:cubicBezTo>
                      <a:pt x="364154" y="227045"/>
                      <a:pt x="365225" y="221840"/>
                      <a:pt x="366148" y="216470"/>
                    </a:cubicBezTo>
                    <a:cubicBezTo>
                      <a:pt x="366425" y="214790"/>
                      <a:pt x="366739" y="213166"/>
                      <a:pt x="366978" y="211450"/>
                    </a:cubicBezTo>
                    <a:cubicBezTo>
                      <a:pt x="368012" y="204492"/>
                      <a:pt x="368842" y="197202"/>
                      <a:pt x="369452" y="189653"/>
                    </a:cubicBezTo>
                    <a:cubicBezTo>
                      <a:pt x="369488" y="189247"/>
                      <a:pt x="369525" y="188860"/>
                      <a:pt x="369562" y="188454"/>
                    </a:cubicBezTo>
                    <a:cubicBezTo>
                      <a:pt x="370190" y="179576"/>
                      <a:pt x="370633" y="170441"/>
                      <a:pt x="370633" y="160770"/>
                    </a:cubicBezTo>
                    <a:cubicBezTo>
                      <a:pt x="370633" y="143975"/>
                      <a:pt x="369396" y="128638"/>
                      <a:pt x="367089" y="114464"/>
                    </a:cubicBezTo>
                    <a:cubicBezTo>
                      <a:pt x="366849" y="112987"/>
                      <a:pt x="366498" y="111677"/>
                      <a:pt x="366259" y="110256"/>
                    </a:cubicBezTo>
                    <a:cubicBezTo>
                      <a:pt x="365336" y="105162"/>
                      <a:pt x="364302" y="100197"/>
                      <a:pt x="363084" y="95417"/>
                    </a:cubicBezTo>
                    <a:cubicBezTo>
                      <a:pt x="362494" y="93184"/>
                      <a:pt x="361811" y="91209"/>
                      <a:pt x="361183" y="89050"/>
                    </a:cubicBezTo>
                    <a:cubicBezTo>
                      <a:pt x="360076" y="85396"/>
                      <a:pt x="358950" y="81686"/>
                      <a:pt x="357639" y="78272"/>
                    </a:cubicBezTo>
                    <a:cubicBezTo>
                      <a:pt x="356772" y="75928"/>
                      <a:pt x="355775" y="73824"/>
                      <a:pt x="354816" y="71628"/>
                    </a:cubicBezTo>
                    <a:cubicBezTo>
                      <a:pt x="353505" y="68638"/>
                      <a:pt x="352232" y="65629"/>
                      <a:pt x="350718" y="62843"/>
                    </a:cubicBezTo>
                    <a:cubicBezTo>
                      <a:pt x="349685" y="60812"/>
                      <a:pt x="348522" y="58985"/>
                      <a:pt x="347378" y="57121"/>
                    </a:cubicBezTo>
                    <a:cubicBezTo>
                      <a:pt x="345791" y="54408"/>
                      <a:pt x="344203" y="51677"/>
                      <a:pt x="342413" y="49167"/>
                    </a:cubicBezTo>
                    <a:cubicBezTo>
                      <a:pt x="341417" y="47727"/>
                      <a:pt x="340310" y="46509"/>
                      <a:pt x="339239" y="45143"/>
                    </a:cubicBezTo>
                    <a:cubicBezTo>
                      <a:pt x="337172" y="42430"/>
                      <a:pt x="335068" y="39736"/>
                      <a:pt x="332798" y="37299"/>
                    </a:cubicBezTo>
                    <a:cubicBezTo>
                      <a:pt x="332595" y="37133"/>
                      <a:pt x="332447" y="37023"/>
                      <a:pt x="332281" y="36856"/>
                    </a:cubicBezTo>
                    <a:cubicBezTo>
                      <a:pt x="329217" y="33682"/>
                      <a:pt x="326117" y="30563"/>
                      <a:pt x="322702" y="27868"/>
                    </a:cubicBezTo>
                    <a:cubicBezTo>
                      <a:pt x="322075" y="27315"/>
                      <a:pt x="321226" y="26946"/>
                      <a:pt x="320506" y="26429"/>
                    </a:cubicBezTo>
                    <a:cubicBezTo>
                      <a:pt x="315966" y="22959"/>
                      <a:pt x="311241" y="19988"/>
                      <a:pt x="306351" y="17312"/>
                    </a:cubicBezTo>
                    <a:cubicBezTo>
                      <a:pt x="304837" y="16518"/>
                      <a:pt x="303361" y="15632"/>
                      <a:pt x="301810" y="14894"/>
                    </a:cubicBezTo>
                    <a:cubicBezTo>
                      <a:pt x="295849" y="11996"/>
                      <a:pt x="289685" y="9689"/>
                      <a:pt x="283391" y="7770"/>
                    </a:cubicBezTo>
                    <a:cubicBezTo>
                      <a:pt x="281952" y="7327"/>
                      <a:pt x="280530" y="6903"/>
                      <a:pt x="279054" y="6497"/>
                    </a:cubicBezTo>
                    <a:cubicBezTo>
                      <a:pt x="271930" y="4540"/>
                      <a:pt x="264732" y="3156"/>
                      <a:pt x="257497" y="2196"/>
                    </a:cubicBezTo>
                    <a:cubicBezTo>
                      <a:pt x="256021" y="1993"/>
                      <a:pt x="254508" y="1753"/>
                      <a:pt x="252994" y="1606"/>
                    </a:cubicBezTo>
                    <a:cubicBezTo>
                      <a:pt x="244634" y="683"/>
                      <a:pt x="236329" y="258"/>
                      <a:pt x="228171" y="166"/>
                    </a:cubicBezTo>
                    <a:cubicBezTo>
                      <a:pt x="227174" y="166"/>
                      <a:pt x="226344" y="0"/>
                      <a:pt x="2253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7" y="520365"/>
                    </a:lnTo>
                    <a:lnTo>
                      <a:pt x="100327" y="314434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1" name="Freeform: Shape 163">
                <a:extLst>
                  <a:ext uri="{FF2B5EF4-FFF2-40B4-BE49-F238E27FC236}">
                    <a16:creationId xmlns:a16="http://schemas.microsoft.com/office/drawing/2014/main" id="{0954C558-3E3B-4665-BB5E-BC4BB47DCCD0}"/>
                  </a:ext>
                </a:extLst>
              </p:cNvPr>
              <p:cNvSpPr/>
              <p:nvPr/>
            </p:nvSpPr>
            <p:spPr>
              <a:xfrm>
                <a:off x="5624284" y="4219873"/>
                <a:ext cx="344166" cy="522746"/>
              </a:xfrm>
              <a:custGeom>
                <a:avLst/>
                <a:gdLst>
                  <a:gd name="connsiteX0" fmla="*/ 2160 w 344166"/>
                  <a:gd name="connsiteY0" fmla="*/ 83162 h 522746"/>
                  <a:gd name="connsiteX1" fmla="*/ 1919 w 344166"/>
                  <a:gd name="connsiteY1" fmla="*/ 84676 h 522746"/>
                  <a:gd name="connsiteX2" fmla="*/ 2160 w 344166"/>
                  <a:gd name="connsiteY2" fmla="*/ 83162 h 522746"/>
                  <a:gd name="connsiteX3" fmla="*/ 28164 w 344166"/>
                  <a:gd name="connsiteY3" fmla="*/ 28791 h 522746"/>
                  <a:gd name="connsiteX4" fmla="*/ 28367 w 344166"/>
                  <a:gd name="connsiteY4" fmla="*/ 28625 h 522746"/>
                  <a:gd name="connsiteX5" fmla="*/ 28016 w 344166"/>
                  <a:gd name="connsiteY5" fmla="*/ 28976 h 522746"/>
                  <a:gd name="connsiteX6" fmla="*/ 28164 w 344166"/>
                  <a:gd name="connsiteY6" fmla="*/ 28791 h 522746"/>
                  <a:gd name="connsiteX7" fmla="*/ 101250 w 344166"/>
                  <a:gd name="connsiteY7" fmla="*/ 404038 h 522746"/>
                  <a:gd name="connsiteX8" fmla="*/ 101286 w 344166"/>
                  <a:gd name="connsiteY8" fmla="*/ 404111 h 522746"/>
                  <a:gd name="connsiteX9" fmla="*/ 101250 w 344166"/>
                  <a:gd name="connsiteY9" fmla="*/ 404038 h 522746"/>
                  <a:gd name="connsiteX10" fmla="*/ 105052 w 344166"/>
                  <a:gd name="connsiteY10" fmla="*/ 414576 h 522746"/>
                  <a:gd name="connsiteX11" fmla="*/ 104129 w 344166"/>
                  <a:gd name="connsiteY11" fmla="*/ 413026 h 522746"/>
                  <a:gd name="connsiteX12" fmla="*/ 105052 w 344166"/>
                  <a:gd name="connsiteY12" fmla="*/ 414576 h 522746"/>
                  <a:gd name="connsiteX13" fmla="*/ 110145 w 344166"/>
                  <a:gd name="connsiteY13" fmla="*/ 420943 h 522746"/>
                  <a:gd name="connsiteX14" fmla="*/ 108632 w 344166"/>
                  <a:gd name="connsiteY14" fmla="*/ 419707 h 522746"/>
                  <a:gd name="connsiteX15" fmla="*/ 110145 w 344166"/>
                  <a:gd name="connsiteY15" fmla="*/ 420943 h 522746"/>
                  <a:gd name="connsiteX16" fmla="*/ 28016 w 344166"/>
                  <a:gd name="connsiteY16" fmla="*/ 495450 h 522746"/>
                  <a:gd name="connsiteX17" fmla="*/ 27943 w 344166"/>
                  <a:gd name="connsiteY17" fmla="*/ 495376 h 522746"/>
                  <a:gd name="connsiteX18" fmla="*/ 29087 w 344166"/>
                  <a:gd name="connsiteY18" fmla="*/ 496373 h 522746"/>
                  <a:gd name="connsiteX19" fmla="*/ 28016 w 344166"/>
                  <a:gd name="connsiteY19" fmla="*/ 495450 h 522746"/>
                  <a:gd name="connsiteX20" fmla="*/ 15559 w 344166"/>
                  <a:gd name="connsiteY20" fmla="*/ 480021 h 522746"/>
                  <a:gd name="connsiteX21" fmla="*/ 16278 w 344166"/>
                  <a:gd name="connsiteY21" fmla="*/ 481165 h 522746"/>
                  <a:gd name="connsiteX22" fmla="*/ 15559 w 344166"/>
                  <a:gd name="connsiteY22" fmla="*/ 480021 h 522746"/>
                  <a:gd name="connsiteX23" fmla="*/ 1883 w 344166"/>
                  <a:gd name="connsiteY23" fmla="*/ 440839 h 522746"/>
                  <a:gd name="connsiteX24" fmla="*/ 2234 w 344166"/>
                  <a:gd name="connsiteY24" fmla="*/ 442869 h 522746"/>
                  <a:gd name="connsiteX25" fmla="*/ 1883 w 344166"/>
                  <a:gd name="connsiteY25" fmla="*/ 440839 h 522746"/>
                  <a:gd name="connsiteX26" fmla="*/ 1477 w 344166"/>
                  <a:gd name="connsiteY26" fmla="*/ 438292 h 522746"/>
                  <a:gd name="connsiteX27" fmla="*/ 2621 w 344166"/>
                  <a:gd name="connsiteY27" fmla="*/ 445490 h 522746"/>
                  <a:gd name="connsiteX28" fmla="*/ 6238 w 344166"/>
                  <a:gd name="connsiteY28" fmla="*/ 459849 h 522746"/>
                  <a:gd name="connsiteX29" fmla="*/ 7512 w 344166"/>
                  <a:gd name="connsiteY29" fmla="*/ 463946 h 522746"/>
                  <a:gd name="connsiteX30" fmla="*/ 14470 w 344166"/>
                  <a:gd name="connsiteY30" fmla="*/ 478268 h 522746"/>
                  <a:gd name="connsiteX31" fmla="*/ 17220 w 344166"/>
                  <a:gd name="connsiteY31" fmla="*/ 482642 h 522746"/>
                  <a:gd name="connsiteX32" fmla="*/ 26853 w 344166"/>
                  <a:gd name="connsiteY32" fmla="*/ 494416 h 522746"/>
                  <a:gd name="connsiteX33" fmla="*/ 27850 w 344166"/>
                  <a:gd name="connsiteY33" fmla="*/ 495616 h 522746"/>
                  <a:gd name="connsiteX34" fmla="*/ 32815 w 344166"/>
                  <a:gd name="connsiteY34" fmla="*/ 499713 h 522746"/>
                  <a:gd name="connsiteX35" fmla="*/ 34845 w 344166"/>
                  <a:gd name="connsiteY35" fmla="*/ 501393 h 522746"/>
                  <a:gd name="connsiteX36" fmla="*/ 41526 w 344166"/>
                  <a:gd name="connsiteY36" fmla="*/ 505896 h 522746"/>
                  <a:gd name="connsiteX37" fmla="*/ 44110 w 344166"/>
                  <a:gd name="connsiteY37" fmla="*/ 507483 h 522746"/>
                  <a:gd name="connsiteX38" fmla="*/ 50865 w 344166"/>
                  <a:gd name="connsiteY38" fmla="*/ 510990 h 522746"/>
                  <a:gd name="connsiteX39" fmla="*/ 53928 w 344166"/>
                  <a:gd name="connsiteY39" fmla="*/ 512374 h 522746"/>
                  <a:gd name="connsiteX40" fmla="*/ 60813 w 344166"/>
                  <a:gd name="connsiteY40" fmla="*/ 515032 h 522746"/>
                  <a:gd name="connsiteX41" fmla="*/ 64116 w 344166"/>
                  <a:gd name="connsiteY41" fmla="*/ 516102 h 522746"/>
                  <a:gd name="connsiteX42" fmla="*/ 71240 w 344166"/>
                  <a:gd name="connsiteY42" fmla="*/ 518132 h 522746"/>
                  <a:gd name="connsiteX43" fmla="*/ 74101 w 344166"/>
                  <a:gd name="connsiteY43" fmla="*/ 518815 h 522746"/>
                  <a:gd name="connsiteX44" fmla="*/ 82019 w 344166"/>
                  <a:gd name="connsiteY44" fmla="*/ 520402 h 522746"/>
                  <a:gd name="connsiteX45" fmla="*/ 83458 w 344166"/>
                  <a:gd name="connsiteY45" fmla="*/ 520605 h 522746"/>
                  <a:gd name="connsiteX46" fmla="*/ 111068 w 344166"/>
                  <a:gd name="connsiteY46" fmla="*/ 522746 h 522746"/>
                  <a:gd name="connsiteX47" fmla="*/ 120923 w 344166"/>
                  <a:gd name="connsiteY47" fmla="*/ 522506 h 522746"/>
                  <a:gd name="connsiteX48" fmla="*/ 344075 w 344166"/>
                  <a:gd name="connsiteY48" fmla="*/ 510455 h 522746"/>
                  <a:gd name="connsiteX49" fmla="*/ 344148 w 344166"/>
                  <a:gd name="connsiteY49" fmla="*/ 510455 h 522746"/>
                  <a:gd name="connsiteX50" fmla="*/ 344148 w 344166"/>
                  <a:gd name="connsiteY50" fmla="*/ 428510 h 522746"/>
                  <a:gd name="connsiteX51" fmla="*/ 143440 w 344166"/>
                  <a:gd name="connsiteY51" fmla="*/ 428510 h 522746"/>
                  <a:gd name="connsiteX52" fmla="*/ 142296 w 344166"/>
                  <a:gd name="connsiteY52" fmla="*/ 428510 h 522746"/>
                  <a:gd name="connsiteX53" fmla="*/ 114206 w 344166"/>
                  <a:gd name="connsiteY53" fmla="*/ 423933 h 522746"/>
                  <a:gd name="connsiteX54" fmla="*/ 108207 w 344166"/>
                  <a:gd name="connsiteY54" fmla="*/ 419079 h 522746"/>
                  <a:gd name="connsiteX55" fmla="*/ 107654 w 344166"/>
                  <a:gd name="connsiteY55" fmla="*/ 418323 h 522746"/>
                  <a:gd name="connsiteX56" fmla="*/ 103870 w 344166"/>
                  <a:gd name="connsiteY56" fmla="*/ 412158 h 522746"/>
                  <a:gd name="connsiteX57" fmla="*/ 103427 w 344166"/>
                  <a:gd name="connsiteY57" fmla="*/ 410774 h 522746"/>
                  <a:gd name="connsiteX58" fmla="*/ 100327 w 344166"/>
                  <a:gd name="connsiteY58" fmla="*/ 391672 h 522746"/>
                  <a:gd name="connsiteX59" fmla="*/ 100327 w 344166"/>
                  <a:gd name="connsiteY59" fmla="*/ 310761 h 522746"/>
                  <a:gd name="connsiteX60" fmla="*/ 311906 w 344166"/>
                  <a:gd name="connsiteY60" fmla="*/ 304357 h 522746"/>
                  <a:gd name="connsiteX61" fmla="*/ 312016 w 344166"/>
                  <a:gd name="connsiteY61" fmla="*/ 304357 h 522746"/>
                  <a:gd name="connsiteX62" fmla="*/ 312016 w 344166"/>
                  <a:gd name="connsiteY62" fmla="*/ 221748 h 522746"/>
                  <a:gd name="connsiteX63" fmla="*/ 100327 w 344166"/>
                  <a:gd name="connsiteY63" fmla="*/ 214624 h 522746"/>
                  <a:gd name="connsiteX64" fmla="*/ 100327 w 344166"/>
                  <a:gd name="connsiteY64" fmla="*/ 133750 h 522746"/>
                  <a:gd name="connsiteX65" fmla="*/ 137405 w 344166"/>
                  <a:gd name="connsiteY65" fmla="*/ 94051 h 522746"/>
                  <a:gd name="connsiteX66" fmla="*/ 344167 w 344166"/>
                  <a:gd name="connsiteY66" fmla="*/ 94051 h 522746"/>
                  <a:gd name="connsiteX67" fmla="*/ 344167 w 344166"/>
                  <a:gd name="connsiteY67" fmla="*/ 11443 h 522746"/>
                  <a:gd name="connsiteX68" fmla="*/ 344093 w 344166"/>
                  <a:gd name="connsiteY68" fmla="*/ 11406 h 522746"/>
                  <a:gd name="connsiteX69" fmla="*/ 113818 w 344166"/>
                  <a:gd name="connsiteY69" fmla="*/ 37 h 522746"/>
                  <a:gd name="connsiteX70" fmla="*/ 111160 w 344166"/>
                  <a:gd name="connsiteY70" fmla="*/ 0 h 522746"/>
                  <a:gd name="connsiteX71" fmla="*/ 75319 w 344166"/>
                  <a:gd name="connsiteY71" fmla="*/ 4023 h 522746"/>
                  <a:gd name="connsiteX72" fmla="*/ 75116 w 344166"/>
                  <a:gd name="connsiteY72" fmla="*/ 4060 h 522746"/>
                  <a:gd name="connsiteX73" fmla="*/ 65685 w 344166"/>
                  <a:gd name="connsiteY73" fmla="*/ 6681 h 522746"/>
                  <a:gd name="connsiteX74" fmla="*/ 65334 w 344166"/>
                  <a:gd name="connsiteY74" fmla="*/ 6792 h 522746"/>
                  <a:gd name="connsiteX75" fmla="*/ 32390 w 344166"/>
                  <a:gd name="connsiteY75" fmla="*/ 24934 h 522746"/>
                  <a:gd name="connsiteX76" fmla="*/ 29917 w 344166"/>
                  <a:gd name="connsiteY76" fmla="*/ 27001 h 522746"/>
                  <a:gd name="connsiteX77" fmla="*/ 28016 w 344166"/>
                  <a:gd name="connsiteY77" fmla="*/ 28625 h 522746"/>
                  <a:gd name="connsiteX78" fmla="*/ 26337 w 344166"/>
                  <a:gd name="connsiteY78" fmla="*/ 30729 h 522746"/>
                  <a:gd name="connsiteX79" fmla="*/ 16426 w 344166"/>
                  <a:gd name="connsiteY79" fmla="*/ 43132 h 522746"/>
                  <a:gd name="connsiteX80" fmla="*/ 14562 w 344166"/>
                  <a:gd name="connsiteY80" fmla="*/ 46509 h 522746"/>
                  <a:gd name="connsiteX81" fmla="*/ 8398 w 344166"/>
                  <a:gd name="connsiteY81" fmla="*/ 59428 h 522746"/>
                  <a:gd name="connsiteX82" fmla="*/ 6644 w 344166"/>
                  <a:gd name="connsiteY82" fmla="*/ 63839 h 522746"/>
                  <a:gd name="connsiteX83" fmla="*/ 2473 w 344166"/>
                  <a:gd name="connsiteY83" fmla="*/ 80782 h 522746"/>
                  <a:gd name="connsiteX84" fmla="*/ 1477 w 344166"/>
                  <a:gd name="connsiteY84" fmla="*/ 87666 h 522746"/>
                  <a:gd name="connsiteX85" fmla="*/ 277 w 344166"/>
                  <a:gd name="connsiteY85" fmla="*/ 104165 h 522746"/>
                  <a:gd name="connsiteX86" fmla="*/ 0 w 344166"/>
                  <a:gd name="connsiteY86" fmla="*/ 108096 h 522746"/>
                  <a:gd name="connsiteX87" fmla="*/ 0 w 344166"/>
                  <a:gd name="connsiteY87" fmla="*/ 417916 h 522746"/>
                  <a:gd name="connsiteX88" fmla="*/ 314 w 344166"/>
                  <a:gd name="connsiteY88" fmla="*/ 422327 h 522746"/>
                  <a:gd name="connsiteX89" fmla="*/ 1477 w 344166"/>
                  <a:gd name="connsiteY89" fmla="*/ 438292 h 52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4166" h="522746">
                    <a:moveTo>
                      <a:pt x="2160" y="83162"/>
                    </a:moveTo>
                    <a:cubicBezTo>
                      <a:pt x="2086" y="83642"/>
                      <a:pt x="1993" y="84159"/>
                      <a:pt x="1919" y="84676"/>
                    </a:cubicBezTo>
                    <a:cubicBezTo>
                      <a:pt x="1993" y="84159"/>
                      <a:pt x="2086" y="83642"/>
                      <a:pt x="2160" y="83162"/>
                    </a:cubicBezTo>
                    <a:moveTo>
                      <a:pt x="28164" y="28791"/>
                    </a:moveTo>
                    <a:cubicBezTo>
                      <a:pt x="28238" y="28754"/>
                      <a:pt x="28330" y="28681"/>
                      <a:pt x="28367" y="28625"/>
                    </a:cubicBezTo>
                    <a:cubicBezTo>
                      <a:pt x="28256" y="28736"/>
                      <a:pt x="28127" y="28865"/>
                      <a:pt x="28016" y="28976"/>
                    </a:cubicBezTo>
                    <a:cubicBezTo>
                      <a:pt x="28053" y="28939"/>
                      <a:pt x="28090" y="28865"/>
                      <a:pt x="28164" y="28791"/>
                    </a:cubicBezTo>
                    <a:moveTo>
                      <a:pt x="101250" y="404038"/>
                    </a:moveTo>
                    <a:cubicBezTo>
                      <a:pt x="101250" y="404074"/>
                      <a:pt x="101286" y="404074"/>
                      <a:pt x="101286" y="404111"/>
                    </a:cubicBezTo>
                    <a:cubicBezTo>
                      <a:pt x="101286" y="404074"/>
                      <a:pt x="101286" y="404074"/>
                      <a:pt x="101250" y="404038"/>
                    </a:cubicBezTo>
                    <a:moveTo>
                      <a:pt x="105052" y="414576"/>
                    </a:moveTo>
                    <a:cubicBezTo>
                      <a:pt x="104774" y="414022"/>
                      <a:pt x="104368" y="413616"/>
                      <a:pt x="104129" y="413026"/>
                    </a:cubicBezTo>
                    <a:cubicBezTo>
                      <a:pt x="104387" y="413598"/>
                      <a:pt x="104774" y="414022"/>
                      <a:pt x="105052" y="414576"/>
                    </a:cubicBezTo>
                    <a:moveTo>
                      <a:pt x="110145" y="420943"/>
                    </a:moveTo>
                    <a:cubicBezTo>
                      <a:pt x="109666" y="420500"/>
                      <a:pt x="109112" y="420186"/>
                      <a:pt x="108632" y="419707"/>
                    </a:cubicBezTo>
                    <a:cubicBezTo>
                      <a:pt x="109112" y="420186"/>
                      <a:pt x="109666" y="420519"/>
                      <a:pt x="110145" y="420943"/>
                    </a:cubicBezTo>
                    <a:moveTo>
                      <a:pt x="28016" y="495450"/>
                    </a:moveTo>
                    <a:cubicBezTo>
                      <a:pt x="27980" y="495413"/>
                      <a:pt x="27980" y="495376"/>
                      <a:pt x="27943" y="495376"/>
                    </a:cubicBezTo>
                    <a:cubicBezTo>
                      <a:pt x="28293" y="495727"/>
                      <a:pt x="28699" y="496059"/>
                      <a:pt x="29087" y="496373"/>
                    </a:cubicBezTo>
                    <a:cubicBezTo>
                      <a:pt x="28736" y="496041"/>
                      <a:pt x="28330" y="495727"/>
                      <a:pt x="28016" y="495450"/>
                    </a:cubicBezTo>
                    <a:moveTo>
                      <a:pt x="15559" y="480021"/>
                    </a:moveTo>
                    <a:cubicBezTo>
                      <a:pt x="15798" y="480372"/>
                      <a:pt x="16039" y="480778"/>
                      <a:pt x="16278" y="481165"/>
                    </a:cubicBezTo>
                    <a:cubicBezTo>
                      <a:pt x="16039" y="480778"/>
                      <a:pt x="15798" y="480372"/>
                      <a:pt x="15559" y="480021"/>
                    </a:cubicBezTo>
                    <a:moveTo>
                      <a:pt x="1883" y="440839"/>
                    </a:moveTo>
                    <a:cubicBezTo>
                      <a:pt x="1993" y="441522"/>
                      <a:pt x="2123" y="442186"/>
                      <a:pt x="2234" y="442869"/>
                    </a:cubicBezTo>
                    <a:cubicBezTo>
                      <a:pt x="2123" y="442186"/>
                      <a:pt x="1993" y="441522"/>
                      <a:pt x="1883" y="440839"/>
                    </a:cubicBezTo>
                    <a:moveTo>
                      <a:pt x="1477" y="438292"/>
                    </a:moveTo>
                    <a:cubicBezTo>
                      <a:pt x="1790" y="440765"/>
                      <a:pt x="2234" y="443146"/>
                      <a:pt x="2621" y="445490"/>
                    </a:cubicBezTo>
                    <a:cubicBezTo>
                      <a:pt x="3581" y="450584"/>
                      <a:pt x="4762" y="455401"/>
                      <a:pt x="6238" y="459849"/>
                    </a:cubicBezTo>
                    <a:cubicBezTo>
                      <a:pt x="6644" y="461196"/>
                      <a:pt x="7032" y="462635"/>
                      <a:pt x="7512" y="463946"/>
                    </a:cubicBezTo>
                    <a:cubicBezTo>
                      <a:pt x="9468" y="469187"/>
                      <a:pt x="11849" y="473857"/>
                      <a:pt x="14470" y="478268"/>
                    </a:cubicBezTo>
                    <a:cubicBezTo>
                      <a:pt x="15337" y="479744"/>
                      <a:pt x="16260" y="481257"/>
                      <a:pt x="17220" y="482642"/>
                    </a:cubicBezTo>
                    <a:cubicBezTo>
                      <a:pt x="20154" y="486979"/>
                      <a:pt x="23347" y="490947"/>
                      <a:pt x="26853" y="494416"/>
                    </a:cubicBezTo>
                    <a:cubicBezTo>
                      <a:pt x="27204" y="494767"/>
                      <a:pt x="27444" y="495247"/>
                      <a:pt x="27850" y="495616"/>
                    </a:cubicBezTo>
                    <a:cubicBezTo>
                      <a:pt x="29401" y="497129"/>
                      <a:pt x="31154" y="498366"/>
                      <a:pt x="32815" y="499713"/>
                    </a:cubicBezTo>
                    <a:cubicBezTo>
                      <a:pt x="33498" y="500267"/>
                      <a:pt x="34162" y="500858"/>
                      <a:pt x="34845" y="501393"/>
                    </a:cubicBezTo>
                    <a:cubicBezTo>
                      <a:pt x="37041" y="503017"/>
                      <a:pt x="39256" y="504493"/>
                      <a:pt x="41526" y="505896"/>
                    </a:cubicBezTo>
                    <a:cubicBezTo>
                      <a:pt x="42357" y="506450"/>
                      <a:pt x="43243" y="507003"/>
                      <a:pt x="44110" y="507483"/>
                    </a:cubicBezTo>
                    <a:cubicBezTo>
                      <a:pt x="46306" y="508757"/>
                      <a:pt x="48558" y="509901"/>
                      <a:pt x="50865" y="510990"/>
                    </a:cubicBezTo>
                    <a:cubicBezTo>
                      <a:pt x="51898" y="511470"/>
                      <a:pt x="52895" y="511950"/>
                      <a:pt x="53928" y="512374"/>
                    </a:cubicBezTo>
                    <a:cubicBezTo>
                      <a:pt x="56199" y="513334"/>
                      <a:pt x="58506" y="514201"/>
                      <a:pt x="60813" y="515032"/>
                    </a:cubicBezTo>
                    <a:cubicBezTo>
                      <a:pt x="61883" y="515382"/>
                      <a:pt x="63009" y="515751"/>
                      <a:pt x="64116" y="516102"/>
                    </a:cubicBezTo>
                    <a:cubicBezTo>
                      <a:pt x="66460" y="516859"/>
                      <a:pt x="68841" y="517542"/>
                      <a:pt x="71240" y="518132"/>
                    </a:cubicBezTo>
                    <a:cubicBezTo>
                      <a:pt x="72200" y="518372"/>
                      <a:pt x="73141" y="518612"/>
                      <a:pt x="74101" y="518815"/>
                    </a:cubicBezTo>
                    <a:cubicBezTo>
                      <a:pt x="76758" y="519406"/>
                      <a:pt x="79361" y="519959"/>
                      <a:pt x="82019" y="520402"/>
                    </a:cubicBezTo>
                    <a:cubicBezTo>
                      <a:pt x="82498" y="520476"/>
                      <a:pt x="82978" y="520513"/>
                      <a:pt x="83458" y="520605"/>
                    </a:cubicBezTo>
                    <a:cubicBezTo>
                      <a:pt x="92926" y="522119"/>
                      <a:pt x="102357" y="522746"/>
                      <a:pt x="111068" y="522746"/>
                    </a:cubicBezTo>
                    <a:cubicBezTo>
                      <a:pt x="114482" y="522746"/>
                      <a:pt x="117786" y="522672"/>
                      <a:pt x="120923" y="522506"/>
                    </a:cubicBezTo>
                    <a:cubicBezTo>
                      <a:pt x="122787" y="522469"/>
                      <a:pt x="303785" y="516028"/>
                      <a:pt x="344075" y="510455"/>
                    </a:cubicBezTo>
                    <a:lnTo>
                      <a:pt x="344148" y="510455"/>
                    </a:lnTo>
                    <a:lnTo>
                      <a:pt x="344148" y="428510"/>
                    </a:lnTo>
                    <a:lnTo>
                      <a:pt x="143440" y="428510"/>
                    </a:lnTo>
                    <a:lnTo>
                      <a:pt x="142296" y="428510"/>
                    </a:lnTo>
                    <a:cubicBezTo>
                      <a:pt x="132311" y="428510"/>
                      <a:pt x="122123" y="428344"/>
                      <a:pt x="114206" y="423933"/>
                    </a:cubicBezTo>
                    <a:cubicBezTo>
                      <a:pt x="111899" y="422660"/>
                      <a:pt x="109905" y="421036"/>
                      <a:pt x="108207" y="419079"/>
                    </a:cubicBezTo>
                    <a:cubicBezTo>
                      <a:pt x="108004" y="418876"/>
                      <a:pt x="107857" y="418563"/>
                      <a:pt x="107654" y="418323"/>
                    </a:cubicBezTo>
                    <a:cubicBezTo>
                      <a:pt x="106177" y="416532"/>
                      <a:pt x="104867" y="414502"/>
                      <a:pt x="103870" y="412158"/>
                    </a:cubicBezTo>
                    <a:cubicBezTo>
                      <a:pt x="103667" y="411752"/>
                      <a:pt x="103557" y="411198"/>
                      <a:pt x="103427" y="410774"/>
                    </a:cubicBezTo>
                    <a:cubicBezTo>
                      <a:pt x="101397" y="405606"/>
                      <a:pt x="100327" y="399350"/>
                      <a:pt x="100327" y="391672"/>
                    </a:cubicBezTo>
                    <a:lnTo>
                      <a:pt x="100327" y="310761"/>
                    </a:lnTo>
                    <a:lnTo>
                      <a:pt x="311906" y="304357"/>
                    </a:lnTo>
                    <a:lnTo>
                      <a:pt x="312016" y="304357"/>
                    </a:lnTo>
                    <a:lnTo>
                      <a:pt x="312016" y="221748"/>
                    </a:lnTo>
                    <a:lnTo>
                      <a:pt x="100327" y="214624"/>
                    </a:lnTo>
                    <a:lnTo>
                      <a:pt x="100327" y="133750"/>
                    </a:lnTo>
                    <a:cubicBezTo>
                      <a:pt x="100327" y="114224"/>
                      <a:pt x="100327" y="94051"/>
                      <a:pt x="137405" y="94051"/>
                    </a:cubicBezTo>
                    <a:lnTo>
                      <a:pt x="344167" y="94051"/>
                    </a:lnTo>
                    <a:lnTo>
                      <a:pt x="344167" y="11443"/>
                    </a:lnTo>
                    <a:lnTo>
                      <a:pt x="344093" y="11406"/>
                    </a:lnTo>
                    <a:cubicBezTo>
                      <a:pt x="298858" y="5038"/>
                      <a:pt x="115645" y="74"/>
                      <a:pt x="113818" y="37"/>
                    </a:cubicBezTo>
                    <a:cubicBezTo>
                      <a:pt x="112951" y="0"/>
                      <a:pt x="112028" y="0"/>
                      <a:pt x="111160" y="0"/>
                    </a:cubicBezTo>
                    <a:cubicBezTo>
                      <a:pt x="100308" y="0"/>
                      <a:pt x="87851" y="1070"/>
                      <a:pt x="75319" y="4023"/>
                    </a:cubicBezTo>
                    <a:lnTo>
                      <a:pt x="75116" y="4060"/>
                    </a:lnTo>
                    <a:cubicBezTo>
                      <a:pt x="71978" y="4817"/>
                      <a:pt x="68822" y="5684"/>
                      <a:pt x="65685" y="6681"/>
                    </a:cubicBezTo>
                    <a:cubicBezTo>
                      <a:pt x="65574" y="6718"/>
                      <a:pt x="65445" y="6755"/>
                      <a:pt x="65334" y="6792"/>
                    </a:cubicBezTo>
                    <a:cubicBezTo>
                      <a:pt x="53689" y="10575"/>
                      <a:pt x="42338" y="16370"/>
                      <a:pt x="32390" y="24934"/>
                    </a:cubicBezTo>
                    <a:cubicBezTo>
                      <a:pt x="31560" y="25617"/>
                      <a:pt x="30711" y="26281"/>
                      <a:pt x="29917" y="27001"/>
                    </a:cubicBezTo>
                    <a:cubicBezTo>
                      <a:pt x="29327" y="27592"/>
                      <a:pt x="28644" y="28034"/>
                      <a:pt x="28016" y="28625"/>
                    </a:cubicBezTo>
                    <a:cubicBezTo>
                      <a:pt x="27389" y="29253"/>
                      <a:pt x="26983" y="30065"/>
                      <a:pt x="26337" y="30729"/>
                    </a:cubicBezTo>
                    <a:cubicBezTo>
                      <a:pt x="22793" y="34476"/>
                      <a:pt x="19416" y="38481"/>
                      <a:pt x="16426" y="43132"/>
                    </a:cubicBezTo>
                    <a:cubicBezTo>
                      <a:pt x="15743" y="44202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398" y="59428"/>
                    </a:cubicBezTo>
                    <a:cubicBezTo>
                      <a:pt x="7844" y="60905"/>
                      <a:pt x="7161" y="62326"/>
                      <a:pt x="6644" y="63839"/>
                    </a:cubicBezTo>
                    <a:cubicBezTo>
                      <a:pt x="4891" y="69044"/>
                      <a:pt x="3544" y="74747"/>
                      <a:pt x="2473" y="80782"/>
                    </a:cubicBezTo>
                    <a:cubicBezTo>
                      <a:pt x="2067" y="83015"/>
                      <a:pt x="1754" y="85322"/>
                      <a:pt x="1477" y="87666"/>
                    </a:cubicBezTo>
                    <a:cubicBezTo>
                      <a:pt x="794" y="92870"/>
                      <a:pt x="406" y="98370"/>
                      <a:pt x="277" y="104165"/>
                    </a:cubicBezTo>
                    <a:cubicBezTo>
                      <a:pt x="240" y="105513"/>
                      <a:pt x="0" y="106712"/>
                      <a:pt x="0" y="108096"/>
                    </a:cubicBezTo>
                    <a:lnTo>
                      <a:pt x="0" y="417916"/>
                    </a:lnTo>
                    <a:cubicBezTo>
                      <a:pt x="0" y="419467"/>
                      <a:pt x="277" y="420814"/>
                      <a:pt x="314" y="422327"/>
                    </a:cubicBezTo>
                    <a:cubicBezTo>
                      <a:pt x="480" y="427994"/>
                      <a:pt x="849" y="433272"/>
                      <a:pt x="1477" y="4382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85" name="Freeform: Shape 87">
              <a:extLst>
                <a:ext uri="{FF2B5EF4-FFF2-40B4-BE49-F238E27FC236}">
                  <a16:creationId xmlns:a16="http://schemas.microsoft.com/office/drawing/2014/main" id="{32386627-CB91-4526-A8A0-2D039B0F5DA9}"/>
                </a:ext>
              </a:extLst>
            </p:cNvPr>
            <p:cNvSpPr/>
            <p:nvPr/>
          </p:nvSpPr>
          <p:spPr>
            <a:xfrm>
              <a:off x="6037587" y="4219892"/>
              <a:ext cx="460863" cy="520365"/>
            </a:xfrm>
            <a:custGeom>
              <a:avLst/>
              <a:gdLst>
                <a:gd name="connsiteX0" fmla="*/ 293191 w 460863"/>
                <a:gd name="connsiteY0" fmla="*/ 316907 h 520365"/>
                <a:gd name="connsiteX1" fmla="*/ 171954 w 460863"/>
                <a:gd name="connsiteY1" fmla="*/ 316907 h 520365"/>
                <a:gd name="connsiteX2" fmla="*/ 234723 w 460863"/>
                <a:gd name="connsiteY2" fmla="*/ 131259 h 520365"/>
                <a:gd name="connsiteX3" fmla="*/ 293191 w 460863"/>
                <a:gd name="connsiteY3" fmla="*/ 316907 h 520365"/>
                <a:gd name="connsiteX4" fmla="*/ 290570 w 460863"/>
                <a:gd name="connsiteY4" fmla="*/ 0 h 520365"/>
                <a:gd name="connsiteX5" fmla="*/ 176734 w 460863"/>
                <a:gd name="connsiteY5" fmla="*/ 0 h 520365"/>
                <a:gd name="connsiteX6" fmla="*/ 37 w 460863"/>
                <a:gd name="connsiteY6" fmla="*/ 520199 h 520365"/>
                <a:gd name="connsiteX7" fmla="*/ 0 w 460863"/>
                <a:gd name="connsiteY7" fmla="*/ 520365 h 520365"/>
                <a:gd name="connsiteX8" fmla="*/ 107524 w 460863"/>
                <a:gd name="connsiteY8" fmla="*/ 520365 h 520365"/>
                <a:gd name="connsiteX9" fmla="*/ 145433 w 460863"/>
                <a:gd name="connsiteY9" fmla="*/ 405256 h 520365"/>
                <a:gd name="connsiteX10" fmla="*/ 316870 w 460863"/>
                <a:gd name="connsiteY10" fmla="*/ 405256 h 520365"/>
                <a:gd name="connsiteX11" fmla="*/ 354059 w 460863"/>
                <a:gd name="connsiteY11" fmla="*/ 520292 h 520365"/>
                <a:gd name="connsiteX12" fmla="*/ 354059 w 460863"/>
                <a:gd name="connsiteY12" fmla="*/ 520365 h 520365"/>
                <a:gd name="connsiteX13" fmla="*/ 460863 w 460863"/>
                <a:gd name="connsiteY13" fmla="*/ 520365 h 520365"/>
                <a:gd name="connsiteX14" fmla="*/ 290570 w 460863"/>
                <a:gd name="connsiteY14" fmla="*/ 74 h 520365"/>
                <a:gd name="connsiteX15" fmla="*/ 290570 w 460863"/>
                <a:gd name="connsiteY15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63" h="520365">
                  <a:moveTo>
                    <a:pt x="293191" y="316907"/>
                  </a:moveTo>
                  <a:lnTo>
                    <a:pt x="171954" y="316907"/>
                  </a:lnTo>
                  <a:lnTo>
                    <a:pt x="234723" y="131259"/>
                  </a:lnTo>
                  <a:lnTo>
                    <a:pt x="293191" y="316907"/>
                  </a:lnTo>
                  <a:close/>
                  <a:moveTo>
                    <a:pt x="290570" y="0"/>
                  </a:moveTo>
                  <a:lnTo>
                    <a:pt x="176734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524" y="520365"/>
                  </a:lnTo>
                  <a:lnTo>
                    <a:pt x="145433" y="405256"/>
                  </a:lnTo>
                  <a:lnTo>
                    <a:pt x="316870" y="405256"/>
                  </a:lnTo>
                  <a:lnTo>
                    <a:pt x="354059" y="520292"/>
                  </a:lnTo>
                  <a:lnTo>
                    <a:pt x="354059" y="520365"/>
                  </a:lnTo>
                  <a:lnTo>
                    <a:pt x="460863" y="520365"/>
                  </a:lnTo>
                  <a:lnTo>
                    <a:pt x="290570" y="74"/>
                  </a:lnTo>
                  <a:lnTo>
                    <a:pt x="290570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6" name="Freeform: Shape 88">
              <a:extLst>
                <a:ext uri="{FF2B5EF4-FFF2-40B4-BE49-F238E27FC236}">
                  <a16:creationId xmlns:a16="http://schemas.microsoft.com/office/drawing/2014/main" id="{718024FE-9C17-49EC-8E32-91BC59714143}"/>
                </a:ext>
              </a:extLst>
            </p:cNvPr>
            <p:cNvSpPr/>
            <p:nvPr/>
          </p:nvSpPr>
          <p:spPr>
            <a:xfrm>
              <a:off x="6576851" y="4219892"/>
              <a:ext cx="409260" cy="520365"/>
            </a:xfrm>
            <a:custGeom>
              <a:avLst/>
              <a:gdLst>
                <a:gd name="connsiteX0" fmla="*/ 308915 w 409260"/>
                <a:gd name="connsiteY0" fmla="*/ 335824 h 520365"/>
                <a:gd name="connsiteX1" fmla="*/ 101674 w 409260"/>
                <a:gd name="connsiteY1" fmla="*/ 0 h 520365"/>
                <a:gd name="connsiteX2" fmla="*/ 0 w 409260"/>
                <a:gd name="connsiteY2" fmla="*/ 0 h 520365"/>
                <a:gd name="connsiteX3" fmla="*/ 0 w 409260"/>
                <a:gd name="connsiteY3" fmla="*/ 520365 h 520365"/>
                <a:gd name="connsiteX4" fmla="*/ 101065 w 409260"/>
                <a:gd name="connsiteY4" fmla="*/ 520365 h 520365"/>
                <a:gd name="connsiteX5" fmla="*/ 101065 w 409260"/>
                <a:gd name="connsiteY5" fmla="*/ 188103 h 520365"/>
                <a:gd name="connsiteX6" fmla="*/ 309026 w 409260"/>
                <a:gd name="connsiteY6" fmla="*/ 520365 h 520365"/>
                <a:gd name="connsiteX7" fmla="*/ 409261 w 409260"/>
                <a:gd name="connsiteY7" fmla="*/ 520365 h 520365"/>
                <a:gd name="connsiteX8" fmla="*/ 409261 w 409260"/>
                <a:gd name="connsiteY8" fmla="*/ 0 h 520365"/>
                <a:gd name="connsiteX9" fmla="*/ 308915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915" y="335824"/>
                  </a:move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65" y="520365"/>
                  </a:lnTo>
                  <a:lnTo>
                    <a:pt x="101065" y="188103"/>
                  </a:lnTo>
                  <a:lnTo>
                    <a:pt x="309026" y="520365"/>
                  </a:lnTo>
                  <a:lnTo>
                    <a:pt x="409261" y="520365"/>
                  </a:lnTo>
                  <a:lnTo>
                    <a:pt x="409261" y="0"/>
                  </a:lnTo>
                  <a:lnTo>
                    <a:pt x="30891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187" name="Graphic 4">
              <a:extLst>
                <a:ext uri="{FF2B5EF4-FFF2-40B4-BE49-F238E27FC236}">
                  <a16:creationId xmlns:a16="http://schemas.microsoft.com/office/drawing/2014/main" id="{9358EEAA-3CBB-4508-BBA9-EBC71DB6DDD7}"/>
                </a:ext>
              </a:extLst>
            </p:cNvPr>
            <p:cNvGrpSpPr/>
            <p:nvPr/>
          </p:nvGrpSpPr>
          <p:grpSpPr>
            <a:xfrm>
              <a:off x="7391404" y="4214226"/>
              <a:ext cx="2705808" cy="530534"/>
              <a:chOff x="7391404" y="4214226"/>
              <a:chExt cx="2705808" cy="530534"/>
            </a:xfrm>
            <a:solidFill>
              <a:srgbClr val="9C9B9B"/>
            </a:solidFill>
          </p:grpSpPr>
          <p:sp>
            <p:nvSpPr>
              <p:cNvPr id="236" name="Freeform: Shape 138">
                <a:extLst>
                  <a:ext uri="{FF2B5EF4-FFF2-40B4-BE49-F238E27FC236}">
                    <a16:creationId xmlns:a16="http://schemas.microsoft.com/office/drawing/2014/main" id="{2B286D44-453F-4428-AC87-302FD6EDAD7C}"/>
                  </a:ext>
                </a:extLst>
              </p:cNvPr>
              <p:cNvSpPr/>
              <p:nvPr/>
            </p:nvSpPr>
            <p:spPr>
              <a:xfrm>
                <a:off x="7391404" y="4214226"/>
                <a:ext cx="360666" cy="530534"/>
              </a:xfrm>
              <a:custGeom>
                <a:avLst/>
                <a:gdLst>
                  <a:gd name="connsiteX0" fmla="*/ 83181 w 360666"/>
                  <a:gd name="connsiteY0" fmla="*/ 504180 h 530534"/>
                  <a:gd name="connsiteX1" fmla="*/ 79084 w 360666"/>
                  <a:gd name="connsiteY1" fmla="*/ 501633 h 530534"/>
                  <a:gd name="connsiteX2" fmla="*/ 83181 w 360666"/>
                  <a:gd name="connsiteY2" fmla="*/ 504180 h 530534"/>
                  <a:gd name="connsiteX3" fmla="*/ 64522 w 360666"/>
                  <a:gd name="connsiteY3" fmla="*/ 489618 h 530534"/>
                  <a:gd name="connsiteX4" fmla="*/ 64928 w 360666"/>
                  <a:gd name="connsiteY4" fmla="*/ 489969 h 530534"/>
                  <a:gd name="connsiteX5" fmla="*/ 64522 w 360666"/>
                  <a:gd name="connsiteY5" fmla="*/ 489618 h 530534"/>
                  <a:gd name="connsiteX6" fmla="*/ 100677 w 360666"/>
                  <a:gd name="connsiteY6" fmla="*/ 513961 h 530534"/>
                  <a:gd name="connsiteX7" fmla="*/ 95436 w 360666"/>
                  <a:gd name="connsiteY7" fmla="*/ 511618 h 530534"/>
                  <a:gd name="connsiteX8" fmla="*/ 100677 w 360666"/>
                  <a:gd name="connsiteY8" fmla="*/ 513961 h 530534"/>
                  <a:gd name="connsiteX9" fmla="*/ 117269 w 360666"/>
                  <a:gd name="connsiteY9" fmla="*/ 520643 h 530534"/>
                  <a:gd name="connsiteX10" fmla="*/ 113615 w 360666"/>
                  <a:gd name="connsiteY10" fmla="*/ 519535 h 530534"/>
                  <a:gd name="connsiteX11" fmla="*/ 117269 w 360666"/>
                  <a:gd name="connsiteY11" fmla="*/ 520643 h 530534"/>
                  <a:gd name="connsiteX12" fmla="*/ 104535 w 360666"/>
                  <a:gd name="connsiteY12" fmla="*/ 341970 h 530534"/>
                  <a:gd name="connsiteX13" fmla="*/ 104535 w 360666"/>
                  <a:gd name="connsiteY13" fmla="*/ 342007 h 530534"/>
                  <a:gd name="connsiteX14" fmla="*/ 104535 w 360666"/>
                  <a:gd name="connsiteY14" fmla="*/ 341970 h 530534"/>
                  <a:gd name="connsiteX15" fmla="*/ 178192 w 360666"/>
                  <a:gd name="connsiteY15" fmla="*/ 0 h 530534"/>
                  <a:gd name="connsiteX16" fmla="*/ 129949 w 360666"/>
                  <a:gd name="connsiteY16" fmla="*/ 4614 h 530534"/>
                  <a:gd name="connsiteX17" fmla="*/ 126017 w 360666"/>
                  <a:gd name="connsiteY17" fmla="*/ 5611 h 530534"/>
                  <a:gd name="connsiteX18" fmla="*/ 109592 w 360666"/>
                  <a:gd name="connsiteY18" fmla="*/ 10059 h 530534"/>
                  <a:gd name="connsiteX19" fmla="*/ 101194 w 360666"/>
                  <a:gd name="connsiteY19" fmla="*/ 13473 h 530534"/>
                  <a:gd name="connsiteX20" fmla="*/ 91136 w 360666"/>
                  <a:gd name="connsiteY20" fmla="*/ 17681 h 530534"/>
                  <a:gd name="connsiteX21" fmla="*/ 82535 w 360666"/>
                  <a:gd name="connsiteY21" fmla="*/ 22701 h 530534"/>
                  <a:gd name="connsiteX22" fmla="*/ 74415 w 360666"/>
                  <a:gd name="connsiteY22" fmla="*/ 27555 h 530534"/>
                  <a:gd name="connsiteX23" fmla="*/ 68047 w 360666"/>
                  <a:gd name="connsiteY23" fmla="*/ 32649 h 530534"/>
                  <a:gd name="connsiteX24" fmla="*/ 59447 w 360666"/>
                  <a:gd name="connsiteY24" fmla="*/ 39773 h 530534"/>
                  <a:gd name="connsiteX25" fmla="*/ 57343 w 360666"/>
                  <a:gd name="connsiteY25" fmla="*/ 42043 h 530534"/>
                  <a:gd name="connsiteX26" fmla="*/ 35657 w 360666"/>
                  <a:gd name="connsiteY26" fmla="*/ 69856 h 530534"/>
                  <a:gd name="connsiteX27" fmla="*/ 19028 w 360666"/>
                  <a:gd name="connsiteY27" fmla="*/ 107487 h 530534"/>
                  <a:gd name="connsiteX28" fmla="*/ 18474 w 360666"/>
                  <a:gd name="connsiteY28" fmla="*/ 109352 h 530534"/>
                  <a:gd name="connsiteX29" fmla="*/ 12993 w 360666"/>
                  <a:gd name="connsiteY29" fmla="*/ 128564 h 530534"/>
                  <a:gd name="connsiteX30" fmla="*/ 11794 w 360666"/>
                  <a:gd name="connsiteY30" fmla="*/ 134101 h 530534"/>
                  <a:gd name="connsiteX31" fmla="*/ 8176 w 360666"/>
                  <a:gd name="connsiteY31" fmla="*/ 151763 h 530534"/>
                  <a:gd name="connsiteX32" fmla="*/ 7069 w 360666"/>
                  <a:gd name="connsiteY32" fmla="*/ 158961 h 530534"/>
                  <a:gd name="connsiteX33" fmla="*/ 4485 w 360666"/>
                  <a:gd name="connsiteY33" fmla="*/ 177306 h 530534"/>
                  <a:gd name="connsiteX34" fmla="*/ 3894 w 360666"/>
                  <a:gd name="connsiteY34" fmla="*/ 183434 h 530534"/>
                  <a:gd name="connsiteX35" fmla="*/ 0 w 360666"/>
                  <a:gd name="connsiteY35" fmla="*/ 264455 h 530534"/>
                  <a:gd name="connsiteX36" fmla="*/ 39459 w 360666"/>
                  <a:gd name="connsiteY36" fmla="*/ 458686 h 530534"/>
                  <a:gd name="connsiteX37" fmla="*/ 178211 w 360666"/>
                  <a:gd name="connsiteY37" fmla="*/ 530332 h 530534"/>
                  <a:gd name="connsiteX38" fmla="*/ 198346 w 360666"/>
                  <a:gd name="connsiteY38" fmla="*/ 530535 h 530534"/>
                  <a:gd name="connsiteX39" fmla="*/ 204400 w 360666"/>
                  <a:gd name="connsiteY39" fmla="*/ 530369 h 530534"/>
                  <a:gd name="connsiteX40" fmla="*/ 237251 w 360666"/>
                  <a:gd name="connsiteY40" fmla="*/ 529501 h 530534"/>
                  <a:gd name="connsiteX41" fmla="*/ 252441 w 360666"/>
                  <a:gd name="connsiteY41" fmla="*/ 528708 h 530534"/>
                  <a:gd name="connsiteX42" fmla="*/ 282505 w 360666"/>
                  <a:gd name="connsiteY42" fmla="*/ 526050 h 530534"/>
                  <a:gd name="connsiteX43" fmla="*/ 295240 w 360666"/>
                  <a:gd name="connsiteY43" fmla="*/ 524426 h 530534"/>
                  <a:gd name="connsiteX44" fmla="*/ 323164 w 360666"/>
                  <a:gd name="connsiteY44" fmla="*/ 519849 h 530534"/>
                  <a:gd name="connsiteX45" fmla="*/ 332706 w 360666"/>
                  <a:gd name="connsiteY45" fmla="*/ 517652 h 530534"/>
                  <a:gd name="connsiteX46" fmla="*/ 355702 w 360666"/>
                  <a:gd name="connsiteY46" fmla="*/ 511691 h 530534"/>
                  <a:gd name="connsiteX47" fmla="*/ 360593 w 360666"/>
                  <a:gd name="connsiteY47" fmla="*/ 510418 h 530534"/>
                  <a:gd name="connsiteX48" fmla="*/ 360630 w 360666"/>
                  <a:gd name="connsiteY48" fmla="*/ 510418 h 530534"/>
                  <a:gd name="connsiteX49" fmla="*/ 360630 w 360666"/>
                  <a:gd name="connsiteY49" fmla="*/ 432774 h 530534"/>
                  <a:gd name="connsiteX50" fmla="*/ 360519 w 360666"/>
                  <a:gd name="connsiteY50" fmla="*/ 432774 h 530534"/>
                  <a:gd name="connsiteX51" fmla="*/ 201816 w 360666"/>
                  <a:gd name="connsiteY51" fmla="*/ 438421 h 530534"/>
                  <a:gd name="connsiteX52" fmla="*/ 120315 w 360666"/>
                  <a:gd name="connsiteY52" fmla="*/ 395862 h 530534"/>
                  <a:gd name="connsiteX53" fmla="*/ 100345 w 360666"/>
                  <a:gd name="connsiteY53" fmla="*/ 265913 h 530534"/>
                  <a:gd name="connsiteX54" fmla="*/ 123544 w 360666"/>
                  <a:gd name="connsiteY54" fmla="*/ 119779 h 530534"/>
                  <a:gd name="connsiteX55" fmla="*/ 201834 w 360666"/>
                  <a:gd name="connsiteY55" fmla="*/ 91929 h 530534"/>
                  <a:gd name="connsiteX56" fmla="*/ 358286 w 360666"/>
                  <a:gd name="connsiteY56" fmla="*/ 101637 h 530534"/>
                  <a:gd name="connsiteX57" fmla="*/ 360556 w 360666"/>
                  <a:gd name="connsiteY57" fmla="*/ 101877 h 530534"/>
                  <a:gd name="connsiteX58" fmla="*/ 360666 w 360666"/>
                  <a:gd name="connsiteY58" fmla="*/ 101877 h 530534"/>
                  <a:gd name="connsiteX59" fmla="*/ 360666 w 360666"/>
                  <a:gd name="connsiteY59" fmla="*/ 23513 h 530534"/>
                  <a:gd name="connsiteX60" fmla="*/ 360593 w 360666"/>
                  <a:gd name="connsiteY60" fmla="*/ 23476 h 530534"/>
                  <a:gd name="connsiteX61" fmla="*/ 178192 w 360666"/>
                  <a:gd name="connsiteY61" fmla="*/ 0 h 53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60666" h="530534">
                    <a:moveTo>
                      <a:pt x="83181" y="504180"/>
                    </a:moveTo>
                    <a:cubicBezTo>
                      <a:pt x="81871" y="503312"/>
                      <a:pt x="80394" y="502593"/>
                      <a:pt x="79084" y="501633"/>
                    </a:cubicBezTo>
                    <a:cubicBezTo>
                      <a:pt x="80394" y="502556"/>
                      <a:pt x="81852" y="503294"/>
                      <a:pt x="83181" y="504180"/>
                    </a:cubicBezTo>
                    <a:moveTo>
                      <a:pt x="64522" y="489618"/>
                    </a:moveTo>
                    <a:cubicBezTo>
                      <a:pt x="64633" y="489729"/>
                      <a:pt x="64799" y="489821"/>
                      <a:pt x="64928" y="489969"/>
                    </a:cubicBezTo>
                    <a:cubicBezTo>
                      <a:pt x="64799" y="489821"/>
                      <a:pt x="64633" y="489747"/>
                      <a:pt x="64522" y="489618"/>
                    </a:cubicBezTo>
                    <a:moveTo>
                      <a:pt x="100677" y="513961"/>
                    </a:moveTo>
                    <a:cubicBezTo>
                      <a:pt x="98961" y="513168"/>
                      <a:pt x="97097" y="512485"/>
                      <a:pt x="95436" y="511618"/>
                    </a:cubicBezTo>
                    <a:cubicBezTo>
                      <a:pt x="97097" y="512485"/>
                      <a:pt x="98961" y="513168"/>
                      <a:pt x="100677" y="513961"/>
                    </a:cubicBezTo>
                    <a:moveTo>
                      <a:pt x="117269" y="520643"/>
                    </a:moveTo>
                    <a:cubicBezTo>
                      <a:pt x="116070" y="520236"/>
                      <a:pt x="114796" y="519959"/>
                      <a:pt x="113615" y="519535"/>
                    </a:cubicBezTo>
                    <a:cubicBezTo>
                      <a:pt x="114796" y="519978"/>
                      <a:pt x="116070" y="520255"/>
                      <a:pt x="117269" y="520643"/>
                    </a:cubicBezTo>
                    <a:moveTo>
                      <a:pt x="104535" y="341970"/>
                    </a:moveTo>
                    <a:lnTo>
                      <a:pt x="104535" y="342007"/>
                    </a:lnTo>
                    <a:lnTo>
                      <a:pt x="104535" y="341970"/>
                    </a:lnTo>
                    <a:close/>
                    <a:moveTo>
                      <a:pt x="178192" y="0"/>
                    </a:moveTo>
                    <a:cubicBezTo>
                      <a:pt x="160696" y="0"/>
                      <a:pt x="144621" y="1550"/>
                      <a:pt x="129949" y="4614"/>
                    </a:cubicBezTo>
                    <a:cubicBezTo>
                      <a:pt x="128564" y="4891"/>
                      <a:pt x="127365" y="5334"/>
                      <a:pt x="126017" y="5611"/>
                    </a:cubicBezTo>
                    <a:cubicBezTo>
                      <a:pt x="120407" y="6921"/>
                      <a:pt x="114833" y="8324"/>
                      <a:pt x="109592" y="10059"/>
                    </a:cubicBezTo>
                    <a:cubicBezTo>
                      <a:pt x="106657" y="11055"/>
                      <a:pt x="103981" y="12329"/>
                      <a:pt x="101194" y="13473"/>
                    </a:cubicBezTo>
                    <a:cubicBezTo>
                      <a:pt x="97817" y="14857"/>
                      <a:pt x="94310" y="16094"/>
                      <a:pt x="91136" y="17681"/>
                    </a:cubicBezTo>
                    <a:cubicBezTo>
                      <a:pt x="88072" y="19194"/>
                      <a:pt x="85359" y="20984"/>
                      <a:pt x="82535" y="22701"/>
                    </a:cubicBezTo>
                    <a:cubicBezTo>
                      <a:pt x="79785" y="24325"/>
                      <a:pt x="76962" y="25765"/>
                      <a:pt x="74415" y="27555"/>
                    </a:cubicBezTo>
                    <a:cubicBezTo>
                      <a:pt x="72144" y="29142"/>
                      <a:pt x="70207" y="30969"/>
                      <a:pt x="68047" y="32649"/>
                    </a:cubicBezTo>
                    <a:cubicBezTo>
                      <a:pt x="65150" y="34993"/>
                      <a:pt x="62160" y="37189"/>
                      <a:pt x="59447" y="39773"/>
                    </a:cubicBezTo>
                    <a:cubicBezTo>
                      <a:pt x="58690" y="40492"/>
                      <a:pt x="58063" y="41323"/>
                      <a:pt x="57343" y="42043"/>
                    </a:cubicBezTo>
                    <a:cubicBezTo>
                      <a:pt x="49185" y="50163"/>
                      <a:pt x="41877" y="59299"/>
                      <a:pt x="35657" y="69856"/>
                    </a:cubicBezTo>
                    <a:cubicBezTo>
                      <a:pt x="29179" y="80837"/>
                      <a:pt x="23679" y="93406"/>
                      <a:pt x="19028" y="107487"/>
                    </a:cubicBezTo>
                    <a:cubicBezTo>
                      <a:pt x="18825" y="108078"/>
                      <a:pt x="18678" y="108761"/>
                      <a:pt x="18474" y="109352"/>
                    </a:cubicBezTo>
                    <a:cubicBezTo>
                      <a:pt x="16481" y="115479"/>
                      <a:pt x="14654" y="121846"/>
                      <a:pt x="12993" y="128564"/>
                    </a:cubicBezTo>
                    <a:cubicBezTo>
                      <a:pt x="12550" y="130354"/>
                      <a:pt x="12200" y="132255"/>
                      <a:pt x="11794" y="134101"/>
                    </a:cubicBezTo>
                    <a:cubicBezTo>
                      <a:pt x="10483" y="139822"/>
                      <a:pt x="9246" y="145599"/>
                      <a:pt x="8176" y="151763"/>
                    </a:cubicBezTo>
                    <a:cubicBezTo>
                      <a:pt x="7770" y="154070"/>
                      <a:pt x="7456" y="156580"/>
                      <a:pt x="7069" y="158961"/>
                    </a:cubicBezTo>
                    <a:cubicBezTo>
                      <a:pt x="6146" y="164886"/>
                      <a:pt x="5242" y="170939"/>
                      <a:pt x="4485" y="177306"/>
                    </a:cubicBezTo>
                    <a:cubicBezTo>
                      <a:pt x="4245" y="179300"/>
                      <a:pt x="4134" y="181404"/>
                      <a:pt x="3894" y="183434"/>
                    </a:cubicBezTo>
                    <a:cubicBezTo>
                      <a:pt x="1348" y="207500"/>
                      <a:pt x="0" y="234225"/>
                      <a:pt x="0" y="264455"/>
                    </a:cubicBezTo>
                    <a:cubicBezTo>
                      <a:pt x="0" y="351844"/>
                      <a:pt x="12883" y="415370"/>
                      <a:pt x="39459" y="458686"/>
                    </a:cubicBezTo>
                    <a:cubicBezTo>
                      <a:pt x="68583" y="506173"/>
                      <a:pt x="113965" y="529649"/>
                      <a:pt x="178211" y="530332"/>
                    </a:cubicBezTo>
                    <a:cubicBezTo>
                      <a:pt x="185058" y="530443"/>
                      <a:pt x="191739" y="530535"/>
                      <a:pt x="198346" y="530535"/>
                    </a:cubicBezTo>
                    <a:cubicBezTo>
                      <a:pt x="200450" y="530535"/>
                      <a:pt x="202278" y="530369"/>
                      <a:pt x="204400" y="530369"/>
                    </a:cubicBezTo>
                    <a:cubicBezTo>
                      <a:pt x="215731" y="530295"/>
                      <a:pt x="226639" y="529963"/>
                      <a:pt x="237251" y="529501"/>
                    </a:cubicBezTo>
                    <a:cubicBezTo>
                      <a:pt x="242383" y="529261"/>
                      <a:pt x="247476" y="529021"/>
                      <a:pt x="252441" y="528708"/>
                    </a:cubicBezTo>
                    <a:cubicBezTo>
                      <a:pt x="262831" y="528025"/>
                      <a:pt x="272853" y="527157"/>
                      <a:pt x="282505" y="526050"/>
                    </a:cubicBezTo>
                    <a:cubicBezTo>
                      <a:pt x="286806" y="525570"/>
                      <a:pt x="291013" y="525017"/>
                      <a:pt x="295240" y="524426"/>
                    </a:cubicBezTo>
                    <a:cubicBezTo>
                      <a:pt x="304874" y="523116"/>
                      <a:pt x="314250" y="521602"/>
                      <a:pt x="323164" y="519849"/>
                    </a:cubicBezTo>
                    <a:cubicBezTo>
                      <a:pt x="326430" y="519166"/>
                      <a:pt x="329531" y="518372"/>
                      <a:pt x="332706" y="517652"/>
                    </a:cubicBezTo>
                    <a:cubicBezTo>
                      <a:pt x="340661" y="515862"/>
                      <a:pt x="348375" y="513869"/>
                      <a:pt x="355702" y="511691"/>
                    </a:cubicBezTo>
                    <a:cubicBezTo>
                      <a:pt x="357252" y="511211"/>
                      <a:pt x="359043" y="510898"/>
                      <a:pt x="360593" y="510418"/>
                    </a:cubicBezTo>
                    <a:lnTo>
                      <a:pt x="360630" y="510418"/>
                    </a:lnTo>
                    <a:lnTo>
                      <a:pt x="360630" y="432774"/>
                    </a:lnTo>
                    <a:lnTo>
                      <a:pt x="360519" y="432774"/>
                    </a:lnTo>
                    <a:cubicBezTo>
                      <a:pt x="359688" y="432811"/>
                      <a:pt x="276028" y="438421"/>
                      <a:pt x="201816" y="438421"/>
                    </a:cubicBezTo>
                    <a:cubicBezTo>
                      <a:pt x="161563" y="438421"/>
                      <a:pt x="135633" y="424930"/>
                      <a:pt x="120315" y="395862"/>
                    </a:cubicBezTo>
                    <a:cubicBezTo>
                      <a:pt x="106510" y="369765"/>
                      <a:pt x="100345" y="329679"/>
                      <a:pt x="100345" y="265913"/>
                    </a:cubicBezTo>
                    <a:cubicBezTo>
                      <a:pt x="100345" y="187309"/>
                      <a:pt x="107303" y="143643"/>
                      <a:pt x="123544" y="119779"/>
                    </a:cubicBezTo>
                    <a:cubicBezTo>
                      <a:pt x="139342" y="96469"/>
                      <a:pt x="164203" y="91929"/>
                      <a:pt x="201834" y="91929"/>
                    </a:cubicBezTo>
                    <a:cubicBezTo>
                      <a:pt x="257239" y="91929"/>
                      <a:pt x="323681" y="98020"/>
                      <a:pt x="358286" y="101637"/>
                    </a:cubicBezTo>
                    <a:cubicBezTo>
                      <a:pt x="359965" y="101803"/>
                      <a:pt x="360519" y="101877"/>
                      <a:pt x="360556" y="101877"/>
                    </a:cubicBezTo>
                    <a:lnTo>
                      <a:pt x="360666" y="101877"/>
                    </a:lnTo>
                    <a:lnTo>
                      <a:pt x="360666" y="23513"/>
                    </a:lnTo>
                    <a:lnTo>
                      <a:pt x="360593" y="23476"/>
                    </a:lnTo>
                    <a:cubicBezTo>
                      <a:pt x="303066" y="6810"/>
                      <a:pt x="250189" y="0"/>
                      <a:pt x="17819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7" name="Freeform: Shape 139">
                <a:extLst>
                  <a:ext uri="{FF2B5EF4-FFF2-40B4-BE49-F238E27FC236}">
                    <a16:creationId xmlns:a16="http://schemas.microsoft.com/office/drawing/2014/main" id="{0131A65B-94F8-49E7-9B33-B60D2BCA8645}"/>
                  </a:ext>
                </a:extLst>
              </p:cNvPr>
              <p:cNvSpPr/>
              <p:nvPr/>
            </p:nvSpPr>
            <p:spPr>
              <a:xfrm>
                <a:off x="8137984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4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56" y="2104"/>
                      <a:pt x="7474" y="3304"/>
                    </a:cubicBezTo>
                    <a:cubicBezTo>
                      <a:pt x="5093" y="2159"/>
                      <a:pt x="2547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8" name="Freeform: Shape 140">
                <a:extLst>
                  <a:ext uri="{FF2B5EF4-FFF2-40B4-BE49-F238E27FC236}">
                    <a16:creationId xmlns:a16="http://schemas.microsoft.com/office/drawing/2014/main" id="{22872793-910D-43BA-B152-4C5DCB30C081}"/>
                  </a:ext>
                </a:extLst>
              </p:cNvPr>
              <p:cNvSpPr/>
              <p:nvPr/>
            </p:nvSpPr>
            <p:spPr>
              <a:xfrm>
                <a:off x="8166775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1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8" y="1200"/>
                      <a:pt x="3027" y="2547"/>
                      <a:pt x="4541" y="3820"/>
                    </a:cubicBezTo>
                    <a:cubicBezTo>
                      <a:pt x="3009" y="2547"/>
                      <a:pt x="1588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9" name="Freeform: Shape 141">
                <a:extLst>
                  <a:ext uri="{FF2B5EF4-FFF2-40B4-BE49-F238E27FC236}">
                    <a16:creationId xmlns:a16="http://schemas.microsoft.com/office/drawing/2014/main" id="{9F75156D-798E-4D33-A8FC-61AB07BBDB2D}"/>
                  </a:ext>
                </a:extLst>
              </p:cNvPr>
              <p:cNvSpPr/>
              <p:nvPr/>
            </p:nvSpPr>
            <p:spPr>
              <a:xfrm>
                <a:off x="7816279" y="4216404"/>
                <a:ext cx="420665" cy="526714"/>
              </a:xfrm>
              <a:custGeom>
                <a:avLst/>
                <a:gdLst>
                  <a:gd name="connsiteX0" fmla="*/ 12125 w 420665"/>
                  <a:gd name="connsiteY0" fmla="*/ 139453 h 526714"/>
                  <a:gd name="connsiteX1" fmla="*/ 15503 w 420665"/>
                  <a:gd name="connsiteY1" fmla="*/ 124965 h 526714"/>
                  <a:gd name="connsiteX2" fmla="*/ 12125 w 420665"/>
                  <a:gd name="connsiteY2" fmla="*/ 139453 h 526714"/>
                  <a:gd name="connsiteX3" fmla="*/ 6588 w 420665"/>
                  <a:gd name="connsiteY3" fmla="*/ 169610 h 526714"/>
                  <a:gd name="connsiteX4" fmla="*/ 8822 w 420665"/>
                  <a:gd name="connsiteY4" fmla="*/ 154569 h 526714"/>
                  <a:gd name="connsiteX5" fmla="*/ 6588 w 420665"/>
                  <a:gd name="connsiteY5" fmla="*/ 169610 h 526714"/>
                  <a:gd name="connsiteX6" fmla="*/ 3137 w 420665"/>
                  <a:gd name="connsiteY6" fmla="*/ 199047 h 526714"/>
                  <a:gd name="connsiteX7" fmla="*/ 3968 w 420665"/>
                  <a:gd name="connsiteY7" fmla="*/ 188620 h 526714"/>
                  <a:gd name="connsiteX8" fmla="*/ 3137 w 420665"/>
                  <a:gd name="connsiteY8" fmla="*/ 199047 h 526714"/>
                  <a:gd name="connsiteX9" fmla="*/ 20080 w 420665"/>
                  <a:gd name="connsiteY9" fmla="*/ 110773 h 526714"/>
                  <a:gd name="connsiteX10" fmla="*/ 23937 w 420665"/>
                  <a:gd name="connsiteY10" fmla="*/ 99404 h 526714"/>
                  <a:gd name="connsiteX11" fmla="*/ 20080 w 420665"/>
                  <a:gd name="connsiteY11" fmla="*/ 110773 h 526714"/>
                  <a:gd name="connsiteX12" fmla="*/ 34051 w 420665"/>
                  <a:gd name="connsiteY12" fmla="*/ 77441 h 526714"/>
                  <a:gd name="connsiteX13" fmla="*/ 30821 w 420665"/>
                  <a:gd name="connsiteY13" fmla="*/ 84196 h 526714"/>
                  <a:gd name="connsiteX14" fmla="*/ 34051 w 420665"/>
                  <a:gd name="connsiteY14" fmla="*/ 77441 h 526714"/>
                  <a:gd name="connsiteX15" fmla="*/ 45937 w 420665"/>
                  <a:gd name="connsiteY15" fmla="*/ 58672 h 526714"/>
                  <a:gd name="connsiteX16" fmla="*/ 45696 w 420665"/>
                  <a:gd name="connsiteY16" fmla="*/ 59022 h 526714"/>
                  <a:gd name="connsiteX17" fmla="*/ 45937 w 420665"/>
                  <a:gd name="connsiteY17" fmla="*/ 58672 h 526714"/>
                  <a:gd name="connsiteX18" fmla="*/ 121348 w 420665"/>
                  <a:gd name="connsiteY18" fmla="*/ 518815 h 526714"/>
                  <a:gd name="connsiteX19" fmla="*/ 119631 w 420665"/>
                  <a:gd name="connsiteY19" fmla="*/ 518335 h 526714"/>
                  <a:gd name="connsiteX20" fmla="*/ 121348 w 420665"/>
                  <a:gd name="connsiteY20" fmla="*/ 518815 h 526714"/>
                  <a:gd name="connsiteX21" fmla="*/ 86355 w 420665"/>
                  <a:gd name="connsiteY21" fmla="*/ 506357 h 526714"/>
                  <a:gd name="connsiteX22" fmla="*/ 84454 w 420665"/>
                  <a:gd name="connsiteY22" fmla="*/ 505250 h 526714"/>
                  <a:gd name="connsiteX23" fmla="*/ 86355 w 420665"/>
                  <a:gd name="connsiteY23" fmla="*/ 506357 h 526714"/>
                  <a:gd name="connsiteX24" fmla="*/ 103297 w 420665"/>
                  <a:gd name="connsiteY24" fmla="*/ 513555 h 526714"/>
                  <a:gd name="connsiteX25" fmla="*/ 99440 w 420665"/>
                  <a:gd name="connsiteY25" fmla="*/ 511968 h 526714"/>
                  <a:gd name="connsiteX26" fmla="*/ 103297 w 420665"/>
                  <a:gd name="connsiteY26" fmla="*/ 513555 h 526714"/>
                  <a:gd name="connsiteX27" fmla="*/ 291050 w 420665"/>
                  <a:gd name="connsiteY27" fmla="*/ 410811 h 526714"/>
                  <a:gd name="connsiteX28" fmla="*/ 288300 w 420665"/>
                  <a:gd name="connsiteY28" fmla="*/ 413524 h 526714"/>
                  <a:gd name="connsiteX29" fmla="*/ 283373 w 420665"/>
                  <a:gd name="connsiteY29" fmla="*/ 417824 h 526714"/>
                  <a:gd name="connsiteX30" fmla="*/ 280752 w 420665"/>
                  <a:gd name="connsiteY30" fmla="*/ 419688 h 526714"/>
                  <a:gd name="connsiteX31" fmla="*/ 275178 w 420665"/>
                  <a:gd name="connsiteY31" fmla="*/ 423066 h 526714"/>
                  <a:gd name="connsiteX32" fmla="*/ 270970 w 420665"/>
                  <a:gd name="connsiteY32" fmla="*/ 425170 h 526714"/>
                  <a:gd name="connsiteX33" fmla="*/ 266707 w 420665"/>
                  <a:gd name="connsiteY33" fmla="*/ 426923 h 526714"/>
                  <a:gd name="connsiteX34" fmla="*/ 258715 w 420665"/>
                  <a:gd name="connsiteY34" fmla="*/ 429581 h 526714"/>
                  <a:gd name="connsiteX35" fmla="*/ 257202 w 420665"/>
                  <a:gd name="connsiteY35" fmla="*/ 429987 h 526714"/>
                  <a:gd name="connsiteX36" fmla="*/ 210342 w 420665"/>
                  <a:gd name="connsiteY36" fmla="*/ 434804 h 526714"/>
                  <a:gd name="connsiteX37" fmla="*/ 157355 w 420665"/>
                  <a:gd name="connsiteY37" fmla="*/ 429193 h 526714"/>
                  <a:gd name="connsiteX38" fmla="*/ 156765 w 420665"/>
                  <a:gd name="connsiteY38" fmla="*/ 429027 h 526714"/>
                  <a:gd name="connsiteX39" fmla="*/ 121883 w 420665"/>
                  <a:gd name="connsiteY39" fmla="*/ 404277 h 526714"/>
                  <a:gd name="connsiteX40" fmla="*/ 108281 w 420665"/>
                  <a:gd name="connsiteY40" fmla="*/ 370946 h 526714"/>
                  <a:gd name="connsiteX41" fmla="*/ 108244 w 420665"/>
                  <a:gd name="connsiteY41" fmla="*/ 370780 h 526714"/>
                  <a:gd name="connsiteX42" fmla="*/ 100326 w 420665"/>
                  <a:gd name="connsiteY42" fmla="*/ 267205 h 526714"/>
                  <a:gd name="connsiteX43" fmla="*/ 126423 w 420665"/>
                  <a:gd name="connsiteY43" fmla="*/ 117435 h 526714"/>
                  <a:gd name="connsiteX44" fmla="*/ 210361 w 420665"/>
                  <a:gd name="connsiteY44" fmla="*/ 91781 h 526714"/>
                  <a:gd name="connsiteX45" fmla="*/ 295092 w 420665"/>
                  <a:gd name="connsiteY45" fmla="*/ 118746 h 526714"/>
                  <a:gd name="connsiteX46" fmla="*/ 320395 w 420665"/>
                  <a:gd name="connsiteY46" fmla="*/ 267187 h 526714"/>
                  <a:gd name="connsiteX47" fmla="*/ 296974 w 420665"/>
                  <a:gd name="connsiteY47" fmla="*/ 403466 h 526714"/>
                  <a:gd name="connsiteX48" fmla="*/ 294077 w 420665"/>
                  <a:gd name="connsiteY48" fmla="*/ 407157 h 526714"/>
                  <a:gd name="connsiteX49" fmla="*/ 291050 w 420665"/>
                  <a:gd name="connsiteY49" fmla="*/ 410811 h 526714"/>
                  <a:gd name="connsiteX50" fmla="*/ 389568 w 420665"/>
                  <a:gd name="connsiteY50" fmla="*/ 81815 h 526714"/>
                  <a:gd name="connsiteX51" fmla="*/ 387538 w 420665"/>
                  <a:gd name="connsiteY51" fmla="*/ 77478 h 526714"/>
                  <a:gd name="connsiteX52" fmla="*/ 389568 w 420665"/>
                  <a:gd name="connsiteY52" fmla="*/ 81815 h 526714"/>
                  <a:gd name="connsiteX53" fmla="*/ 400070 w 420665"/>
                  <a:gd name="connsiteY53" fmla="*/ 107321 h 526714"/>
                  <a:gd name="connsiteX54" fmla="*/ 397523 w 420665"/>
                  <a:gd name="connsiteY54" fmla="*/ 99681 h 526714"/>
                  <a:gd name="connsiteX55" fmla="*/ 400070 w 420665"/>
                  <a:gd name="connsiteY55" fmla="*/ 107321 h 526714"/>
                  <a:gd name="connsiteX56" fmla="*/ 413672 w 420665"/>
                  <a:gd name="connsiteY56" fmla="*/ 165236 h 526714"/>
                  <a:gd name="connsiteX57" fmla="*/ 412195 w 420665"/>
                  <a:gd name="connsiteY57" fmla="*/ 155048 h 526714"/>
                  <a:gd name="connsiteX58" fmla="*/ 413672 w 420665"/>
                  <a:gd name="connsiteY58" fmla="*/ 165236 h 526714"/>
                  <a:gd name="connsiteX59" fmla="*/ 417289 w 420665"/>
                  <a:gd name="connsiteY59" fmla="*/ 194341 h 526714"/>
                  <a:gd name="connsiteX60" fmla="*/ 416846 w 420665"/>
                  <a:gd name="connsiteY60" fmla="*/ 188934 h 526714"/>
                  <a:gd name="connsiteX61" fmla="*/ 417289 w 420665"/>
                  <a:gd name="connsiteY61" fmla="*/ 194341 h 526714"/>
                  <a:gd name="connsiteX62" fmla="*/ 407987 w 420665"/>
                  <a:gd name="connsiteY62" fmla="*/ 135393 h 526714"/>
                  <a:gd name="connsiteX63" fmla="*/ 405754 w 420665"/>
                  <a:gd name="connsiteY63" fmla="*/ 125371 h 526714"/>
                  <a:gd name="connsiteX64" fmla="*/ 407987 w 420665"/>
                  <a:gd name="connsiteY64" fmla="*/ 135393 h 526714"/>
                  <a:gd name="connsiteX65" fmla="*/ 412638 w 420665"/>
                  <a:gd name="connsiteY65" fmla="*/ 373512 h 526714"/>
                  <a:gd name="connsiteX66" fmla="*/ 413229 w 420665"/>
                  <a:gd name="connsiteY66" fmla="*/ 369101 h 526714"/>
                  <a:gd name="connsiteX67" fmla="*/ 412638 w 420665"/>
                  <a:gd name="connsiteY67" fmla="*/ 373512 h 526714"/>
                  <a:gd name="connsiteX68" fmla="*/ 406436 w 420665"/>
                  <a:gd name="connsiteY68" fmla="*/ 401915 h 526714"/>
                  <a:gd name="connsiteX69" fmla="*/ 407544 w 420665"/>
                  <a:gd name="connsiteY69" fmla="*/ 396895 h 526714"/>
                  <a:gd name="connsiteX70" fmla="*/ 406436 w 420665"/>
                  <a:gd name="connsiteY70" fmla="*/ 401915 h 526714"/>
                  <a:gd name="connsiteX71" fmla="*/ 398519 w 420665"/>
                  <a:gd name="connsiteY71" fmla="*/ 426775 h 526714"/>
                  <a:gd name="connsiteX72" fmla="*/ 399626 w 420665"/>
                  <a:gd name="connsiteY72" fmla="*/ 423398 h 526714"/>
                  <a:gd name="connsiteX73" fmla="*/ 398519 w 420665"/>
                  <a:gd name="connsiteY73" fmla="*/ 426775 h 526714"/>
                  <a:gd name="connsiteX74" fmla="*/ 388811 w 420665"/>
                  <a:gd name="connsiteY74" fmla="*/ 448332 h 526714"/>
                  <a:gd name="connsiteX75" fmla="*/ 389088 w 420665"/>
                  <a:gd name="connsiteY75" fmla="*/ 447741 h 526714"/>
                  <a:gd name="connsiteX76" fmla="*/ 388811 w 420665"/>
                  <a:gd name="connsiteY76" fmla="*/ 448332 h 526714"/>
                  <a:gd name="connsiteX77" fmla="*/ 360537 w 420665"/>
                  <a:gd name="connsiteY77" fmla="*/ 485761 h 526714"/>
                  <a:gd name="connsiteX78" fmla="*/ 357824 w 420665"/>
                  <a:gd name="connsiteY78" fmla="*/ 487994 h 526714"/>
                  <a:gd name="connsiteX79" fmla="*/ 361515 w 420665"/>
                  <a:gd name="connsiteY79" fmla="*/ 484856 h 526714"/>
                  <a:gd name="connsiteX80" fmla="*/ 360537 w 420665"/>
                  <a:gd name="connsiteY80" fmla="*/ 485761 h 526714"/>
                  <a:gd name="connsiteX81" fmla="*/ 363841 w 420665"/>
                  <a:gd name="connsiteY81" fmla="*/ 483048 h 526714"/>
                  <a:gd name="connsiteX82" fmla="*/ 387778 w 420665"/>
                  <a:gd name="connsiteY82" fmla="*/ 450473 h 526714"/>
                  <a:gd name="connsiteX83" fmla="*/ 387980 w 420665"/>
                  <a:gd name="connsiteY83" fmla="*/ 450122 h 526714"/>
                  <a:gd name="connsiteX84" fmla="*/ 397412 w 420665"/>
                  <a:gd name="connsiteY84" fmla="*/ 429802 h 526714"/>
                  <a:gd name="connsiteX85" fmla="*/ 397763 w 420665"/>
                  <a:gd name="connsiteY85" fmla="*/ 429008 h 526714"/>
                  <a:gd name="connsiteX86" fmla="*/ 420666 w 420665"/>
                  <a:gd name="connsiteY86" fmla="*/ 267242 h 526714"/>
                  <a:gd name="connsiteX87" fmla="*/ 405108 w 420665"/>
                  <a:gd name="connsiteY87" fmla="*/ 122732 h 526714"/>
                  <a:gd name="connsiteX88" fmla="*/ 404997 w 420665"/>
                  <a:gd name="connsiteY88" fmla="*/ 122252 h 526714"/>
                  <a:gd name="connsiteX89" fmla="*/ 396840 w 420665"/>
                  <a:gd name="connsiteY89" fmla="*/ 97558 h 526714"/>
                  <a:gd name="connsiteX90" fmla="*/ 395843 w 420665"/>
                  <a:gd name="connsiteY90" fmla="*/ 95417 h 526714"/>
                  <a:gd name="connsiteX91" fmla="*/ 386781 w 420665"/>
                  <a:gd name="connsiteY91" fmla="*/ 75854 h 526714"/>
                  <a:gd name="connsiteX92" fmla="*/ 385305 w 420665"/>
                  <a:gd name="connsiteY92" fmla="*/ 73473 h 526714"/>
                  <a:gd name="connsiteX93" fmla="*/ 361921 w 420665"/>
                  <a:gd name="connsiteY93" fmla="*/ 42209 h 526714"/>
                  <a:gd name="connsiteX94" fmla="*/ 355000 w 420665"/>
                  <a:gd name="connsiteY94" fmla="*/ 36395 h 526714"/>
                  <a:gd name="connsiteX95" fmla="*/ 358820 w 420665"/>
                  <a:gd name="connsiteY95" fmla="*/ 39736 h 526714"/>
                  <a:gd name="connsiteX96" fmla="*/ 348909 w 420665"/>
                  <a:gd name="connsiteY96" fmla="*/ 31431 h 526714"/>
                  <a:gd name="connsiteX97" fmla="*/ 350496 w 420665"/>
                  <a:gd name="connsiteY97" fmla="*/ 32538 h 526714"/>
                  <a:gd name="connsiteX98" fmla="*/ 344093 w 420665"/>
                  <a:gd name="connsiteY98" fmla="*/ 28090 h 526714"/>
                  <a:gd name="connsiteX99" fmla="*/ 344850 w 420665"/>
                  <a:gd name="connsiteY99" fmla="*/ 28607 h 526714"/>
                  <a:gd name="connsiteX100" fmla="*/ 333591 w 420665"/>
                  <a:gd name="connsiteY100" fmla="*/ 21796 h 526714"/>
                  <a:gd name="connsiteX101" fmla="*/ 335824 w 420665"/>
                  <a:gd name="connsiteY101" fmla="*/ 22996 h 526714"/>
                  <a:gd name="connsiteX102" fmla="*/ 331210 w 420665"/>
                  <a:gd name="connsiteY102" fmla="*/ 20375 h 526714"/>
                  <a:gd name="connsiteX103" fmla="*/ 331173 w 420665"/>
                  <a:gd name="connsiteY103" fmla="*/ 20338 h 526714"/>
                  <a:gd name="connsiteX104" fmla="*/ 329180 w 420665"/>
                  <a:gd name="connsiteY104" fmla="*/ 19508 h 526714"/>
                  <a:gd name="connsiteX105" fmla="*/ 329383 w 420665"/>
                  <a:gd name="connsiteY105" fmla="*/ 19582 h 526714"/>
                  <a:gd name="connsiteX106" fmla="*/ 319638 w 420665"/>
                  <a:gd name="connsiteY106" fmla="*/ 15448 h 526714"/>
                  <a:gd name="connsiteX107" fmla="*/ 321706 w 420665"/>
                  <a:gd name="connsiteY107" fmla="*/ 16204 h 526714"/>
                  <a:gd name="connsiteX108" fmla="*/ 310171 w 420665"/>
                  <a:gd name="connsiteY108" fmla="*/ 11830 h 526714"/>
                  <a:gd name="connsiteX109" fmla="*/ 310724 w 420665"/>
                  <a:gd name="connsiteY109" fmla="*/ 12070 h 526714"/>
                  <a:gd name="connsiteX110" fmla="*/ 308454 w 420665"/>
                  <a:gd name="connsiteY110" fmla="*/ 11387 h 526714"/>
                  <a:gd name="connsiteX111" fmla="*/ 309893 w 420665"/>
                  <a:gd name="connsiteY111" fmla="*/ 11738 h 526714"/>
                  <a:gd name="connsiteX112" fmla="*/ 295369 w 420665"/>
                  <a:gd name="connsiteY112" fmla="*/ 7475 h 526714"/>
                  <a:gd name="connsiteX113" fmla="*/ 210324 w 420665"/>
                  <a:gd name="connsiteY113" fmla="*/ 0 h 526714"/>
                  <a:gd name="connsiteX114" fmla="*/ 60093 w 420665"/>
                  <a:gd name="connsiteY114" fmla="*/ 42209 h 526714"/>
                  <a:gd name="connsiteX115" fmla="*/ 47284 w 420665"/>
                  <a:gd name="connsiteY115" fmla="*/ 56844 h 526714"/>
                  <a:gd name="connsiteX116" fmla="*/ 46767 w 420665"/>
                  <a:gd name="connsiteY116" fmla="*/ 57398 h 526714"/>
                  <a:gd name="connsiteX117" fmla="*/ 36026 w 420665"/>
                  <a:gd name="connsiteY117" fmla="*/ 73953 h 526714"/>
                  <a:gd name="connsiteX118" fmla="*/ 34827 w 420665"/>
                  <a:gd name="connsiteY118" fmla="*/ 75817 h 526714"/>
                  <a:gd name="connsiteX119" fmla="*/ 24768 w 420665"/>
                  <a:gd name="connsiteY119" fmla="*/ 97097 h 526714"/>
                  <a:gd name="connsiteX120" fmla="*/ 24657 w 420665"/>
                  <a:gd name="connsiteY120" fmla="*/ 97337 h 526714"/>
                  <a:gd name="connsiteX121" fmla="*/ 0 w 420665"/>
                  <a:gd name="connsiteY121" fmla="*/ 267261 h 526714"/>
                  <a:gd name="connsiteX122" fmla="*/ 8397 w 420665"/>
                  <a:gd name="connsiteY122" fmla="*/ 378550 h 526714"/>
                  <a:gd name="connsiteX123" fmla="*/ 9191 w 420665"/>
                  <a:gd name="connsiteY123" fmla="*/ 382370 h 526714"/>
                  <a:gd name="connsiteX124" fmla="*/ 14672 w 420665"/>
                  <a:gd name="connsiteY124" fmla="*/ 406751 h 526714"/>
                  <a:gd name="connsiteX125" fmla="*/ 16628 w 420665"/>
                  <a:gd name="connsiteY125" fmla="*/ 413081 h 526714"/>
                  <a:gd name="connsiteX126" fmla="*/ 22682 w 420665"/>
                  <a:gd name="connsiteY126" fmla="*/ 431463 h 526714"/>
                  <a:gd name="connsiteX127" fmla="*/ 25580 w 420665"/>
                  <a:gd name="connsiteY127" fmla="*/ 437941 h 526714"/>
                  <a:gd name="connsiteX128" fmla="*/ 32464 w 420665"/>
                  <a:gd name="connsiteY128" fmla="*/ 452854 h 526714"/>
                  <a:gd name="connsiteX129" fmla="*/ 35398 w 420665"/>
                  <a:gd name="connsiteY129" fmla="*/ 457505 h 526714"/>
                  <a:gd name="connsiteX130" fmla="*/ 56881 w 420665"/>
                  <a:gd name="connsiteY130" fmla="*/ 485742 h 526714"/>
                  <a:gd name="connsiteX131" fmla="*/ 210342 w 420665"/>
                  <a:gd name="connsiteY131" fmla="*/ 526714 h 526714"/>
                  <a:gd name="connsiteX132" fmla="*/ 249801 w 420665"/>
                  <a:gd name="connsiteY132" fmla="*/ 525275 h 526714"/>
                  <a:gd name="connsiteX133" fmla="*/ 261336 w 420665"/>
                  <a:gd name="connsiteY133" fmla="*/ 524278 h 526714"/>
                  <a:gd name="connsiteX134" fmla="*/ 274071 w 420665"/>
                  <a:gd name="connsiteY134" fmla="*/ 522765 h 526714"/>
                  <a:gd name="connsiteX135" fmla="*/ 297067 w 420665"/>
                  <a:gd name="connsiteY135" fmla="*/ 518428 h 526714"/>
                  <a:gd name="connsiteX136" fmla="*/ 300850 w 420665"/>
                  <a:gd name="connsiteY136" fmla="*/ 517357 h 526714"/>
                  <a:gd name="connsiteX137" fmla="*/ 303563 w 420665"/>
                  <a:gd name="connsiteY137" fmla="*/ 516527 h 526714"/>
                  <a:gd name="connsiteX138" fmla="*/ 311167 w 420665"/>
                  <a:gd name="connsiteY138" fmla="*/ 514220 h 526714"/>
                  <a:gd name="connsiteX139" fmla="*/ 318254 w 420665"/>
                  <a:gd name="connsiteY139" fmla="*/ 511747 h 526714"/>
                  <a:gd name="connsiteX140" fmla="*/ 324862 w 420665"/>
                  <a:gd name="connsiteY140" fmla="*/ 509200 h 526714"/>
                  <a:gd name="connsiteX141" fmla="*/ 321447 w 420665"/>
                  <a:gd name="connsiteY141" fmla="*/ 510344 h 526714"/>
                  <a:gd name="connsiteX142" fmla="*/ 348208 w 420665"/>
                  <a:gd name="connsiteY142" fmla="*/ 495911 h 526714"/>
                  <a:gd name="connsiteX143" fmla="*/ 346658 w 420665"/>
                  <a:gd name="connsiteY143" fmla="*/ 497222 h 526714"/>
                  <a:gd name="connsiteX144" fmla="*/ 348762 w 420665"/>
                  <a:gd name="connsiteY144" fmla="*/ 495598 h 526714"/>
                  <a:gd name="connsiteX145" fmla="*/ 350478 w 420665"/>
                  <a:gd name="connsiteY145" fmla="*/ 494287 h 526714"/>
                  <a:gd name="connsiteX146" fmla="*/ 360537 w 420665"/>
                  <a:gd name="connsiteY146" fmla="*/ 485761 h 52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665" h="526714">
                    <a:moveTo>
                      <a:pt x="12125" y="139453"/>
                    </a:moveTo>
                    <a:cubicBezTo>
                      <a:pt x="13233" y="134562"/>
                      <a:pt x="14229" y="129542"/>
                      <a:pt x="15503" y="124965"/>
                    </a:cubicBezTo>
                    <a:cubicBezTo>
                      <a:pt x="14266" y="129505"/>
                      <a:pt x="13233" y="134562"/>
                      <a:pt x="12125" y="139453"/>
                    </a:cubicBezTo>
                    <a:moveTo>
                      <a:pt x="6588" y="169610"/>
                    </a:moveTo>
                    <a:cubicBezTo>
                      <a:pt x="7345" y="164553"/>
                      <a:pt x="7936" y="159349"/>
                      <a:pt x="8822" y="154569"/>
                    </a:cubicBezTo>
                    <a:cubicBezTo>
                      <a:pt x="7992" y="159312"/>
                      <a:pt x="7345" y="164590"/>
                      <a:pt x="6588" y="169610"/>
                    </a:cubicBezTo>
                    <a:moveTo>
                      <a:pt x="3137" y="199047"/>
                    </a:moveTo>
                    <a:cubicBezTo>
                      <a:pt x="3415" y="195633"/>
                      <a:pt x="3617" y="191960"/>
                      <a:pt x="3968" y="188620"/>
                    </a:cubicBezTo>
                    <a:cubicBezTo>
                      <a:pt x="3617" y="191923"/>
                      <a:pt x="3451" y="195615"/>
                      <a:pt x="3137" y="199047"/>
                    </a:cubicBezTo>
                    <a:moveTo>
                      <a:pt x="20080" y="110773"/>
                    </a:moveTo>
                    <a:cubicBezTo>
                      <a:pt x="21353" y="106989"/>
                      <a:pt x="22498" y="102984"/>
                      <a:pt x="23937" y="99404"/>
                    </a:cubicBezTo>
                    <a:cubicBezTo>
                      <a:pt x="22553" y="102984"/>
                      <a:pt x="21353" y="107008"/>
                      <a:pt x="20080" y="110773"/>
                    </a:cubicBezTo>
                    <a:moveTo>
                      <a:pt x="34051" y="77441"/>
                    </a:moveTo>
                    <a:cubicBezTo>
                      <a:pt x="32944" y="79545"/>
                      <a:pt x="31947" y="82018"/>
                      <a:pt x="30821" y="84196"/>
                    </a:cubicBezTo>
                    <a:cubicBezTo>
                      <a:pt x="31928" y="81981"/>
                      <a:pt x="32888" y="79545"/>
                      <a:pt x="34051" y="77441"/>
                    </a:cubicBezTo>
                    <a:moveTo>
                      <a:pt x="45937" y="58672"/>
                    </a:moveTo>
                    <a:cubicBezTo>
                      <a:pt x="45863" y="58782"/>
                      <a:pt x="45770" y="58911"/>
                      <a:pt x="45696" y="59022"/>
                    </a:cubicBezTo>
                    <a:cubicBezTo>
                      <a:pt x="45770" y="58911"/>
                      <a:pt x="45863" y="58782"/>
                      <a:pt x="45937" y="58672"/>
                    </a:cubicBezTo>
                    <a:moveTo>
                      <a:pt x="121348" y="518815"/>
                    </a:moveTo>
                    <a:cubicBezTo>
                      <a:pt x="120757" y="518704"/>
                      <a:pt x="120203" y="518501"/>
                      <a:pt x="119631" y="518335"/>
                    </a:cubicBezTo>
                    <a:cubicBezTo>
                      <a:pt x="120203" y="518501"/>
                      <a:pt x="120757" y="518686"/>
                      <a:pt x="121348" y="518815"/>
                    </a:cubicBezTo>
                    <a:moveTo>
                      <a:pt x="86355" y="506357"/>
                    </a:moveTo>
                    <a:cubicBezTo>
                      <a:pt x="85672" y="506044"/>
                      <a:pt x="85082" y="505601"/>
                      <a:pt x="84454" y="505250"/>
                    </a:cubicBezTo>
                    <a:cubicBezTo>
                      <a:pt x="85082" y="505601"/>
                      <a:pt x="85672" y="506044"/>
                      <a:pt x="86355" y="506357"/>
                    </a:cubicBezTo>
                    <a:moveTo>
                      <a:pt x="103297" y="513555"/>
                    </a:moveTo>
                    <a:cubicBezTo>
                      <a:pt x="101987" y="513075"/>
                      <a:pt x="100751" y="512485"/>
                      <a:pt x="99440" y="511968"/>
                    </a:cubicBezTo>
                    <a:cubicBezTo>
                      <a:pt x="100751" y="512485"/>
                      <a:pt x="101987" y="513094"/>
                      <a:pt x="103297" y="513555"/>
                    </a:cubicBezTo>
                    <a:moveTo>
                      <a:pt x="291050" y="410811"/>
                    </a:moveTo>
                    <a:cubicBezTo>
                      <a:pt x="290220" y="411771"/>
                      <a:pt x="289260" y="412638"/>
                      <a:pt x="288300" y="413524"/>
                    </a:cubicBezTo>
                    <a:cubicBezTo>
                      <a:pt x="286713" y="415037"/>
                      <a:pt x="285071" y="416514"/>
                      <a:pt x="283373" y="417824"/>
                    </a:cubicBezTo>
                    <a:cubicBezTo>
                      <a:pt x="282542" y="418452"/>
                      <a:pt x="281656" y="419061"/>
                      <a:pt x="280752" y="419688"/>
                    </a:cubicBezTo>
                    <a:cubicBezTo>
                      <a:pt x="278962" y="420888"/>
                      <a:pt x="277098" y="421995"/>
                      <a:pt x="275178" y="423066"/>
                    </a:cubicBezTo>
                    <a:cubicBezTo>
                      <a:pt x="273831" y="423786"/>
                      <a:pt x="272428" y="424505"/>
                      <a:pt x="270970" y="425170"/>
                    </a:cubicBezTo>
                    <a:cubicBezTo>
                      <a:pt x="269623" y="425760"/>
                      <a:pt x="268184" y="426369"/>
                      <a:pt x="266707" y="426923"/>
                    </a:cubicBezTo>
                    <a:cubicBezTo>
                      <a:pt x="264197" y="427883"/>
                      <a:pt x="261613" y="428787"/>
                      <a:pt x="258715" y="429581"/>
                    </a:cubicBezTo>
                    <a:cubicBezTo>
                      <a:pt x="258199" y="429691"/>
                      <a:pt x="257719" y="429858"/>
                      <a:pt x="257202" y="429987"/>
                    </a:cubicBezTo>
                    <a:cubicBezTo>
                      <a:pt x="245261" y="433050"/>
                      <a:pt x="230145" y="434804"/>
                      <a:pt x="210342" y="434804"/>
                    </a:cubicBezTo>
                    <a:cubicBezTo>
                      <a:pt x="189653" y="434804"/>
                      <a:pt x="171991" y="433530"/>
                      <a:pt x="157355" y="429193"/>
                    </a:cubicBezTo>
                    <a:cubicBezTo>
                      <a:pt x="157152" y="429119"/>
                      <a:pt x="156949" y="429082"/>
                      <a:pt x="156765" y="429027"/>
                    </a:cubicBezTo>
                    <a:cubicBezTo>
                      <a:pt x="142092" y="424579"/>
                      <a:pt x="130428" y="416975"/>
                      <a:pt x="121883" y="404277"/>
                    </a:cubicBezTo>
                    <a:cubicBezTo>
                      <a:pt x="116070" y="395733"/>
                      <a:pt x="111585" y="384991"/>
                      <a:pt x="108281" y="370946"/>
                    </a:cubicBezTo>
                    <a:cubicBezTo>
                      <a:pt x="108244" y="370909"/>
                      <a:pt x="108244" y="370872"/>
                      <a:pt x="108244" y="370780"/>
                    </a:cubicBezTo>
                    <a:cubicBezTo>
                      <a:pt x="102670" y="347304"/>
                      <a:pt x="100326" y="314526"/>
                      <a:pt x="100326" y="267205"/>
                    </a:cubicBezTo>
                    <a:cubicBezTo>
                      <a:pt x="100326" y="185907"/>
                      <a:pt x="108115" y="141151"/>
                      <a:pt x="126423" y="117435"/>
                    </a:cubicBezTo>
                    <a:cubicBezTo>
                      <a:pt x="144712" y="93682"/>
                      <a:pt x="174002" y="91781"/>
                      <a:pt x="210361" y="91781"/>
                    </a:cubicBezTo>
                    <a:cubicBezTo>
                      <a:pt x="252292" y="91781"/>
                      <a:pt x="278223" y="96082"/>
                      <a:pt x="295092" y="118746"/>
                    </a:cubicBezTo>
                    <a:cubicBezTo>
                      <a:pt x="312828" y="142535"/>
                      <a:pt x="320395" y="186922"/>
                      <a:pt x="320395" y="267187"/>
                    </a:cubicBezTo>
                    <a:cubicBezTo>
                      <a:pt x="320395" y="339110"/>
                      <a:pt x="313401" y="379879"/>
                      <a:pt x="296974" y="403466"/>
                    </a:cubicBezTo>
                    <a:cubicBezTo>
                      <a:pt x="296107" y="404739"/>
                      <a:pt x="295074" y="405939"/>
                      <a:pt x="294077" y="407157"/>
                    </a:cubicBezTo>
                    <a:cubicBezTo>
                      <a:pt x="293080" y="408430"/>
                      <a:pt x="292120" y="409704"/>
                      <a:pt x="291050" y="410811"/>
                    </a:cubicBezTo>
                    <a:moveTo>
                      <a:pt x="389568" y="81815"/>
                    </a:moveTo>
                    <a:cubicBezTo>
                      <a:pt x="388848" y="80431"/>
                      <a:pt x="388258" y="78825"/>
                      <a:pt x="387538" y="77478"/>
                    </a:cubicBezTo>
                    <a:cubicBezTo>
                      <a:pt x="388258" y="78844"/>
                      <a:pt x="388848" y="80431"/>
                      <a:pt x="389568" y="81815"/>
                    </a:cubicBezTo>
                    <a:moveTo>
                      <a:pt x="400070" y="107321"/>
                    </a:moveTo>
                    <a:cubicBezTo>
                      <a:pt x="399202" y="104811"/>
                      <a:pt x="398446" y="102080"/>
                      <a:pt x="397523" y="99681"/>
                    </a:cubicBezTo>
                    <a:cubicBezTo>
                      <a:pt x="398446" y="102061"/>
                      <a:pt x="399202" y="104811"/>
                      <a:pt x="400070" y="107321"/>
                    </a:cubicBezTo>
                    <a:moveTo>
                      <a:pt x="413672" y="165236"/>
                    </a:moveTo>
                    <a:cubicBezTo>
                      <a:pt x="413155" y="161896"/>
                      <a:pt x="412749" y="158278"/>
                      <a:pt x="412195" y="155048"/>
                    </a:cubicBezTo>
                    <a:cubicBezTo>
                      <a:pt x="412767" y="158278"/>
                      <a:pt x="413155" y="161896"/>
                      <a:pt x="413672" y="165236"/>
                    </a:cubicBezTo>
                    <a:moveTo>
                      <a:pt x="417289" y="194341"/>
                    </a:moveTo>
                    <a:cubicBezTo>
                      <a:pt x="417086" y="192588"/>
                      <a:pt x="417012" y="190650"/>
                      <a:pt x="416846" y="188934"/>
                    </a:cubicBezTo>
                    <a:cubicBezTo>
                      <a:pt x="417012" y="190650"/>
                      <a:pt x="417104" y="192606"/>
                      <a:pt x="417289" y="194341"/>
                    </a:cubicBezTo>
                    <a:moveTo>
                      <a:pt x="407987" y="135393"/>
                    </a:moveTo>
                    <a:cubicBezTo>
                      <a:pt x="407230" y="132089"/>
                      <a:pt x="406603" y="128509"/>
                      <a:pt x="405754" y="125371"/>
                    </a:cubicBezTo>
                    <a:cubicBezTo>
                      <a:pt x="406603" y="128564"/>
                      <a:pt x="407230" y="132108"/>
                      <a:pt x="407987" y="135393"/>
                    </a:cubicBezTo>
                    <a:moveTo>
                      <a:pt x="412638" y="373512"/>
                    </a:moveTo>
                    <a:cubicBezTo>
                      <a:pt x="412841" y="372127"/>
                      <a:pt x="412989" y="370522"/>
                      <a:pt x="413229" y="369101"/>
                    </a:cubicBezTo>
                    <a:cubicBezTo>
                      <a:pt x="413007" y="370522"/>
                      <a:pt x="412841" y="372109"/>
                      <a:pt x="412638" y="373512"/>
                    </a:cubicBezTo>
                    <a:moveTo>
                      <a:pt x="406436" y="401915"/>
                    </a:moveTo>
                    <a:cubicBezTo>
                      <a:pt x="406843" y="400365"/>
                      <a:pt x="407156" y="398538"/>
                      <a:pt x="407544" y="396895"/>
                    </a:cubicBezTo>
                    <a:cubicBezTo>
                      <a:pt x="407156" y="398519"/>
                      <a:pt x="406880" y="400310"/>
                      <a:pt x="406436" y="401915"/>
                    </a:cubicBezTo>
                    <a:moveTo>
                      <a:pt x="398519" y="426775"/>
                    </a:moveTo>
                    <a:cubicBezTo>
                      <a:pt x="398925" y="425705"/>
                      <a:pt x="399239" y="424468"/>
                      <a:pt x="399626" y="423398"/>
                    </a:cubicBezTo>
                    <a:cubicBezTo>
                      <a:pt x="399239" y="424468"/>
                      <a:pt x="398925" y="425687"/>
                      <a:pt x="398519" y="426775"/>
                    </a:cubicBezTo>
                    <a:moveTo>
                      <a:pt x="388811" y="448332"/>
                    </a:moveTo>
                    <a:cubicBezTo>
                      <a:pt x="388922" y="448129"/>
                      <a:pt x="389014" y="447926"/>
                      <a:pt x="389088" y="447741"/>
                    </a:cubicBezTo>
                    <a:cubicBezTo>
                      <a:pt x="389014" y="447926"/>
                      <a:pt x="388940" y="448129"/>
                      <a:pt x="388811" y="448332"/>
                    </a:cubicBezTo>
                    <a:moveTo>
                      <a:pt x="360537" y="485761"/>
                    </a:moveTo>
                    <a:cubicBezTo>
                      <a:pt x="359669" y="486554"/>
                      <a:pt x="358710" y="487200"/>
                      <a:pt x="357824" y="487994"/>
                    </a:cubicBezTo>
                    <a:cubicBezTo>
                      <a:pt x="359060" y="486923"/>
                      <a:pt x="360333" y="485964"/>
                      <a:pt x="361515" y="484856"/>
                    </a:cubicBezTo>
                    <a:cubicBezTo>
                      <a:pt x="361201" y="485115"/>
                      <a:pt x="360851" y="485447"/>
                      <a:pt x="360537" y="485761"/>
                    </a:cubicBezTo>
                    <a:cubicBezTo>
                      <a:pt x="361570" y="484801"/>
                      <a:pt x="362807" y="484081"/>
                      <a:pt x="363841" y="483048"/>
                    </a:cubicBezTo>
                    <a:cubicBezTo>
                      <a:pt x="372995" y="473986"/>
                      <a:pt x="380913" y="463041"/>
                      <a:pt x="387778" y="450473"/>
                    </a:cubicBezTo>
                    <a:cubicBezTo>
                      <a:pt x="387852" y="450362"/>
                      <a:pt x="387944" y="450233"/>
                      <a:pt x="387980" y="450122"/>
                    </a:cubicBezTo>
                    <a:cubicBezTo>
                      <a:pt x="391451" y="443829"/>
                      <a:pt x="394551" y="437000"/>
                      <a:pt x="397412" y="429802"/>
                    </a:cubicBezTo>
                    <a:cubicBezTo>
                      <a:pt x="397523" y="429525"/>
                      <a:pt x="397652" y="429285"/>
                      <a:pt x="397763" y="429008"/>
                    </a:cubicBezTo>
                    <a:cubicBezTo>
                      <a:pt x="413229" y="389660"/>
                      <a:pt x="420666" y="336766"/>
                      <a:pt x="420666" y="267242"/>
                    </a:cubicBezTo>
                    <a:cubicBezTo>
                      <a:pt x="420666" y="207980"/>
                      <a:pt x="415536" y="160474"/>
                      <a:pt x="405108" y="122732"/>
                    </a:cubicBezTo>
                    <a:cubicBezTo>
                      <a:pt x="405071" y="122566"/>
                      <a:pt x="405034" y="122418"/>
                      <a:pt x="404997" y="122252"/>
                    </a:cubicBezTo>
                    <a:cubicBezTo>
                      <a:pt x="402524" y="113504"/>
                      <a:pt x="399830" y="105236"/>
                      <a:pt x="396840" y="97558"/>
                    </a:cubicBezTo>
                    <a:cubicBezTo>
                      <a:pt x="396526" y="96801"/>
                      <a:pt x="396157" y="96174"/>
                      <a:pt x="395843" y="95417"/>
                    </a:cubicBezTo>
                    <a:cubicBezTo>
                      <a:pt x="393056" y="88496"/>
                      <a:pt x="390085" y="81889"/>
                      <a:pt x="386781" y="75854"/>
                    </a:cubicBezTo>
                    <a:cubicBezTo>
                      <a:pt x="386302" y="74987"/>
                      <a:pt x="385784" y="74304"/>
                      <a:pt x="385305" y="73473"/>
                    </a:cubicBezTo>
                    <a:cubicBezTo>
                      <a:pt x="378458" y="61495"/>
                      <a:pt x="370835" y="50920"/>
                      <a:pt x="361921" y="42209"/>
                    </a:cubicBezTo>
                    <a:cubicBezTo>
                      <a:pt x="359780" y="40105"/>
                      <a:pt x="357307" y="38315"/>
                      <a:pt x="355000" y="36395"/>
                    </a:cubicBezTo>
                    <a:cubicBezTo>
                      <a:pt x="356311" y="37465"/>
                      <a:pt x="357584" y="38628"/>
                      <a:pt x="358820" y="39736"/>
                    </a:cubicBezTo>
                    <a:cubicBezTo>
                      <a:pt x="355591" y="36801"/>
                      <a:pt x="352306" y="33959"/>
                      <a:pt x="348909" y="31431"/>
                    </a:cubicBezTo>
                    <a:cubicBezTo>
                      <a:pt x="349390" y="31837"/>
                      <a:pt x="349980" y="32150"/>
                      <a:pt x="350496" y="32538"/>
                    </a:cubicBezTo>
                    <a:cubicBezTo>
                      <a:pt x="348430" y="30988"/>
                      <a:pt x="346289" y="29511"/>
                      <a:pt x="344093" y="28090"/>
                    </a:cubicBezTo>
                    <a:cubicBezTo>
                      <a:pt x="344369" y="28256"/>
                      <a:pt x="344609" y="28441"/>
                      <a:pt x="344850" y="28607"/>
                    </a:cubicBezTo>
                    <a:cubicBezTo>
                      <a:pt x="341195" y="26134"/>
                      <a:pt x="337448" y="23882"/>
                      <a:pt x="333591" y="21796"/>
                    </a:cubicBezTo>
                    <a:cubicBezTo>
                      <a:pt x="334311" y="22203"/>
                      <a:pt x="335104" y="22553"/>
                      <a:pt x="335824" y="22996"/>
                    </a:cubicBezTo>
                    <a:cubicBezTo>
                      <a:pt x="334274" y="22129"/>
                      <a:pt x="332797" y="21169"/>
                      <a:pt x="331210" y="20375"/>
                    </a:cubicBezTo>
                    <a:cubicBezTo>
                      <a:pt x="331210" y="20375"/>
                      <a:pt x="331173" y="20375"/>
                      <a:pt x="331173" y="20338"/>
                    </a:cubicBezTo>
                    <a:cubicBezTo>
                      <a:pt x="330527" y="20025"/>
                      <a:pt x="329826" y="19785"/>
                      <a:pt x="329180" y="19508"/>
                    </a:cubicBezTo>
                    <a:cubicBezTo>
                      <a:pt x="329254" y="19508"/>
                      <a:pt x="329291" y="19545"/>
                      <a:pt x="329383" y="19582"/>
                    </a:cubicBezTo>
                    <a:cubicBezTo>
                      <a:pt x="326246" y="18031"/>
                      <a:pt x="322942" y="16758"/>
                      <a:pt x="319638" y="15448"/>
                    </a:cubicBezTo>
                    <a:cubicBezTo>
                      <a:pt x="320322" y="15688"/>
                      <a:pt x="321023" y="15927"/>
                      <a:pt x="321706" y="16204"/>
                    </a:cubicBezTo>
                    <a:cubicBezTo>
                      <a:pt x="317959" y="14654"/>
                      <a:pt x="314157" y="13141"/>
                      <a:pt x="310171" y="11830"/>
                    </a:cubicBezTo>
                    <a:cubicBezTo>
                      <a:pt x="310374" y="11904"/>
                      <a:pt x="310521" y="11996"/>
                      <a:pt x="310724" y="12070"/>
                    </a:cubicBezTo>
                    <a:cubicBezTo>
                      <a:pt x="309967" y="11793"/>
                      <a:pt x="309211" y="11627"/>
                      <a:pt x="308454" y="11387"/>
                    </a:cubicBezTo>
                    <a:cubicBezTo>
                      <a:pt x="308934" y="11553"/>
                      <a:pt x="309451" y="11627"/>
                      <a:pt x="309893" y="11738"/>
                    </a:cubicBezTo>
                    <a:cubicBezTo>
                      <a:pt x="305206" y="10225"/>
                      <a:pt x="300499" y="8674"/>
                      <a:pt x="295369" y="7475"/>
                    </a:cubicBezTo>
                    <a:cubicBezTo>
                      <a:pt x="273129" y="2233"/>
                      <a:pt x="247715" y="0"/>
                      <a:pt x="210324" y="0"/>
                    </a:cubicBezTo>
                    <a:cubicBezTo>
                      <a:pt x="146318" y="0"/>
                      <a:pt x="96285" y="7161"/>
                      <a:pt x="60093" y="42209"/>
                    </a:cubicBezTo>
                    <a:cubicBezTo>
                      <a:pt x="55516" y="46620"/>
                      <a:pt x="51307" y="51640"/>
                      <a:pt x="47284" y="56844"/>
                    </a:cubicBezTo>
                    <a:cubicBezTo>
                      <a:pt x="47118" y="57047"/>
                      <a:pt x="46933" y="57195"/>
                      <a:pt x="46767" y="57398"/>
                    </a:cubicBezTo>
                    <a:cubicBezTo>
                      <a:pt x="42910" y="62492"/>
                      <a:pt x="39404" y="68103"/>
                      <a:pt x="36026" y="73953"/>
                    </a:cubicBezTo>
                    <a:cubicBezTo>
                      <a:pt x="35675" y="74581"/>
                      <a:pt x="35232" y="75153"/>
                      <a:pt x="34827" y="75817"/>
                    </a:cubicBezTo>
                    <a:cubicBezTo>
                      <a:pt x="31172" y="82387"/>
                      <a:pt x="27832" y="89493"/>
                      <a:pt x="24768" y="97097"/>
                    </a:cubicBezTo>
                    <a:cubicBezTo>
                      <a:pt x="24731" y="97171"/>
                      <a:pt x="24694" y="97263"/>
                      <a:pt x="24657" y="97337"/>
                    </a:cubicBezTo>
                    <a:cubicBezTo>
                      <a:pt x="8029" y="138346"/>
                      <a:pt x="0" y="193917"/>
                      <a:pt x="0" y="267261"/>
                    </a:cubicBezTo>
                    <a:cubicBezTo>
                      <a:pt x="0" y="310577"/>
                      <a:pt x="2786" y="347378"/>
                      <a:pt x="8397" y="378550"/>
                    </a:cubicBezTo>
                    <a:cubicBezTo>
                      <a:pt x="8637" y="379897"/>
                      <a:pt x="8988" y="381060"/>
                      <a:pt x="9191" y="382370"/>
                    </a:cubicBezTo>
                    <a:cubicBezTo>
                      <a:pt x="10815" y="390879"/>
                      <a:pt x="12569" y="399110"/>
                      <a:pt x="14672" y="406751"/>
                    </a:cubicBezTo>
                    <a:cubicBezTo>
                      <a:pt x="15263" y="408984"/>
                      <a:pt x="15982" y="410922"/>
                      <a:pt x="16628" y="413081"/>
                    </a:cubicBezTo>
                    <a:cubicBezTo>
                      <a:pt x="18530" y="419448"/>
                      <a:pt x="20449" y="425723"/>
                      <a:pt x="22682" y="431463"/>
                    </a:cubicBezTo>
                    <a:cubicBezTo>
                      <a:pt x="23549" y="433770"/>
                      <a:pt x="24639" y="435726"/>
                      <a:pt x="25580" y="437941"/>
                    </a:cubicBezTo>
                    <a:cubicBezTo>
                      <a:pt x="27776" y="443072"/>
                      <a:pt x="29954" y="448240"/>
                      <a:pt x="32464" y="452854"/>
                    </a:cubicBezTo>
                    <a:cubicBezTo>
                      <a:pt x="33387" y="454533"/>
                      <a:pt x="34457" y="455917"/>
                      <a:pt x="35398" y="457505"/>
                    </a:cubicBezTo>
                    <a:cubicBezTo>
                      <a:pt x="41729" y="468283"/>
                      <a:pt x="48724" y="477917"/>
                      <a:pt x="56881" y="485742"/>
                    </a:cubicBezTo>
                    <a:cubicBezTo>
                      <a:pt x="92169" y="519867"/>
                      <a:pt x="141760" y="526714"/>
                      <a:pt x="210342" y="526714"/>
                    </a:cubicBezTo>
                    <a:cubicBezTo>
                      <a:pt x="223557" y="526714"/>
                      <a:pt x="236753" y="526198"/>
                      <a:pt x="249801" y="525275"/>
                    </a:cubicBezTo>
                    <a:cubicBezTo>
                      <a:pt x="253695" y="524998"/>
                      <a:pt x="257552" y="524684"/>
                      <a:pt x="261336" y="524278"/>
                    </a:cubicBezTo>
                    <a:cubicBezTo>
                      <a:pt x="265599" y="523835"/>
                      <a:pt x="269844" y="523355"/>
                      <a:pt x="274071" y="522765"/>
                    </a:cubicBezTo>
                    <a:cubicBezTo>
                      <a:pt x="281989" y="521621"/>
                      <a:pt x="289703" y="520255"/>
                      <a:pt x="297067" y="518428"/>
                    </a:cubicBezTo>
                    <a:cubicBezTo>
                      <a:pt x="298340" y="518114"/>
                      <a:pt x="299577" y="517671"/>
                      <a:pt x="300850" y="517357"/>
                    </a:cubicBezTo>
                    <a:cubicBezTo>
                      <a:pt x="301773" y="517080"/>
                      <a:pt x="302641" y="516767"/>
                      <a:pt x="303563" y="516527"/>
                    </a:cubicBezTo>
                    <a:cubicBezTo>
                      <a:pt x="306221" y="515770"/>
                      <a:pt x="308694" y="514976"/>
                      <a:pt x="311167" y="514220"/>
                    </a:cubicBezTo>
                    <a:cubicBezTo>
                      <a:pt x="313548" y="513426"/>
                      <a:pt x="315947" y="512669"/>
                      <a:pt x="318254" y="511747"/>
                    </a:cubicBezTo>
                    <a:cubicBezTo>
                      <a:pt x="320487" y="510916"/>
                      <a:pt x="322794" y="510067"/>
                      <a:pt x="324862" y="509200"/>
                    </a:cubicBezTo>
                    <a:cubicBezTo>
                      <a:pt x="323791" y="509680"/>
                      <a:pt x="322518" y="509920"/>
                      <a:pt x="321447" y="510344"/>
                    </a:cubicBezTo>
                    <a:cubicBezTo>
                      <a:pt x="330952" y="506450"/>
                      <a:pt x="339940" y="501799"/>
                      <a:pt x="348208" y="495911"/>
                    </a:cubicBezTo>
                    <a:cubicBezTo>
                      <a:pt x="347692" y="496317"/>
                      <a:pt x="347212" y="496871"/>
                      <a:pt x="346658" y="497222"/>
                    </a:cubicBezTo>
                    <a:cubicBezTo>
                      <a:pt x="347414" y="496705"/>
                      <a:pt x="348042" y="496151"/>
                      <a:pt x="348762" y="495598"/>
                    </a:cubicBezTo>
                    <a:cubicBezTo>
                      <a:pt x="349316" y="495191"/>
                      <a:pt x="349869" y="494730"/>
                      <a:pt x="350478" y="494287"/>
                    </a:cubicBezTo>
                    <a:cubicBezTo>
                      <a:pt x="354096" y="491482"/>
                      <a:pt x="357436" y="488658"/>
                      <a:pt x="360537" y="4857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0" name="Freeform: Shape 142">
                <a:extLst>
                  <a:ext uri="{FF2B5EF4-FFF2-40B4-BE49-F238E27FC236}">
                    <a16:creationId xmlns:a16="http://schemas.microsoft.com/office/drawing/2014/main" id="{6B9A51E0-4AAE-4E89-805A-50D50126CD72}"/>
                  </a:ext>
                </a:extLst>
              </p:cNvPr>
              <p:cNvSpPr/>
              <p:nvPr/>
            </p:nvSpPr>
            <p:spPr>
              <a:xfrm>
                <a:off x="8126172" y="4228105"/>
                <a:ext cx="277" cy="73"/>
              </a:xfrm>
              <a:custGeom>
                <a:avLst/>
                <a:gdLst>
                  <a:gd name="connsiteX0" fmla="*/ 0 w 277"/>
                  <a:gd name="connsiteY0" fmla="*/ 0 h 73"/>
                  <a:gd name="connsiteX1" fmla="*/ 278 w 277"/>
                  <a:gd name="connsiteY1" fmla="*/ 74 h 73"/>
                  <a:gd name="connsiteX2" fmla="*/ 0 w 277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7" h="73">
                    <a:moveTo>
                      <a:pt x="0" y="0"/>
                    </a:moveTo>
                    <a:cubicBezTo>
                      <a:pt x="74" y="37"/>
                      <a:pt x="204" y="37"/>
                      <a:pt x="278" y="74"/>
                    </a:cubicBezTo>
                    <a:cubicBezTo>
                      <a:pt x="204" y="37"/>
                      <a:pt x="93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1" name="Freeform: Shape 143">
                <a:extLst>
                  <a:ext uri="{FF2B5EF4-FFF2-40B4-BE49-F238E27FC236}">
                    <a16:creationId xmlns:a16="http://schemas.microsoft.com/office/drawing/2014/main" id="{4C9CBF30-80F0-49F5-90DC-738CC3A62B61}"/>
                  </a:ext>
                </a:extLst>
              </p:cNvPr>
              <p:cNvSpPr/>
              <p:nvPr/>
            </p:nvSpPr>
            <p:spPr>
              <a:xfrm>
                <a:off x="8152103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8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0" y="1587"/>
                      <a:pt x="5611" y="3304"/>
                      <a:pt x="8268" y="5094"/>
                    </a:cubicBezTo>
                    <a:cubicBezTo>
                      <a:pt x="5685" y="3341"/>
                      <a:pt x="2916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2" name="Freeform: Shape 144">
                <a:extLst>
                  <a:ext uri="{FF2B5EF4-FFF2-40B4-BE49-F238E27FC236}">
                    <a16:creationId xmlns:a16="http://schemas.microsoft.com/office/drawing/2014/main" id="{BAA93663-13F2-41A2-8DD1-AADB09AD793B}"/>
                  </a:ext>
                </a:extLst>
              </p:cNvPr>
              <p:cNvSpPr/>
              <p:nvPr/>
            </p:nvSpPr>
            <p:spPr>
              <a:xfrm>
                <a:off x="8639414" y="4232590"/>
                <a:ext cx="7363" cy="3229"/>
              </a:xfrm>
              <a:custGeom>
                <a:avLst/>
                <a:gdLst>
                  <a:gd name="connsiteX0" fmla="*/ 0 w 7363"/>
                  <a:gd name="connsiteY0" fmla="*/ 0 h 3229"/>
                  <a:gd name="connsiteX1" fmla="*/ 7363 w 7363"/>
                  <a:gd name="connsiteY1" fmla="*/ 3230 h 3229"/>
                  <a:gd name="connsiteX2" fmla="*/ 0 w 7363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3" h="3229">
                    <a:moveTo>
                      <a:pt x="0" y="0"/>
                    </a:moveTo>
                    <a:cubicBezTo>
                      <a:pt x="2473" y="1033"/>
                      <a:pt x="4965" y="2067"/>
                      <a:pt x="7363" y="3230"/>
                    </a:cubicBezTo>
                    <a:cubicBezTo>
                      <a:pt x="5020" y="2104"/>
                      <a:pt x="2510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3" name="Freeform: Shape 145">
                <a:extLst>
                  <a:ext uri="{FF2B5EF4-FFF2-40B4-BE49-F238E27FC236}">
                    <a16:creationId xmlns:a16="http://schemas.microsoft.com/office/drawing/2014/main" id="{E3B6D245-40C8-4EFD-A0DA-8649AD035F2D}"/>
                  </a:ext>
                </a:extLst>
              </p:cNvPr>
              <p:cNvSpPr/>
              <p:nvPr/>
            </p:nvSpPr>
            <p:spPr>
              <a:xfrm>
                <a:off x="8653515" y="4239381"/>
                <a:ext cx="8194" cy="5056"/>
              </a:xfrm>
              <a:custGeom>
                <a:avLst/>
                <a:gdLst>
                  <a:gd name="connsiteX0" fmla="*/ 0 w 8194"/>
                  <a:gd name="connsiteY0" fmla="*/ 0 h 5056"/>
                  <a:gd name="connsiteX1" fmla="*/ 8194 w 8194"/>
                  <a:gd name="connsiteY1" fmla="*/ 5057 h 5056"/>
                  <a:gd name="connsiteX2" fmla="*/ 0 w 8194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94" h="5056">
                    <a:moveTo>
                      <a:pt x="0" y="0"/>
                    </a:moveTo>
                    <a:cubicBezTo>
                      <a:pt x="2823" y="1587"/>
                      <a:pt x="5537" y="3267"/>
                      <a:pt x="8194" y="5057"/>
                    </a:cubicBezTo>
                    <a:cubicBezTo>
                      <a:pt x="5610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4" name="Freeform: Shape 146">
                <a:extLst>
                  <a:ext uri="{FF2B5EF4-FFF2-40B4-BE49-F238E27FC236}">
                    <a16:creationId xmlns:a16="http://schemas.microsoft.com/office/drawing/2014/main" id="{3F561609-4597-4CD7-8E0C-E51C051CED62}"/>
                  </a:ext>
                </a:extLst>
              </p:cNvPr>
              <p:cNvSpPr/>
              <p:nvPr/>
            </p:nvSpPr>
            <p:spPr>
              <a:xfrm>
                <a:off x="8668150" y="4248923"/>
                <a:ext cx="4411" cy="3746"/>
              </a:xfrm>
              <a:custGeom>
                <a:avLst/>
                <a:gdLst>
                  <a:gd name="connsiteX0" fmla="*/ 0 w 4411"/>
                  <a:gd name="connsiteY0" fmla="*/ 0 h 3746"/>
                  <a:gd name="connsiteX1" fmla="*/ 4411 w 4411"/>
                  <a:gd name="connsiteY1" fmla="*/ 3747 h 3746"/>
                  <a:gd name="connsiteX2" fmla="*/ 0 w 4411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1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11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5" name="Freeform: Shape 147">
                <a:extLst>
                  <a:ext uri="{FF2B5EF4-FFF2-40B4-BE49-F238E27FC236}">
                    <a16:creationId xmlns:a16="http://schemas.microsoft.com/office/drawing/2014/main" id="{24DEDA79-D04F-42AD-A9CF-459AE672FA17}"/>
                  </a:ext>
                </a:extLst>
              </p:cNvPr>
              <p:cNvSpPr/>
              <p:nvPr/>
            </p:nvSpPr>
            <p:spPr>
              <a:xfrm>
                <a:off x="8627602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110" y="37"/>
                      <a:pt x="166" y="37"/>
                    </a:cubicBezTo>
                    <a:cubicBezTo>
                      <a:pt x="129" y="55"/>
                      <a:pt x="55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6" name="Freeform: Shape 148">
                <a:extLst>
                  <a:ext uri="{FF2B5EF4-FFF2-40B4-BE49-F238E27FC236}">
                    <a16:creationId xmlns:a16="http://schemas.microsoft.com/office/drawing/2014/main" id="{7562AC21-187E-4CD0-8DC2-F4DA2EA0BFA4}"/>
                  </a:ext>
                </a:extLst>
              </p:cNvPr>
              <p:cNvSpPr/>
              <p:nvPr/>
            </p:nvSpPr>
            <p:spPr>
              <a:xfrm>
                <a:off x="8317634" y="4216330"/>
                <a:ext cx="420721" cy="526769"/>
              </a:xfrm>
              <a:custGeom>
                <a:avLst/>
                <a:gdLst>
                  <a:gd name="connsiteX0" fmla="*/ 389439 w 420721"/>
                  <a:gd name="connsiteY0" fmla="*/ 81649 h 526769"/>
                  <a:gd name="connsiteX1" fmla="*/ 387575 w 420721"/>
                  <a:gd name="connsiteY1" fmla="*/ 77589 h 526769"/>
                  <a:gd name="connsiteX2" fmla="*/ 389439 w 420721"/>
                  <a:gd name="connsiteY2" fmla="*/ 81649 h 526769"/>
                  <a:gd name="connsiteX3" fmla="*/ 400051 w 420721"/>
                  <a:gd name="connsiteY3" fmla="*/ 107432 h 526769"/>
                  <a:gd name="connsiteX4" fmla="*/ 397541 w 420721"/>
                  <a:gd name="connsiteY4" fmla="*/ 99755 h 526769"/>
                  <a:gd name="connsiteX5" fmla="*/ 400051 w 420721"/>
                  <a:gd name="connsiteY5" fmla="*/ 107432 h 526769"/>
                  <a:gd name="connsiteX6" fmla="*/ 413783 w 420721"/>
                  <a:gd name="connsiteY6" fmla="*/ 166177 h 526769"/>
                  <a:gd name="connsiteX7" fmla="*/ 412195 w 420721"/>
                  <a:gd name="connsiteY7" fmla="*/ 154993 h 526769"/>
                  <a:gd name="connsiteX8" fmla="*/ 413783 w 420721"/>
                  <a:gd name="connsiteY8" fmla="*/ 166177 h 526769"/>
                  <a:gd name="connsiteX9" fmla="*/ 417400 w 420721"/>
                  <a:gd name="connsiteY9" fmla="*/ 195965 h 526769"/>
                  <a:gd name="connsiteX10" fmla="*/ 416846 w 420721"/>
                  <a:gd name="connsiteY10" fmla="*/ 188878 h 526769"/>
                  <a:gd name="connsiteX11" fmla="*/ 417400 w 420721"/>
                  <a:gd name="connsiteY11" fmla="*/ 195965 h 526769"/>
                  <a:gd name="connsiteX12" fmla="*/ 408098 w 420721"/>
                  <a:gd name="connsiteY12" fmla="*/ 135873 h 526769"/>
                  <a:gd name="connsiteX13" fmla="*/ 405754 w 420721"/>
                  <a:gd name="connsiteY13" fmla="*/ 125445 h 526769"/>
                  <a:gd name="connsiteX14" fmla="*/ 408098 w 420721"/>
                  <a:gd name="connsiteY14" fmla="*/ 135873 h 526769"/>
                  <a:gd name="connsiteX15" fmla="*/ 417031 w 420721"/>
                  <a:gd name="connsiteY15" fmla="*/ 341472 h 526769"/>
                  <a:gd name="connsiteX16" fmla="*/ 417031 w 420721"/>
                  <a:gd name="connsiteY16" fmla="*/ 341306 h 526769"/>
                  <a:gd name="connsiteX17" fmla="*/ 417031 w 420721"/>
                  <a:gd name="connsiteY17" fmla="*/ 341472 h 526769"/>
                  <a:gd name="connsiteX18" fmla="*/ 412582 w 420721"/>
                  <a:gd name="connsiteY18" fmla="*/ 373696 h 526769"/>
                  <a:gd name="connsiteX19" fmla="*/ 413413 w 420721"/>
                  <a:gd name="connsiteY19" fmla="*/ 367975 h 526769"/>
                  <a:gd name="connsiteX20" fmla="*/ 412582 w 420721"/>
                  <a:gd name="connsiteY20" fmla="*/ 373696 h 526769"/>
                  <a:gd name="connsiteX21" fmla="*/ 406418 w 420721"/>
                  <a:gd name="connsiteY21" fmla="*/ 402100 h 526769"/>
                  <a:gd name="connsiteX22" fmla="*/ 407729 w 420721"/>
                  <a:gd name="connsiteY22" fmla="*/ 396139 h 526769"/>
                  <a:gd name="connsiteX23" fmla="*/ 406418 w 420721"/>
                  <a:gd name="connsiteY23" fmla="*/ 402100 h 526769"/>
                  <a:gd name="connsiteX24" fmla="*/ 398464 w 420721"/>
                  <a:gd name="connsiteY24" fmla="*/ 426923 h 526769"/>
                  <a:gd name="connsiteX25" fmla="*/ 399848 w 420721"/>
                  <a:gd name="connsiteY25" fmla="*/ 422789 h 526769"/>
                  <a:gd name="connsiteX26" fmla="*/ 398464 w 420721"/>
                  <a:gd name="connsiteY26" fmla="*/ 426923 h 526769"/>
                  <a:gd name="connsiteX27" fmla="*/ 388793 w 420721"/>
                  <a:gd name="connsiteY27" fmla="*/ 448443 h 526769"/>
                  <a:gd name="connsiteX28" fmla="*/ 389347 w 420721"/>
                  <a:gd name="connsiteY28" fmla="*/ 447206 h 526769"/>
                  <a:gd name="connsiteX29" fmla="*/ 388793 w 420721"/>
                  <a:gd name="connsiteY29" fmla="*/ 448443 h 526769"/>
                  <a:gd name="connsiteX30" fmla="*/ 12273 w 420721"/>
                  <a:gd name="connsiteY30" fmla="*/ 138936 h 526769"/>
                  <a:gd name="connsiteX31" fmla="*/ 15503 w 420721"/>
                  <a:gd name="connsiteY31" fmla="*/ 125131 h 526769"/>
                  <a:gd name="connsiteX32" fmla="*/ 12273 w 420721"/>
                  <a:gd name="connsiteY32" fmla="*/ 138936 h 526769"/>
                  <a:gd name="connsiteX33" fmla="*/ 6699 w 420721"/>
                  <a:gd name="connsiteY33" fmla="*/ 168835 h 526769"/>
                  <a:gd name="connsiteX34" fmla="*/ 8804 w 420721"/>
                  <a:gd name="connsiteY34" fmla="*/ 154753 h 526769"/>
                  <a:gd name="connsiteX35" fmla="*/ 6699 w 420721"/>
                  <a:gd name="connsiteY35" fmla="*/ 168835 h 526769"/>
                  <a:gd name="connsiteX36" fmla="*/ 3230 w 420721"/>
                  <a:gd name="connsiteY36" fmla="*/ 197756 h 526769"/>
                  <a:gd name="connsiteX37" fmla="*/ 3950 w 420721"/>
                  <a:gd name="connsiteY37" fmla="*/ 188841 h 526769"/>
                  <a:gd name="connsiteX38" fmla="*/ 3230 w 420721"/>
                  <a:gd name="connsiteY38" fmla="*/ 197756 h 526769"/>
                  <a:gd name="connsiteX39" fmla="*/ 20228 w 420721"/>
                  <a:gd name="connsiteY39" fmla="*/ 110367 h 526769"/>
                  <a:gd name="connsiteX40" fmla="*/ 23919 w 420721"/>
                  <a:gd name="connsiteY40" fmla="*/ 99552 h 526769"/>
                  <a:gd name="connsiteX41" fmla="*/ 20228 w 420721"/>
                  <a:gd name="connsiteY41" fmla="*/ 110367 h 526769"/>
                  <a:gd name="connsiteX42" fmla="*/ 86337 w 420721"/>
                  <a:gd name="connsiteY42" fmla="*/ 506468 h 526769"/>
                  <a:gd name="connsiteX43" fmla="*/ 84381 w 420721"/>
                  <a:gd name="connsiteY43" fmla="*/ 505269 h 526769"/>
                  <a:gd name="connsiteX44" fmla="*/ 86337 w 420721"/>
                  <a:gd name="connsiteY44" fmla="*/ 506468 h 526769"/>
                  <a:gd name="connsiteX45" fmla="*/ 103316 w 420721"/>
                  <a:gd name="connsiteY45" fmla="*/ 513666 h 526769"/>
                  <a:gd name="connsiteX46" fmla="*/ 99385 w 420721"/>
                  <a:gd name="connsiteY46" fmla="*/ 512042 h 526769"/>
                  <a:gd name="connsiteX47" fmla="*/ 103316 w 420721"/>
                  <a:gd name="connsiteY47" fmla="*/ 513666 h 526769"/>
                  <a:gd name="connsiteX48" fmla="*/ 121366 w 420721"/>
                  <a:gd name="connsiteY48" fmla="*/ 518889 h 526769"/>
                  <a:gd name="connsiteX49" fmla="*/ 119613 w 420721"/>
                  <a:gd name="connsiteY49" fmla="*/ 518409 h 526769"/>
                  <a:gd name="connsiteX50" fmla="*/ 121366 w 420721"/>
                  <a:gd name="connsiteY50" fmla="*/ 518889 h 526769"/>
                  <a:gd name="connsiteX51" fmla="*/ 296919 w 420721"/>
                  <a:gd name="connsiteY51" fmla="*/ 403576 h 526769"/>
                  <a:gd name="connsiteX52" fmla="*/ 293819 w 420721"/>
                  <a:gd name="connsiteY52" fmla="*/ 407563 h 526769"/>
                  <a:gd name="connsiteX53" fmla="*/ 291106 w 420721"/>
                  <a:gd name="connsiteY53" fmla="*/ 410903 h 526769"/>
                  <a:gd name="connsiteX54" fmla="*/ 288245 w 420721"/>
                  <a:gd name="connsiteY54" fmla="*/ 413690 h 526769"/>
                  <a:gd name="connsiteX55" fmla="*/ 283354 w 420721"/>
                  <a:gd name="connsiteY55" fmla="*/ 417898 h 526769"/>
                  <a:gd name="connsiteX56" fmla="*/ 280733 w 420721"/>
                  <a:gd name="connsiteY56" fmla="*/ 419762 h 526769"/>
                  <a:gd name="connsiteX57" fmla="*/ 275159 w 420721"/>
                  <a:gd name="connsiteY57" fmla="*/ 423140 h 526769"/>
                  <a:gd name="connsiteX58" fmla="*/ 270952 w 420721"/>
                  <a:gd name="connsiteY58" fmla="*/ 425244 h 526769"/>
                  <a:gd name="connsiteX59" fmla="*/ 266743 w 420721"/>
                  <a:gd name="connsiteY59" fmla="*/ 426997 h 526769"/>
                  <a:gd name="connsiteX60" fmla="*/ 258716 w 420721"/>
                  <a:gd name="connsiteY60" fmla="*/ 429655 h 526769"/>
                  <a:gd name="connsiteX61" fmla="*/ 257239 w 420721"/>
                  <a:gd name="connsiteY61" fmla="*/ 430061 h 526769"/>
                  <a:gd name="connsiteX62" fmla="*/ 210380 w 420721"/>
                  <a:gd name="connsiteY62" fmla="*/ 434878 h 526769"/>
                  <a:gd name="connsiteX63" fmla="*/ 157282 w 420721"/>
                  <a:gd name="connsiteY63" fmla="*/ 429230 h 526769"/>
                  <a:gd name="connsiteX64" fmla="*/ 156802 w 420721"/>
                  <a:gd name="connsiteY64" fmla="*/ 429119 h 526769"/>
                  <a:gd name="connsiteX65" fmla="*/ 121846 w 420721"/>
                  <a:gd name="connsiteY65" fmla="*/ 404370 h 526769"/>
                  <a:gd name="connsiteX66" fmla="*/ 108318 w 420721"/>
                  <a:gd name="connsiteY66" fmla="*/ 371205 h 526769"/>
                  <a:gd name="connsiteX67" fmla="*/ 108244 w 420721"/>
                  <a:gd name="connsiteY67" fmla="*/ 370891 h 526769"/>
                  <a:gd name="connsiteX68" fmla="*/ 100326 w 420721"/>
                  <a:gd name="connsiteY68" fmla="*/ 267316 h 526769"/>
                  <a:gd name="connsiteX69" fmla="*/ 126423 w 420721"/>
                  <a:gd name="connsiteY69" fmla="*/ 117546 h 526769"/>
                  <a:gd name="connsiteX70" fmla="*/ 210398 w 420721"/>
                  <a:gd name="connsiteY70" fmla="*/ 91892 h 526769"/>
                  <a:gd name="connsiteX71" fmla="*/ 295129 w 420721"/>
                  <a:gd name="connsiteY71" fmla="*/ 118856 h 526769"/>
                  <a:gd name="connsiteX72" fmla="*/ 320395 w 420721"/>
                  <a:gd name="connsiteY72" fmla="*/ 267298 h 526769"/>
                  <a:gd name="connsiteX73" fmla="*/ 296919 w 420721"/>
                  <a:gd name="connsiteY73" fmla="*/ 403576 h 526769"/>
                  <a:gd name="connsiteX74" fmla="*/ 34015 w 420721"/>
                  <a:gd name="connsiteY74" fmla="*/ 77552 h 526769"/>
                  <a:gd name="connsiteX75" fmla="*/ 31025 w 420721"/>
                  <a:gd name="connsiteY75" fmla="*/ 83845 h 526769"/>
                  <a:gd name="connsiteX76" fmla="*/ 34015 w 420721"/>
                  <a:gd name="connsiteY76" fmla="*/ 77552 h 526769"/>
                  <a:gd name="connsiteX77" fmla="*/ 36340 w 420721"/>
                  <a:gd name="connsiteY77" fmla="*/ 73492 h 526769"/>
                  <a:gd name="connsiteX78" fmla="*/ 34827 w 420721"/>
                  <a:gd name="connsiteY78" fmla="*/ 75872 h 526769"/>
                  <a:gd name="connsiteX79" fmla="*/ 24971 w 420721"/>
                  <a:gd name="connsiteY79" fmla="*/ 96672 h 526769"/>
                  <a:gd name="connsiteX80" fmla="*/ 24657 w 420721"/>
                  <a:gd name="connsiteY80" fmla="*/ 97429 h 526769"/>
                  <a:gd name="connsiteX81" fmla="*/ 0 w 420721"/>
                  <a:gd name="connsiteY81" fmla="*/ 267279 h 526769"/>
                  <a:gd name="connsiteX82" fmla="*/ 8397 w 420721"/>
                  <a:gd name="connsiteY82" fmla="*/ 378495 h 526769"/>
                  <a:gd name="connsiteX83" fmla="*/ 9431 w 420721"/>
                  <a:gd name="connsiteY83" fmla="*/ 383182 h 526769"/>
                  <a:gd name="connsiteX84" fmla="*/ 14673 w 420721"/>
                  <a:gd name="connsiteY84" fmla="*/ 406695 h 526769"/>
                  <a:gd name="connsiteX85" fmla="*/ 16869 w 420721"/>
                  <a:gd name="connsiteY85" fmla="*/ 413690 h 526769"/>
                  <a:gd name="connsiteX86" fmla="*/ 22682 w 420721"/>
                  <a:gd name="connsiteY86" fmla="*/ 431389 h 526769"/>
                  <a:gd name="connsiteX87" fmla="*/ 25820 w 420721"/>
                  <a:gd name="connsiteY87" fmla="*/ 438477 h 526769"/>
                  <a:gd name="connsiteX88" fmla="*/ 32464 w 420721"/>
                  <a:gd name="connsiteY88" fmla="*/ 452835 h 526769"/>
                  <a:gd name="connsiteX89" fmla="*/ 35730 w 420721"/>
                  <a:gd name="connsiteY89" fmla="*/ 458040 h 526769"/>
                  <a:gd name="connsiteX90" fmla="*/ 56900 w 420721"/>
                  <a:gd name="connsiteY90" fmla="*/ 485761 h 526769"/>
                  <a:gd name="connsiteX91" fmla="*/ 210398 w 420721"/>
                  <a:gd name="connsiteY91" fmla="*/ 526770 h 526769"/>
                  <a:gd name="connsiteX92" fmla="*/ 249856 w 420721"/>
                  <a:gd name="connsiteY92" fmla="*/ 525293 h 526769"/>
                  <a:gd name="connsiteX93" fmla="*/ 261318 w 420721"/>
                  <a:gd name="connsiteY93" fmla="*/ 524297 h 526769"/>
                  <a:gd name="connsiteX94" fmla="*/ 274126 w 420721"/>
                  <a:gd name="connsiteY94" fmla="*/ 522783 h 526769"/>
                  <a:gd name="connsiteX95" fmla="*/ 296956 w 420721"/>
                  <a:gd name="connsiteY95" fmla="*/ 518483 h 526769"/>
                  <a:gd name="connsiteX96" fmla="*/ 300924 w 420721"/>
                  <a:gd name="connsiteY96" fmla="*/ 517339 h 526769"/>
                  <a:gd name="connsiteX97" fmla="*/ 303545 w 420721"/>
                  <a:gd name="connsiteY97" fmla="*/ 516545 h 526769"/>
                  <a:gd name="connsiteX98" fmla="*/ 311462 w 420721"/>
                  <a:gd name="connsiteY98" fmla="*/ 514128 h 526769"/>
                  <a:gd name="connsiteX99" fmla="*/ 318143 w 420721"/>
                  <a:gd name="connsiteY99" fmla="*/ 511821 h 526769"/>
                  <a:gd name="connsiteX100" fmla="*/ 324825 w 420721"/>
                  <a:gd name="connsiteY100" fmla="*/ 509237 h 526769"/>
                  <a:gd name="connsiteX101" fmla="*/ 321355 w 420721"/>
                  <a:gd name="connsiteY101" fmla="*/ 510436 h 526769"/>
                  <a:gd name="connsiteX102" fmla="*/ 348245 w 420721"/>
                  <a:gd name="connsiteY102" fmla="*/ 495948 h 526769"/>
                  <a:gd name="connsiteX103" fmla="*/ 346621 w 420721"/>
                  <a:gd name="connsiteY103" fmla="*/ 497259 h 526769"/>
                  <a:gd name="connsiteX104" fmla="*/ 348762 w 420721"/>
                  <a:gd name="connsiteY104" fmla="*/ 495579 h 526769"/>
                  <a:gd name="connsiteX105" fmla="*/ 350349 w 420721"/>
                  <a:gd name="connsiteY105" fmla="*/ 494380 h 526769"/>
                  <a:gd name="connsiteX106" fmla="*/ 360537 w 420721"/>
                  <a:gd name="connsiteY106" fmla="*/ 485779 h 526769"/>
                  <a:gd name="connsiteX107" fmla="*/ 357584 w 420721"/>
                  <a:gd name="connsiteY107" fmla="*/ 488197 h 526769"/>
                  <a:gd name="connsiteX108" fmla="*/ 361645 w 420721"/>
                  <a:gd name="connsiteY108" fmla="*/ 484783 h 526769"/>
                  <a:gd name="connsiteX109" fmla="*/ 360537 w 420721"/>
                  <a:gd name="connsiteY109" fmla="*/ 485779 h 526769"/>
                  <a:gd name="connsiteX110" fmla="*/ 363841 w 420721"/>
                  <a:gd name="connsiteY110" fmla="*/ 483066 h 526769"/>
                  <a:gd name="connsiteX111" fmla="*/ 397689 w 420721"/>
                  <a:gd name="connsiteY111" fmla="*/ 429212 h 526769"/>
                  <a:gd name="connsiteX112" fmla="*/ 397763 w 420721"/>
                  <a:gd name="connsiteY112" fmla="*/ 429101 h 526769"/>
                  <a:gd name="connsiteX113" fmla="*/ 420722 w 420721"/>
                  <a:gd name="connsiteY113" fmla="*/ 267242 h 526769"/>
                  <a:gd name="connsiteX114" fmla="*/ 405126 w 420721"/>
                  <a:gd name="connsiteY114" fmla="*/ 122732 h 526769"/>
                  <a:gd name="connsiteX115" fmla="*/ 405053 w 420721"/>
                  <a:gd name="connsiteY115" fmla="*/ 122418 h 526769"/>
                  <a:gd name="connsiteX116" fmla="*/ 396858 w 420721"/>
                  <a:gd name="connsiteY116" fmla="*/ 97558 h 526769"/>
                  <a:gd name="connsiteX117" fmla="*/ 395898 w 420721"/>
                  <a:gd name="connsiteY117" fmla="*/ 95417 h 526769"/>
                  <a:gd name="connsiteX118" fmla="*/ 386837 w 420721"/>
                  <a:gd name="connsiteY118" fmla="*/ 75891 h 526769"/>
                  <a:gd name="connsiteX119" fmla="*/ 385213 w 420721"/>
                  <a:gd name="connsiteY119" fmla="*/ 73270 h 526769"/>
                  <a:gd name="connsiteX120" fmla="*/ 361939 w 420721"/>
                  <a:gd name="connsiteY120" fmla="*/ 42209 h 526769"/>
                  <a:gd name="connsiteX121" fmla="*/ 354981 w 420721"/>
                  <a:gd name="connsiteY121" fmla="*/ 36321 h 526769"/>
                  <a:gd name="connsiteX122" fmla="*/ 358636 w 420721"/>
                  <a:gd name="connsiteY122" fmla="*/ 39588 h 526769"/>
                  <a:gd name="connsiteX123" fmla="*/ 348928 w 420721"/>
                  <a:gd name="connsiteY123" fmla="*/ 31467 h 526769"/>
                  <a:gd name="connsiteX124" fmla="*/ 350515 w 420721"/>
                  <a:gd name="connsiteY124" fmla="*/ 32575 h 526769"/>
                  <a:gd name="connsiteX125" fmla="*/ 344075 w 420721"/>
                  <a:gd name="connsiteY125" fmla="*/ 28035 h 526769"/>
                  <a:gd name="connsiteX126" fmla="*/ 344831 w 420721"/>
                  <a:gd name="connsiteY126" fmla="*/ 28588 h 526769"/>
                  <a:gd name="connsiteX127" fmla="*/ 333646 w 420721"/>
                  <a:gd name="connsiteY127" fmla="*/ 21834 h 526769"/>
                  <a:gd name="connsiteX128" fmla="*/ 335916 w 420721"/>
                  <a:gd name="connsiteY128" fmla="*/ 23033 h 526769"/>
                  <a:gd name="connsiteX129" fmla="*/ 329162 w 420721"/>
                  <a:gd name="connsiteY129" fmla="*/ 19453 h 526769"/>
                  <a:gd name="connsiteX130" fmla="*/ 329402 w 420721"/>
                  <a:gd name="connsiteY130" fmla="*/ 19563 h 526769"/>
                  <a:gd name="connsiteX131" fmla="*/ 319694 w 420721"/>
                  <a:gd name="connsiteY131" fmla="*/ 15429 h 526769"/>
                  <a:gd name="connsiteX132" fmla="*/ 321798 w 420721"/>
                  <a:gd name="connsiteY132" fmla="*/ 16223 h 526769"/>
                  <a:gd name="connsiteX133" fmla="*/ 310152 w 420721"/>
                  <a:gd name="connsiteY133" fmla="*/ 11812 h 526769"/>
                  <a:gd name="connsiteX134" fmla="*/ 310743 w 420721"/>
                  <a:gd name="connsiteY134" fmla="*/ 12052 h 526769"/>
                  <a:gd name="connsiteX135" fmla="*/ 308510 w 420721"/>
                  <a:gd name="connsiteY135" fmla="*/ 11369 h 526769"/>
                  <a:gd name="connsiteX136" fmla="*/ 309986 w 420721"/>
                  <a:gd name="connsiteY136" fmla="*/ 11775 h 526769"/>
                  <a:gd name="connsiteX137" fmla="*/ 295424 w 420721"/>
                  <a:gd name="connsiteY137" fmla="*/ 7475 h 526769"/>
                  <a:gd name="connsiteX138" fmla="*/ 210380 w 420721"/>
                  <a:gd name="connsiteY138" fmla="*/ 0 h 526769"/>
                  <a:gd name="connsiteX139" fmla="*/ 60148 w 420721"/>
                  <a:gd name="connsiteY139" fmla="*/ 42209 h 526769"/>
                  <a:gd name="connsiteX140" fmla="*/ 48133 w 420721"/>
                  <a:gd name="connsiteY140" fmla="*/ 55940 h 526769"/>
                  <a:gd name="connsiteX141" fmla="*/ 46786 w 420721"/>
                  <a:gd name="connsiteY141" fmla="*/ 57453 h 526769"/>
                  <a:gd name="connsiteX142" fmla="*/ 36340 w 420721"/>
                  <a:gd name="connsiteY142" fmla="*/ 73492 h 5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0721" h="526769">
                    <a:moveTo>
                      <a:pt x="389439" y="81649"/>
                    </a:moveTo>
                    <a:cubicBezTo>
                      <a:pt x="388793" y="80376"/>
                      <a:pt x="388239" y="78862"/>
                      <a:pt x="387575" y="77589"/>
                    </a:cubicBezTo>
                    <a:cubicBezTo>
                      <a:pt x="388239" y="78862"/>
                      <a:pt x="388793" y="80339"/>
                      <a:pt x="389439" y="81649"/>
                    </a:cubicBezTo>
                    <a:moveTo>
                      <a:pt x="400051" y="107432"/>
                    </a:moveTo>
                    <a:cubicBezTo>
                      <a:pt x="399221" y="104922"/>
                      <a:pt x="398464" y="102191"/>
                      <a:pt x="397541" y="99755"/>
                    </a:cubicBezTo>
                    <a:cubicBezTo>
                      <a:pt x="398464" y="102172"/>
                      <a:pt x="399221" y="104922"/>
                      <a:pt x="400051" y="107432"/>
                    </a:cubicBezTo>
                    <a:moveTo>
                      <a:pt x="413783" y="166177"/>
                    </a:moveTo>
                    <a:cubicBezTo>
                      <a:pt x="413229" y="162523"/>
                      <a:pt x="412786" y="158537"/>
                      <a:pt x="412195" y="154993"/>
                    </a:cubicBezTo>
                    <a:cubicBezTo>
                      <a:pt x="412786" y="158574"/>
                      <a:pt x="413265" y="162486"/>
                      <a:pt x="413783" y="166177"/>
                    </a:cubicBezTo>
                    <a:moveTo>
                      <a:pt x="417400" y="195965"/>
                    </a:moveTo>
                    <a:cubicBezTo>
                      <a:pt x="417196" y="193695"/>
                      <a:pt x="417086" y="191111"/>
                      <a:pt x="416846" y="188878"/>
                    </a:cubicBezTo>
                    <a:cubicBezTo>
                      <a:pt x="417086" y="191167"/>
                      <a:pt x="417196" y="193658"/>
                      <a:pt x="417400" y="195965"/>
                    </a:cubicBezTo>
                    <a:moveTo>
                      <a:pt x="408098" y="135873"/>
                    </a:moveTo>
                    <a:cubicBezTo>
                      <a:pt x="407304" y="132403"/>
                      <a:pt x="406621" y="128712"/>
                      <a:pt x="405754" y="125445"/>
                    </a:cubicBezTo>
                    <a:cubicBezTo>
                      <a:pt x="406621" y="128749"/>
                      <a:pt x="407286" y="132403"/>
                      <a:pt x="408098" y="135873"/>
                    </a:cubicBezTo>
                    <a:moveTo>
                      <a:pt x="417031" y="341472"/>
                    </a:moveTo>
                    <a:cubicBezTo>
                      <a:pt x="417031" y="341398"/>
                      <a:pt x="417031" y="341361"/>
                      <a:pt x="417031" y="341306"/>
                    </a:cubicBezTo>
                    <a:cubicBezTo>
                      <a:pt x="417031" y="341361"/>
                      <a:pt x="417031" y="341398"/>
                      <a:pt x="417031" y="341472"/>
                    </a:cubicBezTo>
                    <a:moveTo>
                      <a:pt x="412582" y="373696"/>
                    </a:moveTo>
                    <a:cubicBezTo>
                      <a:pt x="412897" y="371906"/>
                      <a:pt x="413100" y="369839"/>
                      <a:pt x="413413" y="367975"/>
                    </a:cubicBezTo>
                    <a:cubicBezTo>
                      <a:pt x="413100" y="369839"/>
                      <a:pt x="412897" y="371869"/>
                      <a:pt x="412582" y="373696"/>
                    </a:cubicBezTo>
                    <a:moveTo>
                      <a:pt x="406418" y="402100"/>
                    </a:moveTo>
                    <a:cubicBezTo>
                      <a:pt x="406899" y="400236"/>
                      <a:pt x="407249" y="398077"/>
                      <a:pt x="407729" y="396139"/>
                    </a:cubicBezTo>
                    <a:cubicBezTo>
                      <a:pt x="407249" y="398077"/>
                      <a:pt x="406899" y="400236"/>
                      <a:pt x="406418" y="402100"/>
                    </a:cubicBezTo>
                    <a:moveTo>
                      <a:pt x="398464" y="426923"/>
                    </a:moveTo>
                    <a:cubicBezTo>
                      <a:pt x="398981" y="425613"/>
                      <a:pt x="399332" y="424099"/>
                      <a:pt x="399848" y="422789"/>
                    </a:cubicBezTo>
                    <a:cubicBezTo>
                      <a:pt x="399332" y="424136"/>
                      <a:pt x="398981" y="425613"/>
                      <a:pt x="398464" y="426923"/>
                    </a:cubicBezTo>
                    <a:moveTo>
                      <a:pt x="388793" y="448443"/>
                    </a:moveTo>
                    <a:cubicBezTo>
                      <a:pt x="388996" y="448092"/>
                      <a:pt x="389144" y="447612"/>
                      <a:pt x="389347" y="447206"/>
                    </a:cubicBezTo>
                    <a:cubicBezTo>
                      <a:pt x="389162" y="447594"/>
                      <a:pt x="388996" y="448074"/>
                      <a:pt x="388793" y="448443"/>
                    </a:cubicBezTo>
                    <a:moveTo>
                      <a:pt x="12273" y="138936"/>
                    </a:moveTo>
                    <a:cubicBezTo>
                      <a:pt x="13307" y="134322"/>
                      <a:pt x="14303" y="129505"/>
                      <a:pt x="15503" y="125131"/>
                    </a:cubicBezTo>
                    <a:cubicBezTo>
                      <a:pt x="14303" y="129469"/>
                      <a:pt x="13344" y="134286"/>
                      <a:pt x="12273" y="138936"/>
                    </a:cubicBezTo>
                    <a:moveTo>
                      <a:pt x="6699" y="168835"/>
                    </a:moveTo>
                    <a:cubicBezTo>
                      <a:pt x="7419" y="164147"/>
                      <a:pt x="8010" y="159256"/>
                      <a:pt x="8804" y="154753"/>
                    </a:cubicBezTo>
                    <a:cubicBezTo>
                      <a:pt x="8010" y="159220"/>
                      <a:pt x="7419" y="164147"/>
                      <a:pt x="6699" y="168835"/>
                    </a:cubicBezTo>
                    <a:moveTo>
                      <a:pt x="3230" y="197756"/>
                    </a:moveTo>
                    <a:cubicBezTo>
                      <a:pt x="3506" y="194858"/>
                      <a:pt x="3673" y="191665"/>
                      <a:pt x="3950" y="188841"/>
                    </a:cubicBezTo>
                    <a:cubicBezTo>
                      <a:pt x="3636" y="191683"/>
                      <a:pt x="3506" y="194858"/>
                      <a:pt x="3230" y="197756"/>
                    </a:cubicBezTo>
                    <a:moveTo>
                      <a:pt x="20228" y="110367"/>
                    </a:moveTo>
                    <a:cubicBezTo>
                      <a:pt x="21464" y="106786"/>
                      <a:pt x="22572" y="102966"/>
                      <a:pt x="23919" y="99552"/>
                    </a:cubicBezTo>
                    <a:cubicBezTo>
                      <a:pt x="22572" y="102929"/>
                      <a:pt x="21446" y="106749"/>
                      <a:pt x="20228" y="110367"/>
                    </a:cubicBezTo>
                    <a:moveTo>
                      <a:pt x="86337" y="506468"/>
                    </a:moveTo>
                    <a:cubicBezTo>
                      <a:pt x="85654" y="506117"/>
                      <a:pt x="85063" y="505638"/>
                      <a:pt x="84381" y="505269"/>
                    </a:cubicBezTo>
                    <a:cubicBezTo>
                      <a:pt x="85063" y="505638"/>
                      <a:pt x="85654" y="506117"/>
                      <a:pt x="86337" y="506468"/>
                    </a:cubicBezTo>
                    <a:moveTo>
                      <a:pt x="103316" y="513666"/>
                    </a:moveTo>
                    <a:cubicBezTo>
                      <a:pt x="101932" y="513149"/>
                      <a:pt x="100696" y="512522"/>
                      <a:pt x="99385" y="512042"/>
                    </a:cubicBezTo>
                    <a:cubicBezTo>
                      <a:pt x="100696" y="512522"/>
                      <a:pt x="101932" y="513149"/>
                      <a:pt x="103316" y="513666"/>
                    </a:cubicBezTo>
                    <a:moveTo>
                      <a:pt x="121366" y="518889"/>
                    </a:moveTo>
                    <a:cubicBezTo>
                      <a:pt x="120776" y="518778"/>
                      <a:pt x="120222" y="518575"/>
                      <a:pt x="119613" y="518409"/>
                    </a:cubicBezTo>
                    <a:cubicBezTo>
                      <a:pt x="120222" y="518557"/>
                      <a:pt x="120776" y="518760"/>
                      <a:pt x="121366" y="518889"/>
                    </a:cubicBezTo>
                    <a:moveTo>
                      <a:pt x="296919" y="403576"/>
                    </a:moveTo>
                    <a:cubicBezTo>
                      <a:pt x="295959" y="404961"/>
                      <a:pt x="294889" y="406234"/>
                      <a:pt x="293819" y="407563"/>
                    </a:cubicBezTo>
                    <a:cubicBezTo>
                      <a:pt x="292896" y="408670"/>
                      <a:pt x="292065" y="409870"/>
                      <a:pt x="291106" y="410903"/>
                    </a:cubicBezTo>
                    <a:cubicBezTo>
                      <a:pt x="290183" y="411863"/>
                      <a:pt x="289205" y="412730"/>
                      <a:pt x="288245" y="413690"/>
                    </a:cubicBezTo>
                    <a:cubicBezTo>
                      <a:pt x="286657" y="415167"/>
                      <a:pt x="285071" y="416588"/>
                      <a:pt x="283354" y="417898"/>
                    </a:cubicBezTo>
                    <a:cubicBezTo>
                      <a:pt x="282524" y="418526"/>
                      <a:pt x="281638" y="419172"/>
                      <a:pt x="280733" y="419762"/>
                    </a:cubicBezTo>
                    <a:cubicBezTo>
                      <a:pt x="278943" y="420999"/>
                      <a:pt x="277116" y="422106"/>
                      <a:pt x="275159" y="423140"/>
                    </a:cubicBezTo>
                    <a:cubicBezTo>
                      <a:pt x="273812" y="423859"/>
                      <a:pt x="272447" y="424579"/>
                      <a:pt x="270952" y="425244"/>
                    </a:cubicBezTo>
                    <a:cubicBezTo>
                      <a:pt x="269605" y="425871"/>
                      <a:pt x="268165" y="426443"/>
                      <a:pt x="266743" y="426997"/>
                    </a:cubicBezTo>
                    <a:cubicBezTo>
                      <a:pt x="264234" y="427957"/>
                      <a:pt x="261613" y="428861"/>
                      <a:pt x="258716" y="429655"/>
                    </a:cubicBezTo>
                    <a:cubicBezTo>
                      <a:pt x="258236" y="429765"/>
                      <a:pt x="257719" y="429932"/>
                      <a:pt x="257239" y="430061"/>
                    </a:cubicBezTo>
                    <a:cubicBezTo>
                      <a:pt x="245261" y="433124"/>
                      <a:pt x="230146" y="434878"/>
                      <a:pt x="210380" y="434878"/>
                    </a:cubicBezTo>
                    <a:cubicBezTo>
                      <a:pt x="189617" y="434878"/>
                      <a:pt x="171954" y="433604"/>
                      <a:pt x="157282" y="429230"/>
                    </a:cubicBezTo>
                    <a:cubicBezTo>
                      <a:pt x="157115" y="429193"/>
                      <a:pt x="156967" y="429156"/>
                      <a:pt x="156802" y="429119"/>
                    </a:cubicBezTo>
                    <a:cubicBezTo>
                      <a:pt x="142093" y="424671"/>
                      <a:pt x="130428" y="417068"/>
                      <a:pt x="121846" y="404370"/>
                    </a:cubicBezTo>
                    <a:cubicBezTo>
                      <a:pt x="116088" y="395862"/>
                      <a:pt x="111658" y="385157"/>
                      <a:pt x="108318" y="371205"/>
                    </a:cubicBezTo>
                    <a:cubicBezTo>
                      <a:pt x="108318" y="371094"/>
                      <a:pt x="108281" y="371002"/>
                      <a:pt x="108244" y="370891"/>
                    </a:cubicBezTo>
                    <a:cubicBezTo>
                      <a:pt x="102670" y="347415"/>
                      <a:pt x="100326" y="314637"/>
                      <a:pt x="100326" y="267316"/>
                    </a:cubicBezTo>
                    <a:cubicBezTo>
                      <a:pt x="100326" y="186018"/>
                      <a:pt x="108170" y="141262"/>
                      <a:pt x="126423" y="117546"/>
                    </a:cubicBezTo>
                    <a:cubicBezTo>
                      <a:pt x="144768" y="93793"/>
                      <a:pt x="174002" y="91892"/>
                      <a:pt x="210398" y="91892"/>
                    </a:cubicBezTo>
                    <a:cubicBezTo>
                      <a:pt x="252330" y="91892"/>
                      <a:pt x="278223" y="96192"/>
                      <a:pt x="295129" y="118856"/>
                    </a:cubicBezTo>
                    <a:cubicBezTo>
                      <a:pt x="312828" y="142609"/>
                      <a:pt x="320395" y="187033"/>
                      <a:pt x="320395" y="267298"/>
                    </a:cubicBezTo>
                    <a:cubicBezTo>
                      <a:pt x="320340" y="339257"/>
                      <a:pt x="313345" y="379990"/>
                      <a:pt x="296919" y="403576"/>
                    </a:cubicBezTo>
                    <a:moveTo>
                      <a:pt x="34015" y="77552"/>
                    </a:moveTo>
                    <a:cubicBezTo>
                      <a:pt x="32981" y="79545"/>
                      <a:pt x="32058" y="81815"/>
                      <a:pt x="31025" y="83845"/>
                    </a:cubicBezTo>
                    <a:cubicBezTo>
                      <a:pt x="32076" y="81815"/>
                      <a:pt x="32944" y="79545"/>
                      <a:pt x="34015" y="77552"/>
                    </a:cubicBezTo>
                    <a:moveTo>
                      <a:pt x="36340" y="73492"/>
                    </a:moveTo>
                    <a:cubicBezTo>
                      <a:pt x="35860" y="74322"/>
                      <a:pt x="35306" y="75042"/>
                      <a:pt x="34827" y="75872"/>
                    </a:cubicBezTo>
                    <a:cubicBezTo>
                      <a:pt x="31246" y="82313"/>
                      <a:pt x="27980" y="89271"/>
                      <a:pt x="24971" y="96672"/>
                    </a:cubicBezTo>
                    <a:cubicBezTo>
                      <a:pt x="24861" y="96912"/>
                      <a:pt x="24731" y="97152"/>
                      <a:pt x="24657" y="97429"/>
                    </a:cubicBezTo>
                    <a:cubicBezTo>
                      <a:pt x="8065" y="138438"/>
                      <a:pt x="0" y="193972"/>
                      <a:pt x="0" y="267279"/>
                    </a:cubicBezTo>
                    <a:cubicBezTo>
                      <a:pt x="0" y="310521"/>
                      <a:pt x="2823" y="347304"/>
                      <a:pt x="8397" y="378495"/>
                    </a:cubicBezTo>
                    <a:cubicBezTo>
                      <a:pt x="8712" y="380119"/>
                      <a:pt x="9080" y="381595"/>
                      <a:pt x="9431" y="383182"/>
                    </a:cubicBezTo>
                    <a:cubicBezTo>
                      <a:pt x="10982" y="391377"/>
                      <a:pt x="12661" y="399331"/>
                      <a:pt x="14673" y="406695"/>
                    </a:cubicBezTo>
                    <a:cubicBezTo>
                      <a:pt x="15318" y="409169"/>
                      <a:pt x="16149" y="411309"/>
                      <a:pt x="16869" y="413690"/>
                    </a:cubicBezTo>
                    <a:cubicBezTo>
                      <a:pt x="18696" y="419817"/>
                      <a:pt x="20523" y="425853"/>
                      <a:pt x="22682" y="431389"/>
                    </a:cubicBezTo>
                    <a:cubicBezTo>
                      <a:pt x="23642" y="433936"/>
                      <a:pt x="24787" y="436077"/>
                      <a:pt x="25820" y="438477"/>
                    </a:cubicBezTo>
                    <a:cubicBezTo>
                      <a:pt x="27961" y="443404"/>
                      <a:pt x="30083" y="448387"/>
                      <a:pt x="32464" y="452835"/>
                    </a:cubicBezTo>
                    <a:cubicBezTo>
                      <a:pt x="33497" y="454699"/>
                      <a:pt x="34697" y="456250"/>
                      <a:pt x="35730" y="458040"/>
                    </a:cubicBezTo>
                    <a:cubicBezTo>
                      <a:pt x="42024" y="468578"/>
                      <a:pt x="48890" y="478046"/>
                      <a:pt x="56900" y="485761"/>
                    </a:cubicBezTo>
                    <a:cubicBezTo>
                      <a:pt x="92188" y="519886"/>
                      <a:pt x="141778" y="526770"/>
                      <a:pt x="210398" y="526770"/>
                    </a:cubicBezTo>
                    <a:cubicBezTo>
                      <a:pt x="223613" y="526770"/>
                      <a:pt x="236808" y="526216"/>
                      <a:pt x="249856" y="525293"/>
                    </a:cubicBezTo>
                    <a:cubicBezTo>
                      <a:pt x="253714" y="525016"/>
                      <a:pt x="257571" y="524703"/>
                      <a:pt x="261318" y="524297"/>
                    </a:cubicBezTo>
                    <a:cubicBezTo>
                      <a:pt x="265655" y="523854"/>
                      <a:pt x="269900" y="523374"/>
                      <a:pt x="274126" y="522783"/>
                    </a:cubicBezTo>
                    <a:cubicBezTo>
                      <a:pt x="282007" y="521639"/>
                      <a:pt x="289648" y="520273"/>
                      <a:pt x="296956" y="518483"/>
                    </a:cubicBezTo>
                    <a:cubicBezTo>
                      <a:pt x="298303" y="518169"/>
                      <a:pt x="299577" y="517689"/>
                      <a:pt x="300924" y="517339"/>
                    </a:cubicBezTo>
                    <a:cubicBezTo>
                      <a:pt x="301792" y="517099"/>
                      <a:pt x="302641" y="516785"/>
                      <a:pt x="303545" y="516545"/>
                    </a:cubicBezTo>
                    <a:cubicBezTo>
                      <a:pt x="306332" y="515788"/>
                      <a:pt x="308879" y="514958"/>
                      <a:pt x="311462" y="514128"/>
                    </a:cubicBezTo>
                    <a:cubicBezTo>
                      <a:pt x="313696" y="513408"/>
                      <a:pt x="315966" y="512651"/>
                      <a:pt x="318143" y="511821"/>
                    </a:cubicBezTo>
                    <a:cubicBezTo>
                      <a:pt x="320450" y="510990"/>
                      <a:pt x="322757" y="510141"/>
                      <a:pt x="324825" y="509237"/>
                    </a:cubicBezTo>
                    <a:cubicBezTo>
                      <a:pt x="323754" y="509717"/>
                      <a:pt x="322481" y="509956"/>
                      <a:pt x="321355" y="510436"/>
                    </a:cubicBezTo>
                    <a:cubicBezTo>
                      <a:pt x="330897" y="506505"/>
                      <a:pt x="339922" y="501836"/>
                      <a:pt x="348245" y="495948"/>
                    </a:cubicBezTo>
                    <a:cubicBezTo>
                      <a:pt x="347692" y="496354"/>
                      <a:pt x="347175" y="496871"/>
                      <a:pt x="346621" y="497259"/>
                    </a:cubicBezTo>
                    <a:cubicBezTo>
                      <a:pt x="347415" y="496742"/>
                      <a:pt x="348006" y="496151"/>
                      <a:pt x="348762" y="495579"/>
                    </a:cubicBezTo>
                    <a:cubicBezTo>
                      <a:pt x="349316" y="495229"/>
                      <a:pt x="349795" y="494786"/>
                      <a:pt x="350349" y="494380"/>
                    </a:cubicBezTo>
                    <a:cubicBezTo>
                      <a:pt x="354041" y="491593"/>
                      <a:pt x="357436" y="488732"/>
                      <a:pt x="360537" y="485779"/>
                    </a:cubicBezTo>
                    <a:cubicBezTo>
                      <a:pt x="359577" y="486647"/>
                      <a:pt x="358544" y="487366"/>
                      <a:pt x="357584" y="488197"/>
                    </a:cubicBezTo>
                    <a:cubicBezTo>
                      <a:pt x="358931" y="487053"/>
                      <a:pt x="360334" y="486001"/>
                      <a:pt x="361645" y="484783"/>
                    </a:cubicBezTo>
                    <a:cubicBezTo>
                      <a:pt x="361293" y="485096"/>
                      <a:pt x="360925" y="485465"/>
                      <a:pt x="360537" y="485779"/>
                    </a:cubicBezTo>
                    <a:cubicBezTo>
                      <a:pt x="361608" y="484819"/>
                      <a:pt x="362807" y="484100"/>
                      <a:pt x="363841" y="483066"/>
                    </a:cubicBezTo>
                    <a:cubicBezTo>
                      <a:pt x="377812" y="469224"/>
                      <a:pt x="388977" y="451322"/>
                      <a:pt x="397689" y="429212"/>
                    </a:cubicBezTo>
                    <a:cubicBezTo>
                      <a:pt x="397689" y="429175"/>
                      <a:pt x="397726" y="429138"/>
                      <a:pt x="397763" y="429101"/>
                    </a:cubicBezTo>
                    <a:cubicBezTo>
                      <a:pt x="413229" y="389753"/>
                      <a:pt x="420722" y="336821"/>
                      <a:pt x="420722" y="267242"/>
                    </a:cubicBezTo>
                    <a:cubicBezTo>
                      <a:pt x="420722" y="207980"/>
                      <a:pt x="415591" y="160438"/>
                      <a:pt x="405126" y="122732"/>
                    </a:cubicBezTo>
                    <a:cubicBezTo>
                      <a:pt x="405126" y="122621"/>
                      <a:pt x="405090" y="122529"/>
                      <a:pt x="405053" y="122418"/>
                    </a:cubicBezTo>
                    <a:cubicBezTo>
                      <a:pt x="402635" y="113633"/>
                      <a:pt x="399885" y="105310"/>
                      <a:pt x="396858" y="97558"/>
                    </a:cubicBezTo>
                    <a:cubicBezTo>
                      <a:pt x="396544" y="96802"/>
                      <a:pt x="396176" y="96174"/>
                      <a:pt x="395898" y="95417"/>
                    </a:cubicBezTo>
                    <a:cubicBezTo>
                      <a:pt x="393075" y="88533"/>
                      <a:pt x="390085" y="81926"/>
                      <a:pt x="386837" y="75891"/>
                    </a:cubicBezTo>
                    <a:cubicBezTo>
                      <a:pt x="386283" y="74931"/>
                      <a:pt x="385729" y="74175"/>
                      <a:pt x="385213" y="73270"/>
                    </a:cubicBezTo>
                    <a:cubicBezTo>
                      <a:pt x="378402" y="61385"/>
                      <a:pt x="370780" y="50883"/>
                      <a:pt x="361939" y="42209"/>
                    </a:cubicBezTo>
                    <a:cubicBezTo>
                      <a:pt x="359743" y="40105"/>
                      <a:pt x="357288" y="38315"/>
                      <a:pt x="354981" y="36321"/>
                    </a:cubicBezTo>
                    <a:cubicBezTo>
                      <a:pt x="356218" y="37392"/>
                      <a:pt x="357455" y="38462"/>
                      <a:pt x="358636" y="39588"/>
                    </a:cubicBezTo>
                    <a:cubicBezTo>
                      <a:pt x="355499" y="36727"/>
                      <a:pt x="352306" y="33941"/>
                      <a:pt x="348928" y="31467"/>
                    </a:cubicBezTo>
                    <a:cubicBezTo>
                      <a:pt x="349445" y="31873"/>
                      <a:pt x="350036" y="32187"/>
                      <a:pt x="350515" y="32575"/>
                    </a:cubicBezTo>
                    <a:cubicBezTo>
                      <a:pt x="348448" y="30988"/>
                      <a:pt x="346252" y="29511"/>
                      <a:pt x="344075" y="28035"/>
                    </a:cubicBezTo>
                    <a:cubicBezTo>
                      <a:pt x="344351" y="28238"/>
                      <a:pt x="344591" y="28385"/>
                      <a:pt x="344831" y="28588"/>
                    </a:cubicBezTo>
                    <a:cubicBezTo>
                      <a:pt x="341213" y="26115"/>
                      <a:pt x="337467" y="23864"/>
                      <a:pt x="333646" y="21834"/>
                    </a:cubicBezTo>
                    <a:cubicBezTo>
                      <a:pt x="334403" y="22240"/>
                      <a:pt x="335197" y="22590"/>
                      <a:pt x="335916" y="23033"/>
                    </a:cubicBezTo>
                    <a:cubicBezTo>
                      <a:pt x="333720" y="21797"/>
                      <a:pt x="331469" y="20560"/>
                      <a:pt x="329162" y="19453"/>
                    </a:cubicBezTo>
                    <a:cubicBezTo>
                      <a:pt x="329236" y="19490"/>
                      <a:pt x="329328" y="19527"/>
                      <a:pt x="329402" y="19563"/>
                    </a:cubicBezTo>
                    <a:cubicBezTo>
                      <a:pt x="326264" y="18013"/>
                      <a:pt x="322997" y="16740"/>
                      <a:pt x="319694" y="15429"/>
                    </a:cubicBezTo>
                    <a:cubicBezTo>
                      <a:pt x="320413" y="15706"/>
                      <a:pt x="321134" y="15946"/>
                      <a:pt x="321798" y="16223"/>
                    </a:cubicBezTo>
                    <a:cubicBezTo>
                      <a:pt x="318052" y="14636"/>
                      <a:pt x="314195" y="13122"/>
                      <a:pt x="310152" y="11812"/>
                    </a:cubicBezTo>
                    <a:cubicBezTo>
                      <a:pt x="310392" y="11886"/>
                      <a:pt x="310558" y="11978"/>
                      <a:pt x="310743" y="12052"/>
                    </a:cubicBezTo>
                    <a:cubicBezTo>
                      <a:pt x="310023" y="11812"/>
                      <a:pt x="309229" y="11609"/>
                      <a:pt x="308510" y="11369"/>
                    </a:cubicBezTo>
                    <a:cubicBezTo>
                      <a:pt x="308989" y="11535"/>
                      <a:pt x="309544" y="11609"/>
                      <a:pt x="309986" y="11775"/>
                    </a:cubicBezTo>
                    <a:cubicBezTo>
                      <a:pt x="305298" y="10225"/>
                      <a:pt x="300555" y="8674"/>
                      <a:pt x="295424" y="7475"/>
                    </a:cubicBezTo>
                    <a:cubicBezTo>
                      <a:pt x="273185" y="2233"/>
                      <a:pt x="247734" y="0"/>
                      <a:pt x="210380" y="0"/>
                    </a:cubicBezTo>
                    <a:cubicBezTo>
                      <a:pt x="146374" y="0"/>
                      <a:pt x="96303" y="7161"/>
                      <a:pt x="60148" y="42209"/>
                    </a:cubicBezTo>
                    <a:cubicBezTo>
                      <a:pt x="55847" y="46343"/>
                      <a:pt x="51953" y="51086"/>
                      <a:pt x="48133" y="55940"/>
                    </a:cubicBezTo>
                    <a:cubicBezTo>
                      <a:pt x="47690" y="56457"/>
                      <a:pt x="47210" y="56900"/>
                      <a:pt x="46786" y="57453"/>
                    </a:cubicBezTo>
                    <a:cubicBezTo>
                      <a:pt x="43021" y="62400"/>
                      <a:pt x="39625" y="67844"/>
                      <a:pt x="36340" y="734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7" name="Freeform: Shape 149">
                <a:extLst>
                  <a:ext uri="{FF2B5EF4-FFF2-40B4-BE49-F238E27FC236}">
                    <a16:creationId xmlns:a16="http://schemas.microsoft.com/office/drawing/2014/main" id="{87A2C2E3-9A67-4CDA-B79E-85B946C915D9}"/>
                  </a:ext>
                </a:extLst>
              </p:cNvPr>
              <p:cNvSpPr/>
              <p:nvPr/>
            </p:nvSpPr>
            <p:spPr>
              <a:xfrm>
                <a:off x="9077005" y="4444962"/>
                <a:ext cx="682" cy="756"/>
              </a:xfrm>
              <a:custGeom>
                <a:avLst/>
                <a:gdLst>
                  <a:gd name="connsiteX0" fmla="*/ 682 w 682"/>
                  <a:gd name="connsiteY0" fmla="*/ 0 h 756"/>
                  <a:gd name="connsiteX1" fmla="*/ 0 w 682"/>
                  <a:gd name="connsiteY1" fmla="*/ 757 h 756"/>
                  <a:gd name="connsiteX2" fmla="*/ 682 w 682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2" h="756">
                    <a:moveTo>
                      <a:pt x="682" y="0"/>
                    </a:moveTo>
                    <a:cubicBezTo>
                      <a:pt x="479" y="240"/>
                      <a:pt x="240" y="517"/>
                      <a:pt x="0" y="757"/>
                    </a:cubicBezTo>
                    <a:cubicBezTo>
                      <a:pt x="240" y="517"/>
                      <a:pt x="479" y="240"/>
                      <a:pt x="68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8" name="Freeform: Shape 150">
                <a:extLst>
                  <a:ext uri="{FF2B5EF4-FFF2-40B4-BE49-F238E27FC236}">
                    <a16:creationId xmlns:a16="http://schemas.microsoft.com/office/drawing/2014/main" id="{F6C9B177-5379-46CE-9846-AF302252CBBB}"/>
                  </a:ext>
                </a:extLst>
              </p:cNvPr>
              <p:cNvSpPr/>
              <p:nvPr/>
            </p:nvSpPr>
            <p:spPr>
              <a:xfrm>
                <a:off x="8823235" y="4219855"/>
                <a:ext cx="370650" cy="520365"/>
              </a:xfrm>
              <a:custGeom>
                <a:avLst/>
                <a:gdLst>
                  <a:gd name="connsiteX0" fmla="*/ 303692 w 370650"/>
                  <a:gd name="connsiteY0" fmla="*/ 15909 h 520365"/>
                  <a:gd name="connsiteX1" fmla="*/ 303416 w 370650"/>
                  <a:gd name="connsiteY1" fmla="*/ 15798 h 520365"/>
                  <a:gd name="connsiteX2" fmla="*/ 303692 w 370650"/>
                  <a:gd name="connsiteY2" fmla="*/ 15909 h 520365"/>
                  <a:gd name="connsiteX3" fmla="*/ 369838 w 370650"/>
                  <a:gd name="connsiteY3" fmla="*/ 180868 h 520365"/>
                  <a:gd name="connsiteX4" fmla="*/ 369727 w 370650"/>
                  <a:gd name="connsiteY4" fmla="*/ 184246 h 520365"/>
                  <a:gd name="connsiteX5" fmla="*/ 369838 w 370650"/>
                  <a:gd name="connsiteY5" fmla="*/ 180868 h 520365"/>
                  <a:gd name="connsiteX6" fmla="*/ 367531 w 370650"/>
                  <a:gd name="connsiteY6" fmla="*/ 206873 h 520365"/>
                  <a:gd name="connsiteX7" fmla="*/ 368122 w 370650"/>
                  <a:gd name="connsiteY7" fmla="*/ 201539 h 520365"/>
                  <a:gd name="connsiteX8" fmla="*/ 367531 w 370650"/>
                  <a:gd name="connsiteY8" fmla="*/ 206873 h 520365"/>
                  <a:gd name="connsiteX9" fmla="*/ 363988 w 370650"/>
                  <a:gd name="connsiteY9" fmla="*/ 226916 h 520365"/>
                  <a:gd name="connsiteX10" fmla="*/ 364819 w 370650"/>
                  <a:gd name="connsiteY10" fmla="*/ 222856 h 520365"/>
                  <a:gd name="connsiteX11" fmla="*/ 363988 w 370650"/>
                  <a:gd name="connsiteY11" fmla="*/ 226916 h 520365"/>
                  <a:gd name="connsiteX12" fmla="*/ 359263 w 370650"/>
                  <a:gd name="connsiteY12" fmla="*/ 244781 h 520365"/>
                  <a:gd name="connsiteX13" fmla="*/ 360131 w 370650"/>
                  <a:gd name="connsiteY13" fmla="*/ 242031 h 520365"/>
                  <a:gd name="connsiteX14" fmla="*/ 359263 w 370650"/>
                  <a:gd name="connsiteY14" fmla="*/ 244781 h 520365"/>
                  <a:gd name="connsiteX15" fmla="*/ 353339 w 370650"/>
                  <a:gd name="connsiteY15" fmla="*/ 260690 h 520365"/>
                  <a:gd name="connsiteX16" fmla="*/ 354133 w 370650"/>
                  <a:gd name="connsiteY16" fmla="*/ 258937 h 520365"/>
                  <a:gd name="connsiteX17" fmla="*/ 353339 w 370650"/>
                  <a:gd name="connsiteY17" fmla="*/ 260690 h 520365"/>
                  <a:gd name="connsiteX18" fmla="*/ 345975 w 370650"/>
                  <a:gd name="connsiteY18" fmla="*/ 275086 h 520365"/>
                  <a:gd name="connsiteX19" fmla="*/ 346842 w 370650"/>
                  <a:gd name="connsiteY19" fmla="*/ 273702 h 520365"/>
                  <a:gd name="connsiteX20" fmla="*/ 345975 w 370650"/>
                  <a:gd name="connsiteY20" fmla="*/ 275086 h 520365"/>
                  <a:gd name="connsiteX21" fmla="*/ 337098 w 370650"/>
                  <a:gd name="connsiteY21" fmla="*/ 288023 h 520365"/>
                  <a:gd name="connsiteX22" fmla="*/ 338408 w 370650"/>
                  <a:gd name="connsiteY22" fmla="*/ 286436 h 520365"/>
                  <a:gd name="connsiteX23" fmla="*/ 337098 w 370650"/>
                  <a:gd name="connsiteY23" fmla="*/ 288023 h 520365"/>
                  <a:gd name="connsiteX24" fmla="*/ 328312 w 370650"/>
                  <a:gd name="connsiteY24" fmla="*/ 297842 h 520365"/>
                  <a:gd name="connsiteX25" fmla="*/ 326799 w 370650"/>
                  <a:gd name="connsiteY25" fmla="*/ 299152 h 520365"/>
                  <a:gd name="connsiteX26" fmla="*/ 328700 w 370650"/>
                  <a:gd name="connsiteY26" fmla="*/ 297399 h 520365"/>
                  <a:gd name="connsiteX27" fmla="*/ 328312 w 370650"/>
                  <a:gd name="connsiteY27" fmla="*/ 297842 h 520365"/>
                  <a:gd name="connsiteX28" fmla="*/ 316575 w 370650"/>
                  <a:gd name="connsiteY28" fmla="*/ 307476 h 520365"/>
                  <a:gd name="connsiteX29" fmla="*/ 318291 w 370650"/>
                  <a:gd name="connsiteY29" fmla="*/ 306332 h 520365"/>
                  <a:gd name="connsiteX30" fmla="*/ 316575 w 370650"/>
                  <a:gd name="connsiteY30" fmla="*/ 307476 h 520365"/>
                  <a:gd name="connsiteX31" fmla="*/ 294908 w 370650"/>
                  <a:gd name="connsiteY31" fmla="*/ 319085 h 520365"/>
                  <a:gd name="connsiteX32" fmla="*/ 295627 w 370650"/>
                  <a:gd name="connsiteY32" fmla="*/ 318845 h 520365"/>
                  <a:gd name="connsiteX33" fmla="*/ 294908 w 370650"/>
                  <a:gd name="connsiteY33" fmla="*/ 319085 h 520365"/>
                  <a:gd name="connsiteX34" fmla="*/ 305833 w 370650"/>
                  <a:gd name="connsiteY34" fmla="*/ 314028 h 520365"/>
                  <a:gd name="connsiteX35" fmla="*/ 307181 w 370650"/>
                  <a:gd name="connsiteY35" fmla="*/ 313400 h 520365"/>
                  <a:gd name="connsiteX36" fmla="*/ 305833 w 370650"/>
                  <a:gd name="connsiteY36" fmla="*/ 314028 h 520365"/>
                  <a:gd name="connsiteX37" fmla="*/ 222597 w 370650"/>
                  <a:gd name="connsiteY37" fmla="*/ 88570 h 520365"/>
                  <a:gd name="connsiteX38" fmla="*/ 227653 w 370650"/>
                  <a:gd name="connsiteY38" fmla="*/ 89050 h 520365"/>
                  <a:gd name="connsiteX39" fmla="*/ 222597 w 370650"/>
                  <a:gd name="connsiteY39" fmla="*/ 88570 h 520365"/>
                  <a:gd name="connsiteX40" fmla="*/ 233283 w 370650"/>
                  <a:gd name="connsiteY40" fmla="*/ 90397 h 520365"/>
                  <a:gd name="connsiteX41" fmla="*/ 237583 w 370650"/>
                  <a:gd name="connsiteY41" fmla="*/ 91781 h 520365"/>
                  <a:gd name="connsiteX42" fmla="*/ 233283 w 370650"/>
                  <a:gd name="connsiteY42" fmla="*/ 90397 h 520365"/>
                  <a:gd name="connsiteX43" fmla="*/ 242953 w 370650"/>
                  <a:gd name="connsiteY43" fmla="*/ 94384 h 520365"/>
                  <a:gd name="connsiteX44" fmla="*/ 246257 w 370650"/>
                  <a:gd name="connsiteY44" fmla="*/ 96488 h 520365"/>
                  <a:gd name="connsiteX45" fmla="*/ 242953 w 370650"/>
                  <a:gd name="connsiteY45" fmla="*/ 94384 h 520365"/>
                  <a:gd name="connsiteX46" fmla="*/ 251462 w 370650"/>
                  <a:gd name="connsiteY46" fmla="*/ 100862 h 520365"/>
                  <a:gd name="connsiteX47" fmla="*/ 253695 w 370650"/>
                  <a:gd name="connsiteY47" fmla="*/ 103335 h 520365"/>
                  <a:gd name="connsiteX48" fmla="*/ 251462 w 370650"/>
                  <a:gd name="connsiteY48" fmla="*/ 100862 h 520365"/>
                  <a:gd name="connsiteX49" fmla="*/ 258623 w 370650"/>
                  <a:gd name="connsiteY49" fmla="*/ 110219 h 520365"/>
                  <a:gd name="connsiteX50" fmla="*/ 260007 w 370650"/>
                  <a:gd name="connsiteY50" fmla="*/ 112766 h 520365"/>
                  <a:gd name="connsiteX51" fmla="*/ 258623 w 370650"/>
                  <a:gd name="connsiteY51" fmla="*/ 110219 h 520365"/>
                  <a:gd name="connsiteX52" fmla="*/ 264197 w 370650"/>
                  <a:gd name="connsiteY52" fmla="*/ 122824 h 520365"/>
                  <a:gd name="connsiteX53" fmla="*/ 264990 w 370650"/>
                  <a:gd name="connsiteY53" fmla="*/ 125297 h 520365"/>
                  <a:gd name="connsiteX54" fmla="*/ 264197 w 370650"/>
                  <a:gd name="connsiteY54" fmla="*/ 122824 h 520365"/>
                  <a:gd name="connsiteX55" fmla="*/ 268054 w 370650"/>
                  <a:gd name="connsiteY55" fmla="*/ 139730 h 520365"/>
                  <a:gd name="connsiteX56" fmla="*/ 268330 w 370650"/>
                  <a:gd name="connsiteY56" fmla="*/ 141206 h 520365"/>
                  <a:gd name="connsiteX57" fmla="*/ 268054 w 370650"/>
                  <a:gd name="connsiteY57" fmla="*/ 139730 h 520365"/>
                  <a:gd name="connsiteX58" fmla="*/ 229075 w 370650"/>
                  <a:gd name="connsiteY58" fmla="*/ 239411 h 520365"/>
                  <a:gd name="connsiteX59" fmla="*/ 225144 w 370650"/>
                  <a:gd name="connsiteY59" fmla="*/ 239761 h 520365"/>
                  <a:gd name="connsiteX60" fmla="*/ 229075 w 370650"/>
                  <a:gd name="connsiteY60" fmla="*/ 239411 h 520365"/>
                  <a:gd name="connsiteX61" fmla="*/ 239853 w 370650"/>
                  <a:gd name="connsiteY61" fmla="*/ 236273 h 520365"/>
                  <a:gd name="connsiteX62" fmla="*/ 234611 w 370650"/>
                  <a:gd name="connsiteY62" fmla="*/ 237952 h 520365"/>
                  <a:gd name="connsiteX63" fmla="*/ 239853 w 370650"/>
                  <a:gd name="connsiteY63" fmla="*/ 236273 h 520365"/>
                  <a:gd name="connsiteX64" fmla="*/ 248768 w 370650"/>
                  <a:gd name="connsiteY64" fmla="*/ 230939 h 520365"/>
                  <a:gd name="connsiteX65" fmla="*/ 244467 w 370650"/>
                  <a:gd name="connsiteY65" fmla="*/ 233726 h 520365"/>
                  <a:gd name="connsiteX66" fmla="*/ 248768 w 370650"/>
                  <a:gd name="connsiteY66" fmla="*/ 230939 h 520365"/>
                  <a:gd name="connsiteX67" fmla="*/ 265673 w 370650"/>
                  <a:gd name="connsiteY67" fmla="*/ 201059 h 520365"/>
                  <a:gd name="connsiteX68" fmla="*/ 262646 w 370650"/>
                  <a:gd name="connsiteY68" fmla="*/ 210398 h 520365"/>
                  <a:gd name="connsiteX69" fmla="*/ 261299 w 370650"/>
                  <a:gd name="connsiteY69" fmla="*/ 214015 h 520365"/>
                  <a:gd name="connsiteX70" fmla="*/ 261779 w 370650"/>
                  <a:gd name="connsiteY70" fmla="*/ 213092 h 520365"/>
                  <a:gd name="connsiteX71" fmla="*/ 261059 w 370650"/>
                  <a:gd name="connsiteY71" fmla="*/ 214606 h 520365"/>
                  <a:gd name="connsiteX72" fmla="*/ 261299 w 370650"/>
                  <a:gd name="connsiteY72" fmla="*/ 214015 h 520365"/>
                  <a:gd name="connsiteX73" fmla="*/ 260469 w 370650"/>
                  <a:gd name="connsiteY73" fmla="*/ 215639 h 520365"/>
                  <a:gd name="connsiteX74" fmla="*/ 259232 w 370650"/>
                  <a:gd name="connsiteY74" fmla="*/ 217743 h 520365"/>
                  <a:gd name="connsiteX75" fmla="*/ 254451 w 370650"/>
                  <a:gd name="connsiteY75" fmla="*/ 225070 h 520365"/>
                  <a:gd name="connsiteX76" fmla="*/ 256002 w 370650"/>
                  <a:gd name="connsiteY76" fmla="*/ 223280 h 520365"/>
                  <a:gd name="connsiteX77" fmla="*/ 253252 w 370650"/>
                  <a:gd name="connsiteY77" fmla="*/ 226417 h 520365"/>
                  <a:gd name="connsiteX78" fmla="*/ 253769 w 370650"/>
                  <a:gd name="connsiteY78" fmla="*/ 225827 h 520365"/>
                  <a:gd name="connsiteX79" fmla="*/ 233080 w 370650"/>
                  <a:gd name="connsiteY79" fmla="*/ 238322 h 520365"/>
                  <a:gd name="connsiteX80" fmla="*/ 232766 w 370650"/>
                  <a:gd name="connsiteY80" fmla="*/ 238396 h 520365"/>
                  <a:gd name="connsiteX81" fmla="*/ 217540 w 370650"/>
                  <a:gd name="connsiteY81" fmla="*/ 240186 h 520365"/>
                  <a:gd name="connsiteX82" fmla="*/ 100363 w 370650"/>
                  <a:gd name="connsiteY82" fmla="*/ 240186 h 520365"/>
                  <a:gd name="connsiteX83" fmla="*/ 100363 w 370650"/>
                  <a:gd name="connsiteY83" fmla="*/ 88312 h 520365"/>
                  <a:gd name="connsiteX84" fmla="*/ 217540 w 370650"/>
                  <a:gd name="connsiteY84" fmla="*/ 88312 h 520365"/>
                  <a:gd name="connsiteX85" fmla="*/ 229185 w 370650"/>
                  <a:gd name="connsiteY85" fmla="*/ 89382 h 520365"/>
                  <a:gd name="connsiteX86" fmla="*/ 230385 w 370650"/>
                  <a:gd name="connsiteY86" fmla="*/ 89696 h 520365"/>
                  <a:gd name="connsiteX87" fmla="*/ 239096 w 370650"/>
                  <a:gd name="connsiteY87" fmla="*/ 92483 h 520365"/>
                  <a:gd name="connsiteX88" fmla="*/ 241164 w 370650"/>
                  <a:gd name="connsiteY88" fmla="*/ 93479 h 520365"/>
                  <a:gd name="connsiteX89" fmla="*/ 247641 w 370650"/>
                  <a:gd name="connsiteY89" fmla="*/ 97614 h 520365"/>
                  <a:gd name="connsiteX90" fmla="*/ 250059 w 370650"/>
                  <a:gd name="connsiteY90" fmla="*/ 99681 h 520365"/>
                  <a:gd name="connsiteX91" fmla="*/ 254839 w 370650"/>
                  <a:gd name="connsiteY91" fmla="*/ 104885 h 520365"/>
                  <a:gd name="connsiteX92" fmla="*/ 257387 w 370650"/>
                  <a:gd name="connsiteY92" fmla="*/ 108466 h 520365"/>
                  <a:gd name="connsiteX93" fmla="*/ 260800 w 370650"/>
                  <a:gd name="connsiteY93" fmla="*/ 114630 h 520365"/>
                  <a:gd name="connsiteX94" fmla="*/ 262997 w 370650"/>
                  <a:gd name="connsiteY94" fmla="*/ 119964 h 520365"/>
                  <a:gd name="connsiteX95" fmla="*/ 265414 w 370650"/>
                  <a:gd name="connsiteY95" fmla="*/ 127401 h 520365"/>
                  <a:gd name="connsiteX96" fmla="*/ 266891 w 370650"/>
                  <a:gd name="connsiteY96" fmla="*/ 134212 h 520365"/>
                  <a:gd name="connsiteX97" fmla="*/ 268478 w 370650"/>
                  <a:gd name="connsiteY97" fmla="*/ 143440 h 520365"/>
                  <a:gd name="connsiteX98" fmla="*/ 268959 w 370650"/>
                  <a:gd name="connsiteY98" fmla="*/ 150637 h 520365"/>
                  <a:gd name="connsiteX99" fmla="*/ 269549 w 370650"/>
                  <a:gd name="connsiteY99" fmla="*/ 161416 h 520365"/>
                  <a:gd name="connsiteX100" fmla="*/ 269438 w 370650"/>
                  <a:gd name="connsiteY100" fmla="*/ 167580 h 520365"/>
                  <a:gd name="connsiteX101" fmla="*/ 268885 w 370650"/>
                  <a:gd name="connsiteY101" fmla="*/ 179429 h 520365"/>
                  <a:gd name="connsiteX102" fmla="*/ 268367 w 370650"/>
                  <a:gd name="connsiteY102" fmla="*/ 185205 h 520365"/>
                  <a:gd name="connsiteX103" fmla="*/ 266337 w 370650"/>
                  <a:gd name="connsiteY103" fmla="*/ 197848 h 520365"/>
                  <a:gd name="connsiteX104" fmla="*/ 265747 w 370650"/>
                  <a:gd name="connsiteY104" fmla="*/ 200838 h 520365"/>
                  <a:gd name="connsiteX105" fmla="*/ 266023 w 370650"/>
                  <a:gd name="connsiteY105" fmla="*/ 199804 h 520365"/>
                  <a:gd name="connsiteX106" fmla="*/ 265747 w 370650"/>
                  <a:gd name="connsiteY106" fmla="*/ 200911 h 520365"/>
                  <a:gd name="connsiteX107" fmla="*/ 265747 w 370650"/>
                  <a:gd name="connsiteY107" fmla="*/ 200838 h 520365"/>
                  <a:gd name="connsiteX108" fmla="*/ 265673 w 370650"/>
                  <a:gd name="connsiteY108" fmla="*/ 201059 h 520365"/>
                  <a:gd name="connsiteX109" fmla="*/ 100344 w 370650"/>
                  <a:gd name="connsiteY109" fmla="*/ 314397 h 520365"/>
                  <a:gd name="connsiteX110" fmla="*/ 225365 w 370650"/>
                  <a:gd name="connsiteY110" fmla="*/ 328553 h 520365"/>
                  <a:gd name="connsiteX111" fmla="*/ 236789 w 370650"/>
                  <a:gd name="connsiteY111" fmla="*/ 328793 h 520365"/>
                  <a:gd name="connsiteX112" fmla="*/ 309192 w 370650"/>
                  <a:gd name="connsiteY112" fmla="*/ 312404 h 520365"/>
                  <a:gd name="connsiteX113" fmla="*/ 309986 w 370650"/>
                  <a:gd name="connsiteY113" fmla="*/ 311887 h 520365"/>
                  <a:gd name="connsiteX114" fmla="*/ 320007 w 370650"/>
                  <a:gd name="connsiteY114" fmla="*/ 305132 h 520365"/>
                  <a:gd name="connsiteX115" fmla="*/ 321798 w 370650"/>
                  <a:gd name="connsiteY115" fmla="*/ 303619 h 520365"/>
                  <a:gd name="connsiteX116" fmla="*/ 328479 w 370650"/>
                  <a:gd name="connsiteY116" fmla="*/ 298045 h 520365"/>
                  <a:gd name="connsiteX117" fmla="*/ 330232 w 370650"/>
                  <a:gd name="connsiteY117" fmla="*/ 296052 h 520365"/>
                  <a:gd name="connsiteX118" fmla="*/ 332742 w 370650"/>
                  <a:gd name="connsiteY118" fmla="*/ 293265 h 520365"/>
                  <a:gd name="connsiteX119" fmla="*/ 339829 w 370650"/>
                  <a:gd name="connsiteY119" fmla="*/ 284757 h 520365"/>
                  <a:gd name="connsiteX120" fmla="*/ 342210 w 370650"/>
                  <a:gd name="connsiteY120" fmla="*/ 281213 h 520365"/>
                  <a:gd name="connsiteX121" fmla="*/ 348171 w 370650"/>
                  <a:gd name="connsiteY121" fmla="*/ 271542 h 520365"/>
                  <a:gd name="connsiteX122" fmla="*/ 350644 w 370650"/>
                  <a:gd name="connsiteY122" fmla="*/ 266688 h 520365"/>
                  <a:gd name="connsiteX123" fmla="*/ 355424 w 370650"/>
                  <a:gd name="connsiteY123" fmla="*/ 256113 h 520365"/>
                  <a:gd name="connsiteX124" fmla="*/ 357565 w 370650"/>
                  <a:gd name="connsiteY124" fmla="*/ 250152 h 520365"/>
                  <a:gd name="connsiteX125" fmla="*/ 361385 w 370650"/>
                  <a:gd name="connsiteY125" fmla="*/ 238137 h 520365"/>
                  <a:gd name="connsiteX126" fmla="*/ 363047 w 370650"/>
                  <a:gd name="connsiteY126" fmla="*/ 231733 h 520365"/>
                  <a:gd name="connsiteX127" fmla="*/ 366110 w 370650"/>
                  <a:gd name="connsiteY127" fmla="*/ 216894 h 520365"/>
                  <a:gd name="connsiteX128" fmla="*/ 367070 w 370650"/>
                  <a:gd name="connsiteY128" fmla="*/ 211118 h 520365"/>
                  <a:gd name="connsiteX129" fmla="*/ 369414 w 370650"/>
                  <a:gd name="connsiteY129" fmla="*/ 190428 h 520365"/>
                  <a:gd name="connsiteX130" fmla="*/ 369617 w 370650"/>
                  <a:gd name="connsiteY130" fmla="*/ 188158 h 520365"/>
                  <a:gd name="connsiteX131" fmla="*/ 370650 w 370650"/>
                  <a:gd name="connsiteY131" fmla="*/ 160751 h 520365"/>
                  <a:gd name="connsiteX132" fmla="*/ 367144 w 370650"/>
                  <a:gd name="connsiteY132" fmla="*/ 114574 h 520365"/>
                  <a:gd name="connsiteX133" fmla="*/ 366147 w 370650"/>
                  <a:gd name="connsiteY133" fmla="*/ 109610 h 520365"/>
                  <a:gd name="connsiteX134" fmla="*/ 363121 w 370650"/>
                  <a:gd name="connsiteY134" fmla="*/ 95565 h 520365"/>
                  <a:gd name="connsiteX135" fmla="*/ 361054 w 370650"/>
                  <a:gd name="connsiteY135" fmla="*/ 88644 h 520365"/>
                  <a:gd name="connsiteX136" fmla="*/ 357713 w 370650"/>
                  <a:gd name="connsiteY136" fmla="*/ 78345 h 520365"/>
                  <a:gd name="connsiteX137" fmla="*/ 354686 w 370650"/>
                  <a:gd name="connsiteY137" fmla="*/ 71351 h 520365"/>
                  <a:gd name="connsiteX138" fmla="*/ 350792 w 370650"/>
                  <a:gd name="connsiteY138" fmla="*/ 62916 h 520365"/>
                  <a:gd name="connsiteX139" fmla="*/ 347249 w 370650"/>
                  <a:gd name="connsiteY139" fmla="*/ 56826 h 520365"/>
                  <a:gd name="connsiteX140" fmla="*/ 342468 w 370650"/>
                  <a:gd name="connsiteY140" fmla="*/ 49185 h 520365"/>
                  <a:gd name="connsiteX141" fmla="*/ 338961 w 370650"/>
                  <a:gd name="connsiteY141" fmla="*/ 44774 h 520365"/>
                  <a:gd name="connsiteX142" fmla="*/ 332834 w 370650"/>
                  <a:gd name="connsiteY142" fmla="*/ 37373 h 520365"/>
                  <a:gd name="connsiteX143" fmla="*/ 331321 w 370650"/>
                  <a:gd name="connsiteY143" fmla="*/ 35934 h 520365"/>
                  <a:gd name="connsiteX144" fmla="*/ 322684 w 370650"/>
                  <a:gd name="connsiteY144" fmla="*/ 27850 h 520365"/>
                  <a:gd name="connsiteX145" fmla="*/ 320727 w 370650"/>
                  <a:gd name="connsiteY145" fmla="*/ 26577 h 520365"/>
                  <a:gd name="connsiteX146" fmla="*/ 306239 w 370650"/>
                  <a:gd name="connsiteY146" fmla="*/ 17275 h 520365"/>
                  <a:gd name="connsiteX147" fmla="*/ 301792 w 370650"/>
                  <a:gd name="connsiteY147" fmla="*/ 14894 h 520365"/>
                  <a:gd name="connsiteX148" fmla="*/ 283373 w 370650"/>
                  <a:gd name="connsiteY148" fmla="*/ 7770 h 520365"/>
                  <a:gd name="connsiteX149" fmla="*/ 279035 w 370650"/>
                  <a:gd name="connsiteY149" fmla="*/ 6497 h 520365"/>
                  <a:gd name="connsiteX150" fmla="*/ 257479 w 370650"/>
                  <a:gd name="connsiteY150" fmla="*/ 2196 h 520365"/>
                  <a:gd name="connsiteX151" fmla="*/ 252975 w 370650"/>
                  <a:gd name="connsiteY151" fmla="*/ 1606 h 520365"/>
                  <a:gd name="connsiteX152" fmla="*/ 228152 w 370650"/>
                  <a:gd name="connsiteY152" fmla="*/ 166 h 520365"/>
                  <a:gd name="connsiteX153" fmla="*/ 225328 w 370650"/>
                  <a:gd name="connsiteY153" fmla="*/ 0 h 520365"/>
                  <a:gd name="connsiteX154" fmla="*/ 0 w 370650"/>
                  <a:gd name="connsiteY154" fmla="*/ 0 h 520365"/>
                  <a:gd name="connsiteX155" fmla="*/ 0 w 370650"/>
                  <a:gd name="connsiteY155" fmla="*/ 520365 h 520365"/>
                  <a:gd name="connsiteX156" fmla="*/ 100363 w 370650"/>
                  <a:gd name="connsiteY156" fmla="*/ 520365 h 520365"/>
                  <a:gd name="connsiteX157" fmla="*/ 100363 w 370650"/>
                  <a:gd name="connsiteY157" fmla="*/ 314397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370650" h="520365">
                    <a:moveTo>
                      <a:pt x="303692" y="15909"/>
                    </a:moveTo>
                    <a:cubicBezTo>
                      <a:pt x="303618" y="15872"/>
                      <a:pt x="303526" y="15835"/>
                      <a:pt x="303416" y="15798"/>
                    </a:cubicBezTo>
                    <a:cubicBezTo>
                      <a:pt x="303526" y="15817"/>
                      <a:pt x="303618" y="15872"/>
                      <a:pt x="303692" y="15909"/>
                    </a:cubicBezTo>
                    <a:moveTo>
                      <a:pt x="369838" y="180868"/>
                    </a:moveTo>
                    <a:cubicBezTo>
                      <a:pt x="369801" y="181976"/>
                      <a:pt x="369801" y="183175"/>
                      <a:pt x="369727" y="184246"/>
                    </a:cubicBezTo>
                    <a:cubicBezTo>
                      <a:pt x="369801" y="183175"/>
                      <a:pt x="369801" y="181976"/>
                      <a:pt x="369838" y="180868"/>
                    </a:cubicBezTo>
                    <a:moveTo>
                      <a:pt x="367531" y="206873"/>
                    </a:moveTo>
                    <a:cubicBezTo>
                      <a:pt x="367772" y="205119"/>
                      <a:pt x="367938" y="203292"/>
                      <a:pt x="368122" y="201539"/>
                    </a:cubicBezTo>
                    <a:cubicBezTo>
                      <a:pt x="367938" y="203292"/>
                      <a:pt x="367772" y="205119"/>
                      <a:pt x="367531" y="206873"/>
                    </a:cubicBezTo>
                    <a:moveTo>
                      <a:pt x="363988" y="226916"/>
                    </a:moveTo>
                    <a:cubicBezTo>
                      <a:pt x="364301" y="225606"/>
                      <a:pt x="364579" y="224258"/>
                      <a:pt x="364819" y="222856"/>
                    </a:cubicBezTo>
                    <a:cubicBezTo>
                      <a:pt x="364597" y="224258"/>
                      <a:pt x="364320" y="225606"/>
                      <a:pt x="363988" y="226916"/>
                    </a:cubicBezTo>
                    <a:moveTo>
                      <a:pt x="359263" y="244781"/>
                    </a:moveTo>
                    <a:cubicBezTo>
                      <a:pt x="359577" y="243858"/>
                      <a:pt x="359854" y="242954"/>
                      <a:pt x="360131" y="242031"/>
                    </a:cubicBezTo>
                    <a:cubicBezTo>
                      <a:pt x="359854" y="242954"/>
                      <a:pt x="359577" y="243858"/>
                      <a:pt x="359263" y="244781"/>
                    </a:cubicBezTo>
                    <a:moveTo>
                      <a:pt x="353339" y="260690"/>
                    </a:moveTo>
                    <a:cubicBezTo>
                      <a:pt x="353615" y="260100"/>
                      <a:pt x="353893" y="259528"/>
                      <a:pt x="354133" y="258937"/>
                    </a:cubicBezTo>
                    <a:cubicBezTo>
                      <a:pt x="353893" y="259546"/>
                      <a:pt x="353578" y="260100"/>
                      <a:pt x="353339" y="260690"/>
                    </a:cubicBezTo>
                    <a:moveTo>
                      <a:pt x="345975" y="275086"/>
                    </a:moveTo>
                    <a:cubicBezTo>
                      <a:pt x="346289" y="274606"/>
                      <a:pt x="346565" y="274163"/>
                      <a:pt x="346842" y="273702"/>
                    </a:cubicBezTo>
                    <a:cubicBezTo>
                      <a:pt x="346565" y="274181"/>
                      <a:pt x="346289" y="274606"/>
                      <a:pt x="345975" y="275086"/>
                    </a:cubicBezTo>
                    <a:moveTo>
                      <a:pt x="337098" y="288023"/>
                    </a:moveTo>
                    <a:cubicBezTo>
                      <a:pt x="337540" y="287470"/>
                      <a:pt x="337965" y="286990"/>
                      <a:pt x="338408" y="286436"/>
                    </a:cubicBezTo>
                    <a:cubicBezTo>
                      <a:pt x="338021" y="286990"/>
                      <a:pt x="337540" y="287470"/>
                      <a:pt x="337098" y="288023"/>
                    </a:cubicBezTo>
                    <a:moveTo>
                      <a:pt x="328312" y="297842"/>
                    </a:moveTo>
                    <a:cubicBezTo>
                      <a:pt x="327833" y="298322"/>
                      <a:pt x="327316" y="298673"/>
                      <a:pt x="326799" y="299152"/>
                    </a:cubicBezTo>
                    <a:cubicBezTo>
                      <a:pt x="327445" y="298562"/>
                      <a:pt x="328109" y="298045"/>
                      <a:pt x="328700" y="297399"/>
                    </a:cubicBezTo>
                    <a:cubicBezTo>
                      <a:pt x="328590" y="297565"/>
                      <a:pt x="328442" y="297731"/>
                      <a:pt x="328312" y="297842"/>
                    </a:cubicBezTo>
                    <a:moveTo>
                      <a:pt x="316575" y="307476"/>
                    </a:moveTo>
                    <a:cubicBezTo>
                      <a:pt x="317128" y="307070"/>
                      <a:pt x="317682" y="306719"/>
                      <a:pt x="318291" y="306332"/>
                    </a:cubicBezTo>
                    <a:cubicBezTo>
                      <a:pt x="317700" y="306719"/>
                      <a:pt x="317147" y="307070"/>
                      <a:pt x="316575" y="307476"/>
                    </a:cubicBezTo>
                    <a:moveTo>
                      <a:pt x="294908" y="319085"/>
                    </a:moveTo>
                    <a:cubicBezTo>
                      <a:pt x="295147" y="319011"/>
                      <a:pt x="295387" y="318919"/>
                      <a:pt x="295627" y="318845"/>
                    </a:cubicBezTo>
                    <a:cubicBezTo>
                      <a:pt x="295387" y="318919"/>
                      <a:pt x="295147" y="319011"/>
                      <a:pt x="294908" y="319085"/>
                    </a:cubicBezTo>
                    <a:moveTo>
                      <a:pt x="305833" y="314028"/>
                    </a:moveTo>
                    <a:cubicBezTo>
                      <a:pt x="306276" y="313825"/>
                      <a:pt x="306756" y="313622"/>
                      <a:pt x="307181" y="313400"/>
                    </a:cubicBezTo>
                    <a:cubicBezTo>
                      <a:pt x="306756" y="313640"/>
                      <a:pt x="306276" y="313844"/>
                      <a:pt x="305833" y="314028"/>
                    </a:cubicBezTo>
                    <a:moveTo>
                      <a:pt x="222597" y="88570"/>
                    </a:moveTo>
                    <a:cubicBezTo>
                      <a:pt x="224314" y="88736"/>
                      <a:pt x="225975" y="88773"/>
                      <a:pt x="227653" y="89050"/>
                    </a:cubicBezTo>
                    <a:cubicBezTo>
                      <a:pt x="226048" y="88810"/>
                      <a:pt x="224295" y="88736"/>
                      <a:pt x="222597" y="88570"/>
                    </a:cubicBezTo>
                    <a:moveTo>
                      <a:pt x="233283" y="90397"/>
                    </a:moveTo>
                    <a:cubicBezTo>
                      <a:pt x="234722" y="90803"/>
                      <a:pt x="236180" y="91228"/>
                      <a:pt x="237583" y="91781"/>
                    </a:cubicBezTo>
                    <a:cubicBezTo>
                      <a:pt x="236236" y="91246"/>
                      <a:pt x="234759" y="90840"/>
                      <a:pt x="233283" y="90397"/>
                    </a:cubicBezTo>
                    <a:moveTo>
                      <a:pt x="242953" y="94384"/>
                    </a:moveTo>
                    <a:cubicBezTo>
                      <a:pt x="244061" y="95011"/>
                      <a:pt x="245187" y="95731"/>
                      <a:pt x="246257" y="96488"/>
                    </a:cubicBezTo>
                    <a:cubicBezTo>
                      <a:pt x="245187" y="95731"/>
                      <a:pt x="244098" y="95011"/>
                      <a:pt x="242953" y="94384"/>
                    </a:cubicBezTo>
                    <a:moveTo>
                      <a:pt x="251462" y="100862"/>
                    </a:moveTo>
                    <a:cubicBezTo>
                      <a:pt x="252218" y="101655"/>
                      <a:pt x="252975" y="102449"/>
                      <a:pt x="253695" y="103335"/>
                    </a:cubicBezTo>
                    <a:cubicBezTo>
                      <a:pt x="252975" y="102467"/>
                      <a:pt x="252255" y="101655"/>
                      <a:pt x="251462" y="100862"/>
                    </a:cubicBezTo>
                    <a:moveTo>
                      <a:pt x="258623" y="110219"/>
                    </a:moveTo>
                    <a:cubicBezTo>
                      <a:pt x="259102" y="111050"/>
                      <a:pt x="259546" y="111898"/>
                      <a:pt x="260007" y="112766"/>
                    </a:cubicBezTo>
                    <a:cubicBezTo>
                      <a:pt x="259583" y="111880"/>
                      <a:pt x="259102" y="111050"/>
                      <a:pt x="258623" y="110219"/>
                    </a:cubicBezTo>
                    <a:moveTo>
                      <a:pt x="264197" y="122824"/>
                    </a:moveTo>
                    <a:cubicBezTo>
                      <a:pt x="264436" y="123655"/>
                      <a:pt x="264750" y="124412"/>
                      <a:pt x="264990" y="125297"/>
                    </a:cubicBezTo>
                    <a:cubicBezTo>
                      <a:pt x="264750" y="124412"/>
                      <a:pt x="264436" y="123655"/>
                      <a:pt x="264197" y="122824"/>
                    </a:cubicBezTo>
                    <a:moveTo>
                      <a:pt x="268054" y="139730"/>
                    </a:moveTo>
                    <a:cubicBezTo>
                      <a:pt x="268128" y="140247"/>
                      <a:pt x="268257" y="140690"/>
                      <a:pt x="268330" y="141206"/>
                    </a:cubicBezTo>
                    <a:cubicBezTo>
                      <a:pt x="268257" y="140690"/>
                      <a:pt x="268128" y="140247"/>
                      <a:pt x="268054" y="139730"/>
                    </a:cubicBezTo>
                    <a:moveTo>
                      <a:pt x="229075" y="239411"/>
                    </a:moveTo>
                    <a:cubicBezTo>
                      <a:pt x="227838" y="239614"/>
                      <a:pt x="226454" y="239614"/>
                      <a:pt x="225144" y="239761"/>
                    </a:cubicBezTo>
                    <a:cubicBezTo>
                      <a:pt x="226454" y="239614"/>
                      <a:pt x="227875" y="239614"/>
                      <a:pt x="229075" y="239411"/>
                    </a:cubicBezTo>
                    <a:moveTo>
                      <a:pt x="239853" y="236273"/>
                    </a:moveTo>
                    <a:cubicBezTo>
                      <a:pt x="238174" y="236993"/>
                      <a:pt x="236346" y="237473"/>
                      <a:pt x="234611" y="237952"/>
                    </a:cubicBezTo>
                    <a:cubicBezTo>
                      <a:pt x="236346" y="237417"/>
                      <a:pt x="238211" y="236993"/>
                      <a:pt x="239853" y="236273"/>
                    </a:cubicBezTo>
                    <a:moveTo>
                      <a:pt x="248768" y="230939"/>
                    </a:moveTo>
                    <a:cubicBezTo>
                      <a:pt x="247420" y="232010"/>
                      <a:pt x="245944" y="232840"/>
                      <a:pt x="244467" y="233726"/>
                    </a:cubicBezTo>
                    <a:cubicBezTo>
                      <a:pt x="245944" y="232840"/>
                      <a:pt x="247457" y="232010"/>
                      <a:pt x="248768" y="230939"/>
                    </a:cubicBezTo>
                    <a:moveTo>
                      <a:pt x="265673" y="201059"/>
                    </a:moveTo>
                    <a:cubicBezTo>
                      <a:pt x="264843" y="204529"/>
                      <a:pt x="263716" y="207500"/>
                      <a:pt x="262646" y="210398"/>
                    </a:cubicBezTo>
                    <a:cubicBezTo>
                      <a:pt x="262166" y="211598"/>
                      <a:pt x="261816" y="212871"/>
                      <a:pt x="261299" y="214015"/>
                    </a:cubicBezTo>
                    <a:cubicBezTo>
                      <a:pt x="261409" y="213702"/>
                      <a:pt x="261613" y="213425"/>
                      <a:pt x="261779" y="213092"/>
                    </a:cubicBezTo>
                    <a:cubicBezTo>
                      <a:pt x="261539" y="213609"/>
                      <a:pt x="261299" y="214089"/>
                      <a:pt x="261059" y="214606"/>
                    </a:cubicBezTo>
                    <a:cubicBezTo>
                      <a:pt x="261133" y="214403"/>
                      <a:pt x="261170" y="214200"/>
                      <a:pt x="261299" y="214015"/>
                    </a:cubicBezTo>
                    <a:cubicBezTo>
                      <a:pt x="261022" y="214569"/>
                      <a:pt x="260745" y="215086"/>
                      <a:pt x="260469" y="215639"/>
                    </a:cubicBezTo>
                    <a:cubicBezTo>
                      <a:pt x="260118" y="216433"/>
                      <a:pt x="259638" y="217023"/>
                      <a:pt x="259232" y="217743"/>
                    </a:cubicBezTo>
                    <a:cubicBezTo>
                      <a:pt x="257792" y="220327"/>
                      <a:pt x="256297" y="222874"/>
                      <a:pt x="254451" y="225070"/>
                    </a:cubicBezTo>
                    <a:cubicBezTo>
                      <a:pt x="254969" y="224480"/>
                      <a:pt x="255522" y="223963"/>
                      <a:pt x="256002" y="223280"/>
                    </a:cubicBezTo>
                    <a:cubicBezTo>
                      <a:pt x="255172" y="224480"/>
                      <a:pt x="254212" y="225384"/>
                      <a:pt x="253252" y="226417"/>
                    </a:cubicBezTo>
                    <a:cubicBezTo>
                      <a:pt x="253455" y="226214"/>
                      <a:pt x="253603" y="226011"/>
                      <a:pt x="253769" y="225827"/>
                    </a:cubicBezTo>
                    <a:cubicBezTo>
                      <a:pt x="248675" y="231641"/>
                      <a:pt x="241957" y="236015"/>
                      <a:pt x="233080" y="238322"/>
                    </a:cubicBezTo>
                    <a:cubicBezTo>
                      <a:pt x="232969" y="238359"/>
                      <a:pt x="232877" y="238396"/>
                      <a:pt x="232766" y="238396"/>
                    </a:cubicBezTo>
                    <a:cubicBezTo>
                      <a:pt x="228226" y="239540"/>
                      <a:pt x="223187" y="240186"/>
                      <a:pt x="217540" y="240186"/>
                    </a:cubicBezTo>
                    <a:lnTo>
                      <a:pt x="100363" y="240186"/>
                    </a:lnTo>
                    <a:lnTo>
                      <a:pt x="100363" y="88312"/>
                    </a:lnTo>
                    <a:lnTo>
                      <a:pt x="217540" y="88312"/>
                    </a:lnTo>
                    <a:cubicBezTo>
                      <a:pt x="221674" y="88312"/>
                      <a:pt x="225531" y="88718"/>
                      <a:pt x="229185" y="89382"/>
                    </a:cubicBezTo>
                    <a:cubicBezTo>
                      <a:pt x="229592" y="89456"/>
                      <a:pt x="229979" y="89622"/>
                      <a:pt x="230385" y="89696"/>
                    </a:cubicBezTo>
                    <a:cubicBezTo>
                      <a:pt x="233486" y="90379"/>
                      <a:pt x="236383" y="91283"/>
                      <a:pt x="239096" y="92483"/>
                    </a:cubicBezTo>
                    <a:cubicBezTo>
                      <a:pt x="239817" y="92797"/>
                      <a:pt x="240444" y="93166"/>
                      <a:pt x="241164" y="93479"/>
                    </a:cubicBezTo>
                    <a:cubicBezTo>
                      <a:pt x="243471" y="94624"/>
                      <a:pt x="245611" y="96063"/>
                      <a:pt x="247641" y="97614"/>
                    </a:cubicBezTo>
                    <a:cubicBezTo>
                      <a:pt x="248472" y="98241"/>
                      <a:pt x="249265" y="98924"/>
                      <a:pt x="250059" y="99681"/>
                    </a:cubicBezTo>
                    <a:cubicBezTo>
                      <a:pt x="251776" y="101231"/>
                      <a:pt x="253363" y="102984"/>
                      <a:pt x="254839" y="104885"/>
                    </a:cubicBezTo>
                    <a:cubicBezTo>
                      <a:pt x="255707" y="105992"/>
                      <a:pt x="256556" y="107192"/>
                      <a:pt x="257387" y="108466"/>
                    </a:cubicBezTo>
                    <a:cubicBezTo>
                      <a:pt x="258623" y="110367"/>
                      <a:pt x="259767" y="112452"/>
                      <a:pt x="260800" y="114630"/>
                    </a:cubicBezTo>
                    <a:cubicBezTo>
                      <a:pt x="261594" y="116309"/>
                      <a:pt x="262314" y="118100"/>
                      <a:pt x="262997" y="119964"/>
                    </a:cubicBezTo>
                    <a:cubicBezTo>
                      <a:pt x="263920" y="122345"/>
                      <a:pt x="264750" y="124781"/>
                      <a:pt x="265414" y="127401"/>
                    </a:cubicBezTo>
                    <a:cubicBezTo>
                      <a:pt x="266005" y="129505"/>
                      <a:pt x="266448" y="131905"/>
                      <a:pt x="266891" y="134212"/>
                    </a:cubicBezTo>
                    <a:cubicBezTo>
                      <a:pt x="267482" y="137201"/>
                      <a:pt x="268091" y="140136"/>
                      <a:pt x="268478" y="143440"/>
                    </a:cubicBezTo>
                    <a:cubicBezTo>
                      <a:pt x="268718" y="145636"/>
                      <a:pt x="268792" y="148257"/>
                      <a:pt x="268959" y="150637"/>
                    </a:cubicBezTo>
                    <a:cubicBezTo>
                      <a:pt x="269198" y="154181"/>
                      <a:pt x="269512" y="157558"/>
                      <a:pt x="269549" y="161416"/>
                    </a:cubicBezTo>
                    <a:cubicBezTo>
                      <a:pt x="269549" y="163483"/>
                      <a:pt x="269475" y="165513"/>
                      <a:pt x="269438" y="167580"/>
                    </a:cubicBezTo>
                    <a:cubicBezTo>
                      <a:pt x="269327" y="171677"/>
                      <a:pt x="269198" y="175738"/>
                      <a:pt x="268885" y="179429"/>
                    </a:cubicBezTo>
                    <a:cubicBezTo>
                      <a:pt x="268774" y="181385"/>
                      <a:pt x="268571" y="183286"/>
                      <a:pt x="268367" y="185205"/>
                    </a:cubicBezTo>
                    <a:cubicBezTo>
                      <a:pt x="267851" y="189746"/>
                      <a:pt x="267168" y="193954"/>
                      <a:pt x="266337" y="197848"/>
                    </a:cubicBezTo>
                    <a:cubicBezTo>
                      <a:pt x="266134" y="198844"/>
                      <a:pt x="265986" y="199841"/>
                      <a:pt x="265747" y="200838"/>
                    </a:cubicBezTo>
                    <a:cubicBezTo>
                      <a:pt x="265821" y="200487"/>
                      <a:pt x="265950" y="200155"/>
                      <a:pt x="266023" y="199804"/>
                    </a:cubicBezTo>
                    <a:cubicBezTo>
                      <a:pt x="265950" y="200210"/>
                      <a:pt x="265821" y="200524"/>
                      <a:pt x="265747" y="200911"/>
                    </a:cubicBezTo>
                    <a:lnTo>
                      <a:pt x="265747" y="200838"/>
                    </a:lnTo>
                    <a:cubicBezTo>
                      <a:pt x="265710" y="200948"/>
                      <a:pt x="265710" y="200985"/>
                      <a:pt x="265673" y="201059"/>
                    </a:cubicBezTo>
                    <a:moveTo>
                      <a:pt x="100344" y="314397"/>
                    </a:moveTo>
                    <a:cubicBezTo>
                      <a:pt x="106066" y="316114"/>
                      <a:pt x="197608" y="327169"/>
                      <a:pt x="225365" y="328553"/>
                    </a:cubicBezTo>
                    <a:cubicBezTo>
                      <a:pt x="229057" y="328663"/>
                      <a:pt x="232877" y="328793"/>
                      <a:pt x="236789" y="328793"/>
                    </a:cubicBezTo>
                    <a:cubicBezTo>
                      <a:pt x="259970" y="328793"/>
                      <a:pt x="286122" y="325729"/>
                      <a:pt x="309192" y="312404"/>
                    </a:cubicBezTo>
                    <a:cubicBezTo>
                      <a:pt x="309469" y="312238"/>
                      <a:pt x="309709" y="312053"/>
                      <a:pt x="309986" y="311887"/>
                    </a:cubicBezTo>
                    <a:cubicBezTo>
                      <a:pt x="313400" y="309857"/>
                      <a:pt x="316740" y="307624"/>
                      <a:pt x="320007" y="305132"/>
                    </a:cubicBezTo>
                    <a:cubicBezTo>
                      <a:pt x="320653" y="304652"/>
                      <a:pt x="321207" y="304136"/>
                      <a:pt x="321798" y="303619"/>
                    </a:cubicBezTo>
                    <a:cubicBezTo>
                      <a:pt x="324068" y="301829"/>
                      <a:pt x="326338" y="300112"/>
                      <a:pt x="328479" y="298045"/>
                    </a:cubicBezTo>
                    <a:cubicBezTo>
                      <a:pt x="329106" y="297418"/>
                      <a:pt x="329623" y="296661"/>
                      <a:pt x="330232" y="296052"/>
                    </a:cubicBezTo>
                    <a:cubicBezTo>
                      <a:pt x="331100" y="295184"/>
                      <a:pt x="331912" y="294188"/>
                      <a:pt x="332742" y="293265"/>
                    </a:cubicBezTo>
                    <a:cubicBezTo>
                      <a:pt x="335215" y="290552"/>
                      <a:pt x="337596" y="287784"/>
                      <a:pt x="339829" y="284757"/>
                    </a:cubicBezTo>
                    <a:cubicBezTo>
                      <a:pt x="340659" y="283649"/>
                      <a:pt x="341416" y="282413"/>
                      <a:pt x="342210" y="281213"/>
                    </a:cubicBezTo>
                    <a:cubicBezTo>
                      <a:pt x="344277" y="278150"/>
                      <a:pt x="346344" y="274975"/>
                      <a:pt x="348171" y="271542"/>
                    </a:cubicBezTo>
                    <a:cubicBezTo>
                      <a:pt x="349038" y="270029"/>
                      <a:pt x="349795" y="268313"/>
                      <a:pt x="350644" y="266688"/>
                    </a:cubicBezTo>
                    <a:cubicBezTo>
                      <a:pt x="352324" y="263274"/>
                      <a:pt x="353948" y="259804"/>
                      <a:pt x="355424" y="256113"/>
                    </a:cubicBezTo>
                    <a:cubicBezTo>
                      <a:pt x="356181" y="254212"/>
                      <a:pt x="356864" y="252182"/>
                      <a:pt x="357565" y="250152"/>
                    </a:cubicBezTo>
                    <a:cubicBezTo>
                      <a:pt x="358949" y="246295"/>
                      <a:pt x="360223" y="242271"/>
                      <a:pt x="361385" y="238137"/>
                    </a:cubicBezTo>
                    <a:cubicBezTo>
                      <a:pt x="361976" y="236033"/>
                      <a:pt x="362493" y="233874"/>
                      <a:pt x="363047" y="231733"/>
                    </a:cubicBezTo>
                    <a:cubicBezTo>
                      <a:pt x="364209" y="226953"/>
                      <a:pt x="365187" y="221988"/>
                      <a:pt x="366110" y="216894"/>
                    </a:cubicBezTo>
                    <a:cubicBezTo>
                      <a:pt x="366425" y="214993"/>
                      <a:pt x="366738" y="213074"/>
                      <a:pt x="367070" y="211118"/>
                    </a:cubicBezTo>
                    <a:cubicBezTo>
                      <a:pt x="368066" y="204510"/>
                      <a:pt x="368860" y="197589"/>
                      <a:pt x="369414" y="190428"/>
                    </a:cubicBezTo>
                    <a:cubicBezTo>
                      <a:pt x="369451" y="189672"/>
                      <a:pt x="369580" y="188952"/>
                      <a:pt x="369617" y="188158"/>
                    </a:cubicBezTo>
                    <a:cubicBezTo>
                      <a:pt x="370245" y="179373"/>
                      <a:pt x="370650" y="170330"/>
                      <a:pt x="370650" y="160751"/>
                    </a:cubicBezTo>
                    <a:cubicBezTo>
                      <a:pt x="370650" y="144049"/>
                      <a:pt x="369414" y="128730"/>
                      <a:pt x="367144" y="114574"/>
                    </a:cubicBezTo>
                    <a:cubicBezTo>
                      <a:pt x="366867" y="112858"/>
                      <a:pt x="366461" y="111271"/>
                      <a:pt x="366147" y="109610"/>
                    </a:cubicBezTo>
                    <a:cubicBezTo>
                      <a:pt x="365280" y="104793"/>
                      <a:pt x="364320" y="100031"/>
                      <a:pt x="363121" y="95565"/>
                    </a:cubicBezTo>
                    <a:cubicBezTo>
                      <a:pt x="362530" y="93147"/>
                      <a:pt x="361774" y="90914"/>
                      <a:pt x="361054" y="88644"/>
                    </a:cubicBezTo>
                    <a:cubicBezTo>
                      <a:pt x="359983" y="85137"/>
                      <a:pt x="358949" y="81649"/>
                      <a:pt x="357713" y="78345"/>
                    </a:cubicBezTo>
                    <a:cubicBezTo>
                      <a:pt x="356753" y="75872"/>
                      <a:pt x="355720" y="73658"/>
                      <a:pt x="354686" y="71351"/>
                    </a:cubicBezTo>
                    <a:cubicBezTo>
                      <a:pt x="353449" y="68490"/>
                      <a:pt x="352213" y="65574"/>
                      <a:pt x="350792" y="62916"/>
                    </a:cubicBezTo>
                    <a:cubicBezTo>
                      <a:pt x="349684" y="60775"/>
                      <a:pt x="348448" y="58819"/>
                      <a:pt x="347249" y="56826"/>
                    </a:cubicBezTo>
                    <a:cubicBezTo>
                      <a:pt x="345698" y="54242"/>
                      <a:pt x="344185" y="51621"/>
                      <a:pt x="342468" y="49185"/>
                    </a:cubicBezTo>
                    <a:cubicBezTo>
                      <a:pt x="341361" y="47635"/>
                      <a:pt x="340125" y="46250"/>
                      <a:pt x="338961" y="44774"/>
                    </a:cubicBezTo>
                    <a:cubicBezTo>
                      <a:pt x="336931" y="42227"/>
                      <a:pt x="334975" y="39680"/>
                      <a:pt x="332834" y="37373"/>
                    </a:cubicBezTo>
                    <a:cubicBezTo>
                      <a:pt x="332354" y="36856"/>
                      <a:pt x="331801" y="36451"/>
                      <a:pt x="331321" y="35934"/>
                    </a:cubicBezTo>
                    <a:cubicBezTo>
                      <a:pt x="328534" y="33110"/>
                      <a:pt x="325748" y="30323"/>
                      <a:pt x="322684" y="27850"/>
                    </a:cubicBezTo>
                    <a:cubicBezTo>
                      <a:pt x="322093" y="27370"/>
                      <a:pt x="321336" y="27056"/>
                      <a:pt x="320727" y="26577"/>
                    </a:cubicBezTo>
                    <a:cubicBezTo>
                      <a:pt x="316076" y="22996"/>
                      <a:pt x="311222" y="19969"/>
                      <a:pt x="306239" y="17275"/>
                    </a:cubicBezTo>
                    <a:cubicBezTo>
                      <a:pt x="304763" y="16481"/>
                      <a:pt x="303342" y="15651"/>
                      <a:pt x="301792" y="14894"/>
                    </a:cubicBezTo>
                    <a:cubicBezTo>
                      <a:pt x="295830" y="11996"/>
                      <a:pt x="289666" y="9689"/>
                      <a:pt x="283373" y="7770"/>
                    </a:cubicBezTo>
                    <a:cubicBezTo>
                      <a:pt x="281896" y="7327"/>
                      <a:pt x="280512" y="6903"/>
                      <a:pt x="279035" y="6497"/>
                    </a:cubicBezTo>
                    <a:cubicBezTo>
                      <a:pt x="271911" y="4540"/>
                      <a:pt x="264713" y="3156"/>
                      <a:pt x="257479" y="2196"/>
                    </a:cubicBezTo>
                    <a:cubicBezTo>
                      <a:pt x="255965" y="1993"/>
                      <a:pt x="254488" y="1753"/>
                      <a:pt x="252975" y="1606"/>
                    </a:cubicBezTo>
                    <a:cubicBezTo>
                      <a:pt x="244615" y="683"/>
                      <a:pt x="236310" y="258"/>
                      <a:pt x="228152" y="166"/>
                    </a:cubicBezTo>
                    <a:cubicBezTo>
                      <a:pt x="227155" y="166"/>
                      <a:pt x="226325" y="0"/>
                      <a:pt x="225328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3" y="520365"/>
                    </a:lnTo>
                    <a:lnTo>
                      <a:pt x="100363" y="31439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9" name="Freeform: Shape 151">
                <a:extLst>
                  <a:ext uri="{FF2B5EF4-FFF2-40B4-BE49-F238E27FC236}">
                    <a16:creationId xmlns:a16="http://schemas.microsoft.com/office/drawing/2014/main" id="{3A4017F8-E422-4C3E-96A1-CC3D3108CD6F}"/>
                  </a:ext>
                </a:extLst>
              </p:cNvPr>
              <p:cNvSpPr/>
              <p:nvPr/>
            </p:nvSpPr>
            <p:spPr>
              <a:xfrm>
                <a:off x="9283803" y="4219855"/>
                <a:ext cx="344221" cy="522764"/>
              </a:xfrm>
              <a:custGeom>
                <a:avLst/>
                <a:gdLst>
                  <a:gd name="connsiteX0" fmla="*/ 2141 w 344221"/>
                  <a:gd name="connsiteY0" fmla="*/ 83144 h 522764"/>
                  <a:gd name="connsiteX1" fmla="*/ 1901 w 344221"/>
                  <a:gd name="connsiteY1" fmla="*/ 84731 h 522764"/>
                  <a:gd name="connsiteX2" fmla="*/ 2141 w 344221"/>
                  <a:gd name="connsiteY2" fmla="*/ 83144 h 522764"/>
                  <a:gd name="connsiteX3" fmla="*/ 28163 w 344221"/>
                  <a:gd name="connsiteY3" fmla="*/ 28810 h 522764"/>
                  <a:gd name="connsiteX4" fmla="*/ 28274 w 344221"/>
                  <a:gd name="connsiteY4" fmla="*/ 28699 h 522764"/>
                  <a:gd name="connsiteX5" fmla="*/ 28034 w 344221"/>
                  <a:gd name="connsiteY5" fmla="*/ 28976 h 522764"/>
                  <a:gd name="connsiteX6" fmla="*/ 28163 w 344221"/>
                  <a:gd name="connsiteY6" fmla="*/ 28810 h 522764"/>
                  <a:gd name="connsiteX7" fmla="*/ 101268 w 344221"/>
                  <a:gd name="connsiteY7" fmla="*/ 404038 h 522764"/>
                  <a:gd name="connsiteX8" fmla="*/ 101379 w 344221"/>
                  <a:gd name="connsiteY8" fmla="*/ 404388 h 522764"/>
                  <a:gd name="connsiteX9" fmla="*/ 101268 w 344221"/>
                  <a:gd name="connsiteY9" fmla="*/ 404038 h 522764"/>
                  <a:gd name="connsiteX10" fmla="*/ 105162 w 344221"/>
                  <a:gd name="connsiteY10" fmla="*/ 414742 h 522764"/>
                  <a:gd name="connsiteX11" fmla="*/ 104128 w 344221"/>
                  <a:gd name="connsiteY11" fmla="*/ 413026 h 522764"/>
                  <a:gd name="connsiteX12" fmla="*/ 105162 w 344221"/>
                  <a:gd name="connsiteY12" fmla="*/ 414742 h 522764"/>
                  <a:gd name="connsiteX13" fmla="*/ 110292 w 344221"/>
                  <a:gd name="connsiteY13" fmla="*/ 421054 h 522764"/>
                  <a:gd name="connsiteX14" fmla="*/ 108613 w 344221"/>
                  <a:gd name="connsiteY14" fmla="*/ 419744 h 522764"/>
                  <a:gd name="connsiteX15" fmla="*/ 110292 w 344221"/>
                  <a:gd name="connsiteY15" fmla="*/ 421054 h 522764"/>
                  <a:gd name="connsiteX16" fmla="*/ 27998 w 344221"/>
                  <a:gd name="connsiteY16" fmla="*/ 495450 h 522764"/>
                  <a:gd name="connsiteX17" fmla="*/ 27887 w 344221"/>
                  <a:gd name="connsiteY17" fmla="*/ 495376 h 522764"/>
                  <a:gd name="connsiteX18" fmla="*/ 29364 w 344221"/>
                  <a:gd name="connsiteY18" fmla="*/ 496687 h 522764"/>
                  <a:gd name="connsiteX19" fmla="*/ 27998 w 344221"/>
                  <a:gd name="connsiteY19" fmla="*/ 495450 h 522764"/>
                  <a:gd name="connsiteX20" fmla="*/ 15559 w 344221"/>
                  <a:gd name="connsiteY20" fmla="*/ 479965 h 522764"/>
                  <a:gd name="connsiteX21" fmla="*/ 16315 w 344221"/>
                  <a:gd name="connsiteY21" fmla="*/ 481202 h 522764"/>
                  <a:gd name="connsiteX22" fmla="*/ 15559 w 344221"/>
                  <a:gd name="connsiteY22" fmla="*/ 479965 h 522764"/>
                  <a:gd name="connsiteX23" fmla="*/ 1864 w 344221"/>
                  <a:gd name="connsiteY23" fmla="*/ 440783 h 522764"/>
                  <a:gd name="connsiteX24" fmla="*/ 2215 w 344221"/>
                  <a:gd name="connsiteY24" fmla="*/ 442924 h 522764"/>
                  <a:gd name="connsiteX25" fmla="*/ 1864 w 344221"/>
                  <a:gd name="connsiteY25" fmla="*/ 440783 h 522764"/>
                  <a:gd name="connsiteX26" fmla="*/ 1476 w 344221"/>
                  <a:gd name="connsiteY26" fmla="*/ 438236 h 522764"/>
                  <a:gd name="connsiteX27" fmla="*/ 2676 w 344221"/>
                  <a:gd name="connsiteY27" fmla="*/ 445600 h 522764"/>
                  <a:gd name="connsiteX28" fmla="*/ 6220 w 344221"/>
                  <a:gd name="connsiteY28" fmla="*/ 459719 h 522764"/>
                  <a:gd name="connsiteX29" fmla="*/ 7567 w 344221"/>
                  <a:gd name="connsiteY29" fmla="*/ 464093 h 522764"/>
                  <a:gd name="connsiteX30" fmla="*/ 14451 w 344221"/>
                  <a:gd name="connsiteY30" fmla="*/ 478212 h 522764"/>
                  <a:gd name="connsiteX31" fmla="*/ 17238 w 344221"/>
                  <a:gd name="connsiteY31" fmla="*/ 482715 h 522764"/>
                  <a:gd name="connsiteX32" fmla="*/ 26872 w 344221"/>
                  <a:gd name="connsiteY32" fmla="*/ 494416 h 522764"/>
                  <a:gd name="connsiteX33" fmla="*/ 27869 w 344221"/>
                  <a:gd name="connsiteY33" fmla="*/ 495616 h 522764"/>
                  <a:gd name="connsiteX34" fmla="*/ 32925 w 344221"/>
                  <a:gd name="connsiteY34" fmla="*/ 499787 h 522764"/>
                  <a:gd name="connsiteX35" fmla="*/ 34827 w 344221"/>
                  <a:gd name="connsiteY35" fmla="*/ 501374 h 522764"/>
                  <a:gd name="connsiteX36" fmla="*/ 41581 w 344221"/>
                  <a:gd name="connsiteY36" fmla="*/ 505951 h 522764"/>
                  <a:gd name="connsiteX37" fmla="*/ 44092 w 344221"/>
                  <a:gd name="connsiteY37" fmla="*/ 507465 h 522764"/>
                  <a:gd name="connsiteX38" fmla="*/ 50939 w 344221"/>
                  <a:gd name="connsiteY38" fmla="*/ 511008 h 522764"/>
                  <a:gd name="connsiteX39" fmla="*/ 53929 w 344221"/>
                  <a:gd name="connsiteY39" fmla="*/ 512356 h 522764"/>
                  <a:gd name="connsiteX40" fmla="*/ 60850 w 344221"/>
                  <a:gd name="connsiteY40" fmla="*/ 515069 h 522764"/>
                  <a:gd name="connsiteX41" fmla="*/ 64079 w 344221"/>
                  <a:gd name="connsiteY41" fmla="*/ 516139 h 522764"/>
                  <a:gd name="connsiteX42" fmla="*/ 71314 w 344221"/>
                  <a:gd name="connsiteY42" fmla="*/ 518169 h 522764"/>
                  <a:gd name="connsiteX43" fmla="*/ 74100 w 344221"/>
                  <a:gd name="connsiteY43" fmla="*/ 518797 h 522764"/>
                  <a:gd name="connsiteX44" fmla="*/ 82055 w 344221"/>
                  <a:gd name="connsiteY44" fmla="*/ 520421 h 522764"/>
                  <a:gd name="connsiteX45" fmla="*/ 83439 w 344221"/>
                  <a:gd name="connsiteY45" fmla="*/ 520624 h 522764"/>
                  <a:gd name="connsiteX46" fmla="*/ 111123 w 344221"/>
                  <a:gd name="connsiteY46" fmla="*/ 522765 h 522764"/>
                  <a:gd name="connsiteX47" fmla="*/ 120997 w 344221"/>
                  <a:gd name="connsiteY47" fmla="*/ 522525 h 522764"/>
                  <a:gd name="connsiteX48" fmla="*/ 344112 w 344221"/>
                  <a:gd name="connsiteY48" fmla="*/ 510473 h 522764"/>
                  <a:gd name="connsiteX49" fmla="*/ 344221 w 344221"/>
                  <a:gd name="connsiteY49" fmla="*/ 510436 h 522764"/>
                  <a:gd name="connsiteX50" fmla="*/ 344221 w 344221"/>
                  <a:gd name="connsiteY50" fmla="*/ 428529 h 522764"/>
                  <a:gd name="connsiteX51" fmla="*/ 143458 w 344221"/>
                  <a:gd name="connsiteY51" fmla="*/ 428529 h 522764"/>
                  <a:gd name="connsiteX52" fmla="*/ 142351 w 344221"/>
                  <a:gd name="connsiteY52" fmla="*/ 428529 h 522764"/>
                  <a:gd name="connsiteX53" fmla="*/ 114261 w 344221"/>
                  <a:gd name="connsiteY53" fmla="*/ 423952 h 522764"/>
                  <a:gd name="connsiteX54" fmla="*/ 108207 w 344221"/>
                  <a:gd name="connsiteY54" fmla="*/ 419061 h 522764"/>
                  <a:gd name="connsiteX55" fmla="*/ 107765 w 344221"/>
                  <a:gd name="connsiteY55" fmla="*/ 418470 h 522764"/>
                  <a:gd name="connsiteX56" fmla="*/ 103870 w 344221"/>
                  <a:gd name="connsiteY56" fmla="*/ 412140 h 522764"/>
                  <a:gd name="connsiteX57" fmla="*/ 103519 w 344221"/>
                  <a:gd name="connsiteY57" fmla="*/ 411032 h 522764"/>
                  <a:gd name="connsiteX58" fmla="*/ 100382 w 344221"/>
                  <a:gd name="connsiteY58" fmla="*/ 391654 h 522764"/>
                  <a:gd name="connsiteX59" fmla="*/ 100382 w 344221"/>
                  <a:gd name="connsiteY59" fmla="*/ 310780 h 522764"/>
                  <a:gd name="connsiteX60" fmla="*/ 311924 w 344221"/>
                  <a:gd name="connsiteY60" fmla="*/ 304376 h 522764"/>
                  <a:gd name="connsiteX61" fmla="*/ 312034 w 344221"/>
                  <a:gd name="connsiteY61" fmla="*/ 304376 h 522764"/>
                  <a:gd name="connsiteX62" fmla="*/ 312034 w 344221"/>
                  <a:gd name="connsiteY62" fmla="*/ 221711 h 522764"/>
                  <a:gd name="connsiteX63" fmla="*/ 100382 w 344221"/>
                  <a:gd name="connsiteY63" fmla="*/ 214624 h 522764"/>
                  <a:gd name="connsiteX64" fmla="*/ 100382 w 344221"/>
                  <a:gd name="connsiteY64" fmla="*/ 133713 h 522764"/>
                  <a:gd name="connsiteX65" fmla="*/ 137423 w 344221"/>
                  <a:gd name="connsiteY65" fmla="*/ 94015 h 522764"/>
                  <a:gd name="connsiteX66" fmla="*/ 344221 w 344221"/>
                  <a:gd name="connsiteY66" fmla="*/ 94015 h 522764"/>
                  <a:gd name="connsiteX67" fmla="*/ 344221 w 344221"/>
                  <a:gd name="connsiteY67" fmla="*/ 11406 h 522764"/>
                  <a:gd name="connsiteX68" fmla="*/ 344112 w 344221"/>
                  <a:gd name="connsiteY68" fmla="*/ 11406 h 522764"/>
                  <a:gd name="connsiteX69" fmla="*/ 113800 w 344221"/>
                  <a:gd name="connsiteY69" fmla="*/ 37 h 522764"/>
                  <a:gd name="connsiteX70" fmla="*/ 111142 w 344221"/>
                  <a:gd name="connsiteY70" fmla="*/ 0 h 522764"/>
                  <a:gd name="connsiteX71" fmla="*/ 75263 w 344221"/>
                  <a:gd name="connsiteY71" fmla="*/ 4023 h 522764"/>
                  <a:gd name="connsiteX72" fmla="*/ 65629 w 344221"/>
                  <a:gd name="connsiteY72" fmla="*/ 6681 h 522764"/>
                  <a:gd name="connsiteX73" fmla="*/ 65556 w 344221"/>
                  <a:gd name="connsiteY73" fmla="*/ 6718 h 522764"/>
                  <a:gd name="connsiteX74" fmla="*/ 32187 w 344221"/>
                  <a:gd name="connsiteY74" fmla="*/ 25100 h 522764"/>
                  <a:gd name="connsiteX75" fmla="*/ 30046 w 344221"/>
                  <a:gd name="connsiteY75" fmla="*/ 26927 h 522764"/>
                  <a:gd name="connsiteX76" fmla="*/ 28053 w 344221"/>
                  <a:gd name="connsiteY76" fmla="*/ 28644 h 522764"/>
                  <a:gd name="connsiteX77" fmla="*/ 26337 w 344221"/>
                  <a:gd name="connsiteY77" fmla="*/ 30784 h 522764"/>
                  <a:gd name="connsiteX78" fmla="*/ 16463 w 344221"/>
                  <a:gd name="connsiteY78" fmla="*/ 43113 h 522764"/>
                  <a:gd name="connsiteX79" fmla="*/ 14562 w 344221"/>
                  <a:gd name="connsiteY79" fmla="*/ 46620 h 522764"/>
                  <a:gd name="connsiteX80" fmla="*/ 8471 w 344221"/>
                  <a:gd name="connsiteY80" fmla="*/ 59391 h 522764"/>
                  <a:gd name="connsiteX81" fmla="*/ 6644 w 344221"/>
                  <a:gd name="connsiteY81" fmla="*/ 63931 h 522764"/>
                  <a:gd name="connsiteX82" fmla="*/ 2510 w 344221"/>
                  <a:gd name="connsiteY82" fmla="*/ 80800 h 522764"/>
                  <a:gd name="connsiteX83" fmla="*/ 1513 w 344221"/>
                  <a:gd name="connsiteY83" fmla="*/ 87758 h 522764"/>
                  <a:gd name="connsiteX84" fmla="*/ 314 w 344221"/>
                  <a:gd name="connsiteY84" fmla="*/ 104018 h 522764"/>
                  <a:gd name="connsiteX85" fmla="*/ 0 w 344221"/>
                  <a:gd name="connsiteY85" fmla="*/ 108152 h 522764"/>
                  <a:gd name="connsiteX86" fmla="*/ 0 w 344221"/>
                  <a:gd name="connsiteY86" fmla="*/ 417935 h 522764"/>
                  <a:gd name="connsiteX87" fmla="*/ 351 w 344221"/>
                  <a:gd name="connsiteY87" fmla="*/ 422623 h 522764"/>
                  <a:gd name="connsiteX88" fmla="*/ 1476 w 344221"/>
                  <a:gd name="connsiteY88" fmla="*/ 438236 h 52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44221" h="522764">
                    <a:moveTo>
                      <a:pt x="2141" y="83144"/>
                    </a:moveTo>
                    <a:cubicBezTo>
                      <a:pt x="2067" y="83661"/>
                      <a:pt x="1974" y="84215"/>
                      <a:pt x="1901" y="84731"/>
                    </a:cubicBezTo>
                    <a:cubicBezTo>
                      <a:pt x="1993" y="84178"/>
                      <a:pt x="2067" y="83661"/>
                      <a:pt x="2141" y="83144"/>
                    </a:cubicBezTo>
                    <a:moveTo>
                      <a:pt x="28163" y="28810"/>
                    </a:moveTo>
                    <a:cubicBezTo>
                      <a:pt x="28200" y="28773"/>
                      <a:pt x="28237" y="28736"/>
                      <a:pt x="28274" y="28699"/>
                    </a:cubicBezTo>
                    <a:cubicBezTo>
                      <a:pt x="28200" y="28810"/>
                      <a:pt x="28108" y="28902"/>
                      <a:pt x="28034" y="28976"/>
                    </a:cubicBezTo>
                    <a:cubicBezTo>
                      <a:pt x="28090" y="28939"/>
                      <a:pt x="28127" y="28847"/>
                      <a:pt x="28163" y="28810"/>
                    </a:cubicBezTo>
                    <a:moveTo>
                      <a:pt x="101268" y="404038"/>
                    </a:moveTo>
                    <a:cubicBezTo>
                      <a:pt x="101305" y="404148"/>
                      <a:pt x="101342" y="404278"/>
                      <a:pt x="101379" y="404388"/>
                    </a:cubicBezTo>
                    <a:cubicBezTo>
                      <a:pt x="101360" y="404278"/>
                      <a:pt x="101305" y="404148"/>
                      <a:pt x="101268" y="404038"/>
                    </a:cubicBezTo>
                    <a:moveTo>
                      <a:pt x="105162" y="414742"/>
                    </a:moveTo>
                    <a:cubicBezTo>
                      <a:pt x="104848" y="414152"/>
                      <a:pt x="104405" y="413672"/>
                      <a:pt x="104128" y="413026"/>
                    </a:cubicBezTo>
                    <a:cubicBezTo>
                      <a:pt x="104424" y="413653"/>
                      <a:pt x="104848" y="414133"/>
                      <a:pt x="105162" y="414742"/>
                    </a:cubicBezTo>
                    <a:moveTo>
                      <a:pt x="110292" y="421054"/>
                    </a:moveTo>
                    <a:cubicBezTo>
                      <a:pt x="109776" y="420574"/>
                      <a:pt x="109149" y="420260"/>
                      <a:pt x="108613" y="419744"/>
                    </a:cubicBezTo>
                    <a:cubicBezTo>
                      <a:pt x="109149" y="420223"/>
                      <a:pt x="109776" y="420574"/>
                      <a:pt x="110292" y="421054"/>
                    </a:cubicBezTo>
                    <a:moveTo>
                      <a:pt x="27998" y="495450"/>
                    </a:moveTo>
                    <a:cubicBezTo>
                      <a:pt x="27961" y="495450"/>
                      <a:pt x="27924" y="495413"/>
                      <a:pt x="27887" y="495376"/>
                    </a:cubicBezTo>
                    <a:cubicBezTo>
                      <a:pt x="28367" y="495819"/>
                      <a:pt x="28883" y="496244"/>
                      <a:pt x="29364" y="496687"/>
                    </a:cubicBezTo>
                    <a:cubicBezTo>
                      <a:pt x="28920" y="496281"/>
                      <a:pt x="28404" y="495838"/>
                      <a:pt x="27998" y="495450"/>
                    </a:cubicBezTo>
                    <a:moveTo>
                      <a:pt x="15559" y="479965"/>
                    </a:moveTo>
                    <a:cubicBezTo>
                      <a:pt x="15798" y="480408"/>
                      <a:pt x="16038" y="480796"/>
                      <a:pt x="16315" y="481202"/>
                    </a:cubicBezTo>
                    <a:cubicBezTo>
                      <a:pt x="16038" y="480796"/>
                      <a:pt x="15798" y="480408"/>
                      <a:pt x="15559" y="479965"/>
                    </a:cubicBezTo>
                    <a:moveTo>
                      <a:pt x="1864" y="440783"/>
                    </a:moveTo>
                    <a:cubicBezTo>
                      <a:pt x="1974" y="441503"/>
                      <a:pt x="2104" y="442223"/>
                      <a:pt x="2215" y="442924"/>
                    </a:cubicBezTo>
                    <a:cubicBezTo>
                      <a:pt x="2104" y="442223"/>
                      <a:pt x="1993" y="441503"/>
                      <a:pt x="1864" y="440783"/>
                    </a:cubicBezTo>
                    <a:moveTo>
                      <a:pt x="1476" y="438236"/>
                    </a:moveTo>
                    <a:cubicBezTo>
                      <a:pt x="1791" y="440746"/>
                      <a:pt x="2196" y="443164"/>
                      <a:pt x="2676" y="445600"/>
                    </a:cubicBezTo>
                    <a:cubicBezTo>
                      <a:pt x="3599" y="450621"/>
                      <a:pt x="4780" y="455308"/>
                      <a:pt x="6220" y="459719"/>
                    </a:cubicBezTo>
                    <a:cubicBezTo>
                      <a:pt x="6662" y="461196"/>
                      <a:pt x="7050" y="462709"/>
                      <a:pt x="7567" y="464093"/>
                    </a:cubicBezTo>
                    <a:cubicBezTo>
                      <a:pt x="9524" y="469261"/>
                      <a:pt x="11868" y="473875"/>
                      <a:pt x="14451" y="478212"/>
                    </a:cubicBezTo>
                    <a:cubicBezTo>
                      <a:pt x="15318" y="479762"/>
                      <a:pt x="16278" y="481239"/>
                      <a:pt x="17238" y="482715"/>
                    </a:cubicBezTo>
                    <a:cubicBezTo>
                      <a:pt x="20173" y="487016"/>
                      <a:pt x="23366" y="490947"/>
                      <a:pt x="26872" y="494416"/>
                    </a:cubicBezTo>
                    <a:cubicBezTo>
                      <a:pt x="27223" y="494767"/>
                      <a:pt x="27462" y="495247"/>
                      <a:pt x="27869" y="495616"/>
                    </a:cubicBezTo>
                    <a:cubicBezTo>
                      <a:pt x="29456" y="497166"/>
                      <a:pt x="31209" y="498440"/>
                      <a:pt x="32925" y="499787"/>
                    </a:cubicBezTo>
                    <a:cubicBezTo>
                      <a:pt x="33553" y="500341"/>
                      <a:pt x="34198" y="500895"/>
                      <a:pt x="34827" y="501374"/>
                    </a:cubicBezTo>
                    <a:cubicBezTo>
                      <a:pt x="37023" y="503054"/>
                      <a:pt x="39274" y="504549"/>
                      <a:pt x="41581" y="505951"/>
                    </a:cubicBezTo>
                    <a:cubicBezTo>
                      <a:pt x="42412" y="506468"/>
                      <a:pt x="43261" y="506985"/>
                      <a:pt x="44092" y="507465"/>
                    </a:cubicBezTo>
                    <a:cubicBezTo>
                      <a:pt x="46325" y="508775"/>
                      <a:pt x="48632" y="509938"/>
                      <a:pt x="50939" y="511008"/>
                    </a:cubicBezTo>
                    <a:cubicBezTo>
                      <a:pt x="51935" y="511488"/>
                      <a:pt x="52932" y="511968"/>
                      <a:pt x="53929" y="512356"/>
                    </a:cubicBezTo>
                    <a:cubicBezTo>
                      <a:pt x="56199" y="513352"/>
                      <a:pt x="58543" y="514220"/>
                      <a:pt x="60850" y="515069"/>
                    </a:cubicBezTo>
                    <a:cubicBezTo>
                      <a:pt x="61956" y="515419"/>
                      <a:pt x="62990" y="515788"/>
                      <a:pt x="64079" y="516139"/>
                    </a:cubicBezTo>
                    <a:cubicBezTo>
                      <a:pt x="66496" y="516859"/>
                      <a:pt x="68896" y="517579"/>
                      <a:pt x="71314" y="518169"/>
                    </a:cubicBezTo>
                    <a:cubicBezTo>
                      <a:pt x="72237" y="518409"/>
                      <a:pt x="73141" y="518612"/>
                      <a:pt x="74100" y="518797"/>
                    </a:cubicBezTo>
                    <a:cubicBezTo>
                      <a:pt x="76758" y="519424"/>
                      <a:pt x="79398" y="519941"/>
                      <a:pt x="82055" y="520421"/>
                    </a:cubicBezTo>
                    <a:cubicBezTo>
                      <a:pt x="82535" y="520458"/>
                      <a:pt x="82978" y="520532"/>
                      <a:pt x="83439" y="520624"/>
                    </a:cubicBezTo>
                    <a:cubicBezTo>
                      <a:pt x="92944" y="522100"/>
                      <a:pt x="102376" y="522765"/>
                      <a:pt x="111123" y="522765"/>
                    </a:cubicBezTo>
                    <a:cubicBezTo>
                      <a:pt x="114501" y="522765"/>
                      <a:pt x="117804" y="522691"/>
                      <a:pt x="120997" y="522525"/>
                    </a:cubicBezTo>
                    <a:cubicBezTo>
                      <a:pt x="122824" y="522451"/>
                      <a:pt x="303822" y="516047"/>
                      <a:pt x="344112" y="510473"/>
                    </a:cubicBezTo>
                    <a:lnTo>
                      <a:pt x="344221" y="510436"/>
                    </a:lnTo>
                    <a:lnTo>
                      <a:pt x="344221" y="428529"/>
                    </a:lnTo>
                    <a:lnTo>
                      <a:pt x="143458" y="428529"/>
                    </a:lnTo>
                    <a:lnTo>
                      <a:pt x="142351" y="428529"/>
                    </a:lnTo>
                    <a:cubicBezTo>
                      <a:pt x="132366" y="428529"/>
                      <a:pt x="122142" y="428363"/>
                      <a:pt x="114261" y="423952"/>
                    </a:cubicBezTo>
                    <a:cubicBezTo>
                      <a:pt x="111954" y="422641"/>
                      <a:pt x="109961" y="421017"/>
                      <a:pt x="108207" y="419061"/>
                    </a:cubicBezTo>
                    <a:cubicBezTo>
                      <a:pt x="108041" y="418895"/>
                      <a:pt x="107930" y="418618"/>
                      <a:pt x="107765" y="418470"/>
                    </a:cubicBezTo>
                    <a:cubicBezTo>
                      <a:pt x="106251" y="416606"/>
                      <a:pt x="104903" y="414576"/>
                      <a:pt x="103870" y="412140"/>
                    </a:cubicBezTo>
                    <a:cubicBezTo>
                      <a:pt x="103704" y="411826"/>
                      <a:pt x="103630" y="411383"/>
                      <a:pt x="103519" y="411032"/>
                    </a:cubicBezTo>
                    <a:cubicBezTo>
                      <a:pt x="101453" y="405828"/>
                      <a:pt x="100382" y="399460"/>
                      <a:pt x="100382" y="391654"/>
                    </a:cubicBezTo>
                    <a:lnTo>
                      <a:pt x="100382" y="310780"/>
                    </a:lnTo>
                    <a:lnTo>
                      <a:pt x="311924" y="304376"/>
                    </a:lnTo>
                    <a:lnTo>
                      <a:pt x="312034" y="304376"/>
                    </a:lnTo>
                    <a:lnTo>
                      <a:pt x="312034" y="221711"/>
                    </a:lnTo>
                    <a:lnTo>
                      <a:pt x="100382" y="214624"/>
                    </a:lnTo>
                    <a:lnTo>
                      <a:pt x="100382" y="133713"/>
                    </a:lnTo>
                    <a:cubicBezTo>
                      <a:pt x="100382" y="114224"/>
                      <a:pt x="100382" y="94015"/>
                      <a:pt x="137423" y="94015"/>
                    </a:cubicBezTo>
                    <a:lnTo>
                      <a:pt x="344221" y="94015"/>
                    </a:lnTo>
                    <a:lnTo>
                      <a:pt x="344221" y="11406"/>
                    </a:lnTo>
                    <a:lnTo>
                      <a:pt x="344112" y="11406"/>
                    </a:lnTo>
                    <a:cubicBezTo>
                      <a:pt x="298894" y="5038"/>
                      <a:pt x="115663" y="74"/>
                      <a:pt x="113800" y="37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6" y="0"/>
                      <a:pt x="87832" y="1070"/>
                      <a:pt x="75263" y="4023"/>
                    </a:cubicBezTo>
                    <a:cubicBezTo>
                      <a:pt x="71996" y="4780"/>
                      <a:pt x="68822" y="5647"/>
                      <a:pt x="65629" y="6681"/>
                    </a:cubicBezTo>
                    <a:cubicBezTo>
                      <a:pt x="65593" y="6681"/>
                      <a:pt x="65556" y="6718"/>
                      <a:pt x="65556" y="6718"/>
                    </a:cubicBezTo>
                    <a:cubicBezTo>
                      <a:pt x="53707" y="10538"/>
                      <a:pt x="42246" y="16426"/>
                      <a:pt x="32187" y="25100"/>
                    </a:cubicBezTo>
                    <a:cubicBezTo>
                      <a:pt x="31467" y="25727"/>
                      <a:pt x="30711" y="26300"/>
                      <a:pt x="30046" y="26927"/>
                    </a:cubicBezTo>
                    <a:cubicBezTo>
                      <a:pt x="29401" y="27518"/>
                      <a:pt x="28699" y="27998"/>
                      <a:pt x="28053" y="28644"/>
                    </a:cubicBezTo>
                    <a:cubicBezTo>
                      <a:pt x="27370" y="29271"/>
                      <a:pt x="26983" y="30120"/>
                      <a:pt x="26337" y="30784"/>
                    </a:cubicBezTo>
                    <a:cubicBezTo>
                      <a:pt x="22793" y="34476"/>
                      <a:pt x="19453" y="38499"/>
                      <a:pt x="16463" y="43113"/>
                    </a:cubicBezTo>
                    <a:cubicBezTo>
                      <a:pt x="15743" y="44220"/>
                      <a:pt x="15189" y="45457"/>
                      <a:pt x="14562" y="46620"/>
                    </a:cubicBezTo>
                    <a:cubicBezTo>
                      <a:pt x="12292" y="50551"/>
                      <a:pt x="10262" y="54814"/>
                      <a:pt x="8471" y="59391"/>
                    </a:cubicBezTo>
                    <a:cubicBezTo>
                      <a:pt x="7881" y="60905"/>
                      <a:pt x="7198" y="62326"/>
                      <a:pt x="6644" y="63931"/>
                    </a:cubicBezTo>
                    <a:cubicBezTo>
                      <a:pt x="4928" y="69099"/>
                      <a:pt x="3580" y="74784"/>
                      <a:pt x="2510" y="80800"/>
                    </a:cubicBezTo>
                    <a:cubicBezTo>
                      <a:pt x="2104" y="83070"/>
                      <a:pt x="1791" y="85414"/>
                      <a:pt x="1513" y="87758"/>
                    </a:cubicBezTo>
                    <a:cubicBezTo>
                      <a:pt x="831" y="92889"/>
                      <a:pt x="443" y="98296"/>
                      <a:pt x="314" y="104018"/>
                    </a:cubicBezTo>
                    <a:cubicBezTo>
                      <a:pt x="277" y="105457"/>
                      <a:pt x="0" y="106675"/>
                      <a:pt x="0" y="108152"/>
                    </a:cubicBezTo>
                    <a:lnTo>
                      <a:pt x="0" y="417935"/>
                    </a:lnTo>
                    <a:cubicBezTo>
                      <a:pt x="0" y="419614"/>
                      <a:pt x="314" y="420999"/>
                      <a:pt x="351" y="422623"/>
                    </a:cubicBezTo>
                    <a:cubicBezTo>
                      <a:pt x="479" y="428104"/>
                      <a:pt x="831" y="433346"/>
                      <a:pt x="1476" y="43823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0" name="Freeform: Shape 152">
                <a:extLst>
                  <a:ext uri="{FF2B5EF4-FFF2-40B4-BE49-F238E27FC236}">
                    <a16:creationId xmlns:a16="http://schemas.microsoft.com/office/drawing/2014/main" id="{E40A279A-F617-4EC8-BA1B-89088E2D7DBE}"/>
                  </a:ext>
                </a:extLst>
              </p:cNvPr>
              <p:cNvSpPr/>
              <p:nvPr/>
            </p:nvSpPr>
            <p:spPr>
              <a:xfrm>
                <a:off x="9709305" y="4219836"/>
                <a:ext cx="387907" cy="520402"/>
              </a:xfrm>
              <a:custGeom>
                <a:avLst/>
                <a:gdLst>
                  <a:gd name="connsiteX0" fmla="*/ 288504 w 387907"/>
                  <a:gd name="connsiteY0" fmla="*/ 8933 h 520402"/>
                  <a:gd name="connsiteX1" fmla="*/ 288024 w 387907"/>
                  <a:gd name="connsiteY1" fmla="*/ 8730 h 520402"/>
                  <a:gd name="connsiteX2" fmla="*/ 288504 w 387907"/>
                  <a:gd name="connsiteY2" fmla="*/ 8933 h 520402"/>
                  <a:gd name="connsiteX3" fmla="*/ 251075 w 387907"/>
                  <a:gd name="connsiteY3" fmla="*/ 228854 h 520402"/>
                  <a:gd name="connsiteX4" fmla="*/ 250041 w 387907"/>
                  <a:gd name="connsiteY4" fmla="*/ 229334 h 520402"/>
                  <a:gd name="connsiteX5" fmla="*/ 251075 w 387907"/>
                  <a:gd name="connsiteY5" fmla="*/ 228854 h 520402"/>
                  <a:gd name="connsiteX6" fmla="*/ 258273 w 387907"/>
                  <a:gd name="connsiteY6" fmla="*/ 222450 h 520402"/>
                  <a:gd name="connsiteX7" fmla="*/ 257830 w 387907"/>
                  <a:gd name="connsiteY7" fmla="*/ 222856 h 520402"/>
                  <a:gd name="connsiteX8" fmla="*/ 258273 w 387907"/>
                  <a:gd name="connsiteY8" fmla="*/ 222450 h 520402"/>
                  <a:gd name="connsiteX9" fmla="*/ 242160 w 387907"/>
                  <a:gd name="connsiteY9" fmla="*/ 92151 h 520402"/>
                  <a:gd name="connsiteX10" fmla="*/ 257073 w 387907"/>
                  <a:gd name="connsiteY10" fmla="*/ 103169 h 520402"/>
                  <a:gd name="connsiteX11" fmla="*/ 271026 w 387907"/>
                  <a:gd name="connsiteY11" fmla="*/ 162191 h 520402"/>
                  <a:gd name="connsiteX12" fmla="*/ 219626 w 387907"/>
                  <a:gd name="connsiteY12" fmla="*/ 235258 h 520402"/>
                  <a:gd name="connsiteX13" fmla="*/ 101046 w 387907"/>
                  <a:gd name="connsiteY13" fmla="*/ 235258 h 520402"/>
                  <a:gd name="connsiteX14" fmla="*/ 101046 w 387907"/>
                  <a:gd name="connsiteY14" fmla="*/ 88367 h 520402"/>
                  <a:gd name="connsiteX15" fmla="*/ 219626 w 387907"/>
                  <a:gd name="connsiteY15" fmla="*/ 88367 h 520402"/>
                  <a:gd name="connsiteX16" fmla="*/ 241829 w 387907"/>
                  <a:gd name="connsiteY16" fmla="*/ 91984 h 520402"/>
                  <a:gd name="connsiteX17" fmla="*/ 242160 w 387907"/>
                  <a:gd name="connsiteY17" fmla="*/ 92151 h 520402"/>
                  <a:gd name="connsiteX18" fmla="*/ 100364 w 387907"/>
                  <a:gd name="connsiteY18" fmla="*/ 313659 h 520402"/>
                  <a:gd name="connsiteX19" fmla="*/ 188067 w 387907"/>
                  <a:gd name="connsiteY19" fmla="*/ 323477 h 520402"/>
                  <a:gd name="connsiteX20" fmla="*/ 274588 w 387907"/>
                  <a:gd name="connsiteY20" fmla="*/ 520329 h 520402"/>
                  <a:gd name="connsiteX21" fmla="*/ 274662 w 387907"/>
                  <a:gd name="connsiteY21" fmla="*/ 520402 h 520402"/>
                  <a:gd name="connsiteX22" fmla="*/ 387907 w 387907"/>
                  <a:gd name="connsiteY22" fmla="*/ 520402 h 520402"/>
                  <a:gd name="connsiteX23" fmla="*/ 288467 w 387907"/>
                  <a:gd name="connsiteY23" fmla="*/ 315708 h 520402"/>
                  <a:gd name="connsiteX24" fmla="*/ 289334 w 387907"/>
                  <a:gd name="connsiteY24" fmla="*/ 315431 h 520402"/>
                  <a:gd name="connsiteX25" fmla="*/ 341805 w 387907"/>
                  <a:gd name="connsiteY25" fmla="*/ 283003 h 520402"/>
                  <a:gd name="connsiteX26" fmla="*/ 346972 w 387907"/>
                  <a:gd name="connsiteY26" fmla="*/ 275603 h 520402"/>
                  <a:gd name="connsiteX27" fmla="*/ 347489 w 387907"/>
                  <a:gd name="connsiteY27" fmla="*/ 274883 h 520402"/>
                  <a:gd name="connsiteX28" fmla="*/ 352214 w 387907"/>
                  <a:gd name="connsiteY28" fmla="*/ 266578 h 520402"/>
                  <a:gd name="connsiteX29" fmla="*/ 353561 w 387907"/>
                  <a:gd name="connsiteY29" fmla="*/ 263994 h 520402"/>
                  <a:gd name="connsiteX30" fmla="*/ 357418 w 387907"/>
                  <a:gd name="connsiteY30" fmla="*/ 255246 h 520402"/>
                  <a:gd name="connsiteX31" fmla="*/ 358894 w 387907"/>
                  <a:gd name="connsiteY31" fmla="*/ 251499 h 520402"/>
                  <a:gd name="connsiteX32" fmla="*/ 362161 w 387907"/>
                  <a:gd name="connsiteY32" fmla="*/ 241754 h 520402"/>
                  <a:gd name="connsiteX33" fmla="*/ 363398 w 387907"/>
                  <a:gd name="connsiteY33" fmla="*/ 237546 h 520402"/>
                  <a:gd name="connsiteX34" fmla="*/ 366185 w 387907"/>
                  <a:gd name="connsiteY34" fmla="*/ 225735 h 520402"/>
                  <a:gd name="connsiteX35" fmla="*/ 366979 w 387907"/>
                  <a:gd name="connsiteY35" fmla="*/ 222080 h 520402"/>
                  <a:gd name="connsiteX36" fmla="*/ 369397 w 387907"/>
                  <a:gd name="connsiteY36" fmla="*/ 206374 h 520402"/>
                  <a:gd name="connsiteX37" fmla="*/ 369599 w 387907"/>
                  <a:gd name="connsiteY37" fmla="*/ 204935 h 520402"/>
                  <a:gd name="connsiteX38" fmla="*/ 372109 w 387907"/>
                  <a:gd name="connsiteY38" fmla="*/ 162172 h 520402"/>
                  <a:gd name="connsiteX39" fmla="*/ 365908 w 387907"/>
                  <a:gd name="connsiteY39" fmla="*/ 101545 h 520402"/>
                  <a:gd name="connsiteX40" fmla="*/ 364764 w 387907"/>
                  <a:gd name="connsiteY40" fmla="*/ 97281 h 520402"/>
                  <a:gd name="connsiteX41" fmla="*/ 361386 w 387907"/>
                  <a:gd name="connsiteY41" fmla="*/ 85063 h 520402"/>
                  <a:gd name="connsiteX42" fmla="*/ 359430 w 387907"/>
                  <a:gd name="connsiteY42" fmla="*/ 79822 h 520402"/>
                  <a:gd name="connsiteX43" fmla="*/ 355573 w 387907"/>
                  <a:gd name="connsiteY43" fmla="*/ 70004 h 520402"/>
                  <a:gd name="connsiteX44" fmla="*/ 353542 w 387907"/>
                  <a:gd name="connsiteY44" fmla="*/ 66017 h 520402"/>
                  <a:gd name="connsiteX45" fmla="*/ 348449 w 387907"/>
                  <a:gd name="connsiteY45" fmla="*/ 56309 h 520402"/>
                  <a:gd name="connsiteX46" fmla="*/ 347969 w 387907"/>
                  <a:gd name="connsiteY46" fmla="*/ 55589 h 520402"/>
                  <a:gd name="connsiteX47" fmla="*/ 331377 w 387907"/>
                  <a:gd name="connsiteY47" fmla="*/ 34383 h 520402"/>
                  <a:gd name="connsiteX48" fmla="*/ 329513 w 387907"/>
                  <a:gd name="connsiteY48" fmla="*/ 32944 h 520402"/>
                  <a:gd name="connsiteX49" fmla="*/ 314397 w 387907"/>
                  <a:gd name="connsiteY49" fmla="*/ 21298 h 520402"/>
                  <a:gd name="connsiteX50" fmla="*/ 310411 w 387907"/>
                  <a:gd name="connsiteY50" fmla="*/ 18640 h 520402"/>
                  <a:gd name="connsiteX51" fmla="*/ 291641 w 387907"/>
                  <a:gd name="connsiteY51" fmla="*/ 10040 h 520402"/>
                  <a:gd name="connsiteX52" fmla="*/ 286308 w 387907"/>
                  <a:gd name="connsiteY52" fmla="*/ 8084 h 520402"/>
                  <a:gd name="connsiteX53" fmla="*/ 264198 w 387907"/>
                  <a:gd name="connsiteY53" fmla="*/ 2916 h 520402"/>
                  <a:gd name="connsiteX54" fmla="*/ 258864 w 387907"/>
                  <a:gd name="connsiteY54" fmla="*/ 1993 h 520402"/>
                  <a:gd name="connsiteX55" fmla="*/ 231733 w 387907"/>
                  <a:gd name="connsiteY55" fmla="*/ 203 h 520402"/>
                  <a:gd name="connsiteX56" fmla="*/ 228947 w 387907"/>
                  <a:gd name="connsiteY56" fmla="*/ 0 h 520402"/>
                  <a:gd name="connsiteX57" fmla="*/ 0 w 387907"/>
                  <a:gd name="connsiteY57" fmla="*/ 0 h 520402"/>
                  <a:gd name="connsiteX58" fmla="*/ 0 w 387907"/>
                  <a:gd name="connsiteY58" fmla="*/ 520365 h 520402"/>
                  <a:gd name="connsiteX59" fmla="*/ 100364 w 387907"/>
                  <a:gd name="connsiteY59" fmla="*/ 520365 h 520402"/>
                  <a:gd name="connsiteX60" fmla="*/ 100364 w 387907"/>
                  <a:gd name="connsiteY60" fmla="*/ 313659 h 52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87907" h="520402">
                    <a:moveTo>
                      <a:pt x="288504" y="8933"/>
                    </a:moveTo>
                    <a:cubicBezTo>
                      <a:pt x="288337" y="8896"/>
                      <a:pt x="288190" y="8822"/>
                      <a:pt x="288024" y="8730"/>
                    </a:cubicBezTo>
                    <a:cubicBezTo>
                      <a:pt x="288190" y="8822"/>
                      <a:pt x="288337" y="8896"/>
                      <a:pt x="288504" y="8933"/>
                    </a:cubicBezTo>
                    <a:moveTo>
                      <a:pt x="251075" y="228854"/>
                    </a:moveTo>
                    <a:cubicBezTo>
                      <a:pt x="250761" y="229057"/>
                      <a:pt x="250356" y="229131"/>
                      <a:pt x="250041" y="229334"/>
                    </a:cubicBezTo>
                    <a:cubicBezTo>
                      <a:pt x="250356" y="229131"/>
                      <a:pt x="250761" y="229057"/>
                      <a:pt x="251075" y="228854"/>
                    </a:cubicBezTo>
                    <a:moveTo>
                      <a:pt x="258273" y="222450"/>
                    </a:moveTo>
                    <a:cubicBezTo>
                      <a:pt x="258163" y="222616"/>
                      <a:pt x="257959" y="222727"/>
                      <a:pt x="257830" y="222856"/>
                    </a:cubicBezTo>
                    <a:cubicBezTo>
                      <a:pt x="257959" y="222727"/>
                      <a:pt x="258163" y="222616"/>
                      <a:pt x="258273" y="222450"/>
                    </a:cubicBezTo>
                    <a:moveTo>
                      <a:pt x="242160" y="92151"/>
                    </a:moveTo>
                    <a:cubicBezTo>
                      <a:pt x="248215" y="94624"/>
                      <a:pt x="253105" y="98241"/>
                      <a:pt x="257073" y="103169"/>
                    </a:cubicBezTo>
                    <a:cubicBezTo>
                      <a:pt x="266468" y="114814"/>
                      <a:pt x="271026" y="134156"/>
                      <a:pt x="271026" y="162191"/>
                    </a:cubicBezTo>
                    <a:cubicBezTo>
                      <a:pt x="271026" y="224332"/>
                      <a:pt x="254434" y="235258"/>
                      <a:pt x="219626" y="235258"/>
                    </a:cubicBezTo>
                    <a:lnTo>
                      <a:pt x="101046" y="235258"/>
                    </a:lnTo>
                    <a:lnTo>
                      <a:pt x="101046" y="88367"/>
                    </a:lnTo>
                    <a:lnTo>
                      <a:pt x="219626" y="88367"/>
                    </a:lnTo>
                    <a:cubicBezTo>
                      <a:pt x="228300" y="88367"/>
                      <a:pt x="235609" y="89511"/>
                      <a:pt x="241829" y="91984"/>
                    </a:cubicBezTo>
                    <a:cubicBezTo>
                      <a:pt x="241958" y="92021"/>
                      <a:pt x="242087" y="92114"/>
                      <a:pt x="242160" y="92151"/>
                    </a:cubicBezTo>
                    <a:moveTo>
                      <a:pt x="100364" y="313659"/>
                    </a:moveTo>
                    <a:lnTo>
                      <a:pt x="188067" y="323477"/>
                    </a:lnTo>
                    <a:lnTo>
                      <a:pt x="274588" y="520329"/>
                    </a:lnTo>
                    <a:lnTo>
                      <a:pt x="274662" y="520402"/>
                    </a:lnTo>
                    <a:lnTo>
                      <a:pt x="387907" y="520402"/>
                    </a:lnTo>
                    <a:lnTo>
                      <a:pt x="288467" y="315708"/>
                    </a:lnTo>
                    <a:lnTo>
                      <a:pt x="289334" y="315431"/>
                    </a:lnTo>
                    <a:cubicBezTo>
                      <a:pt x="304283" y="310743"/>
                      <a:pt x="324825" y="304302"/>
                      <a:pt x="341805" y="283003"/>
                    </a:cubicBezTo>
                    <a:cubicBezTo>
                      <a:pt x="343668" y="280696"/>
                      <a:pt x="345311" y="278150"/>
                      <a:pt x="346972" y="275603"/>
                    </a:cubicBezTo>
                    <a:cubicBezTo>
                      <a:pt x="347176" y="275326"/>
                      <a:pt x="347323" y="275123"/>
                      <a:pt x="347489" y="274883"/>
                    </a:cubicBezTo>
                    <a:cubicBezTo>
                      <a:pt x="349150" y="272262"/>
                      <a:pt x="350719" y="269475"/>
                      <a:pt x="352214" y="266578"/>
                    </a:cubicBezTo>
                    <a:cubicBezTo>
                      <a:pt x="352656" y="265747"/>
                      <a:pt x="353137" y="264898"/>
                      <a:pt x="353561" y="263994"/>
                    </a:cubicBezTo>
                    <a:cubicBezTo>
                      <a:pt x="354908" y="261207"/>
                      <a:pt x="356219" y="258272"/>
                      <a:pt x="357418" y="255246"/>
                    </a:cubicBezTo>
                    <a:cubicBezTo>
                      <a:pt x="357935" y="254009"/>
                      <a:pt x="358415" y="252828"/>
                      <a:pt x="358894" y="251499"/>
                    </a:cubicBezTo>
                    <a:cubicBezTo>
                      <a:pt x="360095" y="248399"/>
                      <a:pt x="361128" y="245095"/>
                      <a:pt x="362161" y="241754"/>
                    </a:cubicBezTo>
                    <a:cubicBezTo>
                      <a:pt x="362567" y="240315"/>
                      <a:pt x="362992" y="238968"/>
                      <a:pt x="363398" y="237546"/>
                    </a:cubicBezTo>
                    <a:cubicBezTo>
                      <a:pt x="364431" y="233763"/>
                      <a:pt x="365354" y="229795"/>
                      <a:pt x="366185" y="225735"/>
                    </a:cubicBezTo>
                    <a:cubicBezTo>
                      <a:pt x="366425" y="224498"/>
                      <a:pt x="366702" y="223317"/>
                      <a:pt x="366979" y="222080"/>
                    </a:cubicBezTo>
                    <a:cubicBezTo>
                      <a:pt x="367938" y="217023"/>
                      <a:pt x="368731" y="211782"/>
                      <a:pt x="369397" y="206374"/>
                    </a:cubicBezTo>
                    <a:cubicBezTo>
                      <a:pt x="369470" y="205895"/>
                      <a:pt x="369562" y="205415"/>
                      <a:pt x="369599" y="204935"/>
                    </a:cubicBezTo>
                    <a:cubicBezTo>
                      <a:pt x="371186" y="191776"/>
                      <a:pt x="372109" y="177602"/>
                      <a:pt x="372109" y="162172"/>
                    </a:cubicBezTo>
                    <a:cubicBezTo>
                      <a:pt x="372109" y="139619"/>
                      <a:pt x="370005" y="119447"/>
                      <a:pt x="365908" y="101545"/>
                    </a:cubicBezTo>
                    <a:cubicBezTo>
                      <a:pt x="365595" y="100068"/>
                      <a:pt x="365151" y="98721"/>
                      <a:pt x="364764" y="97281"/>
                    </a:cubicBezTo>
                    <a:cubicBezTo>
                      <a:pt x="363730" y="93110"/>
                      <a:pt x="362659" y="88976"/>
                      <a:pt x="361386" y="85063"/>
                    </a:cubicBezTo>
                    <a:cubicBezTo>
                      <a:pt x="360796" y="83236"/>
                      <a:pt x="360076" y="81557"/>
                      <a:pt x="359430" y="79822"/>
                    </a:cubicBezTo>
                    <a:cubicBezTo>
                      <a:pt x="358193" y="76481"/>
                      <a:pt x="357013" y="73104"/>
                      <a:pt x="355573" y="70004"/>
                    </a:cubicBezTo>
                    <a:cubicBezTo>
                      <a:pt x="354945" y="68619"/>
                      <a:pt x="354225" y="67383"/>
                      <a:pt x="353542" y="66017"/>
                    </a:cubicBezTo>
                    <a:cubicBezTo>
                      <a:pt x="351918" y="62676"/>
                      <a:pt x="350276" y="59373"/>
                      <a:pt x="348449" y="56309"/>
                    </a:cubicBezTo>
                    <a:cubicBezTo>
                      <a:pt x="348282" y="56032"/>
                      <a:pt x="348135" y="55829"/>
                      <a:pt x="347969" y="55589"/>
                    </a:cubicBezTo>
                    <a:cubicBezTo>
                      <a:pt x="343115" y="47672"/>
                      <a:pt x="337670" y="40548"/>
                      <a:pt x="331377" y="34383"/>
                    </a:cubicBezTo>
                    <a:cubicBezTo>
                      <a:pt x="330823" y="33867"/>
                      <a:pt x="330067" y="33516"/>
                      <a:pt x="329513" y="32944"/>
                    </a:cubicBezTo>
                    <a:cubicBezTo>
                      <a:pt x="324825" y="28533"/>
                      <a:pt x="319731" y="24713"/>
                      <a:pt x="314397" y="21298"/>
                    </a:cubicBezTo>
                    <a:cubicBezTo>
                      <a:pt x="313050" y="20431"/>
                      <a:pt x="311814" y="19434"/>
                      <a:pt x="310411" y="18640"/>
                    </a:cubicBezTo>
                    <a:cubicBezTo>
                      <a:pt x="304486" y="15226"/>
                      <a:pt x="298156" y="12476"/>
                      <a:pt x="291641" y="10040"/>
                    </a:cubicBezTo>
                    <a:cubicBezTo>
                      <a:pt x="289851" y="9412"/>
                      <a:pt x="288135" y="8656"/>
                      <a:pt x="286308" y="8084"/>
                    </a:cubicBezTo>
                    <a:cubicBezTo>
                      <a:pt x="279313" y="5814"/>
                      <a:pt x="271875" y="4190"/>
                      <a:pt x="264198" y="2916"/>
                    </a:cubicBezTo>
                    <a:cubicBezTo>
                      <a:pt x="262407" y="2639"/>
                      <a:pt x="260690" y="2233"/>
                      <a:pt x="258864" y="1993"/>
                    </a:cubicBezTo>
                    <a:cubicBezTo>
                      <a:pt x="250152" y="849"/>
                      <a:pt x="241091" y="277"/>
                      <a:pt x="231733" y="203"/>
                    </a:cubicBezTo>
                    <a:cubicBezTo>
                      <a:pt x="230736" y="166"/>
                      <a:pt x="229943" y="0"/>
                      <a:pt x="2289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4" y="520365"/>
                    </a:lnTo>
                    <a:lnTo>
                      <a:pt x="100364" y="313659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88" name="Freeform: Shape 90">
              <a:extLst>
                <a:ext uri="{FF2B5EF4-FFF2-40B4-BE49-F238E27FC236}">
                  <a16:creationId xmlns:a16="http://schemas.microsoft.com/office/drawing/2014/main" id="{FF2FF1ED-A3A1-4F85-AC72-DEF07FD92402}"/>
                </a:ext>
              </a:extLst>
            </p:cNvPr>
            <p:cNvSpPr/>
            <p:nvPr/>
          </p:nvSpPr>
          <p:spPr>
            <a:xfrm>
              <a:off x="10156253" y="4219892"/>
              <a:ext cx="460826" cy="520365"/>
            </a:xfrm>
            <a:custGeom>
              <a:avLst/>
              <a:gdLst>
                <a:gd name="connsiteX0" fmla="*/ 293191 w 460826"/>
                <a:gd name="connsiteY0" fmla="*/ 316907 h 520365"/>
                <a:gd name="connsiteX1" fmla="*/ 171917 w 460826"/>
                <a:gd name="connsiteY1" fmla="*/ 316907 h 520365"/>
                <a:gd name="connsiteX2" fmla="*/ 234722 w 460826"/>
                <a:gd name="connsiteY2" fmla="*/ 131222 h 520365"/>
                <a:gd name="connsiteX3" fmla="*/ 293191 w 460826"/>
                <a:gd name="connsiteY3" fmla="*/ 316907 h 520365"/>
                <a:gd name="connsiteX4" fmla="*/ 354059 w 460826"/>
                <a:gd name="connsiteY4" fmla="*/ 520365 h 520365"/>
                <a:gd name="connsiteX5" fmla="*/ 460827 w 460826"/>
                <a:gd name="connsiteY5" fmla="*/ 520365 h 520365"/>
                <a:gd name="connsiteX6" fmla="*/ 290570 w 460826"/>
                <a:gd name="connsiteY6" fmla="*/ 74 h 520365"/>
                <a:gd name="connsiteX7" fmla="*/ 290570 w 460826"/>
                <a:gd name="connsiteY7" fmla="*/ 0 h 520365"/>
                <a:gd name="connsiteX8" fmla="*/ 176679 w 460826"/>
                <a:gd name="connsiteY8" fmla="*/ 0 h 520365"/>
                <a:gd name="connsiteX9" fmla="*/ 37 w 460826"/>
                <a:gd name="connsiteY9" fmla="*/ 520199 h 520365"/>
                <a:gd name="connsiteX10" fmla="*/ 0 w 460826"/>
                <a:gd name="connsiteY10" fmla="*/ 520365 h 520365"/>
                <a:gd name="connsiteX11" fmla="*/ 107469 w 460826"/>
                <a:gd name="connsiteY11" fmla="*/ 520365 h 520365"/>
                <a:gd name="connsiteX12" fmla="*/ 145378 w 460826"/>
                <a:gd name="connsiteY12" fmla="*/ 405256 h 520365"/>
                <a:gd name="connsiteX13" fmla="*/ 316814 w 460826"/>
                <a:gd name="connsiteY13" fmla="*/ 405256 h 520365"/>
                <a:gd name="connsiteX14" fmla="*/ 354040 w 460826"/>
                <a:gd name="connsiteY14" fmla="*/ 520292 h 520365"/>
                <a:gd name="connsiteX15" fmla="*/ 354040 w 460826"/>
                <a:gd name="connsiteY15" fmla="*/ 520365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26" h="520365">
                  <a:moveTo>
                    <a:pt x="293191" y="316907"/>
                  </a:moveTo>
                  <a:lnTo>
                    <a:pt x="171917" y="316907"/>
                  </a:lnTo>
                  <a:lnTo>
                    <a:pt x="234722" y="131222"/>
                  </a:lnTo>
                  <a:lnTo>
                    <a:pt x="293191" y="316907"/>
                  </a:lnTo>
                  <a:close/>
                  <a:moveTo>
                    <a:pt x="354059" y="520365"/>
                  </a:moveTo>
                  <a:lnTo>
                    <a:pt x="460827" y="520365"/>
                  </a:lnTo>
                  <a:lnTo>
                    <a:pt x="290570" y="74"/>
                  </a:lnTo>
                  <a:lnTo>
                    <a:pt x="290570" y="0"/>
                  </a:lnTo>
                  <a:lnTo>
                    <a:pt x="176679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469" y="520365"/>
                  </a:lnTo>
                  <a:lnTo>
                    <a:pt x="145378" y="405256"/>
                  </a:lnTo>
                  <a:lnTo>
                    <a:pt x="316814" y="405256"/>
                  </a:lnTo>
                  <a:lnTo>
                    <a:pt x="354040" y="520292"/>
                  </a:lnTo>
                  <a:lnTo>
                    <a:pt x="354040" y="520365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9" name="Freeform: Shape 91">
              <a:extLst>
                <a:ext uri="{FF2B5EF4-FFF2-40B4-BE49-F238E27FC236}">
                  <a16:creationId xmlns:a16="http://schemas.microsoft.com/office/drawing/2014/main" id="{B6221F42-9880-4AA6-B8EB-61F7951D7681}"/>
                </a:ext>
              </a:extLst>
            </p:cNvPr>
            <p:cNvSpPr/>
            <p:nvPr/>
          </p:nvSpPr>
          <p:spPr>
            <a:xfrm>
              <a:off x="10606080" y="4219892"/>
              <a:ext cx="387113" cy="520365"/>
            </a:xfrm>
            <a:custGeom>
              <a:avLst/>
              <a:gdLst>
                <a:gd name="connsiteX0" fmla="*/ 141649 w 387113"/>
                <a:gd name="connsiteY0" fmla="*/ 520365 h 520365"/>
                <a:gd name="connsiteX1" fmla="*/ 241976 w 387113"/>
                <a:gd name="connsiteY1" fmla="*/ 520365 h 520365"/>
                <a:gd name="connsiteX2" fmla="*/ 241976 w 387113"/>
                <a:gd name="connsiteY2" fmla="*/ 91892 h 520365"/>
                <a:gd name="connsiteX3" fmla="*/ 387114 w 387113"/>
                <a:gd name="connsiteY3" fmla="*/ 91892 h 520365"/>
                <a:gd name="connsiteX4" fmla="*/ 387114 w 387113"/>
                <a:gd name="connsiteY4" fmla="*/ 0 h 520365"/>
                <a:gd name="connsiteX5" fmla="*/ 0 w 387113"/>
                <a:gd name="connsiteY5" fmla="*/ 0 h 520365"/>
                <a:gd name="connsiteX6" fmla="*/ 0 w 387113"/>
                <a:gd name="connsiteY6" fmla="*/ 91892 h 520365"/>
                <a:gd name="connsiteX7" fmla="*/ 141649 w 387113"/>
                <a:gd name="connsiteY7" fmla="*/ 91892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113" h="520365">
                  <a:moveTo>
                    <a:pt x="141649" y="520365"/>
                  </a:moveTo>
                  <a:lnTo>
                    <a:pt x="241976" y="520365"/>
                  </a:lnTo>
                  <a:lnTo>
                    <a:pt x="241976" y="91892"/>
                  </a:lnTo>
                  <a:lnTo>
                    <a:pt x="387114" y="91892"/>
                  </a:lnTo>
                  <a:lnTo>
                    <a:pt x="387114" y="0"/>
                  </a:lnTo>
                  <a:lnTo>
                    <a:pt x="0" y="0"/>
                  </a:lnTo>
                  <a:lnTo>
                    <a:pt x="0" y="91892"/>
                  </a:lnTo>
                  <a:lnTo>
                    <a:pt x="141649" y="91892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0" name="Freeform: Shape 92">
              <a:extLst>
                <a:ext uri="{FF2B5EF4-FFF2-40B4-BE49-F238E27FC236}">
                  <a16:creationId xmlns:a16="http://schemas.microsoft.com/office/drawing/2014/main" id="{8D60D0CB-685B-45A8-93D9-43F7599A6524}"/>
                </a:ext>
              </a:extLst>
            </p:cNvPr>
            <p:cNvSpPr/>
            <p:nvPr/>
          </p:nvSpPr>
          <p:spPr>
            <a:xfrm>
              <a:off x="11076762" y="4219910"/>
              <a:ext cx="100326" cy="520365"/>
            </a:xfrm>
            <a:custGeom>
              <a:avLst/>
              <a:gdLst>
                <a:gd name="connsiteX0" fmla="*/ 0 w 100326"/>
                <a:gd name="connsiteY0" fmla="*/ 0 h 520365"/>
                <a:gd name="connsiteX1" fmla="*/ 100326 w 100326"/>
                <a:gd name="connsiteY1" fmla="*/ 0 h 520365"/>
                <a:gd name="connsiteX2" fmla="*/ 100326 w 100326"/>
                <a:gd name="connsiteY2" fmla="*/ 520366 h 520365"/>
                <a:gd name="connsiteX3" fmla="*/ 0 w 100326"/>
                <a:gd name="connsiteY3" fmla="*/ 520366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26" h="520365">
                  <a:moveTo>
                    <a:pt x="0" y="0"/>
                  </a:moveTo>
                  <a:lnTo>
                    <a:pt x="100326" y="0"/>
                  </a:lnTo>
                  <a:lnTo>
                    <a:pt x="100326" y="520366"/>
                  </a:lnTo>
                  <a:lnTo>
                    <a:pt x="0" y="520366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191" name="Graphic 4">
              <a:extLst>
                <a:ext uri="{FF2B5EF4-FFF2-40B4-BE49-F238E27FC236}">
                  <a16:creationId xmlns:a16="http://schemas.microsoft.com/office/drawing/2014/main" id="{0ADEBB82-56D2-4725-A104-7D4CDEC67861}"/>
                </a:ext>
              </a:extLst>
            </p:cNvPr>
            <p:cNvGrpSpPr/>
            <p:nvPr/>
          </p:nvGrpSpPr>
          <p:grpSpPr>
            <a:xfrm>
              <a:off x="11269091" y="4216367"/>
              <a:ext cx="420703" cy="526732"/>
              <a:chOff x="11269091" y="4216367"/>
              <a:chExt cx="420703" cy="526732"/>
            </a:xfrm>
            <a:solidFill>
              <a:srgbClr val="9C9B9B"/>
            </a:solidFill>
          </p:grpSpPr>
          <p:sp>
            <p:nvSpPr>
              <p:cNvPr id="231" name="Freeform: Shape 133">
                <a:extLst>
                  <a:ext uri="{FF2B5EF4-FFF2-40B4-BE49-F238E27FC236}">
                    <a16:creationId xmlns:a16="http://schemas.microsoft.com/office/drawing/2014/main" id="{2D39E9B5-E627-43F3-931E-423FEAB76EC0}"/>
                  </a:ext>
                </a:extLst>
              </p:cNvPr>
              <p:cNvSpPr/>
              <p:nvPr/>
            </p:nvSpPr>
            <p:spPr>
              <a:xfrm>
                <a:off x="11605026" y="4239381"/>
                <a:ext cx="8157" cy="5056"/>
              </a:xfrm>
              <a:custGeom>
                <a:avLst/>
                <a:gdLst>
                  <a:gd name="connsiteX0" fmla="*/ 0 w 8157"/>
                  <a:gd name="connsiteY0" fmla="*/ 0 h 5056"/>
                  <a:gd name="connsiteX1" fmla="*/ 8157 w 8157"/>
                  <a:gd name="connsiteY1" fmla="*/ 5057 h 5056"/>
                  <a:gd name="connsiteX2" fmla="*/ 0 w 8157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57" h="5056">
                    <a:moveTo>
                      <a:pt x="0" y="0"/>
                    </a:moveTo>
                    <a:cubicBezTo>
                      <a:pt x="2824" y="1587"/>
                      <a:pt x="5537" y="3267"/>
                      <a:pt x="8157" y="5057"/>
                    </a:cubicBezTo>
                    <a:cubicBezTo>
                      <a:pt x="5556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2" name="Freeform: Shape 134">
                <a:extLst>
                  <a:ext uri="{FF2B5EF4-FFF2-40B4-BE49-F238E27FC236}">
                    <a16:creationId xmlns:a16="http://schemas.microsoft.com/office/drawing/2014/main" id="{55B91A77-CEA3-49D9-8E59-0907A1C11854}"/>
                  </a:ext>
                </a:extLst>
              </p:cNvPr>
              <p:cNvSpPr/>
              <p:nvPr/>
            </p:nvSpPr>
            <p:spPr>
              <a:xfrm>
                <a:off x="11579114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74" y="37"/>
                      <a:pt x="166" y="37"/>
                    </a:cubicBezTo>
                    <a:cubicBezTo>
                      <a:pt x="74" y="55"/>
                      <a:pt x="37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3" name="Freeform: Shape 135">
                <a:extLst>
                  <a:ext uri="{FF2B5EF4-FFF2-40B4-BE49-F238E27FC236}">
                    <a16:creationId xmlns:a16="http://schemas.microsoft.com/office/drawing/2014/main" id="{D8D25516-392D-40FF-BEA5-E3609FB7B098}"/>
                  </a:ext>
                </a:extLst>
              </p:cNvPr>
              <p:cNvSpPr/>
              <p:nvPr/>
            </p:nvSpPr>
            <p:spPr>
              <a:xfrm>
                <a:off x="11269091" y="4216367"/>
                <a:ext cx="420703" cy="526732"/>
              </a:xfrm>
              <a:custGeom>
                <a:avLst/>
                <a:gdLst>
                  <a:gd name="connsiteX0" fmla="*/ 389273 w 420703"/>
                  <a:gd name="connsiteY0" fmla="*/ 81132 h 526732"/>
                  <a:gd name="connsiteX1" fmla="*/ 387649 w 420703"/>
                  <a:gd name="connsiteY1" fmla="*/ 77626 h 526732"/>
                  <a:gd name="connsiteX2" fmla="*/ 389273 w 420703"/>
                  <a:gd name="connsiteY2" fmla="*/ 81132 h 526732"/>
                  <a:gd name="connsiteX3" fmla="*/ 399922 w 420703"/>
                  <a:gd name="connsiteY3" fmla="*/ 106878 h 526732"/>
                  <a:gd name="connsiteX4" fmla="*/ 397578 w 420703"/>
                  <a:gd name="connsiteY4" fmla="*/ 99791 h 526732"/>
                  <a:gd name="connsiteX5" fmla="*/ 399922 w 420703"/>
                  <a:gd name="connsiteY5" fmla="*/ 106878 h 526732"/>
                  <a:gd name="connsiteX6" fmla="*/ 413690 w 420703"/>
                  <a:gd name="connsiteY6" fmla="*/ 165199 h 526732"/>
                  <a:gd name="connsiteX7" fmla="*/ 412251 w 420703"/>
                  <a:gd name="connsiteY7" fmla="*/ 155104 h 526732"/>
                  <a:gd name="connsiteX8" fmla="*/ 413690 w 420703"/>
                  <a:gd name="connsiteY8" fmla="*/ 165199 h 526732"/>
                  <a:gd name="connsiteX9" fmla="*/ 417307 w 420703"/>
                  <a:gd name="connsiteY9" fmla="*/ 194341 h 526732"/>
                  <a:gd name="connsiteX10" fmla="*/ 416920 w 420703"/>
                  <a:gd name="connsiteY10" fmla="*/ 188971 h 526732"/>
                  <a:gd name="connsiteX11" fmla="*/ 417307 w 420703"/>
                  <a:gd name="connsiteY11" fmla="*/ 194341 h 526732"/>
                  <a:gd name="connsiteX12" fmla="*/ 407950 w 420703"/>
                  <a:gd name="connsiteY12" fmla="*/ 135116 h 526732"/>
                  <a:gd name="connsiteX13" fmla="*/ 405754 w 420703"/>
                  <a:gd name="connsiteY13" fmla="*/ 125482 h 526732"/>
                  <a:gd name="connsiteX14" fmla="*/ 407950 w 420703"/>
                  <a:gd name="connsiteY14" fmla="*/ 135116 h 526732"/>
                  <a:gd name="connsiteX15" fmla="*/ 412656 w 420703"/>
                  <a:gd name="connsiteY15" fmla="*/ 373548 h 526732"/>
                  <a:gd name="connsiteX16" fmla="*/ 413284 w 420703"/>
                  <a:gd name="connsiteY16" fmla="*/ 369137 h 526732"/>
                  <a:gd name="connsiteX17" fmla="*/ 412656 w 420703"/>
                  <a:gd name="connsiteY17" fmla="*/ 373548 h 526732"/>
                  <a:gd name="connsiteX18" fmla="*/ 406455 w 420703"/>
                  <a:gd name="connsiteY18" fmla="*/ 401989 h 526732"/>
                  <a:gd name="connsiteX19" fmla="*/ 407600 w 420703"/>
                  <a:gd name="connsiteY19" fmla="*/ 396858 h 526732"/>
                  <a:gd name="connsiteX20" fmla="*/ 406455 w 420703"/>
                  <a:gd name="connsiteY20" fmla="*/ 401989 h 526732"/>
                  <a:gd name="connsiteX21" fmla="*/ 398538 w 420703"/>
                  <a:gd name="connsiteY21" fmla="*/ 426812 h 526732"/>
                  <a:gd name="connsiteX22" fmla="*/ 399682 w 420703"/>
                  <a:gd name="connsiteY22" fmla="*/ 423306 h 526732"/>
                  <a:gd name="connsiteX23" fmla="*/ 398538 w 420703"/>
                  <a:gd name="connsiteY23" fmla="*/ 426812 h 526732"/>
                  <a:gd name="connsiteX24" fmla="*/ 388867 w 420703"/>
                  <a:gd name="connsiteY24" fmla="*/ 448369 h 526732"/>
                  <a:gd name="connsiteX25" fmla="*/ 389181 w 420703"/>
                  <a:gd name="connsiteY25" fmla="*/ 447686 h 526732"/>
                  <a:gd name="connsiteX26" fmla="*/ 388867 w 420703"/>
                  <a:gd name="connsiteY26" fmla="*/ 448369 h 526732"/>
                  <a:gd name="connsiteX27" fmla="*/ 12218 w 420703"/>
                  <a:gd name="connsiteY27" fmla="*/ 139287 h 526732"/>
                  <a:gd name="connsiteX28" fmla="*/ 15522 w 420703"/>
                  <a:gd name="connsiteY28" fmla="*/ 125039 h 526732"/>
                  <a:gd name="connsiteX29" fmla="*/ 12218 w 420703"/>
                  <a:gd name="connsiteY29" fmla="*/ 139287 h 526732"/>
                  <a:gd name="connsiteX30" fmla="*/ 6681 w 420703"/>
                  <a:gd name="connsiteY30" fmla="*/ 169370 h 526732"/>
                  <a:gd name="connsiteX31" fmla="*/ 8822 w 420703"/>
                  <a:gd name="connsiteY31" fmla="*/ 154661 h 526732"/>
                  <a:gd name="connsiteX32" fmla="*/ 6681 w 420703"/>
                  <a:gd name="connsiteY32" fmla="*/ 169370 h 526732"/>
                  <a:gd name="connsiteX33" fmla="*/ 3193 w 420703"/>
                  <a:gd name="connsiteY33" fmla="*/ 198641 h 526732"/>
                  <a:gd name="connsiteX34" fmla="*/ 3987 w 420703"/>
                  <a:gd name="connsiteY34" fmla="*/ 188731 h 526732"/>
                  <a:gd name="connsiteX35" fmla="*/ 3193 w 420703"/>
                  <a:gd name="connsiteY35" fmla="*/ 198641 h 526732"/>
                  <a:gd name="connsiteX36" fmla="*/ 20173 w 420703"/>
                  <a:gd name="connsiteY36" fmla="*/ 110662 h 526732"/>
                  <a:gd name="connsiteX37" fmla="*/ 23956 w 420703"/>
                  <a:gd name="connsiteY37" fmla="*/ 99478 h 526732"/>
                  <a:gd name="connsiteX38" fmla="*/ 20173 w 420703"/>
                  <a:gd name="connsiteY38" fmla="*/ 110662 h 526732"/>
                  <a:gd name="connsiteX39" fmla="*/ 34089 w 420703"/>
                  <a:gd name="connsiteY39" fmla="*/ 77515 h 526732"/>
                  <a:gd name="connsiteX40" fmla="*/ 30951 w 420703"/>
                  <a:gd name="connsiteY40" fmla="*/ 84122 h 526732"/>
                  <a:gd name="connsiteX41" fmla="*/ 34089 w 420703"/>
                  <a:gd name="connsiteY41" fmla="*/ 77515 h 526732"/>
                  <a:gd name="connsiteX42" fmla="*/ 86392 w 420703"/>
                  <a:gd name="connsiteY42" fmla="*/ 506431 h 526732"/>
                  <a:gd name="connsiteX43" fmla="*/ 84251 w 420703"/>
                  <a:gd name="connsiteY43" fmla="*/ 505158 h 526732"/>
                  <a:gd name="connsiteX44" fmla="*/ 86392 w 420703"/>
                  <a:gd name="connsiteY44" fmla="*/ 506431 h 526732"/>
                  <a:gd name="connsiteX45" fmla="*/ 103353 w 420703"/>
                  <a:gd name="connsiteY45" fmla="*/ 513592 h 526732"/>
                  <a:gd name="connsiteX46" fmla="*/ 99257 w 420703"/>
                  <a:gd name="connsiteY46" fmla="*/ 511913 h 526732"/>
                  <a:gd name="connsiteX47" fmla="*/ 103353 w 420703"/>
                  <a:gd name="connsiteY47" fmla="*/ 513592 h 526732"/>
                  <a:gd name="connsiteX48" fmla="*/ 121404 w 420703"/>
                  <a:gd name="connsiteY48" fmla="*/ 518852 h 526732"/>
                  <a:gd name="connsiteX49" fmla="*/ 119576 w 420703"/>
                  <a:gd name="connsiteY49" fmla="*/ 518372 h 526732"/>
                  <a:gd name="connsiteX50" fmla="*/ 121404 w 420703"/>
                  <a:gd name="connsiteY50" fmla="*/ 518852 h 526732"/>
                  <a:gd name="connsiteX51" fmla="*/ 296975 w 420703"/>
                  <a:gd name="connsiteY51" fmla="*/ 403539 h 526732"/>
                  <a:gd name="connsiteX52" fmla="*/ 294151 w 420703"/>
                  <a:gd name="connsiteY52" fmla="*/ 407157 h 526732"/>
                  <a:gd name="connsiteX53" fmla="*/ 291088 w 420703"/>
                  <a:gd name="connsiteY53" fmla="*/ 410903 h 526732"/>
                  <a:gd name="connsiteX54" fmla="*/ 288337 w 420703"/>
                  <a:gd name="connsiteY54" fmla="*/ 413561 h 526732"/>
                  <a:gd name="connsiteX55" fmla="*/ 283373 w 420703"/>
                  <a:gd name="connsiteY55" fmla="*/ 417861 h 526732"/>
                  <a:gd name="connsiteX56" fmla="*/ 280752 w 420703"/>
                  <a:gd name="connsiteY56" fmla="*/ 419725 h 526732"/>
                  <a:gd name="connsiteX57" fmla="*/ 275215 w 420703"/>
                  <a:gd name="connsiteY57" fmla="*/ 423103 h 526732"/>
                  <a:gd name="connsiteX58" fmla="*/ 270952 w 420703"/>
                  <a:gd name="connsiteY58" fmla="*/ 425207 h 526732"/>
                  <a:gd name="connsiteX59" fmla="*/ 266744 w 420703"/>
                  <a:gd name="connsiteY59" fmla="*/ 426960 h 526732"/>
                  <a:gd name="connsiteX60" fmla="*/ 258716 w 420703"/>
                  <a:gd name="connsiteY60" fmla="*/ 429618 h 526732"/>
                  <a:gd name="connsiteX61" fmla="*/ 257239 w 420703"/>
                  <a:gd name="connsiteY61" fmla="*/ 430024 h 526732"/>
                  <a:gd name="connsiteX62" fmla="*/ 210380 w 420703"/>
                  <a:gd name="connsiteY62" fmla="*/ 434841 h 526732"/>
                  <a:gd name="connsiteX63" fmla="*/ 157319 w 420703"/>
                  <a:gd name="connsiteY63" fmla="*/ 429193 h 526732"/>
                  <a:gd name="connsiteX64" fmla="*/ 156802 w 420703"/>
                  <a:gd name="connsiteY64" fmla="*/ 429082 h 526732"/>
                  <a:gd name="connsiteX65" fmla="*/ 121846 w 420703"/>
                  <a:gd name="connsiteY65" fmla="*/ 404333 h 526732"/>
                  <a:gd name="connsiteX66" fmla="*/ 108392 w 420703"/>
                  <a:gd name="connsiteY66" fmla="*/ 371389 h 526732"/>
                  <a:gd name="connsiteX67" fmla="*/ 108226 w 420703"/>
                  <a:gd name="connsiteY67" fmla="*/ 370799 h 526732"/>
                  <a:gd name="connsiteX68" fmla="*/ 100345 w 420703"/>
                  <a:gd name="connsiteY68" fmla="*/ 267261 h 526732"/>
                  <a:gd name="connsiteX69" fmla="*/ 126405 w 420703"/>
                  <a:gd name="connsiteY69" fmla="*/ 117491 h 526732"/>
                  <a:gd name="connsiteX70" fmla="*/ 210380 w 420703"/>
                  <a:gd name="connsiteY70" fmla="*/ 91837 h 526732"/>
                  <a:gd name="connsiteX71" fmla="*/ 295110 w 420703"/>
                  <a:gd name="connsiteY71" fmla="*/ 118801 h 526732"/>
                  <a:gd name="connsiteX72" fmla="*/ 320413 w 420703"/>
                  <a:gd name="connsiteY72" fmla="*/ 267242 h 526732"/>
                  <a:gd name="connsiteX73" fmla="*/ 296975 w 420703"/>
                  <a:gd name="connsiteY73" fmla="*/ 403539 h 526732"/>
                  <a:gd name="connsiteX74" fmla="*/ 45992 w 420703"/>
                  <a:gd name="connsiteY74" fmla="*/ 58708 h 526732"/>
                  <a:gd name="connsiteX75" fmla="*/ 45826 w 420703"/>
                  <a:gd name="connsiteY75" fmla="*/ 58911 h 526732"/>
                  <a:gd name="connsiteX76" fmla="*/ 45992 w 420703"/>
                  <a:gd name="connsiteY76" fmla="*/ 58708 h 526732"/>
                  <a:gd name="connsiteX77" fmla="*/ 36155 w 420703"/>
                  <a:gd name="connsiteY77" fmla="*/ 73787 h 526732"/>
                  <a:gd name="connsiteX78" fmla="*/ 34882 w 420703"/>
                  <a:gd name="connsiteY78" fmla="*/ 75817 h 526732"/>
                  <a:gd name="connsiteX79" fmla="*/ 24861 w 420703"/>
                  <a:gd name="connsiteY79" fmla="*/ 96931 h 526732"/>
                  <a:gd name="connsiteX80" fmla="*/ 24657 w 420703"/>
                  <a:gd name="connsiteY80" fmla="*/ 97374 h 526732"/>
                  <a:gd name="connsiteX81" fmla="*/ 0 w 420703"/>
                  <a:gd name="connsiteY81" fmla="*/ 267261 h 526732"/>
                  <a:gd name="connsiteX82" fmla="*/ 8434 w 420703"/>
                  <a:gd name="connsiteY82" fmla="*/ 378513 h 526732"/>
                  <a:gd name="connsiteX83" fmla="*/ 9302 w 420703"/>
                  <a:gd name="connsiteY83" fmla="*/ 382647 h 526732"/>
                  <a:gd name="connsiteX84" fmla="*/ 14673 w 420703"/>
                  <a:gd name="connsiteY84" fmla="*/ 406714 h 526732"/>
                  <a:gd name="connsiteX85" fmla="*/ 16739 w 420703"/>
                  <a:gd name="connsiteY85" fmla="*/ 413284 h 526732"/>
                  <a:gd name="connsiteX86" fmla="*/ 22701 w 420703"/>
                  <a:gd name="connsiteY86" fmla="*/ 431463 h 526732"/>
                  <a:gd name="connsiteX87" fmla="*/ 25654 w 420703"/>
                  <a:gd name="connsiteY87" fmla="*/ 438107 h 526732"/>
                  <a:gd name="connsiteX88" fmla="*/ 32501 w 420703"/>
                  <a:gd name="connsiteY88" fmla="*/ 452872 h 526732"/>
                  <a:gd name="connsiteX89" fmla="*/ 35528 w 420703"/>
                  <a:gd name="connsiteY89" fmla="*/ 457726 h 526732"/>
                  <a:gd name="connsiteX90" fmla="*/ 56881 w 420703"/>
                  <a:gd name="connsiteY90" fmla="*/ 485761 h 526732"/>
                  <a:gd name="connsiteX91" fmla="*/ 210380 w 420703"/>
                  <a:gd name="connsiteY91" fmla="*/ 526733 h 526732"/>
                  <a:gd name="connsiteX92" fmla="*/ 249838 w 420703"/>
                  <a:gd name="connsiteY92" fmla="*/ 525293 h 526732"/>
                  <a:gd name="connsiteX93" fmla="*/ 261336 w 420703"/>
                  <a:gd name="connsiteY93" fmla="*/ 524297 h 526732"/>
                  <a:gd name="connsiteX94" fmla="*/ 274108 w 420703"/>
                  <a:gd name="connsiteY94" fmla="*/ 522783 h 526732"/>
                  <a:gd name="connsiteX95" fmla="*/ 296975 w 420703"/>
                  <a:gd name="connsiteY95" fmla="*/ 518483 h 526732"/>
                  <a:gd name="connsiteX96" fmla="*/ 300869 w 420703"/>
                  <a:gd name="connsiteY96" fmla="*/ 517339 h 526732"/>
                  <a:gd name="connsiteX97" fmla="*/ 303526 w 420703"/>
                  <a:gd name="connsiteY97" fmla="*/ 516545 h 526732"/>
                  <a:gd name="connsiteX98" fmla="*/ 311278 w 420703"/>
                  <a:gd name="connsiteY98" fmla="*/ 514164 h 526732"/>
                  <a:gd name="connsiteX99" fmla="*/ 318162 w 420703"/>
                  <a:gd name="connsiteY99" fmla="*/ 511820 h 526732"/>
                  <a:gd name="connsiteX100" fmla="*/ 324844 w 420703"/>
                  <a:gd name="connsiteY100" fmla="*/ 509237 h 526732"/>
                  <a:gd name="connsiteX101" fmla="*/ 321373 w 420703"/>
                  <a:gd name="connsiteY101" fmla="*/ 510381 h 526732"/>
                  <a:gd name="connsiteX102" fmla="*/ 348190 w 420703"/>
                  <a:gd name="connsiteY102" fmla="*/ 495948 h 526732"/>
                  <a:gd name="connsiteX103" fmla="*/ 346639 w 420703"/>
                  <a:gd name="connsiteY103" fmla="*/ 497259 h 526732"/>
                  <a:gd name="connsiteX104" fmla="*/ 348744 w 420703"/>
                  <a:gd name="connsiteY104" fmla="*/ 495635 h 526732"/>
                  <a:gd name="connsiteX105" fmla="*/ 350367 w 420703"/>
                  <a:gd name="connsiteY105" fmla="*/ 494361 h 526732"/>
                  <a:gd name="connsiteX106" fmla="*/ 360555 w 420703"/>
                  <a:gd name="connsiteY106" fmla="*/ 485816 h 526732"/>
                  <a:gd name="connsiteX107" fmla="*/ 357732 w 420703"/>
                  <a:gd name="connsiteY107" fmla="*/ 488123 h 526732"/>
                  <a:gd name="connsiteX108" fmla="*/ 361589 w 420703"/>
                  <a:gd name="connsiteY108" fmla="*/ 484856 h 526732"/>
                  <a:gd name="connsiteX109" fmla="*/ 360555 w 420703"/>
                  <a:gd name="connsiteY109" fmla="*/ 485816 h 526732"/>
                  <a:gd name="connsiteX110" fmla="*/ 363822 w 420703"/>
                  <a:gd name="connsiteY110" fmla="*/ 483103 h 526732"/>
                  <a:gd name="connsiteX111" fmla="*/ 387889 w 420703"/>
                  <a:gd name="connsiteY111" fmla="*/ 450399 h 526732"/>
                  <a:gd name="connsiteX112" fmla="*/ 387999 w 420703"/>
                  <a:gd name="connsiteY112" fmla="*/ 450159 h 526732"/>
                  <a:gd name="connsiteX113" fmla="*/ 397467 w 420703"/>
                  <a:gd name="connsiteY113" fmla="*/ 429710 h 526732"/>
                  <a:gd name="connsiteX114" fmla="*/ 397745 w 420703"/>
                  <a:gd name="connsiteY114" fmla="*/ 429027 h 526732"/>
                  <a:gd name="connsiteX115" fmla="*/ 420704 w 420703"/>
                  <a:gd name="connsiteY115" fmla="*/ 267261 h 526732"/>
                  <a:gd name="connsiteX116" fmla="*/ 405145 w 420703"/>
                  <a:gd name="connsiteY116" fmla="*/ 122824 h 526732"/>
                  <a:gd name="connsiteX117" fmla="*/ 404868 w 420703"/>
                  <a:gd name="connsiteY117" fmla="*/ 121902 h 526732"/>
                  <a:gd name="connsiteX118" fmla="*/ 396877 w 420703"/>
                  <a:gd name="connsiteY118" fmla="*/ 97632 h 526732"/>
                  <a:gd name="connsiteX119" fmla="*/ 395640 w 420703"/>
                  <a:gd name="connsiteY119" fmla="*/ 94919 h 526732"/>
                  <a:gd name="connsiteX120" fmla="*/ 386800 w 420703"/>
                  <a:gd name="connsiteY120" fmla="*/ 75909 h 526732"/>
                  <a:gd name="connsiteX121" fmla="*/ 384844 w 420703"/>
                  <a:gd name="connsiteY121" fmla="*/ 72735 h 526732"/>
                  <a:gd name="connsiteX122" fmla="*/ 375025 w 420703"/>
                  <a:gd name="connsiteY122" fmla="*/ 57379 h 526732"/>
                  <a:gd name="connsiteX123" fmla="*/ 374822 w 420703"/>
                  <a:gd name="connsiteY123" fmla="*/ 57103 h 526732"/>
                  <a:gd name="connsiteX124" fmla="*/ 361902 w 420703"/>
                  <a:gd name="connsiteY124" fmla="*/ 42190 h 526732"/>
                  <a:gd name="connsiteX125" fmla="*/ 354945 w 420703"/>
                  <a:gd name="connsiteY125" fmla="*/ 36303 h 526732"/>
                  <a:gd name="connsiteX126" fmla="*/ 358489 w 420703"/>
                  <a:gd name="connsiteY126" fmla="*/ 39440 h 526732"/>
                  <a:gd name="connsiteX127" fmla="*/ 348983 w 420703"/>
                  <a:gd name="connsiteY127" fmla="*/ 31486 h 526732"/>
                  <a:gd name="connsiteX128" fmla="*/ 350497 w 420703"/>
                  <a:gd name="connsiteY128" fmla="*/ 32556 h 526732"/>
                  <a:gd name="connsiteX129" fmla="*/ 344056 w 420703"/>
                  <a:gd name="connsiteY129" fmla="*/ 28016 h 526732"/>
                  <a:gd name="connsiteX130" fmla="*/ 344776 w 420703"/>
                  <a:gd name="connsiteY130" fmla="*/ 28533 h 526732"/>
                  <a:gd name="connsiteX131" fmla="*/ 333684 w 420703"/>
                  <a:gd name="connsiteY131" fmla="*/ 21815 h 526732"/>
                  <a:gd name="connsiteX132" fmla="*/ 335917 w 420703"/>
                  <a:gd name="connsiteY132" fmla="*/ 23015 h 526732"/>
                  <a:gd name="connsiteX133" fmla="*/ 331266 w 420703"/>
                  <a:gd name="connsiteY133" fmla="*/ 20357 h 526732"/>
                  <a:gd name="connsiteX134" fmla="*/ 331155 w 420703"/>
                  <a:gd name="connsiteY134" fmla="*/ 20320 h 526732"/>
                  <a:gd name="connsiteX135" fmla="*/ 329162 w 420703"/>
                  <a:gd name="connsiteY135" fmla="*/ 19453 h 526732"/>
                  <a:gd name="connsiteX136" fmla="*/ 329402 w 420703"/>
                  <a:gd name="connsiteY136" fmla="*/ 19563 h 526732"/>
                  <a:gd name="connsiteX137" fmla="*/ 319768 w 420703"/>
                  <a:gd name="connsiteY137" fmla="*/ 15466 h 526732"/>
                  <a:gd name="connsiteX138" fmla="*/ 321798 w 420703"/>
                  <a:gd name="connsiteY138" fmla="*/ 16223 h 526732"/>
                  <a:gd name="connsiteX139" fmla="*/ 310189 w 420703"/>
                  <a:gd name="connsiteY139" fmla="*/ 11812 h 526732"/>
                  <a:gd name="connsiteX140" fmla="*/ 310706 w 420703"/>
                  <a:gd name="connsiteY140" fmla="*/ 12015 h 526732"/>
                  <a:gd name="connsiteX141" fmla="*/ 308602 w 420703"/>
                  <a:gd name="connsiteY141" fmla="*/ 11424 h 526732"/>
                  <a:gd name="connsiteX142" fmla="*/ 310042 w 420703"/>
                  <a:gd name="connsiteY142" fmla="*/ 11775 h 526732"/>
                  <a:gd name="connsiteX143" fmla="*/ 295443 w 420703"/>
                  <a:gd name="connsiteY143" fmla="*/ 7475 h 526732"/>
                  <a:gd name="connsiteX144" fmla="*/ 210398 w 420703"/>
                  <a:gd name="connsiteY144" fmla="*/ 0 h 526732"/>
                  <a:gd name="connsiteX145" fmla="*/ 60167 w 420703"/>
                  <a:gd name="connsiteY145" fmla="*/ 42209 h 526732"/>
                  <a:gd name="connsiteX146" fmla="*/ 47598 w 420703"/>
                  <a:gd name="connsiteY146" fmla="*/ 56531 h 526732"/>
                  <a:gd name="connsiteX147" fmla="*/ 46841 w 420703"/>
                  <a:gd name="connsiteY147" fmla="*/ 57398 h 526732"/>
                  <a:gd name="connsiteX148" fmla="*/ 36155 w 420703"/>
                  <a:gd name="connsiteY148" fmla="*/ 73787 h 52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420703" h="526732">
                    <a:moveTo>
                      <a:pt x="389273" y="81132"/>
                    </a:moveTo>
                    <a:cubicBezTo>
                      <a:pt x="388719" y="80025"/>
                      <a:pt x="388239" y="78715"/>
                      <a:pt x="387649" y="77626"/>
                    </a:cubicBezTo>
                    <a:cubicBezTo>
                      <a:pt x="388221" y="78715"/>
                      <a:pt x="388701" y="80025"/>
                      <a:pt x="389273" y="81132"/>
                    </a:cubicBezTo>
                    <a:moveTo>
                      <a:pt x="399922" y="106878"/>
                    </a:moveTo>
                    <a:cubicBezTo>
                      <a:pt x="399129" y="104571"/>
                      <a:pt x="398446" y="102025"/>
                      <a:pt x="397578" y="99791"/>
                    </a:cubicBezTo>
                    <a:cubicBezTo>
                      <a:pt x="398446" y="102025"/>
                      <a:pt x="399129" y="104571"/>
                      <a:pt x="399922" y="106878"/>
                    </a:cubicBezTo>
                    <a:moveTo>
                      <a:pt x="413690" y="165199"/>
                    </a:moveTo>
                    <a:cubicBezTo>
                      <a:pt x="413211" y="161896"/>
                      <a:pt x="412823" y="158315"/>
                      <a:pt x="412251" y="155104"/>
                    </a:cubicBezTo>
                    <a:cubicBezTo>
                      <a:pt x="412804" y="158315"/>
                      <a:pt x="413211" y="161896"/>
                      <a:pt x="413690" y="165199"/>
                    </a:cubicBezTo>
                    <a:moveTo>
                      <a:pt x="417307" y="194341"/>
                    </a:moveTo>
                    <a:cubicBezTo>
                      <a:pt x="417141" y="192625"/>
                      <a:pt x="417068" y="190687"/>
                      <a:pt x="416920" y="188971"/>
                    </a:cubicBezTo>
                    <a:cubicBezTo>
                      <a:pt x="417068" y="190687"/>
                      <a:pt x="417141" y="192606"/>
                      <a:pt x="417307" y="194341"/>
                    </a:cubicBezTo>
                    <a:moveTo>
                      <a:pt x="407950" y="135116"/>
                    </a:moveTo>
                    <a:cubicBezTo>
                      <a:pt x="407230" y="131979"/>
                      <a:pt x="406603" y="128509"/>
                      <a:pt x="405754" y="125482"/>
                    </a:cubicBezTo>
                    <a:cubicBezTo>
                      <a:pt x="406603" y="128564"/>
                      <a:pt x="407249" y="131942"/>
                      <a:pt x="407950" y="135116"/>
                    </a:cubicBezTo>
                    <a:moveTo>
                      <a:pt x="412656" y="373548"/>
                    </a:moveTo>
                    <a:cubicBezTo>
                      <a:pt x="412897" y="372164"/>
                      <a:pt x="413063" y="370559"/>
                      <a:pt x="413284" y="369137"/>
                    </a:cubicBezTo>
                    <a:cubicBezTo>
                      <a:pt x="413045" y="370559"/>
                      <a:pt x="412897" y="372146"/>
                      <a:pt x="412656" y="373548"/>
                    </a:cubicBezTo>
                    <a:moveTo>
                      <a:pt x="406455" y="401989"/>
                    </a:moveTo>
                    <a:cubicBezTo>
                      <a:pt x="406899" y="400365"/>
                      <a:pt x="407212" y="398519"/>
                      <a:pt x="407600" y="396858"/>
                    </a:cubicBezTo>
                    <a:cubicBezTo>
                      <a:pt x="407212" y="398519"/>
                      <a:pt x="406880" y="400347"/>
                      <a:pt x="406455" y="401989"/>
                    </a:cubicBezTo>
                    <a:moveTo>
                      <a:pt x="398538" y="426812"/>
                    </a:moveTo>
                    <a:cubicBezTo>
                      <a:pt x="398981" y="425742"/>
                      <a:pt x="399295" y="424431"/>
                      <a:pt x="399682" y="423306"/>
                    </a:cubicBezTo>
                    <a:cubicBezTo>
                      <a:pt x="399295" y="424413"/>
                      <a:pt x="398962" y="425687"/>
                      <a:pt x="398538" y="426812"/>
                    </a:cubicBezTo>
                    <a:moveTo>
                      <a:pt x="388867" y="448369"/>
                    </a:moveTo>
                    <a:cubicBezTo>
                      <a:pt x="388978" y="448166"/>
                      <a:pt x="389070" y="447889"/>
                      <a:pt x="389181" y="447686"/>
                    </a:cubicBezTo>
                    <a:cubicBezTo>
                      <a:pt x="389070" y="447889"/>
                      <a:pt x="388978" y="448166"/>
                      <a:pt x="388867" y="448369"/>
                    </a:cubicBezTo>
                    <a:moveTo>
                      <a:pt x="12218" y="139287"/>
                    </a:moveTo>
                    <a:cubicBezTo>
                      <a:pt x="13289" y="134470"/>
                      <a:pt x="14285" y="129542"/>
                      <a:pt x="15522" y="125039"/>
                    </a:cubicBezTo>
                    <a:cubicBezTo>
                      <a:pt x="14322" y="129505"/>
                      <a:pt x="13326" y="134489"/>
                      <a:pt x="12218" y="139287"/>
                    </a:cubicBezTo>
                    <a:moveTo>
                      <a:pt x="6681" y="169370"/>
                    </a:moveTo>
                    <a:cubicBezTo>
                      <a:pt x="7401" y="164442"/>
                      <a:pt x="7992" y="159349"/>
                      <a:pt x="8822" y="154661"/>
                    </a:cubicBezTo>
                    <a:cubicBezTo>
                      <a:pt x="7992" y="159312"/>
                      <a:pt x="7401" y="164479"/>
                      <a:pt x="6681" y="169370"/>
                    </a:cubicBezTo>
                    <a:moveTo>
                      <a:pt x="3193" y="198641"/>
                    </a:moveTo>
                    <a:cubicBezTo>
                      <a:pt x="3506" y="195375"/>
                      <a:pt x="3673" y="191886"/>
                      <a:pt x="3987" y="188731"/>
                    </a:cubicBezTo>
                    <a:cubicBezTo>
                      <a:pt x="3654" y="191850"/>
                      <a:pt x="3506" y="195375"/>
                      <a:pt x="3193" y="198641"/>
                    </a:cubicBezTo>
                    <a:moveTo>
                      <a:pt x="20173" y="110662"/>
                    </a:moveTo>
                    <a:cubicBezTo>
                      <a:pt x="21409" y="106915"/>
                      <a:pt x="22554" y="102984"/>
                      <a:pt x="23956" y="99478"/>
                    </a:cubicBezTo>
                    <a:cubicBezTo>
                      <a:pt x="22591" y="102984"/>
                      <a:pt x="21409" y="106915"/>
                      <a:pt x="20173" y="110662"/>
                    </a:cubicBezTo>
                    <a:moveTo>
                      <a:pt x="34089" y="77515"/>
                    </a:moveTo>
                    <a:cubicBezTo>
                      <a:pt x="32981" y="79545"/>
                      <a:pt x="32021" y="81926"/>
                      <a:pt x="30951" y="84122"/>
                    </a:cubicBezTo>
                    <a:cubicBezTo>
                      <a:pt x="32021" y="81944"/>
                      <a:pt x="32944" y="79582"/>
                      <a:pt x="34089" y="77515"/>
                    </a:cubicBezTo>
                    <a:moveTo>
                      <a:pt x="86392" y="506431"/>
                    </a:moveTo>
                    <a:cubicBezTo>
                      <a:pt x="85635" y="506025"/>
                      <a:pt x="85008" y="505564"/>
                      <a:pt x="84251" y="505158"/>
                    </a:cubicBezTo>
                    <a:cubicBezTo>
                      <a:pt x="85008" y="505564"/>
                      <a:pt x="85635" y="506044"/>
                      <a:pt x="86392" y="506431"/>
                    </a:cubicBezTo>
                    <a:moveTo>
                      <a:pt x="103353" y="513592"/>
                    </a:moveTo>
                    <a:cubicBezTo>
                      <a:pt x="101969" y="513112"/>
                      <a:pt x="100696" y="512448"/>
                      <a:pt x="99257" y="511913"/>
                    </a:cubicBezTo>
                    <a:cubicBezTo>
                      <a:pt x="100641" y="512448"/>
                      <a:pt x="101951" y="513131"/>
                      <a:pt x="103353" y="513592"/>
                    </a:cubicBezTo>
                    <a:moveTo>
                      <a:pt x="121404" y="518852"/>
                    </a:moveTo>
                    <a:cubicBezTo>
                      <a:pt x="120776" y="518741"/>
                      <a:pt x="120203" y="518502"/>
                      <a:pt x="119576" y="518372"/>
                    </a:cubicBezTo>
                    <a:cubicBezTo>
                      <a:pt x="120166" y="518502"/>
                      <a:pt x="120776" y="518723"/>
                      <a:pt x="121404" y="518852"/>
                    </a:cubicBezTo>
                    <a:moveTo>
                      <a:pt x="296975" y="403539"/>
                    </a:moveTo>
                    <a:cubicBezTo>
                      <a:pt x="296107" y="404776"/>
                      <a:pt x="295110" y="405920"/>
                      <a:pt x="294151" y="407157"/>
                    </a:cubicBezTo>
                    <a:cubicBezTo>
                      <a:pt x="293117" y="408430"/>
                      <a:pt x="292158" y="409741"/>
                      <a:pt x="291088" y="410903"/>
                    </a:cubicBezTo>
                    <a:cubicBezTo>
                      <a:pt x="290220" y="411826"/>
                      <a:pt x="289260" y="412693"/>
                      <a:pt x="288337" y="413561"/>
                    </a:cubicBezTo>
                    <a:cubicBezTo>
                      <a:pt x="286750" y="415074"/>
                      <a:pt x="285107" y="416551"/>
                      <a:pt x="283373" y="417861"/>
                    </a:cubicBezTo>
                    <a:cubicBezTo>
                      <a:pt x="282542" y="418489"/>
                      <a:pt x="281656" y="419135"/>
                      <a:pt x="280752" y="419725"/>
                    </a:cubicBezTo>
                    <a:cubicBezTo>
                      <a:pt x="278998" y="420925"/>
                      <a:pt x="277135" y="422032"/>
                      <a:pt x="275215" y="423103"/>
                    </a:cubicBezTo>
                    <a:cubicBezTo>
                      <a:pt x="273868" y="423822"/>
                      <a:pt x="272428" y="424542"/>
                      <a:pt x="270952" y="425207"/>
                    </a:cubicBezTo>
                    <a:cubicBezTo>
                      <a:pt x="269605" y="425834"/>
                      <a:pt x="268165" y="426406"/>
                      <a:pt x="266744" y="426960"/>
                    </a:cubicBezTo>
                    <a:cubicBezTo>
                      <a:pt x="264197" y="427920"/>
                      <a:pt x="261613" y="428824"/>
                      <a:pt x="258716" y="429618"/>
                    </a:cubicBezTo>
                    <a:cubicBezTo>
                      <a:pt x="258236" y="429728"/>
                      <a:pt x="257719" y="429895"/>
                      <a:pt x="257239" y="430024"/>
                    </a:cubicBezTo>
                    <a:cubicBezTo>
                      <a:pt x="245298" y="433087"/>
                      <a:pt x="230146" y="434841"/>
                      <a:pt x="210380" y="434841"/>
                    </a:cubicBezTo>
                    <a:cubicBezTo>
                      <a:pt x="189617" y="434841"/>
                      <a:pt x="171991" y="433567"/>
                      <a:pt x="157319" y="429193"/>
                    </a:cubicBezTo>
                    <a:cubicBezTo>
                      <a:pt x="157152" y="429156"/>
                      <a:pt x="157004" y="429119"/>
                      <a:pt x="156802" y="429082"/>
                    </a:cubicBezTo>
                    <a:cubicBezTo>
                      <a:pt x="142093" y="424634"/>
                      <a:pt x="130465" y="417031"/>
                      <a:pt x="121846" y="404333"/>
                    </a:cubicBezTo>
                    <a:cubicBezTo>
                      <a:pt x="116125" y="395862"/>
                      <a:pt x="111695" y="385231"/>
                      <a:pt x="108392" y="371389"/>
                    </a:cubicBezTo>
                    <a:cubicBezTo>
                      <a:pt x="108318" y="371186"/>
                      <a:pt x="108281" y="370983"/>
                      <a:pt x="108226" y="370799"/>
                    </a:cubicBezTo>
                    <a:cubicBezTo>
                      <a:pt x="102689" y="347323"/>
                      <a:pt x="100345" y="314545"/>
                      <a:pt x="100345" y="267261"/>
                    </a:cubicBezTo>
                    <a:cubicBezTo>
                      <a:pt x="100345" y="185962"/>
                      <a:pt x="108133" y="141206"/>
                      <a:pt x="126405" y="117491"/>
                    </a:cubicBezTo>
                    <a:cubicBezTo>
                      <a:pt x="144694" y="93738"/>
                      <a:pt x="174021" y="91837"/>
                      <a:pt x="210380" y="91837"/>
                    </a:cubicBezTo>
                    <a:cubicBezTo>
                      <a:pt x="252311" y="91837"/>
                      <a:pt x="278205" y="96137"/>
                      <a:pt x="295110" y="118801"/>
                    </a:cubicBezTo>
                    <a:cubicBezTo>
                      <a:pt x="312847" y="142591"/>
                      <a:pt x="320413" y="186977"/>
                      <a:pt x="320413" y="267242"/>
                    </a:cubicBezTo>
                    <a:cubicBezTo>
                      <a:pt x="320413" y="339184"/>
                      <a:pt x="313401" y="379953"/>
                      <a:pt x="296975" y="403539"/>
                    </a:cubicBezTo>
                    <a:moveTo>
                      <a:pt x="45992" y="58708"/>
                    </a:moveTo>
                    <a:cubicBezTo>
                      <a:pt x="45918" y="58782"/>
                      <a:pt x="45881" y="58875"/>
                      <a:pt x="45826" y="58911"/>
                    </a:cubicBezTo>
                    <a:cubicBezTo>
                      <a:pt x="45863" y="58875"/>
                      <a:pt x="45900" y="58782"/>
                      <a:pt x="45992" y="58708"/>
                    </a:cubicBezTo>
                    <a:moveTo>
                      <a:pt x="36155" y="73787"/>
                    </a:moveTo>
                    <a:cubicBezTo>
                      <a:pt x="35749" y="74507"/>
                      <a:pt x="35288" y="75097"/>
                      <a:pt x="34882" y="75817"/>
                    </a:cubicBezTo>
                    <a:cubicBezTo>
                      <a:pt x="31227" y="82332"/>
                      <a:pt x="27924" y="89419"/>
                      <a:pt x="24861" y="96931"/>
                    </a:cubicBezTo>
                    <a:cubicBezTo>
                      <a:pt x="24787" y="97097"/>
                      <a:pt x="24750" y="97208"/>
                      <a:pt x="24657" y="97374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4" y="347341"/>
                      <a:pt x="8434" y="378513"/>
                    </a:cubicBezTo>
                    <a:cubicBezTo>
                      <a:pt x="8675" y="379990"/>
                      <a:pt x="9025" y="381226"/>
                      <a:pt x="9302" y="382647"/>
                    </a:cubicBezTo>
                    <a:cubicBezTo>
                      <a:pt x="10889" y="391045"/>
                      <a:pt x="12643" y="399202"/>
                      <a:pt x="14673" y="406714"/>
                    </a:cubicBezTo>
                    <a:cubicBezTo>
                      <a:pt x="15300" y="409058"/>
                      <a:pt x="16057" y="411051"/>
                      <a:pt x="16739" y="413284"/>
                    </a:cubicBezTo>
                    <a:cubicBezTo>
                      <a:pt x="18604" y="419578"/>
                      <a:pt x="20486" y="425779"/>
                      <a:pt x="22701" y="431463"/>
                    </a:cubicBezTo>
                    <a:cubicBezTo>
                      <a:pt x="23624" y="433807"/>
                      <a:pt x="24694" y="435837"/>
                      <a:pt x="25654" y="438107"/>
                    </a:cubicBezTo>
                    <a:cubicBezTo>
                      <a:pt x="27850" y="443201"/>
                      <a:pt x="30028" y="448295"/>
                      <a:pt x="32501" y="452872"/>
                    </a:cubicBezTo>
                    <a:cubicBezTo>
                      <a:pt x="33460" y="454625"/>
                      <a:pt x="34531" y="456046"/>
                      <a:pt x="35528" y="457726"/>
                    </a:cubicBezTo>
                    <a:cubicBezTo>
                      <a:pt x="41858" y="468431"/>
                      <a:pt x="48816" y="477972"/>
                      <a:pt x="56881" y="485761"/>
                    </a:cubicBezTo>
                    <a:cubicBezTo>
                      <a:pt x="92206" y="519886"/>
                      <a:pt x="141760" y="526733"/>
                      <a:pt x="210380" y="526733"/>
                    </a:cubicBezTo>
                    <a:cubicBezTo>
                      <a:pt x="223594" y="526733"/>
                      <a:pt x="236753" y="526216"/>
                      <a:pt x="249838" y="525293"/>
                    </a:cubicBezTo>
                    <a:cubicBezTo>
                      <a:pt x="253732" y="525016"/>
                      <a:pt x="257553" y="524703"/>
                      <a:pt x="261336" y="524297"/>
                    </a:cubicBezTo>
                    <a:cubicBezTo>
                      <a:pt x="265637" y="523854"/>
                      <a:pt x="269881" y="523374"/>
                      <a:pt x="274108" y="522783"/>
                    </a:cubicBezTo>
                    <a:cubicBezTo>
                      <a:pt x="281989" y="521639"/>
                      <a:pt x="289666" y="520273"/>
                      <a:pt x="296975" y="518483"/>
                    </a:cubicBezTo>
                    <a:cubicBezTo>
                      <a:pt x="298285" y="518132"/>
                      <a:pt x="299596" y="517689"/>
                      <a:pt x="300869" y="517339"/>
                    </a:cubicBezTo>
                    <a:cubicBezTo>
                      <a:pt x="301792" y="517099"/>
                      <a:pt x="302660" y="516785"/>
                      <a:pt x="303526" y="516545"/>
                    </a:cubicBezTo>
                    <a:cubicBezTo>
                      <a:pt x="306277" y="515788"/>
                      <a:pt x="308769" y="514995"/>
                      <a:pt x="311278" y="514164"/>
                    </a:cubicBezTo>
                    <a:cubicBezTo>
                      <a:pt x="313622" y="513408"/>
                      <a:pt x="315929" y="512651"/>
                      <a:pt x="318162" y="511820"/>
                    </a:cubicBezTo>
                    <a:cubicBezTo>
                      <a:pt x="320432" y="510990"/>
                      <a:pt x="322739" y="510104"/>
                      <a:pt x="324844" y="509237"/>
                    </a:cubicBezTo>
                    <a:cubicBezTo>
                      <a:pt x="323736" y="509717"/>
                      <a:pt x="322500" y="509956"/>
                      <a:pt x="321373" y="510381"/>
                    </a:cubicBezTo>
                    <a:cubicBezTo>
                      <a:pt x="330879" y="506487"/>
                      <a:pt x="339903" y="501836"/>
                      <a:pt x="348190" y="495948"/>
                    </a:cubicBezTo>
                    <a:cubicBezTo>
                      <a:pt x="347673" y="496354"/>
                      <a:pt x="347157" y="496871"/>
                      <a:pt x="346639" y="497259"/>
                    </a:cubicBezTo>
                    <a:cubicBezTo>
                      <a:pt x="347396" y="496742"/>
                      <a:pt x="347987" y="496151"/>
                      <a:pt x="348744" y="495635"/>
                    </a:cubicBezTo>
                    <a:cubicBezTo>
                      <a:pt x="349298" y="495228"/>
                      <a:pt x="349851" y="494767"/>
                      <a:pt x="350367" y="494361"/>
                    </a:cubicBezTo>
                    <a:cubicBezTo>
                      <a:pt x="354059" y="491574"/>
                      <a:pt x="357455" y="488714"/>
                      <a:pt x="360555" y="485816"/>
                    </a:cubicBezTo>
                    <a:cubicBezTo>
                      <a:pt x="359632" y="486647"/>
                      <a:pt x="358655" y="487329"/>
                      <a:pt x="357732" y="488123"/>
                    </a:cubicBezTo>
                    <a:cubicBezTo>
                      <a:pt x="359005" y="487016"/>
                      <a:pt x="360352" y="486019"/>
                      <a:pt x="361589" y="484856"/>
                    </a:cubicBezTo>
                    <a:cubicBezTo>
                      <a:pt x="361238" y="485170"/>
                      <a:pt x="360870" y="485484"/>
                      <a:pt x="360555" y="485816"/>
                    </a:cubicBezTo>
                    <a:cubicBezTo>
                      <a:pt x="361589" y="484856"/>
                      <a:pt x="362788" y="484136"/>
                      <a:pt x="363822" y="483103"/>
                    </a:cubicBezTo>
                    <a:cubicBezTo>
                      <a:pt x="373013" y="473986"/>
                      <a:pt x="380968" y="463060"/>
                      <a:pt x="387889" y="450399"/>
                    </a:cubicBezTo>
                    <a:cubicBezTo>
                      <a:pt x="387926" y="450325"/>
                      <a:pt x="387962" y="450233"/>
                      <a:pt x="387999" y="450159"/>
                    </a:cubicBezTo>
                    <a:cubicBezTo>
                      <a:pt x="391469" y="443829"/>
                      <a:pt x="394570" y="437000"/>
                      <a:pt x="397467" y="429710"/>
                    </a:cubicBezTo>
                    <a:cubicBezTo>
                      <a:pt x="397541" y="429470"/>
                      <a:pt x="397671" y="429267"/>
                      <a:pt x="397745" y="429027"/>
                    </a:cubicBezTo>
                    <a:cubicBezTo>
                      <a:pt x="413211" y="389734"/>
                      <a:pt x="420704" y="336784"/>
                      <a:pt x="420704" y="267261"/>
                    </a:cubicBezTo>
                    <a:cubicBezTo>
                      <a:pt x="420704" y="208072"/>
                      <a:pt x="415572" y="160530"/>
                      <a:pt x="405145" y="122824"/>
                    </a:cubicBezTo>
                    <a:cubicBezTo>
                      <a:pt x="405071" y="122511"/>
                      <a:pt x="404942" y="122234"/>
                      <a:pt x="404868" y="121902"/>
                    </a:cubicBezTo>
                    <a:cubicBezTo>
                      <a:pt x="402451" y="113301"/>
                      <a:pt x="399811" y="105199"/>
                      <a:pt x="396877" y="97632"/>
                    </a:cubicBezTo>
                    <a:cubicBezTo>
                      <a:pt x="396470" y="96672"/>
                      <a:pt x="396046" y="95879"/>
                      <a:pt x="395640" y="94919"/>
                    </a:cubicBezTo>
                    <a:cubicBezTo>
                      <a:pt x="392890" y="88238"/>
                      <a:pt x="390030" y="81797"/>
                      <a:pt x="386800" y="75909"/>
                    </a:cubicBezTo>
                    <a:cubicBezTo>
                      <a:pt x="386210" y="74765"/>
                      <a:pt x="385490" y="73842"/>
                      <a:pt x="384844" y="72735"/>
                    </a:cubicBezTo>
                    <a:cubicBezTo>
                      <a:pt x="381706" y="67327"/>
                      <a:pt x="378513" y="62067"/>
                      <a:pt x="375025" y="57379"/>
                    </a:cubicBezTo>
                    <a:cubicBezTo>
                      <a:pt x="374951" y="57269"/>
                      <a:pt x="374859" y="57213"/>
                      <a:pt x="374822" y="57103"/>
                    </a:cubicBezTo>
                    <a:cubicBezTo>
                      <a:pt x="370762" y="51732"/>
                      <a:pt x="366516" y="46675"/>
                      <a:pt x="361902" y="42190"/>
                    </a:cubicBezTo>
                    <a:cubicBezTo>
                      <a:pt x="359762" y="40086"/>
                      <a:pt x="357288" y="38296"/>
                      <a:pt x="354945" y="36303"/>
                    </a:cubicBezTo>
                    <a:cubicBezTo>
                      <a:pt x="356145" y="37336"/>
                      <a:pt x="357325" y="38370"/>
                      <a:pt x="358489" y="39440"/>
                    </a:cubicBezTo>
                    <a:cubicBezTo>
                      <a:pt x="355388" y="36617"/>
                      <a:pt x="352250" y="33904"/>
                      <a:pt x="348983" y="31486"/>
                    </a:cubicBezTo>
                    <a:cubicBezTo>
                      <a:pt x="349464" y="31837"/>
                      <a:pt x="350017" y="32206"/>
                      <a:pt x="350497" y="32556"/>
                    </a:cubicBezTo>
                    <a:cubicBezTo>
                      <a:pt x="348430" y="30969"/>
                      <a:pt x="346234" y="29493"/>
                      <a:pt x="344056" y="28016"/>
                    </a:cubicBezTo>
                    <a:lnTo>
                      <a:pt x="344776" y="28533"/>
                    </a:lnTo>
                    <a:cubicBezTo>
                      <a:pt x="341195" y="26115"/>
                      <a:pt x="337504" y="23882"/>
                      <a:pt x="333684" y="21815"/>
                    </a:cubicBezTo>
                    <a:cubicBezTo>
                      <a:pt x="334440" y="22221"/>
                      <a:pt x="335197" y="22609"/>
                      <a:pt x="335917" y="23015"/>
                    </a:cubicBezTo>
                    <a:cubicBezTo>
                      <a:pt x="334366" y="22147"/>
                      <a:pt x="332853" y="21187"/>
                      <a:pt x="331266" y="20357"/>
                    </a:cubicBezTo>
                    <a:cubicBezTo>
                      <a:pt x="331229" y="20357"/>
                      <a:pt x="331192" y="20320"/>
                      <a:pt x="331155" y="20320"/>
                    </a:cubicBezTo>
                    <a:cubicBezTo>
                      <a:pt x="330527" y="20006"/>
                      <a:pt x="329808" y="19766"/>
                      <a:pt x="329162" y="19453"/>
                    </a:cubicBezTo>
                    <a:cubicBezTo>
                      <a:pt x="329236" y="19490"/>
                      <a:pt x="329328" y="19526"/>
                      <a:pt x="329402" y="19563"/>
                    </a:cubicBezTo>
                    <a:cubicBezTo>
                      <a:pt x="326265" y="18013"/>
                      <a:pt x="322998" y="16739"/>
                      <a:pt x="319768" y="15466"/>
                    </a:cubicBezTo>
                    <a:cubicBezTo>
                      <a:pt x="320413" y="15706"/>
                      <a:pt x="321152" y="15946"/>
                      <a:pt x="321798" y="16223"/>
                    </a:cubicBezTo>
                    <a:cubicBezTo>
                      <a:pt x="318052" y="14636"/>
                      <a:pt x="314195" y="13122"/>
                      <a:pt x="310189" y="11812"/>
                    </a:cubicBezTo>
                    <a:cubicBezTo>
                      <a:pt x="310392" y="11886"/>
                      <a:pt x="310503" y="11978"/>
                      <a:pt x="310706" y="12015"/>
                    </a:cubicBezTo>
                    <a:cubicBezTo>
                      <a:pt x="310023" y="11812"/>
                      <a:pt x="309322" y="11609"/>
                      <a:pt x="308602" y="11424"/>
                    </a:cubicBezTo>
                    <a:cubicBezTo>
                      <a:pt x="309045" y="11535"/>
                      <a:pt x="309599" y="11664"/>
                      <a:pt x="310042" y="11775"/>
                    </a:cubicBezTo>
                    <a:cubicBezTo>
                      <a:pt x="305317" y="10225"/>
                      <a:pt x="300573" y="8674"/>
                      <a:pt x="295443" y="7475"/>
                    </a:cubicBezTo>
                    <a:cubicBezTo>
                      <a:pt x="273204" y="2233"/>
                      <a:pt x="247753" y="0"/>
                      <a:pt x="210398" y="0"/>
                    </a:cubicBezTo>
                    <a:cubicBezTo>
                      <a:pt x="146392" y="0"/>
                      <a:pt x="96358" y="7161"/>
                      <a:pt x="60167" y="42209"/>
                    </a:cubicBezTo>
                    <a:cubicBezTo>
                      <a:pt x="55663" y="46546"/>
                      <a:pt x="51566" y="51437"/>
                      <a:pt x="47598" y="56531"/>
                    </a:cubicBezTo>
                    <a:cubicBezTo>
                      <a:pt x="47358" y="56844"/>
                      <a:pt x="47082" y="57084"/>
                      <a:pt x="46841" y="57398"/>
                    </a:cubicBezTo>
                    <a:cubicBezTo>
                      <a:pt x="43003" y="62455"/>
                      <a:pt x="39496" y="68010"/>
                      <a:pt x="36155" y="7378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4" name="Freeform: Shape 136">
                <a:extLst>
                  <a:ext uri="{FF2B5EF4-FFF2-40B4-BE49-F238E27FC236}">
                    <a16:creationId xmlns:a16="http://schemas.microsoft.com/office/drawing/2014/main" id="{BF449239-2547-4096-876D-0C38AAE7D23A}"/>
                  </a:ext>
                </a:extLst>
              </p:cNvPr>
              <p:cNvSpPr/>
              <p:nvPr/>
            </p:nvSpPr>
            <p:spPr>
              <a:xfrm>
                <a:off x="11590889" y="4232590"/>
                <a:ext cx="7364" cy="3229"/>
              </a:xfrm>
              <a:custGeom>
                <a:avLst/>
                <a:gdLst>
                  <a:gd name="connsiteX0" fmla="*/ 0 w 7364"/>
                  <a:gd name="connsiteY0" fmla="*/ 0 h 3229"/>
                  <a:gd name="connsiteX1" fmla="*/ 7364 w 7364"/>
                  <a:gd name="connsiteY1" fmla="*/ 3230 h 3229"/>
                  <a:gd name="connsiteX2" fmla="*/ 0 w 7364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4" h="3229">
                    <a:moveTo>
                      <a:pt x="0" y="0"/>
                    </a:moveTo>
                    <a:cubicBezTo>
                      <a:pt x="2474" y="1033"/>
                      <a:pt x="4965" y="2067"/>
                      <a:pt x="7364" y="3230"/>
                    </a:cubicBezTo>
                    <a:cubicBezTo>
                      <a:pt x="5020" y="2104"/>
                      <a:pt x="2511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5" name="Freeform: Shape 137">
                <a:extLst>
                  <a:ext uri="{FF2B5EF4-FFF2-40B4-BE49-F238E27FC236}">
                    <a16:creationId xmlns:a16="http://schemas.microsoft.com/office/drawing/2014/main" id="{0693D9C3-35B5-4BB0-A5D7-799E700F090D}"/>
                  </a:ext>
                </a:extLst>
              </p:cNvPr>
              <p:cNvSpPr/>
              <p:nvPr/>
            </p:nvSpPr>
            <p:spPr>
              <a:xfrm>
                <a:off x="11619625" y="4248923"/>
                <a:ext cx="4447" cy="3746"/>
              </a:xfrm>
              <a:custGeom>
                <a:avLst/>
                <a:gdLst>
                  <a:gd name="connsiteX0" fmla="*/ 0 w 4447"/>
                  <a:gd name="connsiteY0" fmla="*/ 0 h 3746"/>
                  <a:gd name="connsiteX1" fmla="*/ 4447 w 4447"/>
                  <a:gd name="connsiteY1" fmla="*/ 3747 h 3746"/>
                  <a:gd name="connsiteX2" fmla="*/ 0 w 4447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47" y="3747"/>
                    </a:cubicBezTo>
                    <a:cubicBezTo>
                      <a:pt x="2990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92" name="Freeform: Shape 94">
              <a:extLst>
                <a:ext uri="{FF2B5EF4-FFF2-40B4-BE49-F238E27FC236}">
                  <a16:creationId xmlns:a16="http://schemas.microsoft.com/office/drawing/2014/main" id="{66A113AA-AF02-4F10-8A75-223CDCB748CE}"/>
                </a:ext>
              </a:extLst>
            </p:cNvPr>
            <p:cNvSpPr/>
            <p:nvPr/>
          </p:nvSpPr>
          <p:spPr>
            <a:xfrm>
              <a:off x="11781908" y="4219910"/>
              <a:ext cx="409260" cy="520365"/>
            </a:xfrm>
            <a:custGeom>
              <a:avLst/>
              <a:gdLst>
                <a:gd name="connsiteX0" fmla="*/ 308897 w 409260"/>
                <a:gd name="connsiteY0" fmla="*/ 0 h 520365"/>
                <a:gd name="connsiteX1" fmla="*/ 308897 w 409260"/>
                <a:gd name="connsiteY1" fmla="*/ 335787 h 520365"/>
                <a:gd name="connsiteX2" fmla="*/ 101674 w 409260"/>
                <a:gd name="connsiteY2" fmla="*/ 0 h 520365"/>
                <a:gd name="connsiteX3" fmla="*/ 0 w 409260"/>
                <a:gd name="connsiteY3" fmla="*/ 0 h 520365"/>
                <a:gd name="connsiteX4" fmla="*/ 0 w 409260"/>
                <a:gd name="connsiteY4" fmla="*/ 520365 h 520365"/>
                <a:gd name="connsiteX5" fmla="*/ 101028 w 409260"/>
                <a:gd name="connsiteY5" fmla="*/ 520365 h 520365"/>
                <a:gd name="connsiteX6" fmla="*/ 101028 w 409260"/>
                <a:gd name="connsiteY6" fmla="*/ 188103 h 520365"/>
                <a:gd name="connsiteX7" fmla="*/ 309027 w 409260"/>
                <a:gd name="connsiteY7" fmla="*/ 520365 h 520365"/>
                <a:gd name="connsiteX8" fmla="*/ 409261 w 409260"/>
                <a:gd name="connsiteY8" fmla="*/ 520365 h 520365"/>
                <a:gd name="connsiteX9" fmla="*/ 409261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897" y="0"/>
                  </a:moveTo>
                  <a:lnTo>
                    <a:pt x="308897" y="335787"/>
                  </a:ln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28" y="520365"/>
                  </a:lnTo>
                  <a:lnTo>
                    <a:pt x="101028" y="188103"/>
                  </a:lnTo>
                  <a:lnTo>
                    <a:pt x="309027" y="520365"/>
                  </a:lnTo>
                  <a:lnTo>
                    <a:pt x="409261" y="520365"/>
                  </a:lnTo>
                  <a:lnTo>
                    <a:pt x="409261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3" name="Freeform: Shape 95">
              <a:extLst>
                <a:ext uri="{FF2B5EF4-FFF2-40B4-BE49-F238E27FC236}">
                  <a16:creationId xmlns:a16="http://schemas.microsoft.com/office/drawing/2014/main" id="{BC617CDA-9AAA-4D50-9647-4D8EC09D3651}"/>
                </a:ext>
              </a:extLst>
            </p:cNvPr>
            <p:cNvSpPr/>
            <p:nvPr/>
          </p:nvSpPr>
          <p:spPr>
            <a:xfrm>
              <a:off x="3288517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3 w 100603"/>
                <a:gd name="connsiteY1" fmla="*/ 0 h 522598"/>
                <a:gd name="connsiteX2" fmla="*/ 100603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3" y="0"/>
                  </a:lnTo>
                  <a:lnTo>
                    <a:pt x="100603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4" name="Freeform: Shape 96">
              <a:extLst>
                <a:ext uri="{FF2B5EF4-FFF2-40B4-BE49-F238E27FC236}">
                  <a16:creationId xmlns:a16="http://schemas.microsoft.com/office/drawing/2014/main" id="{3AD049E7-8419-4D23-A6B2-F1D254242391}"/>
                </a:ext>
              </a:extLst>
            </p:cNvPr>
            <p:cNvSpPr/>
            <p:nvPr/>
          </p:nvSpPr>
          <p:spPr>
            <a:xfrm>
              <a:off x="3486328" y="5067703"/>
              <a:ext cx="410257" cy="522598"/>
            </a:xfrm>
            <a:custGeom>
              <a:avLst/>
              <a:gdLst>
                <a:gd name="connsiteX0" fmla="*/ 309654 w 410257"/>
                <a:gd name="connsiteY0" fmla="*/ 0 h 522598"/>
                <a:gd name="connsiteX1" fmla="*/ 309654 w 410257"/>
                <a:gd name="connsiteY1" fmla="*/ 337246 h 522598"/>
                <a:gd name="connsiteX2" fmla="*/ 101895 w 410257"/>
                <a:gd name="connsiteY2" fmla="*/ 0 h 522598"/>
                <a:gd name="connsiteX3" fmla="*/ 0 w 410257"/>
                <a:gd name="connsiteY3" fmla="*/ 0 h 522598"/>
                <a:gd name="connsiteX4" fmla="*/ 0 w 410257"/>
                <a:gd name="connsiteY4" fmla="*/ 522599 h 522598"/>
                <a:gd name="connsiteX5" fmla="*/ 101305 w 410257"/>
                <a:gd name="connsiteY5" fmla="*/ 522599 h 522598"/>
                <a:gd name="connsiteX6" fmla="*/ 101305 w 410257"/>
                <a:gd name="connsiteY6" fmla="*/ 188915 h 522598"/>
                <a:gd name="connsiteX7" fmla="*/ 309783 w 410257"/>
                <a:gd name="connsiteY7" fmla="*/ 522599 h 522598"/>
                <a:gd name="connsiteX8" fmla="*/ 410257 w 410257"/>
                <a:gd name="connsiteY8" fmla="*/ 522599 h 522598"/>
                <a:gd name="connsiteX9" fmla="*/ 410257 w 410257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7" h="522598">
                  <a:moveTo>
                    <a:pt x="309654" y="0"/>
                  </a:moveTo>
                  <a:lnTo>
                    <a:pt x="309654" y="337246"/>
                  </a:lnTo>
                  <a:lnTo>
                    <a:pt x="101895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05" y="522599"/>
                  </a:lnTo>
                  <a:lnTo>
                    <a:pt x="101305" y="188915"/>
                  </a:lnTo>
                  <a:lnTo>
                    <a:pt x="309783" y="522599"/>
                  </a:lnTo>
                  <a:lnTo>
                    <a:pt x="410257" y="522599"/>
                  </a:lnTo>
                  <a:lnTo>
                    <a:pt x="410257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195" name="Graphic 4">
              <a:extLst>
                <a:ext uri="{FF2B5EF4-FFF2-40B4-BE49-F238E27FC236}">
                  <a16:creationId xmlns:a16="http://schemas.microsoft.com/office/drawing/2014/main" id="{19F6C353-592A-42BF-8F04-D55A12A91ED1}"/>
                </a:ext>
              </a:extLst>
            </p:cNvPr>
            <p:cNvGrpSpPr/>
            <p:nvPr/>
          </p:nvGrpSpPr>
          <p:grpSpPr>
            <a:xfrm>
              <a:off x="4142732" y="5061963"/>
              <a:ext cx="785725" cy="534059"/>
              <a:chOff x="4142732" y="5061963"/>
              <a:chExt cx="785725" cy="534059"/>
            </a:xfrm>
            <a:solidFill>
              <a:srgbClr val="9C9B9B"/>
            </a:solidFill>
          </p:grpSpPr>
          <p:sp>
            <p:nvSpPr>
              <p:cNvPr id="229" name="Freeform: Shape 131">
                <a:extLst>
                  <a:ext uri="{FF2B5EF4-FFF2-40B4-BE49-F238E27FC236}">
                    <a16:creationId xmlns:a16="http://schemas.microsoft.com/office/drawing/2014/main" id="{64526F5D-05FD-48FF-BB55-6813D08C9C6D}"/>
                  </a:ext>
                </a:extLst>
              </p:cNvPr>
              <p:cNvSpPr/>
              <p:nvPr/>
            </p:nvSpPr>
            <p:spPr>
              <a:xfrm>
                <a:off x="4142732" y="5063273"/>
                <a:ext cx="363656" cy="532749"/>
              </a:xfrm>
              <a:custGeom>
                <a:avLst/>
                <a:gdLst>
                  <a:gd name="connsiteX0" fmla="*/ 298396 w 363656"/>
                  <a:gd name="connsiteY0" fmla="*/ 518040 h 532749"/>
                  <a:gd name="connsiteX1" fmla="*/ 298433 w 363656"/>
                  <a:gd name="connsiteY1" fmla="*/ 518003 h 532749"/>
                  <a:gd name="connsiteX2" fmla="*/ 298396 w 363656"/>
                  <a:gd name="connsiteY2" fmla="*/ 518040 h 532749"/>
                  <a:gd name="connsiteX3" fmla="*/ 100751 w 363656"/>
                  <a:gd name="connsiteY3" fmla="*/ 315578 h 532749"/>
                  <a:gd name="connsiteX4" fmla="*/ 96728 w 363656"/>
                  <a:gd name="connsiteY4" fmla="*/ 314988 h 532749"/>
                  <a:gd name="connsiteX5" fmla="*/ 100751 w 363656"/>
                  <a:gd name="connsiteY5" fmla="*/ 315578 h 532749"/>
                  <a:gd name="connsiteX6" fmla="*/ 79693 w 363656"/>
                  <a:gd name="connsiteY6" fmla="*/ 310688 h 532749"/>
                  <a:gd name="connsiteX7" fmla="*/ 83513 w 363656"/>
                  <a:gd name="connsiteY7" fmla="*/ 311758 h 532749"/>
                  <a:gd name="connsiteX8" fmla="*/ 79693 w 363656"/>
                  <a:gd name="connsiteY8" fmla="*/ 310688 h 532749"/>
                  <a:gd name="connsiteX9" fmla="*/ 64504 w 363656"/>
                  <a:gd name="connsiteY9" fmla="*/ 304837 h 532749"/>
                  <a:gd name="connsiteX10" fmla="*/ 67734 w 363656"/>
                  <a:gd name="connsiteY10" fmla="*/ 306184 h 532749"/>
                  <a:gd name="connsiteX11" fmla="*/ 64504 w 363656"/>
                  <a:gd name="connsiteY11" fmla="*/ 304837 h 532749"/>
                  <a:gd name="connsiteX12" fmla="*/ 51068 w 363656"/>
                  <a:gd name="connsiteY12" fmla="*/ 297473 h 532749"/>
                  <a:gd name="connsiteX13" fmla="*/ 53578 w 363656"/>
                  <a:gd name="connsiteY13" fmla="*/ 298949 h 532749"/>
                  <a:gd name="connsiteX14" fmla="*/ 51068 w 363656"/>
                  <a:gd name="connsiteY14" fmla="*/ 297473 h 532749"/>
                  <a:gd name="connsiteX15" fmla="*/ 39293 w 363656"/>
                  <a:gd name="connsiteY15" fmla="*/ 288651 h 532749"/>
                  <a:gd name="connsiteX16" fmla="*/ 40917 w 363656"/>
                  <a:gd name="connsiteY16" fmla="*/ 289998 h 532749"/>
                  <a:gd name="connsiteX17" fmla="*/ 39293 w 363656"/>
                  <a:gd name="connsiteY17" fmla="*/ 288651 h 532749"/>
                  <a:gd name="connsiteX18" fmla="*/ 29179 w 363656"/>
                  <a:gd name="connsiteY18" fmla="*/ 278463 h 532749"/>
                  <a:gd name="connsiteX19" fmla="*/ 29345 w 363656"/>
                  <a:gd name="connsiteY19" fmla="*/ 278629 h 532749"/>
                  <a:gd name="connsiteX20" fmla="*/ 29179 w 363656"/>
                  <a:gd name="connsiteY20" fmla="*/ 278463 h 532749"/>
                  <a:gd name="connsiteX21" fmla="*/ 23144 w 363656"/>
                  <a:gd name="connsiteY21" fmla="*/ 48391 h 532749"/>
                  <a:gd name="connsiteX22" fmla="*/ 22387 w 363656"/>
                  <a:gd name="connsiteY22" fmla="*/ 49591 h 532749"/>
                  <a:gd name="connsiteX23" fmla="*/ 23144 w 363656"/>
                  <a:gd name="connsiteY23" fmla="*/ 48391 h 532749"/>
                  <a:gd name="connsiteX24" fmla="*/ 138494 w 363656"/>
                  <a:gd name="connsiteY24" fmla="*/ 93387 h 532749"/>
                  <a:gd name="connsiteX25" fmla="*/ 141206 w 363656"/>
                  <a:gd name="connsiteY25" fmla="*/ 93036 h 532749"/>
                  <a:gd name="connsiteX26" fmla="*/ 138494 w 363656"/>
                  <a:gd name="connsiteY26" fmla="*/ 93387 h 532749"/>
                  <a:gd name="connsiteX27" fmla="*/ 125962 w 363656"/>
                  <a:gd name="connsiteY27" fmla="*/ 96174 h 532749"/>
                  <a:gd name="connsiteX28" fmla="*/ 129543 w 363656"/>
                  <a:gd name="connsiteY28" fmla="*/ 94974 h 532749"/>
                  <a:gd name="connsiteX29" fmla="*/ 125962 w 363656"/>
                  <a:gd name="connsiteY29" fmla="*/ 96174 h 532749"/>
                  <a:gd name="connsiteX30" fmla="*/ 116051 w 363656"/>
                  <a:gd name="connsiteY30" fmla="*/ 101102 h 532749"/>
                  <a:gd name="connsiteX31" fmla="*/ 119429 w 363656"/>
                  <a:gd name="connsiteY31" fmla="*/ 98758 h 532749"/>
                  <a:gd name="connsiteX32" fmla="*/ 116051 w 363656"/>
                  <a:gd name="connsiteY32" fmla="*/ 101102 h 532749"/>
                  <a:gd name="connsiteX33" fmla="*/ 110090 w 363656"/>
                  <a:gd name="connsiteY33" fmla="*/ 106343 h 532749"/>
                  <a:gd name="connsiteX34" fmla="*/ 111050 w 363656"/>
                  <a:gd name="connsiteY34" fmla="*/ 105107 h 532749"/>
                  <a:gd name="connsiteX35" fmla="*/ 110090 w 363656"/>
                  <a:gd name="connsiteY35" fmla="*/ 106343 h 532749"/>
                  <a:gd name="connsiteX36" fmla="*/ 104719 w 363656"/>
                  <a:gd name="connsiteY36" fmla="*/ 115571 h 532749"/>
                  <a:gd name="connsiteX37" fmla="*/ 105513 w 363656"/>
                  <a:gd name="connsiteY37" fmla="*/ 113707 h 532749"/>
                  <a:gd name="connsiteX38" fmla="*/ 104719 w 363656"/>
                  <a:gd name="connsiteY38" fmla="*/ 115571 h 532749"/>
                  <a:gd name="connsiteX39" fmla="*/ 101582 w 363656"/>
                  <a:gd name="connsiteY39" fmla="*/ 127346 h 532749"/>
                  <a:gd name="connsiteX40" fmla="*/ 101859 w 363656"/>
                  <a:gd name="connsiteY40" fmla="*/ 125962 h 532749"/>
                  <a:gd name="connsiteX41" fmla="*/ 101582 w 363656"/>
                  <a:gd name="connsiteY41" fmla="*/ 127346 h 532749"/>
                  <a:gd name="connsiteX42" fmla="*/ 271949 w 363656"/>
                  <a:gd name="connsiteY42" fmla="*/ 221785 h 532749"/>
                  <a:gd name="connsiteX43" fmla="*/ 270158 w 363656"/>
                  <a:gd name="connsiteY43" fmla="*/ 221508 h 532749"/>
                  <a:gd name="connsiteX44" fmla="*/ 271949 w 363656"/>
                  <a:gd name="connsiteY44" fmla="*/ 221785 h 532749"/>
                  <a:gd name="connsiteX45" fmla="*/ 8896 w 363656"/>
                  <a:gd name="connsiteY45" fmla="*/ 76758 h 532749"/>
                  <a:gd name="connsiteX46" fmla="*/ 10575 w 363656"/>
                  <a:gd name="connsiteY46" fmla="*/ 71702 h 532749"/>
                  <a:gd name="connsiteX47" fmla="*/ 8896 w 363656"/>
                  <a:gd name="connsiteY47" fmla="*/ 76758 h 532749"/>
                  <a:gd name="connsiteX48" fmla="*/ 5112 w 363656"/>
                  <a:gd name="connsiteY48" fmla="*/ 89733 h 532749"/>
                  <a:gd name="connsiteX49" fmla="*/ 5980 w 363656"/>
                  <a:gd name="connsiteY49" fmla="*/ 85635 h 532749"/>
                  <a:gd name="connsiteX50" fmla="*/ 5112 w 363656"/>
                  <a:gd name="connsiteY50" fmla="*/ 89733 h 532749"/>
                  <a:gd name="connsiteX51" fmla="*/ 14396 w 363656"/>
                  <a:gd name="connsiteY51" fmla="*/ 63396 h 532749"/>
                  <a:gd name="connsiteX52" fmla="*/ 16297 w 363656"/>
                  <a:gd name="connsiteY52" fmla="*/ 59373 h 532749"/>
                  <a:gd name="connsiteX53" fmla="*/ 14396 w 363656"/>
                  <a:gd name="connsiteY53" fmla="*/ 63396 h 532749"/>
                  <a:gd name="connsiteX54" fmla="*/ 286621 w 363656"/>
                  <a:gd name="connsiteY54" fmla="*/ 225679 h 532749"/>
                  <a:gd name="connsiteX55" fmla="*/ 283834 w 363656"/>
                  <a:gd name="connsiteY55" fmla="*/ 224886 h 532749"/>
                  <a:gd name="connsiteX56" fmla="*/ 286621 w 363656"/>
                  <a:gd name="connsiteY56" fmla="*/ 225679 h 532749"/>
                  <a:gd name="connsiteX57" fmla="*/ 299872 w 363656"/>
                  <a:gd name="connsiteY57" fmla="*/ 231013 h 532749"/>
                  <a:gd name="connsiteX58" fmla="*/ 297159 w 363656"/>
                  <a:gd name="connsiteY58" fmla="*/ 229869 h 532749"/>
                  <a:gd name="connsiteX59" fmla="*/ 299872 w 363656"/>
                  <a:gd name="connsiteY59" fmla="*/ 231013 h 532749"/>
                  <a:gd name="connsiteX60" fmla="*/ 311721 w 363656"/>
                  <a:gd name="connsiteY60" fmla="*/ 237731 h 532749"/>
                  <a:gd name="connsiteX61" fmla="*/ 309617 w 363656"/>
                  <a:gd name="connsiteY61" fmla="*/ 236458 h 532749"/>
                  <a:gd name="connsiteX62" fmla="*/ 311721 w 363656"/>
                  <a:gd name="connsiteY62" fmla="*/ 237731 h 532749"/>
                  <a:gd name="connsiteX63" fmla="*/ 322296 w 363656"/>
                  <a:gd name="connsiteY63" fmla="*/ 245722 h 532749"/>
                  <a:gd name="connsiteX64" fmla="*/ 321263 w 363656"/>
                  <a:gd name="connsiteY64" fmla="*/ 244929 h 532749"/>
                  <a:gd name="connsiteX65" fmla="*/ 322296 w 363656"/>
                  <a:gd name="connsiteY65" fmla="*/ 245722 h 532749"/>
                  <a:gd name="connsiteX66" fmla="*/ 324843 w 363656"/>
                  <a:gd name="connsiteY66" fmla="*/ 247956 h 532749"/>
                  <a:gd name="connsiteX67" fmla="*/ 323976 w 363656"/>
                  <a:gd name="connsiteY67" fmla="*/ 247033 h 532749"/>
                  <a:gd name="connsiteX68" fmla="*/ 315191 w 363656"/>
                  <a:gd name="connsiteY68" fmla="*/ 240038 h 532749"/>
                  <a:gd name="connsiteX69" fmla="*/ 313641 w 363656"/>
                  <a:gd name="connsiteY69" fmla="*/ 238838 h 532749"/>
                  <a:gd name="connsiteX70" fmla="*/ 303730 w 363656"/>
                  <a:gd name="connsiteY70" fmla="*/ 232914 h 532749"/>
                  <a:gd name="connsiteX71" fmla="*/ 301976 w 363656"/>
                  <a:gd name="connsiteY71" fmla="*/ 231917 h 532749"/>
                  <a:gd name="connsiteX72" fmla="*/ 290552 w 363656"/>
                  <a:gd name="connsiteY72" fmla="*/ 226990 h 532749"/>
                  <a:gd name="connsiteX73" fmla="*/ 288836 w 363656"/>
                  <a:gd name="connsiteY73" fmla="*/ 226307 h 532749"/>
                  <a:gd name="connsiteX74" fmla="*/ 275068 w 363656"/>
                  <a:gd name="connsiteY74" fmla="*/ 222376 h 532749"/>
                  <a:gd name="connsiteX75" fmla="*/ 274274 w 363656"/>
                  <a:gd name="connsiteY75" fmla="*/ 222173 h 532749"/>
                  <a:gd name="connsiteX76" fmla="*/ 239466 w 363656"/>
                  <a:gd name="connsiteY76" fmla="*/ 218518 h 532749"/>
                  <a:gd name="connsiteX77" fmla="*/ 156341 w 363656"/>
                  <a:gd name="connsiteY77" fmla="*/ 218518 h 532749"/>
                  <a:gd name="connsiteX78" fmla="*/ 124283 w 363656"/>
                  <a:gd name="connsiteY78" fmla="*/ 214698 h 532749"/>
                  <a:gd name="connsiteX79" fmla="*/ 121570 w 363656"/>
                  <a:gd name="connsiteY79" fmla="*/ 213904 h 532749"/>
                  <a:gd name="connsiteX80" fmla="*/ 115405 w 363656"/>
                  <a:gd name="connsiteY80" fmla="*/ 210398 h 532749"/>
                  <a:gd name="connsiteX81" fmla="*/ 113892 w 363656"/>
                  <a:gd name="connsiteY81" fmla="*/ 209475 h 532749"/>
                  <a:gd name="connsiteX82" fmla="*/ 100530 w 363656"/>
                  <a:gd name="connsiteY82" fmla="*/ 168632 h 532749"/>
                  <a:gd name="connsiteX83" fmla="*/ 100530 w 363656"/>
                  <a:gd name="connsiteY83" fmla="*/ 142941 h 532749"/>
                  <a:gd name="connsiteX84" fmla="*/ 100881 w 363656"/>
                  <a:gd name="connsiteY84" fmla="*/ 136371 h 532749"/>
                  <a:gd name="connsiteX85" fmla="*/ 101397 w 363656"/>
                  <a:gd name="connsiteY85" fmla="*/ 129136 h 532749"/>
                  <a:gd name="connsiteX86" fmla="*/ 102634 w 363656"/>
                  <a:gd name="connsiteY86" fmla="*/ 123046 h 532749"/>
                  <a:gd name="connsiteX87" fmla="*/ 104221 w 363656"/>
                  <a:gd name="connsiteY87" fmla="*/ 117325 h 532749"/>
                  <a:gd name="connsiteX88" fmla="*/ 106251 w 363656"/>
                  <a:gd name="connsiteY88" fmla="*/ 112470 h 532749"/>
                  <a:gd name="connsiteX89" fmla="*/ 108835 w 363656"/>
                  <a:gd name="connsiteY89" fmla="*/ 108336 h 532749"/>
                  <a:gd name="connsiteX90" fmla="*/ 111769 w 363656"/>
                  <a:gd name="connsiteY90" fmla="*/ 104553 h 532749"/>
                  <a:gd name="connsiteX91" fmla="*/ 113763 w 363656"/>
                  <a:gd name="connsiteY91" fmla="*/ 102929 h 532749"/>
                  <a:gd name="connsiteX92" fmla="*/ 120370 w 363656"/>
                  <a:gd name="connsiteY92" fmla="*/ 98389 h 532749"/>
                  <a:gd name="connsiteX93" fmla="*/ 123028 w 363656"/>
                  <a:gd name="connsiteY93" fmla="*/ 97318 h 532749"/>
                  <a:gd name="connsiteX94" fmla="*/ 131185 w 363656"/>
                  <a:gd name="connsiteY94" fmla="*/ 94698 h 532749"/>
                  <a:gd name="connsiteX95" fmla="*/ 134175 w 363656"/>
                  <a:gd name="connsiteY95" fmla="*/ 94144 h 532749"/>
                  <a:gd name="connsiteX96" fmla="*/ 144362 w 363656"/>
                  <a:gd name="connsiteY96" fmla="*/ 92834 h 532749"/>
                  <a:gd name="connsiteX97" fmla="*/ 146559 w 363656"/>
                  <a:gd name="connsiteY97" fmla="*/ 92723 h 532749"/>
                  <a:gd name="connsiteX98" fmla="*/ 159847 w 363656"/>
                  <a:gd name="connsiteY98" fmla="*/ 92317 h 532749"/>
                  <a:gd name="connsiteX99" fmla="*/ 169241 w 363656"/>
                  <a:gd name="connsiteY99" fmla="*/ 92391 h 532749"/>
                  <a:gd name="connsiteX100" fmla="*/ 344905 w 363656"/>
                  <a:gd name="connsiteY100" fmla="*/ 99514 h 532749"/>
                  <a:gd name="connsiteX101" fmla="*/ 345016 w 363656"/>
                  <a:gd name="connsiteY101" fmla="*/ 99551 h 532749"/>
                  <a:gd name="connsiteX102" fmla="*/ 345016 w 363656"/>
                  <a:gd name="connsiteY102" fmla="*/ 20837 h 532749"/>
                  <a:gd name="connsiteX103" fmla="*/ 344905 w 363656"/>
                  <a:gd name="connsiteY103" fmla="*/ 20800 h 532749"/>
                  <a:gd name="connsiteX104" fmla="*/ 170884 w 363656"/>
                  <a:gd name="connsiteY104" fmla="*/ 203 h 532749"/>
                  <a:gd name="connsiteX105" fmla="*/ 170330 w 363656"/>
                  <a:gd name="connsiteY105" fmla="*/ 203 h 532749"/>
                  <a:gd name="connsiteX106" fmla="*/ 155252 w 363656"/>
                  <a:gd name="connsiteY106" fmla="*/ 0 h 532749"/>
                  <a:gd name="connsiteX107" fmla="*/ 142000 w 363656"/>
                  <a:gd name="connsiteY107" fmla="*/ 111 h 532749"/>
                  <a:gd name="connsiteX108" fmla="*/ 138217 w 363656"/>
                  <a:gd name="connsiteY108" fmla="*/ 388 h 532749"/>
                  <a:gd name="connsiteX109" fmla="*/ 112766 w 363656"/>
                  <a:gd name="connsiteY109" fmla="*/ 2215 h 532749"/>
                  <a:gd name="connsiteX110" fmla="*/ 106842 w 363656"/>
                  <a:gd name="connsiteY110" fmla="*/ 3137 h 532749"/>
                  <a:gd name="connsiteX111" fmla="*/ 85433 w 363656"/>
                  <a:gd name="connsiteY111" fmla="*/ 7512 h 532749"/>
                  <a:gd name="connsiteX112" fmla="*/ 80025 w 363656"/>
                  <a:gd name="connsiteY112" fmla="*/ 9265 h 532749"/>
                  <a:gd name="connsiteX113" fmla="*/ 61643 w 363656"/>
                  <a:gd name="connsiteY113" fmla="*/ 16352 h 532749"/>
                  <a:gd name="connsiteX114" fmla="*/ 57509 w 363656"/>
                  <a:gd name="connsiteY114" fmla="*/ 18659 h 532749"/>
                  <a:gd name="connsiteX115" fmla="*/ 42800 w 363656"/>
                  <a:gd name="connsiteY115" fmla="*/ 28090 h 532749"/>
                  <a:gd name="connsiteX116" fmla="*/ 40843 w 363656"/>
                  <a:gd name="connsiteY116" fmla="*/ 29326 h 532749"/>
                  <a:gd name="connsiteX117" fmla="*/ 0 w 363656"/>
                  <a:gd name="connsiteY117" fmla="*/ 135134 h 532749"/>
                  <a:gd name="connsiteX118" fmla="*/ 0 w 363656"/>
                  <a:gd name="connsiteY118" fmla="*/ 180075 h 532749"/>
                  <a:gd name="connsiteX119" fmla="*/ 20173 w 363656"/>
                  <a:gd name="connsiteY119" fmla="*/ 266467 h 532749"/>
                  <a:gd name="connsiteX120" fmla="*/ 25820 w 363656"/>
                  <a:gd name="connsiteY120" fmla="*/ 274219 h 532749"/>
                  <a:gd name="connsiteX121" fmla="*/ 28016 w 363656"/>
                  <a:gd name="connsiteY121" fmla="*/ 277208 h 532749"/>
                  <a:gd name="connsiteX122" fmla="*/ 34421 w 363656"/>
                  <a:gd name="connsiteY122" fmla="*/ 284055 h 532749"/>
                  <a:gd name="connsiteX123" fmla="*/ 37724 w 363656"/>
                  <a:gd name="connsiteY123" fmla="*/ 287396 h 532749"/>
                  <a:gd name="connsiteX124" fmla="*/ 45236 w 363656"/>
                  <a:gd name="connsiteY124" fmla="*/ 293450 h 532749"/>
                  <a:gd name="connsiteX125" fmla="*/ 49130 w 363656"/>
                  <a:gd name="connsiteY125" fmla="*/ 296347 h 532749"/>
                  <a:gd name="connsiteX126" fmla="*/ 58044 w 363656"/>
                  <a:gd name="connsiteY126" fmla="*/ 301644 h 532749"/>
                  <a:gd name="connsiteX127" fmla="*/ 62252 w 363656"/>
                  <a:gd name="connsiteY127" fmla="*/ 303914 h 532749"/>
                  <a:gd name="connsiteX128" fmla="*/ 73067 w 363656"/>
                  <a:gd name="connsiteY128" fmla="*/ 308491 h 532749"/>
                  <a:gd name="connsiteX129" fmla="*/ 77238 w 363656"/>
                  <a:gd name="connsiteY129" fmla="*/ 310041 h 532749"/>
                  <a:gd name="connsiteX130" fmla="*/ 90877 w 363656"/>
                  <a:gd name="connsiteY130" fmla="*/ 313825 h 532749"/>
                  <a:gd name="connsiteX131" fmla="*/ 94144 w 363656"/>
                  <a:gd name="connsiteY131" fmla="*/ 314619 h 532749"/>
                  <a:gd name="connsiteX132" fmla="*/ 135559 w 363656"/>
                  <a:gd name="connsiteY132" fmla="*/ 318679 h 532749"/>
                  <a:gd name="connsiteX133" fmla="*/ 215861 w 363656"/>
                  <a:gd name="connsiteY133" fmla="*/ 318679 h 532749"/>
                  <a:gd name="connsiteX134" fmla="*/ 263034 w 363656"/>
                  <a:gd name="connsiteY134" fmla="*/ 367809 h 532749"/>
                  <a:gd name="connsiteX135" fmla="*/ 263034 w 363656"/>
                  <a:gd name="connsiteY135" fmla="*/ 395622 h 532749"/>
                  <a:gd name="connsiteX136" fmla="*/ 261927 w 363656"/>
                  <a:gd name="connsiteY136" fmla="*/ 406400 h 532749"/>
                  <a:gd name="connsiteX137" fmla="*/ 261724 w 363656"/>
                  <a:gd name="connsiteY137" fmla="*/ 408153 h 532749"/>
                  <a:gd name="connsiteX138" fmla="*/ 258863 w 363656"/>
                  <a:gd name="connsiteY138" fmla="*/ 415794 h 532749"/>
                  <a:gd name="connsiteX139" fmla="*/ 257664 w 363656"/>
                  <a:gd name="connsiteY139" fmla="*/ 418692 h 532749"/>
                  <a:gd name="connsiteX140" fmla="*/ 251942 w 363656"/>
                  <a:gd name="connsiteY140" fmla="*/ 425963 h 532749"/>
                  <a:gd name="connsiteX141" fmla="*/ 251223 w 363656"/>
                  <a:gd name="connsiteY141" fmla="*/ 426757 h 532749"/>
                  <a:gd name="connsiteX142" fmla="*/ 242105 w 363656"/>
                  <a:gd name="connsiteY142" fmla="*/ 432995 h 532749"/>
                  <a:gd name="connsiteX143" fmla="*/ 198623 w 363656"/>
                  <a:gd name="connsiteY143" fmla="*/ 440506 h 532749"/>
                  <a:gd name="connsiteX144" fmla="*/ 15854 w 363656"/>
                  <a:gd name="connsiteY144" fmla="*/ 432626 h 532749"/>
                  <a:gd name="connsiteX145" fmla="*/ 15743 w 363656"/>
                  <a:gd name="connsiteY145" fmla="*/ 432626 h 532749"/>
                  <a:gd name="connsiteX146" fmla="*/ 15743 w 363656"/>
                  <a:gd name="connsiteY146" fmla="*/ 511304 h 532749"/>
                  <a:gd name="connsiteX147" fmla="*/ 15817 w 363656"/>
                  <a:gd name="connsiteY147" fmla="*/ 511341 h 532749"/>
                  <a:gd name="connsiteX148" fmla="*/ 218721 w 363656"/>
                  <a:gd name="connsiteY148" fmla="*/ 532749 h 532749"/>
                  <a:gd name="connsiteX149" fmla="*/ 222302 w 363656"/>
                  <a:gd name="connsiteY149" fmla="*/ 532583 h 532749"/>
                  <a:gd name="connsiteX150" fmla="*/ 246683 w 363656"/>
                  <a:gd name="connsiteY150" fmla="*/ 531273 h 532749"/>
                  <a:gd name="connsiteX151" fmla="*/ 252330 w 363656"/>
                  <a:gd name="connsiteY151" fmla="*/ 530590 h 532749"/>
                  <a:gd name="connsiteX152" fmla="*/ 273296 w 363656"/>
                  <a:gd name="connsiteY152" fmla="*/ 526770 h 532749"/>
                  <a:gd name="connsiteX153" fmla="*/ 278593 w 363656"/>
                  <a:gd name="connsiteY153" fmla="*/ 525293 h 532749"/>
                  <a:gd name="connsiteX154" fmla="*/ 296735 w 363656"/>
                  <a:gd name="connsiteY154" fmla="*/ 518889 h 532749"/>
                  <a:gd name="connsiteX155" fmla="*/ 301312 w 363656"/>
                  <a:gd name="connsiteY155" fmla="*/ 516582 h 532749"/>
                  <a:gd name="connsiteX156" fmla="*/ 315800 w 363656"/>
                  <a:gd name="connsiteY156" fmla="*/ 508037 h 532749"/>
                  <a:gd name="connsiteX157" fmla="*/ 317830 w 363656"/>
                  <a:gd name="connsiteY157" fmla="*/ 506838 h 532749"/>
                  <a:gd name="connsiteX158" fmla="*/ 333942 w 363656"/>
                  <a:gd name="connsiteY158" fmla="*/ 491371 h 532749"/>
                  <a:gd name="connsiteX159" fmla="*/ 336803 w 363656"/>
                  <a:gd name="connsiteY159" fmla="*/ 488068 h 532749"/>
                  <a:gd name="connsiteX160" fmla="*/ 341527 w 363656"/>
                  <a:gd name="connsiteY160" fmla="*/ 481110 h 532749"/>
                  <a:gd name="connsiteX161" fmla="*/ 344757 w 363656"/>
                  <a:gd name="connsiteY161" fmla="*/ 476090 h 532749"/>
                  <a:gd name="connsiteX162" fmla="*/ 348578 w 363656"/>
                  <a:gd name="connsiteY162" fmla="*/ 468578 h 532749"/>
                  <a:gd name="connsiteX163" fmla="*/ 351365 w 363656"/>
                  <a:gd name="connsiteY163" fmla="*/ 462691 h 532749"/>
                  <a:gd name="connsiteX164" fmla="*/ 354668 w 363656"/>
                  <a:gd name="connsiteY164" fmla="*/ 453537 h 532749"/>
                  <a:gd name="connsiteX165" fmla="*/ 356532 w 363656"/>
                  <a:gd name="connsiteY165" fmla="*/ 447852 h 532749"/>
                  <a:gd name="connsiteX166" fmla="*/ 359559 w 363656"/>
                  <a:gd name="connsiteY166" fmla="*/ 434970 h 532749"/>
                  <a:gd name="connsiteX167" fmla="*/ 360315 w 363656"/>
                  <a:gd name="connsiteY167" fmla="*/ 431556 h 532749"/>
                  <a:gd name="connsiteX168" fmla="*/ 363656 w 363656"/>
                  <a:gd name="connsiteY168" fmla="*/ 392060 h 532749"/>
                  <a:gd name="connsiteX169" fmla="*/ 363656 w 363656"/>
                  <a:gd name="connsiteY169" fmla="*/ 357104 h 532749"/>
                  <a:gd name="connsiteX170" fmla="*/ 340346 w 363656"/>
                  <a:gd name="connsiteY170" fmla="*/ 266135 h 532749"/>
                  <a:gd name="connsiteX171" fmla="*/ 324843 w 363656"/>
                  <a:gd name="connsiteY171" fmla="*/ 247956 h 53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363656" h="532749">
                    <a:moveTo>
                      <a:pt x="298396" y="518040"/>
                    </a:moveTo>
                    <a:lnTo>
                      <a:pt x="298433" y="518003"/>
                    </a:lnTo>
                    <a:lnTo>
                      <a:pt x="298396" y="518040"/>
                    </a:lnTo>
                    <a:close/>
                    <a:moveTo>
                      <a:pt x="100751" y="315578"/>
                    </a:moveTo>
                    <a:cubicBezTo>
                      <a:pt x="99441" y="315339"/>
                      <a:pt x="98038" y="315228"/>
                      <a:pt x="96728" y="314988"/>
                    </a:cubicBezTo>
                    <a:cubicBezTo>
                      <a:pt x="98001" y="315228"/>
                      <a:pt x="99422" y="315339"/>
                      <a:pt x="100751" y="315578"/>
                    </a:cubicBezTo>
                    <a:moveTo>
                      <a:pt x="79693" y="310688"/>
                    </a:moveTo>
                    <a:cubicBezTo>
                      <a:pt x="80930" y="311094"/>
                      <a:pt x="82240" y="311407"/>
                      <a:pt x="83513" y="311758"/>
                    </a:cubicBezTo>
                    <a:cubicBezTo>
                      <a:pt x="82240" y="311407"/>
                      <a:pt x="80930" y="311094"/>
                      <a:pt x="79693" y="310688"/>
                    </a:cubicBezTo>
                    <a:moveTo>
                      <a:pt x="64504" y="304837"/>
                    </a:moveTo>
                    <a:cubicBezTo>
                      <a:pt x="65537" y="305317"/>
                      <a:pt x="66645" y="305760"/>
                      <a:pt x="67734" y="306184"/>
                    </a:cubicBezTo>
                    <a:cubicBezTo>
                      <a:pt x="66663" y="305760"/>
                      <a:pt x="65537" y="305317"/>
                      <a:pt x="64504" y="304837"/>
                    </a:cubicBezTo>
                    <a:moveTo>
                      <a:pt x="51068" y="297473"/>
                    </a:moveTo>
                    <a:cubicBezTo>
                      <a:pt x="51861" y="297990"/>
                      <a:pt x="52747" y="298470"/>
                      <a:pt x="53578" y="298949"/>
                    </a:cubicBezTo>
                    <a:cubicBezTo>
                      <a:pt x="52729" y="298470"/>
                      <a:pt x="51861" y="297990"/>
                      <a:pt x="51068" y="297473"/>
                    </a:cubicBezTo>
                    <a:moveTo>
                      <a:pt x="39293" y="288651"/>
                    </a:moveTo>
                    <a:cubicBezTo>
                      <a:pt x="39810" y="289131"/>
                      <a:pt x="40400" y="289519"/>
                      <a:pt x="40917" y="289998"/>
                    </a:cubicBezTo>
                    <a:cubicBezTo>
                      <a:pt x="40400" y="289519"/>
                      <a:pt x="39810" y="289131"/>
                      <a:pt x="39293" y="288651"/>
                    </a:cubicBezTo>
                    <a:moveTo>
                      <a:pt x="29179" y="278463"/>
                    </a:moveTo>
                    <a:cubicBezTo>
                      <a:pt x="29216" y="278537"/>
                      <a:pt x="29253" y="278574"/>
                      <a:pt x="29345" y="278629"/>
                    </a:cubicBezTo>
                    <a:cubicBezTo>
                      <a:pt x="29271" y="278592"/>
                      <a:pt x="29216" y="278556"/>
                      <a:pt x="29179" y="278463"/>
                    </a:cubicBezTo>
                    <a:moveTo>
                      <a:pt x="23144" y="48391"/>
                    </a:moveTo>
                    <a:cubicBezTo>
                      <a:pt x="22867" y="48797"/>
                      <a:pt x="22627" y="49222"/>
                      <a:pt x="22387" y="49591"/>
                    </a:cubicBezTo>
                    <a:cubicBezTo>
                      <a:pt x="22627" y="49240"/>
                      <a:pt x="22867" y="48797"/>
                      <a:pt x="23144" y="48391"/>
                    </a:cubicBezTo>
                    <a:moveTo>
                      <a:pt x="138494" y="93387"/>
                    </a:moveTo>
                    <a:cubicBezTo>
                      <a:pt x="139361" y="93276"/>
                      <a:pt x="140247" y="93110"/>
                      <a:pt x="141206" y="93036"/>
                    </a:cubicBezTo>
                    <a:cubicBezTo>
                      <a:pt x="140247" y="93110"/>
                      <a:pt x="139416" y="93258"/>
                      <a:pt x="138494" y="93387"/>
                    </a:cubicBezTo>
                    <a:moveTo>
                      <a:pt x="125962" y="96174"/>
                    </a:moveTo>
                    <a:cubicBezTo>
                      <a:pt x="127106" y="95768"/>
                      <a:pt x="128269" y="95306"/>
                      <a:pt x="129543" y="94974"/>
                    </a:cubicBezTo>
                    <a:cubicBezTo>
                      <a:pt x="128306" y="95288"/>
                      <a:pt x="127125" y="95768"/>
                      <a:pt x="125962" y="96174"/>
                    </a:cubicBezTo>
                    <a:moveTo>
                      <a:pt x="116051" y="101102"/>
                    </a:moveTo>
                    <a:cubicBezTo>
                      <a:pt x="117158" y="100308"/>
                      <a:pt x="118192" y="99422"/>
                      <a:pt x="119429" y="98758"/>
                    </a:cubicBezTo>
                    <a:cubicBezTo>
                      <a:pt x="118210" y="99422"/>
                      <a:pt x="117177" y="100308"/>
                      <a:pt x="116051" y="101102"/>
                    </a:cubicBezTo>
                    <a:moveTo>
                      <a:pt x="110090" y="106343"/>
                    </a:moveTo>
                    <a:cubicBezTo>
                      <a:pt x="110404" y="105937"/>
                      <a:pt x="110680" y="105513"/>
                      <a:pt x="111050" y="105107"/>
                    </a:cubicBezTo>
                    <a:cubicBezTo>
                      <a:pt x="110680" y="105513"/>
                      <a:pt x="110404" y="105955"/>
                      <a:pt x="110090" y="106343"/>
                    </a:cubicBezTo>
                    <a:moveTo>
                      <a:pt x="104719" y="115571"/>
                    </a:moveTo>
                    <a:cubicBezTo>
                      <a:pt x="104996" y="114944"/>
                      <a:pt x="105236" y="114298"/>
                      <a:pt x="105513" y="113707"/>
                    </a:cubicBezTo>
                    <a:cubicBezTo>
                      <a:pt x="105236" y="114316"/>
                      <a:pt x="104996" y="114944"/>
                      <a:pt x="104719" y="115571"/>
                    </a:cubicBezTo>
                    <a:moveTo>
                      <a:pt x="101582" y="127346"/>
                    </a:moveTo>
                    <a:cubicBezTo>
                      <a:pt x="101656" y="126866"/>
                      <a:pt x="101785" y="126423"/>
                      <a:pt x="101859" y="125962"/>
                    </a:cubicBezTo>
                    <a:cubicBezTo>
                      <a:pt x="101785" y="126442"/>
                      <a:pt x="101656" y="126885"/>
                      <a:pt x="101582" y="127346"/>
                    </a:cubicBezTo>
                    <a:moveTo>
                      <a:pt x="271949" y="221785"/>
                    </a:moveTo>
                    <a:cubicBezTo>
                      <a:pt x="271358" y="221675"/>
                      <a:pt x="270712" y="221619"/>
                      <a:pt x="270158" y="221508"/>
                    </a:cubicBezTo>
                    <a:cubicBezTo>
                      <a:pt x="270749" y="221619"/>
                      <a:pt x="271339" y="221675"/>
                      <a:pt x="271949" y="221785"/>
                    </a:cubicBezTo>
                    <a:moveTo>
                      <a:pt x="8896" y="76758"/>
                    </a:moveTo>
                    <a:cubicBezTo>
                      <a:pt x="9450" y="75079"/>
                      <a:pt x="9930" y="73344"/>
                      <a:pt x="10575" y="71702"/>
                    </a:cubicBezTo>
                    <a:cubicBezTo>
                      <a:pt x="9930" y="73344"/>
                      <a:pt x="9450" y="75079"/>
                      <a:pt x="8896" y="76758"/>
                    </a:cubicBezTo>
                    <a:moveTo>
                      <a:pt x="5112" y="89733"/>
                    </a:moveTo>
                    <a:cubicBezTo>
                      <a:pt x="5426" y="88385"/>
                      <a:pt x="5666" y="86946"/>
                      <a:pt x="5980" y="85635"/>
                    </a:cubicBezTo>
                    <a:cubicBezTo>
                      <a:pt x="5685" y="86946"/>
                      <a:pt x="5445" y="88367"/>
                      <a:pt x="5112" y="89733"/>
                    </a:cubicBezTo>
                    <a:moveTo>
                      <a:pt x="14396" y="63396"/>
                    </a:moveTo>
                    <a:cubicBezTo>
                      <a:pt x="15023" y="62049"/>
                      <a:pt x="15632" y="60646"/>
                      <a:pt x="16297" y="59373"/>
                    </a:cubicBezTo>
                    <a:cubicBezTo>
                      <a:pt x="15614" y="60646"/>
                      <a:pt x="15023" y="62031"/>
                      <a:pt x="14396" y="63396"/>
                    </a:cubicBezTo>
                    <a:moveTo>
                      <a:pt x="286621" y="225679"/>
                    </a:moveTo>
                    <a:cubicBezTo>
                      <a:pt x="285698" y="225366"/>
                      <a:pt x="284757" y="225163"/>
                      <a:pt x="283834" y="224886"/>
                    </a:cubicBezTo>
                    <a:cubicBezTo>
                      <a:pt x="284757" y="225163"/>
                      <a:pt x="285717" y="225366"/>
                      <a:pt x="286621" y="225679"/>
                    </a:cubicBezTo>
                    <a:moveTo>
                      <a:pt x="299872" y="231013"/>
                    </a:moveTo>
                    <a:cubicBezTo>
                      <a:pt x="299005" y="230607"/>
                      <a:pt x="298082" y="230256"/>
                      <a:pt x="297159" y="229869"/>
                    </a:cubicBezTo>
                    <a:cubicBezTo>
                      <a:pt x="298082" y="230256"/>
                      <a:pt x="298986" y="230607"/>
                      <a:pt x="299872" y="231013"/>
                    </a:cubicBezTo>
                    <a:moveTo>
                      <a:pt x="311721" y="237731"/>
                    </a:moveTo>
                    <a:cubicBezTo>
                      <a:pt x="311038" y="237288"/>
                      <a:pt x="310337" y="236901"/>
                      <a:pt x="309617" y="236458"/>
                    </a:cubicBezTo>
                    <a:cubicBezTo>
                      <a:pt x="310337" y="236901"/>
                      <a:pt x="311038" y="237251"/>
                      <a:pt x="311721" y="237731"/>
                    </a:cubicBezTo>
                    <a:moveTo>
                      <a:pt x="322296" y="245722"/>
                    </a:moveTo>
                    <a:cubicBezTo>
                      <a:pt x="321946" y="245446"/>
                      <a:pt x="321576" y="245206"/>
                      <a:pt x="321263" y="244929"/>
                    </a:cubicBezTo>
                    <a:cubicBezTo>
                      <a:pt x="321595" y="245206"/>
                      <a:pt x="321946" y="245446"/>
                      <a:pt x="322296" y="245722"/>
                    </a:cubicBezTo>
                    <a:moveTo>
                      <a:pt x="324843" y="247956"/>
                    </a:moveTo>
                    <a:cubicBezTo>
                      <a:pt x="324530" y="247679"/>
                      <a:pt x="324253" y="247365"/>
                      <a:pt x="323976" y="247033"/>
                    </a:cubicBezTo>
                    <a:cubicBezTo>
                      <a:pt x="321189" y="244523"/>
                      <a:pt x="318255" y="242216"/>
                      <a:pt x="315191" y="240038"/>
                    </a:cubicBezTo>
                    <a:cubicBezTo>
                      <a:pt x="314674" y="239632"/>
                      <a:pt x="314194" y="239244"/>
                      <a:pt x="313641" y="238838"/>
                    </a:cubicBezTo>
                    <a:cubicBezTo>
                      <a:pt x="310503" y="236698"/>
                      <a:pt x="307163" y="234741"/>
                      <a:pt x="303730" y="232914"/>
                    </a:cubicBezTo>
                    <a:cubicBezTo>
                      <a:pt x="303139" y="232600"/>
                      <a:pt x="302586" y="232231"/>
                      <a:pt x="301976" y="231917"/>
                    </a:cubicBezTo>
                    <a:cubicBezTo>
                      <a:pt x="298322" y="230053"/>
                      <a:pt x="294502" y="228448"/>
                      <a:pt x="290552" y="226990"/>
                    </a:cubicBezTo>
                    <a:cubicBezTo>
                      <a:pt x="289962" y="226787"/>
                      <a:pt x="289445" y="226510"/>
                      <a:pt x="288836" y="226307"/>
                    </a:cubicBezTo>
                    <a:cubicBezTo>
                      <a:pt x="284425" y="224757"/>
                      <a:pt x="279848" y="223446"/>
                      <a:pt x="275068" y="222376"/>
                    </a:cubicBezTo>
                    <a:cubicBezTo>
                      <a:pt x="274791" y="222302"/>
                      <a:pt x="274551" y="222209"/>
                      <a:pt x="274274" y="222173"/>
                    </a:cubicBezTo>
                    <a:cubicBezTo>
                      <a:pt x="263570" y="219792"/>
                      <a:pt x="252035" y="218518"/>
                      <a:pt x="239466" y="218518"/>
                    </a:cubicBezTo>
                    <a:lnTo>
                      <a:pt x="156341" y="218518"/>
                    </a:lnTo>
                    <a:cubicBezTo>
                      <a:pt x="143126" y="218518"/>
                      <a:pt x="132625" y="217522"/>
                      <a:pt x="124283" y="214698"/>
                    </a:cubicBezTo>
                    <a:cubicBezTo>
                      <a:pt x="123415" y="214421"/>
                      <a:pt x="122418" y="214218"/>
                      <a:pt x="121570" y="213904"/>
                    </a:cubicBezTo>
                    <a:cubicBezTo>
                      <a:pt x="119300" y="212945"/>
                      <a:pt x="117306" y="211708"/>
                      <a:pt x="115405" y="210398"/>
                    </a:cubicBezTo>
                    <a:cubicBezTo>
                      <a:pt x="114925" y="210047"/>
                      <a:pt x="114335" y="209844"/>
                      <a:pt x="113892" y="209475"/>
                    </a:cubicBezTo>
                    <a:cubicBezTo>
                      <a:pt x="104830" y="202314"/>
                      <a:pt x="100530" y="189857"/>
                      <a:pt x="100530" y="168632"/>
                    </a:cubicBezTo>
                    <a:lnTo>
                      <a:pt x="100530" y="142941"/>
                    </a:lnTo>
                    <a:cubicBezTo>
                      <a:pt x="100530" y="140560"/>
                      <a:pt x="100770" y="138567"/>
                      <a:pt x="100881" y="136371"/>
                    </a:cubicBezTo>
                    <a:cubicBezTo>
                      <a:pt x="101046" y="133898"/>
                      <a:pt x="101120" y="131351"/>
                      <a:pt x="101397" y="129136"/>
                    </a:cubicBezTo>
                    <a:cubicBezTo>
                      <a:pt x="101711" y="126940"/>
                      <a:pt x="102191" y="125039"/>
                      <a:pt x="102634" y="123046"/>
                    </a:cubicBezTo>
                    <a:cubicBezTo>
                      <a:pt x="103114" y="121016"/>
                      <a:pt x="103593" y="119059"/>
                      <a:pt x="104221" y="117325"/>
                    </a:cubicBezTo>
                    <a:cubicBezTo>
                      <a:pt x="104811" y="115608"/>
                      <a:pt x="105494" y="113984"/>
                      <a:pt x="106251" y="112470"/>
                    </a:cubicBezTo>
                    <a:cubicBezTo>
                      <a:pt x="107008" y="110957"/>
                      <a:pt x="107930" y="109647"/>
                      <a:pt x="108835" y="108336"/>
                    </a:cubicBezTo>
                    <a:cubicBezTo>
                      <a:pt x="109794" y="107026"/>
                      <a:pt x="110662" y="105679"/>
                      <a:pt x="111769" y="104553"/>
                    </a:cubicBezTo>
                    <a:cubicBezTo>
                      <a:pt x="112360" y="103926"/>
                      <a:pt x="113117" y="103483"/>
                      <a:pt x="113763" y="102929"/>
                    </a:cubicBezTo>
                    <a:cubicBezTo>
                      <a:pt x="115793" y="101176"/>
                      <a:pt x="117897" y="99588"/>
                      <a:pt x="120370" y="98389"/>
                    </a:cubicBezTo>
                    <a:cubicBezTo>
                      <a:pt x="121201" y="97946"/>
                      <a:pt x="122160" y="97669"/>
                      <a:pt x="123028" y="97318"/>
                    </a:cubicBezTo>
                    <a:cubicBezTo>
                      <a:pt x="125574" y="96285"/>
                      <a:pt x="128232" y="95325"/>
                      <a:pt x="131185" y="94698"/>
                    </a:cubicBezTo>
                    <a:cubicBezTo>
                      <a:pt x="132145" y="94457"/>
                      <a:pt x="133178" y="94347"/>
                      <a:pt x="134175" y="94144"/>
                    </a:cubicBezTo>
                    <a:cubicBezTo>
                      <a:pt x="137405" y="93590"/>
                      <a:pt x="140782" y="93110"/>
                      <a:pt x="144362" y="92834"/>
                    </a:cubicBezTo>
                    <a:cubicBezTo>
                      <a:pt x="145082" y="92797"/>
                      <a:pt x="145839" y="92760"/>
                      <a:pt x="146559" y="92723"/>
                    </a:cubicBezTo>
                    <a:cubicBezTo>
                      <a:pt x="150767" y="92483"/>
                      <a:pt x="155159" y="92317"/>
                      <a:pt x="159847" y="92317"/>
                    </a:cubicBezTo>
                    <a:cubicBezTo>
                      <a:pt x="162911" y="92317"/>
                      <a:pt x="166012" y="92354"/>
                      <a:pt x="169241" y="92391"/>
                    </a:cubicBezTo>
                    <a:cubicBezTo>
                      <a:pt x="194747" y="92391"/>
                      <a:pt x="298433" y="95214"/>
                      <a:pt x="344905" y="99514"/>
                    </a:cubicBezTo>
                    <a:lnTo>
                      <a:pt x="345016" y="99551"/>
                    </a:lnTo>
                    <a:lnTo>
                      <a:pt x="345016" y="20837"/>
                    </a:lnTo>
                    <a:lnTo>
                      <a:pt x="344905" y="20800"/>
                    </a:lnTo>
                    <a:cubicBezTo>
                      <a:pt x="301238" y="8065"/>
                      <a:pt x="228596" y="1273"/>
                      <a:pt x="170884" y="203"/>
                    </a:cubicBezTo>
                    <a:cubicBezTo>
                      <a:pt x="170718" y="203"/>
                      <a:pt x="170533" y="203"/>
                      <a:pt x="170330" y="203"/>
                    </a:cubicBezTo>
                    <a:cubicBezTo>
                      <a:pt x="165236" y="129"/>
                      <a:pt x="160068" y="0"/>
                      <a:pt x="155252" y="0"/>
                    </a:cubicBezTo>
                    <a:cubicBezTo>
                      <a:pt x="150712" y="0"/>
                      <a:pt x="146263" y="37"/>
                      <a:pt x="142000" y="111"/>
                    </a:cubicBezTo>
                    <a:cubicBezTo>
                      <a:pt x="140690" y="148"/>
                      <a:pt x="139583" y="351"/>
                      <a:pt x="138217" y="388"/>
                    </a:cubicBezTo>
                    <a:cubicBezTo>
                      <a:pt x="129506" y="628"/>
                      <a:pt x="120997" y="1181"/>
                      <a:pt x="112766" y="2215"/>
                    </a:cubicBezTo>
                    <a:cubicBezTo>
                      <a:pt x="110736" y="2455"/>
                      <a:pt x="108835" y="2805"/>
                      <a:pt x="106842" y="3137"/>
                    </a:cubicBezTo>
                    <a:cubicBezTo>
                      <a:pt x="99441" y="4245"/>
                      <a:pt x="92280" y="5648"/>
                      <a:pt x="85433" y="7512"/>
                    </a:cubicBezTo>
                    <a:cubicBezTo>
                      <a:pt x="83569" y="8029"/>
                      <a:pt x="81852" y="8656"/>
                      <a:pt x="80025" y="9265"/>
                    </a:cubicBezTo>
                    <a:cubicBezTo>
                      <a:pt x="73621" y="11258"/>
                      <a:pt x="67420" y="13565"/>
                      <a:pt x="61643" y="16352"/>
                    </a:cubicBezTo>
                    <a:cubicBezTo>
                      <a:pt x="60204" y="17072"/>
                      <a:pt x="58856" y="17902"/>
                      <a:pt x="57509" y="18659"/>
                    </a:cubicBezTo>
                    <a:cubicBezTo>
                      <a:pt x="52304" y="21446"/>
                      <a:pt x="47414" y="24547"/>
                      <a:pt x="42800" y="28090"/>
                    </a:cubicBezTo>
                    <a:cubicBezTo>
                      <a:pt x="42246" y="28570"/>
                      <a:pt x="41452" y="28883"/>
                      <a:pt x="40843" y="29326"/>
                    </a:cubicBezTo>
                    <a:cubicBezTo>
                      <a:pt x="13325" y="51640"/>
                      <a:pt x="0" y="86245"/>
                      <a:pt x="0" y="135134"/>
                    </a:cubicBezTo>
                    <a:lnTo>
                      <a:pt x="0" y="180075"/>
                    </a:lnTo>
                    <a:cubicBezTo>
                      <a:pt x="0" y="203255"/>
                      <a:pt x="2067" y="237473"/>
                      <a:pt x="20173" y="266467"/>
                    </a:cubicBezTo>
                    <a:cubicBezTo>
                      <a:pt x="21889" y="269254"/>
                      <a:pt x="23864" y="271672"/>
                      <a:pt x="25820" y="274219"/>
                    </a:cubicBezTo>
                    <a:cubicBezTo>
                      <a:pt x="26540" y="275178"/>
                      <a:pt x="27204" y="276212"/>
                      <a:pt x="28016" y="277208"/>
                    </a:cubicBezTo>
                    <a:cubicBezTo>
                      <a:pt x="29972" y="279626"/>
                      <a:pt x="32188" y="281822"/>
                      <a:pt x="34421" y="284055"/>
                    </a:cubicBezTo>
                    <a:cubicBezTo>
                      <a:pt x="35528" y="285163"/>
                      <a:pt x="36524" y="286325"/>
                      <a:pt x="37724" y="287396"/>
                    </a:cubicBezTo>
                    <a:cubicBezTo>
                      <a:pt x="40105" y="289537"/>
                      <a:pt x="42652" y="291493"/>
                      <a:pt x="45236" y="293450"/>
                    </a:cubicBezTo>
                    <a:cubicBezTo>
                      <a:pt x="46509" y="294409"/>
                      <a:pt x="47783" y="295443"/>
                      <a:pt x="49130" y="296347"/>
                    </a:cubicBezTo>
                    <a:cubicBezTo>
                      <a:pt x="51954" y="298248"/>
                      <a:pt x="54980" y="299965"/>
                      <a:pt x="58044" y="301644"/>
                    </a:cubicBezTo>
                    <a:cubicBezTo>
                      <a:pt x="59483" y="302401"/>
                      <a:pt x="60794" y="303194"/>
                      <a:pt x="62252" y="303914"/>
                    </a:cubicBezTo>
                    <a:cubicBezTo>
                      <a:pt x="65722" y="305631"/>
                      <a:pt x="69376" y="307088"/>
                      <a:pt x="73067" y="308491"/>
                    </a:cubicBezTo>
                    <a:cubicBezTo>
                      <a:pt x="74507" y="309008"/>
                      <a:pt x="75817" y="309562"/>
                      <a:pt x="77238" y="310041"/>
                    </a:cubicBezTo>
                    <a:cubicBezTo>
                      <a:pt x="81612" y="311518"/>
                      <a:pt x="86190" y="312699"/>
                      <a:pt x="90877" y="313825"/>
                    </a:cubicBezTo>
                    <a:cubicBezTo>
                      <a:pt x="91985" y="314065"/>
                      <a:pt x="93018" y="314379"/>
                      <a:pt x="94144" y="314619"/>
                    </a:cubicBezTo>
                    <a:cubicBezTo>
                      <a:pt x="106786" y="317239"/>
                      <a:pt x="120517" y="318679"/>
                      <a:pt x="135559" y="318679"/>
                    </a:cubicBezTo>
                    <a:lnTo>
                      <a:pt x="215861" y="318679"/>
                    </a:lnTo>
                    <a:cubicBezTo>
                      <a:pt x="255006" y="318679"/>
                      <a:pt x="263034" y="338335"/>
                      <a:pt x="263034" y="367809"/>
                    </a:cubicBezTo>
                    <a:lnTo>
                      <a:pt x="263034" y="395622"/>
                    </a:lnTo>
                    <a:cubicBezTo>
                      <a:pt x="263034" y="399516"/>
                      <a:pt x="262554" y="403023"/>
                      <a:pt x="261927" y="406400"/>
                    </a:cubicBezTo>
                    <a:cubicBezTo>
                      <a:pt x="261853" y="406917"/>
                      <a:pt x="261853" y="407637"/>
                      <a:pt x="261724" y="408153"/>
                    </a:cubicBezTo>
                    <a:cubicBezTo>
                      <a:pt x="261096" y="410977"/>
                      <a:pt x="259971" y="413358"/>
                      <a:pt x="258863" y="415794"/>
                    </a:cubicBezTo>
                    <a:cubicBezTo>
                      <a:pt x="258420" y="416717"/>
                      <a:pt x="258144" y="417824"/>
                      <a:pt x="257664" y="418692"/>
                    </a:cubicBezTo>
                    <a:cubicBezTo>
                      <a:pt x="256113" y="421405"/>
                      <a:pt x="254157" y="423786"/>
                      <a:pt x="251942" y="425963"/>
                    </a:cubicBezTo>
                    <a:cubicBezTo>
                      <a:pt x="251702" y="426203"/>
                      <a:pt x="251499" y="426517"/>
                      <a:pt x="251223" y="426757"/>
                    </a:cubicBezTo>
                    <a:cubicBezTo>
                      <a:pt x="248639" y="429175"/>
                      <a:pt x="245612" y="431260"/>
                      <a:pt x="242105" y="432995"/>
                    </a:cubicBezTo>
                    <a:cubicBezTo>
                      <a:pt x="229020" y="439639"/>
                      <a:pt x="211985" y="440506"/>
                      <a:pt x="198623" y="440506"/>
                    </a:cubicBezTo>
                    <a:cubicBezTo>
                      <a:pt x="130613" y="440506"/>
                      <a:pt x="43501" y="435376"/>
                      <a:pt x="15854" y="432626"/>
                    </a:cubicBezTo>
                    <a:lnTo>
                      <a:pt x="15743" y="432626"/>
                    </a:lnTo>
                    <a:lnTo>
                      <a:pt x="15743" y="511304"/>
                    </a:lnTo>
                    <a:lnTo>
                      <a:pt x="15817" y="511341"/>
                    </a:lnTo>
                    <a:cubicBezTo>
                      <a:pt x="69191" y="526733"/>
                      <a:pt x="126128" y="532749"/>
                      <a:pt x="218721" y="532749"/>
                    </a:cubicBezTo>
                    <a:cubicBezTo>
                      <a:pt x="219995" y="532749"/>
                      <a:pt x="221028" y="532583"/>
                      <a:pt x="222302" y="532583"/>
                    </a:cubicBezTo>
                    <a:cubicBezTo>
                      <a:pt x="230460" y="532473"/>
                      <a:pt x="238617" y="532104"/>
                      <a:pt x="246683" y="531273"/>
                    </a:cubicBezTo>
                    <a:cubicBezTo>
                      <a:pt x="248584" y="531070"/>
                      <a:pt x="250466" y="530830"/>
                      <a:pt x="252330" y="530590"/>
                    </a:cubicBezTo>
                    <a:cubicBezTo>
                      <a:pt x="259454" y="529667"/>
                      <a:pt x="266449" y="528449"/>
                      <a:pt x="273296" y="526770"/>
                    </a:cubicBezTo>
                    <a:cubicBezTo>
                      <a:pt x="275123" y="526327"/>
                      <a:pt x="276839" y="525810"/>
                      <a:pt x="278593" y="525293"/>
                    </a:cubicBezTo>
                    <a:cubicBezTo>
                      <a:pt x="284831" y="523540"/>
                      <a:pt x="290921" y="521473"/>
                      <a:pt x="296735" y="518889"/>
                    </a:cubicBezTo>
                    <a:cubicBezTo>
                      <a:pt x="298322" y="518169"/>
                      <a:pt x="299799" y="517339"/>
                      <a:pt x="301312" y="516582"/>
                    </a:cubicBezTo>
                    <a:cubicBezTo>
                      <a:pt x="306369" y="514072"/>
                      <a:pt x="311223" y="511285"/>
                      <a:pt x="315800" y="508037"/>
                    </a:cubicBezTo>
                    <a:cubicBezTo>
                      <a:pt x="316428" y="507594"/>
                      <a:pt x="317240" y="507317"/>
                      <a:pt x="317830" y="506838"/>
                    </a:cubicBezTo>
                    <a:cubicBezTo>
                      <a:pt x="323828" y="502389"/>
                      <a:pt x="329088" y="497093"/>
                      <a:pt x="333942" y="491371"/>
                    </a:cubicBezTo>
                    <a:cubicBezTo>
                      <a:pt x="334865" y="490264"/>
                      <a:pt x="335898" y="489230"/>
                      <a:pt x="336803" y="488068"/>
                    </a:cubicBezTo>
                    <a:cubicBezTo>
                      <a:pt x="338519" y="485871"/>
                      <a:pt x="339977" y="483490"/>
                      <a:pt x="341527" y="481110"/>
                    </a:cubicBezTo>
                    <a:cubicBezTo>
                      <a:pt x="342598" y="479486"/>
                      <a:pt x="343761" y="477880"/>
                      <a:pt x="344757" y="476090"/>
                    </a:cubicBezTo>
                    <a:cubicBezTo>
                      <a:pt x="346141" y="473709"/>
                      <a:pt x="347341" y="471125"/>
                      <a:pt x="348578" y="468578"/>
                    </a:cubicBezTo>
                    <a:cubicBezTo>
                      <a:pt x="349537" y="466622"/>
                      <a:pt x="350534" y="464758"/>
                      <a:pt x="351365" y="462691"/>
                    </a:cubicBezTo>
                    <a:cubicBezTo>
                      <a:pt x="352601" y="459793"/>
                      <a:pt x="353635" y="456637"/>
                      <a:pt x="354668" y="453537"/>
                    </a:cubicBezTo>
                    <a:cubicBezTo>
                      <a:pt x="355259" y="451635"/>
                      <a:pt x="355979" y="449845"/>
                      <a:pt x="356532" y="447852"/>
                    </a:cubicBezTo>
                    <a:cubicBezTo>
                      <a:pt x="357732" y="443755"/>
                      <a:pt x="358673" y="439381"/>
                      <a:pt x="359559" y="434970"/>
                    </a:cubicBezTo>
                    <a:cubicBezTo>
                      <a:pt x="359799" y="433826"/>
                      <a:pt x="360076" y="432737"/>
                      <a:pt x="360315" y="431556"/>
                    </a:cubicBezTo>
                    <a:cubicBezTo>
                      <a:pt x="362457" y="419430"/>
                      <a:pt x="363656" y="406345"/>
                      <a:pt x="363656" y="392060"/>
                    </a:cubicBezTo>
                    <a:lnTo>
                      <a:pt x="363656" y="357104"/>
                    </a:lnTo>
                    <a:cubicBezTo>
                      <a:pt x="363656" y="331690"/>
                      <a:pt x="359633" y="295295"/>
                      <a:pt x="340346" y="266135"/>
                    </a:cubicBezTo>
                    <a:cubicBezTo>
                      <a:pt x="335825" y="259288"/>
                      <a:pt x="330583" y="253326"/>
                      <a:pt x="324843" y="24795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0" name="Freeform: Shape 132">
                <a:extLst>
                  <a:ext uri="{FF2B5EF4-FFF2-40B4-BE49-F238E27FC236}">
                    <a16:creationId xmlns:a16="http://schemas.microsoft.com/office/drawing/2014/main" id="{9334E9C5-26B1-4530-8518-AF7B19B7F32E}"/>
                  </a:ext>
                </a:extLst>
              </p:cNvPr>
              <p:cNvSpPr/>
              <p:nvPr/>
            </p:nvSpPr>
            <p:spPr>
              <a:xfrm>
                <a:off x="4566961" y="5061963"/>
                <a:ext cx="361496" cy="532786"/>
              </a:xfrm>
              <a:custGeom>
                <a:avLst/>
                <a:gdLst>
                  <a:gd name="connsiteX0" fmla="*/ 83402 w 361496"/>
                  <a:gd name="connsiteY0" fmla="*/ 506431 h 532786"/>
                  <a:gd name="connsiteX1" fmla="*/ 79231 w 361496"/>
                  <a:gd name="connsiteY1" fmla="*/ 503847 h 532786"/>
                  <a:gd name="connsiteX2" fmla="*/ 83402 w 361496"/>
                  <a:gd name="connsiteY2" fmla="*/ 506431 h 532786"/>
                  <a:gd name="connsiteX3" fmla="*/ 64633 w 361496"/>
                  <a:gd name="connsiteY3" fmla="*/ 491796 h 532786"/>
                  <a:gd name="connsiteX4" fmla="*/ 64946 w 361496"/>
                  <a:gd name="connsiteY4" fmla="*/ 492035 h 532786"/>
                  <a:gd name="connsiteX5" fmla="*/ 64633 w 361496"/>
                  <a:gd name="connsiteY5" fmla="*/ 491796 h 532786"/>
                  <a:gd name="connsiteX6" fmla="*/ 100954 w 361496"/>
                  <a:gd name="connsiteY6" fmla="*/ 516268 h 532786"/>
                  <a:gd name="connsiteX7" fmla="*/ 95620 w 361496"/>
                  <a:gd name="connsiteY7" fmla="*/ 513887 h 532786"/>
                  <a:gd name="connsiteX8" fmla="*/ 100954 w 361496"/>
                  <a:gd name="connsiteY8" fmla="*/ 516268 h 532786"/>
                  <a:gd name="connsiteX9" fmla="*/ 117620 w 361496"/>
                  <a:gd name="connsiteY9" fmla="*/ 522949 h 532786"/>
                  <a:gd name="connsiteX10" fmla="*/ 113836 w 361496"/>
                  <a:gd name="connsiteY10" fmla="*/ 521842 h 532786"/>
                  <a:gd name="connsiteX11" fmla="*/ 117620 w 361496"/>
                  <a:gd name="connsiteY11" fmla="*/ 522949 h 532786"/>
                  <a:gd name="connsiteX12" fmla="*/ 178598 w 361496"/>
                  <a:gd name="connsiteY12" fmla="*/ 0 h 532786"/>
                  <a:gd name="connsiteX13" fmla="*/ 130188 w 361496"/>
                  <a:gd name="connsiteY13" fmla="*/ 4651 h 532786"/>
                  <a:gd name="connsiteX14" fmla="*/ 126774 w 361496"/>
                  <a:gd name="connsiteY14" fmla="*/ 5518 h 532786"/>
                  <a:gd name="connsiteX15" fmla="*/ 109831 w 361496"/>
                  <a:gd name="connsiteY15" fmla="*/ 10132 h 532786"/>
                  <a:gd name="connsiteX16" fmla="*/ 101600 w 361496"/>
                  <a:gd name="connsiteY16" fmla="*/ 13473 h 532786"/>
                  <a:gd name="connsiteX17" fmla="*/ 91302 w 361496"/>
                  <a:gd name="connsiteY17" fmla="*/ 17773 h 532786"/>
                  <a:gd name="connsiteX18" fmla="*/ 82830 w 361496"/>
                  <a:gd name="connsiteY18" fmla="*/ 22738 h 532786"/>
                  <a:gd name="connsiteX19" fmla="*/ 74562 w 361496"/>
                  <a:gd name="connsiteY19" fmla="*/ 27702 h 532786"/>
                  <a:gd name="connsiteX20" fmla="*/ 68324 w 361496"/>
                  <a:gd name="connsiteY20" fmla="*/ 32722 h 532786"/>
                  <a:gd name="connsiteX21" fmla="*/ 59613 w 361496"/>
                  <a:gd name="connsiteY21" fmla="*/ 39957 h 532786"/>
                  <a:gd name="connsiteX22" fmla="*/ 57509 w 361496"/>
                  <a:gd name="connsiteY22" fmla="*/ 42227 h 532786"/>
                  <a:gd name="connsiteX23" fmla="*/ 35749 w 361496"/>
                  <a:gd name="connsiteY23" fmla="*/ 70151 h 532786"/>
                  <a:gd name="connsiteX24" fmla="*/ 19047 w 361496"/>
                  <a:gd name="connsiteY24" fmla="*/ 108023 h 532786"/>
                  <a:gd name="connsiteX25" fmla="*/ 18604 w 361496"/>
                  <a:gd name="connsiteY25" fmla="*/ 109536 h 532786"/>
                  <a:gd name="connsiteX26" fmla="*/ 12993 w 361496"/>
                  <a:gd name="connsiteY26" fmla="*/ 129192 h 532786"/>
                  <a:gd name="connsiteX27" fmla="*/ 11922 w 361496"/>
                  <a:gd name="connsiteY27" fmla="*/ 134396 h 532786"/>
                  <a:gd name="connsiteX28" fmla="*/ 8176 w 361496"/>
                  <a:gd name="connsiteY28" fmla="*/ 152446 h 532786"/>
                  <a:gd name="connsiteX29" fmla="*/ 7106 w 361496"/>
                  <a:gd name="connsiteY29" fmla="*/ 159404 h 532786"/>
                  <a:gd name="connsiteX30" fmla="*/ 4522 w 361496"/>
                  <a:gd name="connsiteY30" fmla="*/ 178137 h 532786"/>
                  <a:gd name="connsiteX31" fmla="*/ 3931 w 361496"/>
                  <a:gd name="connsiteY31" fmla="*/ 183858 h 532786"/>
                  <a:gd name="connsiteX32" fmla="*/ 0 w 361496"/>
                  <a:gd name="connsiteY32" fmla="*/ 265599 h 532786"/>
                  <a:gd name="connsiteX33" fmla="*/ 39533 w 361496"/>
                  <a:gd name="connsiteY33" fmla="*/ 460660 h 532786"/>
                  <a:gd name="connsiteX34" fmla="*/ 178635 w 361496"/>
                  <a:gd name="connsiteY34" fmla="*/ 532583 h 532786"/>
                  <a:gd name="connsiteX35" fmla="*/ 198715 w 361496"/>
                  <a:gd name="connsiteY35" fmla="*/ 532786 h 532786"/>
                  <a:gd name="connsiteX36" fmla="*/ 204806 w 361496"/>
                  <a:gd name="connsiteY36" fmla="*/ 532620 h 532786"/>
                  <a:gd name="connsiteX37" fmla="*/ 237787 w 361496"/>
                  <a:gd name="connsiteY37" fmla="*/ 531790 h 532786"/>
                  <a:gd name="connsiteX38" fmla="*/ 252939 w 361496"/>
                  <a:gd name="connsiteY38" fmla="*/ 530959 h 532786"/>
                  <a:gd name="connsiteX39" fmla="*/ 283170 w 361496"/>
                  <a:gd name="connsiteY39" fmla="*/ 528302 h 532786"/>
                  <a:gd name="connsiteX40" fmla="*/ 295775 w 361496"/>
                  <a:gd name="connsiteY40" fmla="*/ 526677 h 532786"/>
                  <a:gd name="connsiteX41" fmla="*/ 323976 w 361496"/>
                  <a:gd name="connsiteY41" fmla="*/ 522063 h 532786"/>
                  <a:gd name="connsiteX42" fmla="*/ 333315 w 361496"/>
                  <a:gd name="connsiteY42" fmla="*/ 519959 h 532786"/>
                  <a:gd name="connsiteX43" fmla="*/ 356698 w 361496"/>
                  <a:gd name="connsiteY43" fmla="*/ 513869 h 532786"/>
                  <a:gd name="connsiteX44" fmla="*/ 361423 w 361496"/>
                  <a:gd name="connsiteY44" fmla="*/ 512632 h 532786"/>
                  <a:gd name="connsiteX45" fmla="*/ 361496 w 361496"/>
                  <a:gd name="connsiteY45" fmla="*/ 512596 h 532786"/>
                  <a:gd name="connsiteX46" fmla="*/ 361496 w 361496"/>
                  <a:gd name="connsiteY46" fmla="*/ 434638 h 532786"/>
                  <a:gd name="connsiteX47" fmla="*/ 361386 w 361496"/>
                  <a:gd name="connsiteY47" fmla="*/ 434638 h 532786"/>
                  <a:gd name="connsiteX48" fmla="*/ 202240 w 361496"/>
                  <a:gd name="connsiteY48" fmla="*/ 440322 h 532786"/>
                  <a:gd name="connsiteX49" fmla="*/ 120573 w 361496"/>
                  <a:gd name="connsiteY49" fmla="*/ 397596 h 532786"/>
                  <a:gd name="connsiteX50" fmla="*/ 100566 w 361496"/>
                  <a:gd name="connsiteY50" fmla="*/ 267039 h 532786"/>
                  <a:gd name="connsiteX51" fmla="*/ 123766 w 361496"/>
                  <a:gd name="connsiteY51" fmla="*/ 120222 h 532786"/>
                  <a:gd name="connsiteX52" fmla="*/ 202240 w 361496"/>
                  <a:gd name="connsiteY52" fmla="*/ 92298 h 532786"/>
                  <a:gd name="connsiteX53" fmla="*/ 359116 w 361496"/>
                  <a:gd name="connsiteY53" fmla="*/ 102043 h 532786"/>
                  <a:gd name="connsiteX54" fmla="*/ 361386 w 361496"/>
                  <a:gd name="connsiteY54" fmla="*/ 102283 h 532786"/>
                  <a:gd name="connsiteX55" fmla="*/ 361496 w 361496"/>
                  <a:gd name="connsiteY55" fmla="*/ 102283 h 532786"/>
                  <a:gd name="connsiteX56" fmla="*/ 361496 w 361496"/>
                  <a:gd name="connsiteY56" fmla="*/ 23568 h 532786"/>
                  <a:gd name="connsiteX57" fmla="*/ 361423 w 361496"/>
                  <a:gd name="connsiteY57" fmla="*/ 23531 h 532786"/>
                  <a:gd name="connsiteX58" fmla="*/ 178598 w 361496"/>
                  <a:gd name="connsiteY58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61496" h="532786">
                    <a:moveTo>
                      <a:pt x="83402" y="506431"/>
                    </a:moveTo>
                    <a:cubicBezTo>
                      <a:pt x="82055" y="505564"/>
                      <a:pt x="80579" y="504807"/>
                      <a:pt x="79231" y="503847"/>
                    </a:cubicBezTo>
                    <a:cubicBezTo>
                      <a:pt x="80579" y="504807"/>
                      <a:pt x="82055" y="505564"/>
                      <a:pt x="83402" y="506431"/>
                    </a:cubicBezTo>
                    <a:moveTo>
                      <a:pt x="64633" y="491796"/>
                    </a:moveTo>
                    <a:cubicBezTo>
                      <a:pt x="64744" y="491870"/>
                      <a:pt x="64836" y="491906"/>
                      <a:pt x="64946" y="492035"/>
                    </a:cubicBezTo>
                    <a:cubicBezTo>
                      <a:pt x="64836" y="491925"/>
                      <a:pt x="64744" y="491870"/>
                      <a:pt x="64633" y="491796"/>
                    </a:cubicBezTo>
                    <a:moveTo>
                      <a:pt x="100954" y="516268"/>
                    </a:moveTo>
                    <a:cubicBezTo>
                      <a:pt x="99201" y="515438"/>
                      <a:pt x="97337" y="514755"/>
                      <a:pt x="95620" y="513887"/>
                    </a:cubicBezTo>
                    <a:cubicBezTo>
                      <a:pt x="97318" y="514755"/>
                      <a:pt x="99201" y="515419"/>
                      <a:pt x="100954" y="516268"/>
                    </a:cubicBezTo>
                    <a:moveTo>
                      <a:pt x="117620" y="522949"/>
                    </a:moveTo>
                    <a:cubicBezTo>
                      <a:pt x="116420" y="522543"/>
                      <a:pt x="115073" y="522266"/>
                      <a:pt x="113836" y="521842"/>
                    </a:cubicBezTo>
                    <a:cubicBezTo>
                      <a:pt x="115036" y="522266"/>
                      <a:pt x="116420" y="522543"/>
                      <a:pt x="117620" y="522949"/>
                    </a:cubicBezTo>
                    <a:moveTo>
                      <a:pt x="178598" y="0"/>
                    </a:moveTo>
                    <a:cubicBezTo>
                      <a:pt x="161010" y="0"/>
                      <a:pt x="144953" y="1587"/>
                      <a:pt x="130188" y="4651"/>
                    </a:cubicBezTo>
                    <a:cubicBezTo>
                      <a:pt x="128951" y="4891"/>
                      <a:pt x="127918" y="5278"/>
                      <a:pt x="126774" y="5518"/>
                    </a:cubicBezTo>
                    <a:cubicBezTo>
                      <a:pt x="120923" y="6866"/>
                      <a:pt x="115202" y="8305"/>
                      <a:pt x="109831" y="10132"/>
                    </a:cubicBezTo>
                    <a:cubicBezTo>
                      <a:pt x="106934" y="11092"/>
                      <a:pt x="104350" y="12365"/>
                      <a:pt x="101600" y="13473"/>
                    </a:cubicBezTo>
                    <a:cubicBezTo>
                      <a:pt x="98130" y="14857"/>
                      <a:pt x="94568" y="16130"/>
                      <a:pt x="91302" y="17773"/>
                    </a:cubicBezTo>
                    <a:cubicBezTo>
                      <a:pt x="88312" y="19286"/>
                      <a:pt x="85654" y="21077"/>
                      <a:pt x="82830" y="22738"/>
                    </a:cubicBezTo>
                    <a:cubicBezTo>
                      <a:pt x="80043" y="24362"/>
                      <a:pt x="77183" y="25875"/>
                      <a:pt x="74562" y="27702"/>
                    </a:cubicBezTo>
                    <a:cubicBezTo>
                      <a:pt x="72366" y="29252"/>
                      <a:pt x="70428" y="31043"/>
                      <a:pt x="68324" y="32722"/>
                    </a:cubicBezTo>
                    <a:cubicBezTo>
                      <a:pt x="65389" y="35066"/>
                      <a:pt x="62363" y="37336"/>
                      <a:pt x="59613" y="39957"/>
                    </a:cubicBezTo>
                    <a:cubicBezTo>
                      <a:pt x="58856" y="40677"/>
                      <a:pt x="58266" y="41507"/>
                      <a:pt x="57509" y="42227"/>
                    </a:cubicBezTo>
                    <a:cubicBezTo>
                      <a:pt x="49351" y="50385"/>
                      <a:pt x="41987" y="59576"/>
                      <a:pt x="35749" y="70151"/>
                    </a:cubicBezTo>
                    <a:cubicBezTo>
                      <a:pt x="29271" y="81206"/>
                      <a:pt x="23734" y="93867"/>
                      <a:pt x="19047" y="108023"/>
                    </a:cubicBezTo>
                    <a:cubicBezTo>
                      <a:pt x="18880" y="108503"/>
                      <a:pt x="18770" y="109019"/>
                      <a:pt x="18604" y="109536"/>
                    </a:cubicBezTo>
                    <a:cubicBezTo>
                      <a:pt x="16573" y="115774"/>
                      <a:pt x="14709" y="122308"/>
                      <a:pt x="12993" y="129192"/>
                    </a:cubicBezTo>
                    <a:cubicBezTo>
                      <a:pt x="12587" y="130908"/>
                      <a:pt x="12273" y="132698"/>
                      <a:pt x="11922" y="134396"/>
                    </a:cubicBezTo>
                    <a:cubicBezTo>
                      <a:pt x="10575" y="140247"/>
                      <a:pt x="9302" y="146171"/>
                      <a:pt x="8176" y="152446"/>
                    </a:cubicBezTo>
                    <a:cubicBezTo>
                      <a:pt x="7825" y="154716"/>
                      <a:pt x="7493" y="157097"/>
                      <a:pt x="7106" y="159404"/>
                    </a:cubicBezTo>
                    <a:cubicBezTo>
                      <a:pt x="6183" y="165494"/>
                      <a:pt x="5278" y="171622"/>
                      <a:pt x="4522" y="178137"/>
                    </a:cubicBezTo>
                    <a:cubicBezTo>
                      <a:pt x="4282" y="180001"/>
                      <a:pt x="4116" y="181957"/>
                      <a:pt x="3931" y="183858"/>
                    </a:cubicBezTo>
                    <a:cubicBezTo>
                      <a:pt x="1384" y="208128"/>
                      <a:pt x="0" y="235092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2" y="532675"/>
                      <a:pt x="204806" y="532620"/>
                    </a:cubicBezTo>
                    <a:cubicBezTo>
                      <a:pt x="216174" y="532583"/>
                      <a:pt x="227119" y="532214"/>
                      <a:pt x="237787" y="531790"/>
                    </a:cubicBezTo>
                    <a:cubicBezTo>
                      <a:pt x="242917" y="531550"/>
                      <a:pt x="247974" y="531273"/>
                      <a:pt x="252939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520" y="525367"/>
                      <a:pt x="315025" y="523853"/>
                      <a:pt x="323976" y="522063"/>
                    </a:cubicBezTo>
                    <a:cubicBezTo>
                      <a:pt x="327206" y="521436"/>
                      <a:pt x="330214" y="520624"/>
                      <a:pt x="333315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2" y="513426"/>
                      <a:pt x="359965" y="513112"/>
                      <a:pt x="361423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6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914" y="440322"/>
                      <a:pt x="135928" y="426757"/>
                      <a:pt x="120573" y="397596"/>
                    </a:cubicBezTo>
                    <a:cubicBezTo>
                      <a:pt x="106731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66" y="120222"/>
                    </a:cubicBezTo>
                    <a:cubicBezTo>
                      <a:pt x="139638" y="96875"/>
                      <a:pt x="164572" y="92298"/>
                      <a:pt x="202240" y="92298"/>
                    </a:cubicBezTo>
                    <a:cubicBezTo>
                      <a:pt x="257848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56" y="6792"/>
                      <a:pt x="250669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96" name="Freeform: Shape 98">
              <a:extLst>
                <a:ext uri="{FF2B5EF4-FFF2-40B4-BE49-F238E27FC236}">
                  <a16:creationId xmlns:a16="http://schemas.microsoft.com/office/drawing/2014/main" id="{38D293E4-0590-4E57-ACAF-E71B0140CD9B}"/>
                </a:ext>
              </a:extLst>
            </p:cNvPr>
            <p:cNvSpPr/>
            <p:nvPr/>
          </p:nvSpPr>
          <p:spPr>
            <a:xfrm>
              <a:off x="5014222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4 w 100603"/>
                <a:gd name="connsiteY1" fmla="*/ 0 h 522598"/>
                <a:gd name="connsiteX2" fmla="*/ 100604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4" y="0"/>
                  </a:lnTo>
                  <a:lnTo>
                    <a:pt x="100604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7" name="Freeform: Shape 99">
              <a:extLst>
                <a:ext uri="{FF2B5EF4-FFF2-40B4-BE49-F238E27FC236}">
                  <a16:creationId xmlns:a16="http://schemas.microsoft.com/office/drawing/2014/main" id="{504B05DA-F5DB-4173-8092-53E96D989AE6}"/>
                </a:ext>
              </a:extLst>
            </p:cNvPr>
            <p:cNvSpPr/>
            <p:nvPr/>
          </p:nvSpPr>
          <p:spPr>
            <a:xfrm>
              <a:off x="5203821" y="5067666"/>
              <a:ext cx="344996" cy="524979"/>
            </a:xfrm>
            <a:custGeom>
              <a:avLst/>
              <a:gdLst>
                <a:gd name="connsiteX0" fmla="*/ 105328 w 344996"/>
                <a:gd name="connsiteY0" fmla="*/ 416293 h 524979"/>
                <a:gd name="connsiteX1" fmla="*/ 104405 w 344996"/>
                <a:gd name="connsiteY1" fmla="*/ 414816 h 524979"/>
                <a:gd name="connsiteX2" fmla="*/ 105328 w 344996"/>
                <a:gd name="connsiteY2" fmla="*/ 416293 h 524979"/>
                <a:gd name="connsiteX3" fmla="*/ 110293 w 344996"/>
                <a:gd name="connsiteY3" fmla="*/ 422660 h 524979"/>
                <a:gd name="connsiteX4" fmla="*/ 108946 w 344996"/>
                <a:gd name="connsiteY4" fmla="*/ 421553 h 524979"/>
                <a:gd name="connsiteX5" fmla="*/ 110293 w 344996"/>
                <a:gd name="connsiteY5" fmla="*/ 422660 h 524979"/>
                <a:gd name="connsiteX6" fmla="*/ 28071 w 344996"/>
                <a:gd name="connsiteY6" fmla="*/ 497610 h 524979"/>
                <a:gd name="connsiteX7" fmla="*/ 27961 w 344996"/>
                <a:gd name="connsiteY7" fmla="*/ 497443 h 524979"/>
                <a:gd name="connsiteX8" fmla="*/ 29825 w 344996"/>
                <a:gd name="connsiteY8" fmla="*/ 499160 h 524979"/>
                <a:gd name="connsiteX9" fmla="*/ 28071 w 344996"/>
                <a:gd name="connsiteY9" fmla="*/ 497610 h 524979"/>
                <a:gd name="connsiteX10" fmla="*/ 15540 w 344996"/>
                <a:gd name="connsiteY10" fmla="*/ 482014 h 524979"/>
                <a:gd name="connsiteX11" fmla="*/ 16370 w 344996"/>
                <a:gd name="connsiteY11" fmla="*/ 483325 h 524979"/>
                <a:gd name="connsiteX12" fmla="*/ 15540 w 344996"/>
                <a:gd name="connsiteY12" fmla="*/ 482014 h 524979"/>
                <a:gd name="connsiteX13" fmla="*/ 1864 w 344996"/>
                <a:gd name="connsiteY13" fmla="*/ 442629 h 524979"/>
                <a:gd name="connsiteX14" fmla="*/ 2270 w 344996"/>
                <a:gd name="connsiteY14" fmla="*/ 444936 h 524979"/>
                <a:gd name="connsiteX15" fmla="*/ 1864 w 344996"/>
                <a:gd name="connsiteY15" fmla="*/ 442629 h 524979"/>
                <a:gd name="connsiteX16" fmla="*/ 2141 w 344996"/>
                <a:gd name="connsiteY16" fmla="*/ 83440 h 524979"/>
                <a:gd name="connsiteX17" fmla="*/ 1901 w 344996"/>
                <a:gd name="connsiteY17" fmla="*/ 85119 h 524979"/>
                <a:gd name="connsiteX18" fmla="*/ 2141 w 344996"/>
                <a:gd name="connsiteY18" fmla="*/ 83440 h 524979"/>
                <a:gd name="connsiteX19" fmla="*/ 28311 w 344996"/>
                <a:gd name="connsiteY19" fmla="*/ 28828 h 524979"/>
                <a:gd name="connsiteX20" fmla="*/ 28514 w 344996"/>
                <a:gd name="connsiteY20" fmla="*/ 28662 h 524979"/>
                <a:gd name="connsiteX21" fmla="*/ 28108 w 344996"/>
                <a:gd name="connsiteY21" fmla="*/ 29068 h 524979"/>
                <a:gd name="connsiteX22" fmla="*/ 28311 w 344996"/>
                <a:gd name="connsiteY22" fmla="*/ 28828 h 524979"/>
                <a:gd name="connsiteX23" fmla="*/ 114076 w 344996"/>
                <a:gd name="connsiteY23" fmla="*/ 37 h 524979"/>
                <a:gd name="connsiteX24" fmla="*/ 111326 w 344996"/>
                <a:gd name="connsiteY24" fmla="*/ 0 h 524979"/>
                <a:gd name="connsiteX25" fmla="*/ 75411 w 344996"/>
                <a:gd name="connsiteY25" fmla="*/ 4024 h 524979"/>
                <a:gd name="connsiteX26" fmla="*/ 75374 w 344996"/>
                <a:gd name="connsiteY26" fmla="*/ 4061 h 524979"/>
                <a:gd name="connsiteX27" fmla="*/ 65795 w 344996"/>
                <a:gd name="connsiteY27" fmla="*/ 6681 h 524979"/>
                <a:gd name="connsiteX28" fmla="*/ 65592 w 344996"/>
                <a:gd name="connsiteY28" fmla="*/ 6755 h 524979"/>
                <a:gd name="connsiteX29" fmla="*/ 32335 w 344996"/>
                <a:gd name="connsiteY29" fmla="*/ 25137 h 524979"/>
                <a:gd name="connsiteX30" fmla="*/ 30064 w 344996"/>
                <a:gd name="connsiteY30" fmla="*/ 27038 h 524979"/>
                <a:gd name="connsiteX31" fmla="*/ 28108 w 344996"/>
                <a:gd name="connsiteY31" fmla="*/ 28662 h 524979"/>
                <a:gd name="connsiteX32" fmla="*/ 26429 w 344996"/>
                <a:gd name="connsiteY32" fmla="*/ 30803 h 524979"/>
                <a:gd name="connsiteX33" fmla="*/ 16481 w 344996"/>
                <a:gd name="connsiteY33" fmla="*/ 43206 h 524979"/>
                <a:gd name="connsiteX34" fmla="*/ 14580 w 344996"/>
                <a:gd name="connsiteY34" fmla="*/ 46749 h 524979"/>
                <a:gd name="connsiteX35" fmla="*/ 8489 w 344996"/>
                <a:gd name="connsiteY35" fmla="*/ 59520 h 524979"/>
                <a:gd name="connsiteX36" fmla="*/ 6625 w 344996"/>
                <a:gd name="connsiteY36" fmla="*/ 64171 h 524979"/>
                <a:gd name="connsiteX37" fmla="*/ 2491 w 344996"/>
                <a:gd name="connsiteY37" fmla="*/ 81040 h 524979"/>
                <a:gd name="connsiteX38" fmla="*/ 1458 w 344996"/>
                <a:gd name="connsiteY38" fmla="*/ 88164 h 524979"/>
                <a:gd name="connsiteX39" fmla="*/ 314 w 344996"/>
                <a:gd name="connsiteY39" fmla="*/ 104313 h 524979"/>
                <a:gd name="connsiteX40" fmla="*/ 0 w 344996"/>
                <a:gd name="connsiteY40" fmla="*/ 108613 h 524979"/>
                <a:gd name="connsiteX41" fmla="*/ 0 w 344996"/>
                <a:gd name="connsiteY41" fmla="*/ 419744 h 524979"/>
                <a:gd name="connsiteX42" fmla="*/ 351 w 344996"/>
                <a:gd name="connsiteY42" fmla="*/ 424635 h 524979"/>
                <a:gd name="connsiteX43" fmla="*/ 1458 w 344996"/>
                <a:gd name="connsiteY43" fmla="*/ 440027 h 524979"/>
                <a:gd name="connsiteX44" fmla="*/ 2658 w 344996"/>
                <a:gd name="connsiteY44" fmla="*/ 447539 h 524979"/>
                <a:gd name="connsiteX45" fmla="*/ 6164 w 344996"/>
                <a:gd name="connsiteY45" fmla="*/ 461454 h 524979"/>
                <a:gd name="connsiteX46" fmla="*/ 7751 w 344996"/>
                <a:gd name="connsiteY46" fmla="*/ 466382 h 524979"/>
                <a:gd name="connsiteX47" fmla="*/ 14432 w 344996"/>
                <a:gd name="connsiteY47" fmla="*/ 480187 h 524979"/>
                <a:gd name="connsiteX48" fmla="*/ 17330 w 344996"/>
                <a:gd name="connsiteY48" fmla="*/ 484838 h 524979"/>
                <a:gd name="connsiteX49" fmla="*/ 26872 w 344996"/>
                <a:gd name="connsiteY49" fmla="*/ 496484 h 524979"/>
                <a:gd name="connsiteX50" fmla="*/ 27905 w 344996"/>
                <a:gd name="connsiteY50" fmla="*/ 497720 h 524979"/>
                <a:gd name="connsiteX51" fmla="*/ 33036 w 344996"/>
                <a:gd name="connsiteY51" fmla="*/ 501984 h 524979"/>
                <a:gd name="connsiteX52" fmla="*/ 34863 w 344996"/>
                <a:gd name="connsiteY52" fmla="*/ 503497 h 524979"/>
                <a:gd name="connsiteX53" fmla="*/ 41673 w 344996"/>
                <a:gd name="connsiteY53" fmla="*/ 508111 h 524979"/>
                <a:gd name="connsiteX54" fmla="*/ 44220 w 344996"/>
                <a:gd name="connsiteY54" fmla="*/ 509624 h 524979"/>
                <a:gd name="connsiteX55" fmla="*/ 50975 w 344996"/>
                <a:gd name="connsiteY55" fmla="*/ 513131 h 524979"/>
                <a:gd name="connsiteX56" fmla="*/ 54113 w 344996"/>
                <a:gd name="connsiteY56" fmla="*/ 514570 h 524979"/>
                <a:gd name="connsiteX57" fmla="*/ 60923 w 344996"/>
                <a:gd name="connsiteY57" fmla="*/ 517228 h 524979"/>
                <a:gd name="connsiteX58" fmla="*/ 64337 w 344996"/>
                <a:gd name="connsiteY58" fmla="*/ 518336 h 524979"/>
                <a:gd name="connsiteX59" fmla="*/ 71332 w 344996"/>
                <a:gd name="connsiteY59" fmla="*/ 520329 h 524979"/>
                <a:gd name="connsiteX60" fmla="*/ 74433 w 344996"/>
                <a:gd name="connsiteY60" fmla="*/ 521049 h 524979"/>
                <a:gd name="connsiteX61" fmla="*/ 82147 w 344996"/>
                <a:gd name="connsiteY61" fmla="*/ 522599 h 524979"/>
                <a:gd name="connsiteX62" fmla="*/ 83864 w 344996"/>
                <a:gd name="connsiteY62" fmla="*/ 522876 h 524979"/>
                <a:gd name="connsiteX63" fmla="*/ 111474 w 344996"/>
                <a:gd name="connsiteY63" fmla="*/ 524980 h 524979"/>
                <a:gd name="connsiteX64" fmla="*/ 121255 w 344996"/>
                <a:gd name="connsiteY64" fmla="*/ 524777 h 524979"/>
                <a:gd name="connsiteX65" fmla="*/ 344923 w 344996"/>
                <a:gd name="connsiteY65" fmla="*/ 512596 h 524979"/>
                <a:gd name="connsiteX66" fmla="*/ 344997 w 344996"/>
                <a:gd name="connsiteY66" fmla="*/ 512596 h 524979"/>
                <a:gd name="connsiteX67" fmla="*/ 344997 w 344996"/>
                <a:gd name="connsiteY67" fmla="*/ 430301 h 524979"/>
                <a:gd name="connsiteX68" fmla="*/ 143716 w 344996"/>
                <a:gd name="connsiteY68" fmla="*/ 430301 h 524979"/>
                <a:gd name="connsiteX69" fmla="*/ 114445 w 344996"/>
                <a:gd name="connsiteY69" fmla="*/ 425687 h 524979"/>
                <a:gd name="connsiteX70" fmla="*/ 108447 w 344996"/>
                <a:gd name="connsiteY70" fmla="*/ 420833 h 524979"/>
                <a:gd name="connsiteX71" fmla="*/ 108004 w 344996"/>
                <a:gd name="connsiteY71" fmla="*/ 420150 h 524979"/>
                <a:gd name="connsiteX72" fmla="*/ 104110 w 344996"/>
                <a:gd name="connsiteY72" fmla="*/ 413857 h 524979"/>
                <a:gd name="connsiteX73" fmla="*/ 103630 w 344996"/>
                <a:gd name="connsiteY73" fmla="*/ 412472 h 524979"/>
                <a:gd name="connsiteX74" fmla="*/ 100566 w 344996"/>
                <a:gd name="connsiteY74" fmla="*/ 393296 h 524979"/>
                <a:gd name="connsiteX75" fmla="*/ 100566 w 344996"/>
                <a:gd name="connsiteY75" fmla="*/ 312127 h 524979"/>
                <a:gd name="connsiteX76" fmla="*/ 312625 w 344996"/>
                <a:gd name="connsiteY76" fmla="*/ 305723 h 524979"/>
                <a:gd name="connsiteX77" fmla="*/ 312736 w 344996"/>
                <a:gd name="connsiteY77" fmla="*/ 305723 h 524979"/>
                <a:gd name="connsiteX78" fmla="*/ 312736 w 344996"/>
                <a:gd name="connsiteY78" fmla="*/ 222671 h 524979"/>
                <a:gd name="connsiteX79" fmla="*/ 100566 w 344996"/>
                <a:gd name="connsiteY79" fmla="*/ 215547 h 524979"/>
                <a:gd name="connsiteX80" fmla="*/ 100566 w 344996"/>
                <a:gd name="connsiteY80" fmla="*/ 134286 h 524979"/>
                <a:gd name="connsiteX81" fmla="*/ 137718 w 344996"/>
                <a:gd name="connsiteY81" fmla="*/ 94476 h 524979"/>
                <a:gd name="connsiteX82" fmla="*/ 344997 w 344996"/>
                <a:gd name="connsiteY82" fmla="*/ 94476 h 524979"/>
                <a:gd name="connsiteX83" fmla="*/ 344997 w 344996"/>
                <a:gd name="connsiteY83" fmla="*/ 11462 h 524979"/>
                <a:gd name="connsiteX84" fmla="*/ 344923 w 344996"/>
                <a:gd name="connsiteY84" fmla="*/ 11425 h 524979"/>
                <a:gd name="connsiteX85" fmla="*/ 114076 w 344996"/>
                <a:gd name="connsiteY85" fmla="*/ 37 h 52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44996" h="524979">
                  <a:moveTo>
                    <a:pt x="105328" y="416293"/>
                  </a:moveTo>
                  <a:cubicBezTo>
                    <a:pt x="105014" y="415776"/>
                    <a:pt x="104701" y="415370"/>
                    <a:pt x="104405" y="414816"/>
                  </a:cubicBezTo>
                  <a:cubicBezTo>
                    <a:pt x="104645" y="415388"/>
                    <a:pt x="105014" y="415776"/>
                    <a:pt x="105328" y="416293"/>
                  </a:cubicBezTo>
                  <a:moveTo>
                    <a:pt x="110293" y="422660"/>
                  </a:moveTo>
                  <a:cubicBezTo>
                    <a:pt x="109850" y="422254"/>
                    <a:pt x="109333" y="421977"/>
                    <a:pt x="108946" y="421553"/>
                  </a:cubicBezTo>
                  <a:cubicBezTo>
                    <a:pt x="109352" y="421996"/>
                    <a:pt x="109905" y="422272"/>
                    <a:pt x="110293" y="422660"/>
                  </a:cubicBezTo>
                  <a:moveTo>
                    <a:pt x="28071" y="497610"/>
                  </a:moveTo>
                  <a:cubicBezTo>
                    <a:pt x="28034" y="497573"/>
                    <a:pt x="27998" y="497536"/>
                    <a:pt x="27961" y="497443"/>
                  </a:cubicBezTo>
                  <a:cubicBezTo>
                    <a:pt x="28551" y="498034"/>
                    <a:pt x="29234" y="498551"/>
                    <a:pt x="29825" y="499160"/>
                  </a:cubicBezTo>
                  <a:cubicBezTo>
                    <a:pt x="29271" y="498643"/>
                    <a:pt x="28588" y="498126"/>
                    <a:pt x="28071" y="497610"/>
                  </a:cubicBezTo>
                  <a:moveTo>
                    <a:pt x="15540" y="482014"/>
                  </a:moveTo>
                  <a:cubicBezTo>
                    <a:pt x="15816" y="482457"/>
                    <a:pt x="16094" y="482882"/>
                    <a:pt x="16370" y="483325"/>
                  </a:cubicBezTo>
                  <a:cubicBezTo>
                    <a:pt x="16112" y="482882"/>
                    <a:pt x="15835" y="482457"/>
                    <a:pt x="15540" y="482014"/>
                  </a:cubicBezTo>
                  <a:moveTo>
                    <a:pt x="1864" y="442629"/>
                  </a:moveTo>
                  <a:cubicBezTo>
                    <a:pt x="1974" y="443386"/>
                    <a:pt x="2141" y="444180"/>
                    <a:pt x="2270" y="444936"/>
                  </a:cubicBezTo>
                  <a:cubicBezTo>
                    <a:pt x="2141" y="444143"/>
                    <a:pt x="1974" y="443386"/>
                    <a:pt x="1864" y="442629"/>
                  </a:cubicBezTo>
                  <a:moveTo>
                    <a:pt x="2141" y="83440"/>
                  </a:moveTo>
                  <a:cubicBezTo>
                    <a:pt x="2067" y="83993"/>
                    <a:pt x="1974" y="84547"/>
                    <a:pt x="1901" y="85119"/>
                  </a:cubicBezTo>
                  <a:cubicBezTo>
                    <a:pt x="1974" y="84565"/>
                    <a:pt x="2067" y="83993"/>
                    <a:pt x="2141" y="83440"/>
                  </a:cubicBezTo>
                  <a:moveTo>
                    <a:pt x="28311" y="28828"/>
                  </a:moveTo>
                  <a:cubicBezTo>
                    <a:pt x="28348" y="28791"/>
                    <a:pt x="28422" y="28718"/>
                    <a:pt x="28514" y="28662"/>
                  </a:cubicBezTo>
                  <a:cubicBezTo>
                    <a:pt x="28348" y="28773"/>
                    <a:pt x="28237" y="28939"/>
                    <a:pt x="28108" y="29068"/>
                  </a:cubicBezTo>
                  <a:cubicBezTo>
                    <a:pt x="28201" y="28995"/>
                    <a:pt x="28237" y="28902"/>
                    <a:pt x="28311" y="28828"/>
                  </a:cubicBezTo>
                  <a:moveTo>
                    <a:pt x="114076" y="37"/>
                  </a:moveTo>
                  <a:cubicBezTo>
                    <a:pt x="113209" y="0"/>
                    <a:pt x="112286" y="0"/>
                    <a:pt x="111326" y="0"/>
                  </a:cubicBezTo>
                  <a:cubicBezTo>
                    <a:pt x="100474" y="0"/>
                    <a:pt x="88016" y="1071"/>
                    <a:pt x="75411" y="4024"/>
                  </a:cubicBezTo>
                  <a:lnTo>
                    <a:pt x="75374" y="4061"/>
                  </a:lnTo>
                  <a:cubicBezTo>
                    <a:pt x="72144" y="4817"/>
                    <a:pt x="68970" y="5685"/>
                    <a:pt x="65795" y="6681"/>
                  </a:cubicBezTo>
                  <a:cubicBezTo>
                    <a:pt x="65721" y="6718"/>
                    <a:pt x="65684" y="6755"/>
                    <a:pt x="65592" y="6755"/>
                  </a:cubicBezTo>
                  <a:cubicBezTo>
                    <a:pt x="53817" y="10576"/>
                    <a:pt x="42356" y="16463"/>
                    <a:pt x="32335" y="25137"/>
                  </a:cubicBezTo>
                  <a:cubicBezTo>
                    <a:pt x="31578" y="25765"/>
                    <a:pt x="30784" y="26374"/>
                    <a:pt x="30064" y="27038"/>
                  </a:cubicBezTo>
                  <a:cubicBezTo>
                    <a:pt x="29437" y="27629"/>
                    <a:pt x="28754" y="28072"/>
                    <a:pt x="28108" y="28662"/>
                  </a:cubicBezTo>
                  <a:cubicBezTo>
                    <a:pt x="27481" y="29290"/>
                    <a:pt x="27038" y="30139"/>
                    <a:pt x="26429" y="30803"/>
                  </a:cubicBezTo>
                  <a:cubicBezTo>
                    <a:pt x="22848" y="34550"/>
                    <a:pt x="19471" y="38555"/>
                    <a:pt x="16481" y="43206"/>
                  </a:cubicBezTo>
                  <a:cubicBezTo>
                    <a:pt x="15761" y="44313"/>
                    <a:pt x="15208" y="45587"/>
                    <a:pt x="14580" y="46749"/>
                  </a:cubicBezTo>
                  <a:cubicBezTo>
                    <a:pt x="12273" y="50680"/>
                    <a:pt x="10280" y="54943"/>
                    <a:pt x="8489" y="59520"/>
                  </a:cubicBezTo>
                  <a:cubicBezTo>
                    <a:pt x="7899" y="61071"/>
                    <a:pt x="7179" y="62547"/>
                    <a:pt x="6625" y="64171"/>
                  </a:cubicBezTo>
                  <a:cubicBezTo>
                    <a:pt x="4872" y="69339"/>
                    <a:pt x="3562" y="75024"/>
                    <a:pt x="2491" y="81040"/>
                  </a:cubicBezTo>
                  <a:cubicBezTo>
                    <a:pt x="2085" y="83347"/>
                    <a:pt x="1735" y="85728"/>
                    <a:pt x="1458" y="88164"/>
                  </a:cubicBezTo>
                  <a:cubicBezTo>
                    <a:pt x="830" y="93258"/>
                    <a:pt x="424" y="98629"/>
                    <a:pt x="314" y="104313"/>
                  </a:cubicBezTo>
                  <a:cubicBezTo>
                    <a:pt x="277" y="105790"/>
                    <a:pt x="0" y="107100"/>
                    <a:pt x="0" y="108613"/>
                  </a:cubicBezTo>
                  <a:lnTo>
                    <a:pt x="0" y="419744"/>
                  </a:lnTo>
                  <a:cubicBezTo>
                    <a:pt x="0" y="421497"/>
                    <a:pt x="314" y="422974"/>
                    <a:pt x="351" y="424635"/>
                  </a:cubicBezTo>
                  <a:cubicBezTo>
                    <a:pt x="517" y="430042"/>
                    <a:pt x="830" y="435210"/>
                    <a:pt x="1458" y="440027"/>
                  </a:cubicBezTo>
                  <a:cubicBezTo>
                    <a:pt x="1772" y="442611"/>
                    <a:pt x="2215" y="445121"/>
                    <a:pt x="2658" y="447539"/>
                  </a:cubicBezTo>
                  <a:cubicBezTo>
                    <a:pt x="3617" y="452466"/>
                    <a:pt x="4724" y="457117"/>
                    <a:pt x="6164" y="461454"/>
                  </a:cubicBezTo>
                  <a:cubicBezTo>
                    <a:pt x="6681" y="463079"/>
                    <a:pt x="7161" y="464795"/>
                    <a:pt x="7751" y="466382"/>
                  </a:cubicBezTo>
                  <a:cubicBezTo>
                    <a:pt x="9652" y="471439"/>
                    <a:pt x="11922" y="475924"/>
                    <a:pt x="14432" y="480187"/>
                  </a:cubicBezTo>
                  <a:cubicBezTo>
                    <a:pt x="15355" y="481774"/>
                    <a:pt x="16296" y="483325"/>
                    <a:pt x="17330" y="484838"/>
                  </a:cubicBezTo>
                  <a:cubicBezTo>
                    <a:pt x="20265" y="489101"/>
                    <a:pt x="23420" y="493033"/>
                    <a:pt x="26872" y="496484"/>
                  </a:cubicBezTo>
                  <a:cubicBezTo>
                    <a:pt x="27278" y="496835"/>
                    <a:pt x="27499" y="497351"/>
                    <a:pt x="27905" y="497720"/>
                  </a:cubicBezTo>
                  <a:cubicBezTo>
                    <a:pt x="29530" y="499270"/>
                    <a:pt x="31320" y="500581"/>
                    <a:pt x="33036" y="501984"/>
                  </a:cubicBezTo>
                  <a:cubicBezTo>
                    <a:pt x="33664" y="502463"/>
                    <a:pt x="34272" y="503017"/>
                    <a:pt x="34863" y="503497"/>
                  </a:cubicBezTo>
                  <a:cubicBezTo>
                    <a:pt x="37059" y="505177"/>
                    <a:pt x="39366" y="506671"/>
                    <a:pt x="41673" y="508111"/>
                  </a:cubicBezTo>
                  <a:cubicBezTo>
                    <a:pt x="42541" y="508628"/>
                    <a:pt x="43353" y="509145"/>
                    <a:pt x="44220" y="509624"/>
                  </a:cubicBezTo>
                  <a:cubicBezTo>
                    <a:pt x="46417" y="510898"/>
                    <a:pt x="48668" y="512042"/>
                    <a:pt x="50975" y="513131"/>
                  </a:cubicBezTo>
                  <a:cubicBezTo>
                    <a:pt x="52009" y="513648"/>
                    <a:pt x="53079" y="514128"/>
                    <a:pt x="54113" y="514570"/>
                  </a:cubicBezTo>
                  <a:cubicBezTo>
                    <a:pt x="56383" y="515530"/>
                    <a:pt x="58616" y="516435"/>
                    <a:pt x="60923" y="517228"/>
                  </a:cubicBezTo>
                  <a:cubicBezTo>
                    <a:pt x="62030" y="517634"/>
                    <a:pt x="63193" y="517985"/>
                    <a:pt x="64337" y="518336"/>
                  </a:cubicBezTo>
                  <a:cubicBezTo>
                    <a:pt x="66681" y="519056"/>
                    <a:pt x="68988" y="519775"/>
                    <a:pt x="71332" y="520329"/>
                  </a:cubicBezTo>
                  <a:cubicBezTo>
                    <a:pt x="72366" y="520606"/>
                    <a:pt x="73399" y="520846"/>
                    <a:pt x="74433" y="521049"/>
                  </a:cubicBezTo>
                  <a:cubicBezTo>
                    <a:pt x="76980" y="521639"/>
                    <a:pt x="79563" y="522156"/>
                    <a:pt x="82147" y="522599"/>
                  </a:cubicBezTo>
                  <a:cubicBezTo>
                    <a:pt x="82701" y="522710"/>
                    <a:pt x="83255" y="522802"/>
                    <a:pt x="83864" y="522876"/>
                  </a:cubicBezTo>
                  <a:cubicBezTo>
                    <a:pt x="93331" y="524352"/>
                    <a:pt x="102726" y="524980"/>
                    <a:pt x="111474" y="524980"/>
                  </a:cubicBezTo>
                  <a:cubicBezTo>
                    <a:pt x="114851" y="524980"/>
                    <a:pt x="118118" y="524906"/>
                    <a:pt x="121255" y="524777"/>
                  </a:cubicBezTo>
                  <a:cubicBezTo>
                    <a:pt x="123083" y="524703"/>
                    <a:pt x="304505" y="518262"/>
                    <a:pt x="344923" y="512596"/>
                  </a:cubicBezTo>
                  <a:lnTo>
                    <a:pt x="344997" y="512596"/>
                  </a:lnTo>
                  <a:lnTo>
                    <a:pt x="344997" y="430301"/>
                  </a:lnTo>
                  <a:lnTo>
                    <a:pt x="143716" y="430301"/>
                  </a:lnTo>
                  <a:cubicBezTo>
                    <a:pt x="133326" y="430301"/>
                    <a:pt x="122677" y="430338"/>
                    <a:pt x="114445" y="425687"/>
                  </a:cubicBezTo>
                  <a:cubicBezTo>
                    <a:pt x="112138" y="424413"/>
                    <a:pt x="110145" y="422789"/>
                    <a:pt x="108447" y="420833"/>
                  </a:cubicBezTo>
                  <a:cubicBezTo>
                    <a:pt x="108244" y="420630"/>
                    <a:pt x="108170" y="420353"/>
                    <a:pt x="108004" y="420150"/>
                  </a:cubicBezTo>
                  <a:cubicBezTo>
                    <a:pt x="106454" y="418323"/>
                    <a:pt x="105143" y="416256"/>
                    <a:pt x="104110" y="413857"/>
                  </a:cubicBezTo>
                  <a:cubicBezTo>
                    <a:pt x="103907" y="413450"/>
                    <a:pt x="103833" y="412897"/>
                    <a:pt x="103630" y="412472"/>
                  </a:cubicBezTo>
                  <a:cubicBezTo>
                    <a:pt x="101637" y="407305"/>
                    <a:pt x="100566" y="401011"/>
                    <a:pt x="100566" y="393296"/>
                  </a:cubicBezTo>
                  <a:lnTo>
                    <a:pt x="100566" y="312127"/>
                  </a:lnTo>
                  <a:lnTo>
                    <a:pt x="312625" y="305723"/>
                  </a:lnTo>
                  <a:lnTo>
                    <a:pt x="312736" y="305723"/>
                  </a:lnTo>
                  <a:lnTo>
                    <a:pt x="312736" y="222671"/>
                  </a:lnTo>
                  <a:lnTo>
                    <a:pt x="100566" y="215547"/>
                  </a:lnTo>
                  <a:lnTo>
                    <a:pt x="100566" y="134286"/>
                  </a:lnTo>
                  <a:cubicBezTo>
                    <a:pt x="100566" y="114722"/>
                    <a:pt x="100566" y="94476"/>
                    <a:pt x="137718" y="94476"/>
                  </a:cubicBezTo>
                  <a:lnTo>
                    <a:pt x="344997" y="94476"/>
                  </a:lnTo>
                  <a:lnTo>
                    <a:pt x="344997" y="11462"/>
                  </a:lnTo>
                  <a:lnTo>
                    <a:pt x="344923" y="11425"/>
                  </a:lnTo>
                  <a:cubicBezTo>
                    <a:pt x="299595" y="5075"/>
                    <a:pt x="115903" y="74"/>
                    <a:pt x="114076" y="37"/>
                  </a:cubicBezTo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8" name="Freeform: Shape 100">
              <a:extLst>
                <a:ext uri="{FF2B5EF4-FFF2-40B4-BE49-F238E27FC236}">
                  <a16:creationId xmlns:a16="http://schemas.microsoft.com/office/drawing/2014/main" id="{6075922D-BD44-4F8A-AB88-CCA31E05138B}"/>
                </a:ext>
              </a:extLst>
            </p:cNvPr>
            <p:cNvSpPr/>
            <p:nvPr/>
          </p:nvSpPr>
          <p:spPr>
            <a:xfrm>
              <a:off x="5619430" y="5067703"/>
              <a:ext cx="410275" cy="522598"/>
            </a:xfrm>
            <a:custGeom>
              <a:avLst/>
              <a:gdLst>
                <a:gd name="connsiteX0" fmla="*/ 309672 w 410275"/>
                <a:gd name="connsiteY0" fmla="*/ 0 h 522598"/>
                <a:gd name="connsiteX1" fmla="*/ 309672 w 410275"/>
                <a:gd name="connsiteY1" fmla="*/ 337246 h 522598"/>
                <a:gd name="connsiteX2" fmla="*/ 101877 w 410275"/>
                <a:gd name="connsiteY2" fmla="*/ 0 h 522598"/>
                <a:gd name="connsiteX3" fmla="*/ 0 w 410275"/>
                <a:gd name="connsiteY3" fmla="*/ 0 h 522598"/>
                <a:gd name="connsiteX4" fmla="*/ 0 w 410275"/>
                <a:gd name="connsiteY4" fmla="*/ 522599 h 522598"/>
                <a:gd name="connsiteX5" fmla="*/ 101323 w 410275"/>
                <a:gd name="connsiteY5" fmla="*/ 522599 h 522598"/>
                <a:gd name="connsiteX6" fmla="*/ 101323 w 410275"/>
                <a:gd name="connsiteY6" fmla="*/ 188915 h 522598"/>
                <a:gd name="connsiteX7" fmla="*/ 309783 w 410275"/>
                <a:gd name="connsiteY7" fmla="*/ 522599 h 522598"/>
                <a:gd name="connsiteX8" fmla="*/ 410276 w 410275"/>
                <a:gd name="connsiteY8" fmla="*/ 522599 h 522598"/>
                <a:gd name="connsiteX9" fmla="*/ 410276 w 410275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75" h="522598">
                  <a:moveTo>
                    <a:pt x="309672" y="0"/>
                  </a:moveTo>
                  <a:lnTo>
                    <a:pt x="309672" y="337246"/>
                  </a:lnTo>
                  <a:lnTo>
                    <a:pt x="101877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23" y="522599"/>
                  </a:lnTo>
                  <a:lnTo>
                    <a:pt x="101323" y="188915"/>
                  </a:lnTo>
                  <a:lnTo>
                    <a:pt x="309783" y="522599"/>
                  </a:lnTo>
                  <a:lnTo>
                    <a:pt x="410276" y="522599"/>
                  </a:lnTo>
                  <a:lnTo>
                    <a:pt x="41027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199" name="Graphic 4">
              <a:extLst>
                <a:ext uri="{FF2B5EF4-FFF2-40B4-BE49-F238E27FC236}">
                  <a16:creationId xmlns:a16="http://schemas.microsoft.com/office/drawing/2014/main" id="{BCAFD1EF-3AFF-4DBA-A88E-4ED6B28F4ACC}"/>
                </a:ext>
              </a:extLst>
            </p:cNvPr>
            <p:cNvGrpSpPr/>
            <p:nvPr/>
          </p:nvGrpSpPr>
          <p:grpSpPr>
            <a:xfrm>
              <a:off x="6098860" y="5061963"/>
              <a:ext cx="1521102" cy="532786"/>
              <a:chOff x="6098860" y="5061963"/>
              <a:chExt cx="1521102" cy="532786"/>
            </a:xfrm>
            <a:solidFill>
              <a:srgbClr val="9C9B9B"/>
            </a:solidFill>
          </p:grpSpPr>
          <p:sp>
            <p:nvSpPr>
              <p:cNvPr id="226" name="Freeform: Shape 128">
                <a:extLst>
                  <a:ext uri="{FF2B5EF4-FFF2-40B4-BE49-F238E27FC236}">
                    <a16:creationId xmlns:a16="http://schemas.microsoft.com/office/drawing/2014/main" id="{AC0F24FC-8DAB-4BB2-86A5-F96C6AF7B892}"/>
                  </a:ext>
                </a:extLst>
              </p:cNvPr>
              <p:cNvSpPr/>
              <p:nvPr/>
            </p:nvSpPr>
            <p:spPr>
              <a:xfrm>
                <a:off x="6098860" y="5061963"/>
                <a:ext cx="361514" cy="532786"/>
              </a:xfrm>
              <a:custGeom>
                <a:avLst/>
                <a:gdLst>
                  <a:gd name="connsiteX0" fmla="*/ 117472 w 361514"/>
                  <a:gd name="connsiteY0" fmla="*/ 522913 h 532786"/>
                  <a:gd name="connsiteX1" fmla="*/ 113892 w 361514"/>
                  <a:gd name="connsiteY1" fmla="*/ 521842 h 532786"/>
                  <a:gd name="connsiteX2" fmla="*/ 117472 w 361514"/>
                  <a:gd name="connsiteY2" fmla="*/ 522913 h 532786"/>
                  <a:gd name="connsiteX3" fmla="*/ 82941 w 361514"/>
                  <a:gd name="connsiteY3" fmla="*/ 506117 h 532786"/>
                  <a:gd name="connsiteX4" fmla="*/ 79287 w 361514"/>
                  <a:gd name="connsiteY4" fmla="*/ 503884 h 532786"/>
                  <a:gd name="connsiteX5" fmla="*/ 82941 w 361514"/>
                  <a:gd name="connsiteY5" fmla="*/ 506117 h 532786"/>
                  <a:gd name="connsiteX6" fmla="*/ 100677 w 361514"/>
                  <a:gd name="connsiteY6" fmla="*/ 516102 h 532786"/>
                  <a:gd name="connsiteX7" fmla="*/ 95657 w 361514"/>
                  <a:gd name="connsiteY7" fmla="*/ 513869 h 532786"/>
                  <a:gd name="connsiteX8" fmla="*/ 100677 w 361514"/>
                  <a:gd name="connsiteY8" fmla="*/ 516102 h 532786"/>
                  <a:gd name="connsiteX9" fmla="*/ 178598 w 361514"/>
                  <a:gd name="connsiteY9" fmla="*/ 0 h 532786"/>
                  <a:gd name="connsiteX10" fmla="*/ 130151 w 361514"/>
                  <a:gd name="connsiteY10" fmla="*/ 4651 h 532786"/>
                  <a:gd name="connsiteX11" fmla="*/ 126922 w 361514"/>
                  <a:gd name="connsiteY11" fmla="*/ 5481 h 532786"/>
                  <a:gd name="connsiteX12" fmla="*/ 109776 w 361514"/>
                  <a:gd name="connsiteY12" fmla="*/ 10132 h 532786"/>
                  <a:gd name="connsiteX13" fmla="*/ 101619 w 361514"/>
                  <a:gd name="connsiteY13" fmla="*/ 13436 h 532786"/>
                  <a:gd name="connsiteX14" fmla="*/ 91283 w 361514"/>
                  <a:gd name="connsiteY14" fmla="*/ 17773 h 532786"/>
                  <a:gd name="connsiteX15" fmla="*/ 82738 w 361514"/>
                  <a:gd name="connsiteY15" fmla="*/ 22793 h 532786"/>
                  <a:gd name="connsiteX16" fmla="*/ 74543 w 361514"/>
                  <a:gd name="connsiteY16" fmla="*/ 27721 h 532786"/>
                  <a:gd name="connsiteX17" fmla="*/ 68065 w 361514"/>
                  <a:gd name="connsiteY17" fmla="*/ 32925 h 532786"/>
                  <a:gd name="connsiteX18" fmla="*/ 59594 w 361514"/>
                  <a:gd name="connsiteY18" fmla="*/ 39920 h 532786"/>
                  <a:gd name="connsiteX19" fmla="*/ 56973 w 361514"/>
                  <a:gd name="connsiteY19" fmla="*/ 42781 h 532786"/>
                  <a:gd name="connsiteX20" fmla="*/ 35730 w 361514"/>
                  <a:gd name="connsiteY20" fmla="*/ 70151 h 532786"/>
                  <a:gd name="connsiteX21" fmla="*/ 19102 w 361514"/>
                  <a:gd name="connsiteY21" fmla="*/ 107820 h 532786"/>
                  <a:gd name="connsiteX22" fmla="*/ 18234 w 361514"/>
                  <a:gd name="connsiteY22" fmla="*/ 110680 h 532786"/>
                  <a:gd name="connsiteX23" fmla="*/ 13067 w 361514"/>
                  <a:gd name="connsiteY23" fmla="*/ 128970 h 532786"/>
                  <a:gd name="connsiteX24" fmla="*/ 11627 w 361514"/>
                  <a:gd name="connsiteY24" fmla="*/ 135485 h 532786"/>
                  <a:gd name="connsiteX25" fmla="*/ 8213 w 361514"/>
                  <a:gd name="connsiteY25" fmla="*/ 152188 h 532786"/>
                  <a:gd name="connsiteX26" fmla="*/ 6939 w 361514"/>
                  <a:gd name="connsiteY26" fmla="*/ 160696 h 532786"/>
                  <a:gd name="connsiteX27" fmla="*/ 4559 w 361514"/>
                  <a:gd name="connsiteY27" fmla="*/ 177768 h 532786"/>
                  <a:gd name="connsiteX28" fmla="*/ 3765 w 361514"/>
                  <a:gd name="connsiteY28" fmla="*/ 185648 h 532786"/>
                  <a:gd name="connsiteX29" fmla="*/ 1938 w 361514"/>
                  <a:gd name="connsiteY29" fmla="*/ 205968 h 532786"/>
                  <a:gd name="connsiteX30" fmla="*/ 1864 w 361514"/>
                  <a:gd name="connsiteY30" fmla="*/ 207962 h 532786"/>
                  <a:gd name="connsiteX31" fmla="*/ 0 w 361514"/>
                  <a:gd name="connsiteY31" fmla="*/ 265599 h 532786"/>
                  <a:gd name="connsiteX32" fmla="*/ 39533 w 361514"/>
                  <a:gd name="connsiteY32" fmla="*/ 460660 h 532786"/>
                  <a:gd name="connsiteX33" fmla="*/ 178635 w 361514"/>
                  <a:gd name="connsiteY33" fmla="*/ 532583 h 532786"/>
                  <a:gd name="connsiteX34" fmla="*/ 198715 w 361514"/>
                  <a:gd name="connsiteY34" fmla="*/ 532786 h 532786"/>
                  <a:gd name="connsiteX35" fmla="*/ 204806 w 361514"/>
                  <a:gd name="connsiteY35" fmla="*/ 532620 h 532786"/>
                  <a:gd name="connsiteX36" fmla="*/ 237786 w 361514"/>
                  <a:gd name="connsiteY36" fmla="*/ 531790 h 532786"/>
                  <a:gd name="connsiteX37" fmla="*/ 252902 w 361514"/>
                  <a:gd name="connsiteY37" fmla="*/ 530959 h 532786"/>
                  <a:gd name="connsiteX38" fmla="*/ 283170 w 361514"/>
                  <a:gd name="connsiteY38" fmla="*/ 528302 h 532786"/>
                  <a:gd name="connsiteX39" fmla="*/ 295775 w 361514"/>
                  <a:gd name="connsiteY39" fmla="*/ 526677 h 532786"/>
                  <a:gd name="connsiteX40" fmla="*/ 323976 w 361514"/>
                  <a:gd name="connsiteY40" fmla="*/ 522063 h 532786"/>
                  <a:gd name="connsiteX41" fmla="*/ 333370 w 361514"/>
                  <a:gd name="connsiteY41" fmla="*/ 519959 h 532786"/>
                  <a:gd name="connsiteX42" fmla="*/ 356550 w 361514"/>
                  <a:gd name="connsiteY42" fmla="*/ 513906 h 532786"/>
                  <a:gd name="connsiteX43" fmla="*/ 361441 w 361514"/>
                  <a:gd name="connsiteY43" fmla="*/ 512632 h 532786"/>
                  <a:gd name="connsiteX44" fmla="*/ 361515 w 361514"/>
                  <a:gd name="connsiteY44" fmla="*/ 512596 h 532786"/>
                  <a:gd name="connsiteX45" fmla="*/ 361515 w 361514"/>
                  <a:gd name="connsiteY45" fmla="*/ 434638 h 532786"/>
                  <a:gd name="connsiteX46" fmla="*/ 361405 w 361514"/>
                  <a:gd name="connsiteY46" fmla="*/ 434638 h 532786"/>
                  <a:gd name="connsiteX47" fmla="*/ 202258 w 361514"/>
                  <a:gd name="connsiteY47" fmla="*/ 440322 h 532786"/>
                  <a:gd name="connsiteX48" fmla="*/ 120554 w 361514"/>
                  <a:gd name="connsiteY48" fmla="*/ 397596 h 532786"/>
                  <a:gd name="connsiteX49" fmla="*/ 100585 w 361514"/>
                  <a:gd name="connsiteY49" fmla="*/ 267039 h 532786"/>
                  <a:gd name="connsiteX50" fmla="*/ 123766 w 361514"/>
                  <a:gd name="connsiteY50" fmla="*/ 120222 h 532786"/>
                  <a:gd name="connsiteX51" fmla="*/ 202240 w 361514"/>
                  <a:gd name="connsiteY51" fmla="*/ 92298 h 532786"/>
                  <a:gd name="connsiteX52" fmla="*/ 359116 w 361514"/>
                  <a:gd name="connsiteY52" fmla="*/ 102043 h 532786"/>
                  <a:gd name="connsiteX53" fmla="*/ 361386 w 361514"/>
                  <a:gd name="connsiteY53" fmla="*/ 102283 h 532786"/>
                  <a:gd name="connsiteX54" fmla="*/ 361496 w 361514"/>
                  <a:gd name="connsiteY54" fmla="*/ 102283 h 532786"/>
                  <a:gd name="connsiteX55" fmla="*/ 361496 w 361514"/>
                  <a:gd name="connsiteY55" fmla="*/ 23568 h 532786"/>
                  <a:gd name="connsiteX56" fmla="*/ 361423 w 361514"/>
                  <a:gd name="connsiteY56" fmla="*/ 23531 h 532786"/>
                  <a:gd name="connsiteX57" fmla="*/ 178598 w 361514"/>
                  <a:gd name="connsiteY57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61514" h="532786">
                    <a:moveTo>
                      <a:pt x="117472" y="522913"/>
                    </a:moveTo>
                    <a:cubicBezTo>
                      <a:pt x="116309" y="522506"/>
                      <a:pt x="114999" y="522229"/>
                      <a:pt x="113892" y="521842"/>
                    </a:cubicBezTo>
                    <a:cubicBezTo>
                      <a:pt x="114999" y="522229"/>
                      <a:pt x="116309" y="522506"/>
                      <a:pt x="117472" y="522913"/>
                    </a:cubicBezTo>
                    <a:moveTo>
                      <a:pt x="82941" y="506117"/>
                    </a:moveTo>
                    <a:cubicBezTo>
                      <a:pt x="81741" y="505361"/>
                      <a:pt x="80468" y="504678"/>
                      <a:pt x="79287" y="503884"/>
                    </a:cubicBezTo>
                    <a:cubicBezTo>
                      <a:pt x="80468" y="504678"/>
                      <a:pt x="81741" y="505361"/>
                      <a:pt x="82941" y="506117"/>
                    </a:cubicBezTo>
                    <a:moveTo>
                      <a:pt x="100677" y="516102"/>
                    </a:moveTo>
                    <a:cubicBezTo>
                      <a:pt x="99053" y="515345"/>
                      <a:pt x="97263" y="514718"/>
                      <a:pt x="95657" y="513869"/>
                    </a:cubicBezTo>
                    <a:cubicBezTo>
                      <a:pt x="97263" y="514718"/>
                      <a:pt x="99053" y="515345"/>
                      <a:pt x="100677" y="516102"/>
                    </a:cubicBezTo>
                    <a:moveTo>
                      <a:pt x="178598" y="0"/>
                    </a:moveTo>
                    <a:cubicBezTo>
                      <a:pt x="161010" y="0"/>
                      <a:pt x="144916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4" y="6829"/>
                      <a:pt x="115220" y="8268"/>
                      <a:pt x="109776" y="10132"/>
                    </a:cubicBezTo>
                    <a:cubicBezTo>
                      <a:pt x="106915" y="11092"/>
                      <a:pt x="104368" y="12328"/>
                      <a:pt x="101619" y="13436"/>
                    </a:cubicBezTo>
                    <a:cubicBezTo>
                      <a:pt x="98149" y="14820"/>
                      <a:pt x="94587" y="16149"/>
                      <a:pt x="91283" y="17773"/>
                    </a:cubicBezTo>
                    <a:cubicBezTo>
                      <a:pt x="88256" y="19286"/>
                      <a:pt x="85562" y="21077"/>
                      <a:pt x="82738" y="22793"/>
                    </a:cubicBezTo>
                    <a:cubicBezTo>
                      <a:pt x="79988" y="24417"/>
                      <a:pt x="77127" y="25894"/>
                      <a:pt x="74543" y="27721"/>
                    </a:cubicBezTo>
                    <a:cubicBezTo>
                      <a:pt x="72236" y="29308"/>
                      <a:pt x="70207" y="31227"/>
                      <a:pt x="68065" y="32925"/>
                    </a:cubicBezTo>
                    <a:cubicBezTo>
                      <a:pt x="65205" y="35232"/>
                      <a:pt x="62252" y="37373"/>
                      <a:pt x="59594" y="39920"/>
                    </a:cubicBezTo>
                    <a:cubicBezTo>
                      <a:pt x="58672" y="40787"/>
                      <a:pt x="57878" y="41876"/>
                      <a:pt x="56973" y="42781"/>
                    </a:cubicBezTo>
                    <a:cubicBezTo>
                      <a:pt x="49019" y="50809"/>
                      <a:pt x="41858" y="59797"/>
                      <a:pt x="35730" y="70151"/>
                    </a:cubicBezTo>
                    <a:cubicBezTo>
                      <a:pt x="29289" y="81169"/>
                      <a:pt x="23753" y="93738"/>
                      <a:pt x="19102" y="107820"/>
                    </a:cubicBezTo>
                    <a:cubicBezTo>
                      <a:pt x="18788" y="108779"/>
                      <a:pt x="18548" y="109776"/>
                      <a:pt x="18234" y="110680"/>
                    </a:cubicBezTo>
                    <a:cubicBezTo>
                      <a:pt x="16407" y="116531"/>
                      <a:pt x="14617" y="122566"/>
                      <a:pt x="13067" y="128970"/>
                    </a:cubicBezTo>
                    <a:cubicBezTo>
                      <a:pt x="12550" y="131074"/>
                      <a:pt x="12107" y="133344"/>
                      <a:pt x="11627" y="135485"/>
                    </a:cubicBezTo>
                    <a:cubicBezTo>
                      <a:pt x="10427" y="140892"/>
                      <a:pt x="9246" y="146337"/>
                      <a:pt x="8213" y="152188"/>
                    </a:cubicBezTo>
                    <a:cubicBezTo>
                      <a:pt x="7733" y="154938"/>
                      <a:pt x="7382" y="157872"/>
                      <a:pt x="6939" y="160696"/>
                    </a:cubicBezTo>
                    <a:cubicBezTo>
                      <a:pt x="6072" y="166269"/>
                      <a:pt x="5223" y="171825"/>
                      <a:pt x="4559" y="177768"/>
                    </a:cubicBezTo>
                    <a:cubicBezTo>
                      <a:pt x="4245" y="180315"/>
                      <a:pt x="4042" y="183064"/>
                      <a:pt x="3765" y="185648"/>
                    </a:cubicBezTo>
                    <a:cubicBezTo>
                      <a:pt x="3082" y="192292"/>
                      <a:pt x="2418" y="198937"/>
                      <a:pt x="1938" y="205968"/>
                    </a:cubicBezTo>
                    <a:cubicBezTo>
                      <a:pt x="1901" y="206596"/>
                      <a:pt x="1901" y="207279"/>
                      <a:pt x="1864" y="207962"/>
                    </a:cubicBezTo>
                    <a:cubicBezTo>
                      <a:pt x="664" y="225790"/>
                      <a:pt x="0" y="244836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1" y="532675"/>
                      <a:pt x="204806" y="532620"/>
                    </a:cubicBezTo>
                    <a:cubicBezTo>
                      <a:pt x="216174" y="532583"/>
                      <a:pt x="227119" y="532214"/>
                      <a:pt x="237786" y="531790"/>
                    </a:cubicBezTo>
                    <a:cubicBezTo>
                      <a:pt x="242880" y="531550"/>
                      <a:pt x="247974" y="531273"/>
                      <a:pt x="252902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206" y="521381"/>
                      <a:pt x="330214" y="520624"/>
                      <a:pt x="333370" y="519959"/>
                    </a:cubicBezTo>
                    <a:cubicBezTo>
                      <a:pt x="341361" y="518132"/>
                      <a:pt x="349113" y="516139"/>
                      <a:pt x="356550" y="513906"/>
                    </a:cubicBezTo>
                    <a:cubicBezTo>
                      <a:pt x="358101" y="513426"/>
                      <a:pt x="359928" y="513112"/>
                      <a:pt x="361441" y="512632"/>
                    </a:cubicBezTo>
                    <a:lnTo>
                      <a:pt x="361515" y="512596"/>
                    </a:lnTo>
                    <a:lnTo>
                      <a:pt x="361515" y="434638"/>
                    </a:lnTo>
                    <a:lnTo>
                      <a:pt x="361405" y="434638"/>
                    </a:lnTo>
                    <a:cubicBezTo>
                      <a:pt x="360574" y="434675"/>
                      <a:pt x="276673" y="440322"/>
                      <a:pt x="202258" y="440322"/>
                    </a:cubicBezTo>
                    <a:cubicBezTo>
                      <a:pt x="161877" y="440322"/>
                      <a:pt x="135946" y="426757"/>
                      <a:pt x="120554" y="397596"/>
                    </a:cubicBezTo>
                    <a:cubicBezTo>
                      <a:pt x="106712" y="371389"/>
                      <a:pt x="100585" y="331137"/>
                      <a:pt x="100585" y="267039"/>
                    </a:cubicBezTo>
                    <a:cubicBezTo>
                      <a:pt x="100585" y="188084"/>
                      <a:pt x="107506" y="144215"/>
                      <a:pt x="123766" y="120222"/>
                    </a:cubicBezTo>
                    <a:cubicBezTo>
                      <a:pt x="139638" y="96875"/>
                      <a:pt x="164535" y="92298"/>
                      <a:pt x="202240" y="92298"/>
                    </a:cubicBezTo>
                    <a:cubicBezTo>
                      <a:pt x="257811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19" y="6792"/>
                      <a:pt x="250687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7" name="Freeform: Shape 129">
                <a:extLst>
                  <a:ext uri="{FF2B5EF4-FFF2-40B4-BE49-F238E27FC236}">
                    <a16:creationId xmlns:a16="http://schemas.microsoft.com/office/drawing/2014/main" id="{F36B47CA-4F06-4E25-962A-3ABC1DD3F473}"/>
                  </a:ext>
                </a:extLst>
              </p:cNvPr>
              <p:cNvSpPr/>
              <p:nvPr/>
            </p:nvSpPr>
            <p:spPr>
              <a:xfrm>
                <a:off x="6526651" y="5067666"/>
                <a:ext cx="345015" cy="524961"/>
              </a:xfrm>
              <a:custGeom>
                <a:avLst/>
                <a:gdLst>
                  <a:gd name="connsiteX0" fmla="*/ 101526 w 345015"/>
                  <a:gd name="connsiteY0" fmla="*/ 405791 h 524961"/>
                  <a:gd name="connsiteX1" fmla="*/ 101526 w 345015"/>
                  <a:gd name="connsiteY1" fmla="*/ 405828 h 524961"/>
                  <a:gd name="connsiteX2" fmla="*/ 101526 w 345015"/>
                  <a:gd name="connsiteY2" fmla="*/ 405791 h 524961"/>
                  <a:gd name="connsiteX3" fmla="*/ 105346 w 345015"/>
                  <a:gd name="connsiteY3" fmla="*/ 416385 h 524961"/>
                  <a:gd name="connsiteX4" fmla="*/ 104387 w 345015"/>
                  <a:gd name="connsiteY4" fmla="*/ 414834 h 524961"/>
                  <a:gd name="connsiteX5" fmla="*/ 105346 w 345015"/>
                  <a:gd name="connsiteY5" fmla="*/ 416385 h 524961"/>
                  <a:gd name="connsiteX6" fmla="*/ 110348 w 345015"/>
                  <a:gd name="connsiteY6" fmla="*/ 422697 h 524961"/>
                  <a:gd name="connsiteX7" fmla="*/ 108909 w 345015"/>
                  <a:gd name="connsiteY7" fmla="*/ 421553 h 524961"/>
                  <a:gd name="connsiteX8" fmla="*/ 110348 w 345015"/>
                  <a:gd name="connsiteY8" fmla="*/ 422697 h 524961"/>
                  <a:gd name="connsiteX9" fmla="*/ 28090 w 345015"/>
                  <a:gd name="connsiteY9" fmla="*/ 497610 h 524961"/>
                  <a:gd name="connsiteX10" fmla="*/ 27924 w 345015"/>
                  <a:gd name="connsiteY10" fmla="*/ 497443 h 524961"/>
                  <a:gd name="connsiteX11" fmla="*/ 30028 w 345015"/>
                  <a:gd name="connsiteY11" fmla="*/ 499307 h 524961"/>
                  <a:gd name="connsiteX12" fmla="*/ 28090 w 345015"/>
                  <a:gd name="connsiteY12" fmla="*/ 497610 h 524961"/>
                  <a:gd name="connsiteX13" fmla="*/ 15521 w 345015"/>
                  <a:gd name="connsiteY13" fmla="*/ 481977 h 524961"/>
                  <a:gd name="connsiteX14" fmla="*/ 16389 w 345015"/>
                  <a:gd name="connsiteY14" fmla="*/ 483362 h 524961"/>
                  <a:gd name="connsiteX15" fmla="*/ 15521 w 345015"/>
                  <a:gd name="connsiteY15" fmla="*/ 481977 h 524961"/>
                  <a:gd name="connsiteX16" fmla="*/ 1883 w 345015"/>
                  <a:gd name="connsiteY16" fmla="*/ 442555 h 524961"/>
                  <a:gd name="connsiteX17" fmla="*/ 2289 w 345015"/>
                  <a:gd name="connsiteY17" fmla="*/ 444973 h 524961"/>
                  <a:gd name="connsiteX18" fmla="*/ 1883 w 345015"/>
                  <a:gd name="connsiteY18" fmla="*/ 442555 h 524961"/>
                  <a:gd name="connsiteX19" fmla="*/ 2196 w 345015"/>
                  <a:gd name="connsiteY19" fmla="*/ 83366 h 524961"/>
                  <a:gd name="connsiteX20" fmla="*/ 1919 w 345015"/>
                  <a:gd name="connsiteY20" fmla="*/ 85193 h 524961"/>
                  <a:gd name="connsiteX21" fmla="*/ 2196 w 345015"/>
                  <a:gd name="connsiteY21" fmla="*/ 83366 h 524961"/>
                  <a:gd name="connsiteX22" fmla="*/ 28330 w 345015"/>
                  <a:gd name="connsiteY22" fmla="*/ 28828 h 524961"/>
                  <a:gd name="connsiteX23" fmla="*/ 28533 w 345015"/>
                  <a:gd name="connsiteY23" fmla="*/ 28662 h 524961"/>
                  <a:gd name="connsiteX24" fmla="*/ 28127 w 345015"/>
                  <a:gd name="connsiteY24" fmla="*/ 29068 h 524961"/>
                  <a:gd name="connsiteX25" fmla="*/ 28330 w 345015"/>
                  <a:gd name="connsiteY25" fmla="*/ 28828 h 524961"/>
                  <a:gd name="connsiteX26" fmla="*/ 114094 w 345015"/>
                  <a:gd name="connsiteY26" fmla="*/ 37 h 524961"/>
                  <a:gd name="connsiteX27" fmla="*/ 111344 w 345015"/>
                  <a:gd name="connsiteY27" fmla="*/ 0 h 524961"/>
                  <a:gd name="connsiteX28" fmla="*/ 75466 w 345015"/>
                  <a:gd name="connsiteY28" fmla="*/ 4024 h 524961"/>
                  <a:gd name="connsiteX29" fmla="*/ 75392 w 345015"/>
                  <a:gd name="connsiteY29" fmla="*/ 4061 h 524961"/>
                  <a:gd name="connsiteX30" fmla="*/ 65814 w 345015"/>
                  <a:gd name="connsiteY30" fmla="*/ 6681 h 524961"/>
                  <a:gd name="connsiteX31" fmla="*/ 65574 w 345015"/>
                  <a:gd name="connsiteY31" fmla="*/ 6755 h 524961"/>
                  <a:gd name="connsiteX32" fmla="*/ 32353 w 345015"/>
                  <a:gd name="connsiteY32" fmla="*/ 25137 h 524961"/>
                  <a:gd name="connsiteX33" fmla="*/ 30083 w 345015"/>
                  <a:gd name="connsiteY33" fmla="*/ 27038 h 524961"/>
                  <a:gd name="connsiteX34" fmla="*/ 28127 w 345015"/>
                  <a:gd name="connsiteY34" fmla="*/ 28662 h 524961"/>
                  <a:gd name="connsiteX35" fmla="*/ 26447 w 345015"/>
                  <a:gd name="connsiteY35" fmla="*/ 30803 h 524961"/>
                  <a:gd name="connsiteX36" fmla="*/ 16536 w 345015"/>
                  <a:gd name="connsiteY36" fmla="*/ 43206 h 524961"/>
                  <a:gd name="connsiteX37" fmla="*/ 14543 w 345015"/>
                  <a:gd name="connsiteY37" fmla="*/ 46786 h 524961"/>
                  <a:gd name="connsiteX38" fmla="*/ 8489 w 345015"/>
                  <a:gd name="connsiteY38" fmla="*/ 59484 h 524961"/>
                  <a:gd name="connsiteX39" fmla="*/ 6625 w 345015"/>
                  <a:gd name="connsiteY39" fmla="*/ 64208 h 524961"/>
                  <a:gd name="connsiteX40" fmla="*/ 2491 w 345015"/>
                  <a:gd name="connsiteY40" fmla="*/ 80948 h 524961"/>
                  <a:gd name="connsiteX41" fmla="*/ 1421 w 345015"/>
                  <a:gd name="connsiteY41" fmla="*/ 88220 h 524961"/>
                  <a:gd name="connsiteX42" fmla="*/ 314 w 345015"/>
                  <a:gd name="connsiteY42" fmla="*/ 104092 h 524961"/>
                  <a:gd name="connsiteX43" fmla="*/ 0 w 345015"/>
                  <a:gd name="connsiteY43" fmla="*/ 108595 h 524961"/>
                  <a:gd name="connsiteX44" fmla="*/ 0 w 345015"/>
                  <a:gd name="connsiteY44" fmla="*/ 419726 h 524961"/>
                  <a:gd name="connsiteX45" fmla="*/ 351 w 345015"/>
                  <a:gd name="connsiteY45" fmla="*/ 424856 h 524961"/>
                  <a:gd name="connsiteX46" fmla="*/ 1458 w 345015"/>
                  <a:gd name="connsiteY46" fmla="*/ 439972 h 524961"/>
                  <a:gd name="connsiteX47" fmla="*/ 2694 w 345015"/>
                  <a:gd name="connsiteY47" fmla="*/ 447612 h 524961"/>
                  <a:gd name="connsiteX48" fmla="*/ 6109 w 345015"/>
                  <a:gd name="connsiteY48" fmla="*/ 461344 h 524961"/>
                  <a:gd name="connsiteX49" fmla="*/ 7788 w 345015"/>
                  <a:gd name="connsiteY49" fmla="*/ 466548 h 524961"/>
                  <a:gd name="connsiteX50" fmla="*/ 14395 w 345015"/>
                  <a:gd name="connsiteY50" fmla="*/ 480150 h 524961"/>
                  <a:gd name="connsiteX51" fmla="*/ 17385 w 345015"/>
                  <a:gd name="connsiteY51" fmla="*/ 484875 h 524961"/>
                  <a:gd name="connsiteX52" fmla="*/ 26890 w 345015"/>
                  <a:gd name="connsiteY52" fmla="*/ 496447 h 524961"/>
                  <a:gd name="connsiteX53" fmla="*/ 27924 w 345015"/>
                  <a:gd name="connsiteY53" fmla="*/ 497720 h 524961"/>
                  <a:gd name="connsiteX54" fmla="*/ 33128 w 345015"/>
                  <a:gd name="connsiteY54" fmla="*/ 502020 h 524961"/>
                  <a:gd name="connsiteX55" fmla="*/ 34882 w 345015"/>
                  <a:gd name="connsiteY55" fmla="*/ 503460 h 524961"/>
                  <a:gd name="connsiteX56" fmla="*/ 41766 w 345015"/>
                  <a:gd name="connsiteY56" fmla="*/ 508111 h 524961"/>
                  <a:gd name="connsiteX57" fmla="*/ 44183 w 345015"/>
                  <a:gd name="connsiteY57" fmla="*/ 509624 h 524961"/>
                  <a:gd name="connsiteX58" fmla="*/ 51031 w 345015"/>
                  <a:gd name="connsiteY58" fmla="*/ 513168 h 524961"/>
                  <a:gd name="connsiteX59" fmla="*/ 54131 w 345015"/>
                  <a:gd name="connsiteY59" fmla="*/ 514552 h 524961"/>
                  <a:gd name="connsiteX60" fmla="*/ 60978 w 345015"/>
                  <a:gd name="connsiteY60" fmla="*/ 517210 h 524961"/>
                  <a:gd name="connsiteX61" fmla="*/ 64319 w 345015"/>
                  <a:gd name="connsiteY61" fmla="*/ 518317 h 524961"/>
                  <a:gd name="connsiteX62" fmla="*/ 71406 w 345015"/>
                  <a:gd name="connsiteY62" fmla="*/ 520347 h 524961"/>
                  <a:gd name="connsiteX63" fmla="*/ 74433 w 345015"/>
                  <a:gd name="connsiteY63" fmla="*/ 521030 h 524961"/>
                  <a:gd name="connsiteX64" fmla="*/ 82184 w 345015"/>
                  <a:gd name="connsiteY64" fmla="*/ 522581 h 524961"/>
                  <a:gd name="connsiteX65" fmla="*/ 83808 w 345015"/>
                  <a:gd name="connsiteY65" fmla="*/ 522857 h 524961"/>
                  <a:gd name="connsiteX66" fmla="*/ 111455 w 345015"/>
                  <a:gd name="connsiteY66" fmla="*/ 524961 h 524961"/>
                  <a:gd name="connsiteX67" fmla="*/ 121237 w 345015"/>
                  <a:gd name="connsiteY67" fmla="*/ 524758 h 524961"/>
                  <a:gd name="connsiteX68" fmla="*/ 344942 w 345015"/>
                  <a:gd name="connsiteY68" fmla="*/ 512578 h 524961"/>
                  <a:gd name="connsiteX69" fmla="*/ 345015 w 345015"/>
                  <a:gd name="connsiteY69" fmla="*/ 512578 h 524961"/>
                  <a:gd name="connsiteX70" fmla="*/ 345015 w 345015"/>
                  <a:gd name="connsiteY70" fmla="*/ 430282 h 524961"/>
                  <a:gd name="connsiteX71" fmla="*/ 143735 w 345015"/>
                  <a:gd name="connsiteY71" fmla="*/ 430282 h 524961"/>
                  <a:gd name="connsiteX72" fmla="*/ 142535 w 345015"/>
                  <a:gd name="connsiteY72" fmla="*/ 430282 h 524961"/>
                  <a:gd name="connsiteX73" fmla="*/ 114445 w 345015"/>
                  <a:gd name="connsiteY73" fmla="*/ 425668 h 524961"/>
                  <a:gd name="connsiteX74" fmla="*/ 108392 w 345015"/>
                  <a:gd name="connsiteY74" fmla="*/ 420814 h 524961"/>
                  <a:gd name="connsiteX75" fmla="*/ 107986 w 345015"/>
                  <a:gd name="connsiteY75" fmla="*/ 420224 h 524961"/>
                  <a:gd name="connsiteX76" fmla="*/ 104054 w 345015"/>
                  <a:gd name="connsiteY76" fmla="*/ 413857 h 524961"/>
                  <a:gd name="connsiteX77" fmla="*/ 103648 w 345015"/>
                  <a:gd name="connsiteY77" fmla="*/ 412657 h 524961"/>
                  <a:gd name="connsiteX78" fmla="*/ 100511 w 345015"/>
                  <a:gd name="connsiteY78" fmla="*/ 393278 h 524961"/>
                  <a:gd name="connsiteX79" fmla="*/ 100511 w 345015"/>
                  <a:gd name="connsiteY79" fmla="*/ 312127 h 524961"/>
                  <a:gd name="connsiteX80" fmla="*/ 312607 w 345015"/>
                  <a:gd name="connsiteY80" fmla="*/ 305723 h 524961"/>
                  <a:gd name="connsiteX81" fmla="*/ 312718 w 345015"/>
                  <a:gd name="connsiteY81" fmla="*/ 305723 h 524961"/>
                  <a:gd name="connsiteX82" fmla="*/ 312718 w 345015"/>
                  <a:gd name="connsiteY82" fmla="*/ 222671 h 524961"/>
                  <a:gd name="connsiteX83" fmla="*/ 100511 w 345015"/>
                  <a:gd name="connsiteY83" fmla="*/ 215547 h 524961"/>
                  <a:gd name="connsiteX84" fmla="*/ 100511 w 345015"/>
                  <a:gd name="connsiteY84" fmla="*/ 134286 h 524961"/>
                  <a:gd name="connsiteX85" fmla="*/ 137700 w 345015"/>
                  <a:gd name="connsiteY85" fmla="*/ 94476 h 524961"/>
                  <a:gd name="connsiteX86" fmla="*/ 344978 w 345015"/>
                  <a:gd name="connsiteY86" fmla="*/ 94476 h 524961"/>
                  <a:gd name="connsiteX87" fmla="*/ 344978 w 345015"/>
                  <a:gd name="connsiteY87" fmla="*/ 11462 h 524961"/>
                  <a:gd name="connsiteX88" fmla="*/ 344905 w 345015"/>
                  <a:gd name="connsiteY88" fmla="*/ 11425 h 524961"/>
                  <a:gd name="connsiteX89" fmla="*/ 114094 w 345015"/>
                  <a:gd name="connsiteY89" fmla="*/ 37 h 52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5015" h="524961">
                    <a:moveTo>
                      <a:pt x="101526" y="405791"/>
                    </a:moveTo>
                    <a:lnTo>
                      <a:pt x="101526" y="405828"/>
                    </a:lnTo>
                    <a:lnTo>
                      <a:pt x="101526" y="405791"/>
                    </a:lnTo>
                    <a:close/>
                    <a:moveTo>
                      <a:pt x="105346" y="416385"/>
                    </a:moveTo>
                    <a:cubicBezTo>
                      <a:pt x="105070" y="415831"/>
                      <a:pt x="104664" y="415425"/>
                      <a:pt x="104387" y="414834"/>
                    </a:cubicBezTo>
                    <a:cubicBezTo>
                      <a:pt x="104664" y="415388"/>
                      <a:pt x="105070" y="415831"/>
                      <a:pt x="105346" y="416385"/>
                    </a:cubicBezTo>
                    <a:moveTo>
                      <a:pt x="110348" y="422697"/>
                    </a:moveTo>
                    <a:cubicBezTo>
                      <a:pt x="109868" y="422254"/>
                      <a:pt x="109352" y="421977"/>
                      <a:pt x="108909" y="421553"/>
                    </a:cubicBezTo>
                    <a:cubicBezTo>
                      <a:pt x="109315" y="421996"/>
                      <a:pt x="109923" y="422272"/>
                      <a:pt x="110348" y="422697"/>
                    </a:cubicBezTo>
                    <a:moveTo>
                      <a:pt x="28090" y="497610"/>
                    </a:moveTo>
                    <a:cubicBezTo>
                      <a:pt x="28016" y="497573"/>
                      <a:pt x="28016" y="497499"/>
                      <a:pt x="27924" y="497443"/>
                    </a:cubicBezTo>
                    <a:cubicBezTo>
                      <a:pt x="28644" y="498071"/>
                      <a:pt x="29363" y="498680"/>
                      <a:pt x="30028" y="499307"/>
                    </a:cubicBezTo>
                    <a:cubicBezTo>
                      <a:pt x="29400" y="498754"/>
                      <a:pt x="28699" y="498163"/>
                      <a:pt x="28090" y="497610"/>
                    </a:cubicBezTo>
                    <a:moveTo>
                      <a:pt x="15521" y="481977"/>
                    </a:moveTo>
                    <a:cubicBezTo>
                      <a:pt x="15835" y="482420"/>
                      <a:pt x="16112" y="482937"/>
                      <a:pt x="16389" y="483362"/>
                    </a:cubicBezTo>
                    <a:cubicBezTo>
                      <a:pt x="16130" y="482882"/>
                      <a:pt x="15853" y="482402"/>
                      <a:pt x="15521" y="481977"/>
                    </a:cubicBezTo>
                    <a:moveTo>
                      <a:pt x="1883" y="442555"/>
                    </a:moveTo>
                    <a:cubicBezTo>
                      <a:pt x="1993" y="443386"/>
                      <a:pt x="2159" y="444180"/>
                      <a:pt x="2289" y="444973"/>
                    </a:cubicBezTo>
                    <a:cubicBezTo>
                      <a:pt x="2159" y="444180"/>
                      <a:pt x="2011" y="443386"/>
                      <a:pt x="1883" y="442555"/>
                    </a:cubicBezTo>
                    <a:moveTo>
                      <a:pt x="2196" y="83366"/>
                    </a:moveTo>
                    <a:cubicBezTo>
                      <a:pt x="2085" y="83957"/>
                      <a:pt x="1993" y="84602"/>
                      <a:pt x="1919" y="85193"/>
                    </a:cubicBezTo>
                    <a:cubicBezTo>
                      <a:pt x="2011" y="84565"/>
                      <a:pt x="2085" y="83957"/>
                      <a:pt x="2196" y="83366"/>
                    </a:cubicBezTo>
                    <a:moveTo>
                      <a:pt x="28330" y="28828"/>
                    </a:moveTo>
                    <a:cubicBezTo>
                      <a:pt x="28367" y="28791"/>
                      <a:pt x="28440" y="28718"/>
                      <a:pt x="28533" y="28662"/>
                    </a:cubicBezTo>
                    <a:cubicBezTo>
                      <a:pt x="28367" y="28773"/>
                      <a:pt x="28256" y="28939"/>
                      <a:pt x="28127" y="29068"/>
                    </a:cubicBezTo>
                    <a:cubicBezTo>
                      <a:pt x="28219" y="28995"/>
                      <a:pt x="28256" y="28902"/>
                      <a:pt x="28330" y="28828"/>
                    </a:cubicBezTo>
                    <a:moveTo>
                      <a:pt x="114094" y="37"/>
                    </a:moveTo>
                    <a:cubicBezTo>
                      <a:pt x="113227" y="0"/>
                      <a:pt x="112304" y="0"/>
                      <a:pt x="111344" y="0"/>
                    </a:cubicBezTo>
                    <a:cubicBezTo>
                      <a:pt x="100493" y="0"/>
                      <a:pt x="88035" y="1071"/>
                      <a:pt x="75466" y="4024"/>
                    </a:cubicBezTo>
                    <a:cubicBezTo>
                      <a:pt x="75429" y="4024"/>
                      <a:pt x="75392" y="4061"/>
                      <a:pt x="75392" y="4061"/>
                    </a:cubicBezTo>
                    <a:cubicBezTo>
                      <a:pt x="72162" y="4817"/>
                      <a:pt x="69025" y="5685"/>
                      <a:pt x="65814" y="6681"/>
                    </a:cubicBezTo>
                    <a:cubicBezTo>
                      <a:pt x="65740" y="6718"/>
                      <a:pt x="65647" y="6755"/>
                      <a:pt x="65574" y="6755"/>
                    </a:cubicBezTo>
                    <a:cubicBezTo>
                      <a:pt x="53836" y="10576"/>
                      <a:pt x="42375" y="16463"/>
                      <a:pt x="32353" y="25137"/>
                    </a:cubicBezTo>
                    <a:cubicBezTo>
                      <a:pt x="31596" y="25765"/>
                      <a:pt x="30803" y="26374"/>
                      <a:pt x="30083" y="27038"/>
                    </a:cubicBezTo>
                    <a:cubicBezTo>
                      <a:pt x="29456" y="27629"/>
                      <a:pt x="28773" y="28072"/>
                      <a:pt x="28127" y="28662"/>
                    </a:cubicBezTo>
                    <a:cubicBezTo>
                      <a:pt x="27499" y="29290"/>
                      <a:pt x="27056" y="30139"/>
                      <a:pt x="26447" y="30803"/>
                    </a:cubicBezTo>
                    <a:cubicBezTo>
                      <a:pt x="22867" y="34550"/>
                      <a:pt x="19489" y="38555"/>
                      <a:pt x="16536" y="43206"/>
                    </a:cubicBezTo>
                    <a:cubicBezTo>
                      <a:pt x="15779" y="44313"/>
                      <a:pt x="15226" y="45587"/>
                      <a:pt x="14543" y="46786"/>
                    </a:cubicBezTo>
                    <a:cubicBezTo>
                      <a:pt x="12273" y="50680"/>
                      <a:pt x="10280" y="54906"/>
                      <a:pt x="8489" y="59484"/>
                    </a:cubicBezTo>
                    <a:cubicBezTo>
                      <a:pt x="7899" y="61034"/>
                      <a:pt x="7179" y="62547"/>
                      <a:pt x="6625" y="64208"/>
                    </a:cubicBezTo>
                    <a:cubicBezTo>
                      <a:pt x="4909" y="69339"/>
                      <a:pt x="3562" y="74987"/>
                      <a:pt x="2491" y="80948"/>
                    </a:cubicBezTo>
                    <a:cubicBezTo>
                      <a:pt x="2085" y="83329"/>
                      <a:pt x="1735" y="85765"/>
                      <a:pt x="1421" y="88220"/>
                    </a:cubicBezTo>
                    <a:cubicBezTo>
                      <a:pt x="830" y="93239"/>
                      <a:pt x="461" y="98518"/>
                      <a:pt x="314" y="104092"/>
                    </a:cubicBezTo>
                    <a:cubicBezTo>
                      <a:pt x="277" y="105642"/>
                      <a:pt x="0" y="106990"/>
                      <a:pt x="0" y="108595"/>
                    </a:cubicBezTo>
                    <a:lnTo>
                      <a:pt x="0" y="419726"/>
                    </a:lnTo>
                    <a:cubicBezTo>
                      <a:pt x="0" y="421553"/>
                      <a:pt x="314" y="423103"/>
                      <a:pt x="351" y="424856"/>
                    </a:cubicBezTo>
                    <a:cubicBezTo>
                      <a:pt x="517" y="430153"/>
                      <a:pt x="867" y="435191"/>
                      <a:pt x="1458" y="439972"/>
                    </a:cubicBezTo>
                    <a:cubicBezTo>
                      <a:pt x="1772" y="442555"/>
                      <a:pt x="2215" y="445102"/>
                      <a:pt x="2694" y="447612"/>
                    </a:cubicBezTo>
                    <a:cubicBezTo>
                      <a:pt x="3617" y="452466"/>
                      <a:pt x="4724" y="457043"/>
                      <a:pt x="6109" y="461344"/>
                    </a:cubicBezTo>
                    <a:cubicBezTo>
                      <a:pt x="6662" y="463060"/>
                      <a:pt x="7142" y="464887"/>
                      <a:pt x="7788" y="466548"/>
                    </a:cubicBezTo>
                    <a:cubicBezTo>
                      <a:pt x="9689" y="471476"/>
                      <a:pt x="11959" y="475979"/>
                      <a:pt x="14395" y="480150"/>
                    </a:cubicBezTo>
                    <a:cubicBezTo>
                      <a:pt x="15355" y="481737"/>
                      <a:pt x="16296" y="483325"/>
                      <a:pt x="17385" y="484875"/>
                    </a:cubicBezTo>
                    <a:cubicBezTo>
                      <a:pt x="20283" y="489138"/>
                      <a:pt x="23439" y="493033"/>
                      <a:pt x="26890" y="496447"/>
                    </a:cubicBezTo>
                    <a:cubicBezTo>
                      <a:pt x="27241" y="496853"/>
                      <a:pt x="27518" y="497370"/>
                      <a:pt x="27924" y="497720"/>
                    </a:cubicBezTo>
                    <a:cubicBezTo>
                      <a:pt x="29548" y="499307"/>
                      <a:pt x="31394" y="500618"/>
                      <a:pt x="33128" y="502020"/>
                    </a:cubicBezTo>
                    <a:cubicBezTo>
                      <a:pt x="33682" y="502500"/>
                      <a:pt x="34272" y="503017"/>
                      <a:pt x="34882" y="503460"/>
                    </a:cubicBezTo>
                    <a:cubicBezTo>
                      <a:pt x="37078" y="505177"/>
                      <a:pt x="39422" y="506690"/>
                      <a:pt x="41766" y="508111"/>
                    </a:cubicBezTo>
                    <a:cubicBezTo>
                      <a:pt x="42559" y="508628"/>
                      <a:pt x="43353" y="509145"/>
                      <a:pt x="44183" y="509624"/>
                    </a:cubicBezTo>
                    <a:cubicBezTo>
                      <a:pt x="46417" y="510898"/>
                      <a:pt x="48687" y="512042"/>
                      <a:pt x="51031" y="513168"/>
                    </a:cubicBezTo>
                    <a:cubicBezTo>
                      <a:pt x="52064" y="513648"/>
                      <a:pt x="53061" y="514128"/>
                      <a:pt x="54131" y="514552"/>
                    </a:cubicBezTo>
                    <a:cubicBezTo>
                      <a:pt x="56364" y="515512"/>
                      <a:pt x="58635" y="516416"/>
                      <a:pt x="60978" y="517210"/>
                    </a:cubicBezTo>
                    <a:cubicBezTo>
                      <a:pt x="62086" y="517616"/>
                      <a:pt x="63212" y="517967"/>
                      <a:pt x="64319" y="518317"/>
                    </a:cubicBezTo>
                    <a:cubicBezTo>
                      <a:pt x="66663" y="519037"/>
                      <a:pt x="69007" y="519757"/>
                      <a:pt x="71406" y="520347"/>
                    </a:cubicBezTo>
                    <a:cubicBezTo>
                      <a:pt x="72403" y="520587"/>
                      <a:pt x="73436" y="520827"/>
                      <a:pt x="74433" y="521030"/>
                    </a:cubicBezTo>
                    <a:cubicBezTo>
                      <a:pt x="77017" y="521621"/>
                      <a:pt x="79600" y="522138"/>
                      <a:pt x="82184" y="522581"/>
                    </a:cubicBezTo>
                    <a:cubicBezTo>
                      <a:pt x="82738" y="522691"/>
                      <a:pt x="83291" y="522747"/>
                      <a:pt x="83808" y="522857"/>
                    </a:cubicBezTo>
                    <a:cubicBezTo>
                      <a:pt x="93313" y="524334"/>
                      <a:pt x="102744" y="524961"/>
                      <a:pt x="111455" y="524961"/>
                    </a:cubicBezTo>
                    <a:cubicBezTo>
                      <a:pt x="114833" y="524961"/>
                      <a:pt x="118100" y="524888"/>
                      <a:pt x="121237" y="524758"/>
                    </a:cubicBezTo>
                    <a:cubicBezTo>
                      <a:pt x="123064" y="524684"/>
                      <a:pt x="304523" y="518243"/>
                      <a:pt x="344942" y="512578"/>
                    </a:cubicBezTo>
                    <a:lnTo>
                      <a:pt x="345015" y="512578"/>
                    </a:lnTo>
                    <a:lnTo>
                      <a:pt x="345015" y="430282"/>
                    </a:lnTo>
                    <a:lnTo>
                      <a:pt x="143735" y="430282"/>
                    </a:lnTo>
                    <a:lnTo>
                      <a:pt x="142535" y="430282"/>
                    </a:lnTo>
                    <a:cubicBezTo>
                      <a:pt x="132550" y="430282"/>
                      <a:pt x="122363" y="430116"/>
                      <a:pt x="114445" y="425668"/>
                    </a:cubicBezTo>
                    <a:cubicBezTo>
                      <a:pt x="112138" y="424395"/>
                      <a:pt x="110108" y="422771"/>
                      <a:pt x="108392" y="420814"/>
                    </a:cubicBezTo>
                    <a:cubicBezTo>
                      <a:pt x="108225" y="420611"/>
                      <a:pt x="108152" y="420371"/>
                      <a:pt x="107986" y="420224"/>
                    </a:cubicBezTo>
                    <a:cubicBezTo>
                      <a:pt x="106435" y="418360"/>
                      <a:pt x="105088" y="416293"/>
                      <a:pt x="104054" y="413857"/>
                    </a:cubicBezTo>
                    <a:cubicBezTo>
                      <a:pt x="103888" y="413506"/>
                      <a:pt x="103815" y="413026"/>
                      <a:pt x="103648" y="412657"/>
                    </a:cubicBezTo>
                    <a:cubicBezTo>
                      <a:pt x="101618" y="407452"/>
                      <a:pt x="100511" y="401085"/>
                      <a:pt x="100511" y="393278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905" y="11425"/>
                    </a:lnTo>
                    <a:cubicBezTo>
                      <a:pt x="299577" y="5075"/>
                      <a:pt x="115921" y="74"/>
                      <a:pt x="114094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8" name="Freeform: Shape 130">
                <a:extLst>
                  <a:ext uri="{FF2B5EF4-FFF2-40B4-BE49-F238E27FC236}">
                    <a16:creationId xmlns:a16="http://schemas.microsoft.com/office/drawing/2014/main" id="{BE44A29B-0E02-43B0-86DF-1B1319F1A8B0}"/>
                  </a:ext>
                </a:extLst>
              </p:cNvPr>
              <p:cNvSpPr/>
              <p:nvPr/>
            </p:nvSpPr>
            <p:spPr>
              <a:xfrm>
                <a:off x="7163250" y="5064475"/>
                <a:ext cx="456712" cy="529369"/>
              </a:xfrm>
              <a:custGeom>
                <a:avLst/>
                <a:gdLst>
                  <a:gd name="connsiteX0" fmla="*/ 222489 w 456712"/>
                  <a:gd name="connsiteY0" fmla="*/ 511634 h 529369"/>
                  <a:gd name="connsiteX1" fmla="*/ 223079 w 456712"/>
                  <a:gd name="connsiteY1" fmla="*/ 511283 h 529369"/>
                  <a:gd name="connsiteX2" fmla="*/ 222489 w 456712"/>
                  <a:gd name="connsiteY2" fmla="*/ 511634 h 529369"/>
                  <a:gd name="connsiteX3" fmla="*/ 199695 w 456712"/>
                  <a:gd name="connsiteY3" fmla="*/ 521434 h 529369"/>
                  <a:gd name="connsiteX4" fmla="*/ 201929 w 456712"/>
                  <a:gd name="connsiteY4" fmla="*/ 520677 h 529369"/>
                  <a:gd name="connsiteX5" fmla="*/ 199695 w 456712"/>
                  <a:gd name="connsiteY5" fmla="*/ 521434 h 529369"/>
                  <a:gd name="connsiteX6" fmla="*/ 175500 w 456712"/>
                  <a:gd name="connsiteY6" fmla="*/ 527192 h 529369"/>
                  <a:gd name="connsiteX7" fmla="*/ 177124 w 456712"/>
                  <a:gd name="connsiteY7" fmla="*/ 526952 h 529369"/>
                  <a:gd name="connsiteX8" fmla="*/ 175500 w 456712"/>
                  <a:gd name="connsiteY8" fmla="*/ 527192 h 529369"/>
                  <a:gd name="connsiteX9" fmla="*/ 130486 w 456712"/>
                  <a:gd name="connsiteY9" fmla="*/ 527912 h 529369"/>
                  <a:gd name="connsiteX10" fmla="*/ 129249 w 456712"/>
                  <a:gd name="connsiteY10" fmla="*/ 527672 h 529369"/>
                  <a:gd name="connsiteX11" fmla="*/ 131206 w 456712"/>
                  <a:gd name="connsiteY11" fmla="*/ 527949 h 529369"/>
                  <a:gd name="connsiteX12" fmla="*/ 130486 w 456712"/>
                  <a:gd name="connsiteY12" fmla="*/ 527912 h 529369"/>
                  <a:gd name="connsiteX13" fmla="*/ 113414 w 456712"/>
                  <a:gd name="connsiteY13" fmla="*/ 524738 h 529369"/>
                  <a:gd name="connsiteX14" fmla="*/ 116034 w 456712"/>
                  <a:gd name="connsiteY14" fmla="*/ 525365 h 529369"/>
                  <a:gd name="connsiteX15" fmla="*/ 113414 w 456712"/>
                  <a:gd name="connsiteY15" fmla="*/ 524738 h 529369"/>
                  <a:gd name="connsiteX16" fmla="*/ 98335 w 456712"/>
                  <a:gd name="connsiteY16" fmla="*/ 520308 h 529369"/>
                  <a:gd name="connsiteX17" fmla="*/ 101233 w 456712"/>
                  <a:gd name="connsiteY17" fmla="*/ 521305 h 529369"/>
                  <a:gd name="connsiteX18" fmla="*/ 98335 w 456712"/>
                  <a:gd name="connsiteY18" fmla="*/ 520308 h 529369"/>
                  <a:gd name="connsiteX19" fmla="*/ 84179 w 456712"/>
                  <a:gd name="connsiteY19" fmla="*/ 514457 h 529369"/>
                  <a:gd name="connsiteX20" fmla="*/ 86930 w 456712"/>
                  <a:gd name="connsiteY20" fmla="*/ 515731 h 529369"/>
                  <a:gd name="connsiteX21" fmla="*/ 84179 w 456712"/>
                  <a:gd name="connsiteY21" fmla="*/ 514457 h 529369"/>
                  <a:gd name="connsiteX22" fmla="*/ 70891 w 456712"/>
                  <a:gd name="connsiteY22" fmla="*/ 507315 h 529369"/>
                  <a:gd name="connsiteX23" fmla="*/ 73235 w 456712"/>
                  <a:gd name="connsiteY23" fmla="*/ 508755 h 529369"/>
                  <a:gd name="connsiteX24" fmla="*/ 70891 w 456712"/>
                  <a:gd name="connsiteY24" fmla="*/ 507315 h 529369"/>
                  <a:gd name="connsiteX25" fmla="*/ 58489 w 456712"/>
                  <a:gd name="connsiteY25" fmla="*/ 498715 h 529369"/>
                  <a:gd name="connsiteX26" fmla="*/ 60482 w 456712"/>
                  <a:gd name="connsiteY26" fmla="*/ 500265 h 529369"/>
                  <a:gd name="connsiteX27" fmla="*/ 58489 w 456712"/>
                  <a:gd name="connsiteY27" fmla="*/ 498715 h 529369"/>
                  <a:gd name="connsiteX28" fmla="*/ 47102 w 456712"/>
                  <a:gd name="connsiteY28" fmla="*/ 488896 h 529369"/>
                  <a:gd name="connsiteX29" fmla="*/ 48652 w 456712"/>
                  <a:gd name="connsiteY29" fmla="*/ 490446 h 529369"/>
                  <a:gd name="connsiteX30" fmla="*/ 47102 w 456712"/>
                  <a:gd name="connsiteY30" fmla="*/ 488896 h 529369"/>
                  <a:gd name="connsiteX31" fmla="*/ 65797 w 456712"/>
                  <a:gd name="connsiteY31" fmla="*/ 153921 h 529369"/>
                  <a:gd name="connsiteX32" fmla="*/ 65521 w 456712"/>
                  <a:gd name="connsiteY32" fmla="*/ 153515 h 529369"/>
                  <a:gd name="connsiteX33" fmla="*/ 65797 w 456712"/>
                  <a:gd name="connsiteY33" fmla="*/ 153921 h 529369"/>
                  <a:gd name="connsiteX34" fmla="*/ 60316 w 456712"/>
                  <a:gd name="connsiteY34" fmla="*/ 143309 h 529369"/>
                  <a:gd name="connsiteX35" fmla="*/ 58839 w 456712"/>
                  <a:gd name="connsiteY35" fmla="*/ 140245 h 529369"/>
                  <a:gd name="connsiteX36" fmla="*/ 60316 w 456712"/>
                  <a:gd name="connsiteY36" fmla="*/ 143309 h 529369"/>
                  <a:gd name="connsiteX37" fmla="*/ 54115 w 456712"/>
                  <a:gd name="connsiteY37" fmla="*/ 126882 h 529369"/>
                  <a:gd name="connsiteX38" fmla="*/ 55259 w 456712"/>
                  <a:gd name="connsiteY38" fmla="*/ 130500 h 529369"/>
                  <a:gd name="connsiteX39" fmla="*/ 54115 w 456712"/>
                  <a:gd name="connsiteY39" fmla="*/ 126882 h 529369"/>
                  <a:gd name="connsiteX40" fmla="*/ 51328 w 456712"/>
                  <a:gd name="connsiteY40" fmla="*/ 113465 h 529369"/>
                  <a:gd name="connsiteX41" fmla="*/ 52011 w 456712"/>
                  <a:gd name="connsiteY41" fmla="*/ 117563 h 529369"/>
                  <a:gd name="connsiteX42" fmla="*/ 51328 w 456712"/>
                  <a:gd name="connsiteY42" fmla="*/ 113465 h 529369"/>
                  <a:gd name="connsiteX43" fmla="*/ 50405 w 456712"/>
                  <a:gd name="connsiteY43" fmla="*/ 100269 h 529369"/>
                  <a:gd name="connsiteX44" fmla="*/ 50516 w 456712"/>
                  <a:gd name="connsiteY44" fmla="*/ 104570 h 529369"/>
                  <a:gd name="connsiteX45" fmla="*/ 50405 w 456712"/>
                  <a:gd name="connsiteY45" fmla="*/ 100269 h 529369"/>
                  <a:gd name="connsiteX46" fmla="*/ 51328 w 456712"/>
                  <a:gd name="connsiteY46" fmla="*/ 87498 h 529369"/>
                  <a:gd name="connsiteX47" fmla="*/ 50848 w 456712"/>
                  <a:gd name="connsiteY47" fmla="*/ 91484 h 529369"/>
                  <a:gd name="connsiteX48" fmla="*/ 51328 w 456712"/>
                  <a:gd name="connsiteY48" fmla="*/ 87498 h 529369"/>
                  <a:gd name="connsiteX49" fmla="*/ 53912 w 456712"/>
                  <a:gd name="connsiteY49" fmla="*/ 75206 h 529369"/>
                  <a:gd name="connsiteX50" fmla="*/ 53118 w 456712"/>
                  <a:gd name="connsiteY50" fmla="*/ 78270 h 529369"/>
                  <a:gd name="connsiteX51" fmla="*/ 53912 w 456712"/>
                  <a:gd name="connsiteY51" fmla="*/ 75206 h 529369"/>
                  <a:gd name="connsiteX52" fmla="*/ 57769 w 456712"/>
                  <a:gd name="connsiteY52" fmla="*/ 63874 h 529369"/>
                  <a:gd name="connsiteX53" fmla="*/ 58120 w 456712"/>
                  <a:gd name="connsiteY53" fmla="*/ 63154 h 529369"/>
                  <a:gd name="connsiteX54" fmla="*/ 57326 w 456712"/>
                  <a:gd name="connsiteY54" fmla="*/ 65147 h 529369"/>
                  <a:gd name="connsiteX55" fmla="*/ 57769 w 456712"/>
                  <a:gd name="connsiteY55" fmla="*/ 63874 h 529369"/>
                  <a:gd name="connsiteX56" fmla="*/ 63694 w 456712"/>
                  <a:gd name="connsiteY56" fmla="*/ 52099 h 529369"/>
                  <a:gd name="connsiteX57" fmla="*/ 62900 w 456712"/>
                  <a:gd name="connsiteY57" fmla="*/ 53575 h 529369"/>
                  <a:gd name="connsiteX58" fmla="*/ 63694 w 456712"/>
                  <a:gd name="connsiteY58" fmla="*/ 52099 h 529369"/>
                  <a:gd name="connsiteX59" fmla="*/ 70541 w 456712"/>
                  <a:gd name="connsiteY59" fmla="*/ 41912 h 529369"/>
                  <a:gd name="connsiteX60" fmla="*/ 69987 w 456712"/>
                  <a:gd name="connsiteY60" fmla="*/ 42668 h 529369"/>
                  <a:gd name="connsiteX61" fmla="*/ 70541 w 456712"/>
                  <a:gd name="connsiteY61" fmla="*/ 41912 h 529369"/>
                  <a:gd name="connsiteX62" fmla="*/ 78569 w 456712"/>
                  <a:gd name="connsiteY62" fmla="*/ 32573 h 529369"/>
                  <a:gd name="connsiteX63" fmla="*/ 78255 w 456712"/>
                  <a:gd name="connsiteY63" fmla="*/ 32886 h 529369"/>
                  <a:gd name="connsiteX64" fmla="*/ 78569 w 456712"/>
                  <a:gd name="connsiteY64" fmla="*/ 32573 h 529369"/>
                  <a:gd name="connsiteX65" fmla="*/ 87594 w 456712"/>
                  <a:gd name="connsiteY65" fmla="*/ 24249 h 529369"/>
                  <a:gd name="connsiteX66" fmla="*/ 87483 w 456712"/>
                  <a:gd name="connsiteY66" fmla="*/ 24360 h 529369"/>
                  <a:gd name="connsiteX67" fmla="*/ 87594 w 456712"/>
                  <a:gd name="connsiteY67" fmla="*/ 24249 h 529369"/>
                  <a:gd name="connsiteX68" fmla="*/ 177419 w 456712"/>
                  <a:gd name="connsiteY68" fmla="*/ 96652 h 529369"/>
                  <a:gd name="connsiteX69" fmla="*/ 179320 w 456712"/>
                  <a:gd name="connsiteY69" fmla="*/ 95729 h 529369"/>
                  <a:gd name="connsiteX70" fmla="*/ 177419 w 456712"/>
                  <a:gd name="connsiteY70" fmla="*/ 96652 h 529369"/>
                  <a:gd name="connsiteX71" fmla="*/ 168339 w 456712"/>
                  <a:gd name="connsiteY71" fmla="*/ 102539 h 529369"/>
                  <a:gd name="connsiteX72" fmla="*/ 169963 w 456712"/>
                  <a:gd name="connsiteY72" fmla="*/ 100675 h 529369"/>
                  <a:gd name="connsiteX73" fmla="*/ 168339 w 456712"/>
                  <a:gd name="connsiteY73" fmla="*/ 102539 h 529369"/>
                  <a:gd name="connsiteX74" fmla="*/ 163965 w 456712"/>
                  <a:gd name="connsiteY74" fmla="*/ 111361 h 529369"/>
                  <a:gd name="connsiteX75" fmla="*/ 164721 w 456712"/>
                  <a:gd name="connsiteY75" fmla="*/ 107670 h 529369"/>
                  <a:gd name="connsiteX76" fmla="*/ 163965 w 456712"/>
                  <a:gd name="connsiteY76" fmla="*/ 111361 h 529369"/>
                  <a:gd name="connsiteX77" fmla="*/ 164260 w 456712"/>
                  <a:gd name="connsiteY77" fmla="*/ 121309 h 529369"/>
                  <a:gd name="connsiteX78" fmla="*/ 163430 w 456712"/>
                  <a:gd name="connsiteY78" fmla="*/ 117415 h 529369"/>
                  <a:gd name="connsiteX79" fmla="*/ 164260 w 456712"/>
                  <a:gd name="connsiteY79" fmla="*/ 121309 h 529369"/>
                  <a:gd name="connsiteX80" fmla="*/ 167748 w 456712"/>
                  <a:gd name="connsiteY80" fmla="*/ 132253 h 529369"/>
                  <a:gd name="connsiteX81" fmla="*/ 166586 w 456712"/>
                  <a:gd name="connsiteY81" fmla="*/ 129836 h 529369"/>
                  <a:gd name="connsiteX82" fmla="*/ 167748 w 456712"/>
                  <a:gd name="connsiteY82" fmla="*/ 132253 h 529369"/>
                  <a:gd name="connsiteX83" fmla="*/ 185208 w 456712"/>
                  <a:gd name="connsiteY83" fmla="*/ 429376 h 529369"/>
                  <a:gd name="connsiteX84" fmla="*/ 183934 w 456712"/>
                  <a:gd name="connsiteY84" fmla="*/ 430095 h 529369"/>
                  <a:gd name="connsiteX85" fmla="*/ 185208 w 456712"/>
                  <a:gd name="connsiteY85" fmla="*/ 429376 h 529369"/>
                  <a:gd name="connsiteX86" fmla="*/ 173709 w 456712"/>
                  <a:gd name="connsiteY86" fmla="*/ 434562 h 529369"/>
                  <a:gd name="connsiteX87" fmla="*/ 172436 w 456712"/>
                  <a:gd name="connsiteY87" fmla="*/ 435005 h 529369"/>
                  <a:gd name="connsiteX88" fmla="*/ 173709 w 456712"/>
                  <a:gd name="connsiteY88" fmla="*/ 434562 h 529369"/>
                  <a:gd name="connsiteX89" fmla="*/ 152430 w 456712"/>
                  <a:gd name="connsiteY89" fmla="*/ 435835 h 529369"/>
                  <a:gd name="connsiteX90" fmla="*/ 147613 w 456712"/>
                  <a:gd name="connsiteY90" fmla="*/ 434876 h 529369"/>
                  <a:gd name="connsiteX91" fmla="*/ 152430 w 456712"/>
                  <a:gd name="connsiteY91" fmla="*/ 435835 h 529369"/>
                  <a:gd name="connsiteX92" fmla="*/ 141024 w 456712"/>
                  <a:gd name="connsiteY92" fmla="*/ 432679 h 529369"/>
                  <a:gd name="connsiteX93" fmla="*/ 136004 w 456712"/>
                  <a:gd name="connsiteY93" fmla="*/ 430483 h 529369"/>
                  <a:gd name="connsiteX94" fmla="*/ 141024 w 456712"/>
                  <a:gd name="connsiteY94" fmla="*/ 432679 h 529369"/>
                  <a:gd name="connsiteX95" fmla="*/ 129803 w 456712"/>
                  <a:gd name="connsiteY95" fmla="*/ 426995 h 529369"/>
                  <a:gd name="connsiteX96" fmla="*/ 125392 w 456712"/>
                  <a:gd name="connsiteY96" fmla="*/ 423857 h 529369"/>
                  <a:gd name="connsiteX97" fmla="*/ 129803 w 456712"/>
                  <a:gd name="connsiteY97" fmla="*/ 426995 h 529369"/>
                  <a:gd name="connsiteX98" fmla="*/ 119430 w 456712"/>
                  <a:gd name="connsiteY98" fmla="*/ 419114 h 529369"/>
                  <a:gd name="connsiteX99" fmla="*/ 115647 w 456712"/>
                  <a:gd name="connsiteY99" fmla="*/ 415220 h 529369"/>
                  <a:gd name="connsiteX100" fmla="*/ 119430 w 456712"/>
                  <a:gd name="connsiteY100" fmla="*/ 419114 h 529369"/>
                  <a:gd name="connsiteX101" fmla="*/ 101639 w 456712"/>
                  <a:gd name="connsiteY101" fmla="*/ 348317 h 529369"/>
                  <a:gd name="connsiteX102" fmla="*/ 102229 w 456712"/>
                  <a:gd name="connsiteY102" fmla="*/ 347007 h 529369"/>
                  <a:gd name="connsiteX103" fmla="*/ 101639 w 456712"/>
                  <a:gd name="connsiteY103" fmla="*/ 348317 h 529369"/>
                  <a:gd name="connsiteX104" fmla="*/ 186481 w 456712"/>
                  <a:gd name="connsiteY104" fmla="*/ 428379 h 529369"/>
                  <a:gd name="connsiteX105" fmla="*/ 181830 w 456712"/>
                  <a:gd name="connsiteY105" fmla="*/ 431000 h 529369"/>
                  <a:gd name="connsiteX106" fmla="*/ 175869 w 456712"/>
                  <a:gd name="connsiteY106" fmla="*/ 433621 h 529369"/>
                  <a:gd name="connsiteX107" fmla="*/ 171052 w 456712"/>
                  <a:gd name="connsiteY107" fmla="*/ 435171 h 529369"/>
                  <a:gd name="connsiteX108" fmla="*/ 165238 w 456712"/>
                  <a:gd name="connsiteY108" fmla="*/ 436038 h 529369"/>
                  <a:gd name="connsiteX109" fmla="*/ 160218 w 456712"/>
                  <a:gd name="connsiteY109" fmla="*/ 436555 h 529369"/>
                  <a:gd name="connsiteX110" fmla="*/ 160107 w 456712"/>
                  <a:gd name="connsiteY110" fmla="*/ 436555 h 529369"/>
                  <a:gd name="connsiteX111" fmla="*/ 155143 w 456712"/>
                  <a:gd name="connsiteY111" fmla="*/ 436075 h 529369"/>
                  <a:gd name="connsiteX112" fmla="*/ 145878 w 456712"/>
                  <a:gd name="connsiteY112" fmla="*/ 434285 h 529369"/>
                  <a:gd name="connsiteX113" fmla="*/ 143294 w 456712"/>
                  <a:gd name="connsiteY113" fmla="*/ 433418 h 529369"/>
                  <a:gd name="connsiteX114" fmla="*/ 133752 w 456712"/>
                  <a:gd name="connsiteY114" fmla="*/ 429209 h 529369"/>
                  <a:gd name="connsiteX115" fmla="*/ 131686 w 456712"/>
                  <a:gd name="connsiteY115" fmla="*/ 428065 h 529369"/>
                  <a:gd name="connsiteX116" fmla="*/ 122014 w 456712"/>
                  <a:gd name="connsiteY116" fmla="*/ 421181 h 529369"/>
                  <a:gd name="connsiteX117" fmla="*/ 120815 w 456712"/>
                  <a:gd name="connsiteY117" fmla="*/ 420222 h 529369"/>
                  <a:gd name="connsiteX118" fmla="*/ 111033 w 456712"/>
                  <a:gd name="connsiteY118" fmla="*/ 410034 h 529369"/>
                  <a:gd name="connsiteX119" fmla="*/ 98944 w 456712"/>
                  <a:gd name="connsiteY119" fmla="*/ 389825 h 529369"/>
                  <a:gd name="connsiteX120" fmla="*/ 98317 w 456712"/>
                  <a:gd name="connsiteY120" fmla="*/ 387868 h 529369"/>
                  <a:gd name="connsiteX121" fmla="*/ 96047 w 456712"/>
                  <a:gd name="connsiteY121" fmla="*/ 379711 h 529369"/>
                  <a:gd name="connsiteX122" fmla="*/ 95973 w 456712"/>
                  <a:gd name="connsiteY122" fmla="*/ 378677 h 529369"/>
                  <a:gd name="connsiteX123" fmla="*/ 95382 w 456712"/>
                  <a:gd name="connsiteY123" fmla="*/ 369763 h 529369"/>
                  <a:gd name="connsiteX124" fmla="*/ 123233 w 456712"/>
                  <a:gd name="connsiteY124" fmla="*/ 323106 h 529369"/>
                  <a:gd name="connsiteX125" fmla="*/ 160384 w 456712"/>
                  <a:gd name="connsiteY125" fmla="*/ 290365 h 529369"/>
                  <a:gd name="connsiteX126" fmla="*/ 232658 w 456712"/>
                  <a:gd name="connsiteY126" fmla="*/ 385783 h 529369"/>
                  <a:gd name="connsiteX127" fmla="*/ 196226 w 456712"/>
                  <a:gd name="connsiteY127" fmla="*/ 420702 h 529369"/>
                  <a:gd name="connsiteX128" fmla="*/ 193236 w 456712"/>
                  <a:gd name="connsiteY128" fmla="*/ 423174 h 529369"/>
                  <a:gd name="connsiteX129" fmla="*/ 186481 w 456712"/>
                  <a:gd name="connsiteY129" fmla="*/ 428379 h 529369"/>
                  <a:gd name="connsiteX130" fmla="*/ 232197 w 456712"/>
                  <a:gd name="connsiteY130" fmla="*/ 1936 h 529369"/>
                  <a:gd name="connsiteX131" fmla="*/ 233636 w 456712"/>
                  <a:gd name="connsiteY131" fmla="*/ 2047 h 529369"/>
                  <a:gd name="connsiteX132" fmla="*/ 232197 w 456712"/>
                  <a:gd name="connsiteY132" fmla="*/ 1936 h 529369"/>
                  <a:gd name="connsiteX133" fmla="*/ 385621 w 456712"/>
                  <a:gd name="connsiteY133" fmla="*/ 363783 h 529369"/>
                  <a:gd name="connsiteX134" fmla="*/ 428623 w 456712"/>
                  <a:gd name="connsiteY134" fmla="*/ 287412 h 529369"/>
                  <a:gd name="connsiteX135" fmla="*/ 428660 w 456712"/>
                  <a:gd name="connsiteY135" fmla="*/ 287302 h 529369"/>
                  <a:gd name="connsiteX136" fmla="*/ 393501 w 456712"/>
                  <a:gd name="connsiteY136" fmla="*/ 245185 h 529369"/>
                  <a:gd name="connsiteX137" fmla="*/ 393427 w 456712"/>
                  <a:gd name="connsiteY137" fmla="*/ 245111 h 529369"/>
                  <a:gd name="connsiteX138" fmla="*/ 306721 w 456712"/>
                  <a:gd name="connsiteY138" fmla="*/ 326447 h 529369"/>
                  <a:gd name="connsiteX139" fmla="*/ 185595 w 456712"/>
                  <a:gd name="connsiteY139" fmla="*/ 161691 h 529369"/>
                  <a:gd name="connsiteX140" fmla="*/ 166308 w 456712"/>
                  <a:gd name="connsiteY140" fmla="*/ 128673 h 529369"/>
                  <a:gd name="connsiteX141" fmla="*/ 165515 w 456712"/>
                  <a:gd name="connsiteY141" fmla="*/ 125738 h 529369"/>
                  <a:gd name="connsiteX142" fmla="*/ 163522 w 456712"/>
                  <a:gd name="connsiteY142" fmla="*/ 116750 h 529369"/>
                  <a:gd name="connsiteX143" fmla="*/ 163799 w 456712"/>
                  <a:gd name="connsiteY143" fmla="*/ 113520 h 529369"/>
                  <a:gd name="connsiteX144" fmla="*/ 165072 w 456712"/>
                  <a:gd name="connsiteY144" fmla="*/ 107227 h 529369"/>
                  <a:gd name="connsiteX145" fmla="*/ 167213 w 456712"/>
                  <a:gd name="connsiteY145" fmla="*/ 104164 h 529369"/>
                  <a:gd name="connsiteX146" fmla="*/ 170553 w 456712"/>
                  <a:gd name="connsiteY146" fmla="*/ 100380 h 529369"/>
                  <a:gd name="connsiteX147" fmla="*/ 173543 w 456712"/>
                  <a:gd name="connsiteY147" fmla="*/ 98756 h 529369"/>
                  <a:gd name="connsiteX148" fmla="*/ 180298 w 456712"/>
                  <a:gd name="connsiteY148" fmla="*/ 95526 h 529369"/>
                  <a:gd name="connsiteX149" fmla="*/ 180778 w 456712"/>
                  <a:gd name="connsiteY149" fmla="*/ 95452 h 529369"/>
                  <a:gd name="connsiteX150" fmla="*/ 211323 w 456712"/>
                  <a:gd name="connsiteY150" fmla="*/ 91945 h 529369"/>
                  <a:gd name="connsiteX151" fmla="*/ 329016 w 456712"/>
                  <a:gd name="connsiteY151" fmla="*/ 91945 h 529369"/>
                  <a:gd name="connsiteX152" fmla="*/ 329016 w 456712"/>
                  <a:gd name="connsiteY152" fmla="*/ 18915 h 529369"/>
                  <a:gd name="connsiteX153" fmla="*/ 328906 w 456712"/>
                  <a:gd name="connsiteY153" fmla="*/ 18915 h 529369"/>
                  <a:gd name="connsiteX154" fmla="*/ 130301 w 456712"/>
                  <a:gd name="connsiteY154" fmla="*/ 4630 h 529369"/>
                  <a:gd name="connsiteX155" fmla="*/ 89975 w 456712"/>
                  <a:gd name="connsiteY155" fmla="*/ 22293 h 529369"/>
                  <a:gd name="connsiteX156" fmla="*/ 89532 w 456712"/>
                  <a:gd name="connsiteY156" fmla="*/ 22569 h 529369"/>
                  <a:gd name="connsiteX157" fmla="*/ 81577 w 456712"/>
                  <a:gd name="connsiteY157" fmla="*/ 29454 h 529369"/>
                  <a:gd name="connsiteX158" fmla="*/ 80433 w 456712"/>
                  <a:gd name="connsiteY158" fmla="*/ 30561 h 529369"/>
                  <a:gd name="connsiteX159" fmla="*/ 73623 w 456712"/>
                  <a:gd name="connsiteY159" fmla="*/ 37925 h 529369"/>
                  <a:gd name="connsiteX160" fmla="*/ 72239 w 456712"/>
                  <a:gd name="connsiteY160" fmla="*/ 39605 h 529369"/>
                  <a:gd name="connsiteX161" fmla="*/ 66425 w 456712"/>
                  <a:gd name="connsiteY161" fmla="*/ 47688 h 529369"/>
                  <a:gd name="connsiteX162" fmla="*/ 65115 w 456712"/>
                  <a:gd name="connsiteY162" fmla="*/ 49589 h 529369"/>
                  <a:gd name="connsiteX163" fmla="*/ 60261 w 456712"/>
                  <a:gd name="connsiteY163" fmla="*/ 58411 h 529369"/>
                  <a:gd name="connsiteX164" fmla="*/ 59264 w 456712"/>
                  <a:gd name="connsiteY164" fmla="*/ 60404 h 529369"/>
                  <a:gd name="connsiteX165" fmla="*/ 57548 w 456712"/>
                  <a:gd name="connsiteY165" fmla="*/ 63782 h 529369"/>
                  <a:gd name="connsiteX166" fmla="*/ 55555 w 456712"/>
                  <a:gd name="connsiteY166" fmla="*/ 69669 h 529369"/>
                  <a:gd name="connsiteX167" fmla="*/ 54632 w 456712"/>
                  <a:gd name="connsiteY167" fmla="*/ 72290 h 529369"/>
                  <a:gd name="connsiteX168" fmla="*/ 52085 w 456712"/>
                  <a:gd name="connsiteY168" fmla="*/ 82275 h 529369"/>
                  <a:gd name="connsiteX169" fmla="*/ 51642 w 456712"/>
                  <a:gd name="connsiteY169" fmla="*/ 84415 h 529369"/>
                  <a:gd name="connsiteX170" fmla="*/ 50442 w 456712"/>
                  <a:gd name="connsiteY170" fmla="*/ 95268 h 529369"/>
                  <a:gd name="connsiteX171" fmla="*/ 50332 w 456712"/>
                  <a:gd name="connsiteY171" fmla="*/ 97169 h 529369"/>
                  <a:gd name="connsiteX172" fmla="*/ 50645 w 456712"/>
                  <a:gd name="connsiteY172" fmla="*/ 108463 h 529369"/>
                  <a:gd name="connsiteX173" fmla="*/ 50811 w 456712"/>
                  <a:gd name="connsiteY173" fmla="*/ 110568 h 529369"/>
                  <a:gd name="connsiteX174" fmla="*/ 52768 w 456712"/>
                  <a:gd name="connsiteY174" fmla="*/ 121899 h 529369"/>
                  <a:gd name="connsiteX175" fmla="*/ 53321 w 456712"/>
                  <a:gd name="connsiteY175" fmla="*/ 124280 h 529369"/>
                  <a:gd name="connsiteX176" fmla="*/ 57068 w 456712"/>
                  <a:gd name="connsiteY176" fmla="*/ 135982 h 529369"/>
                  <a:gd name="connsiteX177" fmla="*/ 57825 w 456712"/>
                  <a:gd name="connsiteY177" fmla="*/ 138011 h 529369"/>
                  <a:gd name="connsiteX178" fmla="*/ 73586 w 456712"/>
                  <a:gd name="connsiteY178" fmla="*/ 166046 h 529369"/>
                  <a:gd name="connsiteX179" fmla="*/ 110110 w 456712"/>
                  <a:gd name="connsiteY179" fmla="*/ 218793 h 529369"/>
                  <a:gd name="connsiteX180" fmla="*/ 60740 w 456712"/>
                  <a:gd name="connsiteY180" fmla="*/ 262239 h 529369"/>
                  <a:gd name="connsiteX181" fmla="*/ 2346 w 456712"/>
                  <a:gd name="connsiteY181" fmla="*/ 358302 h 529369"/>
                  <a:gd name="connsiteX182" fmla="*/ 28480 w 456712"/>
                  <a:gd name="connsiteY182" fmla="*/ 467247 h 529369"/>
                  <a:gd name="connsiteX183" fmla="*/ 50553 w 456712"/>
                  <a:gd name="connsiteY183" fmla="*/ 492273 h 529369"/>
                  <a:gd name="connsiteX184" fmla="*/ 52860 w 456712"/>
                  <a:gd name="connsiteY184" fmla="*/ 494230 h 529369"/>
                  <a:gd name="connsiteX185" fmla="*/ 62845 w 456712"/>
                  <a:gd name="connsiteY185" fmla="*/ 502110 h 529369"/>
                  <a:gd name="connsiteX186" fmla="*/ 66111 w 456712"/>
                  <a:gd name="connsiteY186" fmla="*/ 504307 h 529369"/>
                  <a:gd name="connsiteX187" fmla="*/ 76207 w 456712"/>
                  <a:gd name="connsiteY187" fmla="*/ 510508 h 529369"/>
                  <a:gd name="connsiteX188" fmla="*/ 79621 w 456712"/>
                  <a:gd name="connsiteY188" fmla="*/ 512298 h 529369"/>
                  <a:gd name="connsiteX189" fmla="*/ 90362 w 456712"/>
                  <a:gd name="connsiteY189" fmla="*/ 517355 h 529369"/>
                  <a:gd name="connsiteX190" fmla="*/ 93703 w 456712"/>
                  <a:gd name="connsiteY190" fmla="*/ 518665 h 529369"/>
                  <a:gd name="connsiteX191" fmla="*/ 105035 w 456712"/>
                  <a:gd name="connsiteY191" fmla="*/ 522597 h 529369"/>
                  <a:gd name="connsiteX192" fmla="*/ 108375 w 456712"/>
                  <a:gd name="connsiteY192" fmla="*/ 523557 h 529369"/>
                  <a:gd name="connsiteX193" fmla="*/ 119947 w 456712"/>
                  <a:gd name="connsiteY193" fmla="*/ 526270 h 529369"/>
                  <a:gd name="connsiteX194" fmla="*/ 123694 w 456712"/>
                  <a:gd name="connsiteY194" fmla="*/ 526897 h 529369"/>
                  <a:gd name="connsiteX195" fmla="*/ 130449 w 456712"/>
                  <a:gd name="connsiteY195" fmla="*/ 528097 h 529369"/>
                  <a:gd name="connsiteX196" fmla="*/ 134343 w 456712"/>
                  <a:gd name="connsiteY196" fmla="*/ 528336 h 529369"/>
                  <a:gd name="connsiteX197" fmla="*/ 143848 w 456712"/>
                  <a:gd name="connsiteY197" fmla="*/ 528927 h 529369"/>
                  <a:gd name="connsiteX198" fmla="*/ 150769 w 456712"/>
                  <a:gd name="connsiteY198" fmla="*/ 529370 h 529369"/>
                  <a:gd name="connsiteX199" fmla="*/ 153519 w 456712"/>
                  <a:gd name="connsiteY199" fmla="*/ 529167 h 529369"/>
                  <a:gd name="connsiteX200" fmla="*/ 172048 w 456712"/>
                  <a:gd name="connsiteY200" fmla="*/ 527691 h 529369"/>
                  <a:gd name="connsiteX201" fmla="*/ 179412 w 456712"/>
                  <a:gd name="connsiteY201" fmla="*/ 526620 h 529369"/>
                  <a:gd name="connsiteX202" fmla="*/ 197315 w 456712"/>
                  <a:gd name="connsiteY202" fmla="*/ 522246 h 529369"/>
                  <a:gd name="connsiteX203" fmla="*/ 204439 w 456712"/>
                  <a:gd name="connsiteY203" fmla="*/ 519828 h 529369"/>
                  <a:gd name="connsiteX204" fmla="*/ 220901 w 456712"/>
                  <a:gd name="connsiteY204" fmla="*/ 512593 h 529369"/>
                  <a:gd name="connsiteX205" fmla="*/ 225755 w 456712"/>
                  <a:gd name="connsiteY205" fmla="*/ 509696 h 529369"/>
                  <a:gd name="connsiteX206" fmla="*/ 239671 w 456712"/>
                  <a:gd name="connsiteY206" fmla="*/ 499951 h 529369"/>
                  <a:gd name="connsiteX207" fmla="*/ 241461 w 456712"/>
                  <a:gd name="connsiteY207" fmla="*/ 498678 h 529369"/>
                  <a:gd name="connsiteX208" fmla="*/ 288007 w 456712"/>
                  <a:gd name="connsiteY208" fmla="*/ 457429 h 529369"/>
                  <a:gd name="connsiteX209" fmla="*/ 338890 w 456712"/>
                  <a:gd name="connsiteY209" fmla="*/ 525845 h 529369"/>
                  <a:gd name="connsiteX210" fmla="*/ 456713 w 456712"/>
                  <a:gd name="connsiteY210" fmla="*/ 525845 h 529369"/>
                  <a:gd name="connsiteX211" fmla="*/ 359137 w 456712"/>
                  <a:gd name="connsiteY211" fmla="*/ 395140 h 529369"/>
                  <a:gd name="connsiteX212" fmla="*/ 385621 w 456712"/>
                  <a:gd name="connsiteY212" fmla="*/ 363783 h 52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456712" h="529369">
                    <a:moveTo>
                      <a:pt x="222489" y="511634"/>
                    </a:moveTo>
                    <a:cubicBezTo>
                      <a:pt x="222691" y="511523"/>
                      <a:pt x="222895" y="511394"/>
                      <a:pt x="223079" y="511283"/>
                    </a:cubicBezTo>
                    <a:cubicBezTo>
                      <a:pt x="222876" y="511412"/>
                      <a:pt x="222691" y="511523"/>
                      <a:pt x="222489" y="511634"/>
                    </a:cubicBezTo>
                    <a:moveTo>
                      <a:pt x="199695" y="521434"/>
                    </a:moveTo>
                    <a:cubicBezTo>
                      <a:pt x="200452" y="521194"/>
                      <a:pt x="201172" y="520954"/>
                      <a:pt x="201929" y="520677"/>
                    </a:cubicBezTo>
                    <a:cubicBezTo>
                      <a:pt x="201172" y="520954"/>
                      <a:pt x="200452" y="521194"/>
                      <a:pt x="199695" y="521434"/>
                    </a:cubicBezTo>
                    <a:moveTo>
                      <a:pt x="175500" y="527192"/>
                    </a:moveTo>
                    <a:cubicBezTo>
                      <a:pt x="176053" y="527118"/>
                      <a:pt x="176607" y="527081"/>
                      <a:pt x="177124" y="526952"/>
                    </a:cubicBezTo>
                    <a:cubicBezTo>
                      <a:pt x="176625" y="527081"/>
                      <a:pt x="176072" y="527118"/>
                      <a:pt x="175500" y="527192"/>
                    </a:cubicBezTo>
                    <a:moveTo>
                      <a:pt x="130486" y="527912"/>
                    </a:moveTo>
                    <a:cubicBezTo>
                      <a:pt x="130043" y="527838"/>
                      <a:pt x="129655" y="527746"/>
                      <a:pt x="129249" y="527672"/>
                    </a:cubicBezTo>
                    <a:cubicBezTo>
                      <a:pt x="129895" y="527746"/>
                      <a:pt x="130523" y="527875"/>
                      <a:pt x="131206" y="527949"/>
                    </a:cubicBezTo>
                    <a:cubicBezTo>
                      <a:pt x="130965" y="527912"/>
                      <a:pt x="130726" y="527912"/>
                      <a:pt x="130486" y="527912"/>
                    </a:cubicBezTo>
                    <a:moveTo>
                      <a:pt x="113414" y="524738"/>
                    </a:moveTo>
                    <a:cubicBezTo>
                      <a:pt x="114281" y="524978"/>
                      <a:pt x="115167" y="525180"/>
                      <a:pt x="116034" y="525365"/>
                    </a:cubicBezTo>
                    <a:cubicBezTo>
                      <a:pt x="115167" y="525162"/>
                      <a:pt x="114281" y="524959"/>
                      <a:pt x="113414" y="524738"/>
                    </a:cubicBezTo>
                    <a:moveTo>
                      <a:pt x="98335" y="520308"/>
                    </a:moveTo>
                    <a:cubicBezTo>
                      <a:pt x="99295" y="520622"/>
                      <a:pt x="100236" y="520991"/>
                      <a:pt x="101233" y="521305"/>
                    </a:cubicBezTo>
                    <a:cubicBezTo>
                      <a:pt x="100255" y="520991"/>
                      <a:pt x="99295" y="520640"/>
                      <a:pt x="98335" y="520308"/>
                    </a:cubicBezTo>
                    <a:moveTo>
                      <a:pt x="84179" y="514457"/>
                    </a:moveTo>
                    <a:cubicBezTo>
                      <a:pt x="85102" y="514900"/>
                      <a:pt x="85970" y="515325"/>
                      <a:pt x="86930" y="515731"/>
                    </a:cubicBezTo>
                    <a:cubicBezTo>
                      <a:pt x="85970" y="515343"/>
                      <a:pt x="85102" y="514900"/>
                      <a:pt x="84179" y="514457"/>
                    </a:cubicBezTo>
                    <a:moveTo>
                      <a:pt x="70891" y="507315"/>
                    </a:moveTo>
                    <a:cubicBezTo>
                      <a:pt x="71685" y="507795"/>
                      <a:pt x="72442" y="508275"/>
                      <a:pt x="73235" y="508755"/>
                    </a:cubicBezTo>
                    <a:cubicBezTo>
                      <a:pt x="72442" y="508256"/>
                      <a:pt x="71685" y="507777"/>
                      <a:pt x="70891" y="507315"/>
                    </a:cubicBezTo>
                    <a:moveTo>
                      <a:pt x="58489" y="498715"/>
                    </a:moveTo>
                    <a:cubicBezTo>
                      <a:pt x="59172" y="499231"/>
                      <a:pt x="59799" y="499785"/>
                      <a:pt x="60482" y="500265"/>
                    </a:cubicBezTo>
                    <a:cubicBezTo>
                      <a:pt x="59799" y="499785"/>
                      <a:pt x="59154" y="499231"/>
                      <a:pt x="58489" y="498715"/>
                    </a:cubicBezTo>
                    <a:moveTo>
                      <a:pt x="47102" y="488896"/>
                    </a:moveTo>
                    <a:cubicBezTo>
                      <a:pt x="47619" y="489413"/>
                      <a:pt x="48135" y="489966"/>
                      <a:pt x="48652" y="490446"/>
                    </a:cubicBezTo>
                    <a:cubicBezTo>
                      <a:pt x="48135" y="489966"/>
                      <a:pt x="47619" y="489413"/>
                      <a:pt x="47102" y="488896"/>
                    </a:cubicBezTo>
                    <a:moveTo>
                      <a:pt x="65797" y="153921"/>
                    </a:moveTo>
                    <a:cubicBezTo>
                      <a:pt x="65724" y="153810"/>
                      <a:pt x="65595" y="153644"/>
                      <a:pt x="65521" y="153515"/>
                    </a:cubicBezTo>
                    <a:cubicBezTo>
                      <a:pt x="65595" y="153644"/>
                      <a:pt x="65724" y="153810"/>
                      <a:pt x="65797" y="153921"/>
                    </a:cubicBezTo>
                    <a:moveTo>
                      <a:pt x="60316" y="143309"/>
                    </a:moveTo>
                    <a:cubicBezTo>
                      <a:pt x="59836" y="142275"/>
                      <a:pt x="59282" y="141278"/>
                      <a:pt x="58839" y="140245"/>
                    </a:cubicBezTo>
                    <a:cubicBezTo>
                      <a:pt x="59282" y="141278"/>
                      <a:pt x="59836" y="142275"/>
                      <a:pt x="60316" y="143309"/>
                    </a:cubicBezTo>
                    <a:moveTo>
                      <a:pt x="54115" y="126882"/>
                    </a:moveTo>
                    <a:cubicBezTo>
                      <a:pt x="54466" y="128082"/>
                      <a:pt x="54909" y="129300"/>
                      <a:pt x="55259" y="130500"/>
                    </a:cubicBezTo>
                    <a:cubicBezTo>
                      <a:pt x="54909" y="129300"/>
                      <a:pt x="54466" y="128064"/>
                      <a:pt x="54115" y="126882"/>
                    </a:cubicBezTo>
                    <a:moveTo>
                      <a:pt x="51328" y="113465"/>
                    </a:moveTo>
                    <a:cubicBezTo>
                      <a:pt x="51531" y="114813"/>
                      <a:pt x="51771" y="116178"/>
                      <a:pt x="52011" y="117563"/>
                    </a:cubicBezTo>
                    <a:cubicBezTo>
                      <a:pt x="51753" y="116215"/>
                      <a:pt x="51531" y="114831"/>
                      <a:pt x="51328" y="113465"/>
                    </a:cubicBezTo>
                    <a:moveTo>
                      <a:pt x="50405" y="100269"/>
                    </a:moveTo>
                    <a:cubicBezTo>
                      <a:pt x="50405" y="101709"/>
                      <a:pt x="50442" y="103130"/>
                      <a:pt x="50516" y="104570"/>
                    </a:cubicBezTo>
                    <a:cubicBezTo>
                      <a:pt x="50442" y="103130"/>
                      <a:pt x="50405" y="101690"/>
                      <a:pt x="50405" y="100269"/>
                    </a:cubicBezTo>
                    <a:moveTo>
                      <a:pt x="51328" y="87498"/>
                    </a:moveTo>
                    <a:cubicBezTo>
                      <a:pt x="51125" y="88808"/>
                      <a:pt x="51014" y="90118"/>
                      <a:pt x="50848" y="91484"/>
                    </a:cubicBezTo>
                    <a:cubicBezTo>
                      <a:pt x="51014" y="90118"/>
                      <a:pt x="51125" y="88808"/>
                      <a:pt x="51328" y="87498"/>
                    </a:cubicBezTo>
                    <a:moveTo>
                      <a:pt x="53912" y="75206"/>
                    </a:moveTo>
                    <a:cubicBezTo>
                      <a:pt x="53598" y="76202"/>
                      <a:pt x="53358" y="77236"/>
                      <a:pt x="53118" y="78270"/>
                    </a:cubicBezTo>
                    <a:cubicBezTo>
                      <a:pt x="53358" y="77236"/>
                      <a:pt x="53598" y="76202"/>
                      <a:pt x="53912" y="75206"/>
                    </a:cubicBezTo>
                    <a:moveTo>
                      <a:pt x="57769" y="63874"/>
                    </a:moveTo>
                    <a:cubicBezTo>
                      <a:pt x="57880" y="63634"/>
                      <a:pt x="58046" y="63394"/>
                      <a:pt x="58120" y="63154"/>
                    </a:cubicBezTo>
                    <a:cubicBezTo>
                      <a:pt x="57843" y="63837"/>
                      <a:pt x="57603" y="64502"/>
                      <a:pt x="57326" y="65147"/>
                    </a:cubicBezTo>
                    <a:cubicBezTo>
                      <a:pt x="57492" y="64741"/>
                      <a:pt x="57566" y="64298"/>
                      <a:pt x="57769" y="63874"/>
                    </a:cubicBezTo>
                    <a:moveTo>
                      <a:pt x="63694" y="52099"/>
                    </a:moveTo>
                    <a:cubicBezTo>
                      <a:pt x="63417" y="52579"/>
                      <a:pt x="63177" y="53096"/>
                      <a:pt x="62900" y="53575"/>
                    </a:cubicBezTo>
                    <a:cubicBezTo>
                      <a:pt x="63177" y="53096"/>
                      <a:pt x="63417" y="52616"/>
                      <a:pt x="63694" y="52099"/>
                    </a:cubicBezTo>
                    <a:moveTo>
                      <a:pt x="70541" y="41912"/>
                    </a:moveTo>
                    <a:cubicBezTo>
                      <a:pt x="70337" y="42151"/>
                      <a:pt x="70190" y="42428"/>
                      <a:pt x="69987" y="42668"/>
                    </a:cubicBezTo>
                    <a:cubicBezTo>
                      <a:pt x="70172" y="42428"/>
                      <a:pt x="70337" y="42151"/>
                      <a:pt x="70541" y="41912"/>
                    </a:cubicBezTo>
                    <a:moveTo>
                      <a:pt x="78569" y="32573"/>
                    </a:moveTo>
                    <a:cubicBezTo>
                      <a:pt x="78458" y="32684"/>
                      <a:pt x="78329" y="32813"/>
                      <a:pt x="78255" y="32886"/>
                    </a:cubicBezTo>
                    <a:cubicBezTo>
                      <a:pt x="78329" y="32794"/>
                      <a:pt x="78458" y="32684"/>
                      <a:pt x="78569" y="32573"/>
                    </a:cubicBezTo>
                    <a:moveTo>
                      <a:pt x="87594" y="24249"/>
                    </a:moveTo>
                    <a:cubicBezTo>
                      <a:pt x="87557" y="24286"/>
                      <a:pt x="87520" y="24323"/>
                      <a:pt x="87483" y="24360"/>
                    </a:cubicBezTo>
                    <a:cubicBezTo>
                      <a:pt x="87520" y="24323"/>
                      <a:pt x="87557" y="24286"/>
                      <a:pt x="87594" y="24249"/>
                    </a:cubicBezTo>
                    <a:moveTo>
                      <a:pt x="177419" y="96652"/>
                    </a:moveTo>
                    <a:cubicBezTo>
                      <a:pt x="178102" y="96375"/>
                      <a:pt x="178563" y="96024"/>
                      <a:pt x="179320" y="95729"/>
                    </a:cubicBezTo>
                    <a:cubicBezTo>
                      <a:pt x="178563" y="96006"/>
                      <a:pt x="178102" y="96375"/>
                      <a:pt x="177419" y="96652"/>
                    </a:cubicBezTo>
                    <a:moveTo>
                      <a:pt x="168339" y="102539"/>
                    </a:moveTo>
                    <a:cubicBezTo>
                      <a:pt x="168893" y="101948"/>
                      <a:pt x="169299" y="101229"/>
                      <a:pt x="169963" y="100675"/>
                    </a:cubicBezTo>
                    <a:cubicBezTo>
                      <a:pt x="169299" y="101229"/>
                      <a:pt x="168911" y="101930"/>
                      <a:pt x="168339" y="102539"/>
                    </a:cubicBezTo>
                    <a:moveTo>
                      <a:pt x="163965" y="111361"/>
                    </a:moveTo>
                    <a:cubicBezTo>
                      <a:pt x="164205" y="110125"/>
                      <a:pt x="164279" y="108778"/>
                      <a:pt x="164721" y="107670"/>
                    </a:cubicBezTo>
                    <a:cubicBezTo>
                      <a:pt x="164297" y="108778"/>
                      <a:pt x="164205" y="110125"/>
                      <a:pt x="163965" y="111361"/>
                    </a:cubicBezTo>
                    <a:moveTo>
                      <a:pt x="164260" y="121309"/>
                    </a:moveTo>
                    <a:cubicBezTo>
                      <a:pt x="164020" y="120035"/>
                      <a:pt x="163540" y="118596"/>
                      <a:pt x="163430" y="117415"/>
                    </a:cubicBezTo>
                    <a:cubicBezTo>
                      <a:pt x="163540" y="118596"/>
                      <a:pt x="164020" y="120035"/>
                      <a:pt x="164260" y="121309"/>
                    </a:cubicBezTo>
                    <a:moveTo>
                      <a:pt x="167748" y="132253"/>
                    </a:moveTo>
                    <a:cubicBezTo>
                      <a:pt x="167434" y="131496"/>
                      <a:pt x="166881" y="130574"/>
                      <a:pt x="166586" y="129836"/>
                    </a:cubicBezTo>
                    <a:cubicBezTo>
                      <a:pt x="166881" y="130574"/>
                      <a:pt x="167434" y="131496"/>
                      <a:pt x="167748" y="132253"/>
                    </a:cubicBezTo>
                    <a:moveTo>
                      <a:pt x="185208" y="429376"/>
                    </a:moveTo>
                    <a:cubicBezTo>
                      <a:pt x="184801" y="429652"/>
                      <a:pt x="184377" y="429856"/>
                      <a:pt x="183934" y="430095"/>
                    </a:cubicBezTo>
                    <a:cubicBezTo>
                      <a:pt x="184377" y="429856"/>
                      <a:pt x="184820" y="429652"/>
                      <a:pt x="185208" y="429376"/>
                    </a:cubicBezTo>
                    <a:moveTo>
                      <a:pt x="173709" y="434562"/>
                    </a:moveTo>
                    <a:cubicBezTo>
                      <a:pt x="173303" y="434728"/>
                      <a:pt x="172879" y="434876"/>
                      <a:pt x="172436" y="435005"/>
                    </a:cubicBezTo>
                    <a:cubicBezTo>
                      <a:pt x="172879" y="434876"/>
                      <a:pt x="173322" y="434709"/>
                      <a:pt x="173709" y="434562"/>
                    </a:cubicBezTo>
                    <a:moveTo>
                      <a:pt x="152430" y="435835"/>
                    </a:moveTo>
                    <a:cubicBezTo>
                      <a:pt x="150806" y="435558"/>
                      <a:pt x="149200" y="435319"/>
                      <a:pt x="147613" y="434876"/>
                    </a:cubicBezTo>
                    <a:cubicBezTo>
                      <a:pt x="149255" y="435319"/>
                      <a:pt x="150843" y="435540"/>
                      <a:pt x="152430" y="435835"/>
                    </a:cubicBezTo>
                    <a:moveTo>
                      <a:pt x="141024" y="432679"/>
                    </a:moveTo>
                    <a:cubicBezTo>
                      <a:pt x="139308" y="432052"/>
                      <a:pt x="137647" y="431295"/>
                      <a:pt x="136004" y="430483"/>
                    </a:cubicBezTo>
                    <a:cubicBezTo>
                      <a:pt x="137684" y="431295"/>
                      <a:pt x="139345" y="432052"/>
                      <a:pt x="141024" y="432679"/>
                    </a:cubicBezTo>
                    <a:moveTo>
                      <a:pt x="129803" y="426995"/>
                    </a:moveTo>
                    <a:cubicBezTo>
                      <a:pt x="128252" y="426035"/>
                      <a:pt x="126813" y="424965"/>
                      <a:pt x="125392" y="423857"/>
                    </a:cubicBezTo>
                    <a:cubicBezTo>
                      <a:pt x="126813" y="424965"/>
                      <a:pt x="128289" y="426035"/>
                      <a:pt x="129803" y="426995"/>
                    </a:cubicBezTo>
                    <a:moveTo>
                      <a:pt x="119430" y="419114"/>
                    </a:moveTo>
                    <a:cubicBezTo>
                      <a:pt x="118083" y="417878"/>
                      <a:pt x="116921" y="416530"/>
                      <a:pt x="115647" y="415220"/>
                    </a:cubicBezTo>
                    <a:cubicBezTo>
                      <a:pt x="116921" y="416530"/>
                      <a:pt x="118102" y="417933"/>
                      <a:pt x="119430" y="419114"/>
                    </a:cubicBezTo>
                    <a:moveTo>
                      <a:pt x="101639" y="348317"/>
                    </a:moveTo>
                    <a:cubicBezTo>
                      <a:pt x="101879" y="347874"/>
                      <a:pt x="101990" y="347450"/>
                      <a:pt x="102229" y="347007"/>
                    </a:cubicBezTo>
                    <a:cubicBezTo>
                      <a:pt x="102008" y="347450"/>
                      <a:pt x="101879" y="347874"/>
                      <a:pt x="101639" y="348317"/>
                    </a:cubicBezTo>
                    <a:moveTo>
                      <a:pt x="186481" y="428379"/>
                    </a:moveTo>
                    <a:cubicBezTo>
                      <a:pt x="184968" y="429376"/>
                      <a:pt x="183417" y="430206"/>
                      <a:pt x="181830" y="431000"/>
                    </a:cubicBezTo>
                    <a:cubicBezTo>
                      <a:pt x="179837" y="432033"/>
                      <a:pt x="177843" y="432901"/>
                      <a:pt x="175869" y="433621"/>
                    </a:cubicBezTo>
                    <a:cubicBezTo>
                      <a:pt x="174282" y="434174"/>
                      <a:pt x="172695" y="434765"/>
                      <a:pt x="171052" y="435171"/>
                    </a:cubicBezTo>
                    <a:cubicBezTo>
                      <a:pt x="169151" y="435651"/>
                      <a:pt x="167195" y="435854"/>
                      <a:pt x="165238" y="436038"/>
                    </a:cubicBezTo>
                    <a:cubicBezTo>
                      <a:pt x="163559" y="436241"/>
                      <a:pt x="161935" y="436555"/>
                      <a:pt x="160218" y="436555"/>
                    </a:cubicBezTo>
                    <a:cubicBezTo>
                      <a:pt x="160181" y="436555"/>
                      <a:pt x="160144" y="436555"/>
                      <a:pt x="160107" y="436555"/>
                    </a:cubicBezTo>
                    <a:cubicBezTo>
                      <a:pt x="158428" y="436555"/>
                      <a:pt x="156767" y="436241"/>
                      <a:pt x="155143" y="436075"/>
                    </a:cubicBezTo>
                    <a:cubicBezTo>
                      <a:pt x="152042" y="435724"/>
                      <a:pt x="148942" y="435208"/>
                      <a:pt x="145878" y="434285"/>
                    </a:cubicBezTo>
                    <a:cubicBezTo>
                      <a:pt x="145011" y="434008"/>
                      <a:pt x="144161" y="433731"/>
                      <a:pt x="143294" y="433418"/>
                    </a:cubicBezTo>
                    <a:cubicBezTo>
                      <a:pt x="140064" y="432310"/>
                      <a:pt x="136890" y="430907"/>
                      <a:pt x="133752" y="429209"/>
                    </a:cubicBezTo>
                    <a:cubicBezTo>
                      <a:pt x="133033" y="428804"/>
                      <a:pt x="132368" y="428453"/>
                      <a:pt x="131686" y="428065"/>
                    </a:cubicBezTo>
                    <a:cubicBezTo>
                      <a:pt x="128345" y="426072"/>
                      <a:pt x="125115" y="423765"/>
                      <a:pt x="122014" y="421181"/>
                    </a:cubicBezTo>
                    <a:cubicBezTo>
                      <a:pt x="121608" y="420867"/>
                      <a:pt x="121221" y="420591"/>
                      <a:pt x="120815" y="420222"/>
                    </a:cubicBezTo>
                    <a:cubicBezTo>
                      <a:pt x="117308" y="417158"/>
                      <a:pt x="114005" y="413781"/>
                      <a:pt x="111033" y="410034"/>
                    </a:cubicBezTo>
                    <a:cubicBezTo>
                      <a:pt x="105496" y="403150"/>
                      <a:pt x="101528" y="396432"/>
                      <a:pt x="98944" y="389825"/>
                    </a:cubicBezTo>
                    <a:cubicBezTo>
                      <a:pt x="98668" y="389197"/>
                      <a:pt x="98538" y="388514"/>
                      <a:pt x="98317" y="387868"/>
                    </a:cubicBezTo>
                    <a:cubicBezTo>
                      <a:pt x="97357" y="385118"/>
                      <a:pt x="96527" y="382424"/>
                      <a:pt x="96047" y="379711"/>
                    </a:cubicBezTo>
                    <a:cubicBezTo>
                      <a:pt x="95973" y="379360"/>
                      <a:pt x="96010" y="378991"/>
                      <a:pt x="95973" y="378677"/>
                    </a:cubicBezTo>
                    <a:cubicBezTo>
                      <a:pt x="95530" y="375687"/>
                      <a:pt x="95253" y="372716"/>
                      <a:pt x="95382" y="369763"/>
                    </a:cubicBezTo>
                    <a:cubicBezTo>
                      <a:pt x="96102" y="353854"/>
                      <a:pt x="105478" y="338185"/>
                      <a:pt x="123233" y="323106"/>
                    </a:cubicBezTo>
                    <a:lnTo>
                      <a:pt x="160384" y="290365"/>
                    </a:lnTo>
                    <a:lnTo>
                      <a:pt x="232658" y="385783"/>
                    </a:lnTo>
                    <a:lnTo>
                      <a:pt x="196226" y="420702"/>
                    </a:lnTo>
                    <a:cubicBezTo>
                      <a:pt x="195229" y="421624"/>
                      <a:pt x="194233" y="422289"/>
                      <a:pt x="193236" y="423174"/>
                    </a:cubicBezTo>
                    <a:cubicBezTo>
                      <a:pt x="190984" y="425131"/>
                      <a:pt x="188751" y="426958"/>
                      <a:pt x="186481" y="428379"/>
                    </a:cubicBezTo>
                    <a:moveTo>
                      <a:pt x="232197" y="1936"/>
                    </a:moveTo>
                    <a:cubicBezTo>
                      <a:pt x="232676" y="2010"/>
                      <a:pt x="233156" y="2010"/>
                      <a:pt x="233636" y="2047"/>
                    </a:cubicBezTo>
                    <a:cubicBezTo>
                      <a:pt x="233138" y="2010"/>
                      <a:pt x="232676" y="2010"/>
                      <a:pt x="232197" y="1936"/>
                    </a:cubicBezTo>
                    <a:moveTo>
                      <a:pt x="385621" y="363783"/>
                    </a:moveTo>
                    <a:lnTo>
                      <a:pt x="428623" y="287412"/>
                    </a:lnTo>
                    <a:lnTo>
                      <a:pt x="428660" y="287302"/>
                    </a:lnTo>
                    <a:lnTo>
                      <a:pt x="393501" y="245185"/>
                    </a:lnTo>
                    <a:lnTo>
                      <a:pt x="393427" y="245111"/>
                    </a:lnTo>
                    <a:lnTo>
                      <a:pt x="306721" y="326447"/>
                    </a:lnTo>
                    <a:lnTo>
                      <a:pt x="185595" y="161691"/>
                    </a:lnTo>
                    <a:cubicBezTo>
                      <a:pt x="176053" y="148568"/>
                      <a:pt x="169686" y="137698"/>
                      <a:pt x="166308" y="128673"/>
                    </a:cubicBezTo>
                    <a:cubicBezTo>
                      <a:pt x="165902" y="127639"/>
                      <a:pt x="165829" y="126772"/>
                      <a:pt x="165515" y="125738"/>
                    </a:cubicBezTo>
                    <a:cubicBezTo>
                      <a:pt x="164481" y="122509"/>
                      <a:pt x="163688" y="119445"/>
                      <a:pt x="163522" y="116750"/>
                    </a:cubicBezTo>
                    <a:cubicBezTo>
                      <a:pt x="163448" y="115551"/>
                      <a:pt x="163725" y="114609"/>
                      <a:pt x="163799" y="113520"/>
                    </a:cubicBezTo>
                    <a:cubicBezTo>
                      <a:pt x="163965" y="111250"/>
                      <a:pt x="164242" y="109073"/>
                      <a:pt x="165072" y="107227"/>
                    </a:cubicBezTo>
                    <a:cubicBezTo>
                      <a:pt x="165589" y="106083"/>
                      <a:pt x="166456" y="105160"/>
                      <a:pt x="167213" y="104164"/>
                    </a:cubicBezTo>
                    <a:cubicBezTo>
                      <a:pt x="168209" y="102853"/>
                      <a:pt x="169077" y="101451"/>
                      <a:pt x="170553" y="100380"/>
                    </a:cubicBezTo>
                    <a:cubicBezTo>
                      <a:pt x="171347" y="99752"/>
                      <a:pt x="172584" y="99309"/>
                      <a:pt x="173543" y="98756"/>
                    </a:cubicBezTo>
                    <a:cubicBezTo>
                      <a:pt x="175610" y="97612"/>
                      <a:pt x="177604" y="96412"/>
                      <a:pt x="180298" y="95526"/>
                    </a:cubicBezTo>
                    <a:cubicBezTo>
                      <a:pt x="180464" y="95489"/>
                      <a:pt x="180612" y="95489"/>
                      <a:pt x="180778" y="95452"/>
                    </a:cubicBezTo>
                    <a:cubicBezTo>
                      <a:pt x="188382" y="93108"/>
                      <a:pt x="198477" y="91945"/>
                      <a:pt x="211323" y="91945"/>
                    </a:cubicBezTo>
                    <a:lnTo>
                      <a:pt x="329016" y="91945"/>
                    </a:lnTo>
                    <a:lnTo>
                      <a:pt x="329016" y="18915"/>
                    </a:lnTo>
                    <a:lnTo>
                      <a:pt x="328906" y="18915"/>
                    </a:lnTo>
                    <a:cubicBezTo>
                      <a:pt x="278705" y="7104"/>
                      <a:pt x="216176" y="-7661"/>
                      <a:pt x="130301" y="4630"/>
                    </a:cubicBezTo>
                    <a:cubicBezTo>
                      <a:pt x="116053" y="6587"/>
                      <a:pt x="102138" y="12991"/>
                      <a:pt x="89975" y="22293"/>
                    </a:cubicBezTo>
                    <a:cubicBezTo>
                      <a:pt x="89809" y="22367"/>
                      <a:pt x="89698" y="22496"/>
                      <a:pt x="89532" y="22569"/>
                    </a:cubicBezTo>
                    <a:cubicBezTo>
                      <a:pt x="86745" y="24711"/>
                      <a:pt x="84124" y="27018"/>
                      <a:pt x="81577" y="29454"/>
                    </a:cubicBezTo>
                    <a:cubicBezTo>
                      <a:pt x="81227" y="29860"/>
                      <a:pt x="80784" y="30173"/>
                      <a:pt x="80433" y="30561"/>
                    </a:cubicBezTo>
                    <a:cubicBezTo>
                      <a:pt x="78052" y="32868"/>
                      <a:pt x="75819" y="35378"/>
                      <a:pt x="73623" y="37925"/>
                    </a:cubicBezTo>
                    <a:cubicBezTo>
                      <a:pt x="73180" y="38516"/>
                      <a:pt x="72663" y="39032"/>
                      <a:pt x="72239" y="39605"/>
                    </a:cubicBezTo>
                    <a:cubicBezTo>
                      <a:pt x="70135" y="42188"/>
                      <a:pt x="68252" y="44901"/>
                      <a:pt x="66425" y="47688"/>
                    </a:cubicBezTo>
                    <a:cubicBezTo>
                      <a:pt x="65982" y="48316"/>
                      <a:pt x="65558" y="48925"/>
                      <a:pt x="65115" y="49589"/>
                    </a:cubicBezTo>
                    <a:cubicBezTo>
                      <a:pt x="63325" y="52450"/>
                      <a:pt x="61737" y="55403"/>
                      <a:pt x="60261" y="58411"/>
                    </a:cubicBezTo>
                    <a:cubicBezTo>
                      <a:pt x="59947" y="59094"/>
                      <a:pt x="59578" y="59721"/>
                      <a:pt x="59264" y="60404"/>
                    </a:cubicBezTo>
                    <a:cubicBezTo>
                      <a:pt x="58711" y="61549"/>
                      <a:pt x="58064" y="62638"/>
                      <a:pt x="57548" y="63782"/>
                    </a:cubicBezTo>
                    <a:cubicBezTo>
                      <a:pt x="56754" y="65738"/>
                      <a:pt x="56237" y="67713"/>
                      <a:pt x="55555" y="69669"/>
                    </a:cubicBezTo>
                    <a:cubicBezTo>
                      <a:pt x="55241" y="70537"/>
                      <a:pt x="54927" y="71386"/>
                      <a:pt x="54632" y="72290"/>
                    </a:cubicBezTo>
                    <a:cubicBezTo>
                      <a:pt x="53598" y="75594"/>
                      <a:pt x="52768" y="78934"/>
                      <a:pt x="52085" y="82275"/>
                    </a:cubicBezTo>
                    <a:cubicBezTo>
                      <a:pt x="51974" y="82995"/>
                      <a:pt x="51808" y="83714"/>
                      <a:pt x="51642" y="84415"/>
                    </a:cubicBezTo>
                    <a:cubicBezTo>
                      <a:pt x="51051" y="88033"/>
                      <a:pt x="50645" y="91650"/>
                      <a:pt x="50442" y="95268"/>
                    </a:cubicBezTo>
                    <a:cubicBezTo>
                      <a:pt x="50405" y="95895"/>
                      <a:pt x="50368" y="96541"/>
                      <a:pt x="50332" y="97169"/>
                    </a:cubicBezTo>
                    <a:cubicBezTo>
                      <a:pt x="50221" y="100952"/>
                      <a:pt x="50295" y="104680"/>
                      <a:pt x="50645" y="108463"/>
                    </a:cubicBezTo>
                    <a:cubicBezTo>
                      <a:pt x="50682" y="109147"/>
                      <a:pt x="50756" y="109848"/>
                      <a:pt x="50811" y="110568"/>
                    </a:cubicBezTo>
                    <a:cubicBezTo>
                      <a:pt x="51254" y="114351"/>
                      <a:pt x="51882" y="118116"/>
                      <a:pt x="52768" y="121899"/>
                    </a:cubicBezTo>
                    <a:cubicBezTo>
                      <a:pt x="52971" y="122693"/>
                      <a:pt x="53118" y="123487"/>
                      <a:pt x="53321" y="124280"/>
                    </a:cubicBezTo>
                    <a:cubicBezTo>
                      <a:pt x="54318" y="128175"/>
                      <a:pt x="55591" y="132124"/>
                      <a:pt x="57068" y="135982"/>
                    </a:cubicBezTo>
                    <a:cubicBezTo>
                      <a:pt x="57345" y="136664"/>
                      <a:pt x="57548" y="137329"/>
                      <a:pt x="57825" y="138011"/>
                    </a:cubicBezTo>
                    <a:cubicBezTo>
                      <a:pt x="61682" y="147553"/>
                      <a:pt x="66813" y="156947"/>
                      <a:pt x="73586" y="166046"/>
                    </a:cubicBezTo>
                    <a:lnTo>
                      <a:pt x="110110" y="218793"/>
                    </a:lnTo>
                    <a:lnTo>
                      <a:pt x="60740" y="262239"/>
                    </a:lnTo>
                    <a:cubicBezTo>
                      <a:pt x="29679" y="289203"/>
                      <a:pt x="8953" y="323291"/>
                      <a:pt x="2346" y="358302"/>
                    </a:cubicBezTo>
                    <a:cubicBezTo>
                      <a:pt x="-4741" y="396007"/>
                      <a:pt x="4303" y="433676"/>
                      <a:pt x="28480" y="467247"/>
                    </a:cubicBezTo>
                    <a:cubicBezTo>
                      <a:pt x="34847" y="476549"/>
                      <a:pt x="42321" y="484873"/>
                      <a:pt x="50553" y="492273"/>
                    </a:cubicBezTo>
                    <a:cubicBezTo>
                      <a:pt x="51310" y="492956"/>
                      <a:pt x="52103" y="493547"/>
                      <a:pt x="52860" y="494230"/>
                    </a:cubicBezTo>
                    <a:cubicBezTo>
                      <a:pt x="56090" y="497017"/>
                      <a:pt x="59375" y="499638"/>
                      <a:pt x="62845" y="502110"/>
                    </a:cubicBezTo>
                    <a:cubicBezTo>
                      <a:pt x="63915" y="502867"/>
                      <a:pt x="64985" y="503587"/>
                      <a:pt x="66111" y="504307"/>
                    </a:cubicBezTo>
                    <a:cubicBezTo>
                      <a:pt x="69378" y="506503"/>
                      <a:pt x="72755" y="508607"/>
                      <a:pt x="76207" y="510508"/>
                    </a:cubicBezTo>
                    <a:cubicBezTo>
                      <a:pt x="77369" y="511136"/>
                      <a:pt x="78477" y="511708"/>
                      <a:pt x="79621" y="512298"/>
                    </a:cubicBezTo>
                    <a:cubicBezTo>
                      <a:pt x="83128" y="514125"/>
                      <a:pt x="86708" y="515842"/>
                      <a:pt x="90362" y="517355"/>
                    </a:cubicBezTo>
                    <a:cubicBezTo>
                      <a:pt x="91470" y="517835"/>
                      <a:pt x="92595" y="518223"/>
                      <a:pt x="93703" y="518665"/>
                    </a:cubicBezTo>
                    <a:cubicBezTo>
                      <a:pt x="97394" y="520142"/>
                      <a:pt x="101178" y="521452"/>
                      <a:pt x="105035" y="522597"/>
                    </a:cubicBezTo>
                    <a:cubicBezTo>
                      <a:pt x="106142" y="522910"/>
                      <a:pt x="107268" y="523224"/>
                      <a:pt x="108375" y="523557"/>
                    </a:cubicBezTo>
                    <a:cubicBezTo>
                      <a:pt x="112159" y="524590"/>
                      <a:pt x="116016" y="525513"/>
                      <a:pt x="119947" y="526270"/>
                    </a:cubicBezTo>
                    <a:cubicBezTo>
                      <a:pt x="121184" y="526509"/>
                      <a:pt x="122421" y="526712"/>
                      <a:pt x="123694" y="526897"/>
                    </a:cubicBezTo>
                    <a:cubicBezTo>
                      <a:pt x="125964" y="527303"/>
                      <a:pt x="128142" y="527820"/>
                      <a:pt x="130449" y="528097"/>
                    </a:cubicBezTo>
                    <a:cubicBezTo>
                      <a:pt x="131759" y="528262"/>
                      <a:pt x="133033" y="528207"/>
                      <a:pt x="134343" y="528336"/>
                    </a:cubicBezTo>
                    <a:cubicBezTo>
                      <a:pt x="137517" y="528687"/>
                      <a:pt x="140673" y="528816"/>
                      <a:pt x="143848" y="528927"/>
                    </a:cubicBezTo>
                    <a:cubicBezTo>
                      <a:pt x="146155" y="529038"/>
                      <a:pt x="148462" y="529370"/>
                      <a:pt x="150769" y="529370"/>
                    </a:cubicBezTo>
                    <a:cubicBezTo>
                      <a:pt x="151728" y="529370"/>
                      <a:pt x="152596" y="529167"/>
                      <a:pt x="153519" y="529167"/>
                    </a:cubicBezTo>
                    <a:cubicBezTo>
                      <a:pt x="159757" y="529056"/>
                      <a:pt x="165976" y="528484"/>
                      <a:pt x="172048" y="527691"/>
                    </a:cubicBezTo>
                    <a:cubicBezTo>
                      <a:pt x="174522" y="527377"/>
                      <a:pt x="176976" y="527063"/>
                      <a:pt x="179412" y="526620"/>
                    </a:cubicBezTo>
                    <a:cubicBezTo>
                      <a:pt x="185577" y="525513"/>
                      <a:pt x="191538" y="524036"/>
                      <a:pt x="197315" y="522246"/>
                    </a:cubicBezTo>
                    <a:cubicBezTo>
                      <a:pt x="199788" y="521489"/>
                      <a:pt x="202095" y="520659"/>
                      <a:pt x="204439" y="519828"/>
                    </a:cubicBezTo>
                    <a:cubicBezTo>
                      <a:pt x="210215" y="517724"/>
                      <a:pt x="215734" y="515325"/>
                      <a:pt x="220901" y="512593"/>
                    </a:cubicBezTo>
                    <a:cubicBezTo>
                      <a:pt x="222618" y="511671"/>
                      <a:pt x="224131" y="510637"/>
                      <a:pt x="225755" y="509696"/>
                    </a:cubicBezTo>
                    <a:cubicBezTo>
                      <a:pt x="230720" y="506706"/>
                      <a:pt x="235426" y="503532"/>
                      <a:pt x="239671" y="499951"/>
                    </a:cubicBezTo>
                    <a:cubicBezTo>
                      <a:pt x="240225" y="499508"/>
                      <a:pt x="240945" y="499158"/>
                      <a:pt x="241461" y="498678"/>
                    </a:cubicBezTo>
                    <a:lnTo>
                      <a:pt x="288007" y="457429"/>
                    </a:lnTo>
                    <a:lnTo>
                      <a:pt x="338890" y="525845"/>
                    </a:lnTo>
                    <a:lnTo>
                      <a:pt x="456713" y="525845"/>
                    </a:lnTo>
                    <a:lnTo>
                      <a:pt x="359137" y="395140"/>
                    </a:lnTo>
                    <a:lnTo>
                      <a:pt x="385621" y="36378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00" name="Freeform: Shape 102">
              <a:extLst>
                <a:ext uri="{FF2B5EF4-FFF2-40B4-BE49-F238E27FC236}">
                  <a16:creationId xmlns:a16="http://schemas.microsoft.com/office/drawing/2014/main" id="{1DC0A511-9EE2-4C61-963C-36F0D5F52533}"/>
                </a:ext>
              </a:extLst>
            </p:cNvPr>
            <p:cNvSpPr/>
            <p:nvPr/>
          </p:nvSpPr>
          <p:spPr>
            <a:xfrm>
              <a:off x="7760781" y="5067703"/>
              <a:ext cx="388073" cy="522598"/>
            </a:xfrm>
            <a:custGeom>
              <a:avLst/>
              <a:gdLst>
                <a:gd name="connsiteX0" fmla="*/ 0 w 388073"/>
                <a:gd name="connsiteY0" fmla="*/ 0 h 522598"/>
                <a:gd name="connsiteX1" fmla="*/ 0 w 388073"/>
                <a:gd name="connsiteY1" fmla="*/ 92261 h 522598"/>
                <a:gd name="connsiteX2" fmla="*/ 141964 w 388073"/>
                <a:gd name="connsiteY2" fmla="*/ 92261 h 522598"/>
                <a:gd name="connsiteX3" fmla="*/ 141964 w 388073"/>
                <a:gd name="connsiteY3" fmla="*/ 522599 h 522598"/>
                <a:gd name="connsiteX4" fmla="*/ 242530 w 388073"/>
                <a:gd name="connsiteY4" fmla="*/ 522599 h 522598"/>
                <a:gd name="connsiteX5" fmla="*/ 242530 w 388073"/>
                <a:gd name="connsiteY5" fmla="*/ 92261 h 522598"/>
                <a:gd name="connsiteX6" fmla="*/ 388073 w 388073"/>
                <a:gd name="connsiteY6" fmla="*/ 92261 h 522598"/>
                <a:gd name="connsiteX7" fmla="*/ 388073 w 388073"/>
                <a:gd name="connsiteY7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073" h="522598">
                  <a:moveTo>
                    <a:pt x="0" y="0"/>
                  </a:moveTo>
                  <a:lnTo>
                    <a:pt x="0" y="92261"/>
                  </a:lnTo>
                  <a:lnTo>
                    <a:pt x="141964" y="92261"/>
                  </a:lnTo>
                  <a:lnTo>
                    <a:pt x="141964" y="522599"/>
                  </a:lnTo>
                  <a:lnTo>
                    <a:pt x="242530" y="522599"/>
                  </a:lnTo>
                  <a:lnTo>
                    <a:pt x="242530" y="92261"/>
                  </a:lnTo>
                  <a:lnTo>
                    <a:pt x="388073" y="92261"/>
                  </a:lnTo>
                  <a:lnTo>
                    <a:pt x="38807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01" name="Graphic 4">
              <a:extLst>
                <a:ext uri="{FF2B5EF4-FFF2-40B4-BE49-F238E27FC236}">
                  <a16:creationId xmlns:a16="http://schemas.microsoft.com/office/drawing/2014/main" id="{BBE28F3A-5AFF-475D-B359-0E0944B6A5AC}"/>
                </a:ext>
              </a:extLst>
            </p:cNvPr>
            <p:cNvGrpSpPr/>
            <p:nvPr/>
          </p:nvGrpSpPr>
          <p:grpSpPr>
            <a:xfrm>
              <a:off x="8197929" y="5061963"/>
              <a:ext cx="763485" cy="532786"/>
              <a:chOff x="8197929" y="5061963"/>
              <a:chExt cx="763485" cy="532786"/>
            </a:xfrm>
            <a:solidFill>
              <a:srgbClr val="9C9B9B"/>
            </a:solidFill>
          </p:grpSpPr>
          <p:sp>
            <p:nvSpPr>
              <p:cNvPr id="224" name="Freeform: Shape 126">
                <a:extLst>
                  <a:ext uri="{FF2B5EF4-FFF2-40B4-BE49-F238E27FC236}">
                    <a16:creationId xmlns:a16="http://schemas.microsoft.com/office/drawing/2014/main" id="{C804A7A5-E031-499C-ACBA-0AA1431FD0B4}"/>
                  </a:ext>
                </a:extLst>
              </p:cNvPr>
              <p:cNvSpPr/>
              <p:nvPr/>
            </p:nvSpPr>
            <p:spPr>
              <a:xfrm>
                <a:off x="8197929" y="5067666"/>
                <a:ext cx="344996" cy="525035"/>
              </a:xfrm>
              <a:custGeom>
                <a:avLst/>
                <a:gdLst>
                  <a:gd name="connsiteX0" fmla="*/ 105254 w 344996"/>
                  <a:gd name="connsiteY0" fmla="*/ 416256 h 525035"/>
                  <a:gd name="connsiteX1" fmla="*/ 104387 w 344996"/>
                  <a:gd name="connsiteY1" fmla="*/ 414816 h 525035"/>
                  <a:gd name="connsiteX2" fmla="*/ 105254 w 344996"/>
                  <a:gd name="connsiteY2" fmla="*/ 416256 h 525035"/>
                  <a:gd name="connsiteX3" fmla="*/ 110218 w 344996"/>
                  <a:gd name="connsiteY3" fmla="*/ 422623 h 525035"/>
                  <a:gd name="connsiteX4" fmla="*/ 108908 w 344996"/>
                  <a:gd name="connsiteY4" fmla="*/ 421553 h 525035"/>
                  <a:gd name="connsiteX5" fmla="*/ 110218 w 344996"/>
                  <a:gd name="connsiteY5" fmla="*/ 422623 h 525035"/>
                  <a:gd name="connsiteX6" fmla="*/ 28126 w 344996"/>
                  <a:gd name="connsiteY6" fmla="*/ 497610 h 525035"/>
                  <a:gd name="connsiteX7" fmla="*/ 28089 w 344996"/>
                  <a:gd name="connsiteY7" fmla="*/ 497573 h 525035"/>
                  <a:gd name="connsiteX8" fmla="*/ 28607 w 344996"/>
                  <a:gd name="connsiteY8" fmla="*/ 498052 h 525035"/>
                  <a:gd name="connsiteX9" fmla="*/ 28126 w 344996"/>
                  <a:gd name="connsiteY9" fmla="*/ 497610 h 525035"/>
                  <a:gd name="connsiteX10" fmla="*/ 15632 w 344996"/>
                  <a:gd name="connsiteY10" fmla="*/ 482125 h 525035"/>
                  <a:gd name="connsiteX11" fmla="*/ 16315 w 344996"/>
                  <a:gd name="connsiteY11" fmla="*/ 483232 h 525035"/>
                  <a:gd name="connsiteX12" fmla="*/ 15632 w 344996"/>
                  <a:gd name="connsiteY12" fmla="*/ 482125 h 525035"/>
                  <a:gd name="connsiteX13" fmla="*/ 1919 w 344996"/>
                  <a:gd name="connsiteY13" fmla="*/ 442759 h 525035"/>
                  <a:gd name="connsiteX14" fmla="*/ 2233 w 344996"/>
                  <a:gd name="connsiteY14" fmla="*/ 444825 h 525035"/>
                  <a:gd name="connsiteX15" fmla="*/ 1919 w 344996"/>
                  <a:gd name="connsiteY15" fmla="*/ 442759 h 525035"/>
                  <a:gd name="connsiteX16" fmla="*/ 2140 w 344996"/>
                  <a:gd name="connsiteY16" fmla="*/ 83532 h 525035"/>
                  <a:gd name="connsiteX17" fmla="*/ 1938 w 344996"/>
                  <a:gd name="connsiteY17" fmla="*/ 84971 h 525035"/>
                  <a:gd name="connsiteX18" fmla="*/ 2140 w 344996"/>
                  <a:gd name="connsiteY18" fmla="*/ 83532 h 525035"/>
                  <a:gd name="connsiteX19" fmla="*/ 28330 w 344996"/>
                  <a:gd name="connsiteY19" fmla="*/ 28828 h 525035"/>
                  <a:gd name="connsiteX20" fmla="*/ 28440 w 344996"/>
                  <a:gd name="connsiteY20" fmla="*/ 28755 h 525035"/>
                  <a:gd name="connsiteX21" fmla="*/ 28200 w 344996"/>
                  <a:gd name="connsiteY21" fmla="*/ 28995 h 525035"/>
                  <a:gd name="connsiteX22" fmla="*/ 28330 w 344996"/>
                  <a:gd name="connsiteY22" fmla="*/ 28828 h 525035"/>
                  <a:gd name="connsiteX23" fmla="*/ 114076 w 344996"/>
                  <a:gd name="connsiteY23" fmla="*/ 37 h 525035"/>
                  <a:gd name="connsiteX24" fmla="*/ 111363 w 344996"/>
                  <a:gd name="connsiteY24" fmla="*/ 0 h 525035"/>
                  <a:gd name="connsiteX25" fmla="*/ 75522 w 344996"/>
                  <a:gd name="connsiteY25" fmla="*/ 4024 h 525035"/>
                  <a:gd name="connsiteX26" fmla="*/ 75245 w 344996"/>
                  <a:gd name="connsiteY26" fmla="*/ 4061 h 525035"/>
                  <a:gd name="connsiteX27" fmla="*/ 65850 w 344996"/>
                  <a:gd name="connsiteY27" fmla="*/ 6681 h 525035"/>
                  <a:gd name="connsiteX28" fmla="*/ 65371 w 344996"/>
                  <a:gd name="connsiteY28" fmla="*/ 6848 h 525035"/>
                  <a:gd name="connsiteX29" fmla="*/ 32593 w 344996"/>
                  <a:gd name="connsiteY29" fmla="*/ 24898 h 525035"/>
                  <a:gd name="connsiteX30" fmla="*/ 29972 w 344996"/>
                  <a:gd name="connsiteY30" fmla="*/ 27131 h 525035"/>
                  <a:gd name="connsiteX31" fmla="*/ 28145 w 344996"/>
                  <a:gd name="connsiteY31" fmla="*/ 28681 h 525035"/>
                  <a:gd name="connsiteX32" fmla="*/ 26521 w 344996"/>
                  <a:gd name="connsiteY32" fmla="*/ 30711 h 525035"/>
                  <a:gd name="connsiteX33" fmla="*/ 16463 w 344996"/>
                  <a:gd name="connsiteY33" fmla="*/ 43280 h 525035"/>
                  <a:gd name="connsiteX34" fmla="*/ 14635 w 344996"/>
                  <a:gd name="connsiteY34" fmla="*/ 46583 h 525035"/>
                  <a:gd name="connsiteX35" fmla="*/ 8434 w 344996"/>
                  <a:gd name="connsiteY35" fmla="*/ 59668 h 525035"/>
                  <a:gd name="connsiteX36" fmla="*/ 6680 w 344996"/>
                  <a:gd name="connsiteY36" fmla="*/ 64116 h 525035"/>
                  <a:gd name="connsiteX37" fmla="*/ 2510 w 344996"/>
                  <a:gd name="connsiteY37" fmla="*/ 81133 h 525035"/>
                  <a:gd name="connsiteX38" fmla="*/ 1476 w 344996"/>
                  <a:gd name="connsiteY38" fmla="*/ 88054 h 525035"/>
                  <a:gd name="connsiteX39" fmla="*/ 277 w 344996"/>
                  <a:gd name="connsiteY39" fmla="*/ 104683 h 525035"/>
                  <a:gd name="connsiteX40" fmla="*/ 0 w 344996"/>
                  <a:gd name="connsiteY40" fmla="*/ 108613 h 525035"/>
                  <a:gd name="connsiteX41" fmla="*/ 0 w 344996"/>
                  <a:gd name="connsiteY41" fmla="*/ 419744 h 525035"/>
                  <a:gd name="connsiteX42" fmla="*/ 314 w 344996"/>
                  <a:gd name="connsiteY42" fmla="*/ 424192 h 525035"/>
                  <a:gd name="connsiteX43" fmla="*/ 1458 w 344996"/>
                  <a:gd name="connsiteY43" fmla="*/ 440138 h 525035"/>
                  <a:gd name="connsiteX44" fmla="*/ 2658 w 344996"/>
                  <a:gd name="connsiteY44" fmla="*/ 447465 h 525035"/>
                  <a:gd name="connsiteX45" fmla="*/ 6238 w 344996"/>
                  <a:gd name="connsiteY45" fmla="*/ 461713 h 525035"/>
                  <a:gd name="connsiteX46" fmla="*/ 7622 w 344996"/>
                  <a:gd name="connsiteY46" fmla="*/ 466161 h 525035"/>
                  <a:gd name="connsiteX47" fmla="*/ 14469 w 344996"/>
                  <a:gd name="connsiteY47" fmla="*/ 480280 h 525035"/>
                  <a:gd name="connsiteX48" fmla="*/ 17293 w 344996"/>
                  <a:gd name="connsiteY48" fmla="*/ 484820 h 525035"/>
                  <a:gd name="connsiteX49" fmla="*/ 26927 w 344996"/>
                  <a:gd name="connsiteY49" fmla="*/ 496557 h 525035"/>
                  <a:gd name="connsiteX50" fmla="*/ 27924 w 344996"/>
                  <a:gd name="connsiteY50" fmla="*/ 497757 h 525035"/>
                  <a:gd name="connsiteX51" fmla="*/ 32944 w 344996"/>
                  <a:gd name="connsiteY51" fmla="*/ 501891 h 525035"/>
                  <a:gd name="connsiteX52" fmla="*/ 34973 w 344996"/>
                  <a:gd name="connsiteY52" fmla="*/ 503571 h 525035"/>
                  <a:gd name="connsiteX53" fmla="*/ 41618 w 344996"/>
                  <a:gd name="connsiteY53" fmla="*/ 508074 h 525035"/>
                  <a:gd name="connsiteX54" fmla="*/ 44275 w 344996"/>
                  <a:gd name="connsiteY54" fmla="*/ 509698 h 525035"/>
                  <a:gd name="connsiteX55" fmla="*/ 50957 w 344996"/>
                  <a:gd name="connsiteY55" fmla="*/ 513168 h 525035"/>
                  <a:gd name="connsiteX56" fmla="*/ 54186 w 344996"/>
                  <a:gd name="connsiteY56" fmla="*/ 514644 h 525035"/>
                  <a:gd name="connsiteX57" fmla="*/ 60942 w 344996"/>
                  <a:gd name="connsiteY57" fmla="*/ 517228 h 525035"/>
                  <a:gd name="connsiteX58" fmla="*/ 64355 w 344996"/>
                  <a:gd name="connsiteY58" fmla="*/ 518391 h 525035"/>
                  <a:gd name="connsiteX59" fmla="*/ 71350 w 344996"/>
                  <a:gd name="connsiteY59" fmla="*/ 520384 h 525035"/>
                  <a:gd name="connsiteX60" fmla="*/ 74414 w 344996"/>
                  <a:gd name="connsiteY60" fmla="*/ 521104 h 525035"/>
                  <a:gd name="connsiteX61" fmla="*/ 82166 w 344996"/>
                  <a:gd name="connsiteY61" fmla="*/ 522654 h 525035"/>
                  <a:gd name="connsiteX62" fmla="*/ 83790 w 344996"/>
                  <a:gd name="connsiteY62" fmla="*/ 522931 h 525035"/>
                  <a:gd name="connsiteX63" fmla="*/ 111437 w 344996"/>
                  <a:gd name="connsiteY63" fmla="*/ 525035 h 525035"/>
                  <a:gd name="connsiteX64" fmla="*/ 121218 w 344996"/>
                  <a:gd name="connsiteY64" fmla="*/ 524832 h 525035"/>
                  <a:gd name="connsiteX65" fmla="*/ 344886 w 344996"/>
                  <a:gd name="connsiteY65" fmla="*/ 512651 h 525035"/>
                  <a:gd name="connsiteX66" fmla="*/ 344996 w 344996"/>
                  <a:gd name="connsiteY66" fmla="*/ 512651 h 525035"/>
                  <a:gd name="connsiteX67" fmla="*/ 344996 w 344996"/>
                  <a:gd name="connsiteY67" fmla="*/ 430356 h 525035"/>
                  <a:gd name="connsiteX68" fmla="*/ 143716 w 344996"/>
                  <a:gd name="connsiteY68" fmla="*/ 430356 h 525035"/>
                  <a:gd name="connsiteX69" fmla="*/ 142516 w 344996"/>
                  <a:gd name="connsiteY69" fmla="*/ 430356 h 525035"/>
                  <a:gd name="connsiteX70" fmla="*/ 114390 w 344996"/>
                  <a:gd name="connsiteY70" fmla="*/ 425742 h 525035"/>
                  <a:gd name="connsiteX71" fmla="*/ 108392 w 344996"/>
                  <a:gd name="connsiteY71" fmla="*/ 420888 h 525035"/>
                  <a:gd name="connsiteX72" fmla="*/ 107911 w 344996"/>
                  <a:gd name="connsiteY72" fmla="*/ 420168 h 525035"/>
                  <a:gd name="connsiteX73" fmla="*/ 104054 w 344996"/>
                  <a:gd name="connsiteY73" fmla="*/ 413930 h 525035"/>
                  <a:gd name="connsiteX74" fmla="*/ 103574 w 344996"/>
                  <a:gd name="connsiteY74" fmla="*/ 412490 h 525035"/>
                  <a:gd name="connsiteX75" fmla="*/ 100511 w 344996"/>
                  <a:gd name="connsiteY75" fmla="*/ 393352 h 525035"/>
                  <a:gd name="connsiteX76" fmla="*/ 100511 w 344996"/>
                  <a:gd name="connsiteY76" fmla="*/ 312127 h 525035"/>
                  <a:gd name="connsiteX77" fmla="*/ 312607 w 344996"/>
                  <a:gd name="connsiteY77" fmla="*/ 305723 h 525035"/>
                  <a:gd name="connsiteX78" fmla="*/ 312718 w 344996"/>
                  <a:gd name="connsiteY78" fmla="*/ 305723 h 525035"/>
                  <a:gd name="connsiteX79" fmla="*/ 312718 w 344996"/>
                  <a:gd name="connsiteY79" fmla="*/ 222671 h 525035"/>
                  <a:gd name="connsiteX80" fmla="*/ 100511 w 344996"/>
                  <a:gd name="connsiteY80" fmla="*/ 215547 h 525035"/>
                  <a:gd name="connsiteX81" fmla="*/ 100511 w 344996"/>
                  <a:gd name="connsiteY81" fmla="*/ 134286 h 525035"/>
                  <a:gd name="connsiteX82" fmla="*/ 137700 w 344996"/>
                  <a:gd name="connsiteY82" fmla="*/ 94476 h 525035"/>
                  <a:gd name="connsiteX83" fmla="*/ 344978 w 344996"/>
                  <a:gd name="connsiteY83" fmla="*/ 94476 h 525035"/>
                  <a:gd name="connsiteX84" fmla="*/ 344978 w 344996"/>
                  <a:gd name="connsiteY84" fmla="*/ 11462 h 525035"/>
                  <a:gd name="connsiteX85" fmla="*/ 344868 w 344996"/>
                  <a:gd name="connsiteY85" fmla="*/ 11425 h 525035"/>
                  <a:gd name="connsiteX86" fmla="*/ 114076 w 344996"/>
                  <a:gd name="connsiteY86" fmla="*/ 37 h 525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996" h="525035">
                    <a:moveTo>
                      <a:pt x="105254" y="416256"/>
                    </a:moveTo>
                    <a:cubicBezTo>
                      <a:pt x="104977" y="415776"/>
                      <a:pt x="104664" y="415388"/>
                      <a:pt x="104387" y="414816"/>
                    </a:cubicBezTo>
                    <a:cubicBezTo>
                      <a:pt x="104608" y="415388"/>
                      <a:pt x="104977" y="415776"/>
                      <a:pt x="105254" y="416256"/>
                    </a:cubicBezTo>
                    <a:moveTo>
                      <a:pt x="110218" y="422623"/>
                    </a:moveTo>
                    <a:cubicBezTo>
                      <a:pt x="109813" y="422217"/>
                      <a:pt x="109296" y="421996"/>
                      <a:pt x="108908" y="421553"/>
                    </a:cubicBezTo>
                    <a:cubicBezTo>
                      <a:pt x="109315" y="421940"/>
                      <a:pt x="109831" y="422235"/>
                      <a:pt x="110218" y="422623"/>
                    </a:cubicBezTo>
                    <a:moveTo>
                      <a:pt x="28126" y="497610"/>
                    </a:moveTo>
                    <a:cubicBezTo>
                      <a:pt x="28089" y="497610"/>
                      <a:pt x="28089" y="497610"/>
                      <a:pt x="28089" y="497573"/>
                    </a:cubicBezTo>
                    <a:cubicBezTo>
                      <a:pt x="28256" y="497739"/>
                      <a:pt x="28440" y="497886"/>
                      <a:pt x="28607" y="498052"/>
                    </a:cubicBezTo>
                    <a:cubicBezTo>
                      <a:pt x="28477" y="497886"/>
                      <a:pt x="28237" y="497757"/>
                      <a:pt x="28126" y="497610"/>
                    </a:cubicBezTo>
                    <a:moveTo>
                      <a:pt x="15632" y="482125"/>
                    </a:moveTo>
                    <a:cubicBezTo>
                      <a:pt x="15872" y="482476"/>
                      <a:pt x="16112" y="482882"/>
                      <a:pt x="16315" y="483232"/>
                    </a:cubicBezTo>
                    <a:cubicBezTo>
                      <a:pt x="16075" y="482882"/>
                      <a:pt x="15872" y="482494"/>
                      <a:pt x="15632" y="482125"/>
                    </a:cubicBezTo>
                    <a:moveTo>
                      <a:pt x="1919" y="442759"/>
                    </a:moveTo>
                    <a:cubicBezTo>
                      <a:pt x="2030" y="443441"/>
                      <a:pt x="2122" y="444106"/>
                      <a:pt x="2233" y="444825"/>
                    </a:cubicBezTo>
                    <a:cubicBezTo>
                      <a:pt x="2140" y="444106"/>
                      <a:pt x="2030" y="443423"/>
                      <a:pt x="1919" y="442759"/>
                    </a:cubicBezTo>
                    <a:moveTo>
                      <a:pt x="2140" y="83532"/>
                    </a:moveTo>
                    <a:cubicBezTo>
                      <a:pt x="2066" y="84012"/>
                      <a:pt x="1974" y="84491"/>
                      <a:pt x="1938" y="84971"/>
                    </a:cubicBezTo>
                    <a:cubicBezTo>
                      <a:pt x="1993" y="84473"/>
                      <a:pt x="2066" y="83993"/>
                      <a:pt x="2140" y="83532"/>
                    </a:cubicBezTo>
                    <a:moveTo>
                      <a:pt x="28330" y="28828"/>
                    </a:moveTo>
                    <a:cubicBezTo>
                      <a:pt x="28366" y="28791"/>
                      <a:pt x="28403" y="28791"/>
                      <a:pt x="28440" y="28755"/>
                    </a:cubicBezTo>
                    <a:cubicBezTo>
                      <a:pt x="28366" y="28828"/>
                      <a:pt x="28274" y="28921"/>
                      <a:pt x="28200" y="28995"/>
                    </a:cubicBezTo>
                    <a:cubicBezTo>
                      <a:pt x="28237" y="28939"/>
                      <a:pt x="28274" y="28865"/>
                      <a:pt x="28330" y="28828"/>
                    </a:cubicBezTo>
                    <a:moveTo>
                      <a:pt x="114076" y="37"/>
                    </a:moveTo>
                    <a:cubicBezTo>
                      <a:pt x="113209" y="0"/>
                      <a:pt x="112286" y="0"/>
                      <a:pt x="111363" y="0"/>
                    </a:cubicBezTo>
                    <a:cubicBezTo>
                      <a:pt x="100511" y="0"/>
                      <a:pt x="88053" y="1071"/>
                      <a:pt x="75522" y="4024"/>
                    </a:cubicBezTo>
                    <a:cubicBezTo>
                      <a:pt x="75411" y="4024"/>
                      <a:pt x="75319" y="4061"/>
                      <a:pt x="75245" y="4061"/>
                    </a:cubicBezTo>
                    <a:cubicBezTo>
                      <a:pt x="72107" y="4817"/>
                      <a:pt x="69006" y="5685"/>
                      <a:pt x="65850" y="6681"/>
                    </a:cubicBezTo>
                    <a:cubicBezTo>
                      <a:pt x="65684" y="6718"/>
                      <a:pt x="65537" y="6792"/>
                      <a:pt x="65371" y="6848"/>
                    </a:cubicBezTo>
                    <a:cubicBezTo>
                      <a:pt x="53762" y="10631"/>
                      <a:pt x="42541" y="16389"/>
                      <a:pt x="32593" y="24898"/>
                    </a:cubicBezTo>
                    <a:cubicBezTo>
                      <a:pt x="31726" y="25617"/>
                      <a:pt x="30803" y="26337"/>
                      <a:pt x="29972" y="27131"/>
                    </a:cubicBezTo>
                    <a:cubicBezTo>
                      <a:pt x="29382" y="27684"/>
                      <a:pt x="28699" y="28127"/>
                      <a:pt x="28145" y="28681"/>
                    </a:cubicBezTo>
                    <a:cubicBezTo>
                      <a:pt x="27517" y="29271"/>
                      <a:pt x="27112" y="30120"/>
                      <a:pt x="26521" y="30711"/>
                    </a:cubicBezTo>
                    <a:cubicBezTo>
                      <a:pt x="22903" y="34531"/>
                      <a:pt x="19490" y="38592"/>
                      <a:pt x="16463" y="43280"/>
                    </a:cubicBezTo>
                    <a:cubicBezTo>
                      <a:pt x="15835" y="44350"/>
                      <a:pt x="15318" y="45513"/>
                      <a:pt x="14635" y="46583"/>
                    </a:cubicBezTo>
                    <a:cubicBezTo>
                      <a:pt x="12328" y="50607"/>
                      <a:pt x="10262" y="54980"/>
                      <a:pt x="8434" y="59668"/>
                    </a:cubicBezTo>
                    <a:cubicBezTo>
                      <a:pt x="7881" y="61182"/>
                      <a:pt x="7198" y="62566"/>
                      <a:pt x="6680" y="64116"/>
                    </a:cubicBezTo>
                    <a:cubicBezTo>
                      <a:pt x="4928" y="69358"/>
                      <a:pt x="3580" y="75098"/>
                      <a:pt x="2510" y="81133"/>
                    </a:cubicBezTo>
                    <a:cubicBezTo>
                      <a:pt x="2103" y="83403"/>
                      <a:pt x="1790" y="85710"/>
                      <a:pt x="1476" y="88054"/>
                    </a:cubicBezTo>
                    <a:cubicBezTo>
                      <a:pt x="849" y="93295"/>
                      <a:pt x="406" y="98832"/>
                      <a:pt x="277" y="104683"/>
                    </a:cubicBezTo>
                    <a:cubicBezTo>
                      <a:pt x="240" y="106067"/>
                      <a:pt x="0" y="107229"/>
                      <a:pt x="0" y="108613"/>
                    </a:cubicBezTo>
                    <a:lnTo>
                      <a:pt x="0" y="419744"/>
                    </a:lnTo>
                    <a:cubicBezTo>
                      <a:pt x="0" y="421331"/>
                      <a:pt x="277" y="422641"/>
                      <a:pt x="314" y="424192"/>
                    </a:cubicBezTo>
                    <a:cubicBezTo>
                      <a:pt x="479" y="429802"/>
                      <a:pt x="830" y="435136"/>
                      <a:pt x="1458" y="440138"/>
                    </a:cubicBezTo>
                    <a:cubicBezTo>
                      <a:pt x="1772" y="442648"/>
                      <a:pt x="2177" y="445066"/>
                      <a:pt x="2658" y="447465"/>
                    </a:cubicBezTo>
                    <a:cubicBezTo>
                      <a:pt x="3617" y="452522"/>
                      <a:pt x="4762" y="457246"/>
                      <a:pt x="6238" y="461713"/>
                    </a:cubicBezTo>
                    <a:cubicBezTo>
                      <a:pt x="6680" y="463189"/>
                      <a:pt x="7106" y="464739"/>
                      <a:pt x="7622" y="466161"/>
                    </a:cubicBezTo>
                    <a:cubicBezTo>
                      <a:pt x="9579" y="471328"/>
                      <a:pt x="11922" y="475942"/>
                      <a:pt x="14469" y="480280"/>
                    </a:cubicBezTo>
                    <a:cubicBezTo>
                      <a:pt x="15392" y="481793"/>
                      <a:pt x="16297" y="483343"/>
                      <a:pt x="17293" y="484820"/>
                    </a:cubicBezTo>
                    <a:cubicBezTo>
                      <a:pt x="20228" y="489120"/>
                      <a:pt x="23420" y="493051"/>
                      <a:pt x="26927" y="496557"/>
                    </a:cubicBezTo>
                    <a:cubicBezTo>
                      <a:pt x="27277" y="496908"/>
                      <a:pt x="27554" y="497388"/>
                      <a:pt x="27924" y="497757"/>
                    </a:cubicBezTo>
                    <a:cubicBezTo>
                      <a:pt x="29511" y="499270"/>
                      <a:pt x="31264" y="500544"/>
                      <a:pt x="32944" y="501891"/>
                    </a:cubicBezTo>
                    <a:cubicBezTo>
                      <a:pt x="33626" y="502445"/>
                      <a:pt x="34254" y="503035"/>
                      <a:pt x="34973" y="503571"/>
                    </a:cubicBezTo>
                    <a:cubicBezTo>
                      <a:pt x="37115" y="505195"/>
                      <a:pt x="39348" y="506671"/>
                      <a:pt x="41618" y="508074"/>
                    </a:cubicBezTo>
                    <a:cubicBezTo>
                      <a:pt x="42486" y="508628"/>
                      <a:pt x="43371" y="509181"/>
                      <a:pt x="44275" y="509698"/>
                    </a:cubicBezTo>
                    <a:cubicBezTo>
                      <a:pt x="46472" y="510935"/>
                      <a:pt x="48687" y="512079"/>
                      <a:pt x="50957" y="513168"/>
                    </a:cubicBezTo>
                    <a:cubicBezTo>
                      <a:pt x="52027" y="513648"/>
                      <a:pt x="53098" y="514164"/>
                      <a:pt x="54186" y="514644"/>
                    </a:cubicBezTo>
                    <a:cubicBezTo>
                      <a:pt x="56420" y="515604"/>
                      <a:pt x="58635" y="516471"/>
                      <a:pt x="60942" y="517228"/>
                    </a:cubicBezTo>
                    <a:cubicBezTo>
                      <a:pt x="62048" y="517671"/>
                      <a:pt x="63212" y="518022"/>
                      <a:pt x="64355" y="518391"/>
                    </a:cubicBezTo>
                    <a:cubicBezTo>
                      <a:pt x="66699" y="519147"/>
                      <a:pt x="69006" y="519831"/>
                      <a:pt x="71350" y="520384"/>
                    </a:cubicBezTo>
                    <a:cubicBezTo>
                      <a:pt x="72384" y="520661"/>
                      <a:pt x="73417" y="520901"/>
                      <a:pt x="74414" y="521104"/>
                    </a:cubicBezTo>
                    <a:cubicBezTo>
                      <a:pt x="76998" y="521695"/>
                      <a:pt x="79581" y="522211"/>
                      <a:pt x="82166" y="522654"/>
                    </a:cubicBezTo>
                    <a:cubicBezTo>
                      <a:pt x="82682" y="522765"/>
                      <a:pt x="83237" y="522820"/>
                      <a:pt x="83790" y="522931"/>
                    </a:cubicBezTo>
                    <a:cubicBezTo>
                      <a:pt x="93294" y="524408"/>
                      <a:pt x="102688" y="525035"/>
                      <a:pt x="111437" y="525035"/>
                    </a:cubicBezTo>
                    <a:cubicBezTo>
                      <a:pt x="114814" y="525035"/>
                      <a:pt x="118081" y="524961"/>
                      <a:pt x="121218" y="524832"/>
                    </a:cubicBezTo>
                    <a:cubicBezTo>
                      <a:pt x="123046" y="524758"/>
                      <a:pt x="304504" y="518317"/>
                      <a:pt x="344886" y="512651"/>
                    </a:cubicBezTo>
                    <a:lnTo>
                      <a:pt x="344996" y="512651"/>
                    </a:lnTo>
                    <a:lnTo>
                      <a:pt x="344996" y="430356"/>
                    </a:lnTo>
                    <a:lnTo>
                      <a:pt x="143716" y="430356"/>
                    </a:lnTo>
                    <a:lnTo>
                      <a:pt x="142516" y="430356"/>
                    </a:lnTo>
                    <a:cubicBezTo>
                      <a:pt x="132532" y="430356"/>
                      <a:pt x="122308" y="430190"/>
                      <a:pt x="114390" y="425742"/>
                    </a:cubicBezTo>
                    <a:cubicBezTo>
                      <a:pt x="112120" y="424469"/>
                      <a:pt x="110090" y="422844"/>
                      <a:pt x="108392" y="420888"/>
                    </a:cubicBezTo>
                    <a:cubicBezTo>
                      <a:pt x="108225" y="420685"/>
                      <a:pt x="108078" y="420371"/>
                      <a:pt x="107911" y="420168"/>
                    </a:cubicBezTo>
                    <a:cubicBezTo>
                      <a:pt x="106398" y="418341"/>
                      <a:pt x="105088" y="416311"/>
                      <a:pt x="104054" y="413930"/>
                    </a:cubicBezTo>
                    <a:cubicBezTo>
                      <a:pt x="103852" y="413524"/>
                      <a:pt x="103778" y="412970"/>
                      <a:pt x="103574" y="412490"/>
                    </a:cubicBezTo>
                    <a:cubicBezTo>
                      <a:pt x="101582" y="407323"/>
                      <a:pt x="100511" y="401066"/>
                      <a:pt x="100511" y="393352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868" y="11425"/>
                    </a:lnTo>
                    <a:cubicBezTo>
                      <a:pt x="299559" y="5075"/>
                      <a:pt x="115959" y="74"/>
                      <a:pt x="114076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5" name="Freeform: Shape 127">
                <a:extLst>
                  <a:ext uri="{FF2B5EF4-FFF2-40B4-BE49-F238E27FC236}">
                    <a16:creationId xmlns:a16="http://schemas.microsoft.com/office/drawing/2014/main" id="{65734ED7-0EF8-46F7-86CA-D7DBCD3CA223}"/>
                  </a:ext>
                </a:extLst>
              </p:cNvPr>
              <p:cNvSpPr/>
              <p:nvPr/>
            </p:nvSpPr>
            <p:spPr>
              <a:xfrm>
                <a:off x="8599918" y="5061963"/>
                <a:ext cx="361495" cy="532786"/>
              </a:xfrm>
              <a:custGeom>
                <a:avLst/>
                <a:gdLst>
                  <a:gd name="connsiteX0" fmla="*/ 84012 w 361495"/>
                  <a:gd name="connsiteY0" fmla="*/ 506800 h 532786"/>
                  <a:gd name="connsiteX1" fmla="*/ 79194 w 361495"/>
                  <a:gd name="connsiteY1" fmla="*/ 503810 h 532786"/>
                  <a:gd name="connsiteX2" fmla="*/ 84012 w 361495"/>
                  <a:gd name="connsiteY2" fmla="*/ 506800 h 532786"/>
                  <a:gd name="connsiteX3" fmla="*/ 64596 w 361495"/>
                  <a:gd name="connsiteY3" fmla="*/ 491759 h 532786"/>
                  <a:gd name="connsiteX4" fmla="*/ 65702 w 361495"/>
                  <a:gd name="connsiteY4" fmla="*/ 492626 h 532786"/>
                  <a:gd name="connsiteX5" fmla="*/ 64596 w 361495"/>
                  <a:gd name="connsiteY5" fmla="*/ 491759 h 532786"/>
                  <a:gd name="connsiteX6" fmla="*/ 101397 w 361495"/>
                  <a:gd name="connsiteY6" fmla="*/ 516453 h 532786"/>
                  <a:gd name="connsiteX7" fmla="*/ 95583 w 361495"/>
                  <a:gd name="connsiteY7" fmla="*/ 513869 h 532786"/>
                  <a:gd name="connsiteX8" fmla="*/ 101397 w 361495"/>
                  <a:gd name="connsiteY8" fmla="*/ 516453 h 532786"/>
                  <a:gd name="connsiteX9" fmla="*/ 118025 w 361495"/>
                  <a:gd name="connsiteY9" fmla="*/ 523060 h 532786"/>
                  <a:gd name="connsiteX10" fmla="*/ 113855 w 361495"/>
                  <a:gd name="connsiteY10" fmla="*/ 521824 h 532786"/>
                  <a:gd name="connsiteX11" fmla="*/ 118025 w 361495"/>
                  <a:gd name="connsiteY11" fmla="*/ 523060 h 532786"/>
                  <a:gd name="connsiteX12" fmla="*/ 178598 w 361495"/>
                  <a:gd name="connsiteY12" fmla="*/ 0 h 532786"/>
                  <a:gd name="connsiteX13" fmla="*/ 130151 w 361495"/>
                  <a:gd name="connsiteY13" fmla="*/ 4651 h 532786"/>
                  <a:gd name="connsiteX14" fmla="*/ 126922 w 361495"/>
                  <a:gd name="connsiteY14" fmla="*/ 5481 h 532786"/>
                  <a:gd name="connsiteX15" fmla="*/ 109776 w 361495"/>
                  <a:gd name="connsiteY15" fmla="*/ 10132 h 532786"/>
                  <a:gd name="connsiteX16" fmla="*/ 101692 w 361495"/>
                  <a:gd name="connsiteY16" fmla="*/ 13436 h 532786"/>
                  <a:gd name="connsiteX17" fmla="*/ 91264 w 361495"/>
                  <a:gd name="connsiteY17" fmla="*/ 17773 h 532786"/>
                  <a:gd name="connsiteX18" fmla="*/ 82793 w 361495"/>
                  <a:gd name="connsiteY18" fmla="*/ 22738 h 532786"/>
                  <a:gd name="connsiteX19" fmla="*/ 74525 w 361495"/>
                  <a:gd name="connsiteY19" fmla="*/ 27702 h 532786"/>
                  <a:gd name="connsiteX20" fmla="*/ 68157 w 361495"/>
                  <a:gd name="connsiteY20" fmla="*/ 32833 h 532786"/>
                  <a:gd name="connsiteX21" fmla="*/ 59557 w 361495"/>
                  <a:gd name="connsiteY21" fmla="*/ 39920 h 532786"/>
                  <a:gd name="connsiteX22" fmla="*/ 57084 w 361495"/>
                  <a:gd name="connsiteY22" fmla="*/ 42633 h 532786"/>
                  <a:gd name="connsiteX23" fmla="*/ 35730 w 361495"/>
                  <a:gd name="connsiteY23" fmla="*/ 70151 h 532786"/>
                  <a:gd name="connsiteX24" fmla="*/ 19101 w 361495"/>
                  <a:gd name="connsiteY24" fmla="*/ 107820 h 532786"/>
                  <a:gd name="connsiteX25" fmla="*/ 18178 w 361495"/>
                  <a:gd name="connsiteY25" fmla="*/ 110810 h 532786"/>
                  <a:gd name="connsiteX26" fmla="*/ 13011 w 361495"/>
                  <a:gd name="connsiteY26" fmla="*/ 128988 h 532786"/>
                  <a:gd name="connsiteX27" fmla="*/ 11627 w 361495"/>
                  <a:gd name="connsiteY27" fmla="*/ 135466 h 532786"/>
                  <a:gd name="connsiteX28" fmla="*/ 8212 w 361495"/>
                  <a:gd name="connsiteY28" fmla="*/ 152206 h 532786"/>
                  <a:gd name="connsiteX29" fmla="*/ 6939 w 361495"/>
                  <a:gd name="connsiteY29" fmla="*/ 160604 h 532786"/>
                  <a:gd name="connsiteX30" fmla="*/ 4521 w 361495"/>
                  <a:gd name="connsiteY30" fmla="*/ 177823 h 532786"/>
                  <a:gd name="connsiteX31" fmla="*/ 3765 w 361495"/>
                  <a:gd name="connsiteY31" fmla="*/ 185464 h 532786"/>
                  <a:gd name="connsiteX32" fmla="*/ 1938 w 361495"/>
                  <a:gd name="connsiteY32" fmla="*/ 206061 h 532786"/>
                  <a:gd name="connsiteX33" fmla="*/ 1864 w 361495"/>
                  <a:gd name="connsiteY33" fmla="*/ 207408 h 532786"/>
                  <a:gd name="connsiteX34" fmla="*/ 0 w 361495"/>
                  <a:gd name="connsiteY34" fmla="*/ 265599 h 532786"/>
                  <a:gd name="connsiteX35" fmla="*/ 39533 w 361495"/>
                  <a:gd name="connsiteY35" fmla="*/ 460660 h 532786"/>
                  <a:gd name="connsiteX36" fmla="*/ 178598 w 361495"/>
                  <a:gd name="connsiteY36" fmla="*/ 532583 h 532786"/>
                  <a:gd name="connsiteX37" fmla="*/ 198641 w 361495"/>
                  <a:gd name="connsiteY37" fmla="*/ 532786 h 532786"/>
                  <a:gd name="connsiteX38" fmla="*/ 204768 w 361495"/>
                  <a:gd name="connsiteY38" fmla="*/ 532620 h 532786"/>
                  <a:gd name="connsiteX39" fmla="*/ 237786 w 361495"/>
                  <a:gd name="connsiteY39" fmla="*/ 531790 h 532786"/>
                  <a:gd name="connsiteX40" fmla="*/ 252865 w 361495"/>
                  <a:gd name="connsiteY40" fmla="*/ 530959 h 532786"/>
                  <a:gd name="connsiteX41" fmla="*/ 283169 w 361495"/>
                  <a:gd name="connsiteY41" fmla="*/ 528302 h 532786"/>
                  <a:gd name="connsiteX42" fmla="*/ 295701 w 361495"/>
                  <a:gd name="connsiteY42" fmla="*/ 526677 h 532786"/>
                  <a:gd name="connsiteX43" fmla="*/ 323976 w 361495"/>
                  <a:gd name="connsiteY43" fmla="*/ 522063 h 532786"/>
                  <a:gd name="connsiteX44" fmla="*/ 333277 w 361495"/>
                  <a:gd name="connsiteY44" fmla="*/ 519959 h 532786"/>
                  <a:gd name="connsiteX45" fmla="*/ 356698 w 361495"/>
                  <a:gd name="connsiteY45" fmla="*/ 513869 h 532786"/>
                  <a:gd name="connsiteX46" fmla="*/ 361422 w 361495"/>
                  <a:gd name="connsiteY46" fmla="*/ 512632 h 532786"/>
                  <a:gd name="connsiteX47" fmla="*/ 361496 w 361495"/>
                  <a:gd name="connsiteY47" fmla="*/ 512596 h 532786"/>
                  <a:gd name="connsiteX48" fmla="*/ 361496 w 361495"/>
                  <a:gd name="connsiteY48" fmla="*/ 434638 h 532786"/>
                  <a:gd name="connsiteX49" fmla="*/ 361385 w 361495"/>
                  <a:gd name="connsiteY49" fmla="*/ 434638 h 532786"/>
                  <a:gd name="connsiteX50" fmla="*/ 202240 w 361495"/>
                  <a:gd name="connsiteY50" fmla="*/ 440322 h 532786"/>
                  <a:gd name="connsiteX51" fmla="*/ 120535 w 361495"/>
                  <a:gd name="connsiteY51" fmla="*/ 397596 h 532786"/>
                  <a:gd name="connsiteX52" fmla="*/ 100566 w 361495"/>
                  <a:gd name="connsiteY52" fmla="*/ 267039 h 532786"/>
                  <a:gd name="connsiteX53" fmla="*/ 123747 w 361495"/>
                  <a:gd name="connsiteY53" fmla="*/ 120222 h 532786"/>
                  <a:gd name="connsiteX54" fmla="*/ 202222 w 361495"/>
                  <a:gd name="connsiteY54" fmla="*/ 92298 h 532786"/>
                  <a:gd name="connsiteX55" fmla="*/ 359023 w 361495"/>
                  <a:gd name="connsiteY55" fmla="*/ 102043 h 532786"/>
                  <a:gd name="connsiteX56" fmla="*/ 361367 w 361495"/>
                  <a:gd name="connsiteY56" fmla="*/ 102283 h 532786"/>
                  <a:gd name="connsiteX57" fmla="*/ 361478 w 361495"/>
                  <a:gd name="connsiteY57" fmla="*/ 102283 h 532786"/>
                  <a:gd name="connsiteX58" fmla="*/ 361478 w 361495"/>
                  <a:gd name="connsiteY58" fmla="*/ 23568 h 532786"/>
                  <a:gd name="connsiteX59" fmla="*/ 361367 w 361495"/>
                  <a:gd name="connsiteY59" fmla="*/ 23531 h 532786"/>
                  <a:gd name="connsiteX60" fmla="*/ 178598 w 361495"/>
                  <a:gd name="connsiteY60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61495" h="532786">
                    <a:moveTo>
                      <a:pt x="84012" y="506800"/>
                    </a:moveTo>
                    <a:cubicBezTo>
                      <a:pt x="82424" y="505767"/>
                      <a:pt x="80745" y="504900"/>
                      <a:pt x="79194" y="503810"/>
                    </a:cubicBezTo>
                    <a:cubicBezTo>
                      <a:pt x="80745" y="504881"/>
                      <a:pt x="82424" y="505767"/>
                      <a:pt x="84012" y="506800"/>
                    </a:cubicBezTo>
                    <a:moveTo>
                      <a:pt x="64596" y="491759"/>
                    </a:moveTo>
                    <a:cubicBezTo>
                      <a:pt x="64946" y="492072"/>
                      <a:pt x="65352" y="492312"/>
                      <a:pt x="65702" y="492626"/>
                    </a:cubicBezTo>
                    <a:cubicBezTo>
                      <a:pt x="65352" y="492312"/>
                      <a:pt x="64964" y="492072"/>
                      <a:pt x="64596" y="491759"/>
                    </a:cubicBezTo>
                    <a:moveTo>
                      <a:pt x="101397" y="516453"/>
                    </a:moveTo>
                    <a:cubicBezTo>
                      <a:pt x="99495" y="515530"/>
                      <a:pt x="97465" y="514829"/>
                      <a:pt x="95583" y="513869"/>
                    </a:cubicBezTo>
                    <a:cubicBezTo>
                      <a:pt x="97447" y="514829"/>
                      <a:pt x="99477" y="515548"/>
                      <a:pt x="101397" y="516453"/>
                    </a:cubicBezTo>
                    <a:moveTo>
                      <a:pt x="118025" y="523060"/>
                    </a:moveTo>
                    <a:cubicBezTo>
                      <a:pt x="116641" y="522580"/>
                      <a:pt x="115165" y="522303"/>
                      <a:pt x="113855" y="521824"/>
                    </a:cubicBezTo>
                    <a:cubicBezTo>
                      <a:pt x="115165" y="522303"/>
                      <a:pt x="116623" y="522580"/>
                      <a:pt x="118025" y="523060"/>
                    </a:cubicBezTo>
                    <a:moveTo>
                      <a:pt x="178598" y="0"/>
                    </a:moveTo>
                    <a:cubicBezTo>
                      <a:pt x="161009" y="0"/>
                      <a:pt x="144953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3" y="6829"/>
                      <a:pt x="115220" y="8268"/>
                      <a:pt x="109776" y="10132"/>
                    </a:cubicBezTo>
                    <a:cubicBezTo>
                      <a:pt x="106952" y="11092"/>
                      <a:pt x="104405" y="12328"/>
                      <a:pt x="101692" y="13436"/>
                    </a:cubicBezTo>
                    <a:cubicBezTo>
                      <a:pt x="98185" y="14820"/>
                      <a:pt x="94568" y="16149"/>
                      <a:pt x="91264" y="17773"/>
                    </a:cubicBezTo>
                    <a:cubicBezTo>
                      <a:pt x="88274" y="19286"/>
                      <a:pt x="85617" y="21077"/>
                      <a:pt x="82793" y="22738"/>
                    </a:cubicBezTo>
                    <a:cubicBezTo>
                      <a:pt x="80006" y="24362"/>
                      <a:pt x="77146" y="25875"/>
                      <a:pt x="74525" y="27702"/>
                    </a:cubicBezTo>
                    <a:cubicBezTo>
                      <a:pt x="72255" y="29289"/>
                      <a:pt x="70261" y="31116"/>
                      <a:pt x="68157" y="32833"/>
                    </a:cubicBezTo>
                    <a:cubicBezTo>
                      <a:pt x="65260" y="35140"/>
                      <a:pt x="62270" y="37373"/>
                      <a:pt x="59557" y="39920"/>
                    </a:cubicBezTo>
                    <a:cubicBezTo>
                      <a:pt x="58690" y="40751"/>
                      <a:pt x="57933" y="41784"/>
                      <a:pt x="57084" y="42633"/>
                    </a:cubicBezTo>
                    <a:cubicBezTo>
                      <a:pt x="49092" y="50717"/>
                      <a:pt x="41858" y="59742"/>
                      <a:pt x="35730" y="70151"/>
                    </a:cubicBezTo>
                    <a:cubicBezTo>
                      <a:pt x="29252" y="81169"/>
                      <a:pt x="23752" y="93738"/>
                      <a:pt x="19101" y="107820"/>
                    </a:cubicBezTo>
                    <a:cubicBezTo>
                      <a:pt x="18751" y="108779"/>
                      <a:pt x="18511" y="109813"/>
                      <a:pt x="18178" y="110810"/>
                    </a:cubicBezTo>
                    <a:cubicBezTo>
                      <a:pt x="16352" y="116623"/>
                      <a:pt x="14561" y="122621"/>
                      <a:pt x="13011" y="128988"/>
                    </a:cubicBezTo>
                    <a:cubicBezTo>
                      <a:pt x="12532" y="131093"/>
                      <a:pt x="12088" y="133326"/>
                      <a:pt x="11627" y="135466"/>
                    </a:cubicBezTo>
                    <a:cubicBezTo>
                      <a:pt x="10390" y="140911"/>
                      <a:pt x="9209" y="146411"/>
                      <a:pt x="8212" y="152206"/>
                    </a:cubicBezTo>
                    <a:cubicBezTo>
                      <a:pt x="7733" y="154956"/>
                      <a:pt x="7382" y="157817"/>
                      <a:pt x="6939" y="160604"/>
                    </a:cubicBezTo>
                    <a:cubicBezTo>
                      <a:pt x="6072" y="166214"/>
                      <a:pt x="5222" y="171862"/>
                      <a:pt x="4521" y="177823"/>
                    </a:cubicBezTo>
                    <a:cubicBezTo>
                      <a:pt x="4245" y="180296"/>
                      <a:pt x="4005" y="182917"/>
                      <a:pt x="3765" y="185464"/>
                    </a:cubicBezTo>
                    <a:cubicBezTo>
                      <a:pt x="3082" y="192182"/>
                      <a:pt x="2417" y="198900"/>
                      <a:pt x="1938" y="206061"/>
                    </a:cubicBezTo>
                    <a:cubicBezTo>
                      <a:pt x="1901" y="206503"/>
                      <a:pt x="1901" y="206983"/>
                      <a:pt x="1864" y="207408"/>
                    </a:cubicBezTo>
                    <a:cubicBezTo>
                      <a:pt x="664" y="225384"/>
                      <a:pt x="0" y="244634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29" y="508351"/>
                      <a:pt x="114186" y="531900"/>
                      <a:pt x="178598" y="532583"/>
                    </a:cubicBezTo>
                    <a:cubicBezTo>
                      <a:pt x="185408" y="532749"/>
                      <a:pt x="192126" y="532786"/>
                      <a:pt x="198641" y="532786"/>
                    </a:cubicBezTo>
                    <a:cubicBezTo>
                      <a:pt x="200782" y="532786"/>
                      <a:pt x="202664" y="532675"/>
                      <a:pt x="204768" y="532620"/>
                    </a:cubicBezTo>
                    <a:cubicBezTo>
                      <a:pt x="216192" y="532583"/>
                      <a:pt x="227118" y="532214"/>
                      <a:pt x="237786" y="531790"/>
                    </a:cubicBezTo>
                    <a:cubicBezTo>
                      <a:pt x="242880" y="531550"/>
                      <a:pt x="247937" y="531273"/>
                      <a:pt x="252865" y="530959"/>
                    </a:cubicBezTo>
                    <a:cubicBezTo>
                      <a:pt x="263329" y="530277"/>
                      <a:pt x="273462" y="529409"/>
                      <a:pt x="283169" y="528302"/>
                    </a:cubicBezTo>
                    <a:cubicBezTo>
                      <a:pt x="287469" y="527822"/>
                      <a:pt x="291604" y="527268"/>
                      <a:pt x="295701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150" y="521436"/>
                      <a:pt x="330177" y="520624"/>
                      <a:pt x="333277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1" y="513389"/>
                      <a:pt x="359965" y="513112"/>
                      <a:pt x="361422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5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858" y="440322"/>
                      <a:pt x="135891" y="426757"/>
                      <a:pt x="120535" y="397596"/>
                    </a:cubicBezTo>
                    <a:cubicBezTo>
                      <a:pt x="106730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47" y="120222"/>
                    </a:cubicBezTo>
                    <a:cubicBezTo>
                      <a:pt x="139582" y="96875"/>
                      <a:pt x="164516" y="92298"/>
                      <a:pt x="202222" y="92298"/>
                    </a:cubicBezTo>
                    <a:cubicBezTo>
                      <a:pt x="257663" y="92298"/>
                      <a:pt x="324252" y="98389"/>
                      <a:pt x="359023" y="102043"/>
                    </a:cubicBezTo>
                    <a:cubicBezTo>
                      <a:pt x="360703" y="102209"/>
                      <a:pt x="361293" y="102283"/>
                      <a:pt x="361367" y="102283"/>
                    </a:cubicBezTo>
                    <a:lnTo>
                      <a:pt x="361478" y="102283"/>
                    </a:lnTo>
                    <a:lnTo>
                      <a:pt x="361478" y="23568"/>
                    </a:lnTo>
                    <a:lnTo>
                      <a:pt x="361367" y="23531"/>
                    </a:lnTo>
                    <a:cubicBezTo>
                      <a:pt x="303618" y="6792"/>
                      <a:pt x="250631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02" name="Freeform: Shape 104">
              <a:extLst>
                <a:ext uri="{FF2B5EF4-FFF2-40B4-BE49-F238E27FC236}">
                  <a16:creationId xmlns:a16="http://schemas.microsoft.com/office/drawing/2014/main" id="{CA66036A-1EA4-4CA5-9AEA-5F895FCF366E}"/>
                </a:ext>
              </a:extLst>
            </p:cNvPr>
            <p:cNvSpPr/>
            <p:nvPr/>
          </p:nvSpPr>
          <p:spPr>
            <a:xfrm>
              <a:off x="9029886" y="5067703"/>
              <a:ext cx="380912" cy="522598"/>
            </a:xfrm>
            <a:custGeom>
              <a:avLst/>
              <a:gdLst>
                <a:gd name="connsiteX0" fmla="*/ 280272 w 380912"/>
                <a:gd name="connsiteY0" fmla="*/ 0 h 522598"/>
                <a:gd name="connsiteX1" fmla="*/ 280272 w 380912"/>
                <a:gd name="connsiteY1" fmla="*/ 224037 h 522598"/>
                <a:gd name="connsiteX2" fmla="*/ 100604 w 380912"/>
                <a:gd name="connsiteY2" fmla="*/ 224037 h 522598"/>
                <a:gd name="connsiteX3" fmla="*/ 100604 w 380912"/>
                <a:gd name="connsiteY3" fmla="*/ 0 h 522598"/>
                <a:gd name="connsiteX4" fmla="*/ 0 w 380912"/>
                <a:gd name="connsiteY4" fmla="*/ 0 h 522598"/>
                <a:gd name="connsiteX5" fmla="*/ 0 w 380912"/>
                <a:gd name="connsiteY5" fmla="*/ 522599 h 522598"/>
                <a:gd name="connsiteX6" fmla="*/ 100604 w 380912"/>
                <a:gd name="connsiteY6" fmla="*/ 522599 h 522598"/>
                <a:gd name="connsiteX7" fmla="*/ 100604 w 380912"/>
                <a:gd name="connsiteY7" fmla="*/ 315597 h 522598"/>
                <a:gd name="connsiteX8" fmla="*/ 280272 w 380912"/>
                <a:gd name="connsiteY8" fmla="*/ 315597 h 522598"/>
                <a:gd name="connsiteX9" fmla="*/ 280272 w 380912"/>
                <a:gd name="connsiteY9" fmla="*/ 522599 h 522598"/>
                <a:gd name="connsiteX10" fmla="*/ 380913 w 380912"/>
                <a:gd name="connsiteY10" fmla="*/ 522599 h 522598"/>
                <a:gd name="connsiteX11" fmla="*/ 380913 w 380912"/>
                <a:gd name="connsiteY11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0912" h="522598">
                  <a:moveTo>
                    <a:pt x="280272" y="0"/>
                  </a:moveTo>
                  <a:lnTo>
                    <a:pt x="280272" y="224037"/>
                  </a:lnTo>
                  <a:lnTo>
                    <a:pt x="100604" y="224037"/>
                  </a:lnTo>
                  <a:lnTo>
                    <a:pt x="100604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0604" y="522599"/>
                  </a:lnTo>
                  <a:lnTo>
                    <a:pt x="100604" y="315597"/>
                  </a:lnTo>
                  <a:lnTo>
                    <a:pt x="280272" y="315597"/>
                  </a:lnTo>
                  <a:lnTo>
                    <a:pt x="280272" y="522599"/>
                  </a:lnTo>
                  <a:lnTo>
                    <a:pt x="380913" y="522599"/>
                  </a:lnTo>
                  <a:lnTo>
                    <a:pt x="38091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3" name="Freeform: Shape 105">
              <a:extLst>
                <a:ext uri="{FF2B5EF4-FFF2-40B4-BE49-F238E27FC236}">
                  <a16:creationId xmlns:a16="http://schemas.microsoft.com/office/drawing/2014/main" id="{496C4023-F29A-41CC-B52B-CD17BEB4AA46}"/>
                </a:ext>
              </a:extLst>
            </p:cNvPr>
            <p:cNvSpPr/>
            <p:nvPr/>
          </p:nvSpPr>
          <p:spPr>
            <a:xfrm>
              <a:off x="9492799" y="5067703"/>
              <a:ext cx="410256" cy="522598"/>
            </a:xfrm>
            <a:custGeom>
              <a:avLst/>
              <a:gdLst>
                <a:gd name="connsiteX0" fmla="*/ 309709 w 410256"/>
                <a:gd name="connsiteY0" fmla="*/ 0 h 522598"/>
                <a:gd name="connsiteX1" fmla="*/ 309709 w 410256"/>
                <a:gd name="connsiteY1" fmla="*/ 337246 h 522598"/>
                <a:gd name="connsiteX2" fmla="*/ 101876 w 410256"/>
                <a:gd name="connsiteY2" fmla="*/ 0 h 522598"/>
                <a:gd name="connsiteX3" fmla="*/ 0 w 410256"/>
                <a:gd name="connsiteY3" fmla="*/ 0 h 522598"/>
                <a:gd name="connsiteX4" fmla="*/ 0 w 410256"/>
                <a:gd name="connsiteY4" fmla="*/ 522599 h 522598"/>
                <a:gd name="connsiteX5" fmla="*/ 101267 w 410256"/>
                <a:gd name="connsiteY5" fmla="*/ 522599 h 522598"/>
                <a:gd name="connsiteX6" fmla="*/ 101267 w 410256"/>
                <a:gd name="connsiteY6" fmla="*/ 188915 h 522598"/>
                <a:gd name="connsiteX7" fmla="*/ 309819 w 410256"/>
                <a:gd name="connsiteY7" fmla="*/ 522599 h 522598"/>
                <a:gd name="connsiteX8" fmla="*/ 410256 w 410256"/>
                <a:gd name="connsiteY8" fmla="*/ 522599 h 522598"/>
                <a:gd name="connsiteX9" fmla="*/ 410256 w 410256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6" h="522598">
                  <a:moveTo>
                    <a:pt x="309709" y="0"/>
                  </a:moveTo>
                  <a:lnTo>
                    <a:pt x="309709" y="337246"/>
                  </a:lnTo>
                  <a:lnTo>
                    <a:pt x="101876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267" y="522599"/>
                  </a:lnTo>
                  <a:lnTo>
                    <a:pt x="101267" y="188915"/>
                  </a:lnTo>
                  <a:lnTo>
                    <a:pt x="309819" y="522599"/>
                  </a:lnTo>
                  <a:lnTo>
                    <a:pt x="410256" y="522599"/>
                  </a:lnTo>
                  <a:lnTo>
                    <a:pt x="41025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04" name="Graphic 4">
              <a:extLst>
                <a:ext uri="{FF2B5EF4-FFF2-40B4-BE49-F238E27FC236}">
                  <a16:creationId xmlns:a16="http://schemas.microsoft.com/office/drawing/2014/main" id="{1FAEFB80-11F5-4036-88BC-0E7A5A02BD76}"/>
                </a:ext>
              </a:extLst>
            </p:cNvPr>
            <p:cNvGrpSpPr/>
            <p:nvPr/>
          </p:nvGrpSpPr>
          <p:grpSpPr>
            <a:xfrm>
              <a:off x="9977950" y="5061963"/>
              <a:ext cx="1719430" cy="532122"/>
              <a:chOff x="9977950" y="5061963"/>
              <a:chExt cx="1719430" cy="532122"/>
            </a:xfrm>
            <a:solidFill>
              <a:srgbClr val="9C9B9B"/>
            </a:solidFill>
          </p:grpSpPr>
          <p:sp>
            <p:nvSpPr>
              <p:cNvPr id="213" name="Freeform: Shape 115">
                <a:extLst>
                  <a:ext uri="{FF2B5EF4-FFF2-40B4-BE49-F238E27FC236}">
                    <a16:creationId xmlns:a16="http://schemas.microsoft.com/office/drawing/2014/main" id="{098FFCAC-5053-4FEC-8637-F58051F3AFA2}"/>
                  </a:ext>
                </a:extLst>
              </p:cNvPr>
              <p:cNvSpPr/>
              <p:nvPr/>
            </p:nvSpPr>
            <p:spPr>
              <a:xfrm>
                <a:off x="10329333" y="5096826"/>
                <a:ext cx="4448" cy="3746"/>
              </a:xfrm>
              <a:custGeom>
                <a:avLst/>
                <a:gdLst>
                  <a:gd name="connsiteX0" fmla="*/ 0 w 4448"/>
                  <a:gd name="connsiteY0" fmla="*/ 0 h 3746"/>
                  <a:gd name="connsiteX1" fmla="*/ 4448 w 4448"/>
                  <a:gd name="connsiteY1" fmla="*/ 3747 h 3746"/>
                  <a:gd name="connsiteX2" fmla="*/ 0 w 4448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8" h="3746">
                    <a:moveTo>
                      <a:pt x="0" y="0"/>
                    </a:moveTo>
                    <a:cubicBezTo>
                      <a:pt x="1550" y="1200"/>
                      <a:pt x="2990" y="2510"/>
                      <a:pt x="4448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4" name="Freeform: Shape 116">
                <a:extLst>
                  <a:ext uri="{FF2B5EF4-FFF2-40B4-BE49-F238E27FC236}">
                    <a16:creationId xmlns:a16="http://schemas.microsoft.com/office/drawing/2014/main" id="{6C230F12-F5AE-4C85-AA22-93C64444ACA8}"/>
                  </a:ext>
                </a:extLst>
              </p:cNvPr>
              <p:cNvSpPr/>
              <p:nvPr/>
            </p:nvSpPr>
            <p:spPr>
              <a:xfrm>
                <a:off x="9977950" y="5064104"/>
                <a:ext cx="421737" cy="529040"/>
              </a:xfrm>
              <a:custGeom>
                <a:avLst/>
                <a:gdLst>
                  <a:gd name="connsiteX0" fmla="*/ 389827 w 421737"/>
                  <a:gd name="connsiteY0" fmla="*/ 450325 h 529040"/>
                  <a:gd name="connsiteX1" fmla="*/ 390030 w 421737"/>
                  <a:gd name="connsiteY1" fmla="*/ 449882 h 529040"/>
                  <a:gd name="connsiteX2" fmla="*/ 389827 w 421737"/>
                  <a:gd name="connsiteY2" fmla="*/ 450325 h 529040"/>
                  <a:gd name="connsiteX3" fmla="*/ 309045 w 421737"/>
                  <a:gd name="connsiteY3" fmla="*/ 11388 h 529040"/>
                  <a:gd name="connsiteX4" fmla="*/ 311555 w 421737"/>
                  <a:gd name="connsiteY4" fmla="*/ 12144 h 529040"/>
                  <a:gd name="connsiteX5" fmla="*/ 309045 w 421737"/>
                  <a:gd name="connsiteY5" fmla="*/ 11388 h 529040"/>
                  <a:gd name="connsiteX6" fmla="*/ 121607 w 421737"/>
                  <a:gd name="connsiteY6" fmla="*/ 521141 h 529040"/>
                  <a:gd name="connsiteX7" fmla="*/ 120407 w 421737"/>
                  <a:gd name="connsiteY7" fmla="*/ 520827 h 529040"/>
                  <a:gd name="connsiteX8" fmla="*/ 121607 w 421737"/>
                  <a:gd name="connsiteY8" fmla="*/ 521141 h 529040"/>
                  <a:gd name="connsiteX9" fmla="*/ 86522 w 421737"/>
                  <a:gd name="connsiteY9" fmla="*/ 508646 h 529040"/>
                  <a:gd name="connsiteX10" fmla="*/ 84971 w 421737"/>
                  <a:gd name="connsiteY10" fmla="*/ 507723 h 529040"/>
                  <a:gd name="connsiteX11" fmla="*/ 86522 w 421737"/>
                  <a:gd name="connsiteY11" fmla="*/ 508646 h 529040"/>
                  <a:gd name="connsiteX12" fmla="*/ 103520 w 421737"/>
                  <a:gd name="connsiteY12" fmla="*/ 515844 h 529040"/>
                  <a:gd name="connsiteX13" fmla="*/ 100142 w 421737"/>
                  <a:gd name="connsiteY13" fmla="*/ 514460 h 529040"/>
                  <a:gd name="connsiteX14" fmla="*/ 103520 w 421737"/>
                  <a:gd name="connsiteY14" fmla="*/ 515844 h 529040"/>
                  <a:gd name="connsiteX15" fmla="*/ 106860 w 421737"/>
                  <a:gd name="connsiteY15" fmla="*/ 13768 h 529040"/>
                  <a:gd name="connsiteX16" fmla="*/ 107063 w 421737"/>
                  <a:gd name="connsiteY16" fmla="*/ 13731 h 529040"/>
                  <a:gd name="connsiteX17" fmla="*/ 106860 w 421737"/>
                  <a:gd name="connsiteY17" fmla="*/ 13768 h 529040"/>
                  <a:gd name="connsiteX18" fmla="*/ 291863 w 421737"/>
                  <a:gd name="connsiteY18" fmla="*/ 412620 h 529040"/>
                  <a:gd name="connsiteX19" fmla="*/ 288873 w 421737"/>
                  <a:gd name="connsiteY19" fmla="*/ 415554 h 529040"/>
                  <a:gd name="connsiteX20" fmla="*/ 284148 w 421737"/>
                  <a:gd name="connsiteY20" fmla="*/ 419652 h 529040"/>
                  <a:gd name="connsiteX21" fmla="*/ 281361 w 421737"/>
                  <a:gd name="connsiteY21" fmla="*/ 421645 h 529040"/>
                  <a:gd name="connsiteX22" fmla="*/ 275916 w 421737"/>
                  <a:gd name="connsiteY22" fmla="*/ 424948 h 529040"/>
                  <a:gd name="connsiteX23" fmla="*/ 271579 w 421737"/>
                  <a:gd name="connsiteY23" fmla="*/ 427144 h 529040"/>
                  <a:gd name="connsiteX24" fmla="*/ 267409 w 421737"/>
                  <a:gd name="connsiteY24" fmla="*/ 428861 h 529040"/>
                  <a:gd name="connsiteX25" fmla="*/ 259325 w 421737"/>
                  <a:gd name="connsiteY25" fmla="*/ 431574 h 529040"/>
                  <a:gd name="connsiteX26" fmla="*/ 257811 w 421737"/>
                  <a:gd name="connsiteY26" fmla="*/ 431980 h 529040"/>
                  <a:gd name="connsiteX27" fmla="*/ 210841 w 421737"/>
                  <a:gd name="connsiteY27" fmla="*/ 436797 h 529040"/>
                  <a:gd name="connsiteX28" fmla="*/ 169241 w 421737"/>
                  <a:gd name="connsiteY28" fmla="*/ 433900 h 529040"/>
                  <a:gd name="connsiteX29" fmla="*/ 168891 w 421737"/>
                  <a:gd name="connsiteY29" fmla="*/ 433826 h 529040"/>
                  <a:gd name="connsiteX30" fmla="*/ 158223 w 421737"/>
                  <a:gd name="connsiteY30" fmla="*/ 431315 h 529040"/>
                  <a:gd name="connsiteX31" fmla="*/ 157152 w 421737"/>
                  <a:gd name="connsiteY31" fmla="*/ 431039 h 529040"/>
                  <a:gd name="connsiteX32" fmla="*/ 122197 w 421737"/>
                  <a:gd name="connsiteY32" fmla="*/ 406179 h 529040"/>
                  <a:gd name="connsiteX33" fmla="*/ 100604 w 421737"/>
                  <a:gd name="connsiteY33" fmla="*/ 268516 h 529040"/>
                  <a:gd name="connsiteX34" fmla="*/ 126774 w 421737"/>
                  <a:gd name="connsiteY34" fmla="*/ 118081 h 529040"/>
                  <a:gd name="connsiteX35" fmla="*/ 210859 w 421737"/>
                  <a:gd name="connsiteY35" fmla="*/ 92354 h 529040"/>
                  <a:gd name="connsiteX36" fmla="*/ 295830 w 421737"/>
                  <a:gd name="connsiteY36" fmla="*/ 119447 h 529040"/>
                  <a:gd name="connsiteX37" fmla="*/ 321170 w 421737"/>
                  <a:gd name="connsiteY37" fmla="*/ 268534 h 529040"/>
                  <a:gd name="connsiteX38" fmla="*/ 297695 w 421737"/>
                  <a:gd name="connsiteY38" fmla="*/ 405404 h 529040"/>
                  <a:gd name="connsiteX39" fmla="*/ 294391 w 421737"/>
                  <a:gd name="connsiteY39" fmla="*/ 409611 h 529040"/>
                  <a:gd name="connsiteX40" fmla="*/ 291863 w 421737"/>
                  <a:gd name="connsiteY40" fmla="*/ 412620 h 529040"/>
                  <a:gd name="connsiteX41" fmla="*/ 390620 w 421737"/>
                  <a:gd name="connsiteY41" fmla="*/ 82425 h 529040"/>
                  <a:gd name="connsiteX42" fmla="*/ 388517 w 421737"/>
                  <a:gd name="connsiteY42" fmla="*/ 77847 h 529040"/>
                  <a:gd name="connsiteX43" fmla="*/ 390620 w 421737"/>
                  <a:gd name="connsiteY43" fmla="*/ 82425 h 529040"/>
                  <a:gd name="connsiteX44" fmla="*/ 401122 w 421737"/>
                  <a:gd name="connsiteY44" fmla="*/ 108134 h 529040"/>
                  <a:gd name="connsiteX45" fmla="*/ 398501 w 421737"/>
                  <a:gd name="connsiteY45" fmla="*/ 100142 h 529040"/>
                  <a:gd name="connsiteX46" fmla="*/ 401122 w 421737"/>
                  <a:gd name="connsiteY46" fmla="*/ 108134 h 529040"/>
                  <a:gd name="connsiteX47" fmla="*/ 414816 w 421737"/>
                  <a:gd name="connsiteY47" fmla="*/ 166952 h 529040"/>
                  <a:gd name="connsiteX48" fmla="*/ 413229 w 421737"/>
                  <a:gd name="connsiteY48" fmla="*/ 155695 h 529040"/>
                  <a:gd name="connsiteX49" fmla="*/ 414816 w 421737"/>
                  <a:gd name="connsiteY49" fmla="*/ 166952 h 529040"/>
                  <a:gd name="connsiteX50" fmla="*/ 418434 w 421737"/>
                  <a:gd name="connsiteY50" fmla="*/ 197073 h 529040"/>
                  <a:gd name="connsiteX51" fmla="*/ 417879 w 421737"/>
                  <a:gd name="connsiteY51" fmla="*/ 189672 h 529040"/>
                  <a:gd name="connsiteX52" fmla="*/ 418434 w 421737"/>
                  <a:gd name="connsiteY52" fmla="*/ 197073 h 529040"/>
                  <a:gd name="connsiteX53" fmla="*/ 409113 w 421737"/>
                  <a:gd name="connsiteY53" fmla="*/ 136519 h 529040"/>
                  <a:gd name="connsiteX54" fmla="*/ 406733 w 421737"/>
                  <a:gd name="connsiteY54" fmla="*/ 125943 h 529040"/>
                  <a:gd name="connsiteX55" fmla="*/ 409113 w 421737"/>
                  <a:gd name="connsiteY55" fmla="*/ 136519 h 529040"/>
                  <a:gd name="connsiteX56" fmla="*/ 413617 w 421737"/>
                  <a:gd name="connsiteY56" fmla="*/ 375265 h 529040"/>
                  <a:gd name="connsiteX57" fmla="*/ 414373 w 421737"/>
                  <a:gd name="connsiteY57" fmla="*/ 370023 h 529040"/>
                  <a:gd name="connsiteX58" fmla="*/ 413617 w 421737"/>
                  <a:gd name="connsiteY58" fmla="*/ 375265 h 529040"/>
                  <a:gd name="connsiteX59" fmla="*/ 407452 w 421737"/>
                  <a:gd name="connsiteY59" fmla="*/ 403742 h 529040"/>
                  <a:gd name="connsiteX60" fmla="*/ 408651 w 421737"/>
                  <a:gd name="connsiteY60" fmla="*/ 398372 h 529040"/>
                  <a:gd name="connsiteX61" fmla="*/ 407452 w 421737"/>
                  <a:gd name="connsiteY61" fmla="*/ 403742 h 529040"/>
                  <a:gd name="connsiteX62" fmla="*/ 399497 w 421737"/>
                  <a:gd name="connsiteY62" fmla="*/ 428695 h 529040"/>
                  <a:gd name="connsiteX63" fmla="*/ 400642 w 421737"/>
                  <a:gd name="connsiteY63" fmla="*/ 425225 h 529040"/>
                  <a:gd name="connsiteX64" fmla="*/ 399497 w 421737"/>
                  <a:gd name="connsiteY64" fmla="*/ 428695 h 529040"/>
                  <a:gd name="connsiteX65" fmla="*/ 421737 w 421737"/>
                  <a:gd name="connsiteY65" fmla="*/ 268460 h 529040"/>
                  <a:gd name="connsiteX66" fmla="*/ 406142 w 421737"/>
                  <a:gd name="connsiteY66" fmla="*/ 123267 h 529040"/>
                  <a:gd name="connsiteX67" fmla="*/ 406068 w 421737"/>
                  <a:gd name="connsiteY67" fmla="*/ 123101 h 529040"/>
                  <a:gd name="connsiteX68" fmla="*/ 397800 w 421737"/>
                  <a:gd name="connsiteY68" fmla="*/ 97964 h 529040"/>
                  <a:gd name="connsiteX69" fmla="*/ 396970 w 421737"/>
                  <a:gd name="connsiteY69" fmla="*/ 96137 h 529040"/>
                  <a:gd name="connsiteX70" fmla="*/ 387742 w 421737"/>
                  <a:gd name="connsiteY70" fmla="*/ 76168 h 529040"/>
                  <a:gd name="connsiteX71" fmla="*/ 386431 w 421737"/>
                  <a:gd name="connsiteY71" fmla="*/ 74027 h 529040"/>
                  <a:gd name="connsiteX72" fmla="*/ 362844 w 421737"/>
                  <a:gd name="connsiteY72" fmla="*/ 42412 h 529040"/>
                  <a:gd name="connsiteX73" fmla="*/ 355849 w 421737"/>
                  <a:gd name="connsiteY73" fmla="*/ 36487 h 529040"/>
                  <a:gd name="connsiteX74" fmla="*/ 360021 w 421737"/>
                  <a:gd name="connsiteY74" fmla="*/ 40179 h 529040"/>
                  <a:gd name="connsiteX75" fmla="*/ 349722 w 421737"/>
                  <a:gd name="connsiteY75" fmla="*/ 31541 h 529040"/>
                  <a:gd name="connsiteX76" fmla="*/ 351383 w 421737"/>
                  <a:gd name="connsiteY76" fmla="*/ 32685 h 529040"/>
                  <a:gd name="connsiteX77" fmla="*/ 344905 w 421737"/>
                  <a:gd name="connsiteY77" fmla="*/ 28108 h 529040"/>
                  <a:gd name="connsiteX78" fmla="*/ 345828 w 421737"/>
                  <a:gd name="connsiteY78" fmla="*/ 28791 h 529040"/>
                  <a:gd name="connsiteX79" fmla="*/ 334403 w 421737"/>
                  <a:gd name="connsiteY79" fmla="*/ 21870 h 529040"/>
                  <a:gd name="connsiteX80" fmla="*/ 336821 w 421737"/>
                  <a:gd name="connsiteY80" fmla="*/ 23144 h 529040"/>
                  <a:gd name="connsiteX81" fmla="*/ 329826 w 421737"/>
                  <a:gd name="connsiteY81" fmla="*/ 19453 h 529040"/>
                  <a:gd name="connsiteX82" fmla="*/ 330270 w 421737"/>
                  <a:gd name="connsiteY82" fmla="*/ 19693 h 529040"/>
                  <a:gd name="connsiteX83" fmla="*/ 320359 w 421737"/>
                  <a:gd name="connsiteY83" fmla="*/ 15429 h 529040"/>
                  <a:gd name="connsiteX84" fmla="*/ 322831 w 421737"/>
                  <a:gd name="connsiteY84" fmla="*/ 16389 h 529040"/>
                  <a:gd name="connsiteX85" fmla="*/ 296144 w 421737"/>
                  <a:gd name="connsiteY85" fmla="*/ 7475 h 529040"/>
                  <a:gd name="connsiteX86" fmla="*/ 210859 w 421737"/>
                  <a:gd name="connsiteY86" fmla="*/ 0 h 529040"/>
                  <a:gd name="connsiteX87" fmla="*/ 60258 w 421737"/>
                  <a:gd name="connsiteY87" fmla="*/ 42412 h 529040"/>
                  <a:gd name="connsiteX88" fmla="*/ 35565 w 421737"/>
                  <a:gd name="connsiteY88" fmla="*/ 75226 h 529040"/>
                  <a:gd name="connsiteX89" fmla="*/ 35011 w 421737"/>
                  <a:gd name="connsiteY89" fmla="*/ 76057 h 529040"/>
                  <a:gd name="connsiteX90" fmla="*/ 0 w 421737"/>
                  <a:gd name="connsiteY90" fmla="*/ 268460 h 529040"/>
                  <a:gd name="connsiteX91" fmla="*/ 8435 w 421737"/>
                  <a:gd name="connsiteY91" fmla="*/ 380266 h 529040"/>
                  <a:gd name="connsiteX92" fmla="*/ 9265 w 421737"/>
                  <a:gd name="connsiteY92" fmla="*/ 384161 h 529040"/>
                  <a:gd name="connsiteX93" fmla="*/ 14710 w 421737"/>
                  <a:gd name="connsiteY93" fmla="*/ 408541 h 529040"/>
                  <a:gd name="connsiteX94" fmla="*/ 16777 w 421737"/>
                  <a:gd name="connsiteY94" fmla="*/ 415112 h 529040"/>
                  <a:gd name="connsiteX95" fmla="*/ 22738 w 421737"/>
                  <a:gd name="connsiteY95" fmla="*/ 433327 h 529040"/>
                  <a:gd name="connsiteX96" fmla="*/ 25764 w 421737"/>
                  <a:gd name="connsiteY96" fmla="*/ 440174 h 529040"/>
                  <a:gd name="connsiteX97" fmla="*/ 32575 w 421737"/>
                  <a:gd name="connsiteY97" fmla="*/ 454847 h 529040"/>
                  <a:gd name="connsiteX98" fmla="*/ 35639 w 421737"/>
                  <a:gd name="connsiteY98" fmla="*/ 459775 h 529040"/>
                  <a:gd name="connsiteX99" fmla="*/ 57029 w 421737"/>
                  <a:gd name="connsiteY99" fmla="*/ 487902 h 529040"/>
                  <a:gd name="connsiteX100" fmla="*/ 210841 w 421737"/>
                  <a:gd name="connsiteY100" fmla="*/ 529040 h 529040"/>
                  <a:gd name="connsiteX101" fmla="*/ 250503 w 421737"/>
                  <a:gd name="connsiteY101" fmla="*/ 527564 h 529040"/>
                  <a:gd name="connsiteX102" fmla="*/ 261872 w 421737"/>
                  <a:gd name="connsiteY102" fmla="*/ 526604 h 529040"/>
                  <a:gd name="connsiteX103" fmla="*/ 274754 w 421737"/>
                  <a:gd name="connsiteY103" fmla="*/ 525053 h 529040"/>
                  <a:gd name="connsiteX104" fmla="*/ 297067 w 421737"/>
                  <a:gd name="connsiteY104" fmla="*/ 520882 h 529040"/>
                  <a:gd name="connsiteX105" fmla="*/ 301515 w 421737"/>
                  <a:gd name="connsiteY105" fmla="*/ 519646 h 529040"/>
                  <a:gd name="connsiteX106" fmla="*/ 304302 w 421737"/>
                  <a:gd name="connsiteY106" fmla="*/ 518778 h 529040"/>
                  <a:gd name="connsiteX107" fmla="*/ 312016 w 421737"/>
                  <a:gd name="connsiteY107" fmla="*/ 516435 h 529040"/>
                  <a:gd name="connsiteX108" fmla="*/ 318937 w 421737"/>
                  <a:gd name="connsiteY108" fmla="*/ 514054 h 529040"/>
                  <a:gd name="connsiteX109" fmla="*/ 325545 w 421737"/>
                  <a:gd name="connsiteY109" fmla="*/ 511507 h 529040"/>
                  <a:gd name="connsiteX110" fmla="*/ 322038 w 421737"/>
                  <a:gd name="connsiteY110" fmla="*/ 512706 h 529040"/>
                  <a:gd name="connsiteX111" fmla="*/ 349039 w 421737"/>
                  <a:gd name="connsiteY111" fmla="*/ 498145 h 529040"/>
                  <a:gd name="connsiteX112" fmla="*/ 347526 w 421737"/>
                  <a:gd name="connsiteY112" fmla="*/ 499381 h 529040"/>
                  <a:gd name="connsiteX113" fmla="*/ 349519 w 421737"/>
                  <a:gd name="connsiteY113" fmla="*/ 497831 h 529040"/>
                  <a:gd name="connsiteX114" fmla="*/ 351383 w 421737"/>
                  <a:gd name="connsiteY114" fmla="*/ 496391 h 529040"/>
                  <a:gd name="connsiteX115" fmla="*/ 361238 w 421737"/>
                  <a:gd name="connsiteY115" fmla="*/ 488086 h 529040"/>
                  <a:gd name="connsiteX116" fmla="*/ 358526 w 421737"/>
                  <a:gd name="connsiteY116" fmla="*/ 490320 h 529040"/>
                  <a:gd name="connsiteX117" fmla="*/ 362272 w 421737"/>
                  <a:gd name="connsiteY117" fmla="*/ 487145 h 529040"/>
                  <a:gd name="connsiteX118" fmla="*/ 361238 w 421737"/>
                  <a:gd name="connsiteY118" fmla="*/ 488104 h 529040"/>
                  <a:gd name="connsiteX119" fmla="*/ 364709 w 421737"/>
                  <a:gd name="connsiteY119" fmla="*/ 485244 h 529040"/>
                  <a:gd name="connsiteX120" fmla="*/ 398557 w 421737"/>
                  <a:gd name="connsiteY120" fmla="*/ 431352 h 529040"/>
                  <a:gd name="connsiteX121" fmla="*/ 398722 w 421737"/>
                  <a:gd name="connsiteY121" fmla="*/ 431039 h 529040"/>
                  <a:gd name="connsiteX122" fmla="*/ 421737 w 421737"/>
                  <a:gd name="connsiteY122" fmla="*/ 268460 h 5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421737" h="529040">
                    <a:moveTo>
                      <a:pt x="389827" y="450325"/>
                    </a:moveTo>
                    <a:cubicBezTo>
                      <a:pt x="389864" y="450159"/>
                      <a:pt x="389938" y="450012"/>
                      <a:pt x="390030" y="449882"/>
                    </a:cubicBezTo>
                    <a:cubicBezTo>
                      <a:pt x="389956" y="450012"/>
                      <a:pt x="389864" y="450178"/>
                      <a:pt x="389827" y="450325"/>
                    </a:cubicBezTo>
                    <a:moveTo>
                      <a:pt x="309045" y="11388"/>
                    </a:moveTo>
                    <a:cubicBezTo>
                      <a:pt x="309839" y="11627"/>
                      <a:pt x="310762" y="11867"/>
                      <a:pt x="311555" y="12144"/>
                    </a:cubicBezTo>
                    <a:cubicBezTo>
                      <a:pt x="310706" y="11867"/>
                      <a:pt x="309839" y="11664"/>
                      <a:pt x="309045" y="11388"/>
                    </a:cubicBezTo>
                    <a:moveTo>
                      <a:pt x="121607" y="521141"/>
                    </a:moveTo>
                    <a:cubicBezTo>
                      <a:pt x="121200" y="521067"/>
                      <a:pt x="120850" y="520901"/>
                      <a:pt x="120407" y="520827"/>
                    </a:cubicBezTo>
                    <a:cubicBezTo>
                      <a:pt x="120813" y="520901"/>
                      <a:pt x="121219" y="521049"/>
                      <a:pt x="121607" y="521141"/>
                    </a:cubicBezTo>
                    <a:moveTo>
                      <a:pt x="86522" y="508646"/>
                    </a:moveTo>
                    <a:cubicBezTo>
                      <a:pt x="86005" y="508369"/>
                      <a:pt x="85525" y="508019"/>
                      <a:pt x="84971" y="507723"/>
                    </a:cubicBezTo>
                    <a:cubicBezTo>
                      <a:pt x="85525" y="508000"/>
                      <a:pt x="86005" y="508369"/>
                      <a:pt x="86522" y="508646"/>
                    </a:cubicBezTo>
                    <a:moveTo>
                      <a:pt x="103520" y="515844"/>
                    </a:moveTo>
                    <a:cubicBezTo>
                      <a:pt x="102376" y="515438"/>
                      <a:pt x="101287" y="514884"/>
                      <a:pt x="100142" y="514460"/>
                    </a:cubicBezTo>
                    <a:cubicBezTo>
                      <a:pt x="101287" y="514884"/>
                      <a:pt x="102357" y="515438"/>
                      <a:pt x="103520" y="515844"/>
                    </a:cubicBezTo>
                    <a:moveTo>
                      <a:pt x="106860" y="13768"/>
                    </a:moveTo>
                    <a:cubicBezTo>
                      <a:pt x="106934" y="13768"/>
                      <a:pt x="106971" y="13731"/>
                      <a:pt x="107063" y="13731"/>
                    </a:cubicBezTo>
                    <a:cubicBezTo>
                      <a:pt x="106971" y="13731"/>
                      <a:pt x="106934" y="13768"/>
                      <a:pt x="106860" y="13768"/>
                    </a:cubicBezTo>
                    <a:moveTo>
                      <a:pt x="291863" y="412620"/>
                    </a:moveTo>
                    <a:cubicBezTo>
                      <a:pt x="290903" y="413653"/>
                      <a:pt x="289869" y="414576"/>
                      <a:pt x="288873" y="415554"/>
                    </a:cubicBezTo>
                    <a:cubicBezTo>
                      <a:pt x="287323" y="416994"/>
                      <a:pt x="285773" y="418378"/>
                      <a:pt x="284148" y="419652"/>
                    </a:cubicBezTo>
                    <a:cubicBezTo>
                      <a:pt x="283281" y="420334"/>
                      <a:pt x="282321" y="420999"/>
                      <a:pt x="281361" y="421645"/>
                    </a:cubicBezTo>
                    <a:cubicBezTo>
                      <a:pt x="279608" y="422844"/>
                      <a:pt x="277781" y="423915"/>
                      <a:pt x="275916" y="424948"/>
                    </a:cubicBezTo>
                    <a:cubicBezTo>
                      <a:pt x="274532" y="425705"/>
                      <a:pt x="273130" y="426425"/>
                      <a:pt x="271579" y="427144"/>
                    </a:cubicBezTo>
                    <a:cubicBezTo>
                      <a:pt x="270232" y="427735"/>
                      <a:pt x="268830" y="428289"/>
                      <a:pt x="267409" y="428861"/>
                    </a:cubicBezTo>
                    <a:cubicBezTo>
                      <a:pt x="264862" y="429821"/>
                      <a:pt x="262278" y="430762"/>
                      <a:pt x="259325" y="431574"/>
                    </a:cubicBezTo>
                    <a:cubicBezTo>
                      <a:pt x="258845" y="431685"/>
                      <a:pt x="258328" y="431851"/>
                      <a:pt x="257811" y="431980"/>
                    </a:cubicBezTo>
                    <a:cubicBezTo>
                      <a:pt x="245834" y="435081"/>
                      <a:pt x="230681" y="436797"/>
                      <a:pt x="210841" y="436797"/>
                    </a:cubicBezTo>
                    <a:cubicBezTo>
                      <a:pt x="195246" y="436797"/>
                      <a:pt x="181404" y="436077"/>
                      <a:pt x="169241" y="433900"/>
                    </a:cubicBezTo>
                    <a:cubicBezTo>
                      <a:pt x="169131" y="433863"/>
                      <a:pt x="169002" y="433863"/>
                      <a:pt x="168891" y="433826"/>
                    </a:cubicBezTo>
                    <a:cubicBezTo>
                      <a:pt x="165144" y="433143"/>
                      <a:pt x="161656" y="432275"/>
                      <a:pt x="158223" y="431315"/>
                    </a:cubicBezTo>
                    <a:cubicBezTo>
                      <a:pt x="157909" y="431205"/>
                      <a:pt x="157467" y="431113"/>
                      <a:pt x="157152" y="431039"/>
                    </a:cubicBezTo>
                    <a:cubicBezTo>
                      <a:pt x="142443" y="426536"/>
                      <a:pt x="130780" y="418913"/>
                      <a:pt x="122197" y="406179"/>
                    </a:cubicBezTo>
                    <a:cubicBezTo>
                      <a:pt x="106676" y="383183"/>
                      <a:pt x="100604" y="344609"/>
                      <a:pt x="100604" y="268516"/>
                    </a:cubicBezTo>
                    <a:cubicBezTo>
                      <a:pt x="100604" y="186848"/>
                      <a:pt x="108448" y="141908"/>
                      <a:pt x="126774" y="118081"/>
                    </a:cubicBezTo>
                    <a:cubicBezTo>
                      <a:pt x="145101" y="94255"/>
                      <a:pt x="174428" y="92354"/>
                      <a:pt x="210859" y="92354"/>
                    </a:cubicBezTo>
                    <a:cubicBezTo>
                      <a:pt x="252902" y="92354"/>
                      <a:pt x="278925" y="96691"/>
                      <a:pt x="295830" y="119447"/>
                    </a:cubicBezTo>
                    <a:cubicBezTo>
                      <a:pt x="313566" y="143311"/>
                      <a:pt x="321170" y="187900"/>
                      <a:pt x="321170" y="268534"/>
                    </a:cubicBezTo>
                    <a:cubicBezTo>
                      <a:pt x="321170" y="340771"/>
                      <a:pt x="314139" y="381706"/>
                      <a:pt x="297695" y="405404"/>
                    </a:cubicBezTo>
                    <a:cubicBezTo>
                      <a:pt x="296661" y="406880"/>
                      <a:pt x="295499" y="408227"/>
                      <a:pt x="294391" y="409611"/>
                    </a:cubicBezTo>
                    <a:cubicBezTo>
                      <a:pt x="293524" y="410589"/>
                      <a:pt x="292730" y="411660"/>
                      <a:pt x="291863" y="412620"/>
                    </a:cubicBezTo>
                    <a:moveTo>
                      <a:pt x="390620" y="82425"/>
                    </a:moveTo>
                    <a:cubicBezTo>
                      <a:pt x="389901" y="80948"/>
                      <a:pt x="389273" y="79287"/>
                      <a:pt x="388517" y="77847"/>
                    </a:cubicBezTo>
                    <a:cubicBezTo>
                      <a:pt x="389273" y="79324"/>
                      <a:pt x="389901" y="80966"/>
                      <a:pt x="390620" y="82425"/>
                    </a:cubicBezTo>
                    <a:moveTo>
                      <a:pt x="401122" y="108134"/>
                    </a:moveTo>
                    <a:cubicBezTo>
                      <a:pt x="400254" y="105513"/>
                      <a:pt x="399442" y="102652"/>
                      <a:pt x="398501" y="100142"/>
                    </a:cubicBezTo>
                    <a:cubicBezTo>
                      <a:pt x="399460" y="102671"/>
                      <a:pt x="400254" y="105495"/>
                      <a:pt x="401122" y="108134"/>
                    </a:cubicBezTo>
                    <a:moveTo>
                      <a:pt x="414816" y="166952"/>
                    </a:moveTo>
                    <a:cubicBezTo>
                      <a:pt x="414299" y="163261"/>
                      <a:pt x="413820" y="159238"/>
                      <a:pt x="413229" y="155695"/>
                    </a:cubicBezTo>
                    <a:cubicBezTo>
                      <a:pt x="413857" y="159275"/>
                      <a:pt x="414281" y="163224"/>
                      <a:pt x="414816" y="166952"/>
                    </a:cubicBezTo>
                    <a:moveTo>
                      <a:pt x="418434" y="197073"/>
                    </a:moveTo>
                    <a:cubicBezTo>
                      <a:pt x="418231" y="194692"/>
                      <a:pt x="418120" y="192016"/>
                      <a:pt x="417879" y="189672"/>
                    </a:cubicBezTo>
                    <a:cubicBezTo>
                      <a:pt x="418101" y="192016"/>
                      <a:pt x="418231" y="194673"/>
                      <a:pt x="418434" y="197073"/>
                    </a:cubicBezTo>
                    <a:moveTo>
                      <a:pt x="409113" y="136519"/>
                    </a:moveTo>
                    <a:cubicBezTo>
                      <a:pt x="408320" y="133012"/>
                      <a:pt x="407600" y="129284"/>
                      <a:pt x="406733" y="125943"/>
                    </a:cubicBezTo>
                    <a:cubicBezTo>
                      <a:pt x="407656" y="129284"/>
                      <a:pt x="408320" y="133031"/>
                      <a:pt x="409113" y="136519"/>
                    </a:cubicBezTo>
                    <a:moveTo>
                      <a:pt x="413617" y="375265"/>
                    </a:moveTo>
                    <a:cubicBezTo>
                      <a:pt x="413931" y="373586"/>
                      <a:pt x="414096" y="371722"/>
                      <a:pt x="414373" y="370023"/>
                    </a:cubicBezTo>
                    <a:cubicBezTo>
                      <a:pt x="414096" y="371722"/>
                      <a:pt x="413931" y="373604"/>
                      <a:pt x="413617" y="375265"/>
                    </a:cubicBezTo>
                    <a:moveTo>
                      <a:pt x="407452" y="403742"/>
                    </a:moveTo>
                    <a:cubicBezTo>
                      <a:pt x="407895" y="402063"/>
                      <a:pt x="408209" y="400088"/>
                      <a:pt x="408651" y="398372"/>
                    </a:cubicBezTo>
                    <a:cubicBezTo>
                      <a:pt x="408209" y="400125"/>
                      <a:pt x="407876" y="402045"/>
                      <a:pt x="407452" y="403742"/>
                    </a:cubicBezTo>
                    <a:moveTo>
                      <a:pt x="399497" y="428695"/>
                    </a:moveTo>
                    <a:cubicBezTo>
                      <a:pt x="399904" y="427624"/>
                      <a:pt x="400217" y="426351"/>
                      <a:pt x="400642" y="425225"/>
                    </a:cubicBezTo>
                    <a:cubicBezTo>
                      <a:pt x="400217" y="426351"/>
                      <a:pt x="399922" y="427569"/>
                      <a:pt x="399497" y="428695"/>
                    </a:cubicBezTo>
                    <a:moveTo>
                      <a:pt x="421737" y="268460"/>
                    </a:moveTo>
                    <a:cubicBezTo>
                      <a:pt x="421737" y="208921"/>
                      <a:pt x="416606" y="161176"/>
                      <a:pt x="406142" y="123267"/>
                    </a:cubicBezTo>
                    <a:cubicBezTo>
                      <a:pt x="406105" y="123230"/>
                      <a:pt x="406105" y="123193"/>
                      <a:pt x="406068" y="123101"/>
                    </a:cubicBezTo>
                    <a:cubicBezTo>
                      <a:pt x="403650" y="114187"/>
                      <a:pt x="400901" y="105790"/>
                      <a:pt x="397800" y="97964"/>
                    </a:cubicBezTo>
                    <a:cubicBezTo>
                      <a:pt x="397560" y="97337"/>
                      <a:pt x="397246" y="96764"/>
                      <a:pt x="396970" y="96137"/>
                    </a:cubicBezTo>
                    <a:cubicBezTo>
                      <a:pt x="394145" y="89105"/>
                      <a:pt x="391118" y="82332"/>
                      <a:pt x="387742" y="76168"/>
                    </a:cubicBezTo>
                    <a:cubicBezTo>
                      <a:pt x="387335" y="75411"/>
                      <a:pt x="386874" y="74784"/>
                      <a:pt x="386431" y="74027"/>
                    </a:cubicBezTo>
                    <a:cubicBezTo>
                      <a:pt x="379546" y="61901"/>
                      <a:pt x="371832" y="51197"/>
                      <a:pt x="362844" y="42412"/>
                    </a:cubicBezTo>
                    <a:cubicBezTo>
                      <a:pt x="360648" y="40271"/>
                      <a:pt x="358193" y="38481"/>
                      <a:pt x="355849" y="36487"/>
                    </a:cubicBezTo>
                    <a:cubicBezTo>
                      <a:pt x="357289" y="37687"/>
                      <a:pt x="358674" y="38905"/>
                      <a:pt x="360021" y="40179"/>
                    </a:cubicBezTo>
                    <a:cubicBezTo>
                      <a:pt x="356680" y="37078"/>
                      <a:pt x="353303" y="34180"/>
                      <a:pt x="349722" y="31541"/>
                    </a:cubicBezTo>
                    <a:cubicBezTo>
                      <a:pt x="350276" y="31947"/>
                      <a:pt x="350867" y="32298"/>
                      <a:pt x="351383" y="32685"/>
                    </a:cubicBezTo>
                    <a:cubicBezTo>
                      <a:pt x="349316" y="31098"/>
                      <a:pt x="347083" y="29622"/>
                      <a:pt x="344905" y="28108"/>
                    </a:cubicBezTo>
                    <a:cubicBezTo>
                      <a:pt x="345219" y="28349"/>
                      <a:pt x="345496" y="28551"/>
                      <a:pt x="345828" y="28791"/>
                    </a:cubicBezTo>
                    <a:cubicBezTo>
                      <a:pt x="342137" y="26244"/>
                      <a:pt x="338316" y="23974"/>
                      <a:pt x="334403" y="21870"/>
                    </a:cubicBezTo>
                    <a:cubicBezTo>
                      <a:pt x="335197" y="22313"/>
                      <a:pt x="336028" y="22701"/>
                      <a:pt x="336821" y="23144"/>
                    </a:cubicBezTo>
                    <a:cubicBezTo>
                      <a:pt x="334551" y="21870"/>
                      <a:pt x="332244" y="20634"/>
                      <a:pt x="329826" y="19453"/>
                    </a:cubicBezTo>
                    <a:cubicBezTo>
                      <a:pt x="329993" y="19527"/>
                      <a:pt x="330141" y="19619"/>
                      <a:pt x="330270" y="19693"/>
                    </a:cubicBezTo>
                    <a:cubicBezTo>
                      <a:pt x="327095" y="18142"/>
                      <a:pt x="323699" y="16795"/>
                      <a:pt x="320359" y="15429"/>
                    </a:cubicBezTo>
                    <a:cubicBezTo>
                      <a:pt x="321152" y="15743"/>
                      <a:pt x="322019" y="16057"/>
                      <a:pt x="322831" y="16389"/>
                    </a:cubicBezTo>
                    <a:cubicBezTo>
                      <a:pt x="314526" y="12882"/>
                      <a:pt x="305815" y="9745"/>
                      <a:pt x="296144" y="7475"/>
                    </a:cubicBezTo>
                    <a:cubicBezTo>
                      <a:pt x="273868" y="2233"/>
                      <a:pt x="248380" y="0"/>
                      <a:pt x="210859" y="0"/>
                    </a:cubicBezTo>
                    <a:cubicBezTo>
                      <a:pt x="146707" y="0"/>
                      <a:pt x="96543" y="7198"/>
                      <a:pt x="60258" y="42412"/>
                    </a:cubicBezTo>
                    <a:cubicBezTo>
                      <a:pt x="50828" y="51529"/>
                      <a:pt x="42725" y="62584"/>
                      <a:pt x="35565" y="75226"/>
                    </a:cubicBezTo>
                    <a:cubicBezTo>
                      <a:pt x="35399" y="75504"/>
                      <a:pt x="35159" y="75743"/>
                      <a:pt x="35011" y="76057"/>
                    </a:cubicBezTo>
                    <a:cubicBezTo>
                      <a:pt x="11350" y="118506"/>
                      <a:pt x="0" y="180942"/>
                      <a:pt x="0" y="268460"/>
                    </a:cubicBezTo>
                    <a:cubicBezTo>
                      <a:pt x="0" y="311979"/>
                      <a:pt x="2824" y="348891"/>
                      <a:pt x="8435" y="380266"/>
                    </a:cubicBezTo>
                    <a:cubicBezTo>
                      <a:pt x="8675" y="381614"/>
                      <a:pt x="9025" y="382814"/>
                      <a:pt x="9265" y="384161"/>
                    </a:cubicBezTo>
                    <a:cubicBezTo>
                      <a:pt x="10889" y="392669"/>
                      <a:pt x="12643" y="400900"/>
                      <a:pt x="14710" y="408541"/>
                    </a:cubicBezTo>
                    <a:cubicBezTo>
                      <a:pt x="15337" y="410848"/>
                      <a:pt x="16094" y="412878"/>
                      <a:pt x="16777" y="415112"/>
                    </a:cubicBezTo>
                    <a:cubicBezTo>
                      <a:pt x="18641" y="421405"/>
                      <a:pt x="20560" y="427643"/>
                      <a:pt x="22738" y="433327"/>
                    </a:cubicBezTo>
                    <a:cubicBezTo>
                      <a:pt x="23698" y="435745"/>
                      <a:pt x="24805" y="437867"/>
                      <a:pt x="25764" y="440174"/>
                    </a:cubicBezTo>
                    <a:cubicBezTo>
                      <a:pt x="27961" y="445231"/>
                      <a:pt x="30102" y="450270"/>
                      <a:pt x="32575" y="454847"/>
                    </a:cubicBezTo>
                    <a:cubicBezTo>
                      <a:pt x="33534" y="456600"/>
                      <a:pt x="34642" y="458077"/>
                      <a:pt x="35639" y="459775"/>
                    </a:cubicBezTo>
                    <a:cubicBezTo>
                      <a:pt x="41969" y="470479"/>
                      <a:pt x="48927" y="480058"/>
                      <a:pt x="57029" y="487902"/>
                    </a:cubicBezTo>
                    <a:cubicBezTo>
                      <a:pt x="92391" y="522156"/>
                      <a:pt x="142111" y="529040"/>
                      <a:pt x="210841" y="529040"/>
                    </a:cubicBezTo>
                    <a:cubicBezTo>
                      <a:pt x="224129" y="529040"/>
                      <a:pt x="237381" y="528523"/>
                      <a:pt x="250503" y="527564"/>
                    </a:cubicBezTo>
                    <a:cubicBezTo>
                      <a:pt x="254360" y="527323"/>
                      <a:pt x="258144" y="526973"/>
                      <a:pt x="261872" y="526604"/>
                    </a:cubicBezTo>
                    <a:cubicBezTo>
                      <a:pt x="266209" y="526161"/>
                      <a:pt x="270509" y="525681"/>
                      <a:pt x="274754" y="525053"/>
                    </a:cubicBezTo>
                    <a:cubicBezTo>
                      <a:pt x="282432" y="523946"/>
                      <a:pt x="289906" y="522635"/>
                      <a:pt x="297067" y="520882"/>
                    </a:cubicBezTo>
                    <a:cubicBezTo>
                      <a:pt x="298544" y="520532"/>
                      <a:pt x="300002" y="520052"/>
                      <a:pt x="301515" y="519646"/>
                    </a:cubicBezTo>
                    <a:cubicBezTo>
                      <a:pt x="302475" y="519369"/>
                      <a:pt x="303343" y="519055"/>
                      <a:pt x="304302" y="518778"/>
                    </a:cubicBezTo>
                    <a:cubicBezTo>
                      <a:pt x="307015" y="518058"/>
                      <a:pt x="309507" y="517265"/>
                      <a:pt x="312016" y="516435"/>
                    </a:cubicBezTo>
                    <a:cubicBezTo>
                      <a:pt x="314323" y="515678"/>
                      <a:pt x="316667" y="514921"/>
                      <a:pt x="318937" y="514054"/>
                    </a:cubicBezTo>
                    <a:cubicBezTo>
                      <a:pt x="321207" y="513223"/>
                      <a:pt x="323441" y="512374"/>
                      <a:pt x="325545" y="511507"/>
                    </a:cubicBezTo>
                    <a:cubicBezTo>
                      <a:pt x="324437" y="511987"/>
                      <a:pt x="323164" y="512227"/>
                      <a:pt x="322038" y="512706"/>
                    </a:cubicBezTo>
                    <a:cubicBezTo>
                      <a:pt x="331617" y="508775"/>
                      <a:pt x="340697" y="504069"/>
                      <a:pt x="349039" y="498145"/>
                    </a:cubicBezTo>
                    <a:cubicBezTo>
                      <a:pt x="348523" y="498495"/>
                      <a:pt x="348042" y="499012"/>
                      <a:pt x="347526" y="499381"/>
                    </a:cubicBezTo>
                    <a:cubicBezTo>
                      <a:pt x="348245" y="498864"/>
                      <a:pt x="348836" y="498348"/>
                      <a:pt x="349519" y="497831"/>
                    </a:cubicBezTo>
                    <a:cubicBezTo>
                      <a:pt x="350147" y="497388"/>
                      <a:pt x="350756" y="496871"/>
                      <a:pt x="351383" y="496391"/>
                    </a:cubicBezTo>
                    <a:cubicBezTo>
                      <a:pt x="354926" y="493678"/>
                      <a:pt x="358230" y="490910"/>
                      <a:pt x="361238" y="488086"/>
                    </a:cubicBezTo>
                    <a:cubicBezTo>
                      <a:pt x="360371" y="488880"/>
                      <a:pt x="359412" y="489563"/>
                      <a:pt x="358526" y="490320"/>
                    </a:cubicBezTo>
                    <a:cubicBezTo>
                      <a:pt x="359762" y="489249"/>
                      <a:pt x="361072" y="488289"/>
                      <a:pt x="362272" y="487145"/>
                    </a:cubicBezTo>
                    <a:cubicBezTo>
                      <a:pt x="361958" y="487459"/>
                      <a:pt x="361589" y="487772"/>
                      <a:pt x="361238" y="488104"/>
                    </a:cubicBezTo>
                    <a:cubicBezTo>
                      <a:pt x="362346" y="487071"/>
                      <a:pt x="363619" y="486314"/>
                      <a:pt x="364709" y="485244"/>
                    </a:cubicBezTo>
                    <a:cubicBezTo>
                      <a:pt x="378680" y="471402"/>
                      <a:pt x="389845" y="453463"/>
                      <a:pt x="398557" y="431352"/>
                    </a:cubicBezTo>
                    <a:cubicBezTo>
                      <a:pt x="398594" y="431242"/>
                      <a:pt x="398667" y="431150"/>
                      <a:pt x="398722" y="431039"/>
                    </a:cubicBezTo>
                    <a:cubicBezTo>
                      <a:pt x="414244" y="391506"/>
                      <a:pt x="421737" y="338316"/>
                      <a:pt x="421737" y="26846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5" name="Freeform: Shape 117">
                <a:extLst>
                  <a:ext uri="{FF2B5EF4-FFF2-40B4-BE49-F238E27FC236}">
                    <a16:creationId xmlns:a16="http://schemas.microsoft.com/office/drawing/2014/main" id="{5DCA0F1E-7336-410A-9891-6EF47142D70D}"/>
                  </a:ext>
                </a:extLst>
              </p:cNvPr>
              <p:cNvSpPr/>
              <p:nvPr/>
            </p:nvSpPr>
            <p:spPr>
              <a:xfrm>
                <a:off x="10300744" y="5080511"/>
                <a:ext cx="7031" cy="3100"/>
              </a:xfrm>
              <a:custGeom>
                <a:avLst/>
                <a:gdLst>
                  <a:gd name="connsiteX0" fmla="*/ 0 w 7031"/>
                  <a:gd name="connsiteY0" fmla="*/ 0 h 3100"/>
                  <a:gd name="connsiteX1" fmla="*/ 7032 w 7031"/>
                  <a:gd name="connsiteY1" fmla="*/ 3100 h 3100"/>
                  <a:gd name="connsiteX2" fmla="*/ 0 w 7031"/>
                  <a:gd name="connsiteY2" fmla="*/ 0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31" h="3100">
                    <a:moveTo>
                      <a:pt x="0" y="0"/>
                    </a:moveTo>
                    <a:cubicBezTo>
                      <a:pt x="2381" y="996"/>
                      <a:pt x="4781" y="1993"/>
                      <a:pt x="7032" y="3100"/>
                    </a:cubicBezTo>
                    <a:cubicBezTo>
                      <a:pt x="4818" y="2030"/>
                      <a:pt x="2418" y="978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6" name="Freeform: Shape 118">
                <a:extLst>
                  <a:ext uri="{FF2B5EF4-FFF2-40B4-BE49-F238E27FC236}">
                    <a16:creationId xmlns:a16="http://schemas.microsoft.com/office/drawing/2014/main" id="{B0945E01-F6E5-44FE-BEB0-DE9CC5A01D93}"/>
                  </a:ext>
                </a:extLst>
              </p:cNvPr>
              <p:cNvSpPr/>
              <p:nvPr/>
            </p:nvSpPr>
            <p:spPr>
              <a:xfrm>
                <a:off x="10314771" y="5087285"/>
                <a:ext cx="8065" cy="4964"/>
              </a:xfrm>
              <a:custGeom>
                <a:avLst/>
                <a:gdLst>
                  <a:gd name="connsiteX0" fmla="*/ 0 w 8065"/>
                  <a:gd name="connsiteY0" fmla="*/ 0 h 4964"/>
                  <a:gd name="connsiteX1" fmla="*/ 8065 w 8065"/>
                  <a:gd name="connsiteY1" fmla="*/ 4965 h 4964"/>
                  <a:gd name="connsiteX2" fmla="*/ 0 w 8065"/>
                  <a:gd name="connsiteY2" fmla="*/ 0 h 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5" h="4964">
                    <a:moveTo>
                      <a:pt x="0" y="0"/>
                    </a:moveTo>
                    <a:cubicBezTo>
                      <a:pt x="2750" y="1550"/>
                      <a:pt x="5445" y="3230"/>
                      <a:pt x="8065" y="4965"/>
                    </a:cubicBezTo>
                    <a:cubicBezTo>
                      <a:pt x="5482" y="3267"/>
                      <a:pt x="2824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7" name="Freeform: Shape 119">
                <a:extLst>
                  <a:ext uri="{FF2B5EF4-FFF2-40B4-BE49-F238E27FC236}">
                    <a16:creationId xmlns:a16="http://schemas.microsoft.com/office/drawing/2014/main" id="{F9EEB80B-3D6C-4C93-BCEE-97439366BFB1}"/>
                  </a:ext>
                </a:extLst>
              </p:cNvPr>
              <p:cNvSpPr/>
              <p:nvPr/>
            </p:nvSpPr>
            <p:spPr>
              <a:xfrm>
                <a:off x="10473825" y="5067703"/>
                <a:ext cx="324935" cy="522617"/>
              </a:xfrm>
              <a:custGeom>
                <a:avLst/>
                <a:gdLst>
                  <a:gd name="connsiteX0" fmla="*/ 101545 w 324935"/>
                  <a:gd name="connsiteY0" fmla="*/ 405773 h 522617"/>
                  <a:gd name="connsiteX1" fmla="*/ 101582 w 324935"/>
                  <a:gd name="connsiteY1" fmla="*/ 405884 h 522617"/>
                  <a:gd name="connsiteX2" fmla="*/ 101545 w 324935"/>
                  <a:gd name="connsiteY2" fmla="*/ 405773 h 522617"/>
                  <a:gd name="connsiteX3" fmla="*/ 105402 w 324935"/>
                  <a:gd name="connsiteY3" fmla="*/ 416385 h 522617"/>
                  <a:gd name="connsiteX4" fmla="*/ 104405 w 324935"/>
                  <a:gd name="connsiteY4" fmla="*/ 414761 h 522617"/>
                  <a:gd name="connsiteX5" fmla="*/ 105402 w 324935"/>
                  <a:gd name="connsiteY5" fmla="*/ 416385 h 522617"/>
                  <a:gd name="connsiteX6" fmla="*/ 110403 w 324935"/>
                  <a:gd name="connsiteY6" fmla="*/ 422678 h 522617"/>
                  <a:gd name="connsiteX7" fmla="*/ 108927 w 324935"/>
                  <a:gd name="connsiteY7" fmla="*/ 421479 h 522617"/>
                  <a:gd name="connsiteX8" fmla="*/ 110403 w 324935"/>
                  <a:gd name="connsiteY8" fmla="*/ 422678 h 522617"/>
                  <a:gd name="connsiteX9" fmla="*/ 142590 w 324935"/>
                  <a:gd name="connsiteY9" fmla="*/ 430319 h 522617"/>
                  <a:gd name="connsiteX10" fmla="*/ 114464 w 324935"/>
                  <a:gd name="connsiteY10" fmla="*/ 425705 h 522617"/>
                  <a:gd name="connsiteX11" fmla="*/ 108466 w 324935"/>
                  <a:gd name="connsiteY11" fmla="*/ 420814 h 522617"/>
                  <a:gd name="connsiteX12" fmla="*/ 108115 w 324935"/>
                  <a:gd name="connsiteY12" fmla="*/ 420297 h 522617"/>
                  <a:gd name="connsiteX13" fmla="*/ 104091 w 324935"/>
                  <a:gd name="connsiteY13" fmla="*/ 413856 h 522617"/>
                  <a:gd name="connsiteX14" fmla="*/ 103778 w 324935"/>
                  <a:gd name="connsiteY14" fmla="*/ 412786 h 522617"/>
                  <a:gd name="connsiteX15" fmla="*/ 100603 w 324935"/>
                  <a:gd name="connsiteY15" fmla="*/ 393333 h 522617"/>
                  <a:gd name="connsiteX16" fmla="*/ 100603 w 324935"/>
                  <a:gd name="connsiteY16" fmla="*/ 0 h 522617"/>
                  <a:gd name="connsiteX17" fmla="*/ 0 w 324935"/>
                  <a:gd name="connsiteY17" fmla="*/ 0 h 522617"/>
                  <a:gd name="connsiteX18" fmla="*/ 0 w 324935"/>
                  <a:gd name="connsiteY18" fmla="*/ 421165 h 522617"/>
                  <a:gd name="connsiteX19" fmla="*/ 203 w 324935"/>
                  <a:gd name="connsiteY19" fmla="*/ 423786 h 522617"/>
                  <a:gd name="connsiteX20" fmla="*/ 1864 w 324935"/>
                  <a:gd name="connsiteY20" fmla="*/ 443958 h 522617"/>
                  <a:gd name="connsiteX21" fmla="*/ 2418 w 324935"/>
                  <a:gd name="connsiteY21" fmla="*/ 448018 h 522617"/>
                  <a:gd name="connsiteX22" fmla="*/ 7752 w 324935"/>
                  <a:gd name="connsiteY22" fmla="*/ 466825 h 522617"/>
                  <a:gd name="connsiteX23" fmla="*/ 8858 w 324935"/>
                  <a:gd name="connsiteY23" fmla="*/ 469926 h 522617"/>
                  <a:gd name="connsiteX24" fmla="*/ 17810 w 324935"/>
                  <a:gd name="connsiteY24" fmla="*/ 485669 h 522617"/>
                  <a:gd name="connsiteX25" fmla="*/ 19397 w 324935"/>
                  <a:gd name="connsiteY25" fmla="*/ 487976 h 522617"/>
                  <a:gd name="connsiteX26" fmla="*/ 32242 w 324935"/>
                  <a:gd name="connsiteY26" fmla="*/ 500821 h 522617"/>
                  <a:gd name="connsiteX27" fmla="*/ 33276 w 324935"/>
                  <a:gd name="connsiteY27" fmla="*/ 501855 h 522617"/>
                  <a:gd name="connsiteX28" fmla="*/ 35232 w 324935"/>
                  <a:gd name="connsiteY28" fmla="*/ 503054 h 522617"/>
                  <a:gd name="connsiteX29" fmla="*/ 45900 w 324935"/>
                  <a:gd name="connsiteY29" fmla="*/ 509532 h 522617"/>
                  <a:gd name="connsiteX30" fmla="*/ 49481 w 324935"/>
                  <a:gd name="connsiteY30" fmla="*/ 511359 h 522617"/>
                  <a:gd name="connsiteX31" fmla="*/ 63212 w 324935"/>
                  <a:gd name="connsiteY31" fmla="*/ 516416 h 522617"/>
                  <a:gd name="connsiteX32" fmla="*/ 67623 w 324935"/>
                  <a:gd name="connsiteY32" fmla="*/ 517726 h 522617"/>
                  <a:gd name="connsiteX33" fmla="*/ 82978 w 324935"/>
                  <a:gd name="connsiteY33" fmla="*/ 520661 h 522617"/>
                  <a:gd name="connsiteX34" fmla="*/ 88182 w 324935"/>
                  <a:gd name="connsiteY34" fmla="*/ 521418 h 522617"/>
                  <a:gd name="connsiteX35" fmla="*/ 105365 w 324935"/>
                  <a:gd name="connsiteY35" fmla="*/ 522377 h 522617"/>
                  <a:gd name="connsiteX36" fmla="*/ 109056 w 324935"/>
                  <a:gd name="connsiteY36" fmla="*/ 522617 h 522617"/>
                  <a:gd name="connsiteX37" fmla="*/ 324936 w 324935"/>
                  <a:gd name="connsiteY37" fmla="*/ 522617 h 522617"/>
                  <a:gd name="connsiteX38" fmla="*/ 324936 w 324935"/>
                  <a:gd name="connsiteY38" fmla="*/ 430301 h 522617"/>
                  <a:gd name="connsiteX39" fmla="*/ 143754 w 324935"/>
                  <a:gd name="connsiteY39" fmla="*/ 430301 h 522617"/>
                  <a:gd name="connsiteX40" fmla="*/ 142590 w 324935"/>
                  <a:gd name="connsiteY40" fmla="*/ 430301 h 52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4935" h="522617">
                    <a:moveTo>
                      <a:pt x="101545" y="405773"/>
                    </a:moveTo>
                    <a:cubicBezTo>
                      <a:pt x="101545" y="405810"/>
                      <a:pt x="101545" y="405847"/>
                      <a:pt x="101582" y="405884"/>
                    </a:cubicBezTo>
                    <a:cubicBezTo>
                      <a:pt x="101545" y="405847"/>
                      <a:pt x="101545" y="405810"/>
                      <a:pt x="101545" y="405773"/>
                    </a:cubicBezTo>
                    <a:moveTo>
                      <a:pt x="105402" y="416385"/>
                    </a:moveTo>
                    <a:cubicBezTo>
                      <a:pt x="105088" y="415831"/>
                      <a:pt x="104682" y="415388"/>
                      <a:pt x="104405" y="414761"/>
                    </a:cubicBezTo>
                    <a:cubicBezTo>
                      <a:pt x="104682" y="415351"/>
                      <a:pt x="105070" y="415831"/>
                      <a:pt x="105402" y="416385"/>
                    </a:cubicBezTo>
                    <a:moveTo>
                      <a:pt x="110403" y="422678"/>
                    </a:moveTo>
                    <a:cubicBezTo>
                      <a:pt x="109924" y="422272"/>
                      <a:pt x="109370" y="421959"/>
                      <a:pt x="108927" y="421479"/>
                    </a:cubicBezTo>
                    <a:cubicBezTo>
                      <a:pt x="109370" y="421959"/>
                      <a:pt x="109924" y="422272"/>
                      <a:pt x="110403" y="422678"/>
                    </a:cubicBezTo>
                    <a:moveTo>
                      <a:pt x="142590" y="430319"/>
                    </a:moveTo>
                    <a:cubicBezTo>
                      <a:pt x="132606" y="430319"/>
                      <a:pt x="122418" y="430153"/>
                      <a:pt x="114464" y="425705"/>
                    </a:cubicBezTo>
                    <a:cubicBezTo>
                      <a:pt x="112157" y="424395"/>
                      <a:pt x="110163" y="422771"/>
                      <a:pt x="108466" y="420814"/>
                    </a:cubicBezTo>
                    <a:cubicBezTo>
                      <a:pt x="108300" y="420648"/>
                      <a:pt x="108226" y="420464"/>
                      <a:pt x="108115" y="420297"/>
                    </a:cubicBezTo>
                    <a:cubicBezTo>
                      <a:pt x="106527" y="418434"/>
                      <a:pt x="105180" y="416311"/>
                      <a:pt x="104091" y="413856"/>
                    </a:cubicBezTo>
                    <a:cubicBezTo>
                      <a:pt x="103981" y="413543"/>
                      <a:pt x="103889" y="413137"/>
                      <a:pt x="103778" y="412786"/>
                    </a:cubicBezTo>
                    <a:cubicBezTo>
                      <a:pt x="101710" y="407581"/>
                      <a:pt x="100603" y="401177"/>
                      <a:pt x="100603" y="393333"/>
                    </a:cubicBezTo>
                    <a:lnTo>
                      <a:pt x="100603" y="0"/>
                    </a:lnTo>
                    <a:lnTo>
                      <a:pt x="0" y="0"/>
                    </a:lnTo>
                    <a:lnTo>
                      <a:pt x="0" y="421165"/>
                    </a:lnTo>
                    <a:cubicBezTo>
                      <a:pt x="0" y="422088"/>
                      <a:pt x="203" y="422881"/>
                      <a:pt x="203" y="423786"/>
                    </a:cubicBezTo>
                    <a:cubicBezTo>
                      <a:pt x="314" y="431020"/>
                      <a:pt x="923" y="437665"/>
                      <a:pt x="1864" y="443958"/>
                    </a:cubicBezTo>
                    <a:cubicBezTo>
                      <a:pt x="2067" y="445268"/>
                      <a:pt x="2141" y="446708"/>
                      <a:pt x="2418" y="448018"/>
                    </a:cubicBezTo>
                    <a:cubicBezTo>
                      <a:pt x="3654" y="454902"/>
                      <a:pt x="5518" y="461067"/>
                      <a:pt x="7752" y="466825"/>
                    </a:cubicBezTo>
                    <a:cubicBezTo>
                      <a:pt x="8157" y="467821"/>
                      <a:pt x="8434" y="468929"/>
                      <a:pt x="8858" y="469926"/>
                    </a:cubicBezTo>
                    <a:cubicBezTo>
                      <a:pt x="11369" y="475776"/>
                      <a:pt x="14395" y="480944"/>
                      <a:pt x="17810" y="485669"/>
                    </a:cubicBezTo>
                    <a:cubicBezTo>
                      <a:pt x="18327" y="486425"/>
                      <a:pt x="18843" y="487256"/>
                      <a:pt x="19397" y="487976"/>
                    </a:cubicBezTo>
                    <a:cubicBezTo>
                      <a:pt x="23218" y="492866"/>
                      <a:pt x="27518" y="497130"/>
                      <a:pt x="32242" y="500821"/>
                    </a:cubicBezTo>
                    <a:cubicBezTo>
                      <a:pt x="32593" y="501134"/>
                      <a:pt x="32870" y="501577"/>
                      <a:pt x="33276" y="501855"/>
                    </a:cubicBezTo>
                    <a:cubicBezTo>
                      <a:pt x="33867" y="502334"/>
                      <a:pt x="34623" y="502611"/>
                      <a:pt x="35232" y="503054"/>
                    </a:cubicBezTo>
                    <a:cubicBezTo>
                      <a:pt x="38610" y="505472"/>
                      <a:pt x="42190" y="507631"/>
                      <a:pt x="45900" y="509532"/>
                    </a:cubicBezTo>
                    <a:cubicBezTo>
                      <a:pt x="47137" y="510123"/>
                      <a:pt x="48244" y="510805"/>
                      <a:pt x="49481" y="511359"/>
                    </a:cubicBezTo>
                    <a:cubicBezTo>
                      <a:pt x="53855" y="513389"/>
                      <a:pt x="58469" y="515013"/>
                      <a:pt x="63212" y="516416"/>
                    </a:cubicBezTo>
                    <a:cubicBezTo>
                      <a:pt x="64688" y="516859"/>
                      <a:pt x="66109" y="517339"/>
                      <a:pt x="67623" y="517726"/>
                    </a:cubicBezTo>
                    <a:cubicBezTo>
                      <a:pt x="72587" y="519000"/>
                      <a:pt x="77718" y="519959"/>
                      <a:pt x="82978" y="520661"/>
                    </a:cubicBezTo>
                    <a:cubicBezTo>
                      <a:pt x="84695" y="520901"/>
                      <a:pt x="86392" y="521215"/>
                      <a:pt x="88182" y="521418"/>
                    </a:cubicBezTo>
                    <a:cubicBezTo>
                      <a:pt x="93793" y="522008"/>
                      <a:pt x="99551" y="522285"/>
                      <a:pt x="105365" y="522377"/>
                    </a:cubicBezTo>
                    <a:cubicBezTo>
                      <a:pt x="106638" y="522414"/>
                      <a:pt x="107746" y="522617"/>
                      <a:pt x="109056" y="522617"/>
                    </a:cubicBezTo>
                    <a:lnTo>
                      <a:pt x="324936" y="522617"/>
                    </a:lnTo>
                    <a:lnTo>
                      <a:pt x="324936" y="430301"/>
                    </a:lnTo>
                    <a:lnTo>
                      <a:pt x="143754" y="430301"/>
                    </a:lnTo>
                    <a:lnTo>
                      <a:pt x="142590" y="43030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8" name="Freeform: Shape 120">
                <a:extLst>
                  <a:ext uri="{FF2B5EF4-FFF2-40B4-BE49-F238E27FC236}">
                    <a16:creationId xmlns:a16="http://schemas.microsoft.com/office/drawing/2014/main" id="{2CF17AD5-97F3-425A-AED5-EA03497D5247}"/>
                  </a:ext>
                </a:extLst>
              </p:cNvPr>
              <p:cNvSpPr/>
              <p:nvPr/>
            </p:nvSpPr>
            <p:spPr>
              <a:xfrm>
                <a:off x="10837831" y="5064048"/>
                <a:ext cx="421755" cy="529095"/>
              </a:xfrm>
              <a:custGeom>
                <a:avLst/>
                <a:gdLst>
                  <a:gd name="connsiteX0" fmla="*/ 19895 w 421755"/>
                  <a:gd name="connsiteY0" fmla="*/ 112120 h 529095"/>
                  <a:gd name="connsiteX1" fmla="*/ 24067 w 421755"/>
                  <a:gd name="connsiteY1" fmla="*/ 99828 h 529095"/>
                  <a:gd name="connsiteX2" fmla="*/ 19895 w 421755"/>
                  <a:gd name="connsiteY2" fmla="*/ 112120 h 529095"/>
                  <a:gd name="connsiteX3" fmla="*/ 12014 w 421755"/>
                  <a:gd name="connsiteY3" fmla="*/ 140856 h 529095"/>
                  <a:gd name="connsiteX4" fmla="*/ 15596 w 421755"/>
                  <a:gd name="connsiteY4" fmla="*/ 125500 h 529095"/>
                  <a:gd name="connsiteX5" fmla="*/ 12014 w 421755"/>
                  <a:gd name="connsiteY5" fmla="*/ 140856 h 529095"/>
                  <a:gd name="connsiteX6" fmla="*/ 6570 w 421755"/>
                  <a:gd name="connsiteY6" fmla="*/ 171087 h 529095"/>
                  <a:gd name="connsiteX7" fmla="*/ 8877 w 421755"/>
                  <a:gd name="connsiteY7" fmla="*/ 155289 h 529095"/>
                  <a:gd name="connsiteX8" fmla="*/ 6570 w 421755"/>
                  <a:gd name="connsiteY8" fmla="*/ 171087 h 529095"/>
                  <a:gd name="connsiteX9" fmla="*/ 3119 w 421755"/>
                  <a:gd name="connsiteY9" fmla="*/ 200838 h 529095"/>
                  <a:gd name="connsiteX10" fmla="*/ 4042 w 421755"/>
                  <a:gd name="connsiteY10" fmla="*/ 189506 h 529095"/>
                  <a:gd name="connsiteX11" fmla="*/ 3119 w 421755"/>
                  <a:gd name="connsiteY11" fmla="*/ 200838 h 529095"/>
                  <a:gd name="connsiteX12" fmla="*/ 30470 w 421755"/>
                  <a:gd name="connsiteY12" fmla="*/ 85673 h 529095"/>
                  <a:gd name="connsiteX13" fmla="*/ 34254 w 421755"/>
                  <a:gd name="connsiteY13" fmla="*/ 77755 h 529095"/>
                  <a:gd name="connsiteX14" fmla="*/ 30470 w 421755"/>
                  <a:gd name="connsiteY14" fmla="*/ 85673 h 529095"/>
                  <a:gd name="connsiteX15" fmla="*/ 46158 w 421755"/>
                  <a:gd name="connsiteY15" fmla="*/ 58912 h 529095"/>
                  <a:gd name="connsiteX16" fmla="*/ 44921 w 421755"/>
                  <a:gd name="connsiteY16" fmla="*/ 60868 h 529095"/>
                  <a:gd name="connsiteX17" fmla="*/ 46158 w 421755"/>
                  <a:gd name="connsiteY17" fmla="*/ 58912 h 529095"/>
                  <a:gd name="connsiteX18" fmla="*/ 309008 w 421755"/>
                  <a:gd name="connsiteY18" fmla="*/ 11443 h 529095"/>
                  <a:gd name="connsiteX19" fmla="*/ 311629 w 421755"/>
                  <a:gd name="connsiteY19" fmla="*/ 12200 h 529095"/>
                  <a:gd name="connsiteX20" fmla="*/ 309008 w 421755"/>
                  <a:gd name="connsiteY20" fmla="*/ 11443 h 529095"/>
                  <a:gd name="connsiteX21" fmla="*/ 121643 w 421755"/>
                  <a:gd name="connsiteY21" fmla="*/ 521196 h 529095"/>
                  <a:gd name="connsiteX22" fmla="*/ 120443 w 421755"/>
                  <a:gd name="connsiteY22" fmla="*/ 520845 h 529095"/>
                  <a:gd name="connsiteX23" fmla="*/ 121643 w 421755"/>
                  <a:gd name="connsiteY23" fmla="*/ 521196 h 529095"/>
                  <a:gd name="connsiteX24" fmla="*/ 86558 w 421755"/>
                  <a:gd name="connsiteY24" fmla="*/ 508702 h 529095"/>
                  <a:gd name="connsiteX25" fmla="*/ 85008 w 421755"/>
                  <a:gd name="connsiteY25" fmla="*/ 507779 h 529095"/>
                  <a:gd name="connsiteX26" fmla="*/ 86558 w 421755"/>
                  <a:gd name="connsiteY26" fmla="*/ 508702 h 529095"/>
                  <a:gd name="connsiteX27" fmla="*/ 103556 w 421755"/>
                  <a:gd name="connsiteY27" fmla="*/ 515899 h 529095"/>
                  <a:gd name="connsiteX28" fmla="*/ 100087 w 421755"/>
                  <a:gd name="connsiteY28" fmla="*/ 514460 h 529095"/>
                  <a:gd name="connsiteX29" fmla="*/ 103556 w 421755"/>
                  <a:gd name="connsiteY29" fmla="*/ 515899 h 529095"/>
                  <a:gd name="connsiteX30" fmla="*/ 106971 w 421755"/>
                  <a:gd name="connsiteY30" fmla="*/ 13842 h 529095"/>
                  <a:gd name="connsiteX31" fmla="*/ 107045 w 421755"/>
                  <a:gd name="connsiteY31" fmla="*/ 13768 h 529095"/>
                  <a:gd name="connsiteX32" fmla="*/ 106971 w 421755"/>
                  <a:gd name="connsiteY32" fmla="*/ 13842 h 529095"/>
                  <a:gd name="connsiteX33" fmla="*/ 291863 w 421755"/>
                  <a:gd name="connsiteY33" fmla="*/ 412731 h 529095"/>
                  <a:gd name="connsiteX34" fmla="*/ 288964 w 421755"/>
                  <a:gd name="connsiteY34" fmla="*/ 415554 h 529095"/>
                  <a:gd name="connsiteX35" fmla="*/ 284111 w 421755"/>
                  <a:gd name="connsiteY35" fmla="*/ 419762 h 529095"/>
                  <a:gd name="connsiteX36" fmla="*/ 281453 w 421755"/>
                  <a:gd name="connsiteY36" fmla="*/ 421663 h 529095"/>
                  <a:gd name="connsiteX37" fmla="*/ 275916 w 421755"/>
                  <a:gd name="connsiteY37" fmla="*/ 425041 h 529095"/>
                  <a:gd name="connsiteX38" fmla="*/ 271653 w 421755"/>
                  <a:gd name="connsiteY38" fmla="*/ 427145 h 529095"/>
                  <a:gd name="connsiteX39" fmla="*/ 267390 w 421755"/>
                  <a:gd name="connsiteY39" fmla="*/ 428898 h 529095"/>
                  <a:gd name="connsiteX40" fmla="*/ 259398 w 421755"/>
                  <a:gd name="connsiteY40" fmla="*/ 431556 h 529095"/>
                  <a:gd name="connsiteX41" fmla="*/ 257811 w 421755"/>
                  <a:gd name="connsiteY41" fmla="*/ 431999 h 529095"/>
                  <a:gd name="connsiteX42" fmla="*/ 210914 w 421755"/>
                  <a:gd name="connsiteY42" fmla="*/ 436816 h 529095"/>
                  <a:gd name="connsiteX43" fmla="*/ 169222 w 421755"/>
                  <a:gd name="connsiteY43" fmla="*/ 433881 h 529095"/>
                  <a:gd name="connsiteX44" fmla="*/ 168872 w 421755"/>
                  <a:gd name="connsiteY44" fmla="*/ 433844 h 529095"/>
                  <a:gd name="connsiteX45" fmla="*/ 158297 w 421755"/>
                  <a:gd name="connsiteY45" fmla="*/ 431334 h 529095"/>
                  <a:gd name="connsiteX46" fmla="*/ 157134 w 421755"/>
                  <a:gd name="connsiteY46" fmla="*/ 431020 h 529095"/>
                  <a:gd name="connsiteX47" fmla="*/ 122216 w 421755"/>
                  <a:gd name="connsiteY47" fmla="*/ 406197 h 529095"/>
                  <a:gd name="connsiteX48" fmla="*/ 108540 w 421755"/>
                  <a:gd name="connsiteY48" fmla="*/ 372626 h 529095"/>
                  <a:gd name="connsiteX49" fmla="*/ 108540 w 421755"/>
                  <a:gd name="connsiteY49" fmla="*/ 372589 h 529095"/>
                  <a:gd name="connsiteX50" fmla="*/ 100622 w 421755"/>
                  <a:gd name="connsiteY50" fmla="*/ 268534 h 529095"/>
                  <a:gd name="connsiteX51" fmla="*/ 126756 w 421755"/>
                  <a:gd name="connsiteY51" fmla="*/ 118100 h 529095"/>
                  <a:gd name="connsiteX52" fmla="*/ 210914 w 421755"/>
                  <a:gd name="connsiteY52" fmla="*/ 92372 h 529095"/>
                  <a:gd name="connsiteX53" fmla="*/ 295830 w 421755"/>
                  <a:gd name="connsiteY53" fmla="*/ 119465 h 529095"/>
                  <a:gd name="connsiteX54" fmla="*/ 321170 w 421755"/>
                  <a:gd name="connsiteY54" fmla="*/ 268553 h 529095"/>
                  <a:gd name="connsiteX55" fmla="*/ 297694 w 421755"/>
                  <a:gd name="connsiteY55" fmla="*/ 405385 h 529095"/>
                  <a:gd name="connsiteX56" fmla="*/ 294594 w 421755"/>
                  <a:gd name="connsiteY56" fmla="*/ 409408 h 529095"/>
                  <a:gd name="connsiteX57" fmla="*/ 291863 w 421755"/>
                  <a:gd name="connsiteY57" fmla="*/ 412731 h 529095"/>
                  <a:gd name="connsiteX58" fmla="*/ 390306 w 421755"/>
                  <a:gd name="connsiteY58" fmla="*/ 81741 h 529095"/>
                  <a:gd name="connsiteX59" fmla="*/ 388590 w 421755"/>
                  <a:gd name="connsiteY59" fmla="*/ 78050 h 529095"/>
                  <a:gd name="connsiteX60" fmla="*/ 390306 w 421755"/>
                  <a:gd name="connsiteY60" fmla="*/ 81741 h 529095"/>
                  <a:gd name="connsiteX61" fmla="*/ 400882 w 421755"/>
                  <a:gd name="connsiteY61" fmla="*/ 107322 h 529095"/>
                  <a:gd name="connsiteX62" fmla="*/ 398575 w 421755"/>
                  <a:gd name="connsiteY62" fmla="*/ 100327 h 529095"/>
                  <a:gd name="connsiteX63" fmla="*/ 400882 w 421755"/>
                  <a:gd name="connsiteY63" fmla="*/ 107322 h 529095"/>
                  <a:gd name="connsiteX64" fmla="*/ 414650 w 421755"/>
                  <a:gd name="connsiteY64" fmla="*/ 165384 h 529095"/>
                  <a:gd name="connsiteX65" fmla="*/ 413265 w 421755"/>
                  <a:gd name="connsiteY65" fmla="*/ 155953 h 529095"/>
                  <a:gd name="connsiteX66" fmla="*/ 414650 w 421755"/>
                  <a:gd name="connsiteY66" fmla="*/ 165384 h 529095"/>
                  <a:gd name="connsiteX67" fmla="*/ 418267 w 421755"/>
                  <a:gd name="connsiteY67" fmla="*/ 194471 h 529095"/>
                  <a:gd name="connsiteX68" fmla="*/ 417953 w 421755"/>
                  <a:gd name="connsiteY68" fmla="*/ 189967 h 529095"/>
                  <a:gd name="connsiteX69" fmla="*/ 418267 w 421755"/>
                  <a:gd name="connsiteY69" fmla="*/ 194471 h 529095"/>
                  <a:gd name="connsiteX70" fmla="*/ 408928 w 421755"/>
                  <a:gd name="connsiteY70" fmla="*/ 135430 h 529095"/>
                  <a:gd name="connsiteX71" fmla="*/ 406825 w 421755"/>
                  <a:gd name="connsiteY71" fmla="*/ 126165 h 529095"/>
                  <a:gd name="connsiteX72" fmla="*/ 408928 w 421755"/>
                  <a:gd name="connsiteY72" fmla="*/ 135430 h 529095"/>
                  <a:gd name="connsiteX73" fmla="*/ 413690 w 421755"/>
                  <a:gd name="connsiteY73" fmla="*/ 375136 h 529095"/>
                  <a:gd name="connsiteX74" fmla="*/ 414170 w 421755"/>
                  <a:gd name="connsiteY74" fmla="*/ 371869 h 529095"/>
                  <a:gd name="connsiteX75" fmla="*/ 413690 w 421755"/>
                  <a:gd name="connsiteY75" fmla="*/ 375136 h 529095"/>
                  <a:gd name="connsiteX76" fmla="*/ 407489 w 421755"/>
                  <a:gd name="connsiteY76" fmla="*/ 403687 h 529095"/>
                  <a:gd name="connsiteX77" fmla="*/ 408412 w 421755"/>
                  <a:gd name="connsiteY77" fmla="*/ 399553 h 529095"/>
                  <a:gd name="connsiteX78" fmla="*/ 407489 w 421755"/>
                  <a:gd name="connsiteY78" fmla="*/ 403687 h 529095"/>
                  <a:gd name="connsiteX79" fmla="*/ 399534 w 421755"/>
                  <a:gd name="connsiteY79" fmla="*/ 428676 h 529095"/>
                  <a:gd name="connsiteX80" fmla="*/ 400457 w 421755"/>
                  <a:gd name="connsiteY80" fmla="*/ 425963 h 529095"/>
                  <a:gd name="connsiteX81" fmla="*/ 399534 w 421755"/>
                  <a:gd name="connsiteY81" fmla="*/ 428676 h 529095"/>
                  <a:gd name="connsiteX82" fmla="*/ 389863 w 421755"/>
                  <a:gd name="connsiteY82" fmla="*/ 450362 h 529095"/>
                  <a:gd name="connsiteX83" fmla="*/ 389900 w 421755"/>
                  <a:gd name="connsiteY83" fmla="*/ 450251 h 529095"/>
                  <a:gd name="connsiteX84" fmla="*/ 389863 w 421755"/>
                  <a:gd name="connsiteY84" fmla="*/ 450362 h 529095"/>
                  <a:gd name="connsiteX85" fmla="*/ 398187 w 421755"/>
                  <a:gd name="connsiteY85" fmla="*/ 432331 h 529095"/>
                  <a:gd name="connsiteX86" fmla="*/ 398814 w 421755"/>
                  <a:gd name="connsiteY86" fmla="*/ 430891 h 529095"/>
                  <a:gd name="connsiteX87" fmla="*/ 406806 w 421755"/>
                  <a:gd name="connsiteY87" fmla="*/ 406622 h 529095"/>
                  <a:gd name="connsiteX88" fmla="*/ 406843 w 421755"/>
                  <a:gd name="connsiteY88" fmla="*/ 406418 h 529095"/>
                  <a:gd name="connsiteX89" fmla="*/ 421755 w 421755"/>
                  <a:gd name="connsiteY89" fmla="*/ 268516 h 529095"/>
                  <a:gd name="connsiteX90" fmla="*/ 406160 w 421755"/>
                  <a:gd name="connsiteY90" fmla="*/ 123452 h 529095"/>
                  <a:gd name="connsiteX91" fmla="*/ 405846 w 421755"/>
                  <a:gd name="connsiteY91" fmla="*/ 122455 h 529095"/>
                  <a:gd name="connsiteX92" fmla="*/ 397855 w 421755"/>
                  <a:gd name="connsiteY92" fmla="*/ 98112 h 529095"/>
                  <a:gd name="connsiteX93" fmla="*/ 396748 w 421755"/>
                  <a:gd name="connsiteY93" fmla="*/ 95639 h 529095"/>
                  <a:gd name="connsiteX94" fmla="*/ 387797 w 421755"/>
                  <a:gd name="connsiteY94" fmla="*/ 76260 h 529095"/>
                  <a:gd name="connsiteX95" fmla="*/ 386117 w 421755"/>
                  <a:gd name="connsiteY95" fmla="*/ 73603 h 529095"/>
                  <a:gd name="connsiteX96" fmla="*/ 362844 w 421755"/>
                  <a:gd name="connsiteY96" fmla="*/ 42412 h 529095"/>
                  <a:gd name="connsiteX97" fmla="*/ 355812 w 421755"/>
                  <a:gd name="connsiteY97" fmla="*/ 36487 h 529095"/>
                  <a:gd name="connsiteX98" fmla="*/ 359780 w 421755"/>
                  <a:gd name="connsiteY98" fmla="*/ 40031 h 529095"/>
                  <a:gd name="connsiteX99" fmla="*/ 349758 w 421755"/>
                  <a:gd name="connsiteY99" fmla="*/ 31597 h 529095"/>
                  <a:gd name="connsiteX100" fmla="*/ 351420 w 421755"/>
                  <a:gd name="connsiteY100" fmla="*/ 32796 h 529095"/>
                  <a:gd name="connsiteX101" fmla="*/ 344850 w 421755"/>
                  <a:gd name="connsiteY101" fmla="*/ 28182 h 529095"/>
                  <a:gd name="connsiteX102" fmla="*/ 345772 w 421755"/>
                  <a:gd name="connsiteY102" fmla="*/ 28810 h 529095"/>
                  <a:gd name="connsiteX103" fmla="*/ 334348 w 421755"/>
                  <a:gd name="connsiteY103" fmla="*/ 21926 h 529095"/>
                  <a:gd name="connsiteX104" fmla="*/ 336821 w 421755"/>
                  <a:gd name="connsiteY104" fmla="*/ 23236 h 529095"/>
                  <a:gd name="connsiteX105" fmla="*/ 329826 w 421755"/>
                  <a:gd name="connsiteY105" fmla="*/ 19490 h 529095"/>
                  <a:gd name="connsiteX106" fmla="*/ 330270 w 421755"/>
                  <a:gd name="connsiteY106" fmla="*/ 19730 h 529095"/>
                  <a:gd name="connsiteX107" fmla="*/ 320322 w 421755"/>
                  <a:gd name="connsiteY107" fmla="*/ 15466 h 529095"/>
                  <a:gd name="connsiteX108" fmla="*/ 322831 w 421755"/>
                  <a:gd name="connsiteY108" fmla="*/ 16426 h 529095"/>
                  <a:gd name="connsiteX109" fmla="*/ 296181 w 421755"/>
                  <a:gd name="connsiteY109" fmla="*/ 7512 h 529095"/>
                  <a:gd name="connsiteX110" fmla="*/ 210896 w 421755"/>
                  <a:gd name="connsiteY110" fmla="*/ 0 h 529095"/>
                  <a:gd name="connsiteX111" fmla="*/ 60222 w 421755"/>
                  <a:gd name="connsiteY111" fmla="*/ 42393 h 529095"/>
                  <a:gd name="connsiteX112" fmla="*/ 35288 w 421755"/>
                  <a:gd name="connsiteY112" fmla="*/ 75614 h 529095"/>
                  <a:gd name="connsiteX113" fmla="*/ 35047 w 421755"/>
                  <a:gd name="connsiteY113" fmla="*/ 76057 h 529095"/>
                  <a:gd name="connsiteX114" fmla="*/ 0 w 421755"/>
                  <a:gd name="connsiteY114" fmla="*/ 268497 h 529095"/>
                  <a:gd name="connsiteX115" fmla="*/ 8434 w 421755"/>
                  <a:gd name="connsiteY115" fmla="*/ 380303 h 529095"/>
                  <a:gd name="connsiteX116" fmla="*/ 9265 w 421755"/>
                  <a:gd name="connsiteY116" fmla="*/ 384124 h 529095"/>
                  <a:gd name="connsiteX117" fmla="*/ 14710 w 421755"/>
                  <a:gd name="connsiteY117" fmla="*/ 408633 h 529095"/>
                  <a:gd name="connsiteX118" fmla="*/ 16702 w 421755"/>
                  <a:gd name="connsiteY118" fmla="*/ 414927 h 529095"/>
                  <a:gd name="connsiteX119" fmla="*/ 22756 w 421755"/>
                  <a:gd name="connsiteY119" fmla="*/ 433420 h 529095"/>
                  <a:gd name="connsiteX120" fmla="*/ 25709 w 421755"/>
                  <a:gd name="connsiteY120" fmla="*/ 440027 h 529095"/>
                  <a:gd name="connsiteX121" fmla="*/ 32593 w 421755"/>
                  <a:gd name="connsiteY121" fmla="*/ 454902 h 529095"/>
                  <a:gd name="connsiteX122" fmla="*/ 35657 w 421755"/>
                  <a:gd name="connsiteY122" fmla="*/ 459830 h 529095"/>
                  <a:gd name="connsiteX123" fmla="*/ 57066 w 421755"/>
                  <a:gd name="connsiteY123" fmla="*/ 487957 h 529095"/>
                  <a:gd name="connsiteX124" fmla="*/ 210933 w 421755"/>
                  <a:gd name="connsiteY124" fmla="*/ 529096 h 529095"/>
                  <a:gd name="connsiteX125" fmla="*/ 250558 w 421755"/>
                  <a:gd name="connsiteY125" fmla="*/ 527619 h 529095"/>
                  <a:gd name="connsiteX126" fmla="*/ 261927 w 421755"/>
                  <a:gd name="connsiteY126" fmla="*/ 526659 h 529095"/>
                  <a:gd name="connsiteX127" fmla="*/ 274772 w 421755"/>
                  <a:gd name="connsiteY127" fmla="*/ 525109 h 529095"/>
                  <a:gd name="connsiteX128" fmla="*/ 297252 w 421755"/>
                  <a:gd name="connsiteY128" fmla="*/ 520901 h 529095"/>
                  <a:gd name="connsiteX129" fmla="*/ 301478 w 421755"/>
                  <a:gd name="connsiteY129" fmla="*/ 519757 h 529095"/>
                  <a:gd name="connsiteX130" fmla="*/ 304431 w 421755"/>
                  <a:gd name="connsiteY130" fmla="*/ 518834 h 529095"/>
                  <a:gd name="connsiteX131" fmla="*/ 311869 w 421755"/>
                  <a:gd name="connsiteY131" fmla="*/ 516564 h 529095"/>
                  <a:gd name="connsiteX132" fmla="*/ 319103 w 421755"/>
                  <a:gd name="connsiteY132" fmla="*/ 514054 h 529095"/>
                  <a:gd name="connsiteX133" fmla="*/ 325582 w 421755"/>
                  <a:gd name="connsiteY133" fmla="*/ 511544 h 529095"/>
                  <a:gd name="connsiteX134" fmla="*/ 322167 w 421755"/>
                  <a:gd name="connsiteY134" fmla="*/ 512688 h 529095"/>
                  <a:gd name="connsiteX135" fmla="*/ 349168 w 421755"/>
                  <a:gd name="connsiteY135" fmla="*/ 498126 h 529095"/>
                  <a:gd name="connsiteX136" fmla="*/ 347618 w 421755"/>
                  <a:gd name="connsiteY136" fmla="*/ 499400 h 529095"/>
                  <a:gd name="connsiteX137" fmla="*/ 349685 w 421755"/>
                  <a:gd name="connsiteY137" fmla="*/ 497812 h 529095"/>
                  <a:gd name="connsiteX138" fmla="*/ 351346 w 421755"/>
                  <a:gd name="connsiteY138" fmla="*/ 496502 h 529095"/>
                  <a:gd name="connsiteX139" fmla="*/ 361441 w 421755"/>
                  <a:gd name="connsiteY139" fmla="*/ 487994 h 529095"/>
                  <a:gd name="connsiteX140" fmla="*/ 358729 w 421755"/>
                  <a:gd name="connsiteY140" fmla="*/ 490227 h 529095"/>
                  <a:gd name="connsiteX141" fmla="*/ 362420 w 421755"/>
                  <a:gd name="connsiteY141" fmla="*/ 487090 h 529095"/>
                  <a:gd name="connsiteX142" fmla="*/ 361423 w 421755"/>
                  <a:gd name="connsiteY142" fmla="*/ 488013 h 529095"/>
                  <a:gd name="connsiteX143" fmla="*/ 364727 w 421755"/>
                  <a:gd name="connsiteY143" fmla="*/ 485263 h 529095"/>
                  <a:gd name="connsiteX144" fmla="*/ 388443 w 421755"/>
                  <a:gd name="connsiteY144" fmla="*/ 453075 h 529095"/>
                  <a:gd name="connsiteX145" fmla="*/ 389033 w 421755"/>
                  <a:gd name="connsiteY145" fmla="*/ 452115 h 529095"/>
                  <a:gd name="connsiteX146" fmla="*/ 398187 w 421755"/>
                  <a:gd name="connsiteY146" fmla="*/ 432331 h 52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1755" h="529095">
                    <a:moveTo>
                      <a:pt x="19895" y="112120"/>
                    </a:moveTo>
                    <a:cubicBezTo>
                      <a:pt x="21242" y="108023"/>
                      <a:pt x="22554" y="103686"/>
                      <a:pt x="24067" y="99828"/>
                    </a:cubicBezTo>
                    <a:cubicBezTo>
                      <a:pt x="22572" y="103704"/>
                      <a:pt x="21242" y="107986"/>
                      <a:pt x="19895" y="112120"/>
                    </a:cubicBezTo>
                    <a:moveTo>
                      <a:pt x="12014" y="140856"/>
                    </a:moveTo>
                    <a:cubicBezTo>
                      <a:pt x="13215" y="135688"/>
                      <a:pt x="14284" y="130355"/>
                      <a:pt x="15596" y="125500"/>
                    </a:cubicBezTo>
                    <a:cubicBezTo>
                      <a:pt x="14284" y="130299"/>
                      <a:pt x="13215" y="135670"/>
                      <a:pt x="12014" y="140856"/>
                    </a:cubicBezTo>
                    <a:moveTo>
                      <a:pt x="6570" y="171087"/>
                    </a:moveTo>
                    <a:cubicBezTo>
                      <a:pt x="7327" y="165790"/>
                      <a:pt x="7955" y="160309"/>
                      <a:pt x="8877" y="155289"/>
                    </a:cubicBezTo>
                    <a:cubicBezTo>
                      <a:pt x="8010" y="160253"/>
                      <a:pt x="7327" y="165790"/>
                      <a:pt x="6570" y="171087"/>
                    </a:cubicBezTo>
                    <a:moveTo>
                      <a:pt x="3119" y="200838"/>
                    </a:moveTo>
                    <a:cubicBezTo>
                      <a:pt x="3433" y="197091"/>
                      <a:pt x="3636" y="193123"/>
                      <a:pt x="4042" y="189506"/>
                    </a:cubicBezTo>
                    <a:cubicBezTo>
                      <a:pt x="3636" y="193068"/>
                      <a:pt x="3433" y="197128"/>
                      <a:pt x="3119" y="200838"/>
                    </a:cubicBezTo>
                    <a:moveTo>
                      <a:pt x="30470" y="85673"/>
                    </a:moveTo>
                    <a:cubicBezTo>
                      <a:pt x="31782" y="83052"/>
                      <a:pt x="32888" y="80228"/>
                      <a:pt x="34254" y="77755"/>
                    </a:cubicBezTo>
                    <a:cubicBezTo>
                      <a:pt x="32907" y="80228"/>
                      <a:pt x="31745" y="83052"/>
                      <a:pt x="30470" y="85673"/>
                    </a:cubicBezTo>
                    <a:moveTo>
                      <a:pt x="46158" y="58912"/>
                    </a:moveTo>
                    <a:cubicBezTo>
                      <a:pt x="45715" y="59502"/>
                      <a:pt x="45365" y="60222"/>
                      <a:pt x="44921" y="60868"/>
                    </a:cubicBezTo>
                    <a:cubicBezTo>
                      <a:pt x="45346" y="60222"/>
                      <a:pt x="45715" y="59502"/>
                      <a:pt x="46158" y="58912"/>
                    </a:cubicBezTo>
                    <a:moveTo>
                      <a:pt x="309008" y="11443"/>
                    </a:moveTo>
                    <a:cubicBezTo>
                      <a:pt x="309875" y="11683"/>
                      <a:pt x="310798" y="11922"/>
                      <a:pt x="311629" y="12200"/>
                    </a:cubicBezTo>
                    <a:cubicBezTo>
                      <a:pt x="310798" y="11922"/>
                      <a:pt x="309875" y="11738"/>
                      <a:pt x="309008" y="11443"/>
                    </a:cubicBezTo>
                    <a:moveTo>
                      <a:pt x="121643" y="521196"/>
                    </a:moveTo>
                    <a:cubicBezTo>
                      <a:pt x="121256" y="521085"/>
                      <a:pt x="120850" y="520956"/>
                      <a:pt x="120443" y="520845"/>
                    </a:cubicBezTo>
                    <a:cubicBezTo>
                      <a:pt x="120850" y="520956"/>
                      <a:pt x="121256" y="521085"/>
                      <a:pt x="121643" y="521196"/>
                    </a:cubicBezTo>
                    <a:moveTo>
                      <a:pt x="86558" y="508702"/>
                    </a:moveTo>
                    <a:cubicBezTo>
                      <a:pt x="86005" y="508424"/>
                      <a:pt x="85562" y="508074"/>
                      <a:pt x="85008" y="507779"/>
                    </a:cubicBezTo>
                    <a:cubicBezTo>
                      <a:pt x="85562" y="508074"/>
                      <a:pt x="86005" y="508424"/>
                      <a:pt x="86558" y="508702"/>
                    </a:cubicBezTo>
                    <a:moveTo>
                      <a:pt x="103556" y="515899"/>
                    </a:moveTo>
                    <a:cubicBezTo>
                      <a:pt x="102357" y="515493"/>
                      <a:pt x="101286" y="514939"/>
                      <a:pt x="100087" y="514460"/>
                    </a:cubicBezTo>
                    <a:cubicBezTo>
                      <a:pt x="101286" y="514958"/>
                      <a:pt x="102357" y="515512"/>
                      <a:pt x="103556" y="515899"/>
                    </a:cubicBezTo>
                    <a:moveTo>
                      <a:pt x="106971" y="13842"/>
                    </a:moveTo>
                    <a:cubicBezTo>
                      <a:pt x="107008" y="13805"/>
                      <a:pt x="107045" y="13805"/>
                      <a:pt x="107045" y="13768"/>
                    </a:cubicBezTo>
                    <a:cubicBezTo>
                      <a:pt x="107045" y="13805"/>
                      <a:pt x="107008" y="13805"/>
                      <a:pt x="106971" y="13842"/>
                    </a:cubicBezTo>
                    <a:moveTo>
                      <a:pt x="291863" y="412731"/>
                    </a:moveTo>
                    <a:cubicBezTo>
                      <a:pt x="290940" y="413727"/>
                      <a:pt x="289961" y="414595"/>
                      <a:pt x="288964" y="415554"/>
                    </a:cubicBezTo>
                    <a:cubicBezTo>
                      <a:pt x="287414" y="417031"/>
                      <a:pt x="285828" y="418452"/>
                      <a:pt x="284111" y="419762"/>
                    </a:cubicBezTo>
                    <a:cubicBezTo>
                      <a:pt x="283280" y="420390"/>
                      <a:pt x="282357" y="421036"/>
                      <a:pt x="281453" y="421663"/>
                    </a:cubicBezTo>
                    <a:cubicBezTo>
                      <a:pt x="279700" y="422863"/>
                      <a:pt x="277836" y="423970"/>
                      <a:pt x="275916" y="425041"/>
                    </a:cubicBezTo>
                    <a:cubicBezTo>
                      <a:pt x="274569" y="425761"/>
                      <a:pt x="273129" y="426480"/>
                      <a:pt x="271653" y="427145"/>
                    </a:cubicBezTo>
                    <a:cubicBezTo>
                      <a:pt x="270306" y="427772"/>
                      <a:pt x="268830" y="428344"/>
                      <a:pt x="267390" y="428898"/>
                    </a:cubicBezTo>
                    <a:cubicBezTo>
                      <a:pt x="264880" y="429858"/>
                      <a:pt x="262259" y="430762"/>
                      <a:pt x="259398" y="431556"/>
                    </a:cubicBezTo>
                    <a:cubicBezTo>
                      <a:pt x="258882" y="431722"/>
                      <a:pt x="258328" y="431869"/>
                      <a:pt x="257811" y="431999"/>
                    </a:cubicBezTo>
                    <a:cubicBezTo>
                      <a:pt x="245834" y="435099"/>
                      <a:pt x="230717" y="436816"/>
                      <a:pt x="210914" y="436816"/>
                    </a:cubicBezTo>
                    <a:cubicBezTo>
                      <a:pt x="195246" y="436816"/>
                      <a:pt x="181404" y="436096"/>
                      <a:pt x="169222" y="433881"/>
                    </a:cubicBezTo>
                    <a:cubicBezTo>
                      <a:pt x="169112" y="433881"/>
                      <a:pt x="168983" y="433881"/>
                      <a:pt x="168872" y="433844"/>
                    </a:cubicBezTo>
                    <a:cubicBezTo>
                      <a:pt x="165181" y="433162"/>
                      <a:pt x="161674" y="432294"/>
                      <a:pt x="158297" y="431334"/>
                    </a:cubicBezTo>
                    <a:cubicBezTo>
                      <a:pt x="157890" y="431224"/>
                      <a:pt x="157503" y="431131"/>
                      <a:pt x="157134" y="431020"/>
                    </a:cubicBezTo>
                    <a:cubicBezTo>
                      <a:pt x="142424" y="426573"/>
                      <a:pt x="130798" y="418932"/>
                      <a:pt x="122216" y="406197"/>
                    </a:cubicBezTo>
                    <a:cubicBezTo>
                      <a:pt x="116401" y="397560"/>
                      <a:pt x="111917" y="386745"/>
                      <a:pt x="108540" y="372626"/>
                    </a:cubicBezTo>
                    <a:lnTo>
                      <a:pt x="108540" y="372589"/>
                    </a:lnTo>
                    <a:cubicBezTo>
                      <a:pt x="103003" y="349002"/>
                      <a:pt x="100622" y="316058"/>
                      <a:pt x="100622" y="268534"/>
                    </a:cubicBezTo>
                    <a:cubicBezTo>
                      <a:pt x="100622" y="186866"/>
                      <a:pt x="108410" y="141890"/>
                      <a:pt x="126756" y="118100"/>
                    </a:cubicBezTo>
                    <a:cubicBezTo>
                      <a:pt x="145101" y="94273"/>
                      <a:pt x="174446" y="92372"/>
                      <a:pt x="210914" y="92372"/>
                    </a:cubicBezTo>
                    <a:cubicBezTo>
                      <a:pt x="252920" y="92372"/>
                      <a:pt x="278888" y="96673"/>
                      <a:pt x="295830" y="119465"/>
                    </a:cubicBezTo>
                    <a:cubicBezTo>
                      <a:pt x="313566" y="143329"/>
                      <a:pt x="321170" y="187919"/>
                      <a:pt x="321170" y="268553"/>
                    </a:cubicBezTo>
                    <a:cubicBezTo>
                      <a:pt x="321170" y="340789"/>
                      <a:pt x="314139" y="381725"/>
                      <a:pt x="297694" y="405385"/>
                    </a:cubicBezTo>
                    <a:cubicBezTo>
                      <a:pt x="296734" y="406769"/>
                      <a:pt x="295628" y="408098"/>
                      <a:pt x="294594" y="409408"/>
                    </a:cubicBezTo>
                    <a:cubicBezTo>
                      <a:pt x="293689" y="410498"/>
                      <a:pt x="292803" y="411697"/>
                      <a:pt x="291863" y="412731"/>
                    </a:cubicBezTo>
                    <a:moveTo>
                      <a:pt x="390306" y="81741"/>
                    </a:moveTo>
                    <a:cubicBezTo>
                      <a:pt x="389716" y="80542"/>
                      <a:pt x="389199" y="79195"/>
                      <a:pt x="388590" y="78050"/>
                    </a:cubicBezTo>
                    <a:cubicBezTo>
                      <a:pt x="389199" y="79195"/>
                      <a:pt x="389716" y="80542"/>
                      <a:pt x="390306" y="81741"/>
                    </a:cubicBezTo>
                    <a:moveTo>
                      <a:pt x="400882" y="107322"/>
                    </a:moveTo>
                    <a:cubicBezTo>
                      <a:pt x="400088" y="105015"/>
                      <a:pt x="399405" y="102504"/>
                      <a:pt x="398575" y="100327"/>
                    </a:cubicBezTo>
                    <a:cubicBezTo>
                      <a:pt x="399405" y="102504"/>
                      <a:pt x="400088" y="105015"/>
                      <a:pt x="400882" y="107322"/>
                    </a:cubicBezTo>
                    <a:moveTo>
                      <a:pt x="414650" y="165384"/>
                    </a:moveTo>
                    <a:cubicBezTo>
                      <a:pt x="414133" y="162320"/>
                      <a:pt x="413820" y="158943"/>
                      <a:pt x="413265" y="155953"/>
                    </a:cubicBezTo>
                    <a:cubicBezTo>
                      <a:pt x="413820" y="158943"/>
                      <a:pt x="414133" y="162283"/>
                      <a:pt x="414650" y="165384"/>
                    </a:cubicBezTo>
                    <a:moveTo>
                      <a:pt x="418267" y="194471"/>
                    </a:moveTo>
                    <a:cubicBezTo>
                      <a:pt x="418101" y="193031"/>
                      <a:pt x="418064" y="191407"/>
                      <a:pt x="417953" y="189967"/>
                    </a:cubicBezTo>
                    <a:cubicBezTo>
                      <a:pt x="418064" y="191407"/>
                      <a:pt x="418156" y="192994"/>
                      <a:pt x="418267" y="194471"/>
                    </a:cubicBezTo>
                    <a:moveTo>
                      <a:pt x="408928" y="135430"/>
                    </a:moveTo>
                    <a:cubicBezTo>
                      <a:pt x="408172" y="132403"/>
                      <a:pt x="407581" y="129063"/>
                      <a:pt x="406825" y="126165"/>
                    </a:cubicBezTo>
                    <a:cubicBezTo>
                      <a:pt x="407563" y="129118"/>
                      <a:pt x="408172" y="132366"/>
                      <a:pt x="408928" y="135430"/>
                    </a:cubicBezTo>
                    <a:moveTo>
                      <a:pt x="413690" y="375136"/>
                    </a:moveTo>
                    <a:cubicBezTo>
                      <a:pt x="413893" y="374102"/>
                      <a:pt x="413967" y="372940"/>
                      <a:pt x="414170" y="371869"/>
                    </a:cubicBezTo>
                    <a:cubicBezTo>
                      <a:pt x="413967" y="372940"/>
                      <a:pt x="413893" y="374102"/>
                      <a:pt x="413690" y="375136"/>
                    </a:cubicBezTo>
                    <a:moveTo>
                      <a:pt x="407489" y="403687"/>
                    </a:moveTo>
                    <a:cubicBezTo>
                      <a:pt x="407840" y="402377"/>
                      <a:pt x="408079" y="400864"/>
                      <a:pt x="408412" y="399553"/>
                    </a:cubicBezTo>
                    <a:cubicBezTo>
                      <a:pt x="408079" y="400919"/>
                      <a:pt x="407840" y="402377"/>
                      <a:pt x="407489" y="403687"/>
                    </a:cubicBezTo>
                    <a:moveTo>
                      <a:pt x="399534" y="428676"/>
                    </a:moveTo>
                    <a:cubicBezTo>
                      <a:pt x="399848" y="427846"/>
                      <a:pt x="400125" y="426849"/>
                      <a:pt x="400457" y="425963"/>
                    </a:cubicBezTo>
                    <a:cubicBezTo>
                      <a:pt x="400125" y="426849"/>
                      <a:pt x="399848" y="427846"/>
                      <a:pt x="399534" y="428676"/>
                    </a:cubicBezTo>
                    <a:moveTo>
                      <a:pt x="389863" y="450362"/>
                    </a:moveTo>
                    <a:cubicBezTo>
                      <a:pt x="389900" y="450325"/>
                      <a:pt x="389900" y="450288"/>
                      <a:pt x="389900" y="450251"/>
                    </a:cubicBezTo>
                    <a:cubicBezTo>
                      <a:pt x="389900" y="450270"/>
                      <a:pt x="389900" y="450307"/>
                      <a:pt x="389863" y="450362"/>
                    </a:cubicBezTo>
                    <a:moveTo>
                      <a:pt x="398187" y="432331"/>
                    </a:moveTo>
                    <a:cubicBezTo>
                      <a:pt x="398390" y="431851"/>
                      <a:pt x="398630" y="431408"/>
                      <a:pt x="398814" y="430891"/>
                    </a:cubicBezTo>
                    <a:cubicBezTo>
                      <a:pt x="401749" y="423343"/>
                      <a:pt x="404425" y="415222"/>
                      <a:pt x="406806" y="406622"/>
                    </a:cubicBezTo>
                    <a:cubicBezTo>
                      <a:pt x="406806" y="406548"/>
                      <a:pt x="406843" y="406511"/>
                      <a:pt x="406843" y="406418"/>
                    </a:cubicBezTo>
                    <a:cubicBezTo>
                      <a:pt x="416828" y="370190"/>
                      <a:pt x="421755" y="324788"/>
                      <a:pt x="421755" y="268516"/>
                    </a:cubicBezTo>
                    <a:cubicBezTo>
                      <a:pt x="421755" y="209051"/>
                      <a:pt x="416588" y="161324"/>
                      <a:pt x="406160" y="123452"/>
                    </a:cubicBezTo>
                    <a:cubicBezTo>
                      <a:pt x="406086" y="123102"/>
                      <a:pt x="405957" y="122824"/>
                      <a:pt x="405846" y="122455"/>
                    </a:cubicBezTo>
                    <a:cubicBezTo>
                      <a:pt x="403465" y="113855"/>
                      <a:pt x="400790" y="105716"/>
                      <a:pt x="397855" y="98112"/>
                    </a:cubicBezTo>
                    <a:cubicBezTo>
                      <a:pt x="397504" y="97245"/>
                      <a:pt x="397099" y="96525"/>
                      <a:pt x="396748" y="95639"/>
                    </a:cubicBezTo>
                    <a:cubicBezTo>
                      <a:pt x="393961" y="88829"/>
                      <a:pt x="391063" y="82277"/>
                      <a:pt x="387797" y="76260"/>
                    </a:cubicBezTo>
                    <a:cubicBezTo>
                      <a:pt x="387279" y="75300"/>
                      <a:pt x="386652" y="74507"/>
                      <a:pt x="386117" y="73603"/>
                    </a:cubicBezTo>
                    <a:cubicBezTo>
                      <a:pt x="379307" y="61662"/>
                      <a:pt x="371685" y="51123"/>
                      <a:pt x="362844" y="42412"/>
                    </a:cubicBezTo>
                    <a:cubicBezTo>
                      <a:pt x="360648" y="40271"/>
                      <a:pt x="358156" y="38481"/>
                      <a:pt x="355812" y="36487"/>
                    </a:cubicBezTo>
                    <a:cubicBezTo>
                      <a:pt x="357160" y="37632"/>
                      <a:pt x="358470" y="38831"/>
                      <a:pt x="359780" y="40031"/>
                    </a:cubicBezTo>
                    <a:cubicBezTo>
                      <a:pt x="356550" y="37041"/>
                      <a:pt x="353210" y="34180"/>
                      <a:pt x="349758" y="31597"/>
                    </a:cubicBezTo>
                    <a:cubicBezTo>
                      <a:pt x="350276" y="32003"/>
                      <a:pt x="350903" y="32353"/>
                      <a:pt x="351420" y="32796"/>
                    </a:cubicBezTo>
                    <a:cubicBezTo>
                      <a:pt x="349279" y="31172"/>
                      <a:pt x="347046" y="29659"/>
                      <a:pt x="344850" y="28182"/>
                    </a:cubicBezTo>
                    <a:cubicBezTo>
                      <a:pt x="345126" y="28385"/>
                      <a:pt x="345440" y="28625"/>
                      <a:pt x="345772" y="28810"/>
                    </a:cubicBezTo>
                    <a:cubicBezTo>
                      <a:pt x="342081" y="26300"/>
                      <a:pt x="338297" y="23993"/>
                      <a:pt x="334348" y="21926"/>
                    </a:cubicBezTo>
                    <a:cubicBezTo>
                      <a:pt x="335178" y="22369"/>
                      <a:pt x="336009" y="22756"/>
                      <a:pt x="336821" y="23236"/>
                    </a:cubicBezTo>
                    <a:cubicBezTo>
                      <a:pt x="334551" y="21926"/>
                      <a:pt x="332207" y="20653"/>
                      <a:pt x="329826" y="19490"/>
                    </a:cubicBezTo>
                    <a:cubicBezTo>
                      <a:pt x="329992" y="19563"/>
                      <a:pt x="330140" y="19656"/>
                      <a:pt x="330270" y="19730"/>
                    </a:cubicBezTo>
                    <a:cubicBezTo>
                      <a:pt x="327040" y="18142"/>
                      <a:pt x="323662" y="16832"/>
                      <a:pt x="320322" y="15466"/>
                    </a:cubicBezTo>
                    <a:cubicBezTo>
                      <a:pt x="321115" y="15780"/>
                      <a:pt x="322037" y="16094"/>
                      <a:pt x="322831" y="16426"/>
                    </a:cubicBezTo>
                    <a:cubicBezTo>
                      <a:pt x="314526" y="12919"/>
                      <a:pt x="305815" y="9782"/>
                      <a:pt x="296181" y="7512"/>
                    </a:cubicBezTo>
                    <a:cubicBezTo>
                      <a:pt x="273868" y="2270"/>
                      <a:pt x="248324" y="0"/>
                      <a:pt x="210896" y="0"/>
                    </a:cubicBezTo>
                    <a:cubicBezTo>
                      <a:pt x="146743" y="0"/>
                      <a:pt x="96543" y="7198"/>
                      <a:pt x="60222" y="42393"/>
                    </a:cubicBezTo>
                    <a:cubicBezTo>
                      <a:pt x="50717" y="51658"/>
                      <a:pt x="42523" y="62806"/>
                      <a:pt x="35288" y="75614"/>
                    </a:cubicBezTo>
                    <a:cubicBezTo>
                      <a:pt x="35214" y="75780"/>
                      <a:pt x="35121" y="75891"/>
                      <a:pt x="35047" y="76057"/>
                    </a:cubicBezTo>
                    <a:cubicBezTo>
                      <a:pt x="11350" y="118506"/>
                      <a:pt x="0" y="180942"/>
                      <a:pt x="0" y="268497"/>
                    </a:cubicBezTo>
                    <a:cubicBezTo>
                      <a:pt x="0" y="311979"/>
                      <a:pt x="2823" y="348965"/>
                      <a:pt x="8434" y="380303"/>
                    </a:cubicBezTo>
                    <a:cubicBezTo>
                      <a:pt x="8675" y="381614"/>
                      <a:pt x="8988" y="382814"/>
                      <a:pt x="9265" y="384124"/>
                    </a:cubicBezTo>
                    <a:cubicBezTo>
                      <a:pt x="10889" y="392669"/>
                      <a:pt x="12643" y="400956"/>
                      <a:pt x="14710" y="408633"/>
                    </a:cubicBezTo>
                    <a:cubicBezTo>
                      <a:pt x="15300" y="410867"/>
                      <a:pt x="16057" y="412768"/>
                      <a:pt x="16702" y="414927"/>
                    </a:cubicBezTo>
                    <a:cubicBezTo>
                      <a:pt x="18567" y="421331"/>
                      <a:pt x="20523" y="427661"/>
                      <a:pt x="22756" y="433420"/>
                    </a:cubicBezTo>
                    <a:cubicBezTo>
                      <a:pt x="23623" y="435764"/>
                      <a:pt x="24750" y="437794"/>
                      <a:pt x="25709" y="440027"/>
                    </a:cubicBezTo>
                    <a:cubicBezTo>
                      <a:pt x="27906" y="445158"/>
                      <a:pt x="30083" y="450288"/>
                      <a:pt x="32593" y="454902"/>
                    </a:cubicBezTo>
                    <a:cubicBezTo>
                      <a:pt x="33553" y="456656"/>
                      <a:pt x="34660" y="458132"/>
                      <a:pt x="35657" y="459830"/>
                    </a:cubicBezTo>
                    <a:cubicBezTo>
                      <a:pt x="41987" y="470535"/>
                      <a:pt x="48945" y="480113"/>
                      <a:pt x="57066" y="487957"/>
                    </a:cubicBezTo>
                    <a:cubicBezTo>
                      <a:pt x="92428" y="522211"/>
                      <a:pt x="142148" y="529096"/>
                      <a:pt x="210933" y="529096"/>
                    </a:cubicBezTo>
                    <a:cubicBezTo>
                      <a:pt x="224185" y="529096"/>
                      <a:pt x="237418" y="528579"/>
                      <a:pt x="250558" y="527619"/>
                    </a:cubicBezTo>
                    <a:cubicBezTo>
                      <a:pt x="254378" y="527342"/>
                      <a:pt x="258199" y="527028"/>
                      <a:pt x="261927" y="526659"/>
                    </a:cubicBezTo>
                    <a:cubicBezTo>
                      <a:pt x="266264" y="526216"/>
                      <a:pt x="270564" y="525736"/>
                      <a:pt x="274772" y="525109"/>
                    </a:cubicBezTo>
                    <a:cubicBezTo>
                      <a:pt x="282524" y="524002"/>
                      <a:pt x="290054" y="522636"/>
                      <a:pt x="297252" y="520901"/>
                    </a:cubicBezTo>
                    <a:cubicBezTo>
                      <a:pt x="298691" y="520550"/>
                      <a:pt x="300075" y="520107"/>
                      <a:pt x="301478" y="519757"/>
                    </a:cubicBezTo>
                    <a:cubicBezTo>
                      <a:pt x="302475" y="519480"/>
                      <a:pt x="303435" y="519129"/>
                      <a:pt x="304431" y="518834"/>
                    </a:cubicBezTo>
                    <a:cubicBezTo>
                      <a:pt x="307052" y="518114"/>
                      <a:pt x="309433" y="517320"/>
                      <a:pt x="311869" y="516564"/>
                    </a:cubicBezTo>
                    <a:cubicBezTo>
                      <a:pt x="314286" y="515770"/>
                      <a:pt x="316759" y="514976"/>
                      <a:pt x="319103" y="514054"/>
                    </a:cubicBezTo>
                    <a:cubicBezTo>
                      <a:pt x="321299" y="513223"/>
                      <a:pt x="323551" y="512430"/>
                      <a:pt x="325582" y="511544"/>
                    </a:cubicBezTo>
                    <a:cubicBezTo>
                      <a:pt x="324474" y="512024"/>
                      <a:pt x="323275" y="512263"/>
                      <a:pt x="322167" y="512688"/>
                    </a:cubicBezTo>
                    <a:cubicBezTo>
                      <a:pt x="331746" y="508757"/>
                      <a:pt x="340826" y="504051"/>
                      <a:pt x="349168" y="498126"/>
                    </a:cubicBezTo>
                    <a:cubicBezTo>
                      <a:pt x="348615" y="498532"/>
                      <a:pt x="348171" y="499049"/>
                      <a:pt x="347618" y="499400"/>
                    </a:cubicBezTo>
                    <a:cubicBezTo>
                      <a:pt x="348374" y="498883"/>
                      <a:pt x="348965" y="498329"/>
                      <a:pt x="349685" y="497812"/>
                    </a:cubicBezTo>
                    <a:cubicBezTo>
                      <a:pt x="350239" y="497406"/>
                      <a:pt x="350792" y="496945"/>
                      <a:pt x="351346" y="496502"/>
                    </a:cubicBezTo>
                    <a:cubicBezTo>
                      <a:pt x="355000" y="493715"/>
                      <a:pt x="358378" y="490891"/>
                      <a:pt x="361441" y="487994"/>
                    </a:cubicBezTo>
                    <a:cubicBezTo>
                      <a:pt x="360574" y="488788"/>
                      <a:pt x="359614" y="489470"/>
                      <a:pt x="358729" y="490227"/>
                    </a:cubicBezTo>
                    <a:cubicBezTo>
                      <a:pt x="359965" y="489157"/>
                      <a:pt x="361238" y="488197"/>
                      <a:pt x="362420" y="487090"/>
                    </a:cubicBezTo>
                    <a:cubicBezTo>
                      <a:pt x="362106" y="487403"/>
                      <a:pt x="361737" y="487680"/>
                      <a:pt x="361423" y="488013"/>
                    </a:cubicBezTo>
                    <a:cubicBezTo>
                      <a:pt x="362494" y="487016"/>
                      <a:pt x="363693" y="486296"/>
                      <a:pt x="364727" y="485263"/>
                    </a:cubicBezTo>
                    <a:cubicBezTo>
                      <a:pt x="373788" y="476274"/>
                      <a:pt x="381595" y="465496"/>
                      <a:pt x="388443" y="453075"/>
                    </a:cubicBezTo>
                    <a:cubicBezTo>
                      <a:pt x="388646" y="452762"/>
                      <a:pt x="388848" y="452485"/>
                      <a:pt x="389033" y="452115"/>
                    </a:cubicBezTo>
                    <a:cubicBezTo>
                      <a:pt x="392374" y="446025"/>
                      <a:pt x="395364" y="439344"/>
                      <a:pt x="398187" y="43233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9" name="Freeform: Shape 121">
                <a:extLst>
                  <a:ext uri="{FF2B5EF4-FFF2-40B4-BE49-F238E27FC236}">
                    <a16:creationId xmlns:a16="http://schemas.microsoft.com/office/drawing/2014/main" id="{1B64149E-7234-4864-AE3F-74C2E2748E09}"/>
                  </a:ext>
                </a:extLst>
              </p:cNvPr>
              <p:cNvSpPr/>
              <p:nvPr/>
            </p:nvSpPr>
            <p:spPr>
              <a:xfrm>
                <a:off x="11189269" y="5096845"/>
                <a:ext cx="4374" cy="3691"/>
              </a:xfrm>
              <a:custGeom>
                <a:avLst/>
                <a:gdLst>
                  <a:gd name="connsiteX0" fmla="*/ 0 w 4374"/>
                  <a:gd name="connsiteY0" fmla="*/ 0 h 3691"/>
                  <a:gd name="connsiteX1" fmla="*/ 4374 w 4374"/>
                  <a:gd name="connsiteY1" fmla="*/ 3691 h 3691"/>
                  <a:gd name="connsiteX2" fmla="*/ 0 w 4374"/>
                  <a:gd name="connsiteY2" fmla="*/ 0 h 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74" h="3691">
                    <a:moveTo>
                      <a:pt x="0" y="0"/>
                    </a:moveTo>
                    <a:cubicBezTo>
                      <a:pt x="1513" y="1144"/>
                      <a:pt x="2934" y="2473"/>
                      <a:pt x="4374" y="3691"/>
                    </a:cubicBezTo>
                    <a:cubicBezTo>
                      <a:pt x="2934" y="2473"/>
                      <a:pt x="1495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0" name="Freeform: Shape 122">
                <a:extLst>
                  <a:ext uri="{FF2B5EF4-FFF2-40B4-BE49-F238E27FC236}">
                    <a16:creationId xmlns:a16="http://schemas.microsoft.com/office/drawing/2014/main" id="{25E36D92-3515-4EB7-B477-9B55072AD775}"/>
                  </a:ext>
                </a:extLst>
              </p:cNvPr>
              <p:cNvSpPr/>
              <p:nvPr/>
            </p:nvSpPr>
            <p:spPr>
              <a:xfrm>
                <a:off x="11174689" y="5087303"/>
                <a:ext cx="7991" cy="4927"/>
              </a:xfrm>
              <a:custGeom>
                <a:avLst/>
                <a:gdLst>
                  <a:gd name="connsiteX0" fmla="*/ 0 w 7991"/>
                  <a:gd name="connsiteY0" fmla="*/ 0 h 4927"/>
                  <a:gd name="connsiteX1" fmla="*/ 7992 w 7991"/>
                  <a:gd name="connsiteY1" fmla="*/ 4928 h 4927"/>
                  <a:gd name="connsiteX2" fmla="*/ 0 w 7991"/>
                  <a:gd name="connsiteY2" fmla="*/ 0 h 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91" h="4927">
                    <a:moveTo>
                      <a:pt x="0" y="0"/>
                    </a:moveTo>
                    <a:cubicBezTo>
                      <a:pt x="2749" y="1550"/>
                      <a:pt x="5408" y="3230"/>
                      <a:pt x="7992" y="4928"/>
                    </a:cubicBezTo>
                    <a:cubicBezTo>
                      <a:pt x="5500" y="3211"/>
                      <a:pt x="2786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1" name="Freeform: Shape 123">
                <a:extLst>
                  <a:ext uri="{FF2B5EF4-FFF2-40B4-BE49-F238E27FC236}">
                    <a16:creationId xmlns:a16="http://schemas.microsoft.com/office/drawing/2014/main" id="{0406729F-CBC9-4EDD-95FA-83B61AB735A3}"/>
                  </a:ext>
                </a:extLst>
              </p:cNvPr>
              <p:cNvSpPr/>
              <p:nvPr/>
            </p:nvSpPr>
            <p:spPr>
              <a:xfrm>
                <a:off x="11160699" y="5080511"/>
                <a:ext cx="6957" cy="3063"/>
              </a:xfrm>
              <a:custGeom>
                <a:avLst/>
                <a:gdLst>
                  <a:gd name="connsiteX0" fmla="*/ 0 w 6957"/>
                  <a:gd name="connsiteY0" fmla="*/ 0 h 3063"/>
                  <a:gd name="connsiteX1" fmla="*/ 6958 w 6957"/>
                  <a:gd name="connsiteY1" fmla="*/ 3064 h 3063"/>
                  <a:gd name="connsiteX2" fmla="*/ 0 w 6957"/>
                  <a:gd name="connsiteY2" fmla="*/ 0 h 3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57" h="3063">
                    <a:moveTo>
                      <a:pt x="0" y="0"/>
                    </a:moveTo>
                    <a:cubicBezTo>
                      <a:pt x="2344" y="996"/>
                      <a:pt x="4725" y="1956"/>
                      <a:pt x="6958" y="3064"/>
                    </a:cubicBezTo>
                    <a:cubicBezTo>
                      <a:pt x="4762" y="1993"/>
                      <a:pt x="2381" y="996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2" name="Freeform: Shape 124">
                <a:extLst>
                  <a:ext uri="{FF2B5EF4-FFF2-40B4-BE49-F238E27FC236}">
                    <a16:creationId xmlns:a16="http://schemas.microsoft.com/office/drawing/2014/main" id="{FB6074FD-3771-443E-AFE6-79F073C21E09}"/>
                  </a:ext>
                </a:extLst>
              </p:cNvPr>
              <p:cNvSpPr/>
              <p:nvPr/>
            </p:nvSpPr>
            <p:spPr>
              <a:xfrm>
                <a:off x="11316523" y="5061963"/>
                <a:ext cx="380856" cy="532122"/>
              </a:xfrm>
              <a:custGeom>
                <a:avLst/>
                <a:gdLst>
                  <a:gd name="connsiteX0" fmla="*/ 156839 w 380856"/>
                  <a:gd name="connsiteY0" fmla="*/ 531605 h 532122"/>
                  <a:gd name="connsiteX1" fmla="*/ 167377 w 380856"/>
                  <a:gd name="connsiteY1" fmla="*/ 531771 h 532122"/>
                  <a:gd name="connsiteX2" fmla="*/ 160898 w 380856"/>
                  <a:gd name="connsiteY2" fmla="*/ 531882 h 532122"/>
                  <a:gd name="connsiteX3" fmla="*/ 156839 w 380856"/>
                  <a:gd name="connsiteY3" fmla="*/ 531605 h 532122"/>
                  <a:gd name="connsiteX4" fmla="*/ 127087 w 380856"/>
                  <a:gd name="connsiteY4" fmla="*/ 528947 h 532122"/>
                  <a:gd name="connsiteX5" fmla="*/ 134248 w 380856"/>
                  <a:gd name="connsiteY5" fmla="*/ 529981 h 532122"/>
                  <a:gd name="connsiteX6" fmla="*/ 127087 w 380856"/>
                  <a:gd name="connsiteY6" fmla="*/ 528947 h 532122"/>
                  <a:gd name="connsiteX7" fmla="*/ 101858 w 380856"/>
                  <a:gd name="connsiteY7" fmla="*/ 522580 h 532122"/>
                  <a:gd name="connsiteX8" fmla="*/ 105641 w 380856"/>
                  <a:gd name="connsiteY8" fmla="*/ 523688 h 532122"/>
                  <a:gd name="connsiteX9" fmla="*/ 101858 w 380856"/>
                  <a:gd name="connsiteY9" fmla="*/ 522580 h 532122"/>
                  <a:gd name="connsiteX10" fmla="*/ 76998 w 380856"/>
                  <a:gd name="connsiteY10" fmla="*/ 510326 h 532122"/>
                  <a:gd name="connsiteX11" fmla="*/ 79471 w 380856"/>
                  <a:gd name="connsiteY11" fmla="*/ 512005 h 532122"/>
                  <a:gd name="connsiteX12" fmla="*/ 76998 w 380856"/>
                  <a:gd name="connsiteY12" fmla="*/ 510326 h 532122"/>
                  <a:gd name="connsiteX13" fmla="*/ 2177 w 380856"/>
                  <a:gd name="connsiteY13" fmla="*/ 202332 h 532122"/>
                  <a:gd name="connsiteX14" fmla="*/ 2103 w 380856"/>
                  <a:gd name="connsiteY14" fmla="*/ 203292 h 532122"/>
                  <a:gd name="connsiteX15" fmla="*/ 2177 w 380856"/>
                  <a:gd name="connsiteY15" fmla="*/ 202332 h 532122"/>
                  <a:gd name="connsiteX16" fmla="*/ 5204 w 380856"/>
                  <a:gd name="connsiteY16" fmla="*/ 171622 h 532122"/>
                  <a:gd name="connsiteX17" fmla="*/ 4373 w 380856"/>
                  <a:gd name="connsiteY17" fmla="*/ 178137 h 532122"/>
                  <a:gd name="connsiteX18" fmla="*/ 5204 w 380856"/>
                  <a:gd name="connsiteY18" fmla="*/ 171622 h 532122"/>
                  <a:gd name="connsiteX19" fmla="*/ 9339 w 380856"/>
                  <a:gd name="connsiteY19" fmla="*/ 145119 h 532122"/>
                  <a:gd name="connsiteX20" fmla="*/ 7548 w 380856"/>
                  <a:gd name="connsiteY20" fmla="*/ 154753 h 532122"/>
                  <a:gd name="connsiteX21" fmla="*/ 9339 w 380856"/>
                  <a:gd name="connsiteY21" fmla="*/ 145119 h 532122"/>
                  <a:gd name="connsiteX22" fmla="*/ 14506 w 380856"/>
                  <a:gd name="connsiteY22" fmla="*/ 122382 h 532122"/>
                  <a:gd name="connsiteX23" fmla="*/ 11886 w 380856"/>
                  <a:gd name="connsiteY23" fmla="*/ 132569 h 532122"/>
                  <a:gd name="connsiteX24" fmla="*/ 14506 w 380856"/>
                  <a:gd name="connsiteY24" fmla="*/ 122382 h 532122"/>
                  <a:gd name="connsiteX25" fmla="*/ 20449 w 380856"/>
                  <a:gd name="connsiteY25" fmla="*/ 103076 h 532122"/>
                  <a:gd name="connsiteX26" fmla="*/ 17496 w 380856"/>
                  <a:gd name="connsiteY26" fmla="*/ 111511 h 532122"/>
                  <a:gd name="connsiteX27" fmla="*/ 20449 w 380856"/>
                  <a:gd name="connsiteY27" fmla="*/ 103076 h 532122"/>
                  <a:gd name="connsiteX28" fmla="*/ 26004 w 380856"/>
                  <a:gd name="connsiteY28" fmla="*/ 88681 h 532122"/>
                  <a:gd name="connsiteX29" fmla="*/ 24491 w 380856"/>
                  <a:gd name="connsiteY29" fmla="*/ 91948 h 532122"/>
                  <a:gd name="connsiteX30" fmla="*/ 26004 w 380856"/>
                  <a:gd name="connsiteY30" fmla="*/ 88681 h 532122"/>
                  <a:gd name="connsiteX31" fmla="*/ 56161 w 380856"/>
                  <a:gd name="connsiteY31" fmla="*/ 42061 h 532122"/>
                  <a:gd name="connsiteX32" fmla="*/ 55995 w 380856"/>
                  <a:gd name="connsiteY32" fmla="*/ 42227 h 532122"/>
                  <a:gd name="connsiteX33" fmla="*/ 56161 w 380856"/>
                  <a:gd name="connsiteY33" fmla="*/ 42061 h 532122"/>
                  <a:gd name="connsiteX34" fmla="*/ 71867 w 380856"/>
                  <a:gd name="connsiteY34" fmla="*/ 28459 h 532122"/>
                  <a:gd name="connsiteX35" fmla="*/ 70353 w 380856"/>
                  <a:gd name="connsiteY35" fmla="*/ 29456 h 532122"/>
                  <a:gd name="connsiteX36" fmla="*/ 71867 w 380856"/>
                  <a:gd name="connsiteY36" fmla="*/ 28459 h 532122"/>
                  <a:gd name="connsiteX37" fmla="*/ 89142 w 380856"/>
                  <a:gd name="connsiteY37" fmla="*/ 17810 h 532122"/>
                  <a:gd name="connsiteX38" fmla="*/ 86632 w 380856"/>
                  <a:gd name="connsiteY38" fmla="*/ 19010 h 532122"/>
                  <a:gd name="connsiteX39" fmla="*/ 89142 w 380856"/>
                  <a:gd name="connsiteY39" fmla="*/ 17810 h 532122"/>
                  <a:gd name="connsiteX40" fmla="*/ 107672 w 380856"/>
                  <a:gd name="connsiteY40" fmla="*/ 9929 h 532122"/>
                  <a:gd name="connsiteX41" fmla="*/ 104885 w 380856"/>
                  <a:gd name="connsiteY41" fmla="*/ 10760 h 532122"/>
                  <a:gd name="connsiteX42" fmla="*/ 107672 w 380856"/>
                  <a:gd name="connsiteY42" fmla="*/ 9929 h 532122"/>
                  <a:gd name="connsiteX43" fmla="*/ 126497 w 380856"/>
                  <a:gd name="connsiteY43" fmla="*/ 4669 h 532122"/>
                  <a:gd name="connsiteX44" fmla="*/ 125224 w 380856"/>
                  <a:gd name="connsiteY44" fmla="*/ 4872 h 532122"/>
                  <a:gd name="connsiteX45" fmla="*/ 126497 w 380856"/>
                  <a:gd name="connsiteY45" fmla="*/ 4669 h 532122"/>
                  <a:gd name="connsiteX46" fmla="*/ 304210 w 380856"/>
                  <a:gd name="connsiteY46" fmla="*/ 232010 h 532122"/>
                  <a:gd name="connsiteX47" fmla="*/ 322629 w 380856"/>
                  <a:gd name="connsiteY47" fmla="*/ 231567 h 532122"/>
                  <a:gd name="connsiteX48" fmla="*/ 304210 w 380856"/>
                  <a:gd name="connsiteY48" fmla="*/ 232010 h 532122"/>
                  <a:gd name="connsiteX49" fmla="*/ 268534 w 380856"/>
                  <a:gd name="connsiteY49" fmla="*/ 234501 h 532122"/>
                  <a:gd name="connsiteX50" fmla="*/ 289408 w 380856"/>
                  <a:gd name="connsiteY50" fmla="*/ 232674 h 532122"/>
                  <a:gd name="connsiteX51" fmla="*/ 268534 w 380856"/>
                  <a:gd name="connsiteY51" fmla="*/ 234501 h 532122"/>
                  <a:gd name="connsiteX52" fmla="*/ 236918 w 380856"/>
                  <a:gd name="connsiteY52" fmla="*/ 239595 h 532122"/>
                  <a:gd name="connsiteX53" fmla="*/ 259065 w 380856"/>
                  <a:gd name="connsiteY53" fmla="*/ 235572 h 532122"/>
                  <a:gd name="connsiteX54" fmla="*/ 236918 w 380856"/>
                  <a:gd name="connsiteY54" fmla="*/ 239595 h 532122"/>
                  <a:gd name="connsiteX55" fmla="*/ 209549 w 380856"/>
                  <a:gd name="connsiteY55" fmla="*/ 247753 h 532122"/>
                  <a:gd name="connsiteX56" fmla="*/ 230865 w 380856"/>
                  <a:gd name="connsiteY56" fmla="*/ 240906 h 532122"/>
                  <a:gd name="connsiteX57" fmla="*/ 209549 w 380856"/>
                  <a:gd name="connsiteY57" fmla="*/ 247753 h 532122"/>
                  <a:gd name="connsiteX58" fmla="*/ 332022 w 380856"/>
                  <a:gd name="connsiteY58" fmla="*/ 231198 h 532122"/>
                  <a:gd name="connsiteX59" fmla="*/ 207242 w 380856"/>
                  <a:gd name="connsiteY59" fmla="*/ 248343 h 532122"/>
                  <a:gd name="connsiteX60" fmla="*/ 207168 w 380856"/>
                  <a:gd name="connsiteY60" fmla="*/ 248380 h 532122"/>
                  <a:gd name="connsiteX61" fmla="*/ 207168 w 380856"/>
                  <a:gd name="connsiteY61" fmla="*/ 312071 h 532122"/>
                  <a:gd name="connsiteX62" fmla="*/ 280272 w 380856"/>
                  <a:gd name="connsiteY62" fmla="*/ 312071 h 532122"/>
                  <a:gd name="connsiteX63" fmla="*/ 280346 w 380856"/>
                  <a:gd name="connsiteY63" fmla="*/ 405385 h 532122"/>
                  <a:gd name="connsiteX64" fmla="*/ 191646 w 380856"/>
                  <a:gd name="connsiteY64" fmla="*/ 438200 h 532122"/>
                  <a:gd name="connsiteX65" fmla="*/ 190096 w 380856"/>
                  <a:gd name="connsiteY65" fmla="*/ 438200 h 532122"/>
                  <a:gd name="connsiteX66" fmla="*/ 117694 w 380856"/>
                  <a:gd name="connsiteY66" fmla="*/ 402488 h 532122"/>
                  <a:gd name="connsiteX67" fmla="*/ 100585 w 380856"/>
                  <a:gd name="connsiteY67" fmla="*/ 265618 h 532122"/>
                  <a:gd name="connsiteX68" fmla="*/ 118044 w 380856"/>
                  <a:gd name="connsiteY68" fmla="*/ 128712 h 532122"/>
                  <a:gd name="connsiteX69" fmla="*/ 195098 w 380856"/>
                  <a:gd name="connsiteY69" fmla="*/ 88736 h 532122"/>
                  <a:gd name="connsiteX70" fmla="*/ 361921 w 380856"/>
                  <a:gd name="connsiteY70" fmla="*/ 99755 h 532122"/>
                  <a:gd name="connsiteX71" fmla="*/ 372865 w 380856"/>
                  <a:gd name="connsiteY71" fmla="*/ 100825 h 532122"/>
                  <a:gd name="connsiteX72" fmla="*/ 372976 w 380856"/>
                  <a:gd name="connsiteY72" fmla="*/ 100825 h 532122"/>
                  <a:gd name="connsiteX73" fmla="*/ 372976 w 380856"/>
                  <a:gd name="connsiteY73" fmla="*/ 22867 h 532122"/>
                  <a:gd name="connsiteX74" fmla="*/ 372865 w 380856"/>
                  <a:gd name="connsiteY74" fmla="*/ 22867 h 532122"/>
                  <a:gd name="connsiteX75" fmla="*/ 171437 w 380856"/>
                  <a:gd name="connsiteY75" fmla="*/ 0 h 532122"/>
                  <a:gd name="connsiteX76" fmla="*/ 123267 w 380856"/>
                  <a:gd name="connsiteY76" fmla="*/ 5205 h 532122"/>
                  <a:gd name="connsiteX77" fmla="*/ 122030 w 380856"/>
                  <a:gd name="connsiteY77" fmla="*/ 5555 h 532122"/>
                  <a:gd name="connsiteX78" fmla="*/ 103095 w 380856"/>
                  <a:gd name="connsiteY78" fmla="*/ 11332 h 532122"/>
                  <a:gd name="connsiteX79" fmla="*/ 99920 w 380856"/>
                  <a:gd name="connsiteY79" fmla="*/ 12771 h 532122"/>
                  <a:gd name="connsiteX80" fmla="*/ 85045 w 380856"/>
                  <a:gd name="connsiteY80" fmla="*/ 19766 h 532122"/>
                  <a:gd name="connsiteX81" fmla="*/ 81298 w 380856"/>
                  <a:gd name="connsiteY81" fmla="*/ 22147 h 532122"/>
                  <a:gd name="connsiteX82" fmla="*/ 68933 w 380856"/>
                  <a:gd name="connsiteY82" fmla="*/ 30452 h 532122"/>
                  <a:gd name="connsiteX83" fmla="*/ 65666 w 380856"/>
                  <a:gd name="connsiteY83" fmla="*/ 33350 h 532122"/>
                  <a:gd name="connsiteX84" fmla="*/ 54685 w 380856"/>
                  <a:gd name="connsiteY84" fmla="*/ 43408 h 532122"/>
                  <a:gd name="connsiteX85" fmla="*/ 53005 w 380856"/>
                  <a:gd name="connsiteY85" fmla="*/ 45438 h 532122"/>
                  <a:gd name="connsiteX86" fmla="*/ 32131 w 380856"/>
                  <a:gd name="connsiteY86" fmla="*/ 75079 h 532122"/>
                  <a:gd name="connsiteX87" fmla="*/ 0 w 380856"/>
                  <a:gd name="connsiteY87" fmla="*/ 264178 h 532122"/>
                  <a:gd name="connsiteX88" fmla="*/ 16315 w 380856"/>
                  <a:gd name="connsiteY88" fmla="*/ 420390 h 532122"/>
                  <a:gd name="connsiteX89" fmla="*/ 16149 w 380856"/>
                  <a:gd name="connsiteY89" fmla="*/ 419633 h 532122"/>
                  <a:gd name="connsiteX90" fmla="*/ 48373 w 380856"/>
                  <a:gd name="connsiteY90" fmla="*/ 484875 h 532122"/>
                  <a:gd name="connsiteX91" fmla="*/ 44146 w 380856"/>
                  <a:gd name="connsiteY91" fmla="*/ 480021 h 532122"/>
                  <a:gd name="connsiteX92" fmla="*/ 50994 w 380856"/>
                  <a:gd name="connsiteY92" fmla="*/ 488289 h 532122"/>
                  <a:gd name="connsiteX93" fmla="*/ 53135 w 380856"/>
                  <a:gd name="connsiteY93" fmla="*/ 490522 h 532122"/>
                  <a:gd name="connsiteX94" fmla="*/ 55127 w 380856"/>
                  <a:gd name="connsiteY94" fmla="*/ 492552 h 532122"/>
                  <a:gd name="connsiteX95" fmla="*/ 54371 w 380856"/>
                  <a:gd name="connsiteY95" fmla="*/ 491722 h 532122"/>
                  <a:gd name="connsiteX96" fmla="*/ 60185 w 380856"/>
                  <a:gd name="connsiteY96" fmla="*/ 497295 h 532122"/>
                  <a:gd name="connsiteX97" fmla="*/ 58321 w 380856"/>
                  <a:gd name="connsiteY97" fmla="*/ 495856 h 532122"/>
                  <a:gd name="connsiteX98" fmla="*/ 55146 w 380856"/>
                  <a:gd name="connsiteY98" fmla="*/ 492552 h 532122"/>
                  <a:gd name="connsiteX99" fmla="*/ 58173 w 380856"/>
                  <a:gd name="connsiteY99" fmla="*/ 496022 h 532122"/>
                  <a:gd name="connsiteX100" fmla="*/ 61790 w 380856"/>
                  <a:gd name="connsiteY100" fmla="*/ 498846 h 532122"/>
                  <a:gd name="connsiteX101" fmla="*/ 73436 w 380856"/>
                  <a:gd name="connsiteY101" fmla="*/ 507834 h 532122"/>
                  <a:gd name="connsiteX102" fmla="*/ 80763 w 380856"/>
                  <a:gd name="connsiteY102" fmla="*/ 512891 h 532122"/>
                  <a:gd name="connsiteX103" fmla="*/ 100418 w 380856"/>
                  <a:gd name="connsiteY103" fmla="*/ 522193 h 532122"/>
                  <a:gd name="connsiteX104" fmla="*/ 111511 w 380856"/>
                  <a:gd name="connsiteY104" fmla="*/ 525367 h 532122"/>
                  <a:gd name="connsiteX105" fmla="*/ 124670 w 380856"/>
                  <a:gd name="connsiteY105" fmla="*/ 528634 h 532122"/>
                  <a:gd name="connsiteX106" fmla="*/ 137828 w 380856"/>
                  <a:gd name="connsiteY106" fmla="*/ 530461 h 532122"/>
                  <a:gd name="connsiteX107" fmla="*/ 152390 w 380856"/>
                  <a:gd name="connsiteY107" fmla="*/ 531531 h 532122"/>
                  <a:gd name="connsiteX108" fmla="*/ 160898 w 380856"/>
                  <a:gd name="connsiteY108" fmla="*/ 532122 h 532122"/>
                  <a:gd name="connsiteX109" fmla="*/ 170718 w 380856"/>
                  <a:gd name="connsiteY109" fmla="*/ 531919 h 532122"/>
                  <a:gd name="connsiteX110" fmla="*/ 281822 w 380856"/>
                  <a:gd name="connsiteY110" fmla="*/ 493457 h 532122"/>
                  <a:gd name="connsiteX111" fmla="*/ 309063 w 380856"/>
                  <a:gd name="connsiteY111" fmla="*/ 528339 h 532122"/>
                  <a:gd name="connsiteX112" fmla="*/ 380857 w 380856"/>
                  <a:gd name="connsiteY112" fmla="*/ 528339 h 532122"/>
                  <a:gd name="connsiteX113" fmla="*/ 380857 w 380856"/>
                  <a:gd name="connsiteY113" fmla="*/ 232674 h 532122"/>
                  <a:gd name="connsiteX114" fmla="*/ 380746 w 380856"/>
                  <a:gd name="connsiteY114" fmla="*/ 232674 h 532122"/>
                  <a:gd name="connsiteX115" fmla="*/ 332022 w 380856"/>
                  <a:gd name="connsiteY115" fmla="*/ 231198 h 53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380856" h="532122">
                    <a:moveTo>
                      <a:pt x="156839" y="531605"/>
                    </a:moveTo>
                    <a:cubicBezTo>
                      <a:pt x="160345" y="531642"/>
                      <a:pt x="163723" y="531845"/>
                      <a:pt x="167377" y="531771"/>
                    </a:cubicBezTo>
                    <a:cubicBezTo>
                      <a:pt x="165181" y="531808"/>
                      <a:pt x="163003" y="531882"/>
                      <a:pt x="160898" y="531882"/>
                    </a:cubicBezTo>
                    <a:cubicBezTo>
                      <a:pt x="159459" y="531882"/>
                      <a:pt x="158278" y="531605"/>
                      <a:pt x="156839" y="531605"/>
                    </a:cubicBezTo>
                    <a:moveTo>
                      <a:pt x="127087" y="528947"/>
                    </a:moveTo>
                    <a:cubicBezTo>
                      <a:pt x="129394" y="529354"/>
                      <a:pt x="131812" y="529667"/>
                      <a:pt x="134248" y="529981"/>
                    </a:cubicBezTo>
                    <a:cubicBezTo>
                      <a:pt x="131812" y="529649"/>
                      <a:pt x="129394" y="529335"/>
                      <a:pt x="127087" y="528947"/>
                    </a:cubicBezTo>
                    <a:moveTo>
                      <a:pt x="101858" y="522580"/>
                    </a:moveTo>
                    <a:cubicBezTo>
                      <a:pt x="103058" y="523023"/>
                      <a:pt x="104405" y="523300"/>
                      <a:pt x="105641" y="523688"/>
                    </a:cubicBezTo>
                    <a:cubicBezTo>
                      <a:pt x="104405" y="523282"/>
                      <a:pt x="103095" y="523005"/>
                      <a:pt x="101858" y="522580"/>
                    </a:cubicBezTo>
                    <a:moveTo>
                      <a:pt x="76998" y="510326"/>
                    </a:moveTo>
                    <a:cubicBezTo>
                      <a:pt x="77829" y="510842"/>
                      <a:pt x="78586" y="511470"/>
                      <a:pt x="79471" y="512005"/>
                    </a:cubicBezTo>
                    <a:cubicBezTo>
                      <a:pt x="78604" y="511470"/>
                      <a:pt x="77847" y="510842"/>
                      <a:pt x="76998" y="510326"/>
                    </a:cubicBezTo>
                    <a:moveTo>
                      <a:pt x="2177" y="202332"/>
                    </a:moveTo>
                    <a:cubicBezTo>
                      <a:pt x="2140" y="202646"/>
                      <a:pt x="2103" y="202960"/>
                      <a:pt x="2103" y="203292"/>
                    </a:cubicBezTo>
                    <a:cubicBezTo>
                      <a:pt x="2103" y="202960"/>
                      <a:pt x="2140" y="202646"/>
                      <a:pt x="2177" y="202332"/>
                    </a:cubicBezTo>
                    <a:moveTo>
                      <a:pt x="5204" y="171622"/>
                    </a:moveTo>
                    <a:cubicBezTo>
                      <a:pt x="4928" y="173818"/>
                      <a:pt x="4614" y="175959"/>
                      <a:pt x="4373" y="178137"/>
                    </a:cubicBezTo>
                    <a:cubicBezTo>
                      <a:pt x="4614" y="175922"/>
                      <a:pt x="4928" y="173800"/>
                      <a:pt x="5204" y="171622"/>
                    </a:cubicBezTo>
                    <a:moveTo>
                      <a:pt x="9339" y="145119"/>
                    </a:moveTo>
                    <a:cubicBezTo>
                      <a:pt x="8748" y="148293"/>
                      <a:pt x="8065" y="151487"/>
                      <a:pt x="7548" y="154753"/>
                    </a:cubicBezTo>
                    <a:cubicBezTo>
                      <a:pt x="8120" y="151450"/>
                      <a:pt x="8748" y="148312"/>
                      <a:pt x="9339" y="145119"/>
                    </a:cubicBezTo>
                    <a:moveTo>
                      <a:pt x="14506" y="122382"/>
                    </a:moveTo>
                    <a:cubicBezTo>
                      <a:pt x="13583" y="125759"/>
                      <a:pt x="12679" y="129099"/>
                      <a:pt x="11886" y="132569"/>
                    </a:cubicBezTo>
                    <a:cubicBezTo>
                      <a:pt x="12679" y="129062"/>
                      <a:pt x="13601" y="125722"/>
                      <a:pt x="14506" y="122382"/>
                    </a:cubicBezTo>
                    <a:moveTo>
                      <a:pt x="20449" y="103076"/>
                    </a:moveTo>
                    <a:cubicBezTo>
                      <a:pt x="19453" y="105900"/>
                      <a:pt x="18419" y="108613"/>
                      <a:pt x="17496" y="111511"/>
                    </a:cubicBezTo>
                    <a:cubicBezTo>
                      <a:pt x="18419" y="108613"/>
                      <a:pt x="19453" y="105863"/>
                      <a:pt x="20449" y="103076"/>
                    </a:cubicBezTo>
                    <a:moveTo>
                      <a:pt x="26004" y="88681"/>
                    </a:moveTo>
                    <a:cubicBezTo>
                      <a:pt x="25525" y="89788"/>
                      <a:pt x="24971" y="90822"/>
                      <a:pt x="24491" y="91948"/>
                    </a:cubicBezTo>
                    <a:cubicBezTo>
                      <a:pt x="24971" y="90785"/>
                      <a:pt x="25543" y="89806"/>
                      <a:pt x="26004" y="88681"/>
                    </a:cubicBezTo>
                    <a:moveTo>
                      <a:pt x="56161" y="42061"/>
                    </a:moveTo>
                    <a:cubicBezTo>
                      <a:pt x="56124" y="42135"/>
                      <a:pt x="56087" y="42172"/>
                      <a:pt x="55995" y="42227"/>
                    </a:cubicBezTo>
                    <a:cubicBezTo>
                      <a:pt x="56087" y="42190"/>
                      <a:pt x="56124" y="42153"/>
                      <a:pt x="56161" y="42061"/>
                    </a:cubicBezTo>
                    <a:moveTo>
                      <a:pt x="71867" y="28459"/>
                    </a:moveTo>
                    <a:cubicBezTo>
                      <a:pt x="71387" y="28809"/>
                      <a:pt x="70871" y="29087"/>
                      <a:pt x="70353" y="29456"/>
                    </a:cubicBezTo>
                    <a:cubicBezTo>
                      <a:pt x="70889" y="29105"/>
                      <a:pt x="71406" y="28828"/>
                      <a:pt x="71867" y="28459"/>
                    </a:cubicBezTo>
                    <a:moveTo>
                      <a:pt x="89142" y="17810"/>
                    </a:moveTo>
                    <a:cubicBezTo>
                      <a:pt x="88348" y="18253"/>
                      <a:pt x="87425" y="18567"/>
                      <a:pt x="86632" y="19010"/>
                    </a:cubicBezTo>
                    <a:cubicBezTo>
                      <a:pt x="87425" y="18548"/>
                      <a:pt x="88348" y="18234"/>
                      <a:pt x="89142" y="17810"/>
                    </a:cubicBezTo>
                    <a:moveTo>
                      <a:pt x="107672" y="9929"/>
                    </a:moveTo>
                    <a:cubicBezTo>
                      <a:pt x="106749" y="10243"/>
                      <a:pt x="105808" y="10446"/>
                      <a:pt x="104885" y="10760"/>
                    </a:cubicBezTo>
                    <a:cubicBezTo>
                      <a:pt x="105808" y="10446"/>
                      <a:pt x="106768" y="10243"/>
                      <a:pt x="107672" y="9929"/>
                    </a:cubicBezTo>
                    <a:moveTo>
                      <a:pt x="126497" y="4669"/>
                    </a:moveTo>
                    <a:cubicBezTo>
                      <a:pt x="126054" y="4743"/>
                      <a:pt x="125666" y="4780"/>
                      <a:pt x="125224" y="4872"/>
                    </a:cubicBezTo>
                    <a:cubicBezTo>
                      <a:pt x="125648" y="4762"/>
                      <a:pt x="126054" y="4762"/>
                      <a:pt x="126497" y="4669"/>
                    </a:cubicBezTo>
                    <a:moveTo>
                      <a:pt x="304210" y="232010"/>
                    </a:moveTo>
                    <a:cubicBezTo>
                      <a:pt x="310134" y="231770"/>
                      <a:pt x="316261" y="231604"/>
                      <a:pt x="322629" y="231567"/>
                    </a:cubicBezTo>
                    <a:cubicBezTo>
                      <a:pt x="316353" y="231604"/>
                      <a:pt x="310226" y="231770"/>
                      <a:pt x="304210" y="232010"/>
                    </a:cubicBezTo>
                    <a:moveTo>
                      <a:pt x="268534" y="234501"/>
                    </a:moveTo>
                    <a:cubicBezTo>
                      <a:pt x="275178" y="233781"/>
                      <a:pt x="282099" y="233154"/>
                      <a:pt x="289408" y="232674"/>
                    </a:cubicBezTo>
                    <a:cubicBezTo>
                      <a:pt x="282209" y="233154"/>
                      <a:pt x="275251" y="233744"/>
                      <a:pt x="268534" y="234501"/>
                    </a:cubicBezTo>
                    <a:moveTo>
                      <a:pt x="236918" y="239595"/>
                    </a:moveTo>
                    <a:cubicBezTo>
                      <a:pt x="243839" y="238045"/>
                      <a:pt x="251075" y="236698"/>
                      <a:pt x="259065" y="235572"/>
                    </a:cubicBezTo>
                    <a:cubicBezTo>
                      <a:pt x="251278" y="236661"/>
                      <a:pt x="243913" y="238045"/>
                      <a:pt x="236918" y="239595"/>
                    </a:cubicBezTo>
                    <a:moveTo>
                      <a:pt x="209549" y="247753"/>
                    </a:moveTo>
                    <a:cubicBezTo>
                      <a:pt x="216027" y="245169"/>
                      <a:pt x="223076" y="242862"/>
                      <a:pt x="230865" y="240906"/>
                    </a:cubicBezTo>
                    <a:cubicBezTo>
                      <a:pt x="223261" y="242825"/>
                      <a:pt x="216137" y="245132"/>
                      <a:pt x="209549" y="247753"/>
                    </a:cubicBezTo>
                    <a:moveTo>
                      <a:pt x="332022" y="231198"/>
                    </a:moveTo>
                    <a:cubicBezTo>
                      <a:pt x="274975" y="231198"/>
                      <a:pt x="235368" y="236642"/>
                      <a:pt x="207242" y="248343"/>
                    </a:cubicBezTo>
                    <a:lnTo>
                      <a:pt x="207168" y="248380"/>
                    </a:lnTo>
                    <a:lnTo>
                      <a:pt x="207168" y="312071"/>
                    </a:lnTo>
                    <a:lnTo>
                      <a:pt x="280272" y="312071"/>
                    </a:lnTo>
                    <a:lnTo>
                      <a:pt x="280346" y="405385"/>
                    </a:lnTo>
                    <a:cubicBezTo>
                      <a:pt x="279902" y="405699"/>
                      <a:pt x="239817" y="438200"/>
                      <a:pt x="191646" y="438200"/>
                    </a:cubicBezTo>
                    <a:lnTo>
                      <a:pt x="190096" y="438200"/>
                    </a:lnTo>
                    <a:cubicBezTo>
                      <a:pt x="151265" y="437849"/>
                      <a:pt x="130317" y="427495"/>
                      <a:pt x="117694" y="402488"/>
                    </a:cubicBezTo>
                    <a:cubicBezTo>
                      <a:pt x="105567" y="378421"/>
                      <a:pt x="100585" y="338722"/>
                      <a:pt x="100585" y="265618"/>
                    </a:cubicBezTo>
                    <a:cubicBezTo>
                      <a:pt x="100585" y="193824"/>
                      <a:pt x="105641" y="154163"/>
                      <a:pt x="118044" y="128712"/>
                    </a:cubicBezTo>
                    <a:cubicBezTo>
                      <a:pt x="131536" y="101065"/>
                      <a:pt x="155307" y="88736"/>
                      <a:pt x="195098" y="88736"/>
                    </a:cubicBezTo>
                    <a:cubicBezTo>
                      <a:pt x="261557" y="88736"/>
                      <a:pt x="334477" y="96727"/>
                      <a:pt x="361921" y="99755"/>
                    </a:cubicBezTo>
                    <a:cubicBezTo>
                      <a:pt x="368251" y="100437"/>
                      <a:pt x="372016" y="100825"/>
                      <a:pt x="372865" y="100825"/>
                    </a:cubicBezTo>
                    <a:lnTo>
                      <a:pt x="372976" y="100825"/>
                    </a:lnTo>
                    <a:lnTo>
                      <a:pt x="372976" y="22867"/>
                    </a:lnTo>
                    <a:lnTo>
                      <a:pt x="372865" y="22867"/>
                    </a:lnTo>
                    <a:cubicBezTo>
                      <a:pt x="300241" y="5131"/>
                      <a:pt x="255043" y="0"/>
                      <a:pt x="171437" y="0"/>
                    </a:cubicBezTo>
                    <a:cubicBezTo>
                      <a:pt x="153904" y="0"/>
                      <a:pt x="137939" y="1790"/>
                      <a:pt x="123267" y="5205"/>
                    </a:cubicBezTo>
                    <a:cubicBezTo>
                      <a:pt x="122824" y="5315"/>
                      <a:pt x="122473" y="5444"/>
                      <a:pt x="122030" y="5555"/>
                    </a:cubicBezTo>
                    <a:cubicBezTo>
                      <a:pt x="115461" y="7142"/>
                      <a:pt x="109111" y="9025"/>
                      <a:pt x="103095" y="11332"/>
                    </a:cubicBezTo>
                    <a:cubicBezTo>
                      <a:pt x="101987" y="11775"/>
                      <a:pt x="100990" y="12292"/>
                      <a:pt x="99920" y="12771"/>
                    </a:cubicBezTo>
                    <a:cubicBezTo>
                      <a:pt x="94790" y="14876"/>
                      <a:pt x="89732" y="17109"/>
                      <a:pt x="85045" y="19766"/>
                    </a:cubicBezTo>
                    <a:cubicBezTo>
                      <a:pt x="83734" y="20486"/>
                      <a:pt x="82571" y="21354"/>
                      <a:pt x="81298" y="22147"/>
                    </a:cubicBezTo>
                    <a:cubicBezTo>
                      <a:pt x="77035" y="24731"/>
                      <a:pt x="72827" y="27388"/>
                      <a:pt x="68933" y="30452"/>
                    </a:cubicBezTo>
                    <a:cubicBezTo>
                      <a:pt x="67789" y="31320"/>
                      <a:pt x="66792" y="32409"/>
                      <a:pt x="65666" y="33350"/>
                    </a:cubicBezTo>
                    <a:cubicBezTo>
                      <a:pt x="61845" y="36524"/>
                      <a:pt x="58154" y="39791"/>
                      <a:pt x="54685" y="43408"/>
                    </a:cubicBezTo>
                    <a:cubicBezTo>
                      <a:pt x="54094" y="44036"/>
                      <a:pt x="53614" y="44793"/>
                      <a:pt x="53005" y="45438"/>
                    </a:cubicBezTo>
                    <a:cubicBezTo>
                      <a:pt x="45161" y="54113"/>
                      <a:pt x="38129" y="63857"/>
                      <a:pt x="32131" y="75079"/>
                    </a:cubicBezTo>
                    <a:cubicBezTo>
                      <a:pt x="9892" y="116955"/>
                      <a:pt x="0" y="175276"/>
                      <a:pt x="0" y="264178"/>
                    </a:cubicBezTo>
                    <a:cubicBezTo>
                      <a:pt x="0" y="317239"/>
                      <a:pt x="2713" y="373401"/>
                      <a:pt x="16315" y="420390"/>
                    </a:cubicBezTo>
                    <a:cubicBezTo>
                      <a:pt x="16278" y="420150"/>
                      <a:pt x="16241" y="419873"/>
                      <a:pt x="16149" y="419633"/>
                    </a:cubicBezTo>
                    <a:cubicBezTo>
                      <a:pt x="23384" y="445010"/>
                      <a:pt x="33811" y="467083"/>
                      <a:pt x="48373" y="484875"/>
                    </a:cubicBezTo>
                    <a:cubicBezTo>
                      <a:pt x="47026" y="483195"/>
                      <a:pt x="45420" y="481774"/>
                      <a:pt x="44146" y="480021"/>
                    </a:cubicBezTo>
                    <a:cubicBezTo>
                      <a:pt x="46417" y="483011"/>
                      <a:pt x="48687" y="485705"/>
                      <a:pt x="50994" y="488289"/>
                    </a:cubicBezTo>
                    <a:cubicBezTo>
                      <a:pt x="51714" y="489046"/>
                      <a:pt x="52470" y="489765"/>
                      <a:pt x="53135" y="490522"/>
                    </a:cubicBezTo>
                    <a:cubicBezTo>
                      <a:pt x="53762" y="491242"/>
                      <a:pt x="54445" y="491870"/>
                      <a:pt x="55127" y="492552"/>
                    </a:cubicBezTo>
                    <a:cubicBezTo>
                      <a:pt x="54851" y="492276"/>
                      <a:pt x="54611" y="491999"/>
                      <a:pt x="54371" y="491722"/>
                    </a:cubicBezTo>
                    <a:cubicBezTo>
                      <a:pt x="56198" y="493678"/>
                      <a:pt x="58191" y="495468"/>
                      <a:pt x="60185" y="497295"/>
                    </a:cubicBezTo>
                    <a:cubicBezTo>
                      <a:pt x="59594" y="496779"/>
                      <a:pt x="58874" y="496428"/>
                      <a:pt x="58321" y="495856"/>
                    </a:cubicBezTo>
                    <a:cubicBezTo>
                      <a:pt x="57250" y="494822"/>
                      <a:pt x="56180" y="493623"/>
                      <a:pt x="55146" y="492552"/>
                    </a:cubicBezTo>
                    <a:cubicBezTo>
                      <a:pt x="56180" y="493660"/>
                      <a:pt x="57047" y="494970"/>
                      <a:pt x="58173" y="496022"/>
                    </a:cubicBezTo>
                    <a:cubicBezTo>
                      <a:pt x="59280" y="497092"/>
                      <a:pt x="60646" y="497812"/>
                      <a:pt x="61790" y="498846"/>
                    </a:cubicBezTo>
                    <a:cubicBezTo>
                      <a:pt x="65445" y="502113"/>
                      <a:pt x="69358" y="505047"/>
                      <a:pt x="73436" y="507834"/>
                    </a:cubicBezTo>
                    <a:cubicBezTo>
                      <a:pt x="75854" y="509514"/>
                      <a:pt x="78161" y="511378"/>
                      <a:pt x="80763" y="512891"/>
                    </a:cubicBezTo>
                    <a:cubicBezTo>
                      <a:pt x="86854" y="516471"/>
                      <a:pt x="93368" y="519572"/>
                      <a:pt x="100418" y="522193"/>
                    </a:cubicBezTo>
                    <a:cubicBezTo>
                      <a:pt x="103926" y="523466"/>
                      <a:pt x="107783" y="524333"/>
                      <a:pt x="111511" y="525367"/>
                    </a:cubicBezTo>
                    <a:cubicBezTo>
                      <a:pt x="115774" y="526567"/>
                      <a:pt x="120056" y="527748"/>
                      <a:pt x="124670" y="528634"/>
                    </a:cubicBezTo>
                    <a:cubicBezTo>
                      <a:pt x="128933" y="529427"/>
                      <a:pt x="133344" y="529981"/>
                      <a:pt x="137828" y="530461"/>
                    </a:cubicBezTo>
                    <a:cubicBezTo>
                      <a:pt x="142516" y="530978"/>
                      <a:pt x="147371" y="531328"/>
                      <a:pt x="152390" y="531531"/>
                    </a:cubicBezTo>
                    <a:cubicBezTo>
                      <a:pt x="155325" y="531642"/>
                      <a:pt x="157872" y="532122"/>
                      <a:pt x="160898" y="532122"/>
                    </a:cubicBezTo>
                    <a:cubicBezTo>
                      <a:pt x="164073" y="532122"/>
                      <a:pt x="167377" y="532048"/>
                      <a:pt x="170718" y="531919"/>
                    </a:cubicBezTo>
                    <a:cubicBezTo>
                      <a:pt x="230902" y="529778"/>
                      <a:pt x="258697" y="514976"/>
                      <a:pt x="281822" y="493457"/>
                    </a:cubicBezTo>
                    <a:lnTo>
                      <a:pt x="309063" y="528339"/>
                    </a:lnTo>
                    <a:lnTo>
                      <a:pt x="380857" y="528339"/>
                    </a:lnTo>
                    <a:lnTo>
                      <a:pt x="380857" y="232674"/>
                    </a:lnTo>
                    <a:lnTo>
                      <a:pt x="380746" y="232674"/>
                    </a:lnTo>
                    <a:cubicBezTo>
                      <a:pt x="363526" y="231198"/>
                      <a:pt x="346768" y="231198"/>
                      <a:pt x="332022" y="231198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3" name="Freeform: Shape 125">
                <a:extLst>
                  <a:ext uri="{FF2B5EF4-FFF2-40B4-BE49-F238E27FC236}">
                    <a16:creationId xmlns:a16="http://schemas.microsoft.com/office/drawing/2014/main" id="{BD09FE5B-2B2D-4A7D-BF62-BB34740B2D73}"/>
                  </a:ext>
                </a:extLst>
              </p:cNvPr>
              <p:cNvSpPr/>
              <p:nvPr/>
            </p:nvSpPr>
            <p:spPr>
              <a:xfrm>
                <a:off x="11332857" y="5482371"/>
                <a:ext cx="4447" cy="14284"/>
              </a:xfrm>
              <a:custGeom>
                <a:avLst/>
                <a:gdLst>
                  <a:gd name="connsiteX0" fmla="*/ 0 w 4447"/>
                  <a:gd name="connsiteY0" fmla="*/ 0 h 14284"/>
                  <a:gd name="connsiteX1" fmla="*/ 4447 w 4447"/>
                  <a:gd name="connsiteY1" fmla="*/ 14285 h 14284"/>
                  <a:gd name="connsiteX2" fmla="*/ 0 w 4447"/>
                  <a:gd name="connsiteY2" fmla="*/ 0 h 1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14284">
                    <a:moveTo>
                      <a:pt x="0" y="0"/>
                    </a:moveTo>
                    <a:cubicBezTo>
                      <a:pt x="1439" y="5057"/>
                      <a:pt x="2897" y="9818"/>
                      <a:pt x="4447" y="14285"/>
                    </a:cubicBezTo>
                    <a:cubicBezTo>
                      <a:pt x="2768" y="9671"/>
                      <a:pt x="1420" y="481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05" name="Freeform: Shape 107">
              <a:extLst>
                <a:ext uri="{FF2B5EF4-FFF2-40B4-BE49-F238E27FC236}">
                  <a16:creationId xmlns:a16="http://schemas.microsoft.com/office/drawing/2014/main" id="{3C094F61-AA15-40A5-AEB4-25E1658F8394}"/>
                </a:ext>
              </a:extLst>
            </p:cNvPr>
            <p:cNvSpPr/>
            <p:nvPr/>
          </p:nvSpPr>
          <p:spPr>
            <a:xfrm>
              <a:off x="11757897" y="5067703"/>
              <a:ext cx="433345" cy="522598"/>
            </a:xfrm>
            <a:custGeom>
              <a:avLst/>
              <a:gdLst>
                <a:gd name="connsiteX0" fmla="*/ 324105 w 433345"/>
                <a:gd name="connsiteY0" fmla="*/ 0 h 522598"/>
                <a:gd name="connsiteX1" fmla="*/ 211616 w 433345"/>
                <a:gd name="connsiteY1" fmla="*/ 250318 h 522598"/>
                <a:gd name="connsiteX2" fmla="*/ 109278 w 433345"/>
                <a:gd name="connsiteY2" fmla="*/ 55 h 522598"/>
                <a:gd name="connsiteX3" fmla="*/ 109186 w 433345"/>
                <a:gd name="connsiteY3" fmla="*/ 0 h 522598"/>
                <a:gd name="connsiteX4" fmla="*/ 0 w 433345"/>
                <a:gd name="connsiteY4" fmla="*/ 0 h 522598"/>
                <a:gd name="connsiteX5" fmla="*/ 159958 w 433345"/>
                <a:gd name="connsiteY5" fmla="*/ 360519 h 522598"/>
                <a:gd name="connsiteX6" fmla="*/ 159958 w 433345"/>
                <a:gd name="connsiteY6" fmla="*/ 522599 h 522598"/>
                <a:gd name="connsiteX7" fmla="*/ 260506 w 433345"/>
                <a:gd name="connsiteY7" fmla="*/ 522599 h 522598"/>
                <a:gd name="connsiteX8" fmla="*/ 260506 w 433345"/>
                <a:gd name="connsiteY8" fmla="*/ 360556 h 522598"/>
                <a:gd name="connsiteX9" fmla="*/ 433253 w 433345"/>
                <a:gd name="connsiteY9" fmla="*/ 166 h 522598"/>
                <a:gd name="connsiteX10" fmla="*/ 433345 w 433345"/>
                <a:gd name="connsiteY10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345" h="522598">
                  <a:moveTo>
                    <a:pt x="324105" y="0"/>
                  </a:moveTo>
                  <a:lnTo>
                    <a:pt x="211616" y="250318"/>
                  </a:lnTo>
                  <a:lnTo>
                    <a:pt x="109278" y="55"/>
                  </a:lnTo>
                  <a:lnTo>
                    <a:pt x="109186" y="0"/>
                  </a:lnTo>
                  <a:lnTo>
                    <a:pt x="0" y="0"/>
                  </a:lnTo>
                  <a:lnTo>
                    <a:pt x="159958" y="360519"/>
                  </a:lnTo>
                  <a:lnTo>
                    <a:pt x="159958" y="522599"/>
                  </a:lnTo>
                  <a:lnTo>
                    <a:pt x="260506" y="522599"/>
                  </a:lnTo>
                  <a:lnTo>
                    <a:pt x="260506" y="360556"/>
                  </a:lnTo>
                  <a:lnTo>
                    <a:pt x="433253" y="166"/>
                  </a:lnTo>
                  <a:lnTo>
                    <a:pt x="43334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27EEFE34-C8E3-4EAD-8B67-48A55572D39D}"/>
                </a:ext>
              </a:extLst>
            </p:cNvPr>
            <p:cNvGrpSpPr/>
            <p:nvPr/>
          </p:nvGrpSpPr>
          <p:grpSpPr>
            <a:xfrm>
              <a:off x="0" y="1262271"/>
              <a:ext cx="12174706" cy="2942856"/>
              <a:chOff x="0" y="1262271"/>
              <a:chExt cx="12174706" cy="2942856"/>
            </a:xfrm>
          </p:grpSpPr>
          <p:sp>
            <p:nvSpPr>
              <p:cNvPr id="207" name="Freeform: Shape 109">
                <a:extLst>
                  <a:ext uri="{FF2B5EF4-FFF2-40B4-BE49-F238E27FC236}">
                    <a16:creationId xmlns:a16="http://schemas.microsoft.com/office/drawing/2014/main" id="{165752C0-4BAF-4C72-9E40-10BC6F322E79}"/>
                  </a:ext>
                </a:extLst>
              </p:cNvPr>
              <p:cNvSpPr/>
              <p:nvPr/>
            </p:nvSpPr>
            <p:spPr>
              <a:xfrm>
                <a:off x="3288536" y="1920871"/>
                <a:ext cx="1974860" cy="1645938"/>
              </a:xfrm>
              <a:custGeom>
                <a:avLst/>
                <a:gdLst>
                  <a:gd name="connsiteX0" fmla="*/ 0 w 1974860"/>
                  <a:gd name="connsiteY0" fmla="*/ 168337 h 1645938"/>
                  <a:gd name="connsiteX1" fmla="*/ 0 w 1974860"/>
                  <a:gd name="connsiteY1" fmla="*/ 1477565 h 1645938"/>
                  <a:gd name="connsiteX2" fmla="*/ 168337 w 1974860"/>
                  <a:gd name="connsiteY2" fmla="*/ 1645939 h 1645938"/>
                  <a:gd name="connsiteX3" fmla="*/ 1974861 w 1974860"/>
                  <a:gd name="connsiteY3" fmla="*/ 1645939 h 1645938"/>
                  <a:gd name="connsiteX4" fmla="*/ 1974861 w 1974860"/>
                  <a:gd name="connsiteY4" fmla="*/ 1316297 h 1645938"/>
                  <a:gd name="connsiteX5" fmla="*/ 329107 w 1974860"/>
                  <a:gd name="connsiteY5" fmla="*/ 1316297 h 1645938"/>
                  <a:gd name="connsiteX6" fmla="*/ 329107 w 1974860"/>
                  <a:gd name="connsiteY6" fmla="*/ 329439 h 1645938"/>
                  <a:gd name="connsiteX7" fmla="*/ 1974861 w 1974860"/>
                  <a:gd name="connsiteY7" fmla="*/ 329439 h 1645938"/>
                  <a:gd name="connsiteX8" fmla="*/ 1974861 w 1974860"/>
                  <a:gd name="connsiteY8" fmla="*/ 0 h 1645938"/>
                  <a:gd name="connsiteX9" fmla="*/ 168337 w 1974860"/>
                  <a:gd name="connsiteY9" fmla="*/ 0 h 1645938"/>
                  <a:gd name="connsiteX10" fmla="*/ 0 w 1974860"/>
                  <a:gd name="connsiteY10" fmla="*/ 168337 h 164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4860" h="1645938">
                    <a:moveTo>
                      <a:pt x="0" y="168337"/>
                    </a:moveTo>
                    <a:lnTo>
                      <a:pt x="0" y="1477565"/>
                    </a:lnTo>
                    <a:cubicBezTo>
                      <a:pt x="0" y="1570398"/>
                      <a:pt x="75540" y="1645939"/>
                      <a:pt x="168337" y="1645939"/>
                    </a:cubicBezTo>
                    <a:lnTo>
                      <a:pt x="1974861" y="1645939"/>
                    </a:lnTo>
                    <a:lnTo>
                      <a:pt x="1974861" y="1316297"/>
                    </a:lnTo>
                    <a:lnTo>
                      <a:pt x="329107" y="1316297"/>
                    </a:lnTo>
                    <a:lnTo>
                      <a:pt x="329107" y="329439"/>
                    </a:lnTo>
                    <a:lnTo>
                      <a:pt x="1974861" y="329439"/>
                    </a:lnTo>
                    <a:lnTo>
                      <a:pt x="1974861" y="0"/>
                    </a:lnTo>
                    <a:lnTo>
                      <a:pt x="168337" y="0"/>
                    </a:lnTo>
                    <a:cubicBezTo>
                      <a:pt x="75540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8" name="Freeform: Shape 110">
                <a:extLst>
                  <a:ext uri="{FF2B5EF4-FFF2-40B4-BE49-F238E27FC236}">
                    <a16:creationId xmlns:a16="http://schemas.microsoft.com/office/drawing/2014/main" id="{63C8A206-DE53-48E3-B47B-67FBC8C17FB0}"/>
                  </a:ext>
                </a:extLst>
              </p:cNvPr>
              <p:cNvSpPr/>
              <p:nvPr/>
            </p:nvSpPr>
            <p:spPr>
              <a:xfrm>
                <a:off x="10200012" y="1262271"/>
                <a:ext cx="1974693" cy="2304409"/>
              </a:xfrm>
              <a:custGeom>
                <a:avLst/>
                <a:gdLst>
                  <a:gd name="connsiteX0" fmla="*/ 1974694 w 1974693"/>
                  <a:gd name="connsiteY0" fmla="*/ 988021 h 2304409"/>
                  <a:gd name="connsiteX1" fmla="*/ 1974694 w 1974693"/>
                  <a:gd name="connsiteY1" fmla="*/ 658582 h 2304409"/>
                  <a:gd name="connsiteX2" fmla="*/ 329235 w 1974693"/>
                  <a:gd name="connsiteY2" fmla="*/ 658582 h 2304409"/>
                  <a:gd name="connsiteX3" fmla="*/ 329235 w 1974693"/>
                  <a:gd name="connsiteY3" fmla="*/ 0 h 2304409"/>
                  <a:gd name="connsiteX4" fmla="*/ 0 w 1974693"/>
                  <a:gd name="connsiteY4" fmla="*/ 0 h 2304409"/>
                  <a:gd name="connsiteX5" fmla="*/ 0 w 1974693"/>
                  <a:gd name="connsiteY5" fmla="*/ 2136073 h 2304409"/>
                  <a:gd name="connsiteX6" fmla="*/ 168374 w 1974693"/>
                  <a:gd name="connsiteY6" fmla="*/ 2304410 h 2304409"/>
                  <a:gd name="connsiteX7" fmla="*/ 1974694 w 1974693"/>
                  <a:gd name="connsiteY7" fmla="*/ 2304410 h 2304409"/>
                  <a:gd name="connsiteX8" fmla="*/ 1974694 w 1974693"/>
                  <a:gd name="connsiteY8" fmla="*/ 1975008 h 2304409"/>
                  <a:gd name="connsiteX9" fmla="*/ 329235 w 1974693"/>
                  <a:gd name="connsiteY9" fmla="*/ 1975008 h 2304409"/>
                  <a:gd name="connsiteX10" fmla="*/ 329235 w 1974693"/>
                  <a:gd name="connsiteY10" fmla="*/ 988021 h 2304409"/>
                  <a:gd name="connsiteX11" fmla="*/ 1974694 w 1974693"/>
                  <a:gd name="connsiteY11" fmla="*/ 988021 h 230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74693" h="2304409">
                    <a:moveTo>
                      <a:pt x="1974694" y="988021"/>
                    </a:moveTo>
                    <a:lnTo>
                      <a:pt x="1974694" y="658582"/>
                    </a:lnTo>
                    <a:lnTo>
                      <a:pt x="329235" y="658582"/>
                    </a:lnTo>
                    <a:lnTo>
                      <a:pt x="329235" y="0"/>
                    </a:lnTo>
                    <a:lnTo>
                      <a:pt x="0" y="0"/>
                    </a:lnTo>
                    <a:lnTo>
                      <a:pt x="0" y="2136073"/>
                    </a:lnTo>
                    <a:cubicBezTo>
                      <a:pt x="0" y="2228870"/>
                      <a:pt x="75540" y="2304410"/>
                      <a:pt x="168374" y="2304410"/>
                    </a:cubicBezTo>
                    <a:lnTo>
                      <a:pt x="1974694" y="2304410"/>
                    </a:lnTo>
                    <a:lnTo>
                      <a:pt x="1974694" y="1975008"/>
                    </a:lnTo>
                    <a:lnTo>
                      <a:pt x="329235" y="1975008"/>
                    </a:lnTo>
                    <a:lnTo>
                      <a:pt x="329235" y="988021"/>
                    </a:lnTo>
                    <a:lnTo>
                      <a:pt x="1974694" y="98802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9" name="Freeform: Shape 111">
                <a:extLst>
                  <a:ext uri="{FF2B5EF4-FFF2-40B4-BE49-F238E27FC236}">
                    <a16:creationId xmlns:a16="http://schemas.microsoft.com/office/drawing/2014/main" id="{8639D52B-E37E-4B75-9D60-3123256E9559}"/>
                  </a:ext>
                </a:extLst>
              </p:cNvPr>
              <p:cNvSpPr/>
              <p:nvPr/>
            </p:nvSpPr>
            <p:spPr>
              <a:xfrm>
                <a:off x="7895934" y="1920871"/>
                <a:ext cx="1975027" cy="1645957"/>
              </a:xfrm>
              <a:custGeom>
                <a:avLst/>
                <a:gdLst>
                  <a:gd name="connsiteX0" fmla="*/ 0 w 1975027"/>
                  <a:gd name="connsiteY0" fmla="*/ 168337 h 1645957"/>
                  <a:gd name="connsiteX1" fmla="*/ 0 w 1975027"/>
                  <a:gd name="connsiteY1" fmla="*/ 819297 h 1645957"/>
                  <a:gd name="connsiteX2" fmla="*/ 168338 w 1975027"/>
                  <a:gd name="connsiteY2" fmla="*/ 987670 h 1645957"/>
                  <a:gd name="connsiteX3" fmla="*/ 1645902 w 1975027"/>
                  <a:gd name="connsiteY3" fmla="*/ 987670 h 1645957"/>
                  <a:gd name="connsiteX4" fmla="*/ 1645902 w 1975027"/>
                  <a:gd name="connsiteY4" fmla="*/ 1316315 h 1645957"/>
                  <a:gd name="connsiteX5" fmla="*/ 0 w 1975027"/>
                  <a:gd name="connsiteY5" fmla="*/ 1316315 h 1645957"/>
                  <a:gd name="connsiteX6" fmla="*/ 0 w 1975027"/>
                  <a:gd name="connsiteY6" fmla="*/ 1645957 h 1645957"/>
                  <a:gd name="connsiteX7" fmla="*/ 1806691 w 1975027"/>
                  <a:gd name="connsiteY7" fmla="*/ 1645957 h 1645957"/>
                  <a:gd name="connsiteX8" fmla="*/ 1975027 w 1975027"/>
                  <a:gd name="connsiteY8" fmla="*/ 1477583 h 1645957"/>
                  <a:gd name="connsiteX9" fmla="*/ 1975027 w 1975027"/>
                  <a:gd name="connsiteY9" fmla="*/ 826605 h 1645957"/>
                  <a:gd name="connsiteX10" fmla="*/ 1806691 w 1975027"/>
                  <a:gd name="connsiteY10" fmla="*/ 658231 h 1645957"/>
                  <a:gd name="connsiteX11" fmla="*/ 329125 w 1975027"/>
                  <a:gd name="connsiteY11" fmla="*/ 658231 h 1645957"/>
                  <a:gd name="connsiteX12" fmla="*/ 329125 w 1975027"/>
                  <a:gd name="connsiteY12" fmla="*/ 329439 h 1645957"/>
                  <a:gd name="connsiteX13" fmla="*/ 1975027 w 1975027"/>
                  <a:gd name="connsiteY13" fmla="*/ 329439 h 1645957"/>
                  <a:gd name="connsiteX14" fmla="*/ 1975027 w 1975027"/>
                  <a:gd name="connsiteY14" fmla="*/ 0 h 1645957"/>
                  <a:gd name="connsiteX15" fmla="*/ 168338 w 1975027"/>
                  <a:gd name="connsiteY15" fmla="*/ 0 h 1645957"/>
                  <a:gd name="connsiteX16" fmla="*/ 0 w 1975027"/>
                  <a:gd name="connsiteY16" fmla="*/ 168337 h 1645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5027" h="1645957">
                    <a:moveTo>
                      <a:pt x="0" y="168337"/>
                    </a:moveTo>
                    <a:lnTo>
                      <a:pt x="0" y="819297"/>
                    </a:lnTo>
                    <a:cubicBezTo>
                      <a:pt x="0" y="912130"/>
                      <a:pt x="75541" y="987670"/>
                      <a:pt x="168338" y="987670"/>
                    </a:cubicBezTo>
                    <a:lnTo>
                      <a:pt x="1645902" y="987670"/>
                    </a:lnTo>
                    <a:lnTo>
                      <a:pt x="1645902" y="1316315"/>
                    </a:lnTo>
                    <a:lnTo>
                      <a:pt x="0" y="1316315"/>
                    </a:lnTo>
                    <a:lnTo>
                      <a:pt x="0" y="1645957"/>
                    </a:lnTo>
                    <a:lnTo>
                      <a:pt x="1806691" y="1645957"/>
                    </a:lnTo>
                    <a:cubicBezTo>
                      <a:pt x="1899524" y="1645957"/>
                      <a:pt x="1975027" y="1570417"/>
                      <a:pt x="1975027" y="1477583"/>
                    </a:cubicBezTo>
                    <a:lnTo>
                      <a:pt x="1975027" y="826605"/>
                    </a:lnTo>
                    <a:cubicBezTo>
                      <a:pt x="1975027" y="733772"/>
                      <a:pt x="1899524" y="658231"/>
                      <a:pt x="1806691" y="658231"/>
                    </a:cubicBezTo>
                    <a:lnTo>
                      <a:pt x="329125" y="658231"/>
                    </a:lnTo>
                    <a:lnTo>
                      <a:pt x="329125" y="329439"/>
                    </a:lnTo>
                    <a:lnTo>
                      <a:pt x="1975027" y="329439"/>
                    </a:lnTo>
                    <a:lnTo>
                      <a:pt x="1975027" y="0"/>
                    </a:lnTo>
                    <a:lnTo>
                      <a:pt x="168338" y="0"/>
                    </a:lnTo>
                    <a:cubicBezTo>
                      <a:pt x="75541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0" name="Freeform: Shape 112">
                <a:extLst>
                  <a:ext uri="{FF2B5EF4-FFF2-40B4-BE49-F238E27FC236}">
                    <a16:creationId xmlns:a16="http://schemas.microsoft.com/office/drawing/2014/main" id="{EA85A1F3-FF14-443A-BC85-D17015586EC1}"/>
                  </a:ext>
                </a:extLst>
              </p:cNvPr>
              <p:cNvSpPr/>
              <p:nvPr/>
            </p:nvSpPr>
            <p:spPr>
              <a:xfrm>
                <a:off x="5592466" y="1920853"/>
                <a:ext cx="1974934" cy="1645827"/>
              </a:xfrm>
              <a:custGeom>
                <a:avLst/>
                <a:gdLst>
                  <a:gd name="connsiteX0" fmla="*/ 1645329 w 1974934"/>
                  <a:gd name="connsiteY0" fmla="*/ 1316555 h 1645827"/>
                  <a:gd name="connsiteX1" fmla="*/ 329051 w 1974934"/>
                  <a:gd name="connsiteY1" fmla="*/ 1316555 h 1645827"/>
                  <a:gd name="connsiteX2" fmla="*/ 329051 w 1974934"/>
                  <a:gd name="connsiteY2" fmla="*/ 329476 h 1645827"/>
                  <a:gd name="connsiteX3" fmla="*/ 1645329 w 1974934"/>
                  <a:gd name="connsiteY3" fmla="*/ 329476 h 1645827"/>
                  <a:gd name="connsiteX4" fmla="*/ 1645329 w 1974934"/>
                  <a:gd name="connsiteY4" fmla="*/ 1316555 h 1645827"/>
                  <a:gd name="connsiteX5" fmla="*/ 1806598 w 1974934"/>
                  <a:gd name="connsiteY5" fmla="*/ 0 h 1645827"/>
                  <a:gd name="connsiteX6" fmla="*/ 168337 w 1974934"/>
                  <a:gd name="connsiteY6" fmla="*/ 0 h 1645827"/>
                  <a:gd name="connsiteX7" fmla="*/ 0 w 1974934"/>
                  <a:gd name="connsiteY7" fmla="*/ 168337 h 1645827"/>
                  <a:gd name="connsiteX8" fmla="*/ 0 w 1974934"/>
                  <a:gd name="connsiteY8" fmla="*/ 1477491 h 1645827"/>
                  <a:gd name="connsiteX9" fmla="*/ 168337 w 1974934"/>
                  <a:gd name="connsiteY9" fmla="*/ 1645828 h 1645827"/>
                  <a:gd name="connsiteX10" fmla="*/ 1806598 w 1974934"/>
                  <a:gd name="connsiteY10" fmla="*/ 1645828 h 1645827"/>
                  <a:gd name="connsiteX11" fmla="*/ 1974934 w 1974934"/>
                  <a:gd name="connsiteY11" fmla="*/ 1477491 h 1645827"/>
                  <a:gd name="connsiteX12" fmla="*/ 1974934 w 1974934"/>
                  <a:gd name="connsiteY12" fmla="*/ 168337 h 1645827"/>
                  <a:gd name="connsiteX13" fmla="*/ 1806598 w 1974934"/>
                  <a:gd name="connsiteY13" fmla="*/ 0 h 164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4934" h="1645827">
                    <a:moveTo>
                      <a:pt x="1645329" y="1316555"/>
                    </a:moveTo>
                    <a:lnTo>
                      <a:pt x="329051" y="1316555"/>
                    </a:lnTo>
                    <a:lnTo>
                      <a:pt x="329051" y="329476"/>
                    </a:lnTo>
                    <a:lnTo>
                      <a:pt x="1645329" y="329476"/>
                    </a:lnTo>
                    <a:lnTo>
                      <a:pt x="1645329" y="1316555"/>
                    </a:lnTo>
                    <a:close/>
                    <a:moveTo>
                      <a:pt x="1806598" y="0"/>
                    </a:moveTo>
                    <a:lnTo>
                      <a:pt x="168337" y="0"/>
                    </a:lnTo>
                    <a:cubicBezTo>
                      <a:pt x="75504" y="0"/>
                      <a:pt x="0" y="75503"/>
                      <a:pt x="0" y="168337"/>
                    </a:cubicBezTo>
                    <a:lnTo>
                      <a:pt x="0" y="1477491"/>
                    </a:lnTo>
                    <a:cubicBezTo>
                      <a:pt x="0" y="1570324"/>
                      <a:pt x="75504" y="1645828"/>
                      <a:pt x="168337" y="1645828"/>
                    </a:cubicBezTo>
                    <a:lnTo>
                      <a:pt x="1806598" y="1645828"/>
                    </a:lnTo>
                    <a:cubicBezTo>
                      <a:pt x="1899394" y="1645828"/>
                      <a:pt x="1974934" y="1570324"/>
                      <a:pt x="1974934" y="1477491"/>
                    </a:cubicBezTo>
                    <a:lnTo>
                      <a:pt x="1974934" y="168337"/>
                    </a:lnTo>
                    <a:cubicBezTo>
                      <a:pt x="1974934" y="75503"/>
                      <a:pt x="1899394" y="0"/>
                      <a:pt x="1806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1" name="Freeform: Shape 113">
                <a:extLst>
                  <a:ext uri="{FF2B5EF4-FFF2-40B4-BE49-F238E27FC236}">
                    <a16:creationId xmlns:a16="http://schemas.microsoft.com/office/drawing/2014/main" id="{69EB0EFF-0956-44BD-B9CC-F591B029A787}"/>
                  </a:ext>
                </a:extLst>
              </p:cNvPr>
              <p:cNvSpPr/>
              <p:nvPr/>
            </p:nvSpPr>
            <p:spPr>
              <a:xfrm>
                <a:off x="0" y="2752921"/>
                <a:ext cx="2626964" cy="1452206"/>
              </a:xfrm>
              <a:custGeom>
                <a:avLst/>
                <a:gdLst>
                  <a:gd name="connsiteX0" fmla="*/ 2626466 w 2626964"/>
                  <a:gd name="connsiteY0" fmla="*/ 445582 h 1452206"/>
                  <a:gd name="connsiteX1" fmla="*/ 1309247 w 2626964"/>
                  <a:gd name="connsiteY1" fmla="*/ 1106360 h 1452206"/>
                  <a:gd name="connsiteX2" fmla="*/ 322684 w 2626964"/>
                  <a:gd name="connsiteY2" fmla="*/ 611962 h 1452206"/>
                  <a:gd name="connsiteX3" fmla="*/ 322684 w 2626964"/>
                  <a:gd name="connsiteY3" fmla="*/ 0 h 1452206"/>
                  <a:gd name="connsiteX4" fmla="*/ 0 w 2626964"/>
                  <a:gd name="connsiteY4" fmla="*/ 197091 h 1452206"/>
                  <a:gd name="connsiteX5" fmla="*/ 0 w 2626964"/>
                  <a:gd name="connsiteY5" fmla="*/ 707029 h 1452206"/>
                  <a:gd name="connsiteX6" fmla="*/ 24971 w 2626964"/>
                  <a:gd name="connsiteY6" fmla="*/ 795248 h 1452206"/>
                  <a:gd name="connsiteX7" fmla="*/ 92390 w 2626964"/>
                  <a:gd name="connsiteY7" fmla="*/ 857297 h 1452206"/>
                  <a:gd name="connsiteX8" fmla="*/ 1233725 w 2626964"/>
                  <a:gd name="connsiteY8" fmla="*/ 1434194 h 1452206"/>
                  <a:gd name="connsiteX9" fmla="*/ 1309653 w 2626964"/>
                  <a:gd name="connsiteY9" fmla="*/ 1452207 h 1452206"/>
                  <a:gd name="connsiteX10" fmla="*/ 1384879 w 2626964"/>
                  <a:gd name="connsiteY10" fmla="*/ 1434581 h 1452206"/>
                  <a:gd name="connsiteX11" fmla="*/ 2533762 w 2626964"/>
                  <a:gd name="connsiteY11" fmla="*/ 861025 h 1452206"/>
                  <a:gd name="connsiteX12" fmla="*/ 2601865 w 2626964"/>
                  <a:gd name="connsiteY12" fmla="*/ 798810 h 1452206"/>
                  <a:gd name="connsiteX13" fmla="*/ 2626965 w 2626964"/>
                  <a:gd name="connsiteY13" fmla="*/ 710074 h 1452206"/>
                  <a:gd name="connsiteX14" fmla="*/ 2626448 w 2626964"/>
                  <a:gd name="connsiteY14" fmla="*/ 445748 h 1452206"/>
                  <a:gd name="connsiteX15" fmla="*/ 2626448 w 2626964"/>
                  <a:gd name="connsiteY15" fmla="*/ 445582 h 14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26964" h="1452206">
                    <a:moveTo>
                      <a:pt x="2626466" y="445582"/>
                    </a:moveTo>
                    <a:lnTo>
                      <a:pt x="1309247" y="1106360"/>
                    </a:lnTo>
                    <a:lnTo>
                      <a:pt x="322684" y="611962"/>
                    </a:lnTo>
                    <a:lnTo>
                      <a:pt x="322684" y="0"/>
                    </a:lnTo>
                    <a:lnTo>
                      <a:pt x="0" y="197091"/>
                    </a:lnTo>
                    <a:lnTo>
                      <a:pt x="0" y="707029"/>
                    </a:lnTo>
                    <a:cubicBezTo>
                      <a:pt x="0" y="738220"/>
                      <a:pt x="8637" y="768727"/>
                      <a:pt x="24971" y="795248"/>
                    </a:cubicBezTo>
                    <a:cubicBezTo>
                      <a:pt x="41286" y="821788"/>
                      <a:pt x="64596" y="843216"/>
                      <a:pt x="92390" y="857297"/>
                    </a:cubicBezTo>
                    <a:lnTo>
                      <a:pt x="1233725" y="1434194"/>
                    </a:lnTo>
                    <a:cubicBezTo>
                      <a:pt x="1257478" y="1446208"/>
                      <a:pt x="1283574" y="1452207"/>
                      <a:pt x="1309653" y="1452207"/>
                    </a:cubicBezTo>
                    <a:cubicBezTo>
                      <a:pt x="1335472" y="1452207"/>
                      <a:pt x="1361292" y="1446319"/>
                      <a:pt x="1384879" y="1434581"/>
                    </a:cubicBezTo>
                    <a:lnTo>
                      <a:pt x="2533762" y="861025"/>
                    </a:lnTo>
                    <a:cubicBezTo>
                      <a:pt x="2561852" y="847017"/>
                      <a:pt x="2585402" y="825498"/>
                      <a:pt x="2601865" y="798810"/>
                    </a:cubicBezTo>
                    <a:cubicBezTo>
                      <a:pt x="2618327" y="772123"/>
                      <a:pt x="2627038" y="741413"/>
                      <a:pt x="2626965" y="710074"/>
                    </a:cubicBezTo>
                    <a:lnTo>
                      <a:pt x="2626448" y="445748"/>
                    </a:lnTo>
                    <a:lnTo>
                      <a:pt x="2626448" y="445582"/>
                    </a:lnTo>
                    <a:close/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2" name="Freeform: Shape 114">
                <a:extLst>
                  <a:ext uri="{FF2B5EF4-FFF2-40B4-BE49-F238E27FC236}">
                    <a16:creationId xmlns:a16="http://schemas.microsoft.com/office/drawing/2014/main" id="{9EA35A17-22F7-4D3E-97E5-0CE6CDAC7F51}"/>
                  </a:ext>
                </a:extLst>
              </p:cNvPr>
              <p:cNvSpPr/>
              <p:nvPr/>
            </p:nvSpPr>
            <p:spPr>
              <a:xfrm>
                <a:off x="0" y="1282398"/>
                <a:ext cx="2626964" cy="1452213"/>
              </a:xfrm>
              <a:custGeom>
                <a:avLst/>
                <a:gdLst>
                  <a:gd name="connsiteX0" fmla="*/ 2602031 w 2626964"/>
                  <a:gd name="connsiteY0" fmla="*/ 656984 h 1452213"/>
                  <a:gd name="connsiteX1" fmla="*/ 2534574 w 2626964"/>
                  <a:gd name="connsiteY1" fmla="*/ 594935 h 1452213"/>
                  <a:gd name="connsiteX2" fmla="*/ 1393240 w 2626964"/>
                  <a:gd name="connsiteY2" fmla="*/ 18039 h 1452213"/>
                  <a:gd name="connsiteX3" fmla="*/ 1242123 w 2626964"/>
                  <a:gd name="connsiteY3" fmla="*/ 17633 h 1452213"/>
                  <a:gd name="connsiteX4" fmla="*/ 93203 w 2626964"/>
                  <a:gd name="connsiteY4" fmla="*/ 591152 h 1452213"/>
                  <a:gd name="connsiteX5" fmla="*/ 25100 w 2626964"/>
                  <a:gd name="connsiteY5" fmla="*/ 653367 h 1452213"/>
                  <a:gd name="connsiteX6" fmla="*/ 0 w 2626964"/>
                  <a:gd name="connsiteY6" fmla="*/ 742103 h 1452213"/>
                  <a:gd name="connsiteX7" fmla="*/ 517 w 2626964"/>
                  <a:gd name="connsiteY7" fmla="*/ 1006466 h 1452213"/>
                  <a:gd name="connsiteX8" fmla="*/ 517 w 2626964"/>
                  <a:gd name="connsiteY8" fmla="*/ 1006632 h 1452213"/>
                  <a:gd name="connsiteX9" fmla="*/ 1317700 w 2626964"/>
                  <a:gd name="connsiteY9" fmla="*/ 345854 h 1452213"/>
                  <a:gd name="connsiteX10" fmla="*/ 2304299 w 2626964"/>
                  <a:gd name="connsiteY10" fmla="*/ 840289 h 1452213"/>
                  <a:gd name="connsiteX11" fmla="*/ 2304299 w 2626964"/>
                  <a:gd name="connsiteY11" fmla="*/ 1452214 h 1452213"/>
                  <a:gd name="connsiteX12" fmla="*/ 2626965 w 2626964"/>
                  <a:gd name="connsiteY12" fmla="*/ 1255160 h 1452213"/>
                  <a:gd name="connsiteX13" fmla="*/ 2626965 w 2626964"/>
                  <a:gd name="connsiteY13" fmla="*/ 745167 h 1452213"/>
                  <a:gd name="connsiteX14" fmla="*/ 2602031 w 2626964"/>
                  <a:gd name="connsiteY14" fmla="*/ 656984 h 1452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6964" h="1452213">
                    <a:moveTo>
                      <a:pt x="2602031" y="656984"/>
                    </a:moveTo>
                    <a:cubicBezTo>
                      <a:pt x="2585679" y="630444"/>
                      <a:pt x="2562369" y="608980"/>
                      <a:pt x="2534574" y="594935"/>
                    </a:cubicBezTo>
                    <a:lnTo>
                      <a:pt x="1393240" y="18039"/>
                    </a:lnTo>
                    <a:cubicBezTo>
                      <a:pt x="1345993" y="-5861"/>
                      <a:pt x="1289462" y="-6028"/>
                      <a:pt x="1242123" y="17633"/>
                    </a:cubicBezTo>
                    <a:lnTo>
                      <a:pt x="93203" y="591152"/>
                    </a:lnTo>
                    <a:cubicBezTo>
                      <a:pt x="65113" y="605197"/>
                      <a:pt x="41563" y="626679"/>
                      <a:pt x="25100" y="653367"/>
                    </a:cubicBezTo>
                    <a:cubicBezTo>
                      <a:pt x="8638" y="680054"/>
                      <a:pt x="-37" y="710765"/>
                      <a:pt x="0" y="742103"/>
                    </a:cubicBezTo>
                    <a:lnTo>
                      <a:pt x="517" y="1006466"/>
                    </a:lnTo>
                    <a:lnTo>
                      <a:pt x="517" y="1006632"/>
                    </a:lnTo>
                    <a:lnTo>
                      <a:pt x="1317700" y="345854"/>
                    </a:lnTo>
                    <a:lnTo>
                      <a:pt x="2304299" y="840289"/>
                    </a:lnTo>
                    <a:lnTo>
                      <a:pt x="2304299" y="1452214"/>
                    </a:lnTo>
                    <a:lnTo>
                      <a:pt x="2626965" y="1255160"/>
                    </a:lnTo>
                    <a:lnTo>
                      <a:pt x="2626965" y="745167"/>
                    </a:lnTo>
                    <a:cubicBezTo>
                      <a:pt x="2626965" y="714013"/>
                      <a:pt x="2618346" y="683505"/>
                      <a:pt x="2602031" y="656984"/>
                    </a:cubicBezTo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262" name="7 Imagen" descr="Logotipo.png">
            <a:extLst>
              <a:ext uri="{FF2B5EF4-FFF2-40B4-BE49-F238E27FC236}">
                <a16:creationId xmlns:a16="http://schemas.microsoft.com/office/drawing/2014/main" id="{C99981ED-CED2-4052-99EF-4E3578C83E2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0543" t="32893" r="32247" b="32851"/>
          <a:stretch>
            <a:fillRect/>
          </a:stretch>
        </p:blipFill>
        <p:spPr>
          <a:xfrm>
            <a:off x="18150409" y="10006616"/>
            <a:ext cx="1708378" cy="105362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61201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6965" y="701023"/>
            <a:ext cx="8950960" cy="1383071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lang="es-ES" sz="4000" spc="-10" dirty="0">
                <a:solidFill>
                  <a:srgbClr val="4FB1B1"/>
                </a:solidFill>
              </a:rPr>
              <a:t>PROTEO</a:t>
            </a:r>
            <a:r>
              <a:rPr lang="es-ES" sz="4000" spc="-10" dirty="0">
                <a:solidFill>
                  <a:srgbClr val="7030A0"/>
                </a:solidFill>
              </a:rPr>
              <a:t>CURE</a:t>
            </a:r>
            <a:r>
              <a:rPr lang="en-US" sz="4000" dirty="0"/>
              <a:t> Core Group : dissemination &amp; networking activities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60850" y="9541842"/>
            <a:ext cx="2471420" cy="1767205"/>
          </a:xfrm>
          <a:custGeom>
            <a:avLst/>
            <a:gdLst/>
            <a:ahLst/>
            <a:cxnLst/>
            <a:rect l="l" t="t" r="r" b="b"/>
            <a:pathLst>
              <a:path w="2471420" h="1767204">
                <a:moveTo>
                  <a:pt x="1235574" y="0"/>
                </a:moveTo>
                <a:lnTo>
                  <a:pt x="1187052" y="935"/>
                </a:lnTo>
                <a:lnTo>
                  <a:pt x="1139004" y="3717"/>
                </a:lnTo>
                <a:lnTo>
                  <a:pt x="1091465" y="8313"/>
                </a:lnTo>
                <a:lnTo>
                  <a:pt x="1044469" y="14688"/>
                </a:lnTo>
                <a:lnTo>
                  <a:pt x="998050" y="22807"/>
                </a:lnTo>
                <a:lnTo>
                  <a:pt x="952243" y="32636"/>
                </a:lnTo>
                <a:lnTo>
                  <a:pt x="907081" y="44141"/>
                </a:lnTo>
                <a:lnTo>
                  <a:pt x="862600" y="57288"/>
                </a:lnTo>
                <a:lnTo>
                  <a:pt x="818833" y="72041"/>
                </a:lnTo>
                <a:lnTo>
                  <a:pt x="775816" y="88367"/>
                </a:lnTo>
                <a:lnTo>
                  <a:pt x="733581" y="106231"/>
                </a:lnTo>
                <a:lnTo>
                  <a:pt x="692164" y="125600"/>
                </a:lnTo>
                <a:lnTo>
                  <a:pt x="651599" y="146438"/>
                </a:lnTo>
                <a:lnTo>
                  <a:pt x="611920" y="168711"/>
                </a:lnTo>
                <a:lnTo>
                  <a:pt x="573161" y="192385"/>
                </a:lnTo>
                <a:lnTo>
                  <a:pt x="535357" y="217425"/>
                </a:lnTo>
                <a:lnTo>
                  <a:pt x="498542" y="243798"/>
                </a:lnTo>
                <a:lnTo>
                  <a:pt x="462751" y="271468"/>
                </a:lnTo>
                <a:lnTo>
                  <a:pt x="428017" y="300402"/>
                </a:lnTo>
                <a:lnTo>
                  <a:pt x="394376" y="330565"/>
                </a:lnTo>
                <a:lnTo>
                  <a:pt x="361860" y="361923"/>
                </a:lnTo>
                <a:lnTo>
                  <a:pt x="330506" y="394441"/>
                </a:lnTo>
                <a:lnTo>
                  <a:pt x="300346" y="428085"/>
                </a:lnTo>
                <a:lnTo>
                  <a:pt x="271416" y="462821"/>
                </a:lnTo>
                <a:lnTo>
                  <a:pt x="243749" y="498614"/>
                </a:lnTo>
                <a:lnTo>
                  <a:pt x="217380" y="535430"/>
                </a:lnTo>
                <a:lnTo>
                  <a:pt x="192343" y="573235"/>
                </a:lnTo>
                <a:lnTo>
                  <a:pt x="168673" y="611994"/>
                </a:lnTo>
                <a:lnTo>
                  <a:pt x="146404" y="651673"/>
                </a:lnTo>
                <a:lnTo>
                  <a:pt x="125570" y="692237"/>
                </a:lnTo>
                <a:lnTo>
                  <a:pt x="106206" y="733653"/>
                </a:lnTo>
                <a:lnTo>
                  <a:pt x="88345" y="775885"/>
                </a:lnTo>
                <a:lnTo>
                  <a:pt x="72023" y="818900"/>
                </a:lnTo>
                <a:lnTo>
                  <a:pt x="57273" y="862663"/>
                </a:lnTo>
                <a:lnTo>
                  <a:pt x="44130" y="907139"/>
                </a:lnTo>
                <a:lnTo>
                  <a:pt x="32628" y="952295"/>
                </a:lnTo>
                <a:lnTo>
                  <a:pt x="22801" y="998096"/>
                </a:lnTo>
                <a:lnTo>
                  <a:pt x="14684" y="1044508"/>
                </a:lnTo>
                <a:lnTo>
                  <a:pt x="8311" y="1091496"/>
                </a:lnTo>
                <a:lnTo>
                  <a:pt x="3716" y="1139026"/>
                </a:lnTo>
                <a:lnTo>
                  <a:pt x="934" y="1187064"/>
                </a:lnTo>
                <a:lnTo>
                  <a:pt x="0" y="1235574"/>
                </a:lnTo>
                <a:lnTo>
                  <a:pt x="934" y="1284085"/>
                </a:lnTo>
                <a:lnTo>
                  <a:pt x="3716" y="1332121"/>
                </a:lnTo>
                <a:lnTo>
                  <a:pt x="8311" y="1379651"/>
                </a:lnTo>
                <a:lnTo>
                  <a:pt x="14684" y="1426638"/>
                </a:lnTo>
                <a:lnTo>
                  <a:pt x="22801" y="1473049"/>
                </a:lnTo>
                <a:lnTo>
                  <a:pt x="32628" y="1518850"/>
                </a:lnTo>
                <a:lnTo>
                  <a:pt x="44130" y="1564005"/>
                </a:lnTo>
                <a:lnTo>
                  <a:pt x="57273" y="1608481"/>
                </a:lnTo>
                <a:lnTo>
                  <a:pt x="72023" y="1652244"/>
                </a:lnTo>
                <a:lnTo>
                  <a:pt x="88345" y="1695258"/>
                </a:lnTo>
                <a:lnTo>
                  <a:pt x="106206" y="1737490"/>
                </a:lnTo>
                <a:lnTo>
                  <a:pt x="119870" y="1766713"/>
                </a:lnTo>
              </a:path>
              <a:path w="2471420" h="1767204">
                <a:moveTo>
                  <a:pt x="2351285" y="1766713"/>
                </a:moveTo>
                <a:lnTo>
                  <a:pt x="2382782" y="1695327"/>
                </a:lnTo>
                <a:lnTo>
                  <a:pt x="2399108" y="1652310"/>
                </a:lnTo>
                <a:lnTo>
                  <a:pt x="2413861" y="1608544"/>
                </a:lnTo>
                <a:lnTo>
                  <a:pt x="2427008" y="1564063"/>
                </a:lnTo>
                <a:lnTo>
                  <a:pt x="2438512" y="1518902"/>
                </a:lnTo>
                <a:lnTo>
                  <a:pt x="2448342" y="1473096"/>
                </a:lnTo>
                <a:lnTo>
                  <a:pt x="2456461" y="1426677"/>
                </a:lnTo>
                <a:lnTo>
                  <a:pt x="2462836" y="1379682"/>
                </a:lnTo>
                <a:lnTo>
                  <a:pt x="2467431" y="1332143"/>
                </a:lnTo>
                <a:lnTo>
                  <a:pt x="2470214" y="1284096"/>
                </a:lnTo>
                <a:lnTo>
                  <a:pt x="2470884" y="1249355"/>
                </a:lnTo>
              </a:path>
              <a:path w="2471420" h="1767204">
                <a:moveTo>
                  <a:pt x="2470884" y="1221789"/>
                </a:moveTo>
                <a:lnTo>
                  <a:pt x="2467433" y="1139004"/>
                </a:lnTo>
                <a:lnTo>
                  <a:pt x="2462838" y="1091465"/>
                </a:lnTo>
                <a:lnTo>
                  <a:pt x="2456465" y="1044469"/>
                </a:lnTo>
                <a:lnTo>
                  <a:pt x="2448348" y="998050"/>
                </a:lnTo>
                <a:lnTo>
                  <a:pt x="2438521" y="952243"/>
                </a:lnTo>
                <a:lnTo>
                  <a:pt x="2427019" y="907081"/>
                </a:lnTo>
                <a:lnTo>
                  <a:pt x="2413876" y="862600"/>
                </a:lnTo>
                <a:lnTo>
                  <a:pt x="2399126" y="818833"/>
                </a:lnTo>
                <a:lnTo>
                  <a:pt x="2382804" y="775816"/>
                </a:lnTo>
                <a:lnTo>
                  <a:pt x="2364943" y="733581"/>
                </a:lnTo>
                <a:lnTo>
                  <a:pt x="2345579" y="692164"/>
                </a:lnTo>
                <a:lnTo>
                  <a:pt x="2324745" y="651599"/>
                </a:lnTo>
                <a:lnTo>
                  <a:pt x="2302475" y="611920"/>
                </a:lnTo>
                <a:lnTo>
                  <a:pt x="2278805" y="573161"/>
                </a:lnTo>
                <a:lnTo>
                  <a:pt x="2253769" y="535357"/>
                </a:lnTo>
                <a:lnTo>
                  <a:pt x="2227400" y="498542"/>
                </a:lnTo>
                <a:lnTo>
                  <a:pt x="2199733" y="462751"/>
                </a:lnTo>
                <a:lnTo>
                  <a:pt x="2170803" y="428017"/>
                </a:lnTo>
                <a:lnTo>
                  <a:pt x="2140643" y="394376"/>
                </a:lnTo>
                <a:lnTo>
                  <a:pt x="2109289" y="361860"/>
                </a:lnTo>
                <a:lnTo>
                  <a:pt x="2076773" y="330506"/>
                </a:lnTo>
                <a:lnTo>
                  <a:pt x="2043132" y="300346"/>
                </a:lnTo>
                <a:lnTo>
                  <a:pt x="2008398" y="271416"/>
                </a:lnTo>
                <a:lnTo>
                  <a:pt x="1972607" y="243749"/>
                </a:lnTo>
                <a:lnTo>
                  <a:pt x="1935792" y="217380"/>
                </a:lnTo>
                <a:lnTo>
                  <a:pt x="1897988" y="192343"/>
                </a:lnTo>
                <a:lnTo>
                  <a:pt x="1859229" y="168673"/>
                </a:lnTo>
                <a:lnTo>
                  <a:pt x="1819550" y="146404"/>
                </a:lnTo>
                <a:lnTo>
                  <a:pt x="1778985" y="125570"/>
                </a:lnTo>
                <a:lnTo>
                  <a:pt x="1737568" y="106206"/>
                </a:lnTo>
                <a:lnTo>
                  <a:pt x="1695333" y="88345"/>
                </a:lnTo>
                <a:lnTo>
                  <a:pt x="1652316" y="72023"/>
                </a:lnTo>
                <a:lnTo>
                  <a:pt x="1608549" y="57273"/>
                </a:lnTo>
                <a:lnTo>
                  <a:pt x="1564068" y="44130"/>
                </a:lnTo>
                <a:lnTo>
                  <a:pt x="1518906" y="32628"/>
                </a:lnTo>
                <a:lnTo>
                  <a:pt x="1473099" y="22801"/>
                </a:lnTo>
                <a:lnTo>
                  <a:pt x="1426680" y="14684"/>
                </a:lnTo>
                <a:lnTo>
                  <a:pt x="1379684" y="8311"/>
                </a:lnTo>
                <a:lnTo>
                  <a:pt x="1332145" y="3716"/>
                </a:lnTo>
                <a:lnTo>
                  <a:pt x="1284097" y="934"/>
                </a:lnTo>
                <a:lnTo>
                  <a:pt x="1235574" y="0"/>
                </a:lnTo>
              </a:path>
              <a:path w="2471420" h="1767204">
                <a:moveTo>
                  <a:pt x="1235574" y="137325"/>
                </a:moveTo>
                <a:lnTo>
                  <a:pt x="1187938" y="138340"/>
                </a:lnTo>
                <a:lnTo>
                  <a:pt x="1140819" y="141357"/>
                </a:lnTo>
                <a:lnTo>
                  <a:pt x="1094260" y="146334"/>
                </a:lnTo>
                <a:lnTo>
                  <a:pt x="1048301" y="153231"/>
                </a:lnTo>
                <a:lnTo>
                  <a:pt x="1002984" y="162007"/>
                </a:lnTo>
                <a:lnTo>
                  <a:pt x="958350" y="172619"/>
                </a:lnTo>
                <a:lnTo>
                  <a:pt x="914440" y="185028"/>
                </a:lnTo>
                <a:lnTo>
                  <a:pt x="871295" y="199191"/>
                </a:lnTo>
                <a:lnTo>
                  <a:pt x="828957" y="215067"/>
                </a:lnTo>
                <a:lnTo>
                  <a:pt x="787467" y="232616"/>
                </a:lnTo>
                <a:lnTo>
                  <a:pt x="746866" y="251796"/>
                </a:lnTo>
                <a:lnTo>
                  <a:pt x="707195" y="272566"/>
                </a:lnTo>
                <a:lnTo>
                  <a:pt x="668496" y="294884"/>
                </a:lnTo>
                <a:lnTo>
                  <a:pt x="630810" y="318710"/>
                </a:lnTo>
                <a:lnTo>
                  <a:pt x="594177" y="344002"/>
                </a:lnTo>
                <a:lnTo>
                  <a:pt x="558639" y="370719"/>
                </a:lnTo>
                <a:lnTo>
                  <a:pt x="524238" y="398819"/>
                </a:lnTo>
                <a:lnTo>
                  <a:pt x="491015" y="428262"/>
                </a:lnTo>
                <a:lnTo>
                  <a:pt x="459010" y="459006"/>
                </a:lnTo>
                <a:lnTo>
                  <a:pt x="428266" y="491011"/>
                </a:lnTo>
                <a:lnTo>
                  <a:pt x="398823" y="524234"/>
                </a:lnTo>
                <a:lnTo>
                  <a:pt x="370722" y="558635"/>
                </a:lnTo>
                <a:lnTo>
                  <a:pt x="344005" y="594172"/>
                </a:lnTo>
                <a:lnTo>
                  <a:pt x="318713" y="630805"/>
                </a:lnTo>
                <a:lnTo>
                  <a:pt x="294887" y="668491"/>
                </a:lnTo>
                <a:lnTo>
                  <a:pt x="272568" y="707191"/>
                </a:lnTo>
                <a:lnTo>
                  <a:pt x="251798" y="746862"/>
                </a:lnTo>
                <a:lnTo>
                  <a:pt x="232618" y="787463"/>
                </a:lnTo>
                <a:lnTo>
                  <a:pt x="215069" y="828953"/>
                </a:lnTo>
                <a:lnTo>
                  <a:pt x="199192" y="871291"/>
                </a:lnTo>
                <a:lnTo>
                  <a:pt x="185029" y="914436"/>
                </a:lnTo>
                <a:lnTo>
                  <a:pt x="172620" y="958346"/>
                </a:lnTo>
                <a:lnTo>
                  <a:pt x="162007" y="1002981"/>
                </a:lnTo>
                <a:lnTo>
                  <a:pt x="153232" y="1048298"/>
                </a:lnTo>
                <a:lnTo>
                  <a:pt x="146334" y="1094258"/>
                </a:lnTo>
                <a:lnTo>
                  <a:pt x="141357" y="1140818"/>
                </a:lnTo>
                <a:lnTo>
                  <a:pt x="138340" y="1187937"/>
                </a:lnTo>
                <a:lnTo>
                  <a:pt x="137325" y="1235574"/>
                </a:lnTo>
                <a:lnTo>
                  <a:pt x="138340" y="1283211"/>
                </a:lnTo>
                <a:lnTo>
                  <a:pt x="141357" y="1330330"/>
                </a:lnTo>
                <a:lnTo>
                  <a:pt x="146334" y="1376889"/>
                </a:lnTo>
                <a:lnTo>
                  <a:pt x="153232" y="1422848"/>
                </a:lnTo>
                <a:lnTo>
                  <a:pt x="162007" y="1468165"/>
                </a:lnTo>
                <a:lnTo>
                  <a:pt x="172620" y="1512799"/>
                </a:lnTo>
                <a:lnTo>
                  <a:pt x="185029" y="1556709"/>
                </a:lnTo>
                <a:lnTo>
                  <a:pt x="199192" y="1599854"/>
                </a:lnTo>
                <a:lnTo>
                  <a:pt x="215069" y="1642192"/>
                </a:lnTo>
                <a:lnTo>
                  <a:pt x="232618" y="1683682"/>
                </a:lnTo>
                <a:lnTo>
                  <a:pt x="251798" y="1724283"/>
                </a:lnTo>
                <a:lnTo>
                  <a:pt x="272568" y="1763954"/>
                </a:lnTo>
                <a:lnTo>
                  <a:pt x="274160" y="1766713"/>
                </a:lnTo>
              </a:path>
              <a:path w="2471420" h="1767204">
                <a:moveTo>
                  <a:pt x="2196989" y="1766713"/>
                </a:moveTo>
                <a:lnTo>
                  <a:pt x="2219351" y="1724283"/>
                </a:lnTo>
                <a:lnTo>
                  <a:pt x="2238531" y="1683682"/>
                </a:lnTo>
                <a:lnTo>
                  <a:pt x="2256080" y="1642192"/>
                </a:lnTo>
                <a:lnTo>
                  <a:pt x="2271957" y="1599854"/>
                </a:lnTo>
                <a:lnTo>
                  <a:pt x="2286120" y="1556709"/>
                </a:lnTo>
                <a:lnTo>
                  <a:pt x="2298529" y="1512799"/>
                </a:lnTo>
                <a:lnTo>
                  <a:pt x="2309142" y="1468165"/>
                </a:lnTo>
                <a:lnTo>
                  <a:pt x="2317917" y="1422848"/>
                </a:lnTo>
                <a:lnTo>
                  <a:pt x="2324815" y="1376889"/>
                </a:lnTo>
                <a:lnTo>
                  <a:pt x="2329792" y="1330330"/>
                </a:lnTo>
                <a:lnTo>
                  <a:pt x="2332809" y="1283211"/>
                </a:lnTo>
                <a:lnTo>
                  <a:pt x="2333824" y="1235574"/>
                </a:lnTo>
                <a:lnTo>
                  <a:pt x="2332822" y="1187937"/>
                </a:lnTo>
                <a:lnTo>
                  <a:pt x="2329817" y="1140818"/>
                </a:lnTo>
                <a:lnTo>
                  <a:pt x="2324851" y="1094258"/>
                </a:lnTo>
                <a:lnTo>
                  <a:pt x="2317965" y="1048298"/>
                </a:lnTo>
                <a:lnTo>
                  <a:pt x="2309199" y="1002981"/>
                </a:lnTo>
                <a:lnTo>
                  <a:pt x="2298596" y="958346"/>
                </a:lnTo>
                <a:lnTo>
                  <a:pt x="2286196" y="914436"/>
                </a:lnTo>
                <a:lnTo>
                  <a:pt x="2272041" y="871291"/>
                </a:lnTo>
                <a:lnTo>
                  <a:pt x="2256171" y="828953"/>
                </a:lnTo>
                <a:lnTo>
                  <a:pt x="2238628" y="787463"/>
                </a:lnTo>
                <a:lnTo>
                  <a:pt x="2219454" y="746862"/>
                </a:lnTo>
                <a:lnTo>
                  <a:pt x="2198689" y="707191"/>
                </a:lnTo>
                <a:lnTo>
                  <a:pt x="2176375" y="668491"/>
                </a:lnTo>
                <a:lnTo>
                  <a:pt x="2152553" y="630805"/>
                </a:lnTo>
                <a:lnTo>
                  <a:pt x="2127264" y="594172"/>
                </a:lnTo>
                <a:lnTo>
                  <a:pt x="2100550" y="558635"/>
                </a:lnTo>
                <a:lnTo>
                  <a:pt x="2072451" y="524234"/>
                </a:lnTo>
                <a:lnTo>
                  <a:pt x="2043008" y="491011"/>
                </a:lnTo>
                <a:lnTo>
                  <a:pt x="2012264" y="459006"/>
                </a:lnTo>
                <a:lnTo>
                  <a:pt x="1980259" y="428262"/>
                </a:lnTo>
                <a:lnTo>
                  <a:pt x="1947035" y="398819"/>
                </a:lnTo>
                <a:lnTo>
                  <a:pt x="1912632" y="370719"/>
                </a:lnTo>
                <a:lnTo>
                  <a:pt x="1877092" y="344002"/>
                </a:lnTo>
                <a:lnTo>
                  <a:pt x="1840456" y="318710"/>
                </a:lnTo>
                <a:lnTo>
                  <a:pt x="1802766" y="294884"/>
                </a:lnTo>
                <a:lnTo>
                  <a:pt x="1764062" y="272566"/>
                </a:lnTo>
                <a:lnTo>
                  <a:pt x="1724386" y="251796"/>
                </a:lnTo>
                <a:lnTo>
                  <a:pt x="1683779" y="232616"/>
                </a:lnTo>
                <a:lnTo>
                  <a:pt x="1642282" y="215067"/>
                </a:lnTo>
                <a:lnTo>
                  <a:pt x="1599937" y="199191"/>
                </a:lnTo>
                <a:lnTo>
                  <a:pt x="1556785" y="185028"/>
                </a:lnTo>
                <a:lnTo>
                  <a:pt x="1512866" y="172619"/>
                </a:lnTo>
                <a:lnTo>
                  <a:pt x="1468222" y="162007"/>
                </a:lnTo>
                <a:lnTo>
                  <a:pt x="1422895" y="153231"/>
                </a:lnTo>
                <a:lnTo>
                  <a:pt x="1376926" y="146334"/>
                </a:lnTo>
                <a:lnTo>
                  <a:pt x="1330355" y="141357"/>
                </a:lnTo>
                <a:lnTo>
                  <a:pt x="1283224" y="138340"/>
                </a:lnTo>
                <a:lnTo>
                  <a:pt x="1235574" y="137325"/>
                </a:lnTo>
              </a:path>
              <a:path w="2471420" h="1767204">
                <a:moveTo>
                  <a:pt x="1235574" y="274640"/>
                </a:moveTo>
                <a:lnTo>
                  <a:pt x="1187614" y="275816"/>
                </a:lnTo>
                <a:lnTo>
                  <a:pt x="1140261" y="279308"/>
                </a:lnTo>
                <a:lnTo>
                  <a:pt x="1093573" y="285059"/>
                </a:lnTo>
                <a:lnTo>
                  <a:pt x="1047604" y="293016"/>
                </a:lnTo>
                <a:lnTo>
                  <a:pt x="1002408" y="303123"/>
                </a:lnTo>
                <a:lnTo>
                  <a:pt x="958042" y="315325"/>
                </a:lnTo>
                <a:lnTo>
                  <a:pt x="914560" y="329567"/>
                </a:lnTo>
                <a:lnTo>
                  <a:pt x="872017" y="345794"/>
                </a:lnTo>
                <a:lnTo>
                  <a:pt x="830468" y="363951"/>
                </a:lnTo>
                <a:lnTo>
                  <a:pt x="789968" y="383983"/>
                </a:lnTo>
                <a:lnTo>
                  <a:pt x="750572" y="405834"/>
                </a:lnTo>
                <a:lnTo>
                  <a:pt x="712336" y="429451"/>
                </a:lnTo>
                <a:lnTo>
                  <a:pt x="675314" y="454777"/>
                </a:lnTo>
                <a:lnTo>
                  <a:pt x="639561" y="481758"/>
                </a:lnTo>
                <a:lnTo>
                  <a:pt x="605133" y="510339"/>
                </a:lnTo>
                <a:lnTo>
                  <a:pt x="572084" y="540464"/>
                </a:lnTo>
                <a:lnTo>
                  <a:pt x="540469" y="572079"/>
                </a:lnTo>
                <a:lnTo>
                  <a:pt x="510345" y="605128"/>
                </a:lnTo>
                <a:lnTo>
                  <a:pt x="481765" y="639557"/>
                </a:lnTo>
                <a:lnTo>
                  <a:pt x="454784" y="675310"/>
                </a:lnTo>
                <a:lnTo>
                  <a:pt x="429458" y="712332"/>
                </a:lnTo>
                <a:lnTo>
                  <a:pt x="405842" y="750569"/>
                </a:lnTo>
                <a:lnTo>
                  <a:pt x="383991" y="789965"/>
                </a:lnTo>
                <a:lnTo>
                  <a:pt x="363959" y="830466"/>
                </a:lnTo>
                <a:lnTo>
                  <a:pt x="345803" y="872015"/>
                </a:lnTo>
                <a:lnTo>
                  <a:pt x="329576" y="914559"/>
                </a:lnTo>
                <a:lnTo>
                  <a:pt x="315334" y="958041"/>
                </a:lnTo>
                <a:lnTo>
                  <a:pt x="303133" y="1002408"/>
                </a:lnTo>
                <a:lnTo>
                  <a:pt x="293026" y="1047603"/>
                </a:lnTo>
                <a:lnTo>
                  <a:pt x="285069" y="1093573"/>
                </a:lnTo>
                <a:lnTo>
                  <a:pt x="279318" y="1140261"/>
                </a:lnTo>
                <a:lnTo>
                  <a:pt x="275827" y="1187613"/>
                </a:lnTo>
                <a:lnTo>
                  <a:pt x="274651" y="1235574"/>
                </a:lnTo>
                <a:lnTo>
                  <a:pt x="275827" y="1283535"/>
                </a:lnTo>
                <a:lnTo>
                  <a:pt x="279318" y="1330887"/>
                </a:lnTo>
                <a:lnTo>
                  <a:pt x="285069" y="1377576"/>
                </a:lnTo>
                <a:lnTo>
                  <a:pt x="293026" y="1423545"/>
                </a:lnTo>
                <a:lnTo>
                  <a:pt x="303133" y="1468740"/>
                </a:lnTo>
                <a:lnTo>
                  <a:pt x="315334" y="1513107"/>
                </a:lnTo>
                <a:lnTo>
                  <a:pt x="329576" y="1556589"/>
                </a:lnTo>
                <a:lnTo>
                  <a:pt x="345803" y="1599132"/>
                </a:lnTo>
                <a:lnTo>
                  <a:pt x="363959" y="1640681"/>
                </a:lnTo>
                <a:lnTo>
                  <a:pt x="383991" y="1681181"/>
                </a:lnTo>
                <a:lnTo>
                  <a:pt x="405842" y="1720577"/>
                </a:lnTo>
                <a:lnTo>
                  <a:pt x="429458" y="1758813"/>
                </a:lnTo>
                <a:lnTo>
                  <a:pt x="434862" y="1766713"/>
                </a:lnTo>
              </a:path>
              <a:path w="2471420" h="1767204">
                <a:moveTo>
                  <a:pt x="2036287" y="1766713"/>
                </a:moveTo>
                <a:lnTo>
                  <a:pt x="2065307" y="1720577"/>
                </a:lnTo>
                <a:lnTo>
                  <a:pt x="2087158" y="1681181"/>
                </a:lnTo>
                <a:lnTo>
                  <a:pt x="2107190" y="1640681"/>
                </a:lnTo>
                <a:lnTo>
                  <a:pt x="2125346" y="1599132"/>
                </a:lnTo>
                <a:lnTo>
                  <a:pt x="2141573" y="1556589"/>
                </a:lnTo>
                <a:lnTo>
                  <a:pt x="2155815" y="1513107"/>
                </a:lnTo>
                <a:lnTo>
                  <a:pt x="2168016" y="1468740"/>
                </a:lnTo>
                <a:lnTo>
                  <a:pt x="2178123" y="1423545"/>
                </a:lnTo>
                <a:lnTo>
                  <a:pt x="2186079" y="1377576"/>
                </a:lnTo>
                <a:lnTo>
                  <a:pt x="2191831" y="1330887"/>
                </a:lnTo>
                <a:lnTo>
                  <a:pt x="2195322" y="1283535"/>
                </a:lnTo>
                <a:lnTo>
                  <a:pt x="2196498" y="1235574"/>
                </a:lnTo>
                <a:lnTo>
                  <a:pt x="2195323" y="1187613"/>
                </a:lnTo>
                <a:lnTo>
                  <a:pt x="2191833" y="1140261"/>
                </a:lnTo>
                <a:lnTo>
                  <a:pt x="2186083" y="1093573"/>
                </a:lnTo>
                <a:lnTo>
                  <a:pt x="2178129" y="1047603"/>
                </a:lnTo>
                <a:lnTo>
                  <a:pt x="2168026" y="1002408"/>
                </a:lnTo>
                <a:lnTo>
                  <a:pt x="2155828" y="958041"/>
                </a:lnTo>
                <a:lnTo>
                  <a:pt x="2141591" y="914559"/>
                </a:lnTo>
                <a:lnTo>
                  <a:pt x="2125369" y="872015"/>
                </a:lnTo>
                <a:lnTo>
                  <a:pt x="2107217" y="830466"/>
                </a:lnTo>
                <a:lnTo>
                  <a:pt x="2087190" y="789965"/>
                </a:lnTo>
                <a:lnTo>
                  <a:pt x="2065344" y="750569"/>
                </a:lnTo>
                <a:lnTo>
                  <a:pt x="2041733" y="712332"/>
                </a:lnTo>
                <a:lnTo>
                  <a:pt x="2016412" y="675310"/>
                </a:lnTo>
                <a:lnTo>
                  <a:pt x="1989436" y="639557"/>
                </a:lnTo>
                <a:lnTo>
                  <a:pt x="1960861" y="605128"/>
                </a:lnTo>
                <a:lnTo>
                  <a:pt x="1930740" y="572079"/>
                </a:lnTo>
                <a:lnTo>
                  <a:pt x="1899130" y="540464"/>
                </a:lnTo>
                <a:lnTo>
                  <a:pt x="1866084" y="510339"/>
                </a:lnTo>
                <a:lnTo>
                  <a:pt x="1831659" y="481758"/>
                </a:lnTo>
                <a:lnTo>
                  <a:pt x="1795908" y="454777"/>
                </a:lnTo>
                <a:lnTo>
                  <a:pt x="1758887" y="429451"/>
                </a:lnTo>
                <a:lnTo>
                  <a:pt x="1720651" y="405834"/>
                </a:lnTo>
                <a:lnTo>
                  <a:pt x="1681255" y="383983"/>
                </a:lnTo>
                <a:lnTo>
                  <a:pt x="1640754" y="363951"/>
                </a:lnTo>
                <a:lnTo>
                  <a:pt x="1599202" y="345794"/>
                </a:lnTo>
                <a:lnTo>
                  <a:pt x="1556655" y="329567"/>
                </a:lnTo>
                <a:lnTo>
                  <a:pt x="1513168" y="315325"/>
                </a:lnTo>
                <a:lnTo>
                  <a:pt x="1468795" y="303123"/>
                </a:lnTo>
                <a:lnTo>
                  <a:pt x="1423592" y="293016"/>
                </a:lnTo>
                <a:lnTo>
                  <a:pt x="1377613" y="285059"/>
                </a:lnTo>
                <a:lnTo>
                  <a:pt x="1330914" y="279308"/>
                </a:lnTo>
                <a:lnTo>
                  <a:pt x="1283550" y="275816"/>
                </a:lnTo>
                <a:lnTo>
                  <a:pt x="1235574" y="274640"/>
                </a:lnTo>
              </a:path>
              <a:path w="2471420" h="1767204">
                <a:moveTo>
                  <a:pt x="1235574" y="411798"/>
                </a:moveTo>
                <a:lnTo>
                  <a:pt x="1187175" y="413197"/>
                </a:lnTo>
                <a:lnTo>
                  <a:pt x="1139512" y="417341"/>
                </a:lnTo>
                <a:lnTo>
                  <a:pt x="1092663" y="424153"/>
                </a:lnTo>
                <a:lnTo>
                  <a:pt x="1046704" y="433557"/>
                </a:lnTo>
                <a:lnTo>
                  <a:pt x="1001712" y="445473"/>
                </a:lnTo>
                <a:lnTo>
                  <a:pt x="957766" y="459827"/>
                </a:lnTo>
                <a:lnTo>
                  <a:pt x="914943" y="476539"/>
                </a:lnTo>
                <a:lnTo>
                  <a:pt x="873319" y="495533"/>
                </a:lnTo>
                <a:lnTo>
                  <a:pt x="832972" y="516732"/>
                </a:lnTo>
                <a:lnTo>
                  <a:pt x="793979" y="540058"/>
                </a:lnTo>
                <a:lnTo>
                  <a:pt x="756418" y="565434"/>
                </a:lnTo>
                <a:lnTo>
                  <a:pt x="720366" y="592782"/>
                </a:lnTo>
                <a:lnTo>
                  <a:pt x="685900" y="622026"/>
                </a:lnTo>
                <a:lnTo>
                  <a:pt x="653097" y="653088"/>
                </a:lnTo>
                <a:lnTo>
                  <a:pt x="622036" y="685891"/>
                </a:lnTo>
                <a:lnTo>
                  <a:pt x="592792" y="720357"/>
                </a:lnTo>
                <a:lnTo>
                  <a:pt x="565444" y="756410"/>
                </a:lnTo>
                <a:lnTo>
                  <a:pt x="540068" y="793971"/>
                </a:lnTo>
                <a:lnTo>
                  <a:pt x="516742" y="832964"/>
                </a:lnTo>
                <a:lnTo>
                  <a:pt x="495544" y="873312"/>
                </a:lnTo>
                <a:lnTo>
                  <a:pt x="476549" y="914936"/>
                </a:lnTo>
                <a:lnTo>
                  <a:pt x="459837" y="957761"/>
                </a:lnTo>
                <a:lnTo>
                  <a:pt x="445484" y="1001708"/>
                </a:lnTo>
                <a:lnTo>
                  <a:pt x="433567" y="1046700"/>
                </a:lnTo>
                <a:lnTo>
                  <a:pt x="424164" y="1092660"/>
                </a:lnTo>
                <a:lnTo>
                  <a:pt x="417352" y="1139510"/>
                </a:lnTo>
                <a:lnTo>
                  <a:pt x="413207" y="1187174"/>
                </a:lnTo>
                <a:lnTo>
                  <a:pt x="411809" y="1235574"/>
                </a:lnTo>
                <a:lnTo>
                  <a:pt x="413207" y="1283973"/>
                </a:lnTo>
                <a:lnTo>
                  <a:pt x="417352" y="1331636"/>
                </a:lnTo>
                <a:lnTo>
                  <a:pt x="424164" y="1378486"/>
                </a:lnTo>
                <a:lnTo>
                  <a:pt x="433567" y="1424445"/>
                </a:lnTo>
                <a:lnTo>
                  <a:pt x="445484" y="1469437"/>
                </a:lnTo>
                <a:lnTo>
                  <a:pt x="459837" y="1513383"/>
                </a:lnTo>
                <a:lnTo>
                  <a:pt x="476549" y="1556206"/>
                </a:lnTo>
                <a:lnTo>
                  <a:pt x="495544" y="1597830"/>
                </a:lnTo>
                <a:lnTo>
                  <a:pt x="516742" y="1638177"/>
                </a:lnTo>
                <a:lnTo>
                  <a:pt x="540068" y="1677170"/>
                </a:lnTo>
                <a:lnTo>
                  <a:pt x="565444" y="1714731"/>
                </a:lnTo>
                <a:lnTo>
                  <a:pt x="592792" y="1750783"/>
                </a:lnTo>
                <a:lnTo>
                  <a:pt x="606308" y="1766713"/>
                </a:lnTo>
              </a:path>
              <a:path w="2471420" h="1767204">
                <a:moveTo>
                  <a:pt x="1864840" y="1766713"/>
                </a:moveTo>
                <a:lnTo>
                  <a:pt x="1905705" y="1714731"/>
                </a:lnTo>
                <a:lnTo>
                  <a:pt x="1931081" y="1677170"/>
                </a:lnTo>
                <a:lnTo>
                  <a:pt x="1954407" y="1638177"/>
                </a:lnTo>
                <a:lnTo>
                  <a:pt x="1975605" y="1597830"/>
                </a:lnTo>
                <a:lnTo>
                  <a:pt x="1994599" y="1556206"/>
                </a:lnTo>
                <a:lnTo>
                  <a:pt x="2011312" y="1513383"/>
                </a:lnTo>
                <a:lnTo>
                  <a:pt x="2025665" y="1469437"/>
                </a:lnTo>
                <a:lnTo>
                  <a:pt x="2037582" y="1424445"/>
                </a:lnTo>
                <a:lnTo>
                  <a:pt x="2046985" y="1378486"/>
                </a:lnTo>
                <a:lnTo>
                  <a:pt x="2053797" y="1331636"/>
                </a:lnTo>
                <a:lnTo>
                  <a:pt x="2057941" y="1283973"/>
                </a:lnTo>
                <a:lnTo>
                  <a:pt x="2059340" y="1235574"/>
                </a:lnTo>
                <a:lnTo>
                  <a:pt x="2057941" y="1187174"/>
                </a:lnTo>
                <a:lnTo>
                  <a:pt x="2053797" y="1139510"/>
                </a:lnTo>
                <a:lnTo>
                  <a:pt x="2046985" y="1092660"/>
                </a:lnTo>
                <a:lnTo>
                  <a:pt x="2037582" y="1046700"/>
                </a:lnTo>
                <a:lnTo>
                  <a:pt x="2025665" y="1001708"/>
                </a:lnTo>
                <a:lnTo>
                  <a:pt x="2011312" y="957761"/>
                </a:lnTo>
                <a:lnTo>
                  <a:pt x="1994599" y="914936"/>
                </a:lnTo>
                <a:lnTo>
                  <a:pt x="1975605" y="873312"/>
                </a:lnTo>
                <a:lnTo>
                  <a:pt x="1954407" y="832964"/>
                </a:lnTo>
                <a:lnTo>
                  <a:pt x="1931081" y="793971"/>
                </a:lnTo>
                <a:lnTo>
                  <a:pt x="1905705" y="756410"/>
                </a:lnTo>
                <a:lnTo>
                  <a:pt x="1878357" y="720357"/>
                </a:lnTo>
                <a:lnTo>
                  <a:pt x="1849113" y="685891"/>
                </a:lnTo>
                <a:lnTo>
                  <a:pt x="1818051" y="653088"/>
                </a:lnTo>
                <a:lnTo>
                  <a:pt x="1785249" y="622026"/>
                </a:lnTo>
                <a:lnTo>
                  <a:pt x="1750783" y="592782"/>
                </a:lnTo>
                <a:lnTo>
                  <a:pt x="1714731" y="565434"/>
                </a:lnTo>
                <a:lnTo>
                  <a:pt x="1677170" y="540058"/>
                </a:lnTo>
                <a:lnTo>
                  <a:pt x="1638177" y="516732"/>
                </a:lnTo>
                <a:lnTo>
                  <a:pt x="1597830" y="495533"/>
                </a:lnTo>
                <a:lnTo>
                  <a:pt x="1556206" y="476539"/>
                </a:lnTo>
                <a:lnTo>
                  <a:pt x="1513383" y="459827"/>
                </a:lnTo>
                <a:lnTo>
                  <a:pt x="1469437" y="445473"/>
                </a:lnTo>
                <a:lnTo>
                  <a:pt x="1424445" y="433557"/>
                </a:lnTo>
                <a:lnTo>
                  <a:pt x="1378486" y="424153"/>
                </a:lnTo>
                <a:lnTo>
                  <a:pt x="1331636" y="417341"/>
                </a:lnTo>
                <a:lnTo>
                  <a:pt x="1283973" y="413197"/>
                </a:lnTo>
                <a:lnTo>
                  <a:pt x="1235574" y="411798"/>
                </a:lnTo>
              </a:path>
              <a:path w="2471420" h="1767204">
                <a:moveTo>
                  <a:pt x="1235574" y="549124"/>
                </a:moveTo>
                <a:lnTo>
                  <a:pt x="1186549" y="550848"/>
                </a:lnTo>
                <a:lnTo>
                  <a:pt x="1138455" y="555941"/>
                </a:lnTo>
                <a:lnTo>
                  <a:pt x="1091407" y="564287"/>
                </a:lnTo>
                <a:lnTo>
                  <a:pt x="1045522" y="575771"/>
                </a:lnTo>
                <a:lnTo>
                  <a:pt x="1000916" y="590276"/>
                </a:lnTo>
                <a:lnTo>
                  <a:pt x="957706" y="607685"/>
                </a:lnTo>
                <a:lnTo>
                  <a:pt x="916006" y="627884"/>
                </a:lnTo>
                <a:lnTo>
                  <a:pt x="875934" y="650755"/>
                </a:lnTo>
                <a:lnTo>
                  <a:pt x="837606" y="676183"/>
                </a:lnTo>
                <a:lnTo>
                  <a:pt x="801137" y="704051"/>
                </a:lnTo>
                <a:lnTo>
                  <a:pt x="766645" y="734244"/>
                </a:lnTo>
                <a:lnTo>
                  <a:pt x="734244" y="766645"/>
                </a:lnTo>
                <a:lnTo>
                  <a:pt x="704051" y="801137"/>
                </a:lnTo>
                <a:lnTo>
                  <a:pt x="676183" y="837606"/>
                </a:lnTo>
                <a:lnTo>
                  <a:pt x="650755" y="875934"/>
                </a:lnTo>
                <a:lnTo>
                  <a:pt x="627884" y="916006"/>
                </a:lnTo>
                <a:lnTo>
                  <a:pt x="607685" y="957706"/>
                </a:lnTo>
                <a:lnTo>
                  <a:pt x="590276" y="1000916"/>
                </a:lnTo>
                <a:lnTo>
                  <a:pt x="575771" y="1045522"/>
                </a:lnTo>
                <a:lnTo>
                  <a:pt x="564287" y="1091407"/>
                </a:lnTo>
                <a:lnTo>
                  <a:pt x="555941" y="1138455"/>
                </a:lnTo>
                <a:lnTo>
                  <a:pt x="550848" y="1186549"/>
                </a:lnTo>
                <a:lnTo>
                  <a:pt x="549124" y="1235574"/>
                </a:lnTo>
                <a:lnTo>
                  <a:pt x="550848" y="1284600"/>
                </a:lnTo>
                <a:lnTo>
                  <a:pt x="555941" y="1332694"/>
                </a:lnTo>
                <a:lnTo>
                  <a:pt x="564287" y="1379741"/>
                </a:lnTo>
                <a:lnTo>
                  <a:pt x="575771" y="1425626"/>
                </a:lnTo>
                <a:lnTo>
                  <a:pt x="590276" y="1470231"/>
                </a:lnTo>
                <a:lnTo>
                  <a:pt x="607685" y="1513441"/>
                </a:lnTo>
                <a:lnTo>
                  <a:pt x="627884" y="1555140"/>
                </a:lnTo>
                <a:lnTo>
                  <a:pt x="650755" y="1595212"/>
                </a:lnTo>
                <a:lnTo>
                  <a:pt x="676183" y="1633539"/>
                </a:lnTo>
                <a:lnTo>
                  <a:pt x="704051" y="1670007"/>
                </a:lnTo>
                <a:lnTo>
                  <a:pt x="734244" y="1704499"/>
                </a:lnTo>
                <a:lnTo>
                  <a:pt x="766645" y="1736899"/>
                </a:lnTo>
                <a:lnTo>
                  <a:pt x="800706" y="1766713"/>
                </a:lnTo>
              </a:path>
              <a:path w="2471420" h="1767204">
                <a:moveTo>
                  <a:pt x="1670443" y="1766713"/>
                </a:moveTo>
                <a:lnTo>
                  <a:pt x="1704504" y="1736899"/>
                </a:lnTo>
                <a:lnTo>
                  <a:pt x="1736905" y="1704499"/>
                </a:lnTo>
                <a:lnTo>
                  <a:pt x="1767097" y="1670007"/>
                </a:lnTo>
                <a:lnTo>
                  <a:pt x="1794966" y="1633539"/>
                </a:lnTo>
                <a:lnTo>
                  <a:pt x="1820394" y="1595212"/>
                </a:lnTo>
                <a:lnTo>
                  <a:pt x="1843265" y="1555140"/>
                </a:lnTo>
                <a:lnTo>
                  <a:pt x="1863464" y="1513441"/>
                </a:lnTo>
                <a:lnTo>
                  <a:pt x="1880873" y="1470231"/>
                </a:lnTo>
                <a:lnTo>
                  <a:pt x="1895378" y="1425626"/>
                </a:lnTo>
                <a:lnTo>
                  <a:pt x="1906862" y="1379741"/>
                </a:lnTo>
                <a:lnTo>
                  <a:pt x="1915208" y="1332694"/>
                </a:lnTo>
                <a:lnTo>
                  <a:pt x="1920301" y="1284600"/>
                </a:lnTo>
                <a:lnTo>
                  <a:pt x="1922025" y="1235574"/>
                </a:lnTo>
                <a:lnTo>
                  <a:pt x="1920301" y="1186549"/>
                </a:lnTo>
                <a:lnTo>
                  <a:pt x="1915208" y="1138455"/>
                </a:lnTo>
                <a:lnTo>
                  <a:pt x="1906862" y="1091407"/>
                </a:lnTo>
                <a:lnTo>
                  <a:pt x="1895378" y="1045522"/>
                </a:lnTo>
                <a:lnTo>
                  <a:pt x="1880873" y="1000916"/>
                </a:lnTo>
                <a:lnTo>
                  <a:pt x="1863464" y="957706"/>
                </a:lnTo>
                <a:lnTo>
                  <a:pt x="1843265" y="916006"/>
                </a:lnTo>
                <a:lnTo>
                  <a:pt x="1820394" y="875934"/>
                </a:lnTo>
                <a:lnTo>
                  <a:pt x="1794966" y="837606"/>
                </a:lnTo>
                <a:lnTo>
                  <a:pt x="1767097" y="801137"/>
                </a:lnTo>
                <a:lnTo>
                  <a:pt x="1736905" y="766645"/>
                </a:lnTo>
                <a:lnTo>
                  <a:pt x="1704504" y="734244"/>
                </a:lnTo>
                <a:lnTo>
                  <a:pt x="1670011" y="704051"/>
                </a:lnTo>
                <a:lnTo>
                  <a:pt x="1633543" y="676183"/>
                </a:lnTo>
                <a:lnTo>
                  <a:pt x="1595214" y="650755"/>
                </a:lnTo>
                <a:lnTo>
                  <a:pt x="1555143" y="627884"/>
                </a:lnTo>
                <a:lnTo>
                  <a:pt x="1513443" y="607685"/>
                </a:lnTo>
                <a:lnTo>
                  <a:pt x="1470233" y="590276"/>
                </a:lnTo>
                <a:lnTo>
                  <a:pt x="1425627" y="575771"/>
                </a:lnTo>
                <a:lnTo>
                  <a:pt x="1379742" y="564287"/>
                </a:lnTo>
                <a:lnTo>
                  <a:pt x="1332694" y="555941"/>
                </a:lnTo>
                <a:lnTo>
                  <a:pt x="1284600" y="550848"/>
                </a:lnTo>
                <a:lnTo>
                  <a:pt x="1235574" y="549124"/>
                </a:lnTo>
              </a:path>
              <a:path w="2471420" h="1767204">
                <a:moveTo>
                  <a:pt x="1235574" y="686450"/>
                </a:moveTo>
                <a:lnTo>
                  <a:pt x="1188184" y="688465"/>
                </a:lnTo>
                <a:lnTo>
                  <a:pt x="1141915" y="694400"/>
                </a:lnTo>
                <a:lnTo>
                  <a:pt x="1096932" y="704092"/>
                </a:lnTo>
                <a:lnTo>
                  <a:pt x="1053400" y="717374"/>
                </a:lnTo>
                <a:lnTo>
                  <a:pt x="1011483" y="734083"/>
                </a:lnTo>
                <a:lnTo>
                  <a:pt x="971345" y="754053"/>
                </a:lnTo>
                <a:lnTo>
                  <a:pt x="933153" y="777121"/>
                </a:lnTo>
                <a:lnTo>
                  <a:pt x="897069" y="803121"/>
                </a:lnTo>
                <a:lnTo>
                  <a:pt x="863260" y="831889"/>
                </a:lnTo>
                <a:lnTo>
                  <a:pt x="831889" y="863260"/>
                </a:lnTo>
                <a:lnTo>
                  <a:pt x="803121" y="897069"/>
                </a:lnTo>
                <a:lnTo>
                  <a:pt x="777121" y="933153"/>
                </a:lnTo>
                <a:lnTo>
                  <a:pt x="754053" y="971345"/>
                </a:lnTo>
                <a:lnTo>
                  <a:pt x="734083" y="1011483"/>
                </a:lnTo>
                <a:lnTo>
                  <a:pt x="717374" y="1053400"/>
                </a:lnTo>
                <a:lnTo>
                  <a:pt x="704092" y="1096932"/>
                </a:lnTo>
                <a:lnTo>
                  <a:pt x="694400" y="1141915"/>
                </a:lnTo>
                <a:lnTo>
                  <a:pt x="688465" y="1188184"/>
                </a:lnTo>
                <a:lnTo>
                  <a:pt x="686450" y="1235574"/>
                </a:lnTo>
                <a:lnTo>
                  <a:pt x="688465" y="1282963"/>
                </a:lnTo>
                <a:lnTo>
                  <a:pt x="694400" y="1329231"/>
                </a:lnTo>
                <a:lnTo>
                  <a:pt x="704092" y="1374213"/>
                </a:lnTo>
                <a:lnTo>
                  <a:pt x="717374" y="1417745"/>
                </a:lnTo>
                <a:lnTo>
                  <a:pt x="734083" y="1459662"/>
                </a:lnTo>
                <a:lnTo>
                  <a:pt x="754053" y="1499799"/>
                </a:lnTo>
                <a:lnTo>
                  <a:pt x="777121" y="1537992"/>
                </a:lnTo>
                <a:lnTo>
                  <a:pt x="803121" y="1574075"/>
                </a:lnTo>
                <a:lnTo>
                  <a:pt x="831889" y="1607885"/>
                </a:lnTo>
                <a:lnTo>
                  <a:pt x="863260" y="1639257"/>
                </a:lnTo>
                <a:lnTo>
                  <a:pt x="897069" y="1668025"/>
                </a:lnTo>
                <a:lnTo>
                  <a:pt x="933153" y="1694026"/>
                </a:lnTo>
                <a:lnTo>
                  <a:pt x="971345" y="1717094"/>
                </a:lnTo>
                <a:lnTo>
                  <a:pt x="1011483" y="1737065"/>
                </a:lnTo>
                <a:lnTo>
                  <a:pt x="1053400" y="1753774"/>
                </a:lnTo>
                <a:lnTo>
                  <a:pt x="1095807" y="1766713"/>
                </a:lnTo>
              </a:path>
              <a:path w="2471420" h="1767204">
                <a:moveTo>
                  <a:pt x="1375342" y="1766713"/>
                </a:moveTo>
                <a:lnTo>
                  <a:pt x="1417749" y="1753774"/>
                </a:lnTo>
                <a:lnTo>
                  <a:pt x="1459666" y="1737065"/>
                </a:lnTo>
                <a:lnTo>
                  <a:pt x="1499803" y="1717094"/>
                </a:lnTo>
                <a:lnTo>
                  <a:pt x="1537996" y="1694026"/>
                </a:lnTo>
                <a:lnTo>
                  <a:pt x="1574080" y="1668025"/>
                </a:lnTo>
                <a:lnTo>
                  <a:pt x="1607889" y="1639257"/>
                </a:lnTo>
                <a:lnTo>
                  <a:pt x="1639260" y="1607885"/>
                </a:lnTo>
                <a:lnTo>
                  <a:pt x="1668028" y="1574075"/>
                </a:lnTo>
                <a:lnTo>
                  <a:pt x="1694028" y="1537992"/>
                </a:lnTo>
                <a:lnTo>
                  <a:pt x="1717096" y="1499799"/>
                </a:lnTo>
                <a:lnTo>
                  <a:pt x="1737066" y="1459662"/>
                </a:lnTo>
                <a:lnTo>
                  <a:pt x="1753775" y="1417745"/>
                </a:lnTo>
                <a:lnTo>
                  <a:pt x="1767057" y="1374213"/>
                </a:lnTo>
                <a:lnTo>
                  <a:pt x="1776749" y="1329231"/>
                </a:lnTo>
                <a:lnTo>
                  <a:pt x="1782684" y="1282963"/>
                </a:lnTo>
                <a:lnTo>
                  <a:pt x="1784699" y="1235574"/>
                </a:lnTo>
                <a:lnTo>
                  <a:pt x="1782684" y="1188184"/>
                </a:lnTo>
                <a:lnTo>
                  <a:pt x="1776749" y="1141915"/>
                </a:lnTo>
                <a:lnTo>
                  <a:pt x="1767057" y="1096932"/>
                </a:lnTo>
                <a:lnTo>
                  <a:pt x="1753775" y="1053400"/>
                </a:lnTo>
                <a:lnTo>
                  <a:pt x="1737066" y="1011483"/>
                </a:lnTo>
                <a:lnTo>
                  <a:pt x="1717096" y="971345"/>
                </a:lnTo>
                <a:lnTo>
                  <a:pt x="1694028" y="933153"/>
                </a:lnTo>
                <a:lnTo>
                  <a:pt x="1668028" y="897069"/>
                </a:lnTo>
                <a:lnTo>
                  <a:pt x="1639260" y="863260"/>
                </a:lnTo>
                <a:lnTo>
                  <a:pt x="1607889" y="831889"/>
                </a:lnTo>
                <a:lnTo>
                  <a:pt x="1574080" y="803121"/>
                </a:lnTo>
                <a:lnTo>
                  <a:pt x="1537996" y="777121"/>
                </a:lnTo>
                <a:lnTo>
                  <a:pt x="1499803" y="754053"/>
                </a:lnTo>
                <a:lnTo>
                  <a:pt x="1459666" y="734083"/>
                </a:lnTo>
                <a:lnTo>
                  <a:pt x="1417749" y="717374"/>
                </a:lnTo>
                <a:lnTo>
                  <a:pt x="1374217" y="704092"/>
                </a:lnTo>
                <a:lnTo>
                  <a:pt x="1329234" y="694400"/>
                </a:lnTo>
                <a:lnTo>
                  <a:pt x="1282965" y="688465"/>
                </a:lnTo>
                <a:lnTo>
                  <a:pt x="1235574" y="686450"/>
                </a:lnTo>
              </a:path>
              <a:path w="2471420" h="1767204">
                <a:moveTo>
                  <a:pt x="1235574" y="823765"/>
                </a:moveTo>
                <a:lnTo>
                  <a:pt x="1187529" y="826536"/>
                </a:lnTo>
                <a:lnTo>
                  <a:pt x="1141117" y="834644"/>
                </a:lnTo>
                <a:lnTo>
                  <a:pt x="1096647" y="847778"/>
                </a:lnTo>
                <a:lnTo>
                  <a:pt x="1054426" y="865631"/>
                </a:lnTo>
                <a:lnTo>
                  <a:pt x="1014764" y="887891"/>
                </a:lnTo>
                <a:lnTo>
                  <a:pt x="977968" y="914251"/>
                </a:lnTo>
                <a:lnTo>
                  <a:pt x="944346" y="944400"/>
                </a:lnTo>
                <a:lnTo>
                  <a:pt x="914208" y="978030"/>
                </a:lnTo>
                <a:lnTo>
                  <a:pt x="887860" y="1014831"/>
                </a:lnTo>
                <a:lnTo>
                  <a:pt x="865612" y="1054493"/>
                </a:lnTo>
                <a:lnTo>
                  <a:pt x="847771" y="1096708"/>
                </a:lnTo>
                <a:lnTo>
                  <a:pt x="834645" y="1141166"/>
                </a:lnTo>
                <a:lnTo>
                  <a:pt x="826544" y="1187558"/>
                </a:lnTo>
                <a:lnTo>
                  <a:pt x="823775" y="1235574"/>
                </a:lnTo>
                <a:lnTo>
                  <a:pt x="826547" y="1283620"/>
                </a:lnTo>
                <a:lnTo>
                  <a:pt x="834654" y="1330032"/>
                </a:lnTo>
                <a:lnTo>
                  <a:pt x="847789" y="1374502"/>
                </a:lnTo>
                <a:lnTo>
                  <a:pt x="865641" y="1416722"/>
                </a:lnTo>
                <a:lnTo>
                  <a:pt x="887901" y="1456385"/>
                </a:lnTo>
                <a:lnTo>
                  <a:pt x="914260" y="1493181"/>
                </a:lnTo>
                <a:lnTo>
                  <a:pt x="944409" y="1526802"/>
                </a:lnTo>
                <a:lnTo>
                  <a:pt x="978038" y="1556941"/>
                </a:lnTo>
                <a:lnTo>
                  <a:pt x="1014838" y="1583289"/>
                </a:lnTo>
                <a:lnTo>
                  <a:pt x="1054500" y="1605537"/>
                </a:lnTo>
                <a:lnTo>
                  <a:pt x="1096713" y="1623378"/>
                </a:lnTo>
                <a:lnTo>
                  <a:pt x="1141170" y="1636503"/>
                </a:lnTo>
                <a:lnTo>
                  <a:pt x="1187560" y="1644605"/>
                </a:lnTo>
                <a:lnTo>
                  <a:pt x="1235574" y="1647373"/>
                </a:lnTo>
                <a:lnTo>
                  <a:pt x="1283589" y="1644602"/>
                </a:lnTo>
                <a:lnTo>
                  <a:pt x="1329979" y="1636495"/>
                </a:lnTo>
                <a:lnTo>
                  <a:pt x="1374435" y="1623360"/>
                </a:lnTo>
                <a:lnTo>
                  <a:pt x="1416649" y="1605508"/>
                </a:lnTo>
                <a:lnTo>
                  <a:pt x="1456311" y="1583248"/>
                </a:lnTo>
                <a:lnTo>
                  <a:pt x="1493111" y="1556888"/>
                </a:lnTo>
                <a:lnTo>
                  <a:pt x="1526740" y="1526740"/>
                </a:lnTo>
                <a:lnTo>
                  <a:pt x="1556888" y="1493111"/>
                </a:lnTo>
                <a:lnTo>
                  <a:pt x="1583248" y="1456311"/>
                </a:lnTo>
                <a:lnTo>
                  <a:pt x="1605508" y="1416649"/>
                </a:lnTo>
                <a:lnTo>
                  <a:pt x="1623360" y="1374435"/>
                </a:lnTo>
                <a:lnTo>
                  <a:pt x="1636495" y="1329979"/>
                </a:lnTo>
                <a:lnTo>
                  <a:pt x="1644602" y="1283589"/>
                </a:lnTo>
                <a:lnTo>
                  <a:pt x="1647373" y="1235574"/>
                </a:lnTo>
                <a:lnTo>
                  <a:pt x="1644636" y="1187558"/>
                </a:lnTo>
                <a:lnTo>
                  <a:pt x="1636556" y="1141166"/>
                </a:lnTo>
                <a:lnTo>
                  <a:pt x="1623445" y="1096708"/>
                </a:lnTo>
                <a:lnTo>
                  <a:pt x="1605611" y="1054493"/>
                </a:lnTo>
                <a:lnTo>
                  <a:pt x="1583363" y="1014831"/>
                </a:lnTo>
                <a:lnTo>
                  <a:pt x="1557012" y="978030"/>
                </a:lnTo>
                <a:lnTo>
                  <a:pt x="1526865" y="944400"/>
                </a:lnTo>
                <a:lnTo>
                  <a:pt x="1493234" y="914251"/>
                </a:lnTo>
                <a:lnTo>
                  <a:pt x="1456426" y="887891"/>
                </a:lnTo>
                <a:lnTo>
                  <a:pt x="1416752" y="865631"/>
                </a:lnTo>
                <a:lnTo>
                  <a:pt x="1374520" y="847778"/>
                </a:lnTo>
                <a:lnTo>
                  <a:pt x="1330040" y="834644"/>
                </a:lnTo>
                <a:lnTo>
                  <a:pt x="1283622" y="826536"/>
                </a:lnTo>
                <a:lnTo>
                  <a:pt x="1235574" y="823765"/>
                </a:lnTo>
              </a:path>
              <a:path w="2471420" h="1767204">
                <a:moveTo>
                  <a:pt x="1235574" y="960923"/>
                </a:moveTo>
                <a:lnTo>
                  <a:pt x="1186232" y="965346"/>
                </a:lnTo>
                <a:lnTo>
                  <a:pt x="1139781" y="978098"/>
                </a:lnTo>
                <a:lnTo>
                  <a:pt x="1096999" y="998406"/>
                </a:lnTo>
                <a:lnTo>
                  <a:pt x="1058665" y="1025495"/>
                </a:lnTo>
                <a:lnTo>
                  <a:pt x="1025556" y="1058592"/>
                </a:lnTo>
                <a:lnTo>
                  <a:pt x="998451" y="1096922"/>
                </a:lnTo>
                <a:lnTo>
                  <a:pt x="978127" y="1139712"/>
                </a:lnTo>
                <a:lnTo>
                  <a:pt x="965361" y="1186187"/>
                </a:lnTo>
                <a:lnTo>
                  <a:pt x="960934" y="1235574"/>
                </a:lnTo>
                <a:lnTo>
                  <a:pt x="965356" y="1284917"/>
                </a:lnTo>
                <a:lnTo>
                  <a:pt x="978107" y="1331368"/>
                </a:lnTo>
                <a:lnTo>
                  <a:pt x="998414" y="1374150"/>
                </a:lnTo>
                <a:lnTo>
                  <a:pt x="1025501" y="1412484"/>
                </a:lnTo>
                <a:lnTo>
                  <a:pt x="1058596" y="1445593"/>
                </a:lnTo>
                <a:lnTo>
                  <a:pt x="1096925" y="1472698"/>
                </a:lnTo>
                <a:lnTo>
                  <a:pt x="1139713" y="1493022"/>
                </a:lnTo>
                <a:lnTo>
                  <a:pt x="1186188" y="1505787"/>
                </a:lnTo>
                <a:lnTo>
                  <a:pt x="1235574" y="1510215"/>
                </a:lnTo>
                <a:lnTo>
                  <a:pt x="1284917" y="1505793"/>
                </a:lnTo>
                <a:lnTo>
                  <a:pt x="1331368" y="1493040"/>
                </a:lnTo>
                <a:lnTo>
                  <a:pt x="1374150" y="1472733"/>
                </a:lnTo>
                <a:lnTo>
                  <a:pt x="1412484" y="1445644"/>
                </a:lnTo>
                <a:lnTo>
                  <a:pt x="1445593" y="1412548"/>
                </a:lnTo>
                <a:lnTo>
                  <a:pt x="1472698" y="1374219"/>
                </a:lnTo>
                <a:lnTo>
                  <a:pt x="1493022" y="1331431"/>
                </a:lnTo>
                <a:lnTo>
                  <a:pt x="1505787" y="1284958"/>
                </a:lnTo>
                <a:lnTo>
                  <a:pt x="1510215" y="1235574"/>
                </a:lnTo>
                <a:lnTo>
                  <a:pt x="1505793" y="1186232"/>
                </a:lnTo>
                <a:lnTo>
                  <a:pt x="1493042" y="1139780"/>
                </a:lnTo>
                <a:lnTo>
                  <a:pt x="1472735" y="1096997"/>
                </a:lnTo>
                <a:lnTo>
                  <a:pt x="1445648" y="1058661"/>
                </a:lnTo>
                <a:lnTo>
                  <a:pt x="1412553" y="1025550"/>
                </a:lnTo>
                <a:lnTo>
                  <a:pt x="1374224" y="998443"/>
                </a:lnTo>
                <a:lnTo>
                  <a:pt x="1331436" y="978117"/>
                </a:lnTo>
                <a:lnTo>
                  <a:pt x="1284961" y="965351"/>
                </a:lnTo>
                <a:lnTo>
                  <a:pt x="1235574" y="960923"/>
                </a:lnTo>
              </a:path>
              <a:path w="2471420" h="1767204">
                <a:moveTo>
                  <a:pt x="1235574" y="1098249"/>
                </a:moveTo>
                <a:lnTo>
                  <a:pt x="1192186" y="1105254"/>
                </a:lnTo>
                <a:lnTo>
                  <a:pt x="1154491" y="1124757"/>
                </a:lnTo>
                <a:lnTo>
                  <a:pt x="1124757" y="1154491"/>
                </a:lnTo>
                <a:lnTo>
                  <a:pt x="1105254" y="1192186"/>
                </a:lnTo>
                <a:lnTo>
                  <a:pt x="1098249" y="1235574"/>
                </a:lnTo>
                <a:lnTo>
                  <a:pt x="1105254" y="1278958"/>
                </a:lnTo>
                <a:lnTo>
                  <a:pt x="1124757" y="1316650"/>
                </a:lnTo>
                <a:lnTo>
                  <a:pt x="1154491" y="1346382"/>
                </a:lnTo>
                <a:lnTo>
                  <a:pt x="1192186" y="1365885"/>
                </a:lnTo>
                <a:lnTo>
                  <a:pt x="1235574" y="1372890"/>
                </a:lnTo>
                <a:lnTo>
                  <a:pt x="1278959" y="1365885"/>
                </a:lnTo>
                <a:lnTo>
                  <a:pt x="1316654" y="1346382"/>
                </a:lnTo>
                <a:lnTo>
                  <a:pt x="1346388" y="1316650"/>
                </a:lnTo>
                <a:lnTo>
                  <a:pt x="1365894" y="1278958"/>
                </a:lnTo>
                <a:lnTo>
                  <a:pt x="1372900" y="1235574"/>
                </a:lnTo>
                <a:lnTo>
                  <a:pt x="1365910" y="1192186"/>
                </a:lnTo>
                <a:lnTo>
                  <a:pt x="1346437" y="1154491"/>
                </a:lnTo>
                <a:lnTo>
                  <a:pt x="1316726" y="1124757"/>
                </a:lnTo>
                <a:lnTo>
                  <a:pt x="1279023" y="1105254"/>
                </a:lnTo>
                <a:lnTo>
                  <a:pt x="1235574" y="1098249"/>
                </a:lnTo>
              </a:path>
            </a:pathLst>
          </a:custGeom>
          <a:ln w="8711">
            <a:solidFill>
              <a:srgbClr val="FF7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4837410" y="9601835"/>
            <a:ext cx="1234440" cy="1234440"/>
            <a:chOff x="15543265" y="9441014"/>
            <a:chExt cx="1234440" cy="1234440"/>
          </a:xfrm>
        </p:grpSpPr>
        <p:sp>
          <p:nvSpPr>
            <p:cNvPr id="14" name="object 14"/>
            <p:cNvSpPr/>
            <p:nvPr/>
          </p:nvSpPr>
          <p:spPr>
            <a:xfrm>
              <a:off x="15545432" y="9443181"/>
              <a:ext cx="1229995" cy="1229995"/>
            </a:xfrm>
            <a:custGeom>
              <a:avLst/>
              <a:gdLst/>
              <a:ahLst/>
              <a:cxnLst/>
              <a:rect l="l" t="t" r="r" b="b"/>
              <a:pathLst>
                <a:path w="1229994" h="1229995">
                  <a:moveTo>
                    <a:pt x="614944" y="0"/>
                  </a:moveTo>
                  <a:lnTo>
                    <a:pt x="566881" y="1850"/>
                  </a:lnTo>
                  <a:lnTo>
                    <a:pt x="519831" y="7310"/>
                  </a:lnTo>
                  <a:lnTo>
                    <a:pt x="473930" y="16243"/>
                  </a:lnTo>
                  <a:lnTo>
                    <a:pt x="429315" y="28512"/>
                  </a:lnTo>
                  <a:lnTo>
                    <a:pt x="386123" y="43980"/>
                  </a:lnTo>
                  <a:lnTo>
                    <a:pt x="344489" y="62511"/>
                  </a:lnTo>
                  <a:lnTo>
                    <a:pt x="304552" y="83967"/>
                  </a:lnTo>
                  <a:lnTo>
                    <a:pt x="266447" y="108212"/>
                  </a:lnTo>
                  <a:lnTo>
                    <a:pt x="230311" y="135110"/>
                  </a:lnTo>
                  <a:lnTo>
                    <a:pt x="196280" y="164522"/>
                  </a:lnTo>
                  <a:lnTo>
                    <a:pt x="164492" y="196313"/>
                  </a:lnTo>
                  <a:lnTo>
                    <a:pt x="135083" y="230346"/>
                  </a:lnTo>
                  <a:lnTo>
                    <a:pt x="108190" y="266483"/>
                  </a:lnTo>
                  <a:lnTo>
                    <a:pt x="83948" y="304589"/>
                  </a:lnTo>
                  <a:lnTo>
                    <a:pt x="62496" y="344526"/>
                  </a:lnTo>
                  <a:lnTo>
                    <a:pt x="43969" y="386157"/>
                  </a:lnTo>
                  <a:lnTo>
                    <a:pt x="28504" y="429347"/>
                  </a:lnTo>
                  <a:lnTo>
                    <a:pt x="16238" y="473957"/>
                  </a:lnTo>
                  <a:lnTo>
                    <a:pt x="7308" y="519851"/>
                  </a:lnTo>
                  <a:lnTo>
                    <a:pt x="1849" y="566892"/>
                  </a:lnTo>
                  <a:lnTo>
                    <a:pt x="0" y="614944"/>
                  </a:lnTo>
                  <a:lnTo>
                    <a:pt x="1849" y="662996"/>
                  </a:lnTo>
                  <a:lnTo>
                    <a:pt x="7308" y="710038"/>
                  </a:lnTo>
                  <a:lnTo>
                    <a:pt x="16238" y="755932"/>
                  </a:lnTo>
                  <a:lnTo>
                    <a:pt x="28504" y="800542"/>
                  </a:lnTo>
                  <a:lnTo>
                    <a:pt x="43969" y="843731"/>
                  </a:lnTo>
                  <a:lnTo>
                    <a:pt x="62496" y="885362"/>
                  </a:lnTo>
                  <a:lnTo>
                    <a:pt x="83948" y="925299"/>
                  </a:lnTo>
                  <a:lnTo>
                    <a:pt x="108190" y="963405"/>
                  </a:lnTo>
                  <a:lnTo>
                    <a:pt x="135083" y="999542"/>
                  </a:lnTo>
                  <a:lnTo>
                    <a:pt x="164492" y="1033575"/>
                  </a:lnTo>
                  <a:lnTo>
                    <a:pt x="196280" y="1065366"/>
                  </a:lnTo>
                  <a:lnTo>
                    <a:pt x="230311" y="1094779"/>
                  </a:lnTo>
                  <a:lnTo>
                    <a:pt x="266447" y="1121676"/>
                  </a:lnTo>
                  <a:lnTo>
                    <a:pt x="304552" y="1145921"/>
                  </a:lnTo>
                  <a:lnTo>
                    <a:pt x="344489" y="1167378"/>
                  </a:lnTo>
                  <a:lnTo>
                    <a:pt x="386123" y="1185908"/>
                  </a:lnTo>
                  <a:lnTo>
                    <a:pt x="429315" y="1201376"/>
                  </a:lnTo>
                  <a:lnTo>
                    <a:pt x="473930" y="1213645"/>
                  </a:lnTo>
                  <a:lnTo>
                    <a:pt x="519831" y="1222578"/>
                  </a:lnTo>
                  <a:lnTo>
                    <a:pt x="566881" y="1228038"/>
                  </a:lnTo>
                  <a:lnTo>
                    <a:pt x="614944" y="1229889"/>
                  </a:lnTo>
                  <a:lnTo>
                    <a:pt x="662996" y="1228039"/>
                  </a:lnTo>
                  <a:lnTo>
                    <a:pt x="710038" y="1222580"/>
                  </a:lnTo>
                  <a:lnTo>
                    <a:pt x="755932" y="1213650"/>
                  </a:lnTo>
                  <a:lnTo>
                    <a:pt x="800542" y="1201384"/>
                  </a:lnTo>
                  <a:lnTo>
                    <a:pt x="843731" y="1185919"/>
                  </a:lnTo>
                  <a:lnTo>
                    <a:pt x="885362" y="1167392"/>
                  </a:lnTo>
                  <a:lnTo>
                    <a:pt x="925299" y="1145940"/>
                  </a:lnTo>
                  <a:lnTo>
                    <a:pt x="963405" y="1121699"/>
                  </a:lnTo>
                  <a:lnTo>
                    <a:pt x="999542" y="1094805"/>
                  </a:lnTo>
                  <a:lnTo>
                    <a:pt x="1033575" y="1065396"/>
                  </a:lnTo>
                  <a:lnTo>
                    <a:pt x="1065366" y="1033608"/>
                  </a:lnTo>
                  <a:lnTo>
                    <a:pt x="1094779" y="999578"/>
                  </a:lnTo>
                  <a:lnTo>
                    <a:pt x="1121676" y="963442"/>
                  </a:lnTo>
                  <a:lnTo>
                    <a:pt x="1145921" y="925336"/>
                  </a:lnTo>
                  <a:lnTo>
                    <a:pt x="1167378" y="885399"/>
                  </a:lnTo>
                  <a:lnTo>
                    <a:pt x="1185908" y="843766"/>
                  </a:lnTo>
                  <a:lnTo>
                    <a:pt x="1201376" y="800573"/>
                  </a:lnTo>
                  <a:lnTo>
                    <a:pt x="1213645" y="755958"/>
                  </a:lnTo>
                  <a:lnTo>
                    <a:pt x="1222578" y="710057"/>
                  </a:lnTo>
                  <a:lnTo>
                    <a:pt x="1228038" y="663007"/>
                  </a:lnTo>
                  <a:lnTo>
                    <a:pt x="1229889" y="614944"/>
                  </a:lnTo>
                  <a:lnTo>
                    <a:pt x="1228039" y="566881"/>
                  </a:lnTo>
                  <a:lnTo>
                    <a:pt x="1222580" y="519831"/>
                  </a:lnTo>
                  <a:lnTo>
                    <a:pt x="1213650" y="473930"/>
                  </a:lnTo>
                  <a:lnTo>
                    <a:pt x="1201384" y="429315"/>
                  </a:lnTo>
                  <a:lnTo>
                    <a:pt x="1185919" y="386123"/>
                  </a:lnTo>
                  <a:lnTo>
                    <a:pt x="1167392" y="344489"/>
                  </a:lnTo>
                  <a:lnTo>
                    <a:pt x="1145940" y="304552"/>
                  </a:lnTo>
                  <a:lnTo>
                    <a:pt x="1121699" y="266447"/>
                  </a:lnTo>
                  <a:lnTo>
                    <a:pt x="1094805" y="230311"/>
                  </a:lnTo>
                  <a:lnTo>
                    <a:pt x="1065396" y="196280"/>
                  </a:lnTo>
                  <a:lnTo>
                    <a:pt x="1033608" y="164492"/>
                  </a:lnTo>
                  <a:lnTo>
                    <a:pt x="999578" y="135083"/>
                  </a:lnTo>
                  <a:lnTo>
                    <a:pt x="963442" y="108190"/>
                  </a:lnTo>
                  <a:lnTo>
                    <a:pt x="925336" y="83948"/>
                  </a:lnTo>
                  <a:lnTo>
                    <a:pt x="885399" y="62496"/>
                  </a:lnTo>
                  <a:lnTo>
                    <a:pt x="843766" y="43969"/>
                  </a:lnTo>
                  <a:lnTo>
                    <a:pt x="800573" y="28504"/>
                  </a:lnTo>
                  <a:lnTo>
                    <a:pt x="755958" y="16238"/>
                  </a:lnTo>
                  <a:lnTo>
                    <a:pt x="710057" y="7308"/>
                  </a:lnTo>
                  <a:lnTo>
                    <a:pt x="663007" y="1849"/>
                  </a:lnTo>
                  <a:lnTo>
                    <a:pt x="614944" y="0"/>
                  </a:lnTo>
                  <a:close/>
                </a:path>
                <a:path w="1229994" h="1229995">
                  <a:moveTo>
                    <a:pt x="614944" y="68343"/>
                  </a:moveTo>
                  <a:lnTo>
                    <a:pt x="567785" y="70349"/>
                  </a:lnTo>
                  <a:lnTo>
                    <a:pt x="521739" y="76259"/>
                  </a:lnTo>
                  <a:lnTo>
                    <a:pt x="476970" y="85909"/>
                  </a:lnTo>
                  <a:lnTo>
                    <a:pt x="433643" y="99134"/>
                  </a:lnTo>
                  <a:lnTo>
                    <a:pt x="391922" y="115769"/>
                  </a:lnTo>
                  <a:lnTo>
                    <a:pt x="351971" y="135652"/>
                  </a:lnTo>
                  <a:lnTo>
                    <a:pt x="313953" y="158618"/>
                  </a:lnTo>
                  <a:lnTo>
                    <a:pt x="278034" y="184503"/>
                  </a:lnTo>
                  <a:lnTo>
                    <a:pt x="244377" y="213143"/>
                  </a:lnTo>
                  <a:lnTo>
                    <a:pt x="213146" y="244373"/>
                  </a:lnTo>
                  <a:lnTo>
                    <a:pt x="184506" y="278029"/>
                  </a:lnTo>
                  <a:lnTo>
                    <a:pt x="158621" y="313949"/>
                  </a:lnTo>
                  <a:lnTo>
                    <a:pt x="135655" y="351966"/>
                  </a:lnTo>
                  <a:lnTo>
                    <a:pt x="115771" y="391917"/>
                  </a:lnTo>
                  <a:lnTo>
                    <a:pt x="99135" y="433639"/>
                  </a:lnTo>
                  <a:lnTo>
                    <a:pt x="85909" y="476967"/>
                  </a:lnTo>
                  <a:lnTo>
                    <a:pt x="76260" y="521736"/>
                  </a:lnTo>
                  <a:lnTo>
                    <a:pt x="70350" y="567783"/>
                  </a:lnTo>
                  <a:lnTo>
                    <a:pt x="68343" y="614944"/>
                  </a:lnTo>
                  <a:lnTo>
                    <a:pt x="70350" y="662103"/>
                  </a:lnTo>
                  <a:lnTo>
                    <a:pt x="76260" y="708149"/>
                  </a:lnTo>
                  <a:lnTo>
                    <a:pt x="85909" y="752918"/>
                  </a:lnTo>
                  <a:lnTo>
                    <a:pt x="99135" y="796245"/>
                  </a:lnTo>
                  <a:lnTo>
                    <a:pt x="115771" y="837966"/>
                  </a:lnTo>
                  <a:lnTo>
                    <a:pt x="135655" y="877918"/>
                  </a:lnTo>
                  <a:lnTo>
                    <a:pt x="158621" y="915935"/>
                  </a:lnTo>
                  <a:lnTo>
                    <a:pt x="184506" y="951854"/>
                  </a:lnTo>
                  <a:lnTo>
                    <a:pt x="213146" y="985511"/>
                  </a:lnTo>
                  <a:lnTo>
                    <a:pt x="244377" y="1016742"/>
                  </a:lnTo>
                  <a:lnTo>
                    <a:pt x="278034" y="1045382"/>
                  </a:lnTo>
                  <a:lnTo>
                    <a:pt x="313953" y="1071267"/>
                  </a:lnTo>
                  <a:lnTo>
                    <a:pt x="351971" y="1094234"/>
                  </a:lnTo>
                  <a:lnTo>
                    <a:pt x="391922" y="1114117"/>
                  </a:lnTo>
                  <a:lnTo>
                    <a:pt x="433643" y="1130754"/>
                  </a:lnTo>
                  <a:lnTo>
                    <a:pt x="476970" y="1143979"/>
                  </a:lnTo>
                  <a:lnTo>
                    <a:pt x="521739" y="1153629"/>
                  </a:lnTo>
                  <a:lnTo>
                    <a:pt x="567785" y="1159539"/>
                  </a:lnTo>
                  <a:lnTo>
                    <a:pt x="614944" y="1161545"/>
                  </a:lnTo>
                  <a:lnTo>
                    <a:pt x="662103" y="1159539"/>
                  </a:lnTo>
                  <a:lnTo>
                    <a:pt x="708149" y="1153629"/>
                  </a:lnTo>
                  <a:lnTo>
                    <a:pt x="752918" y="1143979"/>
                  </a:lnTo>
                  <a:lnTo>
                    <a:pt x="796245" y="1130754"/>
                  </a:lnTo>
                  <a:lnTo>
                    <a:pt x="837966" y="1114117"/>
                  </a:lnTo>
                  <a:lnTo>
                    <a:pt x="877918" y="1094234"/>
                  </a:lnTo>
                  <a:lnTo>
                    <a:pt x="915935" y="1071267"/>
                  </a:lnTo>
                  <a:lnTo>
                    <a:pt x="951854" y="1045382"/>
                  </a:lnTo>
                  <a:lnTo>
                    <a:pt x="985511" y="1016742"/>
                  </a:lnTo>
                  <a:lnTo>
                    <a:pt x="1016742" y="985511"/>
                  </a:lnTo>
                  <a:lnTo>
                    <a:pt x="1045382" y="951854"/>
                  </a:lnTo>
                  <a:lnTo>
                    <a:pt x="1071267" y="915935"/>
                  </a:lnTo>
                  <a:lnTo>
                    <a:pt x="1094234" y="877918"/>
                  </a:lnTo>
                  <a:lnTo>
                    <a:pt x="1114117" y="837966"/>
                  </a:lnTo>
                  <a:lnTo>
                    <a:pt x="1130754" y="796245"/>
                  </a:lnTo>
                  <a:lnTo>
                    <a:pt x="1143979" y="752918"/>
                  </a:lnTo>
                  <a:lnTo>
                    <a:pt x="1153629" y="708149"/>
                  </a:lnTo>
                  <a:lnTo>
                    <a:pt x="1159539" y="662103"/>
                  </a:lnTo>
                  <a:lnTo>
                    <a:pt x="1161545" y="614944"/>
                  </a:lnTo>
                  <a:lnTo>
                    <a:pt x="1159550" y="567783"/>
                  </a:lnTo>
                  <a:lnTo>
                    <a:pt x="1153650" y="521736"/>
                  </a:lnTo>
                  <a:lnTo>
                    <a:pt x="1144009" y="476967"/>
                  </a:lnTo>
                  <a:lnTo>
                    <a:pt x="1130791" y="433639"/>
                  </a:lnTo>
                  <a:lnTo>
                    <a:pt x="1114161" y="391917"/>
                  </a:lnTo>
                  <a:lnTo>
                    <a:pt x="1094283" y="351966"/>
                  </a:lnTo>
                  <a:lnTo>
                    <a:pt x="1071321" y="313949"/>
                  </a:lnTo>
                  <a:lnTo>
                    <a:pt x="1045439" y="278029"/>
                  </a:lnTo>
                  <a:lnTo>
                    <a:pt x="1016800" y="244373"/>
                  </a:lnTo>
                  <a:lnTo>
                    <a:pt x="985570" y="213143"/>
                  </a:lnTo>
                  <a:lnTo>
                    <a:pt x="951912" y="184503"/>
                  </a:lnTo>
                  <a:lnTo>
                    <a:pt x="915991" y="158618"/>
                  </a:lnTo>
                  <a:lnTo>
                    <a:pt x="877970" y="135652"/>
                  </a:lnTo>
                  <a:lnTo>
                    <a:pt x="838013" y="115769"/>
                  </a:lnTo>
                  <a:lnTo>
                    <a:pt x="796286" y="99134"/>
                  </a:lnTo>
                  <a:lnTo>
                    <a:pt x="752951" y="85909"/>
                  </a:lnTo>
                  <a:lnTo>
                    <a:pt x="708173" y="76259"/>
                  </a:lnTo>
                  <a:lnTo>
                    <a:pt x="662116" y="70349"/>
                  </a:lnTo>
                  <a:lnTo>
                    <a:pt x="614944" y="68343"/>
                  </a:lnTo>
                  <a:close/>
                </a:path>
                <a:path w="1229994" h="1229995">
                  <a:moveTo>
                    <a:pt x="614944" y="136686"/>
                  </a:moveTo>
                  <a:lnTo>
                    <a:pt x="566044" y="139156"/>
                  </a:lnTo>
                  <a:lnTo>
                    <a:pt x="518557" y="146403"/>
                  </a:lnTo>
                  <a:lnTo>
                    <a:pt x="472723" y="158188"/>
                  </a:lnTo>
                  <a:lnTo>
                    <a:pt x="428783" y="174270"/>
                  </a:lnTo>
                  <a:lnTo>
                    <a:pt x="386976" y="194409"/>
                  </a:lnTo>
                  <a:lnTo>
                    <a:pt x="347544" y="218364"/>
                  </a:lnTo>
                  <a:lnTo>
                    <a:pt x="310726" y="245896"/>
                  </a:lnTo>
                  <a:lnTo>
                    <a:pt x="276763" y="276763"/>
                  </a:lnTo>
                  <a:lnTo>
                    <a:pt x="245896" y="310726"/>
                  </a:lnTo>
                  <a:lnTo>
                    <a:pt x="218364" y="347544"/>
                  </a:lnTo>
                  <a:lnTo>
                    <a:pt x="194409" y="386976"/>
                  </a:lnTo>
                  <a:lnTo>
                    <a:pt x="174270" y="428783"/>
                  </a:lnTo>
                  <a:lnTo>
                    <a:pt x="158188" y="472723"/>
                  </a:lnTo>
                  <a:lnTo>
                    <a:pt x="146403" y="518557"/>
                  </a:lnTo>
                  <a:lnTo>
                    <a:pt x="139156" y="566044"/>
                  </a:lnTo>
                  <a:lnTo>
                    <a:pt x="136686" y="614944"/>
                  </a:lnTo>
                  <a:lnTo>
                    <a:pt x="139156" y="663844"/>
                  </a:lnTo>
                  <a:lnTo>
                    <a:pt x="146403" y="711330"/>
                  </a:lnTo>
                  <a:lnTo>
                    <a:pt x="158188" y="757164"/>
                  </a:lnTo>
                  <a:lnTo>
                    <a:pt x="174270" y="801104"/>
                  </a:lnTo>
                  <a:lnTo>
                    <a:pt x="194409" y="842910"/>
                  </a:lnTo>
                  <a:lnTo>
                    <a:pt x="218364" y="882341"/>
                  </a:lnTo>
                  <a:lnTo>
                    <a:pt x="245896" y="919158"/>
                  </a:lnTo>
                  <a:lnTo>
                    <a:pt x="276763" y="953120"/>
                  </a:lnTo>
                  <a:lnTo>
                    <a:pt x="310726" y="983986"/>
                  </a:lnTo>
                  <a:lnTo>
                    <a:pt x="347544" y="1011517"/>
                  </a:lnTo>
                  <a:lnTo>
                    <a:pt x="386976" y="1035471"/>
                  </a:lnTo>
                  <a:lnTo>
                    <a:pt x="428783" y="1055610"/>
                  </a:lnTo>
                  <a:lnTo>
                    <a:pt x="472723" y="1071691"/>
                  </a:lnTo>
                  <a:lnTo>
                    <a:pt x="518557" y="1083475"/>
                  </a:lnTo>
                  <a:lnTo>
                    <a:pt x="566044" y="1090722"/>
                  </a:lnTo>
                  <a:lnTo>
                    <a:pt x="614944" y="1093191"/>
                  </a:lnTo>
                  <a:lnTo>
                    <a:pt x="663844" y="1090722"/>
                  </a:lnTo>
                  <a:lnTo>
                    <a:pt x="711330" y="1083475"/>
                  </a:lnTo>
                  <a:lnTo>
                    <a:pt x="757164" y="1071691"/>
                  </a:lnTo>
                  <a:lnTo>
                    <a:pt x="801104" y="1055610"/>
                  </a:lnTo>
                  <a:lnTo>
                    <a:pt x="842910" y="1035471"/>
                  </a:lnTo>
                  <a:lnTo>
                    <a:pt x="882341" y="1011517"/>
                  </a:lnTo>
                  <a:lnTo>
                    <a:pt x="919158" y="983986"/>
                  </a:lnTo>
                  <a:lnTo>
                    <a:pt x="953120" y="953120"/>
                  </a:lnTo>
                  <a:lnTo>
                    <a:pt x="983986" y="919158"/>
                  </a:lnTo>
                  <a:lnTo>
                    <a:pt x="1011517" y="882341"/>
                  </a:lnTo>
                  <a:lnTo>
                    <a:pt x="1035471" y="842910"/>
                  </a:lnTo>
                  <a:lnTo>
                    <a:pt x="1055610" y="801104"/>
                  </a:lnTo>
                  <a:lnTo>
                    <a:pt x="1071691" y="757164"/>
                  </a:lnTo>
                  <a:lnTo>
                    <a:pt x="1083475" y="711330"/>
                  </a:lnTo>
                  <a:lnTo>
                    <a:pt x="1090722" y="663844"/>
                  </a:lnTo>
                  <a:lnTo>
                    <a:pt x="1093191" y="614944"/>
                  </a:lnTo>
                  <a:lnTo>
                    <a:pt x="1090723" y="566044"/>
                  </a:lnTo>
                  <a:lnTo>
                    <a:pt x="1083479" y="518557"/>
                  </a:lnTo>
                  <a:lnTo>
                    <a:pt x="1071698" y="472723"/>
                  </a:lnTo>
                  <a:lnTo>
                    <a:pt x="1055621" y="428783"/>
                  </a:lnTo>
                  <a:lnTo>
                    <a:pt x="1035488" y="386976"/>
                  </a:lnTo>
                  <a:lnTo>
                    <a:pt x="1011539" y="347544"/>
                  </a:lnTo>
                  <a:lnTo>
                    <a:pt x="984013" y="310726"/>
                  </a:lnTo>
                  <a:lnTo>
                    <a:pt x="953151" y="276763"/>
                  </a:lnTo>
                  <a:lnTo>
                    <a:pt x="919193" y="245896"/>
                  </a:lnTo>
                  <a:lnTo>
                    <a:pt x="882378" y="218364"/>
                  </a:lnTo>
                  <a:lnTo>
                    <a:pt x="842947" y="194409"/>
                  </a:lnTo>
                  <a:lnTo>
                    <a:pt x="801139" y="174270"/>
                  </a:lnTo>
                  <a:lnTo>
                    <a:pt x="757195" y="158188"/>
                  </a:lnTo>
                  <a:lnTo>
                    <a:pt x="711355" y="146403"/>
                  </a:lnTo>
                  <a:lnTo>
                    <a:pt x="663858" y="139156"/>
                  </a:lnTo>
                  <a:lnTo>
                    <a:pt x="614944" y="136686"/>
                  </a:lnTo>
                  <a:close/>
                </a:path>
                <a:path w="1229994" h="1229995">
                  <a:moveTo>
                    <a:pt x="614944" y="204957"/>
                  </a:moveTo>
                  <a:lnTo>
                    <a:pt x="567134" y="207715"/>
                  </a:lnTo>
                  <a:lnTo>
                    <a:pt x="520943" y="215786"/>
                  </a:lnTo>
                  <a:lnTo>
                    <a:pt x="476679" y="228860"/>
                  </a:lnTo>
                  <a:lnTo>
                    <a:pt x="434650" y="246631"/>
                  </a:lnTo>
                  <a:lnTo>
                    <a:pt x="395163" y="268791"/>
                  </a:lnTo>
                  <a:lnTo>
                    <a:pt x="358525" y="295032"/>
                  </a:lnTo>
                  <a:lnTo>
                    <a:pt x="325046" y="325046"/>
                  </a:lnTo>
                  <a:lnTo>
                    <a:pt x="295032" y="358525"/>
                  </a:lnTo>
                  <a:lnTo>
                    <a:pt x="268791" y="395163"/>
                  </a:lnTo>
                  <a:lnTo>
                    <a:pt x="246631" y="434650"/>
                  </a:lnTo>
                  <a:lnTo>
                    <a:pt x="228860" y="476679"/>
                  </a:lnTo>
                  <a:lnTo>
                    <a:pt x="215786" y="520943"/>
                  </a:lnTo>
                  <a:lnTo>
                    <a:pt x="207715" y="567134"/>
                  </a:lnTo>
                  <a:lnTo>
                    <a:pt x="204957" y="614944"/>
                  </a:lnTo>
                  <a:lnTo>
                    <a:pt x="207715" y="662754"/>
                  </a:lnTo>
                  <a:lnTo>
                    <a:pt x="215786" y="708945"/>
                  </a:lnTo>
                  <a:lnTo>
                    <a:pt x="228860" y="753209"/>
                  </a:lnTo>
                  <a:lnTo>
                    <a:pt x="246631" y="795238"/>
                  </a:lnTo>
                  <a:lnTo>
                    <a:pt x="268791" y="834726"/>
                  </a:lnTo>
                  <a:lnTo>
                    <a:pt x="295032" y="871363"/>
                  </a:lnTo>
                  <a:lnTo>
                    <a:pt x="325046" y="904842"/>
                  </a:lnTo>
                  <a:lnTo>
                    <a:pt x="358525" y="934856"/>
                  </a:lnTo>
                  <a:lnTo>
                    <a:pt x="395163" y="961097"/>
                  </a:lnTo>
                  <a:lnTo>
                    <a:pt x="434650" y="983257"/>
                  </a:lnTo>
                  <a:lnTo>
                    <a:pt x="476679" y="1001028"/>
                  </a:lnTo>
                  <a:lnTo>
                    <a:pt x="520943" y="1014103"/>
                  </a:lnTo>
                  <a:lnTo>
                    <a:pt x="567134" y="1022173"/>
                  </a:lnTo>
                  <a:lnTo>
                    <a:pt x="614944" y="1024932"/>
                  </a:lnTo>
                  <a:lnTo>
                    <a:pt x="662754" y="1022173"/>
                  </a:lnTo>
                  <a:lnTo>
                    <a:pt x="708945" y="1014103"/>
                  </a:lnTo>
                  <a:lnTo>
                    <a:pt x="753209" y="1001028"/>
                  </a:lnTo>
                  <a:lnTo>
                    <a:pt x="795238" y="983257"/>
                  </a:lnTo>
                  <a:lnTo>
                    <a:pt x="834726" y="961097"/>
                  </a:lnTo>
                  <a:lnTo>
                    <a:pt x="871363" y="934856"/>
                  </a:lnTo>
                  <a:lnTo>
                    <a:pt x="904842" y="904842"/>
                  </a:lnTo>
                  <a:lnTo>
                    <a:pt x="934856" y="871363"/>
                  </a:lnTo>
                  <a:lnTo>
                    <a:pt x="961097" y="834726"/>
                  </a:lnTo>
                  <a:lnTo>
                    <a:pt x="983257" y="795238"/>
                  </a:lnTo>
                  <a:lnTo>
                    <a:pt x="1001028" y="753209"/>
                  </a:lnTo>
                  <a:lnTo>
                    <a:pt x="1014103" y="708945"/>
                  </a:lnTo>
                  <a:lnTo>
                    <a:pt x="1022173" y="662754"/>
                  </a:lnTo>
                  <a:lnTo>
                    <a:pt x="1024932" y="614944"/>
                  </a:lnTo>
                  <a:lnTo>
                    <a:pt x="1022173" y="567134"/>
                  </a:lnTo>
                  <a:lnTo>
                    <a:pt x="1014103" y="520943"/>
                  </a:lnTo>
                  <a:lnTo>
                    <a:pt x="1001028" y="476679"/>
                  </a:lnTo>
                  <a:lnTo>
                    <a:pt x="983257" y="434650"/>
                  </a:lnTo>
                  <a:lnTo>
                    <a:pt x="961097" y="395163"/>
                  </a:lnTo>
                  <a:lnTo>
                    <a:pt x="934856" y="358525"/>
                  </a:lnTo>
                  <a:lnTo>
                    <a:pt x="904842" y="325046"/>
                  </a:lnTo>
                  <a:lnTo>
                    <a:pt x="871363" y="295032"/>
                  </a:lnTo>
                  <a:lnTo>
                    <a:pt x="834726" y="268791"/>
                  </a:lnTo>
                  <a:lnTo>
                    <a:pt x="795238" y="246631"/>
                  </a:lnTo>
                  <a:lnTo>
                    <a:pt x="753209" y="228860"/>
                  </a:lnTo>
                  <a:lnTo>
                    <a:pt x="708945" y="215786"/>
                  </a:lnTo>
                  <a:lnTo>
                    <a:pt x="662754" y="207715"/>
                  </a:lnTo>
                  <a:lnTo>
                    <a:pt x="614944" y="204957"/>
                  </a:lnTo>
                  <a:close/>
                </a:path>
                <a:path w="1229994" h="1229995">
                  <a:moveTo>
                    <a:pt x="614944" y="273300"/>
                  </a:moveTo>
                  <a:lnTo>
                    <a:pt x="568583" y="276419"/>
                  </a:lnTo>
                  <a:lnTo>
                    <a:pt x="524118" y="285503"/>
                  </a:lnTo>
                  <a:lnTo>
                    <a:pt x="481956" y="300147"/>
                  </a:lnTo>
                  <a:lnTo>
                    <a:pt x="442505" y="319942"/>
                  </a:lnTo>
                  <a:lnTo>
                    <a:pt x="406171" y="344483"/>
                  </a:lnTo>
                  <a:lnTo>
                    <a:pt x="373361" y="373361"/>
                  </a:lnTo>
                  <a:lnTo>
                    <a:pt x="344483" y="406171"/>
                  </a:lnTo>
                  <a:lnTo>
                    <a:pt x="319942" y="442505"/>
                  </a:lnTo>
                  <a:lnTo>
                    <a:pt x="300147" y="481956"/>
                  </a:lnTo>
                  <a:lnTo>
                    <a:pt x="285503" y="524118"/>
                  </a:lnTo>
                  <a:lnTo>
                    <a:pt x="276419" y="568583"/>
                  </a:lnTo>
                  <a:lnTo>
                    <a:pt x="273300" y="614944"/>
                  </a:lnTo>
                  <a:lnTo>
                    <a:pt x="276419" y="661306"/>
                  </a:lnTo>
                  <a:lnTo>
                    <a:pt x="285503" y="705770"/>
                  </a:lnTo>
                  <a:lnTo>
                    <a:pt x="300147" y="747932"/>
                  </a:lnTo>
                  <a:lnTo>
                    <a:pt x="319942" y="787383"/>
                  </a:lnTo>
                  <a:lnTo>
                    <a:pt x="344483" y="823717"/>
                  </a:lnTo>
                  <a:lnTo>
                    <a:pt x="373361" y="856527"/>
                  </a:lnTo>
                  <a:lnTo>
                    <a:pt x="406171" y="885406"/>
                  </a:lnTo>
                  <a:lnTo>
                    <a:pt x="442505" y="909946"/>
                  </a:lnTo>
                  <a:lnTo>
                    <a:pt x="481956" y="929742"/>
                  </a:lnTo>
                  <a:lnTo>
                    <a:pt x="524118" y="944385"/>
                  </a:lnTo>
                  <a:lnTo>
                    <a:pt x="568583" y="953470"/>
                  </a:lnTo>
                  <a:lnTo>
                    <a:pt x="614944" y="956588"/>
                  </a:lnTo>
                  <a:lnTo>
                    <a:pt x="661306" y="953470"/>
                  </a:lnTo>
                  <a:lnTo>
                    <a:pt x="705770" y="944385"/>
                  </a:lnTo>
                  <a:lnTo>
                    <a:pt x="747932" y="929742"/>
                  </a:lnTo>
                  <a:lnTo>
                    <a:pt x="787383" y="909946"/>
                  </a:lnTo>
                  <a:lnTo>
                    <a:pt x="823717" y="885406"/>
                  </a:lnTo>
                  <a:lnTo>
                    <a:pt x="856527" y="856527"/>
                  </a:lnTo>
                  <a:lnTo>
                    <a:pt x="885406" y="823717"/>
                  </a:lnTo>
                  <a:lnTo>
                    <a:pt x="909946" y="787383"/>
                  </a:lnTo>
                  <a:lnTo>
                    <a:pt x="929742" y="747932"/>
                  </a:lnTo>
                  <a:lnTo>
                    <a:pt x="944385" y="705770"/>
                  </a:lnTo>
                  <a:lnTo>
                    <a:pt x="953470" y="661306"/>
                  </a:lnTo>
                  <a:lnTo>
                    <a:pt x="956588" y="614944"/>
                  </a:lnTo>
                  <a:lnTo>
                    <a:pt x="953470" y="568583"/>
                  </a:lnTo>
                  <a:lnTo>
                    <a:pt x="944385" y="524118"/>
                  </a:lnTo>
                  <a:lnTo>
                    <a:pt x="929742" y="481956"/>
                  </a:lnTo>
                  <a:lnTo>
                    <a:pt x="909946" y="442505"/>
                  </a:lnTo>
                  <a:lnTo>
                    <a:pt x="885406" y="406171"/>
                  </a:lnTo>
                  <a:lnTo>
                    <a:pt x="856527" y="373361"/>
                  </a:lnTo>
                  <a:lnTo>
                    <a:pt x="823717" y="344483"/>
                  </a:lnTo>
                  <a:lnTo>
                    <a:pt x="787383" y="319942"/>
                  </a:lnTo>
                  <a:lnTo>
                    <a:pt x="747932" y="300147"/>
                  </a:lnTo>
                  <a:lnTo>
                    <a:pt x="705770" y="285503"/>
                  </a:lnTo>
                  <a:lnTo>
                    <a:pt x="661306" y="276419"/>
                  </a:lnTo>
                  <a:lnTo>
                    <a:pt x="614944" y="273300"/>
                  </a:lnTo>
                  <a:close/>
                </a:path>
                <a:path w="1229994" h="1229995">
                  <a:moveTo>
                    <a:pt x="614944" y="341644"/>
                  </a:moveTo>
                  <a:lnTo>
                    <a:pt x="565810" y="346046"/>
                  </a:lnTo>
                  <a:lnTo>
                    <a:pt x="519569" y="358739"/>
                  </a:lnTo>
                  <a:lnTo>
                    <a:pt x="476991" y="378951"/>
                  </a:lnTo>
                  <a:lnTo>
                    <a:pt x="438848" y="405911"/>
                  </a:lnTo>
                  <a:lnTo>
                    <a:pt x="405911" y="438848"/>
                  </a:lnTo>
                  <a:lnTo>
                    <a:pt x="378951" y="476991"/>
                  </a:lnTo>
                  <a:lnTo>
                    <a:pt x="358739" y="519569"/>
                  </a:lnTo>
                  <a:lnTo>
                    <a:pt x="346046" y="565810"/>
                  </a:lnTo>
                  <a:lnTo>
                    <a:pt x="341644" y="614944"/>
                  </a:lnTo>
                  <a:lnTo>
                    <a:pt x="346046" y="664078"/>
                  </a:lnTo>
                  <a:lnTo>
                    <a:pt x="358739" y="710319"/>
                  </a:lnTo>
                  <a:lnTo>
                    <a:pt x="378951" y="752897"/>
                  </a:lnTo>
                  <a:lnTo>
                    <a:pt x="405911" y="791040"/>
                  </a:lnTo>
                  <a:lnTo>
                    <a:pt x="438848" y="823978"/>
                  </a:lnTo>
                  <a:lnTo>
                    <a:pt x="476991" y="850938"/>
                  </a:lnTo>
                  <a:lnTo>
                    <a:pt x="519569" y="871150"/>
                  </a:lnTo>
                  <a:lnTo>
                    <a:pt x="565810" y="883842"/>
                  </a:lnTo>
                  <a:lnTo>
                    <a:pt x="614944" y="888245"/>
                  </a:lnTo>
                  <a:lnTo>
                    <a:pt x="664078" y="883842"/>
                  </a:lnTo>
                  <a:lnTo>
                    <a:pt x="710319" y="871150"/>
                  </a:lnTo>
                  <a:lnTo>
                    <a:pt x="752897" y="850938"/>
                  </a:lnTo>
                  <a:lnTo>
                    <a:pt x="791040" y="823978"/>
                  </a:lnTo>
                  <a:lnTo>
                    <a:pt x="823978" y="791040"/>
                  </a:lnTo>
                  <a:lnTo>
                    <a:pt x="850938" y="752897"/>
                  </a:lnTo>
                  <a:lnTo>
                    <a:pt x="871150" y="710319"/>
                  </a:lnTo>
                  <a:lnTo>
                    <a:pt x="883842" y="664078"/>
                  </a:lnTo>
                  <a:lnTo>
                    <a:pt x="888245" y="614944"/>
                  </a:lnTo>
                  <a:lnTo>
                    <a:pt x="883842" y="565810"/>
                  </a:lnTo>
                  <a:lnTo>
                    <a:pt x="871150" y="519569"/>
                  </a:lnTo>
                  <a:lnTo>
                    <a:pt x="850938" y="476991"/>
                  </a:lnTo>
                  <a:lnTo>
                    <a:pt x="823978" y="438848"/>
                  </a:lnTo>
                  <a:lnTo>
                    <a:pt x="791040" y="405911"/>
                  </a:lnTo>
                  <a:lnTo>
                    <a:pt x="752897" y="378951"/>
                  </a:lnTo>
                  <a:lnTo>
                    <a:pt x="710319" y="358739"/>
                  </a:lnTo>
                  <a:lnTo>
                    <a:pt x="664078" y="346046"/>
                  </a:lnTo>
                  <a:lnTo>
                    <a:pt x="614944" y="341644"/>
                  </a:lnTo>
                  <a:close/>
                </a:path>
                <a:path w="1229994" h="1229995">
                  <a:moveTo>
                    <a:pt x="614944" y="409987"/>
                  </a:moveTo>
                  <a:lnTo>
                    <a:pt x="567931" y="415401"/>
                  </a:lnTo>
                  <a:lnTo>
                    <a:pt x="524784" y="430824"/>
                  </a:lnTo>
                  <a:lnTo>
                    <a:pt x="486729" y="455022"/>
                  </a:lnTo>
                  <a:lnTo>
                    <a:pt x="454995" y="486765"/>
                  </a:lnTo>
                  <a:lnTo>
                    <a:pt x="430809" y="524820"/>
                  </a:lnTo>
                  <a:lnTo>
                    <a:pt x="415397" y="567957"/>
                  </a:lnTo>
                  <a:lnTo>
                    <a:pt x="409987" y="614944"/>
                  </a:lnTo>
                  <a:lnTo>
                    <a:pt x="415401" y="661957"/>
                  </a:lnTo>
                  <a:lnTo>
                    <a:pt x="430824" y="705105"/>
                  </a:lnTo>
                  <a:lnTo>
                    <a:pt x="455022" y="743159"/>
                  </a:lnTo>
                  <a:lnTo>
                    <a:pt x="486765" y="774893"/>
                  </a:lnTo>
                  <a:lnTo>
                    <a:pt x="524820" y="799079"/>
                  </a:lnTo>
                  <a:lnTo>
                    <a:pt x="567957" y="814491"/>
                  </a:lnTo>
                  <a:lnTo>
                    <a:pt x="614944" y="819901"/>
                  </a:lnTo>
                  <a:lnTo>
                    <a:pt x="661931" y="814487"/>
                  </a:lnTo>
                  <a:lnTo>
                    <a:pt x="705068" y="799065"/>
                  </a:lnTo>
                  <a:lnTo>
                    <a:pt x="743124" y="774866"/>
                  </a:lnTo>
                  <a:lnTo>
                    <a:pt x="774866" y="743124"/>
                  </a:lnTo>
                  <a:lnTo>
                    <a:pt x="799065" y="705068"/>
                  </a:lnTo>
                  <a:lnTo>
                    <a:pt x="814487" y="661931"/>
                  </a:lnTo>
                  <a:lnTo>
                    <a:pt x="819901" y="614944"/>
                  </a:lnTo>
                  <a:lnTo>
                    <a:pt x="814517" y="567957"/>
                  </a:lnTo>
                  <a:lnTo>
                    <a:pt x="799114" y="524820"/>
                  </a:lnTo>
                  <a:lnTo>
                    <a:pt x="774925" y="486765"/>
                  </a:lnTo>
                  <a:lnTo>
                    <a:pt x="743181" y="455022"/>
                  </a:lnTo>
                  <a:lnTo>
                    <a:pt x="705115" y="430824"/>
                  </a:lnTo>
                  <a:lnTo>
                    <a:pt x="661958" y="415401"/>
                  </a:lnTo>
                  <a:lnTo>
                    <a:pt x="614944" y="409987"/>
                  </a:lnTo>
                  <a:close/>
                </a:path>
                <a:path w="1229994" h="1229995">
                  <a:moveTo>
                    <a:pt x="614944" y="478257"/>
                  </a:moveTo>
                  <a:lnTo>
                    <a:pt x="571759" y="485222"/>
                  </a:lnTo>
                  <a:lnTo>
                    <a:pt x="534239" y="504619"/>
                  </a:lnTo>
                  <a:lnTo>
                    <a:pt x="504643" y="534203"/>
                  </a:lnTo>
                  <a:lnTo>
                    <a:pt x="485230" y="571727"/>
                  </a:lnTo>
                  <a:lnTo>
                    <a:pt x="478257" y="614944"/>
                  </a:lnTo>
                  <a:lnTo>
                    <a:pt x="485222" y="658130"/>
                  </a:lnTo>
                  <a:lnTo>
                    <a:pt x="504619" y="695649"/>
                  </a:lnTo>
                  <a:lnTo>
                    <a:pt x="534203" y="725245"/>
                  </a:lnTo>
                  <a:lnTo>
                    <a:pt x="571727" y="744658"/>
                  </a:lnTo>
                  <a:lnTo>
                    <a:pt x="614944" y="751631"/>
                  </a:lnTo>
                  <a:lnTo>
                    <a:pt x="658130" y="744666"/>
                  </a:lnTo>
                  <a:lnTo>
                    <a:pt x="695649" y="725269"/>
                  </a:lnTo>
                  <a:lnTo>
                    <a:pt x="725245" y="695685"/>
                  </a:lnTo>
                  <a:lnTo>
                    <a:pt x="744658" y="658162"/>
                  </a:lnTo>
                  <a:lnTo>
                    <a:pt x="751631" y="614944"/>
                  </a:lnTo>
                  <a:lnTo>
                    <a:pt x="744666" y="571759"/>
                  </a:lnTo>
                  <a:lnTo>
                    <a:pt x="725269" y="534239"/>
                  </a:lnTo>
                  <a:lnTo>
                    <a:pt x="695685" y="504643"/>
                  </a:lnTo>
                  <a:lnTo>
                    <a:pt x="658162" y="485230"/>
                  </a:lnTo>
                  <a:lnTo>
                    <a:pt x="614944" y="478257"/>
                  </a:lnTo>
                  <a:close/>
                </a:path>
              </a:pathLst>
            </a:custGeom>
            <a:ln w="4334">
              <a:solidFill>
                <a:srgbClr val="FF7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89866" y="9987615"/>
              <a:ext cx="141021" cy="141021"/>
            </a:xfrm>
            <a:prstGeom prst="rect">
              <a:avLst/>
            </a:prstGeom>
          </p:spPr>
        </p:pic>
      </p:grpSp>
      <p:grpSp>
        <p:nvGrpSpPr>
          <p:cNvPr id="16" name="Group 85">
            <a:extLst>
              <a:ext uri="{FF2B5EF4-FFF2-40B4-BE49-F238E27FC236}">
                <a16:creationId xmlns:a16="http://schemas.microsoft.com/office/drawing/2014/main" id="{785FFB58-6847-6847-7970-3CC92F86AA54}"/>
              </a:ext>
            </a:extLst>
          </p:cNvPr>
          <p:cNvGrpSpPr/>
          <p:nvPr/>
        </p:nvGrpSpPr>
        <p:grpSpPr>
          <a:xfrm>
            <a:off x="374650" y="10463890"/>
            <a:ext cx="1590711" cy="565467"/>
            <a:chOff x="0" y="1262271"/>
            <a:chExt cx="12191242" cy="4333751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92941B19-7B64-5B68-1945-40CD2A7AFFD5}"/>
                </a:ext>
              </a:extLst>
            </p:cNvPr>
            <p:cNvGrpSpPr/>
            <p:nvPr/>
          </p:nvGrpSpPr>
          <p:grpSpPr>
            <a:xfrm>
              <a:off x="3288517" y="4216422"/>
              <a:ext cx="2679932" cy="527378"/>
              <a:chOff x="3288517" y="4216422"/>
              <a:chExt cx="2679932" cy="527378"/>
            </a:xfrm>
            <a:solidFill>
              <a:srgbClr val="9C9B9B"/>
            </a:solidFill>
          </p:grpSpPr>
          <p:sp>
            <p:nvSpPr>
              <p:cNvPr id="84" name="Freeform: Shape 153">
                <a:extLst>
                  <a:ext uri="{FF2B5EF4-FFF2-40B4-BE49-F238E27FC236}">
                    <a16:creationId xmlns:a16="http://schemas.microsoft.com/office/drawing/2014/main" id="{BA2D5D7B-6BC9-06F2-D176-69362BF879F1}"/>
                  </a:ext>
                </a:extLst>
              </p:cNvPr>
              <p:cNvSpPr/>
              <p:nvPr/>
            </p:nvSpPr>
            <p:spPr>
              <a:xfrm>
                <a:off x="3288517" y="4219873"/>
                <a:ext cx="344203" cy="522672"/>
              </a:xfrm>
              <a:custGeom>
                <a:avLst/>
                <a:gdLst>
                  <a:gd name="connsiteX0" fmla="*/ 28016 w 344203"/>
                  <a:gd name="connsiteY0" fmla="*/ 495431 h 522672"/>
                  <a:gd name="connsiteX1" fmla="*/ 27942 w 344203"/>
                  <a:gd name="connsiteY1" fmla="*/ 495358 h 522672"/>
                  <a:gd name="connsiteX2" fmla="*/ 29216 w 344203"/>
                  <a:gd name="connsiteY2" fmla="*/ 496465 h 522672"/>
                  <a:gd name="connsiteX3" fmla="*/ 28016 w 344203"/>
                  <a:gd name="connsiteY3" fmla="*/ 495431 h 522672"/>
                  <a:gd name="connsiteX4" fmla="*/ 15558 w 344203"/>
                  <a:gd name="connsiteY4" fmla="*/ 479965 h 522672"/>
                  <a:gd name="connsiteX5" fmla="*/ 16315 w 344203"/>
                  <a:gd name="connsiteY5" fmla="*/ 481165 h 522672"/>
                  <a:gd name="connsiteX6" fmla="*/ 15558 w 344203"/>
                  <a:gd name="connsiteY6" fmla="*/ 479965 h 522672"/>
                  <a:gd name="connsiteX7" fmla="*/ 1919 w 344203"/>
                  <a:gd name="connsiteY7" fmla="*/ 440820 h 522672"/>
                  <a:gd name="connsiteX8" fmla="*/ 2233 w 344203"/>
                  <a:gd name="connsiteY8" fmla="*/ 442887 h 522672"/>
                  <a:gd name="connsiteX9" fmla="*/ 1919 w 344203"/>
                  <a:gd name="connsiteY9" fmla="*/ 440820 h 522672"/>
                  <a:gd name="connsiteX10" fmla="*/ 2159 w 344203"/>
                  <a:gd name="connsiteY10" fmla="*/ 83144 h 522672"/>
                  <a:gd name="connsiteX11" fmla="*/ 1956 w 344203"/>
                  <a:gd name="connsiteY11" fmla="*/ 84694 h 522672"/>
                  <a:gd name="connsiteX12" fmla="*/ 2159 w 344203"/>
                  <a:gd name="connsiteY12" fmla="*/ 83144 h 522672"/>
                  <a:gd name="connsiteX13" fmla="*/ 28219 w 344203"/>
                  <a:gd name="connsiteY13" fmla="*/ 28773 h 522672"/>
                  <a:gd name="connsiteX14" fmla="*/ 28422 w 344203"/>
                  <a:gd name="connsiteY14" fmla="*/ 28607 h 522672"/>
                  <a:gd name="connsiteX15" fmla="*/ 28016 w 344203"/>
                  <a:gd name="connsiteY15" fmla="*/ 29013 h 522672"/>
                  <a:gd name="connsiteX16" fmla="*/ 28219 w 344203"/>
                  <a:gd name="connsiteY16" fmla="*/ 28773 h 522672"/>
                  <a:gd name="connsiteX17" fmla="*/ 105070 w 344203"/>
                  <a:gd name="connsiteY17" fmla="*/ 414521 h 522672"/>
                  <a:gd name="connsiteX18" fmla="*/ 104147 w 344203"/>
                  <a:gd name="connsiteY18" fmla="*/ 413044 h 522672"/>
                  <a:gd name="connsiteX19" fmla="*/ 105070 w 344203"/>
                  <a:gd name="connsiteY19" fmla="*/ 414521 h 522672"/>
                  <a:gd name="connsiteX20" fmla="*/ 110108 w 344203"/>
                  <a:gd name="connsiteY20" fmla="*/ 420888 h 522672"/>
                  <a:gd name="connsiteX21" fmla="*/ 108669 w 344203"/>
                  <a:gd name="connsiteY21" fmla="*/ 419744 h 522672"/>
                  <a:gd name="connsiteX22" fmla="*/ 110108 w 344203"/>
                  <a:gd name="connsiteY22" fmla="*/ 420888 h 522672"/>
                  <a:gd name="connsiteX23" fmla="*/ 344203 w 344203"/>
                  <a:gd name="connsiteY23" fmla="*/ 510436 h 522672"/>
                  <a:gd name="connsiteX24" fmla="*/ 344203 w 344203"/>
                  <a:gd name="connsiteY24" fmla="*/ 428529 h 522672"/>
                  <a:gd name="connsiteX25" fmla="*/ 143440 w 344203"/>
                  <a:gd name="connsiteY25" fmla="*/ 428529 h 522672"/>
                  <a:gd name="connsiteX26" fmla="*/ 142277 w 344203"/>
                  <a:gd name="connsiteY26" fmla="*/ 428529 h 522672"/>
                  <a:gd name="connsiteX27" fmla="*/ 114187 w 344203"/>
                  <a:gd name="connsiteY27" fmla="*/ 423915 h 522672"/>
                  <a:gd name="connsiteX28" fmla="*/ 108189 w 344203"/>
                  <a:gd name="connsiteY28" fmla="*/ 419098 h 522672"/>
                  <a:gd name="connsiteX29" fmla="*/ 107635 w 344203"/>
                  <a:gd name="connsiteY29" fmla="*/ 418267 h 522672"/>
                  <a:gd name="connsiteX30" fmla="*/ 103852 w 344203"/>
                  <a:gd name="connsiteY30" fmla="*/ 412177 h 522672"/>
                  <a:gd name="connsiteX31" fmla="*/ 103372 w 344203"/>
                  <a:gd name="connsiteY31" fmla="*/ 410700 h 522672"/>
                  <a:gd name="connsiteX32" fmla="*/ 100308 w 344203"/>
                  <a:gd name="connsiteY32" fmla="*/ 391654 h 522672"/>
                  <a:gd name="connsiteX33" fmla="*/ 100308 w 344203"/>
                  <a:gd name="connsiteY33" fmla="*/ 310743 h 522672"/>
                  <a:gd name="connsiteX34" fmla="*/ 311887 w 344203"/>
                  <a:gd name="connsiteY34" fmla="*/ 304375 h 522672"/>
                  <a:gd name="connsiteX35" fmla="*/ 311998 w 344203"/>
                  <a:gd name="connsiteY35" fmla="*/ 304375 h 522672"/>
                  <a:gd name="connsiteX36" fmla="*/ 311998 w 344203"/>
                  <a:gd name="connsiteY36" fmla="*/ 221711 h 522672"/>
                  <a:gd name="connsiteX37" fmla="*/ 100308 w 344203"/>
                  <a:gd name="connsiteY37" fmla="*/ 214587 h 522672"/>
                  <a:gd name="connsiteX38" fmla="*/ 100308 w 344203"/>
                  <a:gd name="connsiteY38" fmla="*/ 133713 h 522672"/>
                  <a:gd name="connsiteX39" fmla="*/ 137423 w 344203"/>
                  <a:gd name="connsiteY39" fmla="*/ 94015 h 522672"/>
                  <a:gd name="connsiteX40" fmla="*/ 344185 w 344203"/>
                  <a:gd name="connsiteY40" fmla="*/ 94015 h 522672"/>
                  <a:gd name="connsiteX41" fmla="*/ 344185 w 344203"/>
                  <a:gd name="connsiteY41" fmla="*/ 11406 h 522672"/>
                  <a:gd name="connsiteX42" fmla="*/ 344111 w 344203"/>
                  <a:gd name="connsiteY42" fmla="*/ 11369 h 522672"/>
                  <a:gd name="connsiteX43" fmla="*/ 113799 w 344203"/>
                  <a:gd name="connsiteY43" fmla="*/ 0 h 522672"/>
                  <a:gd name="connsiteX44" fmla="*/ 111142 w 344203"/>
                  <a:gd name="connsiteY44" fmla="*/ 0 h 522672"/>
                  <a:gd name="connsiteX45" fmla="*/ 75300 w 344203"/>
                  <a:gd name="connsiteY45" fmla="*/ 3987 h 522672"/>
                  <a:gd name="connsiteX46" fmla="*/ 75134 w 344203"/>
                  <a:gd name="connsiteY46" fmla="*/ 4023 h 522672"/>
                  <a:gd name="connsiteX47" fmla="*/ 65666 w 344203"/>
                  <a:gd name="connsiteY47" fmla="*/ 6644 h 522672"/>
                  <a:gd name="connsiteX48" fmla="*/ 65390 w 344203"/>
                  <a:gd name="connsiteY48" fmla="*/ 6755 h 522672"/>
                  <a:gd name="connsiteX49" fmla="*/ 32335 w 344203"/>
                  <a:gd name="connsiteY49" fmla="*/ 24934 h 522672"/>
                  <a:gd name="connsiteX50" fmla="*/ 29954 w 344203"/>
                  <a:gd name="connsiteY50" fmla="*/ 26964 h 522672"/>
                  <a:gd name="connsiteX51" fmla="*/ 28053 w 344203"/>
                  <a:gd name="connsiteY51" fmla="*/ 28588 h 522672"/>
                  <a:gd name="connsiteX52" fmla="*/ 26337 w 344203"/>
                  <a:gd name="connsiteY52" fmla="*/ 30692 h 522672"/>
                  <a:gd name="connsiteX53" fmla="*/ 16463 w 344203"/>
                  <a:gd name="connsiteY53" fmla="*/ 43095 h 522672"/>
                  <a:gd name="connsiteX54" fmla="*/ 14562 w 344203"/>
                  <a:gd name="connsiteY54" fmla="*/ 46509 h 522672"/>
                  <a:gd name="connsiteX55" fmla="*/ 8434 w 344203"/>
                  <a:gd name="connsiteY55" fmla="*/ 59354 h 522672"/>
                  <a:gd name="connsiteX56" fmla="*/ 6644 w 344203"/>
                  <a:gd name="connsiteY56" fmla="*/ 63858 h 522672"/>
                  <a:gd name="connsiteX57" fmla="*/ 2510 w 344203"/>
                  <a:gd name="connsiteY57" fmla="*/ 80726 h 522672"/>
                  <a:gd name="connsiteX58" fmla="*/ 1477 w 344203"/>
                  <a:gd name="connsiteY58" fmla="*/ 87684 h 522672"/>
                  <a:gd name="connsiteX59" fmla="*/ 277 w 344203"/>
                  <a:gd name="connsiteY59" fmla="*/ 104073 h 522672"/>
                  <a:gd name="connsiteX60" fmla="*/ 0 w 344203"/>
                  <a:gd name="connsiteY60" fmla="*/ 108096 h 522672"/>
                  <a:gd name="connsiteX61" fmla="*/ 0 w 344203"/>
                  <a:gd name="connsiteY61" fmla="*/ 417916 h 522672"/>
                  <a:gd name="connsiteX62" fmla="*/ 314 w 344203"/>
                  <a:gd name="connsiteY62" fmla="*/ 422493 h 522672"/>
                  <a:gd name="connsiteX63" fmla="*/ 1458 w 344203"/>
                  <a:gd name="connsiteY63" fmla="*/ 438236 h 522672"/>
                  <a:gd name="connsiteX64" fmla="*/ 2658 w 344203"/>
                  <a:gd name="connsiteY64" fmla="*/ 445471 h 522672"/>
                  <a:gd name="connsiteX65" fmla="*/ 6201 w 344203"/>
                  <a:gd name="connsiteY65" fmla="*/ 459719 h 522672"/>
                  <a:gd name="connsiteX66" fmla="*/ 7549 w 344203"/>
                  <a:gd name="connsiteY66" fmla="*/ 463983 h 522672"/>
                  <a:gd name="connsiteX67" fmla="*/ 14433 w 344203"/>
                  <a:gd name="connsiteY67" fmla="*/ 478231 h 522672"/>
                  <a:gd name="connsiteX68" fmla="*/ 17256 w 344203"/>
                  <a:gd name="connsiteY68" fmla="*/ 482642 h 522672"/>
                  <a:gd name="connsiteX69" fmla="*/ 26835 w 344203"/>
                  <a:gd name="connsiteY69" fmla="*/ 494380 h 522672"/>
                  <a:gd name="connsiteX70" fmla="*/ 27832 w 344203"/>
                  <a:gd name="connsiteY70" fmla="*/ 495579 h 522672"/>
                  <a:gd name="connsiteX71" fmla="*/ 32852 w 344203"/>
                  <a:gd name="connsiteY71" fmla="*/ 499713 h 522672"/>
                  <a:gd name="connsiteX72" fmla="*/ 34845 w 344203"/>
                  <a:gd name="connsiteY72" fmla="*/ 501337 h 522672"/>
                  <a:gd name="connsiteX73" fmla="*/ 41563 w 344203"/>
                  <a:gd name="connsiteY73" fmla="*/ 505878 h 522672"/>
                  <a:gd name="connsiteX74" fmla="*/ 44110 w 344203"/>
                  <a:gd name="connsiteY74" fmla="*/ 507428 h 522672"/>
                  <a:gd name="connsiteX75" fmla="*/ 50920 w 344203"/>
                  <a:gd name="connsiteY75" fmla="*/ 510934 h 522672"/>
                  <a:gd name="connsiteX76" fmla="*/ 53984 w 344203"/>
                  <a:gd name="connsiteY76" fmla="*/ 512319 h 522672"/>
                  <a:gd name="connsiteX77" fmla="*/ 60831 w 344203"/>
                  <a:gd name="connsiteY77" fmla="*/ 514976 h 522672"/>
                  <a:gd name="connsiteX78" fmla="*/ 64098 w 344203"/>
                  <a:gd name="connsiteY78" fmla="*/ 516047 h 522672"/>
                  <a:gd name="connsiteX79" fmla="*/ 71295 w 344203"/>
                  <a:gd name="connsiteY79" fmla="*/ 518114 h 522672"/>
                  <a:gd name="connsiteX80" fmla="*/ 74119 w 344203"/>
                  <a:gd name="connsiteY80" fmla="*/ 518741 h 522672"/>
                  <a:gd name="connsiteX81" fmla="*/ 82074 w 344203"/>
                  <a:gd name="connsiteY81" fmla="*/ 520328 h 522672"/>
                  <a:gd name="connsiteX82" fmla="*/ 83421 w 344203"/>
                  <a:gd name="connsiteY82" fmla="*/ 520532 h 522672"/>
                  <a:gd name="connsiteX83" fmla="*/ 111105 w 344203"/>
                  <a:gd name="connsiteY83" fmla="*/ 522672 h 522672"/>
                  <a:gd name="connsiteX84" fmla="*/ 120960 w 344203"/>
                  <a:gd name="connsiteY84" fmla="*/ 522469 h 522672"/>
                  <a:gd name="connsiteX85" fmla="*/ 344111 w 344203"/>
                  <a:gd name="connsiteY85" fmla="*/ 510418 h 522672"/>
                  <a:gd name="connsiteX86" fmla="*/ 344203 w 344203"/>
                  <a:gd name="connsiteY86" fmla="*/ 510436 h 52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203" h="522672">
                    <a:moveTo>
                      <a:pt x="28016" y="495431"/>
                    </a:moveTo>
                    <a:cubicBezTo>
                      <a:pt x="27979" y="495394"/>
                      <a:pt x="27979" y="495394"/>
                      <a:pt x="27942" y="495358"/>
                    </a:cubicBezTo>
                    <a:cubicBezTo>
                      <a:pt x="28385" y="495764"/>
                      <a:pt x="28773" y="496114"/>
                      <a:pt x="29216" y="496465"/>
                    </a:cubicBezTo>
                    <a:cubicBezTo>
                      <a:pt x="28847" y="496151"/>
                      <a:pt x="28367" y="495801"/>
                      <a:pt x="28016" y="495431"/>
                    </a:cubicBezTo>
                    <a:moveTo>
                      <a:pt x="15558" y="479965"/>
                    </a:moveTo>
                    <a:cubicBezTo>
                      <a:pt x="15798" y="480408"/>
                      <a:pt x="16038" y="480796"/>
                      <a:pt x="16315" y="481165"/>
                    </a:cubicBezTo>
                    <a:cubicBezTo>
                      <a:pt x="16038" y="480796"/>
                      <a:pt x="15798" y="480408"/>
                      <a:pt x="15558" y="479965"/>
                    </a:cubicBezTo>
                    <a:moveTo>
                      <a:pt x="1919" y="440820"/>
                    </a:moveTo>
                    <a:cubicBezTo>
                      <a:pt x="1993" y="441503"/>
                      <a:pt x="2122" y="442205"/>
                      <a:pt x="2233" y="442887"/>
                    </a:cubicBezTo>
                    <a:cubicBezTo>
                      <a:pt x="2122" y="442205"/>
                      <a:pt x="1993" y="441503"/>
                      <a:pt x="1919" y="440820"/>
                    </a:cubicBezTo>
                    <a:moveTo>
                      <a:pt x="2159" y="83144"/>
                    </a:moveTo>
                    <a:cubicBezTo>
                      <a:pt x="2086" y="83661"/>
                      <a:pt x="1993" y="84178"/>
                      <a:pt x="1956" y="84694"/>
                    </a:cubicBezTo>
                    <a:cubicBezTo>
                      <a:pt x="1993" y="84178"/>
                      <a:pt x="2086" y="83661"/>
                      <a:pt x="2159" y="83144"/>
                    </a:cubicBezTo>
                    <a:moveTo>
                      <a:pt x="28219" y="28773"/>
                    </a:moveTo>
                    <a:cubicBezTo>
                      <a:pt x="28256" y="28736"/>
                      <a:pt x="28330" y="28699"/>
                      <a:pt x="28422" y="28607"/>
                    </a:cubicBezTo>
                    <a:cubicBezTo>
                      <a:pt x="28312" y="28717"/>
                      <a:pt x="28145" y="28884"/>
                      <a:pt x="28016" y="29013"/>
                    </a:cubicBezTo>
                    <a:cubicBezTo>
                      <a:pt x="28090" y="28976"/>
                      <a:pt x="28127" y="28847"/>
                      <a:pt x="28219" y="28773"/>
                    </a:cubicBezTo>
                    <a:moveTo>
                      <a:pt x="105070" y="414521"/>
                    </a:moveTo>
                    <a:cubicBezTo>
                      <a:pt x="104793" y="414004"/>
                      <a:pt x="104442" y="413598"/>
                      <a:pt x="104147" y="413044"/>
                    </a:cubicBezTo>
                    <a:cubicBezTo>
                      <a:pt x="104424" y="413616"/>
                      <a:pt x="104793" y="414004"/>
                      <a:pt x="105070" y="414521"/>
                    </a:cubicBezTo>
                    <a:moveTo>
                      <a:pt x="110108" y="420888"/>
                    </a:moveTo>
                    <a:cubicBezTo>
                      <a:pt x="109665" y="420482"/>
                      <a:pt x="109112" y="420168"/>
                      <a:pt x="108669" y="419744"/>
                    </a:cubicBezTo>
                    <a:cubicBezTo>
                      <a:pt x="109075" y="420168"/>
                      <a:pt x="109684" y="420500"/>
                      <a:pt x="110108" y="420888"/>
                    </a:cubicBezTo>
                    <a:moveTo>
                      <a:pt x="344203" y="510436"/>
                    </a:moveTo>
                    <a:lnTo>
                      <a:pt x="344203" y="428529"/>
                    </a:lnTo>
                    <a:lnTo>
                      <a:pt x="143440" y="428529"/>
                    </a:lnTo>
                    <a:lnTo>
                      <a:pt x="142277" y="428529"/>
                    </a:lnTo>
                    <a:cubicBezTo>
                      <a:pt x="132292" y="428529"/>
                      <a:pt x="122105" y="428363"/>
                      <a:pt x="114187" y="423915"/>
                    </a:cubicBezTo>
                    <a:cubicBezTo>
                      <a:pt x="111917" y="422641"/>
                      <a:pt x="109924" y="421017"/>
                      <a:pt x="108189" y="419098"/>
                    </a:cubicBezTo>
                    <a:cubicBezTo>
                      <a:pt x="107986" y="418858"/>
                      <a:pt x="107838" y="418507"/>
                      <a:pt x="107635" y="418267"/>
                    </a:cubicBezTo>
                    <a:cubicBezTo>
                      <a:pt x="106159" y="416477"/>
                      <a:pt x="104848" y="414484"/>
                      <a:pt x="103852" y="412177"/>
                    </a:cubicBezTo>
                    <a:cubicBezTo>
                      <a:pt x="103649" y="411734"/>
                      <a:pt x="103575" y="411143"/>
                      <a:pt x="103372" y="410700"/>
                    </a:cubicBezTo>
                    <a:cubicBezTo>
                      <a:pt x="101379" y="405533"/>
                      <a:pt x="100308" y="399276"/>
                      <a:pt x="100308" y="391654"/>
                    </a:cubicBezTo>
                    <a:lnTo>
                      <a:pt x="100308" y="310743"/>
                    </a:lnTo>
                    <a:lnTo>
                      <a:pt x="311887" y="304375"/>
                    </a:lnTo>
                    <a:lnTo>
                      <a:pt x="311998" y="304375"/>
                    </a:lnTo>
                    <a:lnTo>
                      <a:pt x="311998" y="221711"/>
                    </a:lnTo>
                    <a:lnTo>
                      <a:pt x="100308" y="214587"/>
                    </a:lnTo>
                    <a:lnTo>
                      <a:pt x="100308" y="133713"/>
                    </a:lnTo>
                    <a:cubicBezTo>
                      <a:pt x="100308" y="114187"/>
                      <a:pt x="100308" y="94015"/>
                      <a:pt x="137423" y="94015"/>
                    </a:cubicBezTo>
                    <a:lnTo>
                      <a:pt x="344185" y="94015"/>
                    </a:lnTo>
                    <a:lnTo>
                      <a:pt x="344185" y="11406"/>
                    </a:lnTo>
                    <a:lnTo>
                      <a:pt x="344111" y="11369"/>
                    </a:lnTo>
                    <a:cubicBezTo>
                      <a:pt x="298839" y="5038"/>
                      <a:pt x="115627" y="37"/>
                      <a:pt x="113799" y="0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7" y="0"/>
                      <a:pt x="87869" y="1070"/>
                      <a:pt x="75300" y="3987"/>
                    </a:cubicBezTo>
                    <a:cubicBezTo>
                      <a:pt x="75263" y="4023"/>
                      <a:pt x="75190" y="4023"/>
                      <a:pt x="75134" y="4023"/>
                    </a:cubicBezTo>
                    <a:cubicBezTo>
                      <a:pt x="71960" y="4780"/>
                      <a:pt x="68804" y="5647"/>
                      <a:pt x="65666" y="6644"/>
                    </a:cubicBezTo>
                    <a:cubicBezTo>
                      <a:pt x="65556" y="6681"/>
                      <a:pt x="65463" y="6718"/>
                      <a:pt x="65390" y="6755"/>
                    </a:cubicBezTo>
                    <a:cubicBezTo>
                      <a:pt x="53652" y="10538"/>
                      <a:pt x="42320" y="16389"/>
                      <a:pt x="32335" y="24934"/>
                    </a:cubicBezTo>
                    <a:cubicBezTo>
                      <a:pt x="31541" y="25617"/>
                      <a:pt x="30748" y="26244"/>
                      <a:pt x="29954" y="26964"/>
                    </a:cubicBezTo>
                    <a:cubicBezTo>
                      <a:pt x="29327" y="27555"/>
                      <a:pt x="28644" y="27998"/>
                      <a:pt x="28053" y="28588"/>
                    </a:cubicBezTo>
                    <a:cubicBezTo>
                      <a:pt x="27426" y="29216"/>
                      <a:pt x="26983" y="30065"/>
                      <a:pt x="26337" y="30692"/>
                    </a:cubicBezTo>
                    <a:cubicBezTo>
                      <a:pt x="22793" y="34439"/>
                      <a:pt x="19416" y="38481"/>
                      <a:pt x="16463" y="43095"/>
                    </a:cubicBezTo>
                    <a:cubicBezTo>
                      <a:pt x="15743" y="44165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434" y="59354"/>
                    </a:cubicBezTo>
                    <a:cubicBezTo>
                      <a:pt x="7844" y="60868"/>
                      <a:pt x="7161" y="62289"/>
                      <a:pt x="6644" y="63858"/>
                    </a:cubicBezTo>
                    <a:cubicBezTo>
                      <a:pt x="4928" y="69062"/>
                      <a:pt x="3581" y="74710"/>
                      <a:pt x="2510" y="80726"/>
                    </a:cubicBezTo>
                    <a:cubicBezTo>
                      <a:pt x="2104" y="82996"/>
                      <a:pt x="1790" y="85340"/>
                      <a:pt x="1477" y="87684"/>
                    </a:cubicBezTo>
                    <a:cubicBezTo>
                      <a:pt x="849" y="92852"/>
                      <a:pt x="443" y="98296"/>
                      <a:pt x="277" y="104073"/>
                    </a:cubicBezTo>
                    <a:cubicBezTo>
                      <a:pt x="277" y="105457"/>
                      <a:pt x="0" y="106657"/>
                      <a:pt x="0" y="108096"/>
                    </a:cubicBezTo>
                    <a:lnTo>
                      <a:pt x="0" y="417916"/>
                    </a:lnTo>
                    <a:cubicBezTo>
                      <a:pt x="0" y="419504"/>
                      <a:pt x="277" y="420906"/>
                      <a:pt x="314" y="422493"/>
                    </a:cubicBezTo>
                    <a:cubicBezTo>
                      <a:pt x="480" y="428030"/>
                      <a:pt x="831" y="433272"/>
                      <a:pt x="1458" y="438236"/>
                    </a:cubicBezTo>
                    <a:cubicBezTo>
                      <a:pt x="1809" y="440710"/>
                      <a:pt x="2215" y="443127"/>
                      <a:pt x="2658" y="445471"/>
                    </a:cubicBezTo>
                    <a:cubicBezTo>
                      <a:pt x="3581" y="450528"/>
                      <a:pt x="4762" y="455290"/>
                      <a:pt x="6201" y="459719"/>
                    </a:cubicBezTo>
                    <a:cubicBezTo>
                      <a:pt x="6681" y="461159"/>
                      <a:pt x="7032" y="462617"/>
                      <a:pt x="7549" y="463983"/>
                    </a:cubicBezTo>
                    <a:cubicBezTo>
                      <a:pt x="9505" y="469187"/>
                      <a:pt x="11886" y="473838"/>
                      <a:pt x="14433" y="478231"/>
                    </a:cubicBezTo>
                    <a:cubicBezTo>
                      <a:pt x="15355" y="479744"/>
                      <a:pt x="16260" y="481220"/>
                      <a:pt x="17256" y="482642"/>
                    </a:cubicBezTo>
                    <a:cubicBezTo>
                      <a:pt x="20154" y="486979"/>
                      <a:pt x="23384" y="490910"/>
                      <a:pt x="26835" y="494380"/>
                    </a:cubicBezTo>
                    <a:cubicBezTo>
                      <a:pt x="27241" y="494730"/>
                      <a:pt x="27462" y="495210"/>
                      <a:pt x="27832" y="495579"/>
                    </a:cubicBezTo>
                    <a:cubicBezTo>
                      <a:pt x="29419" y="497093"/>
                      <a:pt x="31172" y="498366"/>
                      <a:pt x="32852" y="499713"/>
                    </a:cubicBezTo>
                    <a:cubicBezTo>
                      <a:pt x="33535" y="500267"/>
                      <a:pt x="34162" y="500821"/>
                      <a:pt x="34845" y="501337"/>
                    </a:cubicBezTo>
                    <a:cubicBezTo>
                      <a:pt x="37041" y="502962"/>
                      <a:pt x="39256" y="504475"/>
                      <a:pt x="41563" y="505878"/>
                    </a:cubicBezTo>
                    <a:cubicBezTo>
                      <a:pt x="42393" y="506394"/>
                      <a:pt x="43242" y="506948"/>
                      <a:pt x="44110" y="507428"/>
                    </a:cubicBezTo>
                    <a:cubicBezTo>
                      <a:pt x="46343" y="508701"/>
                      <a:pt x="48613" y="509846"/>
                      <a:pt x="50920" y="510934"/>
                    </a:cubicBezTo>
                    <a:cubicBezTo>
                      <a:pt x="51917" y="511414"/>
                      <a:pt x="52950" y="511894"/>
                      <a:pt x="53984" y="512319"/>
                    </a:cubicBezTo>
                    <a:cubicBezTo>
                      <a:pt x="56254" y="513315"/>
                      <a:pt x="58524" y="514183"/>
                      <a:pt x="60831" y="514976"/>
                    </a:cubicBezTo>
                    <a:cubicBezTo>
                      <a:pt x="61938" y="515382"/>
                      <a:pt x="63027" y="515733"/>
                      <a:pt x="64098" y="516047"/>
                    </a:cubicBezTo>
                    <a:cubicBezTo>
                      <a:pt x="66515" y="516804"/>
                      <a:pt x="68878" y="517523"/>
                      <a:pt x="71295" y="518114"/>
                    </a:cubicBezTo>
                    <a:cubicBezTo>
                      <a:pt x="72255" y="518354"/>
                      <a:pt x="73159" y="518557"/>
                      <a:pt x="74119" y="518741"/>
                    </a:cubicBezTo>
                    <a:cubicBezTo>
                      <a:pt x="76777" y="519332"/>
                      <a:pt x="79416" y="519886"/>
                      <a:pt x="82074" y="520328"/>
                    </a:cubicBezTo>
                    <a:cubicBezTo>
                      <a:pt x="82517" y="520402"/>
                      <a:pt x="82997" y="520495"/>
                      <a:pt x="83421" y="520532"/>
                    </a:cubicBezTo>
                    <a:cubicBezTo>
                      <a:pt x="92963" y="522045"/>
                      <a:pt x="102357" y="522672"/>
                      <a:pt x="111105" y="522672"/>
                    </a:cubicBezTo>
                    <a:cubicBezTo>
                      <a:pt x="114482" y="522672"/>
                      <a:pt x="117823" y="522635"/>
                      <a:pt x="120960" y="522469"/>
                    </a:cubicBezTo>
                    <a:cubicBezTo>
                      <a:pt x="122787" y="522396"/>
                      <a:pt x="303785" y="515991"/>
                      <a:pt x="344111" y="510418"/>
                    </a:cubicBezTo>
                    <a:lnTo>
                      <a:pt x="344203" y="510436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form: Shape 154">
                <a:extLst>
                  <a:ext uri="{FF2B5EF4-FFF2-40B4-BE49-F238E27FC236}">
                    <a16:creationId xmlns:a16="http://schemas.microsoft.com/office/drawing/2014/main" id="{59227C67-6CBB-FB2A-CECC-0647C198BAA1}"/>
                  </a:ext>
                </a:extLst>
              </p:cNvPr>
              <p:cNvSpPr/>
              <p:nvPr/>
            </p:nvSpPr>
            <p:spPr>
              <a:xfrm>
                <a:off x="3721199" y="4219873"/>
                <a:ext cx="399977" cy="523927"/>
              </a:xfrm>
              <a:custGeom>
                <a:avLst/>
                <a:gdLst>
                  <a:gd name="connsiteX0" fmla="*/ 390473 w 399977"/>
                  <a:gd name="connsiteY0" fmla="*/ 392724 h 523927"/>
                  <a:gd name="connsiteX1" fmla="*/ 390547 w 399977"/>
                  <a:gd name="connsiteY1" fmla="*/ 392373 h 523927"/>
                  <a:gd name="connsiteX2" fmla="*/ 390473 w 399977"/>
                  <a:gd name="connsiteY2" fmla="*/ 392724 h 523927"/>
                  <a:gd name="connsiteX3" fmla="*/ 383238 w 399977"/>
                  <a:gd name="connsiteY3" fmla="*/ 419375 h 523927"/>
                  <a:gd name="connsiteX4" fmla="*/ 383312 w 399977"/>
                  <a:gd name="connsiteY4" fmla="*/ 419061 h 523927"/>
                  <a:gd name="connsiteX5" fmla="*/ 383238 w 399977"/>
                  <a:gd name="connsiteY5" fmla="*/ 419375 h 523927"/>
                  <a:gd name="connsiteX6" fmla="*/ 298912 w 399977"/>
                  <a:gd name="connsiteY6" fmla="*/ 292877 h 523927"/>
                  <a:gd name="connsiteX7" fmla="*/ 268165 w 399977"/>
                  <a:gd name="connsiteY7" fmla="*/ 413358 h 523927"/>
                  <a:gd name="connsiteX8" fmla="*/ 267058 w 399977"/>
                  <a:gd name="connsiteY8" fmla="*/ 414225 h 523927"/>
                  <a:gd name="connsiteX9" fmla="*/ 261096 w 399977"/>
                  <a:gd name="connsiteY9" fmla="*/ 418839 h 523927"/>
                  <a:gd name="connsiteX10" fmla="*/ 258513 w 399977"/>
                  <a:gd name="connsiteY10" fmla="*/ 420316 h 523927"/>
                  <a:gd name="connsiteX11" fmla="*/ 253179 w 399977"/>
                  <a:gd name="connsiteY11" fmla="*/ 423306 h 523927"/>
                  <a:gd name="connsiteX12" fmla="*/ 250004 w 399977"/>
                  <a:gd name="connsiteY12" fmla="*/ 424579 h 523927"/>
                  <a:gd name="connsiteX13" fmla="*/ 244357 w 399977"/>
                  <a:gd name="connsiteY13" fmla="*/ 426775 h 523927"/>
                  <a:gd name="connsiteX14" fmla="*/ 242087 w 399977"/>
                  <a:gd name="connsiteY14" fmla="*/ 427403 h 523927"/>
                  <a:gd name="connsiteX15" fmla="*/ 201798 w 399977"/>
                  <a:gd name="connsiteY15" fmla="*/ 432054 h 523927"/>
                  <a:gd name="connsiteX16" fmla="*/ 122953 w 399977"/>
                  <a:gd name="connsiteY16" fmla="*/ 406954 h 523927"/>
                  <a:gd name="connsiteX17" fmla="*/ 100363 w 399977"/>
                  <a:gd name="connsiteY17" fmla="*/ 292877 h 523927"/>
                  <a:gd name="connsiteX18" fmla="*/ 100363 w 399977"/>
                  <a:gd name="connsiteY18" fmla="*/ 37 h 523927"/>
                  <a:gd name="connsiteX19" fmla="*/ 0 w 399977"/>
                  <a:gd name="connsiteY19" fmla="*/ 37 h 523927"/>
                  <a:gd name="connsiteX20" fmla="*/ 0 w 399977"/>
                  <a:gd name="connsiteY20" fmla="*/ 292877 h 523927"/>
                  <a:gd name="connsiteX21" fmla="*/ 314 w 399977"/>
                  <a:gd name="connsiteY21" fmla="*/ 306369 h 523927"/>
                  <a:gd name="connsiteX22" fmla="*/ 590 w 399977"/>
                  <a:gd name="connsiteY22" fmla="*/ 317867 h 523927"/>
                  <a:gd name="connsiteX23" fmla="*/ 1273 w 399977"/>
                  <a:gd name="connsiteY23" fmla="*/ 333296 h 523927"/>
                  <a:gd name="connsiteX24" fmla="*/ 2824 w 399977"/>
                  <a:gd name="connsiteY24" fmla="*/ 353579 h 523927"/>
                  <a:gd name="connsiteX25" fmla="*/ 4208 w 399977"/>
                  <a:gd name="connsiteY25" fmla="*/ 365668 h 523927"/>
                  <a:gd name="connsiteX26" fmla="*/ 6164 w 399977"/>
                  <a:gd name="connsiteY26" fmla="*/ 379436 h 523927"/>
                  <a:gd name="connsiteX27" fmla="*/ 8471 w 399977"/>
                  <a:gd name="connsiteY27" fmla="*/ 392558 h 523927"/>
                  <a:gd name="connsiteX28" fmla="*/ 11701 w 399977"/>
                  <a:gd name="connsiteY28" fmla="*/ 407194 h 523927"/>
                  <a:gd name="connsiteX29" fmla="*/ 13694 w 399977"/>
                  <a:gd name="connsiteY29" fmla="*/ 414908 h 523927"/>
                  <a:gd name="connsiteX30" fmla="*/ 19065 w 399977"/>
                  <a:gd name="connsiteY30" fmla="*/ 431648 h 523927"/>
                  <a:gd name="connsiteX31" fmla="*/ 21372 w 399977"/>
                  <a:gd name="connsiteY31" fmla="*/ 437812 h 523927"/>
                  <a:gd name="connsiteX32" fmla="*/ 28053 w 399977"/>
                  <a:gd name="connsiteY32" fmla="*/ 452651 h 523927"/>
                  <a:gd name="connsiteX33" fmla="*/ 30711 w 399977"/>
                  <a:gd name="connsiteY33" fmla="*/ 457542 h 523927"/>
                  <a:gd name="connsiteX34" fmla="*/ 38628 w 399977"/>
                  <a:gd name="connsiteY34" fmla="*/ 470387 h 523927"/>
                  <a:gd name="connsiteX35" fmla="*/ 41655 w 399977"/>
                  <a:gd name="connsiteY35" fmla="*/ 474373 h 523927"/>
                  <a:gd name="connsiteX36" fmla="*/ 50846 w 399977"/>
                  <a:gd name="connsiteY36" fmla="*/ 485152 h 523927"/>
                  <a:gd name="connsiteX37" fmla="*/ 51880 w 399977"/>
                  <a:gd name="connsiteY37" fmla="*/ 486388 h 523927"/>
                  <a:gd name="connsiteX38" fmla="*/ 54150 w 399977"/>
                  <a:gd name="connsiteY38" fmla="*/ 488289 h 523927"/>
                  <a:gd name="connsiteX39" fmla="*/ 64817 w 399977"/>
                  <a:gd name="connsiteY39" fmla="*/ 497277 h 523927"/>
                  <a:gd name="connsiteX40" fmla="*/ 68638 w 399977"/>
                  <a:gd name="connsiteY40" fmla="*/ 499861 h 523927"/>
                  <a:gd name="connsiteX41" fmla="*/ 79933 w 399977"/>
                  <a:gd name="connsiteY41" fmla="*/ 506542 h 523927"/>
                  <a:gd name="connsiteX42" fmla="*/ 84307 w 399977"/>
                  <a:gd name="connsiteY42" fmla="*/ 508609 h 523927"/>
                  <a:gd name="connsiteX43" fmla="*/ 95916 w 399977"/>
                  <a:gd name="connsiteY43" fmla="*/ 513297 h 523927"/>
                  <a:gd name="connsiteX44" fmla="*/ 101157 w 399977"/>
                  <a:gd name="connsiteY44" fmla="*/ 514976 h 523927"/>
                  <a:gd name="connsiteX45" fmla="*/ 112489 w 399977"/>
                  <a:gd name="connsiteY45" fmla="*/ 518003 h 523927"/>
                  <a:gd name="connsiteX46" fmla="*/ 119096 w 399977"/>
                  <a:gd name="connsiteY46" fmla="*/ 519350 h 523927"/>
                  <a:gd name="connsiteX47" fmla="*/ 129395 w 399977"/>
                  <a:gd name="connsiteY47" fmla="*/ 521030 h 523927"/>
                  <a:gd name="connsiteX48" fmla="*/ 188417 w 399977"/>
                  <a:gd name="connsiteY48" fmla="*/ 523928 h 523927"/>
                  <a:gd name="connsiteX49" fmla="*/ 195098 w 399977"/>
                  <a:gd name="connsiteY49" fmla="*/ 523928 h 523927"/>
                  <a:gd name="connsiteX50" fmla="*/ 201779 w 399977"/>
                  <a:gd name="connsiteY50" fmla="*/ 523928 h 523927"/>
                  <a:gd name="connsiteX51" fmla="*/ 257940 w 399977"/>
                  <a:gd name="connsiteY51" fmla="*/ 521547 h 523927"/>
                  <a:gd name="connsiteX52" fmla="*/ 262721 w 399977"/>
                  <a:gd name="connsiteY52" fmla="*/ 520956 h 523927"/>
                  <a:gd name="connsiteX53" fmla="*/ 272151 w 399977"/>
                  <a:gd name="connsiteY53" fmla="*/ 519443 h 523927"/>
                  <a:gd name="connsiteX54" fmla="*/ 281656 w 399977"/>
                  <a:gd name="connsiteY54" fmla="*/ 517486 h 523927"/>
                  <a:gd name="connsiteX55" fmla="*/ 287747 w 399977"/>
                  <a:gd name="connsiteY55" fmla="*/ 515973 h 523927"/>
                  <a:gd name="connsiteX56" fmla="*/ 299079 w 399977"/>
                  <a:gd name="connsiteY56" fmla="*/ 512430 h 523927"/>
                  <a:gd name="connsiteX57" fmla="*/ 304210 w 399977"/>
                  <a:gd name="connsiteY57" fmla="*/ 510528 h 523927"/>
                  <a:gd name="connsiteX58" fmla="*/ 315265 w 399977"/>
                  <a:gd name="connsiteY58" fmla="*/ 505509 h 523927"/>
                  <a:gd name="connsiteX59" fmla="*/ 320506 w 399977"/>
                  <a:gd name="connsiteY59" fmla="*/ 502685 h 523927"/>
                  <a:gd name="connsiteX60" fmla="*/ 330565 w 399977"/>
                  <a:gd name="connsiteY60" fmla="*/ 496281 h 523927"/>
                  <a:gd name="connsiteX61" fmla="*/ 333351 w 399977"/>
                  <a:gd name="connsiteY61" fmla="*/ 494490 h 523927"/>
                  <a:gd name="connsiteX62" fmla="*/ 335252 w 399977"/>
                  <a:gd name="connsiteY62" fmla="*/ 492774 h 523927"/>
                  <a:gd name="connsiteX63" fmla="*/ 347654 w 399977"/>
                  <a:gd name="connsiteY63" fmla="*/ 481589 h 523927"/>
                  <a:gd name="connsiteX64" fmla="*/ 350958 w 399977"/>
                  <a:gd name="connsiteY64" fmla="*/ 477972 h 523927"/>
                  <a:gd name="connsiteX65" fmla="*/ 361017 w 399977"/>
                  <a:gd name="connsiteY65" fmla="*/ 465201 h 523927"/>
                  <a:gd name="connsiteX66" fmla="*/ 364247 w 399977"/>
                  <a:gd name="connsiteY66" fmla="*/ 460310 h 523927"/>
                  <a:gd name="connsiteX67" fmla="*/ 372441 w 399977"/>
                  <a:gd name="connsiteY67" fmla="*/ 445785 h 523927"/>
                  <a:gd name="connsiteX68" fmla="*/ 375468 w 399977"/>
                  <a:gd name="connsiteY68" fmla="*/ 439381 h 523927"/>
                  <a:gd name="connsiteX69" fmla="*/ 381909 w 399977"/>
                  <a:gd name="connsiteY69" fmla="*/ 423195 h 523927"/>
                  <a:gd name="connsiteX70" fmla="*/ 384622 w 399977"/>
                  <a:gd name="connsiteY70" fmla="*/ 415074 h 523927"/>
                  <a:gd name="connsiteX71" fmla="*/ 389476 w 399977"/>
                  <a:gd name="connsiteY71" fmla="*/ 397135 h 523927"/>
                  <a:gd name="connsiteX72" fmla="*/ 391672 w 399977"/>
                  <a:gd name="connsiteY72" fmla="*/ 387187 h 523927"/>
                  <a:gd name="connsiteX73" fmla="*/ 395087 w 399977"/>
                  <a:gd name="connsiteY73" fmla="*/ 367292 h 523927"/>
                  <a:gd name="connsiteX74" fmla="*/ 396526 w 399977"/>
                  <a:gd name="connsiteY74" fmla="*/ 355831 h 523927"/>
                  <a:gd name="connsiteX75" fmla="*/ 398556 w 399977"/>
                  <a:gd name="connsiteY75" fmla="*/ 333868 h 523927"/>
                  <a:gd name="connsiteX76" fmla="*/ 399184 w 399977"/>
                  <a:gd name="connsiteY76" fmla="*/ 320986 h 523927"/>
                  <a:gd name="connsiteX77" fmla="*/ 399738 w 399977"/>
                  <a:gd name="connsiteY77" fmla="*/ 301662 h 523927"/>
                  <a:gd name="connsiteX78" fmla="*/ 399977 w 399977"/>
                  <a:gd name="connsiteY78" fmla="*/ 292840 h 523927"/>
                  <a:gd name="connsiteX79" fmla="*/ 399977 w 399977"/>
                  <a:gd name="connsiteY79" fmla="*/ 0 h 523927"/>
                  <a:gd name="connsiteX80" fmla="*/ 298912 w 399977"/>
                  <a:gd name="connsiteY80" fmla="*/ 0 h 523927"/>
                  <a:gd name="connsiteX81" fmla="*/ 298912 w 399977"/>
                  <a:gd name="connsiteY81" fmla="*/ 292877 h 52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9977" h="523927">
                    <a:moveTo>
                      <a:pt x="390473" y="392724"/>
                    </a:moveTo>
                    <a:cubicBezTo>
                      <a:pt x="390473" y="392613"/>
                      <a:pt x="390510" y="392484"/>
                      <a:pt x="390547" y="392373"/>
                    </a:cubicBezTo>
                    <a:cubicBezTo>
                      <a:pt x="390510" y="392484"/>
                      <a:pt x="390473" y="392595"/>
                      <a:pt x="390473" y="392724"/>
                    </a:cubicBezTo>
                    <a:moveTo>
                      <a:pt x="383238" y="419375"/>
                    </a:moveTo>
                    <a:cubicBezTo>
                      <a:pt x="383275" y="419301"/>
                      <a:pt x="383275" y="419172"/>
                      <a:pt x="383312" y="419061"/>
                    </a:cubicBezTo>
                    <a:cubicBezTo>
                      <a:pt x="383275" y="419172"/>
                      <a:pt x="383275" y="419282"/>
                      <a:pt x="383238" y="419375"/>
                    </a:cubicBezTo>
                    <a:moveTo>
                      <a:pt x="298912" y="292877"/>
                    </a:moveTo>
                    <a:cubicBezTo>
                      <a:pt x="298912" y="358950"/>
                      <a:pt x="288614" y="394699"/>
                      <a:pt x="268165" y="413358"/>
                    </a:cubicBezTo>
                    <a:cubicBezTo>
                      <a:pt x="267814" y="413635"/>
                      <a:pt x="267408" y="413912"/>
                      <a:pt x="267058" y="414225"/>
                    </a:cubicBezTo>
                    <a:cubicBezTo>
                      <a:pt x="265156" y="415905"/>
                      <a:pt x="263164" y="417455"/>
                      <a:pt x="261096" y="418839"/>
                    </a:cubicBezTo>
                    <a:cubicBezTo>
                      <a:pt x="260266" y="419393"/>
                      <a:pt x="259343" y="419836"/>
                      <a:pt x="258513" y="420316"/>
                    </a:cubicBezTo>
                    <a:cubicBezTo>
                      <a:pt x="256759" y="421386"/>
                      <a:pt x="255006" y="422420"/>
                      <a:pt x="253179" y="423306"/>
                    </a:cubicBezTo>
                    <a:cubicBezTo>
                      <a:pt x="252145" y="423786"/>
                      <a:pt x="251038" y="424136"/>
                      <a:pt x="250004" y="424579"/>
                    </a:cubicBezTo>
                    <a:cubicBezTo>
                      <a:pt x="248140" y="425373"/>
                      <a:pt x="246313" y="426129"/>
                      <a:pt x="244357" y="426775"/>
                    </a:cubicBezTo>
                    <a:cubicBezTo>
                      <a:pt x="243637" y="427015"/>
                      <a:pt x="242844" y="427181"/>
                      <a:pt x="242087" y="427403"/>
                    </a:cubicBezTo>
                    <a:cubicBezTo>
                      <a:pt x="230386" y="430780"/>
                      <a:pt x="217024" y="432054"/>
                      <a:pt x="201798" y="432054"/>
                    </a:cubicBezTo>
                    <a:cubicBezTo>
                      <a:pt x="166510" y="432054"/>
                      <a:pt x="139656" y="427791"/>
                      <a:pt x="122953" y="406954"/>
                    </a:cubicBezTo>
                    <a:cubicBezTo>
                      <a:pt x="107081" y="387187"/>
                      <a:pt x="100363" y="353062"/>
                      <a:pt x="100363" y="292877"/>
                    </a:cubicBezTo>
                    <a:lnTo>
                      <a:pt x="100363" y="37"/>
                    </a:lnTo>
                    <a:lnTo>
                      <a:pt x="0" y="37"/>
                    </a:lnTo>
                    <a:lnTo>
                      <a:pt x="0" y="292877"/>
                    </a:lnTo>
                    <a:cubicBezTo>
                      <a:pt x="0" y="297565"/>
                      <a:pt x="240" y="301829"/>
                      <a:pt x="314" y="306369"/>
                    </a:cubicBezTo>
                    <a:cubicBezTo>
                      <a:pt x="388" y="310226"/>
                      <a:pt x="480" y="314120"/>
                      <a:pt x="590" y="317867"/>
                    </a:cubicBezTo>
                    <a:cubicBezTo>
                      <a:pt x="757" y="323071"/>
                      <a:pt x="941" y="328294"/>
                      <a:pt x="1273" y="333296"/>
                    </a:cubicBezTo>
                    <a:cubicBezTo>
                      <a:pt x="1680" y="340291"/>
                      <a:pt x="2196" y="347064"/>
                      <a:pt x="2824" y="353579"/>
                    </a:cubicBezTo>
                    <a:cubicBezTo>
                      <a:pt x="3230" y="357713"/>
                      <a:pt x="3747" y="361700"/>
                      <a:pt x="4208" y="365668"/>
                    </a:cubicBezTo>
                    <a:cubicBezTo>
                      <a:pt x="4762" y="370392"/>
                      <a:pt x="5444" y="374969"/>
                      <a:pt x="6164" y="379436"/>
                    </a:cubicBezTo>
                    <a:cubicBezTo>
                      <a:pt x="6884" y="383939"/>
                      <a:pt x="7641" y="388313"/>
                      <a:pt x="8471" y="392558"/>
                    </a:cubicBezTo>
                    <a:cubicBezTo>
                      <a:pt x="9468" y="397652"/>
                      <a:pt x="10538" y="402506"/>
                      <a:pt x="11701" y="407194"/>
                    </a:cubicBezTo>
                    <a:cubicBezTo>
                      <a:pt x="12328" y="409778"/>
                      <a:pt x="13012" y="412398"/>
                      <a:pt x="13694" y="414908"/>
                    </a:cubicBezTo>
                    <a:cubicBezTo>
                      <a:pt x="15374" y="420833"/>
                      <a:pt x="17164" y="426369"/>
                      <a:pt x="19065" y="431648"/>
                    </a:cubicBezTo>
                    <a:cubicBezTo>
                      <a:pt x="19822" y="433715"/>
                      <a:pt x="20578" y="435782"/>
                      <a:pt x="21372" y="437812"/>
                    </a:cubicBezTo>
                    <a:cubicBezTo>
                      <a:pt x="23476" y="443053"/>
                      <a:pt x="25709" y="448000"/>
                      <a:pt x="28053" y="452651"/>
                    </a:cubicBezTo>
                    <a:cubicBezTo>
                      <a:pt x="28884" y="454330"/>
                      <a:pt x="29806" y="455917"/>
                      <a:pt x="30711" y="457542"/>
                    </a:cubicBezTo>
                    <a:cubicBezTo>
                      <a:pt x="33221" y="462082"/>
                      <a:pt x="35842" y="466419"/>
                      <a:pt x="38628" y="470387"/>
                    </a:cubicBezTo>
                    <a:cubicBezTo>
                      <a:pt x="39625" y="471734"/>
                      <a:pt x="40659" y="473044"/>
                      <a:pt x="41655" y="474373"/>
                    </a:cubicBezTo>
                    <a:cubicBezTo>
                      <a:pt x="44590" y="478231"/>
                      <a:pt x="47653" y="481885"/>
                      <a:pt x="50846" y="485152"/>
                    </a:cubicBezTo>
                    <a:cubicBezTo>
                      <a:pt x="51197" y="485558"/>
                      <a:pt x="51529" y="485982"/>
                      <a:pt x="51880" y="486388"/>
                    </a:cubicBezTo>
                    <a:cubicBezTo>
                      <a:pt x="52599" y="487108"/>
                      <a:pt x="53430" y="487625"/>
                      <a:pt x="54150" y="488289"/>
                    </a:cubicBezTo>
                    <a:cubicBezTo>
                      <a:pt x="57619" y="491556"/>
                      <a:pt x="61108" y="494583"/>
                      <a:pt x="64817" y="497277"/>
                    </a:cubicBezTo>
                    <a:cubicBezTo>
                      <a:pt x="66091" y="498200"/>
                      <a:pt x="67364" y="498994"/>
                      <a:pt x="68638" y="499861"/>
                    </a:cubicBezTo>
                    <a:cubicBezTo>
                      <a:pt x="72292" y="502334"/>
                      <a:pt x="76038" y="504549"/>
                      <a:pt x="79933" y="506542"/>
                    </a:cubicBezTo>
                    <a:cubicBezTo>
                      <a:pt x="81372" y="507299"/>
                      <a:pt x="82830" y="507926"/>
                      <a:pt x="84307" y="508609"/>
                    </a:cubicBezTo>
                    <a:cubicBezTo>
                      <a:pt x="88127" y="510362"/>
                      <a:pt x="91948" y="511950"/>
                      <a:pt x="95916" y="513297"/>
                    </a:cubicBezTo>
                    <a:cubicBezTo>
                      <a:pt x="97632" y="513924"/>
                      <a:pt x="99385" y="514460"/>
                      <a:pt x="101157" y="514976"/>
                    </a:cubicBezTo>
                    <a:cubicBezTo>
                      <a:pt x="104904" y="516121"/>
                      <a:pt x="108668" y="517173"/>
                      <a:pt x="112489" y="518003"/>
                    </a:cubicBezTo>
                    <a:cubicBezTo>
                      <a:pt x="114685" y="518520"/>
                      <a:pt x="116863" y="518926"/>
                      <a:pt x="119096" y="519350"/>
                    </a:cubicBezTo>
                    <a:cubicBezTo>
                      <a:pt x="122474" y="519978"/>
                      <a:pt x="125943" y="520550"/>
                      <a:pt x="129395" y="521030"/>
                    </a:cubicBezTo>
                    <a:cubicBezTo>
                      <a:pt x="148570" y="523614"/>
                      <a:pt x="168540" y="523928"/>
                      <a:pt x="188417" y="523928"/>
                    </a:cubicBezTo>
                    <a:cubicBezTo>
                      <a:pt x="190650" y="523928"/>
                      <a:pt x="192865" y="523928"/>
                      <a:pt x="195098" y="523928"/>
                    </a:cubicBezTo>
                    <a:lnTo>
                      <a:pt x="201779" y="523928"/>
                    </a:lnTo>
                    <a:cubicBezTo>
                      <a:pt x="219238" y="523928"/>
                      <a:pt x="238525" y="523761"/>
                      <a:pt x="257940" y="521547"/>
                    </a:cubicBezTo>
                    <a:cubicBezTo>
                      <a:pt x="259527" y="521344"/>
                      <a:pt x="261115" y="521141"/>
                      <a:pt x="262721" y="520956"/>
                    </a:cubicBezTo>
                    <a:cubicBezTo>
                      <a:pt x="265858" y="520513"/>
                      <a:pt x="269014" y="520033"/>
                      <a:pt x="272151" y="519443"/>
                    </a:cubicBezTo>
                    <a:cubicBezTo>
                      <a:pt x="275326" y="518889"/>
                      <a:pt x="278519" y="518243"/>
                      <a:pt x="281656" y="517486"/>
                    </a:cubicBezTo>
                    <a:cubicBezTo>
                      <a:pt x="283686" y="517007"/>
                      <a:pt x="285717" y="516527"/>
                      <a:pt x="287747" y="515973"/>
                    </a:cubicBezTo>
                    <a:cubicBezTo>
                      <a:pt x="291567" y="514939"/>
                      <a:pt x="295351" y="513740"/>
                      <a:pt x="299079" y="512430"/>
                    </a:cubicBezTo>
                    <a:cubicBezTo>
                      <a:pt x="300795" y="511839"/>
                      <a:pt x="302493" y="511193"/>
                      <a:pt x="304210" y="510528"/>
                    </a:cubicBezTo>
                    <a:cubicBezTo>
                      <a:pt x="307956" y="509052"/>
                      <a:pt x="311647" y="507354"/>
                      <a:pt x="315265" y="505509"/>
                    </a:cubicBezTo>
                    <a:cubicBezTo>
                      <a:pt x="317055" y="504586"/>
                      <a:pt x="318808" y="503681"/>
                      <a:pt x="320506" y="502685"/>
                    </a:cubicBezTo>
                    <a:cubicBezTo>
                      <a:pt x="323920" y="500728"/>
                      <a:pt x="327261" y="498588"/>
                      <a:pt x="330565" y="496281"/>
                    </a:cubicBezTo>
                    <a:cubicBezTo>
                      <a:pt x="331488" y="495653"/>
                      <a:pt x="332428" y="495173"/>
                      <a:pt x="333351" y="494490"/>
                    </a:cubicBezTo>
                    <a:cubicBezTo>
                      <a:pt x="334034" y="494010"/>
                      <a:pt x="334588" y="493291"/>
                      <a:pt x="335252" y="492774"/>
                    </a:cubicBezTo>
                    <a:cubicBezTo>
                      <a:pt x="339516" y="489433"/>
                      <a:pt x="343687" y="485742"/>
                      <a:pt x="347654" y="481589"/>
                    </a:cubicBezTo>
                    <a:cubicBezTo>
                      <a:pt x="348762" y="480445"/>
                      <a:pt x="349851" y="479209"/>
                      <a:pt x="350958" y="477972"/>
                    </a:cubicBezTo>
                    <a:cubicBezTo>
                      <a:pt x="354465" y="474041"/>
                      <a:pt x="357842" y="469815"/>
                      <a:pt x="361017" y="465201"/>
                    </a:cubicBezTo>
                    <a:cubicBezTo>
                      <a:pt x="362124" y="463613"/>
                      <a:pt x="363213" y="461971"/>
                      <a:pt x="364247" y="460310"/>
                    </a:cubicBezTo>
                    <a:cubicBezTo>
                      <a:pt x="367107" y="455807"/>
                      <a:pt x="369857" y="450971"/>
                      <a:pt x="372441" y="445785"/>
                    </a:cubicBezTo>
                    <a:cubicBezTo>
                      <a:pt x="373475" y="443681"/>
                      <a:pt x="374508" y="441577"/>
                      <a:pt x="375468" y="439381"/>
                    </a:cubicBezTo>
                    <a:cubicBezTo>
                      <a:pt x="377775" y="434287"/>
                      <a:pt x="379916" y="428916"/>
                      <a:pt x="381909" y="423195"/>
                    </a:cubicBezTo>
                    <a:cubicBezTo>
                      <a:pt x="382869" y="420537"/>
                      <a:pt x="383773" y="417824"/>
                      <a:pt x="384622" y="415074"/>
                    </a:cubicBezTo>
                    <a:cubicBezTo>
                      <a:pt x="386375" y="409390"/>
                      <a:pt x="387999" y="403429"/>
                      <a:pt x="389476" y="397135"/>
                    </a:cubicBezTo>
                    <a:cubicBezTo>
                      <a:pt x="390232" y="393905"/>
                      <a:pt x="390953" y="390565"/>
                      <a:pt x="391672" y="387187"/>
                    </a:cubicBezTo>
                    <a:cubicBezTo>
                      <a:pt x="392945" y="380857"/>
                      <a:pt x="394090" y="374268"/>
                      <a:pt x="395087" y="367292"/>
                    </a:cubicBezTo>
                    <a:cubicBezTo>
                      <a:pt x="395603" y="363545"/>
                      <a:pt x="396046" y="359688"/>
                      <a:pt x="396526" y="355831"/>
                    </a:cubicBezTo>
                    <a:cubicBezTo>
                      <a:pt x="397320" y="348799"/>
                      <a:pt x="398039" y="341509"/>
                      <a:pt x="398556" y="333868"/>
                    </a:cubicBezTo>
                    <a:cubicBezTo>
                      <a:pt x="398833" y="329697"/>
                      <a:pt x="399036" y="325323"/>
                      <a:pt x="399184" y="320986"/>
                    </a:cubicBezTo>
                    <a:cubicBezTo>
                      <a:pt x="399460" y="314748"/>
                      <a:pt x="399664" y="308251"/>
                      <a:pt x="399738" y="301662"/>
                    </a:cubicBezTo>
                    <a:cubicBezTo>
                      <a:pt x="399775" y="298636"/>
                      <a:pt x="399977" y="295886"/>
                      <a:pt x="399977" y="292840"/>
                    </a:cubicBezTo>
                    <a:lnTo>
                      <a:pt x="399977" y="0"/>
                    </a:lnTo>
                    <a:lnTo>
                      <a:pt x="298912" y="0"/>
                    </a:lnTo>
                    <a:lnTo>
                      <a:pt x="298912" y="29287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reeform: Shape 155">
                <a:extLst>
                  <a:ext uri="{FF2B5EF4-FFF2-40B4-BE49-F238E27FC236}">
                    <a16:creationId xmlns:a16="http://schemas.microsoft.com/office/drawing/2014/main" id="{6F4B32E4-A8A9-9E09-E89E-29A7E4CA60DE}"/>
                  </a:ext>
                </a:extLst>
              </p:cNvPr>
              <p:cNvSpPr/>
              <p:nvPr/>
            </p:nvSpPr>
            <p:spPr>
              <a:xfrm>
                <a:off x="4213991" y="4219892"/>
                <a:ext cx="387833" cy="520365"/>
              </a:xfrm>
              <a:custGeom>
                <a:avLst/>
                <a:gdLst>
                  <a:gd name="connsiteX0" fmla="*/ 288393 w 387833"/>
                  <a:gd name="connsiteY0" fmla="*/ 8877 h 520365"/>
                  <a:gd name="connsiteX1" fmla="*/ 287987 w 387833"/>
                  <a:gd name="connsiteY1" fmla="*/ 8711 h 520365"/>
                  <a:gd name="connsiteX2" fmla="*/ 288393 w 387833"/>
                  <a:gd name="connsiteY2" fmla="*/ 8877 h 520365"/>
                  <a:gd name="connsiteX3" fmla="*/ 251038 w 387833"/>
                  <a:gd name="connsiteY3" fmla="*/ 228798 h 520365"/>
                  <a:gd name="connsiteX4" fmla="*/ 249728 w 387833"/>
                  <a:gd name="connsiteY4" fmla="*/ 229389 h 520365"/>
                  <a:gd name="connsiteX5" fmla="*/ 251038 w 387833"/>
                  <a:gd name="connsiteY5" fmla="*/ 228798 h 520365"/>
                  <a:gd name="connsiteX6" fmla="*/ 258236 w 387833"/>
                  <a:gd name="connsiteY6" fmla="*/ 222394 h 520365"/>
                  <a:gd name="connsiteX7" fmla="*/ 257442 w 387833"/>
                  <a:gd name="connsiteY7" fmla="*/ 223114 h 520365"/>
                  <a:gd name="connsiteX8" fmla="*/ 258236 w 387833"/>
                  <a:gd name="connsiteY8" fmla="*/ 222394 h 520365"/>
                  <a:gd name="connsiteX9" fmla="*/ 244080 w 387833"/>
                  <a:gd name="connsiteY9" fmla="*/ 93129 h 520365"/>
                  <a:gd name="connsiteX10" fmla="*/ 251112 w 387833"/>
                  <a:gd name="connsiteY10" fmla="*/ 97392 h 520365"/>
                  <a:gd name="connsiteX11" fmla="*/ 253658 w 387833"/>
                  <a:gd name="connsiteY11" fmla="*/ 99773 h 520365"/>
                  <a:gd name="connsiteX12" fmla="*/ 258070 w 387833"/>
                  <a:gd name="connsiteY12" fmla="*/ 104590 h 520365"/>
                  <a:gd name="connsiteX13" fmla="*/ 260930 w 387833"/>
                  <a:gd name="connsiteY13" fmla="*/ 109278 h 520365"/>
                  <a:gd name="connsiteX14" fmla="*/ 263588 w 387833"/>
                  <a:gd name="connsiteY14" fmla="*/ 114371 h 520365"/>
                  <a:gd name="connsiteX15" fmla="*/ 265968 w 387833"/>
                  <a:gd name="connsiteY15" fmla="*/ 121329 h 520365"/>
                  <a:gd name="connsiteX16" fmla="*/ 267722 w 387833"/>
                  <a:gd name="connsiteY16" fmla="*/ 127291 h 520365"/>
                  <a:gd name="connsiteX17" fmla="*/ 268959 w 387833"/>
                  <a:gd name="connsiteY17" fmla="*/ 134802 h 520365"/>
                  <a:gd name="connsiteX18" fmla="*/ 270232 w 387833"/>
                  <a:gd name="connsiteY18" fmla="*/ 143790 h 520365"/>
                  <a:gd name="connsiteX19" fmla="*/ 270306 w 387833"/>
                  <a:gd name="connsiteY19" fmla="*/ 145267 h 520365"/>
                  <a:gd name="connsiteX20" fmla="*/ 270989 w 387833"/>
                  <a:gd name="connsiteY20" fmla="*/ 162135 h 520365"/>
                  <a:gd name="connsiteX21" fmla="*/ 219589 w 387833"/>
                  <a:gd name="connsiteY21" fmla="*/ 235203 h 520365"/>
                  <a:gd name="connsiteX22" fmla="*/ 101009 w 387833"/>
                  <a:gd name="connsiteY22" fmla="*/ 235203 h 520365"/>
                  <a:gd name="connsiteX23" fmla="*/ 101009 w 387833"/>
                  <a:gd name="connsiteY23" fmla="*/ 88312 h 520365"/>
                  <a:gd name="connsiteX24" fmla="*/ 219626 w 387833"/>
                  <a:gd name="connsiteY24" fmla="*/ 88312 h 520365"/>
                  <a:gd name="connsiteX25" fmla="*/ 242659 w 387833"/>
                  <a:gd name="connsiteY25" fmla="*/ 92372 h 520365"/>
                  <a:gd name="connsiteX26" fmla="*/ 244080 w 387833"/>
                  <a:gd name="connsiteY26" fmla="*/ 93129 h 520365"/>
                  <a:gd name="connsiteX27" fmla="*/ 100290 w 387833"/>
                  <a:gd name="connsiteY27" fmla="*/ 313603 h 520365"/>
                  <a:gd name="connsiteX28" fmla="*/ 188029 w 387833"/>
                  <a:gd name="connsiteY28" fmla="*/ 323422 h 520365"/>
                  <a:gd name="connsiteX29" fmla="*/ 274551 w 387833"/>
                  <a:gd name="connsiteY29" fmla="*/ 520273 h 520365"/>
                  <a:gd name="connsiteX30" fmla="*/ 274588 w 387833"/>
                  <a:gd name="connsiteY30" fmla="*/ 520347 h 520365"/>
                  <a:gd name="connsiteX31" fmla="*/ 387833 w 387833"/>
                  <a:gd name="connsiteY31" fmla="*/ 520347 h 520365"/>
                  <a:gd name="connsiteX32" fmla="*/ 288393 w 387833"/>
                  <a:gd name="connsiteY32" fmla="*/ 315652 h 520365"/>
                  <a:gd name="connsiteX33" fmla="*/ 289260 w 387833"/>
                  <a:gd name="connsiteY33" fmla="*/ 315375 h 520365"/>
                  <a:gd name="connsiteX34" fmla="*/ 341730 w 387833"/>
                  <a:gd name="connsiteY34" fmla="*/ 283003 h 520365"/>
                  <a:gd name="connsiteX35" fmla="*/ 346750 w 387833"/>
                  <a:gd name="connsiteY35" fmla="*/ 275843 h 520365"/>
                  <a:gd name="connsiteX36" fmla="*/ 347470 w 387833"/>
                  <a:gd name="connsiteY36" fmla="*/ 274772 h 520365"/>
                  <a:gd name="connsiteX37" fmla="*/ 352010 w 387833"/>
                  <a:gd name="connsiteY37" fmla="*/ 266818 h 520365"/>
                  <a:gd name="connsiteX38" fmla="*/ 353598 w 387833"/>
                  <a:gd name="connsiteY38" fmla="*/ 263828 h 520365"/>
                  <a:gd name="connsiteX39" fmla="*/ 357252 w 387833"/>
                  <a:gd name="connsiteY39" fmla="*/ 255467 h 520365"/>
                  <a:gd name="connsiteX40" fmla="*/ 358931 w 387833"/>
                  <a:gd name="connsiteY40" fmla="*/ 251296 h 520365"/>
                  <a:gd name="connsiteX41" fmla="*/ 361995 w 387833"/>
                  <a:gd name="connsiteY41" fmla="*/ 242068 h 520365"/>
                  <a:gd name="connsiteX42" fmla="*/ 363434 w 387833"/>
                  <a:gd name="connsiteY42" fmla="*/ 237288 h 520365"/>
                  <a:gd name="connsiteX43" fmla="*/ 366055 w 387833"/>
                  <a:gd name="connsiteY43" fmla="*/ 226196 h 520365"/>
                  <a:gd name="connsiteX44" fmla="*/ 366978 w 387833"/>
                  <a:gd name="connsiteY44" fmla="*/ 221748 h 520365"/>
                  <a:gd name="connsiteX45" fmla="*/ 369285 w 387833"/>
                  <a:gd name="connsiteY45" fmla="*/ 207039 h 520365"/>
                  <a:gd name="connsiteX46" fmla="*/ 369636 w 387833"/>
                  <a:gd name="connsiteY46" fmla="*/ 204621 h 520365"/>
                  <a:gd name="connsiteX47" fmla="*/ 372054 w 387833"/>
                  <a:gd name="connsiteY47" fmla="*/ 162135 h 520365"/>
                  <a:gd name="connsiteX48" fmla="*/ 369156 w 387833"/>
                  <a:gd name="connsiteY48" fmla="*/ 119502 h 520365"/>
                  <a:gd name="connsiteX49" fmla="*/ 369119 w 387833"/>
                  <a:gd name="connsiteY49" fmla="*/ 119096 h 520365"/>
                  <a:gd name="connsiteX50" fmla="*/ 365889 w 387833"/>
                  <a:gd name="connsiteY50" fmla="*/ 101600 h 520365"/>
                  <a:gd name="connsiteX51" fmla="*/ 364579 w 387833"/>
                  <a:gd name="connsiteY51" fmla="*/ 96635 h 520365"/>
                  <a:gd name="connsiteX52" fmla="*/ 361349 w 387833"/>
                  <a:gd name="connsiteY52" fmla="*/ 85100 h 520365"/>
                  <a:gd name="connsiteX53" fmla="*/ 359245 w 387833"/>
                  <a:gd name="connsiteY53" fmla="*/ 79527 h 520365"/>
                  <a:gd name="connsiteX54" fmla="*/ 355554 w 387833"/>
                  <a:gd name="connsiteY54" fmla="*/ 69985 h 520365"/>
                  <a:gd name="connsiteX55" fmla="*/ 353413 w 387833"/>
                  <a:gd name="connsiteY55" fmla="*/ 65814 h 520365"/>
                  <a:gd name="connsiteX56" fmla="*/ 348448 w 387833"/>
                  <a:gd name="connsiteY56" fmla="*/ 56346 h 520365"/>
                  <a:gd name="connsiteX57" fmla="*/ 347728 w 387833"/>
                  <a:gd name="connsiteY57" fmla="*/ 55275 h 520365"/>
                  <a:gd name="connsiteX58" fmla="*/ 331340 w 387833"/>
                  <a:gd name="connsiteY58" fmla="*/ 34383 h 520365"/>
                  <a:gd name="connsiteX59" fmla="*/ 329660 w 387833"/>
                  <a:gd name="connsiteY59" fmla="*/ 33110 h 520365"/>
                  <a:gd name="connsiteX60" fmla="*/ 314268 w 387833"/>
                  <a:gd name="connsiteY60" fmla="*/ 21224 h 520365"/>
                  <a:gd name="connsiteX61" fmla="*/ 310411 w 387833"/>
                  <a:gd name="connsiteY61" fmla="*/ 18677 h 520365"/>
                  <a:gd name="connsiteX62" fmla="*/ 291549 w 387833"/>
                  <a:gd name="connsiteY62" fmla="*/ 10040 h 520365"/>
                  <a:gd name="connsiteX63" fmla="*/ 286307 w 387833"/>
                  <a:gd name="connsiteY63" fmla="*/ 8084 h 520365"/>
                  <a:gd name="connsiteX64" fmla="*/ 264160 w 387833"/>
                  <a:gd name="connsiteY64" fmla="*/ 2916 h 520365"/>
                  <a:gd name="connsiteX65" fmla="*/ 258863 w 387833"/>
                  <a:gd name="connsiteY65" fmla="*/ 1993 h 520365"/>
                  <a:gd name="connsiteX66" fmla="*/ 231733 w 387833"/>
                  <a:gd name="connsiteY66" fmla="*/ 203 h 520365"/>
                  <a:gd name="connsiteX67" fmla="*/ 228909 w 387833"/>
                  <a:gd name="connsiteY67" fmla="*/ 0 h 520365"/>
                  <a:gd name="connsiteX68" fmla="*/ 0 w 387833"/>
                  <a:gd name="connsiteY68" fmla="*/ 0 h 520365"/>
                  <a:gd name="connsiteX69" fmla="*/ 0 w 387833"/>
                  <a:gd name="connsiteY69" fmla="*/ 520365 h 520365"/>
                  <a:gd name="connsiteX70" fmla="*/ 100326 w 387833"/>
                  <a:gd name="connsiteY70" fmla="*/ 520365 h 520365"/>
                  <a:gd name="connsiteX71" fmla="*/ 100326 w 387833"/>
                  <a:gd name="connsiteY71" fmla="*/ 313603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87833" h="520365">
                    <a:moveTo>
                      <a:pt x="288393" y="8877"/>
                    </a:moveTo>
                    <a:cubicBezTo>
                      <a:pt x="288282" y="8804"/>
                      <a:pt x="288153" y="8767"/>
                      <a:pt x="287987" y="8711"/>
                    </a:cubicBezTo>
                    <a:cubicBezTo>
                      <a:pt x="288153" y="8767"/>
                      <a:pt x="288263" y="8804"/>
                      <a:pt x="288393" y="8877"/>
                    </a:cubicBezTo>
                    <a:moveTo>
                      <a:pt x="251038" y="228798"/>
                    </a:moveTo>
                    <a:cubicBezTo>
                      <a:pt x="250632" y="229038"/>
                      <a:pt x="250115" y="229149"/>
                      <a:pt x="249728" y="229389"/>
                    </a:cubicBezTo>
                    <a:cubicBezTo>
                      <a:pt x="250134" y="229167"/>
                      <a:pt x="250650" y="229038"/>
                      <a:pt x="251038" y="228798"/>
                    </a:cubicBezTo>
                    <a:moveTo>
                      <a:pt x="258236" y="222394"/>
                    </a:moveTo>
                    <a:cubicBezTo>
                      <a:pt x="257996" y="222671"/>
                      <a:pt x="257719" y="222837"/>
                      <a:pt x="257442" y="223114"/>
                    </a:cubicBezTo>
                    <a:cubicBezTo>
                      <a:pt x="257719" y="222837"/>
                      <a:pt x="257996" y="222671"/>
                      <a:pt x="258236" y="222394"/>
                    </a:cubicBezTo>
                    <a:moveTo>
                      <a:pt x="244080" y="93129"/>
                    </a:moveTo>
                    <a:cubicBezTo>
                      <a:pt x="246627" y="94328"/>
                      <a:pt x="248971" y="95713"/>
                      <a:pt x="251112" y="97392"/>
                    </a:cubicBezTo>
                    <a:cubicBezTo>
                      <a:pt x="252035" y="98112"/>
                      <a:pt x="252828" y="98979"/>
                      <a:pt x="253658" y="99773"/>
                    </a:cubicBezTo>
                    <a:cubicBezTo>
                      <a:pt x="255209" y="101249"/>
                      <a:pt x="256722" y="102800"/>
                      <a:pt x="258070" y="104590"/>
                    </a:cubicBezTo>
                    <a:cubicBezTo>
                      <a:pt x="259103" y="105974"/>
                      <a:pt x="260026" y="107653"/>
                      <a:pt x="260930" y="109278"/>
                    </a:cubicBezTo>
                    <a:cubicBezTo>
                      <a:pt x="261834" y="110902"/>
                      <a:pt x="262794" y="112507"/>
                      <a:pt x="263588" y="114371"/>
                    </a:cubicBezTo>
                    <a:cubicBezTo>
                      <a:pt x="264511" y="116439"/>
                      <a:pt x="265212" y="118912"/>
                      <a:pt x="265968" y="121329"/>
                    </a:cubicBezTo>
                    <a:cubicBezTo>
                      <a:pt x="266559" y="123286"/>
                      <a:pt x="267242" y="125150"/>
                      <a:pt x="267722" y="127291"/>
                    </a:cubicBezTo>
                    <a:cubicBezTo>
                      <a:pt x="268239" y="129598"/>
                      <a:pt x="268553" y="132311"/>
                      <a:pt x="268959" y="134802"/>
                    </a:cubicBezTo>
                    <a:cubicBezTo>
                      <a:pt x="269401" y="137737"/>
                      <a:pt x="269955" y="140524"/>
                      <a:pt x="270232" y="143790"/>
                    </a:cubicBezTo>
                    <a:cubicBezTo>
                      <a:pt x="270269" y="144233"/>
                      <a:pt x="270269" y="144787"/>
                      <a:pt x="270306" y="145267"/>
                    </a:cubicBezTo>
                    <a:cubicBezTo>
                      <a:pt x="270712" y="150508"/>
                      <a:pt x="270989" y="156082"/>
                      <a:pt x="270989" y="162135"/>
                    </a:cubicBezTo>
                    <a:cubicBezTo>
                      <a:pt x="270989" y="224277"/>
                      <a:pt x="254397" y="235203"/>
                      <a:pt x="219589" y="235203"/>
                    </a:cubicBezTo>
                    <a:lnTo>
                      <a:pt x="101009" y="235203"/>
                    </a:lnTo>
                    <a:lnTo>
                      <a:pt x="101009" y="88312"/>
                    </a:lnTo>
                    <a:lnTo>
                      <a:pt x="219626" y="88312"/>
                    </a:lnTo>
                    <a:cubicBezTo>
                      <a:pt x="228577" y="88312"/>
                      <a:pt x="236218" y="89622"/>
                      <a:pt x="242659" y="92372"/>
                    </a:cubicBezTo>
                    <a:cubicBezTo>
                      <a:pt x="243120" y="92575"/>
                      <a:pt x="243600" y="92889"/>
                      <a:pt x="244080" y="93129"/>
                    </a:cubicBezTo>
                    <a:moveTo>
                      <a:pt x="100290" y="313603"/>
                    </a:moveTo>
                    <a:lnTo>
                      <a:pt x="188029" y="323422"/>
                    </a:lnTo>
                    <a:lnTo>
                      <a:pt x="274551" y="520273"/>
                    </a:lnTo>
                    <a:lnTo>
                      <a:pt x="274588" y="520347"/>
                    </a:lnTo>
                    <a:lnTo>
                      <a:pt x="387833" y="520347"/>
                    </a:lnTo>
                    <a:lnTo>
                      <a:pt x="288393" y="315652"/>
                    </a:lnTo>
                    <a:lnTo>
                      <a:pt x="289260" y="315375"/>
                    </a:lnTo>
                    <a:cubicBezTo>
                      <a:pt x="304210" y="310687"/>
                      <a:pt x="324732" y="304246"/>
                      <a:pt x="341730" y="283003"/>
                    </a:cubicBezTo>
                    <a:cubicBezTo>
                      <a:pt x="343520" y="280770"/>
                      <a:pt x="345108" y="278316"/>
                      <a:pt x="346750" y="275843"/>
                    </a:cubicBezTo>
                    <a:cubicBezTo>
                      <a:pt x="346990" y="275492"/>
                      <a:pt x="347230" y="275160"/>
                      <a:pt x="347470" y="274772"/>
                    </a:cubicBezTo>
                    <a:cubicBezTo>
                      <a:pt x="349094" y="272262"/>
                      <a:pt x="350571" y="269568"/>
                      <a:pt x="352010" y="266818"/>
                    </a:cubicBezTo>
                    <a:cubicBezTo>
                      <a:pt x="352564" y="265821"/>
                      <a:pt x="353081" y="264861"/>
                      <a:pt x="353598" y="263828"/>
                    </a:cubicBezTo>
                    <a:cubicBezTo>
                      <a:pt x="354908" y="261170"/>
                      <a:pt x="356107" y="258346"/>
                      <a:pt x="357252" y="255467"/>
                    </a:cubicBezTo>
                    <a:cubicBezTo>
                      <a:pt x="357842" y="254120"/>
                      <a:pt x="358396" y="252754"/>
                      <a:pt x="358931" y="251296"/>
                    </a:cubicBezTo>
                    <a:cubicBezTo>
                      <a:pt x="360039" y="248362"/>
                      <a:pt x="361035" y="245206"/>
                      <a:pt x="361995" y="242068"/>
                    </a:cubicBezTo>
                    <a:cubicBezTo>
                      <a:pt x="362475" y="240481"/>
                      <a:pt x="362991" y="238931"/>
                      <a:pt x="363434" y="237288"/>
                    </a:cubicBezTo>
                    <a:cubicBezTo>
                      <a:pt x="364394" y="233708"/>
                      <a:pt x="365262" y="229961"/>
                      <a:pt x="366055" y="226196"/>
                    </a:cubicBezTo>
                    <a:cubicBezTo>
                      <a:pt x="366332" y="224720"/>
                      <a:pt x="366683" y="223299"/>
                      <a:pt x="366978" y="221748"/>
                    </a:cubicBezTo>
                    <a:cubicBezTo>
                      <a:pt x="367901" y="217060"/>
                      <a:pt x="368658" y="212114"/>
                      <a:pt x="369285" y="207039"/>
                    </a:cubicBezTo>
                    <a:cubicBezTo>
                      <a:pt x="369396" y="206208"/>
                      <a:pt x="369525" y="205452"/>
                      <a:pt x="369636" y="204621"/>
                    </a:cubicBezTo>
                    <a:cubicBezTo>
                      <a:pt x="371186" y="191573"/>
                      <a:pt x="372054" y="177454"/>
                      <a:pt x="372054" y="162135"/>
                    </a:cubicBezTo>
                    <a:cubicBezTo>
                      <a:pt x="372054" y="146854"/>
                      <a:pt x="371057" y="132661"/>
                      <a:pt x="369156" y="119502"/>
                    </a:cubicBezTo>
                    <a:cubicBezTo>
                      <a:pt x="369156" y="119391"/>
                      <a:pt x="369119" y="119262"/>
                      <a:pt x="369119" y="119096"/>
                    </a:cubicBezTo>
                    <a:cubicBezTo>
                      <a:pt x="368252" y="113043"/>
                      <a:pt x="367163" y="107211"/>
                      <a:pt x="365889" y="101600"/>
                    </a:cubicBezTo>
                    <a:cubicBezTo>
                      <a:pt x="365483" y="99884"/>
                      <a:pt x="364966" y="98296"/>
                      <a:pt x="364579" y="96635"/>
                    </a:cubicBezTo>
                    <a:cubicBezTo>
                      <a:pt x="363582" y="92704"/>
                      <a:pt x="362549" y="88792"/>
                      <a:pt x="361349" y="85100"/>
                    </a:cubicBezTo>
                    <a:cubicBezTo>
                      <a:pt x="360721" y="83144"/>
                      <a:pt x="359965" y="81409"/>
                      <a:pt x="359245" y="79527"/>
                    </a:cubicBezTo>
                    <a:cubicBezTo>
                      <a:pt x="358045" y="76260"/>
                      <a:pt x="356901" y="73012"/>
                      <a:pt x="355554" y="69985"/>
                    </a:cubicBezTo>
                    <a:cubicBezTo>
                      <a:pt x="354871" y="68508"/>
                      <a:pt x="354114" y="67235"/>
                      <a:pt x="353413" y="65814"/>
                    </a:cubicBezTo>
                    <a:cubicBezTo>
                      <a:pt x="351826" y="62584"/>
                      <a:pt x="350239" y="59336"/>
                      <a:pt x="348448" y="56346"/>
                    </a:cubicBezTo>
                    <a:cubicBezTo>
                      <a:pt x="348208" y="55940"/>
                      <a:pt x="347932" y="55626"/>
                      <a:pt x="347728" y="55275"/>
                    </a:cubicBezTo>
                    <a:cubicBezTo>
                      <a:pt x="342912" y="47487"/>
                      <a:pt x="337541" y="40474"/>
                      <a:pt x="331340" y="34383"/>
                    </a:cubicBezTo>
                    <a:cubicBezTo>
                      <a:pt x="330823" y="33904"/>
                      <a:pt x="330195" y="33590"/>
                      <a:pt x="329660" y="33110"/>
                    </a:cubicBezTo>
                    <a:cubicBezTo>
                      <a:pt x="324880" y="28607"/>
                      <a:pt x="319712" y="24713"/>
                      <a:pt x="314268" y="21224"/>
                    </a:cubicBezTo>
                    <a:cubicBezTo>
                      <a:pt x="312995" y="20394"/>
                      <a:pt x="311758" y="19434"/>
                      <a:pt x="310411" y="18677"/>
                    </a:cubicBezTo>
                    <a:cubicBezTo>
                      <a:pt x="304486" y="15208"/>
                      <a:pt x="298156" y="12476"/>
                      <a:pt x="291549" y="10040"/>
                    </a:cubicBezTo>
                    <a:cubicBezTo>
                      <a:pt x="289795" y="9412"/>
                      <a:pt x="288134" y="8656"/>
                      <a:pt x="286307" y="8084"/>
                    </a:cubicBezTo>
                    <a:cubicBezTo>
                      <a:pt x="279276" y="5814"/>
                      <a:pt x="271819" y="4190"/>
                      <a:pt x="264160" y="2916"/>
                    </a:cubicBezTo>
                    <a:cubicBezTo>
                      <a:pt x="262370" y="2639"/>
                      <a:pt x="260690" y="2233"/>
                      <a:pt x="258863" y="1993"/>
                    </a:cubicBezTo>
                    <a:cubicBezTo>
                      <a:pt x="250152" y="849"/>
                      <a:pt x="241090" y="277"/>
                      <a:pt x="231733" y="203"/>
                    </a:cubicBezTo>
                    <a:cubicBezTo>
                      <a:pt x="230736" y="166"/>
                      <a:pt x="229906" y="0"/>
                      <a:pt x="228909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6" y="520365"/>
                    </a:lnTo>
                    <a:lnTo>
                      <a:pt x="100326" y="31360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reeform: Shape 156">
                <a:extLst>
                  <a:ext uri="{FF2B5EF4-FFF2-40B4-BE49-F238E27FC236}">
                    <a16:creationId xmlns:a16="http://schemas.microsoft.com/office/drawing/2014/main" id="{8F1892E4-25FD-C120-0B1C-945DE8F91DE7}"/>
                  </a:ext>
                </a:extLst>
              </p:cNvPr>
              <p:cNvSpPr/>
              <p:nvPr/>
            </p:nvSpPr>
            <p:spPr>
              <a:xfrm>
                <a:off x="4979802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5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94" y="2104"/>
                      <a:pt x="7475" y="3304"/>
                    </a:cubicBezTo>
                    <a:cubicBezTo>
                      <a:pt x="5131" y="2159"/>
                      <a:pt x="2584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form: Shape 157">
                <a:extLst>
                  <a:ext uri="{FF2B5EF4-FFF2-40B4-BE49-F238E27FC236}">
                    <a16:creationId xmlns:a16="http://schemas.microsoft.com/office/drawing/2014/main" id="{14C23717-7ACE-6BBB-73CA-5BF0D64137BF}"/>
                  </a:ext>
                </a:extLst>
              </p:cNvPr>
              <p:cNvSpPr/>
              <p:nvPr/>
            </p:nvSpPr>
            <p:spPr>
              <a:xfrm>
                <a:off x="5008594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0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7" y="1200"/>
                      <a:pt x="3027" y="2547"/>
                      <a:pt x="4540" y="3820"/>
                    </a:cubicBezTo>
                    <a:cubicBezTo>
                      <a:pt x="3064" y="2547"/>
                      <a:pt x="1587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form: Shape 158">
                <a:extLst>
                  <a:ext uri="{FF2B5EF4-FFF2-40B4-BE49-F238E27FC236}">
                    <a16:creationId xmlns:a16="http://schemas.microsoft.com/office/drawing/2014/main" id="{64F34308-4085-62DB-DD5A-6DA0151E1ADB}"/>
                  </a:ext>
                </a:extLst>
              </p:cNvPr>
              <p:cNvSpPr/>
              <p:nvPr/>
            </p:nvSpPr>
            <p:spPr>
              <a:xfrm>
                <a:off x="4658041" y="4216422"/>
                <a:ext cx="420758" cy="526751"/>
              </a:xfrm>
              <a:custGeom>
                <a:avLst/>
                <a:gdLst>
                  <a:gd name="connsiteX0" fmla="*/ 12181 w 420758"/>
                  <a:gd name="connsiteY0" fmla="*/ 139435 h 526751"/>
                  <a:gd name="connsiteX1" fmla="*/ 15558 w 420758"/>
                  <a:gd name="connsiteY1" fmla="*/ 124947 h 526751"/>
                  <a:gd name="connsiteX2" fmla="*/ 12181 w 420758"/>
                  <a:gd name="connsiteY2" fmla="*/ 139435 h 526751"/>
                  <a:gd name="connsiteX3" fmla="*/ 6662 w 420758"/>
                  <a:gd name="connsiteY3" fmla="*/ 169592 h 526751"/>
                  <a:gd name="connsiteX4" fmla="*/ 8895 w 420758"/>
                  <a:gd name="connsiteY4" fmla="*/ 154550 h 526751"/>
                  <a:gd name="connsiteX5" fmla="*/ 6662 w 420758"/>
                  <a:gd name="connsiteY5" fmla="*/ 169592 h 526751"/>
                  <a:gd name="connsiteX6" fmla="*/ 3193 w 420758"/>
                  <a:gd name="connsiteY6" fmla="*/ 199029 h 526751"/>
                  <a:gd name="connsiteX7" fmla="*/ 4023 w 420758"/>
                  <a:gd name="connsiteY7" fmla="*/ 188601 h 526751"/>
                  <a:gd name="connsiteX8" fmla="*/ 3193 w 420758"/>
                  <a:gd name="connsiteY8" fmla="*/ 199029 h 526751"/>
                  <a:gd name="connsiteX9" fmla="*/ 20098 w 420758"/>
                  <a:gd name="connsiteY9" fmla="*/ 110773 h 526751"/>
                  <a:gd name="connsiteX10" fmla="*/ 23956 w 420758"/>
                  <a:gd name="connsiteY10" fmla="*/ 99404 h 526751"/>
                  <a:gd name="connsiteX11" fmla="*/ 20098 w 420758"/>
                  <a:gd name="connsiteY11" fmla="*/ 110773 h 526751"/>
                  <a:gd name="connsiteX12" fmla="*/ 34107 w 420758"/>
                  <a:gd name="connsiteY12" fmla="*/ 77423 h 526751"/>
                  <a:gd name="connsiteX13" fmla="*/ 30877 w 420758"/>
                  <a:gd name="connsiteY13" fmla="*/ 84178 h 526751"/>
                  <a:gd name="connsiteX14" fmla="*/ 34107 w 420758"/>
                  <a:gd name="connsiteY14" fmla="*/ 77423 h 526751"/>
                  <a:gd name="connsiteX15" fmla="*/ 45992 w 420758"/>
                  <a:gd name="connsiteY15" fmla="*/ 58653 h 526751"/>
                  <a:gd name="connsiteX16" fmla="*/ 45752 w 420758"/>
                  <a:gd name="connsiteY16" fmla="*/ 59004 h 526751"/>
                  <a:gd name="connsiteX17" fmla="*/ 45992 w 420758"/>
                  <a:gd name="connsiteY17" fmla="*/ 58653 h 526751"/>
                  <a:gd name="connsiteX18" fmla="*/ 121421 w 420758"/>
                  <a:gd name="connsiteY18" fmla="*/ 518797 h 526751"/>
                  <a:gd name="connsiteX19" fmla="*/ 119797 w 420758"/>
                  <a:gd name="connsiteY19" fmla="*/ 518354 h 526751"/>
                  <a:gd name="connsiteX20" fmla="*/ 121421 w 420758"/>
                  <a:gd name="connsiteY20" fmla="*/ 518797 h 526751"/>
                  <a:gd name="connsiteX21" fmla="*/ 86373 w 420758"/>
                  <a:gd name="connsiteY21" fmla="*/ 506357 h 526751"/>
                  <a:gd name="connsiteX22" fmla="*/ 84787 w 420758"/>
                  <a:gd name="connsiteY22" fmla="*/ 505398 h 526751"/>
                  <a:gd name="connsiteX23" fmla="*/ 86373 w 420758"/>
                  <a:gd name="connsiteY23" fmla="*/ 506357 h 526751"/>
                  <a:gd name="connsiteX24" fmla="*/ 103353 w 420758"/>
                  <a:gd name="connsiteY24" fmla="*/ 513555 h 526751"/>
                  <a:gd name="connsiteX25" fmla="*/ 99662 w 420758"/>
                  <a:gd name="connsiteY25" fmla="*/ 512042 h 526751"/>
                  <a:gd name="connsiteX26" fmla="*/ 103353 w 420758"/>
                  <a:gd name="connsiteY26" fmla="*/ 513555 h 526751"/>
                  <a:gd name="connsiteX27" fmla="*/ 291106 w 420758"/>
                  <a:gd name="connsiteY27" fmla="*/ 410848 h 526751"/>
                  <a:gd name="connsiteX28" fmla="*/ 288392 w 420758"/>
                  <a:gd name="connsiteY28" fmla="*/ 413469 h 526751"/>
                  <a:gd name="connsiteX29" fmla="*/ 283372 w 420758"/>
                  <a:gd name="connsiteY29" fmla="*/ 417843 h 526751"/>
                  <a:gd name="connsiteX30" fmla="*/ 280826 w 420758"/>
                  <a:gd name="connsiteY30" fmla="*/ 419633 h 526751"/>
                  <a:gd name="connsiteX31" fmla="*/ 275178 w 420758"/>
                  <a:gd name="connsiteY31" fmla="*/ 423047 h 526751"/>
                  <a:gd name="connsiteX32" fmla="*/ 271044 w 420758"/>
                  <a:gd name="connsiteY32" fmla="*/ 425114 h 526751"/>
                  <a:gd name="connsiteX33" fmla="*/ 266743 w 420758"/>
                  <a:gd name="connsiteY33" fmla="*/ 426904 h 526751"/>
                  <a:gd name="connsiteX34" fmla="*/ 258789 w 420758"/>
                  <a:gd name="connsiteY34" fmla="*/ 429562 h 526751"/>
                  <a:gd name="connsiteX35" fmla="*/ 257239 w 420758"/>
                  <a:gd name="connsiteY35" fmla="*/ 429968 h 526751"/>
                  <a:gd name="connsiteX36" fmla="*/ 210379 w 420758"/>
                  <a:gd name="connsiteY36" fmla="*/ 434748 h 526751"/>
                  <a:gd name="connsiteX37" fmla="*/ 157319 w 420758"/>
                  <a:gd name="connsiteY37" fmla="*/ 429138 h 526751"/>
                  <a:gd name="connsiteX38" fmla="*/ 156839 w 420758"/>
                  <a:gd name="connsiteY38" fmla="*/ 429027 h 526751"/>
                  <a:gd name="connsiteX39" fmla="*/ 121883 w 420758"/>
                  <a:gd name="connsiteY39" fmla="*/ 404241 h 526751"/>
                  <a:gd name="connsiteX40" fmla="*/ 108355 w 420758"/>
                  <a:gd name="connsiteY40" fmla="*/ 371112 h 526751"/>
                  <a:gd name="connsiteX41" fmla="*/ 108281 w 420758"/>
                  <a:gd name="connsiteY41" fmla="*/ 370799 h 526751"/>
                  <a:gd name="connsiteX42" fmla="*/ 100363 w 420758"/>
                  <a:gd name="connsiteY42" fmla="*/ 267224 h 526751"/>
                  <a:gd name="connsiteX43" fmla="*/ 126460 w 420758"/>
                  <a:gd name="connsiteY43" fmla="*/ 117454 h 526751"/>
                  <a:gd name="connsiteX44" fmla="*/ 210398 w 420758"/>
                  <a:gd name="connsiteY44" fmla="*/ 91800 h 526751"/>
                  <a:gd name="connsiteX45" fmla="*/ 295166 w 420758"/>
                  <a:gd name="connsiteY45" fmla="*/ 118764 h 526751"/>
                  <a:gd name="connsiteX46" fmla="*/ 320432 w 420758"/>
                  <a:gd name="connsiteY46" fmla="*/ 267205 h 526751"/>
                  <a:gd name="connsiteX47" fmla="*/ 297048 w 420758"/>
                  <a:gd name="connsiteY47" fmla="*/ 403484 h 526751"/>
                  <a:gd name="connsiteX48" fmla="*/ 294262 w 420758"/>
                  <a:gd name="connsiteY48" fmla="*/ 406991 h 526751"/>
                  <a:gd name="connsiteX49" fmla="*/ 291106 w 420758"/>
                  <a:gd name="connsiteY49" fmla="*/ 410848 h 526751"/>
                  <a:gd name="connsiteX50" fmla="*/ 389642 w 420758"/>
                  <a:gd name="connsiteY50" fmla="*/ 81852 h 526751"/>
                  <a:gd name="connsiteX51" fmla="*/ 387648 w 420758"/>
                  <a:gd name="connsiteY51" fmla="*/ 77478 h 526751"/>
                  <a:gd name="connsiteX52" fmla="*/ 389642 w 420758"/>
                  <a:gd name="connsiteY52" fmla="*/ 81852 h 526751"/>
                  <a:gd name="connsiteX53" fmla="*/ 400180 w 420758"/>
                  <a:gd name="connsiteY53" fmla="*/ 107506 h 526751"/>
                  <a:gd name="connsiteX54" fmla="*/ 397596 w 420758"/>
                  <a:gd name="connsiteY54" fmla="*/ 99625 h 526751"/>
                  <a:gd name="connsiteX55" fmla="*/ 400180 w 420758"/>
                  <a:gd name="connsiteY55" fmla="*/ 107506 h 526751"/>
                  <a:gd name="connsiteX56" fmla="*/ 413819 w 420758"/>
                  <a:gd name="connsiteY56" fmla="*/ 165771 h 526751"/>
                  <a:gd name="connsiteX57" fmla="*/ 412269 w 420758"/>
                  <a:gd name="connsiteY57" fmla="*/ 154956 h 526751"/>
                  <a:gd name="connsiteX58" fmla="*/ 413819 w 420758"/>
                  <a:gd name="connsiteY58" fmla="*/ 165771 h 526751"/>
                  <a:gd name="connsiteX59" fmla="*/ 417437 w 420758"/>
                  <a:gd name="connsiteY59" fmla="*/ 195412 h 526751"/>
                  <a:gd name="connsiteX60" fmla="*/ 416920 w 420758"/>
                  <a:gd name="connsiteY60" fmla="*/ 188841 h 526751"/>
                  <a:gd name="connsiteX61" fmla="*/ 417437 w 420758"/>
                  <a:gd name="connsiteY61" fmla="*/ 195412 h 526751"/>
                  <a:gd name="connsiteX62" fmla="*/ 408135 w 420758"/>
                  <a:gd name="connsiteY62" fmla="*/ 135670 h 526751"/>
                  <a:gd name="connsiteX63" fmla="*/ 405828 w 420758"/>
                  <a:gd name="connsiteY63" fmla="*/ 125371 h 526751"/>
                  <a:gd name="connsiteX64" fmla="*/ 408135 w 420758"/>
                  <a:gd name="connsiteY64" fmla="*/ 135670 h 526751"/>
                  <a:gd name="connsiteX65" fmla="*/ 412675 w 420758"/>
                  <a:gd name="connsiteY65" fmla="*/ 373530 h 526751"/>
                  <a:gd name="connsiteX66" fmla="*/ 413431 w 420758"/>
                  <a:gd name="connsiteY66" fmla="*/ 368473 h 526751"/>
                  <a:gd name="connsiteX67" fmla="*/ 412675 w 420758"/>
                  <a:gd name="connsiteY67" fmla="*/ 373530 h 526751"/>
                  <a:gd name="connsiteX68" fmla="*/ 406510 w 420758"/>
                  <a:gd name="connsiteY68" fmla="*/ 401934 h 526751"/>
                  <a:gd name="connsiteX69" fmla="*/ 407710 w 420758"/>
                  <a:gd name="connsiteY69" fmla="*/ 396489 h 526751"/>
                  <a:gd name="connsiteX70" fmla="*/ 406510 w 420758"/>
                  <a:gd name="connsiteY70" fmla="*/ 401934 h 526751"/>
                  <a:gd name="connsiteX71" fmla="*/ 398538 w 420758"/>
                  <a:gd name="connsiteY71" fmla="*/ 426794 h 526751"/>
                  <a:gd name="connsiteX72" fmla="*/ 399774 w 420758"/>
                  <a:gd name="connsiteY72" fmla="*/ 423103 h 526751"/>
                  <a:gd name="connsiteX73" fmla="*/ 398538 w 420758"/>
                  <a:gd name="connsiteY73" fmla="*/ 426794 h 526751"/>
                  <a:gd name="connsiteX74" fmla="*/ 388885 w 420758"/>
                  <a:gd name="connsiteY74" fmla="*/ 448314 h 526751"/>
                  <a:gd name="connsiteX75" fmla="*/ 389291 w 420758"/>
                  <a:gd name="connsiteY75" fmla="*/ 447520 h 526751"/>
                  <a:gd name="connsiteX76" fmla="*/ 388885 w 420758"/>
                  <a:gd name="connsiteY76" fmla="*/ 448314 h 526751"/>
                  <a:gd name="connsiteX77" fmla="*/ 348781 w 420758"/>
                  <a:gd name="connsiteY77" fmla="*/ 495561 h 526751"/>
                  <a:gd name="connsiteX78" fmla="*/ 350497 w 420758"/>
                  <a:gd name="connsiteY78" fmla="*/ 494250 h 526751"/>
                  <a:gd name="connsiteX79" fmla="*/ 360592 w 420758"/>
                  <a:gd name="connsiteY79" fmla="*/ 485742 h 526751"/>
                  <a:gd name="connsiteX80" fmla="*/ 357879 w 420758"/>
                  <a:gd name="connsiteY80" fmla="*/ 487975 h 526751"/>
                  <a:gd name="connsiteX81" fmla="*/ 361570 w 420758"/>
                  <a:gd name="connsiteY81" fmla="*/ 484838 h 526751"/>
                  <a:gd name="connsiteX82" fmla="*/ 360574 w 420758"/>
                  <a:gd name="connsiteY82" fmla="*/ 485761 h 526751"/>
                  <a:gd name="connsiteX83" fmla="*/ 363840 w 420758"/>
                  <a:gd name="connsiteY83" fmla="*/ 483048 h 526751"/>
                  <a:gd name="connsiteX84" fmla="*/ 387981 w 420758"/>
                  <a:gd name="connsiteY84" fmla="*/ 450233 h 526751"/>
                  <a:gd name="connsiteX85" fmla="*/ 388018 w 420758"/>
                  <a:gd name="connsiteY85" fmla="*/ 450122 h 526751"/>
                  <a:gd name="connsiteX86" fmla="*/ 397559 w 420758"/>
                  <a:gd name="connsiteY86" fmla="*/ 429599 h 526751"/>
                  <a:gd name="connsiteX87" fmla="*/ 397799 w 420758"/>
                  <a:gd name="connsiteY87" fmla="*/ 429008 h 526751"/>
                  <a:gd name="connsiteX88" fmla="*/ 420759 w 420758"/>
                  <a:gd name="connsiteY88" fmla="*/ 267242 h 526751"/>
                  <a:gd name="connsiteX89" fmla="*/ 405163 w 420758"/>
                  <a:gd name="connsiteY89" fmla="*/ 122695 h 526751"/>
                  <a:gd name="connsiteX90" fmla="*/ 405090 w 420758"/>
                  <a:gd name="connsiteY90" fmla="*/ 122418 h 526751"/>
                  <a:gd name="connsiteX91" fmla="*/ 396858 w 420758"/>
                  <a:gd name="connsiteY91" fmla="*/ 97558 h 526751"/>
                  <a:gd name="connsiteX92" fmla="*/ 395991 w 420758"/>
                  <a:gd name="connsiteY92" fmla="*/ 95565 h 526751"/>
                  <a:gd name="connsiteX93" fmla="*/ 386836 w 420758"/>
                  <a:gd name="connsiteY93" fmla="*/ 75835 h 526751"/>
                  <a:gd name="connsiteX94" fmla="*/ 385360 w 420758"/>
                  <a:gd name="connsiteY94" fmla="*/ 73455 h 526751"/>
                  <a:gd name="connsiteX95" fmla="*/ 362013 w 420758"/>
                  <a:gd name="connsiteY95" fmla="*/ 42190 h 526751"/>
                  <a:gd name="connsiteX96" fmla="*/ 355092 w 420758"/>
                  <a:gd name="connsiteY96" fmla="*/ 36377 h 526751"/>
                  <a:gd name="connsiteX97" fmla="*/ 358876 w 420758"/>
                  <a:gd name="connsiteY97" fmla="*/ 39717 h 526751"/>
                  <a:gd name="connsiteX98" fmla="*/ 348928 w 420758"/>
                  <a:gd name="connsiteY98" fmla="*/ 31412 h 526751"/>
                  <a:gd name="connsiteX99" fmla="*/ 350515 w 420758"/>
                  <a:gd name="connsiteY99" fmla="*/ 32519 h 526751"/>
                  <a:gd name="connsiteX100" fmla="*/ 344148 w 420758"/>
                  <a:gd name="connsiteY100" fmla="*/ 28071 h 526751"/>
                  <a:gd name="connsiteX101" fmla="*/ 344905 w 420758"/>
                  <a:gd name="connsiteY101" fmla="*/ 28588 h 526751"/>
                  <a:gd name="connsiteX102" fmla="*/ 333646 w 420758"/>
                  <a:gd name="connsiteY102" fmla="*/ 21778 h 526751"/>
                  <a:gd name="connsiteX103" fmla="*/ 335880 w 420758"/>
                  <a:gd name="connsiteY103" fmla="*/ 22978 h 526751"/>
                  <a:gd name="connsiteX104" fmla="*/ 331302 w 420758"/>
                  <a:gd name="connsiteY104" fmla="*/ 20357 h 526751"/>
                  <a:gd name="connsiteX105" fmla="*/ 331229 w 420758"/>
                  <a:gd name="connsiteY105" fmla="*/ 20320 h 526751"/>
                  <a:gd name="connsiteX106" fmla="*/ 329235 w 420758"/>
                  <a:gd name="connsiteY106" fmla="*/ 19489 h 526751"/>
                  <a:gd name="connsiteX107" fmla="*/ 329439 w 420758"/>
                  <a:gd name="connsiteY107" fmla="*/ 19563 h 526751"/>
                  <a:gd name="connsiteX108" fmla="*/ 319731 w 420758"/>
                  <a:gd name="connsiteY108" fmla="*/ 15429 h 526751"/>
                  <a:gd name="connsiteX109" fmla="*/ 321761 w 420758"/>
                  <a:gd name="connsiteY109" fmla="*/ 16186 h 526751"/>
                  <a:gd name="connsiteX110" fmla="*/ 310226 w 420758"/>
                  <a:gd name="connsiteY110" fmla="*/ 11812 h 526751"/>
                  <a:gd name="connsiteX111" fmla="*/ 310780 w 420758"/>
                  <a:gd name="connsiteY111" fmla="*/ 12015 h 526751"/>
                  <a:gd name="connsiteX112" fmla="*/ 308546 w 420758"/>
                  <a:gd name="connsiteY112" fmla="*/ 11387 h 526751"/>
                  <a:gd name="connsiteX113" fmla="*/ 309931 w 420758"/>
                  <a:gd name="connsiteY113" fmla="*/ 11738 h 526751"/>
                  <a:gd name="connsiteX114" fmla="*/ 295443 w 420758"/>
                  <a:gd name="connsiteY114" fmla="*/ 7475 h 526751"/>
                  <a:gd name="connsiteX115" fmla="*/ 210361 w 420758"/>
                  <a:gd name="connsiteY115" fmla="*/ 0 h 526751"/>
                  <a:gd name="connsiteX116" fmla="*/ 60129 w 420758"/>
                  <a:gd name="connsiteY116" fmla="*/ 42209 h 526751"/>
                  <a:gd name="connsiteX117" fmla="*/ 47284 w 420758"/>
                  <a:gd name="connsiteY117" fmla="*/ 56844 h 526751"/>
                  <a:gd name="connsiteX118" fmla="*/ 46804 w 420758"/>
                  <a:gd name="connsiteY118" fmla="*/ 57398 h 526751"/>
                  <a:gd name="connsiteX119" fmla="*/ 36063 w 420758"/>
                  <a:gd name="connsiteY119" fmla="*/ 73953 h 526751"/>
                  <a:gd name="connsiteX120" fmla="*/ 34863 w 420758"/>
                  <a:gd name="connsiteY120" fmla="*/ 75817 h 526751"/>
                  <a:gd name="connsiteX121" fmla="*/ 24768 w 420758"/>
                  <a:gd name="connsiteY121" fmla="*/ 97097 h 526751"/>
                  <a:gd name="connsiteX122" fmla="*/ 24694 w 420758"/>
                  <a:gd name="connsiteY122" fmla="*/ 97337 h 526751"/>
                  <a:gd name="connsiteX123" fmla="*/ 0 w 420758"/>
                  <a:gd name="connsiteY123" fmla="*/ 267261 h 526751"/>
                  <a:gd name="connsiteX124" fmla="*/ 8434 w 420758"/>
                  <a:gd name="connsiteY124" fmla="*/ 378513 h 526751"/>
                  <a:gd name="connsiteX125" fmla="*/ 9357 w 420758"/>
                  <a:gd name="connsiteY125" fmla="*/ 382850 h 526751"/>
                  <a:gd name="connsiteX126" fmla="*/ 14691 w 420758"/>
                  <a:gd name="connsiteY126" fmla="*/ 406714 h 526751"/>
                  <a:gd name="connsiteX127" fmla="*/ 16832 w 420758"/>
                  <a:gd name="connsiteY127" fmla="*/ 413561 h 526751"/>
                  <a:gd name="connsiteX128" fmla="*/ 22682 w 420758"/>
                  <a:gd name="connsiteY128" fmla="*/ 431389 h 526751"/>
                  <a:gd name="connsiteX129" fmla="*/ 25856 w 420758"/>
                  <a:gd name="connsiteY129" fmla="*/ 438513 h 526751"/>
                  <a:gd name="connsiteX130" fmla="*/ 32501 w 420758"/>
                  <a:gd name="connsiteY130" fmla="*/ 452798 h 526751"/>
                  <a:gd name="connsiteX131" fmla="*/ 35804 w 420758"/>
                  <a:gd name="connsiteY131" fmla="*/ 458132 h 526751"/>
                  <a:gd name="connsiteX132" fmla="*/ 56918 w 420758"/>
                  <a:gd name="connsiteY132" fmla="*/ 485779 h 526751"/>
                  <a:gd name="connsiteX133" fmla="*/ 210379 w 420758"/>
                  <a:gd name="connsiteY133" fmla="*/ 526751 h 526751"/>
                  <a:gd name="connsiteX134" fmla="*/ 249912 w 420758"/>
                  <a:gd name="connsiteY134" fmla="*/ 525312 h 526751"/>
                  <a:gd name="connsiteX135" fmla="*/ 261281 w 420758"/>
                  <a:gd name="connsiteY135" fmla="*/ 524315 h 526751"/>
                  <a:gd name="connsiteX136" fmla="*/ 274163 w 420758"/>
                  <a:gd name="connsiteY136" fmla="*/ 522765 h 526751"/>
                  <a:gd name="connsiteX137" fmla="*/ 296273 w 420758"/>
                  <a:gd name="connsiteY137" fmla="*/ 518631 h 526751"/>
                  <a:gd name="connsiteX138" fmla="*/ 301164 w 420758"/>
                  <a:gd name="connsiteY138" fmla="*/ 517283 h 526751"/>
                  <a:gd name="connsiteX139" fmla="*/ 303397 w 420758"/>
                  <a:gd name="connsiteY139" fmla="*/ 516601 h 526751"/>
                  <a:gd name="connsiteX140" fmla="*/ 312736 w 420758"/>
                  <a:gd name="connsiteY140" fmla="*/ 513777 h 526751"/>
                  <a:gd name="connsiteX141" fmla="*/ 317904 w 420758"/>
                  <a:gd name="connsiteY141" fmla="*/ 511950 h 526751"/>
                  <a:gd name="connsiteX142" fmla="*/ 324825 w 420758"/>
                  <a:gd name="connsiteY142" fmla="*/ 509236 h 526751"/>
                  <a:gd name="connsiteX143" fmla="*/ 321207 w 420758"/>
                  <a:gd name="connsiteY143" fmla="*/ 510473 h 526751"/>
                  <a:gd name="connsiteX144" fmla="*/ 348208 w 420758"/>
                  <a:gd name="connsiteY144" fmla="*/ 495948 h 526751"/>
                  <a:gd name="connsiteX145" fmla="*/ 346621 w 420758"/>
                  <a:gd name="connsiteY145" fmla="*/ 497259 h 526751"/>
                  <a:gd name="connsiteX146" fmla="*/ 348781 w 420758"/>
                  <a:gd name="connsiteY146" fmla="*/ 495561 h 52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758" h="526751">
                    <a:moveTo>
                      <a:pt x="12181" y="139435"/>
                    </a:moveTo>
                    <a:cubicBezTo>
                      <a:pt x="13251" y="134544"/>
                      <a:pt x="14285" y="129524"/>
                      <a:pt x="15558" y="124947"/>
                    </a:cubicBezTo>
                    <a:cubicBezTo>
                      <a:pt x="14303" y="129505"/>
                      <a:pt x="13307" y="134544"/>
                      <a:pt x="12181" y="139435"/>
                    </a:cubicBezTo>
                    <a:moveTo>
                      <a:pt x="6662" y="169592"/>
                    </a:moveTo>
                    <a:cubicBezTo>
                      <a:pt x="7382" y="164535"/>
                      <a:pt x="8010" y="159330"/>
                      <a:pt x="8895" y="154550"/>
                    </a:cubicBezTo>
                    <a:cubicBezTo>
                      <a:pt x="8010" y="159293"/>
                      <a:pt x="7382" y="164590"/>
                      <a:pt x="6662" y="169592"/>
                    </a:cubicBezTo>
                    <a:moveTo>
                      <a:pt x="3193" y="199029"/>
                    </a:moveTo>
                    <a:cubicBezTo>
                      <a:pt x="3470" y="195615"/>
                      <a:pt x="3673" y="191942"/>
                      <a:pt x="4023" y="188601"/>
                    </a:cubicBezTo>
                    <a:cubicBezTo>
                      <a:pt x="3673" y="191905"/>
                      <a:pt x="3470" y="195615"/>
                      <a:pt x="3193" y="199029"/>
                    </a:cubicBezTo>
                    <a:moveTo>
                      <a:pt x="20098" y="110773"/>
                    </a:moveTo>
                    <a:cubicBezTo>
                      <a:pt x="21409" y="106989"/>
                      <a:pt x="22572" y="102984"/>
                      <a:pt x="23956" y="99404"/>
                    </a:cubicBezTo>
                    <a:cubicBezTo>
                      <a:pt x="22572" y="102966"/>
                      <a:pt x="21409" y="106989"/>
                      <a:pt x="20098" y="110773"/>
                    </a:cubicBezTo>
                    <a:moveTo>
                      <a:pt x="34107" y="77423"/>
                    </a:moveTo>
                    <a:cubicBezTo>
                      <a:pt x="32962" y="79527"/>
                      <a:pt x="32002" y="82000"/>
                      <a:pt x="30877" y="84178"/>
                    </a:cubicBezTo>
                    <a:cubicBezTo>
                      <a:pt x="32002" y="81963"/>
                      <a:pt x="32962" y="79545"/>
                      <a:pt x="34107" y="77423"/>
                    </a:cubicBezTo>
                    <a:moveTo>
                      <a:pt x="45992" y="58653"/>
                    </a:moveTo>
                    <a:cubicBezTo>
                      <a:pt x="45918" y="58764"/>
                      <a:pt x="45826" y="58893"/>
                      <a:pt x="45752" y="59004"/>
                    </a:cubicBezTo>
                    <a:cubicBezTo>
                      <a:pt x="45844" y="58893"/>
                      <a:pt x="45881" y="58782"/>
                      <a:pt x="45992" y="58653"/>
                    </a:cubicBezTo>
                    <a:moveTo>
                      <a:pt x="121421" y="518797"/>
                    </a:moveTo>
                    <a:cubicBezTo>
                      <a:pt x="120868" y="518686"/>
                      <a:pt x="120351" y="518483"/>
                      <a:pt x="119797" y="518354"/>
                    </a:cubicBezTo>
                    <a:cubicBezTo>
                      <a:pt x="120351" y="518483"/>
                      <a:pt x="120868" y="518686"/>
                      <a:pt x="121421" y="518797"/>
                    </a:cubicBezTo>
                    <a:moveTo>
                      <a:pt x="86373" y="506357"/>
                    </a:moveTo>
                    <a:cubicBezTo>
                      <a:pt x="85857" y="506081"/>
                      <a:pt x="85340" y="505730"/>
                      <a:pt x="84787" y="505398"/>
                    </a:cubicBezTo>
                    <a:cubicBezTo>
                      <a:pt x="85340" y="505712"/>
                      <a:pt x="85857" y="506062"/>
                      <a:pt x="86373" y="506357"/>
                    </a:cubicBezTo>
                    <a:moveTo>
                      <a:pt x="103353" y="513555"/>
                    </a:moveTo>
                    <a:cubicBezTo>
                      <a:pt x="102080" y="513112"/>
                      <a:pt x="100935" y="512522"/>
                      <a:pt x="99662" y="512042"/>
                    </a:cubicBezTo>
                    <a:cubicBezTo>
                      <a:pt x="100935" y="512522"/>
                      <a:pt x="102080" y="513112"/>
                      <a:pt x="103353" y="513555"/>
                    </a:cubicBezTo>
                    <a:moveTo>
                      <a:pt x="291106" y="410848"/>
                    </a:moveTo>
                    <a:cubicBezTo>
                      <a:pt x="290275" y="411771"/>
                      <a:pt x="289315" y="412601"/>
                      <a:pt x="288392" y="413469"/>
                    </a:cubicBezTo>
                    <a:cubicBezTo>
                      <a:pt x="286805" y="415019"/>
                      <a:pt x="285126" y="416495"/>
                      <a:pt x="283372" y="417843"/>
                    </a:cubicBezTo>
                    <a:cubicBezTo>
                      <a:pt x="282542" y="418433"/>
                      <a:pt x="281693" y="419042"/>
                      <a:pt x="280826" y="419633"/>
                    </a:cubicBezTo>
                    <a:cubicBezTo>
                      <a:pt x="279035" y="420869"/>
                      <a:pt x="277134" y="421977"/>
                      <a:pt x="275178" y="423047"/>
                    </a:cubicBezTo>
                    <a:cubicBezTo>
                      <a:pt x="273868" y="423767"/>
                      <a:pt x="272520" y="424487"/>
                      <a:pt x="271044" y="425114"/>
                    </a:cubicBezTo>
                    <a:cubicBezTo>
                      <a:pt x="269660" y="425742"/>
                      <a:pt x="268220" y="426351"/>
                      <a:pt x="266743" y="426904"/>
                    </a:cubicBezTo>
                    <a:cubicBezTo>
                      <a:pt x="264234" y="427864"/>
                      <a:pt x="261650" y="428769"/>
                      <a:pt x="258789" y="429562"/>
                    </a:cubicBezTo>
                    <a:cubicBezTo>
                      <a:pt x="258272" y="429673"/>
                      <a:pt x="257756" y="429839"/>
                      <a:pt x="257239" y="429968"/>
                    </a:cubicBezTo>
                    <a:cubicBezTo>
                      <a:pt x="245298" y="433032"/>
                      <a:pt x="230183" y="434748"/>
                      <a:pt x="210379" y="434748"/>
                    </a:cubicBezTo>
                    <a:cubicBezTo>
                      <a:pt x="189653" y="434748"/>
                      <a:pt x="171954" y="433475"/>
                      <a:pt x="157319" y="429138"/>
                    </a:cubicBezTo>
                    <a:cubicBezTo>
                      <a:pt x="157152" y="429101"/>
                      <a:pt x="157004" y="429064"/>
                      <a:pt x="156839" y="429027"/>
                    </a:cubicBezTo>
                    <a:cubicBezTo>
                      <a:pt x="142129" y="424579"/>
                      <a:pt x="130465" y="416938"/>
                      <a:pt x="121883" y="404241"/>
                    </a:cubicBezTo>
                    <a:cubicBezTo>
                      <a:pt x="116106" y="395732"/>
                      <a:pt x="111658" y="385065"/>
                      <a:pt x="108355" y="371112"/>
                    </a:cubicBezTo>
                    <a:cubicBezTo>
                      <a:pt x="108318" y="371002"/>
                      <a:pt x="108281" y="370909"/>
                      <a:pt x="108281" y="370799"/>
                    </a:cubicBezTo>
                    <a:cubicBezTo>
                      <a:pt x="102707" y="347322"/>
                      <a:pt x="100363" y="314545"/>
                      <a:pt x="100363" y="267224"/>
                    </a:cubicBezTo>
                    <a:cubicBezTo>
                      <a:pt x="100363" y="185925"/>
                      <a:pt x="108207" y="141170"/>
                      <a:pt x="126460" y="117454"/>
                    </a:cubicBezTo>
                    <a:cubicBezTo>
                      <a:pt x="144750" y="93664"/>
                      <a:pt x="174039" y="91800"/>
                      <a:pt x="210398" y="91800"/>
                    </a:cubicBezTo>
                    <a:cubicBezTo>
                      <a:pt x="252330" y="91800"/>
                      <a:pt x="278260" y="96100"/>
                      <a:pt x="295166" y="118764"/>
                    </a:cubicBezTo>
                    <a:cubicBezTo>
                      <a:pt x="312865" y="142517"/>
                      <a:pt x="320432" y="186940"/>
                      <a:pt x="320432" y="267205"/>
                    </a:cubicBezTo>
                    <a:cubicBezTo>
                      <a:pt x="320432" y="339128"/>
                      <a:pt x="313437" y="379897"/>
                      <a:pt x="297048" y="403484"/>
                    </a:cubicBezTo>
                    <a:cubicBezTo>
                      <a:pt x="296181" y="404720"/>
                      <a:pt x="295184" y="405828"/>
                      <a:pt x="294262" y="406991"/>
                    </a:cubicBezTo>
                    <a:cubicBezTo>
                      <a:pt x="293209" y="408301"/>
                      <a:pt x="292213" y="409648"/>
                      <a:pt x="291106" y="410848"/>
                    </a:cubicBezTo>
                    <a:moveTo>
                      <a:pt x="389642" y="81852"/>
                    </a:moveTo>
                    <a:cubicBezTo>
                      <a:pt x="388959" y="80412"/>
                      <a:pt x="388368" y="78825"/>
                      <a:pt x="387648" y="77478"/>
                    </a:cubicBezTo>
                    <a:cubicBezTo>
                      <a:pt x="388368" y="78862"/>
                      <a:pt x="388959" y="80412"/>
                      <a:pt x="389642" y="81852"/>
                    </a:cubicBezTo>
                    <a:moveTo>
                      <a:pt x="400180" y="107506"/>
                    </a:moveTo>
                    <a:cubicBezTo>
                      <a:pt x="399313" y="104922"/>
                      <a:pt x="398501" y="102098"/>
                      <a:pt x="397596" y="99625"/>
                    </a:cubicBezTo>
                    <a:cubicBezTo>
                      <a:pt x="398538" y="102098"/>
                      <a:pt x="399294" y="104922"/>
                      <a:pt x="400180" y="107506"/>
                    </a:cubicBezTo>
                    <a:moveTo>
                      <a:pt x="413819" y="165771"/>
                    </a:moveTo>
                    <a:cubicBezTo>
                      <a:pt x="413265" y="162191"/>
                      <a:pt x="412860" y="158370"/>
                      <a:pt x="412269" y="154956"/>
                    </a:cubicBezTo>
                    <a:cubicBezTo>
                      <a:pt x="412860" y="158370"/>
                      <a:pt x="413302" y="162191"/>
                      <a:pt x="413819" y="165771"/>
                    </a:cubicBezTo>
                    <a:moveTo>
                      <a:pt x="417437" y="195412"/>
                    </a:moveTo>
                    <a:cubicBezTo>
                      <a:pt x="417233" y="193271"/>
                      <a:pt x="417122" y="190908"/>
                      <a:pt x="416920" y="188841"/>
                    </a:cubicBezTo>
                    <a:cubicBezTo>
                      <a:pt x="417122" y="190908"/>
                      <a:pt x="417233" y="193271"/>
                      <a:pt x="417437" y="195412"/>
                    </a:cubicBezTo>
                    <a:moveTo>
                      <a:pt x="408135" y="135670"/>
                    </a:moveTo>
                    <a:cubicBezTo>
                      <a:pt x="407341" y="132255"/>
                      <a:pt x="406658" y="128582"/>
                      <a:pt x="405828" y="125371"/>
                    </a:cubicBezTo>
                    <a:cubicBezTo>
                      <a:pt x="406658" y="128619"/>
                      <a:pt x="407341" y="132237"/>
                      <a:pt x="408135" y="135670"/>
                    </a:cubicBezTo>
                    <a:moveTo>
                      <a:pt x="412675" y="373530"/>
                    </a:moveTo>
                    <a:cubicBezTo>
                      <a:pt x="412952" y="371943"/>
                      <a:pt x="413155" y="370115"/>
                      <a:pt x="413431" y="368473"/>
                    </a:cubicBezTo>
                    <a:cubicBezTo>
                      <a:pt x="413136" y="370115"/>
                      <a:pt x="412952" y="371943"/>
                      <a:pt x="412675" y="373530"/>
                    </a:cubicBezTo>
                    <a:moveTo>
                      <a:pt x="406510" y="401934"/>
                    </a:moveTo>
                    <a:cubicBezTo>
                      <a:pt x="406954" y="400217"/>
                      <a:pt x="407304" y="398243"/>
                      <a:pt x="407710" y="396489"/>
                    </a:cubicBezTo>
                    <a:cubicBezTo>
                      <a:pt x="407304" y="398243"/>
                      <a:pt x="406935" y="400217"/>
                      <a:pt x="406510" y="401934"/>
                    </a:cubicBezTo>
                    <a:moveTo>
                      <a:pt x="398538" y="426794"/>
                    </a:moveTo>
                    <a:cubicBezTo>
                      <a:pt x="398981" y="425631"/>
                      <a:pt x="399331" y="424284"/>
                      <a:pt x="399774" y="423103"/>
                    </a:cubicBezTo>
                    <a:cubicBezTo>
                      <a:pt x="399350" y="424284"/>
                      <a:pt x="398981" y="425594"/>
                      <a:pt x="398538" y="426794"/>
                    </a:cubicBezTo>
                    <a:moveTo>
                      <a:pt x="388885" y="448314"/>
                    </a:moveTo>
                    <a:cubicBezTo>
                      <a:pt x="389051" y="448074"/>
                      <a:pt x="389162" y="447760"/>
                      <a:pt x="389291" y="447520"/>
                    </a:cubicBezTo>
                    <a:cubicBezTo>
                      <a:pt x="389162" y="447760"/>
                      <a:pt x="389033" y="448074"/>
                      <a:pt x="388885" y="448314"/>
                    </a:cubicBezTo>
                    <a:moveTo>
                      <a:pt x="348781" y="495561"/>
                    </a:moveTo>
                    <a:cubicBezTo>
                      <a:pt x="349371" y="495155"/>
                      <a:pt x="349888" y="494693"/>
                      <a:pt x="350497" y="494250"/>
                    </a:cubicBezTo>
                    <a:cubicBezTo>
                      <a:pt x="354151" y="491463"/>
                      <a:pt x="357529" y="488640"/>
                      <a:pt x="360592" y="485742"/>
                    </a:cubicBezTo>
                    <a:cubicBezTo>
                      <a:pt x="359725" y="486536"/>
                      <a:pt x="358765" y="487182"/>
                      <a:pt x="357879" y="487975"/>
                    </a:cubicBezTo>
                    <a:cubicBezTo>
                      <a:pt x="359116" y="486905"/>
                      <a:pt x="360389" y="485945"/>
                      <a:pt x="361570" y="484838"/>
                    </a:cubicBezTo>
                    <a:cubicBezTo>
                      <a:pt x="361257" y="485115"/>
                      <a:pt x="360887" y="485428"/>
                      <a:pt x="360574" y="485761"/>
                    </a:cubicBezTo>
                    <a:cubicBezTo>
                      <a:pt x="361644" y="484801"/>
                      <a:pt x="362844" y="484081"/>
                      <a:pt x="363840" y="483048"/>
                    </a:cubicBezTo>
                    <a:cubicBezTo>
                      <a:pt x="373068" y="473893"/>
                      <a:pt x="381060" y="462912"/>
                      <a:pt x="387981" y="450233"/>
                    </a:cubicBezTo>
                    <a:cubicBezTo>
                      <a:pt x="387981" y="450196"/>
                      <a:pt x="388018" y="450196"/>
                      <a:pt x="388018" y="450122"/>
                    </a:cubicBezTo>
                    <a:cubicBezTo>
                      <a:pt x="391524" y="443792"/>
                      <a:pt x="394625" y="436908"/>
                      <a:pt x="397559" y="429599"/>
                    </a:cubicBezTo>
                    <a:cubicBezTo>
                      <a:pt x="397633" y="429396"/>
                      <a:pt x="397726" y="429248"/>
                      <a:pt x="397799" y="429008"/>
                    </a:cubicBezTo>
                    <a:cubicBezTo>
                      <a:pt x="413265" y="389716"/>
                      <a:pt x="420759" y="336766"/>
                      <a:pt x="420759" y="267242"/>
                    </a:cubicBezTo>
                    <a:cubicBezTo>
                      <a:pt x="420759" y="207980"/>
                      <a:pt x="415591" y="160437"/>
                      <a:pt x="405163" y="122695"/>
                    </a:cubicBezTo>
                    <a:cubicBezTo>
                      <a:pt x="405126" y="122621"/>
                      <a:pt x="405126" y="122529"/>
                      <a:pt x="405090" y="122418"/>
                    </a:cubicBezTo>
                    <a:cubicBezTo>
                      <a:pt x="402616" y="113596"/>
                      <a:pt x="399922" y="105273"/>
                      <a:pt x="396858" y="97558"/>
                    </a:cubicBezTo>
                    <a:cubicBezTo>
                      <a:pt x="396581" y="96838"/>
                      <a:pt x="396268" y="96248"/>
                      <a:pt x="395991" y="95565"/>
                    </a:cubicBezTo>
                    <a:cubicBezTo>
                      <a:pt x="393167" y="88607"/>
                      <a:pt x="390177" y="81926"/>
                      <a:pt x="386836" y="75835"/>
                    </a:cubicBezTo>
                    <a:cubicBezTo>
                      <a:pt x="386357" y="74968"/>
                      <a:pt x="385840" y="74285"/>
                      <a:pt x="385360" y="73455"/>
                    </a:cubicBezTo>
                    <a:cubicBezTo>
                      <a:pt x="378550" y="61477"/>
                      <a:pt x="370891" y="50901"/>
                      <a:pt x="362013" y="42190"/>
                    </a:cubicBezTo>
                    <a:cubicBezTo>
                      <a:pt x="359817" y="40086"/>
                      <a:pt x="357399" y="38296"/>
                      <a:pt x="355092" y="36377"/>
                    </a:cubicBezTo>
                    <a:cubicBezTo>
                      <a:pt x="356366" y="37447"/>
                      <a:pt x="357639" y="38573"/>
                      <a:pt x="358876" y="39717"/>
                    </a:cubicBezTo>
                    <a:cubicBezTo>
                      <a:pt x="355646" y="36783"/>
                      <a:pt x="352398" y="33941"/>
                      <a:pt x="348928" y="31412"/>
                    </a:cubicBezTo>
                    <a:cubicBezTo>
                      <a:pt x="349482" y="31818"/>
                      <a:pt x="350035" y="32169"/>
                      <a:pt x="350515" y="32519"/>
                    </a:cubicBezTo>
                    <a:cubicBezTo>
                      <a:pt x="348485" y="30969"/>
                      <a:pt x="346344" y="29493"/>
                      <a:pt x="344148" y="28071"/>
                    </a:cubicBezTo>
                    <a:cubicBezTo>
                      <a:pt x="344425" y="28237"/>
                      <a:pt x="344665" y="28422"/>
                      <a:pt x="344905" y="28588"/>
                    </a:cubicBezTo>
                    <a:cubicBezTo>
                      <a:pt x="341287" y="26115"/>
                      <a:pt x="337504" y="23863"/>
                      <a:pt x="333646" y="21778"/>
                    </a:cubicBezTo>
                    <a:cubicBezTo>
                      <a:pt x="334403" y="22184"/>
                      <a:pt x="335160" y="22535"/>
                      <a:pt x="335880" y="22978"/>
                    </a:cubicBezTo>
                    <a:cubicBezTo>
                      <a:pt x="334366" y="22110"/>
                      <a:pt x="332890" y="21150"/>
                      <a:pt x="331302" y="20357"/>
                    </a:cubicBezTo>
                    <a:cubicBezTo>
                      <a:pt x="331266" y="20357"/>
                      <a:pt x="331229" y="20357"/>
                      <a:pt x="331229" y="20320"/>
                    </a:cubicBezTo>
                    <a:cubicBezTo>
                      <a:pt x="330601" y="20006"/>
                      <a:pt x="329882" y="19766"/>
                      <a:pt x="329235" y="19489"/>
                    </a:cubicBezTo>
                    <a:cubicBezTo>
                      <a:pt x="329309" y="19489"/>
                      <a:pt x="329402" y="19526"/>
                      <a:pt x="329439" y="19563"/>
                    </a:cubicBezTo>
                    <a:cubicBezTo>
                      <a:pt x="326301" y="18013"/>
                      <a:pt x="322997" y="16739"/>
                      <a:pt x="319731" y="15429"/>
                    </a:cubicBezTo>
                    <a:cubicBezTo>
                      <a:pt x="320413" y="15669"/>
                      <a:pt x="321115" y="15909"/>
                      <a:pt x="321761" y="16186"/>
                    </a:cubicBezTo>
                    <a:cubicBezTo>
                      <a:pt x="318070" y="14635"/>
                      <a:pt x="314249" y="13122"/>
                      <a:pt x="310226" y="11812"/>
                    </a:cubicBezTo>
                    <a:cubicBezTo>
                      <a:pt x="310429" y="11886"/>
                      <a:pt x="310576" y="11978"/>
                      <a:pt x="310780" y="12015"/>
                    </a:cubicBezTo>
                    <a:cubicBezTo>
                      <a:pt x="310060" y="11775"/>
                      <a:pt x="309266" y="11609"/>
                      <a:pt x="308546" y="11387"/>
                    </a:cubicBezTo>
                    <a:cubicBezTo>
                      <a:pt x="308989" y="11553"/>
                      <a:pt x="309543" y="11627"/>
                      <a:pt x="309931" y="11738"/>
                    </a:cubicBezTo>
                    <a:cubicBezTo>
                      <a:pt x="305243" y="10224"/>
                      <a:pt x="300536" y="8674"/>
                      <a:pt x="295443" y="7475"/>
                    </a:cubicBezTo>
                    <a:cubicBezTo>
                      <a:pt x="273203" y="2233"/>
                      <a:pt x="247753" y="0"/>
                      <a:pt x="210361" y="0"/>
                    </a:cubicBezTo>
                    <a:cubicBezTo>
                      <a:pt x="146355" y="0"/>
                      <a:pt x="96321" y="7161"/>
                      <a:pt x="60129" y="42209"/>
                    </a:cubicBezTo>
                    <a:cubicBezTo>
                      <a:pt x="55515" y="46657"/>
                      <a:pt x="51307" y="51640"/>
                      <a:pt x="47284" y="56844"/>
                    </a:cubicBezTo>
                    <a:cubicBezTo>
                      <a:pt x="47118" y="57047"/>
                      <a:pt x="46970" y="57195"/>
                      <a:pt x="46804" y="57398"/>
                    </a:cubicBezTo>
                    <a:cubicBezTo>
                      <a:pt x="42947" y="62455"/>
                      <a:pt x="39440" y="68103"/>
                      <a:pt x="36063" y="73953"/>
                    </a:cubicBezTo>
                    <a:cubicBezTo>
                      <a:pt x="35657" y="74581"/>
                      <a:pt x="35232" y="75153"/>
                      <a:pt x="34863" y="75817"/>
                    </a:cubicBezTo>
                    <a:cubicBezTo>
                      <a:pt x="31209" y="82387"/>
                      <a:pt x="27868" y="89493"/>
                      <a:pt x="24768" y="97097"/>
                    </a:cubicBezTo>
                    <a:cubicBezTo>
                      <a:pt x="24731" y="97171"/>
                      <a:pt x="24731" y="97263"/>
                      <a:pt x="24694" y="97337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3" y="347285"/>
                      <a:pt x="8434" y="378513"/>
                    </a:cubicBezTo>
                    <a:cubicBezTo>
                      <a:pt x="8711" y="380027"/>
                      <a:pt x="9062" y="381337"/>
                      <a:pt x="9357" y="382850"/>
                    </a:cubicBezTo>
                    <a:cubicBezTo>
                      <a:pt x="10944" y="391155"/>
                      <a:pt x="12661" y="399239"/>
                      <a:pt x="14691" y="406714"/>
                    </a:cubicBezTo>
                    <a:cubicBezTo>
                      <a:pt x="15373" y="409131"/>
                      <a:pt x="16167" y="411217"/>
                      <a:pt x="16832" y="413561"/>
                    </a:cubicBezTo>
                    <a:cubicBezTo>
                      <a:pt x="18696" y="419725"/>
                      <a:pt x="20523" y="425816"/>
                      <a:pt x="22682" y="431389"/>
                    </a:cubicBezTo>
                    <a:cubicBezTo>
                      <a:pt x="23679" y="433936"/>
                      <a:pt x="24823" y="436077"/>
                      <a:pt x="25856" y="438513"/>
                    </a:cubicBezTo>
                    <a:cubicBezTo>
                      <a:pt x="27998" y="443404"/>
                      <a:pt x="30064" y="448387"/>
                      <a:pt x="32501" y="452798"/>
                    </a:cubicBezTo>
                    <a:cubicBezTo>
                      <a:pt x="33534" y="454755"/>
                      <a:pt x="34734" y="456342"/>
                      <a:pt x="35804" y="458132"/>
                    </a:cubicBezTo>
                    <a:cubicBezTo>
                      <a:pt x="42098" y="468633"/>
                      <a:pt x="48926" y="478065"/>
                      <a:pt x="56918" y="485779"/>
                    </a:cubicBezTo>
                    <a:cubicBezTo>
                      <a:pt x="92206" y="519904"/>
                      <a:pt x="141797" y="526751"/>
                      <a:pt x="210379" y="526751"/>
                    </a:cubicBezTo>
                    <a:cubicBezTo>
                      <a:pt x="223631" y="526751"/>
                      <a:pt x="236826" y="526235"/>
                      <a:pt x="249912" y="525312"/>
                    </a:cubicBezTo>
                    <a:cubicBezTo>
                      <a:pt x="253732" y="525035"/>
                      <a:pt x="257552" y="524721"/>
                      <a:pt x="261281" y="524315"/>
                    </a:cubicBezTo>
                    <a:cubicBezTo>
                      <a:pt x="265618" y="523872"/>
                      <a:pt x="269918" y="523392"/>
                      <a:pt x="274163" y="522765"/>
                    </a:cubicBezTo>
                    <a:cubicBezTo>
                      <a:pt x="281767" y="521694"/>
                      <a:pt x="289168" y="520347"/>
                      <a:pt x="296273" y="518631"/>
                    </a:cubicBezTo>
                    <a:cubicBezTo>
                      <a:pt x="297953" y="518224"/>
                      <a:pt x="299540" y="517708"/>
                      <a:pt x="301164" y="517283"/>
                    </a:cubicBezTo>
                    <a:cubicBezTo>
                      <a:pt x="301921" y="517080"/>
                      <a:pt x="302641" y="516804"/>
                      <a:pt x="303397" y="516601"/>
                    </a:cubicBezTo>
                    <a:cubicBezTo>
                      <a:pt x="306701" y="515678"/>
                      <a:pt x="309764" y="514736"/>
                      <a:pt x="312736" y="513777"/>
                    </a:cubicBezTo>
                    <a:cubicBezTo>
                      <a:pt x="314452" y="513186"/>
                      <a:pt x="316205" y="512577"/>
                      <a:pt x="317904" y="511950"/>
                    </a:cubicBezTo>
                    <a:cubicBezTo>
                      <a:pt x="320247" y="511082"/>
                      <a:pt x="322628" y="510196"/>
                      <a:pt x="324825" y="509236"/>
                    </a:cubicBezTo>
                    <a:cubicBezTo>
                      <a:pt x="323680" y="509753"/>
                      <a:pt x="322351" y="509993"/>
                      <a:pt x="321207" y="510473"/>
                    </a:cubicBezTo>
                    <a:cubicBezTo>
                      <a:pt x="330786" y="506579"/>
                      <a:pt x="339866" y="501873"/>
                      <a:pt x="348208" y="495948"/>
                    </a:cubicBezTo>
                    <a:cubicBezTo>
                      <a:pt x="347654" y="496354"/>
                      <a:pt x="347175" y="496871"/>
                      <a:pt x="346621" y="497259"/>
                    </a:cubicBezTo>
                    <a:cubicBezTo>
                      <a:pt x="347433" y="496687"/>
                      <a:pt x="348060" y="496133"/>
                      <a:pt x="348781" y="4955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Freeform: Shape 159">
                <a:extLst>
                  <a:ext uri="{FF2B5EF4-FFF2-40B4-BE49-F238E27FC236}">
                    <a16:creationId xmlns:a16="http://schemas.microsoft.com/office/drawing/2014/main" id="{CD341A37-57F4-EFCD-19EB-6667F865928D}"/>
                  </a:ext>
                </a:extLst>
              </p:cNvPr>
              <p:cNvSpPr/>
              <p:nvPr/>
            </p:nvSpPr>
            <p:spPr>
              <a:xfrm>
                <a:off x="4968027" y="4228105"/>
                <a:ext cx="276" cy="73"/>
              </a:xfrm>
              <a:custGeom>
                <a:avLst/>
                <a:gdLst>
                  <a:gd name="connsiteX0" fmla="*/ 0 w 276"/>
                  <a:gd name="connsiteY0" fmla="*/ 0 h 73"/>
                  <a:gd name="connsiteX1" fmla="*/ 277 w 276"/>
                  <a:gd name="connsiteY1" fmla="*/ 74 h 73"/>
                  <a:gd name="connsiteX2" fmla="*/ 0 w 276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" h="73">
                    <a:moveTo>
                      <a:pt x="0" y="0"/>
                    </a:moveTo>
                    <a:cubicBezTo>
                      <a:pt x="74" y="37"/>
                      <a:pt x="203" y="37"/>
                      <a:pt x="277" y="74"/>
                    </a:cubicBezTo>
                    <a:cubicBezTo>
                      <a:pt x="184" y="37"/>
                      <a:pt x="74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" name="Freeform: Shape 160">
                <a:extLst>
                  <a:ext uri="{FF2B5EF4-FFF2-40B4-BE49-F238E27FC236}">
                    <a16:creationId xmlns:a16="http://schemas.microsoft.com/office/drawing/2014/main" id="{6130220D-3289-CFCE-F176-03E3A1064754}"/>
                  </a:ext>
                </a:extLst>
              </p:cNvPr>
              <p:cNvSpPr/>
              <p:nvPr/>
            </p:nvSpPr>
            <p:spPr>
              <a:xfrm>
                <a:off x="4993958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9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1" y="1587"/>
                      <a:pt x="5611" y="3304"/>
                      <a:pt x="8269" y="5094"/>
                    </a:cubicBezTo>
                    <a:cubicBezTo>
                      <a:pt x="5685" y="3341"/>
                      <a:pt x="2898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" name="Freeform: Shape 161">
                <a:extLst>
                  <a:ext uri="{FF2B5EF4-FFF2-40B4-BE49-F238E27FC236}">
                    <a16:creationId xmlns:a16="http://schemas.microsoft.com/office/drawing/2014/main" id="{A18D2B95-D3B1-B079-DBBA-819328DD7C49}"/>
                  </a:ext>
                </a:extLst>
              </p:cNvPr>
              <p:cNvSpPr/>
              <p:nvPr/>
            </p:nvSpPr>
            <p:spPr>
              <a:xfrm>
                <a:off x="5417504" y="4444962"/>
                <a:ext cx="627" cy="756"/>
              </a:xfrm>
              <a:custGeom>
                <a:avLst/>
                <a:gdLst>
                  <a:gd name="connsiteX0" fmla="*/ 627 w 627"/>
                  <a:gd name="connsiteY0" fmla="*/ 0 h 756"/>
                  <a:gd name="connsiteX1" fmla="*/ 0 w 627"/>
                  <a:gd name="connsiteY1" fmla="*/ 757 h 756"/>
                  <a:gd name="connsiteX2" fmla="*/ 627 w 627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7" h="756">
                    <a:moveTo>
                      <a:pt x="627" y="0"/>
                    </a:moveTo>
                    <a:cubicBezTo>
                      <a:pt x="424" y="240"/>
                      <a:pt x="221" y="480"/>
                      <a:pt x="0" y="757"/>
                    </a:cubicBezTo>
                    <a:cubicBezTo>
                      <a:pt x="240" y="480"/>
                      <a:pt x="424" y="240"/>
                      <a:pt x="627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" name="Freeform: Shape 162">
                <a:extLst>
                  <a:ext uri="{FF2B5EF4-FFF2-40B4-BE49-F238E27FC236}">
                    <a16:creationId xmlns:a16="http://schemas.microsoft.com/office/drawing/2014/main" id="{0482B202-E0B0-AF0D-3A51-7F91BFB54C81}"/>
                  </a:ext>
                </a:extLst>
              </p:cNvPr>
              <p:cNvSpPr/>
              <p:nvPr/>
            </p:nvSpPr>
            <p:spPr>
              <a:xfrm>
                <a:off x="5163752" y="4219818"/>
                <a:ext cx="370632" cy="520365"/>
              </a:xfrm>
              <a:custGeom>
                <a:avLst/>
                <a:gdLst>
                  <a:gd name="connsiteX0" fmla="*/ 303748 w 370632"/>
                  <a:gd name="connsiteY0" fmla="*/ 16020 h 520365"/>
                  <a:gd name="connsiteX1" fmla="*/ 303305 w 370632"/>
                  <a:gd name="connsiteY1" fmla="*/ 15780 h 520365"/>
                  <a:gd name="connsiteX2" fmla="*/ 303748 w 370632"/>
                  <a:gd name="connsiteY2" fmla="*/ 16020 h 520365"/>
                  <a:gd name="connsiteX3" fmla="*/ 369894 w 370632"/>
                  <a:gd name="connsiteY3" fmla="*/ 178118 h 520365"/>
                  <a:gd name="connsiteX4" fmla="*/ 369654 w 370632"/>
                  <a:gd name="connsiteY4" fmla="*/ 184560 h 520365"/>
                  <a:gd name="connsiteX5" fmla="*/ 369894 w 370632"/>
                  <a:gd name="connsiteY5" fmla="*/ 178118 h 520365"/>
                  <a:gd name="connsiteX6" fmla="*/ 367421 w 370632"/>
                  <a:gd name="connsiteY6" fmla="*/ 207187 h 520365"/>
                  <a:gd name="connsiteX7" fmla="*/ 368141 w 370632"/>
                  <a:gd name="connsiteY7" fmla="*/ 200782 h 520365"/>
                  <a:gd name="connsiteX8" fmla="*/ 367421 w 370632"/>
                  <a:gd name="connsiteY8" fmla="*/ 207187 h 520365"/>
                  <a:gd name="connsiteX9" fmla="*/ 363896 w 370632"/>
                  <a:gd name="connsiteY9" fmla="*/ 227285 h 520365"/>
                  <a:gd name="connsiteX10" fmla="*/ 364893 w 370632"/>
                  <a:gd name="connsiteY10" fmla="*/ 222505 h 520365"/>
                  <a:gd name="connsiteX11" fmla="*/ 363896 w 370632"/>
                  <a:gd name="connsiteY11" fmla="*/ 227285 h 520365"/>
                  <a:gd name="connsiteX12" fmla="*/ 359116 w 370632"/>
                  <a:gd name="connsiteY12" fmla="*/ 245095 h 520365"/>
                  <a:gd name="connsiteX13" fmla="*/ 360150 w 370632"/>
                  <a:gd name="connsiteY13" fmla="*/ 241828 h 520365"/>
                  <a:gd name="connsiteX14" fmla="*/ 359116 w 370632"/>
                  <a:gd name="connsiteY14" fmla="*/ 245095 h 520365"/>
                  <a:gd name="connsiteX15" fmla="*/ 353118 w 370632"/>
                  <a:gd name="connsiteY15" fmla="*/ 261041 h 520365"/>
                  <a:gd name="connsiteX16" fmla="*/ 354151 w 370632"/>
                  <a:gd name="connsiteY16" fmla="*/ 258771 h 520365"/>
                  <a:gd name="connsiteX17" fmla="*/ 353118 w 370632"/>
                  <a:gd name="connsiteY17" fmla="*/ 261041 h 520365"/>
                  <a:gd name="connsiteX18" fmla="*/ 345754 w 370632"/>
                  <a:gd name="connsiteY18" fmla="*/ 275455 h 520365"/>
                  <a:gd name="connsiteX19" fmla="*/ 346917 w 370632"/>
                  <a:gd name="connsiteY19" fmla="*/ 273628 h 520365"/>
                  <a:gd name="connsiteX20" fmla="*/ 345754 w 370632"/>
                  <a:gd name="connsiteY20" fmla="*/ 275455 h 520365"/>
                  <a:gd name="connsiteX21" fmla="*/ 336803 w 370632"/>
                  <a:gd name="connsiteY21" fmla="*/ 288337 h 520365"/>
                  <a:gd name="connsiteX22" fmla="*/ 338427 w 370632"/>
                  <a:gd name="connsiteY22" fmla="*/ 286381 h 520365"/>
                  <a:gd name="connsiteX23" fmla="*/ 336803 w 370632"/>
                  <a:gd name="connsiteY23" fmla="*/ 288337 h 520365"/>
                  <a:gd name="connsiteX24" fmla="*/ 328295 w 370632"/>
                  <a:gd name="connsiteY24" fmla="*/ 297879 h 520365"/>
                  <a:gd name="connsiteX25" fmla="*/ 326855 w 370632"/>
                  <a:gd name="connsiteY25" fmla="*/ 299079 h 520365"/>
                  <a:gd name="connsiteX26" fmla="*/ 328756 w 370632"/>
                  <a:gd name="connsiteY26" fmla="*/ 297362 h 520365"/>
                  <a:gd name="connsiteX27" fmla="*/ 328295 w 370632"/>
                  <a:gd name="connsiteY27" fmla="*/ 297879 h 520365"/>
                  <a:gd name="connsiteX28" fmla="*/ 314840 w 370632"/>
                  <a:gd name="connsiteY28" fmla="*/ 308620 h 520365"/>
                  <a:gd name="connsiteX29" fmla="*/ 317313 w 370632"/>
                  <a:gd name="connsiteY29" fmla="*/ 306941 h 520365"/>
                  <a:gd name="connsiteX30" fmla="*/ 314840 w 370632"/>
                  <a:gd name="connsiteY30" fmla="*/ 308620 h 520365"/>
                  <a:gd name="connsiteX31" fmla="*/ 302309 w 370632"/>
                  <a:gd name="connsiteY31" fmla="*/ 315818 h 520365"/>
                  <a:gd name="connsiteX32" fmla="*/ 305169 w 370632"/>
                  <a:gd name="connsiteY32" fmla="*/ 314379 h 520365"/>
                  <a:gd name="connsiteX33" fmla="*/ 302309 w 370632"/>
                  <a:gd name="connsiteY33" fmla="*/ 315818 h 520365"/>
                  <a:gd name="connsiteX34" fmla="*/ 289426 w 370632"/>
                  <a:gd name="connsiteY34" fmla="*/ 321078 h 520365"/>
                  <a:gd name="connsiteX35" fmla="*/ 292453 w 370632"/>
                  <a:gd name="connsiteY35" fmla="*/ 320008 h 520365"/>
                  <a:gd name="connsiteX36" fmla="*/ 289426 w 370632"/>
                  <a:gd name="connsiteY36" fmla="*/ 321078 h 520365"/>
                  <a:gd name="connsiteX37" fmla="*/ 276507 w 370632"/>
                  <a:gd name="connsiteY37" fmla="*/ 324696 h 520365"/>
                  <a:gd name="connsiteX38" fmla="*/ 279091 w 370632"/>
                  <a:gd name="connsiteY38" fmla="*/ 324068 h 520365"/>
                  <a:gd name="connsiteX39" fmla="*/ 276507 w 370632"/>
                  <a:gd name="connsiteY39" fmla="*/ 324696 h 520365"/>
                  <a:gd name="connsiteX40" fmla="*/ 264806 w 370632"/>
                  <a:gd name="connsiteY40" fmla="*/ 326800 h 520365"/>
                  <a:gd name="connsiteX41" fmla="*/ 263699 w 370632"/>
                  <a:gd name="connsiteY41" fmla="*/ 326966 h 520365"/>
                  <a:gd name="connsiteX42" fmla="*/ 264806 w 370632"/>
                  <a:gd name="connsiteY42" fmla="*/ 326800 h 520365"/>
                  <a:gd name="connsiteX43" fmla="*/ 222524 w 370632"/>
                  <a:gd name="connsiteY43" fmla="*/ 88607 h 520365"/>
                  <a:gd name="connsiteX44" fmla="*/ 227580 w 370632"/>
                  <a:gd name="connsiteY44" fmla="*/ 89087 h 520365"/>
                  <a:gd name="connsiteX45" fmla="*/ 222524 w 370632"/>
                  <a:gd name="connsiteY45" fmla="*/ 88607 h 520365"/>
                  <a:gd name="connsiteX46" fmla="*/ 233228 w 370632"/>
                  <a:gd name="connsiteY46" fmla="*/ 90434 h 520365"/>
                  <a:gd name="connsiteX47" fmla="*/ 237528 w 370632"/>
                  <a:gd name="connsiteY47" fmla="*/ 91818 h 520365"/>
                  <a:gd name="connsiteX48" fmla="*/ 233228 w 370632"/>
                  <a:gd name="connsiteY48" fmla="*/ 90434 h 520365"/>
                  <a:gd name="connsiteX49" fmla="*/ 242880 w 370632"/>
                  <a:gd name="connsiteY49" fmla="*/ 94421 h 520365"/>
                  <a:gd name="connsiteX50" fmla="*/ 246184 w 370632"/>
                  <a:gd name="connsiteY50" fmla="*/ 96525 h 520365"/>
                  <a:gd name="connsiteX51" fmla="*/ 242880 w 370632"/>
                  <a:gd name="connsiteY51" fmla="*/ 94421 h 520365"/>
                  <a:gd name="connsiteX52" fmla="*/ 251444 w 370632"/>
                  <a:gd name="connsiteY52" fmla="*/ 100936 h 520365"/>
                  <a:gd name="connsiteX53" fmla="*/ 253640 w 370632"/>
                  <a:gd name="connsiteY53" fmla="*/ 103316 h 520365"/>
                  <a:gd name="connsiteX54" fmla="*/ 251444 w 370632"/>
                  <a:gd name="connsiteY54" fmla="*/ 100936 h 520365"/>
                  <a:gd name="connsiteX55" fmla="*/ 258568 w 370632"/>
                  <a:gd name="connsiteY55" fmla="*/ 110293 h 520365"/>
                  <a:gd name="connsiteX56" fmla="*/ 259952 w 370632"/>
                  <a:gd name="connsiteY56" fmla="*/ 112766 h 520365"/>
                  <a:gd name="connsiteX57" fmla="*/ 258568 w 370632"/>
                  <a:gd name="connsiteY57" fmla="*/ 110293 h 520365"/>
                  <a:gd name="connsiteX58" fmla="*/ 264160 w 370632"/>
                  <a:gd name="connsiteY58" fmla="*/ 122898 h 520365"/>
                  <a:gd name="connsiteX59" fmla="*/ 264917 w 370632"/>
                  <a:gd name="connsiteY59" fmla="*/ 125279 h 520365"/>
                  <a:gd name="connsiteX60" fmla="*/ 264160 w 370632"/>
                  <a:gd name="connsiteY60" fmla="*/ 122898 h 520365"/>
                  <a:gd name="connsiteX61" fmla="*/ 268073 w 370632"/>
                  <a:gd name="connsiteY61" fmla="*/ 139970 h 520365"/>
                  <a:gd name="connsiteX62" fmla="*/ 268276 w 370632"/>
                  <a:gd name="connsiteY62" fmla="*/ 141114 h 520365"/>
                  <a:gd name="connsiteX63" fmla="*/ 268073 w 370632"/>
                  <a:gd name="connsiteY63" fmla="*/ 139970 h 520365"/>
                  <a:gd name="connsiteX64" fmla="*/ 265950 w 370632"/>
                  <a:gd name="connsiteY64" fmla="*/ 199989 h 520365"/>
                  <a:gd name="connsiteX65" fmla="*/ 265711 w 370632"/>
                  <a:gd name="connsiteY65" fmla="*/ 200782 h 520365"/>
                  <a:gd name="connsiteX66" fmla="*/ 265950 w 370632"/>
                  <a:gd name="connsiteY66" fmla="*/ 199989 h 520365"/>
                  <a:gd name="connsiteX67" fmla="*/ 229039 w 370632"/>
                  <a:gd name="connsiteY67" fmla="*/ 239447 h 520365"/>
                  <a:gd name="connsiteX68" fmla="*/ 225052 w 370632"/>
                  <a:gd name="connsiteY68" fmla="*/ 239798 h 520365"/>
                  <a:gd name="connsiteX69" fmla="*/ 229039 w 370632"/>
                  <a:gd name="connsiteY69" fmla="*/ 239447 h 520365"/>
                  <a:gd name="connsiteX70" fmla="*/ 239780 w 370632"/>
                  <a:gd name="connsiteY70" fmla="*/ 236310 h 520365"/>
                  <a:gd name="connsiteX71" fmla="*/ 234538 w 370632"/>
                  <a:gd name="connsiteY71" fmla="*/ 237989 h 520365"/>
                  <a:gd name="connsiteX72" fmla="*/ 239780 w 370632"/>
                  <a:gd name="connsiteY72" fmla="*/ 236310 h 520365"/>
                  <a:gd name="connsiteX73" fmla="*/ 248694 w 370632"/>
                  <a:gd name="connsiteY73" fmla="*/ 230976 h 520365"/>
                  <a:gd name="connsiteX74" fmla="*/ 244486 w 370632"/>
                  <a:gd name="connsiteY74" fmla="*/ 233726 h 520365"/>
                  <a:gd name="connsiteX75" fmla="*/ 248694 w 370632"/>
                  <a:gd name="connsiteY75" fmla="*/ 230976 h 520365"/>
                  <a:gd name="connsiteX76" fmla="*/ 260469 w 370632"/>
                  <a:gd name="connsiteY76" fmla="*/ 215547 h 520365"/>
                  <a:gd name="connsiteX77" fmla="*/ 259085 w 370632"/>
                  <a:gd name="connsiteY77" fmla="*/ 217965 h 520365"/>
                  <a:gd name="connsiteX78" fmla="*/ 254397 w 370632"/>
                  <a:gd name="connsiteY78" fmla="*/ 225163 h 520365"/>
                  <a:gd name="connsiteX79" fmla="*/ 255947 w 370632"/>
                  <a:gd name="connsiteY79" fmla="*/ 223372 h 520365"/>
                  <a:gd name="connsiteX80" fmla="*/ 253326 w 370632"/>
                  <a:gd name="connsiteY80" fmla="*/ 226399 h 520365"/>
                  <a:gd name="connsiteX81" fmla="*/ 253769 w 370632"/>
                  <a:gd name="connsiteY81" fmla="*/ 225882 h 520365"/>
                  <a:gd name="connsiteX82" fmla="*/ 233080 w 370632"/>
                  <a:gd name="connsiteY82" fmla="*/ 238377 h 520365"/>
                  <a:gd name="connsiteX83" fmla="*/ 232730 w 370632"/>
                  <a:gd name="connsiteY83" fmla="*/ 238451 h 520365"/>
                  <a:gd name="connsiteX84" fmla="*/ 217504 w 370632"/>
                  <a:gd name="connsiteY84" fmla="*/ 240241 h 520365"/>
                  <a:gd name="connsiteX85" fmla="*/ 100327 w 370632"/>
                  <a:gd name="connsiteY85" fmla="*/ 240241 h 520365"/>
                  <a:gd name="connsiteX86" fmla="*/ 100327 w 370632"/>
                  <a:gd name="connsiteY86" fmla="*/ 88367 h 520365"/>
                  <a:gd name="connsiteX87" fmla="*/ 217504 w 370632"/>
                  <a:gd name="connsiteY87" fmla="*/ 88367 h 520365"/>
                  <a:gd name="connsiteX88" fmla="*/ 229149 w 370632"/>
                  <a:gd name="connsiteY88" fmla="*/ 89437 h 520365"/>
                  <a:gd name="connsiteX89" fmla="*/ 230386 w 370632"/>
                  <a:gd name="connsiteY89" fmla="*/ 89751 h 520365"/>
                  <a:gd name="connsiteX90" fmla="*/ 239060 w 370632"/>
                  <a:gd name="connsiteY90" fmla="*/ 92538 h 520365"/>
                  <a:gd name="connsiteX91" fmla="*/ 241164 w 370632"/>
                  <a:gd name="connsiteY91" fmla="*/ 93572 h 520365"/>
                  <a:gd name="connsiteX92" fmla="*/ 247568 w 370632"/>
                  <a:gd name="connsiteY92" fmla="*/ 97632 h 520365"/>
                  <a:gd name="connsiteX93" fmla="*/ 250115 w 370632"/>
                  <a:gd name="connsiteY93" fmla="*/ 99773 h 520365"/>
                  <a:gd name="connsiteX94" fmla="*/ 254766 w 370632"/>
                  <a:gd name="connsiteY94" fmla="*/ 104867 h 520365"/>
                  <a:gd name="connsiteX95" fmla="*/ 257387 w 370632"/>
                  <a:gd name="connsiteY95" fmla="*/ 108558 h 520365"/>
                  <a:gd name="connsiteX96" fmla="*/ 260764 w 370632"/>
                  <a:gd name="connsiteY96" fmla="*/ 114611 h 520365"/>
                  <a:gd name="connsiteX97" fmla="*/ 263034 w 370632"/>
                  <a:gd name="connsiteY97" fmla="*/ 120148 h 520365"/>
                  <a:gd name="connsiteX98" fmla="*/ 265378 w 370632"/>
                  <a:gd name="connsiteY98" fmla="*/ 127383 h 520365"/>
                  <a:gd name="connsiteX99" fmla="*/ 266929 w 370632"/>
                  <a:gd name="connsiteY99" fmla="*/ 134507 h 520365"/>
                  <a:gd name="connsiteX100" fmla="*/ 268442 w 370632"/>
                  <a:gd name="connsiteY100" fmla="*/ 143384 h 520365"/>
                  <a:gd name="connsiteX101" fmla="*/ 268995 w 370632"/>
                  <a:gd name="connsiteY101" fmla="*/ 151782 h 520365"/>
                  <a:gd name="connsiteX102" fmla="*/ 269549 w 370632"/>
                  <a:gd name="connsiteY102" fmla="*/ 161490 h 520365"/>
                  <a:gd name="connsiteX103" fmla="*/ 269439 w 370632"/>
                  <a:gd name="connsiteY103" fmla="*/ 166934 h 520365"/>
                  <a:gd name="connsiteX104" fmla="*/ 268885 w 370632"/>
                  <a:gd name="connsiteY104" fmla="*/ 179779 h 520365"/>
                  <a:gd name="connsiteX105" fmla="*/ 268368 w 370632"/>
                  <a:gd name="connsiteY105" fmla="*/ 185076 h 520365"/>
                  <a:gd name="connsiteX106" fmla="*/ 266264 w 370632"/>
                  <a:gd name="connsiteY106" fmla="*/ 198235 h 520365"/>
                  <a:gd name="connsiteX107" fmla="*/ 265748 w 370632"/>
                  <a:gd name="connsiteY107" fmla="*/ 200856 h 520365"/>
                  <a:gd name="connsiteX108" fmla="*/ 262518 w 370632"/>
                  <a:gd name="connsiteY108" fmla="*/ 210712 h 520365"/>
                  <a:gd name="connsiteX109" fmla="*/ 261244 w 370632"/>
                  <a:gd name="connsiteY109" fmla="*/ 214052 h 520365"/>
                  <a:gd name="connsiteX110" fmla="*/ 261687 w 370632"/>
                  <a:gd name="connsiteY110" fmla="*/ 213185 h 520365"/>
                  <a:gd name="connsiteX111" fmla="*/ 261060 w 370632"/>
                  <a:gd name="connsiteY111" fmla="*/ 214624 h 520365"/>
                  <a:gd name="connsiteX112" fmla="*/ 261263 w 370632"/>
                  <a:gd name="connsiteY112" fmla="*/ 214071 h 520365"/>
                  <a:gd name="connsiteX113" fmla="*/ 260469 w 370632"/>
                  <a:gd name="connsiteY113" fmla="*/ 215547 h 520365"/>
                  <a:gd name="connsiteX114" fmla="*/ 100290 w 370632"/>
                  <a:gd name="connsiteY114" fmla="*/ 314434 h 520365"/>
                  <a:gd name="connsiteX115" fmla="*/ 225310 w 370632"/>
                  <a:gd name="connsiteY115" fmla="*/ 328590 h 520365"/>
                  <a:gd name="connsiteX116" fmla="*/ 284462 w 370632"/>
                  <a:gd name="connsiteY116" fmla="*/ 322739 h 520365"/>
                  <a:gd name="connsiteX117" fmla="*/ 286289 w 370632"/>
                  <a:gd name="connsiteY117" fmla="*/ 322186 h 520365"/>
                  <a:gd name="connsiteX118" fmla="*/ 296034 w 370632"/>
                  <a:gd name="connsiteY118" fmla="*/ 318716 h 520365"/>
                  <a:gd name="connsiteX119" fmla="*/ 299097 w 370632"/>
                  <a:gd name="connsiteY119" fmla="*/ 317405 h 520365"/>
                  <a:gd name="connsiteX120" fmla="*/ 307771 w 370632"/>
                  <a:gd name="connsiteY120" fmla="*/ 313105 h 520365"/>
                  <a:gd name="connsiteX121" fmla="*/ 311426 w 370632"/>
                  <a:gd name="connsiteY121" fmla="*/ 310909 h 520365"/>
                  <a:gd name="connsiteX122" fmla="*/ 319214 w 370632"/>
                  <a:gd name="connsiteY122" fmla="*/ 305667 h 520365"/>
                  <a:gd name="connsiteX123" fmla="*/ 322961 w 370632"/>
                  <a:gd name="connsiteY123" fmla="*/ 302567 h 520365"/>
                  <a:gd name="connsiteX124" fmla="*/ 328442 w 370632"/>
                  <a:gd name="connsiteY124" fmla="*/ 298064 h 520365"/>
                  <a:gd name="connsiteX125" fmla="*/ 330270 w 370632"/>
                  <a:gd name="connsiteY125" fmla="*/ 295997 h 520365"/>
                  <a:gd name="connsiteX126" fmla="*/ 332410 w 370632"/>
                  <a:gd name="connsiteY126" fmla="*/ 293579 h 520365"/>
                  <a:gd name="connsiteX127" fmla="*/ 339811 w 370632"/>
                  <a:gd name="connsiteY127" fmla="*/ 284702 h 520365"/>
                  <a:gd name="connsiteX128" fmla="*/ 341878 w 370632"/>
                  <a:gd name="connsiteY128" fmla="*/ 281601 h 520365"/>
                  <a:gd name="connsiteX129" fmla="*/ 348209 w 370632"/>
                  <a:gd name="connsiteY129" fmla="*/ 271450 h 520365"/>
                  <a:gd name="connsiteX130" fmla="*/ 350405 w 370632"/>
                  <a:gd name="connsiteY130" fmla="*/ 267076 h 520365"/>
                  <a:gd name="connsiteX131" fmla="*/ 355425 w 370632"/>
                  <a:gd name="connsiteY131" fmla="*/ 255984 h 520365"/>
                  <a:gd name="connsiteX132" fmla="*/ 357381 w 370632"/>
                  <a:gd name="connsiteY132" fmla="*/ 250576 h 520365"/>
                  <a:gd name="connsiteX133" fmla="*/ 361441 w 370632"/>
                  <a:gd name="connsiteY133" fmla="*/ 237879 h 520365"/>
                  <a:gd name="connsiteX134" fmla="*/ 362918 w 370632"/>
                  <a:gd name="connsiteY134" fmla="*/ 232065 h 520365"/>
                  <a:gd name="connsiteX135" fmla="*/ 366148 w 370632"/>
                  <a:gd name="connsiteY135" fmla="*/ 216470 h 520365"/>
                  <a:gd name="connsiteX136" fmla="*/ 366978 w 370632"/>
                  <a:gd name="connsiteY136" fmla="*/ 211450 h 520365"/>
                  <a:gd name="connsiteX137" fmla="*/ 369452 w 370632"/>
                  <a:gd name="connsiteY137" fmla="*/ 189653 h 520365"/>
                  <a:gd name="connsiteX138" fmla="*/ 369562 w 370632"/>
                  <a:gd name="connsiteY138" fmla="*/ 188454 h 520365"/>
                  <a:gd name="connsiteX139" fmla="*/ 370633 w 370632"/>
                  <a:gd name="connsiteY139" fmla="*/ 160770 h 520365"/>
                  <a:gd name="connsiteX140" fmla="*/ 367089 w 370632"/>
                  <a:gd name="connsiteY140" fmla="*/ 114464 h 520365"/>
                  <a:gd name="connsiteX141" fmla="*/ 366259 w 370632"/>
                  <a:gd name="connsiteY141" fmla="*/ 110256 h 520365"/>
                  <a:gd name="connsiteX142" fmla="*/ 363084 w 370632"/>
                  <a:gd name="connsiteY142" fmla="*/ 95417 h 520365"/>
                  <a:gd name="connsiteX143" fmla="*/ 361183 w 370632"/>
                  <a:gd name="connsiteY143" fmla="*/ 89050 h 520365"/>
                  <a:gd name="connsiteX144" fmla="*/ 357639 w 370632"/>
                  <a:gd name="connsiteY144" fmla="*/ 78272 h 520365"/>
                  <a:gd name="connsiteX145" fmla="*/ 354816 w 370632"/>
                  <a:gd name="connsiteY145" fmla="*/ 71628 h 520365"/>
                  <a:gd name="connsiteX146" fmla="*/ 350718 w 370632"/>
                  <a:gd name="connsiteY146" fmla="*/ 62843 h 520365"/>
                  <a:gd name="connsiteX147" fmla="*/ 347378 w 370632"/>
                  <a:gd name="connsiteY147" fmla="*/ 57121 h 520365"/>
                  <a:gd name="connsiteX148" fmla="*/ 342413 w 370632"/>
                  <a:gd name="connsiteY148" fmla="*/ 49167 h 520365"/>
                  <a:gd name="connsiteX149" fmla="*/ 339239 w 370632"/>
                  <a:gd name="connsiteY149" fmla="*/ 45143 h 520365"/>
                  <a:gd name="connsiteX150" fmla="*/ 332798 w 370632"/>
                  <a:gd name="connsiteY150" fmla="*/ 37299 h 520365"/>
                  <a:gd name="connsiteX151" fmla="*/ 332281 w 370632"/>
                  <a:gd name="connsiteY151" fmla="*/ 36856 h 520365"/>
                  <a:gd name="connsiteX152" fmla="*/ 322702 w 370632"/>
                  <a:gd name="connsiteY152" fmla="*/ 27868 h 520365"/>
                  <a:gd name="connsiteX153" fmla="*/ 320506 w 370632"/>
                  <a:gd name="connsiteY153" fmla="*/ 26429 h 520365"/>
                  <a:gd name="connsiteX154" fmla="*/ 306351 w 370632"/>
                  <a:gd name="connsiteY154" fmla="*/ 17312 h 520365"/>
                  <a:gd name="connsiteX155" fmla="*/ 301810 w 370632"/>
                  <a:gd name="connsiteY155" fmla="*/ 14894 h 520365"/>
                  <a:gd name="connsiteX156" fmla="*/ 283391 w 370632"/>
                  <a:gd name="connsiteY156" fmla="*/ 7770 h 520365"/>
                  <a:gd name="connsiteX157" fmla="*/ 279054 w 370632"/>
                  <a:gd name="connsiteY157" fmla="*/ 6497 h 520365"/>
                  <a:gd name="connsiteX158" fmla="*/ 257497 w 370632"/>
                  <a:gd name="connsiteY158" fmla="*/ 2196 h 520365"/>
                  <a:gd name="connsiteX159" fmla="*/ 252994 w 370632"/>
                  <a:gd name="connsiteY159" fmla="*/ 1606 h 520365"/>
                  <a:gd name="connsiteX160" fmla="*/ 228171 w 370632"/>
                  <a:gd name="connsiteY160" fmla="*/ 166 h 520365"/>
                  <a:gd name="connsiteX161" fmla="*/ 225347 w 370632"/>
                  <a:gd name="connsiteY161" fmla="*/ 0 h 520365"/>
                  <a:gd name="connsiteX162" fmla="*/ 0 w 370632"/>
                  <a:gd name="connsiteY162" fmla="*/ 0 h 520365"/>
                  <a:gd name="connsiteX163" fmla="*/ 0 w 370632"/>
                  <a:gd name="connsiteY163" fmla="*/ 520365 h 520365"/>
                  <a:gd name="connsiteX164" fmla="*/ 100327 w 370632"/>
                  <a:gd name="connsiteY164" fmla="*/ 520365 h 520365"/>
                  <a:gd name="connsiteX165" fmla="*/ 100327 w 370632"/>
                  <a:gd name="connsiteY165" fmla="*/ 314434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</a:cxnLst>
                <a:rect l="l" t="t" r="r" b="b"/>
                <a:pathLst>
                  <a:path w="370632" h="520365">
                    <a:moveTo>
                      <a:pt x="303748" y="16020"/>
                    </a:moveTo>
                    <a:cubicBezTo>
                      <a:pt x="303637" y="15946"/>
                      <a:pt x="303472" y="15854"/>
                      <a:pt x="303305" y="15780"/>
                    </a:cubicBezTo>
                    <a:cubicBezTo>
                      <a:pt x="303472" y="15854"/>
                      <a:pt x="303619" y="15946"/>
                      <a:pt x="303748" y="16020"/>
                    </a:cubicBezTo>
                    <a:moveTo>
                      <a:pt x="369894" y="178118"/>
                    </a:moveTo>
                    <a:cubicBezTo>
                      <a:pt x="369821" y="180259"/>
                      <a:pt x="369784" y="182492"/>
                      <a:pt x="369654" y="184560"/>
                    </a:cubicBezTo>
                    <a:cubicBezTo>
                      <a:pt x="369784" y="182492"/>
                      <a:pt x="369821" y="180222"/>
                      <a:pt x="369894" y="178118"/>
                    </a:cubicBezTo>
                    <a:moveTo>
                      <a:pt x="367421" y="207187"/>
                    </a:moveTo>
                    <a:cubicBezTo>
                      <a:pt x="367698" y="205119"/>
                      <a:pt x="367938" y="202923"/>
                      <a:pt x="368141" y="200782"/>
                    </a:cubicBezTo>
                    <a:cubicBezTo>
                      <a:pt x="367938" y="202942"/>
                      <a:pt x="367753" y="205083"/>
                      <a:pt x="367421" y="207187"/>
                    </a:cubicBezTo>
                    <a:moveTo>
                      <a:pt x="363896" y="227285"/>
                    </a:moveTo>
                    <a:cubicBezTo>
                      <a:pt x="364247" y="225735"/>
                      <a:pt x="364579" y="224111"/>
                      <a:pt x="364893" y="222505"/>
                    </a:cubicBezTo>
                    <a:cubicBezTo>
                      <a:pt x="364560" y="224092"/>
                      <a:pt x="364247" y="225679"/>
                      <a:pt x="363896" y="227285"/>
                    </a:cubicBezTo>
                    <a:moveTo>
                      <a:pt x="359116" y="245095"/>
                    </a:moveTo>
                    <a:cubicBezTo>
                      <a:pt x="359467" y="244025"/>
                      <a:pt x="359836" y="242954"/>
                      <a:pt x="360150" y="241828"/>
                    </a:cubicBezTo>
                    <a:cubicBezTo>
                      <a:pt x="359836" y="242954"/>
                      <a:pt x="359467" y="244025"/>
                      <a:pt x="359116" y="245095"/>
                    </a:cubicBezTo>
                    <a:moveTo>
                      <a:pt x="353118" y="261041"/>
                    </a:moveTo>
                    <a:cubicBezTo>
                      <a:pt x="353468" y="260284"/>
                      <a:pt x="353838" y="259565"/>
                      <a:pt x="354151" y="258771"/>
                    </a:cubicBezTo>
                    <a:cubicBezTo>
                      <a:pt x="353819" y="259583"/>
                      <a:pt x="353468" y="260284"/>
                      <a:pt x="353118" y="261041"/>
                    </a:cubicBezTo>
                    <a:moveTo>
                      <a:pt x="345754" y="275455"/>
                    </a:moveTo>
                    <a:cubicBezTo>
                      <a:pt x="346104" y="274828"/>
                      <a:pt x="346510" y="274255"/>
                      <a:pt x="346917" y="273628"/>
                    </a:cubicBezTo>
                    <a:cubicBezTo>
                      <a:pt x="346510" y="274255"/>
                      <a:pt x="346104" y="274809"/>
                      <a:pt x="345754" y="275455"/>
                    </a:cubicBezTo>
                    <a:moveTo>
                      <a:pt x="336803" y="288337"/>
                    </a:moveTo>
                    <a:cubicBezTo>
                      <a:pt x="337356" y="287654"/>
                      <a:pt x="337910" y="287064"/>
                      <a:pt x="338427" y="286381"/>
                    </a:cubicBezTo>
                    <a:cubicBezTo>
                      <a:pt x="337910" y="287064"/>
                      <a:pt x="337319" y="287691"/>
                      <a:pt x="336803" y="288337"/>
                    </a:cubicBezTo>
                    <a:moveTo>
                      <a:pt x="328295" y="297879"/>
                    </a:moveTo>
                    <a:cubicBezTo>
                      <a:pt x="327815" y="298322"/>
                      <a:pt x="327335" y="298636"/>
                      <a:pt x="326855" y="299079"/>
                    </a:cubicBezTo>
                    <a:cubicBezTo>
                      <a:pt x="327483" y="298488"/>
                      <a:pt x="328128" y="297971"/>
                      <a:pt x="328756" y="297362"/>
                    </a:cubicBezTo>
                    <a:cubicBezTo>
                      <a:pt x="328571" y="297528"/>
                      <a:pt x="328442" y="297713"/>
                      <a:pt x="328295" y="297879"/>
                    </a:cubicBezTo>
                    <a:moveTo>
                      <a:pt x="314840" y="308620"/>
                    </a:moveTo>
                    <a:cubicBezTo>
                      <a:pt x="315671" y="308067"/>
                      <a:pt x="316520" y="307550"/>
                      <a:pt x="317313" y="306941"/>
                    </a:cubicBezTo>
                    <a:cubicBezTo>
                      <a:pt x="316520" y="307550"/>
                      <a:pt x="315671" y="308067"/>
                      <a:pt x="314840" y="308620"/>
                    </a:cubicBezTo>
                    <a:moveTo>
                      <a:pt x="302309" y="315818"/>
                    </a:moveTo>
                    <a:cubicBezTo>
                      <a:pt x="303268" y="315375"/>
                      <a:pt x="304210" y="314895"/>
                      <a:pt x="305169" y="314379"/>
                    </a:cubicBezTo>
                    <a:cubicBezTo>
                      <a:pt x="304228" y="314914"/>
                      <a:pt x="303268" y="315375"/>
                      <a:pt x="302309" y="315818"/>
                    </a:cubicBezTo>
                    <a:moveTo>
                      <a:pt x="289426" y="321078"/>
                    </a:moveTo>
                    <a:cubicBezTo>
                      <a:pt x="290460" y="320765"/>
                      <a:pt x="291457" y="320358"/>
                      <a:pt x="292453" y="320008"/>
                    </a:cubicBezTo>
                    <a:cubicBezTo>
                      <a:pt x="291457" y="320358"/>
                      <a:pt x="290460" y="320746"/>
                      <a:pt x="289426" y="321078"/>
                    </a:cubicBezTo>
                    <a:moveTo>
                      <a:pt x="276507" y="324696"/>
                    </a:moveTo>
                    <a:cubicBezTo>
                      <a:pt x="277375" y="324493"/>
                      <a:pt x="278223" y="324253"/>
                      <a:pt x="279091" y="324068"/>
                    </a:cubicBezTo>
                    <a:cubicBezTo>
                      <a:pt x="278205" y="324253"/>
                      <a:pt x="277375" y="324493"/>
                      <a:pt x="276507" y="324696"/>
                    </a:cubicBezTo>
                    <a:moveTo>
                      <a:pt x="264806" y="326800"/>
                    </a:moveTo>
                    <a:cubicBezTo>
                      <a:pt x="264455" y="326836"/>
                      <a:pt x="264086" y="326910"/>
                      <a:pt x="263699" y="326966"/>
                    </a:cubicBezTo>
                    <a:cubicBezTo>
                      <a:pt x="264086" y="326910"/>
                      <a:pt x="264455" y="326836"/>
                      <a:pt x="264806" y="326800"/>
                    </a:cubicBezTo>
                    <a:moveTo>
                      <a:pt x="222524" y="88607"/>
                    </a:moveTo>
                    <a:cubicBezTo>
                      <a:pt x="224240" y="88718"/>
                      <a:pt x="225901" y="88810"/>
                      <a:pt x="227580" y="89087"/>
                    </a:cubicBezTo>
                    <a:cubicBezTo>
                      <a:pt x="225975" y="88847"/>
                      <a:pt x="224240" y="88773"/>
                      <a:pt x="222524" y="88607"/>
                    </a:cubicBezTo>
                    <a:moveTo>
                      <a:pt x="233228" y="90434"/>
                    </a:moveTo>
                    <a:cubicBezTo>
                      <a:pt x="234705" y="90840"/>
                      <a:pt x="236126" y="91265"/>
                      <a:pt x="237528" y="91818"/>
                    </a:cubicBezTo>
                    <a:cubicBezTo>
                      <a:pt x="236163" y="91283"/>
                      <a:pt x="234686" y="90877"/>
                      <a:pt x="233228" y="90434"/>
                    </a:cubicBezTo>
                    <a:moveTo>
                      <a:pt x="242880" y="94421"/>
                    </a:moveTo>
                    <a:cubicBezTo>
                      <a:pt x="244043" y="95048"/>
                      <a:pt x="245114" y="95768"/>
                      <a:pt x="246184" y="96525"/>
                    </a:cubicBezTo>
                    <a:cubicBezTo>
                      <a:pt x="245114" y="95768"/>
                      <a:pt x="244043" y="95048"/>
                      <a:pt x="242880" y="94421"/>
                    </a:cubicBezTo>
                    <a:moveTo>
                      <a:pt x="251444" y="100936"/>
                    </a:moveTo>
                    <a:cubicBezTo>
                      <a:pt x="252201" y="101692"/>
                      <a:pt x="252920" y="102486"/>
                      <a:pt x="253640" y="103316"/>
                    </a:cubicBezTo>
                    <a:cubicBezTo>
                      <a:pt x="252902" y="102504"/>
                      <a:pt x="252201" y="101692"/>
                      <a:pt x="251444" y="100936"/>
                    </a:cubicBezTo>
                    <a:moveTo>
                      <a:pt x="258568" y="110293"/>
                    </a:moveTo>
                    <a:cubicBezTo>
                      <a:pt x="259048" y="111086"/>
                      <a:pt x="259528" y="111880"/>
                      <a:pt x="259952" y="112766"/>
                    </a:cubicBezTo>
                    <a:cubicBezTo>
                      <a:pt x="259509" y="111917"/>
                      <a:pt x="259085" y="111086"/>
                      <a:pt x="258568" y="110293"/>
                    </a:cubicBezTo>
                    <a:moveTo>
                      <a:pt x="264160" y="122898"/>
                    </a:moveTo>
                    <a:cubicBezTo>
                      <a:pt x="264400" y="123692"/>
                      <a:pt x="264677" y="124449"/>
                      <a:pt x="264917" y="125279"/>
                    </a:cubicBezTo>
                    <a:cubicBezTo>
                      <a:pt x="264677" y="124449"/>
                      <a:pt x="264400" y="123692"/>
                      <a:pt x="264160" y="122898"/>
                    </a:cubicBezTo>
                    <a:moveTo>
                      <a:pt x="268073" y="139970"/>
                    </a:moveTo>
                    <a:cubicBezTo>
                      <a:pt x="268110" y="140376"/>
                      <a:pt x="268239" y="140727"/>
                      <a:pt x="268276" y="141114"/>
                    </a:cubicBezTo>
                    <a:cubicBezTo>
                      <a:pt x="268220" y="140727"/>
                      <a:pt x="268110" y="140358"/>
                      <a:pt x="268073" y="139970"/>
                    </a:cubicBezTo>
                    <a:moveTo>
                      <a:pt x="265950" y="199989"/>
                    </a:moveTo>
                    <a:cubicBezTo>
                      <a:pt x="265913" y="200266"/>
                      <a:pt x="265784" y="200505"/>
                      <a:pt x="265711" y="200782"/>
                    </a:cubicBezTo>
                    <a:cubicBezTo>
                      <a:pt x="265803" y="200505"/>
                      <a:pt x="265913" y="200266"/>
                      <a:pt x="265950" y="199989"/>
                    </a:cubicBezTo>
                    <a:moveTo>
                      <a:pt x="229039" y="239447"/>
                    </a:moveTo>
                    <a:cubicBezTo>
                      <a:pt x="227765" y="239650"/>
                      <a:pt x="226381" y="239650"/>
                      <a:pt x="225052" y="239798"/>
                    </a:cubicBezTo>
                    <a:cubicBezTo>
                      <a:pt x="226381" y="239650"/>
                      <a:pt x="227821" y="239650"/>
                      <a:pt x="229039" y="239447"/>
                    </a:cubicBezTo>
                    <a:moveTo>
                      <a:pt x="239780" y="236310"/>
                    </a:moveTo>
                    <a:cubicBezTo>
                      <a:pt x="238100" y="237030"/>
                      <a:pt x="236329" y="237454"/>
                      <a:pt x="234538" y="237989"/>
                    </a:cubicBezTo>
                    <a:cubicBezTo>
                      <a:pt x="236329" y="237454"/>
                      <a:pt x="238156" y="237030"/>
                      <a:pt x="239780" y="236310"/>
                    </a:cubicBezTo>
                    <a:moveTo>
                      <a:pt x="248694" y="230976"/>
                    </a:moveTo>
                    <a:cubicBezTo>
                      <a:pt x="247384" y="232047"/>
                      <a:pt x="245908" y="232877"/>
                      <a:pt x="244486" y="233726"/>
                    </a:cubicBezTo>
                    <a:cubicBezTo>
                      <a:pt x="245908" y="232877"/>
                      <a:pt x="247384" y="232047"/>
                      <a:pt x="248694" y="230976"/>
                    </a:cubicBezTo>
                    <a:moveTo>
                      <a:pt x="260469" y="215547"/>
                    </a:moveTo>
                    <a:cubicBezTo>
                      <a:pt x="260063" y="216470"/>
                      <a:pt x="259509" y="217134"/>
                      <a:pt x="259085" y="217965"/>
                    </a:cubicBezTo>
                    <a:cubicBezTo>
                      <a:pt x="257645" y="220475"/>
                      <a:pt x="256224" y="222985"/>
                      <a:pt x="254397" y="225163"/>
                    </a:cubicBezTo>
                    <a:cubicBezTo>
                      <a:pt x="254914" y="224535"/>
                      <a:pt x="255468" y="224018"/>
                      <a:pt x="255947" y="223372"/>
                    </a:cubicBezTo>
                    <a:cubicBezTo>
                      <a:pt x="255117" y="224517"/>
                      <a:pt x="254194" y="225403"/>
                      <a:pt x="253326" y="226399"/>
                    </a:cubicBezTo>
                    <a:cubicBezTo>
                      <a:pt x="253493" y="226233"/>
                      <a:pt x="253603" y="226085"/>
                      <a:pt x="253769" y="225882"/>
                    </a:cubicBezTo>
                    <a:cubicBezTo>
                      <a:pt x="248639" y="231696"/>
                      <a:pt x="241921" y="236070"/>
                      <a:pt x="233080" y="238377"/>
                    </a:cubicBezTo>
                    <a:cubicBezTo>
                      <a:pt x="232970" y="238414"/>
                      <a:pt x="232841" y="238451"/>
                      <a:pt x="232730" y="238451"/>
                    </a:cubicBezTo>
                    <a:cubicBezTo>
                      <a:pt x="228190" y="239595"/>
                      <a:pt x="223151" y="240241"/>
                      <a:pt x="217504" y="240241"/>
                    </a:cubicBezTo>
                    <a:lnTo>
                      <a:pt x="100327" y="240241"/>
                    </a:lnTo>
                    <a:lnTo>
                      <a:pt x="100327" y="88367"/>
                    </a:lnTo>
                    <a:lnTo>
                      <a:pt x="217504" y="88367"/>
                    </a:lnTo>
                    <a:cubicBezTo>
                      <a:pt x="221638" y="88367"/>
                      <a:pt x="225495" y="88773"/>
                      <a:pt x="229149" y="89437"/>
                    </a:cubicBezTo>
                    <a:cubicBezTo>
                      <a:pt x="229592" y="89511"/>
                      <a:pt x="229980" y="89677"/>
                      <a:pt x="230386" y="89751"/>
                    </a:cubicBezTo>
                    <a:cubicBezTo>
                      <a:pt x="233450" y="90434"/>
                      <a:pt x="236347" y="91338"/>
                      <a:pt x="239060" y="92538"/>
                    </a:cubicBezTo>
                    <a:cubicBezTo>
                      <a:pt x="239780" y="92852"/>
                      <a:pt x="240444" y="93221"/>
                      <a:pt x="241164" y="93572"/>
                    </a:cubicBezTo>
                    <a:cubicBezTo>
                      <a:pt x="243434" y="94716"/>
                      <a:pt x="245575" y="96082"/>
                      <a:pt x="247568" y="97632"/>
                    </a:cubicBezTo>
                    <a:cubicBezTo>
                      <a:pt x="248436" y="98315"/>
                      <a:pt x="249285" y="99016"/>
                      <a:pt x="250115" y="99773"/>
                    </a:cubicBezTo>
                    <a:cubicBezTo>
                      <a:pt x="251795" y="101286"/>
                      <a:pt x="253345" y="103039"/>
                      <a:pt x="254766" y="104867"/>
                    </a:cubicBezTo>
                    <a:cubicBezTo>
                      <a:pt x="255689" y="106011"/>
                      <a:pt x="256556" y="107248"/>
                      <a:pt x="257387" y="108558"/>
                    </a:cubicBezTo>
                    <a:cubicBezTo>
                      <a:pt x="258623" y="110459"/>
                      <a:pt x="259731" y="112452"/>
                      <a:pt x="260764" y="114611"/>
                    </a:cubicBezTo>
                    <a:cubicBezTo>
                      <a:pt x="261558" y="116328"/>
                      <a:pt x="262315" y="118229"/>
                      <a:pt x="263034" y="120148"/>
                    </a:cubicBezTo>
                    <a:cubicBezTo>
                      <a:pt x="263902" y="122455"/>
                      <a:pt x="264714" y="124799"/>
                      <a:pt x="265378" y="127383"/>
                    </a:cubicBezTo>
                    <a:cubicBezTo>
                      <a:pt x="266006" y="129579"/>
                      <a:pt x="266449" y="132071"/>
                      <a:pt x="266929" y="134507"/>
                    </a:cubicBezTo>
                    <a:cubicBezTo>
                      <a:pt x="267482" y="137404"/>
                      <a:pt x="268073" y="140191"/>
                      <a:pt x="268442" y="143384"/>
                    </a:cubicBezTo>
                    <a:cubicBezTo>
                      <a:pt x="268719" y="145968"/>
                      <a:pt x="268793" y="148958"/>
                      <a:pt x="268995" y="151782"/>
                    </a:cubicBezTo>
                    <a:cubicBezTo>
                      <a:pt x="269236" y="154956"/>
                      <a:pt x="269512" y="158020"/>
                      <a:pt x="269549" y="161490"/>
                    </a:cubicBezTo>
                    <a:cubicBezTo>
                      <a:pt x="269549" y="163317"/>
                      <a:pt x="269475" y="165107"/>
                      <a:pt x="269439" y="166934"/>
                    </a:cubicBezTo>
                    <a:cubicBezTo>
                      <a:pt x="269365" y="171437"/>
                      <a:pt x="269199" y="175811"/>
                      <a:pt x="268885" y="179779"/>
                    </a:cubicBezTo>
                    <a:cubicBezTo>
                      <a:pt x="268719" y="181570"/>
                      <a:pt x="268534" y="183323"/>
                      <a:pt x="268368" y="185076"/>
                    </a:cubicBezTo>
                    <a:cubicBezTo>
                      <a:pt x="267814" y="189801"/>
                      <a:pt x="267132" y="194230"/>
                      <a:pt x="266264" y="198235"/>
                    </a:cubicBezTo>
                    <a:cubicBezTo>
                      <a:pt x="266061" y="199103"/>
                      <a:pt x="265950" y="199989"/>
                      <a:pt x="265748" y="200856"/>
                    </a:cubicBezTo>
                    <a:cubicBezTo>
                      <a:pt x="264825" y="204510"/>
                      <a:pt x="263680" y="207666"/>
                      <a:pt x="262518" y="210712"/>
                    </a:cubicBezTo>
                    <a:cubicBezTo>
                      <a:pt x="262074" y="211819"/>
                      <a:pt x="261761" y="213019"/>
                      <a:pt x="261244" y="214052"/>
                    </a:cubicBezTo>
                    <a:cubicBezTo>
                      <a:pt x="261410" y="213738"/>
                      <a:pt x="261558" y="213499"/>
                      <a:pt x="261687" y="213185"/>
                    </a:cubicBezTo>
                    <a:cubicBezTo>
                      <a:pt x="261484" y="213702"/>
                      <a:pt x="261244" y="214144"/>
                      <a:pt x="261060" y="214624"/>
                    </a:cubicBezTo>
                    <a:cubicBezTo>
                      <a:pt x="261134" y="214421"/>
                      <a:pt x="261170" y="214218"/>
                      <a:pt x="261263" y="214071"/>
                    </a:cubicBezTo>
                    <a:cubicBezTo>
                      <a:pt x="261023" y="214587"/>
                      <a:pt x="260746" y="215067"/>
                      <a:pt x="260469" y="215547"/>
                    </a:cubicBezTo>
                    <a:moveTo>
                      <a:pt x="100290" y="314434"/>
                    </a:moveTo>
                    <a:cubicBezTo>
                      <a:pt x="106048" y="316151"/>
                      <a:pt x="197553" y="327206"/>
                      <a:pt x="225310" y="328590"/>
                    </a:cubicBezTo>
                    <a:cubicBezTo>
                      <a:pt x="243453" y="329217"/>
                      <a:pt x="264290" y="328516"/>
                      <a:pt x="284462" y="322739"/>
                    </a:cubicBezTo>
                    <a:cubicBezTo>
                      <a:pt x="285053" y="322536"/>
                      <a:pt x="285698" y="322389"/>
                      <a:pt x="286289" y="322186"/>
                    </a:cubicBezTo>
                    <a:cubicBezTo>
                      <a:pt x="289593" y="321189"/>
                      <a:pt x="292804" y="320045"/>
                      <a:pt x="296034" y="318716"/>
                    </a:cubicBezTo>
                    <a:cubicBezTo>
                      <a:pt x="297067" y="318273"/>
                      <a:pt x="298064" y="317885"/>
                      <a:pt x="299097" y="317405"/>
                    </a:cubicBezTo>
                    <a:cubicBezTo>
                      <a:pt x="301995" y="316132"/>
                      <a:pt x="304911" y="314692"/>
                      <a:pt x="307771" y="313105"/>
                    </a:cubicBezTo>
                    <a:cubicBezTo>
                      <a:pt x="309008" y="312422"/>
                      <a:pt x="310189" y="311666"/>
                      <a:pt x="311426" y="310909"/>
                    </a:cubicBezTo>
                    <a:cubicBezTo>
                      <a:pt x="314047" y="309285"/>
                      <a:pt x="316667" y="307568"/>
                      <a:pt x="319214" y="305667"/>
                    </a:cubicBezTo>
                    <a:cubicBezTo>
                      <a:pt x="320488" y="304708"/>
                      <a:pt x="321724" y="303600"/>
                      <a:pt x="322961" y="302567"/>
                    </a:cubicBezTo>
                    <a:cubicBezTo>
                      <a:pt x="324788" y="301053"/>
                      <a:pt x="326652" y="299743"/>
                      <a:pt x="328442" y="298064"/>
                    </a:cubicBezTo>
                    <a:cubicBezTo>
                      <a:pt x="329070" y="297436"/>
                      <a:pt x="329642" y="296624"/>
                      <a:pt x="330270" y="295997"/>
                    </a:cubicBezTo>
                    <a:cubicBezTo>
                      <a:pt x="331026" y="295240"/>
                      <a:pt x="331709" y="294372"/>
                      <a:pt x="332410" y="293579"/>
                    </a:cubicBezTo>
                    <a:cubicBezTo>
                      <a:pt x="334994" y="290755"/>
                      <a:pt x="337504" y="287857"/>
                      <a:pt x="339811" y="284702"/>
                    </a:cubicBezTo>
                    <a:cubicBezTo>
                      <a:pt x="340568" y="283742"/>
                      <a:pt x="341195" y="282634"/>
                      <a:pt x="341878" y="281601"/>
                    </a:cubicBezTo>
                    <a:cubicBezTo>
                      <a:pt x="344112" y="278371"/>
                      <a:pt x="346252" y="275031"/>
                      <a:pt x="348209" y="271450"/>
                    </a:cubicBezTo>
                    <a:cubicBezTo>
                      <a:pt x="348965" y="270066"/>
                      <a:pt x="349648" y="268553"/>
                      <a:pt x="350405" y="267076"/>
                    </a:cubicBezTo>
                    <a:cubicBezTo>
                      <a:pt x="352195" y="263496"/>
                      <a:pt x="353875" y="259841"/>
                      <a:pt x="355425" y="255984"/>
                    </a:cubicBezTo>
                    <a:cubicBezTo>
                      <a:pt x="356145" y="254231"/>
                      <a:pt x="356735" y="252367"/>
                      <a:pt x="357381" y="250576"/>
                    </a:cubicBezTo>
                    <a:cubicBezTo>
                      <a:pt x="358858" y="246479"/>
                      <a:pt x="360205" y="242271"/>
                      <a:pt x="361441" y="237879"/>
                    </a:cubicBezTo>
                    <a:cubicBezTo>
                      <a:pt x="361958" y="235978"/>
                      <a:pt x="362438" y="234022"/>
                      <a:pt x="362918" y="232065"/>
                    </a:cubicBezTo>
                    <a:cubicBezTo>
                      <a:pt x="364154" y="227045"/>
                      <a:pt x="365225" y="221840"/>
                      <a:pt x="366148" y="216470"/>
                    </a:cubicBezTo>
                    <a:cubicBezTo>
                      <a:pt x="366425" y="214790"/>
                      <a:pt x="366739" y="213166"/>
                      <a:pt x="366978" y="211450"/>
                    </a:cubicBezTo>
                    <a:cubicBezTo>
                      <a:pt x="368012" y="204492"/>
                      <a:pt x="368842" y="197202"/>
                      <a:pt x="369452" y="189653"/>
                    </a:cubicBezTo>
                    <a:cubicBezTo>
                      <a:pt x="369488" y="189247"/>
                      <a:pt x="369525" y="188860"/>
                      <a:pt x="369562" y="188454"/>
                    </a:cubicBezTo>
                    <a:cubicBezTo>
                      <a:pt x="370190" y="179576"/>
                      <a:pt x="370633" y="170441"/>
                      <a:pt x="370633" y="160770"/>
                    </a:cubicBezTo>
                    <a:cubicBezTo>
                      <a:pt x="370633" y="143975"/>
                      <a:pt x="369396" y="128638"/>
                      <a:pt x="367089" y="114464"/>
                    </a:cubicBezTo>
                    <a:cubicBezTo>
                      <a:pt x="366849" y="112987"/>
                      <a:pt x="366498" y="111677"/>
                      <a:pt x="366259" y="110256"/>
                    </a:cubicBezTo>
                    <a:cubicBezTo>
                      <a:pt x="365336" y="105162"/>
                      <a:pt x="364302" y="100197"/>
                      <a:pt x="363084" y="95417"/>
                    </a:cubicBezTo>
                    <a:cubicBezTo>
                      <a:pt x="362494" y="93184"/>
                      <a:pt x="361811" y="91209"/>
                      <a:pt x="361183" y="89050"/>
                    </a:cubicBezTo>
                    <a:cubicBezTo>
                      <a:pt x="360076" y="85396"/>
                      <a:pt x="358950" y="81686"/>
                      <a:pt x="357639" y="78272"/>
                    </a:cubicBezTo>
                    <a:cubicBezTo>
                      <a:pt x="356772" y="75928"/>
                      <a:pt x="355775" y="73824"/>
                      <a:pt x="354816" y="71628"/>
                    </a:cubicBezTo>
                    <a:cubicBezTo>
                      <a:pt x="353505" y="68638"/>
                      <a:pt x="352232" y="65629"/>
                      <a:pt x="350718" y="62843"/>
                    </a:cubicBezTo>
                    <a:cubicBezTo>
                      <a:pt x="349685" y="60812"/>
                      <a:pt x="348522" y="58985"/>
                      <a:pt x="347378" y="57121"/>
                    </a:cubicBezTo>
                    <a:cubicBezTo>
                      <a:pt x="345791" y="54408"/>
                      <a:pt x="344203" y="51677"/>
                      <a:pt x="342413" y="49167"/>
                    </a:cubicBezTo>
                    <a:cubicBezTo>
                      <a:pt x="341417" y="47727"/>
                      <a:pt x="340310" y="46509"/>
                      <a:pt x="339239" y="45143"/>
                    </a:cubicBezTo>
                    <a:cubicBezTo>
                      <a:pt x="337172" y="42430"/>
                      <a:pt x="335068" y="39736"/>
                      <a:pt x="332798" y="37299"/>
                    </a:cubicBezTo>
                    <a:cubicBezTo>
                      <a:pt x="332595" y="37133"/>
                      <a:pt x="332447" y="37023"/>
                      <a:pt x="332281" y="36856"/>
                    </a:cubicBezTo>
                    <a:cubicBezTo>
                      <a:pt x="329217" y="33682"/>
                      <a:pt x="326117" y="30563"/>
                      <a:pt x="322702" y="27868"/>
                    </a:cubicBezTo>
                    <a:cubicBezTo>
                      <a:pt x="322075" y="27315"/>
                      <a:pt x="321226" y="26946"/>
                      <a:pt x="320506" y="26429"/>
                    </a:cubicBezTo>
                    <a:cubicBezTo>
                      <a:pt x="315966" y="22959"/>
                      <a:pt x="311241" y="19988"/>
                      <a:pt x="306351" y="17312"/>
                    </a:cubicBezTo>
                    <a:cubicBezTo>
                      <a:pt x="304837" y="16518"/>
                      <a:pt x="303361" y="15632"/>
                      <a:pt x="301810" y="14894"/>
                    </a:cubicBezTo>
                    <a:cubicBezTo>
                      <a:pt x="295849" y="11996"/>
                      <a:pt x="289685" y="9689"/>
                      <a:pt x="283391" y="7770"/>
                    </a:cubicBezTo>
                    <a:cubicBezTo>
                      <a:pt x="281952" y="7327"/>
                      <a:pt x="280530" y="6903"/>
                      <a:pt x="279054" y="6497"/>
                    </a:cubicBezTo>
                    <a:cubicBezTo>
                      <a:pt x="271930" y="4540"/>
                      <a:pt x="264732" y="3156"/>
                      <a:pt x="257497" y="2196"/>
                    </a:cubicBezTo>
                    <a:cubicBezTo>
                      <a:pt x="256021" y="1993"/>
                      <a:pt x="254508" y="1753"/>
                      <a:pt x="252994" y="1606"/>
                    </a:cubicBezTo>
                    <a:cubicBezTo>
                      <a:pt x="244634" y="683"/>
                      <a:pt x="236329" y="258"/>
                      <a:pt x="228171" y="166"/>
                    </a:cubicBezTo>
                    <a:cubicBezTo>
                      <a:pt x="227174" y="166"/>
                      <a:pt x="226344" y="0"/>
                      <a:pt x="2253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7" y="520365"/>
                    </a:lnTo>
                    <a:lnTo>
                      <a:pt x="100327" y="314434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" name="Freeform: Shape 163">
                <a:extLst>
                  <a:ext uri="{FF2B5EF4-FFF2-40B4-BE49-F238E27FC236}">
                    <a16:creationId xmlns:a16="http://schemas.microsoft.com/office/drawing/2014/main" id="{3C1DE1D9-BDD8-7829-FC1F-656B27660966}"/>
                  </a:ext>
                </a:extLst>
              </p:cNvPr>
              <p:cNvSpPr/>
              <p:nvPr/>
            </p:nvSpPr>
            <p:spPr>
              <a:xfrm>
                <a:off x="5624284" y="4219873"/>
                <a:ext cx="344166" cy="522746"/>
              </a:xfrm>
              <a:custGeom>
                <a:avLst/>
                <a:gdLst>
                  <a:gd name="connsiteX0" fmla="*/ 2160 w 344166"/>
                  <a:gd name="connsiteY0" fmla="*/ 83162 h 522746"/>
                  <a:gd name="connsiteX1" fmla="*/ 1919 w 344166"/>
                  <a:gd name="connsiteY1" fmla="*/ 84676 h 522746"/>
                  <a:gd name="connsiteX2" fmla="*/ 2160 w 344166"/>
                  <a:gd name="connsiteY2" fmla="*/ 83162 h 522746"/>
                  <a:gd name="connsiteX3" fmla="*/ 28164 w 344166"/>
                  <a:gd name="connsiteY3" fmla="*/ 28791 h 522746"/>
                  <a:gd name="connsiteX4" fmla="*/ 28367 w 344166"/>
                  <a:gd name="connsiteY4" fmla="*/ 28625 h 522746"/>
                  <a:gd name="connsiteX5" fmla="*/ 28016 w 344166"/>
                  <a:gd name="connsiteY5" fmla="*/ 28976 h 522746"/>
                  <a:gd name="connsiteX6" fmla="*/ 28164 w 344166"/>
                  <a:gd name="connsiteY6" fmla="*/ 28791 h 522746"/>
                  <a:gd name="connsiteX7" fmla="*/ 101250 w 344166"/>
                  <a:gd name="connsiteY7" fmla="*/ 404038 h 522746"/>
                  <a:gd name="connsiteX8" fmla="*/ 101286 w 344166"/>
                  <a:gd name="connsiteY8" fmla="*/ 404111 h 522746"/>
                  <a:gd name="connsiteX9" fmla="*/ 101250 w 344166"/>
                  <a:gd name="connsiteY9" fmla="*/ 404038 h 522746"/>
                  <a:gd name="connsiteX10" fmla="*/ 105052 w 344166"/>
                  <a:gd name="connsiteY10" fmla="*/ 414576 h 522746"/>
                  <a:gd name="connsiteX11" fmla="*/ 104129 w 344166"/>
                  <a:gd name="connsiteY11" fmla="*/ 413026 h 522746"/>
                  <a:gd name="connsiteX12" fmla="*/ 105052 w 344166"/>
                  <a:gd name="connsiteY12" fmla="*/ 414576 h 522746"/>
                  <a:gd name="connsiteX13" fmla="*/ 110145 w 344166"/>
                  <a:gd name="connsiteY13" fmla="*/ 420943 h 522746"/>
                  <a:gd name="connsiteX14" fmla="*/ 108632 w 344166"/>
                  <a:gd name="connsiteY14" fmla="*/ 419707 h 522746"/>
                  <a:gd name="connsiteX15" fmla="*/ 110145 w 344166"/>
                  <a:gd name="connsiteY15" fmla="*/ 420943 h 522746"/>
                  <a:gd name="connsiteX16" fmla="*/ 28016 w 344166"/>
                  <a:gd name="connsiteY16" fmla="*/ 495450 h 522746"/>
                  <a:gd name="connsiteX17" fmla="*/ 27943 w 344166"/>
                  <a:gd name="connsiteY17" fmla="*/ 495376 h 522746"/>
                  <a:gd name="connsiteX18" fmla="*/ 29087 w 344166"/>
                  <a:gd name="connsiteY18" fmla="*/ 496373 h 522746"/>
                  <a:gd name="connsiteX19" fmla="*/ 28016 w 344166"/>
                  <a:gd name="connsiteY19" fmla="*/ 495450 h 522746"/>
                  <a:gd name="connsiteX20" fmla="*/ 15559 w 344166"/>
                  <a:gd name="connsiteY20" fmla="*/ 480021 h 522746"/>
                  <a:gd name="connsiteX21" fmla="*/ 16278 w 344166"/>
                  <a:gd name="connsiteY21" fmla="*/ 481165 h 522746"/>
                  <a:gd name="connsiteX22" fmla="*/ 15559 w 344166"/>
                  <a:gd name="connsiteY22" fmla="*/ 480021 h 522746"/>
                  <a:gd name="connsiteX23" fmla="*/ 1883 w 344166"/>
                  <a:gd name="connsiteY23" fmla="*/ 440839 h 522746"/>
                  <a:gd name="connsiteX24" fmla="*/ 2234 w 344166"/>
                  <a:gd name="connsiteY24" fmla="*/ 442869 h 522746"/>
                  <a:gd name="connsiteX25" fmla="*/ 1883 w 344166"/>
                  <a:gd name="connsiteY25" fmla="*/ 440839 h 522746"/>
                  <a:gd name="connsiteX26" fmla="*/ 1477 w 344166"/>
                  <a:gd name="connsiteY26" fmla="*/ 438292 h 522746"/>
                  <a:gd name="connsiteX27" fmla="*/ 2621 w 344166"/>
                  <a:gd name="connsiteY27" fmla="*/ 445490 h 522746"/>
                  <a:gd name="connsiteX28" fmla="*/ 6238 w 344166"/>
                  <a:gd name="connsiteY28" fmla="*/ 459849 h 522746"/>
                  <a:gd name="connsiteX29" fmla="*/ 7512 w 344166"/>
                  <a:gd name="connsiteY29" fmla="*/ 463946 h 522746"/>
                  <a:gd name="connsiteX30" fmla="*/ 14470 w 344166"/>
                  <a:gd name="connsiteY30" fmla="*/ 478268 h 522746"/>
                  <a:gd name="connsiteX31" fmla="*/ 17220 w 344166"/>
                  <a:gd name="connsiteY31" fmla="*/ 482642 h 522746"/>
                  <a:gd name="connsiteX32" fmla="*/ 26853 w 344166"/>
                  <a:gd name="connsiteY32" fmla="*/ 494416 h 522746"/>
                  <a:gd name="connsiteX33" fmla="*/ 27850 w 344166"/>
                  <a:gd name="connsiteY33" fmla="*/ 495616 h 522746"/>
                  <a:gd name="connsiteX34" fmla="*/ 32815 w 344166"/>
                  <a:gd name="connsiteY34" fmla="*/ 499713 h 522746"/>
                  <a:gd name="connsiteX35" fmla="*/ 34845 w 344166"/>
                  <a:gd name="connsiteY35" fmla="*/ 501393 h 522746"/>
                  <a:gd name="connsiteX36" fmla="*/ 41526 w 344166"/>
                  <a:gd name="connsiteY36" fmla="*/ 505896 h 522746"/>
                  <a:gd name="connsiteX37" fmla="*/ 44110 w 344166"/>
                  <a:gd name="connsiteY37" fmla="*/ 507483 h 522746"/>
                  <a:gd name="connsiteX38" fmla="*/ 50865 w 344166"/>
                  <a:gd name="connsiteY38" fmla="*/ 510990 h 522746"/>
                  <a:gd name="connsiteX39" fmla="*/ 53928 w 344166"/>
                  <a:gd name="connsiteY39" fmla="*/ 512374 h 522746"/>
                  <a:gd name="connsiteX40" fmla="*/ 60813 w 344166"/>
                  <a:gd name="connsiteY40" fmla="*/ 515032 h 522746"/>
                  <a:gd name="connsiteX41" fmla="*/ 64116 w 344166"/>
                  <a:gd name="connsiteY41" fmla="*/ 516102 h 522746"/>
                  <a:gd name="connsiteX42" fmla="*/ 71240 w 344166"/>
                  <a:gd name="connsiteY42" fmla="*/ 518132 h 522746"/>
                  <a:gd name="connsiteX43" fmla="*/ 74101 w 344166"/>
                  <a:gd name="connsiteY43" fmla="*/ 518815 h 522746"/>
                  <a:gd name="connsiteX44" fmla="*/ 82019 w 344166"/>
                  <a:gd name="connsiteY44" fmla="*/ 520402 h 522746"/>
                  <a:gd name="connsiteX45" fmla="*/ 83458 w 344166"/>
                  <a:gd name="connsiteY45" fmla="*/ 520605 h 522746"/>
                  <a:gd name="connsiteX46" fmla="*/ 111068 w 344166"/>
                  <a:gd name="connsiteY46" fmla="*/ 522746 h 522746"/>
                  <a:gd name="connsiteX47" fmla="*/ 120923 w 344166"/>
                  <a:gd name="connsiteY47" fmla="*/ 522506 h 522746"/>
                  <a:gd name="connsiteX48" fmla="*/ 344075 w 344166"/>
                  <a:gd name="connsiteY48" fmla="*/ 510455 h 522746"/>
                  <a:gd name="connsiteX49" fmla="*/ 344148 w 344166"/>
                  <a:gd name="connsiteY49" fmla="*/ 510455 h 522746"/>
                  <a:gd name="connsiteX50" fmla="*/ 344148 w 344166"/>
                  <a:gd name="connsiteY50" fmla="*/ 428510 h 522746"/>
                  <a:gd name="connsiteX51" fmla="*/ 143440 w 344166"/>
                  <a:gd name="connsiteY51" fmla="*/ 428510 h 522746"/>
                  <a:gd name="connsiteX52" fmla="*/ 142296 w 344166"/>
                  <a:gd name="connsiteY52" fmla="*/ 428510 h 522746"/>
                  <a:gd name="connsiteX53" fmla="*/ 114206 w 344166"/>
                  <a:gd name="connsiteY53" fmla="*/ 423933 h 522746"/>
                  <a:gd name="connsiteX54" fmla="*/ 108207 w 344166"/>
                  <a:gd name="connsiteY54" fmla="*/ 419079 h 522746"/>
                  <a:gd name="connsiteX55" fmla="*/ 107654 w 344166"/>
                  <a:gd name="connsiteY55" fmla="*/ 418323 h 522746"/>
                  <a:gd name="connsiteX56" fmla="*/ 103870 w 344166"/>
                  <a:gd name="connsiteY56" fmla="*/ 412158 h 522746"/>
                  <a:gd name="connsiteX57" fmla="*/ 103427 w 344166"/>
                  <a:gd name="connsiteY57" fmla="*/ 410774 h 522746"/>
                  <a:gd name="connsiteX58" fmla="*/ 100327 w 344166"/>
                  <a:gd name="connsiteY58" fmla="*/ 391672 h 522746"/>
                  <a:gd name="connsiteX59" fmla="*/ 100327 w 344166"/>
                  <a:gd name="connsiteY59" fmla="*/ 310761 h 522746"/>
                  <a:gd name="connsiteX60" fmla="*/ 311906 w 344166"/>
                  <a:gd name="connsiteY60" fmla="*/ 304357 h 522746"/>
                  <a:gd name="connsiteX61" fmla="*/ 312016 w 344166"/>
                  <a:gd name="connsiteY61" fmla="*/ 304357 h 522746"/>
                  <a:gd name="connsiteX62" fmla="*/ 312016 w 344166"/>
                  <a:gd name="connsiteY62" fmla="*/ 221748 h 522746"/>
                  <a:gd name="connsiteX63" fmla="*/ 100327 w 344166"/>
                  <a:gd name="connsiteY63" fmla="*/ 214624 h 522746"/>
                  <a:gd name="connsiteX64" fmla="*/ 100327 w 344166"/>
                  <a:gd name="connsiteY64" fmla="*/ 133750 h 522746"/>
                  <a:gd name="connsiteX65" fmla="*/ 137405 w 344166"/>
                  <a:gd name="connsiteY65" fmla="*/ 94051 h 522746"/>
                  <a:gd name="connsiteX66" fmla="*/ 344167 w 344166"/>
                  <a:gd name="connsiteY66" fmla="*/ 94051 h 522746"/>
                  <a:gd name="connsiteX67" fmla="*/ 344167 w 344166"/>
                  <a:gd name="connsiteY67" fmla="*/ 11443 h 522746"/>
                  <a:gd name="connsiteX68" fmla="*/ 344093 w 344166"/>
                  <a:gd name="connsiteY68" fmla="*/ 11406 h 522746"/>
                  <a:gd name="connsiteX69" fmla="*/ 113818 w 344166"/>
                  <a:gd name="connsiteY69" fmla="*/ 37 h 522746"/>
                  <a:gd name="connsiteX70" fmla="*/ 111160 w 344166"/>
                  <a:gd name="connsiteY70" fmla="*/ 0 h 522746"/>
                  <a:gd name="connsiteX71" fmla="*/ 75319 w 344166"/>
                  <a:gd name="connsiteY71" fmla="*/ 4023 h 522746"/>
                  <a:gd name="connsiteX72" fmla="*/ 75116 w 344166"/>
                  <a:gd name="connsiteY72" fmla="*/ 4060 h 522746"/>
                  <a:gd name="connsiteX73" fmla="*/ 65685 w 344166"/>
                  <a:gd name="connsiteY73" fmla="*/ 6681 h 522746"/>
                  <a:gd name="connsiteX74" fmla="*/ 65334 w 344166"/>
                  <a:gd name="connsiteY74" fmla="*/ 6792 h 522746"/>
                  <a:gd name="connsiteX75" fmla="*/ 32390 w 344166"/>
                  <a:gd name="connsiteY75" fmla="*/ 24934 h 522746"/>
                  <a:gd name="connsiteX76" fmla="*/ 29917 w 344166"/>
                  <a:gd name="connsiteY76" fmla="*/ 27001 h 522746"/>
                  <a:gd name="connsiteX77" fmla="*/ 28016 w 344166"/>
                  <a:gd name="connsiteY77" fmla="*/ 28625 h 522746"/>
                  <a:gd name="connsiteX78" fmla="*/ 26337 w 344166"/>
                  <a:gd name="connsiteY78" fmla="*/ 30729 h 522746"/>
                  <a:gd name="connsiteX79" fmla="*/ 16426 w 344166"/>
                  <a:gd name="connsiteY79" fmla="*/ 43132 h 522746"/>
                  <a:gd name="connsiteX80" fmla="*/ 14562 w 344166"/>
                  <a:gd name="connsiteY80" fmla="*/ 46509 h 522746"/>
                  <a:gd name="connsiteX81" fmla="*/ 8398 w 344166"/>
                  <a:gd name="connsiteY81" fmla="*/ 59428 h 522746"/>
                  <a:gd name="connsiteX82" fmla="*/ 6644 w 344166"/>
                  <a:gd name="connsiteY82" fmla="*/ 63839 h 522746"/>
                  <a:gd name="connsiteX83" fmla="*/ 2473 w 344166"/>
                  <a:gd name="connsiteY83" fmla="*/ 80782 h 522746"/>
                  <a:gd name="connsiteX84" fmla="*/ 1477 w 344166"/>
                  <a:gd name="connsiteY84" fmla="*/ 87666 h 522746"/>
                  <a:gd name="connsiteX85" fmla="*/ 277 w 344166"/>
                  <a:gd name="connsiteY85" fmla="*/ 104165 h 522746"/>
                  <a:gd name="connsiteX86" fmla="*/ 0 w 344166"/>
                  <a:gd name="connsiteY86" fmla="*/ 108096 h 522746"/>
                  <a:gd name="connsiteX87" fmla="*/ 0 w 344166"/>
                  <a:gd name="connsiteY87" fmla="*/ 417916 h 522746"/>
                  <a:gd name="connsiteX88" fmla="*/ 314 w 344166"/>
                  <a:gd name="connsiteY88" fmla="*/ 422327 h 522746"/>
                  <a:gd name="connsiteX89" fmla="*/ 1477 w 344166"/>
                  <a:gd name="connsiteY89" fmla="*/ 438292 h 52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4166" h="522746">
                    <a:moveTo>
                      <a:pt x="2160" y="83162"/>
                    </a:moveTo>
                    <a:cubicBezTo>
                      <a:pt x="2086" y="83642"/>
                      <a:pt x="1993" y="84159"/>
                      <a:pt x="1919" y="84676"/>
                    </a:cubicBezTo>
                    <a:cubicBezTo>
                      <a:pt x="1993" y="84159"/>
                      <a:pt x="2086" y="83642"/>
                      <a:pt x="2160" y="83162"/>
                    </a:cubicBezTo>
                    <a:moveTo>
                      <a:pt x="28164" y="28791"/>
                    </a:moveTo>
                    <a:cubicBezTo>
                      <a:pt x="28238" y="28754"/>
                      <a:pt x="28330" y="28681"/>
                      <a:pt x="28367" y="28625"/>
                    </a:cubicBezTo>
                    <a:cubicBezTo>
                      <a:pt x="28256" y="28736"/>
                      <a:pt x="28127" y="28865"/>
                      <a:pt x="28016" y="28976"/>
                    </a:cubicBezTo>
                    <a:cubicBezTo>
                      <a:pt x="28053" y="28939"/>
                      <a:pt x="28090" y="28865"/>
                      <a:pt x="28164" y="28791"/>
                    </a:cubicBezTo>
                    <a:moveTo>
                      <a:pt x="101250" y="404038"/>
                    </a:moveTo>
                    <a:cubicBezTo>
                      <a:pt x="101250" y="404074"/>
                      <a:pt x="101286" y="404074"/>
                      <a:pt x="101286" y="404111"/>
                    </a:cubicBezTo>
                    <a:cubicBezTo>
                      <a:pt x="101286" y="404074"/>
                      <a:pt x="101286" y="404074"/>
                      <a:pt x="101250" y="404038"/>
                    </a:cubicBezTo>
                    <a:moveTo>
                      <a:pt x="105052" y="414576"/>
                    </a:moveTo>
                    <a:cubicBezTo>
                      <a:pt x="104774" y="414022"/>
                      <a:pt x="104368" y="413616"/>
                      <a:pt x="104129" y="413026"/>
                    </a:cubicBezTo>
                    <a:cubicBezTo>
                      <a:pt x="104387" y="413598"/>
                      <a:pt x="104774" y="414022"/>
                      <a:pt x="105052" y="414576"/>
                    </a:cubicBezTo>
                    <a:moveTo>
                      <a:pt x="110145" y="420943"/>
                    </a:moveTo>
                    <a:cubicBezTo>
                      <a:pt x="109666" y="420500"/>
                      <a:pt x="109112" y="420186"/>
                      <a:pt x="108632" y="419707"/>
                    </a:cubicBezTo>
                    <a:cubicBezTo>
                      <a:pt x="109112" y="420186"/>
                      <a:pt x="109666" y="420519"/>
                      <a:pt x="110145" y="420943"/>
                    </a:cubicBezTo>
                    <a:moveTo>
                      <a:pt x="28016" y="495450"/>
                    </a:moveTo>
                    <a:cubicBezTo>
                      <a:pt x="27980" y="495413"/>
                      <a:pt x="27980" y="495376"/>
                      <a:pt x="27943" y="495376"/>
                    </a:cubicBezTo>
                    <a:cubicBezTo>
                      <a:pt x="28293" y="495727"/>
                      <a:pt x="28699" y="496059"/>
                      <a:pt x="29087" y="496373"/>
                    </a:cubicBezTo>
                    <a:cubicBezTo>
                      <a:pt x="28736" y="496041"/>
                      <a:pt x="28330" y="495727"/>
                      <a:pt x="28016" y="495450"/>
                    </a:cubicBezTo>
                    <a:moveTo>
                      <a:pt x="15559" y="480021"/>
                    </a:moveTo>
                    <a:cubicBezTo>
                      <a:pt x="15798" y="480372"/>
                      <a:pt x="16039" y="480778"/>
                      <a:pt x="16278" y="481165"/>
                    </a:cubicBezTo>
                    <a:cubicBezTo>
                      <a:pt x="16039" y="480778"/>
                      <a:pt x="15798" y="480372"/>
                      <a:pt x="15559" y="480021"/>
                    </a:cubicBezTo>
                    <a:moveTo>
                      <a:pt x="1883" y="440839"/>
                    </a:moveTo>
                    <a:cubicBezTo>
                      <a:pt x="1993" y="441522"/>
                      <a:pt x="2123" y="442186"/>
                      <a:pt x="2234" y="442869"/>
                    </a:cubicBezTo>
                    <a:cubicBezTo>
                      <a:pt x="2123" y="442186"/>
                      <a:pt x="1993" y="441522"/>
                      <a:pt x="1883" y="440839"/>
                    </a:cubicBezTo>
                    <a:moveTo>
                      <a:pt x="1477" y="438292"/>
                    </a:moveTo>
                    <a:cubicBezTo>
                      <a:pt x="1790" y="440765"/>
                      <a:pt x="2234" y="443146"/>
                      <a:pt x="2621" y="445490"/>
                    </a:cubicBezTo>
                    <a:cubicBezTo>
                      <a:pt x="3581" y="450584"/>
                      <a:pt x="4762" y="455401"/>
                      <a:pt x="6238" y="459849"/>
                    </a:cubicBezTo>
                    <a:cubicBezTo>
                      <a:pt x="6644" y="461196"/>
                      <a:pt x="7032" y="462635"/>
                      <a:pt x="7512" y="463946"/>
                    </a:cubicBezTo>
                    <a:cubicBezTo>
                      <a:pt x="9468" y="469187"/>
                      <a:pt x="11849" y="473857"/>
                      <a:pt x="14470" y="478268"/>
                    </a:cubicBezTo>
                    <a:cubicBezTo>
                      <a:pt x="15337" y="479744"/>
                      <a:pt x="16260" y="481257"/>
                      <a:pt x="17220" y="482642"/>
                    </a:cubicBezTo>
                    <a:cubicBezTo>
                      <a:pt x="20154" y="486979"/>
                      <a:pt x="23347" y="490947"/>
                      <a:pt x="26853" y="494416"/>
                    </a:cubicBezTo>
                    <a:cubicBezTo>
                      <a:pt x="27204" y="494767"/>
                      <a:pt x="27444" y="495247"/>
                      <a:pt x="27850" y="495616"/>
                    </a:cubicBezTo>
                    <a:cubicBezTo>
                      <a:pt x="29401" y="497129"/>
                      <a:pt x="31154" y="498366"/>
                      <a:pt x="32815" y="499713"/>
                    </a:cubicBezTo>
                    <a:cubicBezTo>
                      <a:pt x="33498" y="500267"/>
                      <a:pt x="34162" y="500858"/>
                      <a:pt x="34845" y="501393"/>
                    </a:cubicBezTo>
                    <a:cubicBezTo>
                      <a:pt x="37041" y="503017"/>
                      <a:pt x="39256" y="504493"/>
                      <a:pt x="41526" y="505896"/>
                    </a:cubicBezTo>
                    <a:cubicBezTo>
                      <a:pt x="42357" y="506450"/>
                      <a:pt x="43243" y="507003"/>
                      <a:pt x="44110" y="507483"/>
                    </a:cubicBezTo>
                    <a:cubicBezTo>
                      <a:pt x="46306" y="508757"/>
                      <a:pt x="48558" y="509901"/>
                      <a:pt x="50865" y="510990"/>
                    </a:cubicBezTo>
                    <a:cubicBezTo>
                      <a:pt x="51898" y="511470"/>
                      <a:pt x="52895" y="511950"/>
                      <a:pt x="53928" y="512374"/>
                    </a:cubicBezTo>
                    <a:cubicBezTo>
                      <a:pt x="56199" y="513334"/>
                      <a:pt x="58506" y="514201"/>
                      <a:pt x="60813" y="515032"/>
                    </a:cubicBezTo>
                    <a:cubicBezTo>
                      <a:pt x="61883" y="515382"/>
                      <a:pt x="63009" y="515751"/>
                      <a:pt x="64116" y="516102"/>
                    </a:cubicBezTo>
                    <a:cubicBezTo>
                      <a:pt x="66460" y="516859"/>
                      <a:pt x="68841" y="517542"/>
                      <a:pt x="71240" y="518132"/>
                    </a:cubicBezTo>
                    <a:cubicBezTo>
                      <a:pt x="72200" y="518372"/>
                      <a:pt x="73141" y="518612"/>
                      <a:pt x="74101" y="518815"/>
                    </a:cubicBezTo>
                    <a:cubicBezTo>
                      <a:pt x="76758" y="519406"/>
                      <a:pt x="79361" y="519959"/>
                      <a:pt x="82019" y="520402"/>
                    </a:cubicBezTo>
                    <a:cubicBezTo>
                      <a:pt x="82498" y="520476"/>
                      <a:pt x="82978" y="520513"/>
                      <a:pt x="83458" y="520605"/>
                    </a:cubicBezTo>
                    <a:cubicBezTo>
                      <a:pt x="92926" y="522119"/>
                      <a:pt x="102357" y="522746"/>
                      <a:pt x="111068" y="522746"/>
                    </a:cubicBezTo>
                    <a:cubicBezTo>
                      <a:pt x="114482" y="522746"/>
                      <a:pt x="117786" y="522672"/>
                      <a:pt x="120923" y="522506"/>
                    </a:cubicBezTo>
                    <a:cubicBezTo>
                      <a:pt x="122787" y="522469"/>
                      <a:pt x="303785" y="516028"/>
                      <a:pt x="344075" y="510455"/>
                    </a:cubicBezTo>
                    <a:lnTo>
                      <a:pt x="344148" y="510455"/>
                    </a:lnTo>
                    <a:lnTo>
                      <a:pt x="344148" y="428510"/>
                    </a:lnTo>
                    <a:lnTo>
                      <a:pt x="143440" y="428510"/>
                    </a:lnTo>
                    <a:lnTo>
                      <a:pt x="142296" y="428510"/>
                    </a:lnTo>
                    <a:cubicBezTo>
                      <a:pt x="132311" y="428510"/>
                      <a:pt x="122123" y="428344"/>
                      <a:pt x="114206" y="423933"/>
                    </a:cubicBezTo>
                    <a:cubicBezTo>
                      <a:pt x="111899" y="422660"/>
                      <a:pt x="109905" y="421036"/>
                      <a:pt x="108207" y="419079"/>
                    </a:cubicBezTo>
                    <a:cubicBezTo>
                      <a:pt x="108004" y="418876"/>
                      <a:pt x="107857" y="418563"/>
                      <a:pt x="107654" y="418323"/>
                    </a:cubicBezTo>
                    <a:cubicBezTo>
                      <a:pt x="106177" y="416532"/>
                      <a:pt x="104867" y="414502"/>
                      <a:pt x="103870" y="412158"/>
                    </a:cubicBezTo>
                    <a:cubicBezTo>
                      <a:pt x="103667" y="411752"/>
                      <a:pt x="103557" y="411198"/>
                      <a:pt x="103427" y="410774"/>
                    </a:cubicBezTo>
                    <a:cubicBezTo>
                      <a:pt x="101397" y="405606"/>
                      <a:pt x="100327" y="399350"/>
                      <a:pt x="100327" y="391672"/>
                    </a:cubicBezTo>
                    <a:lnTo>
                      <a:pt x="100327" y="310761"/>
                    </a:lnTo>
                    <a:lnTo>
                      <a:pt x="311906" y="304357"/>
                    </a:lnTo>
                    <a:lnTo>
                      <a:pt x="312016" y="304357"/>
                    </a:lnTo>
                    <a:lnTo>
                      <a:pt x="312016" y="221748"/>
                    </a:lnTo>
                    <a:lnTo>
                      <a:pt x="100327" y="214624"/>
                    </a:lnTo>
                    <a:lnTo>
                      <a:pt x="100327" y="133750"/>
                    </a:lnTo>
                    <a:cubicBezTo>
                      <a:pt x="100327" y="114224"/>
                      <a:pt x="100327" y="94051"/>
                      <a:pt x="137405" y="94051"/>
                    </a:cubicBezTo>
                    <a:lnTo>
                      <a:pt x="344167" y="94051"/>
                    </a:lnTo>
                    <a:lnTo>
                      <a:pt x="344167" y="11443"/>
                    </a:lnTo>
                    <a:lnTo>
                      <a:pt x="344093" y="11406"/>
                    </a:lnTo>
                    <a:cubicBezTo>
                      <a:pt x="298858" y="5038"/>
                      <a:pt x="115645" y="74"/>
                      <a:pt x="113818" y="37"/>
                    </a:cubicBezTo>
                    <a:cubicBezTo>
                      <a:pt x="112951" y="0"/>
                      <a:pt x="112028" y="0"/>
                      <a:pt x="111160" y="0"/>
                    </a:cubicBezTo>
                    <a:cubicBezTo>
                      <a:pt x="100308" y="0"/>
                      <a:pt x="87851" y="1070"/>
                      <a:pt x="75319" y="4023"/>
                    </a:cubicBezTo>
                    <a:lnTo>
                      <a:pt x="75116" y="4060"/>
                    </a:lnTo>
                    <a:cubicBezTo>
                      <a:pt x="71978" y="4817"/>
                      <a:pt x="68822" y="5684"/>
                      <a:pt x="65685" y="6681"/>
                    </a:cubicBezTo>
                    <a:cubicBezTo>
                      <a:pt x="65574" y="6718"/>
                      <a:pt x="65445" y="6755"/>
                      <a:pt x="65334" y="6792"/>
                    </a:cubicBezTo>
                    <a:cubicBezTo>
                      <a:pt x="53689" y="10575"/>
                      <a:pt x="42338" y="16370"/>
                      <a:pt x="32390" y="24934"/>
                    </a:cubicBezTo>
                    <a:cubicBezTo>
                      <a:pt x="31560" y="25617"/>
                      <a:pt x="30711" y="26281"/>
                      <a:pt x="29917" y="27001"/>
                    </a:cubicBezTo>
                    <a:cubicBezTo>
                      <a:pt x="29327" y="27592"/>
                      <a:pt x="28644" y="28034"/>
                      <a:pt x="28016" y="28625"/>
                    </a:cubicBezTo>
                    <a:cubicBezTo>
                      <a:pt x="27389" y="29253"/>
                      <a:pt x="26983" y="30065"/>
                      <a:pt x="26337" y="30729"/>
                    </a:cubicBezTo>
                    <a:cubicBezTo>
                      <a:pt x="22793" y="34476"/>
                      <a:pt x="19416" y="38481"/>
                      <a:pt x="16426" y="43132"/>
                    </a:cubicBezTo>
                    <a:cubicBezTo>
                      <a:pt x="15743" y="44202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398" y="59428"/>
                    </a:cubicBezTo>
                    <a:cubicBezTo>
                      <a:pt x="7844" y="60905"/>
                      <a:pt x="7161" y="62326"/>
                      <a:pt x="6644" y="63839"/>
                    </a:cubicBezTo>
                    <a:cubicBezTo>
                      <a:pt x="4891" y="69044"/>
                      <a:pt x="3544" y="74747"/>
                      <a:pt x="2473" y="80782"/>
                    </a:cubicBezTo>
                    <a:cubicBezTo>
                      <a:pt x="2067" y="83015"/>
                      <a:pt x="1754" y="85322"/>
                      <a:pt x="1477" y="87666"/>
                    </a:cubicBezTo>
                    <a:cubicBezTo>
                      <a:pt x="794" y="92870"/>
                      <a:pt x="406" y="98370"/>
                      <a:pt x="277" y="104165"/>
                    </a:cubicBezTo>
                    <a:cubicBezTo>
                      <a:pt x="240" y="105513"/>
                      <a:pt x="0" y="106712"/>
                      <a:pt x="0" y="108096"/>
                    </a:cubicBezTo>
                    <a:lnTo>
                      <a:pt x="0" y="417916"/>
                    </a:lnTo>
                    <a:cubicBezTo>
                      <a:pt x="0" y="419467"/>
                      <a:pt x="277" y="420814"/>
                      <a:pt x="314" y="422327"/>
                    </a:cubicBezTo>
                    <a:cubicBezTo>
                      <a:pt x="480" y="427994"/>
                      <a:pt x="849" y="433272"/>
                      <a:pt x="1477" y="4382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8" name="Freeform: Shape 87">
              <a:extLst>
                <a:ext uri="{FF2B5EF4-FFF2-40B4-BE49-F238E27FC236}">
                  <a16:creationId xmlns:a16="http://schemas.microsoft.com/office/drawing/2014/main" id="{F350535A-9249-73E5-C578-6EDF0B6E5912}"/>
                </a:ext>
              </a:extLst>
            </p:cNvPr>
            <p:cNvSpPr/>
            <p:nvPr/>
          </p:nvSpPr>
          <p:spPr>
            <a:xfrm>
              <a:off x="6037587" y="4219892"/>
              <a:ext cx="460863" cy="520365"/>
            </a:xfrm>
            <a:custGeom>
              <a:avLst/>
              <a:gdLst>
                <a:gd name="connsiteX0" fmla="*/ 293191 w 460863"/>
                <a:gd name="connsiteY0" fmla="*/ 316907 h 520365"/>
                <a:gd name="connsiteX1" fmla="*/ 171954 w 460863"/>
                <a:gd name="connsiteY1" fmla="*/ 316907 h 520365"/>
                <a:gd name="connsiteX2" fmla="*/ 234723 w 460863"/>
                <a:gd name="connsiteY2" fmla="*/ 131259 h 520365"/>
                <a:gd name="connsiteX3" fmla="*/ 293191 w 460863"/>
                <a:gd name="connsiteY3" fmla="*/ 316907 h 520365"/>
                <a:gd name="connsiteX4" fmla="*/ 290570 w 460863"/>
                <a:gd name="connsiteY4" fmla="*/ 0 h 520365"/>
                <a:gd name="connsiteX5" fmla="*/ 176734 w 460863"/>
                <a:gd name="connsiteY5" fmla="*/ 0 h 520365"/>
                <a:gd name="connsiteX6" fmla="*/ 37 w 460863"/>
                <a:gd name="connsiteY6" fmla="*/ 520199 h 520365"/>
                <a:gd name="connsiteX7" fmla="*/ 0 w 460863"/>
                <a:gd name="connsiteY7" fmla="*/ 520365 h 520365"/>
                <a:gd name="connsiteX8" fmla="*/ 107524 w 460863"/>
                <a:gd name="connsiteY8" fmla="*/ 520365 h 520365"/>
                <a:gd name="connsiteX9" fmla="*/ 145433 w 460863"/>
                <a:gd name="connsiteY9" fmla="*/ 405256 h 520365"/>
                <a:gd name="connsiteX10" fmla="*/ 316870 w 460863"/>
                <a:gd name="connsiteY10" fmla="*/ 405256 h 520365"/>
                <a:gd name="connsiteX11" fmla="*/ 354059 w 460863"/>
                <a:gd name="connsiteY11" fmla="*/ 520292 h 520365"/>
                <a:gd name="connsiteX12" fmla="*/ 354059 w 460863"/>
                <a:gd name="connsiteY12" fmla="*/ 520365 h 520365"/>
                <a:gd name="connsiteX13" fmla="*/ 460863 w 460863"/>
                <a:gd name="connsiteY13" fmla="*/ 520365 h 520365"/>
                <a:gd name="connsiteX14" fmla="*/ 290570 w 460863"/>
                <a:gd name="connsiteY14" fmla="*/ 74 h 520365"/>
                <a:gd name="connsiteX15" fmla="*/ 290570 w 460863"/>
                <a:gd name="connsiteY15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63" h="520365">
                  <a:moveTo>
                    <a:pt x="293191" y="316907"/>
                  </a:moveTo>
                  <a:lnTo>
                    <a:pt x="171954" y="316907"/>
                  </a:lnTo>
                  <a:lnTo>
                    <a:pt x="234723" y="131259"/>
                  </a:lnTo>
                  <a:lnTo>
                    <a:pt x="293191" y="316907"/>
                  </a:lnTo>
                  <a:close/>
                  <a:moveTo>
                    <a:pt x="290570" y="0"/>
                  </a:moveTo>
                  <a:lnTo>
                    <a:pt x="176734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524" y="520365"/>
                  </a:lnTo>
                  <a:lnTo>
                    <a:pt x="145433" y="405256"/>
                  </a:lnTo>
                  <a:lnTo>
                    <a:pt x="316870" y="405256"/>
                  </a:lnTo>
                  <a:lnTo>
                    <a:pt x="354059" y="520292"/>
                  </a:lnTo>
                  <a:lnTo>
                    <a:pt x="354059" y="520365"/>
                  </a:lnTo>
                  <a:lnTo>
                    <a:pt x="460863" y="520365"/>
                  </a:lnTo>
                  <a:lnTo>
                    <a:pt x="290570" y="74"/>
                  </a:lnTo>
                  <a:lnTo>
                    <a:pt x="290570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88">
              <a:extLst>
                <a:ext uri="{FF2B5EF4-FFF2-40B4-BE49-F238E27FC236}">
                  <a16:creationId xmlns:a16="http://schemas.microsoft.com/office/drawing/2014/main" id="{BF7A3AB0-CE3E-5432-C08D-1CA54A7D6B61}"/>
                </a:ext>
              </a:extLst>
            </p:cNvPr>
            <p:cNvSpPr/>
            <p:nvPr/>
          </p:nvSpPr>
          <p:spPr>
            <a:xfrm>
              <a:off x="6576851" y="4219892"/>
              <a:ext cx="409260" cy="520365"/>
            </a:xfrm>
            <a:custGeom>
              <a:avLst/>
              <a:gdLst>
                <a:gd name="connsiteX0" fmla="*/ 308915 w 409260"/>
                <a:gd name="connsiteY0" fmla="*/ 335824 h 520365"/>
                <a:gd name="connsiteX1" fmla="*/ 101674 w 409260"/>
                <a:gd name="connsiteY1" fmla="*/ 0 h 520365"/>
                <a:gd name="connsiteX2" fmla="*/ 0 w 409260"/>
                <a:gd name="connsiteY2" fmla="*/ 0 h 520365"/>
                <a:gd name="connsiteX3" fmla="*/ 0 w 409260"/>
                <a:gd name="connsiteY3" fmla="*/ 520365 h 520365"/>
                <a:gd name="connsiteX4" fmla="*/ 101065 w 409260"/>
                <a:gd name="connsiteY4" fmla="*/ 520365 h 520365"/>
                <a:gd name="connsiteX5" fmla="*/ 101065 w 409260"/>
                <a:gd name="connsiteY5" fmla="*/ 188103 h 520365"/>
                <a:gd name="connsiteX6" fmla="*/ 309026 w 409260"/>
                <a:gd name="connsiteY6" fmla="*/ 520365 h 520365"/>
                <a:gd name="connsiteX7" fmla="*/ 409261 w 409260"/>
                <a:gd name="connsiteY7" fmla="*/ 520365 h 520365"/>
                <a:gd name="connsiteX8" fmla="*/ 409261 w 409260"/>
                <a:gd name="connsiteY8" fmla="*/ 0 h 520365"/>
                <a:gd name="connsiteX9" fmla="*/ 308915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915" y="335824"/>
                  </a:move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65" y="520365"/>
                  </a:lnTo>
                  <a:lnTo>
                    <a:pt x="101065" y="188103"/>
                  </a:lnTo>
                  <a:lnTo>
                    <a:pt x="309026" y="520365"/>
                  </a:lnTo>
                  <a:lnTo>
                    <a:pt x="409261" y="520365"/>
                  </a:lnTo>
                  <a:lnTo>
                    <a:pt x="409261" y="0"/>
                  </a:lnTo>
                  <a:lnTo>
                    <a:pt x="30891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0" name="Graphic 4">
              <a:extLst>
                <a:ext uri="{FF2B5EF4-FFF2-40B4-BE49-F238E27FC236}">
                  <a16:creationId xmlns:a16="http://schemas.microsoft.com/office/drawing/2014/main" id="{CDC1E42E-5D4A-E99B-3E00-90414EB7392A}"/>
                </a:ext>
              </a:extLst>
            </p:cNvPr>
            <p:cNvGrpSpPr/>
            <p:nvPr/>
          </p:nvGrpSpPr>
          <p:grpSpPr>
            <a:xfrm>
              <a:off x="7391404" y="4214226"/>
              <a:ext cx="2705808" cy="530534"/>
              <a:chOff x="7391404" y="4214226"/>
              <a:chExt cx="2705808" cy="530534"/>
            </a:xfrm>
            <a:solidFill>
              <a:srgbClr val="9C9B9B"/>
            </a:solidFill>
          </p:grpSpPr>
          <p:sp>
            <p:nvSpPr>
              <p:cNvPr id="69" name="Freeform: Shape 138">
                <a:extLst>
                  <a:ext uri="{FF2B5EF4-FFF2-40B4-BE49-F238E27FC236}">
                    <a16:creationId xmlns:a16="http://schemas.microsoft.com/office/drawing/2014/main" id="{53AAE172-7AA9-0B41-98DA-27FD32925945}"/>
                  </a:ext>
                </a:extLst>
              </p:cNvPr>
              <p:cNvSpPr/>
              <p:nvPr/>
            </p:nvSpPr>
            <p:spPr>
              <a:xfrm>
                <a:off x="7391404" y="4214226"/>
                <a:ext cx="360666" cy="530534"/>
              </a:xfrm>
              <a:custGeom>
                <a:avLst/>
                <a:gdLst>
                  <a:gd name="connsiteX0" fmla="*/ 83181 w 360666"/>
                  <a:gd name="connsiteY0" fmla="*/ 504180 h 530534"/>
                  <a:gd name="connsiteX1" fmla="*/ 79084 w 360666"/>
                  <a:gd name="connsiteY1" fmla="*/ 501633 h 530534"/>
                  <a:gd name="connsiteX2" fmla="*/ 83181 w 360666"/>
                  <a:gd name="connsiteY2" fmla="*/ 504180 h 530534"/>
                  <a:gd name="connsiteX3" fmla="*/ 64522 w 360666"/>
                  <a:gd name="connsiteY3" fmla="*/ 489618 h 530534"/>
                  <a:gd name="connsiteX4" fmla="*/ 64928 w 360666"/>
                  <a:gd name="connsiteY4" fmla="*/ 489969 h 530534"/>
                  <a:gd name="connsiteX5" fmla="*/ 64522 w 360666"/>
                  <a:gd name="connsiteY5" fmla="*/ 489618 h 530534"/>
                  <a:gd name="connsiteX6" fmla="*/ 100677 w 360666"/>
                  <a:gd name="connsiteY6" fmla="*/ 513961 h 530534"/>
                  <a:gd name="connsiteX7" fmla="*/ 95436 w 360666"/>
                  <a:gd name="connsiteY7" fmla="*/ 511618 h 530534"/>
                  <a:gd name="connsiteX8" fmla="*/ 100677 w 360666"/>
                  <a:gd name="connsiteY8" fmla="*/ 513961 h 530534"/>
                  <a:gd name="connsiteX9" fmla="*/ 117269 w 360666"/>
                  <a:gd name="connsiteY9" fmla="*/ 520643 h 530534"/>
                  <a:gd name="connsiteX10" fmla="*/ 113615 w 360666"/>
                  <a:gd name="connsiteY10" fmla="*/ 519535 h 530534"/>
                  <a:gd name="connsiteX11" fmla="*/ 117269 w 360666"/>
                  <a:gd name="connsiteY11" fmla="*/ 520643 h 530534"/>
                  <a:gd name="connsiteX12" fmla="*/ 104535 w 360666"/>
                  <a:gd name="connsiteY12" fmla="*/ 341970 h 530534"/>
                  <a:gd name="connsiteX13" fmla="*/ 104535 w 360666"/>
                  <a:gd name="connsiteY13" fmla="*/ 342007 h 530534"/>
                  <a:gd name="connsiteX14" fmla="*/ 104535 w 360666"/>
                  <a:gd name="connsiteY14" fmla="*/ 341970 h 530534"/>
                  <a:gd name="connsiteX15" fmla="*/ 178192 w 360666"/>
                  <a:gd name="connsiteY15" fmla="*/ 0 h 530534"/>
                  <a:gd name="connsiteX16" fmla="*/ 129949 w 360666"/>
                  <a:gd name="connsiteY16" fmla="*/ 4614 h 530534"/>
                  <a:gd name="connsiteX17" fmla="*/ 126017 w 360666"/>
                  <a:gd name="connsiteY17" fmla="*/ 5611 h 530534"/>
                  <a:gd name="connsiteX18" fmla="*/ 109592 w 360666"/>
                  <a:gd name="connsiteY18" fmla="*/ 10059 h 530534"/>
                  <a:gd name="connsiteX19" fmla="*/ 101194 w 360666"/>
                  <a:gd name="connsiteY19" fmla="*/ 13473 h 530534"/>
                  <a:gd name="connsiteX20" fmla="*/ 91136 w 360666"/>
                  <a:gd name="connsiteY20" fmla="*/ 17681 h 530534"/>
                  <a:gd name="connsiteX21" fmla="*/ 82535 w 360666"/>
                  <a:gd name="connsiteY21" fmla="*/ 22701 h 530534"/>
                  <a:gd name="connsiteX22" fmla="*/ 74415 w 360666"/>
                  <a:gd name="connsiteY22" fmla="*/ 27555 h 530534"/>
                  <a:gd name="connsiteX23" fmla="*/ 68047 w 360666"/>
                  <a:gd name="connsiteY23" fmla="*/ 32649 h 530534"/>
                  <a:gd name="connsiteX24" fmla="*/ 59447 w 360666"/>
                  <a:gd name="connsiteY24" fmla="*/ 39773 h 530534"/>
                  <a:gd name="connsiteX25" fmla="*/ 57343 w 360666"/>
                  <a:gd name="connsiteY25" fmla="*/ 42043 h 530534"/>
                  <a:gd name="connsiteX26" fmla="*/ 35657 w 360666"/>
                  <a:gd name="connsiteY26" fmla="*/ 69856 h 530534"/>
                  <a:gd name="connsiteX27" fmla="*/ 19028 w 360666"/>
                  <a:gd name="connsiteY27" fmla="*/ 107487 h 530534"/>
                  <a:gd name="connsiteX28" fmla="*/ 18474 w 360666"/>
                  <a:gd name="connsiteY28" fmla="*/ 109352 h 530534"/>
                  <a:gd name="connsiteX29" fmla="*/ 12993 w 360666"/>
                  <a:gd name="connsiteY29" fmla="*/ 128564 h 530534"/>
                  <a:gd name="connsiteX30" fmla="*/ 11794 w 360666"/>
                  <a:gd name="connsiteY30" fmla="*/ 134101 h 530534"/>
                  <a:gd name="connsiteX31" fmla="*/ 8176 w 360666"/>
                  <a:gd name="connsiteY31" fmla="*/ 151763 h 530534"/>
                  <a:gd name="connsiteX32" fmla="*/ 7069 w 360666"/>
                  <a:gd name="connsiteY32" fmla="*/ 158961 h 530534"/>
                  <a:gd name="connsiteX33" fmla="*/ 4485 w 360666"/>
                  <a:gd name="connsiteY33" fmla="*/ 177306 h 530534"/>
                  <a:gd name="connsiteX34" fmla="*/ 3894 w 360666"/>
                  <a:gd name="connsiteY34" fmla="*/ 183434 h 530534"/>
                  <a:gd name="connsiteX35" fmla="*/ 0 w 360666"/>
                  <a:gd name="connsiteY35" fmla="*/ 264455 h 530534"/>
                  <a:gd name="connsiteX36" fmla="*/ 39459 w 360666"/>
                  <a:gd name="connsiteY36" fmla="*/ 458686 h 530534"/>
                  <a:gd name="connsiteX37" fmla="*/ 178211 w 360666"/>
                  <a:gd name="connsiteY37" fmla="*/ 530332 h 530534"/>
                  <a:gd name="connsiteX38" fmla="*/ 198346 w 360666"/>
                  <a:gd name="connsiteY38" fmla="*/ 530535 h 530534"/>
                  <a:gd name="connsiteX39" fmla="*/ 204400 w 360666"/>
                  <a:gd name="connsiteY39" fmla="*/ 530369 h 530534"/>
                  <a:gd name="connsiteX40" fmla="*/ 237251 w 360666"/>
                  <a:gd name="connsiteY40" fmla="*/ 529501 h 530534"/>
                  <a:gd name="connsiteX41" fmla="*/ 252441 w 360666"/>
                  <a:gd name="connsiteY41" fmla="*/ 528708 h 530534"/>
                  <a:gd name="connsiteX42" fmla="*/ 282505 w 360666"/>
                  <a:gd name="connsiteY42" fmla="*/ 526050 h 530534"/>
                  <a:gd name="connsiteX43" fmla="*/ 295240 w 360666"/>
                  <a:gd name="connsiteY43" fmla="*/ 524426 h 530534"/>
                  <a:gd name="connsiteX44" fmla="*/ 323164 w 360666"/>
                  <a:gd name="connsiteY44" fmla="*/ 519849 h 530534"/>
                  <a:gd name="connsiteX45" fmla="*/ 332706 w 360666"/>
                  <a:gd name="connsiteY45" fmla="*/ 517652 h 530534"/>
                  <a:gd name="connsiteX46" fmla="*/ 355702 w 360666"/>
                  <a:gd name="connsiteY46" fmla="*/ 511691 h 530534"/>
                  <a:gd name="connsiteX47" fmla="*/ 360593 w 360666"/>
                  <a:gd name="connsiteY47" fmla="*/ 510418 h 530534"/>
                  <a:gd name="connsiteX48" fmla="*/ 360630 w 360666"/>
                  <a:gd name="connsiteY48" fmla="*/ 510418 h 530534"/>
                  <a:gd name="connsiteX49" fmla="*/ 360630 w 360666"/>
                  <a:gd name="connsiteY49" fmla="*/ 432774 h 530534"/>
                  <a:gd name="connsiteX50" fmla="*/ 360519 w 360666"/>
                  <a:gd name="connsiteY50" fmla="*/ 432774 h 530534"/>
                  <a:gd name="connsiteX51" fmla="*/ 201816 w 360666"/>
                  <a:gd name="connsiteY51" fmla="*/ 438421 h 530534"/>
                  <a:gd name="connsiteX52" fmla="*/ 120315 w 360666"/>
                  <a:gd name="connsiteY52" fmla="*/ 395862 h 530534"/>
                  <a:gd name="connsiteX53" fmla="*/ 100345 w 360666"/>
                  <a:gd name="connsiteY53" fmla="*/ 265913 h 530534"/>
                  <a:gd name="connsiteX54" fmla="*/ 123544 w 360666"/>
                  <a:gd name="connsiteY54" fmla="*/ 119779 h 530534"/>
                  <a:gd name="connsiteX55" fmla="*/ 201834 w 360666"/>
                  <a:gd name="connsiteY55" fmla="*/ 91929 h 530534"/>
                  <a:gd name="connsiteX56" fmla="*/ 358286 w 360666"/>
                  <a:gd name="connsiteY56" fmla="*/ 101637 h 530534"/>
                  <a:gd name="connsiteX57" fmla="*/ 360556 w 360666"/>
                  <a:gd name="connsiteY57" fmla="*/ 101877 h 530534"/>
                  <a:gd name="connsiteX58" fmla="*/ 360666 w 360666"/>
                  <a:gd name="connsiteY58" fmla="*/ 101877 h 530534"/>
                  <a:gd name="connsiteX59" fmla="*/ 360666 w 360666"/>
                  <a:gd name="connsiteY59" fmla="*/ 23513 h 530534"/>
                  <a:gd name="connsiteX60" fmla="*/ 360593 w 360666"/>
                  <a:gd name="connsiteY60" fmla="*/ 23476 h 530534"/>
                  <a:gd name="connsiteX61" fmla="*/ 178192 w 360666"/>
                  <a:gd name="connsiteY61" fmla="*/ 0 h 53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60666" h="530534">
                    <a:moveTo>
                      <a:pt x="83181" y="504180"/>
                    </a:moveTo>
                    <a:cubicBezTo>
                      <a:pt x="81871" y="503312"/>
                      <a:pt x="80394" y="502593"/>
                      <a:pt x="79084" y="501633"/>
                    </a:cubicBezTo>
                    <a:cubicBezTo>
                      <a:pt x="80394" y="502556"/>
                      <a:pt x="81852" y="503294"/>
                      <a:pt x="83181" y="504180"/>
                    </a:cubicBezTo>
                    <a:moveTo>
                      <a:pt x="64522" y="489618"/>
                    </a:moveTo>
                    <a:cubicBezTo>
                      <a:pt x="64633" y="489729"/>
                      <a:pt x="64799" y="489821"/>
                      <a:pt x="64928" y="489969"/>
                    </a:cubicBezTo>
                    <a:cubicBezTo>
                      <a:pt x="64799" y="489821"/>
                      <a:pt x="64633" y="489747"/>
                      <a:pt x="64522" y="489618"/>
                    </a:cubicBezTo>
                    <a:moveTo>
                      <a:pt x="100677" y="513961"/>
                    </a:moveTo>
                    <a:cubicBezTo>
                      <a:pt x="98961" y="513168"/>
                      <a:pt x="97097" y="512485"/>
                      <a:pt x="95436" y="511618"/>
                    </a:cubicBezTo>
                    <a:cubicBezTo>
                      <a:pt x="97097" y="512485"/>
                      <a:pt x="98961" y="513168"/>
                      <a:pt x="100677" y="513961"/>
                    </a:cubicBezTo>
                    <a:moveTo>
                      <a:pt x="117269" y="520643"/>
                    </a:moveTo>
                    <a:cubicBezTo>
                      <a:pt x="116070" y="520236"/>
                      <a:pt x="114796" y="519959"/>
                      <a:pt x="113615" y="519535"/>
                    </a:cubicBezTo>
                    <a:cubicBezTo>
                      <a:pt x="114796" y="519978"/>
                      <a:pt x="116070" y="520255"/>
                      <a:pt x="117269" y="520643"/>
                    </a:cubicBezTo>
                    <a:moveTo>
                      <a:pt x="104535" y="341970"/>
                    </a:moveTo>
                    <a:lnTo>
                      <a:pt x="104535" y="342007"/>
                    </a:lnTo>
                    <a:lnTo>
                      <a:pt x="104535" y="341970"/>
                    </a:lnTo>
                    <a:close/>
                    <a:moveTo>
                      <a:pt x="178192" y="0"/>
                    </a:moveTo>
                    <a:cubicBezTo>
                      <a:pt x="160696" y="0"/>
                      <a:pt x="144621" y="1550"/>
                      <a:pt x="129949" y="4614"/>
                    </a:cubicBezTo>
                    <a:cubicBezTo>
                      <a:pt x="128564" y="4891"/>
                      <a:pt x="127365" y="5334"/>
                      <a:pt x="126017" y="5611"/>
                    </a:cubicBezTo>
                    <a:cubicBezTo>
                      <a:pt x="120407" y="6921"/>
                      <a:pt x="114833" y="8324"/>
                      <a:pt x="109592" y="10059"/>
                    </a:cubicBezTo>
                    <a:cubicBezTo>
                      <a:pt x="106657" y="11055"/>
                      <a:pt x="103981" y="12329"/>
                      <a:pt x="101194" y="13473"/>
                    </a:cubicBezTo>
                    <a:cubicBezTo>
                      <a:pt x="97817" y="14857"/>
                      <a:pt x="94310" y="16094"/>
                      <a:pt x="91136" y="17681"/>
                    </a:cubicBezTo>
                    <a:cubicBezTo>
                      <a:pt x="88072" y="19194"/>
                      <a:pt x="85359" y="20984"/>
                      <a:pt x="82535" y="22701"/>
                    </a:cubicBezTo>
                    <a:cubicBezTo>
                      <a:pt x="79785" y="24325"/>
                      <a:pt x="76962" y="25765"/>
                      <a:pt x="74415" y="27555"/>
                    </a:cubicBezTo>
                    <a:cubicBezTo>
                      <a:pt x="72144" y="29142"/>
                      <a:pt x="70207" y="30969"/>
                      <a:pt x="68047" y="32649"/>
                    </a:cubicBezTo>
                    <a:cubicBezTo>
                      <a:pt x="65150" y="34993"/>
                      <a:pt x="62160" y="37189"/>
                      <a:pt x="59447" y="39773"/>
                    </a:cubicBezTo>
                    <a:cubicBezTo>
                      <a:pt x="58690" y="40492"/>
                      <a:pt x="58063" y="41323"/>
                      <a:pt x="57343" y="42043"/>
                    </a:cubicBezTo>
                    <a:cubicBezTo>
                      <a:pt x="49185" y="50163"/>
                      <a:pt x="41877" y="59299"/>
                      <a:pt x="35657" y="69856"/>
                    </a:cubicBezTo>
                    <a:cubicBezTo>
                      <a:pt x="29179" y="80837"/>
                      <a:pt x="23679" y="93406"/>
                      <a:pt x="19028" y="107487"/>
                    </a:cubicBezTo>
                    <a:cubicBezTo>
                      <a:pt x="18825" y="108078"/>
                      <a:pt x="18678" y="108761"/>
                      <a:pt x="18474" y="109352"/>
                    </a:cubicBezTo>
                    <a:cubicBezTo>
                      <a:pt x="16481" y="115479"/>
                      <a:pt x="14654" y="121846"/>
                      <a:pt x="12993" y="128564"/>
                    </a:cubicBezTo>
                    <a:cubicBezTo>
                      <a:pt x="12550" y="130354"/>
                      <a:pt x="12200" y="132255"/>
                      <a:pt x="11794" y="134101"/>
                    </a:cubicBezTo>
                    <a:cubicBezTo>
                      <a:pt x="10483" y="139822"/>
                      <a:pt x="9246" y="145599"/>
                      <a:pt x="8176" y="151763"/>
                    </a:cubicBezTo>
                    <a:cubicBezTo>
                      <a:pt x="7770" y="154070"/>
                      <a:pt x="7456" y="156580"/>
                      <a:pt x="7069" y="158961"/>
                    </a:cubicBezTo>
                    <a:cubicBezTo>
                      <a:pt x="6146" y="164886"/>
                      <a:pt x="5242" y="170939"/>
                      <a:pt x="4485" y="177306"/>
                    </a:cubicBezTo>
                    <a:cubicBezTo>
                      <a:pt x="4245" y="179300"/>
                      <a:pt x="4134" y="181404"/>
                      <a:pt x="3894" y="183434"/>
                    </a:cubicBezTo>
                    <a:cubicBezTo>
                      <a:pt x="1348" y="207500"/>
                      <a:pt x="0" y="234225"/>
                      <a:pt x="0" y="264455"/>
                    </a:cubicBezTo>
                    <a:cubicBezTo>
                      <a:pt x="0" y="351844"/>
                      <a:pt x="12883" y="415370"/>
                      <a:pt x="39459" y="458686"/>
                    </a:cubicBezTo>
                    <a:cubicBezTo>
                      <a:pt x="68583" y="506173"/>
                      <a:pt x="113965" y="529649"/>
                      <a:pt x="178211" y="530332"/>
                    </a:cubicBezTo>
                    <a:cubicBezTo>
                      <a:pt x="185058" y="530443"/>
                      <a:pt x="191739" y="530535"/>
                      <a:pt x="198346" y="530535"/>
                    </a:cubicBezTo>
                    <a:cubicBezTo>
                      <a:pt x="200450" y="530535"/>
                      <a:pt x="202278" y="530369"/>
                      <a:pt x="204400" y="530369"/>
                    </a:cubicBezTo>
                    <a:cubicBezTo>
                      <a:pt x="215731" y="530295"/>
                      <a:pt x="226639" y="529963"/>
                      <a:pt x="237251" y="529501"/>
                    </a:cubicBezTo>
                    <a:cubicBezTo>
                      <a:pt x="242383" y="529261"/>
                      <a:pt x="247476" y="529021"/>
                      <a:pt x="252441" y="528708"/>
                    </a:cubicBezTo>
                    <a:cubicBezTo>
                      <a:pt x="262831" y="528025"/>
                      <a:pt x="272853" y="527157"/>
                      <a:pt x="282505" y="526050"/>
                    </a:cubicBezTo>
                    <a:cubicBezTo>
                      <a:pt x="286806" y="525570"/>
                      <a:pt x="291013" y="525017"/>
                      <a:pt x="295240" y="524426"/>
                    </a:cubicBezTo>
                    <a:cubicBezTo>
                      <a:pt x="304874" y="523116"/>
                      <a:pt x="314250" y="521602"/>
                      <a:pt x="323164" y="519849"/>
                    </a:cubicBezTo>
                    <a:cubicBezTo>
                      <a:pt x="326430" y="519166"/>
                      <a:pt x="329531" y="518372"/>
                      <a:pt x="332706" y="517652"/>
                    </a:cubicBezTo>
                    <a:cubicBezTo>
                      <a:pt x="340661" y="515862"/>
                      <a:pt x="348375" y="513869"/>
                      <a:pt x="355702" y="511691"/>
                    </a:cubicBezTo>
                    <a:cubicBezTo>
                      <a:pt x="357252" y="511211"/>
                      <a:pt x="359043" y="510898"/>
                      <a:pt x="360593" y="510418"/>
                    </a:cubicBezTo>
                    <a:lnTo>
                      <a:pt x="360630" y="510418"/>
                    </a:lnTo>
                    <a:lnTo>
                      <a:pt x="360630" y="432774"/>
                    </a:lnTo>
                    <a:lnTo>
                      <a:pt x="360519" y="432774"/>
                    </a:lnTo>
                    <a:cubicBezTo>
                      <a:pt x="359688" y="432811"/>
                      <a:pt x="276028" y="438421"/>
                      <a:pt x="201816" y="438421"/>
                    </a:cubicBezTo>
                    <a:cubicBezTo>
                      <a:pt x="161563" y="438421"/>
                      <a:pt x="135633" y="424930"/>
                      <a:pt x="120315" y="395862"/>
                    </a:cubicBezTo>
                    <a:cubicBezTo>
                      <a:pt x="106510" y="369765"/>
                      <a:pt x="100345" y="329679"/>
                      <a:pt x="100345" y="265913"/>
                    </a:cubicBezTo>
                    <a:cubicBezTo>
                      <a:pt x="100345" y="187309"/>
                      <a:pt x="107303" y="143643"/>
                      <a:pt x="123544" y="119779"/>
                    </a:cubicBezTo>
                    <a:cubicBezTo>
                      <a:pt x="139342" y="96469"/>
                      <a:pt x="164203" y="91929"/>
                      <a:pt x="201834" y="91929"/>
                    </a:cubicBezTo>
                    <a:cubicBezTo>
                      <a:pt x="257239" y="91929"/>
                      <a:pt x="323681" y="98020"/>
                      <a:pt x="358286" y="101637"/>
                    </a:cubicBezTo>
                    <a:cubicBezTo>
                      <a:pt x="359965" y="101803"/>
                      <a:pt x="360519" y="101877"/>
                      <a:pt x="360556" y="101877"/>
                    </a:cubicBezTo>
                    <a:lnTo>
                      <a:pt x="360666" y="101877"/>
                    </a:lnTo>
                    <a:lnTo>
                      <a:pt x="360666" y="23513"/>
                    </a:lnTo>
                    <a:lnTo>
                      <a:pt x="360593" y="23476"/>
                    </a:lnTo>
                    <a:cubicBezTo>
                      <a:pt x="303066" y="6810"/>
                      <a:pt x="250189" y="0"/>
                      <a:pt x="17819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139">
                <a:extLst>
                  <a:ext uri="{FF2B5EF4-FFF2-40B4-BE49-F238E27FC236}">
                    <a16:creationId xmlns:a16="http://schemas.microsoft.com/office/drawing/2014/main" id="{E6FD8F5E-F10D-290D-C96B-2C9CCD6FA9A5}"/>
                  </a:ext>
                </a:extLst>
              </p:cNvPr>
              <p:cNvSpPr/>
              <p:nvPr/>
            </p:nvSpPr>
            <p:spPr>
              <a:xfrm>
                <a:off x="8137984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4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56" y="2104"/>
                      <a:pt x="7474" y="3304"/>
                    </a:cubicBezTo>
                    <a:cubicBezTo>
                      <a:pt x="5093" y="2159"/>
                      <a:pt x="2547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: Shape 140">
                <a:extLst>
                  <a:ext uri="{FF2B5EF4-FFF2-40B4-BE49-F238E27FC236}">
                    <a16:creationId xmlns:a16="http://schemas.microsoft.com/office/drawing/2014/main" id="{1ACCEC46-BD7D-BE7E-C4FA-21F8B445A9B1}"/>
                  </a:ext>
                </a:extLst>
              </p:cNvPr>
              <p:cNvSpPr/>
              <p:nvPr/>
            </p:nvSpPr>
            <p:spPr>
              <a:xfrm>
                <a:off x="8166775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1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8" y="1200"/>
                      <a:pt x="3027" y="2547"/>
                      <a:pt x="4541" y="3820"/>
                    </a:cubicBezTo>
                    <a:cubicBezTo>
                      <a:pt x="3009" y="2547"/>
                      <a:pt x="1588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: Shape 141">
                <a:extLst>
                  <a:ext uri="{FF2B5EF4-FFF2-40B4-BE49-F238E27FC236}">
                    <a16:creationId xmlns:a16="http://schemas.microsoft.com/office/drawing/2014/main" id="{0545CFEA-6AD5-7813-7229-7127A5938659}"/>
                  </a:ext>
                </a:extLst>
              </p:cNvPr>
              <p:cNvSpPr/>
              <p:nvPr/>
            </p:nvSpPr>
            <p:spPr>
              <a:xfrm>
                <a:off x="7816279" y="4216404"/>
                <a:ext cx="420665" cy="526714"/>
              </a:xfrm>
              <a:custGeom>
                <a:avLst/>
                <a:gdLst>
                  <a:gd name="connsiteX0" fmla="*/ 12125 w 420665"/>
                  <a:gd name="connsiteY0" fmla="*/ 139453 h 526714"/>
                  <a:gd name="connsiteX1" fmla="*/ 15503 w 420665"/>
                  <a:gd name="connsiteY1" fmla="*/ 124965 h 526714"/>
                  <a:gd name="connsiteX2" fmla="*/ 12125 w 420665"/>
                  <a:gd name="connsiteY2" fmla="*/ 139453 h 526714"/>
                  <a:gd name="connsiteX3" fmla="*/ 6588 w 420665"/>
                  <a:gd name="connsiteY3" fmla="*/ 169610 h 526714"/>
                  <a:gd name="connsiteX4" fmla="*/ 8822 w 420665"/>
                  <a:gd name="connsiteY4" fmla="*/ 154569 h 526714"/>
                  <a:gd name="connsiteX5" fmla="*/ 6588 w 420665"/>
                  <a:gd name="connsiteY5" fmla="*/ 169610 h 526714"/>
                  <a:gd name="connsiteX6" fmla="*/ 3137 w 420665"/>
                  <a:gd name="connsiteY6" fmla="*/ 199047 h 526714"/>
                  <a:gd name="connsiteX7" fmla="*/ 3968 w 420665"/>
                  <a:gd name="connsiteY7" fmla="*/ 188620 h 526714"/>
                  <a:gd name="connsiteX8" fmla="*/ 3137 w 420665"/>
                  <a:gd name="connsiteY8" fmla="*/ 199047 h 526714"/>
                  <a:gd name="connsiteX9" fmla="*/ 20080 w 420665"/>
                  <a:gd name="connsiteY9" fmla="*/ 110773 h 526714"/>
                  <a:gd name="connsiteX10" fmla="*/ 23937 w 420665"/>
                  <a:gd name="connsiteY10" fmla="*/ 99404 h 526714"/>
                  <a:gd name="connsiteX11" fmla="*/ 20080 w 420665"/>
                  <a:gd name="connsiteY11" fmla="*/ 110773 h 526714"/>
                  <a:gd name="connsiteX12" fmla="*/ 34051 w 420665"/>
                  <a:gd name="connsiteY12" fmla="*/ 77441 h 526714"/>
                  <a:gd name="connsiteX13" fmla="*/ 30821 w 420665"/>
                  <a:gd name="connsiteY13" fmla="*/ 84196 h 526714"/>
                  <a:gd name="connsiteX14" fmla="*/ 34051 w 420665"/>
                  <a:gd name="connsiteY14" fmla="*/ 77441 h 526714"/>
                  <a:gd name="connsiteX15" fmla="*/ 45937 w 420665"/>
                  <a:gd name="connsiteY15" fmla="*/ 58672 h 526714"/>
                  <a:gd name="connsiteX16" fmla="*/ 45696 w 420665"/>
                  <a:gd name="connsiteY16" fmla="*/ 59022 h 526714"/>
                  <a:gd name="connsiteX17" fmla="*/ 45937 w 420665"/>
                  <a:gd name="connsiteY17" fmla="*/ 58672 h 526714"/>
                  <a:gd name="connsiteX18" fmla="*/ 121348 w 420665"/>
                  <a:gd name="connsiteY18" fmla="*/ 518815 h 526714"/>
                  <a:gd name="connsiteX19" fmla="*/ 119631 w 420665"/>
                  <a:gd name="connsiteY19" fmla="*/ 518335 h 526714"/>
                  <a:gd name="connsiteX20" fmla="*/ 121348 w 420665"/>
                  <a:gd name="connsiteY20" fmla="*/ 518815 h 526714"/>
                  <a:gd name="connsiteX21" fmla="*/ 86355 w 420665"/>
                  <a:gd name="connsiteY21" fmla="*/ 506357 h 526714"/>
                  <a:gd name="connsiteX22" fmla="*/ 84454 w 420665"/>
                  <a:gd name="connsiteY22" fmla="*/ 505250 h 526714"/>
                  <a:gd name="connsiteX23" fmla="*/ 86355 w 420665"/>
                  <a:gd name="connsiteY23" fmla="*/ 506357 h 526714"/>
                  <a:gd name="connsiteX24" fmla="*/ 103297 w 420665"/>
                  <a:gd name="connsiteY24" fmla="*/ 513555 h 526714"/>
                  <a:gd name="connsiteX25" fmla="*/ 99440 w 420665"/>
                  <a:gd name="connsiteY25" fmla="*/ 511968 h 526714"/>
                  <a:gd name="connsiteX26" fmla="*/ 103297 w 420665"/>
                  <a:gd name="connsiteY26" fmla="*/ 513555 h 526714"/>
                  <a:gd name="connsiteX27" fmla="*/ 291050 w 420665"/>
                  <a:gd name="connsiteY27" fmla="*/ 410811 h 526714"/>
                  <a:gd name="connsiteX28" fmla="*/ 288300 w 420665"/>
                  <a:gd name="connsiteY28" fmla="*/ 413524 h 526714"/>
                  <a:gd name="connsiteX29" fmla="*/ 283373 w 420665"/>
                  <a:gd name="connsiteY29" fmla="*/ 417824 h 526714"/>
                  <a:gd name="connsiteX30" fmla="*/ 280752 w 420665"/>
                  <a:gd name="connsiteY30" fmla="*/ 419688 h 526714"/>
                  <a:gd name="connsiteX31" fmla="*/ 275178 w 420665"/>
                  <a:gd name="connsiteY31" fmla="*/ 423066 h 526714"/>
                  <a:gd name="connsiteX32" fmla="*/ 270970 w 420665"/>
                  <a:gd name="connsiteY32" fmla="*/ 425170 h 526714"/>
                  <a:gd name="connsiteX33" fmla="*/ 266707 w 420665"/>
                  <a:gd name="connsiteY33" fmla="*/ 426923 h 526714"/>
                  <a:gd name="connsiteX34" fmla="*/ 258715 w 420665"/>
                  <a:gd name="connsiteY34" fmla="*/ 429581 h 526714"/>
                  <a:gd name="connsiteX35" fmla="*/ 257202 w 420665"/>
                  <a:gd name="connsiteY35" fmla="*/ 429987 h 526714"/>
                  <a:gd name="connsiteX36" fmla="*/ 210342 w 420665"/>
                  <a:gd name="connsiteY36" fmla="*/ 434804 h 526714"/>
                  <a:gd name="connsiteX37" fmla="*/ 157355 w 420665"/>
                  <a:gd name="connsiteY37" fmla="*/ 429193 h 526714"/>
                  <a:gd name="connsiteX38" fmla="*/ 156765 w 420665"/>
                  <a:gd name="connsiteY38" fmla="*/ 429027 h 526714"/>
                  <a:gd name="connsiteX39" fmla="*/ 121883 w 420665"/>
                  <a:gd name="connsiteY39" fmla="*/ 404277 h 526714"/>
                  <a:gd name="connsiteX40" fmla="*/ 108281 w 420665"/>
                  <a:gd name="connsiteY40" fmla="*/ 370946 h 526714"/>
                  <a:gd name="connsiteX41" fmla="*/ 108244 w 420665"/>
                  <a:gd name="connsiteY41" fmla="*/ 370780 h 526714"/>
                  <a:gd name="connsiteX42" fmla="*/ 100326 w 420665"/>
                  <a:gd name="connsiteY42" fmla="*/ 267205 h 526714"/>
                  <a:gd name="connsiteX43" fmla="*/ 126423 w 420665"/>
                  <a:gd name="connsiteY43" fmla="*/ 117435 h 526714"/>
                  <a:gd name="connsiteX44" fmla="*/ 210361 w 420665"/>
                  <a:gd name="connsiteY44" fmla="*/ 91781 h 526714"/>
                  <a:gd name="connsiteX45" fmla="*/ 295092 w 420665"/>
                  <a:gd name="connsiteY45" fmla="*/ 118746 h 526714"/>
                  <a:gd name="connsiteX46" fmla="*/ 320395 w 420665"/>
                  <a:gd name="connsiteY46" fmla="*/ 267187 h 526714"/>
                  <a:gd name="connsiteX47" fmla="*/ 296974 w 420665"/>
                  <a:gd name="connsiteY47" fmla="*/ 403466 h 526714"/>
                  <a:gd name="connsiteX48" fmla="*/ 294077 w 420665"/>
                  <a:gd name="connsiteY48" fmla="*/ 407157 h 526714"/>
                  <a:gd name="connsiteX49" fmla="*/ 291050 w 420665"/>
                  <a:gd name="connsiteY49" fmla="*/ 410811 h 526714"/>
                  <a:gd name="connsiteX50" fmla="*/ 389568 w 420665"/>
                  <a:gd name="connsiteY50" fmla="*/ 81815 h 526714"/>
                  <a:gd name="connsiteX51" fmla="*/ 387538 w 420665"/>
                  <a:gd name="connsiteY51" fmla="*/ 77478 h 526714"/>
                  <a:gd name="connsiteX52" fmla="*/ 389568 w 420665"/>
                  <a:gd name="connsiteY52" fmla="*/ 81815 h 526714"/>
                  <a:gd name="connsiteX53" fmla="*/ 400070 w 420665"/>
                  <a:gd name="connsiteY53" fmla="*/ 107321 h 526714"/>
                  <a:gd name="connsiteX54" fmla="*/ 397523 w 420665"/>
                  <a:gd name="connsiteY54" fmla="*/ 99681 h 526714"/>
                  <a:gd name="connsiteX55" fmla="*/ 400070 w 420665"/>
                  <a:gd name="connsiteY55" fmla="*/ 107321 h 526714"/>
                  <a:gd name="connsiteX56" fmla="*/ 413672 w 420665"/>
                  <a:gd name="connsiteY56" fmla="*/ 165236 h 526714"/>
                  <a:gd name="connsiteX57" fmla="*/ 412195 w 420665"/>
                  <a:gd name="connsiteY57" fmla="*/ 155048 h 526714"/>
                  <a:gd name="connsiteX58" fmla="*/ 413672 w 420665"/>
                  <a:gd name="connsiteY58" fmla="*/ 165236 h 526714"/>
                  <a:gd name="connsiteX59" fmla="*/ 417289 w 420665"/>
                  <a:gd name="connsiteY59" fmla="*/ 194341 h 526714"/>
                  <a:gd name="connsiteX60" fmla="*/ 416846 w 420665"/>
                  <a:gd name="connsiteY60" fmla="*/ 188934 h 526714"/>
                  <a:gd name="connsiteX61" fmla="*/ 417289 w 420665"/>
                  <a:gd name="connsiteY61" fmla="*/ 194341 h 526714"/>
                  <a:gd name="connsiteX62" fmla="*/ 407987 w 420665"/>
                  <a:gd name="connsiteY62" fmla="*/ 135393 h 526714"/>
                  <a:gd name="connsiteX63" fmla="*/ 405754 w 420665"/>
                  <a:gd name="connsiteY63" fmla="*/ 125371 h 526714"/>
                  <a:gd name="connsiteX64" fmla="*/ 407987 w 420665"/>
                  <a:gd name="connsiteY64" fmla="*/ 135393 h 526714"/>
                  <a:gd name="connsiteX65" fmla="*/ 412638 w 420665"/>
                  <a:gd name="connsiteY65" fmla="*/ 373512 h 526714"/>
                  <a:gd name="connsiteX66" fmla="*/ 413229 w 420665"/>
                  <a:gd name="connsiteY66" fmla="*/ 369101 h 526714"/>
                  <a:gd name="connsiteX67" fmla="*/ 412638 w 420665"/>
                  <a:gd name="connsiteY67" fmla="*/ 373512 h 526714"/>
                  <a:gd name="connsiteX68" fmla="*/ 406436 w 420665"/>
                  <a:gd name="connsiteY68" fmla="*/ 401915 h 526714"/>
                  <a:gd name="connsiteX69" fmla="*/ 407544 w 420665"/>
                  <a:gd name="connsiteY69" fmla="*/ 396895 h 526714"/>
                  <a:gd name="connsiteX70" fmla="*/ 406436 w 420665"/>
                  <a:gd name="connsiteY70" fmla="*/ 401915 h 526714"/>
                  <a:gd name="connsiteX71" fmla="*/ 398519 w 420665"/>
                  <a:gd name="connsiteY71" fmla="*/ 426775 h 526714"/>
                  <a:gd name="connsiteX72" fmla="*/ 399626 w 420665"/>
                  <a:gd name="connsiteY72" fmla="*/ 423398 h 526714"/>
                  <a:gd name="connsiteX73" fmla="*/ 398519 w 420665"/>
                  <a:gd name="connsiteY73" fmla="*/ 426775 h 526714"/>
                  <a:gd name="connsiteX74" fmla="*/ 388811 w 420665"/>
                  <a:gd name="connsiteY74" fmla="*/ 448332 h 526714"/>
                  <a:gd name="connsiteX75" fmla="*/ 389088 w 420665"/>
                  <a:gd name="connsiteY75" fmla="*/ 447741 h 526714"/>
                  <a:gd name="connsiteX76" fmla="*/ 388811 w 420665"/>
                  <a:gd name="connsiteY76" fmla="*/ 448332 h 526714"/>
                  <a:gd name="connsiteX77" fmla="*/ 360537 w 420665"/>
                  <a:gd name="connsiteY77" fmla="*/ 485761 h 526714"/>
                  <a:gd name="connsiteX78" fmla="*/ 357824 w 420665"/>
                  <a:gd name="connsiteY78" fmla="*/ 487994 h 526714"/>
                  <a:gd name="connsiteX79" fmla="*/ 361515 w 420665"/>
                  <a:gd name="connsiteY79" fmla="*/ 484856 h 526714"/>
                  <a:gd name="connsiteX80" fmla="*/ 360537 w 420665"/>
                  <a:gd name="connsiteY80" fmla="*/ 485761 h 526714"/>
                  <a:gd name="connsiteX81" fmla="*/ 363841 w 420665"/>
                  <a:gd name="connsiteY81" fmla="*/ 483048 h 526714"/>
                  <a:gd name="connsiteX82" fmla="*/ 387778 w 420665"/>
                  <a:gd name="connsiteY82" fmla="*/ 450473 h 526714"/>
                  <a:gd name="connsiteX83" fmla="*/ 387980 w 420665"/>
                  <a:gd name="connsiteY83" fmla="*/ 450122 h 526714"/>
                  <a:gd name="connsiteX84" fmla="*/ 397412 w 420665"/>
                  <a:gd name="connsiteY84" fmla="*/ 429802 h 526714"/>
                  <a:gd name="connsiteX85" fmla="*/ 397763 w 420665"/>
                  <a:gd name="connsiteY85" fmla="*/ 429008 h 526714"/>
                  <a:gd name="connsiteX86" fmla="*/ 420666 w 420665"/>
                  <a:gd name="connsiteY86" fmla="*/ 267242 h 526714"/>
                  <a:gd name="connsiteX87" fmla="*/ 405108 w 420665"/>
                  <a:gd name="connsiteY87" fmla="*/ 122732 h 526714"/>
                  <a:gd name="connsiteX88" fmla="*/ 404997 w 420665"/>
                  <a:gd name="connsiteY88" fmla="*/ 122252 h 526714"/>
                  <a:gd name="connsiteX89" fmla="*/ 396840 w 420665"/>
                  <a:gd name="connsiteY89" fmla="*/ 97558 h 526714"/>
                  <a:gd name="connsiteX90" fmla="*/ 395843 w 420665"/>
                  <a:gd name="connsiteY90" fmla="*/ 95417 h 526714"/>
                  <a:gd name="connsiteX91" fmla="*/ 386781 w 420665"/>
                  <a:gd name="connsiteY91" fmla="*/ 75854 h 526714"/>
                  <a:gd name="connsiteX92" fmla="*/ 385305 w 420665"/>
                  <a:gd name="connsiteY92" fmla="*/ 73473 h 526714"/>
                  <a:gd name="connsiteX93" fmla="*/ 361921 w 420665"/>
                  <a:gd name="connsiteY93" fmla="*/ 42209 h 526714"/>
                  <a:gd name="connsiteX94" fmla="*/ 355000 w 420665"/>
                  <a:gd name="connsiteY94" fmla="*/ 36395 h 526714"/>
                  <a:gd name="connsiteX95" fmla="*/ 358820 w 420665"/>
                  <a:gd name="connsiteY95" fmla="*/ 39736 h 526714"/>
                  <a:gd name="connsiteX96" fmla="*/ 348909 w 420665"/>
                  <a:gd name="connsiteY96" fmla="*/ 31431 h 526714"/>
                  <a:gd name="connsiteX97" fmla="*/ 350496 w 420665"/>
                  <a:gd name="connsiteY97" fmla="*/ 32538 h 526714"/>
                  <a:gd name="connsiteX98" fmla="*/ 344093 w 420665"/>
                  <a:gd name="connsiteY98" fmla="*/ 28090 h 526714"/>
                  <a:gd name="connsiteX99" fmla="*/ 344850 w 420665"/>
                  <a:gd name="connsiteY99" fmla="*/ 28607 h 526714"/>
                  <a:gd name="connsiteX100" fmla="*/ 333591 w 420665"/>
                  <a:gd name="connsiteY100" fmla="*/ 21796 h 526714"/>
                  <a:gd name="connsiteX101" fmla="*/ 335824 w 420665"/>
                  <a:gd name="connsiteY101" fmla="*/ 22996 h 526714"/>
                  <a:gd name="connsiteX102" fmla="*/ 331210 w 420665"/>
                  <a:gd name="connsiteY102" fmla="*/ 20375 h 526714"/>
                  <a:gd name="connsiteX103" fmla="*/ 331173 w 420665"/>
                  <a:gd name="connsiteY103" fmla="*/ 20338 h 526714"/>
                  <a:gd name="connsiteX104" fmla="*/ 329180 w 420665"/>
                  <a:gd name="connsiteY104" fmla="*/ 19508 h 526714"/>
                  <a:gd name="connsiteX105" fmla="*/ 329383 w 420665"/>
                  <a:gd name="connsiteY105" fmla="*/ 19582 h 526714"/>
                  <a:gd name="connsiteX106" fmla="*/ 319638 w 420665"/>
                  <a:gd name="connsiteY106" fmla="*/ 15448 h 526714"/>
                  <a:gd name="connsiteX107" fmla="*/ 321706 w 420665"/>
                  <a:gd name="connsiteY107" fmla="*/ 16204 h 526714"/>
                  <a:gd name="connsiteX108" fmla="*/ 310171 w 420665"/>
                  <a:gd name="connsiteY108" fmla="*/ 11830 h 526714"/>
                  <a:gd name="connsiteX109" fmla="*/ 310724 w 420665"/>
                  <a:gd name="connsiteY109" fmla="*/ 12070 h 526714"/>
                  <a:gd name="connsiteX110" fmla="*/ 308454 w 420665"/>
                  <a:gd name="connsiteY110" fmla="*/ 11387 h 526714"/>
                  <a:gd name="connsiteX111" fmla="*/ 309893 w 420665"/>
                  <a:gd name="connsiteY111" fmla="*/ 11738 h 526714"/>
                  <a:gd name="connsiteX112" fmla="*/ 295369 w 420665"/>
                  <a:gd name="connsiteY112" fmla="*/ 7475 h 526714"/>
                  <a:gd name="connsiteX113" fmla="*/ 210324 w 420665"/>
                  <a:gd name="connsiteY113" fmla="*/ 0 h 526714"/>
                  <a:gd name="connsiteX114" fmla="*/ 60093 w 420665"/>
                  <a:gd name="connsiteY114" fmla="*/ 42209 h 526714"/>
                  <a:gd name="connsiteX115" fmla="*/ 47284 w 420665"/>
                  <a:gd name="connsiteY115" fmla="*/ 56844 h 526714"/>
                  <a:gd name="connsiteX116" fmla="*/ 46767 w 420665"/>
                  <a:gd name="connsiteY116" fmla="*/ 57398 h 526714"/>
                  <a:gd name="connsiteX117" fmla="*/ 36026 w 420665"/>
                  <a:gd name="connsiteY117" fmla="*/ 73953 h 526714"/>
                  <a:gd name="connsiteX118" fmla="*/ 34827 w 420665"/>
                  <a:gd name="connsiteY118" fmla="*/ 75817 h 526714"/>
                  <a:gd name="connsiteX119" fmla="*/ 24768 w 420665"/>
                  <a:gd name="connsiteY119" fmla="*/ 97097 h 526714"/>
                  <a:gd name="connsiteX120" fmla="*/ 24657 w 420665"/>
                  <a:gd name="connsiteY120" fmla="*/ 97337 h 526714"/>
                  <a:gd name="connsiteX121" fmla="*/ 0 w 420665"/>
                  <a:gd name="connsiteY121" fmla="*/ 267261 h 526714"/>
                  <a:gd name="connsiteX122" fmla="*/ 8397 w 420665"/>
                  <a:gd name="connsiteY122" fmla="*/ 378550 h 526714"/>
                  <a:gd name="connsiteX123" fmla="*/ 9191 w 420665"/>
                  <a:gd name="connsiteY123" fmla="*/ 382370 h 526714"/>
                  <a:gd name="connsiteX124" fmla="*/ 14672 w 420665"/>
                  <a:gd name="connsiteY124" fmla="*/ 406751 h 526714"/>
                  <a:gd name="connsiteX125" fmla="*/ 16628 w 420665"/>
                  <a:gd name="connsiteY125" fmla="*/ 413081 h 526714"/>
                  <a:gd name="connsiteX126" fmla="*/ 22682 w 420665"/>
                  <a:gd name="connsiteY126" fmla="*/ 431463 h 526714"/>
                  <a:gd name="connsiteX127" fmla="*/ 25580 w 420665"/>
                  <a:gd name="connsiteY127" fmla="*/ 437941 h 526714"/>
                  <a:gd name="connsiteX128" fmla="*/ 32464 w 420665"/>
                  <a:gd name="connsiteY128" fmla="*/ 452854 h 526714"/>
                  <a:gd name="connsiteX129" fmla="*/ 35398 w 420665"/>
                  <a:gd name="connsiteY129" fmla="*/ 457505 h 526714"/>
                  <a:gd name="connsiteX130" fmla="*/ 56881 w 420665"/>
                  <a:gd name="connsiteY130" fmla="*/ 485742 h 526714"/>
                  <a:gd name="connsiteX131" fmla="*/ 210342 w 420665"/>
                  <a:gd name="connsiteY131" fmla="*/ 526714 h 526714"/>
                  <a:gd name="connsiteX132" fmla="*/ 249801 w 420665"/>
                  <a:gd name="connsiteY132" fmla="*/ 525275 h 526714"/>
                  <a:gd name="connsiteX133" fmla="*/ 261336 w 420665"/>
                  <a:gd name="connsiteY133" fmla="*/ 524278 h 526714"/>
                  <a:gd name="connsiteX134" fmla="*/ 274071 w 420665"/>
                  <a:gd name="connsiteY134" fmla="*/ 522765 h 526714"/>
                  <a:gd name="connsiteX135" fmla="*/ 297067 w 420665"/>
                  <a:gd name="connsiteY135" fmla="*/ 518428 h 526714"/>
                  <a:gd name="connsiteX136" fmla="*/ 300850 w 420665"/>
                  <a:gd name="connsiteY136" fmla="*/ 517357 h 526714"/>
                  <a:gd name="connsiteX137" fmla="*/ 303563 w 420665"/>
                  <a:gd name="connsiteY137" fmla="*/ 516527 h 526714"/>
                  <a:gd name="connsiteX138" fmla="*/ 311167 w 420665"/>
                  <a:gd name="connsiteY138" fmla="*/ 514220 h 526714"/>
                  <a:gd name="connsiteX139" fmla="*/ 318254 w 420665"/>
                  <a:gd name="connsiteY139" fmla="*/ 511747 h 526714"/>
                  <a:gd name="connsiteX140" fmla="*/ 324862 w 420665"/>
                  <a:gd name="connsiteY140" fmla="*/ 509200 h 526714"/>
                  <a:gd name="connsiteX141" fmla="*/ 321447 w 420665"/>
                  <a:gd name="connsiteY141" fmla="*/ 510344 h 526714"/>
                  <a:gd name="connsiteX142" fmla="*/ 348208 w 420665"/>
                  <a:gd name="connsiteY142" fmla="*/ 495911 h 526714"/>
                  <a:gd name="connsiteX143" fmla="*/ 346658 w 420665"/>
                  <a:gd name="connsiteY143" fmla="*/ 497222 h 526714"/>
                  <a:gd name="connsiteX144" fmla="*/ 348762 w 420665"/>
                  <a:gd name="connsiteY144" fmla="*/ 495598 h 526714"/>
                  <a:gd name="connsiteX145" fmla="*/ 350478 w 420665"/>
                  <a:gd name="connsiteY145" fmla="*/ 494287 h 526714"/>
                  <a:gd name="connsiteX146" fmla="*/ 360537 w 420665"/>
                  <a:gd name="connsiteY146" fmla="*/ 485761 h 52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665" h="526714">
                    <a:moveTo>
                      <a:pt x="12125" y="139453"/>
                    </a:moveTo>
                    <a:cubicBezTo>
                      <a:pt x="13233" y="134562"/>
                      <a:pt x="14229" y="129542"/>
                      <a:pt x="15503" y="124965"/>
                    </a:cubicBezTo>
                    <a:cubicBezTo>
                      <a:pt x="14266" y="129505"/>
                      <a:pt x="13233" y="134562"/>
                      <a:pt x="12125" y="139453"/>
                    </a:cubicBezTo>
                    <a:moveTo>
                      <a:pt x="6588" y="169610"/>
                    </a:moveTo>
                    <a:cubicBezTo>
                      <a:pt x="7345" y="164553"/>
                      <a:pt x="7936" y="159349"/>
                      <a:pt x="8822" y="154569"/>
                    </a:cubicBezTo>
                    <a:cubicBezTo>
                      <a:pt x="7992" y="159312"/>
                      <a:pt x="7345" y="164590"/>
                      <a:pt x="6588" y="169610"/>
                    </a:cubicBezTo>
                    <a:moveTo>
                      <a:pt x="3137" y="199047"/>
                    </a:moveTo>
                    <a:cubicBezTo>
                      <a:pt x="3415" y="195633"/>
                      <a:pt x="3617" y="191960"/>
                      <a:pt x="3968" y="188620"/>
                    </a:cubicBezTo>
                    <a:cubicBezTo>
                      <a:pt x="3617" y="191923"/>
                      <a:pt x="3451" y="195615"/>
                      <a:pt x="3137" y="199047"/>
                    </a:cubicBezTo>
                    <a:moveTo>
                      <a:pt x="20080" y="110773"/>
                    </a:moveTo>
                    <a:cubicBezTo>
                      <a:pt x="21353" y="106989"/>
                      <a:pt x="22498" y="102984"/>
                      <a:pt x="23937" y="99404"/>
                    </a:cubicBezTo>
                    <a:cubicBezTo>
                      <a:pt x="22553" y="102984"/>
                      <a:pt x="21353" y="107008"/>
                      <a:pt x="20080" y="110773"/>
                    </a:cubicBezTo>
                    <a:moveTo>
                      <a:pt x="34051" y="77441"/>
                    </a:moveTo>
                    <a:cubicBezTo>
                      <a:pt x="32944" y="79545"/>
                      <a:pt x="31947" y="82018"/>
                      <a:pt x="30821" y="84196"/>
                    </a:cubicBezTo>
                    <a:cubicBezTo>
                      <a:pt x="31928" y="81981"/>
                      <a:pt x="32888" y="79545"/>
                      <a:pt x="34051" y="77441"/>
                    </a:cubicBezTo>
                    <a:moveTo>
                      <a:pt x="45937" y="58672"/>
                    </a:moveTo>
                    <a:cubicBezTo>
                      <a:pt x="45863" y="58782"/>
                      <a:pt x="45770" y="58911"/>
                      <a:pt x="45696" y="59022"/>
                    </a:cubicBezTo>
                    <a:cubicBezTo>
                      <a:pt x="45770" y="58911"/>
                      <a:pt x="45863" y="58782"/>
                      <a:pt x="45937" y="58672"/>
                    </a:cubicBezTo>
                    <a:moveTo>
                      <a:pt x="121348" y="518815"/>
                    </a:moveTo>
                    <a:cubicBezTo>
                      <a:pt x="120757" y="518704"/>
                      <a:pt x="120203" y="518501"/>
                      <a:pt x="119631" y="518335"/>
                    </a:cubicBezTo>
                    <a:cubicBezTo>
                      <a:pt x="120203" y="518501"/>
                      <a:pt x="120757" y="518686"/>
                      <a:pt x="121348" y="518815"/>
                    </a:cubicBezTo>
                    <a:moveTo>
                      <a:pt x="86355" y="506357"/>
                    </a:moveTo>
                    <a:cubicBezTo>
                      <a:pt x="85672" y="506044"/>
                      <a:pt x="85082" y="505601"/>
                      <a:pt x="84454" y="505250"/>
                    </a:cubicBezTo>
                    <a:cubicBezTo>
                      <a:pt x="85082" y="505601"/>
                      <a:pt x="85672" y="506044"/>
                      <a:pt x="86355" y="506357"/>
                    </a:cubicBezTo>
                    <a:moveTo>
                      <a:pt x="103297" y="513555"/>
                    </a:moveTo>
                    <a:cubicBezTo>
                      <a:pt x="101987" y="513075"/>
                      <a:pt x="100751" y="512485"/>
                      <a:pt x="99440" y="511968"/>
                    </a:cubicBezTo>
                    <a:cubicBezTo>
                      <a:pt x="100751" y="512485"/>
                      <a:pt x="101987" y="513094"/>
                      <a:pt x="103297" y="513555"/>
                    </a:cubicBezTo>
                    <a:moveTo>
                      <a:pt x="291050" y="410811"/>
                    </a:moveTo>
                    <a:cubicBezTo>
                      <a:pt x="290220" y="411771"/>
                      <a:pt x="289260" y="412638"/>
                      <a:pt x="288300" y="413524"/>
                    </a:cubicBezTo>
                    <a:cubicBezTo>
                      <a:pt x="286713" y="415037"/>
                      <a:pt x="285071" y="416514"/>
                      <a:pt x="283373" y="417824"/>
                    </a:cubicBezTo>
                    <a:cubicBezTo>
                      <a:pt x="282542" y="418452"/>
                      <a:pt x="281656" y="419061"/>
                      <a:pt x="280752" y="419688"/>
                    </a:cubicBezTo>
                    <a:cubicBezTo>
                      <a:pt x="278962" y="420888"/>
                      <a:pt x="277098" y="421995"/>
                      <a:pt x="275178" y="423066"/>
                    </a:cubicBezTo>
                    <a:cubicBezTo>
                      <a:pt x="273831" y="423786"/>
                      <a:pt x="272428" y="424505"/>
                      <a:pt x="270970" y="425170"/>
                    </a:cubicBezTo>
                    <a:cubicBezTo>
                      <a:pt x="269623" y="425760"/>
                      <a:pt x="268184" y="426369"/>
                      <a:pt x="266707" y="426923"/>
                    </a:cubicBezTo>
                    <a:cubicBezTo>
                      <a:pt x="264197" y="427883"/>
                      <a:pt x="261613" y="428787"/>
                      <a:pt x="258715" y="429581"/>
                    </a:cubicBezTo>
                    <a:cubicBezTo>
                      <a:pt x="258199" y="429691"/>
                      <a:pt x="257719" y="429858"/>
                      <a:pt x="257202" y="429987"/>
                    </a:cubicBezTo>
                    <a:cubicBezTo>
                      <a:pt x="245261" y="433050"/>
                      <a:pt x="230145" y="434804"/>
                      <a:pt x="210342" y="434804"/>
                    </a:cubicBezTo>
                    <a:cubicBezTo>
                      <a:pt x="189653" y="434804"/>
                      <a:pt x="171991" y="433530"/>
                      <a:pt x="157355" y="429193"/>
                    </a:cubicBezTo>
                    <a:cubicBezTo>
                      <a:pt x="157152" y="429119"/>
                      <a:pt x="156949" y="429082"/>
                      <a:pt x="156765" y="429027"/>
                    </a:cubicBezTo>
                    <a:cubicBezTo>
                      <a:pt x="142092" y="424579"/>
                      <a:pt x="130428" y="416975"/>
                      <a:pt x="121883" y="404277"/>
                    </a:cubicBezTo>
                    <a:cubicBezTo>
                      <a:pt x="116070" y="395733"/>
                      <a:pt x="111585" y="384991"/>
                      <a:pt x="108281" y="370946"/>
                    </a:cubicBezTo>
                    <a:cubicBezTo>
                      <a:pt x="108244" y="370909"/>
                      <a:pt x="108244" y="370872"/>
                      <a:pt x="108244" y="370780"/>
                    </a:cubicBezTo>
                    <a:cubicBezTo>
                      <a:pt x="102670" y="347304"/>
                      <a:pt x="100326" y="314526"/>
                      <a:pt x="100326" y="267205"/>
                    </a:cubicBezTo>
                    <a:cubicBezTo>
                      <a:pt x="100326" y="185907"/>
                      <a:pt x="108115" y="141151"/>
                      <a:pt x="126423" y="117435"/>
                    </a:cubicBezTo>
                    <a:cubicBezTo>
                      <a:pt x="144712" y="93682"/>
                      <a:pt x="174002" y="91781"/>
                      <a:pt x="210361" y="91781"/>
                    </a:cubicBezTo>
                    <a:cubicBezTo>
                      <a:pt x="252292" y="91781"/>
                      <a:pt x="278223" y="96082"/>
                      <a:pt x="295092" y="118746"/>
                    </a:cubicBezTo>
                    <a:cubicBezTo>
                      <a:pt x="312828" y="142535"/>
                      <a:pt x="320395" y="186922"/>
                      <a:pt x="320395" y="267187"/>
                    </a:cubicBezTo>
                    <a:cubicBezTo>
                      <a:pt x="320395" y="339110"/>
                      <a:pt x="313401" y="379879"/>
                      <a:pt x="296974" y="403466"/>
                    </a:cubicBezTo>
                    <a:cubicBezTo>
                      <a:pt x="296107" y="404739"/>
                      <a:pt x="295074" y="405939"/>
                      <a:pt x="294077" y="407157"/>
                    </a:cubicBezTo>
                    <a:cubicBezTo>
                      <a:pt x="293080" y="408430"/>
                      <a:pt x="292120" y="409704"/>
                      <a:pt x="291050" y="410811"/>
                    </a:cubicBezTo>
                    <a:moveTo>
                      <a:pt x="389568" y="81815"/>
                    </a:moveTo>
                    <a:cubicBezTo>
                      <a:pt x="388848" y="80431"/>
                      <a:pt x="388258" y="78825"/>
                      <a:pt x="387538" y="77478"/>
                    </a:cubicBezTo>
                    <a:cubicBezTo>
                      <a:pt x="388258" y="78844"/>
                      <a:pt x="388848" y="80431"/>
                      <a:pt x="389568" y="81815"/>
                    </a:cubicBezTo>
                    <a:moveTo>
                      <a:pt x="400070" y="107321"/>
                    </a:moveTo>
                    <a:cubicBezTo>
                      <a:pt x="399202" y="104811"/>
                      <a:pt x="398446" y="102080"/>
                      <a:pt x="397523" y="99681"/>
                    </a:cubicBezTo>
                    <a:cubicBezTo>
                      <a:pt x="398446" y="102061"/>
                      <a:pt x="399202" y="104811"/>
                      <a:pt x="400070" y="107321"/>
                    </a:cubicBezTo>
                    <a:moveTo>
                      <a:pt x="413672" y="165236"/>
                    </a:moveTo>
                    <a:cubicBezTo>
                      <a:pt x="413155" y="161896"/>
                      <a:pt x="412749" y="158278"/>
                      <a:pt x="412195" y="155048"/>
                    </a:cubicBezTo>
                    <a:cubicBezTo>
                      <a:pt x="412767" y="158278"/>
                      <a:pt x="413155" y="161896"/>
                      <a:pt x="413672" y="165236"/>
                    </a:cubicBezTo>
                    <a:moveTo>
                      <a:pt x="417289" y="194341"/>
                    </a:moveTo>
                    <a:cubicBezTo>
                      <a:pt x="417086" y="192588"/>
                      <a:pt x="417012" y="190650"/>
                      <a:pt x="416846" y="188934"/>
                    </a:cubicBezTo>
                    <a:cubicBezTo>
                      <a:pt x="417012" y="190650"/>
                      <a:pt x="417104" y="192606"/>
                      <a:pt x="417289" y="194341"/>
                    </a:cubicBezTo>
                    <a:moveTo>
                      <a:pt x="407987" y="135393"/>
                    </a:moveTo>
                    <a:cubicBezTo>
                      <a:pt x="407230" y="132089"/>
                      <a:pt x="406603" y="128509"/>
                      <a:pt x="405754" y="125371"/>
                    </a:cubicBezTo>
                    <a:cubicBezTo>
                      <a:pt x="406603" y="128564"/>
                      <a:pt x="407230" y="132108"/>
                      <a:pt x="407987" y="135393"/>
                    </a:cubicBezTo>
                    <a:moveTo>
                      <a:pt x="412638" y="373512"/>
                    </a:moveTo>
                    <a:cubicBezTo>
                      <a:pt x="412841" y="372127"/>
                      <a:pt x="412989" y="370522"/>
                      <a:pt x="413229" y="369101"/>
                    </a:cubicBezTo>
                    <a:cubicBezTo>
                      <a:pt x="413007" y="370522"/>
                      <a:pt x="412841" y="372109"/>
                      <a:pt x="412638" y="373512"/>
                    </a:cubicBezTo>
                    <a:moveTo>
                      <a:pt x="406436" y="401915"/>
                    </a:moveTo>
                    <a:cubicBezTo>
                      <a:pt x="406843" y="400365"/>
                      <a:pt x="407156" y="398538"/>
                      <a:pt x="407544" y="396895"/>
                    </a:cubicBezTo>
                    <a:cubicBezTo>
                      <a:pt x="407156" y="398519"/>
                      <a:pt x="406880" y="400310"/>
                      <a:pt x="406436" y="401915"/>
                    </a:cubicBezTo>
                    <a:moveTo>
                      <a:pt x="398519" y="426775"/>
                    </a:moveTo>
                    <a:cubicBezTo>
                      <a:pt x="398925" y="425705"/>
                      <a:pt x="399239" y="424468"/>
                      <a:pt x="399626" y="423398"/>
                    </a:cubicBezTo>
                    <a:cubicBezTo>
                      <a:pt x="399239" y="424468"/>
                      <a:pt x="398925" y="425687"/>
                      <a:pt x="398519" y="426775"/>
                    </a:cubicBezTo>
                    <a:moveTo>
                      <a:pt x="388811" y="448332"/>
                    </a:moveTo>
                    <a:cubicBezTo>
                      <a:pt x="388922" y="448129"/>
                      <a:pt x="389014" y="447926"/>
                      <a:pt x="389088" y="447741"/>
                    </a:cubicBezTo>
                    <a:cubicBezTo>
                      <a:pt x="389014" y="447926"/>
                      <a:pt x="388940" y="448129"/>
                      <a:pt x="388811" y="448332"/>
                    </a:cubicBezTo>
                    <a:moveTo>
                      <a:pt x="360537" y="485761"/>
                    </a:moveTo>
                    <a:cubicBezTo>
                      <a:pt x="359669" y="486554"/>
                      <a:pt x="358710" y="487200"/>
                      <a:pt x="357824" y="487994"/>
                    </a:cubicBezTo>
                    <a:cubicBezTo>
                      <a:pt x="359060" y="486923"/>
                      <a:pt x="360333" y="485964"/>
                      <a:pt x="361515" y="484856"/>
                    </a:cubicBezTo>
                    <a:cubicBezTo>
                      <a:pt x="361201" y="485115"/>
                      <a:pt x="360851" y="485447"/>
                      <a:pt x="360537" y="485761"/>
                    </a:cubicBezTo>
                    <a:cubicBezTo>
                      <a:pt x="361570" y="484801"/>
                      <a:pt x="362807" y="484081"/>
                      <a:pt x="363841" y="483048"/>
                    </a:cubicBezTo>
                    <a:cubicBezTo>
                      <a:pt x="372995" y="473986"/>
                      <a:pt x="380913" y="463041"/>
                      <a:pt x="387778" y="450473"/>
                    </a:cubicBezTo>
                    <a:cubicBezTo>
                      <a:pt x="387852" y="450362"/>
                      <a:pt x="387944" y="450233"/>
                      <a:pt x="387980" y="450122"/>
                    </a:cubicBezTo>
                    <a:cubicBezTo>
                      <a:pt x="391451" y="443829"/>
                      <a:pt x="394551" y="437000"/>
                      <a:pt x="397412" y="429802"/>
                    </a:cubicBezTo>
                    <a:cubicBezTo>
                      <a:pt x="397523" y="429525"/>
                      <a:pt x="397652" y="429285"/>
                      <a:pt x="397763" y="429008"/>
                    </a:cubicBezTo>
                    <a:cubicBezTo>
                      <a:pt x="413229" y="389660"/>
                      <a:pt x="420666" y="336766"/>
                      <a:pt x="420666" y="267242"/>
                    </a:cubicBezTo>
                    <a:cubicBezTo>
                      <a:pt x="420666" y="207980"/>
                      <a:pt x="415536" y="160474"/>
                      <a:pt x="405108" y="122732"/>
                    </a:cubicBezTo>
                    <a:cubicBezTo>
                      <a:pt x="405071" y="122566"/>
                      <a:pt x="405034" y="122418"/>
                      <a:pt x="404997" y="122252"/>
                    </a:cubicBezTo>
                    <a:cubicBezTo>
                      <a:pt x="402524" y="113504"/>
                      <a:pt x="399830" y="105236"/>
                      <a:pt x="396840" y="97558"/>
                    </a:cubicBezTo>
                    <a:cubicBezTo>
                      <a:pt x="396526" y="96801"/>
                      <a:pt x="396157" y="96174"/>
                      <a:pt x="395843" y="95417"/>
                    </a:cubicBezTo>
                    <a:cubicBezTo>
                      <a:pt x="393056" y="88496"/>
                      <a:pt x="390085" y="81889"/>
                      <a:pt x="386781" y="75854"/>
                    </a:cubicBezTo>
                    <a:cubicBezTo>
                      <a:pt x="386302" y="74987"/>
                      <a:pt x="385784" y="74304"/>
                      <a:pt x="385305" y="73473"/>
                    </a:cubicBezTo>
                    <a:cubicBezTo>
                      <a:pt x="378458" y="61495"/>
                      <a:pt x="370835" y="50920"/>
                      <a:pt x="361921" y="42209"/>
                    </a:cubicBezTo>
                    <a:cubicBezTo>
                      <a:pt x="359780" y="40105"/>
                      <a:pt x="357307" y="38315"/>
                      <a:pt x="355000" y="36395"/>
                    </a:cubicBezTo>
                    <a:cubicBezTo>
                      <a:pt x="356311" y="37465"/>
                      <a:pt x="357584" y="38628"/>
                      <a:pt x="358820" y="39736"/>
                    </a:cubicBezTo>
                    <a:cubicBezTo>
                      <a:pt x="355591" y="36801"/>
                      <a:pt x="352306" y="33959"/>
                      <a:pt x="348909" y="31431"/>
                    </a:cubicBezTo>
                    <a:cubicBezTo>
                      <a:pt x="349390" y="31837"/>
                      <a:pt x="349980" y="32150"/>
                      <a:pt x="350496" y="32538"/>
                    </a:cubicBezTo>
                    <a:cubicBezTo>
                      <a:pt x="348430" y="30988"/>
                      <a:pt x="346289" y="29511"/>
                      <a:pt x="344093" y="28090"/>
                    </a:cubicBezTo>
                    <a:cubicBezTo>
                      <a:pt x="344369" y="28256"/>
                      <a:pt x="344609" y="28441"/>
                      <a:pt x="344850" y="28607"/>
                    </a:cubicBezTo>
                    <a:cubicBezTo>
                      <a:pt x="341195" y="26134"/>
                      <a:pt x="337448" y="23882"/>
                      <a:pt x="333591" y="21796"/>
                    </a:cubicBezTo>
                    <a:cubicBezTo>
                      <a:pt x="334311" y="22203"/>
                      <a:pt x="335104" y="22553"/>
                      <a:pt x="335824" y="22996"/>
                    </a:cubicBezTo>
                    <a:cubicBezTo>
                      <a:pt x="334274" y="22129"/>
                      <a:pt x="332797" y="21169"/>
                      <a:pt x="331210" y="20375"/>
                    </a:cubicBezTo>
                    <a:cubicBezTo>
                      <a:pt x="331210" y="20375"/>
                      <a:pt x="331173" y="20375"/>
                      <a:pt x="331173" y="20338"/>
                    </a:cubicBezTo>
                    <a:cubicBezTo>
                      <a:pt x="330527" y="20025"/>
                      <a:pt x="329826" y="19785"/>
                      <a:pt x="329180" y="19508"/>
                    </a:cubicBezTo>
                    <a:cubicBezTo>
                      <a:pt x="329254" y="19508"/>
                      <a:pt x="329291" y="19545"/>
                      <a:pt x="329383" y="19582"/>
                    </a:cubicBezTo>
                    <a:cubicBezTo>
                      <a:pt x="326246" y="18031"/>
                      <a:pt x="322942" y="16758"/>
                      <a:pt x="319638" y="15448"/>
                    </a:cubicBezTo>
                    <a:cubicBezTo>
                      <a:pt x="320322" y="15688"/>
                      <a:pt x="321023" y="15927"/>
                      <a:pt x="321706" y="16204"/>
                    </a:cubicBezTo>
                    <a:cubicBezTo>
                      <a:pt x="317959" y="14654"/>
                      <a:pt x="314157" y="13141"/>
                      <a:pt x="310171" y="11830"/>
                    </a:cubicBezTo>
                    <a:cubicBezTo>
                      <a:pt x="310374" y="11904"/>
                      <a:pt x="310521" y="11996"/>
                      <a:pt x="310724" y="12070"/>
                    </a:cubicBezTo>
                    <a:cubicBezTo>
                      <a:pt x="309967" y="11793"/>
                      <a:pt x="309211" y="11627"/>
                      <a:pt x="308454" y="11387"/>
                    </a:cubicBezTo>
                    <a:cubicBezTo>
                      <a:pt x="308934" y="11553"/>
                      <a:pt x="309451" y="11627"/>
                      <a:pt x="309893" y="11738"/>
                    </a:cubicBezTo>
                    <a:cubicBezTo>
                      <a:pt x="305206" y="10225"/>
                      <a:pt x="300499" y="8674"/>
                      <a:pt x="295369" y="7475"/>
                    </a:cubicBezTo>
                    <a:cubicBezTo>
                      <a:pt x="273129" y="2233"/>
                      <a:pt x="247715" y="0"/>
                      <a:pt x="210324" y="0"/>
                    </a:cubicBezTo>
                    <a:cubicBezTo>
                      <a:pt x="146318" y="0"/>
                      <a:pt x="96285" y="7161"/>
                      <a:pt x="60093" y="42209"/>
                    </a:cubicBezTo>
                    <a:cubicBezTo>
                      <a:pt x="55516" y="46620"/>
                      <a:pt x="51307" y="51640"/>
                      <a:pt x="47284" y="56844"/>
                    </a:cubicBezTo>
                    <a:cubicBezTo>
                      <a:pt x="47118" y="57047"/>
                      <a:pt x="46933" y="57195"/>
                      <a:pt x="46767" y="57398"/>
                    </a:cubicBezTo>
                    <a:cubicBezTo>
                      <a:pt x="42910" y="62492"/>
                      <a:pt x="39404" y="68103"/>
                      <a:pt x="36026" y="73953"/>
                    </a:cubicBezTo>
                    <a:cubicBezTo>
                      <a:pt x="35675" y="74581"/>
                      <a:pt x="35232" y="75153"/>
                      <a:pt x="34827" y="75817"/>
                    </a:cubicBezTo>
                    <a:cubicBezTo>
                      <a:pt x="31172" y="82387"/>
                      <a:pt x="27832" y="89493"/>
                      <a:pt x="24768" y="97097"/>
                    </a:cubicBezTo>
                    <a:cubicBezTo>
                      <a:pt x="24731" y="97171"/>
                      <a:pt x="24694" y="97263"/>
                      <a:pt x="24657" y="97337"/>
                    </a:cubicBezTo>
                    <a:cubicBezTo>
                      <a:pt x="8029" y="138346"/>
                      <a:pt x="0" y="193917"/>
                      <a:pt x="0" y="267261"/>
                    </a:cubicBezTo>
                    <a:cubicBezTo>
                      <a:pt x="0" y="310577"/>
                      <a:pt x="2786" y="347378"/>
                      <a:pt x="8397" y="378550"/>
                    </a:cubicBezTo>
                    <a:cubicBezTo>
                      <a:pt x="8637" y="379897"/>
                      <a:pt x="8988" y="381060"/>
                      <a:pt x="9191" y="382370"/>
                    </a:cubicBezTo>
                    <a:cubicBezTo>
                      <a:pt x="10815" y="390879"/>
                      <a:pt x="12569" y="399110"/>
                      <a:pt x="14672" y="406751"/>
                    </a:cubicBezTo>
                    <a:cubicBezTo>
                      <a:pt x="15263" y="408984"/>
                      <a:pt x="15982" y="410922"/>
                      <a:pt x="16628" y="413081"/>
                    </a:cubicBezTo>
                    <a:cubicBezTo>
                      <a:pt x="18530" y="419448"/>
                      <a:pt x="20449" y="425723"/>
                      <a:pt x="22682" y="431463"/>
                    </a:cubicBezTo>
                    <a:cubicBezTo>
                      <a:pt x="23549" y="433770"/>
                      <a:pt x="24639" y="435726"/>
                      <a:pt x="25580" y="437941"/>
                    </a:cubicBezTo>
                    <a:cubicBezTo>
                      <a:pt x="27776" y="443072"/>
                      <a:pt x="29954" y="448240"/>
                      <a:pt x="32464" y="452854"/>
                    </a:cubicBezTo>
                    <a:cubicBezTo>
                      <a:pt x="33387" y="454533"/>
                      <a:pt x="34457" y="455917"/>
                      <a:pt x="35398" y="457505"/>
                    </a:cubicBezTo>
                    <a:cubicBezTo>
                      <a:pt x="41729" y="468283"/>
                      <a:pt x="48724" y="477917"/>
                      <a:pt x="56881" y="485742"/>
                    </a:cubicBezTo>
                    <a:cubicBezTo>
                      <a:pt x="92169" y="519867"/>
                      <a:pt x="141760" y="526714"/>
                      <a:pt x="210342" y="526714"/>
                    </a:cubicBezTo>
                    <a:cubicBezTo>
                      <a:pt x="223557" y="526714"/>
                      <a:pt x="236753" y="526198"/>
                      <a:pt x="249801" y="525275"/>
                    </a:cubicBezTo>
                    <a:cubicBezTo>
                      <a:pt x="253695" y="524998"/>
                      <a:pt x="257552" y="524684"/>
                      <a:pt x="261336" y="524278"/>
                    </a:cubicBezTo>
                    <a:cubicBezTo>
                      <a:pt x="265599" y="523835"/>
                      <a:pt x="269844" y="523355"/>
                      <a:pt x="274071" y="522765"/>
                    </a:cubicBezTo>
                    <a:cubicBezTo>
                      <a:pt x="281989" y="521621"/>
                      <a:pt x="289703" y="520255"/>
                      <a:pt x="297067" y="518428"/>
                    </a:cubicBezTo>
                    <a:cubicBezTo>
                      <a:pt x="298340" y="518114"/>
                      <a:pt x="299577" y="517671"/>
                      <a:pt x="300850" y="517357"/>
                    </a:cubicBezTo>
                    <a:cubicBezTo>
                      <a:pt x="301773" y="517080"/>
                      <a:pt x="302641" y="516767"/>
                      <a:pt x="303563" y="516527"/>
                    </a:cubicBezTo>
                    <a:cubicBezTo>
                      <a:pt x="306221" y="515770"/>
                      <a:pt x="308694" y="514976"/>
                      <a:pt x="311167" y="514220"/>
                    </a:cubicBezTo>
                    <a:cubicBezTo>
                      <a:pt x="313548" y="513426"/>
                      <a:pt x="315947" y="512669"/>
                      <a:pt x="318254" y="511747"/>
                    </a:cubicBezTo>
                    <a:cubicBezTo>
                      <a:pt x="320487" y="510916"/>
                      <a:pt x="322794" y="510067"/>
                      <a:pt x="324862" y="509200"/>
                    </a:cubicBezTo>
                    <a:cubicBezTo>
                      <a:pt x="323791" y="509680"/>
                      <a:pt x="322518" y="509920"/>
                      <a:pt x="321447" y="510344"/>
                    </a:cubicBezTo>
                    <a:cubicBezTo>
                      <a:pt x="330952" y="506450"/>
                      <a:pt x="339940" y="501799"/>
                      <a:pt x="348208" y="495911"/>
                    </a:cubicBezTo>
                    <a:cubicBezTo>
                      <a:pt x="347692" y="496317"/>
                      <a:pt x="347212" y="496871"/>
                      <a:pt x="346658" y="497222"/>
                    </a:cubicBezTo>
                    <a:cubicBezTo>
                      <a:pt x="347414" y="496705"/>
                      <a:pt x="348042" y="496151"/>
                      <a:pt x="348762" y="495598"/>
                    </a:cubicBezTo>
                    <a:cubicBezTo>
                      <a:pt x="349316" y="495191"/>
                      <a:pt x="349869" y="494730"/>
                      <a:pt x="350478" y="494287"/>
                    </a:cubicBezTo>
                    <a:cubicBezTo>
                      <a:pt x="354096" y="491482"/>
                      <a:pt x="357436" y="488658"/>
                      <a:pt x="360537" y="4857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: Shape 142">
                <a:extLst>
                  <a:ext uri="{FF2B5EF4-FFF2-40B4-BE49-F238E27FC236}">
                    <a16:creationId xmlns:a16="http://schemas.microsoft.com/office/drawing/2014/main" id="{D2B6307A-854A-96FE-6871-921583759DB1}"/>
                  </a:ext>
                </a:extLst>
              </p:cNvPr>
              <p:cNvSpPr/>
              <p:nvPr/>
            </p:nvSpPr>
            <p:spPr>
              <a:xfrm>
                <a:off x="8126172" y="4228105"/>
                <a:ext cx="277" cy="73"/>
              </a:xfrm>
              <a:custGeom>
                <a:avLst/>
                <a:gdLst>
                  <a:gd name="connsiteX0" fmla="*/ 0 w 277"/>
                  <a:gd name="connsiteY0" fmla="*/ 0 h 73"/>
                  <a:gd name="connsiteX1" fmla="*/ 278 w 277"/>
                  <a:gd name="connsiteY1" fmla="*/ 74 h 73"/>
                  <a:gd name="connsiteX2" fmla="*/ 0 w 277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7" h="73">
                    <a:moveTo>
                      <a:pt x="0" y="0"/>
                    </a:moveTo>
                    <a:cubicBezTo>
                      <a:pt x="74" y="37"/>
                      <a:pt x="204" y="37"/>
                      <a:pt x="278" y="74"/>
                    </a:cubicBezTo>
                    <a:cubicBezTo>
                      <a:pt x="204" y="37"/>
                      <a:pt x="93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: Shape 143">
                <a:extLst>
                  <a:ext uri="{FF2B5EF4-FFF2-40B4-BE49-F238E27FC236}">
                    <a16:creationId xmlns:a16="http://schemas.microsoft.com/office/drawing/2014/main" id="{2545BBA8-50CE-5254-D858-DDA892E2F9BC}"/>
                  </a:ext>
                </a:extLst>
              </p:cNvPr>
              <p:cNvSpPr/>
              <p:nvPr/>
            </p:nvSpPr>
            <p:spPr>
              <a:xfrm>
                <a:off x="8152103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8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0" y="1587"/>
                      <a:pt x="5611" y="3304"/>
                      <a:pt x="8268" y="5094"/>
                    </a:cubicBezTo>
                    <a:cubicBezTo>
                      <a:pt x="5685" y="3341"/>
                      <a:pt x="2916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: Shape 144">
                <a:extLst>
                  <a:ext uri="{FF2B5EF4-FFF2-40B4-BE49-F238E27FC236}">
                    <a16:creationId xmlns:a16="http://schemas.microsoft.com/office/drawing/2014/main" id="{628B0DF7-425C-9B30-E2F1-98D3BC4E0813}"/>
                  </a:ext>
                </a:extLst>
              </p:cNvPr>
              <p:cNvSpPr/>
              <p:nvPr/>
            </p:nvSpPr>
            <p:spPr>
              <a:xfrm>
                <a:off x="8639414" y="4232590"/>
                <a:ext cx="7363" cy="3229"/>
              </a:xfrm>
              <a:custGeom>
                <a:avLst/>
                <a:gdLst>
                  <a:gd name="connsiteX0" fmla="*/ 0 w 7363"/>
                  <a:gd name="connsiteY0" fmla="*/ 0 h 3229"/>
                  <a:gd name="connsiteX1" fmla="*/ 7363 w 7363"/>
                  <a:gd name="connsiteY1" fmla="*/ 3230 h 3229"/>
                  <a:gd name="connsiteX2" fmla="*/ 0 w 7363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3" h="3229">
                    <a:moveTo>
                      <a:pt x="0" y="0"/>
                    </a:moveTo>
                    <a:cubicBezTo>
                      <a:pt x="2473" y="1033"/>
                      <a:pt x="4965" y="2067"/>
                      <a:pt x="7363" y="3230"/>
                    </a:cubicBezTo>
                    <a:cubicBezTo>
                      <a:pt x="5020" y="2104"/>
                      <a:pt x="2510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: Shape 145">
                <a:extLst>
                  <a:ext uri="{FF2B5EF4-FFF2-40B4-BE49-F238E27FC236}">
                    <a16:creationId xmlns:a16="http://schemas.microsoft.com/office/drawing/2014/main" id="{79AD1BA4-2176-5664-9320-34D7204F7AA3}"/>
                  </a:ext>
                </a:extLst>
              </p:cNvPr>
              <p:cNvSpPr/>
              <p:nvPr/>
            </p:nvSpPr>
            <p:spPr>
              <a:xfrm>
                <a:off x="8653515" y="4239381"/>
                <a:ext cx="8194" cy="5056"/>
              </a:xfrm>
              <a:custGeom>
                <a:avLst/>
                <a:gdLst>
                  <a:gd name="connsiteX0" fmla="*/ 0 w 8194"/>
                  <a:gd name="connsiteY0" fmla="*/ 0 h 5056"/>
                  <a:gd name="connsiteX1" fmla="*/ 8194 w 8194"/>
                  <a:gd name="connsiteY1" fmla="*/ 5057 h 5056"/>
                  <a:gd name="connsiteX2" fmla="*/ 0 w 8194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94" h="5056">
                    <a:moveTo>
                      <a:pt x="0" y="0"/>
                    </a:moveTo>
                    <a:cubicBezTo>
                      <a:pt x="2823" y="1587"/>
                      <a:pt x="5537" y="3267"/>
                      <a:pt x="8194" y="5057"/>
                    </a:cubicBezTo>
                    <a:cubicBezTo>
                      <a:pt x="5610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" name="Freeform: Shape 146">
                <a:extLst>
                  <a:ext uri="{FF2B5EF4-FFF2-40B4-BE49-F238E27FC236}">
                    <a16:creationId xmlns:a16="http://schemas.microsoft.com/office/drawing/2014/main" id="{A485DDB7-4D42-DF71-917A-251BE55EE1FE}"/>
                  </a:ext>
                </a:extLst>
              </p:cNvPr>
              <p:cNvSpPr/>
              <p:nvPr/>
            </p:nvSpPr>
            <p:spPr>
              <a:xfrm>
                <a:off x="8668150" y="4248923"/>
                <a:ext cx="4411" cy="3746"/>
              </a:xfrm>
              <a:custGeom>
                <a:avLst/>
                <a:gdLst>
                  <a:gd name="connsiteX0" fmla="*/ 0 w 4411"/>
                  <a:gd name="connsiteY0" fmla="*/ 0 h 3746"/>
                  <a:gd name="connsiteX1" fmla="*/ 4411 w 4411"/>
                  <a:gd name="connsiteY1" fmla="*/ 3747 h 3746"/>
                  <a:gd name="connsiteX2" fmla="*/ 0 w 4411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1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11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" name="Freeform: Shape 147">
                <a:extLst>
                  <a:ext uri="{FF2B5EF4-FFF2-40B4-BE49-F238E27FC236}">
                    <a16:creationId xmlns:a16="http://schemas.microsoft.com/office/drawing/2014/main" id="{1C547D77-5069-2D21-220A-77AFFED732D6}"/>
                  </a:ext>
                </a:extLst>
              </p:cNvPr>
              <p:cNvSpPr/>
              <p:nvPr/>
            </p:nvSpPr>
            <p:spPr>
              <a:xfrm>
                <a:off x="8627602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110" y="37"/>
                      <a:pt x="166" y="37"/>
                    </a:cubicBezTo>
                    <a:cubicBezTo>
                      <a:pt x="129" y="55"/>
                      <a:pt x="55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" name="Freeform: Shape 148">
                <a:extLst>
                  <a:ext uri="{FF2B5EF4-FFF2-40B4-BE49-F238E27FC236}">
                    <a16:creationId xmlns:a16="http://schemas.microsoft.com/office/drawing/2014/main" id="{7E0B0C38-4B7E-6EC1-F829-430EBD81E574}"/>
                  </a:ext>
                </a:extLst>
              </p:cNvPr>
              <p:cNvSpPr/>
              <p:nvPr/>
            </p:nvSpPr>
            <p:spPr>
              <a:xfrm>
                <a:off x="8317634" y="4216330"/>
                <a:ext cx="420721" cy="526769"/>
              </a:xfrm>
              <a:custGeom>
                <a:avLst/>
                <a:gdLst>
                  <a:gd name="connsiteX0" fmla="*/ 389439 w 420721"/>
                  <a:gd name="connsiteY0" fmla="*/ 81649 h 526769"/>
                  <a:gd name="connsiteX1" fmla="*/ 387575 w 420721"/>
                  <a:gd name="connsiteY1" fmla="*/ 77589 h 526769"/>
                  <a:gd name="connsiteX2" fmla="*/ 389439 w 420721"/>
                  <a:gd name="connsiteY2" fmla="*/ 81649 h 526769"/>
                  <a:gd name="connsiteX3" fmla="*/ 400051 w 420721"/>
                  <a:gd name="connsiteY3" fmla="*/ 107432 h 526769"/>
                  <a:gd name="connsiteX4" fmla="*/ 397541 w 420721"/>
                  <a:gd name="connsiteY4" fmla="*/ 99755 h 526769"/>
                  <a:gd name="connsiteX5" fmla="*/ 400051 w 420721"/>
                  <a:gd name="connsiteY5" fmla="*/ 107432 h 526769"/>
                  <a:gd name="connsiteX6" fmla="*/ 413783 w 420721"/>
                  <a:gd name="connsiteY6" fmla="*/ 166177 h 526769"/>
                  <a:gd name="connsiteX7" fmla="*/ 412195 w 420721"/>
                  <a:gd name="connsiteY7" fmla="*/ 154993 h 526769"/>
                  <a:gd name="connsiteX8" fmla="*/ 413783 w 420721"/>
                  <a:gd name="connsiteY8" fmla="*/ 166177 h 526769"/>
                  <a:gd name="connsiteX9" fmla="*/ 417400 w 420721"/>
                  <a:gd name="connsiteY9" fmla="*/ 195965 h 526769"/>
                  <a:gd name="connsiteX10" fmla="*/ 416846 w 420721"/>
                  <a:gd name="connsiteY10" fmla="*/ 188878 h 526769"/>
                  <a:gd name="connsiteX11" fmla="*/ 417400 w 420721"/>
                  <a:gd name="connsiteY11" fmla="*/ 195965 h 526769"/>
                  <a:gd name="connsiteX12" fmla="*/ 408098 w 420721"/>
                  <a:gd name="connsiteY12" fmla="*/ 135873 h 526769"/>
                  <a:gd name="connsiteX13" fmla="*/ 405754 w 420721"/>
                  <a:gd name="connsiteY13" fmla="*/ 125445 h 526769"/>
                  <a:gd name="connsiteX14" fmla="*/ 408098 w 420721"/>
                  <a:gd name="connsiteY14" fmla="*/ 135873 h 526769"/>
                  <a:gd name="connsiteX15" fmla="*/ 417031 w 420721"/>
                  <a:gd name="connsiteY15" fmla="*/ 341472 h 526769"/>
                  <a:gd name="connsiteX16" fmla="*/ 417031 w 420721"/>
                  <a:gd name="connsiteY16" fmla="*/ 341306 h 526769"/>
                  <a:gd name="connsiteX17" fmla="*/ 417031 w 420721"/>
                  <a:gd name="connsiteY17" fmla="*/ 341472 h 526769"/>
                  <a:gd name="connsiteX18" fmla="*/ 412582 w 420721"/>
                  <a:gd name="connsiteY18" fmla="*/ 373696 h 526769"/>
                  <a:gd name="connsiteX19" fmla="*/ 413413 w 420721"/>
                  <a:gd name="connsiteY19" fmla="*/ 367975 h 526769"/>
                  <a:gd name="connsiteX20" fmla="*/ 412582 w 420721"/>
                  <a:gd name="connsiteY20" fmla="*/ 373696 h 526769"/>
                  <a:gd name="connsiteX21" fmla="*/ 406418 w 420721"/>
                  <a:gd name="connsiteY21" fmla="*/ 402100 h 526769"/>
                  <a:gd name="connsiteX22" fmla="*/ 407729 w 420721"/>
                  <a:gd name="connsiteY22" fmla="*/ 396139 h 526769"/>
                  <a:gd name="connsiteX23" fmla="*/ 406418 w 420721"/>
                  <a:gd name="connsiteY23" fmla="*/ 402100 h 526769"/>
                  <a:gd name="connsiteX24" fmla="*/ 398464 w 420721"/>
                  <a:gd name="connsiteY24" fmla="*/ 426923 h 526769"/>
                  <a:gd name="connsiteX25" fmla="*/ 399848 w 420721"/>
                  <a:gd name="connsiteY25" fmla="*/ 422789 h 526769"/>
                  <a:gd name="connsiteX26" fmla="*/ 398464 w 420721"/>
                  <a:gd name="connsiteY26" fmla="*/ 426923 h 526769"/>
                  <a:gd name="connsiteX27" fmla="*/ 388793 w 420721"/>
                  <a:gd name="connsiteY27" fmla="*/ 448443 h 526769"/>
                  <a:gd name="connsiteX28" fmla="*/ 389347 w 420721"/>
                  <a:gd name="connsiteY28" fmla="*/ 447206 h 526769"/>
                  <a:gd name="connsiteX29" fmla="*/ 388793 w 420721"/>
                  <a:gd name="connsiteY29" fmla="*/ 448443 h 526769"/>
                  <a:gd name="connsiteX30" fmla="*/ 12273 w 420721"/>
                  <a:gd name="connsiteY30" fmla="*/ 138936 h 526769"/>
                  <a:gd name="connsiteX31" fmla="*/ 15503 w 420721"/>
                  <a:gd name="connsiteY31" fmla="*/ 125131 h 526769"/>
                  <a:gd name="connsiteX32" fmla="*/ 12273 w 420721"/>
                  <a:gd name="connsiteY32" fmla="*/ 138936 h 526769"/>
                  <a:gd name="connsiteX33" fmla="*/ 6699 w 420721"/>
                  <a:gd name="connsiteY33" fmla="*/ 168835 h 526769"/>
                  <a:gd name="connsiteX34" fmla="*/ 8804 w 420721"/>
                  <a:gd name="connsiteY34" fmla="*/ 154753 h 526769"/>
                  <a:gd name="connsiteX35" fmla="*/ 6699 w 420721"/>
                  <a:gd name="connsiteY35" fmla="*/ 168835 h 526769"/>
                  <a:gd name="connsiteX36" fmla="*/ 3230 w 420721"/>
                  <a:gd name="connsiteY36" fmla="*/ 197756 h 526769"/>
                  <a:gd name="connsiteX37" fmla="*/ 3950 w 420721"/>
                  <a:gd name="connsiteY37" fmla="*/ 188841 h 526769"/>
                  <a:gd name="connsiteX38" fmla="*/ 3230 w 420721"/>
                  <a:gd name="connsiteY38" fmla="*/ 197756 h 526769"/>
                  <a:gd name="connsiteX39" fmla="*/ 20228 w 420721"/>
                  <a:gd name="connsiteY39" fmla="*/ 110367 h 526769"/>
                  <a:gd name="connsiteX40" fmla="*/ 23919 w 420721"/>
                  <a:gd name="connsiteY40" fmla="*/ 99552 h 526769"/>
                  <a:gd name="connsiteX41" fmla="*/ 20228 w 420721"/>
                  <a:gd name="connsiteY41" fmla="*/ 110367 h 526769"/>
                  <a:gd name="connsiteX42" fmla="*/ 86337 w 420721"/>
                  <a:gd name="connsiteY42" fmla="*/ 506468 h 526769"/>
                  <a:gd name="connsiteX43" fmla="*/ 84381 w 420721"/>
                  <a:gd name="connsiteY43" fmla="*/ 505269 h 526769"/>
                  <a:gd name="connsiteX44" fmla="*/ 86337 w 420721"/>
                  <a:gd name="connsiteY44" fmla="*/ 506468 h 526769"/>
                  <a:gd name="connsiteX45" fmla="*/ 103316 w 420721"/>
                  <a:gd name="connsiteY45" fmla="*/ 513666 h 526769"/>
                  <a:gd name="connsiteX46" fmla="*/ 99385 w 420721"/>
                  <a:gd name="connsiteY46" fmla="*/ 512042 h 526769"/>
                  <a:gd name="connsiteX47" fmla="*/ 103316 w 420721"/>
                  <a:gd name="connsiteY47" fmla="*/ 513666 h 526769"/>
                  <a:gd name="connsiteX48" fmla="*/ 121366 w 420721"/>
                  <a:gd name="connsiteY48" fmla="*/ 518889 h 526769"/>
                  <a:gd name="connsiteX49" fmla="*/ 119613 w 420721"/>
                  <a:gd name="connsiteY49" fmla="*/ 518409 h 526769"/>
                  <a:gd name="connsiteX50" fmla="*/ 121366 w 420721"/>
                  <a:gd name="connsiteY50" fmla="*/ 518889 h 526769"/>
                  <a:gd name="connsiteX51" fmla="*/ 296919 w 420721"/>
                  <a:gd name="connsiteY51" fmla="*/ 403576 h 526769"/>
                  <a:gd name="connsiteX52" fmla="*/ 293819 w 420721"/>
                  <a:gd name="connsiteY52" fmla="*/ 407563 h 526769"/>
                  <a:gd name="connsiteX53" fmla="*/ 291106 w 420721"/>
                  <a:gd name="connsiteY53" fmla="*/ 410903 h 526769"/>
                  <a:gd name="connsiteX54" fmla="*/ 288245 w 420721"/>
                  <a:gd name="connsiteY54" fmla="*/ 413690 h 526769"/>
                  <a:gd name="connsiteX55" fmla="*/ 283354 w 420721"/>
                  <a:gd name="connsiteY55" fmla="*/ 417898 h 526769"/>
                  <a:gd name="connsiteX56" fmla="*/ 280733 w 420721"/>
                  <a:gd name="connsiteY56" fmla="*/ 419762 h 526769"/>
                  <a:gd name="connsiteX57" fmla="*/ 275159 w 420721"/>
                  <a:gd name="connsiteY57" fmla="*/ 423140 h 526769"/>
                  <a:gd name="connsiteX58" fmla="*/ 270952 w 420721"/>
                  <a:gd name="connsiteY58" fmla="*/ 425244 h 526769"/>
                  <a:gd name="connsiteX59" fmla="*/ 266743 w 420721"/>
                  <a:gd name="connsiteY59" fmla="*/ 426997 h 526769"/>
                  <a:gd name="connsiteX60" fmla="*/ 258716 w 420721"/>
                  <a:gd name="connsiteY60" fmla="*/ 429655 h 526769"/>
                  <a:gd name="connsiteX61" fmla="*/ 257239 w 420721"/>
                  <a:gd name="connsiteY61" fmla="*/ 430061 h 526769"/>
                  <a:gd name="connsiteX62" fmla="*/ 210380 w 420721"/>
                  <a:gd name="connsiteY62" fmla="*/ 434878 h 526769"/>
                  <a:gd name="connsiteX63" fmla="*/ 157282 w 420721"/>
                  <a:gd name="connsiteY63" fmla="*/ 429230 h 526769"/>
                  <a:gd name="connsiteX64" fmla="*/ 156802 w 420721"/>
                  <a:gd name="connsiteY64" fmla="*/ 429119 h 526769"/>
                  <a:gd name="connsiteX65" fmla="*/ 121846 w 420721"/>
                  <a:gd name="connsiteY65" fmla="*/ 404370 h 526769"/>
                  <a:gd name="connsiteX66" fmla="*/ 108318 w 420721"/>
                  <a:gd name="connsiteY66" fmla="*/ 371205 h 526769"/>
                  <a:gd name="connsiteX67" fmla="*/ 108244 w 420721"/>
                  <a:gd name="connsiteY67" fmla="*/ 370891 h 526769"/>
                  <a:gd name="connsiteX68" fmla="*/ 100326 w 420721"/>
                  <a:gd name="connsiteY68" fmla="*/ 267316 h 526769"/>
                  <a:gd name="connsiteX69" fmla="*/ 126423 w 420721"/>
                  <a:gd name="connsiteY69" fmla="*/ 117546 h 526769"/>
                  <a:gd name="connsiteX70" fmla="*/ 210398 w 420721"/>
                  <a:gd name="connsiteY70" fmla="*/ 91892 h 526769"/>
                  <a:gd name="connsiteX71" fmla="*/ 295129 w 420721"/>
                  <a:gd name="connsiteY71" fmla="*/ 118856 h 526769"/>
                  <a:gd name="connsiteX72" fmla="*/ 320395 w 420721"/>
                  <a:gd name="connsiteY72" fmla="*/ 267298 h 526769"/>
                  <a:gd name="connsiteX73" fmla="*/ 296919 w 420721"/>
                  <a:gd name="connsiteY73" fmla="*/ 403576 h 526769"/>
                  <a:gd name="connsiteX74" fmla="*/ 34015 w 420721"/>
                  <a:gd name="connsiteY74" fmla="*/ 77552 h 526769"/>
                  <a:gd name="connsiteX75" fmla="*/ 31025 w 420721"/>
                  <a:gd name="connsiteY75" fmla="*/ 83845 h 526769"/>
                  <a:gd name="connsiteX76" fmla="*/ 34015 w 420721"/>
                  <a:gd name="connsiteY76" fmla="*/ 77552 h 526769"/>
                  <a:gd name="connsiteX77" fmla="*/ 36340 w 420721"/>
                  <a:gd name="connsiteY77" fmla="*/ 73492 h 526769"/>
                  <a:gd name="connsiteX78" fmla="*/ 34827 w 420721"/>
                  <a:gd name="connsiteY78" fmla="*/ 75872 h 526769"/>
                  <a:gd name="connsiteX79" fmla="*/ 24971 w 420721"/>
                  <a:gd name="connsiteY79" fmla="*/ 96672 h 526769"/>
                  <a:gd name="connsiteX80" fmla="*/ 24657 w 420721"/>
                  <a:gd name="connsiteY80" fmla="*/ 97429 h 526769"/>
                  <a:gd name="connsiteX81" fmla="*/ 0 w 420721"/>
                  <a:gd name="connsiteY81" fmla="*/ 267279 h 526769"/>
                  <a:gd name="connsiteX82" fmla="*/ 8397 w 420721"/>
                  <a:gd name="connsiteY82" fmla="*/ 378495 h 526769"/>
                  <a:gd name="connsiteX83" fmla="*/ 9431 w 420721"/>
                  <a:gd name="connsiteY83" fmla="*/ 383182 h 526769"/>
                  <a:gd name="connsiteX84" fmla="*/ 14673 w 420721"/>
                  <a:gd name="connsiteY84" fmla="*/ 406695 h 526769"/>
                  <a:gd name="connsiteX85" fmla="*/ 16869 w 420721"/>
                  <a:gd name="connsiteY85" fmla="*/ 413690 h 526769"/>
                  <a:gd name="connsiteX86" fmla="*/ 22682 w 420721"/>
                  <a:gd name="connsiteY86" fmla="*/ 431389 h 526769"/>
                  <a:gd name="connsiteX87" fmla="*/ 25820 w 420721"/>
                  <a:gd name="connsiteY87" fmla="*/ 438477 h 526769"/>
                  <a:gd name="connsiteX88" fmla="*/ 32464 w 420721"/>
                  <a:gd name="connsiteY88" fmla="*/ 452835 h 526769"/>
                  <a:gd name="connsiteX89" fmla="*/ 35730 w 420721"/>
                  <a:gd name="connsiteY89" fmla="*/ 458040 h 526769"/>
                  <a:gd name="connsiteX90" fmla="*/ 56900 w 420721"/>
                  <a:gd name="connsiteY90" fmla="*/ 485761 h 526769"/>
                  <a:gd name="connsiteX91" fmla="*/ 210398 w 420721"/>
                  <a:gd name="connsiteY91" fmla="*/ 526770 h 526769"/>
                  <a:gd name="connsiteX92" fmla="*/ 249856 w 420721"/>
                  <a:gd name="connsiteY92" fmla="*/ 525293 h 526769"/>
                  <a:gd name="connsiteX93" fmla="*/ 261318 w 420721"/>
                  <a:gd name="connsiteY93" fmla="*/ 524297 h 526769"/>
                  <a:gd name="connsiteX94" fmla="*/ 274126 w 420721"/>
                  <a:gd name="connsiteY94" fmla="*/ 522783 h 526769"/>
                  <a:gd name="connsiteX95" fmla="*/ 296956 w 420721"/>
                  <a:gd name="connsiteY95" fmla="*/ 518483 h 526769"/>
                  <a:gd name="connsiteX96" fmla="*/ 300924 w 420721"/>
                  <a:gd name="connsiteY96" fmla="*/ 517339 h 526769"/>
                  <a:gd name="connsiteX97" fmla="*/ 303545 w 420721"/>
                  <a:gd name="connsiteY97" fmla="*/ 516545 h 526769"/>
                  <a:gd name="connsiteX98" fmla="*/ 311462 w 420721"/>
                  <a:gd name="connsiteY98" fmla="*/ 514128 h 526769"/>
                  <a:gd name="connsiteX99" fmla="*/ 318143 w 420721"/>
                  <a:gd name="connsiteY99" fmla="*/ 511821 h 526769"/>
                  <a:gd name="connsiteX100" fmla="*/ 324825 w 420721"/>
                  <a:gd name="connsiteY100" fmla="*/ 509237 h 526769"/>
                  <a:gd name="connsiteX101" fmla="*/ 321355 w 420721"/>
                  <a:gd name="connsiteY101" fmla="*/ 510436 h 526769"/>
                  <a:gd name="connsiteX102" fmla="*/ 348245 w 420721"/>
                  <a:gd name="connsiteY102" fmla="*/ 495948 h 526769"/>
                  <a:gd name="connsiteX103" fmla="*/ 346621 w 420721"/>
                  <a:gd name="connsiteY103" fmla="*/ 497259 h 526769"/>
                  <a:gd name="connsiteX104" fmla="*/ 348762 w 420721"/>
                  <a:gd name="connsiteY104" fmla="*/ 495579 h 526769"/>
                  <a:gd name="connsiteX105" fmla="*/ 350349 w 420721"/>
                  <a:gd name="connsiteY105" fmla="*/ 494380 h 526769"/>
                  <a:gd name="connsiteX106" fmla="*/ 360537 w 420721"/>
                  <a:gd name="connsiteY106" fmla="*/ 485779 h 526769"/>
                  <a:gd name="connsiteX107" fmla="*/ 357584 w 420721"/>
                  <a:gd name="connsiteY107" fmla="*/ 488197 h 526769"/>
                  <a:gd name="connsiteX108" fmla="*/ 361645 w 420721"/>
                  <a:gd name="connsiteY108" fmla="*/ 484783 h 526769"/>
                  <a:gd name="connsiteX109" fmla="*/ 360537 w 420721"/>
                  <a:gd name="connsiteY109" fmla="*/ 485779 h 526769"/>
                  <a:gd name="connsiteX110" fmla="*/ 363841 w 420721"/>
                  <a:gd name="connsiteY110" fmla="*/ 483066 h 526769"/>
                  <a:gd name="connsiteX111" fmla="*/ 397689 w 420721"/>
                  <a:gd name="connsiteY111" fmla="*/ 429212 h 526769"/>
                  <a:gd name="connsiteX112" fmla="*/ 397763 w 420721"/>
                  <a:gd name="connsiteY112" fmla="*/ 429101 h 526769"/>
                  <a:gd name="connsiteX113" fmla="*/ 420722 w 420721"/>
                  <a:gd name="connsiteY113" fmla="*/ 267242 h 526769"/>
                  <a:gd name="connsiteX114" fmla="*/ 405126 w 420721"/>
                  <a:gd name="connsiteY114" fmla="*/ 122732 h 526769"/>
                  <a:gd name="connsiteX115" fmla="*/ 405053 w 420721"/>
                  <a:gd name="connsiteY115" fmla="*/ 122418 h 526769"/>
                  <a:gd name="connsiteX116" fmla="*/ 396858 w 420721"/>
                  <a:gd name="connsiteY116" fmla="*/ 97558 h 526769"/>
                  <a:gd name="connsiteX117" fmla="*/ 395898 w 420721"/>
                  <a:gd name="connsiteY117" fmla="*/ 95417 h 526769"/>
                  <a:gd name="connsiteX118" fmla="*/ 386837 w 420721"/>
                  <a:gd name="connsiteY118" fmla="*/ 75891 h 526769"/>
                  <a:gd name="connsiteX119" fmla="*/ 385213 w 420721"/>
                  <a:gd name="connsiteY119" fmla="*/ 73270 h 526769"/>
                  <a:gd name="connsiteX120" fmla="*/ 361939 w 420721"/>
                  <a:gd name="connsiteY120" fmla="*/ 42209 h 526769"/>
                  <a:gd name="connsiteX121" fmla="*/ 354981 w 420721"/>
                  <a:gd name="connsiteY121" fmla="*/ 36321 h 526769"/>
                  <a:gd name="connsiteX122" fmla="*/ 358636 w 420721"/>
                  <a:gd name="connsiteY122" fmla="*/ 39588 h 526769"/>
                  <a:gd name="connsiteX123" fmla="*/ 348928 w 420721"/>
                  <a:gd name="connsiteY123" fmla="*/ 31467 h 526769"/>
                  <a:gd name="connsiteX124" fmla="*/ 350515 w 420721"/>
                  <a:gd name="connsiteY124" fmla="*/ 32575 h 526769"/>
                  <a:gd name="connsiteX125" fmla="*/ 344075 w 420721"/>
                  <a:gd name="connsiteY125" fmla="*/ 28035 h 526769"/>
                  <a:gd name="connsiteX126" fmla="*/ 344831 w 420721"/>
                  <a:gd name="connsiteY126" fmla="*/ 28588 h 526769"/>
                  <a:gd name="connsiteX127" fmla="*/ 333646 w 420721"/>
                  <a:gd name="connsiteY127" fmla="*/ 21834 h 526769"/>
                  <a:gd name="connsiteX128" fmla="*/ 335916 w 420721"/>
                  <a:gd name="connsiteY128" fmla="*/ 23033 h 526769"/>
                  <a:gd name="connsiteX129" fmla="*/ 329162 w 420721"/>
                  <a:gd name="connsiteY129" fmla="*/ 19453 h 526769"/>
                  <a:gd name="connsiteX130" fmla="*/ 329402 w 420721"/>
                  <a:gd name="connsiteY130" fmla="*/ 19563 h 526769"/>
                  <a:gd name="connsiteX131" fmla="*/ 319694 w 420721"/>
                  <a:gd name="connsiteY131" fmla="*/ 15429 h 526769"/>
                  <a:gd name="connsiteX132" fmla="*/ 321798 w 420721"/>
                  <a:gd name="connsiteY132" fmla="*/ 16223 h 526769"/>
                  <a:gd name="connsiteX133" fmla="*/ 310152 w 420721"/>
                  <a:gd name="connsiteY133" fmla="*/ 11812 h 526769"/>
                  <a:gd name="connsiteX134" fmla="*/ 310743 w 420721"/>
                  <a:gd name="connsiteY134" fmla="*/ 12052 h 526769"/>
                  <a:gd name="connsiteX135" fmla="*/ 308510 w 420721"/>
                  <a:gd name="connsiteY135" fmla="*/ 11369 h 526769"/>
                  <a:gd name="connsiteX136" fmla="*/ 309986 w 420721"/>
                  <a:gd name="connsiteY136" fmla="*/ 11775 h 526769"/>
                  <a:gd name="connsiteX137" fmla="*/ 295424 w 420721"/>
                  <a:gd name="connsiteY137" fmla="*/ 7475 h 526769"/>
                  <a:gd name="connsiteX138" fmla="*/ 210380 w 420721"/>
                  <a:gd name="connsiteY138" fmla="*/ 0 h 526769"/>
                  <a:gd name="connsiteX139" fmla="*/ 60148 w 420721"/>
                  <a:gd name="connsiteY139" fmla="*/ 42209 h 526769"/>
                  <a:gd name="connsiteX140" fmla="*/ 48133 w 420721"/>
                  <a:gd name="connsiteY140" fmla="*/ 55940 h 526769"/>
                  <a:gd name="connsiteX141" fmla="*/ 46786 w 420721"/>
                  <a:gd name="connsiteY141" fmla="*/ 57453 h 526769"/>
                  <a:gd name="connsiteX142" fmla="*/ 36340 w 420721"/>
                  <a:gd name="connsiteY142" fmla="*/ 73492 h 5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0721" h="526769">
                    <a:moveTo>
                      <a:pt x="389439" y="81649"/>
                    </a:moveTo>
                    <a:cubicBezTo>
                      <a:pt x="388793" y="80376"/>
                      <a:pt x="388239" y="78862"/>
                      <a:pt x="387575" y="77589"/>
                    </a:cubicBezTo>
                    <a:cubicBezTo>
                      <a:pt x="388239" y="78862"/>
                      <a:pt x="388793" y="80339"/>
                      <a:pt x="389439" y="81649"/>
                    </a:cubicBezTo>
                    <a:moveTo>
                      <a:pt x="400051" y="107432"/>
                    </a:moveTo>
                    <a:cubicBezTo>
                      <a:pt x="399221" y="104922"/>
                      <a:pt x="398464" y="102191"/>
                      <a:pt x="397541" y="99755"/>
                    </a:cubicBezTo>
                    <a:cubicBezTo>
                      <a:pt x="398464" y="102172"/>
                      <a:pt x="399221" y="104922"/>
                      <a:pt x="400051" y="107432"/>
                    </a:cubicBezTo>
                    <a:moveTo>
                      <a:pt x="413783" y="166177"/>
                    </a:moveTo>
                    <a:cubicBezTo>
                      <a:pt x="413229" y="162523"/>
                      <a:pt x="412786" y="158537"/>
                      <a:pt x="412195" y="154993"/>
                    </a:cubicBezTo>
                    <a:cubicBezTo>
                      <a:pt x="412786" y="158574"/>
                      <a:pt x="413265" y="162486"/>
                      <a:pt x="413783" y="166177"/>
                    </a:cubicBezTo>
                    <a:moveTo>
                      <a:pt x="417400" y="195965"/>
                    </a:moveTo>
                    <a:cubicBezTo>
                      <a:pt x="417196" y="193695"/>
                      <a:pt x="417086" y="191111"/>
                      <a:pt x="416846" y="188878"/>
                    </a:cubicBezTo>
                    <a:cubicBezTo>
                      <a:pt x="417086" y="191167"/>
                      <a:pt x="417196" y="193658"/>
                      <a:pt x="417400" y="195965"/>
                    </a:cubicBezTo>
                    <a:moveTo>
                      <a:pt x="408098" y="135873"/>
                    </a:moveTo>
                    <a:cubicBezTo>
                      <a:pt x="407304" y="132403"/>
                      <a:pt x="406621" y="128712"/>
                      <a:pt x="405754" y="125445"/>
                    </a:cubicBezTo>
                    <a:cubicBezTo>
                      <a:pt x="406621" y="128749"/>
                      <a:pt x="407286" y="132403"/>
                      <a:pt x="408098" y="135873"/>
                    </a:cubicBezTo>
                    <a:moveTo>
                      <a:pt x="417031" y="341472"/>
                    </a:moveTo>
                    <a:cubicBezTo>
                      <a:pt x="417031" y="341398"/>
                      <a:pt x="417031" y="341361"/>
                      <a:pt x="417031" y="341306"/>
                    </a:cubicBezTo>
                    <a:cubicBezTo>
                      <a:pt x="417031" y="341361"/>
                      <a:pt x="417031" y="341398"/>
                      <a:pt x="417031" y="341472"/>
                    </a:cubicBezTo>
                    <a:moveTo>
                      <a:pt x="412582" y="373696"/>
                    </a:moveTo>
                    <a:cubicBezTo>
                      <a:pt x="412897" y="371906"/>
                      <a:pt x="413100" y="369839"/>
                      <a:pt x="413413" y="367975"/>
                    </a:cubicBezTo>
                    <a:cubicBezTo>
                      <a:pt x="413100" y="369839"/>
                      <a:pt x="412897" y="371869"/>
                      <a:pt x="412582" y="373696"/>
                    </a:cubicBezTo>
                    <a:moveTo>
                      <a:pt x="406418" y="402100"/>
                    </a:moveTo>
                    <a:cubicBezTo>
                      <a:pt x="406899" y="400236"/>
                      <a:pt x="407249" y="398077"/>
                      <a:pt x="407729" y="396139"/>
                    </a:cubicBezTo>
                    <a:cubicBezTo>
                      <a:pt x="407249" y="398077"/>
                      <a:pt x="406899" y="400236"/>
                      <a:pt x="406418" y="402100"/>
                    </a:cubicBezTo>
                    <a:moveTo>
                      <a:pt x="398464" y="426923"/>
                    </a:moveTo>
                    <a:cubicBezTo>
                      <a:pt x="398981" y="425613"/>
                      <a:pt x="399332" y="424099"/>
                      <a:pt x="399848" y="422789"/>
                    </a:cubicBezTo>
                    <a:cubicBezTo>
                      <a:pt x="399332" y="424136"/>
                      <a:pt x="398981" y="425613"/>
                      <a:pt x="398464" y="426923"/>
                    </a:cubicBezTo>
                    <a:moveTo>
                      <a:pt x="388793" y="448443"/>
                    </a:moveTo>
                    <a:cubicBezTo>
                      <a:pt x="388996" y="448092"/>
                      <a:pt x="389144" y="447612"/>
                      <a:pt x="389347" y="447206"/>
                    </a:cubicBezTo>
                    <a:cubicBezTo>
                      <a:pt x="389162" y="447594"/>
                      <a:pt x="388996" y="448074"/>
                      <a:pt x="388793" y="448443"/>
                    </a:cubicBezTo>
                    <a:moveTo>
                      <a:pt x="12273" y="138936"/>
                    </a:moveTo>
                    <a:cubicBezTo>
                      <a:pt x="13307" y="134322"/>
                      <a:pt x="14303" y="129505"/>
                      <a:pt x="15503" y="125131"/>
                    </a:cubicBezTo>
                    <a:cubicBezTo>
                      <a:pt x="14303" y="129469"/>
                      <a:pt x="13344" y="134286"/>
                      <a:pt x="12273" y="138936"/>
                    </a:cubicBezTo>
                    <a:moveTo>
                      <a:pt x="6699" y="168835"/>
                    </a:moveTo>
                    <a:cubicBezTo>
                      <a:pt x="7419" y="164147"/>
                      <a:pt x="8010" y="159256"/>
                      <a:pt x="8804" y="154753"/>
                    </a:cubicBezTo>
                    <a:cubicBezTo>
                      <a:pt x="8010" y="159220"/>
                      <a:pt x="7419" y="164147"/>
                      <a:pt x="6699" y="168835"/>
                    </a:cubicBezTo>
                    <a:moveTo>
                      <a:pt x="3230" y="197756"/>
                    </a:moveTo>
                    <a:cubicBezTo>
                      <a:pt x="3506" y="194858"/>
                      <a:pt x="3673" y="191665"/>
                      <a:pt x="3950" y="188841"/>
                    </a:cubicBezTo>
                    <a:cubicBezTo>
                      <a:pt x="3636" y="191683"/>
                      <a:pt x="3506" y="194858"/>
                      <a:pt x="3230" y="197756"/>
                    </a:cubicBezTo>
                    <a:moveTo>
                      <a:pt x="20228" y="110367"/>
                    </a:moveTo>
                    <a:cubicBezTo>
                      <a:pt x="21464" y="106786"/>
                      <a:pt x="22572" y="102966"/>
                      <a:pt x="23919" y="99552"/>
                    </a:cubicBezTo>
                    <a:cubicBezTo>
                      <a:pt x="22572" y="102929"/>
                      <a:pt x="21446" y="106749"/>
                      <a:pt x="20228" y="110367"/>
                    </a:cubicBezTo>
                    <a:moveTo>
                      <a:pt x="86337" y="506468"/>
                    </a:moveTo>
                    <a:cubicBezTo>
                      <a:pt x="85654" y="506117"/>
                      <a:pt x="85063" y="505638"/>
                      <a:pt x="84381" y="505269"/>
                    </a:cubicBezTo>
                    <a:cubicBezTo>
                      <a:pt x="85063" y="505638"/>
                      <a:pt x="85654" y="506117"/>
                      <a:pt x="86337" y="506468"/>
                    </a:cubicBezTo>
                    <a:moveTo>
                      <a:pt x="103316" y="513666"/>
                    </a:moveTo>
                    <a:cubicBezTo>
                      <a:pt x="101932" y="513149"/>
                      <a:pt x="100696" y="512522"/>
                      <a:pt x="99385" y="512042"/>
                    </a:cubicBezTo>
                    <a:cubicBezTo>
                      <a:pt x="100696" y="512522"/>
                      <a:pt x="101932" y="513149"/>
                      <a:pt x="103316" y="513666"/>
                    </a:cubicBezTo>
                    <a:moveTo>
                      <a:pt x="121366" y="518889"/>
                    </a:moveTo>
                    <a:cubicBezTo>
                      <a:pt x="120776" y="518778"/>
                      <a:pt x="120222" y="518575"/>
                      <a:pt x="119613" y="518409"/>
                    </a:cubicBezTo>
                    <a:cubicBezTo>
                      <a:pt x="120222" y="518557"/>
                      <a:pt x="120776" y="518760"/>
                      <a:pt x="121366" y="518889"/>
                    </a:cubicBezTo>
                    <a:moveTo>
                      <a:pt x="296919" y="403576"/>
                    </a:moveTo>
                    <a:cubicBezTo>
                      <a:pt x="295959" y="404961"/>
                      <a:pt x="294889" y="406234"/>
                      <a:pt x="293819" y="407563"/>
                    </a:cubicBezTo>
                    <a:cubicBezTo>
                      <a:pt x="292896" y="408670"/>
                      <a:pt x="292065" y="409870"/>
                      <a:pt x="291106" y="410903"/>
                    </a:cubicBezTo>
                    <a:cubicBezTo>
                      <a:pt x="290183" y="411863"/>
                      <a:pt x="289205" y="412730"/>
                      <a:pt x="288245" y="413690"/>
                    </a:cubicBezTo>
                    <a:cubicBezTo>
                      <a:pt x="286657" y="415167"/>
                      <a:pt x="285071" y="416588"/>
                      <a:pt x="283354" y="417898"/>
                    </a:cubicBezTo>
                    <a:cubicBezTo>
                      <a:pt x="282524" y="418526"/>
                      <a:pt x="281638" y="419172"/>
                      <a:pt x="280733" y="419762"/>
                    </a:cubicBezTo>
                    <a:cubicBezTo>
                      <a:pt x="278943" y="420999"/>
                      <a:pt x="277116" y="422106"/>
                      <a:pt x="275159" y="423140"/>
                    </a:cubicBezTo>
                    <a:cubicBezTo>
                      <a:pt x="273812" y="423859"/>
                      <a:pt x="272447" y="424579"/>
                      <a:pt x="270952" y="425244"/>
                    </a:cubicBezTo>
                    <a:cubicBezTo>
                      <a:pt x="269605" y="425871"/>
                      <a:pt x="268165" y="426443"/>
                      <a:pt x="266743" y="426997"/>
                    </a:cubicBezTo>
                    <a:cubicBezTo>
                      <a:pt x="264234" y="427957"/>
                      <a:pt x="261613" y="428861"/>
                      <a:pt x="258716" y="429655"/>
                    </a:cubicBezTo>
                    <a:cubicBezTo>
                      <a:pt x="258236" y="429765"/>
                      <a:pt x="257719" y="429932"/>
                      <a:pt x="257239" y="430061"/>
                    </a:cubicBezTo>
                    <a:cubicBezTo>
                      <a:pt x="245261" y="433124"/>
                      <a:pt x="230146" y="434878"/>
                      <a:pt x="210380" y="434878"/>
                    </a:cubicBezTo>
                    <a:cubicBezTo>
                      <a:pt x="189617" y="434878"/>
                      <a:pt x="171954" y="433604"/>
                      <a:pt x="157282" y="429230"/>
                    </a:cubicBezTo>
                    <a:cubicBezTo>
                      <a:pt x="157115" y="429193"/>
                      <a:pt x="156967" y="429156"/>
                      <a:pt x="156802" y="429119"/>
                    </a:cubicBezTo>
                    <a:cubicBezTo>
                      <a:pt x="142093" y="424671"/>
                      <a:pt x="130428" y="417068"/>
                      <a:pt x="121846" y="404370"/>
                    </a:cubicBezTo>
                    <a:cubicBezTo>
                      <a:pt x="116088" y="395862"/>
                      <a:pt x="111658" y="385157"/>
                      <a:pt x="108318" y="371205"/>
                    </a:cubicBezTo>
                    <a:cubicBezTo>
                      <a:pt x="108318" y="371094"/>
                      <a:pt x="108281" y="371002"/>
                      <a:pt x="108244" y="370891"/>
                    </a:cubicBezTo>
                    <a:cubicBezTo>
                      <a:pt x="102670" y="347415"/>
                      <a:pt x="100326" y="314637"/>
                      <a:pt x="100326" y="267316"/>
                    </a:cubicBezTo>
                    <a:cubicBezTo>
                      <a:pt x="100326" y="186018"/>
                      <a:pt x="108170" y="141262"/>
                      <a:pt x="126423" y="117546"/>
                    </a:cubicBezTo>
                    <a:cubicBezTo>
                      <a:pt x="144768" y="93793"/>
                      <a:pt x="174002" y="91892"/>
                      <a:pt x="210398" y="91892"/>
                    </a:cubicBezTo>
                    <a:cubicBezTo>
                      <a:pt x="252330" y="91892"/>
                      <a:pt x="278223" y="96192"/>
                      <a:pt x="295129" y="118856"/>
                    </a:cubicBezTo>
                    <a:cubicBezTo>
                      <a:pt x="312828" y="142609"/>
                      <a:pt x="320395" y="187033"/>
                      <a:pt x="320395" y="267298"/>
                    </a:cubicBezTo>
                    <a:cubicBezTo>
                      <a:pt x="320340" y="339257"/>
                      <a:pt x="313345" y="379990"/>
                      <a:pt x="296919" y="403576"/>
                    </a:cubicBezTo>
                    <a:moveTo>
                      <a:pt x="34015" y="77552"/>
                    </a:moveTo>
                    <a:cubicBezTo>
                      <a:pt x="32981" y="79545"/>
                      <a:pt x="32058" y="81815"/>
                      <a:pt x="31025" y="83845"/>
                    </a:cubicBezTo>
                    <a:cubicBezTo>
                      <a:pt x="32076" y="81815"/>
                      <a:pt x="32944" y="79545"/>
                      <a:pt x="34015" y="77552"/>
                    </a:cubicBezTo>
                    <a:moveTo>
                      <a:pt x="36340" y="73492"/>
                    </a:moveTo>
                    <a:cubicBezTo>
                      <a:pt x="35860" y="74322"/>
                      <a:pt x="35306" y="75042"/>
                      <a:pt x="34827" y="75872"/>
                    </a:cubicBezTo>
                    <a:cubicBezTo>
                      <a:pt x="31246" y="82313"/>
                      <a:pt x="27980" y="89271"/>
                      <a:pt x="24971" y="96672"/>
                    </a:cubicBezTo>
                    <a:cubicBezTo>
                      <a:pt x="24861" y="96912"/>
                      <a:pt x="24731" y="97152"/>
                      <a:pt x="24657" y="97429"/>
                    </a:cubicBezTo>
                    <a:cubicBezTo>
                      <a:pt x="8065" y="138438"/>
                      <a:pt x="0" y="193972"/>
                      <a:pt x="0" y="267279"/>
                    </a:cubicBezTo>
                    <a:cubicBezTo>
                      <a:pt x="0" y="310521"/>
                      <a:pt x="2823" y="347304"/>
                      <a:pt x="8397" y="378495"/>
                    </a:cubicBezTo>
                    <a:cubicBezTo>
                      <a:pt x="8712" y="380119"/>
                      <a:pt x="9080" y="381595"/>
                      <a:pt x="9431" y="383182"/>
                    </a:cubicBezTo>
                    <a:cubicBezTo>
                      <a:pt x="10982" y="391377"/>
                      <a:pt x="12661" y="399331"/>
                      <a:pt x="14673" y="406695"/>
                    </a:cubicBezTo>
                    <a:cubicBezTo>
                      <a:pt x="15318" y="409169"/>
                      <a:pt x="16149" y="411309"/>
                      <a:pt x="16869" y="413690"/>
                    </a:cubicBezTo>
                    <a:cubicBezTo>
                      <a:pt x="18696" y="419817"/>
                      <a:pt x="20523" y="425853"/>
                      <a:pt x="22682" y="431389"/>
                    </a:cubicBezTo>
                    <a:cubicBezTo>
                      <a:pt x="23642" y="433936"/>
                      <a:pt x="24787" y="436077"/>
                      <a:pt x="25820" y="438477"/>
                    </a:cubicBezTo>
                    <a:cubicBezTo>
                      <a:pt x="27961" y="443404"/>
                      <a:pt x="30083" y="448387"/>
                      <a:pt x="32464" y="452835"/>
                    </a:cubicBezTo>
                    <a:cubicBezTo>
                      <a:pt x="33497" y="454699"/>
                      <a:pt x="34697" y="456250"/>
                      <a:pt x="35730" y="458040"/>
                    </a:cubicBezTo>
                    <a:cubicBezTo>
                      <a:pt x="42024" y="468578"/>
                      <a:pt x="48890" y="478046"/>
                      <a:pt x="56900" y="485761"/>
                    </a:cubicBezTo>
                    <a:cubicBezTo>
                      <a:pt x="92188" y="519886"/>
                      <a:pt x="141778" y="526770"/>
                      <a:pt x="210398" y="526770"/>
                    </a:cubicBezTo>
                    <a:cubicBezTo>
                      <a:pt x="223613" y="526770"/>
                      <a:pt x="236808" y="526216"/>
                      <a:pt x="249856" y="525293"/>
                    </a:cubicBezTo>
                    <a:cubicBezTo>
                      <a:pt x="253714" y="525016"/>
                      <a:pt x="257571" y="524703"/>
                      <a:pt x="261318" y="524297"/>
                    </a:cubicBezTo>
                    <a:cubicBezTo>
                      <a:pt x="265655" y="523854"/>
                      <a:pt x="269900" y="523374"/>
                      <a:pt x="274126" y="522783"/>
                    </a:cubicBezTo>
                    <a:cubicBezTo>
                      <a:pt x="282007" y="521639"/>
                      <a:pt x="289648" y="520273"/>
                      <a:pt x="296956" y="518483"/>
                    </a:cubicBezTo>
                    <a:cubicBezTo>
                      <a:pt x="298303" y="518169"/>
                      <a:pt x="299577" y="517689"/>
                      <a:pt x="300924" y="517339"/>
                    </a:cubicBezTo>
                    <a:cubicBezTo>
                      <a:pt x="301792" y="517099"/>
                      <a:pt x="302641" y="516785"/>
                      <a:pt x="303545" y="516545"/>
                    </a:cubicBezTo>
                    <a:cubicBezTo>
                      <a:pt x="306332" y="515788"/>
                      <a:pt x="308879" y="514958"/>
                      <a:pt x="311462" y="514128"/>
                    </a:cubicBezTo>
                    <a:cubicBezTo>
                      <a:pt x="313696" y="513408"/>
                      <a:pt x="315966" y="512651"/>
                      <a:pt x="318143" y="511821"/>
                    </a:cubicBezTo>
                    <a:cubicBezTo>
                      <a:pt x="320450" y="510990"/>
                      <a:pt x="322757" y="510141"/>
                      <a:pt x="324825" y="509237"/>
                    </a:cubicBezTo>
                    <a:cubicBezTo>
                      <a:pt x="323754" y="509717"/>
                      <a:pt x="322481" y="509956"/>
                      <a:pt x="321355" y="510436"/>
                    </a:cubicBezTo>
                    <a:cubicBezTo>
                      <a:pt x="330897" y="506505"/>
                      <a:pt x="339922" y="501836"/>
                      <a:pt x="348245" y="495948"/>
                    </a:cubicBezTo>
                    <a:cubicBezTo>
                      <a:pt x="347692" y="496354"/>
                      <a:pt x="347175" y="496871"/>
                      <a:pt x="346621" y="497259"/>
                    </a:cubicBezTo>
                    <a:cubicBezTo>
                      <a:pt x="347415" y="496742"/>
                      <a:pt x="348006" y="496151"/>
                      <a:pt x="348762" y="495579"/>
                    </a:cubicBezTo>
                    <a:cubicBezTo>
                      <a:pt x="349316" y="495229"/>
                      <a:pt x="349795" y="494786"/>
                      <a:pt x="350349" y="494380"/>
                    </a:cubicBezTo>
                    <a:cubicBezTo>
                      <a:pt x="354041" y="491593"/>
                      <a:pt x="357436" y="488732"/>
                      <a:pt x="360537" y="485779"/>
                    </a:cubicBezTo>
                    <a:cubicBezTo>
                      <a:pt x="359577" y="486647"/>
                      <a:pt x="358544" y="487366"/>
                      <a:pt x="357584" y="488197"/>
                    </a:cubicBezTo>
                    <a:cubicBezTo>
                      <a:pt x="358931" y="487053"/>
                      <a:pt x="360334" y="486001"/>
                      <a:pt x="361645" y="484783"/>
                    </a:cubicBezTo>
                    <a:cubicBezTo>
                      <a:pt x="361293" y="485096"/>
                      <a:pt x="360925" y="485465"/>
                      <a:pt x="360537" y="485779"/>
                    </a:cubicBezTo>
                    <a:cubicBezTo>
                      <a:pt x="361608" y="484819"/>
                      <a:pt x="362807" y="484100"/>
                      <a:pt x="363841" y="483066"/>
                    </a:cubicBezTo>
                    <a:cubicBezTo>
                      <a:pt x="377812" y="469224"/>
                      <a:pt x="388977" y="451322"/>
                      <a:pt x="397689" y="429212"/>
                    </a:cubicBezTo>
                    <a:cubicBezTo>
                      <a:pt x="397689" y="429175"/>
                      <a:pt x="397726" y="429138"/>
                      <a:pt x="397763" y="429101"/>
                    </a:cubicBezTo>
                    <a:cubicBezTo>
                      <a:pt x="413229" y="389753"/>
                      <a:pt x="420722" y="336821"/>
                      <a:pt x="420722" y="267242"/>
                    </a:cubicBezTo>
                    <a:cubicBezTo>
                      <a:pt x="420722" y="207980"/>
                      <a:pt x="415591" y="160438"/>
                      <a:pt x="405126" y="122732"/>
                    </a:cubicBezTo>
                    <a:cubicBezTo>
                      <a:pt x="405126" y="122621"/>
                      <a:pt x="405090" y="122529"/>
                      <a:pt x="405053" y="122418"/>
                    </a:cubicBezTo>
                    <a:cubicBezTo>
                      <a:pt x="402635" y="113633"/>
                      <a:pt x="399885" y="105310"/>
                      <a:pt x="396858" y="97558"/>
                    </a:cubicBezTo>
                    <a:cubicBezTo>
                      <a:pt x="396544" y="96802"/>
                      <a:pt x="396176" y="96174"/>
                      <a:pt x="395898" y="95417"/>
                    </a:cubicBezTo>
                    <a:cubicBezTo>
                      <a:pt x="393075" y="88533"/>
                      <a:pt x="390085" y="81926"/>
                      <a:pt x="386837" y="75891"/>
                    </a:cubicBezTo>
                    <a:cubicBezTo>
                      <a:pt x="386283" y="74931"/>
                      <a:pt x="385729" y="74175"/>
                      <a:pt x="385213" y="73270"/>
                    </a:cubicBezTo>
                    <a:cubicBezTo>
                      <a:pt x="378402" y="61385"/>
                      <a:pt x="370780" y="50883"/>
                      <a:pt x="361939" y="42209"/>
                    </a:cubicBezTo>
                    <a:cubicBezTo>
                      <a:pt x="359743" y="40105"/>
                      <a:pt x="357288" y="38315"/>
                      <a:pt x="354981" y="36321"/>
                    </a:cubicBezTo>
                    <a:cubicBezTo>
                      <a:pt x="356218" y="37392"/>
                      <a:pt x="357455" y="38462"/>
                      <a:pt x="358636" y="39588"/>
                    </a:cubicBezTo>
                    <a:cubicBezTo>
                      <a:pt x="355499" y="36727"/>
                      <a:pt x="352306" y="33941"/>
                      <a:pt x="348928" y="31467"/>
                    </a:cubicBezTo>
                    <a:cubicBezTo>
                      <a:pt x="349445" y="31873"/>
                      <a:pt x="350036" y="32187"/>
                      <a:pt x="350515" y="32575"/>
                    </a:cubicBezTo>
                    <a:cubicBezTo>
                      <a:pt x="348448" y="30988"/>
                      <a:pt x="346252" y="29511"/>
                      <a:pt x="344075" y="28035"/>
                    </a:cubicBezTo>
                    <a:cubicBezTo>
                      <a:pt x="344351" y="28238"/>
                      <a:pt x="344591" y="28385"/>
                      <a:pt x="344831" y="28588"/>
                    </a:cubicBezTo>
                    <a:cubicBezTo>
                      <a:pt x="341213" y="26115"/>
                      <a:pt x="337467" y="23864"/>
                      <a:pt x="333646" y="21834"/>
                    </a:cubicBezTo>
                    <a:cubicBezTo>
                      <a:pt x="334403" y="22240"/>
                      <a:pt x="335197" y="22590"/>
                      <a:pt x="335916" y="23033"/>
                    </a:cubicBezTo>
                    <a:cubicBezTo>
                      <a:pt x="333720" y="21797"/>
                      <a:pt x="331469" y="20560"/>
                      <a:pt x="329162" y="19453"/>
                    </a:cubicBezTo>
                    <a:cubicBezTo>
                      <a:pt x="329236" y="19490"/>
                      <a:pt x="329328" y="19527"/>
                      <a:pt x="329402" y="19563"/>
                    </a:cubicBezTo>
                    <a:cubicBezTo>
                      <a:pt x="326264" y="18013"/>
                      <a:pt x="322997" y="16740"/>
                      <a:pt x="319694" y="15429"/>
                    </a:cubicBezTo>
                    <a:cubicBezTo>
                      <a:pt x="320413" y="15706"/>
                      <a:pt x="321134" y="15946"/>
                      <a:pt x="321798" y="16223"/>
                    </a:cubicBezTo>
                    <a:cubicBezTo>
                      <a:pt x="318052" y="14636"/>
                      <a:pt x="314195" y="13122"/>
                      <a:pt x="310152" y="11812"/>
                    </a:cubicBezTo>
                    <a:cubicBezTo>
                      <a:pt x="310392" y="11886"/>
                      <a:pt x="310558" y="11978"/>
                      <a:pt x="310743" y="12052"/>
                    </a:cubicBezTo>
                    <a:cubicBezTo>
                      <a:pt x="310023" y="11812"/>
                      <a:pt x="309229" y="11609"/>
                      <a:pt x="308510" y="11369"/>
                    </a:cubicBezTo>
                    <a:cubicBezTo>
                      <a:pt x="308989" y="11535"/>
                      <a:pt x="309544" y="11609"/>
                      <a:pt x="309986" y="11775"/>
                    </a:cubicBezTo>
                    <a:cubicBezTo>
                      <a:pt x="305298" y="10225"/>
                      <a:pt x="300555" y="8674"/>
                      <a:pt x="295424" y="7475"/>
                    </a:cubicBezTo>
                    <a:cubicBezTo>
                      <a:pt x="273185" y="2233"/>
                      <a:pt x="247734" y="0"/>
                      <a:pt x="210380" y="0"/>
                    </a:cubicBezTo>
                    <a:cubicBezTo>
                      <a:pt x="146374" y="0"/>
                      <a:pt x="96303" y="7161"/>
                      <a:pt x="60148" y="42209"/>
                    </a:cubicBezTo>
                    <a:cubicBezTo>
                      <a:pt x="55847" y="46343"/>
                      <a:pt x="51953" y="51086"/>
                      <a:pt x="48133" y="55940"/>
                    </a:cubicBezTo>
                    <a:cubicBezTo>
                      <a:pt x="47690" y="56457"/>
                      <a:pt x="47210" y="56900"/>
                      <a:pt x="46786" y="57453"/>
                    </a:cubicBezTo>
                    <a:cubicBezTo>
                      <a:pt x="43021" y="62400"/>
                      <a:pt x="39625" y="67844"/>
                      <a:pt x="36340" y="734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" name="Freeform: Shape 149">
                <a:extLst>
                  <a:ext uri="{FF2B5EF4-FFF2-40B4-BE49-F238E27FC236}">
                    <a16:creationId xmlns:a16="http://schemas.microsoft.com/office/drawing/2014/main" id="{8B83DFB4-D770-9371-5419-6F07AD46BAFE}"/>
                  </a:ext>
                </a:extLst>
              </p:cNvPr>
              <p:cNvSpPr/>
              <p:nvPr/>
            </p:nvSpPr>
            <p:spPr>
              <a:xfrm>
                <a:off x="9077005" y="4444962"/>
                <a:ext cx="682" cy="756"/>
              </a:xfrm>
              <a:custGeom>
                <a:avLst/>
                <a:gdLst>
                  <a:gd name="connsiteX0" fmla="*/ 682 w 682"/>
                  <a:gd name="connsiteY0" fmla="*/ 0 h 756"/>
                  <a:gd name="connsiteX1" fmla="*/ 0 w 682"/>
                  <a:gd name="connsiteY1" fmla="*/ 757 h 756"/>
                  <a:gd name="connsiteX2" fmla="*/ 682 w 682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2" h="756">
                    <a:moveTo>
                      <a:pt x="682" y="0"/>
                    </a:moveTo>
                    <a:cubicBezTo>
                      <a:pt x="479" y="240"/>
                      <a:pt x="240" y="517"/>
                      <a:pt x="0" y="757"/>
                    </a:cubicBezTo>
                    <a:cubicBezTo>
                      <a:pt x="240" y="517"/>
                      <a:pt x="479" y="240"/>
                      <a:pt x="68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" name="Freeform: Shape 150">
                <a:extLst>
                  <a:ext uri="{FF2B5EF4-FFF2-40B4-BE49-F238E27FC236}">
                    <a16:creationId xmlns:a16="http://schemas.microsoft.com/office/drawing/2014/main" id="{0B7A80E7-27BD-3C2D-37F8-C32ADA7000D1}"/>
                  </a:ext>
                </a:extLst>
              </p:cNvPr>
              <p:cNvSpPr/>
              <p:nvPr/>
            </p:nvSpPr>
            <p:spPr>
              <a:xfrm>
                <a:off x="8823235" y="4219855"/>
                <a:ext cx="370650" cy="520365"/>
              </a:xfrm>
              <a:custGeom>
                <a:avLst/>
                <a:gdLst>
                  <a:gd name="connsiteX0" fmla="*/ 303692 w 370650"/>
                  <a:gd name="connsiteY0" fmla="*/ 15909 h 520365"/>
                  <a:gd name="connsiteX1" fmla="*/ 303416 w 370650"/>
                  <a:gd name="connsiteY1" fmla="*/ 15798 h 520365"/>
                  <a:gd name="connsiteX2" fmla="*/ 303692 w 370650"/>
                  <a:gd name="connsiteY2" fmla="*/ 15909 h 520365"/>
                  <a:gd name="connsiteX3" fmla="*/ 369838 w 370650"/>
                  <a:gd name="connsiteY3" fmla="*/ 180868 h 520365"/>
                  <a:gd name="connsiteX4" fmla="*/ 369727 w 370650"/>
                  <a:gd name="connsiteY4" fmla="*/ 184246 h 520365"/>
                  <a:gd name="connsiteX5" fmla="*/ 369838 w 370650"/>
                  <a:gd name="connsiteY5" fmla="*/ 180868 h 520365"/>
                  <a:gd name="connsiteX6" fmla="*/ 367531 w 370650"/>
                  <a:gd name="connsiteY6" fmla="*/ 206873 h 520365"/>
                  <a:gd name="connsiteX7" fmla="*/ 368122 w 370650"/>
                  <a:gd name="connsiteY7" fmla="*/ 201539 h 520365"/>
                  <a:gd name="connsiteX8" fmla="*/ 367531 w 370650"/>
                  <a:gd name="connsiteY8" fmla="*/ 206873 h 520365"/>
                  <a:gd name="connsiteX9" fmla="*/ 363988 w 370650"/>
                  <a:gd name="connsiteY9" fmla="*/ 226916 h 520365"/>
                  <a:gd name="connsiteX10" fmla="*/ 364819 w 370650"/>
                  <a:gd name="connsiteY10" fmla="*/ 222856 h 520365"/>
                  <a:gd name="connsiteX11" fmla="*/ 363988 w 370650"/>
                  <a:gd name="connsiteY11" fmla="*/ 226916 h 520365"/>
                  <a:gd name="connsiteX12" fmla="*/ 359263 w 370650"/>
                  <a:gd name="connsiteY12" fmla="*/ 244781 h 520365"/>
                  <a:gd name="connsiteX13" fmla="*/ 360131 w 370650"/>
                  <a:gd name="connsiteY13" fmla="*/ 242031 h 520365"/>
                  <a:gd name="connsiteX14" fmla="*/ 359263 w 370650"/>
                  <a:gd name="connsiteY14" fmla="*/ 244781 h 520365"/>
                  <a:gd name="connsiteX15" fmla="*/ 353339 w 370650"/>
                  <a:gd name="connsiteY15" fmla="*/ 260690 h 520365"/>
                  <a:gd name="connsiteX16" fmla="*/ 354133 w 370650"/>
                  <a:gd name="connsiteY16" fmla="*/ 258937 h 520365"/>
                  <a:gd name="connsiteX17" fmla="*/ 353339 w 370650"/>
                  <a:gd name="connsiteY17" fmla="*/ 260690 h 520365"/>
                  <a:gd name="connsiteX18" fmla="*/ 345975 w 370650"/>
                  <a:gd name="connsiteY18" fmla="*/ 275086 h 520365"/>
                  <a:gd name="connsiteX19" fmla="*/ 346842 w 370650"/>
                  <a:gd name="connsiteY19" fmla="*/ 273702 h 520365"/>
                  <a:gd name="connsiteX20" fmla="*/ 345975 w 370650"/>
                  <a:gd name="connsiteY20" fmla="*/ 275086 h 520365"/>
                  <a:gd name="connsiteX21" fmla="*/ 337098 w 370650"/>
                  <a:gd name="connsiteY21" fmla="*/ 288023 h 520365"/>
                  <a:gd name="connsiteX22" fmla="*/ 338408 w 370650"/>
                  <a:gd name="connsiteY22" fmla="*/ 286436 h 520365"/>
                  <a:gd name="connsiteX23" fmla="*/ 337098 w 370650"/>
                  <a:gd name="connsiteY23" fmla="*/ 288023 h 520365"/>
                  <a:gd name="connsiteX24" fmla="*/ 328312 w 370650"/>
                  <a:gd name="connsiteY24" fmla="*/ 297842 h 520365"/>
                  <a:gd name="connsiteX25" fmla="*/ 326799 w 370650"/>
                  <a:gd name="connsiteY25" fmla="*/ 299152 h 520365"/>
                  <a:gd name="connsiteX26" fmla="*/ 328700 w 370650"/>
                  <a:gd name="connsiteY26" fmla="*/ 297399 h 520365"/>
                  <a:gd name="connsiteX27" fmla="*/ 328312 w 370650"/>
                  <a:gd name="connsiteY27" fmla="*/ 297842 h 520365"/>
                  <a:gd name="connsiteX28" fmla="*/ 316575 w 370650"/>
                  <a:gd name="connsiteY28" fmla="*/ 307476 h 520365"/>
                  <a:gd name="connsiteX29" fmla="*/ 318291 w 370650"/>
                  <a:gd name="connsiteY29" fmla="*/ 306332 h 520365"/>
                  <a:gd name="connsiteX30" fmla="*/ 316575 w 370650"/>
                  <a:gd name="connsiteY30" fmla="*/ 307476 h 520365"/>
                  <a:gd name="connsiteX31" fmla="*/ 294908 w 370650"/>
                  <a:gd name="connsiteY31" fmla="*/ 319085 h 520365"/>
                  <a:gd name="connsiteX32" fmla="*/ 295627 w 370650"/>
                  <a:gd name="connsiteY32" fmla="*/ 318845 h 520365"/>
                  <a:gd name="connsiteX33" fmla="*/ 294908 w 370650"/>
                  <a:gd name="connsiteY33" fmla="*/ 319085 h 520365"/>
                  <a:gd name="connsiteX34" fmla="*/ 305833 w 370650"/>
                  <a:gd name="connsiteY34" fmla="*/ 314028 h 520365"/>
                  <a:gd name="connsiteX35" fmla="*/ 307181 w 370650"/>
                  <a:gd name="connsiteY35" fmla="*/ 313400 h 520365"/>
                  <a:gd name="connsiteX36" fmla="*/ 305833 w 370650"/>
                  <a:gd name="connsiteY36" fmla="*/ 314028 h 520365"/>
                  <a:gd name="connsiteX37" fmla="*/ 222597 w 370650"/>
                  <a:gd name="connsiteY37" fmla="*/ 88570 h 520365"/>
                  <a:gd name="connsiteX38" fmla="*/ 227653 w 370650"/>
                  <a:gd name="connsiteY38" fmla="*/ 89050 h 520365"/>
                  <a:gd name="connsiteX39" fmla="*/ 222597 w 370650"/>
                  <a:gd name="connsiteY39" fmla="*/ 88570 h 520365"/>
                  <a:gd name="connsiteX40" fmla="*/ 233283 w 370650"/>
                  <a:gd name="connsiteY40" fmla="*/ 90397 h 520365"/>
                  <a:gd name="connsiteX41" fmla="*/ 237583 w 370650"/>
                  <a:gd name="connsiteY41" fmla="*/ 91781 h 520365"/>
                  <a:gd name="connsiteX42" fmla="*/ 233283 w 370650"/>
                  <a:gd name="connsiteY42" fmla="*/ 90397 h 520365"/>
                  <a:gd name="connsiteX43" fmla="*/ 242953 w 370650"/>
                  <a:gd name="connsiteY43" fmla="*/ 94384 h 520365"/>
                  <a:gd name="connsiteX44" fmla="*/ 246257 w 370650"/>
                  <a:gd name="connsiteY44" fmla="*/ 96488 h 520365"/>
                  <a:gd name="connsiteX45" fmla="*/ 242953 w 370650"/>
                  <a:gd name="connsiteY45" fmla="*/ 94384 h 520365"/>
                  <a:gd name="connsiteX46" fmla="*/ 251462 w 370650"/>
                  <a:gd name="connsiteY46" fmla="*/ 100862 h 520365"/>
                  <a:gd name="connsiteX47" fmla="*/ 253695 w 370650"/>
                  <a:gd name="connsiteY47" fmla="*/ 103335 h 520365"/>
                  <a:gd name="connsiteX48" fmla="*/ 251462 w 370650"/>
                  <a:gd name="connsiteY48" fmla="*/ 100862 h 520365"/>
                  <a:gd name="connsiteX49" fmla="*/ 258623 w 370650"/>
                  <a:gd name="connsiteY49" fmla="*/ 110219 h 520365"/>
                  <a:gd name="connsiteX50" fmla="*/ 260007 w 370650"/>
                  <a:gd name="connsiteY50" fmla="*/ 112766 h 520365"/>
                  <a:gd name="connsiteX51" fmla="*/ 258623 w 370650"/>
                  <a:gd name="connsiteY51" fmla="*/ 110219 h 520365"/>
                  <a:gd name="connsiteX52" fmla="*/ 264197 w 370650"/>
                  <a:gd name="connsiteY52" fmla="*/ 122824 h 520365"/>
                  <a:gd name="connsiteX53" fmla="*/ 264990 w 370650"/>
                  <a:gd name="connsiteY53" fmla="*/ 125297 h 520365"/>
                  <a:gd name="connsiteX54" fmla="*/ 264197 w 370650"/>
                  <a:gd name="connsiteY54" fmla="*/ 122824 h 520365"/>
                  <a:gd name="connsiteX55" fmla="*/ 268054 w 370650"/>
                  <a:gd name="connsiteY55" fmla="*/ 139730 h 520365"/>
                  <a:gd name="connsiteX56" fmla="*/ 268330 w 370650"/>
                  <a:gd name="connsiteY56" fmla="*/ 141206 h 520365"/>
                  <a:gd name="connsiteX57" fmla="*/ 268054 w 370650"/>
                  <a:gd name="connsiteY57" fmla="*/ 139730 h 520365"/>
                  <a:gd name="connsiteX58" fmla="*/ 229075 w 370650"/>
                  <a:gd name="connsiteY58" fmla="*/ 239411 h 520365"/>
                  <a:gd name="connsiteX59" fmla="*/ 225144 w 370650"/>
                  <a:gd name="connsiteY59" fmla="*/ 239761 h 520365"/>
                  <a:gd name="connsiteX60" fmla="*/ 229075 w 370650"/>
                  <a:gd name="connsiteY60" fmla="*/ 239411 h 520365"/>
                  <a:gd name="connsiteX61" fmla="*/ 239853 w 370650"/>
                  <a:gd name="connsiteY61" fmla="*/ 236273 h 520365"/>
                  <a:gd name="connsiteX62" fmla="*/ 234611 w 370650"/>
                  <a:gd name="connsiteY62" fmla="*/ 237952 h 520365"/>
                  <a:gd name="connsiteX63" fmla="*/ 239853 w 370650"/>
                  <a:gd name="connsiteY63" fmla="*/ 236273 h 520365"/>
                  <a:gd name="connsiteX64" fmla="*/ 248768 w 370650"/>
                  <a:gd name="connsiteY64" fmla="*/ 230939 h 520365"/>
                  <a:gd name="connsiteX65" fmla="*/ 244467 w 370650"/>
                  <a:gd name="connsiteY65" fmla="*/ 233726 h 520365"/>
                  <a:gd name="connsiteX66" fmla="*/ 248768 w 370650"/>
                  <a:gd name="connsiteY66" fmla="*/ 230939 h 520365"/>
                  <a:gd name="connsiteX67" fmla="*/ 265673 w 370650"/>
                  <a:gd name="connsiteY67" fmla="*/ 201059 h 520365"/>
                  <a:gd name="connsiteX68" fmla="*/ 262646 w 370650"/>
                  <a:gd name="connsiteY68" fmla="*/ 210398 h 520365"/>
                  <a:gd name="connsiteX69" fmla="*/ 261299 w 370650"/>
                  <a:gd name="connsiteY69" fmla="*/ 214015 h 520365"/>
                  <a:gd name="connsiteX70" fmla="*/ 261779 w 370650"/>
                  <a:gd name="connsiteY70" fmla="*/ 213092 h 520365"/>
                  <a:gd name="connsiteX71" fmla="*/ 261059 w 370650"/>
                  <a:gd name="connsiteY71" fmla="*/ 214606 h 520365"/>
                  <a:gd name="connsiteX72" fmla="*/ 261299 w 370650"/>
                  <a:gd name="connsiteY72" fmla="*/ 214015 h 520365"/>
                  <a:gd name="connsiteX73" fmla="*/ 260469 w 370650"/>
                  <a:gd name="connsiteY73" fmla="*/ 215639 h 520365"/>
                  <a:gd name="connsiteX74" fmla="*/ 259232 w 370650"/>
                  <a:gd name="connsiteY74" fmla="*/ 217743 h 520365"/>
                  <a:gd name="connsiteX75" fmla="*/ 254451 w 370650"/>
                  <a:gd name="connsiteY75" fmla="*/ 225070 h 520365"/>
                  <a:gd name="connsiteX76" fmla="*/ 256002 w 370650"/>
                  <a:gd name="connsiteY76" fmla="*/ 223280 h 520365"/>
                  <a:gd name="connsiteX77" fmla="*/ 253252 w 370650"/>
                  <a:gd name="connsiteY77" fmla="*/ 226417 h 520365"/>
                  <a:gd name="connsiteX78" fmla="*/ 253769 w 370650"/>
                  <a:gd name="connsiteY78" fmla="*/ 225827 h 520365"/>
                  <a:gd name="connsiteX79" fmla="*/ 233080 w 370650"/>
                  <a:gd name="connsiteY79" fmla="*/ 238322 h 520365"/>
                  <a:gd name="connsiteX80" fmla="*/ 232766 w 370650"/>
                  <a:gd name="connsiteY80" fmla="*/ 238396 h 520365"/>
                  <a:gd name="connsiteX81" fmla="*/ 217540 w 370650"/>
                  <a:gd name="connsiteY81" fmla="*/ 240186 h 520365"/>
                  <a:gd name="connsiteX82" fmla="*/ 100363 w 370650"/>
                  <a:gd name="connsiteY82" fmla="*/ 240186 h 520365"/>
                  <a:gd name="connsiteX83" fmla="*/ 100363 w 370650"/>
                  <a:gd name="connsiteY83" fmla="*/ 88312 h 520365"/>
                  <a:gd name="connsiteX84" fmla="*/ 217540 w 370650"/>
                  <a:gd name="connsiteY84" fmla="*/ 88312 h 520365"/>
                  <a:gd name="connsiteX85" fmla="*/ 229185 w 370650"/>
                  <a:gd name="connsiteY85" fmla="*/ 89382 h 520365"/>
                  <a:gd name="connsiteX86" fmla="*/ 230385 w 370650"/>
                  <a:gd name="connsiteY86" fmla="*/ 89696 h 520365"/>
                  <a:gd name="connsiteX87" fmla="*/ 239096 w 370650"/>
                  <a:gd name="connsiteY87" fmla="*/ 92483 h 520365"/>
                  <a:gd name="connsiteX88" fmla="*/ 241164 w 370650"/>
                  <a:gd name="connsiteY88" fmla="*/ 93479 h 520365"/>
                  <a:gd name="connsiteX89" fmla="*/ 247641 w 370650"/>
                  <a:gd name="connsiteY89" fmla="*/ 97614 h 520365"/>
                  <a:gd name="connsiteX90" fmla="*/ 250059 w 370650"/>
                  <a:gd name="connsiteY90" fmla="*/ 99681 h 520365"/>
                  <a:gd name="connsiteX91" fmla="*/ 254839 w 370650"/>
                  <a:gd name="connsiteY91" fmla="*/ 104885 h 520365"/>
                  <a:gd name="connsiteX92" fmla="*/ 257387 w 370650"/>
                  <a:gd name="connsiteY92" fmla="*/ 108466 h 520365"/>
                  <a:gd name="connsiteX93" fmla="*/ 260800 w 370650"/>
                  <a:gd name="connsiteY93" fmla="*/ 114630 h 520365"/>
                  <a:gd name="connsiteX94" fmla="*/ 262997 w 370650"/>
                  <a:gd name="connsiteY94" fmla="*/ 119964 h 520365"/>
                  <a:gd name="connsiteX95" fmla="*/ 265414 w 370650"/>
                  <a:gd name="connsiteY95" fmla="*/ 127401 h 520365"/>
                  <a:gd name="connsiteX96" fmla="*/ 266891 w 370650"/>
                  <a:gd name="connsiteY96" fmla="*/ 134212 h 520365"/>
                  <a:gd name="connsiteX97" fmla="*/ 268478 w 370650"/>
                  <a:gd name="connsiteY97" fmla="*/ 143440 h 520365"/>
                  <a:gd name="connsiteX98" fmla="*/ 268959 w 370650"/>
                  <a:gd name="connsiteY98" fmla="*/ 150637 h 520365"/>
                  <a:gd name="connsiteX99" fmla="*/ 269549 w 370650"/>
                  <a:gd name="connsiteY99" fmla="*/ 161416 h 520365"/>
                  <a:gd name="connsiteX100" fmla="*/ 269438 w 370650"/>
                  <a:gd name="connsiteY100" fmla="*/ 167580 h 520365"/>
                  <a:gd name="connsiteX101" fmla="*/ 268885 w 370650"/>
                  <a:gd name="connsiteY101" fmla="*/ 179429 h 520365"/>
                  <a:gd name="connsiteX102" fmla="*/ 268367 w 370650"/>
                  <a:gd name="connsiteY102" fmla="*/ 185205 h 520365"/>
                  <a:gd name="connsiteX103" fmla="*/ 266337 w 370650"/>
                  <a:gd name="connsiteY103" fmla="*/ 197848 h 520365"/>
                  <a:gd name="connsiteX104" fmla="*/ 265747 w 370650"/>
                  <a:gd name="connsiteY104" fmla="*/ 200838 h 520365"/>
                  <a:gd name="connsiteX105" fmla="*/ 266023 w 370650"/>
                  <a:gd name="connsiteY105" fmla="*/ 199804 h 520365"/>
                  <a:gd name="connsiteX106" fmla="*/ 265747 w 370650"/>
                  <a:gd name="connsiteY106" fmla="*/ 200911 h 520365"/>
                  <a:gd name="connsiteX107" fmla="*/ 265747 w 370650"/>
                  <a:gd name="connsiteY107" fmla="*/ 200838 h 520365"/>
                  <a:gd name="connsiteX108" fmla="*/ 265673 w 370650"/>
                  <a:gd name="connsiteY108" fmla="*/ 201059 h 520365"/>
                  <a:gd name="connsiteX109" fmla="*/ 100344 w 370650"/>
                  <a:gd name="connsiteY109" fmla="*/ 314397 h 520365"/>
                  <a:gd name="connsiteX110" fmla="*/ 225365 w 370650"/>
                  <a:gd name="connsiteY110" fmla="*/ 328553 h 520365"/>
                  <a:gd name="connsiteX111" fmla="*/ 236789 w 370650"/>
                  <a:gd name="connsiteY111" fmla="*/ 328793 h 520365"/>
                  <a:gd name="connsiteX112" fmla="*/ 309192 w 370650"/>
                  <a:gd name="connsiteY112" fmla="*/ 312404 h 520365"/>
                  <a:gd name="connsiteX113" fmla="*/ 309986 w 370650"/>
                  <a:gd name="connsiteY113" fmla="*/ 311887 h 520365"/>
                  <a:gd name="connsiteX114" fmla="*/ 320007 w 370650"/>
                  <a:gd name="connsiteY114" fmla="*/ 305132 h 520365"/>
                  <a:gd name="connsiteX115" fmla="*/ 321798 w 370650"/>
                  <a:gd name="connsiteY115" fmla="*/ 303619 h 520365"/>
                  <a:gd name="connsiteX116" fmla="*/ 328479 w 370650"/>
                  <a:gd name="connsiteY116" fmla="*/ 298045 h 520365"/>
                  <a:gd name="connsiteX117" fmla="*/ 330232 w 370650"/>
                  <a:gd name="connsiteY117" fmla="*/ 296052 h 520365"/>
                  <a:gd name="connsiteX118" fmla="*/ 332742 w 370650"/>
                  <a:gd name="connsiteY118" fmla="*/ 293265 h 520365"/>
                  <a:gd name="connsiteX119" fmla="*/ 339829 w 370650"/>
                  <a:gd name="connsiteY119" fmla="*/ 284757 h 520365"/>
                  <a:gd name="connsiteX120" fmla="*/ 342210 w 370650"/>
                  <a:gd name="connsiteY120" fmla="*/ 281213 h 520365"/>
                  <a:gd name="connsiteX121" fmla="*/ 348171 w 370650"/>
                  <a:gd name="connsiteY121" fmla="*/ 271542 h 520365"/>
                  <a:gd name="connsiteX122" fmla="*/ 350644 w 370650"/>
                  <a:gd name="connsiteY122" fmla="*/ 266688 h 520365"/>
                  <a:gd name="connsiteX123" fmla="*/ 355424 w 370650"/>
                  <a:gd name="connsiteY123" fmla="*/ 256113 h 520365"/>
                  <a:gd name="connsiteX124" fmla="*/ 357565 w 370650"/>
                  <a:gd name="connsiteY124" fmla="*/ 250152 h 520365"/>
                  <a:gd name="connsiteX125" fmla="*/ 361385 w 370650"/>
                  <a:gd name="connsiteY125" fmla="*/ 238137 h 520365"/>
                  <a:gd name="connsiteX126" fmla="*/ 363047 w 370650"/>
                  <a:gd name="connsiteY126" fmla="*/ 231733 h 520365"/>
                  <a:gd name="connsiteX127" fmla="*/ 366110 w 370650"/>
                  <a:gd name="connsiteY127" fmla="*/ 216894 h 520365"/>
                  <a:gd name="connsiteX128" fmla="*/ 367070 w 370650"/>
                  <a:gd name="connsiteY128" fmla="*/ 211118 h 520365"/>
                  <a:gd name="connsiteX129" fmla="*/ 369414 w 370650"/>
                  <a:gd name="connsiteY129" fmla="*/ 190428 h 520365"/>
                  <a:gd name="connsiteX130" fmla="*/ 369617 w 370650"/>
                  <a:gd name="connsiteY130" fmla="*/ 188158 h 520365"/>
                  <a:gd name="connsiteX131" fmla="*/ 370650 w 370650"/>
                  <a:gd name="connsiteY131" fmla="*/ 160751 h 520365"/>
                  <a:gd name="connsiteX132" fmla="*/ 367144 w 370650"/>
                  <a:gd name="connsiteY132" fmla="*/ 114574 h 520365"/>
                  <a:gd name="connsiteX133" fmla="*/ 366147 w 370650"/>
                  <a:gd name="connsiteY133" fmla="*/ 109610 h 520365"/>
                  <a:gd name="connsiteX134" fmla="*/ 363121 w 370650"/>
                  <a:gd name="connsiteY134" fmla="*/ 95565 h 520365"/>
                  <a:gd name="connsiteX135" fmla="*/ 361054 w 370650"/>
                  <a:gd name="connsiteY135" fmla="*/ 88644 h 520365"/>
                  <a:gd name="connsiteX136" fmla="*/ 357713 w 370650"/>
                  <a:gd name="connsiteY136" fmla="*/ 78345 h 520365"/>
                  <a:gd name="connsiteX137" fmla="*/ 354686 w 370650"/>
                  <a:gd name="connsiteY137" fmla="*/ 71351 h 520365"/>
                  <a:gd name="connsiteX138" fmla="*/ 350792 w 370650"/>
                  <a:gd name="connsiteY138" fmla="*/ 62916 h 520365"/>
                  <a:gd name="connsiteX139" fmla="*/ 347249 w 370650"/>
                  <a:gd name="connsiteY139" fmla="*/ 56826 h 520365"/>
                  <a:gd name="connsiteX140" fmla="*/ 342468 w 370650"/>
                  <a:gd name="connsiteY140" fmla="*/ 49185 h 520365"/>
                  <a:gd name="connsiteX141" fmla="*/ 338961 w 370650"/>
                  <a:gd name="connsiteY141" fmla="*/ 44774 h 520365"/>
                  <a:gd name="connsiteX142" fmla="*/ 332834 w 370650"/>
                  <a:gd name="connsiteY142" fmla="*/ 37373 h 520365"/>
                  <a:gd name="connsiteX143" fmla="*/ 331321 w 370650"/>
                  <a:gd name="connsiteY143" fmla="*/ 35934 h 520365"/>
                  <a:gd name="connsiteX144" fmla="*/ 322684 w 370650"/>
                  <a:gd name="connsiteY144" fmla="*/ 27850 h 520365"/>
                  <a:gd name="connsiteX145" fmla="*/ 320727 w 370650"/>
                  <a:gd name="connsiteY145" fmla="*/ 26577 h 520365"/>
                  <a:gd name="connsiteX146" fmla="*/ 306239 w 370650"/>
                  <a:gd name="connsiteY146" fmla="*/ 17275 h 520365"/>
                  <a:gd name="connsiteX147" fmla="*/ 301792 w 370650"/>
                  <a:gd name="connsiteY147" fmla="*/ 14894 h 520365"/>
                  <a:gd name="connsiteX148" fmla="*/ 283373 w 370650"/>
                  <a:gd name="connsiteY148" fmla="*/ 7770 h 520365"/>
                  <a:gd name="connsiteX149" fmla="*/ 279035 w 370650"/>
                  <a:gd name="connsiteY149" fmla="*/ 6497 h 520365"/>
                  <a:gd name="connsiteX150" fmla="*/ 257479 w 370650"/>
                  <a:gd name="connsiteY150" fmla="*/ 2196 h 520365"/>
                  <a:gd name="connsiteX151" fmla="*/ 252975 w 370650"/>
                  <a:gd name="connsiteY151" fmla="*/ 1606 h 520365"/>
                  <a:gd name="connsiteX152" fmla="*/ 228152 w 370650"/>
                  <a:gd name="connsiteY152" fmla="*/ 166 h 520365"/>
                  <a:gd name="connsiteX153" fmla="*/ 225328 w 370650"/>
                  <a:gd name="connsiteY153" fmla="*/ 0 h 520365"/>
                  <a:gd name="connsiteX154" fmla="*/ 0 w 370650"/>
                  <a:gd name="connsiteY154" fmla="*/ 0 h 520365"/>
                  <a:gd name="connsiteX155" fmla="*/ 0 w 370650"/>
                  <a:gd name="connsiteY155" fmla="*/ 520365 h 520365"/>
                  <a:gd name="connsiteX156" fmla="*/ 100363 w 370650"/>
                  <a:gd name="connsiteY156" fmla="*/ 520365 h 520365"/>
                  <a:gd name="connsiteX157" fmla="*/ 100363 w 370650"/>
                  <a:gd name="connsiteY157" fmla="*/ 314397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370650" h="520365">
                    <a:moveTo>
                      <a:pt x="303692" y="15909"/>
                    </a:moveTo>
                    <a:cubicBezTo>
                      <a:pt x="303618" y="15872"/>
                      <a:pt x="303526" y="15835"/>
                      <a:pt x="303416" y="15798"/>
                    </a:cubicBezTo>
                    <a:cubicBezTo>
                      <a:pt x="303526" y="15817"/>
                      <a:pt x="303618" y="15872"/>
                      <a:pt x="303692" y="15909"/>
                    </a:cubicBezTo>
                    <a:moveTo>
                      <a:pt x="369838" y="180868"/>
                    </a:moveTo>
                    <a:cubicBezTo>
                      <a:pt x="369801" y="181976"/>
                      <a:pt x="369801" y="183175"/>
                      <a:pt x="369727" y="184246"/>
                    </a:cubicBezTo>
                    <a:cubicBezTo>
                      <a:pt x="369801" y="183175"/>
                      <a:pt x="369801" y="181976"/>
                      <a:pt x="369838" y="180868"/>
                    </a:cubicBezTo>
                    <a:moveTo>
                      <a:pt x="367531" y="206873"/>
                    </a:moveTo>
                    <a:cubicBezTo>
                      <a:pt x="367772" y="205119"/>
                      <a:pt x="367938" y="203292"/>
                      <a:pt x="368122" y="201539"/>
                    </a:cubicBezTo>
                    <a:cubicBezTo>
                      <a:pt x="367938" y="203292"/>
                      <a:pt x="367772" y="205119"/>
                      <a:pt x="367531" y="206873"/>
                    </a:cubicBezTo>
                    <a:moveTo>
                      <a:pt x="363988" y="226916"/>
                    </a:moveTo>
                    <a:cubicBezTo>
                      <a:pt x="364301" y="225606"/>
                      <a:pt x="364579" y="224258"/>
                      <a:pt x="364819" y="222856"/>
                    </a:cubicBezTo>
                    <a:cubicBezTo>
                      <a:pt x="364597" y="224258"/>
                      <a:pt x="364320" y="225606"/>
                      <a:pt x="363988" y="226916"/>
                    </a:cubicBezTo>
                    <a:moveTo>
                      <a:pt x="359263" y="244781"/>
                    </a:moveTo>
                    <a:cubicBezTo>
                      <a:pt x="359577" y="243858"/>
                      <a:pt x="359854" y="242954"/>
                      <a:pt x="360131" y="242031"/>
                    </a:cubicBezTo>
                    <a:cubicBezTo>
                      <a:pt x="359854" y="242954"/>
                      <a:pt x="359577" y="243858"/>
                      <a:pt x="359263" y="244781"/>
                    </a:cubicBezTo>
                    <a:moveTo>
                      <a:pt x="353339" y="260690"/>
                    </a:moveTo>
                    <a:cubicBezTo>
                      <a:pt x="353615" y="260100"/>
                      <a:pt x="353893" y="259528"/>
                      <a:pt x="354133" y="258937"/>
                    </a:cubicBezTo>
                    <a:cubicBezTo>
                      <a:pt x="353893" y="259546"/>
                      <a:pt x="353578" y="260100"/>
                      <a:pt x="353339" y="260690"/>
                    </a:cubicBezTo>
                    <a:moveTo>
                      <a:pt x="345975" y="275086"/>
                    </a:moveTo>
                    <a:cubicBezTo>
                      <a:pt x="346289" y="274606"/>
                      <a:pt x="346565" y="274163"/>
                      <a:pt x="346842" y="273702"/>
                    </a:cubicBezTo>
                    <a:cubicBezTo>
                      <a:pt x="346565" y="274181"/>
                      <a:pt x="346289" y="274606"/>
                      <a:pt x="345975" y="275086"/>
                    </a:cubicBezTo>
                    <a:moveTo>
                      <a:pt x="337098" y="288023"/>
                    </a:moveTo>
                    <a:cubicBezTo>
                      <a:pt x="337540" y="287470"/>
                      <a:pt x="337965" y="286990"/>
                      <a:pt x="338408" y="286436"/>
                    </a:cubicBezTo>
                    <a:cubicBezTo>
                      <a:pt x="338021" y="286990"/>
                      <a:pt x="337540" y="287470"/>
                      <a:pt x="337098" y="288023"/>
                    </a:cubicBezTo>
                    <a:moveTo>
                      <a:pt x="328312" y="297842"/>
                    </a:moveTo>
                    <a:cubicBezTo>
                      <a:pt x="327833" y="298322"/>
                      <a:pt x="327316" y="298673"/>
                      <a:pt x="326799" y="299152"/>
                    </a:cubicBezTo>
                    <a:cubicBezTo>
                      <a:pt x="327445" y="298562"/>
                      <a:pt x="328109" y="298045"/>
                      <a:pt x="328700" y="297399"/>
                    </a:cubicBezTo>
                    <a:cubicBezTo>
                      <a:pt x="328590" y="297565"/>
                      <a:pt x="328442" y="297731"/>
                      <a:pt x="328312" y="297842"/>
                    </a:cubicBezTo>
                    <a:moveTo>
                      <a:pt x="316575" y="307476"/>
                    </a:moveTo>
                    <a:cubicBezTo>
                      <a:pt x="317128" y="307070"/>
                      <a:pt x="317682" y="306719"/>
                      <a:pt x="318291" y="306332"/>
                    </a:cubicBezTo>
                    <a:cubicBezTo>
                      <a:pt x="317700" y="306719"/>
                      <a:pt x="317147" y="307070"/>
                      <a:pt x="316575" y="307476"/>
                    </a:cubicBezTo>
                    <a:moveTo>
                      <a:pt x="294908" y="319085"/>
                    </a:moveTo>
                    <a:cubicBezTo>
                      <a:pt x="295147" y="319011"/>
                      <a:pt x="295387" y="318919"/>
                      <a:pt x="295627" y="318845"/>
                    </a:cubicBezTo>
                    <a:cubicBezTo>
                      <a:pt x="295387" y="318919"/>
                      <a:pt x="295147" y="319011"/>
                      <a:pt x="294908" y="319085"/>
                    </a:cubicBezTo>
                    <a:moveTo>
                      <a:pt x="305833" y="314028"/>
                    </a:moveTo>
                    <a:cubicBezTo>
                      <a:pt x="306276" y="313825"/>
                      <a:pt x="306756" y="313622"/>
                      <a:pt x="307181" y="313400"/>
                    </a:cubicBezTo>
                    <a:cubicBezTo>
                      <a:pt x="306756" y="313640"/>
                      <a:pt x="306276" y="313844"/>
                      <a:pt x="305833" y="314028"/>
                    </a:cubicBezTo>
                    <a:moveTo>
                      <a:pt x="222597" y="88570"/>
                    </a:moveTo>
                    <a:cubicBezTo>
                      <a:pt x="224314" y="88736"/>
                      <a:pt x="225975" y="88773"/>
                      <a:pt x="227653" y="89050"/>
                    </a:cubicBezTo>
                    <a:cubicBezTo>
                      <a:pt x="226048" y="88810"/>
                      <a:pt x="224295" y="88736"/>
                      <a:pt x="222597" y="88570"/>
                    </a:cubicBezTo>
                    <a:moveTo>
                      <a:pt x="233283" y="90397"/>
                    </a:moveTo>
                    <a:cubicBezTo>
                      <a:pt x="234722" y="90803"/>
                      <a:pt x="236180" y="91228"/>
                      <a:pt x="237583" y="91781"/>
                    </a:cubicBezTo>
                    <a:cubicBezTo>
                      <a:pt x="236236" y="91246"/>
                      <a:pt x="234759" y="90840"/>
                      <a:pt x="233283" y="90397"/>
                    </a:cubicBezTo>
                    <a:moveTo>
                      <a:pt x="242953" y="94384"/>
                    </a:moveTo>
                    <a:cubicBezTo>
                      <a:pt x="244061" y="95011"/>
                      <a:pt x="245187" y="95731"/>
                      <a:pt x="246257" y="96488"/>
                    </a:cubicBezTo>
                    <a:cubicBezTo>
                      <a:pt x="245187" y="95731"/>
                      <a:pt x="244098" y="95011"/>
                      <a:pt x="242953" y="94384"/>
                    </a:cubicBezTo>
                    <a:moveTo>
                      <a:pt x="251462" y="100862"/>
                    </a:moveTo>
                    <a:cubicBezTo>
                      <a:pt x="252218" y="101655"/>
                      <a:pt x="252975" y="102449"/>
                      <a:pt x="253695" y="103335"/>
                    </a:cubicBezTo>
                    <a:cubicBezTo>
                      <a:pt x="252975" y="102467"/>
                      <a:pt x="252255" y="101655"/>
                      <a:pt x="251462" y="100862"/>
                    </a:cubicBezTo>
                    <a:moveTo>
                      <a:pt x="258623" y="110219"/>
                    </a:moveTo>
                    <a:cubicBezTo>
                      <a:pt x="259102" y="111050"/>
                      <a:pt x="259546" y="111898"/>
                      <a:pt x="260007" y="112766"/>
                    </a:cubicBezTo>
                    <a:cubicBezTo>
                      <a:pt x="259583" y="111880"/>
                      <a:pt x="259102" y="111050"/>
                      <a:pt x="258623" y="110219"/>
                    </a:cubicBezTo>
                    <a:moveTo>
                      <a:pt x="264197" y="122824"/>
                    </a:moveTo>
                    <a:cubicBezTo>
                      <a:pt x="264436" y="123655"/>
                      <a:pt x="264750" y="124412"/>
                      <a:pt x="264990" y="125297"/>
                    </a:cubicBezTo>
                    <a:cubicBezTo>
                      <a:pt x="264750" y="124412"/>
                      <a:pt x="264436" y="123655"/>
                      <a:pt x="264197" y="122824"/>
                    </a:cubicBezTo>
                    <a:moveTo>
                      <a:pt x="268054" y="139730"/>
                    </a:moveTo>
                    <a:cubicBezTo>
                      <a:pt x="268128" y="140247"/>
                      <a:pt x="268257" y="140690"/>
                      <a:pt x="268330" y="141206"/>
                    </a:cubicBezTo>
                    <a:cubicBezTo>
                      <a:pt x="268257" y="140690"/>
                      <a:pt x="268128" y="140247"/>
                      <a:pt x="268054" y="139730"/>
                    </a:cubicBezTo>
                    <a:moveTo>
                      <a:pt x="229075" y="239411"/>
                    </a:moveTo>
                    <a:cubicBezTo>
                      <a:pt x="227838" y="239614"/>
                      <a:pt x="226454" y="239614"/>
                      <a:pt x="225144" y="239761"/>
                    </a:cubicBezTo>
                    <a:cubicBezTo>
                      <a:pt x="226454" y="239614"/>
                      <a:pt x="227875" y="239614"/>
                      <a:pt x="229075" y="239411"/>
                    </a:cubicBezTo>
                    <a:moveTo>
                      <a:pt x="239853" y="236273"/>
                    </a:moveTo>
                    <a:cubicBezTo>
                      <a:pt x="238174" y="236993"/>
                      <a:pt x="236346" y="237473"/>
                      <a:pt x="234611" y="237952"/>
                    </a:cubicBezTo>
                    <a:cubicBezTo>
                      <a:pt x="236346" y="237417"/>
                      <a:pt x="238211" y="236993"/>
                      <a:pt x="239853" y="236273"/>
                    </a:cubicBezTo>
                    <a:moveTo>
                      <a:pt x="248768" y="230939"/>
                    </a:moveTo>
                    <a:cubicBezTo>
                      <a:pt x="247420" y="232010"/>
                      <a:pt x="245944" y="232840"/>
                      <a:pt x="244467" y="233726"/>
                    </a:cubicBezTo>
                    <a:cubicBezTo>
                      <a:pt x="245944" y="232840"/>
                      <a:pt x="247457" y="232010"/>
                      <a:pt x="248768" y="230939"/>
                    </a:cubicBezTo>
                    <a:moveTo>
                      <a:pt x="265673" y="201059"/>
                    </a:moveTo>
                    <a:cubicBezTo>
                      <a:pt x="264843" y="204529"/>
                      <a:pt x="263716" y="207500"/>
                      <a:pt x="262646" y="210398"/>
                    </a:cubicBezTo>
                    <a:cubicBezTo>
                      <a:pt x="262166" y="211598"/>
                      <a:pt x="261816" y="212871"/>
                      <a:pt x="261299" y="214015"/>
                    </a:cubicBezTo>
                    <a:cubicBezTo>
                      <a:pt x="261409" y="213702"/>
                      <a:pt x="261613" y="213425"/>
                      <a:pt x="261779" y="213092"/>
                    </a:cubicBezTo>
                    <a:cubicBezTo>
                      <a:pt x="261539" y="213609"/>
                      <a:pt x="261299" y="214089"/>
                      <a:pt x="261059" y="214606"/>
                    </a:cubicBezTo>
                    <a:cubicBezTo>
                      <a:pt x="261133" y="214403"/>
                      <a:pt x="261170" y="214200"/>
                      <a:pt x="261299" y="214015"/>
                    </a:cubicBezTo>
                    <a:cubicBezTo>
                      <a:pt x="261022" y="214569"/>
                      <a:pt x="260745" y="215086"/>
                      <a:pt x="260469" y="215639"/>
                    </a:cubicBezTo>
                    <a:cubicBezTo>
                      <a:pt x="260118" y="216433"/>
                      <a:pt x="259638" y="217023"/>
                      <a:pt x="259232" y="217743"/>
                    </a:cubicBezTo>
                    <a:cubicBezTo>
                      <a:pt x="257792" y="220327"/>
                      <a:pt x="256297" y="222874"/>
                      <a:pt x="254451" y="225070"/>
                    </a:cubicBezTo>
                    <a:cubicBezTo>
                      <a:pt x="254969" y="224480"/>
                      <a:pt x="255522" y="223963"/>
                      <a:pt x="256002" y="223280"/>
                    </a:cubicBezTo>
                    <a:cubicBezTo>
                      <a:pt x="255172" y="224480"/>
                      <a:pt x="254212" y="225384"/>
                      <a:pt x="253252" y="226417"/>
                    </a:cubicBezTo>
                    <a:cubicBezTo>
                      <a:pt x="253455" y="226214"/>
                      <a:pt x="253603" y="226011"/>
                      <a:pt x="253769" y="225827"/>
                    </a:cubicBezTo>
                    <a:cubicBezTo>
                      <a:pt x="248675" y="231641"/>
                      <a:pt x="241957" y="236015"/>
                      <a:pt x="233080" y="238322"/>
                    </a:cubicBezTo>
                    <a:cubicBezTo>
                      <a:pt x="232969" y="238359"/>
                      <a:pt x="232877" y="238396"/>
                      <a:pt x="232766" y="238396"/>
                    </a:cubicBezTo>
                    <a:cubicBezTo>
                      <a:pt x="228226" y="239540"/>
                      <a:pt x="223187" y="240186"/>
                      <a:pt x="217540" y="240186"/>
                    </a:cubicBezTo>
                    <a:lnTo>
                      <a:pt x="100363" y="240186"/>
                    </a:lnTo>
                    <a:lnTo>
                      <a:pt x="100363" y="88312"/>
                    </a:lnTo>
                    <a:lnTo>
                      <a:pt x="217540" y="88312"/>
                    </a:lnTo>
                    <a:cubicBezTo>
                      <a:pt x="221674" y="88312"/>
                      <a:pt x="225531" y="88718"/>
                      <a:pt x="229185" y="89382"/>
                    </a:cubicBezTo>
                    <a:cubicBezTo>
                      <a:pt x="229592" y="89456"/>
                      <a:pt x="229979" y="89622"/>
                      <a:pt x="230385" y="89696"/>
                    </a:cubicBezTo>
                    <a:cubicBezTo>
                      <a:pt x="233486" y="90379"/>
                      <a:pt x="236383" y="91283"/>
                      <a:pt x="239096" y="92483"/>
                    </a:cubicBezTo>
                    <a:cubicBezTo>
                      <a:pt x="239817" y="92797"/>
                      <a:pt x="240444" y="93166"/>
                      <a:pt x="241164" y="93479"/>
                    </a:cubicBezTo>
                    <a:cubicBezTo>
                      <a:pt x="243471" y="94624"/>
                      <a:pt x="245611" y="96063"/>
                      <a:pt x="247641" y="97614"/>
                    </a:cubicBezTo>
                    <a:cubicBezTo>
                      <a:pt x="248472" y="98241"/>
                      <a:pt x="249265" y="98924"/>
                      <a:pt x="250059" y="99681"/>
                    </a:cubicBezTo>
                    <a:cubicBezTo>
                      <a:pt x="251776" y="101231"/>
                      <a:pt x="253363" y="102984"/>
                      <a:pt x="254839" y="104885"/>
                    </a:cubicBezTo>
                    <a:cubicBezTo>
                      <a:pt x="255707" y="105992"/>
                      <a:pt x="256556" y="107192"/>
                      <a:pt x="257387" y="108466"/>
                    </a:cubicBezTo>
                    <a:cubicBezTo>
                      <a:pt x="258623" y="110367"/>
                      <a:pt x="259767" y="112452"/>
                      <a:pt x="260800" y="114630"/>
                    </a:cubicBezTo>
                    <a:cubicBezTo>
                      <a:pt x="261594" y="116309"/>
                      <a:pt x="262314" y="118100"/>
                      <a:pt x="262997" y="119964"/>
                    </a:cubicBezTo>
                    <a:cubicBezTo>
                      <a:pt x="263920" y="122345"/>
                      <a:pt x="264750" y="124781"/>
                      <a:pt x="265414" y="127401"/>
                    </a:cubicBezTo>
                    <a:cubicBezTo>
                      <a:pt x="266005" y="129505"/>
                      <a:pt x="266448" y="131905"/>
                      <a:pt x="266891" y="134212"/>
                    </a:cubicBezTo>
                    <a:cubicBezTo>
                      <a:pt x="267482" y="137201"/>
                      <a:pt x="268091" y="140136"/>
                      <a:pt x="268478" y="143440"/>
                    </a:cubicBezTo>
                    <a:cubicBezTo>
                      <a:pt x="268718" y="145636"/>
                      <a:pt x="268792" y="148257"/>
                      <a:pt x="268959" y="150637"/>
                    </a:cubicBezTo>
                    <a:cubicBezTo>
                      <a:pt x="269198" y="154181"/>
                      <a:pt x="269512" y="157558"/>
                      <a:pt x="269549" y="161416"/>
                    </a:cubicBezTo>
                    <a:cubicBezTo>
                      <a:pt x="269549" y="163483"/>
                      <a:pt x="269475" y="165513"/>
                      <a:pt x="269438" y="167580"/>
                    </a:cubicBezTo>
                    <a:cubicBezTo>
                      <a:pt x="269327" y="171677"/>
                      <a:pt x="269198" y="175738"/>
                      <a:pt x="268885" y="179429"/>
                    </a:cubicBezTo>
                    <a:cubicBezTo>
                      <a:pt x="268774" y="181385"/>
                      <a:pt x="268571" y="183286"/>
                      <a:pt x="268367" y="185205"/>
                    </a:cubicBezTo>
                    <a:cubicBezTo>
                      <a:pt x="267851" y="189746"/>
                      <a:pt x="267168" y="193954"/>
                      <a:pt x="266337" y="197848"/>
                    </a:cubicBezTo>
                    <a:cubicBezTo>
                      <a:pt x="266134" y="198844"/>
                      <a:pt x="265986" y="199841"/>
                      <a:pt x="265747" y="200838"/>
                    </a:cubicBezTo>
                    <a:cubicBezTo>
                      <a:pt x="265821" y="200487"/>
                      <a:pt x="265950" y="200155"/>
                      <a:pt x="266023" y="199804"/>
                    </a:cubicBezTo>
                    <a:cubicBezTo>
                      <a:pt x="265950" y="200210"/>
                      <a:pt x="265821" y="200524"/>
                      <a:pt x="265747" y="200911"/>
                    </a:cubicBezTo>
                    <a:lnTo>
                      <a:pt x="265747" y="200838"/>
                    </a:lnTo>
                    <a:cubicBezTo>
                      <a:pt x="265710" y="200948"/>
                      <a:pt x="265710" y="200985"/>
                      <a:pt x="265673" y="201059"/>
                    </a:cubicBezTo>
                    <a:moveTo>
                      <a:pt x="100344" y="314397"/>
                    </a:moveTo>
                    <a:cubicBezTo>
                      <a:pt x="106066" y="316114"/>
                      <a:pt x="197608" y="327169"/>
                      <a:pt x="225365" y="328553"/>
                    </a:cubicBezTo>
                    <a:cubicBezTo>
                      <a:pt x="229057" y="328663"/>
                      <a:pt x="232877" y="328793"/>
                      <a:pt x="236789" y="328793"/>
                    </a:cubicBezTo>
                    <a:cubicBezTo>
                      <a:pt x="259970" y="328793"/>
                      <a:pt x="286122" y="325729"/>
                      <a:pt x="309192" y="312404"/>
                    </a:cubicBezTo>
                    <a:cubicBezTo>
                      <a:pt x="309469" y="312238"/>
                      <a:pt x="309709" y="312053"/>
                      <a:pt x="309986" y="311887"/>
                    </a:cubicBezTo>
                    <a:cubicBezTo>
                      <a:pt x="313400" y="309857"/>
                      <a:pt x="316740" y="307624"/>
                      <a:pt x="320007" y="305132"/>
                    </a:cubicBezTo>
                    <a:cubicBezTo>
                      <a:pt x="320653" y="304652"/>
                      <a:pt x="321207" y="304136"/>
                      <a:pt x="321798" y="303619"/>
                    </a:cubicBezTo>
                    <a:cubicBezTo>
                      <a:pt x="324068" y="301829"/>
                      <a:pt x="326338" y="300112"/>
                      <a:pt x="328479" y="298045"/>
                    </a:cubicBezTo>
                    <a:cubicBezTo>
                      <a:pt x="329106" y="297418"/>
                      <a:pt x="329623" y="296661"/>
                      <a:pt x="330232" y="296052"/>
                    </a:cubicBezTo>
                    <a:cubicBezTo>
                      <a:pt x="331100" y="295184"/>
                      <a:pt x="331912" y="294188"/>
                      <a:pt x="332742" y="293265"/>
                    </a:cubicBezTo>
                    <a:cubicBezTo>
                      <a:pt x="335215" y="290552"/>
                      <a:pt x="337596" y="287784"/>
                      <a:pt x="339829" y="284757"/>
                    </a:cubicBezTo>
                    <a:cubicBezTo>
                      <a:pt x="340659" y="283649"/>
                      <a:pt x="341416" y="282413"/>
                      <a:pt x="342210" y="281213"/>
                    </a:cubicBezTo>
                    <a:cubicBezTo>
                      <a:pt x="344277" y="278150"/>
                      <a:pt x="346344" y="274975"/>
                      <a:pt x="348171" y="271542"/>
                    </a:cubicBezTo>
                    <a:cubicBezTo>
                      <a:pt x="349038" y="270029"/>
                      <a:pt x="349795" y="268313"/>
                      <a:pt x="350644" y="266688"/>
                    </a:cubicBezTo>
                    <a:cubicBezTo>
                      <a:pt x="352324" y="263274"/>
                      <a:pt x="353948" y="259804"/>
                      <a:pt x="355424" y="256113"/>
                    </a:cubicBezTo>
                    <a:cubicBezTo>
                      <a:pt x="356181" y="254212"/>
                      <a:pt x="356864" y="252182"/>
                      <a:pt x="357565" y="250152"/>
                    </a:cubicBezTo>
                    <a:cubicBezTo>
                      <a:pt x="358949" y="246295"/>
                      <a:pt x="360223" y="242271"/>
                      <a:pt x="361385" y="238137"/>
                    </a:cubicBezTo>
                    <a:cubicBezTo>
                      <a:pt x="361976" y="236033"/>
                      <a:pt x="362493" y="233874"/>
                      <a:pt x="363047" y="231733"/>
                    </a:cubicBezTo>
                    <a:cubicBezTo>
                      <a:pt x="364209" y="226953"/>
                      <a:pt x="365187" y="221988"/>
                      <a:pt x="366110" y="216894"/>
                    </a:cubicBezTo>
                    <a:cubicBezTo>
                      <a:pt x="366425" y="214993"/>
                      <a:pt x="366738" y="213074"/>
                      <a:pt x="367070" y="211118"/>
                    </a:cubicBezTo>
                    <a:cubicBezTo>
                      <a:pt x="368066" y="204510"/>
                      <a:pt x="368860" y="197589"/>
                      <a:pt x="369414" y="190428"/>
                    </a:cubicBezTo>
                    <a:cubicBezTo>
                      <a:pt x="369451" y="189672"/>
                      <a:pt x="369580" y="188952"/>
                      <a:pt x="369617" y="188158"/>
                    </a:cubicBezTo>
                    <a:cubicBezTo>
                      <a:pt x="370245" y="179373"/>
                      <a:pt x="370650" y="170330"/>
                      <a:pt x="370650" y="160751"/>
                    </a:cubicBezTo>
                    <a:cubicBezTo>
                      <a:pt x="370650" y="144049"/>
                      <a:pt x="369414" y="128730"/>
                      <a:pt x="367144" y="114574"/>
                    </a:cubicBezTo>
                    <a:cubicBezTo>
                      <a:pt x="366867" y="112858"/>
                      <a:pt x="366461" y="111271"/>
                      <a:pt x="366147" y="109610"/>
                    </a:cubicBezTo>
                    <a:cubicBezTo>
                      <a:pt x="365280" y="104793"/>
                      <a:pt x="364320" y="100031"/>
                      <a:pt x="363121" y="95565"/>
                    </a:cubicBezTo>
                    <a:cubicBezTo>
                      <a:pt x="362530" y="93147"/>
                      <a:pt x="361774" y="90914"/>
                      <a:pt x="361054" y="88644"/>
                    </a:cubicBezTo>
                    <a:cubicBezTo>
                      <a:pt x="359983" y="85137"/>
                      <a:pt x="358949" y="81649"/>
                      <a:pt x="357713" y="78345"/>
                    </a:cubicBezTo>
                    <a:cubicBezTo>
                      <a:pt x="356753" y="75872"/>
                      <a:pt x="355720" y="73658"/>
                      <a:pt x="354686" y="71351"/>
                    </a:cubicBezTo>
                    <a:cubicBezTo>
                      <a:pt x="353449" y="68490"/>
                      <a:pt x="352213" y="65574"/>
                      <a:pt x="350792" y="62916"/>
                    </a:cubicBezTo>
                    <a:cubicBezTo>
                      <a:pt x="349684" y="60775"/>
                      <a:pt x="348448" y="58819"/>
                      <a:pt x="347249" y="56826"/>
                    </a:cubicBezTo>
                    <a:cubicBezTo>
                      <a:pt x="345698" y="54242"/>
                      <a:pt x="344185" y="51621"/>
                      <a:pt x="342468" y="49185"/>
                    </a:cubicBezTo>
                    <a:cubicBezTo>
                      <a:pt x="341361" y="47635"/>
                      <a:pt x="340125" y="46250"/>
                      <a:pt x="338961" y="44774"/>
                    </a:cubicBezTo>
                    <a:cubicBezTo>
                      <a:pt x="336931" y="42227"/>
                      <a:pt x="334975" y="39680"/>
                      <a:pt x="332834" y="37373"/>
                    </a:cubicBezTo>
                    <a:cubicBezTo>
                      <a:pt x="332354" y="36856"/>
                      <a:pt x="331801" y="36451"/>
                      <a:pt x="331321" y="35934"/>
                    </a:cubicBezTo>
                    <a:cubicBezTo>
                      <a:pt x="328534" y="33110"/>
                      <a:pt x="325748" y="30323"/>
                      <a:pt x="322684" y="27850"/>
                    </a:cubicBezTo>
                    <a:cubicBezTo>
                      <a:pt x="322093" y="27370"/>
                      <a:pt x="321336" y="27056"/>
                      <a:pt x="320727" y="26577"/>
                    </a:cubicBezTo>
                    <a:cubicBezTo>
                      <a:pt x="316076" y="22996"/>
                      <a:pt x="311222" y="19969"/>
                      <a:pt x="306239" y="17275"/>
                    </a:cubicBezTo>
                    <a:cubicBezTo>
                      <a:pt x="304763" y="16481"/>
                      <a:pt x="303342" y="15651"/>
                      <a:pt x="301792" y="14894"/>
                    </a:cubicBezTo>
                    <a:cubicBezTo>
                      <a:pt x="295830" y="11996"/>
                      <a:pt x="289666" y="9689"/>
                      <a:pt x="283373" y="7770"/>
                    </a:cubicBezTo>
                    <a:cubicBezTo>
                      <a:pt x="281896" y="7327"/>
                      <a:pt x="280512" y="6903"/>
                      <a:pt x="279035" y="6497"/>
                    </a:cubicBezTo>
                    <a:cubicBezTo>
                      <a:pt x="271911" y="4540"/>
                      <a:pt x="264713" y="3156"/>
                      <a:pt x="257479" y="2196"/>
                    </a:cubicBezTo>
                    <a:cubicBezTo>
                      <a:pt x="255965" y="1993"/>
                      <a:pt x="254488" y="1753"/>
                      <a:pt x="252975" y="1606"/>
                    </a:cubicBezTo>
                    <a:cubicBezTo>
                      <a:pt x="244615" y="683"/>
                      <a:pt x="236310" y="258"/>
                      <a:pt x="228152" y="166"/>
                    </a:cubicBezTo>
                    <a:cubicBezTo>
                      <a:pt x="227155" y="166"/>
                      <a:pt x="226325" y="0"/>
                      <a:pt x="225328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3" y="520365"/>
                    </a:lnTo>
                    <a:lnTo>
                      <a:pt x="100363" y="31439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" name="Freeform: Shape 151">
                <a:extLst>
                  <a:ext uri="{FF2B5EF4-FFF2-40B4-BE49-F238E27FC236}">
                    <a16:creationId xmlns:a16="http://schemas.microsoft.com/office/drawing/2014/main" id="{3173CFBD-072C-6B58-AA67-1793835F2283}"/>
                  </a:ext>
                </a:extLst>
              </p:cNvPr>
              <p:cNvSpPr/>
              <p:nvPr/>
            </p:nvSpPr>
            <p:spPr>
              <a:xfrm>
                <a:off x="9283803" y="4219855"/>
                <a:ext cx="344221" cy="522764"/>
              </a:xfrm>
              <a:custGeom>
                <a:avLst/>
                <a:gdLst>
                  <a:gd name="connsiteX0" fmla="*/ 2141 w 344221"/>
                  <a:gd name="connsiteY0" fmla="*/ 83144 h 522764"/>
                  <a:gd name="connsiteX1" fmla="*/ 1901 w 344221"/>
                  <a:gd name="connsiteY1" fmla="*/ 84731 h 522764"/>
                  <a:gd name="connsiteX2" fmla="*/ 2141 w 344221"/>
                  <a:gd name="connsiteY2" fmla="*/ 83144 h 522764"/>
                  <a:gd name="connsiteX3" fmla="*/ 28163 w 344221"/>
                  <a:gd name="connsiteY3" fmla="*/ 28810 h 522764"/>
                  <a:gd name="connsiteX4" fmla="*/ 28274 w 344221"/>
                  <a:gd name="connsiteY4" fmla="*/ 28699 h 522764"/>
                  <a:gd name="connsiteX5" fmla="*/ 28034 w 344221"/>
                  <a:gd name="connsiteY5" fmla="*/ 28976 h 522764"/>
                  <a:gd name="connsiteX6" fmla="*/ 28163 w 344221"/>
                  <a:gd name="connsiteY6" fmla="*/ 28810 h 522764"/>
                  <a:gd name="connsiteX7" fmla="*/ 101268 w 344221"/>
                  <a:gd name="connsiteY7" fmla="*/ 404038 h 522764"/>
                  <a:gd name="connsiteX8" fmla="*/ 101379 w 344221"/>
                  <a:gd name="connsiteY8" fmla="*/ 404388 h 522764"/>
                  <a:gd name="connsiteX9" fmla="*/ 101268 w 344221"/>
                  <a:gd name="connsiteY9" fmla="*/ 404038 h 522764"/>
                  <a:gd name="connsiteX10" fmla="*/ 105162 w 344221"/>
                  <a:gd name="connsiteY10" fmla="*/ 414742 h 522764"/>
                  <a:gd name="connsiteX11" fmla="*/ 104128 w 344221"/>
                  <a:gd name="connsiteY11" fmla="*/ 413026 h 522764"/>
                  <a:gd name="connsiteX12" fmla="*/ 105162 w 344221"/>
                  <a:gd name="connsiteY12" fmla="*/ 414742 h 522764"/>
                  <a:gd name="connsiteX13" fmla="*/ 110292 w 344221"/>
                  <a:gd name="connsiteY13" fmla="*/ 421054 h 522764"/>
                  <a:gd name="connsiteX14" fmla="*/ 108613 w 344221"/>
                  <a:gd name="connsiteY14" fmla="*/ 419744 h 522764"/>
                  <a:gd name="connsiteX15" fmla="*/ 110292 w 344221"/>
                  <a:gd name="connsiteY15" fmla="*/ 421054 h 522764"/>
                  <a:gd name="connsiteX16" fmla="*/ 27998 w 344221"/>
                  <a:gd name="connsiteY16" fmla="*/ 495450 h 522764"/>
                  <a:gd name="connsiteX17" fmla="*/ 27887 w 344221"/>
                  <a:gd name="connsiteY17" fmla="*/ 495376 h 522764"/>
                  <a:gd name="connsiteX18" fmla="*/ 29364 w 344221"/>
                  <a:gd name="connsiteY18" fmla="*/ 496687 h 522764"/>
                  <a:gd name="connsiteX19" fmla="*/ 27998 w 344221"/>
                  <a:gd name="connsiteY19" fmla="*/ 495450 h 522764"/>
                  <a:gd name="connsiteX20" fmla="*/ 15559 w 344221"/>
                  <a:gd name="connsiteY20" fmla="*/ 479965 h 522764"/>
                  <a:gd name="connsiteX21" fmla="*/ 16315 w 344221"/>
                  <a:gd name="connsiteY21" fmla="*/ 481202 h 522764"/>
                  <a:gd name="connsiteX22" fmla="*/ 15559 w 344221"/>
                  <a:gd name="connsiteY22" fmla="*/ 479965 h 522764"/>
                  <a:gd name="connsiteX23" fmla="*/ 1864 w 344221"/>
                  <a:gd name="connsiteY23" fmla="*/ 440783 h 522764"/>
                  <a:gd name="connsiteX24" fmla="*/ 2215 w 344221"/>
                  <a:gd name="connsiteY24" fmla="*/ 442924 h 522764"/>
                  <a:gd name="connsiteX25" fmla="*/ 1864 w 344221"/>
                  <a:gd name="connsiteY25" fmla="*/ 440783 h 522764"/>
                  <a:gd name="connsiteX26" fmla="*/ 1476 w 344221"/>
                  <a:gd name="connsiteY26" fmla="*/ 438236 h 522764"/>
                  <a:gd name="connsiteX27" fmla="*/ 2676 w 344221"/>
                  <a:gd name="connsiteY27" fmla="*/ 445600 h 522764"/>
                  <a:gd name="connsiteX28" fmla="*/ 6220 w 344221"/>
                  <a:gd name="connsiteY28" fmla="*/ 459719 h 522764"/>
                  <a:gd name="connsiteX29" fmla="*/ 7567 w 344221"/>
                  <a:gd name="connsiteY29" fmla="*/ 464093 h 522764"/>
                  <a:gd name="connsiteX30" fmla="*/ 14451 w 344221"/>
                  <a:gd name="connsiteY30" fmla="*/ 478212 h 522764"/>
                  <a:gd name="connsiteX31" fmla="*/ 17238 w 344221"/>
                  <a:gd name="connsiteY31" fmla="*/ 482715 h 522764"/>
                  <a:gd name="connsiteX32" fmla="*/ 26872 w 344221"/>
                  <a:gd name="connsiteY32" fmla="*/ 494416 h 522764"/>
                  <a:gd name="connsiteX33" fmla="*/ 27869 w 344221"/>
                  <a:gd name="connsiteY33" fmla="*/ 495616 h 522764"/>
                  <a:gd name="connsiteX34" fmla="*/ 32925 w 344221"/>
                  <a:gd name="connsiteY34" fmla="*/ 499787 h 522764"/>
                  <a:gd name="connsiteX35" fmla="*/ 34827 w 344221"/>
                  <a:gd name="connsiteY35" fmla="*/ 501374 h 522764"/>
                  <a:gd name="connsiteX36" fmla="*/ 41581 w 344221"/>
                  <a:gd name="connsiteY36" fmla="*/ 505951 h 522764"/>
                  <a:gd name="connsiteX37" fmla="*/ 44092 w 344221"/>
                  <a:gd name="connsiteY37" fmla="*/ 507465 h 522764"/>
                  <a:gd name="connsiteX38" fmla="*/ 50939 w 344221"/>
                  <a:gd name="connsiteY38" fmla="*/ 511008 h 522764"/>
                  <a:gd name="connsiteX39" fmla="*/ 53929 w 344221"/>
                  <a:gd name="connsiteY39" fmla="*/ 512356 h 522764"/>
                  <a:gd name="connsiteX40" fmla="*/ 60850 w 344221"/>
                  <a:gd name="connsiteY40" fmla="*/ 515069 h 522764"/>
                  <a:gd name="connsiteX41" fmla="*/ 64079 w 344221"/>
                  <a:gd name="connsiteY41" fmla="*/ 516139 h 522764"/>
                  <a:gd name="connsiteX42" fmla="*/ 71314 w 344221"/>
                  <a:gd name="connsiteY42" fmla="*/ 518169 h 522764"/>
                  <a:gd name="connsiteX43" fmla="*/ 74100 w 344221"/>
                  <a:gd name="connsiteY43" fmla="*/ 518797 h 522764"/>
                  <a:gd name="connsiteX44" fmla="*/ 82055 w 344221"/>
                  <a:gd name="connsiteY44" fmla="*/ 520421 h 522764"/>
                  <a:gd name="connsiteX45" fmla="*/ 83439 w 344221"/>
                  <a:gd name="connsiteY45" fmla="*/ 520624 h 522764"/>
                  <a:gd name="connsiteX46" fmla="*/ 111123 w 344221"/>
                  <a:gd name="connsiteY46" fmla="*/ 522765 h 522764"/>
                  <a:gd name="connsiteX47" fmla="*/ 120997 w 344221"/>
                  <a:gd name="connsiteY47" fmla="*/ 522525 h 522764"/>
                  <a:gd name="connsiteX48" fmla="*/ 344112 w 344221"/>
                  <a:gd name="connsiteY48" fmla="*/ 510473 h 522764"/>
                  <a:gd name="connsiteX49" fmla="*/ 344221 w 344221"/>
                  <a:gd name="connsiteY49" fmla="*/ 510436 h 522764"/>
                  <a:gd name="connsiteX50" fmla="*/ 344221 w 344221"/>
                  <a:gd name="connsiteY50" fmla="*/ 428529 h 522764"/>
                  <a:gd name="connsiteX51" fmla="*/ 143458 w 344221"/>
                  <a:gd name="connsiteY51" fmla="*/ 428529 h 522764"/>
                  <a:gd name="connsiteX52" fmla="*/ 142351 w 344221"/>
                  <a:gd name="connsiteY52" fmla="*/ 428529 h 522764"/>
                  <a:gd name="connsiteX53" fmla="*/ 114261 w 344221"/>
                  <a:gd name="connsiteY53" fmla="*/ 423952 h 522764"/>
                  <a:gd name="connsiteX54" fmla="*/ 108207 w 344221"/>
                  <a:gd name="connsiteY54" fmla="*/ 419061 h 522764"/>
                  <a:gd name="connsiteX55" fmla="*/ 107765 w 344221"/>
                  <a:gd name="connsiteY55" fmla="*/ 418470 h 522764"/>
                  <a:gd name="connsiteX56" fmla="*/ 103870 w 344221"/>
                  <a:gd name="connsiteY56" fmla="*/ 412140 h 522764"/>
                  <a:gd name="connsiteX57" fmla="*/ 103519 w 344221"/>
                  <a:gd name="connsiteY57" fmla="*/ 411032 h 522764"/>
                  <a:gd name="connsiteX58" fmla="*/ 100382 w 344221"/>
                  <a:gd name="connsiteY58" fmla="*/ 391654 h 522764"/>
                  <a:gd name="connsiteX59" fmla="*/ 100382 w 344221"/>
                  <a:gd name="connsiteY59" fmla="*/ 310780 h 522764"/>
                  <a:gd name="connsiteX60" fmla="*/ 311924 w 344221"/>
                  <a:gd name="connsiteY60" fmla="*/ 304376 h 522764"/>
                  <a:gd name="connsiteX61" fmla="*/ 312034 w 344221"/>
                  <a:gd name="connsiteY61" fmla="*/ 304376 h 522764"/>
                  <a:gd name="connsiteX62" fmla="*/ 312034 w 344221"/>
                  <a:gd name="connsiteY62" fmla="*/ 221711 h 522764"/>
                  <a:gd name="connsiteX63" fmla="*/ 100382 w 344221"/>
                  <a:gd name="connsiteY63" fmla="*/ 214624 h 522764"/>
                  <a:gd name="connsiteX64" fmla="*/ 100382 w 344221"/>
                  <a:gd name="connsiteY64" fmla="*/ 133713 h 522764"/>
                  <a:gd name="connsiteX65" fmla="*/ 137423 w 344221"/>
                  <a:gd name="connsiteY65" fmla="*/ 94015 h 522764"/>
                  <a:gd name="connsiteX66" fmla="*/ 344221 w 344221"/>
                  <a:gd name="connsiteY66" fmla="*/ 94015 h 522764"/>
                  <a:gd name="connsiteX67" fmla="*/ 344221 w 344221"/>
                  <a:gd name="connsiteY67" fmla="*/ 11406 h 522764"/>
                  <a:gd name="connsiteX68" fmla="*/ 344112 w 344221"/>
                  <a:gd name="connsiteY68" fmla="*/ 11406 h 522764"/>
                  <a:gd name="connsiteX69" fmla="*/ 113800 w 344221"/>
                  <a:gd name="connsiteY69" fmla="*/ 37 h 522764"/>
                  <a:gd name="connsiteX70" fmla="*/ 111142 w 344221"/>
                  <a:gd name="connsiteY70" fmla="*/ 0 h 522764"/>
                  <a:gd name="connsiteX71" fmla="*/ 75263 w 344221"/>
                  <a:gd name="connsiteY71" fmla="*/ 4023 h 522764"/>
                  <a:gd name="connsiteX72" fmla="*/ 65629 w 344221"/>
                  <a:gd name="connsiteY72" fmla="*/ 6681 h 522764"/>
                  <a:gd name="connsiteX73" fmla="*/ 65556 w 344221"/>
                  <a:gd name="connsiteY73" fmla="*/ 6718 h 522764"/>
                  <a:gd name="connsiteX74" fmla="*/ 32187 w 344221"/>
                  <a:gd name="connsiteY74" fmla="*/ 25100 h 522764"/>
                  <a:gd name="connsiteX75" fmla="*/ 30046 w 344221"/>
                  <a:gd name="connsiteY75" fmla="*/ 26927 h 522764"/>
                  <a:gd name="connsiteX76" fmla="*/ 28053 w 344221"/>
                  <a:gd name="connsiteY76" fmla="*/ 28644 h 522764"/>
                  <a:gd name="connsiteX77" fmla="*/ 26337 w 344221"/>
                  <a:gd name="connsiteY77" fmla="*/ 30784 h 522764"/>
                  <a:gd name="connsiteX78" fmla="*/ 16463 w 344221"/>
                  <a:gd name="connsiteY78" fmla="*/ 43113 h 522764"/>
                  <a:gd name="connsiteX79" fmla="*/ 14562 w 344221"/>
                  <a:gd name="connsiteY79" fmla="*/ 46620 h 522764"/>
                  <a:gd name="connsiteX80" fmla="*/ 8471 w 344221"/>
                  <a:gd name="connsiteY80" fmla="*/ 59391 h 522764"/>
                  <a:gd name="connsiteX81" fmla="*/ 6644 w 344221"/>
                  <a:gd name="connsiteY81" fmla="*/ 63931 h 522764"/>
                  <a:gd name="connsiteX82" fmla="*/ 2510 w 344221"/>
                  <a:gd name="connsiteY82" fmla="*/ 80800 h 522764"/>
                  <a:gd name="connsiteX83" fmla="*/ 1513 w 344221"/>
                  <a:gd name="connsiteY83" fmla="*/ 87758 h 522764"/>
                  <a:gd name="connsiteX84" fmla="*/ 314 w 344221"/>
                  <a:gd name="connsiteY84" fmla="*/ 104018 h 522764"/>
                  <a:gd name="connsiteX85" fmla="*/ 0 w 344221"/>
                  <a:gd name="connsiteY85" fmla="*/ 108152 h 522764"/>
                  <a:gd name="connsiteX86" fmla="*/ 0 w 344221"/>
                  <a:gd name="connsiteY86" fmla="*/ 417935 h 522764"/>
                  <a:gd name="connsiteX87" fmla="*/ 351 w 344221"/>
                  <a:gd name="connsiteY87" fmla="*/ 422623 h 522764"/>
                  <a:gd name="connsiteX88" fmla="*/ 1476 w 344221"/>
                  <a:gd name="connsiteY88" fmla="*/ 438236 h 52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44221" h="522764">
                    <a:moveTo>
                      <a:pt x="2141" y="83144"/>
                    </a:moveTo>
                    <a:cubicBezTo>
                      <a:pt x="2067" y="83661"/>
                      <a:pt x="1974" y="84215"/>
                      <a:pt x="1901" y="84731"/>
                    </a:cubicBezTo>
                    <a:cubicBezTo>
                      <a:pt x="1993" y="84178"/>
                      <a:pt x="2067" y="83661"/>
                      <a:pt x="2141" y="83144"/>
                    </a:cubicBezTo>
                    <a:moveTo>
                      <a:pt x="28163" y="28810"/>
                    </a:moveTo>
                    <a:cubicBezTo>
                      <a:pt x="28200" y="28773"/>
                      <a:pt x="28237" y="28736"/>
                      <a:pt x="28274" y="28699"/>
                    </a:cubicBezTo>
                    <a:cubicBezTo>
                      <a:pt x="28200" y="28810"/>
                      <a:pt x="28108" y="28902"/>
                      <a:pt x="28034" y="28976"/>
                    </a:cubicBezTo>
                    <a:cubicBezTo>
                      <a:pt x="28090" y="28939"/>
                      <a:pt x="28127" y="28847"/>
                      <a:pt x="28163" y="28810"/>
                    </a:cubicBezTo>
                    <a:moveTo>
                      <a:pt x="101268" y="404038"/>
                    </a:moveTo>
                    <a:cubicBezTo>
                      <a:pt x="101305" y="404148"/>
                      <a:pt x="101342" y="404278"/>
                      <a:pt x="101379" y="404388"/>
                    </a:cubicBezTo>
                    <a:cubicBezTo>
                      <a:pt x="101360" y="404278"/>
                      <a:pt x="101305" y="404148"/>
                      <a:pt x="101268" y="404038"/>
                    </a:cubicBezTo>
                    <a:moveTo>
                      <a:pt x="105162" y="414742"/>
                    </a:moveTo>
                    <a:cubicBezTo>
                      <a:pt x="104848" y="414152"/>
                      <a:pt x="104405" y="413672"/>
                      <a:pt x="104128" y="413026"/>
                    </a:cubicBezTo>
                    <a:cubicBezTo>
                      <a:pt x="104424" y="413653"/>
                      <a:pt x="104848" y="414133"/>
                      <a:pt x="105162" y="414742"/>
                    </a:cubicBezTo>
                    <a:moveTo>
                      <a:pt x="110292" y="421054"/>
                    </a:moveTo>
                    <a:cubicBezTo>
                      <a:pt x="109776" y="420574"/>
                      <a:pt x="109149" y="420260"/>
                      <a:pt x="108613" y="419744"/>
                    </a:cubicBezTo>
                    <a:cubicBezTo>
                      <a:pt x="109149" y="420223"/>
                      <a:pt x="109776" y="420574"/>
                      <a:pt x="110292" y="421054"/>
                    </a:cubicBezTo>
                    <a:moveTo>
                      <a:pt x="27998" y="495450"/>
                    </a:moveTo>
                    <a:cubicBezTo>
                      <a:pt x="27961" y="495450"/>
                      <a:pt x="27924" y="495413"/>
                      <a:pt x="27887" y="495376"/>
                    </a:cubicBezTo>
                    <a:cubicBezTo>
                      <a:pt x="28367" y="495819"/>
                      <a:pt x="28883" y="496244"/>
                      <a:pt x="29364" y="496687"/>
                    </a:cubicBezTo>
                    <a:cubicBezTo>
                      <a:pt x="28920" y="496281"/>
                      <a:pt x="28404" y="495838"/>
                      <a:pt x="27998" y="495450"/>
                    </a:cubicBezTo>
                    <a:moveTo>
                      <a:pt x="15559" y="479965"/>
                    </a:moveTo>
                    <a:cubicBezTo>
                      <a:pt x="15798" y="480408"/>
                      <a:pt x="16038" y="480796"/>
                      <a:pt x="16315" y="481202"/>
                    </a:cubicBezTo>
                    <a:cubicBezTo>
                      <a:pt x="16038" y="480796"/>
                      <a:pt x="15798" y="480408"/>
                      <a:pt x="15559" y="479965"/>
                    </a:cubicBezTo>
                    <a:moveTo>
                      <a:pt x="1864" y="440783"/>
                    </a:moveTo>
                    <a:cubicBezTo>
                      <a:pt x="1974" y="441503"/>
                      <a:pt x="2104" y="442223"/>
                      <a:pt x="2215" y="442924"/>
                    </a:cubicBezTo>
                    <a:cubicBezTo>
                      <a:pt x="2104" y="442223"/>
                      <a:pt x="1993" y="441503"/>
                      <a:pt x="1864" y="440783"/>
                    </a:cubicBezTo>
                    <a:moveTo>
                      <a:pt x="1476" y="438236"/>
                    </a:moveTo>
                    <a:cubicBezTo>
                      <a:pt x="1791" y="440746"/>
                      <a:pt x="2196" y="443164"/>
                      <a:pt x="2676" y="445600"/>
                    </a:cubicBezTo>
                    <a:cubicBezTo>
                      <a:pt x="3599" y="450621"/>
                      <a:pt x="4780" y="455308"/>
                      <a:pt x="6220" y="459719"/>
                    </a:cubicBezTo>
                    <a:cubicBezTo>
                      <a:pt x="6662" y="461196"/>
                      <a:pt x="7050" y="462709"/>
                      <a:pt x="7567" y="464093"/>
                    </a:cubicBezTo>
                    <a:cubicBezTo>
                      <a:pt x="9524" y="469261"/>
                      <a:pt x="11868" y="473875"/>
                      <a:pt x="14451" y="478212"/>
                    </a:cubicBezTo>
                    <a:cubicBezTo>
                      <a:pt x="15318" y="479762"/>
                      <a:pt x="16278" y="481239"/>
                      <a:pt x="17238" y="482715"/>
                    </a:cubicBezTo>
                    <a:cubicBezTo>
                      <a:pt x="20173" y="487016"/>
                      <a:pt x="23366" y="490947"/>
                      <a:pt x="26872" y="494416"/>
                    </a:cubicBezTo>
                    <a:cubicBezTo>
                      <a:pt x="27223" y="494767"/>
                      <a:pt x="27462" y="495247"/>
                      <a:pt x="27869" y="495616"/>
                    </a:cubicBezTo>
                    <a:cubicBezTo>
                      <a:pt x="29456" y="497166"/>
                      <a:pt x="31209" y="498440"/>
                      <a:pt x="32925" y="499787"/>
                    </a:cubicBezTo>
                    <a:cubicBezTo>
                      <a:pt x="33553" y="500341"/>
                      <a:pt x="34198" y="500895"/>
                      <a:pt x="34827" y="501374"/>
                    </a:cubicBezTo>
                    <a:cubicBezTo>
                      <a:pt x="37023" y="503054"/>
                      <a:pt x="39274" y="504549"/>
                      <a:pt x="41581" y="505951"/>
                    </a:cubicBezTo>
                    <a:cubicBezTo>
                      <a:pt x="42412" y="506468"/>
                      <a:pt x="43261" y="506985"/>
                      <a:pt x="44092" y="507465"/>
                    </a:cubicBezTo>
                    <a:cubicBezTo>
                      <a:pt x="46325" y="508775"/>
                      <a:pt x="48632" y="509938"/>
                      <a:pt x="50939" y="511008"/>
                    </a:cubicBezTo>
                    <a:cubicBezTo>
                      <a:pt x="51935" y="511488"/>
                      <a:pt x="52932" y="511968"/>
                      <a:pt x="53929" y="512356"/>
                    </a:cubicBezTo>
                    <a:cubicBezTo>
                      <a:pt x="56199" y="513352"/>
                      <a:pt x="58543" y="514220"/>
                      <a:pt x="60850" y="515069"/>
                    </a:cubicBezTo>
                    <a:cubicBezTo>
                      <a:pt x="61956" y="515419"/>
                      <a:pt x="62990" y="515788"/>
                      <a:pt x="64079" y="516139"/>
                    </a:cubicBezTo>
                    <a:cubicBezTo>
                      <a:pt x="66496" y="516859"/>
                      <a:pt x="68896" y="517579"/>
                      <a:pt x="71314" y="518169"/>
                    </a:cubicBezTo>
                    <a:cubicBezTo>
                      <a:pt x="72237" y="518409"/>
                      <a:pt x="73141" y="518612"/>
                      <a:pt x="74100" y="518797"/>
                    </a:cubicBezTo>
                    <a:cubicBezTo>
                      <a:pt x="76758" y="519424"/>
                      <a:pt x="79398" y="519941"/>
                      <a:pt x="82055" y="520421"/>
                    </a:cubicBezTo>
                    <a:cubicBezTo>
                      <a:pt x="82535" y="520458"/>
                      <a:pt x="82978" y="520532"/>
                      <a:pt x="83439" y="520624"/>
                    </a:cubicBezTo>
                    <a:cubicBezTo>
                      <a:pt x="92944" y="522100"/>
                      <a:pt x="102376" y="522765"/>
                      <a:pt x="111123" y="522765"/>
                    </a:cubicBezTo>
                    <a:cubicBezTo>
                      <a:pt x="114501" y="522765"/>
                      <a:pt x="117804" y="522691"/>
                      <a:pt x="120997" y="522525"/>
                    </a:cubicBezTo>
                    <a:cubicBezTo>
                      <a:pt x="122824" y="522451"/>
                      <a:pt x="303822" y="516047"/>
                      <a:pt x="344112" y="510473"/>
                    </a:cubicBezTo>
                    <a:lnTo>
                      <a:pt x="344221" y="510436"/>
                    </a:lnTo>
                    <a:lnTo>
                      <a:pt x="344221" y="428529"/>
                    </a:lnTo>
                    <a:lnTo>
                      <a:pt x="143458" y="428529"/>
                    </a:lnTo>
                    <a:lnTo>
                      <a:pt x="142351" y="428529"/>
                    </a:lnTo>
                    <a:cubicBezTo>
                      <a:pt x="132366" y="428529"/>
                      <a:pt x="122142" y="428363"/>
                      <a:pt x="114261" y="423952"/>
                    </a:cubicBezTo>
                    <a:cubicBezTo>
                      <a:pt x="111954" y="422641"/>
                      <a:pt x="109961" y="421017"/>
                      <a:pt x="108207" y="419061"/>
                    </a:cubicBezTo>
                    <a:cubicBezTo>
                      <a:pt x="108041" y="418895"/>
                      <a:pt x="107930" y="418618"/>
                      <a:pt x="107765" y="418470"/>
                    </a:cubicBezTo>
                    <a:cubicBezTo>
                      <a:pt x="106251" y="416606"/>
                      <a:pt x="104903" y="414576"/>
                      <a:pt x="103870" y="412140"/>
                    </a:cubicBezTo>
                    <a:cubicBezTo>
                      <a:pt x="103704" y="411826"/>
                      <a:pt x="103630" y="411383"/>
                      <a:pt x="103519" y="411032"/>
                    </a:cubicBezTo>
                    <a:cubicBezTo>
                      <a:pt x="101453" y="405828"/>
                      <a:pt x="100382" y="399460"/>
                      <a:pt x="100382" y="391654"/>
                    </a:cubicBezTo>
                    <a:lnTo>
                      <a:pt x="100382" y="310780"/>
                    </a:lnTo>
                    <a:lnTo>
                      <a:pt x="311924" y="304376"/>
                    </a:lnTo>
                    <a:lnTo>
                      <a:pt x="312034" y="304376"/>
                    </a:lnTo>
                    <a:lnTo>
                      <a:pt x="312034" y="221711"/>
                    </a:lnTo>
                    <a:lnTo>
                      <a:pt x="100382" y="214624"/>
                    </a:lnTo>
                    <a:lnTo>
                      <a:pt x="100382" y="133713"/>
                    </a:lnTo>
                    <a:cubicBezTo>
                      <a:pt x="100382" y="114224"/>
                      <a:pt x="100382" y="94015"/>
                      <a:pt x="137423" y="94015"/>
                    </a:cubicBezTo>
                    <a:lnTo>
                      <a:pt x="344221" y="94015"/>
                    </a:lnTo>
                    <a:lnTo>
                      <a:pt x="344221" y="11406"/>
                    </a:lnTo>
                    <a:lnTo>
                      <a:pt x="344112" y="11406"/>
                    </a:lnTo>
                    <a:cubicBezTo>
                      <a:pt x="298894" y="5038"/>
                      <a:pt x="115663" y="74"/>
                      <a:pt x="113800" y="37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6" y="0"/>
                      <a:pt x="87832" y="1070"/>
                      <a:pt x="75263" y="4023"/>
                    </a:cubicBezTo>
                    <a:cubicBezTo>
                      <a:pt x="71996" y="4780"/>
                      <a:pt x="68822" y="5647"/>
                      <a:pt x="65629" y="6681"/>
                    </a:cubicBezTo>
                    <a:cubicBezTo>
                      <a:pt x="65593" y="6681"/>
                      <a:pt x="65556" y="6718"/>
                      <a:pt x="65556" y="6718"/>
                    </a:cubicBezTo>
                    <a:cubicBezTo>
                      <a:pt x="53707" y="10538"/>
                      <a:pt x="42246" y="16426"/>
                      <a:pt x="32187" y="25100"/>
                    </a:cubicBezTo>
                    <a:cubicBezTo>
                      <a:pt x="31467" y="25727"/>
                      <a:pt x="30711" y="26300"/>
                      <a:pt x="30046" y="26927"/>
                    </a:cubicBezTo>
                    <a:cubicBezTo>
                      <a:pt x="29401" y="27518"/>
                      <a:pt x="28699" y="27998"/>
                      <a:pt x="28053" y="28644"/>
                    </a:cubicBezTo>
                    <a:cubicBezTo>
                      <a:pt x="27370" y="29271"/>
                      <a:pt x="26983" y="30120"/>
                      <a:pt x="26337" y="30784"/>
                    </a:cubicBezTo>
                    <a:cubicBezTo>
                      <a:pt x="22793" y="34476"/>
                      <a:pt x="19453" y="38499"/>
                      <a:pt x="16463" y="43113"/>
                    </a:cubicBezTo>
                    <a:cubicBezTo>
                      <a:pt x="15743" y="44220"/>
                      <a:pt x="15189" y="45457"/>
                      <a:pt x="14562" y="46620"/>
                    </a:cubicBezTo>
                    <a:cubicBezTo>
                      <a:pt x="12292" y="50551"/>
                      <a:pt x="10262" y="54814"/>
                      <a:pt x="8471" y="59391"/>
                    </a:cubicBezTo>
                    <a:cubicBezTo>
                      <a:pt x="7881" y="60905"/>
                      <a:pt x="7198" y="62326"/>
                      <a:pt x="6644" y="63931"/>
                    </a:cubicBezTo>
                    <a:cubicBezTo>
                      <a:pt x="4928" y="69099"/>
                      <a:pt x="3580" y="74784"/>
                      <a:pt x="2510" y="80800"/>
                    </a:cubicBezTo>
                    <a:cubicBezTo>
                      <a:pt x="2104" y="83070"/>
                      <a:pt x="1791" y="85414"/>
                      <a:pt x="1513" y="87758"/>
                    </a:cubicBezTo>
                    <a:cubicBezTo>
                      <a:pt x="831" y="92889"/>
                      <a:pt x="443" y="98296"/>
                      <a:pt x="314" y="104018"/>
                    </a:cubicBezTo>
                    <a:cubicBezTo>
                      <a:pt x="277" y="105457"/>
                      <a:pt x="0" y="106675"/>
                      <a:pt x="0" y="108152"/>
                    </a:cubicBezTo>
                    <a:lnTo>
                      <a:pt x="0" y="417935"/>
                    </a:lnTo>
                    <a:cubicBezTo>
                      <a:pt x="0" y="419614"/>
                      <a:pt x="314" y="420999"/>
                      <a:pt x="351" y="422623"/>
                    </a:cubicBezTo>
                    <a:cubicBezTo>
                      <a:pt x="479" y="428104"/>
                      <a:pt x="831" y="433346"/>
                      <a:pt x="1476" y="43823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" name="Freeform: Shape 152">
                <a:extLst>
                  <a:ext uri="{FF2B5EF4-FFF2-40B4-BE49-F238E27FC236}">
                    <a16:creationId xmlns:a16="http://schemas.microsoft.com/office/drawing/2014/main" id="{B4CB47B3-BB8D-C59B-A725-503BE69F45F3}"/>
                  </a:ext>
                </a:extLst>
              </p:cNvPr>
              <p:cNvSpPr/>
              <p:nvPr/>
            </p:nvSpPr>
            <p:spPr>
              <a:xfrm>
                <a:off x="9709305" y="4219836"/>
                <a:ext cx="387907" cy="520402"/>
              </a:xfrm>
              <a:custGeom>
                <a:avLst/>
                <a:gdLst>
                  <a:gd name="connsiteX0" fmla="*/ 288504 w 387907"/>
                  <a:gd name="connsiteY0" fmla="*/ 8933 h 520402"/>
                  <a:gd name="connsiteX1" fmla="*/ 288024 w 387907"/>
                  <a:gd name="connsiteY1" fmla="*/ 8730 h 520402"/>
                  <a:gd name="connsiteX2" fmla="*/ 288504 w 387907"/>
                  <a:gd name="connsiteY2" fmla="*/ 8933 h 520402"/>
                  <a:gd name="connsiteX3" fmla="*/ 251075 w 387907"/>
                  <a:gd name="connsiteY3" fmla="*/ 228854 h 520402"/>
                  <a:gd name="connsiteX4" fmla="*/ 250041 w 387907"/>
                  <a:gd name="connsiteY4" fmla="*/ 229334 h 520402"/>
                  <a:gd name="connsiteX5" fmla="*/ 251075 w 387907"/>
                  <a:gd name="connsiteY5" fmla="*/ 228854 h 520402"/>
                  <a:gd name="connsiteX6" fmla="*/ 258273 w 387907"/>
                  <a:gd name="connsiteY6" fmla="*/ 222450 h 520402"/>
                  <a:gd name="connsiteX7" fmla="*/ 257830 w 387907"/>
                  <a:gd name="connsiteY7" fmla="*/ 222856 h 520402"/>
                  <a:gd name="connsiteX8" fmla="*/ 258273 w 387907"/>
                  <a:gd name="connsiteY8" fmla="*/ 222450 h 520402"/>
                  <a:gd name="connsiteX9" fmla="*/ 242160 w 387907"/>
                  <a:gd name="connsiteY9" fmla="*/ 92151 h 520402"/>
                  <a:gd name="connsiteX10" fmla="*/ 257073 w 387907"/>
                  <a:gd name="connsiteY10" fmla="*/ 103169 h 520402"/>
                  <a:gd name="connsiteX11" fmla="*/ 271026 w 387907"/>
                  <a:gd name="connsiteY11" fmla="*/ 162191 h 520402"/>
                  <a:gd name="connsiteX12" fmla="*/ 219626 w 387907"/>
                  <a:gd name="connsiteY12" fmla="*/ 235258 h 520402"/>
                  <a:gd name="connsiteX13" fmla="*/ 101046 w 387907"/>
                  <a:gd name="connsiteY13" fmla="*/ 235258 h 520402"/>
                  <a:gd name="connsiteX14" fmla="*/ 101046 w 387907"/>
                  <a:gd name="connsiteY14" fmla="*/ 88367 h 520402"/>
                  <a:gd name="connsiteX15" fmla="*/ 219626 w 387907"/>
                  <a:gd name="connsiteY15" fmla="*/ 88367 h 520402"/>
                  <a:gd name="connsiteX16" fmla="*/ 241829 w 387907"/>
                  <a:gd name="connsiteY16" fmla="*/ 91984 h 520402"/>
                  <a:gd name="connsiteX17" fmla="*/ 242160 w 387907"/>
                  <a:gd name="connsiteY17" fmla="*/ 92151 h 520402"/>
                  <a:gd name="connsiteX18" fmla="*/ 100364 w 387907"/>
                  <a:gd name="connsiteY18" fmla="*/ 313659 h 520402"/>
                  <a:gd name="connsiteX19" fmla="*/ 188067 w 387907"/>
                  <a:gd name="connsiteY19" fmla="*/ 323477 h 520402"/>
                  <a:gd name="connsiteX20" fmla="*/ 274588 w 387907"/>
                  <a:gd name="connsiteY20" fmla="*/ 520329 h 520402"/>
                  <a:gd name="connsiteX21" fmla="*/ 274662 w 387907"/>
                  <a:gd name="connsiteY21" fmla="*/ 520402 h 520402"/>
                  <a:gd name="connsiteX22" fmla="*/ 387907 w 387907"/>
                  <a:gd name="connsiteY22" fmla="*/ 520402 h 520402"/>
                  <a:gd name="connsiteX23" fmla="*/ 288467 w 387907"/>
                  <a:gd name="connsiteY23" fmla="*/ 315708 h 520402"/>
                  <a:gd name="connsiteX24" fmla="*/ 289334 w 387907"/>
                  <a:gd name="connsiteY24" fmla="*/ 315431 h 520402"/>
                  <a:gd name="connsiteX25" fmla="*/ 341805 w 387907"/>
                  <a:gd name="connsiteY25" fmla="*/ 283003 h 520402"/>
                  <a:gd name="connsiteX26" fmla="*/ 346972 w 387907"/>
                  <a:gd name="connsiteY26" fmla="*/ 275603 h 520402"/>
                  <a:gd name="connsiteX27" fmla="*/ 347489 w 387907"/>
                  <a:gd name="connsiteY27" fmla="*/ 274883 h 520402"/>
                  <a:gd name="connsiteX28" fmla="*/ 352214 w 387907"/>
                  <a:gd name="connsiteY28" fmla="*/ 266578 h 520402"/>
                  <a:gd name="connsiteX29" fmla="*/ 353561 w 387907"/>
                  <a:gd name="connsiteY29" fmla="*/ 263994 h 520402"/>
                  <a:gd name="connsiteX30" fmla="*/ 357418 w 387907"/>
                  <a:gd name="connsiteY30" fmla="*/ 255246 h 520402"/>
                  <a:gd name="connsiteX31" fmla="*/ 358894 w 387907"/>
                  <a:gd name="connsiteY31" fmla="*/ 251499 h 520402"/>
                  <a:gd name="connsiteX32" fmla="*/ 362161 w 387907"/>
                  <a:gd name="connsiteY32" fmla="*/ 241754 h 520402"/>
                  <a:gd name="connsiteX33" fmla="*/ 363398 w 387907"/>
                  <a:gd name="connsiteY33" fmla="*/ 237546 h 520402"/>
                  <a:gd name="connsiteX34" fmla="*/ 366185 w 387907"/>
                  <a:gd name="connsiteY34" fmla="*/ 225735 h 520402"/>
                  <a:gd name="connsiteX35" fmla="*/ 366979 w 387907"/>
                  <a:gd name="connsiteY35" fmla="*/ 222080 h 520402"/>
                  <a:gd name="connsiteX36" fmla="*/ 369397 w 387907"/>
                  <a:gd name="connsiteY36" fmla="*/ 206374 h 520402"/>
                  <a:gd name="connsiteX37" fmla="*/ 369599 w 387907"/>
                  <a:gd name="connsiteY37" fmla="*/ 204935 h 520402"/>
                  <a:gd name="connsiteX38" fmla="*/ 372109 w 387907"/>
                  <a:gd name="connsiteY38" fmla="*/ 162172 h 520402"/>
                  <a:gd name="connsiteX39" fmla="*/ 365908 w 387907"/>
                  <a:gd name="connsiteY39" fmla="*/ 101545 h 520402"/>
                  <a:gd name="connsiteX40" fmla="*/ 364764 w 387907"/>
                  <a:gd name="connsiteY40" fmla="*/ 97281 h 520402"/>
                  <a:gd name="connsiteX41" fmla="*/ 361386 w 387907"/>
                  <a:gd name="connsiteY41" fmla="*/ 85063 h 520402"/>
                  <a:gd name="connsiteX42" fmla="*/ 359430 w 387907"/>
                  <a:gd name="connsiteY42" fmla="*/ 79822 h 520402"/>
                  <a:gd name="connsiteX43" fmla="*/ 355573 w 387907"/>
                  <a:gd name="connsiteY43" fmla="*/ 70004 h 520402"/>
                  <a:gd name="connsiteX44" fmla="*/ 353542 w 387907"/>
                  <a:gd name="connsiteY44" fmla="*/ 66017 h 520402"/>
                  <a:gd name="connsiteX45" fmla="*/ 348449 w 387907"/>
                  <a:gd name="connsiteY45" fmla="*/ 56309 h 520402"/>
                  <a:gd name="connsiteX46" fmla="*/ 347969 w 387907"/>
                  <a:gd name="connsiteY46" fmla="*/ 55589 h 520402"/>
                  <a:gd name="connsiteX47" fmla="*/ 331377 w 387907"/>
                  <a:gd name="connsiteY47" fmla="*/ 34383 h 520402"/>
                  <a:gd name="connsiteX48" fmla="*/ 329513 w 387907"/>
                  <a:gd name="connsiteY48" fmla="*/ 32944 h 520402"/>
                  <a:gd name="connsiteX49" fmla="*/ 314397 w 387907"/>
                  <a:gd name="connsiteY49" fmla="*/ 21298 h 520402"/>
                  <a:gd name="connsiteX50" fmla="*/ 310411 w 387907"/>
                  <a:gd name="connsiteY50" fmla="*/ 18640 h 520402"/>
                  <a:gd name="connsiteX51" fmla="*/ 291641 w 387907"/>
                  <a:gd name="connsiteY51" fmla="*/ 10040 h 520402"/>
                  <a:gd name="connsiteX52" fmla="*/ 286308 w 387907"/>
                  <a:gd name="connsiteY52" fmla="*/ 8084 h 520402"/>
                  <a:gd name="connsiteX53" fmla="*/ 264198 w 387907"/>
                  <a:gd name="connsiteY53" fmla="*/ 2916 h 520402"/>
                  <a:gd name="connsiteX54" fmla="*/ 258864 w 387907"/>
                  <a:gd name="connsiteY54" fmla="*/ 1993 h 520402"/>
                  <a:gd name="connsiteX55" fmla="*/ 231733 w 387907"/>
                  <a:gd name="connsiteY55" fmla="*/ 203 h 520402"/>
                  <a:gd name="connsiteX56" fmla="*/ 228947 w 387907"/>
                  <a:gd name="connsiteY56" fmla="*/ 0 h 520402"/>
                  <a:gd name="connsiteX57" fmla="*/ 0 w 387907"/>
                  <a:gd name="connsiteY57" fmla="*/ 0 h 520402"/>
                  <a:gd name="connsiteX58" fmla="*/ 0 w 387907"/>
                  <a:gd name="connsiteY58" fmla="*/ 520365 h 520402"/>
                  <a:gd name="connsiteX59" fmla="*/ 100364 w 387907"/>
                  <a:gd name="connsiteY59" fmla="*/ 520365 h 520402"/>
                  <a:gd name="connsiteX60" fmla="*/ 100364 w 387907"/>
                  <a:gd name="connsiteY60" fmla="*/ 313659 h 52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87907" h="520402">
                    <a:moveTo>
                      <a:pt x="288504" y="8933"/>
                    </a:moveTo>
                    <a:cubicBezTo>
                      <a:pt x="288337" y="8896"/>
                      <a:pt x="288190" y="8822"/>
                      <a:pt x="288024" y="8730"/>
                    </a:cubicBezTo>
                    <a:cubicBezTo>
                      <a:pt x="288190" y="8822"/>
                      <a:pt x="288337" y="8896"/>
                      <a:pt x="288504" y="8933"/>
                    </a:cubicBezTo>
                    <a:moveTo>
                      <a:pt x="251075" y="228854"/>
                    </a:moveTo>
                    <a:cubicBezTo>
                      <a:pt x="250761" y="229057"/>
                      <a:pt x="250356" y="229131"/>
                      <a:pt x="250041" y="229334"/>
                    </a:cubicBezTo>
                    <a:cubicBezTo>
                      <a:pt x="250356" y="229131"/>
                      <a:pt x="250761" y="229057"/>
                      <a:pt x="251075" y="228854"/>
                    </a:cubicBezTo>
                    <a:moveTo>
                      <a:pt x="258273" y="222450"/>
                    </a:moveTo>
                    <a:cubicBezTo>
                      <a:pt x="258163" y="222616"/>
                      <a:pt x="257959" y="222727"/>
                      <a:pt x="257830" y="222856"/>
                    </a:cubicBezTo>
                    <a:cubicBezTo>
                      <a:pt x="257959" y="222727"/>
                      <a:pt x="258163" y="222616"/>
                      <a:pt x="258273" y="222450"/>
                    </a:cubicBezTo>
                    <a:moveTo>
                      <a:pt x="242160" y="92151"/>
                    </a:moveTo>
                    <a:cubicBezTo>
                      <a:pt x="248215" y="94624"/>
                      <a:pt x="253105" y="98241"/>
                      <a:pt x="257073" y="103169"/>
                    </a:cubicBezTo>
                    <a:cubicBezTo>
                      <a:pt x="266468" y="114814"/>
                      <a:pt x="271026" y="134156"/>
                      <a:pt x="271026" y="162191"/>
                    </a:cubicBezTo>
                    <a:cubicBezTo>
                      <a:pt x="271026" y="224332"/>
                      <a:pt x="254434" y="235258"/>
                      <a:pt x="219626" y="235258"/>
                    </a:cubicBezTo>
                    <a:lnTo>
                      <a:pt x="101046" y="235258"/>
                    </a:lnTo>
                    <a:lnTo>
                      <a:pt x="101046" y="88367"/>
                    </a:lnTo>
                    <a:lnTo>
                      <a:pt x="219626" y="88367"/>
                    </a:lnTo>
                    <a:cubicBezTo>
                      <a:pt x="228300" y="88367"/>
                      <a:pt x="235609" y="89511"/>
                      <a:pt x="241829" y="91984"/>
                    </a:cubicBezTo>
                    <a:cubicBezTo>
                      <a:pt x="241958" y="92021"/>
                      <a:pt x="242087" y="92114"/>
                      <a:pt x="242160" y="92151"/>
                    </a:cubicBezTo>
                    <a:moveTo>
                      <a:pt x="100364" y="313659"/>
                    </a:moveTo>
                    <a:lnTo>
                      <a:pt x="188067" y="323477"/>
                    </a:lnTo>
                    <a:lnTo>
                      <a:pt x="274588" y="520329"/>
                    </a:lnTo>
                    <a:lnTo>
                      <a:pt x="274662" y="520402"/>
                    </a:lnTo>
                    <a:lnTo>
                      <a:pt x="387907" y="520402"/>
                    </a:lnTo>
                    <a:lnTo>
                      <a:pt x="288467" y="315708"/>
                    </a:lnTo>
                    <a:lnTo>
                      <a:pt x="289334" y="315431"/>
                    </a:lnTo>
                    <a:cubicBezTo>
                      <a:pt x="304283" y="310743"/>
                      <a:pt x="324825" y="304302"/>
                      <a:pt x="341805" y="283003"/>
                    </a:cubicBezTo>
                    <a:cubicBezTo>
                      <a:pt x="343668" y="280696"/>
                      <a:pt x="345311" y="278150"/>
                      <a:pt x="346972" y="275603"/>
                    </a:cubicBezTo>
                    <a:cubicBezTo>
                      <a:pt x="347176" y="275326"/>
                      <a:pt x="347323" y="275123"/>
                      <a:pt x="347489" y="274883"/>
                    </a:cubicBezTo>
                    <a:cubicBezTo>
                      <a:pt x="349150" y="272262"/>
                      <a:pt x="350719" y="269475"/>
                      <a:pt x="352214" y="266578"/>
                    </a:cubicBezTo>
                    <a:cubicBezTo>
                      <a:pt x="352656" y="265747"/>
                      <a:pt x="353137" y="264898"/>
                      <a:pt x="353561" y="263994"/>
                    </a:cubicBezTo>
                    <a:cubicBezTo>
                      <a:pt x="354908" y="261207"/>
                      <a:pt x="356219" y="258272"/>
                      <a:pt x="357418" y="255246"/>
                    </a:cubicBezTo>
                    <a:cubicBezTo>
                      <a:pt x="357935" y="254009"/>
                      <a:pt x="358415" y="252828"/>
                      <a:pt x="358894" y="251499"/>
                    </a:cubicBezTo>
                    <a:cubicBezTo>
                      <a:pt x="360095" y="248399"/>
                      <a:pt x="361128" y="245095"/>
                      <a:pt x="362161" y="241754"/>
                    </a:cubicBezTo>
                    <a:cubicBezTo>
                      <a:pt x="362567" y="240315"/>
                      <a:pt x="362992" y="238968"/>
                      <a:pt x="363398" y="237546"/>
                    </a:cubicBezTo>
                    <a:cubicBezTo>
                      <a:pt x="364431" y="233763"/>
                      <a:pt x="365354" y="229795"/>
                      <a:pt x="366185" y="225735"/>
                    </a:cubicBezTo>
                    <a:cubicBezTo>
                      <a:pt x="366425" y="224498"/>
                      <a:pt x="366702" y="223317"/>
                      <a:pt x="366979" y="222080"/>
                    </a:cubicBezTo>
                    <a:cubicBezTo>
                      <a:pt x="367938" y="217023"/>
                      <a:pt x="368731" y="211782"/>
                      <a:pt x="369397" y="206374"/>
                    </a:cubicBezTo>
                    <a:cubicBezTo>
                      <a:pt x="369470" y="205895"/>
                      <a:pt x="369562" y="205415"/>
                      <a:pt x="369599" y="204935"/>
                    </a:cubicBezTo>
                    <a:cubicBezTo>
                      <a:pt x="371186" y="191776"/>
                      <a:pt x="372109" y="177602"/>
                      <a:pt x="372109" y="162172"/>
                    </a:cubicBezTo>
                    <a:cubicBezTo>
                      <a:pt x="372109" y="139619"/>
                      <a:pt x="370005" y="119447"/>
                      <a:pt x="365908" y="101545"/>
                    </a:cubicBezTo>
                    <a:cubicBezTo>
                      <a:pt x="365595" y="100068"/>
                      <a:pt x="365151" y="98721"/>
                      <a:pt x="364764" y="97281"/>
                    </a:cubicBezTo>
                    <a:cubicBezTo>
                      <a:pt x="363730" y="93110"/>
                      <a:pt x="362659" y="88976"/>
                      <a:pt x="361386" y="85063"/>
                    </a:cubicBezTo>
                    <a:cubicBezTo>
                      <a:pt x="360796" y="83236"/>
                      <a:pt x="360076" y="81557"/>
                      <a:pt x="359430" y="79822"/>
                    </a:cubicBezTo>
                    <a:cubicBezTo>
                      <a:pt x="358193" y="76481"/>
                      <a:pt x="357013" y="73104"/>
                      <a:pt x="355573" y="70004"/>
                    </a:cubicBezTo>
                    <a:cubicBezTo>
                      <a:pt x="354945" y="68619"/>
                      <a:pt x="354225" y="67383"/>
                      <a:pt x="353542" y="66017"/>
                    </a:cubicBezTo>
                    <a:cubicBezTo>
                      <a:pt x="351918" y="62676"/>
                      <a:pt x="350276" y="59373"/>
                      <a:pt x="348449" y="56309"/>
                    </a:cubicBezTo>
                    <a:cubicBezTo>
                      <a:pt x="348282" y="56032"/>
                      <a:pt x="348135" y="55829"/>
                      <a:pt x="347969" y="55589"/>
                    </a:cubicBezTo>
                    <a:cubicBezTo>
                      <a:pt x="343115" y="47672"/>
                      <a:pt x="337670" y="40548"/>
                      <a:pt x="331377" y="34383"/>
                    </a:cubicBezTo>
                    <a:cubicBezTo>
                      <a:pt x="330823" y="33867"/>
                      <a:pt x="330067" y="33516"/>
                      <a:pt x="329513" y="32944"/>
                    </a:cubicBezTo>
                    <a:cubicBezTo>
                      <a:pt x="324825" y="28533"/>
                      <a:pt x="319731" y="24713"/>
                      <a:pt x="314397" y="21298"/>
                    </a:cubicBezTo>
                    <a:cubicBezTo>
                      <a:pt x="313050" y="20431"/>
                      <a:pt x="311814" y="19434"/>
                      <a:pt x="310411" y="18640"/>
                    </a:cubicBezTo>
                    <a:cubicBezTo>
                      <a:pt x="304486" y="15226"/>
                      <a:pt x="298156" y="12476"/>
                      <a:pt x="291641" y="10040"/>
                    </a:cubicBezTo>
                    <a:cubicBezTo>
                      <a:pt x="289851" y="9412"/>
                      <a:pt x="288135" y="8656"/>
                      <a:pt x="286308" y="8084"/>
                    </a:cubicBezTo>
                    <a:cubicBezTo>
                      <a:pt x="279313" y="5814"/>
                      <a:pt x="271875" y="4190"/>
                      <a:pt x="264198" y="2916"/>
                    </a:cubicBezTo>
                    <a:cubicBezTo>
                      <a:pt x="262407" y="2639"/>
                      <a:pt x="260690" y="2233"/>
                      <a:pt x="258864" y="1993"/>
                    </a:cubicBezTo>
                    <a:cubicBezTo>
                      <a:pt x="250152" y="849"/>
                      <a:pt x="241091" y="277"/>
                      <a:pt x="231733" y="203"/>
                    </a:cubicBezTo>
                    <a:cubicBezTo>
                      <a:pt x="230736" y="166"/>
                      <a:pt x="229943" y="0"/>
                      <a:pt x="2289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4" y="520365"/>
                    </a:lnTo>
                    <a:lnTo>
                      <a:pt x="100364" y="313659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1" name="Freeform: Shape 90">
              <a:extLst>
                <a:ext uri="{FF2B5EF4-FFF2-40B4-BE49-F238E27FC236}">
                  <a16:creationId xmlns:a16="http://schemas.microsoft.com/office/drawing/2014/main" id="{19117F69-602A-07B9-6991-EFFD1750E1E0}"/>
                </a:ext>
              </a:extLst>
            </p:cNvPr>
            <p:cNvSpPr/>
            <p:nvPr/>
          </p:nvSpPr>
          <p:spPr>
            <a:xfrm>
              <a:off x="10156253" y="4219892"/>
              <a:ext cx="460826" cy="520365"/>
            </a:xfrm>
            <a:custGeom>
              <a:avLst/>
              <a:gdLst>
                <a:gd name="connsiteX0" fmla="*/ 293191 w 460826"/>
                <a:gd name="connsiteY0" fmla="*/ 316907 h 520365"/>
                <a:gd name="connsiteX1" fmla="*/ 171917 w 460826"/>
                <a:gd name="connsiteY1" fmla="*/ 316907 h 520365"/>
                <a:gd name="connsiteX2" fmla="*/ 234722 w 460826"/>
                <a:gd name="connsiteY2" fmla="*/ 131222 h 520365"/>
                <a:gd name="connsiteX3" fmla="*/ 293191 w 460826"/>
                <a:gd name="connsiteY3" fmla="*/ 316907 h 520365"/>
                <a:gd name="connsiteX4" fmla="*/ 354059 w 460826"/>
                <a:gd name="connsiteY4" fmla="*/ 520365 h 520365"/>
                <a:gd name="connsiteX5" fmla="*/ 460827 w 460826"/>
                <a:gd name="connsiteY5" fmla="*/ 520365 h 520365"/>
                <a:gd name="connsiteX6" fmla="*/ 290570 w 460826"/>
                <a:gd name="connsiteY6" fmla="*/ 74 h 520365"/>
                <a:gd name="connsiteX7" fmla="*/ 290570 w 460826"/>
                <a:gd name="connsiteY7" fmla="*/ 0 h 520365"/>
                <a:gd name="connsiteX8" fmla="*/ 176679 w 460826"/>
                <a:gd name="connsiteY8" fmla="*/ 0 h 520365"/>
                <a:gd name="connsiteX9" fmla="*/ 37 w 460826"/>
                <a:gd name="connsiteY9" fmla="*/ 520199 h 520365"/>
                <a:gd name="connsiteX10" fmla="*/ 0 w 460826"/>
                <a:gd name="connsiteY10" fmla="*/ 520365 h 520365"/>
                <a:gd name="connsiteX11" fmla="*/ 107469 w 460826"/>
                <a:gd name="connsiteY11" fmla="*/ 520365 h 520365"/>
                <a:gd name="connsiteX12" fmla="*/ 145378 w 460826"/>
                <a:gd name="connsiteY12" fmla="*/ 405256 h 520365"/>
                <a:gd name="connsiteX13" fmla="*/ 316814 w 460826"/>
                <a:gd name="connsiteY13" fmla="*/ 405256 h 520365"/>
                <a:gd name="connsiteX14" fmla="*/ 354040 w 460826"/>
                <a:gd name="connsiteY14" fmla="*/ 520292 h 520365"/>
                <a:gd name="connsiteX15" fmla="*/ 354040 w 460826"/>
                <a:gd name="connsiteY15" fmla="*/ 520365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26" h="520365">
                  <a:moveTo>
                    <a:pt x="293191" y="316907"/>
                  </a:moveTo>
                  <a:lnTo>
                    <a:pt x="171917" y="316907"/>
                  </a:lnTo>
                  <a:lnTo>
                    <a:pt x="234722" y="131222"/>
                  </a:lnTo>
                  <a:lnTo>
                    <a:pt x="293191" y="316907"/>
                  </a:lnTo>
                  <a:close/>
                  <a:moveTo>
                    <a:pt x="354059" y="520365"/>
                  </a:moveTo>
                  <a:lnTo>
                    <a:pt x="460827" y="520365"/>
                  </a:lnTo>
                  <a:lnTo>
                    <a:pt x="290570" y="74"/>
                  </a:lnTo>
                  <a:lnTo>
                    <a:pt x="290570" y="0"/>
                  </a:lnTo>
                  <a:lnTo>
                    <a:pt x="176679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469" y="520365"/>
                  </a:lnTo>
                  <a:lnTo>
                    <a:pt x="145378" y="405256"/>
                  </a:lnTo>
                  <a:lnTo>
                    <a:pt x="316814" y="405256"/>
                  </a:lnTo>
                  <a:lnTo>
                    <a:pt x="354040" y="520292"/>
                  </a:lnTo>
                  <a:lnTo>
                    <a:pt x="354040" y="520365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91">
              <a:extLst>
                <a:ext uri="{FF2B5EF4-FFF2-40B4-BE49-F238E27FC236}">
                  <a16:creationId xmlns:a16="http://schemas.microsoft.com/office/drawing/2014/main" id="{EEE4105C-9CE7-B58E-5660-267D29783A44}"/>
                </a:ext>
              </a:extLst>
            </p:cNvPr>
            <p:cNvSpPr/>
            <p:nvPr/>
          </p:nvSpPr>
          <p:spPr>
            <a:xfrm>
              <a:off x="10606080" y="4219892"/>
              <a:ext cx="387113" cy="520365"/>
            </a:xfrm>
            <a:custGeom>
              <a:avLst/>
              <a:gdLst>
                <a:gd name="connsiteX0" fmla="*/ 141649 w 387113"/>
                <a:gd name="connsiteY0" fmla="*/ 520365 h 520365"/>
                <a:gd name="connsiteX1" fmla="*/ 241976 w 387113"/>
                <a:gd name="connsiteY1" fmla="*/ 520365 h 520365"/>
                <a:gd name="connsiteX2" fmla="*/ 241976 w 387113"/>
                <a:gd name="connsiteY2" fmla="*/ 91892 h 520365"/>
                <a:gd name="connsiteX3" fmla="*/ 387114 w 387113"/>
                <a:gd name="connsiteY3" fmla="*/ 91892 h 520365"/>
                <a:gd name="connsiteX4" fmla="*/ 387114 w 387113"/>
                <a:gd name="connsiteY4" fmla="*/ 0 h 520365"/>
                <a:gd name="connsiteX5" fmla="*/ 0 w 387113"/>
                <a:gd name="connsiteY5" fmla="*/ 0 h 520365"/>
                <a:gd name="connsiteX6" fmla="*/ 0 w 387113"/>
                <a:gd name="connsiteY6" fmla="*/ 91892 h 520365"/>
                <a:gd name="connsiteX7" fmla="*/ 141649 w 387113"/>
                <a:gd name="connsiteY7" fmla="*/ 91892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113" h="520365">
                  <a:moveTo>
                    <a:pt x="141649" y="520365"/>
                  </a:moveTo>
                  <a:lnTo>
                    <a:pt x="241976" y="520365"/>
                  </a:lnTo>
                  <a:lnTo>
                    <a:pt x="241976" y="91892"/>
                  </a:lnTo>
                  <a:lnTo>
                    <a:pt x="387114" y="91892"/>
                  </a:lnTo>
                  <a:lnTo>
                    <a:pt x="387114" y="0"/>
                  </a:lnTo>
                  <a:lnTo>
                    <a:pt x="0" y="0"/>
                  </a:lnTo>
                  <a:lnTo>
                    <a:pt x="0" y="91892"/>
                  </a:lnTo>
                  <a:lnTo>
                    <a:pt x="141649" y="91892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92">
              <a:extLst>
                <a:ext uri="{FF2B5EF4-FFF2-40B4-BE49-F238E27FC236}">
                  <a16:creationId xmlns:a16="http://schemas.microsoft.com/office/drawing/2014/main" id="{67754E17-8A2A-C40E-2A4F-C3F11115C986}"/>
                </a:ext>
              </a:extLst>
            </p:cNvPr>
            <p:cNvSpPr/>
            <p:nvPr/>
          </p:nvSpPr>
          <p:spPr>
            <a:xfrm>
              <a:off x="11076762" y="4219910"/>
              <a:ext cx="100326" cy="520365"/>
            </a:xfrm>
            <a:custGeom>
              <a:avLst/>
              <a:gdLst>
                <a:gd name="connsiteX0" fmla="*/ 0 w 100326"/>
                <a:gd name="connsiteY0" fmla="*/ 0 h 520365"/>
                <a:gd name="connsiteX1" fmla="*/ 100326 w 100326"/>
                <a:gd name="connsiteY1" fmla="*/ 0 h 520365"/>
                <a:gd name="connsiteX2" fmla="*/ 100326 w 100326"/>
                <a:gd name="connsiteY2" fmla="*/ 520366 h 520365"/>
                <a:gd name="connsiteX3" fmla="*/ 0 w 100326"/>
                <a:gd name="connsiteY3" fmla="*/ 520366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26" h="520365">
                  <a:moveTo>
                    <a:pt x="0" y="0"/>
                  </a:moveTo>
                  <a:lnTo>
                    <a:pt x="100326" y="0"/>
                  </a:lnTo>
                  <a:lnTo>
                    <a:pt x="100326" y="520366"/>
                  </a:lnTo>
                  <a:lnTo>
                    <a:pt x="0" y="520366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ADC22C26-7AFA-C430-19CC-9D4594F3D2E6}"/>
                </a:ext>
              </a:extLst>
            </p:cNvPr>
            <p:cNvGrpSpPr/>
            <p:nvPr/>
          </p:nvGrpSpPr>
          <p:grpSpPr>
            <a:xfrm>
              <a:off x="11269091" y="4216367"/>
              <a:ext cx="420703" cy="526732"/>
              <a:chOff x="11269091" y="4216367"/>
              <a:chExt cx="420703" cy="526732"/>
            </a:xfrm>
            <a:solidFill>
              <a:srgbClr val="9C9B9B"/>
            </a:solidFill>
          </p:grpSpPr>
          <p:sp>
            <p:nvSpPr>
              <p:cNvPr id="64" name="Freeform: Shape 133">
                <a:extLst>
                  <a:ext uri="{FF2B5EF4-FFF2-40B4-BE49-F238E27FC236}">
                    <a16:creationId xmlns:a16="http://schemas.microsoft.com/office/drawing/2014/main" id="{C73826A6-D1BD-9B88-C138-EF7A75C23592}"/>
                  </a:ext>
                </a:extLst>
              </p:cNvPr>
              <p:cNvSpPr/>
              <p:nvPr/>
            </p:nvSpPr>
            <p:spPr>
              <a:xfrm>
                <a:off x="11605026" y="4239381"/>
                <a:ext cx="8157" cy="5056"/>
              </a:xfrm>
              <a:custGeom>
                <a:avLst/>
                <a:gdLst>
                  <a:gd name="connsiteX0" fmla="*/ 0 w 8157"/>
                  <a:gd name="connsiteY0" fmla="*/ 0 h 5056"/>
                  <a:gd name="connsiteX1" fmla="*/ 8157 w 8157"/>
                  <a:gd name="connsiteY1" fmla="*/ 5057 h 5056"/>
                  <a:gd name="connsiteX2" fmla="*/ 0 w 8157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57" h="5056">
                    <a:moveTo>
                      <a:pt x="0" y="0"/>
                    </a:moveTo>
                    <a:cubicBezTo>
                      <a:pt x="2824" y="1587"/>
                      <a:pt x="5537" y="3267"/>
                      <a:pt x="8157" y="5057"/>
                    </a:cubicBezTo>
                    <a:cubicBezTo>
                      <a:pt x="5556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134">
                <a:extLst>
                  <a:ext uri="{FF2B5EF4-FFF2-40B4-BE49-F238E27FC236}">
                    <a16:creationId xmlns:a16="http://schemas.microsoft.com/office/drawing/2014/main" id="{AD30B202-5C2B-62FC-4F87-180EF5099F77}"/>
                  </a:ext>
                </a:extLst>
              </p:cNvPr>
              <p:cNvSpPr/>
              <p:nvPr/>
            </p:nvSpPr>
            <p:spPr>
              <a:xfrm>
                <a:off x="11579114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74" y="37"/>
                      <a:pt x="166" y="37"/>
                    </a:cubicBezTo>
                    <a:cubicBezTo>
                      <a:pt x="74" y="55"/>
                      <a:pt x="37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135">
                <a:extLst>
                  <a:ext uri="{FF2B5EF4-FFF2-40B4-BE49-F238E27FC236}">
                    <a16:creationId xmlns:a16="http://schemas.microsoft.com/office/drawing/2014/main" id="{C2578A4E-CFF0-205C-EC4E-8FC824FD0131}"/>
                  </a:ext>
                </a:extLst>
              </p:cNvPr>
              <p:cNvSpPr/>
              <p:nvPr/>
            </p:nvSpPr>
            <p:spPr>
              <a:xfrm>
                <a:off x="11269091" y="4216367"/>
                <a:ext cx="420703" cy="526732"/>
              </a:xfrm>
              <a:custGeom>
                <a:avLst/>
                <a:gdLst>
                  <a:gd name="connsiteX0" fmla="*/ 389273 w 420703"/>
                  <a:gd name="connsiteY0" fmla="*/ 81132 h 526732"/>
                  <a:gd name="connsiteX1" fmla="*/ 387649 w 420703"/>
                  <a:gd name="connsiteY1" fmla="*/ 77626 h 526732"/>
                  <a:gd name="connsiteX2" fmla="*/ 389273 w 420703"/>
                  <a:gd name="connsiteY2" fmla="*/ 81132 h 526732"/>
                  <a:gd name="connsiteX3" fmla="*/ 399922 w 420703"/>
                  <a:gd name="connsiteY3" fmla="*/ 106878 h 526732"/>
                  <a:gd name="connsiteX4" fmla="*/ 397578 w 420703"/>
                  <a:gd name="connsiteY4" fmla="*/ 99791 h 526732"/>
                  <a:gd name="connsiteX5" fmla="*/ 399922 w 420703"/>
                  <a:gd name="connsiteY5" fmla="*/ 106878 h 526732"/>
                  <a:gd name="connsiteX6" fmla="*/ 413690 w 420703"/>
                  <a:gd name="connsiteY6" fmla="*/ 165199 h 526732"/>
                  <a:gd name="connsiteX7" fmla="*/ 412251 w 420703"/>
                  <a:gd name="connsiteY7" fmla="*/ 155104 h 526732"/>
                  <a:gd name="connsiteX8" fmla="*/ 413690 w 420703"/>
                  <a:gd name="connsiteY8" fmla="*/ 165199 h 526732"/>
                  <a:gd name="connsiteX9" fmla="*/ 417307 w 420703"/>
                  <a:gd name="connsiteY9" fmla="*/ 194341 h 526732"/>
                  <a:gd name="connsiteX10" fmla="*/ 416920 w 420703"/>
                  <a:gd name="connsiteY10" fmla="*/ 188971 h 526732"/>
                  <a:gd name="connsiteX11" fmla="*/ 417307 w 420703"/>
                  <a:gd name="connsiteY11" fmla="*/ 194341 h 526732"/>
                  <a:gd name="connsiteX12" fmla="*/ 407950 w 420703"/>
                  <a:gd name="connsiteY12" fmla="*/ 135116 h 526732"/>
                  <a:gd name="connsiteX13" fmla="*/ 405754 w 420703"/>
                  <a:gd name="connsiteY13" fmla="*/ 125482 h 526732"/>
                  <a:gd name="connsiteX14" fmla="*/ 407950 w 420703"/>
                  <a:gd name="connsiteY14" fmla="*/ 135116 h 526732"/>
                  <a:gd name="connsiteX15" fmla="*/ 412656 w 420703"/>
                  <a:gd name="connsiteY15" fmla="*/ 373548 h 526732"/>
                  <a:gd name="connsiteX16" fmla="*/ 413284 w 420703"/>
                  <a:gd name="connsiteY16" fmla="*/ 369137 h 526732"/>
                  <a:gd name="connsiteX17" fmla="*/ 412656 w 420703"/>
                  <a:gd name="connsiteY17" fmla="*/ 373548 h 526732"/>
                  <a:gd name="connsiteX18" fmla="*/ 406455 w 420703"/>
                  <a:gd name="connsiteY18" fmla="*/ 401989 h 526732"/>
                  <a:gd name="connsiteX19" fmla="*/ 407600 w 420703"/>
                  <a:gd name="connsiteY19" fmla="*/ 396858 h 526732"/>
                  <a:gd name="connsiteX20" fmla="*/ 406455 w 420703"/>
                  <a:gd name="connsiteY20" fmla="*/ 401989 h 526732"/>
                  <a:gd name="connsiteX21" fmla="*/ 398538 w 420703"/>
                  <a:gd name="connsiteY21" fmla="*/ 426812 h 526732"/>
                  <a:gd name="connsiteX22" fmla="*/ 399682 w 420703"/>
                  <a:gd name="connsiteY22" fmla="*/ 423306 h 526732"/>
                  <a:gd name="connsiteX23" fmla="*/ 398538 w 420703"/>
                  <a:gd name="connsiteY23" fmla="*/ 426812 h 526732"/>
                  <a:gd name="connsiteX24" fmla="*/ 388867 w 420703"/>
                  <a:gd name="connsiteY24" fmla="*/ 448369 h 526732"/>
                  <a:gd name="connsiteX25" fmla="*/ 389181 w 420703"/>
                  <a:gd name="connsiteY25" fmla="*/ 447686 h 526732"/>
                  <a:gd name="connsiteX26" fmla="*/ 388867 w 420703"/>
                  <a:gd name="connsiteY26" fmla="*/ 448369 h 526732"/>
                  <a:gd name="connsiteX27" fmla="*/ 12218 w 420703"/>
                  <a:gd name="connsiteY27" fmla="*/ 139287 h 526732"/>
                  <a:gd name="connsiteX28" fmla="*/ 15522 w 420703"/>
                  <a:gd name="connsiteY28" fmla="*/ 125039 h 526732"/>
                  <a:gd name="connsiteX29" fmla="*/ 12218 w 420703"/>
                  <a:gd name="connsiteY29" fmla="*/ 139287 h 526732"/>
                  <a:gd name="connsiteX30" fmla="*/ 6681 w 420703"/>
                  <a:gd name="connsiteY30" fmla="*/ 169370 h 526732"/>
                  <a:gd name="connsiteX31" fmla="*/ 8822 w 420703"/>
                  <a:gd name="connsiteY31" fmla="*/ 154661 h 526732"/>
                  <a:gd name="connsiteX32" fmla="*/ 6681 w 420703"/>
                  <a:gd name="connsiteY32" fmla="*/ 169370 h 526732"/>
                  <a:gd name="connsiteX33" fmla="*/ 3193 w 420703"/>
                  <a:gd name="connsiteY33" fmla="*/ 198641 h 526732"/>
                  <a:gd name="connsiteX34" fmla="*/ 3987 w 420703"/>
                  <a:gd name="connsiteY34" fmla="*/ 188731 h 526732"/>
                  <a:gd name="connsiteX35" fmla="*/ 3193 w 420703"/>
                  <a:gd name="connsiteY35" fmla="*/ 198641 h 526732"/>
                  <a:gd name="connsiteX36" fmla="*/ 20173 w 420703"/>
                  <a:gd name="connsiteY36" fmla="*/ 110662 h 526732"/>
                  <a:gd name="connsiteX37" fmla="*/ 23956 w 420703"/>
                  <a:gd name="connsiteY37" fmla="*/ 99478 h 526732"/>
                  <a:gd name="connsiteX38" fmla="*/ 20173 w 420703"/>
                  <a:gd name="connsiteY38" fmla="*/ 110662 h 526732"/>
                  <a:gd name="connsiteX39" fmla="*/ 34089 w 420703"/>
                  <a:gd name="connsiteY39" fmla="*/ 77515 h 526732"/>
                  <a:gd name="connsiteX40" fmla="*/ 30951 w 420703"/>
                  <a:gd name="connsiteY40" fmla="*/ 84122 h 526732"/>
                  <a:gd name="connsiteX41" fmla="*/ 34089 w 420703"/>
                  <a:gd name="connsiteY41" fmla="*/ 77515 h 526732"/>
                  <a:gd name="connsiteX42" fmla="*/ 86392 w 420703"/>
                  <a:gd name="connsiteY42" fmla="*/ 506431 h 526732"/>
                  <a:gd name="connsiteX43" fmla="*/ 84251 w 420703"/>
                  <a:gd name="connsiteY43" fmla="*/ 505158 h 526732"/>
                  <a:gd name="connsiteX44" fmla="*/ 86392 w 420703"/>
                  <a:gd name="connsiteY44" fmla="*/ 506431 h 526732"/>
                  <a:gd name="connsiteX45" fmla="*/ 103353 w 420703"/>
                  <a:gd name="connsiteY45" fmla="*/ 513592 h 526732"/>
                  <a:gd name="connsiteX46" fmla="*/ 99257 w 420703"/>
                  <a:gd name="connsiteY46" fmla="*/ 511913 h 526732"/>
                  <a:gd name="connsiteX47" fmla="*/ 103353 w 420703"/>
                  <a:gd name="connsiteY47" fmla="*/ 513592 h 526732"/>
                  <a:gd name="connsiteX48" fmla="*/ 121404 w 420703"/>
                  <a:gd name="connsiteY48" fmla="*/ 518852 h 526732"/>
                  <a:gd name="connsiteX49" fmla="*/ 119576 w 420703"/>
                  <a:gd name="connsiteY49" fmla="*/ 518372 h 526732"/>
                  <a:gd name="connsiteX50" fmla="*/ 121404 w 420703"/>
                  <a:gd name="connsiteY50" fmla="*/ 518852 h 526732"/>
                  <a:gd name="connsiteX51" fmla="*/ 296975 w 420703"/>
                  <a:gd name="connsiteY51" fmla="*/ 403539 h 526732"/>
                  <a:gd name="connsiteX52" fmla="*/ 294151 w 420703"/>
                  <a:gd name="connsiteY52" fmla="*/ 407157 h 526732"/>
                  <a:gd name="connsiteX53" fmla="*/ 291088 w 420703"/>
                  <a:gd name="connsiteY53" fmla="*/ 410903 h 526732"/>
                  <a:gd name="connsiteX54" fmla="*/ 288337 w 420703"/>
                  <a:gd name="connsiteY54" fmla="*/ 413561 h 526732"/>
                  <a:gd name="connsiteX55" fmla="*/ 283373 w 420703"/>
                  <a:gd name="connsiteY55" fmla="*/ 417861 h 526732"/>
                  <a:gd name="connsiteX56" fmla="*/ 280752 w 420703"/>
                  <a:gd name="connsiteY56" fmla="*/ 419725 h 526732"/>
                  <a:gd name="connsiteX57" fmla="*/ 275215 w 420703"/>
                  <a:gd name="connsiteY57" fmla="*/ 423103 h 526732"/>
                  <a:gd name="connsiteX58" fmla="*/ 270952 w 420703"/>
                  <a:gd name="connsiteY58" fmla="*/ 425207 h 526732"/>
                  <a:gd name="connsiteX59" fmla="*/ 266744 w 420703"/>
                  <a:gd name="connsiteY59" fmla="*/ 426960 h 526732"/>
                  <a:gd name="connsiteX60" fmla="*/ 258716 w 420703"/>
                  <a:gd name="connsiteY60" fmla="*/ 429618 h 526732"/>
                  <a:gd name="connsiteX61" fmla="*/ 257239 w 420703"/>
                  <a:gd name="connsiteY61" fmla="*/ 430024 h 526732"/>
                  <a:gd name="connsiteX62" fmla="*/ 210380 w 420703"/>
                  <a:gd name="connsiteY62" fmla="*/ 434841 h 526732"/>
                  <a:gd name="connsiteX63" fmla="*/ 157319 w 420703"/>
                  <a:gd name="connsiteY63" fmla="*/ 429193 h 526732"/>
                  <a:gd name="connsiteX64" fmla="*/ 156802 w 420703"/>
                  <a:gd name="connsiteY64" fmla="*/ 429082 h 526732"/>
                  <a:gd name="connsiteX65" fmla="*/ 121846 w 420703"/>
                  <a:gd name="connsiteY65" fmla="*/ 404333 h 526732"/>
                  <a:gd name="connsiteX66" fmla="*/ 108392 w 420703"/>
                  <a:gd name="connsiteY66" fmla="*/ 371389 h 526732"/>
                  <a:gd name="connsiteX67" fmla="*/ 108226 w 420703"/>
                  <a:gd name="connsiteY67" fmla="*/ 370799 h 526732"/>
                  <a:gd name="connsiteX68" fmla="*/ 100345 w 420703"/>
                  <a:gd name="connsiteY68" fmla="*/ 267261 h 526732"/>
                  <a:gd name="connsiteX69" fmla="*/ 126405 w 420703"/>
                  <a:gd name="connsiteY69" fmla="*/ 117491 h 526732"/>
                  <a:gd name="connsiteX70" fmla="*/ 210380 w 420703"/>
                  <a:gd name="connsiteY70" fmla="*/ 91837 h 526732"/>
                  <a:gd name="connsiteX71" fmla="*/ 295110 w 420703"/>
                  <a:gd name="connsiteY71" fmla="*/ 118801 h 526732"/>
                  <a:gd name="connsiteX72" fmla="*/ 320413 w 420703"/>
                  <a:gd name="connsiteY72" fmla="*/ 267242 h 526732"/>
                  <a:gd name="connsiteX73" fmla="*/ 296975 w 420703"/>
                  <a:gd name="connsiteY73" fmla="*/ 403539 h 526732"/>
                  <a:gd name="connsiteX74" fmla="*/ 45992 w 420703"/>
                  <a:gd name="connsiteY74" fmla="*/ 58708 h 526732"/>
                  <a:gd name="connsiteX75" fmla="*/ 45826 w 420703"/>
                  <a:gd name="connsiteY75" fmla="*/ 58911 h 526732"/>
                  <a:gd name="connsiteX76" fmla="*/ 45992 w 420703"/>
                  <a:gd name="connsiteY76" fmla="*/ 58708 h 526732"/>
                  <a:gd name="connsiteX77" fmla="*/ 36155 w 420703"/>
                  <a:gd name="connsiteY77" fmla="*/ 73787 h 526732"/>
                  <a:gd name="connsiteX78" fmla="*/ 34882 w 420703"/>
                  <a:gd name="connsiteY78" fmla="*/ 75817 h 526732"/>
                  <a:gd name="connsiteX79" fmla="*/ 24861 w 420703"/>
                  <a:gd name="connsiteY79" fmla="*/ 96931 h 526732"/>
                  <a:gd name="connsiteX80" fmla="*/ 24657 w 420703"/>
                  <a:gd name="connsiteY80" fmla="*/ 97374 h 526732"/>
                  <a:gd name="connsiteX81" fmla="*/ 0 w 420703"/>
                  <a:gd name="connsiteY81" fmla="*/ 267261 h 526732"/>
                  <a:gd name="connsiteX82" fmla="*/ 8434 w 420703"/>
                  <a:gd name="connsiteY82" fmla="*/ 378513 h 526732"/>
                  <a:gd name="connsiteX83" fmla="*/ 9302 w 420703"/>
                  <a:gd name="connsiteY83" fmla="*/ 382647 h 526732"/>
                  <a:gd name="connsiteX84" fmla="*/ 14673 w 420703"/>
                  <a:gd name="connsiteY84" fmla="*/ 406714 h 526732"/>
                  <a:gd name="connsiteX85" fmla="*/ 16739 w 420703"/>
                  <a:gd name="connsiteY85" fmla="*/ 413284 h 526732"/>
                  <a:gd name="connsiteX86" fmla="*/ 22701 w 420703"/>
                  <a:gd name="connsiteY86" fmla="*/ 431463 h 526732"/>
                  <a:gd name="connsiteX87" fmla="*/ 25654 w 420703"/>
                  <a:gd name="connsiteY87" fmla="*/ 438107 h 526732"/>
                  <a:gd name="connsiteX88" fmla="*/ 32501 w 420703"/>
                  <a:gd name="connsiteY88" fmla="*/ 452872 h 526732"/>
                  <a:gd name="connsiteX89" fmla="*/ 35528 w 420703"/>
                  <a:gd name="connsiteY89" fmla="*/ 457726 h 526732"/>
                  <a:gd name="connsiteX90" fmla="*/ 56881 w 420703"/>
                  <a:gd name="connsiteY90" fmla="*/ 485761 h 526732"/>
                  <a:gd name="connsiteX91" fmla="*/ 210380 w 420703"/>
                  <a:gd name="connsiteY91" fmla="*/ 526733 h 526732"/>
                  <a:gd name="connsiteX92" fmla="*/ 249838 w 420703"/>
                  <a:gd name="connsiteY92" fmla="*/ 525293 h 526732"/>
                  <a:gd name="connsiteX93" fmla="*/ 261336 w 420703"/>
                  <a:gd name="connsiteY93" fmla="*/ 524297 h 526732"/>
                  <a:gd name="connsiteX94" fmla="*/ 274108 w 420703"/>
                  <a:gd name="connsiteY94" fmla="*/ 522783 h 526732"/>
                  <a:gd name="connsiteX95" fmla="*/ 296975 w 420703"/>
                  <a:gd name="connsiteY95" fmla="*/ 518483 h 526732"/>
                  <a:gd name="connsiteX96" fmla="*/ 300869 w 420703"/>
                  <a:gd name="connsiteY96" fmla="*/ 517339 h 526732"/>
                  <a:gd name="connsiteX97" fmla="*/ 303526 w 420703"/>
                  <a:gd name="connsiteY97" fmla="*/ 516545 h 526732"/>
                  <a:gd name="connsiteX98" fmla="*/ 311278 w 420703"/>
                  <a:gd name="connsiteY98" fmla="*/ 514164 h 526732"/>
                  <a:gd name="connsiteX99" fmla="*/ 318162 w 420703"/>
                  <a:gd name="connsiteY99" fmla="*/ 511820 h 526732"/>
                  <a:gd name="connsiteX100" fmla="*/ 324844 w 420703"/>
                  <a:gd name="connsiteY100" fmla="*/ 509237 h 526732"/>
                  <a:gd name="connsiteX101" fmla="*/ 321373 w 420703"/>
                  <a:gd name="connsiteY101" fmla="*/ 510381 h 526732"/>
                  <a:gd name="connsiteX102" fmla="*/ 348190 w 420703"/>
                  <a:gd name="connsiteY102" fmla="*/ 495948 h 526732"/>
                  <a:gd name="connsiteX103" fmla="*/ 346639 w 420703"/>
                  <a:gd name="connsiteY103" fmla="*/ 497259 h 526732"/>
                  <a:gd name="connsiteX104" fmla="*/ 348744 w 420703"/>
                  <a:gd name="connsiteY104" fmla="*/ 495635 h 526732"/>
                  <a:gd name="connsiteX105" fmla="*/ 350367 w 420703"/>
                  <a:gd name="connsiteY105" fmla="*/ 494361 h 526732"/>
                  <a:gd name="connsiteX106" fmla="*/ 360555 w 420703"/>
                  <a:gd name="connsiteY106" fmla="*/ 485816 h 526732"/>
                  <a:gd name="connsiteX107" fmla="*/ 357732 w 420703"/>
                  <a:gd name="connsiteY107" fmla="*/ 488123 h 526732"/>
                  <a:gd name="connsiteX108" fmla="*/ 361589 w 420703"/>
                  <a:gd name="connsiteY108" fmla="*/ 484856 h 526732"/>
                  <a:gd name="connsiteX109" fmla="*/ 360555 w 420703"/>
                  <a:gd name="connsiteY109" fmla="*/ 485816 h 526732"/>
                  <a:gd name="connsiteX110" fmla="*/ 363822 w 420703"/>
                  <a:gd name="connsiteY110" fmla="*/ 483103 h 526732"/>
                  <a:gd name="connsiteX111" fmla="*/ 387889 w 420703"/>
                  <a:gd name="connsiteY111" fmla="*/ 450399 h 526732"/>
                  <a:gd name="connsiteX112" fmla="*/ 387999 w 420703"/>
                  <a:gd name="connsiteY112" fmla="*/ 450159 h 526732"/>
                  <a:gd name="connsiteX113" fmla="*/ 397467 w 420703"/>
                  <a:gd name="connsiteY113" fmla="*/ 429710 h 526732"/>
                  <a:gd name="connsiteX114" fmla="*/ 397745 w 420703"/>
                  <a:gd name="connsiteY114" fmla="*/ 429027 h 526732"/>
                  <a:gd name="connsiteX115" fmla="*/ 420704 w 420703"/>
                  <a:gd name="connsiteY115" fmla="*/ 267261 h 526732"/>
                  <a:gd name="connsiteX116" fmla="*/ 405145 w 420703"/>
                  <a:gd name="connsiteY116" fmla="*/ 122824 h 526732"/>
                  <a:gd name="connsiteX117" fmla="*/ 404868 w 420703"/>
                  <a:gd name="connsiteY117" fmla="*/ 121902 h 526732"/>
                  <a:gd name="connsiteX118" fmla="*/ 396877 w 420703"/>
                  <a:gd name="connsiteY118" fmla="*/ 97632 h 526732"/>
                  <a:gd name="connsiteX119" fmla="*/ 395640 w 420703"/>
                  <a:gd name="connsiteY119" fmla="*/ 94919 h 526732"/>
                  <a:gd name="connsiteX120" fmla="*/ 386800 w 420703"/>
                  <a:gd name="connsiteY120" fmla="*/ 75909 h 526732"/>
                  <a:gd name="connsiteX121" fmla="*/ 384844 w 420703"/>
                  <a:gd name="connsiteY121" fmla="*/ 72735 h 526732"/>
                  <a:gd name="connsiteX122" fmla="*/ 375025 w 420703"/>
                  <a:gd name="connsiteY122" fmla="*/ 57379 h 526732"/>
                  <a:gd name="connsiteX123" fmla="*/ 374822 w 420703"/>
                  <a:gd name="connsiteY123" fmla="*/ 57103 h 526732"/>
                  <a:gd name="connsiteX124" fmla="*/ 361902 w 420703"/>
                  <a:gd name="connsiteY124" fmla="*/ 42190 h 526732"/>
                  <a:gd name="connsiteX125" fmla="*/ 354945 w 420703"/>
                  <a:gd name="connsiteY125" fmla="*/ 36303 h 526732"/>
                  <a:gd name="connsiteX126" fmla="*/ 358489 w 420703"/>
                  <a:gd name="connsiteY126" fmla="*/ 39440 h 526732"/>
                  <a:gd name="connsiteX127" fmla="*/ 348983 w 420703"/>
                  <a:gd name="connsiteY127" fmla="*/ 31486 h 526732"/>
                  <a:gd name="connsiteX128" fmla="*/ 350497 w 420703"/>
                  <a:gd name="connsiteY128" fmla="*/ 32556 h 526732"/>
                  <a:gd name="connsiteX129" fmla="*/ 344056 w 420703"/>
                  <a:gd name="connsiteY129" fmla="*/ 28016 h 526732"/>
                  <a:gd name="connsiteX130" fmla="*/ 344776 w 420703"/>
                  <a:gd name="connsiteY130" fmla="*/ 28533 h 526732"/>
                  <a:gd name="connsiteX131" fmla="*/ 333684 w 420703"/>
                  <a:gd name="connsiteY131" fmla="*/ 21815 h 526732"/>
                  <a:gd name="connsiteX132" fmla="*/ 335917 w 420703"/>
                  <a:gd name="connsiteY132" fmla="*/ 23015 h 526732"/>
                  <a:gd name="connsiteX133" fmla="*/ 331266 w 420703"/>
                  <a:gd name="connsiteY133" fmla="*/ 20357 h 526732"/>
                  <a:gd name="connsiteX134" fmla="*/ 331155 w 420703"/>
                  <a:gd name="connsiteY134" fmla="*/ 20320 h 526732"/>
                  <a:gd name="connsiteX135" fmla="*/ 329162 w 420703"/>
                  <a:gd name="connsiteY135" fmla="*/ 19453 h 526732"/>
                  <a:gd name="connsiteX136" fmla="*/ 329402 w 420703"/>
                  <a:gd name="connsiteY136" fmla="*/ 19563 h 526732"/>
                  <a:gd name="connsiteX137" fmla="*/ 319768 w 420703"/>
                  <a:gd name="connsiteY137" fmla="*/ 15466 h 526732"/>
                  <a:gd name="connsiteX138" fmla="*/ 321798 w 420703"/>
                  <a:gd name="connsiteY138" fmla="*/ 16223 h 526732"/>
                  <a:gd name="connsiteX139" fmla="*/ 310189 w 420703"/>
                  <a:gd name="connsiteY139" fmla="*/ 11812 h 526732"/>
                  <a:gd name="connsiteX140" fmla="*/ 310706 w 420703"/>
                  <a:gd name="connsiteY140" fmla="*/ 12015 h 526732"/>
                  <a:gd name="connsiteX141" fmla="*/ 308602 w 420703"/>
                  <a:gd name="connsiteY141" fmla="*/ 11424 h 526732"/>
                  <a:gd name="connsiteX142" fmla="*/ 310042 w 420703"/>
                  <a:gd name="connsiteY142" fmla="*/ 11775 h 526732"/>
                  <a:gd name="connsiteX143" fmla="*/ 295443 w 420703"/>
                  <a:gd name="connsiteY143" fmla="*/ 7475 h 526732"/>
                  <a:gd name="connsiteX144" fmla="*/ 210398 w 420703"/>
                  <a:gd name="connsiteY144" fmla="*/ 0 h 526732"/>
                  <a:gd name="connsiteX145" fmla="*/ 60167 w 420703"/>
                  <a:gd name="connsiteY145" fmla="*/ 42209 h 526732"/>
                  <a:gd name="connsiteX146" fmla="*/ 47598 w 420703"/>
                  <a:gd name="connsiteY146" fmla="*/ 56531 h 526732"/>
                  <a:gd name="connsiteX147" fmla="*/ 46841 w 420703"/>
                  <a:gd name="connsiteY147" fmla="*/ 57398 h 526732"/>
                  <a:gd name="connsiteX148" fmla="*/ 36155 w 420703"/>
                  <a:gd name="connsiteY148" fmla="*/ 73787 h 52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420703" h="526732">
                    <a:moveTo>
                      <a:pt x="389273" y="81132"/>
                    </a:moveTo>
                    <a:cubicBezTo>
                      <a:pt x="388719" y="80025"/>
                      <a:pt x="388239" y="78715"/>
                      <a:pt x="387649" y="77626"/>
                    </a:cubicBezTo>
                    <a:cubicBezTo>
                      <a:pt x="388221" y="78715"/>
                      <a:pt x="388701" y="80025"/>
                      <a:pt x="389273" y="81132"/>
                    </a:cubicBezTo>
                    <a:moveTo>
                      <a:pt x="399922" y="106878"/>
                    </a:moveTo>
                    <a:cubicBezTo>
                      <a:pt x="399129" y="104571"/>
                      <a:pt x="398446" y="102025"/>
                      <a:pt x="397578" y="99791"/>
                    </a:cubicBezTo>
                    <a:cubicBezTo>
                      <a:pt x="398446" y="102025"/>
                      <a:pt x="399129" y="104571"/>
                      <a:pt x="399922" y="106878"/>
                    </a:cubicBezTo>
                    <a:moveTo>
                      <a:pt x="413690" y="165199"/>
                    </a:moveTo>
                    <a:cubicBezTo>
                      <a:pt x="413211" y="161896"/>
                      <a:pt x="412823" y="158315"/>
                      <a:pt x="412251" y="155104"/>
                    </a:cubicBezTo>
                    <a:cubicBezTo>
                      <a:pt x="412804" y="158315"/>
                      <a:pt x="413211" y="161896"/>
                      <a:pt x="413690" y="165199"/>
                    </a:cubicBezTo>
                    <a:moveTo>
                      <a:pt x="417307" y="194341"/>
                    </a:moveTo>
                    <a:cubicBezTo>
                      <a:pt x="417141" y="192625"/>
                      <a:pt x="417068" y="190687"/>
                      <a:pt x="416920" y="188971"/>
                    </a:cubicBezTo>
                    <a:cubicBezTo>
                      <a:pt x="417068" y="190687"/>
                      <a:pt x="417141" y="192606"/>
                      <a:pt x="417307" y="194341"/>
                    </a:cubicBezTo>
                    <a:moveTo>
                      <a:pt x="407950" y="135116"/>
                    </a:moveTo>
                    <a:cubicBezTo>
                      <a:pt x="407230" y="131979"/>
                      <a:pt x="406603" y="128509"/>
                      <a:pt x="405754" y="125482"/>
                    </a:cubicBezTo>
                    <a:cubicBezTo>
                      <a:pt x="406603" y="128564"/>
                      <a:pt x="407249" y="131942"/>
                      <a:pt x="407950" y="135116"/>
                    </a:cubicBezTo>
                    <a:moveTo>
                      <a:pt x="412656" y="373548"/>
                    </a:moveTo>
                    <a:cubicBezTo>
                      <a:pt x="412897" y="372164"/>
                      <a:pt x="413063" y="370559"/>
                      <a:pt x="413284" y="369137"/>
                    </a:cubicBezTo>
                    <a:cubicBezTo>
                      <a:pt x="413045" y="370559"/>
                      <a:pt x="412897" y="372146"/>
                      <a:pt x="412656" y="373548"/>
                    </a:cubicBezTo>
                    <a:moveTo>
                      <a:pt x="406455" y="401989"/>
                    </a:moveTo>
                    <a:cubicBezTo>
                      <a:pt x="406899" y="400365"/>
                      <a:pt x="407212" y="398519"/>
                      <a:pt x="407600" y="396858"/>
                    </a:cubicBezTo>
                    <a:cubicBezTo>
                      <a:pt x="407212" y="398519"/>
                      <a:pt x="406880" y="400347"/>
                      <a:pt x="406455" y="401989"/>
                    </a:cubicBezTo>
                    <a:moveTo>
                      <a:pt x="398538" y="426812"/>
                    </a:moveTo>
                    <a:cubicBezTo>
                      <a:pt x="398981" y="425742"/>
                      <a:pt x="399295" y="424431"/>
                      <a:pt x="399682" y="423306"/>
                    </a:cubicBezTo>
                    <a:cubicBezTo>
                      <a:pt x="399295" y="424413"/>
                      <a:pt x="398962" y="425687"/>
                      <a:pt x="398538" y="426812"/>
                    </a:cubicBezTo>
                    <a:moveTo>
                      <a:pt x="388867" y="448369"/>
                    </a:moveTo>
                    <a:cubicBezTo>
                      <a:pt x="388978" y="448166"/>
                      <a:pt x="389070" y="447889"/>
                      <a:pt x="389181" y="447686"/>
                    </a:cubicBezTo>
                    <a:cubicBezTo>
                      <a:pt x="389070" y="447889"/>
                      <a:pt x="388978" y="448166"/>
                      <a:pt x="388867" y="448369"/>
                    </a:cubicBezTo>
                    <a:moveTo>
                      <a:pt x="12218" y="139287"/>
                    </a:moveTo>
                    <a:cubicBezTo>
                      <a:pt x="13289" y="134470"/>
                      <a:pt x="14285" y="129542"/>
                      <a:pt x="15522" y="125039"/>
                    </a:cubicBezTo>
                    <a:cubicBezTo>
                      <a:pt x="14322" y="129505"/>
                      <a:pt x="13326" y="134489"/>
                      <a:pt x="12218" y="139287"/>
                    </a:cubicBezTo>
                    <a:moveTo>
                      <a:pt x="6681" y="169370"/>
                    </a:moveTo>
                    <a:cubicBezTo>
                      <a:pt x="7401" y="164442"/>
                      <a:pt x="7992" y="159349"/>
                      <a:pt x="8822" y="154661"/>
                    </a:cubicBezTo>
                    <a:cubicBezTo>
                      <a:pt x="7992" y="159312"/>
                      <a:pt x="7401" y="164479"/>
                      <a:pt x="6681" y="169370"/>
                    </a:cubicBezTo>
                    <a:moveTo>
                      <a:pt x="3193" y="198641"/>
                    </a:moveTo>
                    <a:cubicBezTo>
                      <a:pt x="3506" y="195375"/>
                      <a:pt x="3673" y="191886"/>
                      <a:pt x="3987" y="188731"/>
                    </a:cubicBezTo>
                    <a:cubicBezTo>
                      <a:pt x="3654" y="191850"/>
                      <a:pt x="3506" y="195375"/>
                      <a:pt x="3193" y="198641"/>
                    </a:cubicBezTo>
                    <a:moveTo>
                      <a:pt x="20173" y="110662"/>
                    </a:moveTo>
                    <a:cubicBezTo>
                      <a:pt x="21409" y="106915"/>
                      <a:pt x="22554" y="102984"/>
                      <a:pt x="23956" y="99478"/>
                    </a:cubicBezTo>
                    <a:cubicBezTo>
                      <a:pt x="22591" y="102984"/>
                      <a:pt x="21409" y="106915"/>
                      <a:pt x="20173" y="110662"/>
                    </a:cubicBezTo>
                    <a:moveTo>
                      <a:pt x="34089" y="77515"/>
                    </a:moveTo>
                    <a:cubicBezTo>
                      <a:pt x="32981" y="79545"/>
                      <a:pt x="32021" y="81926"/>
                      <a:pt x="30951" y="84122"/>
                    </a:cubicBezTo>
                    <a:cubicBezTo>
                      <a:pt x="32021" y="81944"/>
                      <a:pt x="32944" y="79582"/>
                      <a:pt x="34089" y="77515"/>
                    </a:cubicBezTo>
                    <a:moveTo>
                      <a:pt x="86392" y="506431"/>
                    </a:moveTo>
                    <a:cubicBezTo>
                      <a:pt x="85635" y="506025"/>
                      <a:pt x="85008" y="505564"/>
                      <a:pt x="84251" y="505158"/>
                    </a:cubicBezTo>
                    <a:cubicBezTo>
                      <a:pt x="85008" y="505564"/>
                      <a:pt x="85635" y="506044"/>
                      <a:pt x="86392" y="506431"/>
                    </a:cubicBezTo>
                    <a:moveTo>
                      <a:pt x="103353" y="513592"/>
                    </a:moveTo>
                    <a:cubicBezTo>
                      <a:pt x="101969" y="513112"/>
                      <a:pt x="100696" y="512448"/>
                      <a:pt x="99257" y="511913"/>
                    </a:cubicBezTo>
                    <a:cubicBezTo>
                      <a:pt x="100641" y="512448"/>
                      <a:pt x="101951" y="513131"/>
                      <a:pt x="103353" y="513592"/>
                    </a:cubicBezTo>
                    <a:moveTo>
                      <a:pt x="121404" y="518852"/>
                    </a:moveTo>
                    <a:cubicBezTo>
                      <a:pt x="120776" y="518741"/>
                      <a:pt x="120203" y="518502"/>
                      <a:pt x="119576" y="518372"/>
                    </a:cubicBezTo>
                    <a:cubicBezTo>
                      <a:pt x="120166" y="518502"/>
                      <a:pt x="120776" y="518723"/>
                      <a:pt x="121404" y="518852"/>
                    </a:cubicBezTo>
                    <a:moveTo>
                      <a:pt x="296975" y="403539"/>
                    </a:moveTo>
                    <a:cubicBezTo>
                      <a:pt x="296107" y="404776"/>
                      <a:pt x="295110" y="405920"/>
                      <a:pt x="294151" y="407157"/>
                    </a:cubicBezTo>
                    <a:cubicBezTo>
                      <a:pt x="293117" y="408430"/>
                      <a:pt x="292158" y="409741"/>
                      <a:pt x="291088" y="410903"/>
                    </a:cubicBezTo>
                    <a:cubicBezTo>
                      <a:pt x="290220" y="411826"/>
                      <a:pt x="289260" y="412693"/>
                      <a:pt x="288337" y="413561"/>
                    </a:cubicBezTo>
                    <a:cubicBezTo>
                      <a:pt x="286750" y="415074"/>
                      <a:pt x="285107" y="416551"/>
                      <a:pt x="283373" y="417861"/>
                    </a:cubicBezTo>
                    <a:cubicBezTo>
                      <a:pt x="282542" y="418489"/>
                      <a:pt x="281656" y="419135"/>
                      <a:pt x="280752" y="419725"/>
                    </a:cubicBezTo>
                    <a:cubicBezTo>
                      <a:pt x="278998" y="420925"/>
                      <a:pt x="277135" y="422032"/>
                      <a:pt x="275215" y="423103"/>
                    </a:cubicBezTo>
                    <a:cubicBezTo>
                      <a:pt x="273868" y="423822"/>
                      <a:pt x="272428" y="424542"/>
                      <a:pt x="270952" y="425207"/>
                    </a:cubicBezTo>
                    <a:cubicBezTo>
                      <a:pt x="269605" y="425834"/>
                      <a:pt x="268165" y="426406"/>
                      <a:pt x="266744" y="426960"/>
                    </a:cubicBezTo>
                    <a:cubicBezTo>
                      <a:pt x="264197" y="427920"/>
                      <a:pt x="261613" y="428824"/>
                      <a:pt x="258716" y="429618"/>
                    </a:cubicBezTo>
                    <a:cubicBezTo>
                      <a:pt x="258236" y="429728"/>
                      <a:pt x="257719" y="429895"/>
                      <a:pt x="257239" y="430024"/>
                    </a:cubicBezTo>
                    <a:cubicBezTo>
                      <a:pt x="245298" y="433087"/>
                      <a:pt x="230146" y="434841"/>
                      <a:pt x="210380" y="434841"/>
                    </a:cubicBezTo>
                    <a:cubicBezTo>
                      <a:pt x="189617" y="434841"/>
                      <a:pt x="171991" y="433567"/>
                      <a:pt x="157319" y="429193"/>
                    </a:cubicBezTo>
                    <a:cubicBezTo>
                      <a:pt x="157152" y="429156"/>
                      <a:pt x="157004" y="429119"/>
                      <a:pt x="156802" y="429082"/>
                    </a:cubicBezTo>
                    <a:cubicBezTo>
                      <a:pt x="142093" y="424634"/>
                      <a:pt x="130465" y="417031"/>
                      <a:pt x="121846" y="404333"/>
                    </a:cubicBezTo>
                    <a:cubicBezTo>
                      <a:pt x="116125" y="395862"/>
                      <a:pt x="111695" y="385231"/>
                      <a:pt x="108392" y="371389"/>
                    </a:cubicBezTo>
                    <a:cubicBezTo>
                      <a:pt x="108318" y="371186"/>
                      <a:pt x="108281" y="370983"/>
                      <a:pt x="108226" y="370799"/>
                    </a:cubicBezTo>
                    <a:cubicBezTo>
                      <a:pt x="102689" y="347323"/>
                      <a:pt x="100345" y="314545"/>
                      <a:pt x="100345" y="267261"/>
                    </a:cubicBezTo>
                    <a:cubicBezTo>
                      <a:pt x="100345" y="185962"/>
                      <a:pt x="108133" y="141206"/>
                      <a:pt x="126405" y="117491"/>
                    </a:cubicBezTo>
                    <a:cubicBezTo>
                      <a:pt x="144694" y="93738"/>
                      <a:pt x="174021" y="91837"/>
                      <a:pt x="210380" y="91837"/>
                    </a:cubicBezTo>
                    <a:cubicBezTo>
                      <a:pt x="252311" y="91837"/>
                      <a:pt x="278205" y="96137"/>
                      <a:pt x="295110" y="118801"/>
                    </a:cubicBezTo>
                    <a:cubicBezTo>
                      <a:pt x="312847" y="142591"/>
                      <a:pt x="320413" y="186977"/>
                      <a:pt x="320413" y="267242"/>
                    </a:cubicBezTo>
                    <a:cubicBezTo>
                      <a:pt x="320413" y="339184"/>
                      <a:pt x="313401" y="379953"/>
                      <a:pt x="296975" y="403539"/>
                    </a:cubicBezTo>
                    <a:moveTo>
                      <a:pt x="45992" y="58708"/>
                    </a:moveTo>
                    <a:cubicBezTo>
                      <a:pt x="45918" y="58782"/>
                      <a:pt x="45881" y="58875"/>
                      <a:pt x="45826" y="58911"/>
                    </a:cubicBezTo>
                    <a:cubicBezTo>
                      <a:pt x="45863" y="58875"/>
                      <a:pt x="45900" y="58782"/>
                      <a:pt x="45992" y="58708"/>
                    </a:cubicBezTo>
                    <a:moveTo>
                      <a:pt x="36155" y="73787"/>
                    </a:moveTo>
                    <a:cubicBezTo>
                      <a:pt x="35749" y="74507"/>
                      <a:pt x="35288" y="75097"/>
                      <a:pt x="34882" y="75817"/>
                    </a:cubicBezTo>
                    <a:cubicBezTo>
                      <a:pt x="31227" y="82332"/>
                      <a:pt x="27924" y="89419"/>
                      <a:pt x="24861" y="96931"/>
                    </a:cubicBezTo>
                    <a:cubicBezTo>
                      <a:pt x="24787" y="97097"/>
                      <a:pt x="24750" y="97208"/>
                      <a:pt x="24657" y="97374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4" y="347341"/>
                      <a:pt x="8434" y="378513"/>
                    </a:cubicBezTo>
                    <a:cubicBezTo>
                      <a:pt x="8675" y="379990"/>
                      <a:pt x="9025" y="381226"/>
                      <a:pt x="9302" y="382647"/>
                    </a:cubicBezTo>
                    <a:cubicBezTo>
                      <a:pt x="10889" y="391045"/>
                      <a:pt x="12643" y="399202"/>
                      <a:pt x="14673" y="406714"/>
                    </a:cubicBezTo>
                    <a:cubicBezTo>
                      <a:pt x="15300" y="409058"/>
                      <a:pt x="16057" y="411051"/>
                      <a:pt x="16739" y="413284"/>
                    </a:cubicBezTo>
                    <a:cubicBezTo>
                      <a:pt x="18604" y="419578"/>
                      <a:pt x="20486" y="425779"/>
                      <a:pt x="22701" y="431463"/>
                    </a:cubicBezTo>
                    <a:cubicBezTo>
                      <a:pt x="23624" y="433807"/>
                      <a:pt x="24694" y="435837"/>
                      <a:pt x="25654" y="438107"/>
                    </a:cubicBezTo>
                    <a:cubicBezTo>
                      <a:pt x="27850" y="443201"/>
                      <a:pt x="30028" y="448295"/>
                      <a:pt x="32501" y="452872"/>
                    </a:cubicBezTo>
                    <a:cubicBezTo>
                      <a:pt x="33460" y="454625"/>
                      <a:pt x="34531" y="456046"/>
                      <a:pt x="35528" y="457726"/>
                    </a:cubicBezTo>
                    <a:cubicBezTo>
                      <a:pt x="41858" y="468431"/>
                      <a:pt x="48816" y="477972"/>
                      <a:pt x="56881" y="485761"/>
                    </a:cubicBezTo>
                    <a:cubicBezTo>
                      <a:pt x="92206" y="519886"/>
                      <a:pt x="141760" y="526733"/>
                      <a:pt x="210380" y="526733"/>
                    </a:cubicBezTo>
                    <a:cubicBezTo>
                      <a:pt x="223594" y="526733"/>
                      <a:pt x="236753" y="526216"/>
                      <a:pt x="249838" y="525293"/>
                    </a:cubicBezTo>
                    <a:cubicBezTo>
                      <a:pt x="253732" y="525016"/>
                      <a:pt x="257553" y="524703"/>
                      <a:pt x="261336" y="524297"/>
                    </a:cubicBezTo>
                    <a:cubicBezTo>
                      <a:pt x="265637" y="523854"/>
                      <a:pt x="269881" y="523374"/>
                      <a:pt x="274108" y="522783"/>
                    </a:cubicBezTo>
                    <a:cubicBezTo>
                      <a:pt x="281989" y="521639"/>
                      <a:pt x="289666" y="520273"/>
                      <a:pt x="296975" y="518483"/>
                    </a:cubicBezTo>
                    <a:cubicBezTo>
                      <a:pt x="298285" y="518132"/>
                      <a:pt x="299596" y="517689"/>
                      <a:pt x="300869" y="517339"/>
                    </a:cubicBezTo>
                    <a:cubicBezTo>
                      <a:pt x="301792" y="517099"/>
                      <a:pt x="302660" y="516785"/>
                      <a:pt x="303526" y="516545"/>
                    </a:cubicBezTo>
                    <a:cubicBezTo>
                      <a:pt x="306277" y="515788"/>
                      <a:pt x="308769" y="514995"/>
                      <a:pt x="311278" y="514164"/>
                    </a:cubicBezTo>
                    <a:cubicBezTo>
                      <a:pt x="313622" y="513408"/>
                      <a:pt x="315929" y="512651"/>
                      <a:pt x="318162" y="511820"/>
                    </a:cubicBezTo>
                    <a:cubicBezTo>
                      <a:pt x="320432" y="510990"/>
                      <a:pt x="322739" y="510104"/>
                      <a:pt x="324844" y="509237"/>
                    </a:cubicBezTo>
                    <a:cubicBezTo>
                      <a:pt x="323736" y="509717"/>
                      <a:pt x="322500" y="509956"/>
                      <a:pt x="321373" y="510381"/>
                    </a:cubicBezTo>
                    <a:cubicBezTo>
                      <a:pt x="330879" y="506487"/>
                      <a:pt x="339903" y="501836"/>
                      <a:pt x="348190" y="495948"/>
                    </a:cubicBezTo>
                    <a:cubicBezTo>
                      <a:pt x="347673" y="496354"/>
                      <a:pt x="347157" y="496871"/>
                      <a:pt x="346639" y="497259"/>
                    </a:cubicBezTo>
                    <a:cubicBezTo>
                      <a:pt x="347396" y="496742"/>
                      <a:pt x="347987" y="496151"/>
                      <a:pt x="348744" y="495635"/>
                    </a:cubicBezTo>
                    <a:cubicBezTo>
                      <a:pt x="349298" y="495228"/>
                      <a:pt x="349851" y="494767"/>
                      <a:pt x="350367" y="494361"/>
                    </a:cubicBezTo>
                    <a:cubicBezTo>
                      <a:pt x="354059" y="491574"/>
                      <a:pt x="357455" y="488714"/>
                      <a:pt x="360555" y="485816"/>
                    </a:cubicBezTo>
                    <a:cubicBezTo>
                      <a:pt x="359632" y="486647"/>
                      <a:pt x="358655" y="487329"/>
                      <a:pt x="357732" y="488123"/>
                    </a:cubicBezTo>
                    <a:cubicBezTo>
                      <a:pt x="359005" y="487016"/>
                      <a:pt x="360352" y="486019"/>
                      <a:pt x="361589" y="484856"/>
                    </a:cubicBezTo>
                    <a:cubicBezTo>
                      <a:pt x="361238" y="485170"/>
                      <a:pt x="360870" y="485484"/>
                      <a:pt x="360555" y="485816"/>
                    </a:cubicBezTo>
                    <a:cubicBezTo>
                      <a:pt x="361589" y="484856"/>
                      <a:pt x="362788" y="484136"/>
                      <a:pt x="363822" y="483103"/>
                    </a:cubicBezTo>
                    <a:cubicBezTo>
                      <a:pt x="373013" y="473986"/>
                      <a:pt x="380968" y="463060"/>
                      <a:pt x="387889" y="450399"/>
                    </a:cubicBezTo>
                    <a:cubicBezTo>
                      <a:pt x="387926" y="450325"/>
                      <a:pt x="387962" y="450233"/>
                      <a:pt x="387999" y="450159"/>
                    </a:cubicBezTo>
                    <a:cubicBezTo>
                      <a:pt x="391469" y="443829"/>
                      <a:pt x="394570" y="437000"/>
                      <a:pt x="397467" y="429710"/>
                    </a:cubicBezTo>
                    <a:cubicBezTo>
                      <a:pt x="397541" y="429470"/>
                      <a:pt x="397671" y="429267"/>
                      <a:pt x="397745" y="429027"/>
                    </a:cubicBezTo>
                    <a:cubicBezTo>
                      <a:pt x="413211" y="389734"/>
                      <a:pt x="420704" y="336784"/>
                      <a:pt x="420704" y="267261"/>
                    </a:cubicBezTo>
                    <a:cubicBezTo>
                      <a:pt x="420704" y="208072"/>
                      <a:pt x="415572" y="160530"/>
                      <a:pt x="405145" y="122824"/>
                    </a:cubicBezTo>
                    <a:cubicBezTo>
                      <a:pt x="405071" y="122511"/>
                      <a:pt x="404942" y="122234"/>
                      <a:pt x="404868" y="121902"/>
                    </a:cubicBezTo>
                    <a:cubicBezTo>
                      <a:pt x="402451" y="113301"/>
                      <a:pt x="399811" y="105199"/>
                      <a:pt x="396877" y="97632"/>
                    </a:cubicBezTo>
                    <a:cubicBezTo>
                      <a:pt x="396470" y="96672"/>
                      <a:pt x="396046" y="95879"/>
                      <a:pt x="395640" y="94919"/>
                    </a:cubicBezTo>
                    <a:cubicBezTo>
                      <a:pt x="392890" y="88238"/>
                      <a:pt x="390030" y="81797"/>
                      <a:pt x="386800" y="75909"/>
                    </a:cubicBezTo>
                    <a:cubicBezTo>
                      <a:pt x="386210" y="74765"/>
                      <a:pt x="385490" y="73842"/>
                      <a:pt x="384844" y="72735"/>
                    </a:cubicBezTo>
                    <a:cubicBezTo>
                      <a:pt x="381706" y="67327"/>
                      <a:pt x="378513" y="62067"/>
                      <a:pt x="375025" y="57379"/>
                    </a:cubicBezTo>
                    <a:cubicBezTo>
                      <a:pt x="374951" y="57269"/>
                      <a:pt x="374859" y="57213"/>
                      <a:pt x="374822" y="57103"/>
                    </a:cubicBezTo>
                    <a:cubicBezTo>
                      <a:pt x="370762" y="51732"/>
                      <a:pt x="366516" y="46675"/>
                      <a:pt x="361902" y="42190"/>
                    </a:cubicBezTo>
                    <a:cubicBezTo>
                      <a:pt x="359762" y="40086"/>
                      <a:pt x="357288" y="38296"/>
                      <a:pt x="354945" y="36303"/>
                    </a:cubicBezTo>
                    <a:cubicBezTo>
                      <a:pt x="356145" y="37336"/>
                      <a:pt x="357325" y="38370"/>
                      <a:pt x="358489" y="39440"/>
                    </a:cubicBezTo>
                    <a:cubicBezTo>
                      <a:pt x="355388" y="36617"/>
                      <a:pt x="352250" y="33904"/>
                      <a:pt x="348983" y="31486"/>
                    </a:cubicBezTo>
                    <a:cubicBezTo>
                      <a:pt x="349464" y="31837"/>
                      <a:pt x="350017" y="32206"/>
                      <a:pt x="350497" y="32556"/>
                    </a:cubicBezTo>
                    <a:cubicBezTo>
                      <a:pt x="348430" y="30969"/>
                      <a:pt x="346234" y="29493"/>
                      <a:pt x="344056" y="28016"/>
                    </a:cubicBezTo>
                    <a:lnTo>
                      <a:pt x="344776" y="28533"/>
                    </a:lnTo>
                    <a:cubicBezTo>
                      <a:pt x="341195" y="26115"/>
                      <a:pt x="337504" y="23882"/>
                      <a:pt x="333684" y="21815"/>
                    </a:cubicBezTo>
                    <a:cubicBezTo>
                      <a:pt x="334440" y="22221"/>
                      <a:pt x="335197" y="22609"/>
                      <a:pt x="335917" y="23015"/>
                    </a:cubicBezTo>
                    <a:cubicBezTo>
                      <a:pt x="334366" y="22147"/>
                      <a:pt x="332853" y="21187"/>
                      <a:pt x="331266" y="20357"/>
                    </a:cubicBezTo>
                    <a:cubicBezTo>
                      <a:pt x="331229" y="20357"/>
                      <a:pt x="331192" y="20320"/>
                      <a:pt x="331155" y="20320"/>
                    </a:cubicBezTo>
                    <a:cubicBezTo>
                      <a:pt x="330527" y="20006"/>
                      <a:pt x="329808" y="19766"/>
                      <a:pt x="329162" y="19453"/>
                    </a:cubicBezTo>
                    <a:cubicBezTo>
                      <a:pt x="329236" y="19490"/>
                      <a:pt x="329328" y="19526"/>
                      <a:pt x="329402" y="19563"/>
                    </a:cubicBezTo>
                    <a:cubicBezTo>
                      <a:pt x="326265" y="18013"/>
                      <a:pt x="322998" y="16739"/>
                      <a:pt x="319768" y="15466"/>
                    </a:cubicBezTo>
                    <a:cubicBezTo>
                      <a:pt x="320413" y="15706"/>
                      <a:pt x="321152" y="15946"/>
                      <a:pt x="321798" y="16223"/>
                    </a:cubicBezTo>
                    <a:cubicBezTo>
                      <a:pt x="318052" y="14636"/>
                      <a:pt x="314195" y="13122"/>
                      <a:pt x="310189" y="11812"/>
                    </a:cubicBezTo>
                    <a:cubicBezTo>
                      <a:pt x="310392" y="11886"/>
                      <a:pt x="310503" y="11978"/>
                      <a:pt x="310706" y="12015"/>
                    </a:cubicBezTo>
                    <a:cubicBezTo>
                      <a:pt x="310023" y="11812"/>
                      <a:pt x="309322" y="11609"/>
                      <a:pt x="308602" y="11424"/>
                    </a:cubicBezTo>
                    <a:cubicBezTo>
                      <a:pt x="309045" y="11535"/>
                      <a:pt x="309599" y="11664"/>
                      <a:pt x="310042" y="11775"/>
                    </a:cubicBezTo>
                    <a:cubicBezTo>
                      <a:pt x="305317" y="10225"/>
                      <a:pt x="300573" y="8674"/>
                      <a:pt x="295443" y="7475"/>
                    </a:cubicBezTo>
                    <a:cubicBezTo>
                      <a:pt x="273204" y="2233"/>
                      <a:pt x="247753" y="0"/>
                      <a:pt x="210398" y="0"/>
                    </a:cubicBezTo>
                    <a:cubicBezTo>
                      <a:pt x="146392" y="0"/>
                      <a:pt x="96358" y="7161"/>
                      <a:pt x="60167" y="42209"/>
                    </a:cubicBezTo>
                    <a:cubicBezTo>
                      <a:pt x="55663" y="46546"/>
                      <a:pt x="51566" y="51437"/>
                      <a:pt x="47598" y="56531"/>
                    </a:cubicBezTo>
                    <a:cubicBezTo>
                      <a:pt x="47358" y="56844"/>
                      <a:pt x="47082" y="57084"/>
                      <a:pt x="46841" y="57398"/>
                    </a:cubicBezTo>
                    <a:cubicBezTo>
                      <a:pt x="43003" y="62455"/>
                      <a:pt x="39496" y="68010"/>
                      <a:pt x="36155" y="7378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136">
                <a:extLst>
                  <a:ext uri="{FF2B5EF4-FFF2-40B4-BE49-F238E27FC236}">
                    <a16:creationId xmlns:a16="http://schemas.microsoft.com/office/drawing/2014/main" id="{A85E4768-7FFC-4DC6-F78E-1DB3C7BB61D3}"/>
                  </a:ext>
                </a:extLst>
              </p:cNvPr>
              <p:cNvSpPr/>
              <p:nvPr/>
            </p:nvSpPr>
            <p:spPr>
              <a:xfrm>
                <a:off x="11590889" y="4232590"/>
                <a:ext cx="7364" cy="3229"/>
              </a:xfrm>
              <a:custGeom>
                <a:avLst/>
                <a:gdLst>
                  <a:gd name="connsiteX0" fmla="*/ 0 w 7364"/>
                  <a:gd name="connsiteY0" fmla="*/ 0 h 3229"/>
                  <a:gd name="connsiteX1" fmla="*/ 7364 w 7364"/>
                  <a:gd name="connsiteY1" fmla="*/ 3230 h 3229"/>
                  <a:gd name="connsiteX2" fmla="*/ 0 w 7364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4" h="3229">
                    <a:moveTo>
                      <a:pt x="0" y="0"/>
                    </a:moveTo>
                    <a:cubicBezTo>
                      <a:pt x="2474" y="1033"/>
                      <a:pt x="4965" y="2067"/>
                      <a:pt x="7364" y="3230"/>
                    </a:cubicBezTo>
                    <a:cubicBezTo>
                      <a:pt x="5020" y="2104"/>
                      <a:pt x="2511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137">
                <a:extLst>
                  <a:ext uri="{FF2B5EF4-FFF2-40B4-BE49-F238E27FC236}">
                    <a16:creationId xmlns:a16="http://schemas.microsoft.com/office/drawing/2014/main" id="{BF8E13BB-DFD0-EB61-CF29-6E1FDCF6A31A}"/>
                  </a:ext>
                </a:extLst>
              </p:cNvPr>
              <p:cNvSpPr/>
              <p:nvPr/>
            </p:nvSpPr>
            <p:spPr>
              <a:xfrm>
                <a:off x="11619625" y="4248923"/>
                <a:ext cx="4447" cy="3746"/>
              </a:xfrm>
              <a:custGeom>
                <a:avLst/>
                <a:gdLst>
                  <a:gd name="connsiteX0" fmla="*/ 0 w 4447"/>
                  <a:gd name="connsiteY0" fmla="*/ 0 h 3746"/>
                  <a:gd name="connsiteX1" fmla="*/ 4447 w 4447"/>
                  <a:gd name="connsiteY1" fmla="*/ 3747 h 3746"/>
                  <a:gd name="connsiteX2" fmla="*/ 0 w 4447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47" y="3747"/>
                    </a:cubicBezTo>
                    <a:cubicBezTo>
                      <a:pt x="2990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5" name="Freeform: Shape 94">
              <a:extLst>
                <a:ext uri="{FF2B5EF4-FFF2-40B4-BE49-F238E27FC236}">
                  <a16:creationId xmlns:a16="http://schemas.microsoft.com/office/drawing/2014/main" id="{9A9CF2FB-3E16-4A54-B43E-9C97521DEA8E}"/>
                </a:ext>
              </a:extLst>
            </p:cNvPr>
            <p:cNvSpPr/>
            <p:nvPr/>
          </p:nvSpPr>
          <p:spPr>
            <a:xfrm>
              <a:off x="11781908" y="4219910"/>
              <a:ext cx="409260" cy="520365"/>
            </a:xfrm>
            <a:custGeom>
              <a:avLst/>
              <a:gdLst>
                <a:gd name="connsiteX0" fmla="*/ 308897 w 409260"/>
                <a:gd name="connsiteY0" fmla="*/ 0 h 520365"/>
                <a:gd name="connsiteX1" fmla="*/ 308897 w 409260"/>
                <a:gd name="connsiteY1" fmla="*/ 335787 h 520365"/>
                <a:gd name="connsiteX2" fmla="*/ 101674 w 409260"/>
                <a:gd name="connsiteY2" fmla="*/ 0 h 520365"/>
                <a:gd name="connsiteX3" fmla="*/ 0 w 409260"/>
                <a:gd name="connsiteY3" fmla="*/ 0 h 520365"/>
                <a:gd name="connsiteX4" fmla="*/ 0 w 409260"/>
                <a:gd name="connsiteY4" fmla="*/ 520365 h 520365"/>
                <a:gd name="connsiteX5" fmla="*/ 101028 w 409260"/>
                <a:gd name="connsiteY5" fmla="*/ 520365 h 520365"/>
                <a:gd name="connsiteX6" fmla="*/ 101028 w 409260"/>
                <a:gd name="connsiteY6" fmla="*/ 188103 h 520365"/>
                <a:gd name="connsiteX7" fmla="*/ 309027 w 409260"/>
                <a:gd name="connsiteY7" fmla="*/ 520365 h 520365"/>
                <a:gd name="connsiteX8" fmla="*/ 409261 w 409260"/>
                <a:gd name="connsiteY8" fmla="*/ 520365 h 520365"/>
                <a:gd name="connsiteX9" fmla="*/ 409261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897" y="0"/>
                  </a:moveTo>
                  <a:lnTo>
                    <a:pt x="308897" y="335787"/>
                  </a:ln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28" y="520365"/>
                  </a:lnTo>
                  <a:lnTo>
                    <a:pt x="101028" y="188103"/>
                  </a:lnTo>
                  <a:lnTo>
                    <a:pt x="309027" y="520365"/>
                  </a:lnTo>
                  <a:lnTo>
                    <a:pt x="409261" y="520365"/>
                  </a:lnTo>
                  <a:lnTo>
                    <a:pt x="409261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95">
              <a:extLst>
                <a:ext uri="{FF2B5EF4-FFF2-40B4-BE49-F238E27FC236}">
                  <a16:creationId xmlns:a16="http://schemas.microsoft.com/office/drawing/2014/main" id="{DBAA9F26-8152-86AA-024B-2BEC5DAA653A}"/>
                </a:ext>
              </a:extLst>
            </p:cNvPr>
            <p:cNvSpPr/>
            <p:nvPr/>
          </p:nvSpPr>
          <p:spPr>
            <a:xfrm>
              <a:off x="3288517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3 w 100603"/>
                <a:gd name="connsiteY1" fmla="*/ 0 h 522598"/>
                <a:gd name="connsiteX2" fmla="*/ 100603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3" y="0"/>
                  </a:lnTo>
                  <a:lnTo>
                    <a:pt x="100603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96">
              <a:extLst>
                <a:ext uri="{FF2B5EF4-FFF2-40B4-BE49-F238E27FC236}">
                  <a16:creationId xmlns:a16="http://schemas.microsoft.com/office/drawing/2014/main" id="{E22DF511-5A96-2447-0F9B-473FC957B808}"/>
                </a:ext>
              </a:extLst>
            </p:cNvPr>
            <p:cNvSpPr/>
            <p:nvPr/>
          </p:nvSpPr>
          <p:spPr>
            <a:xfrm>
              <a:off x="3486328" y="5067703"/>
              <a:ext cx="410257" cy="522598"/>
            </a:xfrm>
            <a:custGeom>
              <a:avLst/>
              <a:gdLst>
                <a:gd name="connsiteX0" fmla="*/ 309654 w 410257"/>
                <a:gd name="connsiteY0" fmla="*/ 0 h 522598"/>
                <a:gd name="connsiteX1" fmla="*/ 309654 w 410257"/>
                <a:gd name="connsiteY1" fmla="*/ 337246 h 522598"/>
                <a:gd name="connsiteX2" fmla="*/ 101895 w 410257"/>
                <a:gd name="connsiteY2" fmla="*/ 0 h 522598"/>
                <a:gd name="connsiteX3" fmla="*/ 0 w 410257"/>
                <a:gd name="connsiteY3" fmla="*/ 0 h 522598"/>
                <a:gd name="connsiteX4" fmla="*/ 0 w 410257"/>
                <a:gd name="connsiteY4" fmla="*/ 522599 h 522598"/>
                <a:gd name="connsiteX5" fmla="*/ 101305 w 410257"/>
                <a:gd name="connsiteY5" fmla="*/ 522599 h 522598"/>
                <a:gd name="connsiteX6" fmla="*/ 101305 w 410257"/>
                <a:gd name="connsiteY6" fmla="*/ 188915 h 522598"/>
                <a:gd name="connsiteX7" fmla="*/ 309783 w 410257"/>
                <a:gd name="connsiteY7" fmla="*/ 522599 h 522598"/>
                <a:gd name="connsiteX8" fmla="*/ 410257 w 410257"/>
                <a:gd name="connsiteY8" fmla="*/ 522599 h 522598"/>
                <a:gd name="connsiteX9" fmla="*/ 410257 w 410257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7" h="522598">
                  <a:moveTo>
                    <a:pt x="309654" y="0"/>
                  </a:moveTo>
                  <a:lnTo>
                    <a:pt x="309654" y="337246"/>
                  </a:lnTo>
                  <a:lnTo>
                    <a:pt x="101895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05" y="522599"/>
                  </a:lnTo>
                  <a:lnTo>
                    <a:pt x="101305" y="188915"/>
                  </a:lnTo>
                  <a:lnTo>
                    <a:pt x="309783" y="522599"/>
                  </a:lnTo>
                  <a:lnTo>
                    <a:pt x="410257" y="522599"/>
                  </a:lnTo>
                  <a:lnTo>
                    <a:pt x="410257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8" name="Graphic 4">
              <a:extLst>
                <a:ext uri="{FF2B5EF4-FFF2-40B4-BE49-F238E27FC236}">
                  <a16:creationId xmlns:a16="http://schemas.microsoft.com/office/drawing/2014/main" id="{9B8E3853-DCE2-EEDA-3D96-0C129676CCE8}"/>
                </a:ext>
              </a:extLst>
            </p:cNvPr>
            <p:cNvGrpSpPr/>
            <p:nvPr/>
          </p:nvGrpSpPr>
          <p:grpSpPr>
            <a:xfrm>
              <a:off x="4142732" y="5061963"/>
              <a:ext cx="785725" cy="534059"/>
              <a:chOff x="4142732" y="5061963"/>
              <a:chExt cx="785725" cy="534059"/>
            </a:xfrm>
            <a:solidFill>
              <a:srgbClr val="9C9B9B"/>
            </a:solidFill>
          </p:grpSpPr>
          <p:sp>
            <p:nvSpPr>
              <p:cNvPr id="62" name="Freeform: Shape 131">
                <a:extLst>
                  <a:ext uri="{FF2B5EF4-FFF2-40B4-BE49-F238E27FC236}">
                    <a16:creationId xmlns:a16="http://schemas.microsoft.com/office/drawing/2014/main" id="{27664CDE-2A26-E5CF-8092-68654F5CCF41}"/>
                  </a:ext>
                </a:extLst>
              </p:cNvPr>
              <p:cNvSpPr/>
              <p:nvPr/>
            </p:nvSpPr>
            <p:spPr>
              <a:xfrm>
                <a:off x="4142732" y="5063273"/>
                <a:ext cx="363656" cy="532749"/>
              </a:xfrm>
              <a:custGeom>
                <a:avLst/>
                <a:gdLst>
                  <a:gd name="connsiteX0" fmla="*/ 298396 w 363656"/>
                  <a:gd name="connsiteY0" fmla="*/ 518040 h 532749"/>
                  <a:gd name="connsiteX1" fmla="*/ 298433 w 363656"/>
                  <a:gd name="connsiteY1" fmla="*/ 518003 h 532749"/>
                  <a:gd name="connsiteX2" fmla="*/ 298396 w 363656"/>
                  <a:gd name="connsiteY2" fmla="*/ 518040 h 532749"/>
                  <a:gd name="connsiteX3" fmla="*/ 100751 w 363656"/>
                  <a:gd name="connsiteY3" fmla="*/ 315578 h 532749"/>
                  <a:gd name="connsiteX4" fmla="*/ 96728 w 363656"/>
                  <a:gd name="connsiteY4" fmla="*/ 314988 h 532749"/>
                  <a:gd name="connsiteX5" fmla="*/ 100751 w 363656"/>
                  <a:gd name="connsiteY5" fmla="*/ 315578 h 532749"/>
                  <a:gd name="connsiteX6" fmla="*/ 79693 w 363656"/>
                  <a:gd name="connsiteY6" fmla="*/ 310688 h 532749"/>
                  <a:gd name="connsiteX7" fmla="*/ 83513 w 363656"/>
                  <a:gd name="connsiteY7" fmla="*/ 311758 h 532749"/>
                  <a:gd name="connsiteX8" fmla="*/ 79693 w 363656"/>
                  <a:gd name="connsiteY8" fmla="*/ 310688 h 532749"/>
                  <a:gd name="connsiteX9" fmla="*/ 64504 w 363656"/>
                  <a:gd name="connsiteY9" fmla="*/ 304837 h 532749"/>
                  <a:gd name="connsiteX10" fmla="*/ 67734 w 363656"/>
                  <a:gd name="connsiteY10" fmla="*/ 306184 h 532749"/>
                  <a:gd name="connsiteX11" fmla="*/ 64504 w 363656"/>
                  <a:gd name="connsiteY11" fmla="*/ 304837 h 532749"/>
                  <a:gd name="connsiteX12" fmla="*/ 51068 w 363656"/>
                  <a:gd name="connsiteY12" fmla="*/ 297473 h 532749"/>
                  <a:gd name="connsiteX13" fmla="*/ 53578 w 363656"/>
                  <a:gd name="connsiteY13" fmla="*/ 298949 h 532749"/>
                  <a:gd name="connsiteX14" fmla="*/ 51068 w 363656"/>
                  <a:gd name="connsiteY14" fmla="*/ 297473 h 532749"/>
                  <a:gd name="connsiteX15" fmla="*/ 39293 w 363656"/>
                  <a:gd name="connsiteY15" fmla="*/ 288651 h 532749"/>
                  <a:gd name="connsiteX16" fmla="*/ 40917 w 363656"/>
                  <a:gd name="connsiteY16" fmla="*/ 289998 h 532749"/>
                  <a:gd name="connsiteX17" fmla="*/ 39293 w 363656"/>
                  <a:gd name="connsiteY17" fmla="*/ 288651 h 532749"/>
                  <a:gd name="connsiteX18" fmla="*/ 29179 w 363656"/>
                  <a:gd name="connsiteY18" fmla="*/ 278463 h 532749"/>
                  <a:gd name="connsiteX19" fmla="*/ 29345 w 363656"/>
                  <a:gd name="connsiteY19" fmla="*/ 278629 h 532749"/>
                  <a:gd name="connsiteX20" fmla="*/ 29179 w 363656"/>
                  <a:gd name="connsiteY20" fmla="*/ 278463 h 532749"/>
                  <a:gd name="connsiteX21" fmla="*/ 23144 w 363656"/>
                  <a:gd name="connsiteY21" fmla="*/ 48391 h 532749"/>
                  <a:gd name="connsiteX22" fmla="*/ 22387 w 363656"/>
                  <a:gd name="connsiteY22" fmla="*/ 49591 h 532749"/>
                  <a:gd name="connsiteX23" fmla="*/ 23144 w 363656"/>
                  <a:gd name="connsiteY23" fmla="*/ 48391 h 532749"/>
                  <a:gd name="connsiteX24" fmla="*/ 138494 w 363656"/>
                  <a:gd name="connsiteY24" fmla="*/ 93387 h 532749"/>
                  <a:gd name="connsiteX25" fmla="*/ 141206 w 363656"/>
                  <a:gd name="connsiteY25" fmla="*/ 93036 h 532749"/>
                  <a:gd name="connsiteX26" fmla="*/ 138494 w 363656"/>
                  <a:gd name="connsiteY26" fmla="*/ 93387 h 532749"/>
                  <a:gd name="connsiteX27" fmla="*/ 125962 w 363656"/>
                  <a:gd name="connsiteY27" fmla="*/ 96174 h 532749"/>
                  <a:gd name="connsiteX28" fmla="*/ 129543 w 363656"/>
                  <a:gd name="connsiteY28" fmla="*/ 94974 h 532749"/>
                  <a:gd name="connsiteX29" fmla="*/ 125962 w 363656"/>
                  <a:gd name="connsiteY29" fmla="*/ 96174 h 532749"/>
                  <a:gd name="connsiteX30" fmla="*/ 116051 w 363656"/>
                  <a:gd name="connsiteY30" fmla="*/ 101102 h 532749"/>
                  <a:gd name="connsiteX31" fmla="*/ 119429 w 363656"/>
                  <a:gd name="connsiteY31" fmla="*/ 98758 h 532749"/>
                  <a:gd name="connsiteX32" fmla="*/ 116051 w 363656"/>
                  <a:gd name="connsiteY32" fmla="*/ 101102 h 532749"/>
                  <a:gd name="connsiteX33" fmla="*/ 110090 w 363656"/>
                  <a:gd name="connsiteY33" fmla="*/ 106343 h 532749"/>
                  <a:gd name="connsiteX34" fmla="*/ 111050 w 363656"/>
                  <a:gd name="connsiteY34" fmla="*/ 105107 h 532749"/>
                  <a:gd name="connsiteX35" fmla="*/ 110090 w 363656"/>
                  <a:gd name="connsiteY35" fmla="*/ 106343 h 532749"/>
                  <a:gd name="connsiteX36" fmla="*/ 104719 w 363656"/>
                  <a:gd name="connsiteY36" fmla="*/ 115571 h 532749"/>
                  <a:gd name="connsiteX37" fmla="*/ 105513 w 363656"/>
                  <a:gd name="connsiteY37" fmla="*/ 113707 h 532749"/>
                  <a:gd name="connsiteX38" fmla="*/ 104719 w 363656"/>
                  <a:gd name="connsiteY38" fmla="*/ 115571 h 532749"/>
                  <a:gd name="connsiteX39" fmla="*/ 101582 w 363656"/>
                  <a:gd name="connsiteY39" fmla="*/ 127346 h 532749"/>
                  <a:gd name="connsiteX40" fmla="*/ 101859 w 363656"/>
                  <a:gd name="connsiteY40" fmla="*/ 125962 h 532749"/>
                  <a:gd name="connsiteX41" fmla="*/ 101582 w 363656"/>
                  <a:gd name="connsiteY41" fmla="*/ 127346 h 532749"/>
                  <a:gd name="connsiteX42" fmla="*/ 271949 w 363656"/>
                  <a:gd name="connsiteY42" fmla="*/ 221785 h 532749"/>
                  <a:gd name="connsiteX43" fmla="*/ 270158 w 363656"/>
                  <a:gd name="connsiteY43" fmla="*/ 221508 h 532749"/>
                  <a:gd name="connsiteX44" fmla="*/ 271949 w 363656"/>
                  <a:gd name="connsiteY44" fmla="*/ 221785 h 532749"/>
                  <a:gd name="connsiteX45" fmla="*/ 8896 w 363656"/>
                  <a:gd name="connsiteY45" fmla="*/ 76758 h 532749"/>
                  <a:gd name="connsiteX46" fmla="*/ 10575 w 363656"/>
                  <a:gd name="connsiteY46" fmla="*/ 71702 h 532749"/>
                  <a:gd name="connsiteX47" fmla="*/ 8896 w 363656"/>
                  <a:gd name="connsiteY47" fmla="*/ 76758 h 532749"/>
                  <a:gd name="connsiteX48" fmla="*/ 5112 w 363656"/>
                  <a:gd name="connsiteY48" fmla="*/ 89733 h 532749"/>
                  <a:gd name="connsiteX49" fmla="*/ 5980 w 363656"/>
                  <a:gd name="connsiteY49" fmla="*/ 85635 h 532749"/>
                  <a:gd name="connsiteX50" fmla="*/ 5112 w 363656"/>
                  <a:gd name="connsiteY50" fmla="*/ 89733 h 532749"/>
                  <a:gd name="connsiteX51" fmla="*/ 14396 w 363656"/>
                  <a:gd name="connsiteY51" fmla="*/ 63396 h 532749"/>
                  <a:gd name="connsiteX52" fmla="*/ 16297 w 363656"/>
                  <a:gd name="connsiteY52" fmla="*/ 59373 h 532749"/>
                  <a:gd name="connsiteX53" fmla="*/ 14396 w 363656"/>
                  <a:gd name="connsiteY53" fmla="*/ 63396 h 532749"/>
                  <a:gd name="connsiteX54" fmla="*/ 286621 w 363656"/>
                  <a:gd name="connsiteY54" fmla="*/ 225679 h 532749"/>
                  <a:gd name="connsiteX55" fmla="*/ 283834 w 363656"/>
                  <a:gd name="connsiteY55" fmla="*/ 224886 h 532749"/>
                  <a:gd name="connsiteX56" fmla="*/ 286621 w 363656"/>
                  <a:gd name="connsiteY56" fmla="*/ 225679 h 532749"/>
                  <a:gd name="connsiteX57" fmla="*/ 299872 w 363656"/>
                  <a:gd name="connsiteY57" fmla="*/ 231013 h 532749"/>
                  <a:gd name="connsiteX58" fmla="*/ 297159 w 363656"/>
                  <a:gd name="connsiteY58" fmla="*/ 229869 h 532749"/>
                  <a:gd name="connsiteX59" fmla="*/ 299872 w 363656"/>
                  <a:gd name="connsiteY59" fmla="*/ 231013 h 532749"/>
                  <a:gd name="connsiteX60" fmla="*/ 311721 w 363656"/>
                  <a:gd name="connsiteY60" fmla="*/ 237731 h 532749"/>
                  <a:gd name="connsiteX61" fmla="*/ 309617 w 363656"/>
                  <a:gd name="connsiteY61" fmla="*/ 236458 h 532749"/>
                  <a:gd name="connsiteX62" fmla="*/ 311721 w 363656"/>
                  <a:gd name="connsiteY62" fmla="*/ 237731 h 532749"/>
                  <a:gd name="connsiteX63" fmla="*/ 322296 w 363656"/>
                  <a:gd name="connsiteY63" fmla="*/ 245722 h 532749"/>
                  <a:gd name="connsiteX64" fmla="*/ 321263 w 363656"/>
                  <a:gd name="connsiteY64" fmla="*/ 244929 h 532749"/>
                  <a:gd name="connsiteX65" fmla="*/ 322296 w 363656"/>
                  <a:gd name="connsiteY65" fmla="*/ 245722 h 532749"/>
                  <a:gd name="connsiteX66" fmla="*/ 324843 w 363656"/>
                  <a:gd name="connsiteY66" fmla="*/ 247956 h 532749"/>
                  <a:gd name="connsiteX67" fmla="*/ 323976 w 363656"/>
                  <a:gd name="connsiteY67" fmla="*/ 247033 h 532749"/>
                  <a:gd name="connsiteX68" fmla="*/ 315191 w 363656"/>
                  <a:gd name="connsiteY68" fmla="*/ 240038 h 532749"/>
                  <a:gd name="connsiteX69" fmla="*/ 313641 w 363656"/>
                  <a:gd name="connsiteY69" fmla="*/ 238838 h 532749"/>
                  <a:gd name="connsiteX70" fmla="*/ 303730 w 363656"/>
                  <a:gd name="connsiteY70" fmla="*/ 232914 h 532749"/>
                  <a:gd name="connsiteX71" fmla="*/ 301976 w 363656"/>
                  <a:gd name="connsiteY71" fmla="*/ 231917 h 532749"/>
                  <a:gd name="connsiteX72" fmla="*/ 290552 w 363656"/>
                  <a:gd name="connsiteY72" fmla="*/ 226990 h 532749"/>
                  <a:gd name="connsiteX73" fmla="*/ 288836 w 363656"/>
                  <a:gd name="connsiteY73" fmla="*/ 226307 h 532749"/>
                  <a:gd name="connsiteX74" fmla="*/ 275068 w 363656"/>
                  <a:gd name="connsiteY74" fmla="*/ 222376 h 532749"/>
                  <a:gd name="connsiteX75" fmla="*/ 274274 w 363656"/>
                  <a:gd name="connsiteY75" fmla="*/ 222173 h 532749"/>
                  <a:gd name="connsiteX76" fmla="*/ 239466 w 363656"/>
                  <a:gd name="connsiteY76" fmla="*/ 218518 h 532749"/>
                  <a:gd name="connsiteX77" fmla="*/ 156341 w 363656"/>
                  <a:gd name="connsiteY77" fmla="*/ 218518 h 532749"/>
                  <a:gd name="connsiteX78" fmla="*/ 124283 w 363656"/>
                  <a:gd name="connsiteY78" fmla="*/ 214698 h 532749"/>
                  <a:gd name="connsiteX79" fmla="*/ 121570 w 363656"/>
                  <a:gd name="connsiteY79" fmla="*/ 213904 h 532749"/>
                  <a:gd name="connsiteX80" fmla="*/ 115405 w 363656"/>
                  <a:gd name="connsiteY80" fmla="*/ 210398 h 532749"/>
                  <a:gd name="connsiteX81" fmla="*/ 113892 w 363656"/>
                  <a:gd name="connsiteY81" fmla="*/ 209475 h 532749"/>
                  <a:gd name="connsiteX82" fmla="*/ 100530 w 363656"/>
                  <a:gd name="connsiteY82" fmla="*/ 168632 h 532749"/>
                  <a:gd name="connsiteX83" fmla="*/ 100530 w 363656"/>
                  <a:gd name="connsiteY83" fmla="*/ 142941 h 532749"/>
                  <a:gd name="connsiteX84" fmla="*/ 100881 w 363656"/>
                  <a:gd name="connsiteY84" fmla="*/ 136371 h 532749"/>
                  <a:gd name="connsiteX85" fmla="*/ 101397 w 363656"/>
                  <a:gd name="connsiteY85" fmla="*/ 129136 h 532749"/>
                  <a:gd name="connsiteX86" fmla="*/ 102634 w 363656"/>
                  <a:gd name="connsiteY86" fmla="*/ 123046 h 532749"/>
                  <a:gd name="connsiteX87" fmla="*/ 104221 w 363656"/>
                  <a:gd name="connsiteY87" fmla="*/ 117325 h 532749"/>
                  <a:gd name="connsiteX88" fmla="*/ 106251 w 363656"/>
                  <a:gd name="connsiteY88" fmla="*/ 112470 h 532749"/>
                  <a:gd name="connsiteX89" fmla="*/ 108835 w 363656"/>
                  <a:gd name="connsiteY89" fmla="*/ 108336 h 532749"/>
                  <a:gd name="connsiteX90" fmla="*/ 111769 w 363656"/>
                  <a:gd name="connsiteY90" fmla="*/ 104553 h 532749"/>
                  <a:gd name="connsiteX91" fmla="*/ 113763 w 363656"/>
                  <a:gd name="connsiteY91" fmla="*/ 102929 h 532749"/>
                  <a:gd name="connsiteX92" fmla="*/ 120370 w 363656"/>
                  <a:gd name="connsiteY92" fmla="*/ 98389 h 532749"/>
                  <a:gd name="connsiteX93" fmla="*/ 123028 w 363656"/>
                  <a:gd name="connsiteY93" fmla="*/ 97318 h 532749"/>
                  <a:gd name="connsiteX94" fmla="*/ 131185 w 363656"/>
                  <a:gd name="connsiteY94" fmla="*/ 94698 h 532749"/>
                  <a:gd name="connsiteX95" fmla="*/ 134175 w 363656"/>
                  <a:gd name="connsiteY95" fmla="*/ 94144 h 532749"/>
                  <a:gd name="connsiteX96" fmla="*/ 144362 w 363656"/>
                  <a:gd name="connsiteY96" fmla="*/ 92834 h 532749"/>
                  <a:gd name="connsiteX97" fmla="*/ 146559 w 363656"/>
                  <a:gd name="connsiteY97" fmla="*/ 92723 h 532749"/>
                  <a:gd name="connsiteX98" fmla="*/ 159847 w 363656"/>
                  <a:gd name="connsiteY98" fmla="*/ 92317 h 532749"/>
                  <a:gd name="connsiteX99" fmla="*/ 169241 w 363656"/>
                  <a:gd name="connsiteY99" fmla="*/ 92391 h 532749"/>
                  <a:gd name="connsiteX100" fmla="*/ 344905 w 363656"/>
                  <a:gd name="connsiteY100" fmla="*/ 99514 h 532749"/>
                  <a:gd name="connsiteX101" fmla="*/ 345016 w 363656"/>
                  <a:gd name="connsiteY101" fmla="*/ 99551 h 532749"/>
                  <a:gd name="connsiteX102" fmla="*/ 345016 w 363656"/>
                  <a:gd name="connsiteY102" fmla="*/ 20837 h 532749"/>
                  <a:gd name="connsiteX103" fmla="*/ 344905 w 363656"/>
                  <a:gd name="connsiteY103" fmla="*/ 20800 h 532749"/>
                  <a:gd name="connsiteX104" fmla="*/ 170884 w 363656"/>
                  <a:gd name="connsiteY104" fmla="*/ 203 h 532749"/>
                  <a:gd name="connsiteX105" fmla="*/ 170330 w 363656"/>
                  <a:gd name="connsiteY105" fmla="*/ 203 h 532749"/>
                  <a:gd name="connsiteX106" fmla="*/ 155252 w 363656"/>
                  <a:gd name="connsiteY106" fmla="*/ 0 h 532749"/>
                  <a:gd name="connsiteX107" fmla="*/ 142000 w 363656"/>
                  <a:gd name="connsiteY107" fmla="*/ 111 h 532749"/>
                  <a:gd name="connsiteX108" fmla="*/ 138217 w 363656"/>
                  <a:gd name="connsiteY108" fmla="*/ 388 h 532749"/>
                  <a:gd name="connsiteX109" fmla="*/ 112766 w 363656"/>
                  <a:gd name="connsiteY109" fmla="*/ 2215 h 532749"/>
                  <a:gd name="connsiteX110" fmla="*/ 106842 w 363656"/>
                  <a:gd name="connsiteY110" fmla="*/ 3137 h 532749"/>
                  <a:gd name="connsiteX111" fmla="*/ 85433 w 363656"/>
                  <a:gd name="connsiteY111" fmla="*/ 7512 h 532749"/>
                  <a:gd name="connsiteX112" fmla="*/ 80025 w 363656"/>
                  <a:gd name="connsiteY112" fmla="*/ 9265 h 532749"/>
                  <a:gd name="connsiteX113" fmla="*/ 61643 w 363656"/>
                  <a:gd name="connsiteY113" fmla="*/ 16352 h 532749"/>
                  <a:gd name="connsiteX114" fmla="*/ 57509 w 363656"/>
                  <a:gd name="connsiteY114" fmla="*/ 18659 h 532749"/>
                  <a:gd name="connsiteX115" fmla="*/ 42800 w 363656"/>
                  <a:gd name="connsiteY115" fmla="*/ 28090 h 532749"/>
                  <a:gd name="connsiteX116" fmla="*/ 40843 w 363656"/>
                  <a:gd name="connsiteY116" fmla="*/ 29326 h 532749"/>
                  <a:gd name="connsiteX117" fmla="*/ 0 w 363656"/>
                  <a:gd name="connsiteY117" fmla="*/ 135134 h 532749"/>
                  <a:gd name="connsiteX118" fmla="*/ 0 w 363656"/>
                  <a:gd name="connsiteY118" fmla="*/ 180075 h 532749"/>
                  <a:gd name="connsiteX119" fmla="*/ 20173 w 363656"/>
                  <a:gd name="connsiteY119" fmla="*/ 266467 h 532749"/>
                  <a:gd name="connsiteX120" fmla="*/ 25820 w 363656"/>
                  <a:gd name="connsiteY120" fmla="*/ 274219 h 532749"/>
                  <a:gd name="connsiteX121" fmla="*/ 28016 w 363656"/>
                  <a:gd name="connsiteY121" fmla="*/ 277208 h 532749"/>
                  <a:gd name="connsiteX122" fmla="*/ 34421 w 363656"/>
                  <a:gd name="connsiteY122" fmla="*/ 284055 h 532749"/>
                  <a:gd name="connsiteX123" fmla="*/ 37724 w 363656"/>
                  <a:gd name="connsiteY123" fmla="*/ 287396 h 532749"/>
                  <a:gd name="connsiteX124" fmla="*/ 45236 w 363656"/>
                  <a:gd name="connsiteY124" fmla="*/ 293450 h 532749"/>
                  <a:gd name="connsiteX125" fmla="*/ 49130 w 363656"/>
                  <a:gd name="connsiteY125" fmla="*/ 296347 h 532749"/>
                  <a:gd name="connsiteX126" fmla="*/ 58044 w 363656"/>
                  <a:gd name="connsiteY126" fmla="*/ 301644 h 532749"/>
                  <a:gd name="connsiteX127" fmla="*/ 62252 w 363656"/>
                  <a:gd name="connsiteY127" fmla="*/ 303914 h 532749"/>
                  <a:gd name="connsiteX128" fmla="*/ 73067 w 363656"/>
                  <a:gd name="connsiteY128" fmla="*/ 308491 h 532749"/>
                  <a:gd name="connsiteX129" fmla="*/ 77238 w 363656"/>
                  <a:gd name="connsiteY129" fmla="*/ 310041 h 532749"/>
                  <a:gd name="connsiteX130" fmla="*/ 90877 w 363656"/>
                  <a:gd name="connsiteY130" fmla="*/ 313825 h 532749"/>
                  <a:gd name="connsiteX131" fmla="*/ 94144 w 363656"/>
                  <a:gd name="connsiteY131" fmla="*/ 314619 h 532749"/>
                  <a:gd name="connsiteX132" fmla="*/ 135559 w 363656"/>
                  <a:gd name="connsiteY132" fmla="*/ 318679 h 532749"/>
                  <a:gd name="connsiteX133" fmla="*/ 215861 w 363656"/>
                  <a:gd name="connsiteY133" fmla="*/ 318679 h 532749"/>
                  <a:gd name="connsiteX134" fmla="*/ 263034 w 363656"/>
                  <a:gd name="connsiteY134" fmla="*/ 367809 h 532749"/>
                  <a:gd name="connsiteX135" fmla="*/ 263034 w 363656"/>
                  <a:gd name="connsiteY135" fmla="*/ 395622 h 532749"/>
                  <a:gd name="connsiteX136" fmla="*/ 261927 w 363656"/>
                  <a:gd name="connsiteY136" fmla="*/ 406400 h 532749"/>
                  <a:gd name="connsiteX137" fmla="*/ 261724 w 363656"/>
                  <a:gd name="connsiteY137" fmla="*/ 408153 h 532749"/>
                  <a:gd name="connsiteX138" fmla="*/ 258863 w 363656"/>
                  <a:gd name="connsiteY138" fmla="*/ 415794 h 532749"/>
                  <a:gd name="connsiteX139" fmla="*/ 257664 w 363656"/>
                  <a:gd name="connsiteY139" fmla="*/ 418692 h 532749"/>
                  <a:gd name="connsiteX140" fmla="*/ 251942 w 363656"/>
                  <a:gd name="connsiteY140" fmla="*/ 425963 h 532749"/>
                  <a:gd name="connsiteX141" fmla="*/ 251223 w 363656"/>
                  <a:gd name="connsiteY141" fmla="*/ 426757 h 532749"/>
                  <a:gd name="connsiteX142" fmla="*/ 242105 w 363656"/>
                  <a:gd name="connsiteY142" fmla="*/ 432995 h 532749"/>
                  <a:gd name="connsiteX143" fmla="*/ 198623 w 363656"/>
                  <a:gd name="connsiteY143" fmla="*/ 440506 h 532749"/>
                  <a:gd name="connsiteX144" fmla="*/ 15854 w 363656"/>
                  <a:gd name="connsiteY144" fmla="*/ 432626 h 532749"/>
                  <a:gd name="connsiteX145" fmla="*/ 15743 w 363656"/>
                  <a:gd name="connsiteY145" fmla="*/ 432626 h 532749"/>
                  <a:gd name="connsiteX146" fmla="*/ 15743 w 363656"/>
                  <a:gd name="connsiteY146" fmla="*/ 511304 h 532749"/>
                  <a:gd name="connsiteX147" fmla="*/ 15817 w 363656"/>
                  <a:gd name="connsiteY147" fmla="*/ 511341 h 532749"/>
                  <a:gd name="connsiteX148" fmla="*/ 218721 w 363656"/>
                  <a:gd name="connsiteY148" fmla="*/ 532749 h 532749"/>
                  <a:gd name="connsiteX149" fmla="*/ 222302 w 363656"/>
                  <a:gd name="connsiteY149" fmla="*/ 532583 h 532749"/>
                  <a:gd name="connsiteX150" fmla="*/ 246683 w 363656"/>
                  <a:gd name="connsiteY150" fmla="*/ 531273 h 532749"/>
                  <a:gd name="connsiteX151" fmla="*/ 252330 w 363656"/>
                  <a:gd name="connsiteY151" fmla="*/ 530590 h 532749"/>
                  <a:gd name="connsiteX152" fmla="*/ 273296 w 363656"/>
                  <a:gd name="connsiteY152" fmla="*/ 526770 h 532749"/>
                  <a:gd name="connsiteX153" fmla="*/ 278593 w 363656"/>
                  <a:gd name="connsiteY153" fmla="*/ 525293 h 532749"/>
                  <a:gd name="connsiteX154" fmla="*/ 296735 w 363656"/>
                  <a:gd name="connsiteY154" fmla="*/ 518889 h 532749"/>
                  <a:gd name="connsiteX155" fmla="*/ 301312 w 363656"/>
                  <a:gd name="connsiteY155" fmla="*/ 516582 h 532749"/>
                  <a:gd name="connsiteX156" fmla="*/ 315800 w 363656"/>
                  <a:gd name="connsiteY156" fmla="*/ 508037 h 532749"/>
                  <a:gd name="connsiteX157" fmla="*/ 317830 w 363656"/>
                  <a:gd name="connsiteY157" fmla="*/ 506838 h 532749"/>
                  <a:gd name="connsiteX158" fmla="*/ 333942 w 363656"/>
                  <a:gd name="connsiteY158" fmla="*/ 491371 h 532749"/>
                  <a:gd name="connsiteX159" fmla="*/ 336803 w 363656"/>
                  <a:gd name="connsiteY159" fmla="*/ 488068 h 532749"/>
                  <a:gd name="connsiteX160" fmla="*/ 341527 w 363656"/>
                  <a:gd name="connsiteY160" fmla="*/ 481110 h 532749"/>
                  <a:gd name="connsiteX161" fmla="*/ 344757 w 363656"/>
                  <a:gd name="connsiteY161" fmla="*/ 476090 h 532749"/>
                  <a:gd name="connsiteX162" fmla="*/ 348578 w 363656"/>
                  <a:gd name="connsiteY162" fmla="*/ 468578 h 532749"/>
                  <a:gd name="connsiteX163" fmla="*/ 351365 w 363656"/>
                  <a:gd name="connsiteY163" fmla="*/ 462691 h 532749"/>
                  <a:gd name="connsiteX164" fmla="*/ 354668 w 363656"/>
                  <a:gd name="connsiteY164" fmla="*/ 453537 h 532749"/>
                  <a:gd name="connsiteX165" fmla="*/ 356532 w 363656"/>
                  <a:gd name="connsiteY165" fmla="*/ 447852 h 532749"/>
                  <a:gd name="connsiteX166" fmla="*/ 359559 w 363656"/>
                  <a:gd name="connsiteY166" fmla="*/ 434970 h 532749"/>
                  <a:gd name="connsiteX167" fmla="*/ 360315 w 363656"/>
                  <a:gd name="connsiteY167" fmla="*/ 431556 h 532749"/>
                  <a:gd name="connsiteX168" fmla="*/ 363656 w 363656"/>
                  <a:gd name="connsiteY168" fmla="*/ 392060 h 532749"/>
                  <a:gd name="connsiteX169" fmla="*/ 363656 w 363656"/>
                  <a:gd name="connsiteY169" fmla="*/ 357104 h 532749"/>
                  <a:gd name="connsiteX170" fmla="*/ 340346 w 363656"/>
                  <a:gd name="connsiteY170" fmla="*/ 266135 h 532749"/>
                  <a:gd name="connsiteX171" fmla="*/ 324843 w 363656"/>
                  <a:gd name="connsiteY171" fmla="*/ 247956 h 53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363656" h="532749">
                    <a:moveTo>
                      <a:pt x="298396" y="518040"/>
                    </a:moveTo>
                    <a:lnTo>
                      <a:pt x="298433" y="518003"/>
                    </a:lnTo>
                    <a:lnTo>
                      <a:pt x="298396" y="518040"/>
                    </a:lnTo>
                    <a:close/>
                    <a:moveTo>
                      <a:pt x="100751" y="315578"/>
                    </a:moveTo>
                    <a:cubicBezTo>
                      <a:pt x="99441" y="315339"/>
                      <a:pt x="98038" y="315228"/>
                      <a:pt x="96728" y="314988"/>
                    </a:cubicBezTo>
                    <a:cubicBezTo>
                      <a:pt x="98001" y="315228"/>
                      <a:pt x="99422" y="315339"/>
                      <a:pt x="100751" y="315578"/>
                    </a:cubicBezTo>
                    <a:moveTo>
                      <a:pt x="79693" y="310688"/>
                    </a:moveTo>
                    <a:cubicBezTo>
                      <a:pt x="80930" y="311094"/>
                      <a:pt x="82240" y="311407"/>
                      <a:pt x="83513" y="311758"/>
                    </a:cubicBezTo>
                    <a:cubicBezTo>
                      <a:pt x="82240" y="311407"/>
                      <a:pt x="80930" y="311094"/>
                      <a:pt x="79693" y="310688"/>
                    </a:cubicBezTo>
                    <a:moveTo>
                      <a:pt x="64504" y="304837"/>
                    </a:moveTo>
                    <a:cubicBezTo>
                      <a:pt x="65537" y="305317"/>
                      <a:pt x="66645" y="305760"/>
                      <a:pt x="67734" y="306184"/>
                    </a:cubicBezTo>
                    <a:cubicBezTo>
                      <a:pt x="66663" y="305760"/>
                      <a:pt x="65537" y="305317"/>
                      <a:pt x="64504" y="304837"/>
                    </a:cubicBezTo>
                    <a:moveTo>
                      <a:pt x="51068" y="297473"/>
                    </a:moveTo>
                    <a:cubicBezTo>
                      <a:pt x="51861" y="297990"/>
                      <a:pt x="52747" y="298470"/>
                      <a:pt x="53578" y="298949"/>
                    </a:cubicBezTo>
                    <a:cubicBezTo>
                      <a:pt x="52729" y="298470"/>
                      <a:pt x="51861" y="297990"/>
                      <a:pt x="51068" y="297473"/>
                    </a:cubicBezTo>
                    <a:moveTo>
                      <a:pt x="39293" y="288651"/>
                    </a:moveTo>
                    <a:cubicBezTo>
                      <a:pt x="39810" y="289131"/>
                      <a:pt x="40400" y="289519"/>
                      <a:pt x="40917" y="289998"/>
                    </a:cubicBezTo>
                    <a:cubicBezTo>
                      <a:pt x="40400" y="289519"/>
                      <a:pt x="39810" y="289131"/>
                      <a:pt x="39293" y="288651"/>
                    </a:cubicBezTo>
                    <a:moveTo>
                      <a:pt x="29179" y="278463"/>
                    </a:moveTo>
                    <a:cubicBezTo>
                      <a:pt x="29216" y="278537"/>
                      <a:pt x="29253" y="278574"/>
                      <a:pt x="29345" y="278629"/>
                    </a:cubicBezTo>
                    <a:cubicBezTo>
                      <a:pt x="29271" y="278592"/>
                      <a:pt x="29216" y="278556"/>
                      <a:pt x="29179" y="278463"/>
                    </a:cubicBezTo>
                    <a:moveTo>
                      <a:pt x="23144" y="48391"/>
                    </a:moveTo>
                    <a:cubicBezTo>
                      <a:pt x="22867" y="48797"/>
                      <a:pt x="22627" y="49222"/>
                      <a:pt x="22387" y="49591"/>
                    </a:cubicBezTo>
                    <a:cubicBezTo>
                      <a:pt x="22627" y="49240"/>
                      <a:pt x="22867" y="48797"/>
                      <a:pt x="23144" y="48391"/>
                    </a:cubicBezTo>
                    <a:moveTo>
                      <a:pt x="138494" y="93387"/>
                    </a:moveTo>
                    <a:cubicBezTo>
                      <a:pt x="139361" y="93276"/>
                      <a:pt x="140247" y="93110"/>
                      <a:pt x="141206" y="93036"/>
                    </a:cubicBezTo>
                    <a:cubicBezTo>
                      <a:pt x="140247" y="93110"/>
                      <a:pt x="139416" y="93258"/>
                      <a:pt x="138494" y="93387"/>
                    </a:cubicBezTo>
                    <a:moveTo>
                      <a:pt x="125962" y="96174"/>
                    </a:moveTo>
                    <a:cubicBezTo>
                      <a:pt x="127106" y="95768"/>
                      <a:pt x="128269" y="95306"/>
                      <a:pt x="129543" y="94974"/>
                    </a:cubicBezTo>
                    <a:cubicBezTo>
                      <a:pt x="128306" y="95288"/>
                      <a:pt x="127125" y="95768"/>
                      <a:pt x="125962" y="96174"/>
                    </a:cubicBezTo>
                    <a:moveTo>
                      <a:pt x="116051" y="101102"/>
                    </a:moveTo>
                    <a:cubicBezTo>
                      <a:pt x="117158" y="100308"/>
                      <a:pt x="118192" y="99422"/>
                      <a:pt x="119429" y="98758"/>
                    </a:cubicBezTo>
                    <a:cubicBezTo>
                      <a:pt x="118210" y="99422"/>
                      <a:pt x="117177" y="100308"/>
                      <a:pt x="116051" y="101102"/>
                    </a:cubicBezTo>
                    <a:moveTo>
                      <a:pt x="110090" y="106343"/>
                    </a:moveTo>
                    <a:cubicBezTo>
                      <a:pt x="110404" y="105937"/>
                      <a:pt x="110680" y="105513"/>
                      <a:pt x="111050" y="105107"/>
                    </a:cubicBezTo>
                    <a:cubicBezTo>
                      <a:pt x="110680" y="105513"/>
                      <a:pt x="110404" y="105955"/>
                      <a:pt x="110090" y="106343"/>
                    </a:cubicBezTo>
                    <a:moveTo>
                      <a:pt x="104719" y="115571"/>
                    </a:moveTo>
                    <a:cubicBezTo>
                      <a:pt x="104996" y="114944"/>
                      <a:pt x="105236" y="114298"/>
                      <a:pt x="105513" y="113707"/>
                    </a:cubicBezTo>
                    <a:cubicBezTo>
                      <a:pt x="105236" y="114316"/>
                      <a:pt x="104996" y="114944"/>
                      <a:pt x="104719" y="115571"/>
                    </a:cubicBezTo>
                    <a:moveTo>
                      <a:pt x="101582" y="127346"/>
                    </a:moveTo>
                    <a:cubicBezTo>
                      <a:pt x="101656" y="126866"/>
                      <a:pt x="101785" y="126423"/>
                      <a:pt x="101859" y="125962"/>
                    </a:cubicBezTo>
                    <a:cubicBezTo>
                      <a:pt x="101785" y="126442"/>
                      <a:pt x="101656" y="126885"/>
                      <a:pt x="101582" y="127346"/>
                    </a:cubicBezTo>
                    <a:moveTo>
                      <a:pt x="271949" y="221785"/>
                    </a:moveTo>
                    <a:cubicBezTo>
                      <a:pt x="271358" y="221675"/>
                      <a:pt x="270712" y="221619"/>
                      <a:pt x="270158" y="221508"/>
                    </a:cubicBezTo>
                    <a:cubicBezTo>
                      <a:pt x="270749" y="221619"/>
                      <a:pt x="271339" y="221675"/>
                      <a:pt x="271949" y="221785"/>
                    </a:cubicBezTo>
                    <a:moveTo>
                      <a:pt x="8896" y="76758"/>
                    </a:moveTo>
                    <a:cubicBezTo>
                      <a:pt x="9450" y="75079"/>
                      <a:pt x="9930" y="73344"/>
                      <a:pt x="10575" y="71702"/>
                    </a:cubicBezTo>
                    <a:cubicBezTo>
                      <a:pt x="9930" y="73344"/>
                      <a:pt x="9450" y="75079"/>
                      <a:pt x="8896" y="76758"/>
                    </a:cubicBezTo>
                    <a:moveTo>
                      <a:pt x="5112" y="89733"/>
                    </a:moveTo>
                    <a:cubicBezTo>
                      <a:pt x="5426" y="88385"/>
                      <a:pt x="5666" y="86946"/>
                      <a:pt x="5980" y="85635"/>
                    </a:cubicBezTo>
                    <a:cubicBezTo>
                      <a:pt x="5685" y="86946"/>
                      <a:pt x="5445" y="88367"/>
                      <a:pt x="5112" y="89733"/>
                    </a:cubicBezTo>
                    <a:moveTo>
                      <a:pt x="14396" y="63396"/>
                    </a:moveTo>
                    <a:cubicBezTo>
                      <a:pt x="15023" y="62049"/>
                      <a:pt x="15632" y="60646"/>
                      <a:pt x="16297" y="59373"/>
                    </a:cubicBezTo>
                    <a:cubicBezTo>
                      <a:pt x="15614" y="60646"/>
                      <a:pt x="15023" y="62031"/>
                      <a:pt x="14396" y="63396"/>
                    </a:cubicBezTo>
                    <a:moveTo>
                      <a:pt x="286621" y="225679"/>
                    </a:moveTo>
                    <a:cubicBezTo>
                      <a:pt x="285698" y="225366"/>
                      <a:pt x="284757" y="225163"/>
                      <a:pt x="283834" y="224886"/>
                    </a:cubicBezTo>
                    <a:cubicBezTo>
                      <a:pt x="284757" y="225163"/>
                      <a:pt x="285717" y="225366"/>
                      <a:pt x="286621" y="225679"/>
                    </a:cubicBezTo>
                    <a:moveTo>
                      <a:pt x="299872" y="231013"/>
                    </a:moveTo>
                    <a:cubicBezTo>
                      <a:pt x="299005" y="230607"/>
                      <a:pt x="298082" y="230256"/>
                      <a:pt x="297159" y="229869"/>
                    </a:cubicBezTo>
                    <a:cubicBezTo>
                      <a:pt x="298082" y="230256"/>
                      <a:pt x="298986" y="230607"/>
                      <a:pt x="299872" y="231013"/>
                    </a:cubicBezTo>
                    <a:moveTo>
                      <a:pt x="311721" y="237731"/>
                    </a:moveTo>
                    <a:cubicBezTo>
                      <a:pt x="311038" y="237288"/>
                      <a:pt x="310337" y="236901"/>
                      <a:pt x="309617" y="236458"/>
                    </a:cubicBezTo>
                    <a:cubicBezTo>
                      <a:pt x="310337" y="236901"/>
                      <a:pt x="311038" y="237251"/>
                      <a:pt x="311721" y="237731"/>
                    </a:cubicBezTo>
                    <a:moveTo>
                      <a:pt x="322296" y="245722"/>
                    </a:moveTo>
                    <a:cubicBezTo>
                      <a:pt x="321946" y="245446"/>
                      <a:pt x="321576" y="245206"/>
                      <a:pt x="321263" y="244929"/>
                    </a:cubicBezTo>
                    <a:cubicBezTo>
                      <a:pt x="321595" y="245206"/>
                      <a:pt x="321946" y="245446"/>
                      <a:pt x="322296" y="245722"/>
                    </a:cubicBezTo>
                    <a:moveTo>
                      <a:pt x="324843" y="247956"/>
                    </a:moveTo>
                    <a:cubicBezTo>
                      <a:pt x="324530" y="247679"/>
                      <a:pt x="324253" y="247365"/>
                      <a:pt x="323976" y="247033"/>
                    </a:cubicBezTo>
                    <a:cubicBezTo>
                      <a:pt x="321189" y="244523"/>
                      <a:pt x="318255" y="242216"/>
                      <a:pt x="315191" y="240038"/>
                    </a:cubicBezTo>
                    <a:cubicBezTo>
                      <a:pt x="314674" y="239632"/>
                      <a:pt x="314194" y="239244"/>
                      <a:pt x="313641" y="238838"/>
                    </a:cubicBezTo>
                    <a:cubicBezTo>
                      <a:pt x="310503" y="236698"/>
                      <a:pt x="307163" y="234741"/>
                      <a:pt x="303730" y="232914"/>
                    </a:cubicBezTo>
                    <a:cubicBezTo>
                      <a:pt x="303139" y="232600"/>
                      <a:pt x="302586" y="232231"/>
                      <a:pt x="301976" y="231917"/>
                    </a:cubicBezTo>
                    <a:cubicBezTo>
                      <a:pt x="298322" y="230053"/>
                      <a:pt x="294502" y="228448"/>
                      <a:pt x="290552" y="226990"/>
                    </a:cubicBezTo>
                    <a:cubicBezTo>
                      <a:pt x="289962" y="226787"/>
                      <a:pt x="289445" y="226510"/>
                      <a:pt x="288836" y="226307"/>
                    </a:cubicBezTo>
                    <a:cubicBezTo>
                      <a:pt x="284425" y="224757"/>
                      <a:pt x="279848" y="223446"/>
                      <a:pt x="275068" y="222376"/>
                    </a:cubicBezTo>
                    <a:cubicBezTo>
                      <a:pt x="274791" y="222302"/>
                      <a:pt x="274551" y="222209"/>
                      <a:pt x="274274" y="222173"/>
                    </a:cubicBezTo>
                    <a:cubicBezTo>
                      <a:pt x="263570" y="219792"/>
                      <a:pt x="252035" y="218518"/>
                      <a:pt x="239466" y="218518"/>
                    </a:cubicBezTo>
                    <a:lnTo>
                      <a:pt x="156341" y="218518"/>
                    </a:lnTo>
                    <a:cubicBezTo>
                      <a:pt x="143126" y="218518"/>
                      <a:pt x="132625" y="217522"/>
                      <a:pt x="124283" y="214698"/>
                    </a:cubicBezTo>
                    <a:cubicBezTo>
                      <a:pt x="123415" y="214421"/>
                      <a:pt x="122418" y="214218"/>
                      <a:pt x="121570" y="213904"/>
                    </a:cubicBezTo>
                    <a:cubicBezTo>
                      <a:pt x="119300" y="212945"/>
                      <a:pt x="117306" y="211708"/>
                      <a:pt x="115405" y="210398"/>
                    </a:cubicBezTo>
                    <a:cubicBezTo>
                      <a:pt x="114925" y="210047"/>
                      <a:pt x="114335" y="209844"/>
                      <a:pt x="113892" y="209475"/>
                    </a:cubicBezTo>
                    <a:cubicBezTo>
                      <a:pt x="104830" y="202314"/>
                      <a:pt x="100530" y="189857"/>
                      <a:pt x="100530" y="168632"/>
                    </a:cubicBezTo>
                    <a:lnTo>
                      <a:pt x="100530" y="142941"/>
                    </a:lnTo>
                    <a:cubicBezTo>
                      <a:pt x="100530" y="140560"/>
                      <a:pt x="100770" y="138567"/>
                      <a:pt x="100881" y="136371"/>
                    </a:cubicBezTo>
                    <a:cubicBezTo>
                      <a:pt x="101046" y="133898"/>
                      <a:pt x="101120" y="131351"/>
                      <a:pt x="101397" y="129136"/>
                    </a:cubicBezTo>
                    <a:cubicBezTo>
                      <a:pt x="101711" y="126940"/>
                      <a:pt x="102191" y="125039"/>
                      <a:pt x="102634" y="123046"/>
                    </a:cubicBezTo>
                    <a:cubicBezTo>
                      <a:pt x="103114" y="121016"/>
                      <a:pt x="103593" y="119059"/>
                      <a:pt x="104221" y="117325"/>
                    </a:cubicBezTo>
                    <a:cubicBezTo>
                      <a:pt x="104811" y="115608"/>
                      <a:pt x="105494" y="113984"/>
                      <a:pt x="106251" y="112470"/>
                    </a:cubicBezTo>
                    <a:cubicBezTo>
                      <a:pt x="107008" y="110957"/>
                      <a:pt x="107930" y="109647"/>
                      <a:pt x="108835" y="108336"/>
                    </a:cubicBezTo>
                    <a:cubicBezTo>
                      <a:pt x="109794" y="107026"/>
                      <a:pt x="110662" y="105679"/>
                      <a:pt x="111769" y="104553"/>
                    </a:cubicBezTo>
                    <a:cubicBezTo>
                      <a:pt x="112360" y="103926"/>
                      <a:pt x="113117" y="103483"/>
                      <a:pt x="113763" y="102929"/>
                    </a:cubicBezTo>
                    <a:cubicBezTo>
                      <a:pt x="115793" y="101176"/>
                      <a:pt x="117897" y="99588"/>
                      <a:pt x="120370" y="98389"/>
                    </a:cubicBezTo>
                    <a:cubicBezTo>
                      <a:pt x="121201" y="97946"/>
                      <a:pt x="122160" y="97669"/>
                      <a:pt x="123028" y="97318"/>
                    </a:cubicBezTo>
                    <a:cubicBezTo>
                      <a:pt x="125574" y="96285"/>
                      <a:pt x="128232" y="95325"/>
                      <a:pt x="131185" y="94698"/>
                    </a:cubicBezTo>
                    <a:cubicBezTo>
                      <a:pt x="132145" y="94457"/>
                      <a:pt x="133178" y="94347"/>
                      <a:pt x="134175" y="94144"/>
                    </a:cubicBezTo>
                    <a:cubicBezTo>
                      <a:pt x="137405" y="93590"/>
                      <a:pt x="140782" y="93110"/>
                      <a:pt x="144362" y="92834"/>
                    </a:cubicBezTo>
                    <a:cubicBezTo>
                      <a:pt x="145082" y="92797"/>
                      <a:pt x="145839" y="92760"/>
                      <a:pt x="146559" y="92723"/>
                    </a:cubicBezTo>
                    <a:cubicBezTo>
                      <a:pt x="150767" y="92483"/>
                      <a:pt x="155159" y="92317"/>
                      <a:pt x="159847" y="92317"/>
                    </a:cubicBezTo>
                    <a:cubicBezTo>
                      <a:pt x="162911" y="92317"/>
                      <a:pt x="166012" y="92354"/>
                      <a:pt x="169241" y="92391"/>
                    </a:cubicBezTo>
                    <a:cubicBezTo>
                      <a:pt x="194747" y="92391"/>
                      <a:pt x="298433" y="95214"/>
                      <a:pt x="344905" y="99514"/>
                    </a:cubicBezTo>
                    <a:lnTo>
                      <a:pt x="345016" y="99551"/>
                    </a:lnTo>
                    <a:lnTo>
                      <a:pt x="345016" y="20837"/>
                    </a:lnTo>
                    <a:lnTo>
                      <a:pt x="344905" y="20800"/>
                    </a:lnTo>
                    <a:cubicBezTo>
                      <a:pt x="301238" y="8065"/>
                      <a:pt x="228596" y="1273"/>
                      <a:pt x="170884" y="203"/>
                    </a:cubicBezTo>
                    <a:cubicBezTo>
                      <a:pt x="170718" y="203"/>
                      <a:pt x="170533" y="203"/>
                      <a:pt x="170330" y="203"/>
                    </a:cubicBezTo>
                    <a:cubicBezTo>
                      <a:pt x="165236" y="129"/>
                      <a:pt x="160068" y="0"/>
                      <a:pt x="155252" y="0"/>
                    </a:cubicBezTo>
                    <a:cubicBezTo>
                      <a:pt x="150712" y="0"/>
                      <a:pt x="146263" y="37"/>
                      <a:pt x="142000" y="111"/>
                    </a:cubicBezTo>
                    <a:cubicBezTo>
                      <a:pt x="140690" y="148"/>
                      <a:pt x="139583" y="351"/>
                      <a:pt x="138217" y="388"/>
                    </a:cubicBezTo>
                    <a:cubicBezTo>
                      <a:pt x="129506" y="628"/>
                      <a:pt x="120997" y="1181"/>
                      <a:pt x="112766" y="2215"/>
                    </a:cubicBezTo>
                    <a:cubicBezTo>
                      <a:pt x="110736" y="2455"/>
                      <a:pt x="108835" y="2805"/>
                      <a:pt x="106842" y="3137"/>
                    </a:cubicBezTo>
                    <a:cubicBezTo>
                      <a:pt x="99441" y="4245"/>
                      <a:pt x="92280" y="5648"/>
                      <a:pt x="85433" y="7512"/>
                    </a:cubicBezTo>
                    <a:cubicBezTo>
                      <a:pt x="83569" y="8029"/>
                      <a:pt x="81852" y="8656"/>
                      <a:pt x="80025" y="9265"/>
                    </a:cubicBezTo>
                    <a:cubicBezTo>
                      <a:pt x="73621" y="11258"/>
                      <a:pt x="67420" y="13565"/>
                      <a:pt x="61643" y="16352"/>
                    </a:cubicBezTo>
                    <a:cubicBezTo>
                      <a:pt x="60204" y="17072"/>
                      <a:pt x="58856" y="17902"/>
                      <a:pt x="57509" y="18659"/>
                    </a:cubicBezTo>
                    <a:cubicBezTo>
                      <a:pt x="52304" y="21446"/>
                      <a:pt x="47414" y="24547"/>
                      <a:pt x="42800" y="28090"/>
                    </a:cubicBezTo>
                    <a:cubicBezTo>
                      <a:pt x="42246" y="28570"/>
                      <a:pt x="41452" y="28883"/>
                      <a:pt x="40843" y="29326"/>
                    </a:cubicBezTo>
                    <a:cubicBezTo>
                      <a:pt x="13325" y="51640"/>
                      <a:pt x="0" y="86245"/>
                      <a:pt x="0" y="135134"/>
                    </a:cubicBezTo>
                    <a:lnTo>
                      <a:pt x="0" y="180075"/>
                    </a:lnTo>
                    <a:cubicBezTo>
                      <a:pt x="0" y="203255"/>
                      <a:pt x="2067" y="237473"/>
                      <a:pt x="20173" y="266467"/>
                    </a:cubicBezTo>
                    <a:cubicBezTo>
                      <a:pt x="21889" y="269254"/>
                      <a:pt x="23864" y="271672"/>
                      <a:pt x="25820" y="274219"/>
                    </a:cubicBezTo>
                    <a:cubicBezTo>
                      <a:pt x="26540" y="275178"/>
                      <a:pt x="27204" y="276212"/>
                      <a:pt x="28016" y="277208"/>
                    </a:cubicBezTo>
                    <a:cubicBezTo>
                      <a:pt x="29972" y="279626"/>
                      <a:pt x="32188" y="281822"/>
                      <a:pt x="34421" y="284055"/>
                    </a:cubicBezTo>
                    <a:cubicBezTo>
                      <a:pt x="35528" y="285163"/>
                      <a:pt x="36524" y="286325"/>
                      <a:pt x="37724" y="287396"/>
                    </a:cubicBezTo>
                    <a:cubicBezTo>
                      <a:pt x="40105" y="289537"/>
                      <a:pt x="42652" y="291493"/>
                      <a:pt x="45236" y="293450"/>
                    </a:cubicBezTo>
                    <a:cubicBezTo>
                      <a:pt x="46509" y="294409"/>
                      <a:pt x="47783" y="295443"/>
                      <a:pt x="49130" y="296347"/>
                    </a:cubicBezTo>
                    <a:cubicBezTo>
                      <a:pt x="51954" y="298248"/>
                      <a:pt x="54980" y="299965"/>
                      <a:pt x="58044" y="301644"/>
                    </a:cubicBezTo>
                    <a:cubicBezTo>
                      <a:pt x="59483" y="302401"/>
                      <a:pt x="60794" y="303194"/>
                      <a:pt x="62252" y="303914"/>
                    </a:cubicBezTo>
                    <a:cubicBezTo>
                      <a:pt x="65722" y="305631"/>
                      <a:pt x="69376" y="307088"/>
                      <a:pt x="73067" y="308491"/>
                    </a:cubicBezTo>
                    <a:cubicBezTo>
                      <a:pt x="74507" y="309008"/>
                      <a:pt x="75817" y="309562"/>
                      <a:pt x="77238" y="310041"/>
                    </a:cubicBezTo>
                    <a:cubicBezTo>
                      <a:pt x="81612" y="311518"/>
                      <a:pt x="86190" y="312699"/>
                      <a:pt x="90877" y="313825"/>
                    </a:cubicBezTo>
                    <a:cubicBezTo>
                      <a:pt x="91985" y="314065"/>
                      <a:pt x="93018" y="314379"/>
                      <a:pt x="94144" y="314619"/>
                    </a:cubicBezTo>
                    <a:cubicBezTo>
                      <a:pt x="106786" y="317239"/>
                      <a:pt x="120517" y="318679"/>
                      <a:pt x="135559" y="318679"/>
                    </a:cubicBezTo>
                    <a:lnTo>
                      <a:pt x="215861" y="318679"/>
                    </a:lnTo>
                    <a:cubicBezTo>
                      <a:pt x="255006" y="318679"/>
                      <a:pt x="263034" y="338335"/>
                      <a:pt x="263034" y="367809"/>
                    </a:cubicBezTo>
                    <a:lnTo>
                      <a:pt x="263034" y="395622"/>
                    </a:lnTo>
                    <a:cubicBezTo>
                      <a:pt x="263034" y="399516"/>
                      <a:pt x="262554" y="403023"/>
                      <a:pt x="261927" y="406400"/>
                    </a:cubicBezTo>
                    <a:cubicBezTo>
                      <a:pt x="261853" y="406917"/>
                      <a:pt x="261853" y="407637"/>
                      <a:pt x="261724" y="408153"/>
                    </a:cubicBezTo>
                    <a:cubicBezTo>
                      <a:pt x="261096" y="410977"/>
                      <a:pt x="259971" y="413358"/>
                      <a:pt x="258863" y="415794"/>
                    </a:cubicBezTo>
                    <a:cubicBezTo>
                      <a:pt x="258420" y="416717"/>
                      <a:pt x="258144" y="417824"/>
                      <a:pt x="257664" y="418692"/>
                    </a:cubicBezTo>
                    <a:cubicBezTo>
                      <a:pt x="256113" y="421405"/>
                      <a:pt x="254157" y="423786"/>
                      <a:pt x="251942" y="425963"/>
                    </a:cubicBezTo>
                    <a:cubicBezTo>
                      <a:pt x="251702" y="426203"/>
                      <a:pt x="251499" y="426517"/>
                      <a:pt x="251223" y="426757"/>
                    </a:cubicBezTo>
                    <a:cubicBezTo>
                      <a:pt x="248639" y="429175"/>
                      <a:pt x="245612" y="431260"/>
                      <a:pt x="242105" y="432995"/>
                    </a:cubicBezTo>
                    <a:cubicBezTo>
                      <a:pt x="229020" y="439639"/>
                      <a:pt x="211985" y="440506"/>
                      <a:pt x="198623" y="440506"/>
                    </a:cubicBezTo>
                    <a:cubicBezTo>
                      <a:pt x="130613" y="440506"/>
                      <a:pt x="43501" y="435376"/>
                      <a:pt x="15854" y="432626"/>
                    </a:cubicBezTo>
                    <a:lnTo>
                      <a:pt x="15743" y="432626"/>
                    </a:lnTo>
                    <a:lnTo>
                      <a:pt x="15743" y="511304"/>
                    </a:lnTo>
                    <a:lnTo>
                      <a:pt x="15817" y="511341"/>
                    </a:lnTo>
                    <a:cubicBezTo>
                      <a:pt x="69191" y="526733"/>
                      <a:pt x="126128" y="532749"/>
                      <a:pt x="218721" y="532749"/>
                    </a:cubicBezTo>
                    <a:cubicBezTo>
                      <a:pt x="219995" y="532749"/>
                      <a:pt x="221028" y="532583"/>
                      <a:pt x="222302" y="532583"/>
                    </a:cubicBezTo>
                    <a:cubicBezTo>
                      <a:pt x="230460" y="532473"/>
                      <a:pt x="238617" y="532104"/>
                      <a:pt x="246683" y="531273"/>
                    </a:cubicBezTo>
                    <a:cubicBezTo>
                      <a:pt x="248584" y="531070"/>
                      <a:pt x="250466" y="530830"/>
                      <a:pt x="252330" y="530590"/>
                    </a:cubicBezTo>
                    <a:cubicBezTo>
                      <a:pt x="259454" y="529667"/>
                      <a:pt x="266449" y="528449"/>
                      <a:pt x="273296" y="526770"/>
                    </a:cubicBezTo>
                    <a:cubicBezTo>
                      <a:pt x="275123" y="526327"/>
                      <a:pt x="276839" y="525810"/>
                      <a:pt x="278593" y="525293"/>
                    </a:cubicBezTo>
                    <a:cubicBezTo>
                      <a:pt x="284831" y="523540"/>
                      <a:pt x="290921" y="521473"/>
                      <a:pt x="296735" y="518889"/>
                    </a:cubicBezTo>
                    <a:cubicBezTo>
                      <a:pt x="298322" y="518169"/>
                      <a:pt x="299799" y="517339"/>
                      <a:pt x="301312" y="516582"/>
                    </a:cubicBezTo>
                    <a:cubicBezTo>
                      <a:pt x="306369" y="514072"/>
                      <a:pt x="311223" y="511285"/>
                      <a:pt x="315800" y="508037"/>
                    </a:cubicBezTo>
                    <a:cubicBezTo>
                      <a:pt x="316428" y="507594"/>
                      <a:pt x="317240" y="507317"/>
                      <a:pt x="317830" y="506838"/>
                    </a:cubicBezTo>
                    <a:cubicBezTo>
                      <a:pt x="323828" y="502389"/>
                      <a:pt x="329088" y="497093"/>
                      <a:pt x="333942" y="491371"/>
                    </a:cubicBezTo>
                    <a:cubicBezTo>
                      <a:pt x="334865" y="490264"/>
                      <a:pt x="335898" y="489230"/>
                      <a:pt x="336803" y="488068"/>
                    </a:cubicBezTo>
                    <a:cubicBezTo>
                      <a:pt x="338519" y="485871"/>
                      <a:pt x="339977" y="483490"/>
                      <a:pt x="341527" y="481110"/>
                    </a:cubicBezTo>
                    <a:cubicBezTo>
                      <a:pt x="342598" y="479486"/>
                      <a:pt x="343761" y="477880"/>
                      <a:pt x="344757" y="476090"/>
                    </a:cubicBezTo>
                    <a:cubicBezTo>
                      <a:pt x="346141" y="473709"/>
                      <a:pt x="347341" y="471125"/>
                      <a:pt x="348578" y="468578"/>
                    </a:cubicBezTo>
                    <a:cubicBezTo>
                      <a:pt x="349537" y="466622"/>
                      <a:pt x="350534" y="464758"/>
                      <a:pt x="351365" y="462691"/>
                    </a:cubicBezTo>
                    <a:cubicBezTo>
                      <a:pt x="352601" y="459793"/>
                      <a:pt x="353635" y="456637"/>
                      <a:pt x="354668" y="453537"/>
                    </a:cubicBezTo>
                    <a:cubicBezTo>
                      <a:pt x="355259" y="451635"/>
                      <a:pt x="355979" y="449845"/>
                      <a:pt x="356532" y="447852"/>
                    </a:cubicBezTo>
                    <a:cubicBezTo>
                      <a:pt x="357732" y="443755"/>
                      <a:pt x="358673" y="439381"/>
                      <a:pt x="359559" y="434970"/>
                    </a:cubicBezTo>
                    <a:cubicBezTo>
                      <a:pt x="359799" y="433826"/>
                      <a:pt x="360076" y="432737"/>
                      <a:pt x="360315" y="431556"/>
                    </a:cubicBezTo>
                    <a:cubicBezTo>
                      <a:pt x="362457" y="419430"/>
                      <a:pt x="363656" y="406345"/>
                      <a:pt x="363656" y="392060"/>
                    </a:cubicBezTo>
                    <a:lnTo>
                      <a:pt x="363656" y="357104"/>
                    </a:lnTo>
                    <a:cubicBezTo>
                      <a:pt x="363656" y="331690"/>
                      <a:pt x="359633" y="295295"/>
                      <a:pt x="340346" y="266135"/>
                    </a:cubicBezTo>
                    <a:cubicBezTo>
                      <a:pt x="335825" y="259288"/>
                      <a:pt x="330583" y="253326"/>
                      <a:pt x="324843" y="24795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" name="Freeform: Shape 132">
                <a:extLst>
                  <a:ext uri="{FF2B5EF4-FFF2-40B4-BE49-F238E27FC236}">
                    <a16:creationId xmlns:a16="http://schemas.microsoft.com/office/drawing/2014/main" id="{89058BB9-B8DF-7CE7-D8D7-E63F881DF619}"/>
                  </a:ext>
                </a:extLst>
              </p:cNvPr>
              <p:cNvSpPr/>
              <p:nvPr/>
            </p:nvSpPr>
            <p:spPr>
              <a:xfrm>
                <a:off x="4566961" y="5061963"/>
                <a:ext cx="361496" cy="532786"/>
              </a:xfrm>
              <a:custGeom>
                <a:avLst/>
                <a:gdLst>
                  <a:gd name="connsiteX0" fmla="*/ 83402 w 361496"/>
                  <a:gd name="connsiteY0" fmla="*/ 506431 h 532786"/>
                  <a:gd name="connsiteX1" fmla="*/ 79231 w 361496"/>
                  <a:gd name="connsiteY1" fmla="*/ 503847 h 532786"/>
                  <a:gd name="connsiteX2" fmla="*/ 83402 w 361496"/>
                  <a:gd name="connsiteY2" fmla="*/ 506431 h 532786"/>
                  <a:gd name="connsiteX3" fmla="*/ 64633 w 361496"/>
                  <a:gd name="connsiteY3" fmla="*/ 491796 h 532786"/>
                  <a:gd name="connsiteX4" fmla="*/ 64946 w 361496"/>
                  <a:gd name="connsiteY4" fmla="*/ 492035 h 532786"/>
                  <a:gd name="connsiteX5" fmla="*/ 64633 w 361496"/>
                  <a:gd name="connsiteY5" fmla="*/ 491796 h 532786"/>
                  <a:gd name="connsiteX6" fmla="*/ 100954 w 361496"/>
                  <a:gd name="connsiteY6" fmla="*/ 516268 h 532786"/>
                  <a:gd name="connsiteX7" fmla="*/ 95620 w 361496"/>
                  <a:gd name="connsiteY7" fmla="*/ 513887 h 532786"/>
                  <a:gd name="connsiteX8" fmla="*/ 100954 w 361496"/>
                  <a:gd name="connsiteY8" fmla="*/ 516268 h 532786"/>
                  <a:gd name="connsiteX9" fmla="*/ 117620 w 361496"/>
                  <a:gd name="connsiteY9" fmla="*/ 522949 h 532786"/>
                  <a:gd name="connsiteX10" fmla="*/ 113836 w 361496"/>
                  <a:gd name="connsiteY10" fmla="*/ 521842 h 532786"/>
                  <a:gd name="connsiteX11" fmla="*/ 117620 w 361496"/>
                  <a:gd name="connsiteY11" fmla="*/ 522949 h 532786"/>
                  <a:gd name="connsiteX12" fmla="*/ 178598 w 361496"/>
                  <a:gd name="connsiteY12" fmla="*/ 0 h 532786"/>
                  <a:gd name="connsiteX13" fmla="*/ 130188 w 361496"/>
                  <a:gd name="connsiteY13" fmla="*/ 4651 h 532786"/>
                  <a:gd name="connsiteX14" fmla="*/ 126774 w 361496"/>
                  <a:gd name="connsiteY14" fmla="*/ 5518 h 532786"/>
                  <a:gd name="connsiteX15" fmla="*/ 109831 w 361496"/>
                  <a:gd name="connsiteY15" fmla="*/ 10132 h 532786"/>
                  <a:gd name="connsiteX16" fmla="*/ 101600 w 361496"/>
                  <a:gd name="connsiteY16" fmla="*/ 13473 h 532786"/>
                  <a:gd name="connsiteX17" fmla="*/ 91302 w 361496"/>
                  <a:gd name="connsiteY17" fmla="*/ 17773 h 532786"/>
                  <a:gd name="connsiteX18" fmla="*/ 82830 w 361496"/>
                  <a:gd name="connsiteY18" fmla="*/ 22738 h 532786"/>
                  <a:gd name="connsiteX19" fmla="*/ 74562 w 361496"/>
                  <a:gd name="connsiteY19" fmla="*/ 27702 h 532786"/>
                  <a:gd name="connsiteX20" fmla="*/ 68324 w 361496"/>
                  <a:gd name="connsiteY20" fmla="*/ 32722 h 532786"/>
                  <a:gd name="connsiteX21" fmla="*/ 59613 w 361496"/>
                  <a:gd name="connsiteY21" fmla="*/ 39957 h 532786"/>
                  <a:gd name="connsiteX22" fmla="*/ 57509 w 361496"/>
                  <a:gd name="connsiteY22" fmla="*/ 42227 h 532786"/>
                  <a:gd name="connsiteX23" fmla="*/ 35749 w 361496"/>
                  <a:gd name="connsiteY23" fmla="*/ 70151 h 532786"/>
                  <a:gd name="connsiteX24" fmla="*/ 19047 w 361496"/>
                  <a:gd name="connsiteY24" fmla="*/ 108023 h 532786"/>
                  <a:gd name="connsiteX25" fmla="*/ 18604 w 361496"/>
                  <a:gd name="connsiteY25" fmla="*/ 109536 h 532786"/>
                  <a:gd name="connsiteX26" fmla="*/ 12993 w 361496"/>
                  <a:gd name="connsiteY26" fmla="*/ 129192 h 532786"/>
                  <a:gd name="connsiteX27" fmla="*/ 11922 w 361496"/>
                  <a:gd name="connsiteY27" fmla="*/ 134396 h 532786"/>
                  <a:gd name="connsiteX28" fmla="*/ 8176 w 361496"/>
                  <a:gd name="connsiteY28" fmla="*/ 152446 h 532786"/>
                  <a:gd name="connsiteX29" fmla="*/ 7106 w 361496"/>
                  <a:gd name="connsiteY29" fmla="*/ 159404 h 532786"/>
                  <a:gd name="connsiteX30" fmla="*/ 4522 w 361496"/>
                  <a:gd name="connsiteY30" fmla="*/ 178137 h 532786"/>
                  <a:gd name="connsiteX31" fmla="*/ 3931 w 361496"/>
                  <a:gd name="connsiteY31" fmla="*/ 183858 h 532786"/>
                  <a:gd name="connsiteX32" fmla="*/ 0 w 361496"/>
                  <a:gd name="connsiteY32" fmla="*/ 265599 h 532786"/>
                  <a:gd name="connsiteX33" fmla="*/ 39533 w 361496"/>
                  <a:gd name="connsiteY33" fmla="*/ 460660 h 532786"/>
                  <a:gd name="connsiteX34" fmla="*/ 178635 w 361496"/>
                  <a:gd name="connsiteY34" fmla="*/ 532583 h 532786"/>
                  <a:gd name="connsiteX35" fmla="*/ 198715 w 361496"/>
                  <a:gd name="connsiteY35" fmla="*/ 532786 h 532786"/>
                  <a:gd name="connsiteX36" fmla="*/ 204806 w 361496"/>
                  <a:gd name="connsiteY36" fmla="*/ 532620 h 532786"/>
                  <a:gd name="connsiteX37" fmla="*/ 237787 w 361496"/>
                  <a:gd name="connsiteY37" fmla="*/ 531790 h 532786"/>
                  <a:gd name="connsiteX38" fmla="*/ 252939 w 361496"/>
                  <a:gd name="connsiteY38" fmla="*/ 530959 h 532786"/>
                  <a:gd name="connsiteX39" fmla="*/ 283170 w 361496"/>
                  <a:gd name="connsiteY39" fmla="*/ 528302 h 532786"/>
                  <a:gd name="connsiteX40" fmla="*/ 295775 w 361496"/>
                  <a:gd name="connsiteY40" fmla="*/ 526677 h 532786"/>
                  <a:gd name="connsiteX41" fmla="*/ 323976 w 361496"/>
                  <a:gd name="connsiteY41" fmla="*/ 522063 h 532786"/>
                  <a:gd name="connsiteX42" fmla="*/ 333315 w 361496"/>
                  <a:gd name="connsiteY42" fmla="*/ 519959 h 532786"/>
                  <a:gd name="connsiteX43" fmla="*/ 356698 w 361496"/>
                  <a:gd name="connsiteY43" fmla="*/ 513869 h 532786"/>
                  <a:gd name="connsiteX44" fmla="*/ 361423 w 361496"/>
                  <a:gd name="connsiteY44" fmla="*/ 512632 h 532786"/>
                  <a:gd name="connsiteX45" fmla="*/ 361496 w 361496"/>
                  <a:gd name="connsiteY45" fmla="*/ 512596 h 532786"/>
                  <a:gd name="connsiteX46" fmla="*/ 361496 w 361496"/>
                  <a:gd name="connsiteY46" fmla="*/ 434638 h 532786"/>
                  <a:gd name="connsiteX47" fmla="*/ 361386 w 361496"/>
                  <a:gd name="connsiteY47" fmla="*/ 434638 h 532786"/>
                  <a:gd name="connsiteX48" fmla="*/ 202240 w 361496"/>
                  <a:gd name="connsiteY48" fmla="*/ 440322 h 532786"/>
                  <a:gd name="connsiteX49" fmla="*/ 120573 w 361496"/>
                  <a:gd name="connsiteY49" fmla="*/ 397596 h 532786"/>
                  <a:gd name="connsiteX50" fmla="*/ 100566 w 361496"/>
                  <a:gd name="connsiteY50" fmla="*/ 267039 h 532786"/>
                  <a:gd name="connsiteX51" fmla="*/ 123766 w 361496"/>
                  <a:gd name="connsiteY51" fmla="*/ 120222 h 532786"/>
                  <a:gd name="connsiteX52" fmla="*/ 202240 w 361496"/>
                  <a:gd name="connsiteY52" fmla="*/ 92298 h 532786"/>
                  <a:gd name="connsiteX53" fmla="*/ 359116 w 361496"/>
                  <a:gd name="connsiteY53" fmla="*/ 102043 h 532786"/>
                  <a:gd name="connsiteX54" fmla="*/ 361386 w 361496"/>
                  <a:gd name="connsiteY54" fmla="*/ 102283 h 532786"/>
                  <a:gd name="connsiteX55" fmla="*/ 361496 w 361496"/>
                  <a:gd name="connsiteY55" fmla="*/ 102283 h 532786"/>
                  <a:gd name="connsiteX56" fmla="*/ 361496 w 361496"/>
                  <a:gd name="connsiteY56" fmla="*/ 23568 h 532786"/>
                  <a:gd name="connsiteX57" fmla="*/ 361423 w 361496"/>
                  <a:gd name="connsiteY57" fmla="*/ 23531 h 532786"/>
                  <a:gd name="connsiteX58" fmla="*/ 178598 w 361496"/>
                  <a:gd name="connsiteY58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61496" h="532786">
                    <a:moveTo>
                      <a:pt x="83402" y="506431"/>
                    </a:moveTo>
                    <a:cubicBezTo>
                      <a:pt x="82055" y="505564"/>
                      <a:pt x="80579" y="504807"/>
                      <a:pt x="79231" y="503847"/>
                    </a:cubicBezTo>
                    <a:cubicBezTo>
                      <a:pt x="80579" y="504807"/>
                      <a:pt x="82055" y="505564"/>
                      <a:pt x="83402" y="506431"/>
                    </a:cubicBezTo>
                    <a:moveTo>
                      <a:pt x="64633" y="491796"/>
                    </a:moveTo>
                    <a:cubicBezTo>
                      <a:pt x="64744" y="491870"/>
                      <a:pt x="64836" y="491906"/>
                      <a:pt x="64946" y="492035"/>
                    </a:cubicBezTo>
                    <a:cubicBezTo>
                      <a:pt x="64836" y="491925"/>
                      <a:pt x="64744" y="491870"/>
                      <a:pt x="64633" y="491796"/>
                    </a:cubicBezTo>
                    <a:moveTo>
                      <a:pt x="100954" y="516268"/>
                    </a:moveTo>
                    <a:cubicBezTo>
                      <a:pt x="99201" y="515438"/>
                      <a:pt x="97337" y="514755"/>
                      <a:pt x="95620" y="513887"/>
                    </a:cubicBezTo>
                    <a:cubicBezTo>
                      <a:pt x="97318" y="514755"/>
                      <a:pt x="99201" y="515419"/>
                      <a:pt x="100954" y="516268"/>
                    </a:cubicBezTo>
                    <a:moveTo>
                      <a:pt x="117620" y="522949"/>
                    </a:moveTo>
                    <a:cubicBezTo>
                      <a:pt x="116420" y="522543"/>
                      <a:pt x="115073" y="522266"/>
                      <a:pt x="113836" y="521842"/>
                    </a:cubicBezTo>
                    <a:cubicBezTo>
                      <a:pt x="115036" y="522266"/>
                      <a:pt x="116420" y="522543"/>
                      <a:pt x="117620" y="522949"/>
                    </a:cubicBezTo>
                    <a:moveTo>
                      <a:pt x="178598" y="0"/>
                    </a:moveTo>
                    <a:cubicBezTo>
                      <a:pt x="161010" y="0"/>
                      <a:pt x="144953" y="1587"/>
                      <a:pt x="130188" y="4651"/>
                    </a:cubicBezTo>
                    <a:cubicBezTo>
                      <a:pt x="128951" y="4891"/>
                      <a:pt x="127918" y="5278"/>
                      <a:pt x="126774" y="5518"/>
                    </a:cubicBezTo>
                    <a:cubicBezTo>
                      <a:pt x="120923" y="6866"/>
                      <a:pt x="115202" y="8305"/>
                      <a:pt x="109831" y="10132"/>
                    </a:cubicBezTo>
                    <a:cubicBezTo>
                      <a:pt x="106934" y="11092"/>
                      <a:pt x="104350" y="12365"/>
                      <a:pt x="101600" y="13473"/>
                    </a:cubicBezTo>
                    <a:cubicBezTo>
                      <a:pt x="98130" y="14857"/>
                      <a:pt x="94568" y="16130"/>
                      <a:pt x="91302" y="17773"/>
                    </a:cubicBezTo>
                    <a:cubicBezTo>
                      <a:pt x="88312" y="19286"/>
                      <a:pt x="85654" y="21077"/>
                      <a:pt x="82830" y="22738"/>
                    </a:cubicBezTo>
                    <a:cubicBezTo>
                      <a:pt x="80043" y="24362"/>
                      <a:pt x="77183" y="25875"/>
                      <a:pt x="74562" y="27702"/>
                    </a:cubicBezTo>
                    <a:cubicBezTo>
                      <a:pt x="72366" y="29252"/>
                      <a:pt x="70428" y="31043"/>
                      <a:pt x="68324" y="32722"/>
                    </a:cubicBezTo>
                    <a:cubicBezTo>
                      <a:pt x="65389" y="35066"/>
                      <a:pt x="62363" y="37336"/>
                      <a:pt x="59613" y="39957"/>
                    </a:cubicBezTo>
                    <a:cubicBezTo>
                      <a:pt x="58856" y="40677"/>
                      <a:pt x="58266" y="41507"/>
                      <a:pt x="57509" y="42227"/>
                    </a:cubicBezTo>
                    <a:cubicBezTo>
                      <a:pt x="49351" y="50385"/>
                      <a:pt x="41987" y="59576"/>
                      <a:pt x="35749" y="70151"/>
                    </a:cubicBezTo>
                    <a:cubicBezTo>
                      <a:pt x="29271" y="81206"/>
                      <a:pt x="23734" y="93867"/>
                      <a:pt x="19047" y="108023"/>
                    </a:cubicBezTo>
                    <a:cubicBezTo>
                      <a:pt x="18880" y="108503"/>
                      <a:pt x="18770" y="109019"/>
                      <a:pt x="18604" y="109536"/>
                    </a:cubicBezTo>
                    <a:cubicBezTo>
                      <a:pt x="16573" y="115774"/>
                      <a:pt x="14709" y="122308"/>
                      <a:pt x="12993" y="129192"/>
                    </a:cubicBezTo>
                    <a:cubicBezTo>
                      <a:pt x="12587" y="130908"/>
                      <a:pt x="12273" y="132698"/>
                      <a:pt x="11922" y="134396"/>
                    </a:cubicBezTo>
                    <a:cubicBezTo>
                      <a:pt x="10575" y="140247"/>
                      <a:pt x="9302" y="146171"/>
                      <a:pt x="8176" y="152446"/>
                    </a:cubicBezTo>
                    <a:cubicBezTo>
                      <a:pt x="7825" y="154716"/>
                      <a:pt x="7493" y="157097"/>
                      <a:pt x="7106" y="159404"/>
                    </a:cubicBezTo>
                    <a:cubicBezTo>
                      <a:pt x="6183" y="165494"/>
                      <a:pt x="5278" y="171622"/>
                      <a:pt x="4522" y="178137"/>
                    </a:cubicBezTo>
                    <a:cubicBezTo>
                      <a:pt x="4282" y="180001"/>
                      <a:pt x="4116" y="181957"/>
                      <a:pt x="3931" y="183858"/>
                    </a:cubicBezTo>
                    <a:cubicBezTo>
                      <a:pt x="1384" y="208128"/>
                      <a:pt x="0" y="235092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2" y="532675"/>
                      <a:pt x="204806" y="532620"/>
                    </a:cubicBezTo>
                    <a:cubicBezTo>
                      <a:pt x="216174" y="532583"/>
                      <a:pt x="227119" y="532214"/>
                      <a:pt x="237787" y="531790"/>
                    </a:cubicBezTo>
                    <a:cubicBezTo>
                      <a:pt x="242917" y="531550"/>
                      <a:pt x="247974" y="531273"/>
                      <a:pt x="252939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520" y="525367"/>
                      <a:pt x="315025" y="523853"/>
                      <a:pt x="323976" y="522063"/>
                    </a:cubicBezTo>
                    <a:cubicBezTo>
                      <a:pt x="327206" y="521436"/>
                      <a:pt x="330214" y="520624"/>
                      <a:pt x="333315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2" y="513426"/>
                      <a:pt x="359965" y="513112"/>
                      <a:pt x="361423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6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914" y="440322"/>
                      <a:pt x="135928" y="426757"/>
                      <a:pt x="120573" y="397596"/>
                    </a:cubicBezTo>
                    <a:cubicBezTo>
                      <a:pt x="106731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66" y="120222"/>
                    </a:cubicBezTo>
                    <a:cubicBezTo>
                      <a:pt x="139638" y="96875"/>
                      <a:pt x="164572" y="92298"/>
                      <a:pt x="202240" y="92298"/>
                    </a:cubicBezTo>
                    <a:cubicBezTo>
                      <a:pt x="257848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56" y="6792"/>
                      <a:pt x="250669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9" name="Freeform: Shape 98">
              <a:extLst>
                <a:ext uri="{FF2B5EF4-FFF2-40B4-BE49-F238E27FC236}">
                  <a16:creationId xmlns:a16="http://schemas.microsoft.com/office/drawing/2014/main" id="{C226FC26-708C-4C50-0A0E-3B59352A256D}"/>
                </a:ext>
              </a:extLst>
            </p:cNvPr>
            <p:cNvSpPr/>
            <p:nvPr/>
          </p:nvSpPr>
          <p:spPr>
            <a:xfrm>
              <a:off x="5014222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4 w 100603"/>
                <a:gd name="connsiteY1" fmla="*/ 0 h 522598"/>
                <a:gd name="connsiteX2" fmla="*/ 100604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4" y="0"/>
                  </a:lnTo>
                  <a:lnTo>
                    <a:pt x="100604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99">
              <a:extLst>
                <a:ext uri="{FF2B5EF4-FFF2-40B4-BE49-F238E27FC236}">
                  <a16:creationId xmlns:a16="http://schemas.microsoft.com/office/drawing/2014/main" id="{61D91D77-7050-FEF2-2B0D-2F34084C196F}"/>
                </a:ext>
              </a:extLst>
            </p:cNvPr>
            <p:cNvSpPr/>
            <p:nvPr/>
          </p:nvSpPr>
          <p:spPr>
            <a:xfrm>
              <a:off x="5203821" y="5067666"/>
              <a:ext cx="344996" cy="524979"/>
            </a:xfrm>
            <a:custGeom>
              <a:avLst/>
              <a:gdLst>
                <a:gd name="connsiteX0" fmla="*/ 105328 w 344996"/>
                <a:gd name="connsiteY0" fmla="*/ 416293 h 524979"/>
                <a:gd name="connsiteX1" fmla="*/ 104405 w 344996"/>
                <a:gd name="connsiteY1" fmla="*/ 414816 h 524979"/>
                <a:gd name="connsiteX2" fmla="*/ 105328 w 344996"/>
                <a:gd name="connsiteY2" fmla="*/ 416293 h 524979"/>
                <a:gd name="connsiteX3" fmla="*/ 110293 w 344996"/>
                <a:gd name="connsiteY3" fmla="*/ 422660 h 524979"/>
                <a:gd name="connsiteX4" fmla="*/ 108946 w 344996"/>
                <a:gd name="connsiteY4" fmla="*/ 421553 h 524979"/>
                <a:gd name="connsiteX5" fmla="*/ 110293 w 344996"/>
                <a:gd name="connsiteY5" fmla="*/ 422660 h 524979"/>
                <a:gd name="connsiteX6" fmla="*/ 28071 w 344996"/>
                <a:gd name="connsiteY6" fmla="*/ 497610 h 524979"/>
                <a:gd name="connsiteX7" fmla="*/ 27961 w 344996"/>
                <a:gd name="connsiteY7" fmla="*/ 497443 h 524979"/>
                <a:gd name="connsiteX8" fmla="*/ 29825 w 344996"/>
                <a:gd name="connsiteY8" fmla="*/ 499160 h 524979"/>
                <a:gd name="connsiteX9" fmla="*/ 28071 w 344996"/>
                <a:gd name="connsiteY9" fmla="*/ 497610 h 524979"/>
                <a:gd name="connsiteX10" fmla="*/ 15540 w 344996"/>
                <a:gd name="connsiteY10" fmla="*/ 482014 h 524979"/>
                <a:gd name="connsiteX11" fmla="*/ 16370 w 344996"/>
                <a:gd name="connsiteY11" fmla="*/ 483325 h 524979"/>
                <a:gd name="connsiteX12" fmla="*/ 15540 w 344996"/>
                <a:gd name="connsiteY12" fmla="*/ 482014 h 524979"/>
                <a:gd name="connsiteX13" fmla="*/ 1864 w 344996"/>
                <a:gd name="connsiteY13" fmla="*/ 442629 h 524979"/>
                <a:gd name="connsiteX14" fmla="*/ 2270 w 344996"/>
                <a:gd name="connsiteY14" fmla="*/ 444936 h 524979"/>
                <a:gd name="connsiteX15" fmla="*/ 1864 w 344996"/>
                <a:gd name="connsiteY15" fmla="*/ 442629 h 524979"/>
                <a:gd name="connsiteX16" fmla="*/ 2141 w 344996"/>
                <a:gd name="connsiteY16" fmla="*/ 83440 h 524979"/>
                <a:gd name="connsiteX17" fmla="*/ 1901 w 344996"/>
                <a:gd name="connsiteY17" fmla="*/ 85119 h 524979"/>
                <a:gd name="connsiteX18" fmla="*/ 2141 w 344996"/>
                <a:gd name="connsiteY18" fmla="*/ 83440 h 524979"/>
                <a:gd name="connsiteX19" fmla="*/ 28311 w 344996"/>
                <a:gd name="connsiteY19" fmla="*/ 28828 h 524979"/>
                <a:gd name="connsiteX20" fmla="*/ 28514 w 344996"/>
                <a:gd name="connsiteY20" fmla="*/ 28662 h 524979"/>
                <a:gd name="connsiteX21" fmla="*/ 28108 w 344996"/>
                <a:gd name="connsiteY21" fmla="*/ 29068 h 524979"/>
                <a:gd name="connsiteX22" fmla="*/ 28311 w 344996"/>
                <a:gd name="connsiteY22" fmla="*/ 28828 h 524979"/>
                <a:gd name="connsiteX23" fmla="*/ 114076 w 344996"/>
                <a:gd name="connsiteY23" fmla="*/ 37 h 524979"/>
                <a:gd name="connsiteX24" fmla="*/ 111326 w 344996"/>
                <a:gd name="connsiteY24" fmla="*/ 0 h 524979"/>
                <a:gd name="connsiteX25" fmla="*/ 75411 w 344996"/>
                <a:gd name="connsiteY25" fmla="*/ 4024 h 524979"/>
                <a:gd name="connsiteX26" fmla="*/ 75374 w 344996"/>
                <a:gd name="connsiteY26" fmla="*/ 4061 h 524979"/>
                <a:gd name="connsiteX27" fmla="*/ 65795 w 344996"/>
                <a:gd name="connsiteY27" fmla="*/ 6681 h 524979"/>
                <a:gd name="connsiteX28" fmla="*/ 65592 w 344996"/>
                <a:gd name="connsiteY28" fmla="*/ 6755 h 524979"/>
                <a:gd name="connsiteX29" fmla="*/ 32335 w 344996"/>
                <a:gd name="connsiteY29" fmla="*/ 25137 h 524979"/>
                <a:gd name="connsiteX30" fmla="*/ 30064 w 344996"/>
                <a:gd name="connsiteY30" fmla="*/ 27038 h 524979"/>
                <a:gd name="connsiteX31" fmla="*/ 28108 w 344996"/>
                <a:gd name="connsiteY31" fmla="*/ 28662 h 524979"/>
                <a:gd name="connsiteX32" fmla="*/ 26429 w 344996"/>
                <a:gd name="connsiteY32" fmla="*/ 30803 h 524979"/>
                <a:gd name="connsiteX33" fmla="*/ 16481 w 344996"/>
                <a:gd name="connsiteY33" fmla="*/ 43206 h 524979"/>
                <a:gd name="connsiteX34" fmla="*/ 14580 w 344996"/>
                <a:gd name="connsiteY34" fmla="*/ 46749 h 524979"/>
                <a:gd name="connsiteX35" fmla="*/ 8489 w 344996"/>
                <a:gd name="connsiteY35" fmla="*/ 59520 h 524979"/>
                <a:gd name="connsiteX36" fmla="*/ 6625 w 344996"/>
                <a:gd name="connsiteY36" fmla="*/ 64171 h 524979"/>
                <a:gd name="connsiteX37" fmla="*/ 2491 w 344996"/>
                <a:gd name="connsiteY37" fmla="*/ 81040 h 524979"/>
                <a:gd name="connsiteX38" fmla="*/ 1458 w 344996"/>
                <a:gd name="connsiteY38" fmla="*/ 88164 h 524979"/>
                <a:gd name="connsiteX39" fmla="*/ 314 w 344996"/>
                <a:gd name="connsiteY39" fmla="*/ 104313 h 524979"/>
                <a:gd name="connsiteX40" fmla="*/ 0 w 344996"/>
                <a:gd name="connsiteY40" fmla="*/ 108613 h 524979"/>
                <a:gd name="connsiteX41" fmla="*/ 0 w 344996"/>
                <a:gd name="connsiteY41" fmla="*/ 419744 h 524979"/>
                <a:gd name="connsiteX42" fmla="*/ 351 w 344996"/>
                <a:gd name="connsiteY42" fmla="*/ 424635 h 524979"/>
                <a:gd name="connsiteX43" fmla="*/ 1458 w 344996"/>
                <a:gd name="connsiteY43" fmla="*/ 440027 h 524979"/>
                <a:gd name="connsiteX44" fmla="*/ 2658 w 344996"/>
                <a:gd name="connsiteY44" fmla="*/ 447539 h 524979"/>
                <a:gd name="connsiteX45" fmla="*/ 6164 w 344996"/>
                <a:gd name="connsiteY45" fmla="*/ 461454 h 524979"/>
                <a:gd name="connsiteX46" fmla="*/ 7751 w 344996"/>
                <a:gd name="connsiteY46" fmla="*/ 466382 h 524979"/>
                <a:gd name="connsiteX47" fmla="*/ 14432 w 344996"/>
                <a:gd name="connsiteY47" fmla="*/ 480187 h 524979"/>
                <a:gd name="connsiteX48" fmla="*/ 17330 w 344996"/>
                <a:gd name="connsiteY48" fmla="*/ 484838 h 524979"/>
                <a:gd name="connsiteX49" fmla="*/ 26872 w 344996"/>
                <a:gd name="connsiteY49" fmla="*/ 496484 h 524979"/>
                <a:gd name="connsiteX50" fmla="*/ 27905 w 344996"/>
                <a:gd name="connsiteY50" fmla="*/ 497720 h 524979"/>
                <a:gd name="connsiteX51" fmla="*/ 33036 w 344996"/>
                <a:gd name="connsiteY51" fmla="*/ 501984 h 524979"/>
                <a:gd name="connsiteX52" fmla="*/ 34863 w 344996"/>
                <a:gd name="connsiteY52" fmla="*/ 503497 h 524979"/>
                <a:gd name="connsiteX53" fmla="*/ 41673 w 344996"/>
                <a:gd name="connsiteY53" fmla="*/ 508111 h 524979"/>
                <a:gd name="connsiteX54" fmla="*/ 44220 w 344996"/>
                <a:gd name="connsiteY54" fmla="*/ 509624 h 524979"/>
                <a:gd name="connsiteX55" fmla="*/ 50975 w 344996"/>
                <a:gd name="connsiteY55" fmla="*/ 513131 h 524979"/>
                <a:gd name="connsiteX56" fmla="*/ 54113 w 344996"/>
                <a:gd name="connsiteY56" fmla="*/ 514570 h 524979"/>
                <a:gd name="connsiteX57" fmla="*/ 60923 w 344996"/>
                <a:gd name="connsiteY57" fmla="*/ 517228 h 524979"/>
                <a:gd name="connsiteX58" fmla="*/ 64337 w 344996"/>
                <a:gd name="connsiteY58" fmla="*/ 518336 h 524979"/>
                <a:gd name="connsiteX59" fmla="*/ 71332 w 344996"/>
                <a:gd name="connsiteY59" fmla="*/ 520329 h 524979"/>
                <a:gd name="connsiteX60" fmla="*/ 74433 w 344996"/>
                <a:gd name="connsiteY60" fmla="*/ 521049 h 524979"/>
                <a:gd name="connsiteX61" fmla="*/ 82147 w 344996"/>
                <a:gd name="connsiteY61" fmla="*/ 522599 h 524979"/>
                <a:gd name="connsiteX62" fmla="*/ 83864 w 344996"/>
                <a:gd name="connsiteY62" fmla="*/ 522876 h 524979"/>
                <a:gd name="connsiteX63" fmla="*/ 111474 w 344996"/>
                <a:gd name="connsiteY63" fmla="*/ 524980 h 524979"/>
                <a:gd name="connsiteX64" fmla="*/ 121255 w 344996"/>
                <a:gd name="connsiteY64" fmla="*/ 524777 h 524979"/>
                <a:gd name="connsiteX65" fmla="*/ 344923 w 344996"/>
                <a:gd name="connsiteY65" fmla="*/ 512596 h 524979"/>
                <a:gd name="connsiteX66" fmla="*/ 344997 w 344996"/>
                <a:gd name="connsiteY66" fmla="*/ 512596 h 524979"/>
                <a:gd name="connsiteX67" fmla="*/ 344997 w 344996"/>
                <a:gd name="connsiteY67" fmla="*/ 430301 h 524979"/>
                <a:gd name="connsiteX68" fmla="*/ 143716 w 344996"/>
                <a:gd name="connsiteY68" fmla="*/ 430301 h 524979"/>
                <a:gd name="connsiteX69" fmla="*/ 114445 w 344996"/>
                <a:gd name="connsiteY69" fmla="*/ 425687 h 524979"/>
                <a:gd name="connsiteX70" fmla="*/ 108447 w 344996"/>
                <a:gd name="connsiteY70" fmla="*/ 420833 h 524979"/>
                <a:gd name="connsiteX71" fmla="*/ 108004 w 344996"/>
                <a:gd name="connsiteY71" fmla="*/ 420150 h 524979"/>
                <a:gd name="connsiteX72" fmla="*/ 104110 w 344996"/>
                <a:gd name="connsiteY72" fmla="*/ 413857 h 524979"/>
                <a:gd name="connsiteX73" fmla="*/ 103630 w 344996"/>
                <a:gd name="connsiteY73" fmla="*/ 412472 h 524979"/>
                <a:gd name="connsiteX74" fmla="*/ 100566 w 344996"/>
                <a:gd name="connsiteY74" fmla="*/ 393296 h 524979"/>
                <a:gd name="connsiteX75" fmla="*/ 100566 w 344996"/>
                <a:gd name="connsiteY75" fmla="*/ 312127 h 524979"/>
                <a:gd name="connsiteX76" fmla="*/ 312625 w 344996"/>
                <a:gd name="connsiteY76" fmla="*/ 305723 h 524979"/>
                <a:gd name="connsiteX77" fmla="*/ 312736 w 344996"/>
                <a:gd name="connsiteY77" fmla="*/ 305723 h 524979"/>
                <a:gd name="connsiteX78" fmla="*/ 312736 w 344996"/>
                <a:gd name="connsiteY78" fmla="*/ 222671 h 524979"/>
                <a:gd name="connsiteX79" fmla="*/ 100566 w 344996"/>
                <a:gd name="connsiteY79" fmla="*/ 215547 h 524979"/>
                <a:gd name="connsiteX80" fmla="*/ 100566 w 344996"/>
                <a:gd name="connsiteY80" fmla="*/ 134286 h 524979"/>
                <a:gd name="connsiteX81" fmla="*/ 137718 w 344996"/>
                <a:gd name="connsiteY81" fmla="*/ 94476 h 524979"/>
                <a:gd name="connsiteX82" fmla="*/ 344997 w 344996"/>
                <a:gd name="connsiteY82" fmla="*/ 94476 h 524979"/>
                <a:gd name="connsiteX83" fmla="*/ 344997 w 344996"/>
                <a:gd name="connsiteY83" fmla="*/ 11462 h 524979"/>
                <a:gd name="connsiteX84" fmla="*/ 344923 w 344996"/>
                <a:gd name="connsiteY84" fmla="*/ 11425 h 524979"/>
                <a:gd name="connsiteX85" fmla="*/ 114076 w 344996"/>
                <a:gd name="connsiteY85" fmla="*/ 37 h 52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44996" h="524979">
                  <a:moveTo>
                    <a:pt x="105328" y="416293"/>
                  </a:moveTo>
                  <a:cubicBezTo>
                    <a:pt x="105014" y="415776"/>
                    <a:pt x="104701" y="415370"/>
                    <a:pt x="104405" y="414816"/>
                  </a:cubicBezTo>
                  <a:cubicBezTo>
                    <a:pt x="104645" y="415388"/>
                    <a:pt x="105014" y="415776"/>
                    <a:pt x="105328" y="416293"/>
                  </a:cubicBezTo>
                  <a:moveTo>
                    <a:pt x="110293" y="422660"/>
                  </a:moveTo>
                  <a:cubicBezTo>
                    <a:pt x="109850" y="422254"/>
                    <a:pt x="109333" y="421977"/>
                    <a:pt x="108946" y="421553"/>
                  </a:cubicBezTo>
                  <a:cubicBezTo>
                    <a:pt x="109352" y="421996"/>
                    <a:pt x="109905" y="422272"/>
                    <a:pt x="110293" y="422660"/>
                  </a:cubicBezTo>
                  <a:moveTo>
                    <a:pt x="28071" y="497610"/>
                  </a:moveTo>
                  <a:cubicBezTo>
                    <a:pt x="28034" y="497573"/>
                    <a:pt x="27998" y="497536"/>
                    <a:pt x="27961" y="497443"/>
                  </a:cubicBezTo>
                  <a:cubicBezTo>
                    <a:pt x="28551" y="498034"/>
                    <a:pt x="29234" y="498551"/>
                    <a:pt x="29825" y="499160"/>
                  </a:cubicBezTo>
                  <a:cubicBezTo>
                    <a:pt x="29271" y="498643"/>
                    <a:pt x="28588" y="498126"/>
                    <a:pt x="28071" y="497610"/>
                  </a:cubicBezTo>
                  <a:moveTo>
                    <a:pt x="15540" y="482014"/>
                  </a:moveTo>
                  <a:cubicBezTo>
                    <a:pt x="15816" y="482457"/>
                    <a:pt x="16094" y="482882"/>
                    <a:pt x="16370" y="483325"/>
                  </a:cubicBezTo>
                  <a:cubicBezTo>
                    <a:pt x="16112" y="482882"/>
                    <a:pt x="15835" y="482457"/>
                    <a:pt x="15540" y="482014"/>
                  </a:cubicBezTo>
                  <a:moveTo>
                    <a:pt x="1864" y="442629"/>
                  </a:moveTo>
                  <a:cubicBezTo>
                    <a:pt x="1974" y="443386"/>
                    <a:pt x="2141" y="444180"/>
                    <a:pt x="2270" y="444936"/>
                  </a:cubicBezTo>
                  <a:cubicBezTo>
                    <a:pt x="2141" y="444143"/>
                    <a:pt x="1974" y="443386"/>
                    <a:pt x="1864" y="442629"/>
                  </a:cubicBezTo>
                  <a:moveTo>
                    <a:pt x="2141" y="83440"/>
                  </a:moveTo>
                  <a:cubicBezTo>
                    <a:pt x="2067" y="83993"/>
                    <a:pt x="1974" y="84547"/>
                    <a:pt x="1901" y="85119"/>
                  </a:cubicBezTo>
                  <a:cubicBezTo>
                    <a:pt x="1974" y="84565"/>
                    <a:pt x="2067" y="83993"/>
                    <a:pt x="2141" y="83440"/>
                  </a:cubicBezTo>
                  <a:moveTo>
                    <a:pt x="28311" y="28828"/>
                  </a:moveTo>
                  <a:cubicBezTo>
                    <a:pt x="28348" y="28791"/>
                    <a:pt x="28422" y="28718"/>
                    <a:pt x="28514" y="28662"/>
                  </a:cubicBezTo>
                  <a:cubicBezTo>
                    <a:pt x="28348" y="28773"/>
                    <a:pt x="28237" y="28939"/>
                    <a:pt x="28108" y="29068"/>
                  </a:cubicBezTo>
                  <a:cubicBezTo>
                    <a:pt x="28201" y="28995"/>
                    <a:pt x="28237" y="28902"/>
                    <a:pt x="28311" y="28828"/>
                  </a:cubicBezTo>
                  <a:moveTo>
                    <a:pt x="114076" y="37"/>
                  </a:moveTo>
                  <a:cubicBezTo>
                    <a:pt x="113209" y="0"/>
                    <a:pt x="112286" y="0"/>
                    <a:pt x="111326" y="0"/>
                  </a:cubicBezTo>
                  <a:cubicBezTo>
                    <a:pt x="100474" y="0"/>
                    <a:pt x="88016" y="1071"/>
                    <a:pt x="75411" y="4024"/>
                  </a:cubicBezTo>
                  <a:lnTo>
                    <a:pt x="75374" y="4061"/>
                  </a:lnTo>
                  <a:cubicBezTo>
                    <a:pt x="72144" y="4817"/>
                    <a:pt x="68970" y="5685"/>
                    <a:pt x="65795" y="6681"/>
                  </a:cubicBezTo>
                  <a:cubicBezTo>
                    <a:pt x="65721" y="6718"/>
                    <a:pt x="65684" y="6755"/>
                    <a:pt x="65592" y="6755"/>
                  </a:cubicBezTo>
                  <a:cubicBezTo>
                    <a:pt x="53817" y="10576"/>
                    <a:pt x="42356" y="16463"/>
                    <a:pt x="32335" y="25137"/>
                  </a:cubicBezTo>
                  <a:cubicBezTo>
                    <a:pt x="31578" y="25765"/>
                    <a:pt x="30784" y="26374"/>
                    <a:pt x="30064" y="27038"/>
                  </a:cubicBezTo>
                  <a:cubicBezTo>
                    <a:pt x="29437" y="27629"/>
                    <a:pt x="28754" y="28072"/>
                    <a:pt x="28108" y="28662"/>
                  </a:cubicBezTo>
                  <a:cubicBezTo>
                    <a:pt x="27481" y="29290"/>
                    <a:pt x="27038" y="30139"/>
                    <a:pt x="26429" y="30803"/>
                  </a:cubicBezTo>
                  <a:cubicBezTo>
                    <a:pt x="22848" y="34550"/>
                    <a:pt x="19471" y="38555"/>
                    <a:pt x="16481" y="43206"/>
                  </a:cubicBezTo>
                  <a:cubicBezTo>
                    <a:pt x="15761" y="44313"/>
                    <a:pt x="15208" y="45587"/>
                    <a:pt x="14580" y="46749"/>
                  </a:cubicBezTo>
                  <a:cubicBezTo>
                    <a:pt x="12273" y="50680"/>
                    <a:pt x="10280" y="54943"/>
                    <a:pt x="8489" y="59520"/>
                  </a:cubicBezTo>
                  <a:cubicBezTo>
                    <a:pt x="7899" y="61071"/>
                    <a:pt x="7179" y="62547"/>
                    <a:pt x="6625" y="64171"/>
                  </a:cubicBezTo>
                  <a:cubicBezTo>
                    <a:pt x="4872" y="69339"/>
                    <a:pt x="3562" y="75024"/>
                    <a:pt x="2491" y="81040"/>
                  </a:cubicBezTo>
                  <a:cubicBezTo>
                    <a:pt x="2085" y="83347"/>
                    <a:pt x="1735" y="85728"/>
                    <a:pt x="1458" y="88164"/>
                  </a:cubicBezTo>
                  <a:cubicBezTo>
                    <a:pt x="830" y="93258"/>
                    <a:pt x="424" y="98629"/>
                    <a:pt x="314" y="104313"/>
                  </a:cubicBezTo>
                  <a:cubicBezTo>
                    <a:pt x="277" y="105790"/>
                    <a:pt x="0" y="107100"/>
                    <a:pt x="0" y="108613"/>
                  </a:cubicBezTo>
                  <a:lnTo>
                    <a:pt x="0" y="419744"/>
                  </a:lnTo>
                  <a:cubicBezTo>
                    <a:pt x="0" y="421497"/>
                    <a:pt x="314" y="422974"/>
                    <a:pt x="351" y="424635"/>
                  </a:cubicBezTo>
                  <a:cubicBezTo>
                    <a:pt x="517" y="430042"/>
                    <a:pt x="830" y="435210"/>
                    <a:pt x="1458" y="440027"/>
                  </a:cubicBezTo>
                  <a:cubicBezTo>
                    <a:pt x="1772" y="442611"/>
                    <a:pt x="2215" y="445121"/>
                    <a:pt x="2658" y="447539"/>
                  </a:cubicBezTo>
                  <a:cubicBezTo>
                    <a:pt x="3617" y="452466"/>
                    <a:pt x="4724" y="457117"/>
                    <a:pt x="6164" y="461454"/>
                  </a:cubicBezTo>
                  <a:cubicBezTo>
                    <a:pt x="6681" y="463079"/>
                    <a:pt x="7161" y="464795"/>
                    <a:pt x="7751" y="466382"/>
                  </a:cubicBezTo>
                  <a:cubicBezTo>
                    <a:pt x="9652" y="471439"/>
                    <a:pt x="11922" y="475924"/>
                    <a:pt x="14432" y="480187"/>
                  </a:cubicBezTo>
                  <a:cubicBezTo>
                    <a:pt x="15355" y="481774"/>
                    <a:pt x="16296" y="483325"/>
                    <a:pt x="17330" y="484838"/>
                  </a:cubicBezTo>
                  <a:cubicBezTo>
                    <a:pt x="20265" y="489101"/>
                    <a:pt x="23420" y="493033"/>
                    <a:pt x="26872" y="496484"/>
                  </a:cubicBezTo>
                  <a:cubicBezTo>
                    <a:pt x="27278" y="496835"/>
                    <a:pt x="27499" y="497351"/>
                    <a:pt x="27905" y="497720"/>
                  </a:cubicBezTo>
                  <a:cubicBezTo>
                    <a:pt x="29530" y="499270"/>
                    <a:pt x="31320" y="500581"/>
                    <a:pt x="33036" y="501984"/>
                  </a:cubicBezTo>
                  <a:cubicBezTo>
                    <a:pt x="33664" y="502463"/>
                    <a:pt x="34272" y="503017"/>
                    <a:pt x="34863" y="503497"/>
                  </a:cubicBezTo>
                  <a:cubicBezTo>
                    <a:pt x="37059" y="505177"/>
                    <a:pt x="39366" y="506671"/>
                    <a:pt x="41673" y="508111"/>
                  </a:cubicBezTo>
                  <a:cubicBezTo>
                    <a:pt x="42541" y="508628"/>
                    <a:pt x="43353" y="509145"/>
                    <a:pt x="44220" y="509624"/>
                  </a:cubicBezTo>
                  <a:cubicBezTo>
                    <a:pt x="46417" y="510898"/>
                    <a:pt x="48668" y="512042"/>
                    <a:pt x="50975" y="513131"/>
                  </a:cubicBezTo>
                  <a:cubicBezTo>
                    <a:pt x="52009" y="513648"/>
                    <a:pt x="53079" y="514128"/>
                    <a:pt x="54113" y="514570"/>
                  </a:cubicBezTo>
                  <a:cubicBezTo>
                    <a:pt x="56383" y="515530"/>
                    <a:pt x="58616" y="516435"/>
                    <a:pt x="60923" y="517228"/>
                  </a:cubicBezTo>
                  <a:cubicBezTo>
                    <a:pt x="62030" y="517634"/>
                    <a:pt x="63193" y="517985"/>
                    <a:pt x="64337" y="518336"/>
                  </a:cubicBezTo>
                  <a:cubicBezTo>
                    <a:pt x="66681" y="519056"/>
                    <a:pt x="68988" y="519775"/>
                    <a:pt x="71332" y="520329"/>
                  </a:cubicBezTo>
                  <a:cubicBezTo>
                    <a:pt x="72366" y="520606"/>
                    <a:pt x="73399" y="520846"/>
                    <a:pt x="74433" y="521049"/>
                  </a:cubicBezTo>
                  <a:cubicBezTo>
                    <a:pt x="76980" y="521639"/>
                    <a:pt x="79563" y="522156"/>
                    <a:pt x="82147" y="522599"/>
                  </a:cubicBezTo>
                  <a:cubicBezTo>
                    <a:pt x="82701" y="522710"/>
                    <a:pt x="83255" y="522802"/>
                    <a:pt x="83864" y="522876"/>
                  </a:cubicBezTo>
                  <a:cubicBezTo>
                    <a:pt x="93331" y="524352"/>
                    <a:pt x="102726" y="524980"/>
                    <a:pt x="111474" y="524980"/>
                  </a:cubicBezTo>
                  <a:cubicBezTo>
                    <a:pt x="114851" y="524980"/>
                    <a:pt x="118118" y="524906"/>
                    <a:pt x="121255" y="524777"/>
                  </a:cubicBezTo>
                  <a:cubicBezTo>
                    <a:pt x="123083" y="524703"/>
                    <a:pt x="304505" y="518262"/>
                    <a:pt x="344923" y="512596"/>
                  </a:cubicBezTo>
                  <a:lnTo>
                    <a:pt x="344997" y="512596"/>
                  </a:lnTo>
                  <a:lnTo>
                    <a:pt x="344997" y="430301"/>
                  </a:lnTo>
                  <a:lnTo>
                    <a:pt x="143716" y="430301"/>
                  </a:lnTo>
                  <a:cubicBezTo>
                    <a:pt x="133326" y="430301"/>
                    <a:pt x="122677" y="430338"/>
                    <a:pt x="114445" y="425687"/>
                  </a:cubicBezTo>
                  <a:cubicBezTo>
                    <a:pt x="112138" y="424413"/>
                    <a:pt x="110145" y="422789"/>
                    <a:pt x="108447" y="420833"/>
                  </a:cubicBezTo>
                  <a:cubicBezTo>
                    <a:pt x="108244" y="420630"/>
                    <a:pt x="108170" y="420353"/>
                    <a:pt x="108004" y="420150"/>
                  </a:cubicBezTo>
                  <a:cubicBezTo>
                    <a:pt x="106454" y="418323"/>
                    <a:pt x="105143" y="416256"/>
                    <a:pt x="104110" y="413857"/>
                  </a:cubicBezTo>
                  <a:cubicBezTo>
                    <a:pt x="103907" y="413450"/>
                    <a:pt x="103833" y="412897"/>
                    <a:pt x="103630" y="412472"/>
                  </a:cubicBezTo>
                  <a:cubicBezTo>
                    <a:pt x="101637" y="407305"/>
                    <a:pt x="100566" y="401011"/>
                    <a:pt x="100566" y="393296"/>
                  </a:cubicBezTo>
                  <a:lnTo>
                    <a:pt x="100566" y="312127"/>
                  </a:lnTo>
                  <a:lnTo>
                    <a:pt x="312625" y="305723"/>
                  </a:lnTo>
                  <a:lnTo>
                    <a:pt x="312736" y="305723"/>
                  </a:lnTo>
                  <a:lnTo>
                    <a:pt x="312736" y="222671"/>
                  </a:lnTo>
                  <a:lnTo>
                    <a:pt x="100566" y="215547"/>
                  </a:lnTo>
                  <a:lnTo>
                    <a:pt x="100566" y="134286"/>
                  </a:lnTo>
                  <a:cubicBezTo>
                    <a:pt x="100566" y="114722"/>
                    <a:pt x="100566" y="94476"/>
                    <a:pt x="137718" y="94476"/>
                  </a:cubicBezTo>
                  <a:lnTo>
                    <a:pt x="344997" y="94476"/>
                  </a:lnTo>
                  <a:lnTo>
                    <a:pt x="344997" y="11462"/>
                  </a:lnTo>
                  <a:lnTo>
                    <a:pt x="344923" y="11425"/>
                  </a:lnTo>
                  <a:cubicBezTo>
                    <a:pt x="299595" y="5075"/>
                    <a:pt x="115903" y="74"/>
                    <a:pt x="114076" y="37"/>
                  </a:cubicBezTo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100">
              <a:extLst>
                <a:ext uri="{FF2B5EF4-FFF2-40B4-BE49-F238E27FC236}">
                  <a16:creationId xmlns:a16="http://schemas.microsoft.com/office/drawing/2014/main" id="{DF9EC020-5D1F-90C0-C9EB-C6F172C02F91}"/>
                </a:ext>
              </a:extLst>
            </p:cNvPr>
            <p:cNvSpPr/>
            <p:nvPr/>
          </p:nvSpPr>
          <p:spPr>
            <a:xfrm>
              <a:off x="5619430" y="5067703"/>
              <a:ext cx="410275" cy="522598"/>
            </a:xfrm>
            <a:custGeom>
              <a:avLst/>
              <a:gdLst>
                <a:gd name="connsiteX0" fmla="*/ 309672 w 410275"/>
                <a:gd name="connsiteY0" fmla="*/ 0 h 522598"/>
                <a:gd name="connsiteX1" fmla="*/ 309672 w 410275"/>
                <a:gd name="connsiteY1" fmla="*/ 337246 h 522598"/>
                <a:gd name="connsiteX2" fmla="*/ 101877 w 410275"/>
                <a:gd name="connsiteY2" fmla="*/ 0 h 522598"/>
                <a:gd name="connsiteX3" fmla="*/ 0 w 410275"/>
                <a:gd name="connsiteY3" fmla="*/ 0 h 522598"/>
                <a:gd name="connsiteX4" fmla="*/ 0 w 410275"/>
                <a:gd name="connsiteY4" fmla="*/ 522599 h 522598"/>
                <a:gd name="connsiteX5" fmla="*/ 101323 w 410275"/>
                <a:gd name="connsiteY5" fmla="*/ 522599 h 522598"/>
                <a:gd name="connsiteX6" fmla="*/ 101323 w 410275"/>
                <a:gd name="connsiteY6" fmla="*/ 188915 h 522598"/>
                <a:gd name="connsiteX7" fmla="*/ 309783 w 410275"/>
                <a:gd name="connsiteY7" fmla="*/ 522599 h 522598"/>
                <a:gd name="connsiteX8" fmla="*/ 410276 w 410275"/>
                <a:gd name="connsiteY8" fmla="*/ 522599 h 522598"/>
                <a:gd name="connsiteX9" fmla="*/ 410276 w 410275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75" h="522598">
                  <a:moveTo>
                    <a:pt x="309672" y="0"/>
                  </a:moveTo>
                  <a:lnTo>
                    <a:pt x="309672" y="337246"/>
                  </a:lnTo>
                  <a:lnTo>
                    <a:pt x="101877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23" y="522599"/>
                  </a:lnTo>
                  <a:lnTo>
                    <a:pt x="101323" y="188915"/>
                  </a:lnTo>
                  <a:lnTo>
                    <a:pt x="309783" y="522599"/>
                  </a:lnTo>
                  <a:lnTo>
                    <a:pt x="410276" y="522599"/>
                  </a:lnTo>
                  <a:lnTo>
                    <a:pt x="41027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19D23AD6-5B83-6657-2270-719BFE84ED2C}"/>
                </a:ext>
              </a:extLst>
            </p:cNvPr>
            <p:cNvGrpSpPr/>
            <p:nvPr/>
          </p:nvGrpSpPr>
          <p:grpSpPr>
            <a:xfrm>
              <a:off x="6098860" y="5061963"/>
              <a:ext cx="1521102" cy="532786"/>
              <a:chOff x="6098860" y="5061963"/>
              <a:chExt cx="1521102" cy="532786"/>
            </a:xfrm>
            <a:solidFill>
              <a:srgbClr val="9C9B9B"/>
            </a:solidFill>
          </p:grpSpPr>
          <p:sp>
            <p:nvSpPr>
              <p:cNvPr id="59" name="Freeform: Shape 128">
                <a:extLst>
                  <a:ext uri="{FF2B5EF4-FFF2-40B4-BE49-F238E27FC236}">
                    <a16:creationId xmlns:a16="http://schemas.microsoft.com/office/drawing/2014/main" id="{9E081DAA-7601-A295-61F9-A2813219E6D2}"/>
                  </a:ext>
                </a:extLst>
              </p:cNvPr>
              <p:cNvSpPr/>
              <p:nvPr/>
            </p:nvSpPr>
            <p:spPr>
              <a:xfrm>
                <a:off x="6098860" y="5061963"/>
                <a:ext cx="361514" cy="532786"/>
              </a:xfrm>
              <a:custGeom>
                <a:avLst/>
                <a:gdLst>
                  <a:gd name="connsiteX0" fmla="*/ 117472 w 361514"/>
                  <a:gd name="connsiteY0" fmla="*/ 522913 h 532786"/>
                  <a:gd name="connsiteX1" fmla="*/ 113892 w 361514"/>
                  <a:gd name="connsiteY1" fmla="*/ 521842 h 532786"/>
                  <a:gd name="connsiteX2" fmla="*/ 117472 w 361514"/>
                  <a:gd name="connsiteY2" fmla="*/ 522913 h 532786"/>
                  <a:gd name="connsiteX3" fmla="*/ 82941 w 361514"/>
                  <a:gd name="connsiteY3" fmla="*/ 506117 h 532786"/>
                  <a:gd name="connsiteX4" fmla="*/ 79287 w 361514"/>
                  <a:gd name="connsiteY4" fmla="*/ 503884 h 532786"/>
                  <a:gd name="connsiteX5" fmla="*/ 82941 w 361514"/>
                  <a:gd name="connsiteY5" fmla="*/ 506117 h 532786"/>
                  <a:gd name="connsiteX6" fmla="*/ 100677 w 361514"/>
                  <a:gd name="connsiteY6" fmla="*/ 516102 h 532786"/>
                  <a:gd name="connsiteX7" fmla="*/ 95657 w 361514"/>
                  <a:gd name="connsiteY7" fmla="*/ 513869 h 532786"/>
                  <a:gd name="connsiteX8" fmla="*/ 100677 w 361514"/>
                  <a:gd name="connsiteY8" fmla="*/ 516102 h 532786"/>
                  <a:gd name="connsiteX9" fmla="*/ 178598 w 361514"/>
                  <a:gd name="connsiteY9" fmla="*/ 0 h 532786"/>
                  <a:gd name="connsiteX10" fmla="*/ 130151 w 361514"/>
                  <a:gd name="connsiteY10" fmla="*/ 4651 h 532786"/>
                  <a:gd name="connsiteX11" fmla="*/ 126922 w 361514"/>
                  <a:gd name="connsiteY11" fmla="*/ 5481 h 532786"/>
                  <a:gd name="connsiteX12" fmla="*/ 109776 w 361514"/>
                  <a:gd name="connsiteY12" fmla="*/ 10132 h 532786"/>
                  <a:gd name="connsiteX13" fmla="*/ 101619 w 361514"/>
                  <a:gd name="connsiteY13" fmla="*/ 13436 h 532786"/>
                  <a:gd name="connsiteX14" fmla="*/ 91283 w 361514"/>
                  <a:gd name="connsiteY14" fmla="*/ 17773 h 532786"/>
                  <a:gd name="connsiteX15" fmla="*/ 82738 w 361514"/>
                  <a:gd name="connsiteY15" fmla="*/ 22793 h 532786"/>
                  <a:gd name="connsiteX16" fmla="*/ 74543 w 361514"/>
                  <a:gd name="connsiteY16" fmla="*/ 27721 h 532786"/>
                  <a:gd name="connsiteX17" fmla="*/ 68065 w 361514"/>
                  <a:gd name="connsiteY17" fmla="*/ 32925 h 532786"/>
                  <a:gd name="connsiteX18" fmla="*/ 59594 w 361514"/>
                  <a:gd name="connsiteY18" fmla="*/ 39920 h 532786"/>
                  <a:gd name="connsiteX19" fmla="*/ 56973 w 361514"/>
                  <a:gd name="connsiteY19" fmla="*/ 42781 h 532786"/>
                  <a:gd name="connsiteX20" fmla="*/ 35730 w 361514"/>
                  <a:gd name="connsiteY20" fmla="*/ 70151 h 532786"/>
                  <a:gd name="connsiteX21" fmla="*/ 19102 w 361514"/>
                  <a:gd name="connsiteY21" fmla="*/ 107820 h 532786"/>
                  <a:gd name="connsiteX22" fmla="*/ 18234 w 361514"/>
                  <a:gd name="connsiteY22" fmla="*/ 110680 h 532786"/>
                  <a:gd name="connsiteX23" fmla="*/ 13067 w 361514"/>
                  <a:gd name="connsiteY23" fmla="*/ 128970 h 532786"/>
                  <a:gd name="connsiteX24" fmla="*/ 11627 w 361514"/>
                  <a:gd name="connsiteY24" fmla="*/ 135485 h 532786"/>
                  <a:gd name="connsiteX25" fmla="*/ 8213 w 361514"/>
                  <a:gd name="connsiteY25" fmla="*/ 152188 h 532786"/>
                  <a:gd name="connsiteX26" fmla="*/ 6939 w 361514"/>
                  <a:gd name="connsiteY26" fmla="*/ 160696 h 532786"/>
                  <a:gd name="connsiteX27" fmla="*/ 4559 w 361514"/>
                  <a:gd name="connsiteY27" fmla="*/ 177768 h 532786"/>
                  <a:gd name="connsiteX28" fmla="*/ 3765 w 361514"/>
                  <a:gd name="connsiteY28" fmla="*/ 185648 h 532786"/>
                  <a:gd name="connsiteX29" fmla="*/ 1938 w 361514"/>
                  <a:gd name="connsiteY29" fmla="*/ 205968 h 532786"/>
                  <a:gd name="connsiteX30" fmla="*/ 1864 w 361514"/>
                  <a:gd name="connsiteY30" fmla="*/ 207962 h 532786"/>
                  <a:gd name="connsiteX31" fmla="*/ 0 w 361514"/>
                  <a:gd name="connsiteY31" fmla="*/ 265599 h 532786"/>
                  <a:gd name="connsiteX32" fmla="*/ 39533 w 361514"/>
                  <a:gd name="connsiteY32" fmla="*/ 460660 h 532786"/>
                  <a:gd name="connsiteX33" fmla="*/ 178635 w 361514"/>
                  <a:gd name="connsiteY33" fmla="*/ 532583 h 532786"/>
                  <a:gd name="connsiteX34" fmla="*/ 198715 w 361514"/>
                  <a:gd name="connsiteY34" fmla="*/ 532786 h 532786"/>
                  <a:gd name="connsiteX35" fmla="*/ 204806 w 361514"/>
                  <a:gd name="connsiteY35" fmla="*/ 532620 h 532786"/>
                  <a:gd name="connsiteX36" fmla="*/ 237786 w 361514"/>
                  <a:gd name="connsiteY36" fmla="*/ 531790 h 532786"/>
                  <a:gd name="connsiteX37" fmla="*/ 252902 w 361514"/>
                  <a:gd name="connsiteY37" fmla="*/ 530959 h 532786"/>
                  <a:gd name="connsiteX38" fmla="*/ 283170 w 361514"/>
                  <a:gd name="connsiteY38" fmla="*/ 528302 h 532786"/>
                  <a:gd name="connsiteX39" fmla="*/ 295775 w 361514"/>
                  <a:gd name="connsiteY39" fmla="*/ 526677 h 532786"/>
                  <a:gd name="connsiteX40" fmla="*/ 323976 w 361514"/>
                  <a:gd name="connsiteY40" fmla="*/ 522063 h 532786"/>
                  <a:gd name="connsiteX41" fmla="*/ 333370 w 361514"/>
                  <a:gd name="connsiteY41" fmla="*/ 519959 h 532786"/>
                  <a:gd name="connsiteX42" fmla="*/ 356550 w 361514"/>
                  <a:gd name="connsiteY42" fmla="*/ 513906 h 532786"/>
                  <a:gd name="connsiteX43" fmla="*/ 361441 w 361514"/>
                  <a:gd name="connsiteY43" fmla="*/ 512632 h 532786"/>
                  <a:gd name="connsiteX44" fmla="*/ 361515 w 361514"/>
                  <a:gd name="connsiteY44" fmla="*/ 512596 h 532786"/>
                  <a:gd name="connsiteX45" fmla="*/ 361515 w 361514"/>
                  <a:gd name="connsiteY45" fmla="*/ 434638 h 532786"/>
                  <a:gd name="connsiteX46" fmla="*/ 361405 w 361514"/>
                  <a:gd name="connsiteY46" fmla="*/ 434638 h 532786"/>
                  <a:gd name="connsiteX47" fmla="*/ 202258 w 361514"/>
                  <a:gd name="connsiteY47" fmla="*/ 440322 h 532786"/>
                  <a:gd name="connsiteX48" fmla="*/ 120554 w 361514"/>
                  <a:gd name="connsiteY48" fmla="*/ 397596 h 532786"/>
                  <a:gd name="connsiteX49" fmla="*/ 100585 w 361514"/>
                  <a:gd name="connsiteY49" fmla="*/ 267039 h 532786"/>
                  <a:gd name="connsiteX50" fmla="*/ 123766 w 361514"/>
                  <a:gd name="connsiteY50" fmla="*/ 120222 h 532786"/>
                  <a:gd name="connsiteX51" fmla="*/ 202240 w 361514"/>
                  <a:gd name="connsiteY51" fmla="*/ 92298 h 532786"/>
                  <a:gd name="connsiteX52" fmla="*/ 359116 w 361514"/>
                  <a:gd name="connsiteY52" fmla="*/ 102043 h 532786"/>
                  <a:gd name="connsiteX53" fmla="*/ 361386 w 361514"/>
                  <a:gd name="connsiteY53" fmla="*/ 102283 h 532786"/>
                  <a:gd name="connsiteX54" fmla="*/ 361496 w 361514"/>
                  <a:gd name="connsiteY54" fmla="*/ 102283 h 532786"/>
                  <a:gd name="connsiteX55" fmla="*/ 361496 w 361514"/>
                  <a:gd name="connsiteY55" fmla="*/ 23568 h 532786"/>
                  <a:gd name="connsiteX56" fmla="*/ 361423 w 361514"/>
                  <a:gd name="connsiteY56" fmla="*/ 23531 h 532786"/>
                  <a:gd name="connsiteX57" fmla="*/ 178598 w 361514"/>
                  <a:gd name="connsiteY57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61514" h="532786">
                    <a:moveTo>
                      <a:pt x="117472" y="522913"/>
                    </a:moveTo>
                    <a:cubicBezTo>
                      <a:pt x="116309" y="522506"/>
                      <a:pt x="114999" y="522229"/>
                      <a:pt x="113892" y="521842"/>
                    </a:cubicBezTo>
                    <a:cubicBezTo>
                      <a:pt x="114999" y="522229"/>
                      <a:pt x="116309" y="522506"/>
                      <a:pt x="117472" y="522913"/>
                    </a:cubicBezTo>
                    <a:moveTo>
                      <a:pt x="82941" y="506117"/>
                    </a:moveTo>
                    <a:cubicBezTo>
                      <a:pt x="81741" y="505361"/>
                      <a:pt x="80468" y="504678"/>
                      <a:pt x="79287" y="503884"/>
                    </a:cubicBezTo>
                    <a:cubicBezTo>
                      <a:pt x="80468" y="504678"/>
                      <a:pt x="81741" y="505361"/>
                      <a:pt x="82941" y="506117"/>
                    </a:cubicBezTo>
                    <a:moveTo>
                      <a:pt x="100677" y="516102"/>
                    </a:moveTo>
                    <a:cubicBezTo>
                      <a:pt x="99053" y="515345"/>
                      <a:pt x="97263" y="514718"/>
                      <a:pt x="95657" y="513869"/>
                    </a:cubicBezTo>
                    <a:cubicBezTo>
                      <a:pt x="97263" y="514718"/>
                      <a:pt x="99053" y="515345"/>
                      <a:pt x="100677" y="516102"/>
                    </a:cubicBezTo>
                    <a:moveTo>
                      <a:pt x="178598" y="0"/>
                    </a:moveTo>
                    <a:cubicBezTo>
                      <a:pt x="161010" y="0"/>
                      <a:pt x="144916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4" y="6829"/>
                      <a:pt x="115220" y="8268"/>
                      <a:pt x="109776" y="10132"/>
                    </a:cubicBezTo>
                    <a:cubicBezTo>
                      <a:pt x="106915" y="11092"/>
                      <a:pt x="104368" y="12328"/>
                      <a:pt x="101619" y="13436"/>
                    </a:cubicBezTo>
                    <a:cubicBezTo>
                      <a:pt x="98149" y="14820"/>
                      <a:pt x="94587" y="16149"/>
                      <a:pt x="91283" y="17773"/>
                    </a:cubicBezTo>
                    <a:cubicBezTo>
                      <a:pt x="88256" y="19286"/>
                      <a:pt x="85562" y="21077"/>
                      <a:pt x="82738" y="22793"/>
                    </a:cubicBezTo>
                    <a:cubicBezTo>
                      <a:pt x="79988" y="24417"/>
                      <a:pt x="77127" y="25894"/>
                      <a:pt x="74543" y="27721"/>
                    </a:cubicBezTo>
                    <a:cubicBezTo>
                      <a:pt x="72236" y="29308"/>
                      <a:pt x="70207" y="31227"/>
                      <a:pt x="68065" y="32925"/>
                    </a:cubicBezTo>
                    <a:cubicBezTo>
                      <a:pt x="65205" y="35232"/>
                      <a:pt x="62252" y="37373"/>
                      <a:pt x="59594" y="39920"/>
                    </a:cubicBezTo>
                    <a:cubicBezTo>
                      <a:pt x="58672" y="40787"/>
                      <a:pt x="57878" y="41876"/>
                      <a:pt x="56973" y="42781"/>
                    </a:cubicBezTo>
                    <a:cubicBezTo>
                      <a:pt x="49019" y="50809"/>
                      <a:pt x="41858" y="59797"/>
                      <a:pt x="35730" y="70151"/>
                    </a:cubicBezTo>
                    <a:cubicBezTo>
                      <a:pt x="29289" y="81169"/>
                      <a:pt x="23753" y="93738"/>
                      <a:pt x="19102" y="107820"/>
                    </a:cubicBezTo>
                    <a:cubicBezTo>
                      <a:pt x="18788" y="108779"/>
                      <a:pt x="18548" y="109776"/>
                      <a:pt x="18234" y="110680"/>
                    </a:cubicBezTo>
                    <a:cubicBezTo>
                      <a:pt x="16407" y="116531"/>
                      <a:pt x="14617" y="122566"/>
                      <a:pt x="13067" y="128970"/>
                    </a:cubicBezTo>
                    <a:cubicBezTo>
                      <a:pt x="12550" y="131074"/>
                      <a:pt x="12107" y="133344"/>
                      <a:pt x="11627" y="135485"/>
                    </a:cubicBezTo>
                    <a:cubicBezTo>
                      <a:pt x="10427" y="140892"/>
                      <a:pt x="9246" y="146337"/>
                      <a:pt x="8213" y="152188"/>
                    </a:cubicBezTo>
                    <a:cubicBezTo>
                      <a:pt x="7733" y="154938"/>
                      <a:pt x="7382" y="157872"/>
                      <a:pt x="6939" y="160696"/>
                    </a:cubicBezTo>
                    <a:cubicBezTo>
                      <a:pt x="6072" y="166269"/>
                      <a:pt x="5223" y="171825"/>
                      <a:pt x="4559" y="177768"/>
                    </a:cubicBezTo>
                    <a:cubicBezTo>
                      <a:pt x="4245" y="180315"/>
                      <a:pt x="4042" y="183064"/>
                      <a:pt x="3765" y="185648"/>
                    </a:cubicBezTo>
                    <a:cubicBezTo>
                      <a:pt x="3082" y="192292"/>
                      <a:pt x="2418" y="198937"/>
                      <a:pt x="1938" y="205968"/>
                    </a:cubicBezTo>
                    <a:cubicBezTo>
                      <a:pt x="1901" y="206596"/>
                      <a:pt x="1901" y="207279"/>
                      <a:pt x="1864" y="207962"/>
                    </a:cubicBezTo>
                    <a:cubicBezTo>
                      <a:pt x="664" y="225790"/>
                      <a:pt x="0" y="244836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1" y="532675"/>
                      <a:pt x="204806" y="532620"/>
                    </a:cubicBezTo>
                    <a:cubicBezTo>
                      <a:pt x="216174" y="532583"/>
                      <a:pt x="227119" y="532214"/>
                      <a:pt x="237786" y="531790"/>
                    </a:cubicBezTo>
                    <a:cubicBezTo>
                      <a:pt x="242880" y="531550"/>
                      <a:pt x="247974" y="531273"/>
                      <a:pt x="252902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206" y="521381"/>
                      <a:pt x="330214" y="520624"/>
                      <a:pt x="333370" y="519959"/>
                    </a:cubicBezTo>
                    <a:cubicBezTo>
                      <a:pt x="341361" y="518132"/>
                      <a:pt x="349113" y="516139"/>
                      <a:pt x="356550" y="513906"/>
                    </a:cubicBezTo>
                    <a:cubicBezTo>
                      <a:pt x="358101" y="513426"/>
                      <a:pt x="359928" y="513112"/>
                      <a:pt x="361441" y="512632"/>
                    </a:cubicBezTo>
                    <a:lnTo>
                      <a:pt x="361515" y="512596"/>
                    </a:lnTo>
                    <a:lnTo>
                      <a:pt x="361515" y="434638"/>
                    </a:lnTo>
                    <a:lnTo>
                      <a:pt x="361405" y="434638"/>
                    </a:lnTo>
                    <a:cubicBezTo>
                      <a:pt x="360574" y="434675"/>
                      <a:pt x="276673" y="440322"/>
                      <a:pt x="202258" y="440322"/>
                    </a:cubicBezTo>
                    <a:cubicBezTo>
                      <a:pt x="161877" y="440322"/>
                      <a:pt x="135946" y="426757"/>
                      <a:pt x="120554" y="397596"/>
                    </a:cubicBezTo>
                    <a:cubicBezTo>
                      <a:pt x="106712" y="371389"/>
                      <a:pt x="100585" y="331137"/>
                      <a:pt x="100585" y="267039"/>
                    </a:cubicBezTo>
                    <a:cubicBezTo>
                      <a:pt x="100585" y="188084"/>
                      <a:pt x="107506" y="144215"/>
                      <a:pt x="123766" y="120222"/>
                    </a:cubicBezTo>
                    <a:cubicBezTo>
                      <a:pt x="139638" y="96875"/>
                      <a:pt x="164535" y="92298"/>
                      <a:pt x="202240" y="92298"/>
                    </a:cubicBezTo>
                    <a:cubicBezTo>
                      <a:pt x="257811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19" y="6792"/>
                      <a:pt x="250687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: Shape 129">
                <a:extLst>
                  <a:ext uri="{FF2B5EF4-FFF2-40B4-BE49-F238E27FC236}">
                    <a16:creationId xmlns:a16="http://schemas.microsoft.com/office/drawing/2014/main" id="{57409B8F-16EB-32DD-E907-32401FEF66A2}"/>
                  </a:ext>
                </a:extLst>
              </p:cNvPr>
              <p:cNvSpPr/>
              <p:nvPr/>
            </p:nvSpPr>
            <p:spPr>
              <a:xfrm>
                <a:off x="6526651" y="5067666"/>
                <a:ext cx="345015" cy="524961"/>
              </a:xfrm>
              <a:custGeom>
                <a:avLst/>
                <a:gdLst>
                  <a:gd name="connsiteX0" fmla="*/ 101526 w 345015"/>
                  <a:gd name="connsiteY0" fmla="*/ 405791 h 524961"/>
                  <a:gd name="connsiteX1" fmla="*/ 101526 w 345015"/>
                  <a:gd name="connsiteY1" fmla="*/ 405828 h 524961"/>
                  <a:gd name="connsiteX2" fmla="*/ 101526 w 345015"/>
                  <a:gd name="connsiteY2" fmla="*/ 405791 h 524961"/>
                  <a:gd name="connsiteX3" fmla="*/ 105346 w 345015"/>
                  <a:gd name="connsiteY3" fmla="*/ 416385 h 524961"/>
                  <a:gd name="connsiteX4" fmla="*/ 104387 w 345015"/>
                  <a:gd name="connsiteY4" fmla="*/ 414834 h 524961"/>
                  <a:gd name="connsiteX5" fmla="*/ 105346 w 345015"/>
                  <a:gd name="connsiteY5" fmla="*/ 416385 h 524961"/>
                  <a:gd name="connsiteX6" fmla="*/ 110348 w 345015"/>
                  <a:gd name="connsiteY6" fmla="*/ 422697 h 524961"/>
                  <a:gd name="connsiteX7" fmla="*/ 108909 w 345015"/>
                  <a:gd name="connsiteY7" fmla="*/ 421553 h 524961"/>
                  <a:gd name="connsiteX8" fmla="*/ 110348 w 345015"/>
                  <a:gd name="connsiteY8" fmla="*/ 422697 h 524961"/>
                  <a:gd name="connsiteX9" fmla="*/ 28090 w 345015"/>
                  <a:gd name="connsiteY9" fmla="*/ 497610 h 524961"/>
                  <a:gd name="connsiteX10" fmla="*/ 27924 w 345015"/>
                  <a:gd name="connsiteY10" fmla="*/ 497443 h 524961"/>
                  <a:gd name="connsiteX11" fmla="*/ 30028 w 345015"/>
                  <a:gd name="connsiteY11" fmla="*/ 499307 h 524961"/>
                  <a:gd name="connsiteX12" fmla="*/ 28090 w 345015"/>
                  <a:gd name="connsiteY12" fmla="*/ 497610 h 524961"/>
                  <a:gd name="connsiteX13" fmla="*/ 15521 w 345015"/>
                  <a:gd name="connsiteY13" fmla="*/ 481977 h 524961"/>
                  <a:gd name="connsiteX14" fmla="*/ 16389 w 345015"/>
                  <a:gd name="connsiteY14" fmla="*/ 483362 h 524961"/>
                  <a:gd name="connsiteX15" fmla="*/ 15521 w 345015"/>
                  <a:gd name="connsiteY15" fmla="*/ 481977 h 524961"/>
                  <a:gd name="connsiteX16" fmla="*/ 1883 w 345015"/>
                  <a:gd name="connsiteY16" fmla="*/ 442555 h 524961"/>
                  <a:gd name="connsiteX17" fmla="*/ 2289 w 345015"/>
                  <a:gd name="connsiteY17" fmla="*/ 444973 h 524961"/>
                  <a:gd name="connsiteX18" fmla="*/ 1883 w 345015"/>
                  <a:gd name="connsiteY18" fmla="*/ 442555 h 524961"/>
                  <a:gd name="connsiteX19" fmla="*/ 2196 w 345015"/>
                  <a:gd name="connsiteY19" fmla="*/ 83366 h 524961"/>
                  <a:gd name="connsiteX20" fmla="*/ 1919 w 345015"/>
                  <a:gd name="connsiteY20" fmla="*/ 85193 h 524961"/>
                  <a:gd name="connsiteX21" fmla="*/ 2196 w 345015"/>
                  <a:gd name="connsiteY21" fmla="*/ 83366 h 524961"/>
                  <a:gd name="connsiteX22" fmla="*/ 28330 w 345015"/>
                  <a:gd name="connsiteY22" fmla="*/ 28828 h 524961"/>
                  <a:gd name="connsiteX23" fmla="*/ 28533 w 345015"/>
                  <a:gd name="connsiteY23" fmla="*/ 28662 h 524961"/>
                  <a:gd name="connsiteX24" fmla="*/ 28127 w 345015"/>
                  <a:gd name="connsiteY24" fmla="*/ 29068 h 524961"/>
                  <a:gd name="connsiteX25" fmla="*/ 28330 w 345015"/>
                  <a:gd name="connsiteY25" fmla="*/ 28828 h 524961"/>
                  <a:gd name="connsiteX26" fmla="*/ 114094 w 345015"/>
                  <a:gd name="connsiteY26" fmla="*/ 37 h 524961"/>
                  <a:gd name="connsiteX27" fmla="*/ 111344 w 345015"/>
                  <a:gd name="connsiteY27" fmla="*/ 0 h 524961"/>
                  <a:gd name="connsiteX28" fmla="*/ 75466 w 345015"/>
                  <a:gd name="connsiteY28" fmla="*/ 4024 h 524961"/>
                  <a:gd name="connsiteX29" fmla="*/ 75392 w 345015"/>
                  <a:gd name="connsiteY29" fmla="*/ 4061 h 524961"/>
                  <a:gd name="connsiteX30" fmla="*/ 65814 w 345015"/>
                  <a:gd name="connsiteY30" fmla="*/ 6681 h 524961"/>
                  <a:gd name="connsiteX31" fmla="*/ 65574 w 345015"/>
                  <a:gd name="connsiteY31" fmla="*/ 6755 h 524961"/>
                  <a:gd name="connsiteX32" fmla="*/ 32353 w 345015"/>
                  <a:gd name="connsiteY32" fmla="*/ 25137 h 524961"/>
                  <a:gd name="connsiteX33" fmla="*/ 30083 w 345015"/>
                  <a:gd name="connsiteY33" fmla="*/ 27038 h 524961"/>
                  <a:gd name="connsiteX34" fmla="*/ 28127 w 345015"/>
                  <a:gd name="connsiteY34" fmla="*/ 28662 h 524961"/>
                  <a:gd name="connsiteX35" fmla="*/ 26447 w 345015"/>
                  <a:gd name="connsiteY35" fmla="*/ 30803 h 524961"/>
                  <a:gd name="connsiteX36" fmla="*/ 16536 w 345015"/>
                  <a:gd name="connsiteY36" fmla="*/ 43206 h 524961"/>
                  <a:gd name="connsiteX37" fmla="*/ 14543 w 345015"/>
                  <a:gd name="connsiteY37" fmla="*/ 46786 h 524961"/>
                  <a:gd name="connsiteX38" fmla="*/ 8489 w 345015"/>
                  <a:gd name="connsiteY38" fmla="*/ 59484 h 524961"/>
                  <a:gd name="connsiteX39" fmla="*/ 6625 w 345015"/>
                  <a:gd name="connsiteY39" fmla="*/ 64208 h 524961"/>
                  <a:gd name="connsiteX40" fmla="*/ 2491 w 345015"/>
                  <a:gd name="connsiteY40" fmla="*/ 80948 h 524961"/>
                  <a:gd name="connsiteX41" fmla="*/ 1421 w 345015"/>
                  <a:gd name="connsiteY41" fmla="*/ 88220 h 524961"/>
                  <a:gd name="connsiteX42" fmla="*/ 314 w 345015"/>
                  <a:gd name="connsiteY42" fmla="*/ 104092 h 524961"/>
                  <a:gd name="connsiteX43" fmla="*/ 0 w 345015"/>
                  <a:gd name="connsiteY43" fmla="*/ 108595 h 524961"/>
                  <a:gd name="connsiteX44" fmla="*/ 0 w 345015"/>
                  <a:gd name="connsiteY44" fmla="*/ 419726 h 524961"/>
                  <a:gd name="connsiteX45" fmla="*/ 351 w 345015"/>
                  <a:gd name="connsiteY45" fmla="*/ 424856 h 524961"/>
                  <a:gd name="connsiteX46" fmla="*/ 1458 w 345015"/>
                  <a:gd name="connsiteY46" fmla="*/ 439972 h 524961"/>
                  <a:gd name="connsiteX47" fmla="*/ 2694 w 345015"/>
                  <a:gd name="connsiteY47" fmla="*/ 447612 h 524961"/>
                  <a:gd name="connsiteX48" fmla="*/ 6109 w 345015"/>
                  <a:gd name="connsiteY48" fmla="*/ 461344 h 524961"/>
                  <a:gd name="connsiteX49" fmla="*/ 7788 w 345015"/>
                  <a:gd name="connsiteY49" fmla="*/ 466548 h 524961"/>
                  <a:gd name="connsiteX50" fmla="*/ 14395 w 345015"/>
                  <a:gd name="connsiteY50" fmla="*/ 480150 h 524961"/>
                  <a:gd name="connsiteX51" fmla="*/ 17385 w 345015"/>
                  <a:gd name="connsiteY51" fmla="*/ 484875 h 524961"/>
                  <a:gd name="connsiteX52" fmla="*/ 26890 w 345015"/>
                  <a:gd name="connsiteY52" fmla="*/ 496447 h 524961"/>
                  <a:gd name="connsiteX53" fmla="*/ 27924 w 345015"/>
                  <a:gd name="connsiteY53" fmla="*/ 497720 h 524961"/>
                  <a:gd name="connsiteX54" fmla="*/ 33128 w 345015"/>
                  <a:gd name="connsiteY54" fmla="*/ 502020 h 524961"/>
                  <a:gd name="connsiteX55" fmla="*/ 34882 w 345015"/>
                  <a:gd name="connsiteY55" fmla="*/ 503460 h 524961"/>
                  <a:gd name="connsiteX56" fmla="*/ 41766 w 345015"/>
                  <a:gd name="connsiteY56" fmla="*/ 508111 h 524961"/>
                  <a:gd name="connsiteX57" fmla="*/ 44183 w 345015"/>
                  <a:gd name="connsiteY57" fmla="*/ 509624 h 524961"/>
                  <a:gd name="connsiteX58" fmla="*/ 51031 w 345015"/>
                  <a:gd name="connsiteY58" fmla="*/ 513168 h 524961"/>
                  <a:gd name="connsiteX59" fmla="*/ 54131 w 345015"/>
                  <a:gd name="connsiteY59" fmla="*/ 514552 h 524961"/>
                  <a:gd name="connsiteX60" fmla="*/ 60978 w 345015"/>
                  <a:gd name="connsiteY60" fmla="*/ 517210 h 524961"/>
                  <a:gd name="connsiteX61" fmla="*/ 64319 w 345015"/>
                  <a:gd name="connsiteY61" fmla="*/ 518317 h 524961"/>
                  <a:gd name="connsiteX62" fmla="*/ 71406 w 345015"/>
                  <a:gd name="connsiteY62" fmla="*/ 520347 h 524961"/>
                  <a:gd name="connsiteX63" fmla="*/ 74433 w 345015"/>
                  <a:gd name="connsiteY63" fmla="*/ 521030 h 524961"/>
                  <a:gd name="connsiteX64" fmla="*/ 82184 w 345015"/>
                  <a:gd name="connsiteY64" fmla="*/ 522581 h 524961"/>
                  <a:gd name="connsiteX65" fmla="*/ 83808 w 345015"/>
                  <a:gd name="connsiteY65" fmla="*/ 522857 h 524961"/>
                  <a:gd name="connsiteX66" fmla="*/ 111455 w 345015"/>
                  <a:gd name="connsiteY66" fmla="*/ 524961 h 524961"/>
                  <a:gd name="connsiteX67" fmla="*/ 121237 w 345015"/>
                  <a:gd name="connsiteY67" fmla="*/ 524758 h 524961"/>
                  <a:gd name="connsiteX68" fmla="*/ 344942 w 345015"/>
                  <a:gd name="connsiteY68" fmla="*/ 512578 h 524961"/>
                  <a:gd name="connsiteX69" fmla="*/ 345015 w 345015"/>
                  <a:gd name="connsiteY69" fmla="*/ 512578 h 524961"/>
                  <a:gd name="connsiteX70" fmla="*/ 345015 w 345015"/>
                  <a:gd name="connsiteY70" fmla="*/ 430282 h 524961"/>
                  <a:gd name="connsiteX71" fmla="*/ 143735 w 345015"/>
                  <a:gd name="connsiteY71" fmla="*/ 430282 h 524961"/>
                  <a:gd name="connsiteX72" fmla="*/ 142535 w 345015"/>
                  <a:gd name="connsiteY72" fmla="*/ 430282 h 524961"/>
                  <a:gd name="connsiteX73" fmla="*/ 114445 w 345015"/>
                  <a:gd name="connsiteY73" fmla="*/ 425668 h 524961"/>
                  <a:gd name="connsiteX74" fmla="*/ 108392 w 345015"/>
                  <a:gd name="connsiteY74" fmla="*/ 420814 h 524961"/>
                  <a:gd name="connsiteX75" fmla="*/ 107986 w 345015"/>
                  <a:gd name="connsiteY75" fmla="*/ 420224 h 524961"/>
                  <a:gd name="connsiteX76" fmla="*/ 104054 w 345015"/>
                  <a:gd name="connsiteY76" fmla="*/ 413857 h 524961"/>
                  <a:gd name="connsiteX77" fmla="*/ 103648 w 345015"/>
                  <a:gd name="connsiteY77" fmla="*/ 412657 h 524961"/>
                  <a:gd name="connsiteX78" fmla="*/ 100511 w 345015"/>
                  <a:gd name="connsiteY78" fmla="*/ 393278 h 524961"/>
                  <a:gd name="connsiteX79" fmla="*/ 100511 w 345015"/>
                  <a:gd name="connsiteY79" fmla="*/ 312127 h 524961"/>
                  <a:gd name="connsiteX80" fmla="*/ 312607 w 345015"/>
                  <a:gd name="connsiteY80" fmla="*/ 305723 h 524961"/>
                  <a:gd name="connsiteX81" fmla="*/ 312718 w 345015"/>
                  <a:gd name="connsiteY81" fmla="*/ 305723 h 524961"/>
                  <a:gd name="connsiteX82" fmla="*/ 312718 w 345015"/>
                  <a:gd name="connsiteY82" fmla="*/ 222671 h 524961"/>
                  <a:gd name="connsiteX83" fmla="*/ 100511 w 345015"/>
                  <a:gd name="connsiteY83" fmla="*/ 215547 h 524961"/>
                  <a:gd name="connsiteX84" fmla="*/ 100511 w 345015"/>
                  <a:gd name="connsiteY84" fmla="*/ 134286 h 524961"/>
                  <a:gd name="connsiteX85" fmla="*/ 137700 w 345015"/>
                  <a:gd name="connsiteY85" fmla="*/ 94476 h 524961"/>
                  <a:gd name="connsiteX86" fmla="*/ 344978 w 345015"/>
                  <a:gd name="connsiteY86" fmla="*/ 94476 h 524961"/>
                  <a:gd name="connsiteX87" fmla="*/ 344978 w 345015"/>
                  <a:gd name="connsiteY87" fmla="*/ 11462 h 524961"/>
                  <a:gd name="connsiteX88" fmla="*/ 344905 w 345015"/>
                  <a:gd name="connsiteY88" fmla="*/ 11425 h 524961"/>
                  <a:gd name="connsiteX89" fmla="*/ 114094 w 345015"/>
                  <a:gd name="connsiteY89" fmla="*/ 37 h 52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5015" h="524961">
                    <a:moveTo>
                      <a:pt x="101526" y="405791"/>
                    </a:moveTo>
                    <a:lnTo>
                      <a:pt x="101526" y="405828"/>
                    </a:lnTo>
                    <a:lnTo>
                      <a:pt x="101526" y="405791"/>
                    </a:lnTo>
                    <a:close/>
                    <a:moveTo>
                      <a:pt x="105346" y="416385"/>
                    </a:moveTo>
                    <a:cubicBezTo>
                      <a:pt x="105070" y="415831"/>
                      <a:pt x="104664" y="415425"/>
                      <a:pt x="104387" y="414834"/>
                    </a:cubicBezTo>
                    <a:cubicBezTo>
                      <a:pt x="104664" y="415388"/>
                      <a:pt x="105070" y="415831"/>
                      <a:pt x="105346" y="416385"/>
                    </a:cubicBezTo>
                    <a:moveTo>
                      <a:pt x="110348" y="422697"/>
                    </a:moveTo>
                    <a:cubicBezTo>
                      <a:pt x="109868" y="422254"/>
                      <a:pt x="109352" y="421977"/>
                      <a:pt x="108909" y="421553"/>
                    </a:cubicBezTo>
                    <a:cubicBezTo>
                      <a:pt x="109315" y="421996"/>
                      <a:pt x="109923" y="422272"/>
                      <a:pt x="110348" y="422697"/>
                    </a:cubicBezTo>
                    <a:moveTo>
                      <a:pt x="28090" y="497610"/>
                    </a:moveTo>
                    <a:cubicBezTo>
                      <a:pt x="28016" y="497573"/>
                      <a:pt x="28016" y="497499"/>
                      <a:pt x="27924" y="497443"/>
                    </a:cubicBezTo>
                    <a:cubicBezTo>
                      <a:pt x="28644" y="498071"/>
                      <a:pt x="29363" y="498680"/>
                      <a:pt x="30028" y="499307"/>
                    </a:cubicBezTo>
                    <a:cubicBezTo>
                      <a:pt x="29400" y="498754"/>
                      <a:pt x="28699" y="498163"/>
                      <a:pt x="28090" y="497610"/>
                    </a:cubicBezTo>
                    <a:moveTo>
                      <a:pt x="15521" y="481977"/>
                    </a:moveTo>
                    <a:cubicBezTo>
                      <a:pt x="15835" y="482420"/>
                      <a:pt x="16112" y="482937"/>
                      <a:pt x="16389" y="483362"/>
                    </a:cubicBezTo>
                    <a:cubicBezTo>
                      <a:pt x="16130" y="482882"/>
                      <a:pt x="15853" y="482402"/>
                      <a:pt x="15521" y="481977"/>
                    </a:cubicBezTo>
                    <a:moveTo>
                      <a:pt x="1883" y="442555"/>
                    </a:moveTo>
                    <a:cubicBezTo>
                      <a:pt x="1993" y="443386"/>
                      <a:pt x="2159" y="444180"/>
                      <a:pt x="2289" y="444973"/>
                    </a:cubicBezTo>
                    <a:cubicBezTo>
                      <a:pt x="2159" y="444180"/>
                      <a:pt x="2011" y="443386"/>
                      <a:pt x="1883" y="442555"/>
                    </a:cubicBezTo>
                    <a:moveTo>
                      <a:pt x="2196" y="83366"/>
                    </a:moveTo>
                    <a:cubicBezTo>
                      <a:pt x="2085" y="83957"/>
                      <a:pt x="1993" y="84602"/>
                      <a:pt x="1919" y="85193"/>
                    </a:cubicBezTo>
                    <a:cubicBezTo>
                      <a:pt x="2011" y="84565"/>
                      <a:pt x="2085" y="83957"/>
                      <a:pt x="2196" y="83366"/>
                    </a:cubicBezTo>
                    <a:moveTo>
                      <a:pt x="28330" y="28828"/>
                    </a:moveTo>
                    <a:cubicBezTo>
                      <a:pt x="28367" y="28791"/>
                      <a:pt x="28440" y="28718"/>
                      <a:pt x="28533" y="28662"/>
                    </a:cubicBezTo>
                    <a:cubicBezTo>
                      <a:pt x="28367" y="28773"/>
                      <a:pt x="28256" y="28939"/>
                      <a:pt x="28127" y="29068"/>
                    </a:cubicBezTo>
                    <a:cubicBezTo>
                      <a:pt x="28219" y="28995"/>
                      <a:pt x="28256" y="28902"/>
                      <a:pt x="28330" y="28828"/>
                    </a:cubicBezTo>
                    <a:moveTo>
                      <a:pt x="114094" y="37"/>
                    </a:moveTo>
                    <a:cubicBezTo>
                      <a:pt x="113227" y="0"/>
                      <a:pt x="112304" y="0"/>
                      <a:pt x="111344" y="0"/>
                    </a:cubicBezTo>
                    <a:cubicBezTo>
                      <a:pt x="100493" y="0"/>
                      <a:pt x="88035" y="1071"/>
                      <a:pt x="75466" y="4024"/>
                    </a:cubicBezTo>
                    <a:cubicBezTo>
                      <a:pt x="75429" y="4024"/>
                      <a:pt x="75392" y="4061"/>
                      <a:pt x="75392" y="4061"/>
                    </a:cubicBezTo>
                    <a:cubicBezTo>
                      <a:pt x="72162" y="4817"/>
                      <a:pt x="69025" y="5685"/>
                      <a:pt x="65814" y="6681"/>
                    </a:cubicBezTo>
                    <a:cubicBezTo>
                      <a:pt x="65740" y="6718"/>
                      <a:pt x="65647" y="6755"/>
                      <a:pt x="65574" y="6755"/>
                    </a:cubicBezTo>
                    <a:cubicBezTo>
                      <a:pt x="53836" y="10576"/>
                      <a:pt x="42375" y="16463"/>
                      <a:pt x="32353" y="25137"/>
                    </a:cubicBezTo>
                    <a:cubicBezTo>
                      <a:pt x="31596" y="25765"/>
                      <a:pt x="30803" y="26374"/>
                      <a:pt x="30083" y="27038"/>
                    </a:cubicBezTo>
                    <a:cubicBezTo>
                      <a:pt x="29456" y="27629"/>
                      <a:pt x="28773" y="28072"/>
                      <a:pt x="28127" y="28662"/>
                    </a:cubicBezTo>
                    <a:cubicBezTo>
                      <a:pt x="27499" y="29290"/>
                      <a:pt x="27056" y="30139"/>
                      <a:pt x="26447" y="30803"/>
                    </a:cubicBezTo>
                    <a:cubicBezTo>
                      <a:pt x="22867" y="34550"/>
                      <a:pt x="19489" y="38555"/>
                      <a:pt x="16536" y="43206"/>
                    </a:cubicBezTo>
                    <a:cubicBezTo>
                      <a:pt x="15779" y="44313"/>
                      <a:pt x="15226" y="45587"/>
                      <a:pt x="14543" y="46786"/>
                    </a:cubicBezTo>
                    <a:cubicBezTo>
                      <a:pt x="12273" y="50680"/>
                      <a:pt x="10280" y="54906"/>
                      <a:pt x="8489" y="59484"/>
                    </a:cubicBezTo>
                    <a:cubicBezTo>
                      <a:pt x="7899" y="61034"/>
                      <a:pt x="7179" y="62547"/>
                      <a:pt x="6625" y="64208"/>
                    </a:cubicBezTo>
                    <a:cubicBezTo>
                      <a:pt x="4909" y="69339"/>
                      <a:pt x="3562" y="74987"/>
                      <a:pt x="2491" y="80948"/>
                    </a:cubicBezTo>
                    <a:cubicBezTo>
                      <a:pt x="2085" y="83329"/>
                      <a:pt x="1735" y="85765"/>
                      <a:pt x="1421" y="88220"/>
                    </a:cubicBezTo>
                    <a:cubicBezTo>
                      <a:pt x="830" y="93239"/>
                      <a:pt x="461" y="98518"/>
                      <a:pt x="314" y="104092"/>
                    </a:cubicBezTo>
                    <a:cubicBezTo>
                      <a:pt x="277" y="105642"/>
                      <a:pt x="0" y="106990"/>
                      <a:pt x="0" y="108595"/>
                    </a:cubicBezTo>
                    <a:lnTo>
                      <a:pt x="0" y="419726"/>
                    </a:lnTo>
                    <a:cubicBezTo>
                      <a:pt x="0" y="421553"/>
                      <a:pt x="314" y="423103"/>
                      <a:pt x="351" y="424856"/>
                    </a:cubicBezTo>
                    <a:cubicBezTo>
                      <a:pt x="517" y="430153"/>
                      <a:pt x="867" y="435191"/>
                      <a:pt x="1458" y="439972"/>
                    </a:cubicBezTo>
                    <a:cubicBezTo>
                      <a:pt x="1772" y="442555"/>
                      <a:pt x="2215" y="445102"/>
                      <a:pt x="2694" y="447612"/>
                    </a:cubicBezTo>
                    <a:cubicBezTo>
                      <a:pt x="3617" y="452466"/>
                      <a:pt x="4724" y="457043"/>
                      <a:pt x="6109" y="461344"/>
                    </a:cubicBezTo>
                    <a:cubicBezTo>
                      <a:pt x="6662" y="463060"/>
                      <a:pt x="7142" y="464887"/>
                      <a:pt x="7788" y="466548"/>
                    </a:cubicBezTo>
                    <a:cubicBezTo>
                      <a:pt x="9689" y="471476"/>
                      <a:pt x="11959" y="475979"/>
                      <a:pt x="14395" y="480150"/>
                    </a:cubicBezTo>
                    <a:cubicBezTo>
                      <a:pt x="15355" y="481737"/>
                      <a:pt x="16296" y="483325"/>
                      <a:pt x="17385" y="484875"/>
                    </a:cubicBezTo>
                    <a:cubicBezTo>
                      <a:pt x="20283" y="489138"/>
                      <a:pt x="23439" y="493033"/>
                      <a:pt x="26890" y="496447"/>
                    </a:cubicBezTo>
                    <a:cubicBezTo>
                      <a:pt x="27241" y="496853"/>
                      <a:pt x="27518" y="497370"/>
                      <a:pt x="27924" y="497720"/>
                    </a:cubicBezTo>
                    <a:cubicBezTo>
                      <a:pt x="29548" y="499307"/>
                      <a:pt x="31394" y="500618"/>
                      <a:pt x="33128" y="502020"/>
                    </a:cubicBezTo>
                    <a:cubicBezTo>
                      <a:pt x="33682" y="502500"/>
                      <a:pt x="34272" y="503017"/>
                      <a:pt x="34882" y="503460"/>
                    </a:cubicBezTo>
                    <a:cubicBezTo>
                      <a:pt x="37078" y="505177"/>
                      <a:pt x="39422" y="506690"/>
                      <a:pt x="41766" y="508111"/>
                    </a:cubicBezTo>
                    <a:cubicBezTo>
                      <a:pt x="42559" y="508628"/>
                      <a:pt x="43353" y="509145"/>
                      <a:pt x="44183" y="509624"/>
                    </a:cubicBezTo>
                    <a:cubicBezTo>
                      <a:pt x="46417" y="510898"/>
                      <a:pt x="48687" y="512042"/>
                      <a:pt x="51031" y="513168"/>
                    </a:cubicBezTo>
                    <a:cubicBezTo>
                      <a:pt x="52064" y="513648"/>
                      <a:pt x="53061" y="514128"/>
                      <a:pt x="54131" y="514552"/>
                    </a:cubicBezTo>
                    <a:cubicBezTo>
                      <a:pt x="56364" y="515512"/>
                      <a:pt x="58635" y="516416"/>
                      <a:pt x="60978" y="517210"/>
                    </a:cubicBezTo>
                    <a:cubicBezTo>
                      <a:pt x="62086" y="517616"/>
                      <a:pt x="63212" y="517967"/>
                      <a:pt x="64319" y="518317"/>
                    </a:cubicBezTo>
                    <a:cubicBezTo>
                      <a:pt x="66663" y="519037"/>
                      <a:pt x="69007" y="519757"/>
                      <a:pt x="71406" y="520347"/>
                    </a:cubicBezTo>
                    <a:cubicBezTo>
                      <a:pt x="72403" y="520587"/>
                      <a:pt x="73436" y="520827"/>
                      <a:pt x="74433" y="521030"/>
                    </a:cubicBezTo>
                    <a:cubicBezTo>
                      <a:pt x="77017" y="521621"/>
                      <a:pt x="79600" y="522138"/>
                      <a:pt x="82184" y="522581"/>
                    </a:cubicBezTo>
                    <a:cubicBezTo>
                      <a:pt x="82738" y="522691"/>
                      <a:pt x="83291" y="522747"/>
                      <a:pt x="83808" y="522857"/>
                    </a:cubicBezTo>
                    <a:cubicBezTo>
                      <a:pt x="93313" y="524334"/>
                      <a:pt x="102744" y="524961"/>
                      <a:pt x="111455" y="524961"/>
                    </a:cubicBezTo>
                    <a:cubicBezTo>
                      <a:pt x="114833" y="524961"/>
                      <a:pt x="118100" y="524888"/>
                      <a:pt x="121237" y="524758"/>
                    </a:cubicBezTo>
                    <a:cubicBezTo>
                      <a:pt x="123064" y="524684"/>
                      <a:pt x="304523" y="518243"/>
                      <a:pt x="344942" y="512578"/>
                    </a:cubicBezTo>
                    <a:lnTo>
                      <a:pt x="345015" y="512578"/>
                    </a:lnTo>
                    <a:lnTo>
                      <a:pt x="345015" y="430282"/>
                    </a:lnTo>
                    <a:lnTo>
                      <a:pt x="143735" y="430282"/>
                    </a:lnTo>
                    <a:lnTo>
                      <a:pt x="142535" y="430282"/>
                    </a:lnTo>
                    <a:cubicBezTo>
                      <a:pt x="132550" y="430282"/>
                      <a:pt x="122363" y="430116"/>
                      <a:pt x="114445" y="425668"/>
                    </a:cubicBezTo>
                    <a:cubicBezTo>
                      <a:pt x="112138" y="424395"/>
                      <a:pt x="110108" y="422771"/>
                      <a:pt x="108392" y="420814"/>
                    </a:cubicBezTo>
                    <a:cubicBezTo>
                      <a:pt x="108225" y="420611"/>
                      <a:pt x="108152" y="420371"/>
                      <a:pt x="107986" y="420224"/>
                    </a:cubicBezTo>
                    <a:cubicBezTo>
                      <a:pt x="106435" y="418360"/>
                      <a:pt x="105088" y="416293"/>
                      <a:pt x="104054" y="413857"/>
                    </a:cubicBezTo>
                    <a:cubicBezTo>
                      <a:pt x="103888" y="413506"/>
                      <a:pt x="103815" y="413026"/>
                      <a:pt x="103648" y="412657"/>
                    </a:cubicBezTo>
                    <a:cubicBezTo>
                      <a:pt x="101618" y="407452"/>
                      <a:pt x="100511" y="401085"/>
                      <a:pt x="100511" y="393278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905" y="11425"/>
                    </a:lnTo>
                    <a:cubicBezTo>
                      <a:pt x="299577" y="5075"/>
                      <a:pt x="115921" y="74"/>
                      <a:pt x="114094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: Shape 130">
                <a:extLst>
                  <a:ext uri="{FF2B5EF4-FFF2-40B4-BE49-F238E27FC236}">
                    <a16:creationId xmlns:a16="http://schemas.microsoft.com/office/drawing/2014/main" id="{89535ECD-915D-98B7-D166-33A11E10241A}"/>
                  </a:ext>
                </a:extLst>
              </p:cNvPr>
              <p:cNvSpPr/>
              <p:nvPr/>
            </p:nvSpPr>
            <p:spPr>
              <a:xfrm>
                <a:off x="7163250" y="5064475"/>
                <a:ext cx="456712" cy="529369"/>
              </a:xfrm>
              <a:custGeom>
                <a:avLst/>
                <a:gdLst>
                  <a:gd name="connsiteX0" fmla="*/ 222489 w 456712"/>
                  <a:gd name="connsiteY0" fmla="*/ 511634 h 529369"/>
                  <a:gd name="connsiteX1" fmla="*/ 223079 w 456712"/>
                  <a:gd name="connsiteY1" fmla="*/ 511283 h 529369"/>
                  <a:gd name="connsiteX2" fmla="*/ 222489 w 456712"/>
                  <a:gd name="connsiteY2" fmla="*/ 511634 h 529369"/>
                  <a:gd name="connsiteX3" fmla="*/ 199695 w 456712"/>
                  <a:gd name="connsiteY3" fmla="*/ 521434 h 529369"/>
                  <a:gd name="connsiteX4" fmla="*/ 201929 w 456712"/>
                  <a:gd name="connsiteY4" fmla="*/ 520677 h 529369"/>
                  <a:gd name="connsiteX5" fmla="*/ 199695 w 456712"/>
                  <a:gd name="connsiteY5" fmla="*/ 521434 h 529369"/>
                  <a:gd name="connsiteX6" fmla="*/ 175500 w 456712"/>
                  <a:gd name="connsiteY6" fmla="*/ 527192 h 529369"/>
                  <a:gd name="connsiteX7" fmla="*/ 177124 w 456712"/>
                  <a:gd name="connsiteY7" fmla="*/ 526952 h 529369"/>
                  <a:gd name="connsiteX8" fmla="*/ 175500 w 456712"/>
                  <a:gd name="connsiteY8" fmla="*/ 527192 h 529369"/>
                  <a:gd name="connsiteX9" fmla="*/ 130486 w 456712"/>
                  <a:gd name="connsiteY9" fmla="*/ 527912 h 529369"/>
                  <a:gd name="connsiteX10" fmla="*/ 129249 w 456712"/>
                  <a:gd name="connsiteY10" fmla="*/ 527672 h 529369"/>
                  <a:gd name="connsiteX11" fmla="*/ 131206 w 456712"/>
                  <a:gd name="connsiteY11" fmla="*/ 527949 h 529369"/>
                  <a:gd name="connsiteX12" fmla="*/ 130486 w 456712"/>
                  <a:gd name="connsiteY12" fmla="*/ 527912 h 529369"/>
                  <a:gd name="connsiteX13" fmla="*/ 113414 w 456712"/>
                  <a:gd name="connsiteY13" fmla="*/ 524738 h 529369"/>
                  <a:gd name="connsiteX14" fmla="*/ 116034 w 456712"/>
                  <a:gd name="connsiteY14" fmla="*/ 525365 h 529369"/>
                  <a:gd name="connsiteX15" fmla="*/ 113414 w 456712"/>
                  <a:gd name="connsiteY15" fmla="*/ 524738 h 529369"/>
                  <a:gd name="connsiteX16" fmla="*/ 98335 w 456712"/>
                  <a:gd name="connsiteY16" fmla="*/ 520308 h 529369"/>
                  <a:gd name="connsiteX17" fmla="*/ 101233 w 456712"/>
                  <a:gd name="connsiteY17" fmla="*/ 521305 h 529369"/>
                  <a:gd name="connsiteX18" fmla="*/ 98335 w 456712"/>
                  <a:gd name="connsiteY18" fmla="*/ 520308 h 529369"/>
                  <a:gd name="connsiteX19" fmla="*/ 84179 w 456712"/>
                  <a:gd name="connsiteY19" fmla="*/ 514457 h 529369"/>
                  <a:gd name="connsiteX20" fmla="*/ 86930 w 456712"/>
                  <a:gd name="connsiteY20" fmla="*/ 515731 h 529369"/>
                  <a:gd name="connsiteX21" fmla="*/ 84179 w 456712"/>
                  <a:gd name="connsiteY21" fmla="*/ 514457 h 529369"/>
                  <a:gd name="connsiteX22" fmla="*/ 70891 w 456712"/>
                  <a:gd name="connsiteY22" fmla="*/ 507315 h 529369"/>
                  <a:gd name="connsiteX23" fmla="*/ 73235 w 456712"/>
                  <a:gd name="connsiteY23" fmla="*/ 508755 h 529369"/>
                  <a:gd name="connsiteX24" fmla="*/ 70891 w 456712"/>
                  <a:gd name="connsiteY24" fmla="*/ 507315 h 529369"/>
                  <a:gd name="connsiteX25" fmla="*/ 58489 w 456712"/>
                  <a:gd name="connsiteY25" fmla="*/ 498715 h 529369"/>
                  <a:gd name="connsiteX26" fmla="*/ 60482 w 456712"/>
                  <a:gd name="connsiteY26" fmla="*/ 500265 h 529369"/>
                  <a:gd name="connsiteX27" fmla="*/ 58489 w 456712"/>
                  <a:gd name="connsiteY27" fmla="*/ 498715 h 529369"/>
                  <a:gd name="connsiteX28" fmla="*/ 47102 w 456712"/>
                  <a:gd name="connsiteY28" fmla="*/ 488896 h 529369"/>
                  <a:gd name="connsiteX29" fmla="*/ 48652 w 456712"/>
                  <a:gd name="connsiteY29" fmla="*/ 490446 h 529369"/>
                  <a:gd name="connsiteX30" fmla="*/ 47102 w 456712"/>
                  <a:gd name="connsiteY30" fmla="*/ 488896 h 529369"/>
                  <a:gd name="connsiteX31" fmla="*/ 65797 w 456712"/>
                  <a:gd name="connsiteY31" fmla="*/ 153921 h 529369"/>
                  <a:gd name="connsiteX32" fmla="*/ 65521 w 456712"/>
                  <a:gd name="connsiteY32" fmla="*/ 153515 h 529369"/>
                  <a:gd name="connsiteX33" fmla="*/ 65797 w 456712"/>
                  <a:gd name="connsiteY33" fmla="*/ 153921 h 529369"/>
                  <a:gd name="connsiteX34" fmla="*/ 60316 w 456712"/>
                  <a:gd name="connsiteY34" fmla="*/ 143309 h 529369"/>
                  <a:gd name="connsiteX35" fmla="*/ 58839 w 456712"/>
                  <a:gd name="connsiteY35" fmla="*/ 140245 h 529369"/>
                  <a:gd name="connsiteX36" fmla="*/ 60316 w 456712"/>
                  <a:gd name="connsiteY36" fmla="*/ 143309 h 529369"/>
                  <a:gd name="connsiteX37" fmla="*/ 54115 w 456712"/>
                  <a:gd name="connsiteY37" fmla="*/ 126882 h 529369"/>
                  <a:gd name="connsiteX38" fmla="*/ 55259 w 456712"/>
                  <a:gd name="connsiteY38" fmla="*/ 130500 h 529369"/>
                  <a:gd name="connsiteX39" fmla="*/ 54115 w 456712"/>
                  <a:gd name="connsiteY39" fmla="*/ 126882 h 529369"/>
                  <a:gd name="connsiteX40" fmla="*/ 51328 w 456712"/>
                  <a:gd name="connsiteY40" fmla="*/ 113465 h 529369"/>
                  <a:gd name="connsiteX41" fmla="*/ 52011 w 456712"/>
                  <a:gd name="connsiteY41" fmla="*/ 117563 h 529369"/>
                  <a:gd name="connsiteX42" fmla="*/ 51328 w 456712"/>
                  <a:gd name="connsiteY42" fmla="*/ 113465 h 529369"/>
                  <a:gd name="connsiteX43" fmla="*/ 50405 w 456712"/>
                  <a:gd name="connsiteY43" fmla="*/ 100269 h 529369"/>
                  <a:gd name="connsiteX44" fmla="*/ 50516 w 456712"/>
                  <a:gd name="connsiteY44" fmla="*/ 104570 h 529369"/>
                  <a:gd name="connsiteX45" fmla="*/ 50405 w 456712"/>
                  <a:gd name="connsiteY45" fmla="*/ 100269 h 529369"/>
                  <a:gd name="connsiteX46" fmla="*/ 51328 w 456712"/>
                  <a:gd name="connsiteY46" fmla="*/ 87498 h 529369"/>
                  <a:gd name="connsiteX47" fmla="*/ 50848 w 456712"/>
                  <a:gd name="connsiteY47" fmla="*/ 91484 h 529369"/>
                  <a:gd name="connsiteX48" fmla="*/ 51328 w 456712"/>
                  <a:gd name="connsiteY48" fmla="*/ 87498 h 529369"/>
                  <a:gd name="connsiteX49" fmla="*/ 53912 w 456712"/>
                  <a:gd name="connsiteY49" fmla="*/ 75206 h 529369"/>
                  <a:gd name="connsiteX50" fmla="*/ 53118 w 456712"/>
                  <a:gd name="connsiteY50" fmla="*/ 78270 h 529369"/>
                  <a:gd name="connsiteX51" fmla="*/ 53912 w 456712"/>
                  <a:gd name="connsiteY51" fmla="*/ 75206 h 529369"/>
                  <a:gd name="connsiteX52" fmla="*/ 57769 w 456712"/>
                  <a:gd name="connsiteY52" fmla="*/ 63874 h 529369"/>
                  <a:gd name="connsiteX53" fmla="*/ 58120 w 456712"/>
                  <a:gd name="connsiteY53" fmla="*/ 63154 h 529369"/>
                  <a:gd name="connsiteX54" fmla="*/ 57326 w 456712"/>
                  <a:gd name="connsiteY54" fmla="*/ 65147 h 529369"/>
                  <a:gd name="connsiteX55" fmla="*/ 57769 w 456712"/>
                  <a:gd name="connsiteY55" fmla="*/ 63874 h 529369"/>
                  <a:gd name="connsiteX56" fmla="*/ 63694 w 456712"/>
                  <a:gd name="connsiteY56" fmla="*/ 52099 h 529369"/>
                  <a:gd name="connsiteX57" fmla="*/ 62900 w 456712"/>
                  <a:gd name="connsiteY57" fmla="*/ 53575 h 529369"/>
                  <a:gd name="connsiteX58" fmla="*/ 63694 w 456712"/>
                  <a:gd name="connsiteY58" fmla="*/ 52099 h 529369"/>
                  <a:gd name="connsiteX59" fmla="*/ 70541 w 456712"/>
                  <a:gd name="connsiteY59" fmla="*/ 41912 h 529369"/>
                  <a:gd name="connsiteX60" fmla="*/ 69987 w 456712"/>
                  <a:gd name="connsiteY60" fmla="*/ 42668 h 529369"/>
                  <a:gd name="connsiteX61" fmla="*/ 70541 w 456712"/>
                  <a:gd name="connsiteY61" fmla="*/ 41912 h 529369"/>
                  <a:gd name="connsiteX62" fmla="*/ 78569 w 456712"/>
                  <a:gd name="connsiteY62" fmla="*/ 32573 h 529369"/>
                  <a:gd name="connsiteX63" fmla="*/ 78255 w 456712"/>
                  <a:gd name="connsiteY63" fmla="*/ 32886 h 529369"/>
                  <a:gd name="connsiteX64" fmla="*/ 78569 w 456712"/>
                  <a:gd name="connsiteY64" fmla="*/ 32573 h 529369"/>
                  <a:gd name="connsiteX65" fmla="*/ 87594 w 456712"/>
                  <a:gd name="connsiteY65" fmla="*/ 24249 h 529369"/>
                  <a:gd name="connsiteX66" fmla="*/ 87483 w 456712"/>
                  <a:gd name="connsiteY66" fmla="*/ 24360 h 529369"/>
                  <a:gd name="connsiteX67" fmla="*/ 87594 w 456712"/>
                  <a:gd name="connsiteY67" fmla="*/ 24249 h 529369"/>
                  <a:gd name="connsiteX68" fmla="*/ 177419 w 456712"/>
                  <a:gd name="connsiteY68" fmla="*/ 96652 h 529369"/>
                  <a:gd name="connsiteX69" fmla="*/ 179320 w 456712"/>
                  <a:gd name="connsiteY69" fmla="*/ 95729 h 529369"/>
                  <a:gd name="connsiteX70" fmla="*/ 177419 w 456712"/>
                  <a:gd name="connsiteY70" fmla="*/ 96652 h 529369"/>
                  <a:gd name="connsiteX71" fmla="*/ 168339 w 456712"/>
                  <a:gd name="connsiteY71" fmla="*/ 102539 h 529369"/>
                  <a:gd name="connsiteX72" fmla="*/ 169963 w 456712"/>
                  <a:gd name="connsiteY72" fmla="*/ 100675 h 529369"/>
                  <a:gd name="connsiteX73" fmla="*/ 168339 w 456712"/>
                  <a:gd name="connsiteY73" fmla="*/ 102539 h 529369"/>
                  <a:gd name="connsiteX74" fmla="*/ 163965 w 456712"/>
                  <a:gd name="connsiteY74" fmla="*/ 111361 h 529369"/>
                  <a:gd name="connsiteX75" fmla="*/ 164721 w 456712"/>
                  <a:gd name="connsiteY75" fmla="*/ 107670 h 529369"/>
                  <a:gd name="connsiteX76" fmla="*/ 163965 w 456712"/>
                  <a:gd name="connsiteY76" fmla="*/ 111361 h 529369"/>
                  <a:gd name="connsiteX77" fmla="*/ 164260 w 456712"/>
                  <a:gd name="connsiteY77" fmla="*/ 121309 h 529369"/>
                  <a:gd name="connsiteX78" fmla="*/ 163430 w 456712"/>
                  <a:gd name="connsiteY78" fmla="*/ 117415 h 529369"/>
                  <a:gd name="connsiteX79" fmla="*/ 164260 w 456712"/>
                  <a:gd name="connsiteY79" fmla="*/ 121309 h 529369"/>
                  <a:gd name="connsiteX80" fmla="*/ 167748 w 456712"/>
                  <a:gd name="connsiteY80" fmla="*/ 132253 h 529369"/>
                  <a:gd name="connsiteX81" fmla="*/ 166586 w 456712"/>
                  <a:gd name="connsiteY81" fmla="*/ 129836 h 529369"/>
                  <a:gd name="connsiteX82" fmla="*/ 167748 w 456712"/>
                  <a:gd name="connsiteY82" fmla="*/ 132253 h 529369"/>
                  <a:gd name="connsiteX83" fmla="*/ 185208 w 456712"/>
                  <a:gd name="connsiteY83" fmla="*/ 429376 h 529369"/>
                  <a:gd name="connsiteX84" fmla="*/ 183934 w 456712"/>
                  <a:gd name="connsiteY84" fmla="*/ 430095 h 529369"/>
                  <a:gd name="connsiteX85" fmla="*/ 185208 w 456712"/>
                  <a:gd name="connsiteY85" fmla="*/ 429376 h 529369"/>
                  <a:gd name="connsiteX86" fmla="*/ 173709 w 456712"/>
                  <a:gd name="connsiteY86" fmla="*/ 434562 h 529369"/>
                  <a:gd name="connsiteX87" fmla="*/ 172436 w 456712"/>
                  <a:gd name="connsiteY87" fmla="*/ 435005 h 529369"/>
                  <a:gd name="connsiteX88" fmla="*/ 173709 w 456712"/>
                  <a:gd name="connsiteY88" fmla="*/ 434562 h 529369"/>
                  <a:gd name="connsiteX89" fmla="*/ 152430 w 456712"/>
                  <a:gd name="connsiteY89" fmla="*/ 435835 h 529369"/>
                  <a:gd name="connsiteX90" fmla="*/ 147613 w 456712"/>
                  <a:gd name="connsiteY90" fmla="*/ 434876 h 529369"/>
                  <a:gd name="connsiteX91" fmla="*/ 152430 w 456712"/>
                  <a:gd name="connsiteY91" fmla="*/ 435835 h 529369"/>
                  <a:gd name="connsiteX92" fmla="*/ 141024 w 456712"/>
                  <a:gd name="connsiteY92" fmla="*/ 432679 h 529369"/>
                  <a:gd name="connsiteX93" fmla="*/ 136004 w 456712"/>
                  <a:gd name="connsiteY93" fmla="*/ 430483 h 529369"/>
                  <a:gd name="connsiteX94" fmla="*/ 141024 w 456712"/>
                  <a:gd name="connsiteY94" fmla="*/ 432679 h 529369"/>
                  <a:gd name="connsiteX95" fmla="*/ 129803 w 456712"/>
                  <a:gd name="connsiteY95" fmla="*/ 426995 h 529369"/>
                  <a:gd name="connsiteX96" fmla="*/ 125392 w 456712"/>
                  <a:gd name="connsiteY96" fmla="*/ 423857 h 529369"/>
                  <a:gd name="connsiteX97" fmla="*/ 129803 w 456712"/>
                  <a:gd name="connsiteY97" fmla="*/ 426995 h 529369"/>
                  <a:gd name="connsiteX98" fmla="*/ 119430 w 456712"/>
                  <a:gd name="connsiteY98" fmla="*/ 419114 h 529369"/>
                  <a:gd name="connsiteX99" fmla="*/ 115647 w 456712"/>
                  <a:gd name="connsiteY99" fmla="*/ 415220 h 529369"/>
                  <a:gd name="connsiteX100" fmla="*/ 119430 w 456712"/>
                  <a:gd name="connsiteY100" fmla="*/ 419114 h 529369"/>
                  <a:gd name="connsiteX101" fmla="*/ 101639 w 456712"/>
                  <a:gd name="connsiteY101" fmla="*/ 348317 h 529369"/>
                  <a:gd name="connsiteX102" fmla="*/ 102229 w 456712"/>
                  <a:gd name="connsiteY102" fmla="*/ 347007 h 529369"/>
                  <a:gd name="connsiteX103" fmla="*/ 101639 w 456712"/>
                  <a:gd name="connsiteY103" fmla="*/ 348317 h 529369"/>
                  <a:gd name="connsiteX104" fmla="*/ 186481 w 456712"/>
                  <a:gd name="connsiteY104" fmla="*/ 428379 h 529369"/>
                  <a:gd name="connsiteX105" fmla="*/ 181830 w 456712"/>
                  <a:gd name="connsiteY105" fmla="*/ 431000 h 529369"/>
                  <a:gd name="connsiteX106" fmla="*/ 175869 w 456712"/>
                  <a:gd name="connsiteY106" fmla="*/ 433621 h 529369"/>
                  <a:gd name="connsiteX107" fmla="*/ 171052 w 456712"/>
                  <a:gd name="connsiteY107" fmla="*/ 435171 h 529369"/>
                  <a:gd name="connsiteX108" fmla="*/ 165238 w 456712"/>
                  <a:gd name="connsiteY108" fmla="*/ 436038 h 529369"/>
                  <a:gd name="connsiteX109" fmla="*/ 160218 w 456712"/>
                  <a:gd name="connsiteY109" fmla="*/ 436555 h 529369"/>
                  <a:gd name="connsiteX110" fmla="*/ 160107 w 456712"/>
                  <a:gd name="connsiteY110" fmla="*/ 436555 h 529369"/>
                  <a:gd name="connsiteX111" fmla="*/ 155143 w 456712"/>
                  <a:gd name="connsiteY111" fmla="*/ 436075 h 529369"/>
                  <a:gd name="connsiteX112" fmla="*/ 145878 w 456712"/>
                  <a:gd name="connsiteY112" fmla="*/ 434285 h 529369"/>
                  <a:gd name="connsiteX113" fmla="*/ 143294 w 456712"/>
                  <a:gd name="connsiteY113" fmla="*/ 433418 h 529369"/>
                  <a:gd name="connsiteX114" fmla="*/ 133752 w 456712"/>
                  <a:gd name="connsiteY114" fmla="*/ 429209 h 529369"/>
                  <a:gd name="connsiteX115" fmla="*/ 131686 w 456712"/>
                  <a:gd name="connsiteY115" fmla="*/ 428065 h 529369"/>
                  <a:gd name="connsiteX116" fmla="*/ 122014 w 456712"/>
                  <a:gd name="connsiteY116" fmla="*/ 421181 h 529369"/>
                  <a:gd name="connsiteX117" fmla="*/ 120815 w 456712"/>
                  <a:gd name="connsiteY117" fmla="*/ 420222 h 529369"/>
                  <a:gd name="connsiteX118" fmla="*/ 111033 w 456712"/>
                  <a:gd name="connsiteY118" fmla="*/ 410034 h 529369"/>
                  <a:gd name="connsiteX119" fmla="*/ 98944 w 456712"/>
                  <a:gd name="connsiteY119" fmla="*/ 389825 h 529369"/>
                  <a:gd name="connsiteX120" fmla="*/ 98317 w 456712"/>
                  <a:gd name="connsiteY120" fmla="*/ 387868 h 529369"/>
                  <a:gd name="connsiteX121" fmla="*/ 96047 w 456712"/>
                  <a:gd name="connsiteY121" fmla="*/ 379711 h 529369"/>
                  <a:gd name="connsiteX122" fmla="*/ 95973 w 456712"/>
                  <a:gd name="connsiteY122" fmla="*/ 378677 h 529369"/>
                  <a:gd name="connsiteX123" fmla="*/ 95382 w 456712"/>
                  <a:gd name="connsiteY123" fmla="*/ 369763 h 529369"/>
                  <a:gd name="connsiteX124" fmla="*/ 123233 w 456712"/>
                  <a:gd name="connsiteY124" fmla="*/ 323106 h 529369"/>
                  <a:gd name="connsiteX125" fmla="*/ 160384 w 456712"/>
                  <a:gd name="connsiteY125" fmla="*/ 290365 h 529369"/>
                  <a:gd name="connsiteX126" fmla="*/ 232658 w 456712"/>
                  <a:gd name="connsiteY126" fmla="*/ 385783 h 529369"/>
                  <a:gd name="connsiteX127" fmla="*/ 196226 w 456712"/>
                  <a:gd name="connsiteY127" fmla="*/ 420702 h 529369"/>
                  <a:gd name="connsiteX128" fmla="*/ 193236 w 456712"/>
                  <a:gd name="connsiteY128" fmla="*/ 423174 h 529369"/>
                  <a:gd name="connsiteX129" fmla="*/ 186481 w 456712"/>
                  <a:gd name="connsiteY129" fmla="*/ 428379 h 529369"/>
                  <a:gd name="connsiteX130" fmla="*/ 232197 w 456712"/>
                  <a:gd name="connsiteY130" fmla="*/ 1936 h 529369"/>
                  <a:gd name="connsiteX131" fmla="*/ 233636 w 456712"/>
                  <a:gd name="connsiteY131" fmla="*/ 2047 h 529369"/>
                  <a:gd name="connsiteX132" fmla="*/ 232197 w 456712"/>
                  <a:gd name="connsiteY132" fmla="*/ 1936 h 529369"/>
                  <a:gd name="connsiteX133" fmla="*/ 385621 w 456712"/>
                  <a:gd name="connsiteY133" fmla="*/ 363783 h 529369"/>
                  <a:gd name="connsiteX134" fmla="*/ 428623 w 456712"/>
                  <a:gd name="connsiteY134" fmla="*/ 287412 h 529369"/>
                  <a:gd name="connsiteX135" fmla="*/ 428660 w 456712"/>
                  <a:gd name="connsiteY135" fmla="*/ 287302 h 529369"/>
                  <a:gd name="connsiteX136" fmla="*/ 393501 w 456712"/>
                  <a:gd name="connsiteY136" fmla="*/ 245185 h 529369"/>
                  <a:gd name="connsiteX137" fmla="*/ 393427 w 456712"/>
                  <a:gd name="connsiteY137" fmla="*/ 245111 h 529369"/>
                  <a:gd name="connsiteX138" fmla="*/ 306721 w 456712"/>
                  <a:gd name="connsiteY138" fmla="*/ 326447 h 529369"/>
                  <a:gd name="connsiteX139" fmla="*/ 185595 w 456712"/>
                  <a:gd name="connsiteY139" fmla="*/ 161691 h 529369"/>
                  <a:gd name="connsiteX140" fmla="*/ 166308 w 456712"/>
                  <a:gd name="connsiteY140" fmla="*/ 128673 h 529369"/>
                  <a:gd name="connsiteX141" fmla="*/ 165515 w 456712"/>
                  <a:gd name="connsiteY141" fmla="*/ 125738 h 529369"/>
                  <a:gd name="connsiteX142" fmla="*/ 163522 w 456712"/>
                  <a:gd name="connsiteY142" fmla="*/ 116750 h 529369"/>
                  <a:gd name="connsiteX143" fmla="*/ 163799 w 456712"/>
                  <a:gd name="connsiteY143" fmla="*/ 113520 h 529369"/>
                  <a:gd name="connsiteX144" fmla="*/ 165072 w 456712"/>
                  <a:gd name="connsiteY144" fmla="*/ 107227 h 529369"/>
                  <a:gd name="connsiteX145" fmla="*/ 167213 w 456712"/>
                  <a:gd name="connsiteY145" fmla="*/ 104164 h 529369"/>
                  <a:gd name="connsiteX146" fmla="*/ 170553 w 456712"/>
                  <a:gd name="connsiteY146" fmla="*/ 100380 h 529369"/>
                  <a:gd name="connsiteX147" fmla="*/ 173543 w 456712"/>
                  <a:gd name="connsiteY147" fmla="*/ 98756 h 529369"/>
                  <a:gd name="connsiteX148" fmla="*/ 180298 w 456712"/>
                  <a:gd name="connsiteY148" fmla="*/ 95526 h 529369"/>
                  <a:gd name="connsiteX149" fmla="*/ 180778 w 456712"/>
                  <a:gd name="connsiteY149" fmla="*/ 95452 h 529369"/>
                  <a:gd name="connsiteX150" fmla="*/ 211323 w 456712"/>
                  <a:gd name="connsiteY150" fmla="*/ 91945 h 529369"/>
                  <a:gd name="connsiteX151" fmla="*/ 329016 w 456712"/>
                  <a:gd name="connsiteY151" fmla="*/ 91945 h 529369"/>
                  <a:gd name="connsiteX152" fmla="*/ 329016 w 456712"/>
                  <a:gd name="connsiteY152" fmla="*/ 18915 h 529369"/>
                  <a:gd name="connsiteX153" fmla="*/ 328906 w 456712"/>
                  <a:gd name="connsiteY153" fmla="*/ 18915 h 529369"/>
                  <a:gd name="connsiteX154" fmla="*/ 130301 w 456712"/>
                  <a:gd name="connsiteY154" fmla="*/ 4630 h 529369"/>
                  <a:gd name="connsiteX155" fmla="*/ 89975 w 456712"/>
                  <a:gd name="connsiteY155" fmla="*/ 22293 h 529369"/>
                  <a:gd name="connsiteX156" fmla="*/ 89532 w 456712"/>
                  <a:gd name="connsiteY156" fmla="*/ 22569 h 529369"/>
                  <a:gd name="connsiteX157" fmla="*/ 81577 w 456712"/>
                  <a:gd name="connsiteY157" fmla="*/ 29454 h 529369"/>
                  <a:gd name="connsiteX158" fmla="*/ 80433 w 456712"/>
                  <a:gd name="connsiteY158" fmla="*/ 30561 h 529369"/>
                  <a:gd name="connsiteX159" fmla="*/ 73623 w 456712"/>
                  <a:gd name="connsiteY159" fmla="*/ 37925 h 529369"/>
                  <a:gd name="connsiteX160" fmla="*/ 72239 w 456712"/>
                  <a:gd name="connsiteY160" fmla="*/ 39605 h 529369"/>
                  <a:gd name="connsiteX161" fmla="*/ 66425 w 456712"/>
                  <a:gd name="connsiteY161" fmla="*/ 47688 h 529369"/>
                  <a:gd name="connsiteX162" fmla="*/ 65115 w 456712"/>
                  <a:gd name="connsiteY162" fmla="*/ 49589 h 529369"/>
                  <a:gd name="connsiteX163" fmla="*/ 60261 w 456712"/>
                  <a:gd name="connsiteY163" fmla="*/ 58411 h 529369"/>
                  <a:gd name="connsiteX164" fmla="*/ 59264 w 456712"/>
                  <a:gd name="connsiteY164" fmla="*/ 60404 h 529369"/>
                  <a:gd name="connsiteX165" fmla="*/ 57548 w 456712"/>
                  <a:gd name="connsiteY165" fmla="*/ 63782 h 529369"/>
                  <a:gd name="connsiteX166" fmla="*/ 55555 w 456712"/>
                  <a:gd name="connsiteY166" fmla="*/ 69669 h 529369"/>
                  <a:gd name="connsiteX167" fmla="*/ 54632 w 456712"/>
                  <a:gd name="connsiteY167" fmla="*/ 72290 h 529369"/>
                  <a:gd name="connsiteX168" fmla="*/ 52085 w 456712"/>
                  <a:gd name="connsiteY168" fmla="*/ 82275 h 529369"/>
                  <a:gd name="connsiteX169" fmla="*/ 51642 w 456712"/>
                  <a:gd name="connsiteY169" fmla="*/ 84415 h 529369"/>
                  <a:gd name="connsiteX170" fmla="*/ 50442 w 456712"/>
                  <a:gd name="connsiteY170" fmla="*/ 95268 h 529369"/>
                  <a:gd name="connsiteX171" fmla="*/ 50332 w 456712"/>
                  <a:gd name="connsiteY171" fmla="*/ 97169 h 529369"/>
                  <a:gd name="connsiteX172" fmla="*/ 50645 w 456712"/>
                  <a:gd name="connsiteY172" fmla="*/ 108463 h 529369"/>
                  <a:gd name="connsiteX173" fmla="*/ 50811 w 456712"/>
                  <a:gd name="connsiteY173" fmla="*/ 110568 h 529369"/>
                  <a:gd name="connsiteX174" fmla="*/ 52768 w 456712"/>
                  <a:gd name="connsiteY174" fmla="*/ 121899 h 529369"/>
                  <a:gd name="connsiteX175" fmla="*/ 53321 w 456712"/>
                  <a:gd name="connsiteY175" fmla="*/ 124280 h 529369"/>
                  <a:gd name="connsiteX176" fmla="*/ 57068 w 456712"/>
                  <a:gd name="connsiteY176" fmla="*/ 135982 h 529369"/>
                  <a:gd name="connsiteX177" fmla="*/ 57825 w 456712"/>
                  <a:gd name="connsiteY177" fmla="*/ 138011 h 529369"/>
                  <a:gd name="connsiteX178" fmla="*/ 73586 w 456712"/>
                  <a:gd name="connsiteY178" fmla="*/ 166046 h 529369"/>
                  <a:gd name="connsiteX179" fmla="*/ 110110 w 456712"/>
                  <a:gd name="connsiteY179" fmla="*/ 218793 h 529369"/>
                  <a:gd name="connsiteX180" fmla="*/ 60740 w 456712"/>
                  <a:gd name="connsiteY180" fmla="*/ 262239 h 529369"/>
                  <a:gd name="connsiteX181" fmla="*/ 2346 w 456712"/>
                  <a:gd name="connsiteY181" fmla="*/ 358302 h 529369"/>
                  <a:gd name="connsiteX182" fmla="*/ 28480 w 456712"/>
                  <a:gd name="connsiteY182" fmla="*/ 467247 h 529369"/>
                  <a:gd name="connsiteX183" fmla="*/ 50553 w 456712"/>
                  <a:gd name="connsiteY183" fmla="*/ 492273 h 529369"/>
                  <a:gd name="connsiteX184" fmla="*/ 52860 w 456712"/>
                  <a:gd name="connsiteY184" fmla="*/ 494230 h 529369"/>
                  <a:gd name="connsiteX185" fmla="*/ 62845 w 456712"/>
                  <a:gd name="connsiteY185" fmla="*/ 502110 h 529369"/>
                  <a:gd name="connsiteX186" fmla="*/ 66111 w 456712"/>
                  <a:gd name="connsiteY186" fmla="*/ 504307 h 529369"/>
                  <a:gd name="connsiteX187" fmla="*/ 76207 w 456712"/>
                  <a:gd name="connsiteY187" fmla="*/ 510508 h 529369"/>
                  <a:gd name="connsiteX188" fmla="*/ 79621 w 456712"/>
                  <a:gd name="connsiteY188" fmla="*/ 512298 h 529369"/>
                  <a:gd name="connsiteX189" fmla="*/ 90362 w 456712"/>
                  <a:gd name="connsiteY189" fmla="*/ 517355 h 529369"/>
                  <a:gd name="connsiteX190" fmla="*/ 93703 w 456712"/>
                  <a:gd name="connsiteY190" fmla="*/ 518665 h 529369"/>
                  <a:gd name="connsiteX191" fmla="*/ 105035 w 456712"/>
                  <a:gd name="connsiteY191" fmla="*/ 522597 h 529369"/>
                  <a:gd name="connsiteX192" fmla="*/ 108375 w 456712"/>
                  <a:gd name="connsiteY192" fmla="*/ 523557 h 529369"/>
                  <a:gd name="connsiteX193" fmla="*/ 119947 w 456712"/>
                  <a:gd name="connsiteY193" fmla="*/ 526270 h 529369"/>
                  <a:gd name="connsiteX194" fmla="*/ 123694 w 456712"/>
                  <a:gd name="connsiteY194" fmla="*/ 526897 h 529369"/>
                  <a:gd name="connsiteX195" fmla="*/ 130449 w 456712"/>
                  <a:gd name="connsiteY195" fmla="*/ 528097 h 529369"/>
                  <a:gd name="connsiteX196" fmla="*/ 134343 w 456712"/>
                  <a:gd name="connsiteY196" fmla="*/ 528336 h 529369"/>
                  <a:gd name="connsiteX197" fmla="*/ 143848 w 456712"/>
                  <a:gd name="connsiteY197" fmla="*/ 528927 h 529369"/>
                  <a:gd name="connsiteX198" fmla="*/ 150769 w 456712"/>
                  <a:gd name="connsiteY198" fmla="*/ 529370 h 529369"/>
                  <a:gd name="connsiteX199" fmla="*/ 153519 w 456712"/>
                  <a:gd name="connsiteY199" fmla="*/ 529167 h 529369"/>
                  <a:gd name="connsiteX200" fmla="*/ 172048 w 456712"/>
                  <a:gd name="connsiteY200" fmla="*/ 527691 h 529369"/>
                  <a:gd name="connsiteX201" fmla="*/ 179412 w 456712"/>
                  <a:gd name="connsiteY201" fmla="*/ 526620 h 529369"/>
                  <a:gd name="connsiteX202" fmla="*/ 197315 w 456712"/>
                  <a:gd name="connsiteY202" fmla="*/ 522246 h 529369"/>
                  <a:gd name="connsiteX203" fmla="*/ 204439 w 456712"/>
                  <a:gd name="connsiteY203" fmla="*/ 519828 h 529369"/>
                  <a:gd name="connsiteX204" fmla="*/ 220901 w 456712"/>
                  <a:gd name="connsiteY204" fmla="*/ 512593 h 529369"/>
                  <a:gd name="connsiteX205" fmla="*/ 225755 w 456712"/>
                  <a:gd name="connsiteY205" fmla="*/ 509696 h 529369"/>
                  <a:gd name="connsiteX206" fmla="*/ 239671 w 456712"/>
                  <a:gd name="connsiteY206" fmla="*/ 499951 h 529369"/>
                  <a:gd name="connsiteX207" fmla="*/ 241461 w 456712"/>
                  <a:gd name="connsiteY207" fmla="*/ 498678 h 529369"/>
                  <a:gd name="connsiteX208" fmla="*/ 288007 w 456712"/>
                  <a:gd name="connsiteY208" fmla="*/ 457429 h 529369"/>
                  <a:gd name="connsiteX209" fmla="*/ 338890 w 456712"/>
                  <a:gd name="connsiteY209" fmla="*/ 525845 h 529369"/>
                  <a:gd name="connsiteX210" fmla="*/ 456713 w 456712"/>
                  <a:gd name="connsiteY210" fmla="*/ 525845 h 529369"/>
                  <a:gd name="connsiteX211" fmla="*/ 359137 w 456712"/>
                  <a:gd name="connsiteY211" fmla="*/ 395140 h 529369"/>
                  <a:gd name="connsiteX212" fmla="*/ 385621 w 456712"/>
                  <a:gd name="connsiteY212" fmla="*/ 363783 h 52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456712" h="529369">
                    <a:moveTo>
                      <a:pt x="222489" y="511634"/>
                    </a:moveTo>
                    <a:cubicBezTo>
                      <a:pt x="222691" y="511523"/>
                      <a:pt x="222895" y="511394"/>
                      <a:pt x="223079" y="511283"/>
                    </a:cubicBezTo>
                    <a:cubicBezTo>
                      <a:pt x="222876" y="511412"/>
                      <a:pt x="222691" y="511523"/>
                      <a:pt x="222489" y="511634"/>
                    </a:cubicBezTo>
                    <a:moveTo>
                      <a:pt x="199695" y="521434"/>
                    </a:moveTo>
                    <a:cubicBezTo>
                      <a:pt x="200452" y="521194"/>
                      <a:pt x="201172" y="520954"/>
                      <a:pt x="201929" y="520677"/>
                    </a:cubicBezTo>
                    <a:cubicBezTo>
                      <a:pt x="201172" y="520954"/>
                      <a:pt x="200452" y="521194"/>
                      <a:pt x="199695" y="521434"/>
                    </a:cubicBezTo>
                    <a:moveTo>
                      <a:pt x="175500" y="527192"/>
                    </a:moveTo>
                    <a:cubicBezTo>
                      <a:pt x="176053" y="527118"/>
                      <a:pt x="176607" y="527081"/>
                      <a:pt x="177124" y="526952"/>
                    </a:cubicBezTo>
                    <a:cubicBezTo>
                      <a:pt x="176625" y="527081"/>
                      <a:pt x="176072" y="527118"/>
                      <a:pt x="175500" y="527192"/>
                    </a:cubicBezTo>
                    <a:moveTo>
                      <a:pt x="130486" y="527912"/>
                    </a:moveTo>
                    <a:cubicBezTo>
                      <a:pt x="130043" y="527838"/>
                      <a:pt x="129655" y="527746"/>
                      <a:pt x="129249" y="527672"/>
                    </a:cubicBezTo>
                    <a:cubicBezTo>
                      <a:pt x="129895" y="527746"/>
                      <a:pt x="130523" y="527875"/>
                      <a:pt x="131206" y="527949"/>
                    </a:cubicBezTo>
                    <a:cubicBezTo>
                      <a:pt x="130965" y="527912"/>
                      <a:pt x="130726" y="527912"/>
                      <a:pt x="130486" y="527912"/>
                    </a:cubicBezTo>
                    <a:moveTo>
                      <a:pt x="113414" y="524738"/>
                    </a:moveTo>
                    <a:cubicBezTo>
                      <a:pt x="114281" y="524978"/>
                      <a:pt x="115167" y="525180"/>
                      <a:pt x="116034" y="525365"/>
                    </a:cubicBezTo>
                    <a:cubicBezTo>
                      <a:pt x="115167" y="525162"/>
                      <a:pt x="114281" y="524959"/>
                      <a:pt x="113414" y="524738"/>
                    </a:cubicBezTo>
                    <a:moveTo>
                      <a:pt x="98335" y="520308"/>
                    </a:moveTo>
                    <a:cubicBezTo>
                      <a:pt x="99295" y="520622"/>
                      <a:pt x="100236" y="520991"/>
                      <a:pt x="101233" y="521305"/>
                    </a:cubicBezTo>
                    <a:cubicBezTo>
                      <a:pt x="100255" y="520991"/>
                      <a:pt x="99295" y="520640"/>
                      <a:pt x="98335" y="520308"/>
                    </a:cubicBezTo>
                    <a:moveTo>
                      <a:pt x="84179" y="514457"/>
                    </a:moveTo>
                    <a:cubicBezTo>
                      <a:pt x="85102" y="514900"/>
                      <a:pt x="85970" y="515325"/>
                      <a:pt x="86930" y="515731"/>
                    </a:cubicBezTo>
                    <a:cubicBezTo>
                      <a:pt x="85970" y="515343"/>
                      <a:pt x="85102" y="514900"/>
                      <a:pt x="84179" y="514457"/>
                    </a:cubicBezTo>
                    <a:moveTo>
                      <a:pt x="70891" y="507315"/>
                    </a:moveTo>
                    <a:cubicBezTo>
                      <a:pt x="71685" y="507795"/>
                      <a:pt x="72442" y="508275"/>
                      <a:pt x="73235" y="508755"/>
                    </a:cubicBezTo>
                    <a:cubicBezTo>
                      <a:pt x="72442" y="508256"/>
                      <a:pt x="71685" y="507777"/>
                      <a:pt x="70891" y="507315"/>
                    </a:cubicBezTo>
                    <a:moveTo>
                      <a:pt x="58489" y="498715"/>
                    </a:moveTo>
                    <a:cubicBezTo>
                      <a:pt x="59172" y="499231"/>
                      <a:pt x="59799" y="499785"/>
                      <a:pt x="60482" y="500265"/>
                    </a:cubicBezTo>
                    <a:cubicBezTo>
                      <a:pt x="59799" y="499785"/>
                      <a:pt x="59154" y="499231"/>
                      <a:pt x="58489" y="498715"/>
                    </a:cubicBezTo>
                    <a:moveTo>
                      <a:pt x="47102" y="488896"/>
                    </a:moveTo>
                    <a:cubicBezTo>
                      <a:pt x="47619" y="489413"/>
                      <a:pt x="48135" y="489966"/>
                      <a:pt x="48652" y="490446"/>
                    </a:cubicBezTo>
                    <a:cubicBezTo>
                      <a:pt x="48135" y="489966"/>
                      <a:pt x="47619" y="489413"/>
                      <a:pt x="47102" y="488896"/>
                    </a:cubicBezTo>
                    <a:moveTo>
                      <a:pt x="65797" y="153921"/>
                    </a:moveTo>
                    <a:cubicBezTo>
                      <a:pt x="65724" y="153810"/>
                      <a:pt x="65595" y="153644"/>
                      <a:pt x="65521" y="153515"/>
                    </a:cubicBezTo>
                    <a:cubicBezTo>
                      <a:pt x="65595" y="153644"/>
                      <a:pt x="65724" y="153810"/>
                      <a:pt x="65797" y="153921"/>
                    </a:cubicBezTo>
                    <a:moveTo>
                      <a:pt x="60316" y="143309"/>
                    </a:moveTo>
                    <a:cubicBezTo>
                      <a:pt x="59836" y="142275"/>
                      <a:pt x="59282" y="141278"/>
                      <a:pt x="58839" y="140245"/>
                    </a:cubicBezTo>
                    <a:cubicBezTo>
                      <a:pt x="59282" y="141278"/>
                      <a:pt x="59836" y="142275"/>
                      <a:pt x="60316" y="143309"/>
                    </a:cubicBezTo>
                    <a:moveTo>
                      <a:pt x="54115" y="126882"/>
                    </a:moveTo>
                    <a:cubicBezTo>
                      <a:pt x="54466" y="128082"/>
                      <a:pt x="54909" y="129300"/>
                      <a:pt x="55259" y="130500"/>
                    </a:cubicBezTo>
                    <a:cubicBezTo>
                      <a:pt x="54909" y="129300"/>
                      <a:pt x="54466" y="128064"/>
                      <a:pt x="54115" y="126882"/>
                    </a:cubicBezTo>
                    <a:moveTo>
                      <a:pt x="51328" y="113465"/>
                    </a:moveTo>
                    <a:cubicBezTo>
                      <a:pt x="51531" y="114813"/>
                      <a:pt x="51771" y="116178"/>
                      <a:pt x="52011" y="117563"/>
                    </a:cubicBezTo>
                    <a:cubicBezTo>
                      <a:pt x="51753" y="116215"/>
                      <a:pt x="51531" y="114831"/>
                      <a:pt x="51328" y="113465"/>
                    </a:cubicBezTo>
                    <a:moveTo>
                      <a:pt x="50405" y="100269"/>
                    </a:moveTo>
                    <a:cubicBezTo>
                      <a:pt x="50405" y="101709"/>
                      <a:pt x="50442" y="103130"/>
                      <a:pt x="50516" y="104570"/>
                    </a:cubicBezTo>
                    <a:cubicBezTo>
                      <a:pt x="50442" y="103130"/>
                      <a:pt x="50405" y="101690"/>
                      <a:pt x="50405" y="100269"/>
                    </a:cubicBezTo>
                    <a:moveTo>
                      <a:pt x="51328" y="87498"/>
                    </a:moveTo>
                    <a:cubicBezTo>
                      <a:pt x="51125" y="88808"/>
                      <a:pt x="51014" y="90118"/>
                      <a:pt x="50848" y="91484"/>
                    </a:cubicBezTo>
                    <a:cubicBezTo>
                      <a:pt x="51014" y="90118"/>
                      <a:pt x="51125" y="88808"/>
                      <a:pt x="51328" y="87498"/>
                    </a:cubicBezTo>
                    <a:moveTo>
                      <a:pt x="53912" y="75206"/>
                    </a:moveTo>
                    <a:cubicBezTo>
                      <a:pt x="53598" y="76202"/>
                      <a:pt x="53358" y="77236"/>
                      <a:pt x="53118" y="78270"/>
                    </a:cubicBezTo>
                    <a:cubicBezTo>
                      <a:pt x="53358" y="77236"/>
                      <a:pt x="53598" y="76202"/>
                      <a:pt x="53912" y="75206"/>
                    </a:cubicBezTo>
                    <a:moveTo>
                      <a:pt x="57769" y="63874"/>
                    </a:moveTo>
                    <a:cubicBezTo>
                      <a:pt x="57880" y="63634"/>
                      <a:pt x="58046" y="63394"/>
                      <a:pt x="58120" y="63154"/>
                    </a:cubicBezTo>
                    <a:cubicBezTo>
                      <a:pt x="57843" y="63837"/>
                      <a:pt x="57603" y="64502"/>
                      <a:pt x="57326" y="65147"/>
                    </a:cubicBezTo>
                    <a:cubicBezTo>
                      <a:pt x="57492" y="64741"/>
                      <a:pt x="57566" y="64298"/>
                      <a:pt x="57769" y="63874"/>
                    </a:cubicBezTo>
                    <a:moveTo>
                      <a:pt x="63694" y="52099"/>
                    </a:moveTo>
                    <a:cubicBezTo>
                      <a:pt x="63417" y="52579"/>
                      <a:pt x="63177" y="53096"/>
                      <a:pt x="62900" y="53575"/>
                    </a:cubicBezTo>
                    <a:cubicBezTo>
                      <a:pt x="63177" y="53096"/>
                      <a:pt x="63417" y="52616"/>
                      <a:pt x="63694" y="52099"/>
                    </a:cubicBezTo>
                    <a:moveTo>
                      <a:pt x="70541" y="41912"/>
                    </a:moveTo>
                    <a:cubicBezTo>
                      <a:pt x="70337" y="42151"/>
                      <a:pt x="70190" y="42428"/>
                      <a:pt x="69987" y="42668"/>
                    </a:cubicBezTo>
                    <a:cubicBezTo>
                      <a:pt x="70172" y="42428"/>
                      <a:pt x="70337" y="42151"/>
                      <a:pt x="70541" y="41912"/>
                    </a:cubicBezTo>
                    <a:moveTo>
                      <a:pt x="78569" y="32573"/>
                    </a:moveTo>
                    <a:cubicBezTo>
                      <a:pt x="78458" y="32684"/>
                      <a:pt x="78329" y="32813"/>
                      <a:pt x="78255" y="32886"/>
                    </a:cubicBezTo>
                    <a:cubicBezTo>
                      <a:pt x="78329" y="32794"/>
                      <a:pt x="78458" y="32684"/>
                      <a:pt x="78569" y="32573"/>
                    </a:cubicBezTo>
                    <a:moveTo>
                      <a:pt x="87594" y="24249"/>
                    </a:moveTo>
                    <a:cubicBezTo>
                      <a:pt x="87557" y="24286"/>
                      <a:pt x="87520" y="24323"/>
                      <a:pt x="87483" y="24360"/>
                    </a:cubicBezTo>
                    <a:cubicBezTo>
                      <a:pt x="87520" y="24323"/>
                      <a:pt x="87557" y="24286"/>
                      <a:pt x="87594" y="24249"/>
                    </a:cubicBezTo>
                    <a:moveTo>
                      <a:pt x="177419" y="96652"/>
                    </a:moveTo>
                    <a:cubicBezTo>
                      <a:pt x="178102" y="96375"/>
                      <a:pt x="178563" y="96024"/>
                      <a:pt x="179320" y="95729"/>
                    </a:cubicBezTo>
                    <a:cubicBezTo>
                      <a:pt x="178563" y="96006"/>
                      <a:pt x="178102" y="96375"/>
                      <a:pt x="177419" y="96652"/>
                    </a:cubicBezTo>
                    <a:moveTo>
                      <a:pt x="168339" y="102539"/>
                    </a:moveTo>
                    <a:cubicBezTo>
                      <a:pt x="168893" y="101948"/>
                      <a:pt x="169299" y="101229"/>
                      <a:pt x="169963" y="100675"/>
                    </a:cubicBezTo>
                    <a:cubicBezTo>
                      <a:pt x="169299" y="101229"/>
                      <a:pt x="168911" y="101930"/>
                      <a:pt x="168339" y="102539"/>
                    </a:cubicBezTo>
                    <a:moveTo>
                      <a:pt x="163965" y="111361"/>
                    </a:moveTo>
                    <a:cubicBezTo>
                      <a:pt x="164205" y="110125"/>
                      <a:pt x="164279" y="108778"/>
                      <a:pt x="164721" y="107670"/>
                    </a:cubicBezTo>
                    <a:cubicBezTo>
                      <a:pt x="164297" y="108778"/>
                      <a:pt x="164205" y="110125"/>
                      <a:pt x="163965" y="111361"/>
                    </a:cubicBezTo>
                    <a:moveTo>
                      <a:pt x="164260" y="121309"/>
                    </a:moveTo>
                    <a:cubicBezTo>
                      <a:pt x="164020" y="120035"/>
                      <a:pt x="163540" y="118596"/>
                      <a:pt x="163430" y="117415"/>
                    </a:cubicBezTo>
                    <a:cubicBezTo>
                      <a:pt x="163540" y="118596"/>
                      <a:pt x="164020" y="120035"/>
                      <a:pt x="164260" y="121309"/>
                    </a:cubicBezTo>
                    <a:moveTo>
                      <a:pt x="167748" y="132253"/>
                    </a:moveTo>
                    <a:cubicBezTo>
                      <a:pt x="167434" y="131496"/>
                      <a:pt x="166881" y="130574"/>
                      <a:pt x="166586" y="129836"/>
                    </a:cubicBezTo>
                    <a:cubicBezTo>
                      <a:pt x="166881" y="130574"/>
                      <a:pt x="167434" y="131496"/>
                      <a:pt x="167748" y="132253"/>
                    </a:cubicBezTo>
                    <a:moveTo>
                      <a:pt x="185208" y="429376"/>
                    </a:moveTo>
                    <a:cubicBezTo>
                      <a:pt x="184801" y="429652"/>
                      <a:pt x="184377" y="429856"/>
                      <a:pt x="183934" y="430095"/>
                    </a:cubicBezTo>
                    <a:cubicBezTo>
                      <a:pt x="184377" y="429856"/>
                      <a:pt x="184820" y="429652"/>
                      <a:pt x="185208" y="429376"/>
                    </a:cubicBezTo>
                    <a:moveTo>
                      <a:pt x="173709" y="434562"/>
                    </a:moveTo>
                    <a:cubicBezTo>
                      <a:pt x="173303" y="434728"/>
                      <a:pt x="172879" y="434876"/>
                      <a:pt x="172436" y="435005"/>
                    </a:cubicBezTo>
                    <a:cubicBezTo>
                      <a:pt x="172879" y="434876"/>
                      <a:pt x="173322" y="434709"/>
                      <a:pt x="173709" y="434562"/>
                    </a:cubicBezTo>
                    <a:moveTo>
                      <a:pt x="152430" y="435835"/>
                    </a:moveTo>
                    <a:cubicBezTo>
                      <a:pt x="150806" y="435558"/>
                      <a:pt x="149200" y="435319"/>
                      <a:pt x="147613" y="434876"/>
                    </a:cubicBezTo>
                    <a:cubicBezTo>
                      <a:pt x="149255" y="435319"/>
                      <a:pt x="150843" y="435540"/>
                      <a:pt x="152430" y="435835"/>
                    </a:cubicBezTo>
                    <a:moveTo>
                      <a:pt x="141024" y="432679"/>
                    </a:moveTo>
                    <a:cubicBezTo>
                      <a:pt x="139308" y="432052"/>
                      <a:pt x="137647" y="431295"/>
                      <a:pt x="136004" y="430483"/>
                    </a:cubicBezTo>
                    <a:cubicBezTo>
                      <a:pt x="137684" y="431295"/>
                      <a:pt x="139345" y="432052"/>
                      <a:pt x="141024" y="432679"/>
                    </a:cubicBezTo>
                    <a:moveTo>
                      <a:pt x="129803" y="426995"/>
                    </a:moveTo>
                    <a:cubicBezTo>
                      <a:pt x="128252" y="426035"/>
                      <a:pt x="126813" y="424965"/>
                      <a:pt x="125392" y="423857"/>
                    </a:cubicBezTo>
                    <a:cubicBezTo>
                      <a:pt x="126813" y="424965"/>
                      <a:pt x="128289" y="426035"/>
                      <a:pt x="129803" y="426995"/>
                    </a:cubicBezTo>
                    <a:moveTo>
                      <a:pt x="119430" y="419114"/>
                    </a:moveTo>
                    <a:cubicBezTo>
                      <a:pt x="118083" y="417878"/>
                      <a:pt x="116921" y="416530"/>
                      <a:pt x="115647" y="415220"/>
                    </a:cubicBezTo>
                    <a:cubicBezTo>
                      <a:pt x="116921" y="416530"/>
                      <a:pt x="118102" y="417933"/>
                      <a:pt x="119430" y="419114"/>
                    </a:cubicBezTo>
                    <a:moveTo>
                      <a:pt x="101639" y="348317"/>
                    </a:moveTo>
                    <a:cubicBezTo>
                      <a:pt x="101879" y="347874"/>
                      <a:pt x="101990" y="347450"/>
                      <a:pt x="102229" y="347007"/>
                    </a:cubicBezTo>
                    <a:cubicBezTo>
                      <a:pt x="102008" y="347450"/>
                      <a:pt x="101879" y="347874"/>
                      <a:pt x="101639" y="348317"/>
                    </a:cubicBezTo>
                    <a:moveTo>
                      <a:pt x="186481" y="428379"/>
                    </a:moveTo>
                    <a:cubicBezTo>
                      <a:pt x="184968" y="429376"/>
                      <a:pt x="183417" y="430206"/>
                      <a:pt x="181830" y="431000"/>
                    </a:cubicBezTo>
                    <a:cubicBezTo>
                      <a:pt x="179837" y="432033"/>
                      <a:pt x="177843" y="432901"/>
                      <a:pt x="175869" y="433621"/>
                    </a:cubicBezTo>
                    <a:cubicBezTo>
                      <a:pt x="174282" y="434174"/>
                      <a:pt x="172695" y="434765"/>
                      <a:pt x="171052" y="435171"/>
                    </a:cubicBezTo>
                    <a:cubicBezTo>
                      <a:pt x="169151" y="435651"/>
                      <a:pt x="167195" y="435854"/>
                      <a:pt x="165238" y="436038"/>
                    </a:cubicBezTo>
                    <a:cubicBezTo>
                      <a:pt x="163559" y="436241"/>
                      <a:pt x="161935" y="436555"/>
                      <a:pt x="160218" y="436555"/>
                    </a:cubicBezTo>
                    <a:cubicBezTo>
                      <a:pt x="160181" y="436555"/>
                      <a:pt x="160144" y="436555"/>
                      <a:pt x="160107" y="436555"/>
                    </a:cubicBezTo>
                    <a:cubicBezTo>
                      <a:pt x="158428" y="436555"/>
                      <a:pt x="156767" y="436241"/>
                      <a:pt x="155143" y="436075"/>
                    </a:cubicBezTo>
                    <a:cubicBezTo>
                      <a:pt x="152042" y="435724"/>
                      <a:pt x="148942" y="435208"/>
                      <a:pt x="145878" y="434285"/>
                    </a:cubicBezTo>
                    <a:cubicBezTo>
                      <a:pt x="145011" y="434008"/>
                      <a:pt x="144161" y="433731"/>
                      <a:pt x="143294" y="433418"/>
                    </a:cubicBezTo>
                    <a:cubicBezTo>
                      <a:pt x="140064" y="432310"/>
                      <a:pt x="136890" y="430907"/>
                      <a:pt x="133752" y="429209"/>
                    </a:cubicBezTo>
                    <a:cubicBezTo>
                      <a:pt x="133033" y="428804"/>
                      <a:pt x="132368" y="428453"/>
                      <a:pt x="131686" y="428065"/>
                    </a:cubicBezTo>
                    <a:cubicBezTo>
                      <a:pt x="128345" y="426072"/>
                      <a:pt x="125115" y="423765"/>
                      <a:pt x="122014" y="421181"/>
                    </a:cubicBezTo>
                    <a:cubicBezTo>
                      <a:pt x="121608" y="420867"/>
                      <a:pt x="121221" y="420591"/>
                      <a:pt x="120815" y="420222"/>
                    </a:cubicBezTo>
                    <a:cubicBezTo>
                      <a:pt x="117308" y="417158"/>
                      <a:pt x="114005" y="413781"/>
                      <a:pt x="111033" y="410034"/>
                    </a:cubicBezTo>
                    <a:cubicBezTo>
                      <a:pt x="105496" y="403150"/>
                      <a:pt x="101528" y="396432"/>
                      <a:pt x="98944" y="389825"/>
                    </a:cubicBezTo>
                    <a:cubicBezTo>
                      <a:pt x="98668" y="389197"/>
                      <a:pt x="98538" y="388514"/>
                      <a:pt x="98317" y="387868"/>
                    </a:cubicBezTo>
                    <a:cubicBezTo>
                      <a:pt x="97357" y="385118"/>
                      <a:pt x="96527" y="382424"/>
                      <a:pt x="96047" y="379711"/>
                    </a:cubicBezTo>
                    <a:cubicBezTo>
                      <a:pt x="95973" y="379360"/>
                      <a:pt x="96010" y="378991"/>
                      <a:pt x="95973" y="378677"/>
                    </a:cubicBezTo>
                    <a:cubicBezTo>
                      <a:pt x="95530" y="375687"/>
                      <a:pt x="95253" y="372716"/>
                      <a:pt x="95382" y="369763"/>
                    </a:cubicBezTo>
                    <a:cubicBezTo>
                      <a:pt x="96102" y="353854"/>
                      <a:pt x="105478" y="338185"/>
                      <a:pt x="123233" y="323106"/>
                    </a:cubicBezTo>
                    <a:lnTo>
                      <a:pt x="160384" y="290365"/>
                    </a:lnTo>
                    <a:lnTo>
                      <a:pt x="232658" y="385783"/>
                    </a:lnTo>
                    <a:lnTo>
                      <a:pt x="196226" y="420702"/>
                    </a:lnTo>
                    <a:cubicBezTo>
                      <a:pt x="195229" y="421624"/>
                      <a:pt x="194233" y="422289"/>
                      <a:pt x="193236" y="423174"/>
                    </a:cubicBezTo>
                    <a:cubicBezTo>
                      <a:pt x="190984" y="425131"/>
                      <a:pt x="188751" y="426958"/>
                      <a:pt x="186481" y="428379"/>
                    </a:cubicBezTo>
                    <a:moveTo>
                      <a:pt x="232197" y="1936"/>
                    </a:moveTo>
                    <a:cubicBezTo>
                      <a:pt x="232676" y="2010"/>
                      <a:pt x="233156" y="2010"/>
                      <a:pt x="233636" y="2047"/>
                    </a:cubicBezTo>
                    <a:cubicBezTo>
                      <a:pt x="233138" y="2010"/>
                      <a:pt x="232676" y="2010"/>
                      <a:pt x="232197" y="1936"/>
                    </a:cubicBezTo>
                    <a:moveTo>
                      <a:pt x="385621" y="363783"/>
                    </a:moveTo>
                    <a:lnTo>
                      <a:pt x="428623" y="287412"/>
                    </a:lnTo>
                    <a:lnTo>
                      <a:pt x="428660" y="287302"/>
                    </a:lnTo>
                    <a:lnTo>
                      <a:pt x="393501" y="245185"/>
                    </a:lnTo>
                    <a:lnTo>
                      <a:pt x="393427" y="245111"/>
                    </a:lnTo>
                    <a:lnTo>
                      <a:pt x="306721" y="326447"/>
                    </a:lnTo>
                    <a:lnTo>
                      <a:pt x="185595" y="161691"/>
                    </a:lnTo>
                    <a:cubicBezTo>
                      <a:pt x="176053" y="148568"/>
                      <a:pt x="169686" y="137698"/>
                      <a:pt x="166308" y="128673"/>
                    </a:cubicBezTo>
                    <a:cubicBezTo>
                      <a:pt x="165902" y="127639"/>
                      <a:pt x="165829" y="126772"/>
                      <a:pt x="165515" y="125738"/>
                    </a:cubicBezTo>
                    <a:cubicBezTo>
                      <a:pt x="164481" y="122509"/>
                      <a:pt x="163688" y="119445"/>
                      <a:pt x="163522" y="116750"/>
                    </a:cubicBezTo>
                    <a:cubicBezTo>
                      <a:pt x="163448" y="115551"/>
                      <a:pt x="163725" y="114609"/>
                      <a:pt x="163799" y="113520"/>
                    </a:cubicBezTo>
                    <a:cubicBezTo>
                      <a:pt x="163965" y="111250"/>
                      <a:pt x="164242" y="109073"/>
                      <a:pt x="165072" y="107227"/>
                    </a:cubicBezTo>
                    <a:cubicBezTo>
                      <a:pt x="165589" y="106083"/>
                      <a:pt x="166456" y="105160"/>
                      <a:pt x="167213" y="104164"/>
                    </a:cubicBezTo>
                    <a:cubicBezTo>
                      <a:pt x="168209" y="102853"/>
                      <a:pt x="169077" y="101451"/>
                      <a:pt x="170553" y="100380"/>
                    </a:cubicBezTo>
                    <a:cubicBezTo>
                      <a:pt x="171347" y="99752"/>
                      <a:pt x="172584" y="99309"/>
                      <a:pt x="173543" y="98756"/>
                    </a:cubicBezTo>
                    <a:cubicBezTo>
                      <a:pt x="175610" y="97612"/>
                      <a:pt x="177604" y="96412"/>
                      <a:pt x="180298" y="95526"/>
                    </a:cubicBezTo>
                    <a:cubicBezTo>
                      <a:pt x="180464" y="95489"/>
                      <a:pt x="180612" y="95489"/>
                      <a:pt x="180778" y="95452"/>
                    </a:cubicBezTo>
                    <a:cubicBezTo>
                      <a:pt x="188382" y="93108"/>
                      <a:pt x="198477" y="91945"/>
                      <a:pt x="211323" y="91945"/>
                    </a:cubicBezTo>
                    <a:lnTo>
                      <a:pt x="329016" y="91945"/>
                    </a:lnTo>
                    <a:lnTo>
                      <a:pt x="329016" y="18915"/>
                    </a:lnTo>
                    <a:lnTo>
                      <a:pt x="328906" y="18915"/>
                    </a:lnTo>
                    <a:cubicBezTo>
                      <a:pt x="278705" y="7104"/>
                      <a:pt x="216176" y="-7661"/>
                      <a:pt x="130301" y="4630"/>
                    </a:cubicBezTo>
                    <a:cubicBezTo>
                      <a:pt x="116053" y="6587"/>
                      <a:pt x="102138" y="12991"/>
                      <a:pt x="89975" y="22293"/>
                    </a:cubicBezTo>
                    <a:cubicBezTo>
                      <a:pt x="89809" y="22367"/>
                      <a:pt x="89698" y="22496"/>
                      <a:pt x="89532" y="22569"/>
                    </a:cubicBezTo>
                    <a:cubicBezTo>
                      <a:pt x="86745" y="24711"/>
                      <a:pt x="84124" y="27018"/>
                      <a:pt x="81577" y="29454"/>
                    </a:cubicBezTo>
                    <a:cubicBezTo>
                      <a:pt x="81227" y="29860"/>
                      <a:pt x="80784" y="30173"/>
                      <a:pt x="80433" y="30561"/>
                    </a:cubicBezTo>
                    <a:cubicBezTo>
                      <a:pt x="78052" y="32868"/>
                      <a:pt x="75819" y="35378"/>
                      <a:pt x="73623" y="37925"/>
                    </a:cubicBezTo>
                    <a:cubicBezTo>
                      <a:pt x="73180" y="38516"/>
                      <a:pt x="72663" y="39032"/>
                      <a:pt x="72239" y="39605"/>
                    </a:cubicBezTo>
                    <a:cubicBezTo>
                      <a:pt x="70135" y="42188"/>
                      <a:pt x="68252" y="44901"/>
                      <a:pt x="66425" y="47688"/>
                    </a:cubicBezTo>
                    <a:cubicBezTo>
                      <a:pt x="65982" y="48316"/>
                      <a:pt x="65558" y="48925"/>
                      <a:pt x="65115" y="49589"/>
                    </a:cubicBezTo>
                    <a:cubicBezTo>
                      <a:pt x="63325" y="52450"/>
                      <a:pt x="61737" y="55403"/>
                      <a:pt x="60261" y="58411"/>
                    </a:cubicBezTo>
                    <a:cubicBezTo>
                      <a:pt x="59947" y="59094"/>
                      <a:pt x="59578" y="59721"/>
                      <a:pt x="59264" y="60404"/>
                    </a:cubicBezTo>
                    <a:cubicBezTo>
                      <a:pt x="58711" y="61549"/>
                      <a:pt x="58064" y="62638"/>
                      <a:pt x="57548" y="63782"/>
                    </a:cubicBezTo>
                    <a:cubicBezTo>
                      <a:pt x="56754" y="65738"/>
                      <a:pt x="56237" y="67713"/>
                      <a:pt x="55555" y="69669"/>
                    </a:cubicBezTo>
                    <a:cubicBezTo>
                      <a:pt x="55241" y="70537"/>
                      <a:pt x="54927" y="71386"/>
                      <a:pt x="54632" y="72290"/>
                    </a:cubicBezTo>
                    <a:cubicBezTo>
                      <a:pt x="53598" y="75594"/>
                      <a:pt x="52768" y="78934"/>
                      <a:pt x="52085" y="82275"/>
                    </a:cubicBezTo>
                    <a:cubicBezTo>
                      <a:pt x="51974" y="82995"/>
                      <a:pt x="51808" y="83714"/>
                      <a:pt x="51642" y="84415"/>
                    </a:cubicBezTo>
                    <a:cubicBezTo>
                      <a:pt x="51051" y="88033"/>
                      <a:pt x="50645" y="91650"/>
                      <a:pt x="50442" y="95268"/>
                    </a:cubicBezTo>
                    <a:cubicBezTo>
                      <a:pt x="50405" y="95895"/>
                      <a:pt x="50368" y="96541"/>
                      <a:pt x="50332" y="97169"/>
                    </a:cubicBezTo>
                    <a:cubicBezTo>
                      <a:pt x="50221" y="100952"/>
                      <a:pt x="50295" y="104680"/>
                      <a:pt x="50645" y="108463"/>
                    </a:cubicBezTo>
                    <a:cubicBezTo>
                      <a:pt x="50682" y="109147"/>
                      <a:pt x="50756" y="109848"/>
                      <a:pt x="50811" y="110568"/>
                    </a:cubicBezTo>
                    <a:cubicBezTo>
                      <a:pt x="51254" y="114351"/>
                      <a:pt x="51882" y="118116"/>
                      <a:pt x="52768" y="121899"/>
                    </a:cubicBezTo>
                    <a:cubicBezTo>
                      <a:pt x="52971" y="122693"/>
                      <a:pt x="53118" y="123487"/>
                      <a:pt x="53321" y="124280"/>
                    </a:cubicBezTo>
                    <a:cubicBezTo>
                      <a:pt x="54318" y="128175"/>
                      <a:pt x="55591" y="132124"/>
                      <a:pt x="57068" y="135982"/>
                    </a:cubicBezTo>
                    <a:cubicBezTo>
                      <a:pt x="57345" y="136664"/>
                      <a:pt x="57548" y="137329"/>
                      <a:pt x="57825" y="138011"/>
                    </a:cubicBezTo>
                    <a:cubicBezTo>
                      <a:pt x="61682" y="147553"/>
                      <a:pt x="66813" y="156947"/>
                      <a:pt x="73586" y="166046"/>
                    </a:cubicBezTo>
                    <a:lnTo>
                      <a:pt x="110110" y="218793"/>
                    </a:lnTo>
                    <a:lnTo>
                      <a:pt x="60740" y="262239"/>
                    </a:lnTo>
                    <a:cubicBezTo>
                      <a:pt x="29679" y="289203"/>
                      <a:pt x="8953" y="323291"/>
                      <a:pt x="2346" y="358302"/>
                    </a:cubicBezTo>
                    <a:cubicBezTo>
                      <a:pt x="-4741" y="396007"/>
                      <a:pt x="4303" y="433676"/>
                      <a:pt x="28480" y="467247"/>
                    </a:cubicBezTo>
                    <a:cubicBezTo>
                      <a:pt x="34847" y="476549"/>
                      <a:pt x="42321" y="484873"/>
                      <a:pt x="50553" y="492273"/>
                    </a:cubicBezTo>
                    <a:cubicBezTo>
                      <a:pt x="51310" y="492956"/>
                      <a:pt x="52103" y="493547"/>
                      <a:pt x="52860" y="494230"/>
                    </a:cubicBezTo>
                    <a:cubicBezTo>
                      <a:pt x="56090" y="497017"/>
                      <a:pt x="59375" y="499638"/>
                      <a:pt x="62845" y="502110"/>
                    </a:cubicBezTo>
                    <a:cubicBezTo>
                      <a:pt x="63915" y="502867"/>
                      <a:pt x="64985" y="503587"/>
                      <a:pt x="66111" y="504307"/>
                    </a:cubicBezTo>
                    <a:cubicBezTo>
                      <a:pt x="69378" y="506503"/>
                      <a:pt x="72755" y="508607"/>
                      <a:pt x="76207" y="510508"/>
                    </a:cubicBezTo>
                    <a:cubicBezTo>
                      <a:pt x="77369" y="511136"/>
                      <a:pt x="78477" y="511708"/>
                      <a:pt x="79621" y="512298"/>
                    </a:cubicBezTo>
                    <a:cubicBezTo>
                      <a:pt x="83128" y="514125"/>
                      <a:pt x="86708" y="515842"/>
                      <a:pt x="90362" y="517355"/>
                    </a:cubicBezTo>
                    <a:cubicBezTo>
                      <a:pt x="91470" y="517835"/>
                      <a:pt x="92595" y="518223"/>
                      <a:pt x="93703" y="518665"/>
                    </a:cubicBezTo>
                    <a:cubicBezTo>
                      <a:pt x="97394" y="520142"/>
                      <a:pt x="101178" y="521452"/>
                      <a:pt x="105035" y="522597"/>
                    </a:cubicBezTo>
                    <a:cubicBezTo>
                      <a:pt x="106142" y="522910"/>
                      <a:pt x="107268" y="523224"/>
                      <a:pt x="108375" y="523557"/>
                    </a:cubicBezTo>
                    <a:cubicBezTo>
                      <a:pt x="112159" y="524590"/>
                      <a:pt x="116016" y="525513"/>
                      <a:pt x="119947" y="526270"/>
                    </a:cubicBezTo>
                    <a:cubicBezTo>
                      <a:pt x="121184" y="526509"/>
                      <a:pt x="122421" y="526712"/>
                      <a:pt x="123694" y="526897"/>
                    </a:cubicBezTo>
                    <a:cubicBezTo>
                      <a:pt x="125964" y="527303"/>
                      <a:pt x="128142" y="527820"/>
                      <a:pt x="130449" y="528097"/>
                    </a:cubicBezTo>
                    <a:cubicBezTo>
                      <a:pt x="131759" y="528262"/>
                      <a:pt x="133033" y="528207"/>
                      <a:pt x="134343" y="528336"/>
                    </a:cubicBezTo>
                    <a:cubicBezTo>
                      <a:pt x="137517" y="528687"/>
                      <a:pt x="140673" y="528816"/>
                      <a:pt x="143848" y="528927"/>
                    </a:cubicBezTo>
                    <a:cubicBezTo>
                      <a:pt x="146155" y="529038"/>
                      <a:pt x="148462" y="529370"/>
                      <a:pt x="150769" y="529370"/>
                    </a:cubicBezTo>
                    <a:cubicBezTo>
                      <a:pt x="151728" y="529370"/>
                      <a:pt x="152596" y="529167"/>
                      <a:pt x="153519" y="529167"/>
                    </a:cubicBezTo>
                    <a:cubicBezTo>
                      <a:pt x="159757" y="529056"/>
                      <a:pt x="165976" y="528484"/>
                      <a:pt x="172048" y="527691"/>
                    </a:cubicBezTo>
                    <a:cubicBezTo>
                      <a:pt x="174522" y="527377"/>
                      <a:pt x="176976" y="527063"/>
                      <a:pt x="179412" y="526620"/>
                    </a:cubicBezTo>
                    <a:cubicBezTo>
                      <a:pt x="185577" y="525513"/>
                      <a:pt x="191538" y="524036"/>
                      <a:pt x="197315" y="522246"/>
                    </a:cubicBezTo>
                    <a:cubicBezTo>
                      <a:pt x="199788" y="521489"/>
                      <a:pt x="202095" y="520659"/>
                      <a:pt x="204439" y="519828"/>
                    </a:cubicBezTo>
                    <a:cubicBezTo>
                      <a:pt x="210215" y="517724"/>
                      <a:pt x="215734" y="515325"/>
                      <a:pt x="220901" y="512593"/>
                    </a:cubicBezTo>
                    <a:cubicBezTo>
                      <a:pt x="222618" y="511671"/>
                      <a:pt x="224131" y="510637"/>
                      <a:pt x="225755" y="509696"/>
                    </a:cubicBezTo>
                    <a:cubicBezTo>
                      <a:pt x="230720" y="506706"/>
                      <a:pt x="235426" y="503532"/>
                      <a:pt x="239671" y="499951"/>
                    </a:cubicBezTo>
                    <a:cubicBezTo>
                      <a:pt x="240225" y="499508"/>
                      <a:pt x="240945" y="499158"/>
                      <a:pt x="241461" y="498678"/>
                    </a:cubicBezTo>
                    <a:lnTo>
                      <a:pt x="288007" y="457429"/>
                    </a:lnTo>
                    <a:lnTo>
                      <a:pt x="338890" y="525845"/>
                    </a:lnTo>
                    <a:lnTo>
                      <a:pt x="456713" y="525845"/>
                    </a:lnTo>
                    <a:lnTo>
                      <a:pt x="359137" y="395140"/>
                    </a:lnTo>
                    <a:lnTo>
                      <a:pt x="385621" y="36378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3" name="Freeform: Shape 102">
              <a:extLst>
                <a:ext uri="{FF2B5EF4-FFF2-40B4-BE49-F238E27FC236}">
                  <a16:creationId xmlns:a16="http://schemas.microsoft.com/office/drawing/2014/main" id="{DB69C2D3-AA9E-F631-B807-BC58FFF7E385}"/>
                </a:ext>
              </a:extLst>
            </p:cNvPr>
            <p:cNvSpPr/>
            <p:nvPr/>
          </p:nvSpPr>
          <p:spPr>
            <a:xfrm>
              <a:off x="7760781" y="5067703"/>
              <a:ext cx="388073" cy="522598"/>
            </a:xfrm>
            <a:custGeom>
              <a:avLst/>
              <a:gdLst>
                <a:gd name="connsiteX0" fmla="*/ 0 w 388073"/>
                <a:gd name="connsiteY0" fmla="*/ 0 h 522598"/>
                <a:gd name="connsiteX1" fmla="*/ 0 w 388073"/>
                <a:gd name="connsiteY1" fmla="*/ 92261 h 522598"/>
                <a:gd name="connsiteX2" fmla="*/ 141964 w 388073"/>
                <a:gd name="connsiteY2" fmla="*/ 92261 h 522598"/>
                <a:gd name="connsiteX3" fmla="*/ 141964 w 388073"/>
                <a:gd name="connsiteY3" fmla="*/ 522599 h 522598"/>
                <a:gd name="connsiteX4" fmla="*/ 242530 w 388073"/>
                <a:gd name="connsiteY4" fmla="*/ 522599 h 522598"/>
                <a:gd name="connsiteX5" fmla="*/ 242530 w 388073"/>
                <a:gd name="connsiteY5" fmla="*/ 92261 h 522598"/>
                <a:gd name="connsiteX6" fmla="*/ 388073 w 388073"/>
                <a:gd name="connsiteY6" fmla="*/ 92261 h 522598"/>
                <a:gd name="connsiteX7" fmla="*/ 388073 w 388073"/>
                <a:gd name="connsiteY7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073" h="522598">
                  <a:moveTo>
                    <a:pt x="0" y="0"/>
                  </a:moveTo>
                  <a:lnTo>
                    <a:pt x="0" y="92261"/>
                  </a:lnTo>
                  <a:lnTo>
                    <a:pt x="141964" y="92261"/>
                  </a:lnTo>
                  <a:lnTo>
                    <a:pt x="141964" y="522599"/>
                  </a:lnTo>
                  <a:lnTo>
                    <a:pt x="242530" y="522599"/>
                  </a:lnTo>
                  <a:lnTo>
                    <a:pt x="242530" y="92261"/>
                  </a:lnTo>
                  <a:lnTo>
                    <a:pt x="388073" y="92261"/>
                  </a:lnTo>
                  <a:lnTo>
                    <a:pt x="38807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4" name="Graphic 4">
              <a:extLst>
                <a:ext uri="{FF2B5EF4-FFF2-40B4-BE49-F238E27FC236}">
                  <a16:creationId xmlns:a16="http://schemas.microsoft.com/office/drawing/2014/main" id="{E0DC73F8-9B87-69B4-4E0E-AF803D40449E}"/>
                </a:ext>
              </a:extLst>
            </p:cNvPr>
            <p:cNvGrpSpPr/>
            <p:nvPr/>
          </p:nvGrpSpPr>
          <p:grpSpPr>
            <a:xfrm>
              <a:off x="8197929" y="5061963"/>
              <a:ext cx="763485" cy="532786"/>
              <a:chOff x="8197929" y="5061963"/>
              <a:chExt cx="763485" cy="532786"/>
            </a:xfrm>
            <a:solidFill>
              <a:srgbClr val="9C9B9B"/>
            </a:solidFill>
          </p:grpSpPr>
          <p:sp>
            <p:nvSpPr>
              <p:cNvPr id="57" name="Freeform: Shape 126">
                <a:extLst>
                  <a:ext uri="{FF2B5EF4-FFF2-40B4-BE49-F238E27FC236}">
                    <a16:creationId xmlns:a16="http://schemas.microsoft.com/office/drawing/2014/main" id="{FF956552-78EF-12E8-1A30-803D2D864D7C}"/>
                  </a:ext>
                </a:extLst>
              </p:cNvPr>
              <p:cNvSpPr/>
              <p:nvPr/>
            </p:nvSpPr>
            <p:spPr>
              <a:xfrm>
                <a:off x="8197929" y="5067666"/>
                <a:ext cx="344996" cy="525035"/>
              </a:xfrm>
              <a:custGeom>
                <a:avLst/>
                <a:gdLst>
                  <a:gd name="connsiteX0" fmla="*/ 105254 w 344996"/>
                  <a:gd name="connsiteY0" fmla="*/ 416256 h 525035"/>
                  <a:gd name="connsiteX1" fmla="*/ 104387 w 344996"/>
                  <a:gd name="connsiteY1" fmla="*/ 414816 h 525035"/>
                  <a:gd name="connsiteX2" fmla="*/ 105254 w 344996"/>
                  <a:gd name="connsiteY2" fmla="*/ 416256 h 525035"/>
                  <a:gd name="connsiteX3" fmla="*/ 110218 w 344996"/>
                  <a:gd name="connsiteY3" fmla="*/ 422623 h 525035"/>
                  <a:gd name="connsiteX4" fmla="*/ 108908 w 344996"/>
                  <a:gd name="connsiteY4" fmla="*/ 421553 h 525035"/>
                  <a:gd name="connsiteX5" fmla="*/ 110218 w 344996"/>
                  <a:gd name="connsiteY5" fmla="*/ 422623 h 525035"/>
                  <a:gd name="connsiteX6" fmla="*/ 28126 w 344996"/>
                  <a:gd name="connsiteY6" fmla="*/ 497610 h 525035"/>
                  <a:gd name="connsiteX7" fmla="*/ 28089 w 344996"/>
                  <a:gd name="connsiteY7" fmla="*/ 497573 h 525035"/>
                  <a:gd name="connsiteX8" fmla="*/ 28607 w 344996"/>
                  <a:gd name="connsiteY8" fmla="*/ 498052 h 525035"/>
                  <a:gd name="connsiteX9" fmla="*/ 28126 w 344996"/>
                  <a:gd name="connsiteY9" fmla="*/ 497610 h 525035"/>
                  <a:gd name="connsiteX10" fmla="*/ 15632 w 344996"/>
                  <a:gd name="connsiteY10" fmla="*/ 482125 h 525035"/>
                  <a:gd name="connsiteX11" fmla="*/ 16315 w 344996"/>
                  <a:gd name="connsiteY11" fmla="*/ 483232 h 525035"/>
                  <a:gd name="connsiteX12" fmla="*/ 15632 w 344996"/>
                  <a:gd name="connsiteY12" fmla="*/ 482125 h 525035"/>
                  <a:gd name="connsiteX13" fmla="*/ 1919 w 344996"/>
                  <a:gd name="connsiteY13" fmla="*/ 442759 h 525035"/>
                  <a:gd name="connsiteX14" fmla="*/ 2233 w 344996"/>
                  <a:gd name="connsiteY14" fmla="*/ 444825 h 525035"/>
                  <a:gd name="connsiteX15" fmla="*/ 1919 w 344996"/>
                  <a:gd name="connsiteY15" fmla="*/ 442759 h 525035"/>
                  <a:gd name="connsiteX16" fmla="*/ 2140 w 344996"/>
                  <a:gd name="connsiteY16" fmla="*/ 83532 h 525035"/>
                  <a:gd name="connsiteX17" fmla="*/ 1938 w 344996"/>
                  <a:gd name="connsiteY17" fmla="*/ 84971 h 525035"/>
                  <a:gd name="connsiteX18" fmla="*/ 2140 w 344996"/>
                  <a:gd name="connsiteY18" fmla="*/ 83532 h 525035"/>
                  <a:gd name="connsiteX19" fmla="*/ 28330 w 344996"/>
                  <a:gd name="connsiteY19" fmla="*/ 28828 h 525035"/>
                  <a:gd name="connsiteX20" fmla="*/ 28440 w 344996"/>
                  <a:gd name="connsiteY20" fmla="*/ 28755 h 525035"/>
                  <a:gd name="connsiteX21" fmla="*/ 28200 w 344996"/>
                  <a:gd name="connsiteY21" fmla="*/ 28995 h 525035"/>
                  <a:gd name="connsiteX22" fmla="*/ 28330 w 344996"/>
                  <a:gd name="connsiteY22" fmla="*/ 28828 h 525035"/>
                  <a:gd name="connsiteX23" fmla="*/ 114076 w 344996"/>
                  <a:gd name="connsiteY23" fmla="*/ 37 h 525035"/>
                  <a:gd name="connsiteX24" fmla="*/ 111363 w 344996"/>
                  <a:gd name="connsiteY24" fmla="*/ 0 h 525035"/>
                  <a:gd name="connsiteX25" fmla="*/ 75522 w 344996"/>
                  <a:gd name="connsiteY25" fmla="*/ 4024 h 525035"/>
                  <a:gd name="connsiteX26" fmla="*/ 75245 w 344996"/>
                  <a:gd name="connsiteY26" fmla="*/ 4061 h 525035"/>
                  <a:gd name="connsiteX27" fmla="*/ 65850 w 344996"/>
                  <a:gd name="connsiteY27" fmla="*/ 6681 h 525035"/>
                  <a:gd name="connsiteX28" fmla="*/ 65371 w 344996"/>
                  <a:gd name="connsiteY28" fmla="*/ 6848 h 525035"/>
                  <a:gd name="connsiteX29" fmla="*/ 32593 w 344996"/>
                  <a:gd name="connsiteY29" fmla="*/ 24898 h 525035"/>
                  <a:gd name="connsiteX30" fmla="*/ 29972 w 344996"/>
                  <a:gd name="connsiteY30" fmla="*/ 27131 h 525035"/>
                  <a:gd name="connsiteX31" fmla="*/ 28145 w 344996"/>
                  <a:gd name="connsiteY31" fmla="*/ 28681 h 525035"/>
                  <a:gd name="connsiteX32" fmla="*/ 26521 w 344996"/>
                  <a:gd name="connsiteY32" fmla="*/ 30711 h 525035"/>
                  <a:gd name="connsiteX33" fmla="*/ 16463 w 344996"/>
                  <a:gd name="connsiteY33" fmla="*/ 43280 h 525035"/>
                  <a:gd name="connsiteX34" fmla="*/ 14635 w 344996"/>
                  <a:gd name="connsiteY34" fmla="*/ 46583 h 525035"/>
                  <a:gd name="connsiteX35" fmla="*/ 8434 w 344996"/>
                  <a:gd name="connsiteY35" fmla="*/ 59668 h 525035"/>
                  <a:gd name="connsiteX36" fmla="*/ 6680 w 344996"/>
                  <a:gd name="connsiteY36" fmla="*/ 64116 h 525035"/>
                  <a:gd name="connsiteX37" fmla="*/ 2510 w 344996"/>
                  <a:gd name="connsiteY37" fmla="*/ 81133 h 525035"/>
                  <a:gd name="connsiteX38" fmla="*/ 1476 w 344996"/>
                  <a:gd name="connsiteY38" fmla="*/ 88054 h 525035"/>
                  <a:gd name="connsiteX39" fmla="*/ 277 w 344996"/>
                  <a:gd name="connsiteY39" fmla="*/ 104683 h 525035"/>
                  <a:gd name="connsiteX40" fmla="*/ 0 w 344996"/>
                  <a:gd name="connsiteY40" fmla="*/ 108613 h 525035"/>
                  <a:gd name="connsiteX41" fmla="*/ 0 w 344996"/>
                  <a:gd name="connsiteY41" fmla="*/ 419744 h 525035"/>
                  <a:gd name="connsiteX42" fmla="*/ 314 w 344996"/>
                  <a:gd name="connsiteY42" fmla="*/ 424192 h 525035"/>
                  <a:gd name="connsiteX43" fmla="*/ 1458 w 344996"/>
                  <a:gd name="connsiteY43" fmla="*/ 440138 h 525035"/>
                  <a:gd name="connsiteX44" fmla="*/ 2658 w 344996"/>
                  <a:gd name="connsiteY44" fmla="*/ 447465 h 525035"/>
                  <a:gd name="connsiteX45" fmla="*/ 6238 w 344996"/>
                  <a:gd name="connsiteY45" fmla="*/ 461713 h 525035"/>
                  <a:gd name="connsiteX46" fmla="*/ 7622 w 344996"/>
                  <a:gd name="connsiteY46" fmla="*/ 466161 h 525035"/>
                  <a:gd name="connsiteX47" fmla="*/ 14469 w 344996"/>
                  <a:gd name="connsiteY47" fmla="*/ 480280 h 525035"/>
                  <a:gd name="connsiteX48" fmla="*/ 17293 w 344996"/>
                  <a:gd name="connsiteY48" fmla="*/ 484820 h 525035"/>
                  <a:gd name="connsiteX49" fmla="*/ 26927 w 344996"/>
                  <a:gd name="connsiteY49" fmla="*/ 496557 h 525035"/>
                  <a:gd name="connsiteX50" fmla="*/ 27924 w 344996"/>
                  <a:gd name="connsiteY50" fmla="*/ 497757 h 525035"/>
                  <a:gd name="connsiteX51" fmla="*/ 32944 w 344996"/>
                  <a:gd name="connsiteY51" fmla="*/ 501891 h 525035"/>
                  <a:gd name="connsiteX52" fmla="*/ 34973 w 344996"/>
                  <a:gd name="connsiteY52" fmla="*/ 503571 h 525035"/>
                  <a:gd name="connsiteX53" fmla="*/ 41618 w 344996"/>
                  <a:gd name="connsiteY53" fmla="*/ 508074 h 525035"/>
                  <a:gd name="connsiteX54" fmla="*/ 44275 w 344996"/>
                  <a:gd name="connsiteY54" fmla="*/ 509698 h 525035"/>
                  <a:gd name="connsiteX55" fmla="*/ 50957 w 344996"/>
                  <a:gd name="connsiteY55" fmla="*/ 513168 h 525035"/>
                  <a:gd name="connsiteX56" fmla="*/ 54186 w 344996"/>
                  <a:gd name="connsiteY56" fmla="*/ 514644 h 525035"/>
                  <a:gd name="connsiteX57" fmla="*/ 60942 w 344996"/>
                  <a:gd name="connsiteY57" fmla="*/ 517228 h 525035"/>
                  <a:gd name="connsiteX58" fmla="*/ 64355 w 344996"/>
                  <a:gd name="connsiteY58" fmla="*/ 518391 h 525035"/>
                  <a:gd name="connsiteX59" fmla="*/ 71350 w 344996"/>
                  <a:gd name="connsiteY59" fmla="*/ 520384 h 525035"/>
                  <a:gd name="connsiteX60" fmla="*/ 74414 w 344996"/>
                  <a:gd name="connsiteY60" fmla="*/ 521104 h 525035"/>
                  <a:gd name="connsiteX61" fmla="*/ 82166 w 344996"/>
                  <a:gd name="connsiteY61" fmla="*/ 522654 h 525035"/>
                  <a:gd name="connsiteX62" fmla="*/ 83790 w 344996"/>
                  <a:gd name="connsiteY62" fmla="*/ 522931 h 525035"/>
                  <a:gd name="connsiteX63" fmla="*/ 111437 w 344996"/>
                  <a:gd name="connsiteY63" fmla="*/ 525035 h 525035"/>
                  <a:gd name="connsiteX64" fmla="*/ 121218 w 344996"/>
                  <a:gd name="connsiteY64" fmla="*/ 524832 h 525035"/>
                  <a:gd name="connsiteX65" fmla="*/ 344886 w 344996"/>
                  <a:gd name="connsiteY65" fmla="*/ 512651 h 525035"/>
                  <a:gd name="connsiteX66" fmla="*/ 344996 w 344996"/>
                  <a:gd name="connsiteY66" fmla="*/ 512651 h 525035"/>
                  <a:gd name="connsiteX67" fmla="*/ 344996 w 344996"/>
                  <a:gd name="connsiteY67" fmla="*/ 430356 h 525035"/>
                  <a:gd name="connsiteX68" fmla="*/ 143716 w 344996"/>
                  <a:gd name="connsiteY68" fmla="*/ 430356 h 525035"/>
                  <a:gd name="connsiteX69" fmla="*/ 142516 w 344996"/>
                  <a:gd name="connsiteY69" fmla="*/ 430356 h 525035"/>
                  <a:gd name="connsiteX70" fmla="*/ 114390 w 344996"/>
                  <a:gd name="connsiteY70" fmla="*/ 425742 h 525035"/>
                  <a:gd name="connsiteX71" fmla="*/ 108392 w 344996"/>
                  <a:gd name="connsiteY71" fmla="*/ 420888 h 525035"/>
                  <a:gd name="connsiteX72" fmla="*/ 107911 w 344996"/>
                  <a:gd name="connsiteY72" fmla="*/ 420168 h 525035"/>
                  <a:gd name="connsiteX73" fmla="*/ 104054 w 344996"/>
                  <a:gd name="connsiteY73" fmla="*/ 413930 h 525035"/>
                  <a:gd name="connsiteX74" fmla="*/ 103574 w 344996"/>
                  <a:gd name="connsiteY74" fmla="*/ 412490 h 525035"/>
                  <a:gd name="connsiteX75" fmla="*/ 100511 w 344996"/>
                  <a:gd name="connsiteY75" fmla="*/ 393352 h 525035"/>
                  <a:gd name="connsiteX76" fmla="*/ 100511 w 344996"/>
                  <a:gd name="connsiteY76" fmla="*/ 312127 h 525035"/>
                  <a:gd name="connsiteX77" fmla="*/ 312607 w 344996"/>
                  <a:gd name="connsiteY77" fmla="*/ 305723 h 525035"/>
                  <a:gd name="connsiteX78" fmla="*/ 312718 w 344996"/>
                  <a:gd name="connsiteY78" fmla="*/ 305723 h 525035"/>
                  <a:gd name="connsiteX79" fmla="*/ 312718 w 344996"/>
                  <a:gd name="connsiteY79" fmla="*/ 222671 h 525035"/>
                  <a:gd name="connsiteX80" fmla="*/ 100511 w 344996"/>
                  <a:gd name="connsiteY80" fmla="*/ 215547 h 525035"/>
                  <a:gd name="connsiteX81" fmla="*/ 100511 w 344996"/>
                  <a:gd name="connsiteY81" fmla="*/ 134286 h 525035"/>
                  <a:gd name="connsiteX82" fmla="*/ 137700 w 344996"/>
                  <a:gd name="connsiteY82" fmla="*/ 94476 h 525035"/>
                  <a:gd name="connsiteX83" fmla="*/ 344978 w 344996"/>
                  <a:gd name="connsiteY83" fmla="*/ 94476 h 525035"/>
                  <a:gd name="connsiteX84" fmla="*/ 344978 w 344996"/>
                  <a:gd name="connsiteY84" fmla="*/ 11462 h 525035"/>
                  <a:gd name="connsiteX85" fmla="*/ 344868 w 344996"/>
                  <a:gd name="connsiteY85" fmla="*/ 11425 h 525035"/>
                  <a:gd name="connsiteX86" fmla="*/ 114076 w 344996"/>
                  <a:gd name="connsiteY86" fmla="*/ 37 h 525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996" h="525035">
                    <a:moveTo>
                      <a:pt x="105254" y="416256"/>
                    </a:moveTo>
                    <a:cubicBezTo>
                      <a:pt x="104977" y="415776"/>
                      <a:pt x="104664" y="415388"/>
                      <a:pt x="104387" y="414816"/>
                    </a:cubicBezTo>
                    <a:cubicBezTo>
                      <a:pt x="104608" y="415388"/>
                      <a:pt x="104977" y="415776"/>
                      <a:pt x="105254" y="416256"/>
                    </a:cubicBezTo>
                    <a:moveTo>
                      <a:pt x="110218" y="422623"/>
                    </a:moveTo>
                    <a:cubicBezTo>
                      <a:pt x="109813" y="422217"/>
                      <a:pt x="109296" y="421996"/>
                      <a:pt x="108908" y="421553"/>
                    </a:cubicBezTo>
                    <a:cubicBezTo>
                      <a:pt x="109315" y="421940"/>
                      <a:pt x="109831" y="422235"/>
                      <a:pt x="110218" y="422623"/>
                    </a:cubicBezTo>
                    <a:moveTo>
                      <a:pt x="28126" y="497610"/>
                    </a:moveTo>
                    <a:cubicBezTo>
                      <a:pt x="28089" y="497610"/>
                      <a:pt x="28089" y="497610"/>
                      <a:pt x="28089" y="497573"/>
                    </a:cubicBezTo>
                    <a:cubicBezTo>
                      <a:pt x="28256" y="497739"/>
                      <a:pt x="28440" y="497886"/>
                      <a:pt x="28607" y="498052"/>
                    </a:cubicBezTo>
                    <a:cubicBezTo>
                      <a:pt x="28477" y="497886"/>
                      <a:pt x="28237" y="497757"/>
                      <a:pt x="28126" y="497610"/>
                    </a:cubicBezTo>
                    <a:moveTo>
                      <a:pt x="15632" y="482125"/>
                    </a:moveTo>
                    <a:cubicBezTo>
                      <a:pt x="15872" y="482476"/>
                      <a:pt x="16112" y="482882"/>
                      <a:pt x="16315" y="483232"/>
                    </a:cubicBezTo>
                    <a:cubicBezTo>
                      <a:pt x="16075" y="482882"/>
                      <a:pt x="15872" y="482494"/>
                      <a:pt x="15632" y="482125"/>
                    </a:cubicBezTo>
                    <a:moveTo>
                      <a:pt x="1919" y="442759"/>
                    </a:moveTo>
                    <a:cubicBezTo>
                      <a:pt x="2030" y="443441"/>
                      <a:pt x="2122" y="444106"/>
                      <a:pt x="2233" y="444825"/>
                    </a:cubicBezTo>
                    <a:cubicBezTo>
                      <a:pt x="2140" y="444106"/>
                      <a:pt x="2030" y="443423"/>
                      <a:pt x="1919" y="442759"/>
                    </a:cubicBezTo>
                    <a:moveTo>
                      <a:pt x="2140" y="83532"/>
                    </a:moveTo>
                    <a:cubicBezTo>
                      <a:pt x="2066" y="84012"/>
                      <a:pt x="1974" y="84491"/>
                      <a:pt x="1938" y="84971"/>
                    </a:cubicBezTo>
                    <a:cubicBezTo>
                      <a:pt x="1993" y="84473"/>
                      <a:pt x="2066" y="83993"/>
                      <a:pt x="2140" y="83532"/>
                    </a:cubicBezTo>
                    <a:moveTo>
                      <a:pt x="28330" y="28828"/>
                    </a:moveTo>
                    <a:cubicBezTo>
                      <a:pt x="28366" y="28791"/>
                      <a:pt x="28403" y="28791"/>
                      <a:pt x="28440" y="28755"/>
                    </a:cubicBezTo>
                    <a:cubicBezTo>
                      <a:pt x="28366" y="28828"/>
                      <a:pt x="28274" y="28921"/>
                      <a:pt x="28200" y="28995"/>
                    </a:cubicBezTo>
                    <a:cubicBezTo>
                      <a:pt x="28237" y="28939"/>
                      <a:pt x="28274" y="28865"/>
                      <a:pt x="28330" y="28828"/>
                    </a:cubicBezTo>
                    <a:moveTo>
                      <a:pt x="114076" y="37"/>
                    </a:moveTo>
                    <a:cubicBezTo>
                      <a:pt x="113209" y="0"/>
                      <a:pt x="112286" y="0"/>
                      <a:pt x="111363" y="0"/>
                    </a:cubicBezTo>
                    <a:cubicBezTo>
                      <a:pt x="100511" y="0"/>
                      <a:pt x="88053" y="1071"/>
                      <a:pt x="75522" y="4024"/>
                    </a:cubicBezTo>
                    <a:cubicBezTo>
                      <a:pt x="75411" y="4024"/>
                      <a:pt x="75319" y="4061"/>
                      <a:pt x="75245" y="4061"/>
                    </a:cubicBezTo>
                    <a:cubicBezTo>
                      <a:pt x="72107" y="4817"/>
                      <a:pt x="69006" y="5685"/>
                      <a:pt x="65850" y="6681"/>
                    </a:cubicBezTo>
                    <a:cubicBezTo>
                      <a:pt x="65684" y="6718"/>
                      <a:pt x="65537" y="6792"/>
                      <a:pt x="65371" y="6848"/>
                    </a:cubicBezTo>
                    <a:cubicBezTo>
                      <a:pt x="53762" y="10631"/>
                      <a:pt x="42541" y="16389"/>
                      <a:pt x="32593" y="24898"/>
                    </a:cubicBezTo>
                    <a:cubicBezTo>
                      <a:pt x="31726" y="25617"/>
                      <a:pt x="30803" y="26337"/>
                      <a:pt x="29972" y="27131"/>
                    </a:cubicBezTo>
                    <a:cubicBezTo>
                      <a:pt x="29382" y="27684"/>
                      <a:pt x="28699" y="28127"/>
                      <a:pt x="28145" y="28681"/>
                    </a:cubicBezTo>
                    <a:cubicBezTo>
                      <a:pt x="27517" y="29271"/>
                      <a:pt x="27112" y="30120"/>
                      <a:pt x="26521" y="30711"/>
                    </a:cubicBezTo>
                    <a:cubicBezTo>
                      <a:pt x="22903" y="34531"/>
                      <a:pt x="19490" y="38592"/>
                      <a:pt x="16463" y="43280"/>
                    </a:cubicBezTo>
                    <a:cubicBezTo>
                      <a:pt x="15835" y="44350"/>
                      <a:pt x="15318" y="45513"/>
                      <a:pt x="14635" y="46583"/>
                    </a:cubicBezTo>
                    <a:cubicBezTo>
                      <a:pt x="12328" y="50607"/>
                      <a:pt x="10262" y="54980"/>
                      <a:pt x="8434" y="59668"/>
                    </a:cubicBezTo>
                    <a:cubicBezTo>
                      <a:pt x="7881" y="61182"/>
                      <a:pt x="7198" y="62566"/>
                      <a:pt x="6680" y="64116"/>
                    </a:cubicBezTo>
                    <a:cubicBezTo>
                      <a:pt x="4928" y="69358"/>
                      <a:pt x="3580" y="75098"/>
                      <a:pt x="2510" y="81133"/>
                    </a:cubicBezTo>
                    <a:cubicBezTo>
                      <a:pt x="2103" y="83403"/>
                      <a:pt x="1790" y="85710"/>
                      <a:pt x="1476" y="88054"/>
                    </a:cubicBezTo>
                    <a:cubicBezTo>
                      <a:pt x="849" y="93295"/>
                      <a:pt x="406" y="98832"/>
                      <a:pt x="277" y="104683"/>
                    </a:cubicBezTo>
                    <a:cubicBezTo>
                      <a:pt x="240" y="106067"/>
                      <a:pt x="0" y="107229"/>
                      <a:pt x="0" y="108613"/>
                    </a:cubicBezTo>
                    <a:lnTo>
                      <a:pt x="0" y="419744"/>
                    </a:lnTo>
                    <a:cubicBezTo>
                      <a:pt x="0" y="421331"/>
                      <a:pt x="277" y="422641"/>
                      <a:pt x="314" y="424192"/>
                    </a:cubicBezTo>
                    <a:cubicBezTo>
                      <a:pt x="479" y="429802"/>
                      <a:pt x="830" y="435136"/>
                      <a:pt x="1458" y="440138"/>
                    </a:cubicBezTo>
                    <a:cubicBezTo>
                      <a:pt x="1772" y="442648"/>
                      <a:pt x="2177" y="445066"/>
                      <a:pt x="2658" y="447465"/>
                    </a:cubicBezTo>
                    <a:cubicBezTo>
                      <a:pt x="3617" y="452522"/>
                      <a:pt x="4762" y="457246"/>
                      <a:pt x="6238" y="461713"/>
                    </a:cubicBezTo>
                    <a:cubicBezTo>
                      <a:pt x="6680" y="463189"/>
                      <a:pt x="7106" y="464739"/>
                      <a:pt x="7622" y="466161"/>
                    </a:cubicBezTo>
                    <a:cubicBezTo>
                      <a:pt x="9579" y="471328"/>
                      <a:pt x="11922" y="475942"/>
                      <a:pt x="14469" y="480280"/>
                    </a:cubicBezTo>
                    <a:cubicBezTo>
                      <a:pt x="15392" y="481793"/>
                      <a:pt x="16297" y="483343"/>
                      <a:pt x="17293" y="484820"/>
                    </a:cubicBezTo>
                    <a:cubicBezTo>
                      <a:pt x="20228" y="489120"/>
                      <a:pt x="23420" y="493051"/>
                      <a:pt x="26927" y="496557"/>
                    </a:cubicBezTo>
                    <a:cubicBezTo>
                      <a:pt x="27277" y="496908"/>
                      <a:pt x="27554" y="497388"/>
                      <a:pt x="27924" y="497757"/>
                    </a:cubicBezTo>
                    <a:cubicBezTo>
                      <a:pt x="29511" y="499270"/>
                      <a:pt x="31264" y="500544"/>
                      <a:pt x="32944" y="501891"/>
                    </a:cubicBezTo>
                    <a:cubicBezTo>
                      <a:pt x="33626" y="502445"/>
                      <a:pt x="34254" y="503035"/>
                      <a:pt x="34973" y="503571"/>
                    </a:cubicBezTo>
                    <a:cubicBezTo>
                      <a:pt x="37115" y="505195"/>
                      <a:pt x="39348" y="506671"/>
                      <a:pt x="41618" y="508074"/>
                    </a:cubicBezTo>
                    <a:cubicBezTo>
                      <a:pt x="42486" y="508628"/>
                      <a:pt x="43371" y="509181"/>
                      <a:pt x="44275" y="509698"/>
                    </a:cubicBezTo>
                    <a:cubicBezTo>
                      <a:pt x="46472" y="510935"/>
                      <a:pt x="48687" y="512079"/>
                      <a:pt x="50957" y="513168"/>
                    </a:cubicBezTo>
                    <a:cubicBezTo>
                      <a:pt x="52027" y="513648"/>
                      <a:pt x="53098" y="514164"/>
                      <a:pt x="54186" y="514644"/>
                    </a:cubicBezTo>
                    <a:cubicBezTo>
                      <a:pt x="56420" y="515604"/>
                      <a:pt x="58635" y="516471"/>
                      <a:pt x="60942" y="517228"/>
                    </a:cubicBezTo>
                    <a:cubicBezTo>
                      <a:pt x="62048" y="517671"/>
                      <a:pt x="63212" y="518022"/>
                      <a:pt x="64355" y="518391"/>
                    </a:cubicBezTo>
                    <a:cubicBezTo>
                      <a:pt x="66699" y="519147"/>
                      <a:pt x="69006" y="519831"/>
                      <a:pt x="71350" y="520384"/>
                    </a:cubicBezTo>
                    <a:cubicBezTo>
                      <a:pt x="72384" y="520661"/>
                      <a:pt x="73417" y="520901"/>
                      <a:pt x="74414" y="521104"/>
                    </a:cubicBezTo>
                    <a:cubicBezTo>
                      <a:pt x="76998" y="521695"/>
                      <a:pt x="79581" y="522211"/>
                      <a:pt x="82166" y="522654"/>
                    </a:cubicBezTo>
                    <a:cubicBezTo>
                      <a:pt x="82682" y="522765"/>
                      <a:pt x="83237" y="522820"/>
                      <a:pt x="83790" y="522931"/>
                    </a:cubicBezTo>
                    <a:cubicBezTo>
                      <a:pt x="93294" y="524408"/>
                      <a:pt x="102688" y="525035"/>
                      <a:pt x="111437" y="525035"/>
                    </a:cubicBezTo>
                    <a:cubicBezTo>
                      <a:pt x="114814" y="525035"/>
                      <a:pt x="118081" y="524961"/>
                      <a:pt x="121218" y="524832"/>
                    </a:cubicBezTo>
                    <a:cubicBezTo>
                      <a:pt x="123046" y="524758"/>
                      <a:pt x="304504" y="518317"/>
                      <a:pt x="344886" y="512651"/>
                    </a:cubicBezTo>
                    <a:lnTo>
                      <a:pt x="344996" y="512651"/>
                    </a:lnTo>
                    <a:lnTo>
                      <a:pt x="344996" y="430356"/>
                    </a:lnTo>
                    <a:lnTo>
                      <a:pt x="143716" y="430356"/>
                    </a:lnTo>
                    <a:lnTo>
                      <a:pt x="142516" y="430356"/>
                    </a:lnTo>
                    <a:cubicBezTo>
                      <a:pt x="132532" y="430356"/>
                      <a:pt x="122308" y="430190"/>
                      <a:pt x="114390" y="425742"/>
                    </a:cubicBezTo>
                    <a:cubicBezTo>
                      <a:pt x="112120" y="424469"/>
                      <a:pt x="110090" y="422844"/>
                      <a:pt x="108392" y="420888"/>
                    </a:cubicBezTo>
                    <a:cubicBezTo>
                      <a:pt x="108225" y="420685"/>
                      <a:pt x="108078" y="420371"/>
                      <a:pt x="107911" y="420168"/>
                    </a:cubicBezTo>
                    <a:cubicBezTo>
                      <a:pt x="106398" y="418341"/>
                      <a:pt x="105088" y="416311"/>
                      <a:pt x="104054" y="413930"/>
                    </a:cubicBezTo>
                    <a:cubicBezTo>
                      <a:pt x="103852" y="413524"/>
                      <a:pt x="103778" y="412970"/>
                      <a:pt x="103574" y="412490"/>
                    </a:cubicBezTo>
                    <a:cubicBezTo>
                      <a:pt x="101582" y="407323"/>
                      <a:pt x="100511" y="401066"/>
                      <a:pt x="100511" y="393352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868" y="11425"/>
                    </a:lnTo>
                    <a:cubicBezTo>
                      <a:pt x="299559" y="5075"/>
                      <a:pt x="115959" y="74"/>
                      <a:pt x="114076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: Shape 127">
                <a:extLst>
                  <a:ext uri="{FF2B5EF4-FFF2-40B4-BE49-F238E27FC236}">
                    <a16:creationId xmlns:a16="http://schemas.microsoft.com/office/drawing/2014/main" id="{3A749171-24A7-8039-3A75-5360C4BE72DF}"/>
                  </a:ext>
                </a:extLst>
              </p:cNvPr>
              <p:cNvSpPr/>
              <p:nvPr/>
            </p:nvSpPr>
            <p:spPr>
              <a:xfrm>
                <a:off x="8599918" y="5061963"/>
                <a:ext cx="361495" cy="532786"/>
              </a:xfrm>
              <a:custGeom>
                <a:avLst/>
                <a:gdLst>
                  <a:gd name="connsiteX0" fmla="*/ 84012 w 361495"/>
                  <a:gd name="connsiteY0" fmla="*/ 506800 h 532786"/>
                  <a:gd name="connsiteX1" fmla="*/ 79194 w 361495"/>
                  <a:gd name="connsiteY1" fmla="*/ 503810 h 532786"/>
                  <a:gd name="connsiteX2" fmla="*/ 84012 w 361495"/>
                  <a:gd name="connsiteY2" fmla="*/ 506800 h 532786"/>
                  <a:gd name="connsiteX3" fmla="*/ 64596 w 361495"/>
                  <a:gd name="connsiteY3" fmla="*/ 491759 h 532786"/>
                  <a:gd name="connsiteX4" fmla="*/ 65702 w 361495"/>
                  <a:gd name="connsiteY4" fmla="*/ 492626 h 532786"/>
                  <a:gd name="connsiteX5" fmla="*/ 64596 w 361495"/>
                  <a:gd name="connsiteY5" fmla="*/ 491759 h 532786"/>
                  <a:gd name="connsiteX6" fmla="*/ 101397 w 361495"/>
                  <a:gd name="connsiteY6" fmla="*/ 516453 h 532786"/>
                  <a:gd name="connsiteX7" fmla="*/ 95583 w 361495"/>
                  <a:gd name="connsiteY7" fmla="*/ 513869 h 532786"/>
                  <a:gd name="connsiteX8" fmla="*/ 101397 w 361495"/>
                  <a:gd name="connsiteY8" fmla="*/ 516453 h 532786"/>
                  <a:gd name="connsiteX9" fmla="*/ 118025 w 361495"/>
                  <a:gd name="connsiteY9" fmla="*/ 523060 h 532786"/>
                  <a:gd name="connsiteX10" fmla="*/ 113855 w 361495"/>
                  <a:gd name="connsiteY10" fmla="*/ 521824 h 532786"/>
                  <a:gd name="connsiteX11" fmla="*/ 118025 w 361495"/>
                  <a:gd name="connsiteY11" fmla="*/ 523060 h 532786"/>
                  <a:gd name="connsiteX12" fmla="*/ 178598 w 361495"/>
                  <a:gd name="connsiteY12" fmla="*/ 0 h 532786"/>
                  <a:gd name="connsiteX13" fmla="*/ 130151 w 361495"/>
                  <a:gd name="connsiteY13" fmla="*/ 4651 h 532786"/>
                  <a:gd name="connsiteX14" fmla="*/ 126922 w 361495"/>
                  <a:gd name="connsiteY14" fmla="*/ 5481 h 532786"/>
                  <a:gd name="connsiteX15" fmla="*/ 109776 w 361495"/>
                  <a:gd name="connsiteY15" fmla="*/ 10132 h 532786"/>
                  <a:gd name="connsiteX16" fmla="*/ 101692 w 361495"/>
                  <a:gd name="connsiteY16" fmla="*/ 13436 h 532786"/>
                  <a:gd name="connsiteX17" fmla="*/ 91264 w 361495"/>
                  <a:gd name="connsiteY17" fmla="*/ 17773 h 532786"/>
                  <a:gd name="connsiteX18" fmla="*/ 82793 w 361495"/>
                  <a:gd name="connsiteY18" fmla="*/ 22738 h 532786"/>
                  <a:gd name="connsiteX19" fmla="*/ 74525 w 361495"/>
                  <a:gd name="connsiteY19" fmla="*/ 27702 h 532786"/>
                  <a:gd name="connsiteX20" fmla="*/ 68157 w 361495"/>
                  <a:gd name="connsiteY20" fmla="*/ 32833 h 532786"/>
                  <a:gd name="connsiteX21" fmla="*/ 59557 w 361495"/>
                  <a:gd name="connsiteY21" fmla="*/ 39920 h 532786"/>
                  <a:gd name="connsiteX22" fmla="*/ 57084 w 361495"/>
                  <a:gd name="connsiteY22" fmla="*/ 42633 h 532786"/>
                  <a:gd name="connsiteX23" fmla="*/ 35730 w 361495"/>
                  <a:gd name="connsiteY23" fmla="*/ 70151 h 532786"/>
                  <a:gd name="connsiteX24" fmla="*/ 19101 w 361495"/>
                  <a:gd name="connsiteY24" fmla="*/ 107820 h 532786"/>
                  <a:gd name="connsiteX25" fmla="*/ 18178 w 361495"/>
                  <a:gd name="connsiteY25" fmla="*/ 110810 h 532786"/>
                  <a:gd name="connsiteX26" fmla="*/ 13011 w 361495"/>
                  <a:gd name="connsiteY26" fmla="*/ 128988 h 532786"/>
                  <a:gd name="connsiteX27" fmla="*/ 11627 w 361495"/>
                  <a:gd name="connsiteY27" fmla="*/ 135466 h 532786"/>
                  <a:gd name="connsiteX28" fmla="*/ 8212 w 361495"/>
                  <a:gd name="connsiteY28" fmla="*/ 152206 h 532786"/>
                  <a:gd name="connsiteX29" fmla="*/ 6939 w 361495"/>
                  <a:gd name="connsiteY29" fmla="*/ 160604 h 532786"/>
                  <a:gd name="connsiteX30" fmla="*/ 4521 w 361495"/>
                  <a:gd name="connsiteY30" fmla="*/ 177823 h 532786"/>
                  <a:gd name="connsiteX31" fmla="*/ 3765 w 361495"/>
                  <a:gd name="connsiteY31" fmla="*/ 185464 h 532786"/>
                  <a:gd name="connsiteX32" fmla="*/ 1938 w 361495"/>
                  <a:gd name="connsiteY32" fmla="*/ 206061 h 532786"/>
                  <a:gd name="connsiteX33" fmla="*/ 1864 w 361495"/>
                  <a:gd name="connsiteY33" fmla="*/ 207408 h 532786"/>
                  <a:gd name="connsiteX34" fmla="*/ 0 w 361495"/>
                  <a:gd name="connsiteY34" fmla="*/ 265599 h 532786"/>
                  <a:gd name="connsiteX35" fmla="*/ 39533 w 361495"/>
                  <a:gd name="connsiteY35" fmla="*/ 460660 h 532786"/>
                  <a:gd name="connsiteX36" fmla="*/ 178598 w 361495"/>
                  <a:gd name="connsiteY36" fmla="*/ 532583 h 532786"/>
                  <a:gd name="connsiteX37" fmla="*/ 198641 w 361495"/>
                  <a:gd name="connsiteY37" fmla="*/ 532786 h 532786"/>
                  <a:gd name="connsiteX38" fmla="*/ 204768 w 361495"/>
                  <a:gd name="connsiteY38" fmla="*/ 532620 h 532786"/>
                  <a:gd name="connsiteX39" fmla="*/ 237786 w 361495"/>
                  <a:gd name="connsiteY39" fmla="*/ 531790 h 532786"/>
                  <a:gd name="connsiteX40" fmla="*/ 252865 w 361495"/>
                  <a:gd name="connsiteY40" fmla="*/ 530959 h 532786"/>
                  <a:gd name="connsiteX41" fmla="*/ 283169 w 361495"/>
                  <a:gd name="connsiteY41" fmla="*/ 528302 h 532786"/>
                  <a:gd name="connsiteX42" fmla="*/ 295701 w 361495"/>
                  <a:gd name="connsiteY42" fmla="*/ 526677 h 532786"/>
                  <a:gd name="connsiteX43" fmla="*/ 323976 w 361495"/>
                  <a:gd name="connsiteY43" fmla="*/ 522063 h 532786"/>
                  <a:gd name="connsiteX44" fmla="*/ 333277 w 361495"/>
                  <a:gd name="connsiteY44" fmla="*/ 519959 h 532786"/>
                  <a:gd name="connsiteX45" fmla="*/ 356698 w 361495"/>
                  <a:gd name="connsiteY45" fmla="*/ 513869 h 532786"/>
                  <a:gd name="connsiteX46" fmla="*/ 361422 w 361495"/>
                  <a:gd name="connsiteY46" fmla="*/ 512632 h 532786"/>
                  <a:gd name="connsiteX47" fmla="*/ 361496 w 361495"/>
                  <a:gd name="connsiteY47" fmla="*/ 512596 h 532786"/>
                  <a:gd name="connsiteX48" fmla="*/ 361496 w 361495"/>
                  <a:gd name="connsiteY48" fmla="*/ 434638 h 532786"/>
                  <a:gd name="connsiteX49" fmla="*/ 361385 w 361495"/>
                  <a:gd name="connsiteY49" fmla="*/ 434638 h 532786"/>
                  <a:gd name="connsiteX50" fmla="*/ 202240 w 361495"/>
                  <a:gd name="connsiteY50" fmla="*/ 440322 h 532786"/>
                  <a:gd name="connsiteX51" fmla="*/ 120535 w 361495"/>
                  <a:gd name="connsiteY51" fmla="*/ 397596 h 532786"/>
                  <a:gd name="connsiteX52" fmla="*/ 100566 w 361495"/>
                  <a:gd name="connsiteY52" fmla="*/ 267039 h 532786"/>
                  <a:gd name="connsiteX53" fmla="*/ 123747 w 361495"/>
                  <a:gd name="connsiteY53" fmla="*/ 120222 h 532786"/>
                  <a:gd name="connsiteX54" fmla="*/ 202222 w 361495"/>
                  <a:gd name="connsiteY54" fmla="*/ 92298 h 532786"/>
                  <a:gd name="connsiteX55" fmla="*/ 359023 w 361495"/>
                  <a:gd name="connsiteY55" fmla="*/ 102043 h 532786"/>
                  <a:gd name="connsiteX56" fmla="*/ 361367 w 361495"/>
                  <a:gd name="connsiteY56" fmla="*/ 102283 h 532786"/>
                  <a:gd name="connsiteX57" fmla="*/ 361478 w 361495"/>
                  <a:gd name="connsiteY57" fmla="*/ 102283 h 532786"/>
                  <a:gd name="connsiteX58" fmla="*/ 361478 w 361495"/>
                  <a:gd name="connsiteY58" fmla="*/ 23568 h 532786"/>
                  <a:gd name="connsiteX59" fmla="*/ 361367 w 361495"/>
                  <a:gd name="connsiteY59" fmla="*/ 23531 h 532786"/>
                  <a:gd name="connsiteX60" fmla="*/ 178598 w 361495"/>
                  <a:gd name="connsiteY60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61495" h="532786">
                    <a:moveTo>
                      <a:pt x="84012" y="506800"/>
                    </a:moveTo>
                    <a:cubicBezTo>
                      <a:pt x="82424" y="505767"/>
                      <a:pt x="80745" y="504900"/>
                      <a:pt x="79194" y="503810"/>
                    </a:cubicBezTo>
                    <a:cubicBezTo>
                      <a:pt x="80745" y="504881"/>
                      <a:pt x="82424" y="505767"/>
                      <a:pt x="84012" y="506800"/>
                    </a:cubicBezTo>
                    <a:moveTo>
                      <a:pt x="64596" y="491759"/>
                    </a:moveTo>
                    <a:cubicBezTo>
                      <a:pt x="64946" y="492072"/>
                      <a:pt x="65352" y="492312"/>
                      <a:pt x="65702" y="492626"/>
                    </a:cubicBezTo>
                    <a:cubicBezTo>
                      <a:pt x="65352" y="492312"/>
                      <a:pt x="64964" y="492072"/>
                      <a:pt x="64596" y="491759"/>
                    </a:cubicBezTo>
                    <a:moveTo>
                      <a:pt x="101397" y="516453"/>
                    </a:moveTo>
                    <a:cubicBezTo>
                      <a:pt x="99495" y="515530"/>
                      <a:pt x="97465" y="514829"/>
                      <a:pt x="95583" y="513869"/>
                    </a:cubicBezTo>
                    <a:cubicBezTo>
                      <a:pt x="97447" y="514829"/>
                      <a:pt x="99477" y="515548"/>
                      <a:pt x="101397" y="516453"/>
                    </a:cubicBezTo>
                    <a:moveTo>
                      <a:pt x="118025" y="523060"/>
                    </a:moveTo>
                    <a:cubicBezTo>
                      <a:pt x="116641" y="522580"/>
                      <a:pt x="115165" y="522303"/>
                      <a:pt x="113855" y="521824"/>
                    </a:cubicBezTo>
                    <a:cubicBezTo>
                      <a:pt x="115165" y="522303"/>
                      <a:pt x="116623" y="522580"/>
                      <a:pt x="118025" y="523060"/>
                    </a:cubicBezTo>
                    <a:moveTo>
                      <a:pt x="178598" y="0"/>
                    </a:moveTo>
                    <a:cubicBezTo>
                      <a:pt x="161009" y="0"/>
                      <a:pt x="144953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3" y="6829"/>
                      <a:pt x="115220" y="8268"/>
                      <a:pt x="109776" y="10132"/>
                    </a:cubicBezTo>
                    <a:cubicBezTo>
                      <a:pt x="106952" y="11092"/>
                      <a:pt x="104405" y="12328"/>
                      <a:pt x="101692" y="13436"/>
                    </a:cubicBezTo>
                    <a:cubicBezTo>
                      <a:pt x="98185" y="14820"/>
                      <a:pt x="94568" y="16149"/>
                      <a:pt x="91264" y="17773"/>
                    </a:cubicBezTo>
                    <a:cubicBezTo>
                      <a:pt x="88274" y="19286"/>
                      <a:pt x="85617" y="21077"/>
                      <a:pt x="82793" y="22738"/>
                    </a:cubicBezTo>
                    <a:cubicBezTo>
                      <a:pt x="80006" y="24362"/>
                      <a:pt x="77146" y="25875"/>
                      <a:pt x="74525" y="27702"/>
                    </a:cubicBezTo>
                    <a:cubicBezTo>
                      <a:pt x="72255" y="29289"/>
                      <a:pt x="70261" y="31116"/>
                      <a:pt x="68157" y="32833"/>
                    </a:cubicBezTo>
                    <a:cubicBezTo>
                      <a:pt x="65260" y="35140"/>
                      <a:pt x="62270" y="37373"/>
                      <a:pt x="59557" y="39920"/>
                    </a:cubicBezTo>
                    <a:cubicBezTo>
                      <a:pt x="58690" y="40751"/>
                      <a:pt x="57933" y="41784"/>
                      <a:pt x="57084" y="42633"/>
                    </a:cubicBezTo>
                    <a:cubicBezTo>
                      <a:pt x="49092" y="50717"/>
                      <a:pt x="41858" y="59742"/>
                      <a:pt x="35730" y="70151"/>
                    </a:cubicBezTo>
                    <a:cubicBezTo>
                      <a:pt x="29252" y="81169"/>
                      <a:pt x="23752" y="93738"/>
                      <a:pt x="19101" y="107820"/>
                    </a:cubicBezTo>
                    <a:cubicBezTo>
                      <a:pt x="18751" y="108779"/>
                      <a:pt x="18511" y="109813"/>
                      <a:pt x="18178" y="110810"/>
                    </a:cubicBezTo>
                    <a:cubicBezTo>
                      <a:pt x="16352" y="116623"/>
                      <a:pt x="14561" y="122621"/>
                      <a:pt x="13011" y="128988"/>
                    </a:cubicBezTo>
                    <a:cubicBezTo>
                      <a:pt x="12532" y="131093"/>
                      <a:pt x="12088" y="133326"/>
                      <a:pt x="11627" y="135466"/>
                    </a:cubicBezTo>
                    <a:cubicBezTo>
                      <a:pt x="10390" y="140911"/>
                      <a:pt x="9209" y="146411"/>
                      <a:pt x="8212" y="152206"/>
                    </a:cubicBezTo>
                    <a:cubicBezTo>
                      <a:pt x="7733" y="154956"/>
                      <a:pt x="7382" y="157817"/>
                      <a:pt x="6939" y="160604"/>
                    </a:cubicBezTo>
                    <a:cubicBezTo>
                      <a:pt x="6072" y="166214"/>
                      <a:pt x="5222" y="171862"/>
                      <a:pt x="4521" y="177823"/>
                    </a:cubicBezTo>
                    <a:cubicBezTo>
                      <a:pt x="4245" y="180296"/>
                      <a:pt x="4005" y="182917"/>
                      <a:pt x="3765" y="185464"/>
                    </a:cubicBezTo>
                    <a:cubicBezTo>
                      <a:pt x="3082" y="192182"/>
                      <a:pt x="2417" y="198900"/>
                      <a:pt x="1938" y="206061"/>
                    </a:cubicBezTo>
                    <a:cubicBezTo>
                      <a:pt x="1901" y="206503"/>
                      <a:pt x="1901" y="206983"/>
                      <a:pt x="1864" y="207408"/>
                    </a:cubicBezTo>
                    <a:cubicBezTo>
                      <a:pt x="664" y="225384"/>
                      <a:pt x="0" y="244634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29" y="508351"/>
                      <a:pt x="114186" y="531900"/>
                      <a:pt x="178598" y="532583"/>
                    </a:cubicBezTo>
                    <a:cubicBezTo>
                      <a:pt x="185408" y="532749"/>
                      <a:pt x="192126" y="532786"/>
                      <a:pt x="198641" y="532786"/>
                    </a:cubicBezTo>
                    <a:cubicBezTo>
                      <a:pt x="200782" y="532786"/>
                      <a:pt x="202664" y="532675"/>
                      <a:pt x="204768" y="532620"/>
                    </a:cubicBezTo>
                    <a:cubicBezTo>
                      <a:pt x="216192" y="532583"/>
                      <a:pt x="227118" y="532214"/>
                      <a:pt x="237786" y="531790"/>
                    </a:cubicBezTo>
                    <a:cubicBezTo>
                      <a:pt x="242880" y="531550"/>
                      <a:pt x="247937" y="531273"/>
                      <a:pt x="252865" y="530959"/>
                    </a:cubicBezTo>
                    <a:cubicBezTo>
                      <a:pt x="263329" y="530277"/>
                      <a:pt x="273462" y="529409"/>
                      <a:pt x="283169" y="528302"/>
                    </a:cubicBezTo>
                    <a:cubicBezTo>
                      <a:pt x="287469" y="527822"/>
                      <a:pt x="291604" y="527268"/>
                      <a:pt x="295701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150" y="521436"/>
                      <a:pt x="330177" y="520624"/>
                      <a:pt x="333277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1" y="513389"/>
                      <a:pt x="359965" y="513112"/>
                      <a:pt x="361422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5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858" y="440322"/>
                      <a:pt x="135891" y="426757"/>
                      <a:pt x="120535" y="397596"/>
                    </a:cubicBezTo>
                    <a:cubicBezTo>
                      <a:pt x="106730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47" y="120222"/>
                    </a:cubicBezTo>
                    <a:cubicBezTo>
                      <a:pt x="139582" y="96875"/>
                      <a:pt x="164516" y="92298"/>
                      <a:pt x="202222" y="92298"/>
                    </a:cubicBezTo>
                    <a:cubicBezTo>
                      <a:pt x="257663" y="92298"/>
                      <a:pt x="324252" y="98389"/>
                      <a:pt x="359023" y="102043"/>
                    </a:cubicBezTo>
                    <a:cubicBezTo>
                      <a:pt x="360703" y="102209"/>
                      <a:pt x="361293" y="102283"/>
                      <a:pt x="361367" y="102283"/>
                    </a:cubicBezTo>
                    <a:lnTo>
                      <a:pt x="361478" y="102283"/>
                    </a:lnTo>
                    <a:lnTo>
                      <a:pt x="361478" y="23568"/>
                    </a:lnTo>
                    <a:lnTo>
                      <a:pt x="361367" y="23531"/>
                    </a:lnTo>
                    <a:cubicBezTo>
                      <a:pt x="303618" y="6792"/>
                      <a:pt x="250631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5" name="Freeform: Shape 104">
              <a:extLst>
                <a:ext uri="{FF2B5EF4-FFF2-40B4-BE49-F238E27FC236}">
                  <a16:creationId xmlns:a16="http://schemas.microsoft.com/office/drawing/2014/main" id="{DA658C52-C30C-AC70-D943-60B058754C63}"/>
                </a:ext>
              </a:extLst>
            </p:cNvPr>
            <p:cNvSpPr/>
            <p:nvPr/>
          </p:nvSpPr>
          <p:spPr>
            <a:xfrm>
              <a:off x="9029886" y="5067703"/>
              <a:ext cx="380912" cy="522598"/>
            </a:xfrm>
            <a:custGeom>
              <a:avLst/>
              <a:gdLst>
                <a:gd name="connsiteX0" fmla="*/ 280272 w 380912"/>
                <a:gd name="connsiteY0" fmla="*/ 0 h 522598"/>
                <a:gd name="connsiteX1" fmla="*/ 280272 w 380912"/>
                <a:gd name="connsiteY1" fmla="*/ 224037 h 522598"/>
                <a:gd name="connsiteX2" fmla="*/ 100604 w 380912"/>
                <a:gd name="connsiteY2" fmla="*/ 224037 h 522598"/>
                <a:gd name="connsiteX3" fmla="*/ 100604 w 380912"/>
                <a:gd name="connsiteY3" fmla="*/ 0 h 522598"/>
                <a:gd name="connsiteX4" fmla="*/ 0 w 380912"/>
                <a:gd name="connsiteY4" fmla="*/ 0 h 522598"/>
                <a:gd name="connsiteX5" fmla="*/ 0 w 380912"/>
                <a:gd name="connsiteY5" fmla="*/ 522599 h 522598"/>
                <a:gd name="connsiteX6" fmla="*/ 100604 w 380912"/>
                <a:gd name="connsiteY6" fmla="*/ 522599 h 522598"/>
                <a:gd name="connsiteX7" fmla="*/ 100604 w 380912"/>
                <a:gd name="connsiteY7" fmla="*/ 315597 h 522598"/>
                <a:gd name="connsiteX8" fmla="*/ 280272 w 380912"/>
                <a:gd name="connsiteY8" fmla="*/ 315597 h 522598"/>
                <a:gd name="connsiteX9" fmla="*/ 280272 w 380912"/>
                <a:gd name="connsiteY9" fmla="*/ 522599 h 522598"/>
                <a:gd name="connsiteX10" fmla="*/ 380913 w 380912"/>
                <a:gd name="connsiteY10" fmla="*/ 522599 h 522598"/>
                <a:gd name="connsiteX11" fmla="*/ 380913 w 380912"/>
                <a:gd name="connsiteY11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0912" h="522598">
                  <a:moveTo>
                    <a:pt x="280272" y="0"/>
                  </a:moveTo>
                  <a:lnTo>
                    <a:pt x="280272" y="224037"/>
                  </a:lnTo>
                  <a:lnTo>
                    <a:pt x="100604" y="224037"/>
                  </a:lnTo>
                  <a:lnTo>
                    <a:pt x="100604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0604" y="522599"/>
                  </a:lnTo>
                  <a:lnTo>
                    <a:pt x="100604" y="315597"/>
                  </a:lnTo>
                  <a:lnTo>
                    <a:pt x="280272" y="315597"/>
                  </a:lnTo>
                  <a:lnTo>
                    <a:pt x="280272" y="522599"/>
                  </a:lnTo>
                  <a:lnTo>
                    <a:pt x="380913" y="522599"/>
                  </a:lnTo>
                  <a:lnTo>
                    <a:pt x="38091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105">
              <a:extLst>
                <a:ext uri="{FF2B5EF4-FFF2-40B4-BE49-F238E27FC236}">
                  <a16:creationId xmlns:a16="http://schemas.microsoft.com/office/drawing/2014/main" id="{08DFF23A-F488-EE99-7E8B-74F2B80BAAAC}"/>
                </a:ext>
              </a:extLst>
            </p:cNvPr>
            <p:cNvSpPr/>
            <p:nvPr/>
          </p:nvSpPr>
          <p:spPr>
            <a:xfrm>
              <a:off x="9492799" y="5067703"/>
              <a:ext cx="410256" cy="522598"/>
            </a:xfrm>
            <a:custGeom>
              <a:avLst/>
              <a:gdLst>
                <a:gd name="connsiteX0" fmla="*/ 309709 w 410256"/>
                <a:gd name="connsiteY0" fmla="*/ 0 h 522598"/>
                <a:gd name="connsiteX1" fmla="*/ 309709 w 410256"/>
                <a:gd name="connsiteY1" fmla="*/ 337246 h 522598"/>
                <a:gd name="connsiteX2" fmla="*/ 101876 w 410256"/>
                <a:gd name="connsiteY2" fmla="*/ 0 h 522598"/>
                <a:gd name="connsiteX3" fmla="*/ 0 w 410256"/>
                <a:gd name="connsiteY3" fmla="*/ 0 h 522598"/>
                <a:gd name="connsiteX4" fmla="*/ 0 w 410256"/>
                <a:gd name="connsiteY4" fmla="*/ 522599 h 522598"/>
                <a:gd name="connsiteX5" fmla="*/ 101267 w 410256"/>
                <a:gd name="connsiteY5" fmla="*/ 522599 h 522598"/>
                <a:gd name="connsiteX6" fmla="*/ 101267 w 410256"/>
                <a:gd name="connsiteY6" fmla="*/ 188915 h 522598"/>
                <a:gd name="connsiteX7" fmla="*/ 309819 w 410256"/>
                <a:gd name="connsiteY7" fmla="*/ 522599 h 522598"/>
                <a:gd name="connsiteX8" fmla="*/ 410256 w 410256"/>
                <a:gd name="connsiteY8" fmla="*/ 522599 h 522598"/>
                <a:gd name="connsiteX9" fmla="*/ 410256 w 410256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6" h="522598">
                  <a:moveTo>
                    <a:pt x="309709" y="0"/>
                  </a:moveTo>
                  <a:lnTo>
                    <a:pt x="309709" y="337246"/>
                  </a:lnTo>
                  <a:lnTo>
                    <a:pt x="101876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267" y="522599"/>
                  </a:lnTo>
                  <a:lnTo>
                    <a:pt x="101267" y="188915"/>
                  </a:lnTo>
                  <a:lnTo>
                    <a:pt x="309819" y="522599"/>
                  </a:lnTo>
                  <a:lnTo>
                    <a:pt x="410256" y="522599"/>
                  </a:lnTo>
                  <a:lnTo>
                    <a:pt x="41025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7" name="Graphic 4">
              <a:extLst>
                <a:ext uri="{FF2B5EF4-FFF2-40B4-BE49-F238E27FC236}">
                  <a16:creationId xmlns:a16="http://schemas.microsoft.com/office/drawing/2014/main" id="{ED578517-B21F-F183-55B5-058C62C61AEC}"/>
                </a:ext>
              </a:extLst>
            </p:cNvPr>
            <p:cNvGrpSpPr/>
            <p:nvPr/>
          </p:nvGrpSpPr>
          <p:grpSpPr>
            <a:xfrm>
              <a:off x="9977950" y="5061963"/>
              <a:ext cx="1719430" cy="532122"/>
              <a:chOff x="9977950" y="5061963"/>
              <a:chExt cx="1719430" cy="532122"/>
            </a:xfrm>
            <a:solidFill>
              <a:srgbClr val="9C9B9B"/>
            </a:solidFill>
          </p:grpSpPr>
          <p:sp>
            <p:nvSpPr>
              <p:cNvPr id="46" name="Freeform: Shape 115">
                <a:extLst>
                  <a:ext uri="{FF2B5EF4-FFF2-40B4-BE49-F238E27FC236}">
                    <a16:creationId xmlns:a16="http://schemas.microsoft.com/office/drawing/2014/main" id="{E3F0E18A-6C37-632B-BC97-2B1F062BB6F2}"/>
                  </a:ext>
                </a:extLst>
              </p:cNvPr>
              <p:cNvSpPr/>
              <p:nvPr/>
            </p:nvSpPr>
            <p:spPr>
              <a:xfrm>
                <a:off x="10329333" y="5096826"/>
                <a:ext cx="4448" cy="3746"/>
              </a:xfrm>
              <a:custGeom>
                <a:avLst/>
                <a:gdLst>
                  <a:gd name="connsiteX0" fmla="*/ 0 w 4448"/>
                  <a:gd name="connsiteY0" fmla="*/ 0 h 3746"/>
                  <a:gd name="connsiteX1" fmla="*/ 4448 w 4448"/>
                  <a:gd name="connsiteY1" fmla="*/ 3747 h 3746"/>
                  <a:gd name="connsiteX2" fmla="*/ 0 w 4448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8" h="3746">
                    <a:moveTo>
                      <a:pt x="0" y="0"/>
                    </a:moveTo>
                    <a:cubicBezTo>
                      <a:pt x="1550" y="1200"/>
                      <a:pt x="2990" y="2510"/>
                      <a:pt x="4448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" name="Freeform: Shape 116">
                <a:extLst>
                  <a:ext uri="{FF2B5EF4-FFF2-40B4-BE49-F238E27FC236}">
                    <a16:creationId xmlns:a16="http://schemas.microsoft.com/office/drawing/2014/main" id="{003BC3A2-6ABA-8B64-3C3D-F7E5C89F65C8}"/>
                  </a:ext>
                </a:extLst>
              </p:cNvPr>
              <p:cNvSpPr/>
              <p:nvPr/>
            </p:nvSpPr>
            <p:spPr>
              <a:xfrm>
                <a:off x="9977950" y="5064104"/>
                <a:ext cx="421737" cy="529040"/>
              </a:xfrm>
              <a:custGeom>
                <a:avLst/>
                <a:gdLst>
                  <a:gd name="connsiteX0" fmla="*/ 389827 w 421737"/>
                  <a:gd name="connsiteY0" fmla="*/ 450325 h 529040"/>
                  <a:gd name="connsiteX1" fmla="*/ 390030 w 421737"/>
                  <a:gd name="connsiteY1" fmla="*/ 449882 h 529040"/>
                  <a:gd name="connsiteX2" fmla="*/ 389827 w 421737"/>
                  <a:gd name="connsiteY2" fmla="*/ 450325 h 529040"/>
                  <a:gd name="connsiteX3" fmla="*/ 309045 w 421737"/>
                  <a:gd name="connsiteY3" fmla="*/ 11388 h 529040"/>
                  <a:gd name="connsiteX4" fmla="*/ 311555 w 421737"/>
                  <a:gd name="connsiteY4" fmla="*/ 12144 h 529040"/>
                  <a:gd name="connsiteX5" fmla="*/ 309045 w 421737"/>
                  <a:gd name="connsiteY5" fmla="*/ 11388 h 529040"/>
                  <a:gd name="connsiteX6" fmla="*/ 121607 w 421737"/>
                  <a:gd name="connsiteY6" fmla="*/ 521141 h 529040"/>
                  <a:gd name="connsiteX7" fmla="*/ 120407 w 421737"/>
                  <a:gd name="connsiteY7" fmla="*/ 520827 h 529040"/>
                  <a:gd name="connsiteX8" fmla="*/ 121607 w 421737"/>
                  <a:gd name="connsiteY8" fmla="*/ 521141 h 529040"/>
                  <a:gd name="connsiteX9" fmla="*/ 86522 w 421737"/>
                  <a:gd name="connsiteY9" fmla="*/ 508646 h 529040"/>
                  <a:gd name="connsiteX10" fmla="*/ 84971 w 421737"/>
                  <a:gd name="connsiteY10" fmla="*/ 507723 h 529040"/>
                  <a:gd name="connsiteX11" fmla="*/ 86522 w 421737"/>
                  <a:gd name="connsiteY11" fmla="*/ 508646 h 529040"/>
                  <a:gd name="connsiteX12" fmla="*/ 103520 w 421737"/>
                  <a:gd name="connsiteY12" fmla="*/ 515844 h 529040"/>
                  <a:gd name="connsiteX13" fmla="*/ 100142 w 421737"/>
                  <a:gd name="connsiteY13" fmla="*/ 514460 h 529040"/>
                  <a:gd name="connsiteX14" fmla="*/ 103520 w 421737"/>
                  <a:gd name="connsiteY14" fmla="*/ 515844 h 529040"/>
                  <a:gd name="connsiteX15" fmla="*/ 106860 w 421737"/>
                  <a:gd name="connsiteY15" fmla="*/ 13768 h 529040"/>
                  <a:gd name="connsiteX16" fmla="*/ 107063 w 421737"/>
                  <a:gd name="connsiteY16" fmla="*/ 13731 h 529040"/>
                  <a:gd name="connsiteX17" fmla="*/ 106860 w 421737"/>
                  <a:gd name="connsiteY17" fmla="*/ 13768 h 529040"/>
                  <a:gd name="connsiteX18" fmla="*/ 291863 w 421737"/>
                  <a:gd name="connsiteY18" fmla="*/ 412620 h 529040"/>
                  <a:gd name="connsiteX19" fmla="*/ 288873 w 421737"/>
                  <a:gd name="connsiteY19" fmla="*/ 415554 h 529040"/>
                  <a:gd name="connsiteX20" fmla="*/ 284148 w 421737"/>
                  <a:gd name="connsiteY20" fmla="*/ 419652 h 529040"/>
                  <a:gd name="connsiteX21" fmla="*/ 281361 w 421737"/>
                  <a:gd name="connsiteY21" fmla="*/ 421645 h 529040"/>
                  <a:gd name="connsiteX22" fmla="*/ 275916 w 421737"/>
                  <a:gd name="connsiteY22" fmla="*/ 424948 h 529040"/>
                  <a:gd name="connsiteX23" fmla="*/ 271579 w 421737"/>
                  <a:gd name="connsiteY23" fmla="*/ 427144 h 529040"/>
                  <a:gd name="connsiteX24" fmla="*/ 267409 w 421737"/>
                  <a:gd name="connsiteY24" fmla="*/ 428861 h 529040"/>
                  <a:gd name="connsiteX25" fmla="*/ 259325 w 421737"/>
                  <a:gd name="connsiteY25" fmla="*/ 431574 h 529040"/>
                  <a:gd name="connsiteX26" fmla="*/ 257811 w 421737"/>
                  <a:gd name="connsiteY26" fmla="*/ 431980 h 529040"/>
                  <a:gd name="connsiteX27" fmla="*/ 210841 w 421737"/>
                  <a:gd name="connsiteY27" fmla="*/ 436797 h 529040"/>
                  <a:gd name="connsiteX28" fmla="*/ 169241 w 421737"/>
                  <a:gd name="connsiteY28" fmla="*/ 433900 h 529040"/>
                  <a:gd name="connsiteX29" fmla="*/ 168891 w 421737"/>
                  <a:gd name="connsiteY29" fmla="*/ 433826 h 529040"/>
                  <a:gd name="connsiteX30" fmla="*/ 158223 w 421737"/>
                  <a:gd name="connsiteY30" fmla="*/ 431315 h 529040"/>
                  <a:gd name="connsiteX31" fmla="*/ 157152 w 421737"/>
                  <a:gd name="connsiteY31" fmla="*/ 431039 h 529040"/>
                  <a:gd name="connsiteX32" fmla="*/ 122197 w 421737"/>
                  <a:gd name="connsiteY32" fmla="*/ 406179 h 529040"/>
                  <a:gd name="connsiteX33" fmla="*/ 100604 w 421737"/>
                  <a:gd name="connsiteY33" fmla="*/ 268516 h 529040"/>
                  <a:gd name="connsiteX34" fmla="*/ 126774 w 421737"/>
                  <a:gd name="connsiteY34" fmla="*/ 118081 h 529040"/>
                  <a:gd name="connsiteX35" fmla="*/ 210859 w 421737"/>
                  <a:gd name="connsiteY35" fmla="*/ 92354 h 529040"/>
                  <a:gd name="connsiteX36" fmla="*/ 295830 w 421737"/>
                  <a:gd name="connsiteY36" fmla="*/ 119447 h 529040"/>
                  <a:gd name="connsiteX37" fmla="*/ 321170 w 421737"/>
                  <a:gd name="connsiteY37" fmla="*/ 268534 h 529040"/>
                  <a:gd name="connsiteX38" fmla="*/ 297695 w 421737"/>
                  <a:gd name="connsiteY38" fmla="*/ 405404 h 529040"/>
                  <a:gd name="connsiteX39" fmla="*/ 294391 w 421737"/>
                  <a:gd name="connsiteY39" fmla="*/ 409611 h 529040"/>
                  <a:gd name="connsiteX40" fmla="*/ 291863 w 421737"/>
                  <a:gd name="connsiteY40" fmla="*/ 412620 h 529040"/>
                  <a:gd name="connsiteX41" fmla="*/ 390620 w 421737"/>
                  <a:gd name="connsiteY41" fmla="*/ 82425 h 529040"/>
                  <a:gd name="connsiteX42" fmla="*/ 388517 w 421737"/>
                  <a:gd name="connsiteY42" fmla="*/ 77847 h 529040"/>
                  <a:gd name="connsiteX43" fmla="*/ 390620 w 421737"/>
                  <a:gd name="connsiteY43" fmla="*/ 82425 h 529040"/>
                  <a:gd name="connsiteX44" fmla="*/ 401122 w 421737"/>
                  <a:gd name="connsiteY44" fmla="*/ 108134 h 529040"/>
                  <a:gd name="connsiteX45" fmla="*/ 398501 w 421737"/>
                  <a:gd name="connsiteY45" fmla="*/ 100142 h 529040"/>
                  <a:gd name="connsiteX46" fmla="*/ 401122 w 421737"/>
                  <a:gd name="connsiteY46" fmla="*/ 108134 h 529040"/>
                  <a:gd name="connsiteX47" fmla="*/ 414816 w 421737"/>
                  <a:gd name="connsiteY47" fmla="*/ 166952 h 529040"/>
                  <a:gd name="connsiteX48" fmla="*/ 413229 w 421737"/>
                  <a:gd name="connsiteY48" fmla="*/ 155695 h 529040"/>
                  <a:gd name="connsiteX49" fmla="*/ 414816 w 421737"/>
                  <a:gd name="connsiteY49" fmla="*/ 166952 h 529040"/>
                  <a:gd name="connsiteX50" fmla="*/ 418434 w 421737"/>
                  <a:gd name="connsiteY50" fmla="*/ 197073 h 529040"/>
                  <a:gd name="connsiteX51" fmla="*/ 417879 w 421737"/>
                  <a:gd name="connsiteY51" fmla="*/ 189672 h 529040"/>
                  <a:gd name="connsiteX52" fmla="*/ 418434 w 421737"/>
                  <a:gd name="connsiteY52" fmla="*/ 197073 h 529040"/>
                  <a:gd name="connsiteX53" fmla="*/ 409113 w 421737"/>
                  <a:gd name="connsiteY53" fmla="*/ 136519 h 529040"/>
                  <a:gd name="connsiteX54" fmla="*/ 406733 w 421737"/>
                  <a:gd name="connsiteY54" fmla="*/ 125943 h 529040"/>
                  <a:gd name="connsiteX55" fmla="*/ 409113 w 421737"/>
                  <a:gd name="connsiteY55" fmla="*/ 136519 h 529040"/>
                  <a:gd name="connsiteX56" fmla="*/ 413617 w 421737"/>
                  <a:gd name="connsiteY56" fmla="*/ 375265 h 529040"/>
                  <a:gd name="connsiteX57" fmla="*/ 414373 w 421737"/>
                  <a:gd name="connsiteY57" fmla="*/ 370023 h 529040"/>
                  <a:gd name="connsiteX58" fmla="*/ 413617 w 421737"/>
                  <a:gd name="connsiteY58" fmla="*/ 375265 h 529040"/>
                  <a:gd name="connsiteX59" fmla="*/ 407452 w 421737"/>
                  <a:gd name="connsiteY59" fmla="*/ 403742 h 529040"/>
                  <a:gd name="connsiteX60" fmla="*/ 408651 w 421737"/>
                  <a:gd name="connsiteY60" fmla="*/ 398372 h 529040"/>
                  <a:gd name="connsiteX61" fmla="*/ 407452 w 421737"/>
                  <a:gd name="connsiteY61" fmla="*/ 403742 h 529040"/>
                  <a:gd name="connsiteX62" fmla="*/ 399497 w 421737"/>
                  <a:gd name="connsiteY62" fmla="*/ 428695 h 529040"/>
                  <a:gd name="connsiteX63" fmla="*/ 400642 w 421737"/>
                  <a:gd name="connsiteY63" fmla="*/ 425225 h 529040"/>
                  <a:gd name="connsiteX64" fmla="*/ 399497 w 421737"/>
                  <a:gd name="connsiteY64" fmla="*/ 428695 h 529040"/>
                  <a:gd name="connsiteX65" fmla="*/ 421737 w 421737"/>
                  <a:gd name="connsiteY65" fmla="*/ 268460 h 529040"/>
                  <a:gd name="connsiteX66" fmla="*/ 406142 w 421737"/>
                  <a:gd name="connsiteY66" fmla="*/ 123267 h 529040"/>
                  <a:gd name="connsiteX67" fmla="*/ 406068 w 421737"/>
                  <a:gd name="connsiteY67" fmla="*/ 123101 h 529040"/>
                  <a:gd name="connsiteX68" fmla="*/ 397800 w 421737"/>
                  <a:gd name="connsiteY68" fmla="*/ 97964 h 529040"/>
                  <a:gd name="connsiteX69" fmla="*/ 396970 w 421737"/>
                  <a:gd name="connsiteY69" fmla="*/ 96137 h 529040"/>
                  <a:gd name="connsiteX70" fmla="*/ 387742 w 421737"/>
                  <a:gd name="connsiteY70" fmla="*/ 76168 h 529040"/>
                  <a:gd name="connsiteX71" fmla="*/ 386431 w 421737"/>
                  <a:gd name="connsiteY71" fmla="*/ 74027 h 529040"/>
                  <a:gd name="connsiteX72" fmla="*/ 362844 w 421737"/>
                  <a:gd name="connsiteY72" fmla="*/ 42412 h 529040"/>
                  <a:gd name="connsiteX73" fmla="*/ 355849 w 421737"/>
                  <a:gd name="connsiteY73" fmla="*/ 36487 h 529040"/>
                  <a:gd name="connsiteX74" fmla="*/ 360021 w 421737"/>
                  <a:gd name="connsiteY74" fmla="*/ 40179 h 529040"/>
                  <a:gd name="connsiteX75" fmla="*/ 349722 w 421737"/>
                  <a:gd name="connsiteY75" fmla="*/ 31541 h 529040"/>
                  <a:gd name="connsiteX76" fmla="*/ 351383 w 421737"/>
                  <a:gd name="connsiteY76" fmla="*/ 32685 h 529040"/>
                  <a:gd name="connsiteX77" fmla="*/ 344905 w 421737"/>
                  <a:gd name="connsiteY77" fmla="*/ 28108 h 529040"/>
                  <a:gd name="connsiteX78" fmla="*/ 345828 w 421737"/>
                  <a:gd name="connsiteY78" fmla="*/ 28791 h 529040"/>
                  <a:gd name="connsiteX79" fmla="*/ 334403 w 421737"/>
                  <a:gd name="connsiteY79" fmla="*/ 21870 h 529040"/>
                  <a:gd name="connsiteX80" fmla="*/ 336821 w 421737"/>
                  <a:gd name="connsiteY80" fmla="*/ 23144 h 529040"/>
                  <a:gd name="connsiteX81" fmla="*/ 329826 w 421737"/>
                  <a:gd name="connsiteY81" fmla="*/ 19453 h 529040"/>
                  <a:gd name="connsiteX82" fmla="*/ 330270 w 421737"/>
                  <a:gd name="connsiteY82" fmla="*/ 19693 h 529040"/>
                  <a:gd name="connsiteX83" fmla="*/ 320359 w 421737"/>
                  <a:gd name="connsiteY83" fmla="*/ 15429 h 529040"/>
                  <a:gd name="connsiteX84" fmla="*/ 322831 w 421737"/>
                  <a:gd name="connsiteY84" fmla="*/ 16389 h 529040"/>
                  <a:gd name="connsiteX85" fmla="*/ 296144 w 421737"/>
                  <a:gd name="connsiteY85" fmla="*/ 7475 h 529040"/>
                  <a:gd name="connsiteX86" fmla="*/ 210859 w 421737"/>
                  <a:gd name="connsiteY86" fmla="*/ 0 h 529040"/>
                  <a:gd name="connsiteX87" fmla="*/ 60258 w 421737"/>
                  <a:gd name="connsiteY87" fmla="*/ 42412 h 529040"/>
                  <a:gd name="connsiteX88" fmla="*/ 35565 w 421737"/>
                  <a:gd name="connsiteY88" fmla="*/ 75226 h 529040"/>
                  <a:gd name="connsiteX89" fmla="*/ 35011 w 421737"/>
                  <a:gd name="connsiteY89" fmla="*/ 76057 h 529040"/>
                  <a:gd name="connsiteX90" fmla="*/ 0 w 421737"/>
                  <a:gd name="connsiteY90" fmla="*/ 268460 h 529040"/>
                  <a:gd name="connsiteX91" fmla="*/ 8435 w 421737"/>
                  <a:gd name="connsiteY91" fmla="*/ 380266 h 529040"/>
                  <a:gd name="connsiteX92" fmla="*/ 9265 w 421737"/>
                  <a:gd name="connsiteY92" fmla="*/ 384161 h 529040"/>
                  <a:gd name="connsiteX93" fmla="*/ 14710 w 421737"/>
                  <a:gd name="connsiteY93" fmla="*/ 408541 h 529040"/>
                  <a:gd name="connsiteX94" fmla="*/ 16777 w 421737"/>
                  <a:gd name="connsiteY94" fmla="*/ 415112 h 529040"/>
                  <a:gd name="connsiteX95" fmla="*/ 22738 w 421737"/>
                  <a:gd name="connsiteY95" fmla="*/ 433327 h 529040"/>
                  <a:gd name="connsiteX96" fmla="*/ 25764 w 421737"/>
                  <a:gd name="connsiteY96" fmla="*/ 440174 h 529040"/>
                  <a:gd name="connsiteX97" fmla="*/ 32575 w 421737"/>
                  <a:gd name="connsiteY97" fmla="*/ 454847 h 529040"/>
                  <a:gd name="connsiteX98" fmla="*/ 35639 w 421737"/>
                  <a:gd name="connsiteY98" fmla="*/ 459775 h 529040"/>
                  <a:gd name="connsiteX99" fmla="*/ 57029 w 421737"/>
                  <a:gd name="connsiteY99" fmla="*/ 487902 h 529040"/>
                  <a:gd name="connsiteX100" fmla="*/ 210841 w 421737"/>
                  <a:gd name="connsiteY100" fmla="*/ 529040 h 529040"/>
                  <a:gd name="connsiteX101" fmla="*/ 250503 w 421737"/>
                  <a:gd name="connsiteY101" fmla="*/ 527564 h 529040"/>
                  <a:gd name="connsiteX102" fmla="*/ 261872 w 421737"/>
                  <a:gd name="connsiteY102" fmla="*/ 526604 h 529040"/>
                  <a:gd name="connsiteX103" fmla="*/ 274754 w 421737"/>
                  <a:gd name="connsiteY103" fmla="*/ 525053 h 529040"/>
                  <a:gd name="connsiteX104" fmla="*/ 297067 w 421737"/>
                  <a:gd name="connsiteY104" fmla="*/ 520882 h 529040"/>
                  <a:gd name="connsiteX105" fmla="*/ 301515 w 421737"/>
                  <a:gd name="connsiteY105" fmla="*/ 519646 h 529040"/>
                  <a:gd name="connsiteX106" fmla="*/ 304302 w 421737"/>
                  <a:gd name="connsiteY106" fmla="*/ 518778 h 529040"/>
                  <a:gd name="connsiteX107" fmla="*/ 312016 w 421737"/>
                  <a:gd name="connsiteY107" fmla="*/ 516435 h 529040"/>
                  <a:gd name="connsiteX108" fmla="*/ 318937 w 421737"/>
                  <a:gd name="connsiteY108" fmla="*/ 514054 h 529040"/>
                  <a:gd name="connsiteX109" fmla="*/ 325545 w 421737"/>
                  <a:gd name="connsiteY109" fmla="*/ 511507 h 529040"/>
                  <a:gd name="connsiteX110" fmla="*/ 322038 w 421737"/>
                  <a:gd name="connsiteY110" fmla="*/ 512706 h 529040"/>
                  <a:gd name="connsiteX111" fmla="*/ 349039 w 421737"/>
                  <a:gd name="connsiteY111" fmla="*/ 498145 h 529040"/>
                  <a:gd name="connsiteX112" fmla="*/ 347526 w 421737"/>
                  <a:gd name="connsiteY112" fmla="*/ 499381 h 529040"/>
                  <a:gd name="connsiteX113" fmla="*/ 349519 w 421737"/>
                  <a:gd name="connsiteY113" fmla="*/ 497831 h 529040"/>
                  <a:gd name="connsiteX114" fmla="*/ 351383 w 421737"/>
                  <a:gd name="connsiteY114" fmla="*/ 496391 h 529040"/>
                  <a:gd name="connsiteX115" fmla="*/ 361238 w 421737"/>
                  <a:gd name="connsiteY115" fmla="*/ 488086 h 529040"/>
                  <a:gd name="connsiteX116" fmla="*/ 358526 w 421737"/>
                  <a:gd name="connsiteY116" fmla="*/ 490320 h 529040"/>
                  <a:gd name="connsiteX117" fmla="*/ 362272 w 421737"/>
                  <a:gd name="connsiteY117" fmla="*/ 487145 h 529040"/>
                  <a:gd name="connsiteX118" fmla="*/ 361238 w 421737"/>
                  <a:gd name="connsiteY118" fmla="*/ 488104 h 529040"/>
                  <a:gd name="connsiteX119" fmla="*/ 364709 w 421737"/>
                  <a:gd name="connsiteY119" fmla="*/ 485244 h 529040"/>
                  <a:gd name="connsiteX120" fmla="*/ 398557 w 421737"/>
                  <a:gd name="connsiteY120" fmla="*/ 431352 h 529040"/>
                  <a:gd name="connsiteX121" fmla="*/ 398722 w 421737"/>
                  <a:gd name="connsiteY121" fmla="*/ 431039 h 529040"/>
                  <a:gd name="connsiteX122" fmla="*/ 421737 w 421737"/>
                  <a:gd name="connsiteY122" fmla="*/ 268460 h 5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421737" h="529040">
                    <a:moveTo>
                      <a:pt x="389827" y="450325"/>
                    </a:moveTo>
                    <a:cubicBezTo>
                      <a:pt x="389864" y="450159"/>
                      <a:pt x="389938" y="450012"/>
                      <a:pt x="390030" y="449882"/>
                    </a:cubicBezTo>
                    <a:cubicBezTo>
                      <a:pt x="389956" y="450012"/>
                      <a:pt x="389864" y="450178"/>
                      <a:pt x="389827" y="450325"/>
                    </a:cubicBezTo>
                    <a:moveTo>
                      <a:pt x="309045" y="11388"/>
                    </a:moveTo>
                    <a:cubicBezTo>
                      <a:pt x="309839" y="11627"/>
                      <a:pt x="310762" y="11867"/>
                      <a:pt x="311555" y="12144"/>
                    </a:cubicBezTo>
                    <a:cubicBezTo>
                      <a:pt x="310706" y="11867"/>
                      <a:pt x="309839" y="11664"/>
                      <a:pt x="309045" y="11388"/>
                    </a:cubicBezTo>
                    <a:moveTo>
                      <a:pt x="121607" y="521141"/>
                    </a:moveTo>
                    <a:cubicBezTo>
                      <a:pt x="121200" y="521067"/>
                      <a:pt x="120850" y="520901"/>
                      <a:pt x="120407" y="520827"/>
                    </a:cubicBezTo>
                    <a:cubicBezTo>
                      <a:pt x="120813" y="520901"/>
                      <a:pt x="121219" y="521049"/>
                      <a:pt x="121607" y="521141"/>
                    </a:cubicBezTo>
                    <a:moveTo>
                      <a:pt x="86522" y="508646"/>
                    </a:moveTo>
                    <a:cubicBezTo>
                      <a:pt x="86005" y="508369"/>
                      <a:pt x="85525" y="508019"/>
                      <a:pt x="84971" y="507723"/>
                    </a:cubicBezTo>
                    <a:cubicBezTo>
                      <a:pt x="85525" y="508000"/>
                      <a:pt x="86005" y="508369"/>
                      <a:pt x="86522" y="508646"/>
                    </a:cubicBezTo>
                    <a:moveTo>
                      <a:pt x="103520" y="515844"/>
                    </a:moveTo>
                    <a:cubicBezTo>
                      <a:pt x="102376" y="515438"/>
                      <a:pt x="101287" y="514884"/>
                      <a:pt x="100142" y="514460"/>
                    </a:cubicBezTo>
                    <a:cubicBezTo>
                      <a:pt x="101287" y="514884"/>
                      <a:pt x="102357" y="515438"/>
                      <a:pt x="103520" y="515844"/>
                    </a:cubicBezTo>
                    <a:moveTo>
                      <a:pt x="106860" y="13768"/>
                    </a:moveTo>
                    <a:cubicBezTo>
                      <a:pt x="106934" y="13768"/>
                      <a:pt x="106971" y="13731"/>
                      <a:pt x="107063" y="13731"/>
                    </a:cubicBezTo>
                    <a:cubicBezTo>
                      <a:pt x="106971" y="13731"/>
                      <a:pt x="106934" y="13768"/>
                      <a:pt x="106860" y="13768"/>
                    </a:cubicBezTo>
                    <a:moveTo>
                      <a:pt x="291863" y="412620"/>
                    </a:moveTo>
                    <a:cubicBezTo>
                      <a:pt x="290903" y="413653"/>
                      <a:pt x="289869" y="414576"/>
                      <a:pt x="288873" y="415554"/>
                    </a:cubicBezTo>
                    <a:cubicBezTo>
                      <a:pt x="287323" y="416994"/>
                      <a:pt x="285773" y="418378"/>
                      <a:pt x="284148" y="419652"/>
                    </a:cubicBezTo>
                    <a:cubicBezTo>
                      <a:pt x="283281" y="420334"/>
                      <a:pt x="282321" y="420999"/>
                      <a:pt x="281361" y="421645"/>
                    </a:cubicBezTo>
                    <a:cubicBezTo>
                      <a:pt x="279608" y="422844"/>
                      <a:pt x="277781" y="423915"/>
                      <a:pt x="275916" y="424948"/>
                    </a:cubicBezTo>
                    <a:cubicBezTo>
                      <a:pt x="274532" y="425705"/>
                      <a:pt x="273130" y="426425"/>
                      <a:pt x="271579" y="427144"/>
                    </a:cubicBezTo>
                    <a:cubicBezTo>
                      <a:pt x="270232" y="427735"/>
                      <a:pt x="268830" y="428289"/>
                      <a:pt x="267409" y="428861"/>
                    </a:cubicBezTo>
                    <a:cubicBezTo>
                      <a:pt x="264862" y="429821"/>
                      <a:pt x="262278" y="430762"/>
                      <a:pt x="259325" y="431574"/>
                    </a:cubicBezTo>
                    <a:cubicBezTo>
                      <a:pt x="258845" y="431685"/>
                      <a:pt x="258328" y="431851"/>
                      <a:pt x="257811" y="431980"/>
                    </a:cubicBezTo>
                    <a:cubicBezTo>
                      <a:pt x="245834" y="435081"/>
                      <a:pt x="230681" y="436797"/>
                      <a:pt x="210841" y="436797"/>
                    </a:cubicBezTo>
                    <a:cubicBezTo>
                      <a:pt x="195246" y="436797"/>
                      <a:pt x="181404" y="436077"/>
                      <a:pt x="169241" y="433900"/>
                    </a:cubicBezTo>
                    <a:cubicBezTo>
                      <a:pt x="169131" y="433863"/>
                      <a:pt x="169002" y="433863"/>
                      <a:pt x="168891" y="433826"/>
                    </a:cubicBezTo>
                    <a:cubicBezTo>
                      <a:pt x="165144" y="433143"/>
                      <a:pt x="161656" y="432275"/>
                      <a:pt x="158223" y="431315"/>
                    </a:cubicBezTo>
                    <a:cubicBezTo>
                      <a:pt x="157909" y="431205"/>
                      <a:pt x="157467" y="431113"/>
                      <a:pt x="157152" y="431039"/>
                    </a:cubicBezTo>
                    <a:cubicBezTo>
                      <a:pt x="142443" y="426536"/>
                      <a:pt x="130780" y="418913"/>
                      <a:pt x="122197" y="406179"/>
                    </a:cubicBezTo>
                    <a:cubicBezTo>
                      <a:pt x="106676" y="383183"/>
                      <a:pt x="100604" y="344609"/>
                      <a:pt x="100604" y="268516"/>
                    </a:cubicBezTo>
                    <a:cubicBezTo>
                      <a:pt x="100604" y="186848"/>
                      <a:pt x="108448" y="141908"/>
                      <a:pt x="126774" y="118081"/>
                    </a:cubicBezTo>
                    <a:cubicBezTo>
                      <a:pt x="145101" y="94255"/>
                      <a:pt x="174428" y="92354"/>
                      <a:pt x="210859" y="92354"/>
                    </a:cubicBezTo>
                    <a:cubicBezTo>
                      <a:pt x="252902" y="92354"/>
                      <a:pt x="278925" y="96691"/>
                      <a:pt x="295830" y="119447"/>
                    </a:cubicBezTo>
                    <a:cubicBezTo>
                      <a:pt x="313566" y="143311"/>
                      <a:pt x="321170" y="187900"/>
                      <a:pt x="321170" y="268534"/>
                    </a:cubicBezTo>
                    <a:cubicBezTo>
                      <a:pt x="321170" y="340771"/>
                      <a:pt x="314139" y="381706"/>
                      <a:pt x="297695" y="405404"/>
                    </a:cubicBezTo>
                    <a:cubicBezTo>
                      <a:pt x="296661" y="406880"/>
                      <a:pt x="295499" y="408227"/>
                      <a:pt x="294391" y="409611"/>
                    </a:cubicBezTo>
                    <a:cubicBezTo>
                      <a:pt x="293524" y="410589"/>
                      <a:pt x="292730" y="411660"/>
                      <a:pt x="291863" y="412620"/>
                    </a:cubicBezTo>
                    <a:moveTo>
                      <a:pt x="390620" y="82425"/>
                    </a:moveTo>
                    <a:cubicBezTo>
                      <a:pt x="389901" y="80948"/>
                      <a:pt x="389273" y="79287"/>
                      <a:pt x="388517" y="77847"/>
                    </a:cubicBezTo>
                    <a:cubicBezTo>
                      <a:pt x="389273" y="79324"/>
                      <a:pt x="389901" y="80966"/>
                      <a:pt x="390620" y="82425"/>
                    </a:cubicBezTo>
                    <a:moveTo>
                      <a:pt x="401122" y="108134"/>
                    </a:moveTo>
                    <a:cubicBezTo>
                      <a:pt x="400254" y="105513"/>
                      <a:pt x="399442" y="102652"/>
                      <a:pt x="398501" y="100142"/>
                    </a:cubicBezTo>
                    <a:cubicBezTo>
                      <a:pt x="399460" y="102671"/>
                      <a:pt x="400254" y="105495"/>
                      <a:pt x="401122" y="108134"/>
                    </a:cubicBezTo>
                    <a:moveTo>
                      <a:pt x="414816" y="166952"/>
                    </a:moveTo>
                    <a:cubicBezTo>
                      <a:pt x="414299" y="163261"/>
                      <a:pt x="413820" y="159238"/>
                      <a:pt x="413229" y="155695"/>
                    </a:cubicBezTo>
                    <a:cubicBezTo>
                      <a:pt x="413857" y="159275"/>
                      <a:pt x="414281" y="163224"/>
                      <a:pt x="414816" y="166952"/>
                    </a:cubicBezTo>
                    <a:moveTo>
                      <a:pt x="418434" y="197073"/>
                    </a:moveTo>
                    <a:cubicBezTo>
                      <a:pt x="418231" y="194692"/>
                      <a:pt x="418120" y="192016"/>
                      <a:pt x="417879" y="189672"/>
                    </a:cubicBezTo>
                    <a:cubicBezTo>
                      <a:pt x="418101" y="192016"/>
                      <a:pt x="418231" y="194673"/>
                      <a:pt x="418434" y="197073"/>
                    </a:cubicBezTo>
                    <a:moveTo>
                      <a:pt x="409113" y="136519"/>
                    </a:moveTo>
                    <a:cubicBezTo>
                      <a:pt x="408320" y="133012"/>
                      <a:pt x="407600" y="129284"/>
                      <a:pt x="406733" y="125943"/>
                    </a:cubicBezTo>
                    <a:cubicBezTo>
                      <a:pt x="407656" y="129284"/>
                      <a:pt x="408320" y="133031"/>
                      <a:pt x="409113" y="136519"/>
                    </a:cubicBezTo>
                    <a:moveTo>
                      <a:pt x="413617" y="375265"/>
                    </a:moveTo>
                    <a:cubicBezTo>
                      <a:pt x="413931" y="373586"/>
                      <a:pt x="414096" y="371722"/>
                      <a:pt x="414373" y="370023"/>
                    </a:cubicBezTo>
                    <a:cubicBezTo>
                      <a:pt x="414096" y="371722"/>
                      <a:pt x="413931" y="373604"/>
                      <a:pt x="413617" y="375265"/>
                    </a:cubicBezTo>
                    <a:moveTo>
                      <a:pt x="407452" y="403742"/>
                    </a:moveTo>
                    <a:cubicBezTo>
                      <a:pt x="407895" y="402063"/>
                      <a:pt x="408209" y="400088"/>
                      <a:pt x="408651" y="398372"/>
                    </a:cubicBezTo>
                    <a:cubicBezTo>
                      <a:pt x="408209" y="400125"/>
                      <a:pt x="407876" y="402045"/>
                      <a:pt x="407452" y="403742"/>
                    </a:cubicBezTo>
                    <a:moveTo>
                      <a:pt x="399497" y="428695"/>
                    </a:moveTo>
                    <a:cubicBezTo>
                      <a:pt x="399904" y="427624"/>
                      <a:pt x="400217" y="426351"/>
                      <a:pt x="400642" y="425225"/>
                    </a:cubicBezTo>
                    <a:cubicBezTo>
                      <a:pt x="400217" y="426351"/>
                      <a:pt x="399922" y="427569"/>
                      <a:pt x="399497" y="428695"/>
                    </a:cubicBezTo>
                    <a:moveTo>
                      <a:pt x="421737" y="268460"/>
                    </a:moveTo>
                    <a:cubicBezTo>
                      <a:pt x="421737" y="208921"/>
                      <a:pt x="416606" y="161176"/>
                      <a:pt x="406142" y="123267"/>
                    </a:cubicBezTo>
                    <a:cubicBezTo>
                      <a:pt x="406105" y="123230"/>
                      <a:pt x="406105" y="123193"/>
                      <a:pt x="406068" y="123101"/>
                    </a:cubicBezTo>
                    <a:cubicBezTo>
                      <a:pt x="403650" y="114187"/>
                      <a:pt x="400901" y="105790"/>
                      <a:pt x="397800" y="97964"/>
                    </a:cubicBezTo>
                    <a:cubicBezTo>
                      <a:pt x="397560" y="97337"/>
                      <a:pt x="397246" y="96764"/>
                      <a:pt x="396970" y="96137"/>
                    </a:cubicBezTo>
                    <a:cubicBezTo>
                      <a:pt x="394145" y="89105"/>
                      <a:pt x="391118" y="82332"/>
                      <a:pt x="387742" y="76168"/>
                    </a:cubicBezTo>
                    <a:cubicBezTo>
                      <a:pt x="387335" y="75411"/>
                      <a:pt x="386874" y="74784"/>
                      <a:pt x="386431" y="74027"/>
                    </a:cubicBezTo>
                    <a:cubicBezTo>
                      <a:pt x="379546" y="61901"/>
                      <a:pt x="371832" y="51197"/>
                      <a:pt x="362844" y="42412"/>
                    </a:cubicBezTo>
                    <a:cubicBezTo>
                      <a:pt x="360648" y="40271"/>
                      <a:pt x="358193" y="38481"/>
                      <a:pt x="355849" y="36487"/>
                    </a:cubicBezTo>
                    <a:cubicBezTo>
                      <a:pt x="357289" y="37687"/>
                      <a:pt x="358674" y="38905"/>
                      <a:pt x="360021" y="40179"/>
                    </a:cubicBezTo>
                    <a:cubicBezTo>
                      <a:pt x="356680" y="37078"/>
                      <a:pt x="353303" y="34180"/>
                      <a:pt x="349722" y="31541"/>
                    </a:cubicBezTo>
                    <a:cubicBezTo>
                      <a:pt x="350276" y="31947"/>
                      <a:pt x="350867" y="32298"/>
                      <a:pt x="351383" y="32685"/>
                    </a:cubicBezTo>
                    <a:cubicBezTo>
                      <a:pt x="349316" y="31098"/>
                      <a:pt x="347083" y="29622"/>
                      <a:pt x="344905" y="28108"/>
                    </a:cubicBezTo>
                    <a:cubicBezTo>
                      <a:pt x="345219" y="28349"/>
                      <a:pt x="345496" y="28551"/>
                      <a:pt x="345828" y="28791"/>
                    </a:cubicBezTo>
                    <a:cubicBezTo>
                      <a:pt x="342137" y="26244"/>
                      <a:pt x="338316" y="23974"/>
                      <a:pt x="334403" y="21870"/>
                    </a:cubicBezTo>
                    <a:cubicBezTo>
                      <a:pt x="335197" y="22313"/>
                      <a:pt x="336028" y="22701"/>
                      <a:pt x="336821" y="23144"/>
                    </a:cubicBezTo>
                    <a:cubicBezTo>
                      <a:pt x="334551" y="21870"/>
                      <a:pt x="332244" y="20634"/>
                      <a:pt x="329826" y="19453"/>
                    </a:cubicBezTo>
                    <a:cubicBezTo>
                      <a:pt x="329993" y="19527"/>
                      <a:pt x="330141" y="19619"/>
                      <a:pt x="330270" y="19693"/>
                    </a:cubicBezTo>
                    <a:cubicBezTo>
                      <a:pt x="327095" y="18142"/>
                      <a:pt x="323699" y="16795"/>
                      <a:pt x="320359" y="15429"/>
                    </a:cubicBezTo>
                    <a:cubicBezTo>
                      <a:pt x="321152" y="15743"/>
                      <a:pt x="322019" y="16057"/>
                      <a:pt x="322831" y="16389"/>
                    </a:cubicBezTo>
                    <a:cubicBezTo>
                      <a:pt x="314526" y="12882"/>
                      <a:pt x="305815" y="9745"/>
                      <a:pt x="296144" y="7475"/>
                    </a:cubicBezTo>
                    <a:cubicBezTo>
                      <a:pt x="273868" y="2233"/>
                      <a:pt x="248380" y="0"/>
                      <a:pt x="210859" y="0"/>
                    </a:cubicBezTo>
                    <a:cubicBezTo>
                      <a:pt x="146707" y="0"/>
                      <a:pt x="96543" y="7198"/>
                      <a:pt x="60258" y="42412"/>
                    </a:cubicBezTo>
                    <a:cubicBezTo>
                      <a:pt x="50828" y="51529"/>
                      <a:pt x="42725" y="62584"/>
                      <a:pt x="35565" y="75226"/>
                    </a:cubicBezTo>
                    <a:cubicBezTo>
                      <a:pt x="35399" y="75504"/>
                      <a:pt x="35159" y="75743"/>
                      <a:pt x="35011" y="76057"/>
                    </a:cubicBezTo>
                    <a:cubicBezTo>
                      <a:pt x="11350" y="118506"/>
                      <a:pt x="0" y="180942"/>
                      <a:pt x="0" y="268460"/>
                    </a:cubicBezTo>
                    <a:cubicBezTo>
                      <a:pt x="0" y="311979"/>
                      <a:pt x="2824" y="348891"/>
                      <a:pt x="8435" y="380266"/>
                    </a:cubicBezTo>
                    <a:cubicBezTo>
                      <a:pt x="8675" y="381614"/>
                      <a:pt x="9025" y="382814"/>
                      <a:pt x="9265" y="384161"/>
                    </a:cubicBezTo>
                    <a:cubicBezTo>
                      <a:pt x="10889" y="392669"/>
                      <a:pt x="12643" y="400900"/>
                      <a:pt x="14710" y="408541"/>
                    </a:cubicBezTo>
                    <a:cubicBezTo>
                      <a:pt x="15337" y="410848"/>
                      <a:pt x="16094" y="412878"/>
                      <a:pt x="16777" y="415112"/>
                    </a:cubicBezTo>
                    <a:cubicBezTo>
                      <a:pt x="18641" y="421405"/>
                      <a:pt x="20560" y="427643"/>
                      <a:pt x="22738" y="433327"/>
                    </a:cubicBezTo>
                    <a:cubicBezTo>
                      <a:pt x="23698" y="435745"/>
                      <a:pt x="24805" y="437867"/>
                      <a:pt x="25764" y="440174"/>
                    </a:cubicBezTo>
                    <a:cubicBezTo>
                      <a:pt x="27961" y="445231"/>
                      <a:pt x="30102" y="450270"/>
                      <a:pt x="32575" y="454847"/>
                    </a:cubicBezTo>
                    <a:cubicBezTo>
                      <a:pt x="33534" y="456600"/>
                      <a:pt x="34642" y="458077"/>
                      <a:pt x="35639" y="459775"/>
                    </a:cubicBezTo>
                    <a:cubicBezTo>
                      <a:pt x="41969" y="470479"/>
                      <a:pt x="48927" y="480058"/>
                      <a:pt x="57029" y="487902"/>
                    </a:cubicBezTo>
                    <a:cubicBezTo>
                      <a:pt x="92391" y="522156"/>
                      <a:pt x="142111" y="529040"/>
                      <a:pt x="210841" y="529040"/>
                    </a:cubicBezTo>
                    <a:cubicBezTo>
                      <a:pt x="224129" y="529040"/>
                      <a:pt x="237381" y="528523"/>
                      <a:pt x="250503" y="527564"/>
                    </a:cubicBezTo>
                    <a:cubicBezTo>
                      <a:pt x="254360" y="527323"/>
                      <a:pt x="258144" y="526973"/>
                      <a:pt x="261872" y="526604"/>
                    </a:cubicBezTo>
                    <a:cubicBezTo>
                      <a:pt x="266209" y="526161"/>
                      <a:pt x="270509" y="525681"/>
                      <a:pt x="274754" y="525053"/>
                    </a:cubicBezTo>
                    <a:cubicBezTo>
                      <a:pt x="282432" y="523946"/>
                      <a:pt x="289906" y="522635"/>
                      <a:pt x="297067" y="520882"/>
                    </a:cubicBezTo>
                    <a:cubicBezTo>
                      <a:pt x="298544" y="520532"/>
                      <a:pt x="300002" y="520052"/>
                      <a:pt x="301515" y="519646"/>
                    </a:cubicBezTo>
                    <a:cubicBezTo>
                      <a:pt x="302475" y="519369"/>
                      <a:pt x="303343" y="519055"/>
                      <a:pt x="304302" y="518778"/>
                    </a:cubicBezTo>
                    <a:cubicBezTo>
                      <a:pt x="307015" y="518058"/>
                      <a:pt x="309507" y="517265"/>
                      <a:pt x="312016" y="516435"/>
                    </a:cubicBezTo>
                    <a:cubicBezTo>
                      <a:pt x="314323" y="515678"/>
                      <a:pt x="316667" y="514921"/>
                      <a:pt x="318937" y="514054"/>
                    </a:cubicBezTo>
                    <a:cubicBezTo>
                      <a:pt x="321207" y="513223"/>
                      <a:pt x="323441" y="512374"/>
                      <a:pt x="325545" y="511507"/>
                    </a:cubicBezTo>
                    <a:cubicBezTo>
                      <a:pt x="324437" y="511987"/>
                      <a:pt x="323164" y="512227"/>
                      <a:pt x="322038" y="512706"/>
                    </a:cubicBezTo>
                    <a:cubicBezTo>
                      <a:pt x="331617" y="508775"/>
                      <a:pt x="340697" y="504069"/>
                      <a:pt x="349039" y="498145"/>
                    </a:cubicBezTo>
                    <a:cubicBezTo>
                      <a:pt x="348523" y="498495"/>
                      <a:pt x="348042" y="499012"/>
                      <a:pt x="347526" y="499381"/>
                    </a:cubicBezTo>
                    <a:cubicBezTo>
                      <a:pt x="348245" y="498864"/>
                      <a:pt x="348836" y="498348"/>
                      <a:pt x="349519" y="497831"/>
                    </a:cubicBezTo>
                    <a:cubicBezTo>
                      <a:pt x="350147" y="497388"/>
                      <a:pt x="350756" y="496871"/>
                      <a:pt x="351383" y="496391"/>
                    </a:cubicBezTo>
                    <a:cubicBezTo>
                      <a:pt x="354926" y="493678"/>
                      <a:pt x="358230" y="490910"/>
                      <a:pt x="361238" y="488086"/>
                    </a:cubicBezTo>
                    <a:cubicBezTo>
                      <a:pt x="360371" y="488880"/>
                      <a:pt x="359412" y="489563"/>
                      <a:pt x="358526" y="490320"/>
                    </a:cubicBezTo>
                    <a:cubicBezTo>
                      <a:pt x="359762" y="489249"/>
                      <a:pt x="361072" y="488289"/>
                      <a:pt x="362272" y="487145"/>
                    </a:cubicBezTo>
                    <a:cubicBezTo>
                      <a:pt x="361958" y="487459"/>
                      <a:pt x="361589" y="487772"/>
                      <a:pt x="361238" y="488104"/>
                    </a:cubicBezTo>
                    <a:cubicBezTo>
                      <a:pt x="362346" y="487071"/>
                      <a:pt x="363619" y="486314"/>
                      <a:pt x="364709" y="485244"/>
                    </a:cubicBezTo>
                    <a:cubicBezTo>
                      <a:pt x="378680" y="471402"/>
                      <a:pt x="389845" y="453463"/>
                      <a:pt x="398557" y="431352"/>
                    </a:cubicBezTo>
                    <a:cubicBezTo>
                      <a:pt x="398594" y="431242"/>
                      <a:pt x="398667" y="431150"/>
                      <a:pt x="398722" y="431039"/>
                    </a:cubicBezTo>
                    <a:cubicBezTo>
                      <a:pt x="414244" y="391506"/>
                      <a:pt x="421737" y="338316"/>
                      <a:pt x="421737" y="26846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" name="Freeform: Shape 117">
                <a:extLst>
                  <a:ext uri="{FF2B5EF4-FFF2-40B4-BE49-F238E27FC236}">
                    <a16:creationId xmlns:a16="http://schemas.microsoft.com/office/drawing/2014/main" id="{667FA918-9BA3-0C91-1FB6-A7D49D848C1E}"/>
                  </a:ext>
                </a:extLst>
              </p:cNvPr>
              <p:cNvSpPr/>
              <p:nvPr/>
            </p:nvSpPr>
            <p:spPr>
              <a:xfrm>
                <a:off x="10300744" y="5080511"/>
                <a:ext cx="7031" cy="3100"/>
              </a:xfrm>
              <a:custGeom>
                <a:avLst/>
                <a:gdLst>
                  <a:gd name="connsiteX0" fmla="*/ 0 w 7031"/>
                  <a:gd name="connsiteY0" fmla="*/ 0 h 3100"/>
                  <a:gd name="connsiteX1" fmla="*/ 7032 w 7031"/>
                  <a:gd name="connsiteY1" fmla="*/ 3100 h 3100"/>
                  <a:gd name="connsiteX2" fmla="*/ 0 w 7031"/>
                  <a:gd name="connsiteY2" fmla="*/ 0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31" h="3100">
                    <a:moveTo>
                      <a:pt x="0" y="0"/>
                    </a:moveTo>
                    <a:cubicBezTo>
                      <a:pt x="2381" y="996"/>
                      <a:pt x="4781" y="1993"/>
                      <a:pt x="7032" y="3100"/>
                    </a:cubicBezTo>
                    <a:cubicBezTo>
                      <a:pt x="4818" y="2030"/>
                      <a:pt x="2418" y="978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" name="Freeform: Shape 118">
                <a:extLst>
                  <a:ext uri="{FF2B5EF4-FFF2-40B4-BE49-F238E27FC236}">
                    <a16:creationId xmlns:a16="http://schemas.microsoft.com/office/drawing/2014/main" id="{FE0A857C-3538-BF29-8080-0F1E48925E62}"/>
                  </a:ext>
                </a:extLst>
              </p:cNvPr>
              <p:cNvSpPr/>
              <p:nvPr/>
            </p:nvSpPr>
            <p:spPr>
              <a:xfrm>
                <a:off x="10314771" y="5087285"/>
                <a:ext cx="8065" cy="4964"/>
              </a:xfrm>
              <a:custGeom>
                <a:avLst/>
                <a:gdLst>
                  <a:gd name="connsiteX0" fmla="*/ 0 w 8065"/>
                  <a:gd name="connsiteY0" fmla="*/ 0 h 4964"/>
                  <a:gd name="connsiteX1" fmla="*/ 8065 w 8065"/>
                  <a:gd name="connsiteY1" fmla="*/ 4965 h 4964"/>
                  <a:gd name="connsiteX2" fmla="*/ 0 w 8065"/>
                  <a:gd name="connsiteY2" fmla="*/ 0 h 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5" h="4964">
                    <a:moveTo>
                      <a:pt x="0" y="0"/>
                    </a:moveTo>
                    <a:cubicBezTo>
                      <a:pt x="2750" y="1550"/>
                      <a:pt x="5445" y="3230"/>
                      <a:pt x="8065" y="4965"/>
                    </a:cubicBezTo>
                    <a:cubicBezTo>
                      <a:pt x="5482" y="3267"/>
                      <a:pt x="2824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Freeform: Shape 119">
                <a:extLst>
                  <a:ext uri="{FF2B5EF4-FFF2-40B4-BE49-F238E27FC236}">
                    <a16:creationId xmlns:a16="http://schemas.microsoft.com/office/drawing/2014/main" id="{3FBA0E9F-2804-1360-E750-5B861754FD32}"/>
                  </a:ext>
                </a:extLst>
              </p:cNvPr>
              <p:cNvSpPr/>
              <p:nvPr/>
            </p:nvSpPr>
            <p:spPr>
              <a:xfrm>
                <a:off x="10473825" y="5067703"/>
                <a:ext cx="324935" cy="522617"/>
              </a:xfrm>
              <a:custGeom>
                <a:avLst/>
                <a:gdLst>
                  <a:gd name="connsiteX0" fmla="*/ 101545 w 324935"/>
                  <a:gd name="connsiteY0" fmla="*/ 405773 h 522617"/>
                  <a:gd name="connsiteX1" fmla="*/ 101582 w 324935"/>
                  <a:gd name="connsiteY1" fmla="*/ 405884 h 522617"/>
                  <a:gd name="connsiteX2" fmla="*/ 101545 w 324935"/>
                  <a:gd name="connsiteY2" fmla="*/ 405773 h 522617"/>
                  <a:gd name="connsiteX3" fmla="*/ 105402 w 324935"/>
                  <a:gd name="connsiteY3" fmla="*/ 416385 h 522617"/>
                  <a:gd name="connsiteX4" fmla="*/ 104405 w 324935"/>
                  <a:gd name="connsiteY4" fmla="*/ 414761 h 522617"/>
                  <a:gd name="connsiteX5" fmla="*/ 105402 w 324935"/>
                  <a:gd name="connsiteY5" fmla="*/ 416385 h 522617"/>
                  <a:gd name="connsiteX6" fmla="*/ 110403 w 324935"/>
                  <a:gd name="connsiteY6" fmla="*/ 422678 h 522617"/>
                  <a:gd name="connsiteX7" fmla="*/ 108927 w 324935"/>
                  <a:gd name="connsiteY7" fmla="*/ 421479 h 522617"/>
                  <a:gd name="connsiteX8" fmla="*/ 110403 w 324935"/>
                  <a:gd name="connsiteY8" fmla="*/ 422678 h 522617"/>
                  <a:gd name="connsiteX9" fmla="*/ 142590 w 324935"/>
                  <a:gd name="connsiteY9" fmla="*/ 430319 h 522617"/>
                  <a:gd name="connsiteX10" fmla="*/ 114464 w 324935"/>
                  <a:gd name="connsiteY10" fmla="*/ 425705 h 522617"/>
                  <a:gd name="connsiteX11" fmla="*/ 108466 w 324935"/>
                  <a:gd name="connsiteY11" fmla="*/ 420814 h 522617"/>
                  <a:gd name="connsiteX12" fmla="*/ 108115 w 324935"/>
                  <a:gd name="connsiteY12" fmla="*/ 420297 h 522617"/>
                  <a:gd name="connsiteX13" fmla="*/ 104091 w 324935"/>
                  <a:gd name="connsiteY13" fmla="*/ 413856 h 522617"/>
                  <a:gd name="connsiteX14" fmla="*/ 103778 w 324935"/>
                  <a:gd name="connsiteY14" fmla="*/ 412786 h 522617"/>
                  <a:gd name="connsiteX15" fmla="*/ 100603 w 324935"/>
                  <a:gd name="connsiteY15" fmla="*/ 393333 h 522617"/>
                  <a:gd name="connsiteX16" fmla="*/ 100603 w 324935"/>
                  <a:gd name="connsiteY16" fmla="*/ 0 h 522617"/>
                  <a:gd name="connsiteX17" fmla="*/ 0 w 324935"/>
                  <a:gd name="connsiteY17" fmla="*/ 0 h 522617"/>
                  <a:gd name="connsiteX18" fmla="*/ 0 w 324935"/>
                  <a:gd name="connsiteY18" fmla="*/ 421165 h 522617"/>
                  <a:gd name="connsiteX19" fmla="*/ 203 w 324935"/>
                  <a:gd name="connsiteY19" fmla="*/ 423786 h 522617"/>
                  <a:gd name="connsiteX20" fmla="*/ 1864 w 324935"/>
                  <a:gd name="connsiteY20" fmla="*/ 443958 h 522617"/>
                  <a:gd name="connsiteX21" fmla="*/ 2418 w 324935"/>
                  <a:gd name="connsiteY21" fmla="*/ 448018 h 522617"/>
                  <a:gd name="connsiteX22" fmla="*/ 7752 w 324935"/>
                  <a:gd name="connsiteY22" fmla="*/ 466825 h 522617"/>
                  <a:gd name="connsiteX23" fmla="*/ 8858 w 324935"/>
                  <a:gd name="connsiteY23" fmla="*/ 469926 h 522617"/>
                  <a:gd name="connsiteX24" fmla="*/ 17810 w 324935"/>
                  <a:gd name="connsiteY24" fmla="*/ 485669 h 522617"/>
                  <a:gd name="connsiteX25" fmla="*/ 19397 w 324935"/>
                  <a:gd name="connsiteY25" fmla="*/ 487976 h 522617"/>
                  <a:gd name="connsiteX26" fmla="*/ 32242 w 324935"/>
                  <a:gd name="connsiteY26" fmla="*/ 500821 h 522617"/>
                  <a:gd name="connsiteX27" fmla="*/ 33276 w 324935"/>
                  <a:gd name="connsiteY27" fmla="*/ 501855 h 522617"/>
                  <a:gd name="connsiteX28" fmla="*/ 35232 w 324935"/>
                  <a:gd name="connsiteY28" fmla="*/ 503054 h 522617"/>
                  <a:gd name="connsiteX29" fmla="*/ 45900 w 324935"/>
                  <a:gd name="connsiteY29" fmla="*/ 509532 h 522617"/>
                  <a:gd name="connsiteX30" fmla="*/ 49481 w 324935"/>
                  <a:gd name="connsiteY30" fmla="*/ 511359 h 522617"/>
                  <a:gd name="connsiteX31" fmla="*/ 63212 w 324935"/>
                  <a:gd name="connsiteY31" fmla="*/ 516416 h 522617"/>
                  <a:gd name="connsiteX32" fmla="*/ 67623 w 324935"/>
                  <a:gd name="connsiteY32" fmla="*/ 517726 h 522617"/>
                  <a:gd name="connsiteX33" fmla="*/ 82978 w 324935"/>
                  <a:gd name="connsiteY33" fmla="*/ 520661 h 522617"/>
                  <a:gd name="connsiteX34" fmla="*/ 88182 w 324935"/>
                  <a:gd name="connsiteY34" fmla="*/ 521418 h 522617"/>
                  <a:gd name="connsiteX35" fmla="*/ 105365 w 324935"/>
                  <a:gd name="connsiteY35" fmla="*/ 522377 h 522617"/>
                  <a:gd name="connsiteX36" fmla="*/ 109056 w 324935"/>
                  <a:gd name="connsiteY36" fmla="*/ 522617 h 522617"/>
                  <a:gd name="connsiteX37" fmla="*/ 324936 w 324935"/>
                  <a:gd name="connsiteY37" fmla="*/ 522617 h 522617"/>
                  <a:gd name="connsiteX38" fmla="*/ 324936 w 324935"/>
                  <a:gd name="connsiteY38" fmla="*/ 430301 h 522617"/>
                  <a:gd name="connsiteX39" fmla="*/ 143754 w 324935"/>
                  <a:gd name="connsiteY39" fmla="*/ 430301 h 522617"/>
                  <a:gd name="connsiteX40" fmla="*/ 142590 w 324935"/>
                  <a:gd name="connsiteY40" fmla="*/ 430301 h 52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4935" h="522617">
                    <a:moveTo>
                      <a:pt x="101545" y="405773"/>
                    </a:moveTo>
                    <a:cubicBezTo>
                      <a:pt x="101545" y="405810"/>
                      <a:pt x="101545" y="405847"/>
                      <a:pt x="101582" y="405884"/>
                    </a:cubicBezTo>
                    <a:cubicBezTo>
                      <a:pt x="101545" y="405847"/>
                      <a:pt x="101545" y="405810"/>
                      <a:pt x="101545" y="405773"/>
                    </a:cubicBezTo>
                    <a:moveTo>
                      <a:pt x="105402" y="416385"/>
                    </a:moveTo>
                    <a:cubicBezTo>
                      <a:pt x="105088" y="415831"/>
                      <a:pt x="104682" y="415388"/>
                      <a:pt x="104405" y="414761"/>
                    </a:cubicBezTo>
                    <a:cubicBezTo>
                      <a:pt x="104682" y="415351"/>
                      <a:pt x="105070" y="415831"/>
                      <a:pt x="105402" y="416385"/>
                    </a:cubicBezTo>
                    <a:moveTo>
                      <a:pt x="110403" y="422678"/>
                    </a:moveTo>
                    <a:cubicBezTo>
                      <a:pt x="109924" y="422272"/>
                      <a:pt x="109370" y="421959"/>
                      <a:pt x="108927" y="421479"/>
                    </a:cubicBezTo>
                    <a:cubicBezTo>
                      <a:pt x="109370" y="421959"/>
                      <a:pt x="109924" y="422272"/>
                      <a:pt x="110403" y="422678"/>
                    </a:cubicBezTo>
                    <a:moveTo>
                      <a:pt x="142590" y="430319"/>
                    </a:moveTo>
                    <a:cubicBezTo>
                      <a:pt x="132606" y="430319"/>
                      <a:pt x="122418" y="430153"/>
                      <a:pt x="114464" y="425705"/>
                    </a:cubicBezTo>
                    <a:cubicBezTo>
                      <a:pt x="112157" y="424395"/>
                      <a:pt x="110163" y="422771"/>
                      <a:pt x="108466" y="420814"/>
                    </a:cubicBezTo>
                    <a:cubicBezTo>
                      <a:pt x="108300" y="420648"/>
                      <a:pt x="108226" y="420464"/>
                      <a:pt x="108115" y="420297"/>
                    </a:cubicBezTo>
                    <a:cubicBezTo>
                      <a:pt x="106527" y="418434"/>
                      <a:pt x="105180" y="416311"/>
                      <a:pt x="104091" y="413856"/>
                    </a:cubicBezTo>
                    <a:cubicBezTo>
                      <a:pt x="103981" y="413543"/>
                      <a:pt x="103889" y="413137"/>
                      <a:pt x="103778" y="412786"/>
                    </a:cubicBezTo>
                    <a:cubicBezTo>
                      <a:pt x="101710" y="407581"/>
                      <a:pt x="100603" y="401177"/>
                      <a:pt x="100603" y="393333"/>
                    </a:cubicBezTo>
                    <a:lnTo>
                      <a:pt x="100603" y="0"/>
                    </a:lnTo>
                    <a:lnTo>
                      <a:pt x="0" y="0"/>
                    </a:lnTo>
                    <a:lnTo>
                      <a:pt x="0" y="421165"/>
                    </a:lnTo>
                    <a:cubicBezTo>
                      <a:pt x="0" y="422088"/>
                      <a:pt x="203" y="422881"/>
                      <a:pt x="203" y="423786"/>
                    </a:cubicBezTo>
                    <a:cubicBezTo>
                      <a:pt x="314" y="431020"/>
                      <a:pt x="923" y="437665"/>
                      <a:pt x="1864" y="443958"/>
                    </a:cubicBezTo>
                    <a:cubicBezTo>
                      <a:pt x="2067" y="445268"/>
                      <a:pt x="2141" y="446708"/>
                      <a:pt x="2418" y="448018"/>
                    </a:cubicBezTo>
                    <a:cubicBezTo>
                      <a:pt x="3654" y="454902"/>
                      <a:pt x="5518" y="461067"/>
                      <a:pt x="7752" y="466825"/>
                    </a:cubicBezTo>
                    <a:cubicBezTo>
                      <a:pt x="8157" y="467821"/>
                      <a:pt x="8434" y="468929"/>
                      <a:pt x="8858" y="469926"/>
                    </a:cubicBezTo>
                    <a:cubicBezTo>
                      <a:pt x="11369" y="475776"/>
                      <a:pt x="14395" y="480944"/>
                      <a:pt x="17810" y="485669"/>
                    </a:cubicBezTo>
                    <a:cubicBezTo>
                      <a:pt x="18327" y="486425"/>
                      <a:pt x="18843" y="487256"/>
                      <a:pt x="19397" y="487976"/>
                    </a:cubicBezTo>
                    <a:cubicBezTo>
                      <a:pt x="23218" y="492866"/>
                      <a:pt x="27518" y="497130"/>
                      <a:pt x="32242" y="500821"/>
                    </a:cubicBezTo>
                    <a:cubicBezTo>
                      <a:pt x="32593" y="501134"/>
                      <a:pt x="32870" y="501577"/>
                      <a:pt x="33276" y="501855"/>
                    </a:cubicBezTo>
                    <a:cubicBezTo>
                      <a:pt x="33867" y="502334"/>
                      <a:pt x="34623" y="502611"/>
                      <a:pt x="35232" y="503054"/>
                    </a:cubicBezTo>
                    <a:cubicBezTo>
                      <a:pt x="38610" y="505472"/>
                      <a:pt x="42190" y="507631"/>
                      <a:pt x="45900" y="509532"/>
                    </a:cubicBezTo>
                    <a:cubicBezTo>
                      <a:pt x="47137" y="510123"/>
                      <a:pt x="48244" y="510805"/>
                      <a:pt x="49481" y="511359"/>
                    </a:cubicBezTo>
                    <a:cubicBezTo>
                      <a:pt x="53855" y="513389"/>
                      <a:pt x="58469" y="515013"/>
                      <a:pt x="63212" y="516416"/>
                    </a:cubicBezTo>
                    <a:cubicBezTo>
                      <a:pt x="64688" y="516859"/>
                      <a:pt x="66109" y="517339"/>
                      <a:pt x="67623" y="517726"/>
                    </a:cubicBezTo>
                    <a:cubicBezTo>
                      <a:pt x="72587" y="519000"/>
                      <a:pt x="77718" y="519959"/>
                      <a:pt x="82978" y="520661"/>
                    </a:cubicBezTo>
                    <a:cubicBezTo>
                      <a:pt x="84695" y="520901"/>
                      <a:pt x="86392" y="521215"/>
                      <a:pt x="88182" y="521418"/>
                    </a:cubicBezTo>
                    <a:cubicBezTo>
                      <a:pt x="93793" y="522008"/>
                      <a:pt x="99551" y="522285"/>
                      <a:pt x="105365" y="522377"/>
                    </a:cubicBezTo>
                    <a:cubicBezTo>
                      <a:pt x="106638" y="522414"/>
                      <a:pt x="107746" y="522617"/>
                      <a:pt x="109056" y="522617"/>
                    </a:cubicBezTo>
                    <a:lnTo>
                      <a:pt x="324936" y="522617"/>
                    </a:lnTo>
                    <a:lnTo>
                      <a:pt x="324936" y="430301"/>
                    </a:lnTo>
                    <a:lnTo>
                      <a:pt x="143754" y="430301"/>
                    </a:lnTo>
                    <a:lnTo>
                      <a:pt x="142590" y="43030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" name="Freeform: Shape 120">
                <a:extLst>
                  <a:ext uri="{FF2B5EF4-FFF2-40B4-BE49-F238E27FC236}">
                    <a16:creationId xmlns:a16="http://schemas.microsoft.com/office/drawing/2014/main" id="{0128F351-0E1A-F8F7-5F74-0418FA0F76E4}"/>
                  </a:ext>
                </a:extLst>
              </p:cNvPr>
              <p:cNvSpPr/>
              <p:nvPr/>
            </p:nvSpPr>
            <p:spPr>
              <a:xfrm>
                <a:off x="10837831" y="5064048"/>
                <a:ext cx="421755" cy="529095"/>
              </a:xfrm>
              <a:custGeom>
                <a:avLst/>
                <a:gdLst>
                  <a:gd name="connsiteX0" fmla="*/ 19895 w 421755"/>
                  <a:gd name="connsiteY0" fmla="*/ 112120 h 529095"/>
                  <a:gd name="connsiteX1" fmla="*/ 24067 w 421755"/>
                  <a:gd name="connsiteY1" fmla="*/ 99828 h 529095"/>
                  <a:gd name="connsiteX2" fmla="*/ 19895 w 421755"/>
                  <a:gd name="connsiteY2" fmla="*/ 112120 h 529095"/>
                  <a:gd name="connsiteX3" fmla="*/ 12014 w 421755"/>
                  <a:gd name="connsiteY3" fmla="*/ 140856 h 529095"/>
                  <a:gd name="connsiteX4" fmla="*/ 15596 w 421755"/>
                  <a:gd name="connsiteY4" fmla="*/ 125500 h 529095"/>
                  <a:gd name="connsiteX5" fmla="*/ 12014 w 421755"/>
                  <a:gd name="connsiteY5" fmla="*/ 140856 h 529095"/>
                  <a:gd name="connsiteX6" fmla="*/ 6570 w 421755"/>
                  <a:gd name="connsiteY6" fmla="*/ 171087 h 529095"/>
                  <a:gd name="connsiteX7" fmla="*/ 8877 w 421755"/>
                  <a:gd name="connsiteY7" fmla="*/ 155289 h 529095"/>
                  <a:gd name="connsiteX8" fmla="*/ 6570 w 421755"/>
                  <a:gd name="connsiteY8" fmla="*/ 171087 h 529095"/>
                  <a:gd name="connsiteX9" fmla="*/ 3119 w 421755"/>
                  <a:gd name="connsiteY9" fmla="*/ 200838 h 529095"/>
                  <a:gd name="connsiteX10" fmla="*/ 4042 w 421755"/>
                  <a:gd name="connsiteY10" fmla="*/ 189506 h 529095"/>
                  <a:gd name="connsiteX11" fmla="*/ 3119 w 421755"/>
                  <a:gd name="connsiteY11" fmla="*/ 200838 h 529095"/>
                  <a:gd name="connsiteX12" fmla="*/ 30470 w 421755"/>
                  <a:gd name="connsiteY12" fmla="*/ 85673 h 529095"/>
                  <a:gd name="connsiteX13" fmla="*/ 34254 w 421755"/>
                  <a:gd name="connsiteY13" fmla="*/ 77755 h 529095"/>
                  <a:gd name="connsiteX14" fmla="*/ 30470 w 421755"/>
                  <a:gd name="connsiteY14" fmla="*/ 85673 h 529095"/>
                  <a:gd name="connsiteX15" fmla="*/ 46158 w 421755"/>
                  <a:gd name="connsiteY15" fmla="*/ 58912 h 529095"/>
                  <a:gd name="connsiteX16" fmla="*/ 44921 w 421755"/>
                  <a:gd name="connsiteY16" fmla="*/ 60868 h 529095"/>
                  <a:gd name="connsiteX17" fmla="*/ 46158 w 421755"/>
                  <a:gd name="connsiteY17" fmla="*/ 58912 h 529095"/>
                  <a:gd name="connsiteX18" fmla="*/ 309008 w 421755"/>
                  <a:gd name="connsiteY18" fmla="*/ 11443 h 529095"/>
                  <a:gd name="connsiteX19" fmla="*/ 311629 w 421755"/>
                  <a:gd name="connsiteY19" fmla="*/ 12200 h 529095"/>
                  <a:gd name="connsiteX20" fmla="*/ 309008 w 421755"/>
                  <a:gd name="connsiteY20" fmla="*/ 11443 h 529095"/>
                  <a:gd name="connsiteX21" fmla="*/ 121643 w 421755"/>
                  <a:gd name="connsiteY21" fmla="*/ 521196 h 529095"/>
                  <a:gd name="connsiteX22" fmla="*/ 120443 w 421755"/>
                  <a:gd name="connsiteY22" fmla="*/ 520845 h 529095"/>
                  <a:gd name="connsiteX23" fmla="*/ 121643 w 421755"/>
                  <a:gd name="connsiteY23" fmla="*/ 521196 h 529095"/>
                  <a:gd name="connsiteX24" fmla="*/ 86558 w 421755"/>
                  <a:gd name="connsiteY24" fmla="*/ 508702 h 529095"/>
                  <a:gd name="connsiteX25" fmla="*/ 85008 w 421755"/>
                  <a:gd name="connsiteY25" fmla="*/ 507779 h 529095"/>
                  <a:gd name="connsiteX26" fmla="*/ 86558 w 421755"/>
                  <a:gd name="connsiteY26" fmla="*/ 508702 h 529095"/>
                  <a:gd name="connsiteX27" fmla="*/ 103556 w 421755"/>
                  <a:gd name="connsiteY27" fmla="*/ 515899 h 529095"/>
                  <a:gd name="connsiteX28" fmla="*/ 100087 w 421755"/>
                  <a:gd name="connsiteY28" fmla="*/ 514460 h 529095"/>
                  <a:gd name="connsiteX29" fmla="*/ 103556 w 421755"/>
                  <a:gd name="connsiteY29" fmla="*/ 515899 h 529095"/>
                  <a:gd name="connsiteX30" fmla="*/ 106971 w 421755"/>
                  <a:gd name="connsiteY30" fmla="*/ 13842 h 529095"/>
                  <a:gd name="connsiteX31" fmla="*/ 107045 w 421755"/>
                  <a:gd name="connsiteY31" fmla="*/ 13768 h 529095"/>
                  <a:gd name="connsiteX32" fmla="*/ 106971 w 421755"/>
                  <a:gd name="connsiteY32" fmla="*/ 13842 h 529095"/>
                  <a:gd name="connsiteX33" fmla="*/ 291863 w 421755"/>
                  <a:gd name="connsiteY33" fmla="*/ 412731 h 529095"/>
                  <a:gd name="connsiteX34" fmla="*/ 288964 w 421755"/>
                  <a:gd name="connsiteY34" fmla="*/ 415554 h 529095"/>
                  <a:gd name="connsiteX35" fmla="*/ 284111 w 421755"/>
                  <a:gd name="connsiteY35" fmla="*/ 419762 h 529095"/>
                  <a:gd name="connsiteX36" fmla="*/ 281453 w 421755"/>
                  <a:gd name="connsiteY36" fmla="*/ 421663 h 529095"/>
                  <a:gd name="connsiteX37" fmla="*/ 275916 w 421755"/>
                  <a:gd name="connsiteY37" fmla="*/ 425041 h 529095"/>
                  <a:gd name="connsiteX38" fmla="*/ 271653 w 421755"/>
                  <a:gd name="connsiteY38" fmla="*/ 427145 h 529095"/>
                  <a:gd name="connsiteX39" fmla="*/ 267390 w 421755"/>
                  <a:gd name="connsiteY39" fmla="*/ 428898 h 529095"/>
                  <a:gd name="connsiteX40" fmla="*/ 259398 w 421755"/>
                  <a:gd name="connsiteY40" fmla="*/ 431556 h 529095"/>
                  <a:gd name="connsiteX41" fmla="*/ 257811 w 421755"/>
                  <a:gd name="connsiteY41" fmla="*/ 431999 h 529095"/>
                  <a:gd name="connsiteX42" fmla="*/ 210914 w 421755"/>
                  <a:gd name="connsiteY42" fmla="*/ 436816 h 529095"/>
                  <a:gd name="connsiteX43" fmla="*/ 169222 w 421755"/>
                  <a:gd name="connsiteY43" fmla="*/ 433881 h 529095"/>
                  <a:gd name="connsiteX44" fmla="*/ 168872 w 421755"/>
                  <a:gd name="connsiteY44" fmla="*/ 433844 h 529095"/>
                  <a:gd name="connsiteX45" fmla="*/ 158297 w 421755"/>
                  <a:gd name="connsiteY45" fmla="*/ 431334 h 529095"/>
                  <a:gd name="connsiteX46" fmla="*/ 157134 w 421755"/>
                  <a:gd name="connsiteY46" fmla="*/ 431020 h 529095"/>
                  <a:gd name="connsiteX47" fmla="*/ 122216 w 421755"/>
                  <a:gd name="connsiteY47" fmla="*/ 406197 h 529095"/>
                  <a:gd name="connsiteX48" fmla="*/ 108540 w 421755"/>
                  <a:gd name="connsiteY48" fmla="*/ 372626 h 529095"/>
                  <a:gd name="connsiteX49" fmla="*/ 108540 w 421755"/>
                  <a:gd name="connsiteY49" fmla="*/ 372589 h 529095"/>
                  <a:gd name="connsiteX50" fmla="*/ 100622 w 421755"/>
                  <a:gd name="connsiteY50" fmla="*/ 268534 h 529095"/>
                  <a:gd name="connsiteX51" fmla="*/ 126756 w 421755"/>
                  <a:gd name="connsiteY51" fmla="*/ 118100 h 529095"/>
                  <a:gd name="connsiteX52" fmla="*/ 210914 w 421755"/>
                  <a:gd name="connsiteY52" fmla="*/ 92372 h 529095"/>
                  <a:gd name="connsiteX53" fmla="*/ 295830 w 421755"/>
                  <a:gd name="connsiteY53" fmla="*/ 119465 h 529095"/>
                  <a:gd name="connsiteX54" fmla="*/ 321170 w 421755"/>
                  <a:gd name="connsiteY54" fmla="*/ 268553 h 529095"/>
                  <a:gd name="connsiteX55" fmla="*/ 297694 w 421755"/>
                  <a:gd name="connsiteY55" fmla="*/ 405385 h 529095"/>
                  <a:gd name="connsiteX56" fmla="*/ 294594 w 421755"/>
                  <a:gd name="connsiteY56" fmla="*/ 409408 h 529095"/>
                  <a:gd name="connsiteX57" fmla="*/ 291863 w 421755"/>
                  <a:gd name="connsiteY57" fmla="*/ 412731 h 529095"/>
                  <a:gd name="connsiteX58" fmla="*/ 390306 w 421755"/>
                  <a:gd name="connsiteY58" fmla="*/ 81741 h 529095"/>
                  <a:gd name="connsiteX59" fmla="*/ 388590 w 421755"/>
                  <a:gd name="connsiteY59" fmla="*/ 78050 h 529095"/>
                  <a:gd name="connsiteX60" fmla="*/ 390306 w 421755"/>
                  <a:gd name="connsiteY60" fmla="*/ 81741 h 529095"/>
                  <a:gd name="connsiteX61" fmla="*/ 400882 w 421755"/>
                  <a:gd name="connsiteY61" fmla="*/ 107322 h 529095"/>
                  <a:gd name="connsiteX62" fmla="*/ 398575 w 421755"/>
                  <a:gd name="connsiteY62" fmla="*/ 100327 h 529095"/>
                  <a:gd name="connsiteX63" fmla="*/ 400882 w 421755"/>
                  <a:gd name="connsiteY63" fmla="*/ 107322 h 529095"/>
                  <a:gd name="connsiteX64" fmla="*/ 414650 w 421755"/>
                  <a:gd name="connsiteY64" fmla="*/ 165384 h 529095"/>
                  <a:gd name="connsiteX65" fmla="*/ 413265 w 421755"/>
                  <a:gd name="connsiteY65" fmla="*/ 155953 h 529095"/>
                  <a:gd name="connsiteX66" fmla="*/ 414650 w 421755"/>
                  <a:gd name="connsiteY66" fmla="*/ 165384 h 529095"/>
                  <a:gd name="connsiteX67" fmla="*/ 418267 w 421755"/>
                  <a:gd name="connsiteY67" fmla="*/ 194471 h 529095"/>
                  <a:gd name="connsiteX68" fmla="*/ 417953 w 421755"/>
                  <a:gd name="connsiteY68" fmla="*/ 189967 h 529095"/>
                  <a:gd name="connsiteX69" fmla="*/ 418267 w 421755"/>
                  <a:gd name="connsiteY69" fmla="*/ 194471 h 529095"/>
                  <a:gd name="connsiteX70" fmla="*/ 408928 w 421755"/>
                  <a:gd name="connsiteY70" fmla="*/ 135430 h 529095"/>
                  <a:gd name="connsiteX71" fmla="*/ 406825 w 421755"/>
                  <a:gd name="connsiteY71" fmla="*/ 126165 h 529095"/>
                  <a:gd name="connsiteX72" fmla="*/ 408928 w 421755"/>
                  <a:gd name="connsiteY72" fmla="*/ 135430 h 529095"/>
                  <a:gd name="connsiteX73" fmla="*/ 413690 w 421755"/>
                  <a:gd name="connsiteY73" fmla="*/ 375136 h 529095"/>
                  <a:gd name="connsiteX74" fmla="*/ 414170 w 421755"/>
                  <a:gd name="connsiteY74" fmla="*/ 371869 h 529095"/>
                  <a:gd name="connsiteX75" fmla="*/ 413690 w 421755"/>
                  <a:gd name="connsiteY75" fmla="*/ 375136 h 529095"/>
                  <a:gd name="connsiteX76" fmla="*/ 407489 w 421755"/>
                  <a:gd name="connsiteY76" fmla="*/ 403687 h 529095"/>
                  <a:gd name="connsiteX77" fmla="*/ 408412 w 421755"/>
                  <a:gd name="connsiteY77" fmla="*/ 399553 h 529095"/>
                  <a:gd name="connsiteX78" fmla="*/ 407489 w 421755"/>
                  <a:gd name="connsiteY78" fmla="*/ 403687 h 529095"/>
                  <a:gd name="connsiteX79" fmla="*/ 399534 w 421755"/>
                  <a:gd name="connsiteY79" fmla="*/ 428676 h 529095"/>
                  <a:gd name="connsiteX80" fmla="*/ 400457 w 421755"/>
                  <a:gd name="connsiteY80" fmla="*/ 425963 h 529095"/>
                  <a:gd name="connsiteX81" fmla="*/ 399534 w 421755"/>
                  <a:gd name="connsiteY81" fmla="*/ 428676 h 529095"/>
                  <a:gd name="connsiteX82" fmla="*/ 389863 w 421755"/>
                  <a:gd name="connsiteY82" fmla="*/ 450362 h 529095"/>
                  <a:gd name="connsiteX83" fmla="*/ 389900 w 421755"/>
                  <a:gd name="connsiteY83" fmla="*/ 450251 h 529095"/>
                  <a:gd name="connsiteX84" fmla="*/ 389863 w 421755"/>
                  <a:gd name="connsiteY84" fmla="*/ 450362 h 529095"/>
                  <a:gd name="connsiteX85" fmla="*/ 398187 w 421755"/>
                  <a:gd name="connsiteY85" fmla="*/ 432331 h 529095"/>
                  <a:gd name="connsiteX86" fmla="*/ 398814 w 421755"/>
                  <a:gd name="connsiteY86" fmla="*/ 430891 h 529095"/>
                  <a:gd name="connsiteX87" fmla="*/ 406806 w 421755"/>
                  <a:gd name="connsiteY87" fmla="*/ 406622 h 529095"/>
                  <a:gd name="connsiteX88" fmla="*/ 406843 w 421755"/>
                  <a:gd name="connsiteY88" fmla="*/ 406418 h 529095"/>
                  <a:gd name="connsiteX89" fmla="*/ 421755 w 421755"/>
                  <a:gd name="connsiteY89" fmla="*/ 268516 h 529095"/>
                  <a:gd name="connsiteX90" fmla="*/ 406160 w 421755"/>
                  <a:gd name="connsiteY90" fmla="*/ 123452 h 529095"/>
                  <a:gd name="connsiteX91" fmla="*/ 405846 w 421755"/>
                  <a:gd name="connsiteY91" fmla="*/ 122455 h 529095"/>
                  <a:gd name="connsiteX92" fmla="*/ 397855 w 421755"/>
                  <a:gd name="connsiteY92" fmla="*/ 98112 h 529095"/>
                  <a:gd name="connsiteX93" fmla="*/ 396748 w 421755"/>
                  <a:gd name="connsiteY93" fmla="*/ 95639 h 529095"/>
                  <a:gd name="connsiteX94" fmla="*/ 387797 w 421755"/>
                  <a:gd name="connsiteY94" fmla="*/ 76260 h 529095"/>
                  <a:gd name="connsiteX95" fmla="*/ 386117 w 421755"/>
                  <a:gd name="connsiteY95" fmla="*/ 73603 h 529095"/>
                  <a:gd name="connsiteX96" fmla="*/ 362844 w 421755"/>
                  <a:gd name="connsiteY96" fmla="*/ 42412 h 529095"/>
                  <a:gd name="connsiteX97" fmla="*/ 355812 w 421755"/>
                  <a:gd name="connsiteY97" fmla="*/ 36487 h 529095"/>
                  <a:gd name="connsiteX98" fmla="*/ 359780 w 421755"/>
                  <a:gd name="connsiteY98" fmla="*/ 40031 h 529095"/>
                  <a:gd name="connsiteX99" fmla="*/ 349758 w 421755"/>
                  <a:gd name="connsiteY99" fmla="*/ 31597 h 529095"/>
                  <a:gd name="connsiteX100" fmla="*/ 351420 w 421755"/>
                  <a:gd name="connsiteY100" fmla="*/ 32796 h 529095"/>
                  <a:gd name="connsiteX101" fmla="*/ 344850 w 421755"/>
                  <a:gd name="connsiteY101" fmla="*/ 28182 h 529095"/>
                  <a:gd name="connsiteX102" fmla="*/ 345772 w 421755"/>
                  <a:gd name="connsiteY102" fmla="*/ 28810 h 529095"/>
                  <a:gd name="connsiteX103" fmla="*/ 334348 w 421755"/>
                  <a:gd name="connsiteY103" fmla="*/ 21926 h 529095"/>
                  <a:gd name="connsiteX104" fmla="*/ 336821 w 421755"/>
                  <a:gd name="connsiteY104" fmla="*/ 23236 h 529095"/>
                  <a:gd name="connsiteX105" fmla="*/ 329826 w 421755"/>
                  <a:gd name="connsiteY105" fmla="*/ 19490 h 529095"/>
                  <a:gd name="connsiteX106" fmla="*/ 330270 w 421755"/>
                  <a:gd name="connsiteY106" fmla="*/ 19730 h 529095"/>
                  <a:gd name="connsiteX107" fmla="*/ 320322 w 421755"/>
                  <a:gd name="connsiteY107" fmla="*/ 15466 h 529095"/>
                  <a:gd name="connsiteX108" fmla="*/ 322831 w 421755"/>
                  <a:gd name="connsiteY108" fmla="*/ 16426 h 529095"/>
                  <a:gd name="connsiteX109" fmla="*/ 296181 w 421755"/>
                  <a:gd name="connsiteY109" fmla="*/ 7512 h 529095"/>
                  <a:gd name="connsiteX110" fmla="*/ 210896 w 421755"/>
                  <a:gd name="connsiteY110" fmla="*/ 0 h 529095"/>
                  <a:gd name="connsiteX111" fmla="*/ 60222 w 421755"/>
                  <a:gd name="connsiteY111" fmla="*/ 42393 h 529095"/>
                  <a:gd name="connsiteX112" fmla="*/ 35288 w 421755"/>
                  <a:gd name="connsiteY112" fmla="*/ 75614 h 529095"/>
                  <a:gd name="connsiteX113" fmla="*/ 35047 w 421755"/>
                  <a:gd name="connsiteY113" fmla="*/ 76057 h 529095"/>
                  <a:gd name="connsiteX114" fmla="*/ 0 w 421755"/>
                  <a:gd name="connsiteY114" fmla="*/ 268497 h 529095"/>
                  <a:gd name="connsiteX115" fmla="*/ 8434 w 421755"/>
                  <a:gd name="connsiteY115" fmla="*/ 380303 h 529095"/>
                  <a:gd name="connsiteX116" fmla="*/ 9265 w 421755"/>
                  <a:gd name="connsiteY116" fmla="*/ 384124 h 529095"/>
                  <a:gd name="connsiteX117" fmla="*/ 14710 w 421755"/>
                  <a:gd name="connsiteY117" fmla="*/ 408633 h 529095"/>
                  <a:gd name="connsiteX118" fmla="*/ 16702 w 421755"/>
                  <a:gd name="connsiteY118" fmla="*/ 414927 h 529095"/>
                  <a:gd name="connsiteX119" fmla="*/ 22756 w 421755"/>
                  <a:gd name="connsiteY119" fmla="*/ 433420 h 529095"/>
                  <a:gd name="connsiteX120" fmla="*/ 25709 w 421755"/>
                  <a:gd name="connsiteY120" fmla="*/ 440027 h 529095"/>
                  <a:gd name="connsiteX121" fmla="*/ 32593 w 421755"/>
                  <a:gd name="connsiteY121" fmla="*/ 454902 h 529095"/>
                  <a:gd name="connsiteX122" fmla="*/ 35657 w 421755"/>
                  <a:gd name="connsiteY122" fmla="*/ 459830 h 529095"/>
                  <a:gd name="connsiteX123" fmla="*/ 57066 w 421755"/>
                  <a:gd name="connsiteY123" fmla="*/ 487957 h 529095"/>
                  <a:gd name="connsiteX124" fmla="*/ 210933 w 421755"/>
                  <a:gd name="connsiteY124" fmla="*/ 529096 h 529095"/>
                  <a:gd name="connsiteX125" fmla="*/ 250558 w 421755"/>
                  <a:gd name="connsiteY125" fmla="*/ 527619 h 529095"/>
                  <a:gd name="connsiteX126" fmla="*/ 261927 w 421755"/>
                  <a:gd name="connsiteY126" fmla="*/ 526659 h 529095"/>
                  <a:gd name="connsiteX127" fmla="*/ 274772 w 421755"/>
                  <a:gd name="connsiteY127" fmla="*/ 525109 h 529095"/>
                  <a:gd name="connsiteX128" fmla="*/ 297252 w 421755"/>
                  <a:gd name="connsiteY128" fmla="*/ 520901 h 529095"/>
                  <a:gd name="connsiteX129" fmla="*/ 301478 w 421755"/>
                  <a:gd name="connsiteY129" fmla="*/ 519757 h 529095"/>
                  <a:gd name="connsiteX130" fmla="*/ 304431 w 421755"/>
                  <a:gd name="connsiteY130" fmla="*/ 518834 h 529095"/>
                  <a:gd name="connsiteX131" fmla="*/ 311869 w 421755"/>
                  <a:gd name="connsiteY131" fmla="*/ 516564 h 529095"/>
                  <a:gd name="connsiteX132" fmla="*/ 319103 w 421755"/>
                  <a:gd name="connsiteY132" fmla="*/ 514054 h 529095"/>
                  <a:gd name="connsiteX133" fmla="*/ 325582 w 421755"/>
                  <a:gd name="connsiteY133" fmla="*/ 511544 h 529095"/>
                  <a:gd name="connsiteX134" fmla="*/ 322167 w 421755"/>
                  <a:gd name="connsiteY134" fmla="*/ 512688 h 529095"/>
                  <a:gd name="connsiteX135" fmla="*/ 349168 w 421755"/>
                  <a:gd name="connsiteY135" fmla="*/ 498126 h 529095"/>
                  <a:gd name="connsiteX136" fmla="*/ 347618 w 421755"/>
                  <a:gd name="connsiteY136" fmla="*/ 499400 h 529095"/>
                  <a:gd name="connsiteX137" fmla="*/ 349685 w 421755"/>
                  <a:gd name="connsiteY137" fmla="*/ 497812 h 529095"/>
                  <a:gd name="connsiteX138" fmla="*/ 351346 w 421755"/>
                  <a:gd name="connsiteY138" fmla="*/ 496502 h 529095"/>
                  <a:gd name="connsiteX139" fmla="*/ 361441 w 421755"/>
                  <a:gd name="connsiteY139" fmla="*/ 487994 h 529095"/>
                  <a:gd name="connsiteX140" fmla="*/ 358729 w 421755"/>
                  <a:gd name="connsiteY140" fmla="*/ 490227 h 529095"/>
                  <a:gd name="connsiteX141" fmla="*/ 362420 w 421755"/>
                  <a:gd name="connsiteY141" fmla="*/ 487090 h 529095"/>
                  <a:gd name="connsiteX142" fmla="*/ 361423 w 421755"/>
                  <a:gd name="connsiteY142" fmla="*/ 488013 h 529095"/>
                  <a:gd name="connsiteX143" fmla="*/ 364727 w 421755"/>
                  <a:gd name="connsiteY143" fmla="*/ 485263 h 529095"/>
                  <a:gd name="connsiteX144" fmla="*/ 388443 w 421755"/>
                  <a:gd name="connsiteY144" fmla="*/ 453075 h 529095"/>
                  <a:gd name="connsiteX145" fmla="*/ 389033 w 421755"/>
                  <a:gd name="connsiteY145" fmla="*/ 452115 h 529095"/>
                  <a:gd name="connsiteX146" fmla="*/ 398187 w 421755"/>
                  <a:gd name="connsiteY146" fmla="*/ 432331 h 52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1755" h="529095">
                    <a:moveTo>
                      <a:pt x="19895" y="112120"/>
                    </a:moveTo>
                    <a:cubicBezTo>
                      <a:pt x="21242" y="108023"/>
                      <a:pt x="22554" y="103686"/>
                      <a:pt x="24067" y="99828"/>
                    </a:cubicBezTo>
                    <a:cubicBezTo>
                      <a:pt x="22572" y="103704"/>
                      <a:pt x="21242" y="107986"/>
                      <a:pt x="19895" y="112120"/>
                    </a:cubicBezTo>
                    <a:moveTo>
                      <a:pt x="12014" y="140856"/>
                    </a:moveTo>
                    <a:cubicBezTo>
                      <a:pt x="13215" y="135688"/>
                      <a:pt x="14284" y="130355"/>
                      <a:pt x="15596" y="125500"/>
                    </a:cubicBezTo>
                    <a:cubicBezTo>
                      <a:pt x="14284" y="130299"/>
                      <a:pt x="13215" y="135670"/>
                      <a:pt x="12014" y="140856"/>
                    </a:cubicBezTo>
                    <a:moveTo>
                      <a:pt x="6570" y="171087"/>
                    </a:moveTo>
                    <a:cubicBezTo>
                      <a:pt x="7327" y="165790"/>
                      <a:pt x="7955" y="160309"/>
                      <a:pt x="8877" y="155289"/>
                    </a:cubicBezTo>
                    <a:cubicBezTo>
                      <a:pt x="8010" y="160253"/>
                      <a:pt x="7327" y="165790"/>
                      <a:pt x="6570" y="171087"/>
                    </a:cubicBezTo>
                    <a:moveTo>
                      <a:pt x="3119" y="200838"/>
                    </a:moveTo>
                    <a:cubicBezTo>
                      <a:pt x="3433" y="197091"/>
                      <a:pt x="3636" y="193123"/>
                      <a:pt x="4042" y="189506"/>
                    </a:cubicBezTo>
                    <a:cubicBezTo>
                      <a:pt x="3636" y="193068"/>
                      <a:pt x="3433" y="197128"/>
                      <a:pt x="3119" y="200838"/>
                    </a:cubicBezTo>
                    <a:moveTo>
                      <a:pt x="30470" y="85673"/>
                    </a:moveTo>
                    <a:cubicBezTo>
                      <a:pt x="31782" y="83052"/>
                      <a:pt x="32888" y="80228"/>
                      <a:pt x="34254" y="77755"/>
                    </a:cubicBezTo>
                    <a:cubicBezTo>
                      <a:pt x="32907" y="80228"/>
                      <a:pt x="31745" y="83052"/>
                      <a:pt x="30470" y="85673"/>
                    </a:cubicBezTo>
                    <a:moveTo>
                      <a:pt x="46158" y="58912"/>
                    </a:moveTo>
                    <a:cubicBezTo>
                      <a:pt x="45715" y="59502"/>
                      <a:pt x="45365" y="60222"/>
                      <a:pt x="44921" y="60868"/>
                    </a:cubicBezTo>
                    <a:cubicBezTo>
                      <a:pt x="45346" y="60222"/>
                      <a:pt x="45715" y="59502"/>
                      <a:pt x="46158" y="58912"/>
                    </a:cubicBezTo>
                    <a:moveTo>
                      <a:pt x="309008" y="11443"/>
                    </a:moveTo>
                    <a:cubicBezTo>
                      <a:pt x="309875" y="11683"/>
                      <a:pt x="310798" y="11922"/>
                      <a:pt x="311629" y="12200"/>
                    </a:cubicBezTo>
                    <a:cubicBezTo>
                      <a:pt x="310798" y="11922"/>
                      <a:pt x="309875" y="11738"/>
                      <a:pt x="309008" y="11443"/>
                    </a:cubicBezTo>
                    <a:moveTo>
                      <a:pt x="121643" y="521196"/>
                    </a:moveTo>
                    <a:cubicBezTo>
                      <a:pt x="121256" y="521085"/>
                      <a:pt x="120850" y="520956"/>
                      <a:pt x="120443" y="520845"/>
                    </a:cubicBezTo>
                    <a:cubicBezTo>
                      <a:pt x="120850" y="520956"/>
                      <a:pt x="121256" y="521085"/>
                      <a:pt x="121643" y="521196"/>
                    </a:cubicBezTo>
                    <a:moveTo>
                      <a:pt x="86558" y="508702"/>
                    </a:moveTo>
                    <a:cubicBezTo>
                      <a:pt x="86005" y="508424"/>
                      <a:pt x="85562" y="508074"/>
                      <a:pt x="85008" y="507779"/>
                    </a:cubicBezTo>
                    <a:cubicBezTo>
                      <a:pt x="85562" y="508074"/>
                      <a:pt x="86005" y="508424"/>
                      <a:pt x="86558" y="508702"/>
                    </a:cubicBezTo>
                    <a:moveTo>
                      <a:pt x="103556" y="515899"/>
                    </a:moveTo>
                    <a:cubicBezTo>
                      <a:pt x="102357" y="515493"/>
                      <a:pt x="101286" y="514939"/>
                      <a:pt x="100087" y="514460"/>
                    </a:cubicBezTo>
                    <a:cubicBezTo>
                      <a:pt x="101286" y="514958"/>
                      <a:pt x="102357" y="515512"/>
                      <a:pt x="103556" y="515899"/>
                    </a:cubicBezTo>
                    <a:moveTo>
                      <a:pt x="106971" y="13842"/>
                    </a:moveTo>
                    <a:cubicBezTo>
                      <a:pt x="107008" y="13805"/>
                      <a:pt x="107045" y="13805"/>
                      <a:pt x="107045" y="13768"/>
                    </a:cubicBezTo>
                    <a:cubicBezTo>
                      <a:pt x="107045" y="13805"/>
                      <a:pt x="107008" y="13805"/>
                      <a:pt x="106971" y="13842"/>
                    </a:cubicBezTo>
                    <a:moveTo>
                      <a:pt x="291863" y="412731"/>
                    </a:moveTo>
                    <a:cubicBezTo>
                      <a:pt x="290940" y="413727"/>
                      <a:pt x="289961" y="414595"/>
                      <a:pt x="288964" y="415554"/>
                    </a:cubicBezTo>
                    <a:cubicBezTo>
                      <a:pt x="287414" y="417031"/>
                      <a:pt x="285828" y="418452"/>
                      <a:pt x="284111" y="419762"/>
                    </a:cubicBezTo>
                    <a:cubicBezTo>
                      <a:pt x="283280" y="420390"/>
                      <a:pt x="282357" y="421036"/>
                      <a:pt x="281453" y="421663"/>
                    </a:cubicBezTo>
                    <a:cubicBezTo>
                      <a:pt x="279700" y="422863"/>
                      <a:pt x="277836" y="423970"/>
                      <a:pt x="275916" y="425041"/>
                    </a:cubicBezTo>
                    <a:cubicBezTo>
                      <a:pt x="274569" y="425761"/>
                      <a:pt x="273129" y="426480"/>
                      <a:pt x="271653" y="427145"/>
                    </a:cubicBezTo>
                    <a:cubicBezTo>
                      <a:pt x="270306" y="427772"/>
                      <a:pt x="268830" y="428344"/>
                      <a:pt x="267390" y="428898"/>
                    </a:cubicBezTo>
                    <a:cubicBezTo>
                      <a:pt x="264880" y="429858"/>
                      <a:pt x="262259" y="430762"/>
                      <a:pt x="259398" y="431556"/>
                    </a:cubicBezTo>
                    <a:cubicBezTo>
                      <a:pt x="258882" y="431722"/>
                      <a:pt x="258328" y="431869"/>
                      <a:pt x="257811" y="431999"/>
                    </a:cubicBezTo>
                    <a:cubicBezTo>
                      <a:pt x="245834" y="435099"/>
                      <a:pt x="230717" y="436816"/>
                      <a:pt x="210914" y="436816"/>
                    </a:cubicBezTo>
                    <a:cubicBezTo>
                      <a:pt x="195246" y="436816"/>
                      <a:pt x="181404" y="436096"/>
                      <a:pt x="169222" y="433881"/>
                    </a:cubicBezTo>
                    <a:cubicBezTo>
                      <a:pt x="169112" y="433881"/>
                      <a:pt x="168983" y="433881"/>
                      <a:pt x="168872" y="433844"/>
                    </a:cubicBezTo>
                    <a:cubicBezTo>
                      <a:pt x="165181" y="433162"/>
                      <a:pt x="161674" y="432294"/>
                      <a:pt x="158297" y="431334"/>
                    </a:cubicBezTo>
                    <a:cubicBezTo>
                      <a:pt x="157890" y="431224"/>
                      <a:pt x="157503" y="431131"/>
                      <a:pt x="157134" y="431020"/>
                    </a:cubicBezTo>
                    <a:cubicBezTo>
                      <a:pt x="142424" y="426573"/>
                      <a:pt x="130798" y="418932"/>
                      <a:pt x="122216" y="406197"/>
                    </a:cubicBezTo>
                    <a:cubicBezTo>
                      <a:pt x="116401" y="397560"/>
                      <a:pt x="111917" y="386745"/>
                      <a:pt x="108540" y="372626"/>
                    </a:cubicBezTo>
                    <a:lnTo>
                      <a:pt x="108540" y="372589"/>
                    </a:lnTo>
                    <a:cubicBezTo>
                      <a:pt x="103003" y="349002"/>
                      <a:pt x="100622" y="316058"/>
                      <a:pt x="100622" y="268534"/>
                    </a:cubicBezTo>
                    <a:cubicBezTo>
                      <a:pt x="100622" y="186866"/>
                      <a:pt x="108410" y="141890"/>
                      <a:pt x="126756" y="118100"/>
                    </a:cubicBezTo>
                    <a:cubicBezTo>
                      <a:pt x="145101" y="94273"/>
                      <a:pt x="174446" y="92372"/>
                      <a:pt x="210914" y="92372"/>
                    </a:cubicBezTo>
                    <a:cubicBezTo>
                      <a:pt x="252920" y="92372"/>
                      <a:pt x="278888" y="96673"/>
                      <a:pt x="295830" y="119465"/>
                    </a:cubicBezTo>
                    <a:cubicBezTo>
                      <a:pt x="313566" y="143329"/>
                      <a:pt x="321170" y="187919"/>
                      <a:pt x="321170" y="268553"/>
                    </a:cubicBezTo>
                    <a:cubicBezTo>
                      <a:pt x="321170" y="340789"/>
                      <a:pt x="314139" y="381725"/>
                      <a:pt x="297694" y="405385"/>
                    </a:cubicBezTo>
                    <a:cubicBezTo>
                      <a:pt x="296734" y="406769"/>
                      <a:pt x="295628" y="408098"/>
                      <a:pt x="294594" y="409408"/>
                    </a:cubicBezTo>
                    <a:cubicBezTo>
                      <a:pt x="293689" y="410498"/>
                      <a:pt x="292803" y="411697"/>
                      <a:pt x="291863" y="412731"/>
                    </a:cubicBezTo>
                    <a:moveTo>
                      <a:pt x="390306" y="81741"/>
                    </a:moveTo>
                    <a:cubicBezTo>
                      <a:pt x="389716" y="80542"/>
                      <a:pt x="389199" y="79195"/>
                      <a:pt x="388590" y="78050"/>
                    </a:cubicBezTo>
                    <a:cubicBezTo>
                      <a:pt x="389199" y="79195"/>
                      <a:pt x="389716" y="80542"/>
                      <a:pt x="390306" y="81741"/>
                    </a:cubicBezTo>
                    <a:moveTo>
                      <a:pt x="400882" y="107322"/>
                    </a:moveTo>
                    <a:cubicBezTo>
                      <a:pt x="400088" y="105015"/>
                      <a:pt x="399405" y="102504"/>
                      <a:pt x="398575" y="100327"/>
                    </a:cubicBezTo>
                    <a:cubicBezTo>
                      <a:pt x="399405" y="102504"/>
                      <a:pt x="400088" y="105015"/>
                      <a:pt x="400882" y="107322"/>
                    </a:cubicBezTo>
                    <a:moveTo>
                      <a:pt x="414650" y="165384"/>
                    </a:moveTo>
                    <a:cubicBezTo>
                      <a:pt x="414133" y="162320"/>
                      <a:pt x="413820" y="158943"/>
                      <a:pt x="413265" y="155953"/>
                    </a:cubicBezTo>
                    <a:cubicBezTo>
                      <a:pt x="413820" y="158943"/>
                      <a:pt x="414133" y="162283"/>
                      <a:pt x="414650" y="165384"/>
                    </a:cubicBezTo>
                    <a:moveTo>
                      <a:pt x="418267" y="194471"/>
                    </a:moveTo>
                    <a:cubicBezTo>
                      <a:pt x="418101" y="193031"/>
                      <a:pt x="418064" y="191407"/>
                      <a:pt x="417953" y="189967"/>
                    </a:cubicBezTo>
                    <a:cubicBezTo>
                      <a:pt x="418064" y="191407"/>
                      <a:pt x="418156" y="192994"/>
                      <a:pt x="418267" y="194471"/>
                    </a:cubicBezTo>
                    <a:moveTo>
                      <a:pt x="408928" y="135430"/>
                    </a:moveTo>
                    <a:cubicBezTo>
                      <a:pt x="408172" y="132403"/>
                      <a:pt x="407581" y="129063"/>
                      <a:pt x="406825" y="126165"/>
                    </a:cubicBezTo>
                    <a:cubicBezTo>
                      <a:pt x="407563" y="129118"/>
                      <a:pt x="408172" y="132366"/>
                      <a:pt x="408928" y="135430"/>
                    </a:cubicBezTo>
                    <a:moveTo>
                      <a:pt x="413690" y="375136"/>
                    </a:moveTo>
                    <a:cubicBezTo>
                      <a:pt x="413893" y="374102"/>
                      <a:pt x="413967" y="372940"/>
                      <a:pt x="414170" y="371869"/>
                    </a:cubicBezTo>
                    <a:cubicBezTo>
                      <a:pt x="413967" y="372940"/>
                      <a:pt x="413893" y="374102"/>
                      <a:pt x="413690" y="375136"/>
                    </a:cubicBezTo>
                    <a:moveTo>
                      <a:pt x="407489" y="403687"/>
                    </a:moveTo>
                    <a:cubicBezTo>
                      <a:pt x="407840" y="402377"/>
                      <a:pt x="408079" y="400864"/>
                      <a:pt x="408412" y="399553"/>
                    </a:cubicBezTo>
                    <a:cubicBezTo>
                      <a:pt x="408079" y="400919"/>
                      <a:pt x="407840" y="402377"/>
                      <a:pt x="407489" y="403687"/>
                    </a:cubicBezTo>
                    <a:moveTo>
                      <a:pt x="399534" y="428676"/>
                    </a:moveTo>
                    <a:cubicBezTo>
                      <a:pt x="399848" y="427846"/>
                      <a:pt x="400125" y="426849"/>
                      <a:pt x="400457" y="425963"/>
                    </a:cubicBezTo>
                    <a:cubicBezTo>
                      <a:pt x="400125" y="426849"/>
                      <a:pt x="399848" y="427846"/>
                      <a:pt x="399534" y="428676"/>
                    </a:cubicBezTo>
                    <a:moveTo>
                      <a:pt x="389863" y="450362"/>
                    </a:moveTo>
                    <a:cubicBezTo>
                      <a:pt x="389900" y="450325"/>
                      <a:pt x="389900" y="450288"/>
                      <a:pt x="389900" y="450251"/>
                    </a:cubicBezTo>
                    <a:cubicBezTo>
                      <a:pt x="389900" y="450270"/>
                      <a:pt x="389900" y="450307"/>
                      <a:pt x="389863" y="450362"/>
                    </a:cubicBezTo>
                    <a:moveTo>
                      <a:pt x="398187" y="432331"/>
                    </a:moveTo>
                    <a:cubicBezTo>
                      <a:pt x="398390" y="431851"/>
                      <a:pt x="398630" y="431408"/>
                      <a:pt x="398814" y="430891"/>
                    </a:cubicBezTo>
                    <a:cubicBezTo>
                      <a:pt x="401749" y="423343"/>
                      <a:pt x="404425" y="415222"/>
                      <a:pt x="406806" y="406622"/>
                    </a:cubicBezTo>
                    <a:cubicBezTo>
                      <a:pt x="406806" y="406548"/>
                      <a:pt x="406843" y="406511"/>
                      <a:pt x="406843" y="406418"/>
                    </a:cubicBezTo>
                    <a:cubicBezTo>
                      <a:pt x="416828" y="370190"/>
                      <a:pt x="421755" y="324788"/>
                      <a:pt x="421755" y="268516"/>
                    </a:cubicBezTo>
                    <a:cubicBezTo>
                      <a:pt x="421755" y="209051"/>
                      <a:pt x="416588" y="161324"/>
                      <a:pt x="406160" y="123452"/>
                    </a:cubicBezTo>
                    <a:cubicBezTo>
                      <a:pt x="406086" y="123102"/>
                      <a:pt x="405957" y="122824"/>
                      <a:pt x="405846" y="122455"/>
                    </a:cubicBezTo>
                    <a:cubicBezTo>
                      <a:pt x="403465" y="113855"/>
                      <a:pt x="400790" y="105716"/>
                      <a:pt x="397855" y="98112"/>
                    </a:cubicBezTo>
                    <a:cubicBezTo>
                      <a:pt x="397504" y="97245"/>
                      <a:pt x="397099" y="96525"/>
                      <a:pt x="396748" y="95639"/>
                    </a:cubicBezTo>
                    <a:cubicBezTo>
                      <a:pt x="393961" y="88829"/>
                      <a:pt x="391063" y="82277"/>
                      <a:pt x="387797" y="76260"/>
                    </a:cubicBezTo>
                    <a:cubicBezTo>
                      <a:pt x="387279" y="75300"/>
                      <a:pt x="386652" y="74507"/>
                      <a:pt x="386117" y="73603"/>
                    </a:cubicBezTo>
                    <a:cubicBezTo>
                      <a:pt x="379307" y="61662"/>
                      <a:pt x="371685" y="51123"/>
                      <a:pt x="362844" y="42412"/>
                    </a:cubicBezTo>
                    <a:cubicBezTo>
                      <a:pt x="360648" y="40271"/>
                      <a:pt x="358156" y="38481"/>
                      <a:pt x="355812" y="36487"/>
                    </a:cubicBezTo>
                    <a:cubicBezTo>
                      <a:pt x="357160" y="37632"/>
                      <a:pt x="358470" y="38831"/>
                      <a:pt x="359780" y="40031"/>
                    </a:cubicBezTo>
                    <a:cubicBezTo>
                      <a:pt x="356550" y="37041"/>
                      <a:pt x="353210" y="34180"/>
                      <a:pt x="349758" y="31597"/>
                    </a:cubicBezTo>
                    <a:cubicBezTo>
                      <a:pt x="350276" y="32003"/>
                      <a:pt x="350903" y="32353"/>
                      <a:pt x="351420" y="32796"/>
                    </a:cubicBezTo>
                    <a:cubicBezTo>
                      <a:pt x="349279" y="31172"/>
                      <a:pt x="347046" y="29659"/>
                      <a:pt x="344850" y="28182"/>
                    </a:cubicBezTo>
                    <a:cubicBezTo>
                      <a:pt x="345126" y="28385"/>
                      <a:pt x="345440" y="28625"/>
                      <a:pt x="345772" y="28810"/>
                    </a:cubicBezTo>
                    <a:cubicBezTo>
                      <a:pt x="342081" y="26300"/>
                      <a:pt x="338297" y="23993"/>
                      <a:pt x="334348" y="21926"/>
                    </a:cubicBezTo>
                    <a:cubicBezTo>
                      <a:pt x="335178" y="22369"/>
                      <a:pt x="336009" y="22756"/>
                      <a:pt x="336821" y="23236"/>
                    </a:cubicBezTo>
                    <a:cubicBezTo>
                      <a:pt x="334551" y="21926"/>
                      <a:pt x="332207" y="20653"/>
                      <a:pt x="329826" y="19490"/>
                    </a:cubicBezTo>
                    <a:cubicBezTo>
                      <a:pt x="329992" y="19563"/>
                      <a:pt x="330140" y="19656"/>
                      <a:pt x="330270" y="19730"/>
                    </a:cubicBezTo>
                    <a:cubicBezTo>
                      <a:pt x="327040" y="18142"/>
                      <a:pt x="323662" y="16832"/>
                      <a:pt x="320322" y="15466"/>
                    </a:cubicBezTo>
                    <a:cubicBezTo>
                      <a:pt x="321115" y="15780"/>
                      <a:pt x="322037" y="16094"/>
                      <a:pt x="322831" y="16426"/>
                    </a:cubicBezTo>
                    <a:cubicBezTo>
                      <a:pt x="314526" y="12919"/>
                      <a:pt x="305815" y="9782"/>
                      <a:pt x="296181" y="7512"/>
                    </a:cubicBezTo>
                    <a:cubicBezTo>
                      <a:pt x="273868" y="2270"/>
                      <a:pt x="248324" y="0"/>
                      <a:pt x="210896" y="0"/>
                    </a:cubicBezTo>
                    <a:cubicBezTo>
                      <a:pt x="146743" y="0"/>
                      <a:pt x="96543" y="7198"/>
                      <a:pt x="60222" y="42393"/>
                    </a:cubicBezTo>
                    <a:cubicBezTo>
                      <a:pt x="50717" y="51658"/>
                      <a:pt x="42523" y="62806"/>
                      <a:pt x="35288" y="75614"/>
                    </a:cubicBezTo>
                    <a:cubicBezTo>
                      <a:pt x="35214" y="75780"/>
                      <a:pt x="35121" y="75891"/>
                      <a:pt x="35047" y="76057"/>
                    </a:cubicBezTo>
                    <a:cubicBezTo>
                      <a:pt x="11350" y="118506"/>
                      <a:pt x="0" y="180942"/>
                      <a:pt x="0" y="268497"/>
                    </a:cubicBezTo>
                    <a:cubicBezTo>
                      <a:pt x="0" y="311979"/>
                      <a:pt x="2823" y="348965"/>
                      <a:pt x="8434" y="380303"/>
                    </a:cubicBezTo>
                    <a:cubicBezTo>
                      <a:pt x="8675" y="381614"/>
                      <a:pt x="8988" y="382814"/>
                      <a:pt x="9265" y="384124"/>
                    </a:cubicBezTo>
                    <a:cubicBezTo>
                      <a:pt x="10889" y="392669"/>
                      <a:pt x="12643" y="400956"/>
                      <a:pt x="14710" y="408633"/>
                    </a:cubicBezTo>
                    <a:cubicBezTo>
                      <a:pt x="15300" y="410867"/>
                      <a:pt x="16057" y="412768"/>
                      <a:pt x="16702" y="414927"/>
                    </a:cubicBezTo>
                    <a:cubicBezTo>
                      <a:pt x="18567" y="421331"/>
                      <a:pt x="20523" y="427661"/>
                      <a:pt x="22756" y="433420"/>
                    </a:cubicBezTo>
                    <a:cubicBezTo>
                      <a:pt x="23623" y="435764"/>
                      <a:pt x="24750" y="437794"/>
                      <a:pt x="25709" y="440027"/>
                    </a:cubicBezTo>
                    <a:cubicBezTo>
                      <a:pt x="27906" y="445158"/>
                      <a:pt x="30083" y="450288"/>
                      <a:pt x="32593" y="454902"/>
                    </a:cubicBezTo>
                    <a:cubicBezTo>
                      <a:pt x="33553" y="456656"/>
                      <a:pt x="34660" y="458132"/>
                      <a:pt x="35657" y="459830"/>
                    </a:cubicBezTo>
                    <a:cubicBezTo>
                      <a:pt x="41987" y="470535"/>
                      <a:pt x="48945" y="480113"/>
                      <a:pt x="57066" y="487957"/>
                    </a:cubicBezTo>
                    <a:cubicBezTo>
                      <a:pt x="92428" y="522211"/>
                      <a:pt x="142148" y="529096"/>
                      <a:pt x="210933" y="529096"/>
                    </a:cubicBezTo>
                    <a:cubicBezTo>
                      <a:pt x="224185" y="529096"/>
                      <a:pt x="237418" y="528579"/>
                      <a:pt x="250558" y="527619"/>
                    </a:cubicBezTo>
                    <a:cubicBezTo>
                      <a:pt x="254378" y="527342"/>
                      <a:pt x="258199" y="527028"/>
                      <a:pt x="261927" y="526659"/>
                    </a:cubicBezTo>
                    <a:cubicBezTo>
                      <a:pt x="266264" y="526216"/>
                      <a:pt x="270564" y="525736"/>
                      <a:pt x="274772" y="525109"/>
                    </a:cubicBezTo>
                    <a:cubicBezTo>
                      <a:pt x="282524" y="524002"/>
                      <a:pt x="290054" y="522636"/>
                      <a:pt x="297252" y="520901"/>
                    </a:cubicBezTo>
                    <a:cubicBezTo>
                      <a:pt x="298691" y="520550"/>
                      <a:pt x="300075" y="520107"/>
                      <a:pt x="301478" y="519757"/>
                    </a:cubicBezTo>
                    <a:cubicBezTo>
                      <a:pt x="302475" y="519480"/>
                      <a:pt x="303435" y="519129"/>
                      <a:pt x="304431" y="518834"/>
                    </a:cubicBezTo>
                    <a:cubicBezTo>
                      <a:pt x="307052" y="518114"/>
                      <a:pt x="309433" y="517320"/>
                      <a:pt x="311869" y="516564"/>
                    </a:cubicBezTo>
                    <a:cubicBezTo>
                      <a:pt x="314286" y="515770"/>
                      <a:pt x="316759" y="514976"/>
                      <a:pt x="319103" y="514054"/>
                    </a:cubicBezTo>
                    <a:cubicBezTo>
                      <a:pt x="321299" y="513223"/>
                      <a:pt x="323551" y="512430"/>
                      <a:pt x="325582" y="511544"/>
                    </a:cubicBezTo>
                    <a:cubicBezTo>
                      <a:pt x="324474" y="512024"/>
                      <a:pt x="323275" y="512263"/>
                      <a:pt x="322167" y="512688"/>
                    </a:cubicBezTo>
                    <a:cubicBezTo>
                      <a:pt x="331746" y="508757"/>
                      <a:pt x="340826" y="504051"/>
                      <a:pt x="349168" y="498126"/>
                    </a:cubicBezTo>
                    <a:cubicBezTo>
                      <a:pt x="348615" y="498532"/>
                      <a:pt x="348171" y="499049"/>
                      <a:pt x="347618" y="499400"/>
                    </a:cubicBezTo>
                    <a:cubicBezTo>
                      <a:pt x="348374" y="498883"/>
                      <a:pt x="348965" y="498329"/>
                      <a:pt x="349685" y="497812"/>
                    </a:cubicBezTo>
                    <a:cubicBezTo>
                      <a:pt x="350239" y="497406"/>
                      <a:pt x="350792" y="496945"/>
                      <a:pt x="351346" y="496502"/>
                    </a:cubicBezTo>
                    <a:cubicBezTo>
                      <a:pt x="355000" y="493715"/>
                      <a:pt x="358378" y="490891"/>
                      <a:pt x="361441" y="487994"/>
                    </a:cubicBezTo>
                    <a:cubicBezTo>
                      <a:pt x="360574" y="488788"/>
                      <a:pt x="359614" y="489470"/>
                      <a:pt x="358729" y="490227"/>
                    </a:cubicBezTo>
                    <a:cubicBezTo>
                      <a:pt x="359965" y="489157"/>
                      <a:pt x="361238" y="488197"/>
                      <a:pt x="362420" y="487090"/>
                    </a:cubicBezTo>
                    <a:cubicBezTo>
                      <a:pt x="362106" y="487403"/>
                      <a:pt x="361737" y="487680"/>
                      <a:pt x="361423" y="488013"/>
                    </a:cubicBezTo>
                    <a:cubicBezTo>
                      <a:pt x="362494" y="487016"/>
                      <a:pt x="363693" y="486296"/>
                      <a:pt x="364727" y="485263"/>
                    </a:cubicBezTo>
                    <a:cubicBezTo>
                      <a:pt x="373788" y="476274"/>
                      <a:pt x="381595" y="465496"/>
                      <a:pt x="388443" y="453075"/>
                    </a:cubicBezTo>
                    <a:cubicBezTo>
                      <a:pt x="388646" y="452762"/>
                      <a:pt x="388848" y="452485"/>
                      <a:pt x="389033" y="452115"/>
                    </a:cubicBezTo>
                    <a:cubicBezTo>
                      <a:pt x="392374" y="446025"/>
                      <a:pt x="395364" y="439344"/>
                      <a:pt x="398187" y="43233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" name="Freeform: Shape 121">
                <a:extLst>
                  <a:ext uri="{FF2B5EF4-FFF2-40B4-BE49-F238E27FC236}">
                    <a16:creationId xmlns:a16="http://schemas.microsoft.com/office/drawing/2014/main" id="{696CFBF6-B6EA-B503-25D4-418403505017}"/>
                  </a:ext>
                </a:extLst>
              </p:cNvPr>
              <p:cNvSpPr/>
              <p:nvPr/>
            </p:nvSpPr>
            <p:spPr>
              <a:xfrm>
                <a:off x="11189269" y="5096845"/>
                <a:ext cx="4374" cy="3691"/>
              </a:xfrm>
              <a:custGeom>
                <a:avLst/>
                <a:gdLst>
                  <a:gd name="connsiteX0" fmla="*/ 0 w 4374"/>
                  <a:gd name="connsiteY0" fmla="*/ 0 h 3691"/>
                  <a:gd name="connsiteX1" fmla="*/ 4374 w 4374"/>
                  <a:gd name="connsiteY1" fmla="*/ 3691 h 3691"/>
                  <a:gd name="connsiteX2" fmla="*/ 0 w 4374"/>
                  <a:gd name="connsiteY2" fmla="*/ 0 h 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74" h="3691">
                    <a:moveTo>
                      <a:pt x="0" y="0"/>
                    </a:moveTo>
                    <a:cubicBezTo>
                      <a:pt x="1513" y="1144"/>
                      <a:pt x="2934" y="2473"/>
                      <a:pt x="4374" y="3691"/>
                    </a:cubicBezTo>
                    <a:cubicBezTo>
                      <a:pt x="2934" y="2473"/>
                      <a:pt x="1495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" name="Freeform: Shape 122">
                <a:extLst>
                  <a:ext uri="{FF2B5EF4-FFF2-40B4-BE49-F238E27FC236}">
                    <a16:creationId xmlns:a16="http://schemas.microsoft.com/office/drawing/2014/main" id="{A87230CF-1B74-4590-30BB-DAEA6804FCD0}"/>
                  </a:ext>
                </a:extLst>
              </p:cNvPr>
              <p:cNvSpPr/>
              <p:nvPr/>
            </p:nvSpPr>
            <p:spPr>
              <a:xfrm>
                <a:off x="11174689" y="5087303"/>
                <a:ext cx="7991" cy="4927"/>
              </a:xfrm>
              <a:custGeom>
                <a:avLst/>
                <a:gdLst>
                  <a:gd name="connsiteX0" fmla="*/ 0 w 7991"/>
                  <a:gd name="connsiteY0" fmla="*/ 0 h 4927"/>
                  <a:gd name="connsiteX1" fmla="*/ 7992 w 7991"/>
                  <a:gd name="connsiteY1" fmla="*/ 4928 h 4927"/>
                  <a:gd name="connsiteX2" fmla="*/ 0 w 7991"/>
                  <a:gd name="connsiteY2" fmla="*/ 0 h 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91" h="4927">
                    <a:moveTo>
                      <a:pt x="0" y="0"/>
                    </a:moveTo>
                    <a:cubicBezTo>
                      <a:pt x="2749" y="1550"/>
                      <a:pt x="5408" y="3230"/>
                      <a:pt x="7992" y="4928"/>
                    </a:cubicBezTo>
                    <a:cubicBezTo>
                      <a:pt x="5500" y="3211"/>
                      <a:pt x="2786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" name="Freeform: Shape 123">
                <a:extLst>
                  <a:ext uri="{FF2B5EF4-FFF2-40B4-BE49-F238E27FC236}">
                    <a16:creationId xmlns:a16="http://schemas.microsoft.com/office/drawing/2014/main" id="{07EAE248-A074-9783-19E7-77AE92829871}"/>
                  </a:ext>
                </a:extLst>
              </p:cNvPr>
              <p:cNvSpPr/>
              <p:nvPr/>
            </p:nvSpPr>
            <p:spPr>
              <a:xfrm>
                <a:off x="11160699" y="5080511"/>
                <a:ext cx="6957" cy="3063"/>
              </a:xfrm>
              <a:custGeom>
                <a:avLst/>
                <a:gdLst>
                  <a:gd name="connsiteX0" fmla="*/ 0 w 6957"/>
                  <a:gd name="connsiteY0" fmla="*/ 0 h 3063"/>
                  <a:gd name="connsiteX1" fmla="*/ 6958 w 6957"/>
                  <a:gd name="connsiteY1" fmla="*/ 3064 h 3063"/>
                  <a:gd name="connsiteX2" fmla="*/ 0 w 6957"/>
                  <a:gd name="connsiteY2" fmla="*/ 0 h 3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57" h="3063">
                    <a:moveTo>
                      <a:pt x="0" y="0"/>
                    </a:moveTo>
                    <a:cubicBezTo>
                      <a:pt x="2344" y="996"/>
                      <a:pt x="4725" y="1956"/>
                      <a:pt x="6958" y="3064"/>
                    </a:cubicBezTo>
                    <a:cubicBezTo>
                      <a:pt x="4762" y="1993"/>
                      <a:pt x="2381" y="996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" name="Freeform: Shape 124">
                <a:extLst>
                  <a:ext uri="{FF2B5EF4-FFF2-40B4-BE49-F238E27FC236}">
                    <a16:creationId xmlns:a16="http://schemas.microsoft.com/office/drawing/2014/main" id="{68F3ADE2-DE13-D623-87CA-166551C44541}"/>
                  </a:ext>
                </a:extLst>
              </p:cNvPr>
              <p:cNvSpPr/>
              <p:nvPr/>
            </p:nvSpPr>
            <p:spPr>
              <a:xfrm>
                <a:off x="11316523" y="5061963"/>
                <a:ext cx="380856" cy="532122"/>
              </a:xfrm>
              <a:custGeom>
                <a:avLst/>
                <a:gdLst>
                  <a:gd name="connsiteX0" fmla="*/ 156839 w 380856"/>
                  <a:gd name="connsiteY0" fmla="*/ 531605 h 532122"/>
                  <a:gd name="connsiteX1" fmla="*/ 167377 w 380856"/>
                  <a:gd name="connsiteY1" fmla="*/ 531771 h 532122"/>
                  <a:gd name="connsiteX2" fmla="*/ 160898 w 380856"/>
                  <a:gd name="connsiteY2" fmla="*/ 531882 h 532122"/>
                  <a:gd name="connsiteX3" fmla="*/ 156839 w 380856"/>
                  <a:gd name="connsiteY3" fmla="*/ 531605 h 532122"/>
                  <a:gd name="connsiteX4" fmla="*/ 127087 w 380856"/>
                  <a:gd name="connsiteY4" fmla="*/ 528947 h 532122"/>
                  <a:gd name="connsiteX5" fmla="*/ 134248 w 380856"/>
                  <a:gd name="connsiteY5" fmla="*/ 529981 h 532122"/>
                  <a:gd name="connsiteX6" fmla="*/ 127087 w 380856"/>
                  <a:gd name="connsiteY6" fmla="*/ 528947 h 532122"/>
                  <a:gd name="connsiteX7" fmla="*/ 101858 w 380856"/>
                  <a:gd name="connsiteY7" fmla="*/ 522580 h 532122"/>
                  <a:gd name="connsiteX8" fmla="*/ 105641 w 380856"/>
                  <a:gd name="connsiteY8" fmla="*/ 523688 h 532122"/>
                  <a:gd name="connsiteX9" fmla="*/ 101858 w 380856"/>
                  <a:gd name="connsiteY9" fmla="*/ 522580 h 532122"/>
                  <a:gd name="connsiteX10" fmla="*/ 76998 w 380856"/>
                  <a:gd name="connsiteY10" fmla="*/ 510326 h 532122"/>
                  <a:gd name="connsiteX11" fmla="*/ 79471 w 380856"/>
                  <a:gd name="connsiteY11" fmla="*/ 512005 h 532122"/>
                  <a:gd name="connsiteX12" fmla="*/ 76998 w 380856"/>
                  <a:gd name="connsiteY12" fmla="*/ 510326 h 532122"/>
                  <a:gd name="connsiteX13" fmla="*/ 2177 w 380856"/>
                  <a:gd name="connsiteY13" fmla="*/ 202332 h 532122"/>
                  <a:gd name="connsiteX14" fmla="*/ 2103 w 380856"/>
                  <a:gd name="connsiteY14" fmla="*/ 203292 h 532122"/>
                  <a:gd name="connsiteX15" fmla="*/ 2177 w 380856"/>
                  <a:gd name="connsiteY15" fmla="*/ 202332 h 532122"/>
                  <a:gd name="connsiteX16" fmla="*/ 5204 w 380856"/>
                  <a:gd name="connsiteY16" fmla="*/ 171622 h 532122"/>
                  <a:gd name="connsiteX17" fmla="*/ 4373 w 380856"/>
                  <a:gd name="connsiteY17" fmla="*/ 178137 h 532122"/>
                  <a:gd name="connsiteX18" fmla="*/ 5204 w 380856"/>
                  <a:gd name="connsiteY18" fmla="*/ 171622 h 532122"/>
                  <a:gd name="connsiteX19" fmla="*/ 9339 w 380856"/>
                  <a:gd name="connsiteY19" fmla="*/ 145119 h 532122"/>
                  <a:gd name="connsiteX20" fmla="*/ 7548 w 380856"/>
                  <a:gd name="connsiteY20" fmla="*/ 154753 h 532122"/>
                  <a:gd name="connsiteX21" fmla="*/ 9339 w 380856"/>
                  <a:gd name="connsiteY21" fmla="*/ 145119 h 532122"/>
                  <a:gd name="connsiteX22" fmla="*/ 14506 w 380856"/>
                  <a:gd name="connsiteY22" fmla="*/ 122382 h 532122"/>
                  <a:gd name="connsiteX23" fmla="*/ 11886 w 380856"/>
                  <a:gd name="connsiteY23" fmla="*/ 132569 h 532122"/>
                  <a:gd name="connsiteX24" fmla="*/ 14506 w 380856"/>
                  <a:gd name="connsiteY24" fmla="*/ 122382 h 532122"/>
                  <a:gd name="connsiteX25" fmla="*/ 20449 w 380856"/>
                  <a:gd name="connsiteY25" fmla="*/ 103076 h 532122"/>
                  <a:gd name="connsiteX26" fmla="*/ 17496 w 380856"/>
                  <a:gd name="connsiteY26" fmla="*/ 111511 h 532122"/>
                  <a:gd name="connsiteX27" fmla="*/ 20449 w 380856"/>
                  <a:gd name="connsiteY27" fmla="*/ 103076 h 532122"/>
                  <a:gd name="connsiteX28" fmla="*/ 26004 w 380856"/>
                  <a:gd name="connsiteY28" fmla="*/ 88681 h 532122"/>
                  <a:gd name="connsiteX29" fmla="*/ 24491 w 380856"/>
                  <a:gd name="connsiteY29" fmla="*/ 91948 h 532122"/>
                  <a:gd name="connsiteX30" fmla="*/ 26004 w 380856"/>
                  <a:gd name="connsiteY30" fmla="*/ 88681 h 532122"/>
                  <a:gd name="connsiteX31" fmla="*/ 56161 w 380856"/>
                  <a:gd name="connsiteY31" fmla="*/ 42061 h 532122"/>
                  <a:gd name="connsiteX32" fmla="*/ 55995 w 380856"/>
                  <a:gd name="connsiteY32" fmla="*/ 42227 h 532122"/>
                  <a:gd name="connsiteX33" fmla="*/ 56161 w 380856"/>
                  <a:gd name="connsiteY33" fmla="*/ 42061 h 532122"/>
                  <a:gd name="connsiteX34" fmla="*/ 71867 w 380856"/>
                  <a:gd name="connsiteY34" fmla="*/ 28459 h 532122"/>
                  <a:gd name="connsiteX35" fmla="*/ 70353 w 380856"/>
                  <a:gd name="connsiteY35" fmla="*/ 29456 h 532122"/>
                  <a:gd name="connsiteX36" fmla="*/ 71867 w 380856"/>
                  <a:gd name="connsiteY36" fmla="*/ 28459 h 532122"/>
                  <a:gd name="connsiteX37" fmla="*/ 89142 w 380856"/>
                  <a:gd name="connsiteY37" fmla="*/ 17810 h 532122"/>
                  <a:gd name="connsiteX38" fmla="*/ 86632 w 380856"/>
                  <a:gd name="connsiteY38" fmla="*/ 19010 h 532122"/>
                  <a:gd name="connsiteX39" fmla="*/ 89142 w 380856"/>
                  <a:gd name="connsiteY39" fmla="*/ 17810 h 532122"/>
                  <a:gd name="connsiteX40" fmla="*/ 107672 w 380856"/>
                  <a:gd name="connsiteY40" fmla="*/ 9929 h 532122"/>
                  <a:gd name="connsiteX41" fmla="*/ 104885 w 380856"/>
                  <a:gd name="connsiteY41" fmla="*/ 10760 h 532122"/>
                  <a:gd name="connsiteX42" fmla="*/ 107672 w 380856"/>
                  <a:gd name="connsiteY42" fmla="*/ 9929 h 532122"/>
                  <a:gd name="connsiteX43" fmla="*/ 126497 w 380856"/>
                  <a:gd name="connsiteY43" fmla="*/ 4669 h 532122"/>
                  <a:gd name="connsiteX44" fmla="*/ 125224 w 380856"/>
                  <a:gd name="connsiteY44" fmla="*/ 4872 h 532122"/>
                  <a:gd name="connsiteX45" fmla="*/ 126497 w 380856"/>
                  <a:gd name="connsiteY45" fmla="*/ 4669 h 532122"/>
                  <a:gd name="connsiteX46" fmla="*/ 304210 w 380856"/>
                  <a:gd name="connsiteY46" fmla="*/ 232010 h 532122"/>
                  <a:gd name="connsiteX47" fmla="*/ 322629 w 380856"/>
                  <a:gd name="connsiteY47" fmla="*/ 231567 h 532122"/>
                  <a:gd name="connsiteX48" fmla="*/ 304210 w 380856"/>
                  <a:gd name="connsiteY48" fmla="*/ 232010 h 532122"/>
                  <a:gd name="connsiteX49" fmla="*/ 268534 w 380856"/>
                  <a:gd name="connsiteY49" fmla="*/ 234501 h 532122"/>
                  <a:gd name="connsiteX50" fmla="*/ 289408 w 380856"/>
                  <a:gd name="connsiteY50" fmla="*/ 232674 h 532122"/>
                  <a:gd name="connsiteX51" fmla="*/ 268534 w 380856"/>
                  <a:gd name="connsiteY51" fmla="*/ 234501 h 532122"/>
                  <a:gd name="connsiteX52" fmla="*/ 236918 w 380856"/>
                  <a:gd name="connsiteY52" fmla="*/ 239595 h 532122"/>
                  <a:gd name="connsiteX53" fmla="*/ 259065 w 380856"/>
                  <a:gd name="connsiteY53" fmla="*/ 235572 h 532122"/>
                  <a:gd name="connsiteX54" fmla="*/ 236918 w 380856"/>
                  <a:gd name="connsiteY54" fmla="*/ 239595 h 532122"/>
                  <a:gd name="connsiteX55" fmla="*/ 209549 w 380856"/>
                  <a:gd name="connsiteY55" fmla="*/ 247753 h 532122"/>
                  <a:gd name="connsiteX56" fmla="*/ 230865 w 380856"/>
                  <a:gd name="connsiteY56" fmla="*/ 240906 h 532122"/>
                  <a:gd name="connsiteX57" fmla="*/ 209549 w 380856"/>
                  <a:gd name="connsiteY57" fmla="*/ 247753 h 532122"/>
                  <a:gd name="connsiteX58" fmla="*/ 332022 w 380856"/>
                  <a:gd name="connsiteY58" fmla="*/ 231198 h 532122"/>
                  <a:gd name="connsiteX59" fmla="*/ 207242 w 380856"/>
                  <a:gd name="connsiteY59" fmla="*/ 248343 h 532122"/>
                  <a:gd name="connsiteX60" fmla="*/ 207168 w 380856"/>
                  <a:gd name="connsiteY60" fmla="*/ 248380 h 532122"/>
                  <a:gd name="connsiteX61" fmla="*/ 207168 w 380856"/>
                  <a:gd name="connsiteY61" fmla="*/ 312071 h 532122"/>
                  <a:gd name="connsiteX62" fmla="*/ 280272 w 380856"/>
                  <a:gd name="connsiteY62" fmla="*/ 312071 h 532122"/>
                  <a:gd name="connsiteX63" fmla="*/ 280346 w 380856"/>
                  <a:gd name="connsiteY63" fmla="*/ 405385 h 532122"/>
                  <a:gd name="connsiteX64" fmla="*/ 191646 w 380856"/>
                  <a:gd name="connsiteY64" fmla="*/ 438200 h 532122"/>
                  <a:gd name="connsiteX65" fmla="*/ 190096 w 380856"/>
                  <a:gd name="connsiteY65" fmla="*/ 438200 h 532122"/>
                  <a:gd name="connsiteX66" fmla="*/ 117694 w 380856"/>
                  <a:gd name="connsiteY66" fmla="*/ 402488 h 532122"/>
                  <a:gd name="connsiteX67" fmla="*/ 100585 w 380856"/>
                  <a:gd name="connsiteY67" fmla="*/ 265618 h 532122"/>
                  <a:gd name="connsiteX68" fmla="*/ 118044 w 380856"/>
                  <a:gd name="connsiteY68" fmla="*/ 128712 h 532122"/>
                  <a:gd name="connsiteX69" fmla="*/ 195098 w 380856"/>
                  <a:gd name="connsiteY69" fmla="*/ 88736 h 532122"/>
                  <a:gd name="connsiteX70" fmla="*/ 361921 w 380856"/>
                  <a:gd name="connsiteY70" fmla="*/ 99755 h 532122"/>
                  <a:gd name="connsiteX71" fmla="*/ 372865 w 380856"/>
                  <a:gd name="connsiteY71" fmla="*/ 100825 h 532122"/>
                  <a:gd name="connsiteX72" fmla="*/ 372976 w 380856"/>
                  <a:gd name="connsiteY72" fmla="*/ 100825 h 532122"/>
                  <a:gd name="connsiteX73" fmla="*/ 372976 w 380856"/>
                  <a:gd name="connsiteY73" fmla="*/ 22867 h 532122"/>
                  <a:gd name="connsiteX74" fmla="*/ 372865 w 380856"/>
                  <a:gd name="connsiteY74" fmla="*/ 22867 h 532122"/>
                  <a:gd name="connsiteX75" fmla="*/ 171437 w 380856"/>
                  <a:gd name="connsiteY75" fmla="*/ 0 h 532122"/>
                  <a:gd name="connsiteX76" fmla="*/ 123267 w 380856"/>
                  <a:gd name="connsiteY76" fmla="*/ 5205 h 532122"/>
                  <a:gd name="connsiteX77" fmla="*/ 122030 w 380856"/>
                  <a:gd name="connsiteY77" fmla="*/ 5555 h 532122"/>
                  <a:gd name="connsiteX78" fmla="*/ 103095 w 380856"/>
                  <a:gd name="connsiteY78" fmla="*/ 11332 h 532122"/>
                  <a:gd name="connsiteX79" fmla="*/ 99920 w 380856"/>
                  <a:gd name="connsiteY79" fmla="*/ 12771 h 532122"/>
                  <a:gd name="connsiteX80" fmla="*/ 85045 w 380856"/>
                  <a:gd name="connsiteY80" fmla="*/ 19766 h 532122"/>
                  <a:gd name="connsiteX81" fmla="*/ 81298 w 380856"/>
                  <a:gd name="connsiteY81" fmla="*/ 22147 h 532122"/>
                  <a:gd name="connsiteX82" fmla="*/ 68933 w 380856"/>
                  <a:gd name="connsiteY82" fmla="*/ 30452 h 532122"/>
                  <a:gd name="connsiteX83" fmla="*/ 65666 w 380856"/>
                  <a:gd name="connsiteY83" fmla="*/ 33350 h 532122"/>
                  <a:gd name="connsiteX84" fmla="*/ 54685 w 380856"/>
                  <a:gd name="connsiteY84" fmla="*/ 43408 h 532122"/>
                  <a:gd name="connsiteX85" fmla="*/ 53005 w 380856"/>
                  <a:gd name="connsiteY85" fmla="*/ 45438 h 532122"/>
                  <a:gd name="connsiteX86" fmla="*/ 32131 w 380856"/>
                  <a:gd name="connsiteY86" fmla="*/ 75079 h 532122"/>
                  <a:gd name="connsiteX87" fmla="*/ 0 w 380856"/>
                  <a:gd name="connsiteY87" fmla="*/ 264178 h 532122"/>
                  <a:gd name="connsiteX88" fmla="*/ 16315 w 380856"/>
                  <a:gd name="connsiteY88" fmla="*/ 420390 h 532122"/>
                  <a:gd name="connsiteX89" fmla="*/ 16149 w 380856"/>
                  <a:gd name="connsiteY89" fmla="*/ 419633 h 532122"/>
                  <a:gd name="connsiteX90" fmla="*/ 48373 w 380856"/>
                  <a:gd name="connsiteY90" fmla="*/ 484875 h 532122"/>
                  <a:gd name="connsiteX91" fmla="*/ 44146 w 380856"/>
                  <a:gd name="connsiteY91" fmla="*/ 480021 h 532122"/>
                  <a:gd name="connsiteX92" fmla="*/ 50994 w 380856"/>
                  <a:gd name="connsiteY92" fmla="*/ 488289 h 532122"/>
                  <a:gd name="connsiteX93" fmla="*/ 53135 w 380856"/>
                  <a:gd name="connsiteY93" fmla="*/ 490522 h 532122"/>
                  <a:gd name="connsiteX94" fmla="*/ 55127 w 380856"/>
                  <a:gd name="connsiteY94" fmla="*/ 492552 h 532122"/>
                  <a:gd name="connsiteX95" fmla="*/ 54371 w 380856"/>
                  <a:gd name="connsiteY95" fmla="*/ 491722 h 532122"/>
                  <a:gd name="connsiteX96" fmla="*/ 60185 w 380856"/>
                  <a:gd name="connsiteY96" fmla="*/ 497295 h 532122"/>
                  <a:gd name="connsiteX97" fmla="*/ 58321 w 380856"/>
                  <a:gd name="connsiteY97" fmla="*/ 495856 h 532122"/>
                  <a:gd name="connsiteX98" fmla="*/ 55146 w 380856"/>
                  <a:gd name="connsiteY98" fmla="*/ 492552 h 532122"/>
                  <a:gd name="connsiteX99" fmla="*/ 58173 w 380856"/>
                  <a:gd name="connsiteY99" fmla="*/ 496022 h 532122"/>
                  <a:gd name="connsiteX100" fmla="*/ 61790 w 380856"/>
                  <a:gd name="connsiteY100" fmla="*/ 498846 h 532122"/>
                  <a:gd name="connsiteX101" fmla="*/ 73436 w 380856"/>
                  <a:gd name="connsiteY101" fmla="*/ 507834 h 532122"/>
                  <a:gd name="connsiteX102" fmla="*/ 80763 w 380856"/>
                  <a:gd name="connsiteY102" fmla="*/ 512891 h 532122"/>
                  <a:gd name="connsiteX103" fmla="*/ 100418 w 380856"/>
                  <a:gd name="connsiteY103" fmla="*/ 522193 h 532122"/>
                  <a:gd name="connsiteX104" fmla="*/ 111511 w 380856"/>
                  <a:gd name="connsiteY104" fmla="*/ 525367 h 532122"/>
                  <a:gd name="connsiteX105" fmla="*/ 124670 w 380856"/>
                  <a:gd name="connsiteY105" fmla="*/ 528634 h 532122"/>
                  <a:gd name="connsiteX106" fmla="*/ 137828 w 380856"/>
                  <a:gd name="connsiteY106" fmla="*/ 530461 h 532122"/>
                  <a:gd name="connsiteX107" fmla="*/ 152390 w 380856"/>
                  <a:gd name="connsiteY107" fmla="*/ 531531 h 532122"/>
                  <a:gd name="connsiteX108" fmla="*/ 160898 w 380856"/>
                  <a:gd name="connsiteY108" fmla="*/ 532122 h 532122"/>
                  <a:gd name="connsiteX109" fmla="*/ 170718 w 380856"/>
                  <a:gd name="connsiteY109" fmla="*/ 531919 h 532122"/>
                  <a:gd name="connsiteX110" fmla="*/ 281822 w 380856"/>
                  <a:gd name="connsiteY110" fmla="*/ 493457 h 532122"/>
                  <a:gd name="connsiteX111" fmla="*/ 309063 w 380856"/>
                  <a:gd name="connsiteY111" fmla="*/ 528339 h 532122"/>
                  <a:gd name="connsiteX112" fmla="*/ 380857 w 380856"/>
                  <a:gd name="connsiteY112" fmla="*/ 528339 h 532122"/>
                  <a:gd name="connsiteX113" fmla="*/ 380857 w 380856"/>
                  <a:gd name="connsiteY113" fmla="*/ 232674 h 532122"/>
                  <a:gd name="connsiteX114" fmla="*/ 380746 w 380856"/>
                  <a:gd name="connsiteY114" fmla="*/ 232674 h 532122"/>
                  <a:gd name="connsiteX115" fmla="*/ 332022 w 380856"/>
                  <a:gd name="connsiteY115" fmla="*/ 231198 h 53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380856" h="532122">
                    <a:moveTo>
                      <a:pt x="156839" y="531605"/>
                    </a:moveTo>
                    <a:cubicBezTo>
                      <a:pt x="160345" y="531642"/>
                      <a:pt x="163723" y="531845"/>
                      <a:pt x="167377" y="531771"/>
                    </a:cubicBezTo>
                    <a:cubicBezTo>
                      <a:pt x="165181" y="531808"/>
                      <a:pt x="163003" y="531882"/>
                      <a:pt x="160898" y="531882"/>
                    </a:cubicBezTo>
                    <a:cubicBezTo>
                      <a:pt x="159459" y="531882"/>
                      <a:pt x="158278" y="531605"/>
                      <a:pt x="156839" y="531605"/>
                    </a:cubicBezTo>
                    <a:moveTo>
                      <a:pt x="127087" y="528947"/>
                    </a:moveTo>
                    <a:cubicBezTo>
                      <a:pt x="129394" y="529354"/>
                      <a:pt x="131812" y="529667"/>
                      <a:pt x="134248" y="529981"/>
                    </a:cubicBezTo>
                    <a:cubicBezTo>
                      <a:pt x="131812" y="529649"/>
                      <a:pt x="129394" y="529335"/>
                      <a:pt x="127087" y="528947"/>
                    </a:cubicBezTo>
                    <a:moveTo>
                      <a:pt x="101858" y="522580"/>
                    </a:moveTo>
                    <a:cubicBezTo>
                      <a:pt x="103058" y="523023"/>
                      <a:pt x="104405" y="523300"/>
                      <a:pt x="105641" y="523688"/>
                    </a:cubicBezTo>
                    <a:cubicBezTo>
                      <a:pt x="104405" y="523282"/>
                      <a:pt x="103095" y="523005"/>
                      <a:pt x="101858" y="522580"/>
                    </a:cubicBezTo>
                    <a:moveTo>
                      <a:pt x="76998" y="510326"/>
                    </a:moveTo>
                    <a:cubicBezTo>
                      <a:pt x="77829" y="510842"/>
                      <a:pt x="78586" y="511470"/>
                      <a:pt x="79471" y="512005"/>
                    </a:cubicBezTo>
                    <a:cubicBezTo>
                      <a:pt x="78604" y="511470"/>
                      <a:pt x="77847" y="510842"/>
                      <a:pt x="76998" y="510326"/>
                    </a:cubicBezTo>
                    <a:moveTo>
                      <a:pt x="2177" y="202332"/>
                    </a:moveTo>
                    <a:cubicBezTo>
                      <a:pt x="2140" y="202646"/>
                      <a:pt x="2103" y="202960"/>
                      <a:pt x="2103" y="203292"/>
                    </a:cubicBezTo>
                    <a:cubicBezTo>
                      <a:pt x="2103" y="202960"/>
                      <a:pt x="2140" y="202646"/>
                      <a:pt x="2177" y="202332"/>
                    </a:cubicBezTo>
                    <a:moveTo>
                      <a:pt x="5204" y="171622"/>
                    </a:moveTo>
                    <a:cubicBezTo>
                      <a:pt x="4928" y="173818"/>
                      <a:pt x="4614" y="175959"/>
                      <a:pt x="4373" y="178137"/>
                    </a:cubicBezTo>
                    <a:cubicBezTo>
                      <a:pt x="4614" y="175922"/>
                      <a:pt x="4928" y="173800"/>
                      <a:pt x="5204" y="171622"/>
                    </a:cubicBezTo>
                    <a:moveTo>
                      <a:pt x="9339" y="145119"/>
                    </a:moveTo>
                    <a:cubicBezTo>
                      <a:pt x="8748" y="148293"/>
                      <a:pt x="8065" y="151487"/>
                      <a:pt x="7548" y="154753"/>
                    </a:cubicBezTo>
                    <a:cubicBezTo>
                      <a:pt x="8120" y="151450"/>
                      <a:pt x="8748" y="148312"/>
                      <a:pt x="9339" y="145119"/>
                    </a:cubicBezTo>
                    <a:moveTo>
                      <a:pt x="14506" y="122382"/>
                    </a:moveTo>
                    <a:cubicBezTo>
                      <a:pt x="13583" y="125759"/>
                      <a:pt x="12679" y="129099"/>
                      <a:pt x="11886" y="132569"/>
                    </a:cubicBezTo>
                    <a:cubicBezTo>
                      <a:pt x="12679" y="129062"/>
                      <a:pt x="13601" y="125722"/>
                      <a:pt x="14506" y="122382"/>
                    </a:cubicBezTo>
                    <a:moveTo>
                      <a:pt x="20449" y="103076"/>
                    </a:moveTo>
                    <a:cubicBezTo>
                      <a:pt x="19453" y="105900"/>
                      <a:pt x="18419" y="108613"/>
                      <a:pt x="17496" y="111511"/>
                    </a:cubicBezTo>
                    <a:cubicBezTo>
                      <a:pt x="18419" y="108613"/>
                      <a:pt x="19453" y="105863"/>
                      <a:pt x="20449" y="103076"/>
                    </a:cubicBezTo>
                    <a:moveTo>
                      <a:pt x="26004" y="88681"/>
                    </a:moveTo>
                    <a:cubicBezTo>
                      <a:pt x="25525" y="89788"/>
                      <a:pt x="24971" y="90822"/>
                      <a:pt x="24491" y="91948"/>
                    </a:cubicBezTo>
                    <a:cubicBezTo>
                      <a:pt x="24971" y="90785"/>
                      <a:pt x="25543" y="89806"/>
                      <a:pt x="26004" y="88681"/>
                    </a:cubicBezTo>
                    <a:moveTo>
                      <a:pt x="56161" y="42061"/>
                    </a:moveTo>
                    <a:cubicBezTo>
                      <a:pt x="56124" y="42135"/>
                      <a:pt x="56087" y="42172"/>
                      <a:pt x="55995" y="42227"/>
                    </a:cubicBezTo>
                    <a:cubicBezTo>
                      <a:pt x="56087" y="42190"/>
                      <a:pt x="56124" y="42153"/>
                      <a:pt x="56161" y="42061"/>
                    </a:cubicBezTo>
                    <a:moveTo>
                      <a:pt x="71867" y="28459"/>
                    </a:moveTo>
                    <a:cubicBezTo>
                      <a:pt x="71387" y="28809"/>
                      <a:pt x="70871" y="29087"/>
                      <a:pt x="70353" y="29456"/>
                    </a:cubicBezTo>
                    <a:cubicBezTo>
                      <a:pt x="70889" y="29105"/>
                      <a:pt x="71406" y="28828"/>
                      <a:pt x="71867" y="28459"/>
                    </a:cubicBezTo>
                    <a:moveTo>
                      <a:pt x="89142" y="17810"/>
                    </a:moveTo>
                    <a:cubicBezTo>
                      <a:pt x="88348" y="18253"/>
                      <a:pt x="87425" y="18567"/>
                      <a:pt x="86632" y="19010"/>
                    </a:cubicBezTo>
                    <a:cubicBezTo>
                      <a:pt x="87425" y="18548"/>
                      <a:pt x="88348" y="18234"/>
                      <a:pt x="89142" y="17810"/>
                    </a:cubicBezTo>
                    <a:moveTo>
                      <a:pt x="107672" y="9929"/>
                    </a:moveTo>
                    <a:cubicBezTo>
                      <a:pt x="106749" y="10243"/>
                      <a:pt x="105808" y="10446"/>
                      <a:pt x="104885" y="10760"/>
                    </a:cubicBezTo>
                    <a:cubicBezTo>
                      <a:pt x="105808" y="10446"/>
                      <a:pt x="106768" y="10243"/>
                      <a:pt x="107672" y="9929"/>
                    </a:cubicBezTo>
                    <a:moveTo>
                      <a:pt x="126497" y="4669"/>
                    </a:moveTo>
                    <a:cubicBezTo>
                      <a:pt x="126054" y="4743"/>
                      <a:pt x="125666" y="4780"/>
                      <a:pt x="125224" y="4872"/>
                    </a:cubicBezTo>
                    <a:cubicBezTo>
                      <a:pt x="125648" y="4762"/>
                      <a:pt x="126054" y="4762"/>
                      <a:pt x="126497" y="4669"/>
                    </a:cubicBezTo>
                    <a:moveTo>
                      <a:pt x="304210" y="232010"/>
                    </a:moveTo>
                    <a:cubicBezTo>
                      <a:pt x="310134" y="231770"/>
                      <a:pt x="316261" y="231604"/>
                      <a:pt x="322629" y="231567"/>
                    </a:cubicBezTo>
                    <a:cubicBezTo>
                      <a:pt x="316353" y="231604"/>
                      <a:pt x="310226" y="231770"/>
                      <a:pt x="304210" y="232010"/>
                    </a:cubicBezTo>
                    <a:moveTo>
                      <a:pt x="268534" y="234501"/>
                    </a:moveTo>
                    <a:cubicBezTo>
                      <a:pt x="275178" y="233781"/>
                      <a:pt x="282099" y="233154"/>
                      <a:pt x="289408" y="232674"/>
                    </a:cubicBezTo>
                    <a:cubicBezTo>
                      <a:pt x="282209" y="233154"/>
                      <a:pt x="275251" y="233744"/>
                      <a:pt x="268534" y="234501"/>
                    </a:cubicBezTo>
                    <a:moveTo>
                      <a:pt x="236918" y="239595"/>
                    </a:moveTo>
                    <a:cubicBezTo>
                      <a:pt x="243839" y="238045"/>
                      <a:pt x="251075" y="236698"/>
                      <a:pt x="259065" y="235572"/>
                    </a:cubicBezTo>
                    <a:cubicBezTo>
                      <a:pt x="251278" y="236661"/>
                      <a:pt x="243913" y="238045"/>
                      <a:pt x="236918" y="239595"/>
                    </a:cubicBezTo>
                    <a:moveTo>
                      <a:pt x="209549" y="247753"/>
                    </a:moveTo>
                    <a:cubicBezTo>
                      <a:pt x="216027" y="245169"/>
                      <a:pt x="223076" y="242862"/>
                      <a:pt x="230865" y="240906"/>
                    </a:cubicBezTo>
                    <a:cubicBezTo>
                      <a:pt x="223261" y="242825"/>
                      <a:pt x="216137" y="245132"/>
                      <a:pt x="209549" y="247753"/>
                    </a:cubicBezTo>
                    <a:moveTo>
                      <a:pt x="332022" y="231198"/>
                    </a:moveTo>
                    <a:cubicBezTo>
                      <a:pt x="274975" y="231198"/>
                      <a:pt x="235368" y="236642"/>
                      <a:pt x="207242" y="248343"/>
                    </a:cubicBezTo>
                    <a:lnTo>
                      <a:pt x="207168" y="248380"/>
                    </a:lnTo>
                    <a:lnTo>
                      <a:pt x="207168" y="312071"/>
                    </a:lnTo>
                    <a:lnTo>
                      <a:pt x="280272" y="312071"/>
                    </a:lnTo>
                    <a:lnTo>
                      <a:pt x="280346" y="405385"/>
                    </a:lnTo>
                    <a:cubicBezTo>
                      <a:pt x="279902" y="405699"/>
                      <a:pt x="239817" y="438200"/>
                      <a:pt x="191646" y="438200"/>
                    </a:cubicBezTo>
                    <a:lnTo>
                      <a:pt x="190096" y="438200"/>
                    </a:lnTo>
                    <a:cubicBezTo>
                      <a:pt x="151265" y="437849"/>
                      <a:pt x="130317" y="427495"/>
                      <a:pt x="117694" y="402488"/>
                    </a:cubicBezTo>
                    <a:cubicBezTo>
                      <a:pt x="105567" y="378421"/>
                      <a:pt x="100585" y="338722"/>
                      <a:pt x="100585" y="265618"/>
                    </a:cubicBezTo>
                    <a:cubicBezTo>
                      <a:pt x="100585" y="193824"/>
                      <a:pt x="105641" y="154163"/>
                      <a:pt x="118044" y="128712"/>
                    </a:cubicBezTo>
                    <a:cubicBezTo>
                      <a:pt x="131536" y="101065"/>
                      <a:pt x="155307" y="88736"/>
                      <a:pt x="195098" y="88736"/>
                    </a:cubicBezTo>
                    <a:cubicBezTo>
                      <a:pt x="261557" y="88736"/>
                      <a:pt x="334477" y="96727"/>
                      <a:pt x="361921" y="99755"/>
                    </a:cubicBezTo>
                    <a:cubicBezTo>
                      <a:pt x="368251" y="100437"/>
                      <a:pt x="372016" y="100825"/>
                      <a:pt x="372865" y="100825"/>
                    </a:cubicBezTo>
                    <a:lnTo>
                      <a:pt x="372976" y="100825"/>
                    </a:lnTo>
                    <a:lnTo>
                      <a:pt x="372976" y="22867"/>
                    </a:lnTo>
                    <a:lnTo>
                      <a:pt x="372865" y="22867"/>
                    </a:lnTo>
                    <a:cubicBezTo>
                      <a:pt x="300241" y="5131"/>
                      <a:pt x="255043" y="0"/>
                      <a:pt x="171437" y="0"/>
                    </a:cubicBezTo>
                    <a:cubicBezTo>
                      <a:pt x="153904" y="0"/>
                      <a:pt x="137939" y="1790"/>
                      <a:pt x="123267" y="5205"/>
                    </a:cubicBezTo>
                    <a:cubicBezTo>
                      <a:pt x="122824" y="5315"/>
                      <a:pt x="122473" y="5444"/>
                      <a:pt x="122030" y="5555"/>
                    </a:cubicBezTo>
                    <a:cubicBezTo>
                      <a:pt x="115461" y="7142"/>
                      <a:pt x="109111" y="9025"/>
                      <a:pt x="103095" y="11332"/>
                    </a:cubicBezTo>
                    <a:cubicBezTo>
                      <a:pt x="101987" y="11775"/>
                      <a:pt x="100990" y="12292"/>
                      <a:pt x="99920" y="12771"/>
                    </a:cubicBezTo>
                    <a:cubicBezTo>
                      <a:pt x="94790" y="14876"/>
                      <a:pt x="89732" y="17109"/>
                      <a:pt x="85045" y="19766"/>
                    </a:cubicBezTo>
                    <a:cubicBezTo>
                      <a:pt x="83734" y="20486"/>
                      <a:pt x="82571" y="21354"/>
                      <a:pt x="81298" y="22147"/>
                    </a:cubicBezTo>
                    <a:cubicBezTo>
                      <a:pt x="77035" y="24731"/>
                      <a:pt x="72827" y="27388"/>
                      <a:pt x="68933" y="30452"/>
                    </a:cubicBezTo>
                    <a:cubicBezTo>
                      <a:pt x="67789" y="31320"/>
                      <a:pt x="66792" y="32409"/>
                      <a:pt x="65666" y="33350"/>
                    </a:cubicBezTo>
                    <a:cubicBezTo>
                      <a:pt x="61845" y="36524"/>
                      <a:pt x="58154" y="39791"/>
                      <a:pt x="54685" y="43408"/>
                    </a:cubicBezTo>
                    <a:cubicBezTo>
                      <a:pt x="54094" y="44036"/>
                      <a:pt x="53614" y="44793"/>
                      <a:pt x="53005" y="45438"/>
                    </a:cubicBezTo>
                    <a:cubicBezTo>
                      <a:pt x="45161" y="54113"/>
                      <a:pt x="38129" y="63857"/>
                      <a:pt x="32131" y="75079"/>
                    </a:cubicBezTo>
                    <a:cubicBezTo>
                      <a:pt x="9892" y="116955"/>
                      <a:pt x="0" y="175276"/>
                      <a:pt x="0" y="264178"/>
                    </a:cubicBezTo>
                    <a:cubicBezTo>
                      <a:pt x="0" y="317239"/>
                      <a:pt x="2713" y="373401"/>
                      <a:pt x="16315" y="420390"/>
                    </a:cubicBezTo>
                    <a:cubicBezTo>
                      <a:pt x="16278" y="420150"/>
                      <a:pt x="16241" y="419873"/>
                      <a:pt x="16149" y="419633"/>
                    </a:cubicBezTo>
                    <a:cubicBezTo>
                      <a:pt x="23384" y="445010"/>
                      <a:pt x="33811" y="467083"/>
                      <a:pt x="48373" y="484875"/>
                    </a:cubicBezTo>
                    <a:cubicBezTo>
                      <a:pt x="47026" y="483195"/>
                      <a:pt x="45420" y="481774"/>
                      <a:pt x="44146" y="480021"/>
                    </a:cubicBezTo>
                    <a:cubicBezTo>
                      <a:pt x="46417" y="483011"/>
                      <a:pt x="48687" y="485705"/>
                      <a:pt x="50994" y="488289"/>
                    </a:cubicBezTo>
                    <a:cubicBezTo>
                      <a:pt x="51714" y="489046"/>
                      <a:pt x="52470" y="489765"/>
                      <a:pt x="53135" y="490522"/>
                    </a:cubicBezTo>
                    <a:cubicBezTo>
                      <a:pt x="53762" y="491242"/>
                      <a:pt x="54445" y="491870"/>
                      <a:pt x="55127" y="492552"/>
                    </a:cubicBezTo>
                    <a:cubicBezTo>
                      <a:pt x="54851" y="492276"/>
                      <a:pt x="54611" y="491999"/>
                      <a:pt x="54371" y="491722"/>
                    </a:cubicBezTo>
                    <a:cubicBezTo>
                      <a:pt x="56198" y="493678"/>
                      <a:pt x="58191" y="495468"/>
                      <a:pt x="60185" y="497295"/>
                    </a:cubicBezTo>
                    <a:cubicBezTo>
                      <a:pt x="59594" y="496779"/>
                      <a:pt x="58874" y="496428"/>
                      <a:pt x="58321" y="495856"/>
                    </a:cubicBezTo>
                    <a:cubicBezTo>
                      <a:pt x="57250" y="494822"/>
                      <a:pt x="56180" y="493623"/>
                      <a:pt x="55146" y="492552"/>
                    </a:cubicBezTo>
                    <a:cubicBezTo>
                      <a:pt x="56180" y="493660"/>
                      <a:pt x="57047" y="494970"/>
                      <a:pt x="58173" y="496022"/>
                    </a:cubicBezTo>
                    <a:cubicBezTo>
                      <a:pt x="59280" y="497092"/>
                      <a:pt x="60646" y="497812"/>
                      <a:pt x="61790" y="498846"/>
                    </a:cubicBezTo>
                    <a:cubicBezTo>
                      <a:pt x="65445" y="502113"/>
                      <a:pt x="69358" y="505047"/>
                      <a:pt x="73436" y="507834"/>
                    </a:cubicBezTo>
                    <a:cubicBezTo>
                      <a:pt x="75854" y="509514"/>
                      <a:pt x="78161" y="511378"/>
                      <a:pt x="80763" y="512891"/>
                    </a:cubicBezTo>
                    <a:cubicBezTo>
                      <a:pt x="86854" y="516471"/>
                      <a:pt x="93368" y="519572"/>
                      <a:pt x="100418" y="522193"/>
                    </a:cubicBezTo>
                    <a:cubicBezTo>
                      <a:pt x="103926" y="523466"/>
                      <a:pt x="107783" y="524333"/>
                      <a:pt x="111511" y="525367"/>
                    </a:cubicBezTo>
                    <a:cubicBezTo>
                      <a:pt x="115774" y="526567"/>
                      <a:pt x="120056" y="527748"/>
                      <a:pt x="124670" y="528634"/>
                    </a:cubicBezTo>
                    <a:cubicBezTo>
                      <a:pt x="128933" y="529427"/>
                      <a:pt x="133344" y="529981"/>
                      <a:pt x="137828" y="530461"/>
                    </a:cubicBezTo>
                    <a:cubicBezTo>
                      <a:pt x="142516" y="530978"/>
                      <a:pt x="147371" y="531328"/>
                      <a:pt x="152390" y="531531"/>
                    </a:cubicBezTo>
                    <a:cubicBezTo>
                      <a:pt x="155325" y="531642"/>
                      <a:pt x="157872" y="532122"/>
                      <a:pt x="160898" y="532122"/>
                    </a:cubicBezTo>
                    <a:cubicBezTo>
                      <a:pt x="164073" y="532122"/>
                      <a:pt x="167377" y="532048"/>
                      <a:pt x="170718" y="531919"/>
                    </a:cubicBezTo>
                    <a:cubicBezTo>
                      <a:pt x="230902" y="529778"/>
                      <a:pt x="258697" y="514976"/>
                      <a:pt x="281822" y="493457"/>
                    </a:cubicBezTo>
                    <a:lnTo>
                      <a:pt x="309063" y="528339"/>
                    </a:lnTo>
                    <a:lnTo>
                      <a:pt x="380857" y="528339"/>
                    </a:lnTo>
                    <a:lnTo>
                      <a:pt x="380857" y="232674"/>
                    </a:lnTo>
                    <a:lnTo>
                      <a:pt x="380746" y="232674"/>
                    </a:lnTo>
                    <a:cubicBezTo>
                      <a:pt x="363526" y="231198"/>
                      <a:pt x="346768" y="231198"/>
                      <a:pt x="332022" y="231198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: Shape 125">
                <a:extLst>
                  <a:ext uri="{FF2B5EF4-FFF2-40B4-BE49-F238E27FC236}">
                    <a16:creationId xmlns:a16="http://schemas.microsoft.com/office/drawing/2014/main" id="{21DACACC-894C-7D52-A8D0-14DCFED96908}"/>
                  </a:ext>
                </a:extLst>
              </p:cNvPr>
              <p:cNvSpPr/>
              <p:nvPr/>
            </p:nvSpPr>
            <p:spPr>
              <a:xfrm>
                <a:off x="11332857" y="5482371"/>
                <a:ext cx="4447" cy="14284"/>
              </a:xfrm>
              <a:custGeom>
                <a:avLst/>
                <a:gdLst>
                  <a:gd name="connsiteX0" fmla="*/ 0 w 4447"/>
                  <a:gd name="connsiteY0" fmla="*/ 0 h 14284"/>
                  <a:gd name="connsiteX1" fmla="*/ 4447 w 4447"/>
                  <a:gd name="connsiteY1" fmla="*/ 14285 h 14284"/>
                  <a:gd name="connsiteX2" fmla="*/ 0 w 4447"/>
                  <a:gd name="connsiteY2" fmla="*/ 0 h 1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14284">
                    <a:moveTo>
                      <a:pt x="0" y="0"/>
                    </a:moveTo>
                    <a:cubicBezTo>
                      <a:pt x="1439" y="5057"/>
                      <a:pt x="2897" y="9818"/>
                      <a:pt x="4447" y="14285"/>
                    </a:cubicBezTo>
                    <a:cubicBezTo>
                      <a:pt x="2768" y="9671"/>
                      <a:pt x="1420" y="481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8" name="Freeform: Shape 107">
              <a:extLst>
                <a:ext uri="{FF2B5EF4-FFF2-40B4-BE49-F238E27FC236}">
                  <a16:creationId xmlns:a16="http://schemas.microsoft.com/office/drawing/2014/main" id="{ADC07756-4378-4CFC-B764-C7C8D3AEC62C}"/>
                </a:ext>
              </a:extLst>
            </p:cNvPr>
            <p:cNvSpPr/>
            <p:nvPr/>
          </p:nvSpPr>
          <p:spPr>
            <a:xfrm>
              <a:off x="11757897" y="5067703"/>
              <a:ext cx="433345" cy="522598"/>
            </a:xfrm>
            <a:custGeom>
              <a:avLst/>
              <a:gdLst>
                <a:gd name="connsiteX0" fmla="*/ 324105 w 433345"/>
                <a:gd name="connsiteY0" fmla="*/ 0 h 522598"/>
                <a:gd name="connsiteX1" fmla="*/ 211616 w 433345"/>
                <a:gd name="connsiteY1" fmla="*/ 250318 h 522598"/>
                <a:gd name="connsiteX2" fmla="*/ 109278 w 433345"/>
                <a:gd name="connsiteY2" fmla="*/ 55 h 522598"/>
                <a:gd name="connsiteX3" fmla="*/ 109186 w 433345"/>
                <a:gd name="connsiteY3" fmla="*/ 0 h 522598"/>
                <a:gd name="connsiteX4" fmla="*/ 0 w 433345"/>
                <a:gd name="connsiteY4" fmla="*/ 0 h 522598"/>
                <a:gd name="connsiteX5" fmla="*/ 159958 w 433345"/>
                <a:gd name="connsiteY5" fmla="*/ 360519 h 522598"/>
                <a:gd name="connsiteX6" fmla="*/ 159958 w 433345"/>
                <a:gd name="connsiteY6" fmla="*/ 522599 h 522598"/>
                <a:gd name="connsiteX7" fmla="*/ 260506 w 433345"/>
                <a:gd name="connsiteY7" fmla="*/ 522599 h 522598"/>
                <a:gd name="connsiteX8" fmla="*/ 260506 w 433345"/>
                <a:gd name="connsiteY8" fmla="*/ 360556 h 522598"/>
                <a:gd name="connsiteX9" fmla="*/ 433253 w 433345"/>
                <a:gd name="connsiteY9" fmla="*/ 166 h 522598"/>
                <a:gd name="connsiteX10" fmla="*/ 433345 w 433345"/>
                <a:gd name="connsiteY10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345" h="522598">
                  <a:moveTo>
                    <a:pt x="324105" y="0"/>
                  </a:moveTo>
                  <a:lnTo>
                    <a:pt x="211616" y="250318"/>
                  </a:lnTo>
                  <a:lnTo>
                    <a:pt x="109278" y="55"/>
                  </a:lnTo>
                  <a:lnTo>
                    <a:pt x="109186" y="0"/>
                  </a:lnTo>
                  <a:lnTo>
                    <a:pt x="0" y="0"/>
                  </a:lnTo>
                  <a:lnTo>
                    <a:pt x="159958" y="360519"/>
                  </a:lnTo>
                  <a:lnTo>
                    <a:pt x="159958" y="522599"/>
                  </a:lnTo>
                  <a:lnTo>
                    <a:pt x="260506" y="522599"/>
                  </a:lnTo>
                  <a:lnTo>
                    <a:pt x="260506" y="360556"/>
                  </a:lnTo>
                  <a:lnTo>
                    <a:pt x="433253" y="166"/>
                  </a:lnTo>
                  <a:lnTo>
                    <a:pt x="43334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9" name="Graphic 4">
              <a:extLst>
                <a:ext uri="{FF2B5EF4-FFF2-40B4-BE49-F238E27FC236}">
                  <a16:creationId xmlns:a16="http://schemas.microsoft.com/office/drawing/2014/main" id="{8F39303F-7A5A-7D09-A723-17316D429FBD}"/>
                </a:ext>
              </a:extLst>
            </p:cNvPr>
            <p:cNvGrpSpPr/>
            <p:nvPr/>
          </p:nvGrpSpPr>
          <p:grpSpPr>
            <a:xfrm>
              <a:off x="0" y="1262271"/>
              <a:ext cx="12174706" cy="2942856"/>
              <a:chOff x="0" y="1262271"/>
              <a:chExt cx="12174706" cy="2942856"/>
            </a:xfrm>
          </p:grpSpPr>
          <p:sp>
            <p:nvSpPr>
              <p:cNvPr id="40" name="Freeform: Shape 109">
                <a:extLst>
                  <a:ext uri="{FF2B5EF4-FFF2-40B4-BE49-F238E27FC236}">
                    <a16:creationId xmlns:a16="http://schemas.microsoft.com/office/drawing/2014/main" id="{76CD0E7E-1E93-5405-4D7A-32B136EC2CEC}"/>
                  </a:ext>
                </a:extLst>
              </p:cNvPr>
              <p:cNvSpPr/>
              <p:nvPr/>
            </p:nvSpPr>
            <p:spPr>
              <a:xfrm>
                <a:off x="3288536" y="1920871"/>
                <a:ext cx="1974860" cy="1645938"/>
              </a:xfrm>
              <a:custGeom>
                <a:avLst/>
                <a:gdLst>
                  <a:gd name="connsiteX0" fmla="*/ 0 w 1974860"/>
                  <a:gd name="connsiteY0" fmla="*/ 168337 h 1645938"/>
                  <a:gd name="connsiteX1" fmla="*/ 0 w 1974860"/>
                  <a:gd name="connsiteY1" fmla="*/ 1477565 h 1645938"/>
                  <a:gd name="connsiteX2" fmla="*/ 168337 w 1974860"/>
                  <a:gd name="connsiteY2" fmla="*/ 1645939 h 1645938"/>
                  <a:gd name="connsiteX3" fmla="*/ 1974861 w 1974860"/>
                  <a:gd name="connsiteY3" fmla="*/ 1645939 h 1645938"/>
                  <a:gd name="connsiteX4" fmla="*/ 1974861 w 1974860"/>
                  <a:gd name="connsiteY4" fmla="*/ 1316297 h 1645938"/>
                  <a:gd name="connsiteX5" fmla="*/ 329107 w 1974860"/>
                  <a:gd name="connsiteY5" fmla="*/ 1316297 h 1645938"/>
                  <a:gd name="connsiteX6" fmla="*/ 329107 w 1974860"/>
                  <a:gd name="connsiteY6" fmla="*/ 329439 h 1645938"/>
                  <a:gd name="connsiteX7" fmla="*/ 1974861 w 1974860"/>
                  <a:gd name="connsiteY7" fmla="*/ 329439 h 1645938"/>
                  <a:gd name="connsiteX8" fmla="*/ 1974861 w 1974860"/>
                  <a:gd name="connsiteY8" fmla="*/ 0 h 1645938"/>
                  <a:gd name="connsiteX9" fmla="*/ 168337 w 1974860"/>
                  <a:gd name="connsiteY9" fmla="*/ 0 h 1645938"/>
                  <a:gd name="connsiteX10" fmla="*/ 0 w 1974860"/>
                  <a:gd name="connsiteY10" fmla="*/ 168337 h 164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4860" h="1645938">
                    <a:moveTo>
                      <a:pt x="0" y="168337"/>
                    </a:moveTo>
                    <a:lnTo>
                      <a:pt x="0" y="1477565"/>
                    </a:lnTo>
                    <a:cubicBezTo>
                      <a:pt x="0" y="1570398"/>
                      <a:pt x="75540" y="1645939"/>
                      <a:pt x="168337" y="1645939"/>
                    </a:cubicBezTo>
                    <a:lnTo>
                      <a:pt x="1974861" y="1645939"/>
                    </a:lnTo>
                    <a:lnTo>
                      <a:pt x="1974861" y="1316297"/>
                    </a:lnTo>
                    <a:lnTo>
                      <a:pt x="329107" y="1316297"/>
                    </a:lnTo>
                    <a:lnTo>
                      <a:pt x="329107" y="329439"/>
                    </a:lnTo>
                    <a:lnTo>
                      <a:pt x="1974861" y="329439"/>
                    </a:lnTo>
                    <a:lnTo>
                      <a:pt x="1974861" y="0"/>
                    </a:lnTo>
                    <a:lnTo>
                      <a:pt x="168337" y="0"/>
                    </a:lnTo>
                    <a:cubicBezTo>
                      <a:pt x="75540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" name="Freeform: Shape 110">
                <a:extLst>
                  <a:ext uri="{FF2B5EF4-FFF2-40B4-BE49-F238E27FC236}">
                    <a16:creationId xmlns:a16="http://schemas.microsoft.com/office/drawing/2014/main" id="{F79785A2-87B3-473B-2944-7F9E7A76A154}"/>
                  </a:ext>
                </a:extLst>
              </p:cNvPr>
              <p:cNvSpPr/>
              <p:nvPr/>
            </p:nvSpPr>
            <p:spPr>
              <a:xfrm>
                <a:off x="10200012" y="1262271"/>
                <a:ext cx="1974693" cy="2304409"/>
              </a:xfrm>
              <a:custGeom>
                <a:avLst/>
                <a:gdLst>
                  <a:gd name="connsiteX0" fmla="*/ 1974694 w 1974693"/>
                  <a:gd name="connsiteY0" fmla="*/ 988021 h 2304409"/>
                  <a:gd name="connsiteX1" fmla="*/ 1974694 w 1974693"/>
                  <a:gd name="connsiteY1" fmla="*/ 658582 h 2304409"/>
                  <a:gd name="connsiteX2" fmla="*/ 329235 w 1974693"/>
                  <a:gd name="connsiteY2" fmla="*/ 658582 h 2304409"/>
                  <a:gd name="connsiteX3" fmla="*/ 329235 w 1974693"/>
                  <a:gd name="connsiteY3" fmla="*/ 0 h 2304409"/>
                  <a:gd name="connsiteX4" fmla="*/ 0 w 1974693"/>
                  <a:gd name="connsiteY4" fmla="*/ 0 h 2304409"/>
                  <a:gd name="connsiteX5" fmla="*/ 0 w 1974693"/>
                  <a:gd name="connsiteY5" fmla="*/ 2136073 h 2304409"/>
                  <a:gd name="connsiteX6" fmla="*/ 168374 w 1974693"/>
                  <a:gd name="connsiteY6" fmla="*/ 2304410 h 2304409"/>
                  <a:gd name="connsiteX7" fmla="*/ 1974694 w 1974693"/>
                  <a:gd name="connsiteY7" fmla="*/ 2304410 h 2304409"/>
                  <a:gd name="connsiteX8" fmla="*/ 1974694 w 1974693"/>
                  <a:gd name="connsiteY8" fmla="*/ 1975008 h 2304409"/>
                  <a:gd name="connsiteX9" fmla="*/ 329235 w 1974693"/>
                  <a:gd name="connsiteY9" fmla="*/ 1975008 h 2304409"/>
                  <a:gd name="connsiteX10" fmla="*/ 329235 w 1974693"/>
                  <a:gd name="connsiteY10" fmla="*/ 988021 h 2304409"/>
                  <a:gd name="connsiteX11" fmla="*/ 1974694 w 1974693"/>
                  <a:gd name="connsiteY11" fmla="*/ 988021 h 230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74693" h="2304409">
                    <a:moveTo>
                      <a:pt x="1974694" y="988021"/>
                    </a:moveTo>
                    <a:lnTo>
                      <a:pt x="1974694" y="658582"/>
                    </a:lnTo>
                    <a:lnTo>
                      <a:pt x="329235" y="658582"/>
                    </a:lnTo>
                    <a:lnTo>
                      <a:pt x="329235" y="0"/>
                    </a:lnTo>
                    <a:lnTo>
                      <a:pt x="0" y="0"/>
                    </a:lnTo>
                    <a:lnTo>
                      <a:pt x="0" y="2136073"/>
                    </a:lnTo>
                    <a:cubicBezTo>
                      <a:pt x="0" y="2228870"/>
                      <a:pt x="75540" y="2304410"/>
                      <a:pt x="168374" y="2304410"/>
                    </a:cubicBezTo>
                    <a:lnTo>
                      <a:pt x="1974694" y="2304410"/>
                    </a:lnTo>
                    <a:lnTo>
                      <a:pt x="1974694" y="1975008"/>
                    </a:lnTo>
                    <a:lnTo>
                      <a:pt x="329235" y="1975008"/>
                    </a:lnTo>
                    <a:lnTo>
                      <a:pt x="329235" y="988021"/>
                    </a:lnTo>
                    <a:lnTo>
                      <a:pt x="1974694" y="98802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" name="Freeform: Shape 111">
                <a:extLst>
                  <a:ext uri="{FF2B5EF4-FFF2-40B4-BE49-F238E27FC236}">
                    <a16:creationId xmlns:a16="http://schemas.microsoft.com/office/drawing/2014/main" id="{E74D2451-D090-088E-9A71-E6BDB2EA95C2}"/>
                  </a:ext>
                </a:extLst>
              </p:cNvPr>
              <p:cNvSpPr/>
              <p:nvPr/>
            </p:nvSpPr>
            <p:spPr>
              <a:xfrm>
                <a:off x="7895934" y="1920871"/>
                <a:ext cx="1975027" cy="1645957"/>
              </a:xfrm>
              <a:custGeom>
                <a:avLst/>
                <a:gdLst>
                  <a:gd name="connsiteX0" fmla="*/ 0 w 1975027"/>
                  <a:gd name="connsiteY0" fmla="*/ 168337 h 1645957"/>
                  <a:gd name="connsiteX1" fmla="*/ 0 w 1975027"/>
                  <a:gd name="connsiteY1" fmla="*/ 819297 h 1645957"/>
                  <a:gd name="connsiteX2" fmla="*/ 168338 w 1975027"/>
                  <a:gd name="connsiteY2" fmla="*/ 987670 h 1645957"/>
                  <a:gd name="connsiteX3" fmla="*/ 1645902 w 1975027"/>
                  <a:gd name="connsiteY3" fmla="*/ 987670 h 1645957"/>
                  <a:gd name="connsiteX4" fmla="*/ 1645902 w 1975027"/>
                  <a:gd name="connsiteY4" fmla="*/ 1316315 h 1645957"/>
                  <a:gd name="connsiteX5" fmla="*/ 0 w 1975027"/>
                  <a:gd name="connsiteY5" fmla="*/ 1316315 h 1645957"/>
                  <a:gd name="connsiteX6" fmla="*/ 0 w 1975027"/>
                  <a:gd name="connsiteY6" fmla="*/ 1645957 h 1645957"/>
                  <a:gd name="connsiteX7" fmla="*/ 1806691 w 1975027"/>
                  <a:gd name="connsiteY7" fmla="*/ 1645957 h 1645957"/>
                  <a:gd name="connsiteX8" fmla="*/ 1975027 w 1975027"/>
                  <a:gd name="connsiteY8" fmla="*/ 1477583 h 1645957"/>
                  <a:gd name="connsiteX9" fmla="*/ 1975027 w 1975027"/>
                  <a:gd name="connsiteY9" fmla="*/ 826605 h 1645957"/>
                  <a:gd name="connsiteX10" fmla="*/ 1806691 w 1975027"/>
                  <a:gd name="connsiteY10" fmla="*/ 658231 h 1645957"/>
                  <a:gd name="connsiteX11" fmla="*/ 329125 w 1975027"/>
                  <a:gd name="connsiteY11" fmla="*/ 658231 h 1645957"/>
                  <a:gd name="connsiteX12" fmla="*/ 329125 w 1975027"/>
                  <a:gd name="connsiteY12" fmla="*/ 329439 h 1645957"/>
                  <a:gd name="connsiteX13" fmla="*/ 1975027 w 1975027"/>
                  <a:gd name="connsiteY13" fmla="*/ 329439 h 1645957"/>
                  <a:gd name="connsiteX14" fmla="*/ 1975027 w 1975027"/>
                  <a:gd name="connsiteY14" fmla="*/ 0 h 1645957"/>
                  <a:gd name="connsiteX15" fmla="*/ 168338 w 1975027"/>
                  <a:gd name="connsiteY15" fmla="*/ 0 h 1645957"/>
                  <a:gd name="connsiteX16" fmla="*/ 0 w 1975027"/>
                  <a:gd name="connsiteY16" fmla="*/ 168337 h 1645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5027" h="1645957">
                    <a:moveTo>
                      <a:pt x="0" y="168337"/>
                    </a:moveTo>
                    <a:lnTo>
                      <a:pt x="0" y="819297"/>
                    </a:lnTo>
                    <a:cubicBezTo>
                      <a:pt x="0" y="912130"/>
                      <a:pt x="75541" y="987670"/>
                      <a:pt x="168338" y="987670"/>
                    </a:cubicBezTo>
                    <a:lnTo>
                      <a:pt x="1645902" y="987670"/>
                    </a:lnTo>
                    <a:lnTo>
                      <a:pt x="1645902" y="1316315"/>
                    </a:lnTo>
                    <a:lnTo>
                      <a:pt x="0" y="1316315"/>
                    </a:lnTo>
                    <a:lnTo>
                      <a:pt x="0" y="1645957"/>
                    </a:lnTo>
                    <a:lnTo>
                      <a:pt x="1806691" y="1645957"/>
                    </a:lnTo>
                    <a:cubicBezTo>
                      <a:pt x="1899524" y="1645957"/>
                      <a:pt x="1975027" y="1570417"/>
                      <a:pt x="1975027" y="1477583"/>
                    </a:cubicBezTo>
                    <a:lnTo>
                      <a:pt x="1975027" y="826605"/>
                    </a:lnTo>
                    <a:cubicBezTo>
                      <a:pt x="1975027" y="733772"/>
                      <a:pt x="1899524" y="658231"/>
                      <a:pt x="1806691" y="658231"/>
                    </a:cubicBezTo>
                    <a:lnTo>
                      <a:pt x="329125" y="658231"/>
                    </a:lnTo>
                    <a:lnTo>
                      <a:pt x="329125" y="329439"/>
                    </a:lnTo>
                    <a:lnTo>
                      <a:pt x="1975027" y="329439"/>
                    </a:lnTo>
                    <a:lnTo>
                      <a:pt x="1975027" y="0"/>
                    </a:lnTo>
                    <a:lnTo>
                      <a:pt x="168338" y="0"/>
                    </a:lnTo>
                    <a:cubicBezTo>
                      <a:pt x="75541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" name="Freeform: Shape 112">
                <a:extLst>
                  <a:ext uri="{FF2B5EF4-FFF2-40B4-BE49-F238E27FC236}">
                    <a16:creationId xmlns:a16="http://schemas.microsoft.com/office/drawing/2014/main" id="{545E9ADD-1FD8-87AF-27E7-4F4086736788}"/>
                  </a:ext>
                </a:extLst>
              </p:cNvPr>
              <p:cNvSpPr/>
              <p:nvPr/>
            </p:nvSpPr>
            <p:spPr>
              <a:xfrm>
                <a:off x="5592466" y="1920853"/>
                <a:ext cx="1974934" cy="1645827"/>
              </a:xfrm>
              <a:custGeom>
                <a:avLst/>
                <a:gdLst>
                  <a:gd name="connsiteX0" fmla="*/ 1645329 w 1974934"/>
                  <a:gd name="connsiteY0" fmla="*/ 1316555 h 1645827"/>
                  <a:gd name="connsiteX1" fmla="*/ 329051 w 1974934"/>
                  <a:gd name="connsiteY1" fmla="*/ 1316555 h 1645827"/>
                  <a:gd name="connsiteX2" fmla="*/ 329051 w 1974934"/>
                  <a:gd name="connsiteY2" fmla="*/ 329476 h 1645827"/>
                  <a:gd name="connsiteX3" fmla="*/ 1645329 w 1974934"/>
                  <a:gd name="connsiteY3" fmla="*/ 329476 h 1645827"/>
                  <a:gd name="connsiteX4" fmla="*/ 1645329 w 1974934"/>
                  <a:gd name="connsiteY4" fmla="*/ 1316555 h 1645827"/>
                  <a:gd name="connsiteX5" fmla="*/ 1806598 w 1974934"/>
                  <a:gd name="connsiteY5" fmla="*/ 0 h 1645827"/>
                  <a:gd name="connsiteX6" fmla="*/ 168337 w 1974934"/>
                  <a:gd name="connsiteY6" fmla="*/ 0 h 1645827"/>
                  <a:gd name="connsiteX7" fmla="*/ 0 w 1974934"/>
                  <a:gd name="connsiteY7" fmla="*/ 168337 h 1645827"/>
                  <a:gd name="connsiteX8" fmla="*/ 0 w 1974934"/>
                  <a:gd name="connsiteY8" fmla="*/ 1477491 h 1645827"/>
                  <a:gd name="connsiteX9" fmla="*/ 168337 w 1974934"/>
                  <a:gd name="connsiteY9" fmla="*/ 1645828 h 1645827"/>
                  <a:gd name="connsiteX10" fmla="*/ 1806598 w 1974934"/>
                  <a:gd name="connsiteY10" fmla="*/ 1645828 h 1645827"/>
                  <a:gd name="connsiteX11" fmla="*/ 1974934 w 1974934"/>
                  <a:gd name="connsiteY11" fmla="*/ 1477491 h 1645827"/>
                  <a:gd name="connsiteX12" fmla="*/ 1974934 w 1974934"/>
                  <a:gd name="connsiteY12" fmla="*/ 168337 h 1645827"/>
                  <a:gd name="connsiteX13" fmla="*/ 1806598 w 1974934"/>
                  <a:gd name="connsiteY13" fmla="*/ 0 h 164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4934" h="1645827">
                    <a:moveTo>
                      <a:pt x="1645329" y="1316555"/>
                    </a:moveTo>
                    <a:lnTo>
                      <a:pt x="329051" y="1316555"/>
                    </a:lnTo>
                    <a:lnTo>
                      <a:pt x="329051" y="329476"/>
                    </a:lnTo>
                    <a:lnTo>
                      <a:pt x="1645329" y="329476"/>
                    </a:lnTo>
                    <a:lnTo>
                      <a:pt x="1645329" y="1316555"/>
                    </a:lnTo>
                    <a:close/>
                    <a:moveTo>
                      <a:pt x="1806598" y="0"/>
                    </a:moveTo>
                    <a:lnTo>
                      <a:pt x="168337" y="0"/>
                    </a:lnTo>
                    <a:cubicBezTo>
                      <a:pt x="75504" y="0"/>
                      <a:pt x="0" y="75503"/>
                      <a:pt x="0" y="168337"/>
                    </a:cubicBezTo>
                    <a:lnTo>
                      <a:pt x="0" y="1477491"/>
                    </a:lnTo>
                    <a:cubicBezTo>
                      <a:pt x="0" y="1570324"/>
                      <a:pt x="75504" y="1645828"/>
                      <a:pt x="168337" y="1645828"/>
                    </a:cubicBezTo>
                    <a:lnTo>
                      <a:pt x="1806598" y="1645828"/>
                    </a:lnTo>
                    <a:cubicBezTo>
                      <a:pt x="1899394" y="1645828"/>
                      <a:pt x="1974934" y="1570324"/>
                      <a:pt x="1974934" y="1477491"/>
                    </a:cubicBezTo>
                    <a:lnTo>
                      <a:pt x="1974934" y="168337"/>
                    </a:lnTo>
                    <a:cubicBezTo>
                      <a:pt x="1974934" y="75503"/>
                      <a:pt x="1899394" y="0"/>
                      <a:pt x="1806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" name="Freeform: Shape 113">
                <a:extLst>
                  <a:ext uri="{FF2B5EF4-FFF2-40B4-BE49-F238E27FC236}">
                    <a16:creationId xmlns:a16="http://schemas.microsoft.com/office/drawing/2014/main" id="{814F208F-658C-CEBD-4FE0-E3E1E11D6CFE}"/>
                  </a:ext>
                </a:extLst>
              </p:cNvPr>
              <p:cNvSpPr/>
              <p:nvPr/>
            </p:nvSpPr>
            <p:spPr>
              <a:xfrm>
                <a:off x="0" y="2752921"/>
                <a:ext cx="2626964" cy="1452206"/>
              </a:xfrm>
              <a:custGeom>
                <a:avLst/>
                <a:gdLst>
                  <a:gd name="connsiteX0" fmla="*/ 2626466 w 2626964"/>
                  <a:gd name="connsiteY0" fmla="*/ 445582 h 1452206"/>
                  <a:gd name="connsiteX1" fmla="*/ 1309247 w 2626964"/>
                  <a:gd name="connsiteY1" fmla="*/ 1106360 h 1452206"/>
                  <a:gd name="connsiteX2" fmla="*/ 322684 w 2626964"/>
                  <a:gd name="connsiteY2" fmla="*/ 611962 h 1452206"/>
                  <a:gd name="connsiteX3" fmla="*/ 322684 w 2626964"/>
                  <a:gd name="connsiteY3" fmla="*/ 0 h 1452206"/>
                  <a:gd name="connsiteX4" fmla="*/ 0 w 2626964"/>
                  <a:gd name="connsiteY4" fmla="*/ 197091 h 1452206"/>
                  <a:gd name="connsiteX5" fmla="*/ 0 w 2626964"/>
                  <a:gd name="connsiteY5" fmla="*/ 707029 h 1452206"/>
                  <a:gd name="connsiteX6" fmla="*/ 24971 w 2626964"/>
                  <a:gd name="connsiteY6" fmla="*/ 795248 h 1452206"/>
                  <a:gd name="connsiteX7" fmla="*/ 92390 w 2626964"/>
                  <a:gd name="connsiteY7" fmla="*/ 857297 h 1452206"/>
                  <a:gd name="connsiteX8" fmla="*/ 1233725 w 2626964"/>
                  <a:gd name="connsiteY8" fmla="*/ 1434194 h 1452206"/>
                  <a:gd name="connsiteX9" fmla="*/ 1309653 w 2626964"/>
                  <a:gd name="connsiteY9" fmla="*/ 1452207 h 1452206"/>
                  <a:gd name="connsiteX10" fmla="*/ 1384879 w 2626964"/>
                  <a:gd name="connsiteY10" fmla="*/ 1434581 h 1452206"/>
                  <a:gd name="connsiteX11" fmla="*/ 2533762 w 2626964"/>
                  <a:gd name="connsiteY11" fmla="*/ 861025 h 1452206"/>
                  <a:gd name="connsiteX12" fmla="*/ 2601865 w 2626964"/>
                  <a:gd name="connsiteY12" fmla="*/ 798810 h 1452206"/>
                  <a:gd name="connsiteX13" fmla="*/ 2626965 w 2626964"/>
                  <a:gd name="connsiteY13" fmla="*/ 710074 h 1452206"/>
                  <a:gd name="connsiteX14" fmla="*/ 2626448 w 2626964"/>
                  <a:gd name="connsiteY14" fmla="*/ 445748 h 1452206"/>
                  <a:gd name="connsiteX15" fmla="*/ 2626448 w 2626964"/>
                  <a:gd name="connsiteY15" fmla="*/ 445582 h 14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26964" h="1452206">
                    <a:moveTo>
                      <a:pt x="2626466" y="445582"/>
                    </a:moveTo>
                    <a:lnTo>
                      <a:pt x="1309247" y="1106360"/>
                    </a:lnTo>
                    <a:lnTo>
                      <a:pt x="322684" y="611962"/>
                    </a:lnTo>
                    <a:lnTo>
                      <a:pt x="322684" y="0"/>
                    </a:lnTo>
                    <a:lnTo>
                      <a:pt x="0" y="197091"/>
                    </a:lnTo>
                    <a:lnTo>
                      <a:pt x="0" y="707029"/>
                    </a:lnTo>
                    <a:cubicBezTo>
                      <a:pt x="0" y="738220"/>
                      <a:pt x="8637" y="768727"/>
                      <a:pt x="24971" y="795248"/>
                    </a:cubicBezTo>
                    <a:cubicBezTo>
                      <a:pt x="41286" y="821788"/>
                      <a:pt x="64596" y="843216"/>
                      <a:pt x="92390" y="857297"/>
                    </a:cubicBezTo>
                    <a:lnTo>
                      <a:pt x="1233725" y="1434194"/>
                    </a:lnTo>
                    <a:cubicBezTo>
                      <a:pt x="1257478" y="1446208"/>
                      <a:pt x="1283574" y="1452207"/>
                      <a:pt x="1309653" y="1452207"/>
                    </a:cubicBezTo>
                    <a:cubicBezTo>
                      <a:pt x="1335472" y="1452207"/>
                      <a:pt x="1361292" y="1446319"/>
                      <a:pt x="1384879" y="1434581"/>
                    </a:cubicBezTo>
                    <a:lnTo>
                      <a:pt x="2533762" y="861025"/>
                    </a:lnTo>
                    <a:cubicBezTo>
                      <a:pt x="2561852" y="847017"/>
                      <a:pt x="2585402" y="825498"/>
                      <a:pt x="2601865" y="798810"/>
                    </a:cubicBezTo>
                    <a:cubicBezTo>
                      <a:pt x="2618327" y="772123"/>
                      <a:pt x="2627038" y="741413"/>
                      <a:pt x="2626965" y="710074"/>
                    </a:cubicBezTo>
                    <a:lnTo>
                      <a:pt x="2626448" y="445748"/>
                    </a:lnTo>
                    <a:lnTo>
                      <a:pt x="2626448" y="445582"/>
                    </a:lnTo>
                    <a:close/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reeform: Shape 114">
                <a:extLst>
                  <a:ext uri="{FF2B5EF4-FFF2-40B4-BE49-F238E27FC236}">
                    <a16:creationId xmlns:a16="http://schemas.microsoft.com/office/drawing/2014/main" id="{1568B727-08F2-5684-CBC9-FA85B8E957B4}"/>
                  </a:ext>
                </a:extLst>
              </p:cNvPr>
              <p:cNvSpPr/>
              <p:nvPr/>
            </p:nvSpPr>
            <p:spPr>
              <a:xfrm>
                <a:off x="0" y="1282398"/>
                <a:ext cx="2626964" cy="1452213"/>
              </a:xfrm>
              <a:custGeom>
                <a:avLst/>
                <a:gdLst>
                  <a:gd name="connsiteX0" fmla="*/ 2602031 w 2626964"/>
                  <a:gd name="connsiteY0" fmla="*/ 656984 h 1452213"/>
                  <a:gd name="connsiteX1" fmla="*/ 2534574 w 2626964"/>
                  <a:gd name="connsiteY1" fmla="*/ 594935 h 1452213"/>
                  <a:gd name="connsiteX2" fmla="*/ 1393240 w 2626964"/>
                  <a:gd name="connsiteY2" fmla="*/ 18039 h 1452213"/>
                  <a:gd name="connsiteX3" fmla="*/ 1242123 w 2626964"/>
                  <a:gd name="connsiteY3" fmla="*/ 17633 h 1452213"/>
                  <a:gd name="connsiteX4" fmla="*/ 93203 w 2626964"/>
                  <a:gd name="connsiteY4" fmla="*/ 591152 h 1452213"/>
                  <a:gd name="connsiteX5" fmla="*/ 25100 w 2626964"/>
                  <a:gd name="connsiteY5" fmla="*/ 653367 h 1452213"/>
                  <a:gd name="connsiteX6" fmla="*/ 0 w 2626964"/>
                  <a:gd name="connsiteY6" fmla="*/ 742103 h 1452213"/>
                  <a:gd name="connsiteX7" fmla="*/ 517 w 2626964"/>
                  <a:gd name="connsiteY7" fmla="*/ 1006466 h 1452213"/>
                  <a:gd name="connsiteX8" fmla="*/ 517 w 2626964"/>
                  <a:gd name="connsiteY8" fmla="*/ 1006632 h 1452213"/>
                  <a:gd name="connsiteX9" fmla="*/ 1317700 w 2626964"/>
                  <a:gd name="connsiteY9" fmla="*/ 345854 h 1452213"/>
                  <a:gd name="connsiteX10" fmla="*/ 2304299 w 2626964"/>
                  <a:gd name="connsiteY10" fmla="*/ 840289 h 1452213"/>
                  <a:gd name="connsiteX11" fmla="*/ 2304299 w 2626964"/>
                  <a:gd name="connsiteY11" fmla="*/ 1452214 h 1452213"/>
                  <a:gd name="connsiteX12" fmla="*/ 2626965 w 2626964"/>
                  <a:gd name="connsiteY12" fmla="*/ 1255160 h 1452213"/>
                  <a:gd name="connsiteX13" fmla="*/ 2626965 w 2626964"/>
                  <a:gd name="connsiteY13" fmla="*/ 745167 h 1452213"/>
                  <a:gd name="connsiteX14" fmla="*/ 2602031 w 2626964"/>
                  <a:gd name="connsiteY14" fmla="*/ 656984 h 1452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6964" h="1452213">
                    <a:moveTo>
                      <a:pt x="2602031" y="656984"/>
                    </a:moveTo>
                    <a:cubicBezTo>
                      <a:pt x="2585679" y="630444"/>
                      <a:pt x="2562369" y="608980"/>
                      <a:pt x="2534574" y="594935"/>
                    </a:cubicBezTo>
                    <a:lnTo>
                      <a:pt x="1393240" y="18039"/>
                    </a:lnTo>
                    <a:cubicBezTo>
                      <a:pt x="1345993" y="-5861"/>
                      <a:pt x="1289462" y="-6028"/>
                      <a:pt x="1242123" y="17633"/>
                    </a:cubicBezTo>
                    <a:lnTo>
                      <a:pt x="93203" y="591152"/>
                    </a:lnTo>
                    <a:cubicBezTo>
                      <a:pt x="65113" y="605197"/>
                      <a:pt x="41563" y="626679"/>
                      <a:pt x="25100" y="653367"/>
                    </a:cubicBezTo>
                    <a:cubicBezTo>
                      <a:pt x="8638" y="680054"/>
                      <a:pt x="-37" y="710765"/>
                      <a:pt x="0" y="742103"/>
                    </a:cubicBezTo>
                    <a:lnTo>
                      <a:pt x="517" y="1006466"/>
                    </a:lnTo>
                    <a:lnTo>
                      <a:pt x="517" y="1006632"/>
                    </a:lnTo>
                    <a:lnTo>
                      <a:pt x="1317700" y="345854"/>
                    </a:lnTo>
                    <a:lnTo>
                      <a:pt x="2304299" y="840289"/>
                    </a:lnTo>
                    <a:lnTo>
                      <a:pt x="2304299" y="1452214"/>
                    </a:lnTo>
                    <a:lnTo>
                      <a:pt x="2626965" y="1255160"/>
                    </a:lnTo>
                    <a:lnTo>
                      <a:pt x="2626965" y="745167"/>
                    </a:lnTo>
                    <a:cubicBezTo>
                      <a:pt x="2626965" y="714013"/>
                      <a:pt x="2618346" y="683505"/>
                      <a:pt x="2602031" y="656984"/>
                    </a:cubicBezTo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95" name="7 Imagen" descr="Logotipo.png">
            <a:extLst>
              <a:ext uri="{FF2B5EF4-FFF2-40B4-BE49-F238E27FC236}">
                <a16:creationId xmlns:a16="http://schemas.microsoft.com/office/drawing/2014/main" id="{CB201A42-02DF-277C-4192-DE214F7D2A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43" t="32893" r="32247" b="32851"/>
          <a:stretch>
            <a:fillRect/>
          </a:stretch>
        </p:blipFill>
        <p:spPr>
          <a:xfrm>
            <a:off x="18150409" y="10006616"/>
            <a:ext cx="1708378" cy="1053624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5" name="Groupe 36">
            <a:extLst>
              <a:ext uri="{FF2B5EF4-FFF2-40B4-BE49-F238E27FC236}">
                <a16:creationId xmlns:a16="http://schemas.microsoft.com/office/drawing/2014/main" id="{0208EF07-150E-474C-9C1E-B991FE417A4C}"/>
              </a:ext>
            </a:extLst>
          </p:cNvPr>
          <p:cNvGrpSpPr/>
          <p:nvPr/>
        </p:nvGrpSpPr>
        <p:grpSpPr>
          <a:xfrm>
            <a:off x="13254482" y="6472468"/>
            <a:ext cx="5313224" cy="3010903"/>
            <a:chOff x="2035225" y="1362365"/>
            <a:chExt cx="3222171" cy="1825941"/>
          </a:xfrm>
        </p:grpSpPr>
        <p:pic>
          <p:nvPicPr>
            <p:cNvPr id="106" name="Image 37">
              <a:extLst>
                <a:ext uri="{FF2B5EF4-FFF2-40B4-BE49-F238E27FC236}">
                  <a16:creationId xmlns:a16="http://schemas.microsoft.com/office/drawing/2014/main" id="{1DB72AE9-E81B-4E1D-B433-1D87C82F4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2871" y="1732134"/>
              <a:ext cx="1066800" cy="1066800"/>
            </a:xfrm>
            <a:prstGeom prst="rect">
              <a:avLst/>
            </a:prstGeom>
          </p:spPr>
        </p:pic>
        <p:sp>
          <p:nvSpPr>
            <p:cNvPr id="107" name="ZoneTexte 38">
              <a:extLst>
                <a:ext uri="{FF2B5EF4-FFF2-40B4-BE49-F238E27FC236}">
                  <a16:creationId xmlns:a16="http://schemas.microsoft.com/office/drawing/2014/main" id="{16EEFE76-FFE8-4E34-AF6F-3F50C62854C2}"/>
                </a:ext>
              </a:extLst>
            </p:cNvPr>
            <p:cNvSpPr txBox="1"/>
            <p:nvPr/>
          </p:nvSpPr>
          <p:spPr>
            <a:xfrm>
              <a:off x="2353732" y="2816578"/>
              <a:ext cx="1332986" cy="289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Nico Dantuma</a:t>
              </a:r>
            </a:p>
          </p:txBody>
        </p:sp>
        <p:pic>
          <p:nvPicPr>
            <p:cNvPr id="108" name="Image 39">
              <a:extLst>
                <a:ext uri="{FF2B5EF4-FFF2-40B4-BE49-F238E27FC236}">
                  <a16:creationId xmlns:a16="http://schemas.microsoft.com/office/drawing/2014/main" id="{1CE11810-0916-4977-9E82-25ABE9E3B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9411" y="1732844"/>
              <a:ext cx="1066800" cy="1066800"/>
            </a:xfrm>
            <a:prstGeom prst="rect">
              <a:avLst/>
            </a:prstGeom>
          </p:spPr>
        </p:pic>
        <p:sp>
          <p:nvSpPr>
            <p:cNvPr id="110" name="ZoneTexte 40">
              <a:extLst>
                <a:ext uri="{FF2B5EF4-FFF2-40B4-BE49-F238E27FC236}">
                  <a16:creationId xmlns:a16="http://schemas.microsoft.com/office/drawing/2014/main" id="{086B9534-4784-4230-AD44-6FC93A201595}"/>
                </a:ext>
              </a:extLst>
            </p:cNvPr>
            <p:cNvSpPr txBox="1"/>
            <p:nvPr/>
          </p:nvSpPr>
          <p:spPr>
            <a:xfrm>
              <a:off x="3635216" y="2816578"/>
              <a:ext cx="1535190" cy="289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Mohamad Abbas</a:t>
              </a:r>
            </a:p>
          </p:txBody>
        </p:sp>
        <p:sp>
          <p:nvSpPr>
            <p:cNvPr id="111" name="Rectangle : coins arrondis 41">
              <a:extLst>
                <a:ext uri="{FF2B5EF4-FFF2-40B4-BE49-F238E27FC236}">
                  <a16:creationId xmlns:a16="http://schemas.microsoft.com/office/drawing/2014/main" id="{A1531486-4957-470B-81EC-290E6227D681}"/>
                </a:ext>
              </a:extLst>
            </p:cNvPr>
            <p:cNvSpPr/>
            <p:nvPr/>
          </p:nvSpPr>
          <p:spPr>
            <a:xfrm>
              <a:off x="2035225" y="1577220"/>
              <a:ext cx="3222171" cy="1611086"/>
            </a:xfrm>
            <a:prstGeom prst="roundRect">
              <a:avLst/>
            </a:prstGeom>
            <a:noFill/>
            <a:ln w="28575">
              <a:solidFill>
                <a:srgbClr val="C5E4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EffraTrial-SemiBold" panose="020B0604020202020204" charset="0"/>
                <a:cs typeface="EffraTrial-SemiBold" panose="020B0604020202020204" charset="0"/>
              </a:endParaRPr>
            </a:p>
          </p:txBody>
        </p:sp>
        <p:sp>
          <p:nvSpPr>
            <p:cNvPr id="112" name="ZoneTexte 42">
              <a:extLst>
                <a:ext uri="{FF2B5EF4-FFF2-40B4-BE49-F238E27FC236}">
                  <a16:creationId xmlns:a16="http://schemas.microsoft.com/office/drawing/2014/main" id="{B266C188-1BB0-4D04-9D08-35F2656957E7}"/>
                </a:ext>
              </a:extLst>
            </p:cNvPr>
            <p:cNvSpPr txBox="1"/>
            <p:nvPr/>
          </p:nvSpPr>
          <p:spPr>
            <a:xfrm>
              <a:off x="2590966" y="1362365"/>
              <a:ext cx="2110691" cy="2893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Networking committee</a:t>
              </a:r>
            </a:p>
          </p:txBody>
        </p:sp>
      </p:grpSp>
      <p:grpSp>
        <p:nvGrpSpPr>
          <p:cNvPr id="113" name="Groupe 43">
            <a:extLst>
              <a:ext uri="{FF2B5EF4-FFF2-40B4-BE49-F238E27FC236}">
                <a16:creationId xmlns:a16="http://schemas.microsoft.com/office/drawing/2014/main" id="{A37EC404-A8CA-408A-AC3F-7742CED24240}"/>
              </a:ext>
            </a:extLst>
          </p:cNvPr>
          <p:cNvGrpSpPr/>
          <p:nvPr/>
        </p:nvGrpSpPr>
        <p:grpSpPr>
          <a:xfrm>
            <a:off x="1424706" y="6472468"/>
            <a:ext cx="5313226" cy="3010902"/>
            <a:chOff x="6330647" y="1605076"/>
            <a:chExt cx="3222171" cy="1825941"/>
          </a:xfrm>
        </p:grpSpPr>
        <p:grpSp>
          <p:nvGrpSpPr>
            <p:cNvPr id="114" name="Groupe 44">
              <a:extLst>
                <a:ext uri="{FF2B5EF4-FFF2-40B4-BE49-F238E27FC236}">
                  <a16:creationId xmlns:a16="http://schemas.microsoft.com/office/drawing/2014/main" id="{A4477D3D-1659-46D6-9996-D3ABB6270887}"/>
                </a:ext>
              </a:extLst>
            </p:cNvPr>
            <p:cNvGrpSpPr/>
            <p:nvPr/>
          </p:nvGrpSpPr>
          <p:grpSpPr>
            <a:xfrm>
              <a:off x="6330647" y="1819931"/>
              <a:ext cx="3222171" cy="1611086"/>
              <a:chOff x="2035225" y="1577220"/>
              <a:chExt cx="3222171" cy="1611086"/>
            </a:xfrm>
          </p:grpSpPr>
          <p:grpSp>
            <p:nvGrpSpPr>
              <p:cNvPr id="116" name="Groupe 46">
                <a:extLst>
                  <a:ext uri="{FF2B5EF4-FFF2-40B4-BE49-F238E27FC236}">
                    <a16:creationId xmlns:a16="http://schemas.microsoft.com/office/drawing/2014/main" id="{C5127C97-DA50-4B01-94E2-36C323C851B0}"/>
                  </a:ext>
                </a:extLst>
              </p:cNvPr>
              <p:cNvGrpSpPr/>
              <p:nvPr/>
            </p:nvGrpSpPr>
            <p:grpSpPr>
              <a:xfrm>
                <a:off x="2378253" y="1769605"/>
                <a:ext cx="1178417" cy="1359255"/>
                <a:chOff x="2378253" y="1769605"/>
                <a:chExt cx="1178417" cy="1359255"/>
              </a:xfrm>
            </p:grpSpPr>
            <p:pic>
              <p:nvPicPr>
                <p:cNvPr id="121" name="Image 51">
                  <a:extLst>
                    <a:ext uri="{FF2B5EF4-FFF2-40B4-BE49-F238E27FC236}">
                      <a16:creationId xmlns:a16="http://schemas.microsoft.com/office/drawing/2014/main" id="{923099A1-CCF6-4204-A54C-7CD74AB65C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34059" y="1769605"/>
                  <a:ext cx="1066800" cy="1041400"/>
                </a:xfrm>
                <a:prstGeom prst="rect">
                  <a:avLst/>
                </a:prstGeom>
              </p:spPr>
            </p:pic>
            <p:sp>
              <p:nvSpPr>
                <p:cNvPr id="122" name="ZoneTexte 52">
                  <a:extLst>
                    <a:ext uri="{FF2B5EF4-FFF2-40B4-BE49-F238E27FC236}">
                      <a16:creationId xmlns:a16="http://schemas.microsoft.com/office/drawing/2014/main" id="{81BD8369-A039-42B7-9C30-1F97BF524813}"/>
                    </a:ext>
                  </a:extLst>
                </p:cNvPr>
                <p:cNvSpPr txBox="1"/>
                <p:nvPr/>
              </p:nvSpPr>
              <p:spPr>
                <a:xfrm>
                  <a:off x="2378253" y="2839554"/>
                  <a:ext cx="1178417" cy="2893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500" dirty="0">
                      <a:latin typeface="EffraTrial-SemiBold" panose="020B0604020202020204" charset="0"/>
                      <a:cs typeface="EffraTrial-SemiBold" panose="020B0604020202020204" charset="0"/>
                    </a:rPr>
                    <a:t>Ayala Shiber</a:t>
                  </a:r>
                </a:p>
              </p:txBody>
            </p:sp>
          </p:grpSp>
          <p:grpSp>
            <p:nvGrpSpPr>
              <p:cNvPr id="117" name="Groupe 47">
                <a:extLst>
                  <a:ext uri="{FF2B5EF4-FFF2-40B4-BE49-F238E27FC236}">
                    <a16:creationId xmlns:a16="http://schemas.microsoft.com/office/drawing/2014/main" id="{3065C8E3-7E1D-44A1-99E5-BF8F08A98A5F}"/>
                  </a:ext>
                </a:extLst>
              </p:cNvPr>
              <p:cNvGrpSpPr/>
              <p:nvPr/>
            </p:nvGrpSpPr>
            <p:grpSpPr>
              <a:xfrm>
                <a:off x="3645129" y="1744205"/>
                <a:ext cx="1537132" cy="1384655"/>
                <a:chOff x="3645129" y="1744205"/>
                <a:chExt cx="1537132" cy="1384655"/>
              </a:xfrm>
            </p:grpSpPr>
            <p:pic>
              <p:nvPicPr>
                <p:cNvPr id="119" name="Image 49">
                  <a:extLst>
                    <a:ext uri="{FF2B5EF4-FFF2-40B4-BE49-F238E27FC236}">
                      <a16:creationId xmlns:a16="http://schemas.microsoft.com/office/drawing/2014/main" id="{DA618F03-D4F8-464E-821C-3C9AA13368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80294" y="1744205"/>
                  <a:ext cx="1066800" cy="1066800"/>
                </a:xfrm>
                <a:prstGeom prst="rect">
                  <a:avLst/>
                </a:prstGeom>
              </p:spPr>
            </p:pic>
            <p:sp>
              <p:nvSpPr>
                <p:cNvPr id="120" name="ZoneTexte 50">
                  <a:extLst>
                    <a:ext uri="{FF2B5EF4-FFF2-40B4-BE49-F238E27FC236}">
                      <a16:creationId xmlns:a16="http://schemas.microsoft.com/office/drawing/2014/main" id="{16CDAE8A-5788-4136-8C0C-C2B461116720}"/>
                    </a:ext>
                  </a:extLst>
                </p:cNvPr>
                <p:cNvSpPr txBox="1"/>
                <p:nvPr/>
              </p:nvSpPr>
              <p:spPr>
                <a:xfrm>
                  <a:off x="3645129" y="2839554"/>
                  <a:ext cx="1537132" cy="2893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500" dirty="0">
                      <a:latin typeface="EffraTrial-SemiBold" panose="020B0604020202020204" charset="0"/>
                      <a:cs typeface="EffraTrial-SemiBold" panose="020B0604020202020204" charset="0"/>
                    </a:rPr>
                    <a:t>Germana Meroni</a:t>
                  </a:r>
                </a:p>
              </p:txBody>
            </p:sp>
          </p:grpSp>
          <p:sp>
            <p:nvSpPr>
              <p:cNvPr id="118" name="Rectangle : coins arrondis 48">
                <a:extLst>
                  <a:ext uri="{FF2B5EF4-FFF2-40B4-BE49-F238E27FC236}">
                    <a16:creationId xmlns:a16="http://schemas.microsoft.com/office/drawing/2014/main" id="{77F6587E-4F0C-4882-81AD-B773AD1F924F}"/>
                  </a:ext>
                </a:extLst>
              </p:cNvPr>
              <p:cNvSpPr/>
              <p:nvPr/>
            </p:nvSpPr>
            <p:spPr>
              <a:xfrm>
                <a:off x="2035225" y="1577220"/>
                <a:ext cx="3222171" cy="1611086"/>
              </a:xfrm>
              <a:prstGeom prst="roundRect">
                <a:avLst/>
              </a:prstGeom>
              <a:noFill/>
              <a:ln w="28575">
                <a:solidFill>
                  <a:srgbClr val="C5E4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latin typeface="EffraTrial-SemiBold" panose="020B0604020202020204" charset="0"/>
                  <a:cs typeface="EffraTrial-SemiBold" panose="020B0604020202020204" charset="0"/>
                </a:endParaRPr>
              </a:p>
            </p:txBody>
          </p:sp>
        </p:grpSp>
        <p:sp>
          <p:nvSpPr>
            <p:cNvPr id="115" name="ZoneTexte 45">
              <a:extLst>
                <a:ext uri="{FF2B5EF4-FFF2-40B4-BE49-F238E27FC236}">
                  <a16:creationId xmlns:a16="http://schemas.microsoft.com/office/drawing/2014/main" id="{C449606F-D0CD-43AE-AE36-D4AFBDBB910A}"/>
                </a:ext>
              </a:extLst>
            </p:cNvPr>
            <p:cNvSpPr txBox="1"/>
            <p:nvPr/>
          </p:nvSpPr>
          <p:spPr>
            <a:xfrm>
              <a:off x="6782854" y="1605076"/>
              <a:ext cx="2317754" cy="2893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00"/>
                  </a:solidFill>
                  <a:latin typeface="EffraTrial-SemiBold" panose="020B0604020202020204" charset="0"/>
                  <a:cs typeface="EffraTrial-SemiBold" panose="020B0604020202020204" charset="0"/>
                </a:rPr>
                <a:t>Target groups committee</a:t>
              </a:r>
            </a:p>
          </p:txBody>
        </p:sp>
      </p:grpSp>
      <p:grpSp>
        <p:nvGrpSpPr>
          <p:cNvPr id="123" name="Groupe 53">
            <a:extLst>
              <a:ext uri="{FF2B5EF4-FFF2-40B4-BE49-F238E27FC236}">
                <a16:creationId xmlns:a16="http://schemas.microsoft.com/office/drawing/2014/main" id="{51981214-EBA3-48D6-92C5-308CAE317BAC}"/>
              </a:ext>
            </a:extLst>
          </p:cNvPr>
          <p:cNvGrpSpPr/>
          <p:nvPr/>
        </p:nvGrpSpPr>
        <p:grpSpPr>
          <a:xfrm>
            <a:off x="7339597" y="6472467"/>
            <a:ext cx="5313226" cy="3301088"/>
            <a:chOff x="7595003" y="2959743"/>
            <a:chExt cx="3222171" cy="2001923"/>
          </a:xfrm>
        </p:grpSpPr>
        <p:grpSp>
          <p:nvGrpSpPr>
            <p:cNvPr id="124" name="Groupe 54">
              <a:extLst>
                <a:ext uri="{FF2B5EF4-FFF2-40B4-BE49-F238E27FC236}">
                  <a16:creationId xmlns:a16="http://schemas.microsoft.com/office/drawing/2014/main" id="{096414F6-3C78-421E-871A-6E3840AC2D3E}"/>
                </a:ext>
              </a:extLst>
            </p:cNvPr>
            <p:cNvGrpSpPr/>
            <p:nvPr/>
          </p:nvGrpSpPr>
          <p:grpSpPr>
            <a:xfrm>
              <a:off x="7595003" y="3174597"/>
              <a:ext cx="3222171" cy="1787069"/>
              <a:chOff x="2035225" y="1577219"/>
              <a:chExt cx="3222171" cy="1787069"/>
            </a:xfrm>
          </p:grpSpPr>
          <p:pic>
            <p:nvPicPr>
              <p:cNvPr id="128" name="Image 58">
                <a:extLst>
                  <a:ext uri="{FF2B5EF4-FFF2-40B4-BE49-F238E27FC236}">
                    <a16:creationId xmlns:a16="http://schemas.microsoft.com/office/drawing/2014/main" id="{63EDFF3D-1811-49BA-A5AE-7DFC5EA0E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3305" y="1779909"/>
                <a:ext cx="1066800" cy="1066800"/>
              </a:xfrm>
              <a:prstGeom prst="rect">
                <a:avLst/>
              </a:prstGeom>
            </p:spPr>
          </p:pic>
          <p:sp>
            <p:nvSpPr>
              <p:cNvPr id="129" name="ZoneTexte 59">
                <a:extLst>
                  <a:ext uri="{FF2B5EF4-FFF2-40B4-BE49-F238E27FC236}">
                    <a16:creationId xmlns:a16="http://schemas.microsoft.com/office/drawing/2014/main" id="{1998F33D-EE8A-48B7-A978-727C1A8AE79F}"/>
                  </a:ext>
                </a:extLst>
              </p:cNvPr>
              <p:cNvSpPr txBox="1"/>
              <p:nvPr/>
            </p:nvSpPr>
            <p:spPr>
              <a:xfrm>
                <a:off x="3490129" y="2841671"/>
                <a:ext cx="1627541" cy="5226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500" dirty="0" smtClean="0">
                    <a:latin typeface="EffraTrial-SemiBold" panose="020B0604020202020204" charset="0"/>
                    <a:cs typeface="EffraTrial-SemiBold" panose="020B0604020202020204" charset="0"/>
                  </a:rPr>
                  <a:t>Aleksandra Divac </a:t>
                </a:r>
              </a:p>
              <a:p>
                <a:pPr algn="ctr"/>
                <a:r>
                  <a:rPr lang="en-US" sz="2500" dirty="0" smtClean="0">
                    <a:latin typeface="EffraTrial-SemiBold" panose="020B0604020202020204" charset="0"/>
                    <a:cs typeface="EffraTrial-SemiBold" panose="020B0604020202020204" charset="0"/>
                  </a:rPr>
                  <a:t>Rankov</a:t>
                </a:r>
                <a:endParaRPr lang="en-US" sz="2500" dirty="0">
                  <a:latin typeface="EffraTrial-SemiBold" panose="020B0604020202020204" charset="0"/>
                  <a:cs typeface="EffraTrial-SemiBold" panose="020B0604020202020204" charset="0"/>
                </a:endParaRPr>
              </a:p>
            </p:txBody>
          </p:sp>
          <p:sp>
            <p:nvSpPr>
              <p:cNvPr id="130" name="Rectangle : coins arrondis 60">
                <a:extLst>
                  <a:ext uri="{FF2B5EF4-FFF2-40B4-BE49-F238E27FC236}">
                    <a16:creationId xmlns:a16="http://schemas.microsoft.com/office/drawing/2014/main" id="{9947B63B-66E0-44C0-9866-15F1F8EFBBB2}"/>
                  </a:ext>
                </a:extLst>
              </p:cNvPr>
              <p:cNvSpPr/>
              <p:nvPr/>
            </p:nvSpPr>
            <p:spPr>
              <a:xfrm>
                <a:off x="2035225" y="1577219"/>
                <a:ext cx="3222171" cy="1776345"/>
              </a:xfrm>
              <a:prstGeom prst="roundRect">
                <a:avLst/>
              </a:prstGeom>
              <a:noFill/>
              <a:ln w="28575">
                <a:solidFill>
                  <a:srgbClr val="C5E4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latin typeface="EffraTrial-SemiBold" panose="020B0604020202020204" charset="0"/>
                  <a:cs typeface="EffraTrial-SemiBold" panose="020B0604020202020204" charset="0"/>
                </a:endParaRPr>
              </a:p>
            </p:txBody>
          </p:sp>
        </p:grpSp>
        <p:sp>
          <p:nvSpPr>
            <p:cNvPr id="125" name="ZoneTexte 55">
              <a:extLst>
                <a:ext uri="{FF2B5EF4-FFF2-40B4-BE49-F238E27FC236}">
                  <a16:creationId xmlns:a16="http://schemas.microsoft.com/office/drawing/2014/main" id="{52A4311D-9EE4-4379-824C-F4D6ED16162F}"/>
                </a:ext>
              </a:extLst>
            </p:cNvPr>
            <p:cNvSpPr txBox="1"/>
            <p:nvPr/>
          </p:nvSpPr>
          <p:spPr>
            <a:xfrm>
              <a:off x="8087069" y="2959743"/>
              <a:ext cx="2238039" cy="2893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00"/>
                  </a:solidFill>
                  <a:latin typeface="EffraTrial-SemiBold" panose="020B0604020202020204" charset="0"/>
                  <a:cs typeface="EffraTrial-SemiBold" panose="020B0604020202020204" charset="0"/>
                </a:rPr>
                <a:t>Stakeholders</a:t>
              </a:r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 committee</a:t>
              </a:r>
            </a:p>
          </p:txBody>
        </p:sp>
      </p:grpSp>
      <p:grpSp>
        <p:nvGrpSpPr>
          <p:cNvPr id="131" name="Groupe 61">
            <a:extLst>
              <a:ext uri="{FF2B5EF4-FFF2-40B4-BE49-F238E27FC236}">
                <a16:creationId xmlns:a16="http://schemas.microsoft.com/office/drawing/2014/main" id="{9A809EFF-64E8-450B-82B1-CC7036D0B0ED}"/>
              </a:ext>
            </a:extLst>
          </p:cNvPr>
          <p:cNvGrpSpPr/>
          <p:nvPr/>
        </p:nvGrpSpPr>
        <p:grpSpPr>
          <a:xfrm>
            <a:off x="3557936" y="2598239"/>
            <a:ext cx="12419786" cy="2969018"/>
            <a:chOff x="266700" y="1016643"/>
            <a:chExt cx="7531898" cy="1800541"/>
          </a:xfrm>
        </p:grpSpPr>
        <p:grpSp>
          <p:nvGrpSpPr>
            <p:cNvPr id="132" name="Groupe 62">
              <a:extLst>
                <a:ext uri="{FF2B5EF4-FFF2-40B4-BE49-F238E27FC236}">
                  <a16:creationId xmlns:a16="http://schemas.microsoft.com/office/drawing/2014/main" id="{9E15228D-0A8E-46D5-954B-B398FB15A30A}"/>
                </a:ext>
              </a:extLst>
            </p:cNvPr>
            <p:cNvGrpSpPr/>
            <p:nvPr/>
          </p:nvGrpSpPr>
          <p:grpSpPr>
            <a:xfrm>
              <a:off x="6159048" y="1354320"/>
              <a:ext cx="1604211" cy="1391528"/>
              <a:chOff x="10477048" y="555631"/>
              <a:chExt cx="1604211" cy="1391528"/>
            </a:xfrm>
          </p:grpSpPr>
          <p:pic>
            <p:nvPicPr>
              <p:cNvPr id="143" name="Image 73">
                <a:extLst>
                  <a:ext uri="{FF2B5EF4-FFF2-40B4-BE49-F238E27FC236}">
                    <a16:creationId xmlns:a16="http://schemas.microsoft.com/office/drawing/2014/main" id="{2AB8C7C1-6188-45C8-BA28-1F7BA6822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45752" y="555631"/>
                <a:ext cx="1066800" cy="1066800"/>
              </a:xfrm>
              <a:prstGeom prst="rect">
                <a:avLst/>
              </a:prstGeom>
            </p:spPr>
          </p:pic>
          <p:sp>
            <p:nvSpPr>
              <p:cNvPr id="144" name="ZoneTexte 74">
                <a:extLst>
                  <a:ext uri="{FF2B5EF4-FFF2-40B4-BE49-F238E27FC236}">
                    <a16:creationId xmlns:a16="http://schemas.microsoft.com/office/drawing/2014/main" id="{415BE8E3-6F5A-4F95-89D7-986225C2F6F5}"/>
                  </a:ext>
                </a:extLst>
              </p:cNvPr>
              <p:cNvSpPr txBox="1"/>
              <p:nvPr/>
            </p:nvSpPr>
            <p:spPr>
              <a:xfrm>
                <a:off x="10477048" y="1657853"/>
                <a:ext cx="1604211" cy="289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500" dirty="0">
                    <a:latin typeface="EffraTrial-SemiBold" panose="020B0604020202020204" charset="0"/>
                    <a:cs typeface="EffraTrial-SemiBold" panose="020B0604020202020204" charset="0"/>
                  </a:rPr>
                  <a:t>Michael Glickman</a:t>
                </a:r>
              </a:p>
            </p:txBody>
          </p:sp>
        </p:grpSp>
        <p:grpSp>
          <p:nvGrpSpPr>
            <p:cNvPr id="133" name="Groupe 63">
              <a:extLst>
                <a:ext uri="{FF2B5EF4-FFF2-40B4-BE49-F238E27FC236}">
                  <a16:creationId xmlns:a16="http://schemas.microsoft.com/office/drawing/2014/main" id="{88F5757D-A99D-4CCD-967A-6AAACA40FDBB}"/>
                </a:ext>
              </a:extLst>
            </p:cNvPr>
            <p:cNvGrpSpPr/>
            <p:nvPr/>
          </p:nvGrpSpPr>
          <p:grpSpPr>
            <a:xfrm>
              <a:off x="4536308" y="1354320"/>
              <a:ext cx="1639207" cy="1391528"/>
              <a:chOff x="4135552" y="1924755"/>
              <a:chExt cx="1639207" cy="1391528"/>
            </a:xfrm>
          </p:grpSpPr>
          <p:pic>
            <p:nvPicPr>
              <p:cNvPr id="141" name="Image 71">
                <a:extLst>
                  <a:ext uri="{FF2B5EF4-FFF2-40B4-BE49-F238E27FC236}">
                    <a16:creationId xmlns:a16="http://schemas.microsoft.com/office/drawing/2014/main" id="{E452F3CB-09D9-49DF-A838-0D0000676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21755" y="1924755"/>
                <a:ext cx="1066800" cy="1066800"/>
              </a:xfrm>
              <a:prstGeom prst="rect">
                <a:avLst/>
              </a:prstGeom>
            </p:spPr>
          </p:pic>
          <p:sp>
            <p:nvSpPr>
              <p:cNvPr id="142" name="ZoneTexte 72">
                <a:extLst>
                  <a:ext uri="{FF2B5EF4-FFF2-40B4-BE49-F238E27FC236}">
                    <a16:creationId xmlns:a16="http://schemas.microsoft.com/office/drawing/2014/main" id="{8FB6D942-014A-4047-A766-380F2056B3CE}"/>
                  </a:ext>
                </a:extLst>
              </p:cNvPr>
              <p:cNvSpPr txBox="1"/>
              <p:nvPr/>
            </p:nvSpPr>
            <p:spPr>
              <a:xfrm>
                <a:off x="4135552" y="3026977"/>
                <a:ext cx="1639207" cy="289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500" dirty="0">
                    <a:latin typeface="EffraTrial-SemiBold" panose="020B0604020202020204" charset="0"/>
                    <a:cs typeface="EffraTrial-SemiBold" panose="020B0604020202020204" charset="0"/>
                  </a:rPr>
                  <a:t>Manuel Rodriguez</a:t>
                </a:r>
              </a:p>
            </p:txBody>
          </p:sp>
        </p:grpSp>
        <p:sp>
          <p:nvSpPr>
            <p:cNvPr id="134" name="Rectangle : coins arrondis 64">
              <a:extLst>
                <a:ext uri="{FF2B5EF4-FFF2-40B4-BE49-F238E27FC236}">
                  <a16:creationId xmlns:a16="http://schemas.microsoft.com/office/drawing/2014/main" id="{3B5D17C8-CB22-40B0-BF21-C1DFE5142215}"/>
                </a:ext>
              </a:extLst>
            </p:cNvPr>
            <p:cNvSpPr/>
            <p:nvPr/>
          </p:nvSpPr>
          <p:spPr>
            <a:xfrm>
              <a:off x="266700" y="1206098"/>
              <a:ext cx="7531898" cy="1611086"/>
            </a:xfrm>
            <a:prstGeom prst="roundRect">
              <a:avLst/>
            </a:prstGeom>
            <a:noFill/>
            <a:ln w="28575">
              <a:solidFill>
                <a:srgbClr val="C5E4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EffraTrial-SemiBold" panose="020B0604020202020204" charset="0"/>
                <a:cs typeface="EffraTrial-SemiBold" panose="020B0604020202020204" charset="0"/>
              </a:endParaRPr>
            </a:p>
          </p:txBody>
        </p:sp>
        <p:sp>
          <p:nvSpPr>
            <p:cNvPr id="135" name="ZoneTexte 65">
              <a:extLst>
                <a:ext uri="{FF2B5EF4-FFF2-40B4-BE49-F238E27FC236}">
                  <a16:creationId xmlns:a16="http://schemas.microsoft.com/office/drawing/2014/main" id="{983729FA-221C-4B44-A76E-8384EF483050}"/>
                </a:ext>
              </a:extLst>
            </p:cNvPr>
            <p:cNvSpPr txBox="1"/>
            <p:nvPr/>
          </p:nvSpPr>
          <p:spPr>
            <a:xfrm>
              <a:off x="2900914" y="1016643"/>
              <a:ext cx="2170962" cy="2893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Dissemination activities</a:t>
              </a:r>
            </a:p>
          </p:txBody>
        </p:sp>
        <p:grpSp>
          <p:nvGrpSpPr>
            <p:cNvPr id="136" name="Groupe 66">
              <a:extLst>
                <a:ext uri="{FF2B5EF4-FFF2-40B4-BE49-F238E27FC236}">
                  <a16:creationId xmlns:a16="http://schemas.microsoft.com/office/drawing/2014/main" id="{81AAF7B1-A986-4679-A9B5-959049B29169}"/>
                </a:ext>
              </a:extLst>
            </p:cNvPr>
            <p:cNvGrpSpPr/>
            <p:nvPr/>
          </p:nvGrpSpPr>
          <p:grpSpPr>
            <a:xfrm>
              <a:off x="394806" y="1354320"/>
              <a:ext cx="3550129" cy="1391528"/>
              <a:chOff x="547206" y="2919867"/>
              <a:chExt cx="3550129" cy="1391528"/>
            </a:xfrm>
          </p:grpSpPr>
          <p:grpSp>
            <p:nvGrpSpPr>
              <p:cNvPr id="137" name="Groupe 67">
                <a:extLst>
                  <a:ext uri="{FF2B5EF4-FFF2-40B4-BE49-F238E27FC236}">
                    <a16:creationId xmlns:a16="http://schemas.microsoft.com/office/drawing/2014/main" id="{586B24E9-4664-43FD-A382-C26999961B58}"/>
                  </a:ext>
                </a:extLst>
              </p:cNvPr>
              <p:cNvGrpSpPr/>
              <p:nvPr/>
            </p:nvGrpSpPr>
            <p:grpSpPr>
              <a:xfrm>
                <a:off x="2993772" y="2919867"/>
                <a:ext cx="1103563" cy="1391528"/>
                <a:chOff x="10320261" y="3450445"/>
                <a:chExt cx="1103563" cy="1391528"/>
              </a:xfrm>
            </p:grpSpPr>
            <p:pic>
              <p:nvPicPr>
                <p:cNvPr id="139" name="Image 69">
                  <a:extLst>
                    <a:ext uri="{FF2B5EF4-FFF2-40B4-BE49-F238E27FC236}">
                      <a16:creationId xmlns:a16="http://schemas.microsoft.com/office/drawing/2014/main" id="{983B6C33-B13B-458D-815B-224813BE1D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38641" y="3450445"/>
                  <a:ext cx="1066800" cy="1066800"/>
                </a:xfrm>
                <a:prstGeom prst="rect">
                  <a:avLst/>
                </a:prstGeom>
              </p:spPr>
            </p:pic>
            <p:sp>
              <p:nvSpPr>
                <p:cNvPr id="140" name="ZoneTexte 70">
                  <a:extLst>
                    <a:ext uri="{FF2B5EF4-FFF2-40B4-BE49-F238E27FC236}">
                      <a16:creationId xmlns:a16="http://schemas.microsoft.com/office/drawing/2014/main" id="{9A9973C2-C214-4B25-8948-1553B10142B7}"/>
                    </a:ext>
                  </a:extLst>
                </p:cNvPr>
                <p:cNvSpPr txBox="1"/>
                <p:nvPr/>
              </p:nvSpPr>
              <p:spPr>
                <a:xfrm>
                  <a:off x="10320261" y="4552667"/>
                  <a:ext cx="1103563" cy="2893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500" dirty="0">
                      <a:latin typeface="EffraTrial-SemiBold" panose="020B0604020202020204" charset="0"/>
                      <a:cs typeface="EffraTrial-SemiBold" panose="020B0604020202020204" charset="0"/>
                    </a:rPr>
                    <a:t>Eric Chevet</a:t>
                  </a:r>
                </a:p>
              </p:txBody>
            </p:sp>
          </p:grpSp>
          <p:sp>
            <p:nvSpPr>
              <p:cNvPr id="138" name="ZoneTexte 68">
                <a:extLst>
                  <a:ext uri="{FF2B5EF4-FFF2-40B4-BE49-F238E27FC236}">
                    <a16:creationId xmlns:a16="http://schemas.microsoft.com/office/drawing/2014/main" id="{47E0BB33-97BA-4AA2-A2E2-DAA79AF62D20}"/>
                  </a:ext>
                </a:extLst>
              </p:cNvPr>
              <p:cNvSpPr txBox="1"/>
              <p:nvPr/>
            </p:nvSpPr>
            <p:spPr>
              <a:xfrm>
                <a:off x="547206" y="3346225"/>
                <a:ext cx="2154436" cy="5226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dirty="0">
                    <a:solidFill>
                      <a:schemeClr val="accent6"/>
                    </a:solidFill>
                    <a:latin typeface="EffraTrial-SemiBold" panose="020B0604020202020204" charset="0"/>
                    <a:cs typeface="EffraTrial-SemiBold" panose="020B0604020202020204" charset="0"/>
                  </a:rPr>
                  <a:t>Science communication</a:t>
                </a:r>
              </a:p>
              <a:p>
                <a:r>
                  <a:rPr lang="en-US" sz="2500" dirty="0">
                    <a:solidFill>
                      <a:schemeClr val="accent6"/>
                    </a:solidFill>
                    <a:latin typeface="EffraTrial-SemiBold" panose="020B0604020202020204" charset="0"/>
                    <a:cs typeface="EffraTrial-SemiBold" panose="020B0604020202020204" charset="0"/>
                  </a:rPr>
                  <a:t>coordinator</a:t>
                </a:r>
              </a:p>
            </p:txBody>
          </p:sp>
        </p:grp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924" y="7143990"/>
            <a:ext cx="1776099" cy="1776099"/>
          </a:xfrm>
          <a:prstGeom prst="rect">
            <a:avLst/>
          </a:prstGeom>
        </p:spPr>
      </p:pic>
      <p:sp>
        <p:nvSpPr>
          <p:cNvPr id="145" name="ZoneTexte 59">
            <a:extLst>
              <a:ext uri="{FF2B5EF4-FFF2-40B4-BE49-F238E27FC236}">
                <a16:creationId xmlns:a16="http://schemas.microsoft.com/office/drawing/2014/main" id="{1998F33D-EE8A-48B7-A978-727C1A8AE79F}"/>
              </a:ext>
            </a:extLst>
          </p:cNvPr>
          <p:cNvSpPr txBox="1"/>
          <p:nvPr/>
        </p:nvSpPr>
        <p:spPr>
          <a:xfrm>
            <a:off x="7571438" y="8885124"/>
            <a:ext cx="212750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>
                <a:latin typeface="EffraTrial-SemiBold" panose="020B0604020202020204" charset="0"/>
                <a:cs typeface="EffraTrial-SemiBold" panose="020B0604020202020204" charset="0"/>
              </a:rPr>
              <a:t>Carmen Rivas</a:t>
            </a:r>
          </a:p>
        </p:txBody>
      </p:sp>
    </p:spTree>
    <p:extLst>
      <p:ext uri="{BB962C8B-B14F-4D97-AF65-F5344CB8AC3E}">
        <p14:creationId xmlns:p14="http://schemas.microsoft.com/office/powerpoint/2010/main" val="2020164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6965" y="701023"/>
            <a:ext cx="8950960" cy="1383071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lang="es-ES" sz="4000" spc="-10" dirty="0">
                <a:solidFill>
                  <a:srgbClr val="4FB1B1"/>
                </a:solidFill>
              </a:rPr>
              <a:t>PROTEO</a:t>
            </a:r>
            <a:r>
              <a:rPr lang="es-ES" sz="4000" spc="-10" dirty="0">
                <a:solidFill>
                  <a:srgbClr val="7030A0"/>
                </a:solidFill>
              </a:rPr>
              <a:t>CURE</a:t>
            </a:r>
            <a:r>
              <a:rPr lang="en-US" sz="4000" dirty="0"/>
              <a:t> Core Group : </a:t>
            </a:r>
            <a:br>
              <a:rPr lang="en-US" sz="4000" dirty="0"/>
            </a:br>
            <a:r>
              <a:rPr lang="en-US" sz="4000" dirty="0"/>
              <a:t>Working group leaders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403374" y="9580287"/>
            <a:ext cx="2471420" cy="1767205"/>
          </a:xfrm>
          <a:custGeom>
            <a:avLst/>
            <a:gdLst/>
            <a:ahLst/>
            <a:cxnLst/>
            <a:rect l="l" t="t" r="r" b="b"/>
            <a:pathLst>
              <a:path w="2471420" h="1767204">
                <a:moveTo>
                  <a:pt x="1235574" y="0"/>
                </a:moveTo>
                <a:lnTo>
                  <a:pt x="1187052" y="935"/>
                </a:lnTo>
                <a:lnTo>
                  <a:pt x="1139004" y="3717"/>
                </a:lnTo>
                <a:lnTo>
                  <a:pt x="1091465" y="8313"/>
                </a:lnTo>
                <a:lnTo>
                  <a:pt x="1044469" y="14688"/>
                </a:lnTo>
                <a:lnTo>
                  <a:pt x="998050" y="22807"/>
                </a:lnTo>
                <a:lnTo>
                  <a:pt x="952243" y="32636"/>
                </a:lnTo>
                <a:lnTo>
                  <a:pt x="907081" y="44141"/>
                </a:lnTo>
                <a:lnTo>
                  <a:pt x="862600" y="57288"/>
                </a:lnTo>
                <a:lnTo>
                  <a:pt x="818833" y="72041"/>
                </a:lnTo>
                <a:lnTo>
                  <a:pt x="775816" y="88367"/>
                </a:lnTo>
                <a:lnTo>
                  <a:pt x="733581" y="106231"/>
                </a:lnTo>
                <a:lnTo>
                  <a:pt x="692164" y="125600"/>
                </a:lnTo>
                <a:lnTo>
                  <a:pt x="651599" y="146438"/>
                </a:lnTo>
                <a:lnTo>
                  <a:pt x="611920" y="168711"/>
                </a:lnTo>
                <a:lnTo>
                  <a:pt x="573161" y="192385"/>
                </a:lnTo>
                <a:lnTo>
                  <a:pt x="535357" y="217425"/>
                </a:lnTo>
                <a:lnTo>
                  <a:pt x="498542" y="243798"/>
                </a:lnTo>
                <a:lnTo>
                  <a:pt x="462751" y="271468"/>
                </a:lnTo>
                <a:lnTo>
                  <a:pt x="428017" y="300402"/>
                </a:lnTo>
                <a:lnTo>
                  <a:pt x="394376" y="330565"/>
                </a:lnTo>
                <a:lnTo>
                  <a:pt x="361860" y="361923"/>
                </a:lnTo>
                <a:lnTo>
                  <a:pt x="330506" y="394441"/>
                </a:lnTo>
                <a:lnTo>
                  <a:pt x="300346" y="428085"/>
                </a:lnTo>
                <a:lnTo>
                  <a:pt x="271416" y="462821"/>
                </a:lnTo>
                <a:lnTo>
                  <a:pt x="243749" y="498614"/>
                </a:lnTo>
                <a:lnTo>
                  <a:pt x="217380" y="535430"/>
                </a:lnTo>
                <a:lnTo>
                  <a:pt x="192343" y="573235"/>
                </a:lnTo>
                <a:lnTo>
                  <a:pt x="168673" y="611994"/>
                </a:lnTo>
                <a:lnTo>
                  <a:pt x="146404" y="651673"/>
                </a:lnTo>
                <a:lnTo>
                  <a:pt x="125570" y="692237"/>
                </a:lnTo>
                <a:lnTo>
                  <a:pt x="106206" y="733653"/>
                </a:lnTo>
                <a:lnTo>
                  <a:pt x="88345" y="775885"/>
                </a:lnTo>
                <a:lnTo>
                  <a:pt x="72023" y="818900"/>
                </a:lnTo>
                <a:lnTo>
                  <a:pt x="57273" y="862663"/>
                </a:lnTo>
                <a:lnTo>
                  <a:pt x="44130" y="907139"/>
                </a:lnTo>
                <a:lnTo>
                  <a:pt x="32628" y="952295"/>
                </a:lnTo>
                <a:lnTo>
                  <a:pt x="22801" y="998096"/>
                </a:lnTo>
                <a:lnTo>
                  <a:pt x="14684" y="1044508"/>
                </a:lnTo>
                <a:lnTo>
                  <a:pt x="8311" y="1091496"/>
                </a:lnTo>
                <a:lnTo>
                  <a:pt x="3716" y="1139026"/>
                </a:lnTo>
                <a:lnTo>
                  <a:pt x="934" y="1187064"/>
                </a:lnTo>
                <a:lnTo>
                  <a:pt x="0" y="1235574"/>
                </a:lnTo>
                <a:lnTo>
                  <a:pt x="934" y="1284085"/>
                </a:lnTo>
                <a:lnTo>
                  <a:pt x="3716" y="1332121"/>
                </a:lnTo>
                <a:lnTo>
                  <a:pt x="8311" y="1379651"/>
                </a:lnTo>
                <a:lnTo>
                  <a:pt x="14684" y="1426638"/>
                </a:lnTo>
                <a:lnTo>
                  <a:pt x="22801" y="1473049"/>
                </a:lnTo>
                <a:lnTo>
                  <a:pt x="32628" y="1518850"/>
                </a:lnTo>
                <a:lnTo>
                  <a:pt x="44130" y="1564005"/>
                </a:lnTo>
                <a:lnTo>
                  <a:pt x="57273" y="1608481"/>
                </a:lnTo>
                <a:lnTo>
                  <a:pt x="72023" y="1652244"/>
                </a:lnTo>
                <a:lnTo>
                  <a:pt x="88345" y="1695258"/>
                </a:lnTo>
                <a:lnTo>
                  <a:pt x="106206" y="1737490"/>
                </a:lnTo>
                <a:lnTo>
                  <a:pt x="119870" y="1766713"/>
                </a:lnTo>
              </a:path>
              <a:path w="2471420" h="1767204">
                <a:moveTo>
                  <a:pt x="2351285" y="1766713"/>
                </a:moveTo>
                <a:lnTo>
                  <a:pt x="2382782" y="1695327"/>
                </a:lnTo>
                <a:lnTo>
                  <a:pt x="2399108" y="1652310"/>
                </a:lnTo>
                <a:lnTo>
                  <a:pt x="2413861" y="1608544"/>
                </a:lnTo>
                <a:lnTo>
                  <a:pt x="2427008" y="1564063"/>
                </a:lnTo>
                <a:lnTo>
                  <a:pt x="2438512" y="1518902"/>
                </a:lnTo>
                <a:lnTo>
                  <a:pt x="2448342" y="1473096"/>
                </a:lnTo>
                <a:lnTo>
                  <a:pt x="2456461" y="1426677"/>
                </a:lnTo>
                <a:lnTo>
                  <a:pt x="2462836" y="1379682"/>
                </a:lnTo>
                <a:lnTo>
                  <a:pt x="2467431" y="1332143"/>
                </a:lnTo>
                <a:lnTo>
                  <a:pt x="2470214" y="1284096"/>
                </a:lnTo>
                <a:lnTo>
                  <a:pt x="2470884" y="1249355"/>
                </a:lnTo>
              </a:path>
              <a:path w="2471420" h="1767204">
                <a:moveTo>
                  <a:pt x="2470884" y="1221789"/>
                </a:moveTo>
                <a:lnTo>
                  <a:pt x="2467433" y="1139004"/>
                </a:lnTo>
                <a:lnTo>
                  <a:pt x="2462838" y="1091465"/>
                </a:lnTo>
                <a:lnTo>
                  <a:pt x="2456465" y="1044469"/>
                </a:lnTo>
                <a:lnTo>
                  <a:pt x="2448348" y="998050"/>
                </a:lnTo>
                <a:lnTo>
                  <a:pt x="2438521" y="952243"/>
                </a:lnTo>
                <a:lnTo>
                  <a:pt x="2427019" y="907081"/>
                </a:lnTo>
                <a:lnTo>
                  <a:pt x="2413876" y="862600"/>
                </a:lnTo>
                <a:lnTo>
                  <a:pt x="2399126" y="818833"/>
                </a:lnTo>
                <a:lnTo>
                  <a:pt x="2382804" y="775816"/>
                </a:lnTo>
                <a:lnTo>
                  <a:pt x="2364943" y="733581"/>
                </a:lnTo>
                <a:lnTo>
                  <a:pt x="2345579" y="692164"/>
                </a:lnTo>
                <a:lnTo>
                  <a:pt x="2324745" y="651599"/>
                </a:lnTo>
                <a:lnTo>
                  <a:pt x="2302475" y="611920"/>
                </a:lnTo>
                <a:lnTo>
                  <a:pt x="2278805" y="573161"/>
                </a:lnTo>
                <a:lnTo>
                  <a:pt x="2253769" y="535357"/>
                </a:lnTo>
                <a:lnTo>
                  <a:pt x="2227400" y="498542"/>
                </a:lnTo>
                <a:lnTo>
                  <a:pt x="2199733" y="462751"/>
                </a:lnTo>
                <a:lnTo>
                  <a:pt x="2170803" y="428017"/>
                </a:lnTo>
                <a:lnTo>
                  <a:pt x="2140643" y="394376"/>
                </a:lnTo>
                <a:lnTo>
                  <a:pt x="2109289" y="361860"/>
                </a:lnTo>
                <a:lnTo>
                  <a:pt x="2076773" y="330506"/>
                </a:lnTo>
                <a:lnTo>
                  <a:pt x="2043132" y="300346"/>
                </a:lnTo>
                <a:lnTo>
                  <a:pt x="2008398" y="271416"/>
                </a:lnTo>
                <a:lnTo>
                  <a:pt x="1972607" y="243749"/>
                </a:lnTo>
                <a:lnTo>
                  <a:pt x="1935792" y="217380"/>
                </a:lnTo>
                <a:lnTo>
                  <a:pt x="1897988" y="192343"/>
                </a:lnTo>
                <a:lnTo>
                  <a:pt x="1859229" y="168673"/>
                </a:lnTo>
                <a:lnTo>
                  <a:pt x="1819550" y="146404"/>
                </a:lnTo>
                <a:lnTo>
                  <a:pt x="1778985" y="125570"/>
                </a:lnTo>
                <a:lnTo>
                  <a:pt x="1737568" y="106206"/>
                </a:lnTo>
                <a:lnTo>
                  <a:pt x="1695333" y="88345"/>
                </a:lnTo>
                <a:lnTo>
                  <a:pt x="1652316" y="72023"/>
                </a:lnTo>
                <a:lnTo>
                  <a:pt x="1608549" y="57273"/>
                </a:lnTo>
                <a:lnTo>
                  <a:pt x="1564068" y="44130"/>
                </a:lnTo>
                <a:lnTo>
                  <a:pt x="1518906" y="32628"/>
                </a:lnTo>
                <a:lnTo>
                  <a:pt x="1473099" y="22801"/>
                </a:lnTo>
                <a:lnTo>
                  <a:pt x="1426680" y="14684"/>
                </a:lnTo>
                <a:lnTo>
                  <a:pt x="1379684" y="8311"/>
                </a:lnTo>
                <a:lnTo>
                  <a:pt x="1332145" y="3716"/>
                </a:lnTo>
                <a:lnTo>
                  <a:pt x="1284097" y="934"/>
                </a:lnTo>
                <a:lnTo>
                  <a:pt x="1235574" y="0"/>
                </a:lnTo>
              </a:path>
              <a:path w="2471420" h="1767204">
                <a:moveTo>
                  <a:pt x="1235574" y="137325"/>
                </a:moveTo>
                <a:lnTo>
                  <a:pt x="1187938" y="138340"/>
                </a:lnTo>
                <a:lnTo>
                  <a:pt x="1140819" y="141357"/>
                </a:lnTo>
                <a:lnTo>
                  <a:pt x="1094260" y="146334"/>
                </a:lnTo>
                <a:lnTo>
                  <a:pt x="1048301" y="153231"/>
                </a:lnTo>
                <a:lnTo>
                  <a:pt x="1002984" y="162007"/>
                </a:lnTo>
                <a:lnTo>
                  <a:pt x="958350" y="172619"/>
                </a:lnTo>
                <a:lnTo>
                  <a:pt x="914440" y="185028"/>
                </a:lnTo>
                <a:lnTo>
                  <a:pt x="871295" y="199191"/>
                </a:lnTo>
                <a:lnTo>
                  <a:pt x="828957" y="215067"/>
                </a:lnTo>
                <a:lnTo>
                  <a:pt x="787467" y="232616"/>
                </a:lnTo>
                <a:lnTo>
                  <a:pt x="746866" y="251796"/>
                </a:lnTo>
                <a:lnTo>
                  <a:pt x="707195" y="272566"/>
                </a:lnTo>
                <a:lnTo>
                  <a:pt x="668496" y="294884"/>
                </a:lnTo>
                <a:lnTo>
                  <a:pt x="630810" y="318710"/>
                </a:lnTo>
                <a:lnTo>
                  <a:pt x="594177" y="344002"/>
                </a:lnTo>
                <a:lnTo>
                  <a:pt x="558639" y="370719"/>
                </a:lnTo>
                <a:lnTo>
                  <a:pt x="524238" y="398819"/>
                </a:lnTo>
                <a:lnTo>
                  <a:pt x="491015" y="428262"/>
                </a:lnTo>
                <a:lnTo>
                  <a:pt x="459010" y="459006"/>
                </a:lnTo>
                <a:lnTo>
                  <a:pt x="428266" y="491011"/>
                </a:lnTo>
                <a:lnTo>
                  <a:pt x="398823" y="524234"/>
                </a:lnTo>
                <a:lnTo>
                  <a:pt x="370722" y="558635"/>
                </a:lnTo>
                <a:lnTo>
                  <a:pt x="344005" y="594172"/>
                </a:lnTo>
                <a:lnTo>
                  <a:pt x="318713" y="630805"/>
                </a:lnTo>
                <a:lnTo>
                  <a:pt x="294887" y="668491"/>
                </a:lnTo>
                <a:lnTo>
                  <a:pt x="272568" y="707191"/>
                </a:lnTo>
                <a:lnTo>
                  <a:pt x="251798" y="746862"/>
                </a:lnTo>
                <a:lnTo>
                  <a:pt x="232618" y="787463"/>
                </a:lnTo>
                <a:lnTo>
                  <a:pt x="215069" y="828953"/>
                </a:lnTo>
                <a:lnTo>
                  <a:pt x="199192" y="871291"/>
                </a:lnTo>
                <a:lnTo>
                  <a:pt x="185029" y="914436"/>
                </a:lnTo>
                <a:lnTo>
                  <a:pt x="172620" y="958346"/>
                </a:lnTo>
                <a:lnTo>
                  <a:pt x="162007" y="1002981"/>
                </a:lnTo>
                <a:lnTo>
                  <a:pt x="153232" y="1048298"/>
                </a:lnTo>
                <a:lnTo>
                  <a:pt x="146334" y="1094258"/>
                </a:lnTo>
                <a:lnTo>
                  <a:pt x="141357" y="1140818"/>
                </a:lnTo>
                <a:lnTo>
                  <a:pt x="138340" y="1187937"/>
                </a:lnTo>
                <a:lnTo>
                  <a:pt x="137325" y="1235574"/>
                </a:lnTo>
                <a:lnTo>
                  <a:pt x="138340" y="1283211"/>
                </a:lnTo>
                <a:lnTo>
                  <a:pt x="141357" y="1330330"/>
                </a:lnTo>
                <a:lnTo>
                  <a:pt x="146334" y="1376889"/>
                </a:lnTo>
                <a:lnTo>
                  <a:pt x="153232" y="1422848"/>
                </a:lnTo>
                <a:lnTo>
                  <a:pt x="162007" y="1468165"/>
                </a:lnTo>
                <a:lnTo>
                  <a:pt x="172620" y="1512799"/>
                </a:lnTo>
                <a:lnTo>
                  <a:pt x="185029" y="1556709"/>
                </a:lnTo>
                <a:lnTo>
                  <a:pt x="199192" y="1599854"/>
                </a:lnTo>
                <a:lnTo>
                  <a:pt x="215069" y="1642192"/>
                </a:lnTo>
                <a:lnTo>
                  <a:pt x="232618" y="1683682"/>
                </a:lnTo>
                <a:lnTo>
                  <a:pt x="251798" y="1724283"/>
                </a:lnTo>
                <a:lnTo>
                  <a:pt x="272568" y="1763954"/>
                </a:lnTo>
                <a:lnTo>
                  <a:pt x="274160" y="1766713"/>
                </a:lnTo>
              </a:path>
              <a:path w="2471420" h="1767204">
                <a:moveTo>
                  <a:pt x="2196989" y="1766713"/>
                </a:moveTo>
                <a:lnTo>
                  <a:pt x="2219351" y="1724283"/>
                </a:lnTo>
                <a:lnTo>
                  <a:pt x="2238531" y="1683682"/>
                </a:lnTo>
                <a:lnTo>
                  <a:pt x="2256080" y="1642192"/>
                </a:lnTo>
                <a:lnTo>
                  <a:pt x="2271957" y="1599854"/>
                </a:lnTo>
                <a:lnTo>
                  <a:pt x="2286120" y="1556709"/>
                </a:lnTo>
                <a:lnTo>
                  <a:pt x="2298529" y="1512799"/>
                </a:lnTo>
                <a:lnTo>
                  <a:pt x="2309142" y="1468165"/>
                </a:lnTo>
                <a:lnTo>
                  <a:pt x="2317917" y="1422848"/>
                </a:lnTo>
                <a:lnTo>
                  <a:pt x="2324815" y="1376889"/>
                </a:lnTo>
                <a:lnTo>
                  <a:pt x="2329792" y="1330330"/>
                </a:lnTo>
                <a:lnTo>
                  <a:pt x="2332809" y="1283211"/>
                </a:lnTo>
                <a:lnTo>
                  <a:pt x="2333824" y="1235574"/>
                </a:lnTo>
                <a:lnTo>
                  <a:pt x="2332822" y="1187937"/>
                </a:lnTo>
                <a:lnTo>
                  <a:pt x="2329817" y="1140818"/>
                </a:lnTo>
                <a:lnTo>
                  <a:pt x="2324851" y="1094258"/>
                </a:lnTo>
                <a:lnTo>
                  <a:pt x="2317965" y="1048298"/>
                </a:lnTo>
                <a:lnTo>
                  <a:pt x="2309199" y="1002981"/>
                </a:lnTo>
                <a:lnTo>
                  <a:pt x="2298596" y="958346"/>
                </a:lnTo>
                <a:lnTo>
                  <a:pt x="2286196" y="914436"/>
                </a:lnTo>
                <a:lnTo>
                  <a:pt x="2272041" y="871291"/>
                </a:lnTo>
                <a:lnTo>
                  <a:pt x="2256171" y="828953"/>
                </a:lnTo>
                <a:lnTo>
                  <a:pt x="2238628" y="787463"/>
                </a:lnTo>
                <a:lnTo>
                  <a:pt x="2219454" y="746862"/>
                </a:lnTo>
                <a:lnTo>
                  <a:pt x="2198689" y="707191"/>
                </a:lnTo>
                <a:lnTo>
                  <a:pt x="2176375" y="668491"/>
                </a:lnTo>
                <a:lnTo>
                  <a:pt x="2152553" y="630805"/>
                </a:lnTo>
                <a:lnTo>
                  <a:pt x="2127264" y="594172"/>
                </a:lnTo>
                <a:lnTo>
                  <a:pt x="2100550" y="558635"/>
                </a:lnTo>
                <a:lnTo>
                  <a:pt x="2072451" y="524234"/>
                </a:lnTo>
                <a:lnTo>
                  <a:pt x="2043008" y="491011"/>
                </a:lnTo>
                <a:lnTo>
                  <a:pt x="2012264" y="459006"/>
                </a:lnTo>
                <a:lnTo>
                  <a:pt x="1980259" y="428262"/>
                </a:lnTo>
                <a:lnTo>
                  <a:pt x="1947035" y="398819"/>
                </a:lnTo>
                <a:lnTo>
                  <a:pt x="1912632" y="370719"/>
                </a:lnTo>
                <a:lnTo>
                  <a:pt x="1877092" y="344002"/>
                </a:lnTo>
                <a:lnTo>
                  <a:pt x="1840456" y="318710"/>
                </a:lnTo>
                <a:lnTo>
                  <a:pt x="1802766" y="294884"/>
                </a:lnTo>
                <a:lnTo>
                  <a:pt x="1764062" y="272566"/>
                </a:lnTo>
                <a:lnTo>
                  <a:pt x="1724386" y="251796"/>
                </a:lnTo>
                <a:lnTo>
                  <a:pt x="1683779" y="232616"/>
                </a:lnTo>
                <a:lnTo>
                  <a:pt x="1642282" y="215067"/>
                </a:lnTo>
                <a:lnTo>
                  <a:pt x="1599937" y="199191"/>
                </a:lnTo>
                <a:lnTo>
                  <a:pt x="1556785" y="185028"/>
                </a:lnTo>
                <a:lnTo>
                  <a:pt x="1512866" y="172619"/>
                </a:lnTo>
                <a:lnTo>
                  <a:pt x="1468222" y="162007"/>
                </a:lnTo>
                <a:lnTo>
                  <a:pt x="1422895" y="153231"/>
                </a:lnTo>
                <a:lnTo>
                  <a:pt x="1376926" y="146334"/>
                </a:lnTo>
                <a:lnTo>
                  <a:pt x="1330355" y="141357"/>
                </a:lnTo>
                <a:lnTo>
                  <a:pt x="1283224" y="138340"/>
                </a:lnTo>
                <a:lnTo>
                  <a:pt x="1235574" y="137325"/>
                </a:lnTo>
              </a:path>
              <a:path w="2471420" h="1767204">
                <a:moveTo>
                  <a:pt x="1235574" y="274640"/>
                </a:moveTo>
                <a:lnTo>
                  <a:pt x="1187614" y="275816"/>
                </a:lnTo>
                <a:lnTo>
                  <a:pt x="1140261" y="279308"/>
                </a:lnTo>
                <a:lnTo>
                  <a:pt x="1093573" y="285059"/>
                </a:lnTo>
                <a:lnTo>
                  <a:pt x="1047604" y="293016"/>
                </a:lnTo>
                <a:lnTo>
                  <a:pt x="1002408" y="303123"/>
                </a:lnTo>
                <a:lnTo>
                  <a:pt x="958042" y="315325"/>
                </a:lnTo>
                <a:lnTo>
                  <a:pt x="914560" y="329567"/>
                </a:lnTo>
                <a:lnTo>
                  <a:pt x="872017" y="345794"/>
                </a:lnTo>
                <a:lnTo>
                  <a:pt x="830468" y="363951"/>
                </a:lnTo>
                <a:lnTo>
                  <a:pt x="789968" y="383983"/>
                </a:lnTo>
                <a:lnTo>
                  <a:pt x="750572" y="405834"/>
                </a:lnTo>
                <a:lnTo>
                  <a:pt x="712336" y="429451"/>
                </a:lnTo>
                <a:lnTo>
                  <a:pt x="675314" y="454777"/>
                </a:lnTo>
                <a:lnTo>
                  <a:pt x="639561" y="481758"/>
                </a:lnTo>
                <a:lnTo>
                  <a:pt x="605133" y="510339"/>
                </a:lnTo>
                <a:lnTo>
                  <a:pt x="572084" y="540464"/>
                </a:lnTo>
                <a:lnTo>
                  <a:pt x="540469" y="572079"/>
                </a:lnTo>
                <a:lnTo>
                  <a:pt x="510345" y="605128"/>
                </a:lnTo>
                <a:lnTo>
                  <a:pt x="481765" y="639557"/>
                </a:lnTo>
                <a:lnTo>
                  <a:pt x="454784" y="675310"/>
                </a:lnTo>
                <a:lnTo>
                  <a:pt x="429458" y="712332"/>
                </a:lnTo>
                <a:lnTo>
                  <a:pt x="405842" y="750569"/>
                </a:lnTo>
                <a:lnTo>
                  <a:pt x="383991" y="789965"/>
                </a:lnTo>
                <a:lnTo>
                  <a:pt x="363959" y="830466"/>
                </a:lnTo>
                <a:lnTo>
                  <a:pt x="345803" y="872015"/>
                </a:lnTo>
                <a:lnTo>
                  <a:pt x="329576" y="914559"/>
                </a:lnTo>
                <a:lnTo>
                  <a:pt x="315334" y="958041"/>
                </a:lnTo>
                <a:lnTo>
                  <a:pt x="303133" y="1002408"/>
                </a:lnTo>
                <a:lnTo>
                  <a:pt x="293026" y="1047603"/>
                </a:lnTo>
                <a:lnTo>
                  <a:pt x="285069" y="1093573"/>
                </a:lnTo>
                <a:lnTo>
                  <a:pt x="279318" y="1140261"/>
                </a:lnTo>
                <a:lnTo>
                  <a:pt x="275827" y="1187613"/>
                </a:lnTo>
                <a:lnTo>
                  <a:pt x="274651" y="1235574"/>
                </a:lnTo>
                <a:lnTo>
                  <a:pt x="275827" y="1283535"/>
                </a:lnTo>
                <a:lnTo>
                  <a:pt x="279318" y="1330887"/>
                </a:lnTo>
                <a:lnTo>
                  <a:pt x="285069" y="1377576"/>
                </a:lnTo>
                <a:lnTo>
                  <a:pt x="293026" y="1423545"/>
                </a:lnTo>
                <a:lnTo>
                  <a:pt x="303133" y="1468740"/>
                </a:lnTo>
                <a:lnTo>
                  <a:pt x="315334" y="1513107"/>
                </a:lnTo>
                <a:lnTo>
                  <a:pt x="329576" y="1556589"/>
                </a:lnTo>
                <a:lnTo>
                  <a:pt x="345803" y="1599132"/>
                </a:lnTo>
                <a:lnTo>
                  <a:pt x="363959" y="1640681"/>
                </a:lnTo>
                <a:lnTo>
                  <a:pt x="383991" y="1681181"/>
                </a:lnTo>
                <a:lnTo>
                  <a:pt x="405842" y="1720577"/>
                </a:lnTo>
                <a:lnTo>
                  <a:pt x="429458" y="1758813"/>
                </a:lnTo>
                <a:lnTo>
                  <a:pt x="434862" y="1766713"/>
                </a:lnTo>
              </a:path>
              <a:path w="2471420" h="1767204">
                <a:moveTo>
                  <a:pt x="2036287" y="1766713"/>
                </a:moveTo>
                <a:lnTo>
                  <a:pt x="2065307" y="1720577"/>
                </a:lnTo>
                <a:lnTo>
                  <a:pt x="2087158" y="1681181"/>
                </a:lnTo>
                <a:lnTo>
                  <a:pt x="2107190" y="1640681"/>
                </a:lnTo>
                <a:lnTo>
                  <a:pt x="2125346" y="1599132"/>
                </a:lnTo>
                <a:lnTo>
                  <a:pt x="2141573" y="1556589"/>
                </a:lnTo>
                <a:lnTo>
                  <a:pt x="2155815" y="1513107"/>
                </a:lnTo>
                <a:lnTo>
                  <a:pt x="2168016" y="1468740"/>
                </a:lnTo>
                <a:lnTo>
                  <a:pt x="2178123" y="1423545"/>
                </a:lnTo>
                <a:lnTo>
                  <a:pt x="2186079" y="1377576"/>
                </a:lnTo>
                <a:lnTo>
                  <a:pt x="2191831" y="1330887"/>
                </a:lnTo>
                <a:lnTo>
                  <a:pt x="2195322" y="1283535"/>
                </a:lnTo>
                <a:lnTo>
                  <a:pt x="2196498" y="1235574"/>
                </a:lnTo>
                <a:lnTo>
                  <a:pt x="2195323" y="1187613"/>
                </a:lnTo>
                <a:lnTo>
                  <a:pt x="2191833" y="1140261"/>
                </a:lnTo>
                <a:lnTo>
                  <a:pt x="2186083" y="1093573"/>
                </a:lnTo>
                <a:lnTo>
                  <a:pt x="2178129" y="1047603"/>
                </a:lnTo>
                <a:lnTo>
                  <a:pt x="2168026" y="1002408"/>
                </a:lnTo>
                <a:lnTo>
                  <a:pt x="2155828" y="958041"/>
                </a:lnTo>
                <a:lnTo>
                  <a:pt x="2141591" y="914559"/>
                </a:lnTo>
                <a:lnTo>
                  <a:pt x="2125369" y="872015"/>
                </a:lnTo>
                <a:lnTo>
                  <a:pt x="2107217" y="830466"/>
                </a:lnTo>
                <a:lnTo>
                  <a:pt x="2087190" y="789965"/>
                </a:lnTo>
                <a:lnTo>
                  <a:pt x="2065344" y="750569"/>
                </a:lnTo>
                <a:lnTo>
                  <a:pt x="2041733" y="712332"/>
                </a:lnTo>
                <a:lnTo>
                  <a:pt x="2016412" y="675310"/>
                </a:lnTo>
                <a:lnTo>
                  <a:pt x="1989436" y="639557"/>
                </a:lnTo>
                <a:lnTo>
                  <a:pt x="1960861" y="605128"/>
                </a:lnTo>
                <a:lnTo>
                  <a:pt x="1930740" y="572079"/>
                </a:lnTo>
                <a:lnTo>
                  <a:pt x="1899130" y="540464"/>
                </a:lnTo>
                <a:lnTo>
                  <a:pt x="1866084" y="510339"/>
                </a:lnTo>
                <a:lnTo>
                  <a:pt x="1831659" y="481758"/>
                </a:lnTo>
                <a:lnTo>
                  <a:pt x="1795908" y="454777"/>
                </a:lnTo>
                <a:lnTo>
                  <a:pt x="1758887" y="429451"/>
                </a:lnTo>
                <a:lnTo>
                  <a:pt x="1720651" y="405834"/>
                </a:lnTo>
                <a:lnTo>
                  <a:pt x="1681255" y="383983"/>
                </a:lnTo>
                <a:lnTo>
                  <a:pt x="1640754" y="363951"/>
                </a:lnTo>
                <a:lnTo>
                  <a:pt x="1599202" y="345794"/>
                </a:lnTo>
                <a:lnTo>
                  <a:pt x="1556655" y="329567"/>
                </a:lnTo>
                <a:lnTo>
                  <a:pt x="1513168" y="315325"/>
                </a:lnTo>
                <a:lnTo>
                  <a:pt x="1468795" y="303123"/>
                </a:lnTo>
                <a:lnTo>
                  <a:pt x="1423592" y="293016"/>
                </a:lnTo>
                <a:lnTo>
                  <a:pt x="1377613" y="285059"/>
                </a:lnTo>
                <a:lnTo>
                  <a:pt x="1330914" y="279308"/>
                </a:lnTo>
                <a:lnTo>
                  <a:pt x="1283550" y="275816"/>
                </a:lnTo>
                <a:lnTo>
                  <a:pt x="1235574" y="274640"/>
                </a:lnTo>
              </a:path>
              <a:path w="2471420" h="1767204">
                <a:moveTo>
                  <a:pt x="1235574" y="411798"/>
                </a:moveTo>
                <a:lnTo>
                  <a:pt x="1187175" y="413197"/>
                </a:lnTo>
                <a:lnTo>
                  <a:pt x="1139512" y="417341"/>
                </a:lnTo>
                <a:lnTo>
                  <a:pt x="1092663" y="424153"/>
                </a:lnTo>
                <a:lnTo>
                  <a:pt x="1046704" y="433557"/>
                </a:lnTo>
                <a:lnTo>
                  <a:pt x="1001712" y="445473"/>
                </a:lnTo>
                <a:lnTo>
                  <a:pt x="957766" y="459827"/>
                </a:lnTo>
                <a:lnTo>
                  <a:pt x="914943" y="476539"/>
                </a:lnTo>
                <a:lnTo>
                  <a:pt x="873319" y="495533"/>
                </a:lnTo>
                <a:lnTo>
                  <a:pt x="832972" y="516732"/>
                </a:lnTo>
                <a:lnTo>
                  <a:pt x="793979" y="540058"/>
                </a:lnTo>
                <a:lnTo>
                  <a:pt x="756418" y="565434"/>
                </a:lnTo>
                <a:lnTo>
                  <a:pt x="720366" y="592782"/>
                </a:lnTo>
                <a:lnTo>
                  <a:pt x="685900" y="622026"/>
                </a:lnTo>
                <a:lnTo>
                  <a:pt x="653097" y="653088"/>
                </a:lnTo>
                <a:lnTo>
                  <a:pt x="622036" y="685891"/>
                </a:lnTo>
                <a:lnTo>
                  <a:pt x="592792" y="720357"/>
                </a:lnTo>
                <a:lnTo>
                  <a:pt x="565444" y="756410"/>
                </a:lnTo>
                <a:lnTo>
                  <a:pt x="540068" y="793971"/>
                </a:lnTo>
                <a:lnTo>
                  <a:pt x="516742" y="832964"/>
                </a:lnTo>
                <a:lnTo>
                  <a:pt x="495544" y="873312"/>
                </a:lnTo>
                <a:lnTo>
                  <a:pt x="476549" y="914936"/>
                </a:lnTo>
                <a:lnTo>
                  <a:pt x="459837" y="957761"/>
                </a:lnTo>
                <a:lnTo>
                  <a:pt x="445484" y="1001708"/>
                </a:lnTo>
                <a:lnTo>
                  <a:pt x="433567" y="1046700"/>
                </a:lnTo>
                <a:lnTo>
                  <a:pt x="424164" y="1092660"/>
                </a:lnTo>
                <a:lnTo>
                  <a:pt x="417352" y="1139510"/>
                </a:lnTo>
                <a:lnTo>
                  <a:pt x="413207" y="1187174"/>
                </a:lnTo>
                <a:lnTo>
                  <a:pt x="411809" y="1235574"/>
                </a:lnTo>
                <a:lnTo>
                  <a:pt x="413207" y="1283973"/>
                </a:lnTo>
                <a:lnTo>
                  <a:pt x="417352" y="1331636"/>
                </a:lnTo>
                <a:lnTo>
                  <a:pt x="424164" y="1378486"/>
                </a:lnTo>
                <a:lnTo>
                  <a:pt x="433567" y="1424445"/>
                </a:lnTo>
                <a:lnTo>
                  <a:pt x="445484" y="1469437"/>
                </a:lnTo>
                <a:lnTo>
                  <a:pt x="459837" y="1513383"/>
                </a:lnTo>
                <a:lnTo>
                  <a:pt x="476549" y="1556206"/>
                </a:lnTo>
                <a:lnTo>
                  <a:pt x="495544" y="1597830"/>
                </a:lnTo>
                <a:lnTo>
                  <a:pt x="516742" y="1638177"/>
                </a:lnTo>
                <a:lnTo>
                  <a:pt x="540068" y="1677170"/>
                </a:lnTo>
                <a:lnTo>
                  <a:pt x="565444" y="1714731"/>
                </a:lnTo>
                <a:lnTo>
                  <a:pt x="592792" y="1750783"/>
                </a:lnTo>
                <a:lnTo>
                  <a:pt x="606308" y="1766713"/>
                </a:lnTo>
              </a:path>
              <a:path w="2471420" h="1767204">
                <a:moveTo>
                  <a:pt x="1864840" y="1766713"/>
                </a:moveTo>
                <a:lnTo>
                  <a:pt x="1905705" y="1714731"/>
                </a:lnTo>
                <a:lnTo>
                  <a:pt x="1931081" y="1677170"/>
                </a:lnTo>
                <a:lnTo>
                  <a:pt x="1954407" y="1638177"/>
                </a:lnTo>
                <a:lnTo>
                  <a:pt x="1975605" y="1597830"/>
                </a:lnTo>
                <a:lnTo>
                  <a:pt x="1994599" y="1556206"/>
                </a:lnTo>
                <a:lnTo>
                  <a:pt x="2011312" y="1513383"/>
                </a:lnTo>
                <a:lnTo>
                  <a:pt x="2025665" y="1469437"/>
                </a:lnTo>
                <a:lnTo>
                  <a:pt x="2037582" y="1424445"/>
                </a:lnTo>
                <a:lnTo>
                  <a:pt x="2046985" y="1378486"/>
                </a:lnTo>
                <a:lnTo>
                  <a:pt x="2053797" y="1331636"/>
                </a:lnTo>
                <a:lnTo>
                  <a:pt x="2057941" y="1283973"/>
                </a:lnTo>
                <a:lnTo>
                  <a:pt x="2059340" y="1235574"/>
                </a:lnTo>
                <a:lnTo>
                  <a:pt x="2057941" y="1187174"/>
                </a:lnTo>
                <a:lnTo>
                  <a:pt x="2053797" y="1139510"/>
                </a:lnTo>
                <a:lnTo>
                  <a:pt x="2046985" y="1092660"/>
                </a:lnTo>
                <a:lnTo>
                  <a:pt x="2037582" y="1046700"/>
                </a:lnTo>
                <a:lnTo>
                  <a:pt x="2025665" y="1001708"/>
                </a:lnTo>
                <a:lnTo>
                  <a:pt x="2011312" y="957761"/>
                </a:lnTo>
                <a:lnTo>
                  <a:pt x="1994599" y="914936"/>
                </a:lnTo>
                <a:lnTo>
                  <a:pt x="1975605" y="873312"/>
                </a:lnTo>
                <a:lnTo>
                  <a:pt x="1954407" y="832964"/>
                </a:lnTo>
                <a:lnTo>
                  <a:pt x="1931081" y="793971"/>
                </a:lnTo>
                <a:lnTo>
                  <a:pt x="1905705" y="756410"/>
                </a:lnTo>
                <a:lnTo>
                  <a:pt x="1878357" y="720357"/>
                </a:lnTo>
                <a:lnTo>
                  <a:pt x="1849113" y="685891"/>
                </a:lnTo>
                <a:lnTo>
                  <a:pt x="1818051" y="653088"/>
                </a:lnTo>
                <a:lnTo>
                  <a:pt x="1785249" y="622026"/>
                </a:lnTo>
                <a:lnTo>
                  <a:pt x="1750783" y="592782"/>
                </a:lnTo>
                <a:lnTo>
                  <a:pt x="1714731" y="565434"/>
                </a:lnTo>
                <a:lnTo>
                  <a:pt x="1677170" y="540058"/>
                </a:lnTo>
                <a:lnTo>
                  <a:pt x="1638177" y="516732"/>
                </a:lnTo>
                <a:lnTo>
                  <a:pt x="1597830" y="495533"/>
                </a:lnTo>
                <a:lnTo>
                  <a:pt x="1556206" y="476539"/>
                </a:lnTo>
                <a:lnTo>
                  <a:pt x="1513383" y="459827"/>
                </a:lnTo>
                <a:lnTo>
                  <a:pt x="1469437" y="445473"/>
                </a:lnTo>
                <a:lnTo>
                  <a:pt x="1424445" y="433557"/>
                </a:lnTo>
                <a:lnTo>
                  <a:pt x="1378486" y="424153"/>
                </a:lnTo>
                <a:lnTo>
                  <a:pt x="1331636" y="417341"/>
                </a:lnTo>
                <a:lnTo>
                  <a:pt x="1283973" y="413197"/>
                </a:lnTo>
                <a:lnTo>
                  <a:pt x="1235574" y="411798"/>
                </a:lnTo>
              </a:path>
              <a:path w="2471420" h="1767204">
                <a:moveTo>
                  <a:pt x="1235574" y="549124"/>
                </a:moveTo>
                <a:lnTo>
                  <a:pt x="1186549" y="550848"/>
                </a:lnTo>
                <a:lnTo>
                  <a:pt x="1138455" y="555941"/>
                </a:lnTo>
                <a:lnTo>
                  <a:pt x="1091407" y="564287"/>
                </a:lnTo>
                <a:lnTo>
                  <a:pt x="1045522" y="575771"/>
                </a:lnTo>
                <a:lnTo>
                  <a:pt x="1000916" y="590276"/>
                </a:lnTo>
                <a:lnTo>
                  <a:pt x="957706" y="607685"/>
                </a:lnTo>
                <a:lnTo>
                  <a:pt x="916006" y="627884"/>
                </a:lnTo>
                <a:lnTo>
                  <a:pt x="875934" y="650755"/>
                </a:lnTo>
                <a:lnTo>
                  <a:pt x="837606" y="676183"/>
                </a:lnTo>
                <a:lnTo>
                  <a:pt x="801137" y="704051"/>
                </a:lnTo>
                <a:lnTo>
                  <a:pt x="766645" y="734244"/>
                </a:lnTo>
                <a:lnTo>
                  <a:pt x="734244" y="766645"/>
                </a:lnTo>
                <a:lnTo>
                  <a:pt x="704051" y="801137"/>
                </a:lnTo>
                <a:lnTo>
                  <a:pt x="676183" y="837606"/>
                </a:lnTo>
                <a:lnTo>
                  <a:pt x="650755" y="875934"/>
                </a:lnTo>
                <a:lnTo>
                  <a:pt x="627884" y="916006"/>
                </a:lnTo>
                <a:lnTo>
                  <a:pt x="607685" y="957706"/>
                </a:lnTo>
                <a:lnTo>
                  <a:pt x="590276" y="1000916"/>
                </a:lnTo>
                <a:lnTo>
                  <a:pt x="575771" y="1045522"/>
                </a:lnTo>
                <a:lnTo>
                  <a:pt x="564287" y="1091407"/>
                </a:lnTo>
                <a:lnTo>
                  <a:pt x="555941" y="1138455"/>
                </a:lnTo>
                <a:lnTo>
                  <a:pt x="550848" y="1186549"/>
                </a:lnTo>
                <a:lnTo>
                  <a:pt x="549124" y="1235574"/>
                </a:lnTo>
                <a:lnTo>
                  <a:pt x="550848" y="1284600"/>
                </a:lnTo>
                <a:lnTo>
                  <a:pt x="555941" y="1332694"/>
                </a:lnTo>
                <a:lnTo>
                  <a:pt x="564287" y="1379741"/>
                </a:lnTo>
                <a:lnTo>
                  <a:pt x="575771" y="1425626"/>
                </a:lnTo>
                <a:lnTo>
                  <a:pt x="590276" y="1470231"/>
                </a:lnTo>
                <a:lnTo>
                  <a:pt x="607685" y="1513441"/>
                </a:lnTo>
                <a:lnTo>
                  <a:pt x="627884" y="1555140"/>
                </a:lnTo>
                <a:lnTo>
                  <a:pt x="650755" y="1595212"/>
                </a:lnTo>
                <a:lnTo>
                  <a:pt x="676183" y="1633539"/>
                </a:lnTo>
                <a:lnTo>
                  <a:pt x="704051" y="1670007"/>
                </a:lnTo>
                <a:lnTo>
                  <a:pt x="734244" y="1704499"/>
                </a:lnTo>
                <a:lnTo>
                  <a:pt x="766645" y="1736899"/>
                </a:lnTo>
                <a:lnTo>
                  <a:pt x="800706" y="1766713"/>
                </a:lnTo>
              </a:path>
              <a:path w="2471420" h="1767204">
                <a:moveTo>
                  <a:pt x="1670443" y="1766713"/>
                </a:moveTo>
                <a:lnTo>
                  <a:pt x="1704504" y="1736899"/>
                </a:lnTo>
                <a:lnTo>
                  <a:pt x="1736905" y="1704499"/>
                </a:lnTo>
                <a:lnTo>
                  <a:pt x="1767097" y="1670007"/>
                </a:lnTo>
                <a:lnTo>
                  <a:pt x="1794966" y="1633539"/>
                </a:lnTo>
                <a:lnTo>
                  <a:pt x="1820394" y="1595212"/>
                </a:lnTo>
                <a:lnTo>
                  <a:pt x="1843265" y="1555140"/>
                </a:lnTo>
                <a:lnTo>
                  <a:pt x="1863464" y="1513441"/>
                </a:lnTo>
                <a:lnTo>
                  <a:pt x="1880873" y="1470231"/>
                </a:lnTo>
                <a:lnTo>
                  <a:pt x="1895378" y="1425626"/>
                </a:lnTo>
                <a:lnTo>
                  <a:pt x="1906862" y="1379741"/>
                </a:lnTo>
                <a:lnTo>
                  <a:pt x="1915208" y="1332694"/>
                </a:lnTo>
                <a:lnTo>
                  <a:pt x="1920301" y="1284600"/>
                </a:lnTo>
                <a:lnTo>
                  <a:pt x="1922025" y="1235574"/>
                </a:lnTo>
                <a:lnTo>
                  <a:pt x="1920301" y="1186549"/>
                </a:lnTo>
                <a:lnTo>
                  <a:pt x="1915208" y="1138455"/>
                </a:lnTo>
                <a:lnTo>
                  <a:pt x="1906862" y="1091407"/>
                </a:lnTo>
                <a:lnTo>
                  <a:pt x="1895378" y="1045522"/>
                </a:lnTo>
                <a:lnTo>
                  <a:pt x="1880873" y="1000916"/>
                </a:lnTo>
                <a:lnTo>
                  <a:pt x="1863464" y="957706"/>
                </a:lnTo>
                <a:lnTo>
                  <a:pt x="1843265" y="916006"/>
                </a:lnTo>
                <a:lnTo>
                  <a:pt x="1820394" y="875934"/>
                </a:lnTo>
                <a:lnTo>
                  <a:pt x="1794966" y="837606"/>
                </a:lnTo>
                <a:lnTo>
                  <a:pt x="1767097" y="801137"/>
                </a:lnTo>
                <a:lnTo>
                  <a:pt x="1736905" y="766645"/>
                </a:lnTo>
                <a:lnTo>
                  <a:pt x="1704504" y="734244"/>
                </a:lnTo>
                <a:lnTo>
                  <a:pt x="1670011" y="704051"/>
                </a:lnTo>
                <a:lnTo>
                  <a:pt x="1633543" y="676183"/>
                </a:lnTo>
                <a:lnTo>
                  <a:pt x="1595214" y="650755"/>
                </a:lnTo>
                <a:lnTo>
                  <a:pt x="1555143" y="627884"/>
                </a:lnTo>
                <a:lnTo>
                  <a:pt x="1513443" y="607685"/>
                </a:lnTo>
                <a:lnTo>
                  <a:pt x="1470233" y="590276"/>
                </a:lnTo>
                <a:lnTo>
                  <a:pt x="1425627" y="575771"/>
                </a:lnTo>
                <a:lnTo>
                  <a:pt x="1379742" y="564287"/>
                </a:lnTo>
                <a:lnTo>
                  <a:pt x="1332694" y="555941"/>
                </a:lnTo>
                <a:lnTo>
                  <a:pt x="1284600" y="550848"/>
                </a:lnTo>
                <a:lnTo>
                  <a:pt x="1235574" y="549124"/>
                </a:lnTo>
              </a:path>
              <a:path w="2471420" h="1767204">
                <a:moveTo>
                  <a:pt x="1235574" y="686450"/>
                </a:moveTo>
                <a:lnTo>
                  <a:pt x="1188184" y="688465"/>
                </a:lnTo>
                <a:lnTo>
                  <a:pt x="1141915" y="694400"/>
                </a:lnTo>
                <a:lnTo>
                  <a:pt x="1096932" y="704092"/>
                </a:lnTo>
                <a:lnTo>
                  <a:pt x="1053400" y="717374"/>
                </a:lnTo>
                <a:lnTo>
                  <a:pt x="1011483" y="734083"/>
                </a:lnTo>
                <a:lnTo>
                  <a:pt x="971345" y="754053"/>
                </a:lnTo>
                <a:lnTo>
                  <a:pt x="933153" y="777121"/>
                </a:lnTo>
                <a:lnTo>
                  <a:pt x="897069" y="803121"/>
                </a:lnTo>
                <a:lnTo>
                  <a:pt x="863260" y="831889"/>
                </a:lnTo>
                <a:lnTo>
                  <a:pt x="831889" y="863260"/>
                </a:lnTo>
                <a:lnTo>
                  <a:pt x="803121" y="897069"/>
                </a:lnTo>
                <a:lnTo>
                  <a:pt x="777121" y="933153"/>
                </a:lnTo>
                <a:lnTo>
                  <a:pt x="754053" y="971345"/>
                </a:lnTo>
                <a:lnTo>
                  <a:pt x="734083" y="1011483"/>
                </a:lnTo>
                <a:lnTo>
                  <a:pt x="717374" y="1053400"/>
                </a:lnTo>
                <a:lnTo>
                  <a:pt x="704092" y="1096932"/>
                </a:lnTo>
                <a:lnTo>
                  <a:pt x="694400" y="1141915"/>
                </a:lnTo>
                <a:lnTo>
                  <a:pt x="688465" y="1188184"/>
                </a:lnTo>
                <a:lnTo>
                  <a:pt x="686450" y="1235574"/>
                </a:lnTo>
                <a:lnTo>
                  <a:pt x="688465" y="1282963"/>
                </a:lnTo>
                <a:lnTo>
                  <a:pt x="694400" y="1329231"/>
                </a:lnTo>
                <a:lnTo>
                  <a:pt x="704092" y="1374213"/>
                </a:lnTo>
                <a:lnTo>
                  <a:pt x="717374" y="1417745"/>
                </a:lnTo>
                <a:lnTo>
                  <a:pt x="734083" y="1459662"/>
                </a:lnTo>
                <a:lnTo>
                  <a:pt x="754053" y="1499799"/>
                </a:lnTo>
                <a:lnTo>
                  <a:pt x="777121" y="1537992"/>
                </a:lnTo>
                <a:lnTo>
                  <a:pt x="803121" y="1574075"/>
                </a:lnTo>
                <a:lnTo>
                  <a:pt x="831889" y="1607885"/>
                </a:lnTo>
                <a:lnTo>
                  <a:pt x="863260" y="1639257"/>
                </a:lnTo>
                <a:lnTo>
                  <a:pt x="897069" y="1668025"/>
                </a:lnTo>
                <a:lnTo>
                  <a:pt x="933153" y="1694026"/>
                </a:lnTo>
                <a:lnTo>
                  <a:pt x="971345" y="1717094"/>
                </a:lnTo>
                <a:lnTo>
                  <a:pt x="1011483" y="1737065"/>
                </a:lnTo>
                <a:lnTo>
                  <a:pt x="1053400" y="1753774"/>
                </a:lnTo>
                <a:lnTo>
                  <a:pt x="1095807" y="1766713"/>
                </a:lnTo>
              </a:path>
              <a:path w="2471420" h="1767204">
                <a:moveTo>
                  <a:pt x="1375342" y="1766713"/>
                </a:moveTo>
                <a:lnTo>
                  <a:pt x="1417749" y="1753774"/>
                </a:lnTo>
                <a:lnTo>
                  <a:pt x="1459666" y="1737065"/>
                </a:lnTo>
                <a:lnTo>
                  <a:pt x="1499803" y="1717094"/>
                </a:lnTo>
                <a:lnTo>
                  <a:pt x="1537996" y="1694026"/>
                </a:lnTo>
                <a:lnTo>
                  <a:pt x="1574080" y="1668025"/>
                </a:lnTo>
                <a:lnTo>
                  <a:pt x="1607889" y="1639257"/>
                </a:lnTo>
                <a:lnTo>
                  <a:pt x="1639260" y="1607885"/>
                </a:lnTo>
                <a:lnTo>
                  <a:pt x="1668028" y="1574075"/>
                </a:lnTo>
                <a:lnTo>
                  <a:pt x="1694028" y="1537992"/>
                </a:lnTo>
                <a:lnTo>
                  <a:pt x="1717096" y="1499799"/>
                </a:lnTo>
                <a:lnTo>
                  <a:pt x="1737066" y="1459662"/>
                </a:lnTo>
                <a:lnTo>
                  <a:pt x="1753775" y="1417745"/>
                </a:lnTo>
                <a:lnTo>
                  <a:pt x="1767057" y="1374213"/>
                </a:lnTo>
                <a:lnTo>
                  <a:pt x="1776749" y="1329231"/>
                </a:lnTo>
                <a:lnTo>
                  <a:pt x="1782684" y="1282963"/>
                </a:lnTo>
                <a:lnTo>
                  <a:pt x="1784699" y="1235574"/>
                </a:lnTo>
                <a:lnTo>
                  <a:pt x="1782684" y="1188184"/>
                </a:lnTo>
                <a:lnTo>
                  <a:pt x="1776749" y="1141915"/>
                </a:lnTo>
                <a:lnTo>
                  <a:pt x="1767057" y="1096932"/>
                </a:lnTo>
                <a:lnTo>
                  <a:pt x="1753775" y="1053400"/>
                </a:lnTo>
                <a:lnTo>
                  <a:pt x="1737066" y="1011483"/>
                </a:lnTo>
                <a:lnTo>
                  <a:pt x="1717096" y="971345"/>
                </a:lnTo>
                <a:lnTo>
                  <a:pt x="1694028" y="933153"/>
                </a:lnTo>
                <a:lnTo>
                  <a:pt x="1668028" y="897069"/>
                </a:lnTo>
                <a:lnTo>
                  <a:pt x="1639260" y="863260"/>
                </a:lnTo>
                <a:lnTo>
                  <a:pt x="1607889" y="831889"/>
                </a:lnTo>
                <a:lnTo>
                  <a:pt x="1574080" y="803121"/>
                </a:lnTo>
                <a:lnTo>
                  <a:pt x="1537996" y="777121"/>
                </a:lnTo>
                <a:lnTo>
                  <a:pt x="1499803" y="754053"/>
                </a:lnTo>
                <a:lnTo>
                  <a:pt x="1459666" y="734083"/>
                </a:lnTo>
                <a:lnTo>
                  <a:pt x="1417749" y="717374"/>
                </a:lnTo>
                <a:lnTo>
                  <a:pt x="1374217" y="704092"/>
                </a:lnTo>
                <a:lnTo>
                  <a:pt x="1329234" y="694400"/>
                </a:lnTo>
                <a:lnTo>
                  <a:pt x="1282965" y="688465"/>
                </a:lnTo>
                <a:lnTo>
                  <a:pt x="1235574" y="686450"/>
                </a:lnTo>
              </a:path>
              <a:path w="2471420" h="1767204">
                <a:moveTo>
                  <a:pt x="1235574" y="823765"/>
                </a:moveTo>
                <a:lnTo>
                  <a:pt x="1187529" y="826536"/>
                </a:lnTo>
                <a:lnTo>
                  <a:pt x="1141117" y="834644"/>
                </a:lnTo>
                <a:lnTo>
                  <a:pt x="1096647" y="847778"/>
                </a:lnTo>
                <a:lnTo>
                  <a:pt x="1054426" y="865631"/>
                </a:lnTo>
                <a:lnTo>
                  <a:pt x="1014764" y="887891"/>
                </a:lnTo>
                <a:lnTo>
                  <a:pt x="977968" y="914251"/>
                </a:lnTo>
                <a:lnTo>
                  <a:pt x="944346" y="944400"/>
                </a:lnTo>
                <a:lnTo>
                  <a:pt x="914208" y="978030"/>
                </a:lnTo>
                <a:lnTo>
                  <a:pt x="887860" y="1014831"/>
                </a:lnTo>
                <a:lnTo>
                  <a:pt x="865612" y="1054493"/>
                </a:lnTo>
                <a:lnTo>
                  <a:pt x="847771" y="1096708"/>
                </a:lnTo>
                <a:lnTo>
                  <a:pt x="834645" y="1141166"/>
                </a:lnTo>
                <a:lnTo>
                  <a:pt x="826544" y="1187558"/>
                </a:lnTo>
                <a:lnTo>
                  <a:pt x="823775" y="1235574"/>
                </a:lnTo>
                <a:lnTo>
                  <a:pt x="826547" y="1283620"/>
                </a:lnTo>
                <a:lnTo>
                  <a:pt x="834654" y="1330032"/>
                </a:lnTo>
                <a:lnTo>
                  <a:pt x="847789" y="1374502"/>
                </a:lnTo>
                <a:lnTo>
                  <a:pt x="865641" y="1416722"/>
                </a:lnTo>
                <a:lnTo>
                  <a:pt x="887901" y="1456385"/>
                </a:lnTo>
                <a:lnTo>
                  <a:pt x="914260" y="1493181"/>
                </a:lnTo>
                <a:lnTo>
                  <a:pt x="944409" y="1526802"/>
                </a:lnTo>
                <a:lnTo>
                  <a:pt x="978038" y="1556941"/>
                </a:lnTo>
                <a:lnTo>
                  <a:pt x="1014838" y="1583289"/>
                </a:lnTo>
                <a:lnTo>
                  <a:pt x="1054500" y="1605537"/>
                </a:lnTo>
                <a:lnTo>
                  <a:pt x="1096713" y="1623378"/>
                </a:lnTo>
                <a:lnTo>
                  <a:pt x="1141170" y="1636503"/>
                </a:lnTo>
                <a:lnTo>
                  <a:pt x="1187560" y="1644605"/>
                </a:lnTo>
                <a:lnTo>
                  <a:pt x="1235574" y="1647373"/>
                </a:lnTo>
                <a:lnTo>
                  <a:pt x="1283589" y="1644602"/>
                </a:lnTo>
                <a:lnTo>
                  <a:pt x="1329979" y="1636495"/>
                </a:lnTo>
                <a:lnTo>
                  <a:pt x="1374435" y="1623360"/>
                </a:lnTo>
                <a:lnTo>
                  <a:pt x="1416649" y="1605508"/>
                </a:lnTo>
                <a:lnTo>
                  <a:pt x="1456311" y="1583248"/>
                </a:lnTo>
                <a:lnTo>
                  <a:pt x="1493111" y="1556888"/>
                </a:lnTo>
                <a:lnTo>
                  <a:pt x="1526740" y="1526740"/>
                </a:lnTo>
                <a:lnTo>
                  <a:pt x="1556888" y="1493111"/>
                </a:lnTo>
                <a:lnTo>
                  <a:pt x="1583248" y="1456311"/>
                </a:lnTo>
                <a:lnTo>
                  <a:pt x="1605508" y="1416649"/>
                </a:lnTo>
                <a:lnTo>
                  <a:pt x="1623360" y="1374435"/>
                </a:lnTo>
                <a:lnTo>
                  <a:pt x="1636495" y="1329979"/>
                </a:lnTo>
                <a:lnTo>
                  <a:pt x="1644602" y="1283589"/>
                </a:lnTo>
                <a:lnTo>
                  <a:pt x="1647373" y="1235574"/>
                </a:lnTo>
                <a:lnTo>
                  <a:pt x="1644636" y="1187558"/>
                </a:lnTo>
                <a:lnTo>
                  <a:pt x="1636556" y="1141166"/>
                </a:lnTo>
                <a:lnTo>
                  <a:pt x="1623445" y="1096708"/>
                </a:lnTo>
                <a:lnTo>
                  <a:pt x="1605611" y="1054493"/>
                </a:lnTo>
                <a:lnTo>
                  <a:pt x="1583363" y="1014831"/>
                </a:lnTo>
                <a:lnTo>
                  <a:pt x="1557012" y="978030"/>
                </a:lnTo>
                <a:lnTo>
                  <a:pt x="1526865" y="944400"/>
                </a:lnTo>
                <a:lnTo>
                  <a:pt x="1493234" y="914251"/>
                </a:lnTo>
                <a:lnTo>
                  <a:pt x="1456426" y="887891"/>
                </a:lnTo>
                <a:lnTo>
                  <a:pt x="1416752" y="865631"/>
                </a:lnTo>
                <a:lnTo>
                  <a:pt x="1374520" y="847778"/>
                </a:lnTo>
                <a:lnTo>
                  <a:pt x="1330040" y="834644"/>
                </a:lnTo>
                <a:lnTo>
                  <a:pt x="1283622" y="826536"/>
                </a:lnTo>
                <a:lnTo>
                  <a:pt x="1235574" y="823765"/>
                </a:lnTo>
              </a:path>
              <a:path w="2471420" h="1767204">
                <a:moveTo>
                  <a:pt x="1235574" y="960923"/>
                </a:moveTo>
                <a:lnTo>
                  <a:pt x="1186232" y="965346"/>
                </a:lnTo>
                <a:lnTo>
                  <a:pt x="1139781" y="978098"/>
                </a:lnTo>
                <a:lnTo>
                  <a:pt x="1096999" y="998406"/>
                </a:lnTo>
                <a:lnTo>
                  <a:pt x="1058665" y="1025495"/>
                </a:lnTo>
                <a:lnTo>
                  <a:pt x="1025556" y="1058592"/>
                </a:lnTo>
                <a:lnTo>
                  <a:pt x="998451" y="1096922"/>
                </a:lnTo>
                <a:lnTo>
                  <a:pt x="978127" y="1139712"/>
                </a:lnTo>
                <a:lnTo>
                  <a:pt x="965361" y="1186187"/>
                </a:lnTo>
                <a:lnTo>
                  <a:pt x="960934" y="1235574"/>
                </a:lnTo>
                <a:lnTo>
                  <a:pt x="965356" y="1284917"/>
                </a:lnTo>
                <a:lnTo>
                  <a:pt x="978107" y="1331368"/>
                </a:lnTo>
                <a:lnTo>
                  <a:pt x="998414" y="1374150"/>
                </a:lnTo>
                <a:lnTo>
                  <a:pt x="1025501" y="1412484"/>
                </a:lnTo>
                <a:lnTo>
                  <a:pt x="1058596" y="1445593"/>
                </a:lnTo>
                <a:lnTo>
                  <a:pt x="1096925" y="1472698"/>
                </a:lnTo>
                <a:lnTo>
                  <a:pt x="1139713" y="1493022"/>
                </a:lnTo>
                <a:lnTo>
                  <a:pt x="1186188" y="1505787"/>
                </a:lnTo>
                <a:lnTo>
                  <a:pt x="1235574" y="1510215"/>
                </a:lnTo>
                <a:lnTo>
                  <a:pt x="1284917" y="1505793"/>
                </a:lnTo>
                <a:lnTo>
                  <a:pt x="1331368" y="1493040"/>
                </a:lnTo>
                <a:lnTo>
                  <a:pt x="1374150" y="1472733"/>
                </a:lnTo>
                <a:lnTo>
                  <a:pt x="1412484" y="1445644"/>
                </a:lnTo>
                <a:lnTo>
                  <a:pt x="1445593" y="1412548"/>
                </a:lnTo>
                <a:lnTo>
                  <a:pt x="1472698" y="1374219"/>
                </a:lnTo>
                <a:lnTo>
                  <a:pt x="1493022" y="1331431"/>
                </a:lnTo>
                <a:lnTo>
                  <a:pt x="1505787" y="1284958"/>
                </a:lnTo>
                <a:lnTo>
                  <a:pt x="1510215" y="1235574"/>
                </a:lnTo>
                <a:lnTo>
                  <a:pt x="1505793" y="1186232"/>
                </a:lnTo>
                <a:lnTo>
                  <a:pt x="1493042" y="1139780"/>
                </a:lnTo>
                <a:lnTo>
                  <a:pt x="1472735" y="1096997"/>
                </a:lnTo>
                <a:lnTo>
                  <a:pt x="1445648" y="1058661"/>
                </a:lnTo>
                <a:lnTo>
                  <a:pt x="1412553" y="1025550"/>
                </a:lnTo>
                <a:lnTo>
                  <a:pt x="1374224" y="998443"/>
                </a:lnTo>
                <a:lnTo>
                  <a:pt x="1331436" y="978117"/>
                </a:lnTo>
                <a:lnTo>
                  <a:pt x="1284961" y="965351"/>
                </a:lnTo>
                <a:lnTo>
                  <a:pt x="1235574" y="960923"/>
                </a:lnTo>
              </a:path>
              <a:path w="2471420" h="1767204">
                <a:moveTo>
                  <a:pt x="1235574" y="1098249"/>
                </a:moveTo>
                <a:lnTo>
                  <a:pt x="1192186" y="1105254"/>
                </a:lnTo>
                <a:lnTo>
                  <a:pt x="1154491" y="1124757"/>
                </a:lnTo>
                <a:lnTo>
                  <a:pt x="1124757" y="1154491"/>
                </a:lnTo>
                <a:lnTo>
                  <a:pt x="1105254" y="1192186"/>
                </a:lnTo>
                <a:lnTo>
                  <a:pt x="1098249" y="1235574"/>
                </a:lnTo>
                <a:lnTo>
                  <a:pt x="1105254" y="1278958"/>
                </a:lnTo>
                <a:lnTo>
                  <a:pt x="1124757" y="1316650"/>
                </a:lnTo>
                <a:lnTo>
                  <a:pt x="1154491" y="1346382"/>
                </a:lnTo>
                <a:lnTo>
                  <a:pt x="1192186" y="1365885"/>
                </a:lnTo>
                <a:lnTo>
                  <a:pt x="1235574" y="1372890"/>
                </a:lnTo>
                <a:lnTo>
                  <a:pt x="1278959" y="1365885"/>
                </a:lnTo>
                <a:lnTo>
                  <a:pt x="1316654" y="1346382"/>
                </a:lnTo>
                <a:lnTo>
                  <a:pt x="1346388" y="1316650"/>
                </a:lnTo>
                <a:lnTo>
                  <a:pt x="1365894" y="1278958"/>
                </a:lnTo>
                <a:lnTo>
                  <a:pt x="1372900" y="1235574"/>
                </a:lnTo>
                <a:lnTo>
                  <a:pt x="1365910" y="1192186"/>
                </a:lnTo>
                <a:lnTo>
                  <a:pt x="1346437" y="1154491"/>
                </a:lnTo>
                <a:lnTo>
                  <a:pt x="1316726" y="1124757"/>
                </a:lnTo>
                <a:lnTo>
                  <a:pt x="1279023" y="1105254"/>
                </a:lnTo>
                <a:lnTo>
                  <a:pt x="1235574" y="1098249"/>
                </a:lnTo>
              </a:path>
            </a:pathLst>
          </a:custGeom>
          <a:ln w="8711">
            <a:solidFill>
              <a:srgbClr val="FF7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Group 85">
            <a:extLst>
              <a:ext uri="{FF2B5EF4-FFF2-40B4-BE49-F238E27FC236}">
                <a16:creationId xmlns:a16="http://schemas.microsoft.com/office/drawing/2014/main" id="{785FFB58-6847-6847-7970-3CC92F86AA54}"/>
              </a:ext>
            </a:extLst>
          </p:cNvPr>
          <p:cNvGrpSpPr/>
          <p:nvPr/>
        </p:nvGrpSpPr>
        <p:grpSpPr>
          <a:xfrm>
            <a:off x="374650" y="10463890"/>
            <a:ext cx="1590711" cy="565467"/>
            <a:chOff x="0" y="1262271"/>
            <a:chExt cx="12191242" cy="4333751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92941B19-7B64-5B68-1945-40CD2A7AFFD5}"/>
                </a:ext>
              </a:extLst>
            </p:cNvPr>
            <p:cNvGrpSpPr/>
            <p:nvPr/>
          </p:nvGrpSpPr>
          <p:grpSpPr>
            <a:xfrm>
              <a:off x="3288517" y="4216422"/>
              <a:ext cx="2679932" cy="527378"/>
              <a:chOff x="3288517" y="4216422"/>
              <a:chExt cx="2679932" cy="527378"/>
            </a:xfrm>
            <a:solidFill>
              <a:srgbClr val="9C9B9B"/>
            </a:solidFill>
          </p:grpSpPr>
          <p:sp>
            <p:nvSpPr>
              <p:cNvPr id="84" name="Freeform: Shape 153">
                <a:extLst>
                  <a:ext uri="{FF2B5EF4-FFF2-40B4-BE49-F238E27FC236}">
                    <a16:creationId xmlns:a16="http://schemas.microsoft.com/office/drawing/2014/main" id="{BA2D5D7B-6BC9-06F2-D176-69362BF879F1}"/>
                  </a:ext>
                </a:extLst>
              </p:cNvPr>
              <p:cNvSpPr/>
              <p:nvPr/>
            </p:nvSpPr>
            <p:spPr>
              <a:xfrm>
                <a:off x="3288517" y="4219873"/>
                <a:ext cx="344203" cy="522672"/>
              </a:xfrm>
              <a:custGeom>
                <a:avLst/>
                <a:gdLst>
                  <a:gd name="connsiteX0" fmla="*/ 28016 w 344203"/>
                  <a:gd name="connsiteY0" fmla="*/ 495431 h 522672"/>
                  <a:gd name="connsiteX1" fmla="*/ 27942 w 344203"/>
                  <a:gd name="connsiteY1" fmla="*/ 495358 h 522672"/>
                  <a:gd name="connsiteX2" fmla="*/ 29216 w 344203"/>
                  <a:gd name="connsiteY2" fmla="*/ 496465 h 522672"/>
                  <a:gd name="connsiteX3" fmla="*/ 28016 w 344203"/>
                  <a:gd name="connsiteY3" fmla="*/ 495431 h 522672"/>
                  <a:gd name="connsiteX4" fmla="*/ 15558 w 344203"/>
                  <a:gd name="connsiteY4" fmla="*/ 479965 h 522672"/>
                  <a:gd name="connsiteX5" fmla="*/ 16315 w 344203"/>
                  <a:gd name="connsiteY5" fmla="*/ 481165 h 522672"/>
                  <a:gd name="connsiteX6" fmla="*/ 15558 w 344203"/>
                  <a:gd name="connsiteY6" fmla="*/ 479965 h 522672"/>
                  <a:gd name="connsiteX7" fmla="*/ 1919 w 344203"/>
                  <a:gd name="connsiteY7" fmla="*/ 440820 h 522672"/>
                  <a:gd name="connsiteX8" fmla="*/ 2233 w 344203"/>
                  <a:gd name="connsiteY8" fmla="*/ 442887 h 522672"/>
                  <a:gd name="connsiteX9" fmla="*/ 1919 w 344203"/>
                  <a:gd name="connsiteY9" fmla="*/ 440820 h 522672"/>
                  <a:gd name="connsiteX10" fmla="*/ 2159 w 344203"/>
                  <a:gd name="connsiteY10" fmla="*/ 83144 h 522672"/>
                  <a:gd name="connsiteX11" fmla="*/ 1956 w 344203"/>
                  <a:gd name="connsiteY11" fmla="*/ 84694 h 522672"/>
                  <a:gd name="connsiteX12" fmla="*/ 2159 w 344203"/>
                  <a:gd name="connsiteY12" fmla="*/ 83144 h 522672"/>
                  <a:gd name="connsiteX13" fmla="*/ 28219 w 344203"/>
                  <a:gd name="connsiteY13" fmla="*/ 28773 h 522672"/>
                  <a:gd name="connsiteX14" fmla="*/ 28422 w 344203"/>
                  <a:gd name="connsiteY14" fmla="*/ 28607 h 522672"/>
                  <a:gd name="connsiteX15" fmla="*/ 28016 w 344203"/>
                  <a:gd name="connsiteY15" fmla="*/ 29013 h 522672"/>
                  <a:gd name="connsiteX16" fmla="*/ 28219 w 344203"/>
                  <a:gd name="connsiteY16" fmla="*/ 28773 h 522672"/>
                  <a:gd name="connsiteX17" fmla="*/ 105070 w 344203"/>
                  <a:gd name="connsiteY17" fmla="*/ 414521 h 522672"/>
                  <a:gd name="connsiteX18" fmla="*/ 104147 w 344203"/>
                  <a:gd name="connsiteY18" fmla="*/ 413044 h 522672"/>
                  <a:gd name="connsiteX19" fmla="*/ 105070 w 344203"/>
                  <a:gd name="connsiteY19" fmla="*/ 414521 h 522672"/>
                  <a:gd name="connsiteX20" fmla="*/ 110108 w 344203"/>
                  <a:gd name="connsiteY20" fmla="*/ 420888 h 522672"/>
                  <a:gd name="connsiteX21" fmla="*/ 108669 w 344203"/>
                  <a:gd name="connsiteY21" fmla="*/ 419744 h 522672"/>
                  <a:gd name="connsiteX22" fmla="*/ 110108 w 344203"/>
                  <a:gd name="connsiteY22" fmla="*/ 420888 h 522672"/>
                  <a:gd name="connsiteX23" fmla="*/ 344203 w 344203"/>
                  <a:gd name="connsiteY23" fmla="*/ 510436 h 522672"/>
                  <a:gd name="connsiteX24" fmla="*/ 344203 w 344203"/>
                  <a:gd name="connsiteY24" fmla="*/ 428529 h 522672"/>
                  <a:gd name="connsiteX25" fmla="*/ 143440 w 344203"/>
                  <a:gd name="connsiteY25" fmla="*/ 428529 h 522672"/>
                  <a:gd name="connsiteX26" fmla="*/ 142277 w 344203"/>
                  <a:gd name="connsiteY26" fmla="*/ 428529 h 522672"/>
                  <a:gd name="connsiteX27" fmla="*/ 114187 w 344203"/>
                  <a:gd name="connsiteY27" fmla="*/ 423915 h 522672"/>
                  <a:gd name="connsiteX28" fmla="*/ 108189 w 344203"/>
                  <a:gd name="connsiteY28" fmla="*/ 419098 h 522672"/>
                  <a:gd name="connsiteX29" fmla="*/ 107635 w 344203"/>
                  <a:gd name="connsiteY29" fmla="*/ 418267 h 522672"/>
                  <a:gd name="connsiteX30" fmla="*/ 103852 w 344203"/>
                  <a:gd name="connsiteY30" fmla="*/ 412177 h 522672"/>
                  <a:gd name="connsiteX31" fmla="*/ 103372 w 344203"/>
                  <a:gd name="connsiteY31" fmla="*/ 410700 h 522672"/>
                  <a:gd name="connsiteX32" fmla="*/ 100308 w 344203"/>
                  <a:gd name="connsiteY32" fmla="*/ 391654 h 522672"/>
                  <a:gd name="connsiteX33" fmla="*/ 100308 w 344203"/>
                  <a:gd name="connsiteY33" fmla="*/ 310743 h 522672"/>
                  <a:gd name="connsiteX34" fmla="*/ 311887 w 344203"/>
                  <a:gd name="connsiteY34" fmla="*/ 304375 h 522672"/>
                  <a:gd name="connsiteX35" fmla="*/ 311998 w 344203"/>
                  <a:gd name="connsiteY35" fmla="*/ 304375 h 522672"/>
                  <a:gd name="connsiteX36" fmla="*/ 311998 w 344203"/>
                  <a:gd name="connsiteY36" fmla="*/ 221711 h 522672"/>
                  <a:gd name="connsiteX37" fmla="*/ 100308 w 344203"/>
                  <a:gd name="connsiteY37" fmla="*/ 214587 h 522672"/>
                  <a:gd name="connsiteX38" fmla="*/ 100308 w 344203"/>
                  <a:gd name="connsiteY38" fmla="*/ 133713 h 522672"/>
                  <a:gd name="connsiteX39" fmla="*/ 137423 w 344203"/>
                  <a:gd name="connsiteY39" fmla="*/ 94015 h 522672"/>
                  <a:gd name="connsiteX40" fmla="*/ 344185 w 344203"/>
                  <a:gd name="connsiteY40" fmla="*/ 94015 h 522672"/>
                  <a:gd name="connsiteX41" fmla="*/ 344185 w 344203"/>
                  <a:gd name="connsiteY41" fmla="*/ 11406 h 522672"/>
                  <a:gd name="connsiteX42" fmla="*/ 344111 w 344203"/>
                  <a:gd name="connsiteY42" fmla="*/ 11369 h 522672"/>
                  <a:gd name="connsiteX43" fmla="*/ 113799 w 344203"/>
                  <a:gd name="connsiteY43" fmla="*/ 0 h 522672"/>
                  <a:gd name="connsiteX44" fmla="*/ 111142 w 344203"/>
                  <a:gd name="connsiteY44" fmla="*/ 0 h 522672"/>
                  <a:gd name="connsiteX45" fmla="*/ 75300 w 344203"/>
                  <a:gd name="connsiteY45" fmla="*/ 3987 h 522672"/>
                  <a:gd name="connsiteX46" fmla="*/ 75134 w 344203"/>
                  <a:gd name="connsiteY46" fmla="*/ 4023 h 522672"/>
                  <a:gd name="connsiteX47" fmla="*/ 65666 w 344203"/>
                  <a:gd name="connsiteY47" fmla="*/ 6644 h 522672"/>
                  <a:gd name="connsiteX48" fmla="*/ 65390 w 344203"/>
                  <a:gd name="connsiteY48" fmla="*/ 6755 h 522672"/>
                  <a:gd name="connsiteX49" fmla="*/ 32335 w 344203"/>
                  <a:gd name="connsiteY49" fmla="*/ 24934 h 522672"/>
                  <a:gd name="connsiteX50" fmla="*/ 29954 w 344203"/>
                  <a:gd name="connsiteY50" fmla="*/ 26964 h 522672"/>
                  <a:gd name="connsiteX51" fmla="*/ 28053 w 344203"/>
                  <a:gd name="connsiteY51" fmla="*/ 28588 h 522672"/>
                  <a:gd name="connsiteX52" fmla="*/ 26337 w 344203"/>
                  <a:gd name="connsiteY52" fmla="*/ 30692 h 522672"/>
                  <a:gd name="connsiteX53" fmla="*/ 16463 w 344203"/>
                  <a:gd name="connsiteY53" fmla="*/ 43095 h 522672"/>
                  <a:gd name="connsiteX54" fmla="*/ 14562 w 344203"/>
                  <a:gd name="connsiteY54" fmla="*/ 46509 h 522672"/>
                  <a:gd name="connsiteX55" fmla="*/ 8434 w 344203"/>
                  <a:gd name="connsiteY55" fmla="*/ 59354 h 522672"/>
                  <a:gd name="connsiteX56" fmla="*/ 6644 w 344203"/>
                  <a:gd name="connsiteY56" fmla="*/ 63858 h 522672"/>
                  <a:gd name="connsiteX57" fmla="*/ 2510 w 344203"/>
                  <a:gd name="connsiteY57" fmla="*/ 80726 h 522672"/>
                  <a:gd name="connsiteX58" fmla="*/ 1477 w 344203"/>
                  <a:gd name="connsiteY58" fmla="*/ 87684 h 522672"/>
                  <a:gd name="connsiteX59" fmla="*/ 277 w 344203"/>
                  <a:gd name="connsiteY59" fmla="*/ 104073 h 522672"/>
                  <a:gd name="connsiteX60" fmla="*/ 0 w 344203"/>
                  <a:gd name="connsiteY60" fmla="*/ 108096 h 522672"/>
                  <a:gd name="connsiteX61" fmla="*/ 0 w 344203"/>
                  <a:gd name="connsiteY61" fmla="*/ 417916 h 522672"/>
                  <a:gd name="connsiteX62" fmla="*/ 314 w 344203"/>
                  <a:gd name="connsiteY62" fmla="*/ 422493 h 522672"/>
                  <a:gd name="connsiteX63" fmla="*/ 1458 w 344203"/>
                  <a:gd name="connsiteY63" fmla="*/ 438236 h 522672"/>
                  <a:gd name="connsiteX64" fmla="*/ 2658 w 344203"/>
                  <a:gd name="connsiteY64" fmla="*/ 445471 h 522672"/>
                  <a:gd name="connsiteX65" fmla="*/ 6201 w 344203"/>
                  <a:gd name="connsiteY65" fmla="*/ 459719 h 522672"/>
                  <a:gd name="connsiteX66" fmla="*/ 7549 w 344203"/>
                  <a:gd name="connsiteY66" fmla="*/ 463983 h 522672"/>
                  <a:gd name="connsiteX67" fmla="*/ 14433 w 344203"/>
                  <a:gd name="connsiteY67" fmla="*/ 478231 h 522672"/>
                  <a:gd name="connsiteX68" fmla="*/ 17256 w 344203"/>
                  <a:gd name="connsiteY68" fmla="*/ 482642 h 522672"/>
                  <a:gd name="connsiteX69" fmla="*/ 26835 w 344203"/>
                  <a:gd name="connsiteY69" fmla="*/ 494380 h 522672"/>
                  <a:gd name="connsiteX70" fmla="*/ 27832 w 344203"/>
                  <a:gd name="connsiteY70" fmla="*/ 495579 h 522672"/>
                  <a:gd name="connsiteX71" fmla="*/ 32852 w 344203"/>
                  <a:gd name="connsiteY71" fmla="*/ 499713 h 522672"/>
                  <a:gd name="connsiteX72" fmla="*/ 34845 w 344203"/>
                  <a:gd name="connsiteY72" fmla="*/ 501337 h 522672"/>
                  <a:gd name="connsiteX73" fmla="*/ 41563 w 344203"/>
                  <a:gd name="connsiteY73" fmla="*/ 505878 h 522672"/>
                  <a:gd name="connsiteX74" fmla="*/ 44110 w 344203"/>
                  <a:gd name="connsiteY74" fmla="*/ 507428 h 522672"/>
                  <a:gd name="connsiteX75" fmla="*/ 50920 w 344203"/>
                  <a:gd name="connsiteY75" fmla="*/ 510934 h 522672"/>
                  <a:gd name="connsiteX76" fmla="*/ 53984 w 344203"/>
                  <a:gd name="connsiteY76" fmla="*/ 512319 h 522672"/>
                  <a:gd name="connsiteX77" fmla="*/ 60831 w 344203"/>
                  <a:gd name="connsiteY77" fmla="*/ 514976 h 522672"/>
                  <a:gd name="connsiteX78" fmla="*/ 64098 w 344203"/>
                  <a:gd name="connsiteY78" fmla="*/ 516047 h 522672"/>
                  <a:gd name="connsiteX79" fmla="*/ 71295 w 344203"/>
                  <a:gd name="connsiteY79" fmla="*/ 518114 h 522672"/>
                  <a:gd name="connsiteX80" fmla="*/ 74119 w 344203"/>
                  <a:gd name="connsiteY80" fmla="*/ 518741 h 522672"/>
                  <a:gd name="connsiteX81" fmla="*/ 82074 w 344203"/>
                  <a:gd name="connsiteY81" fmla="*/ 520328 h 522672"/>
                  <a:gd name="connsiteX82" fmla="*/ 83421 w 344203"/>
                  <a:gd name="connsiteY82" fmla="*/ 520532 h 522672"/>
                  <a:gd name="connsiteX83" fmla="*/ 111105 w 344203"/>
                  <a:gd name="connsiteY83" fmla="*/ 522672 h 522672"/>
                  <a:gd name="connsiteX84" fmla="*/ 120960 w 344203"/>
                  <a:gd name="connsiteY84" fmla="*/ 522469 h 522672"/>
                  <a:gd name="connsiteX85" fmla="*/ 344111 w 344203"/>
                  <a:gd name="connsiteY85" fmla="*/ 510418 h 522672"/>
                  <a:gd name="connsiteX86" fmla="*/ 344203 w 344203"/>
                  <a:gd name="connsiteY86" fmla="*/ 510436 h 52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203" h="522672">
                    <a:moveTo>
                      <a:pt x="28016" y="495431"/>
                    </a:moveTo>
                    <a:cubicBezTo>
                      <a:pt x="27979" y="495394"/>
                      <a:pt x="27979" y="495394"/>
                      <a:pt x="27942" y="495358"/>
                    </a:cubicBezTo>
                    <a:cubicBezTo>
                      <a:pt x="28385" y="495764"/>
                      <a:pt x="28773" y="496114"/>
                      <a:pt x="29216" y="496465"/>
                    </a:cubicBezTo>
                    <a:cubicBezTo>
                      <a:pt x="28847" y="496151"/>
                      <a:pt x="28367" y="495801"/>
                      <a:pt x="28016" y="495431"/>
                    </a:cubicBezTo>
                    <a:moveTo>
                      <a:pt x="15558" y="479965"/>
                    </a:moveTo>
                    <a:cubicBezTo>
                      <a:pt x="15798" y="480408"/>
                      <a:pt x="16038" y="480796"/>
                      <a:pt x="16315" y="481165"/>
                    </a:cubicBezTo>
                    <a:cubicBezTo>
                      <a:pt x="16038" y="480796"/>
                      <a:pt x="15798" y="480408"/>
                      <a:pt x="15558" y="479965"/>
                    </a:cubicBezTo>
                    <a:moveTo>
                      <a:pt x="1919" y="440820"/>
                    </a:moveTo>
                    <a:cubicBezTo>
                      <a:pt x="1993" y="441503"/>
                      <a:pt x="2122" y="442205"/>
                      <a:pt x="2233" y="442887"/>
                    </a:cubicBezTo>
                    <a:cubicBezTo>
                      <a:pt x="2122" y="442205"/>
                      <a:pt x="1993" y="441503"/>
                      <a:pt x="1919" y="440820"/>
                    </a:cubicBezTo>
                    <a:moveTo>
                      <a:pt x="2159" y="83144"/>
                    </a:moveTo>
                    <a:cubicBezTo>
                      <a:pt x="2086" y="83661"/>
                      <a:pt x="1993" y="84178"/>
                      <a:pt x="1956" y="84694"/>
                    </a:cubicBezTo>
                    <a:cubicBezTo>
                      <a:pt x="1993" y="84178"/>
                      <a:pt x="2086" y="83661"/>
                      <a:pt x="2159" y="83144"/>
                    </a:cubicBezTo>
                    <a:moveTo>
                      <a:pt x="28219" y="28773"/>
                    </a:moveTo>
                    <a:cubicBezTo>
                      <a:pt x="28256" y="28736"/>
                      <a:pt x="28330" y="28699"/>
                      <a:pt x="28422" y="28607"/>
                    </a:cubicBezTo>
                    <a:cubicBezTo>
                      <a:pt x="28312" y="28717"/>
                      <a:pt x="28145" y="28884"/>
                      <a:pt x="28016" y="29013"/>
                    </a:cubicBezTo>
                    <a:cubicBezTo>
                      <a:pt x="28090" y="28976"/>
                      <a:pt x="28127" y="28847"/>
                      <a:pt x="28219" y="28773"/>
                    </a:cubicBezTo>
                    <a:moveTo>
                      <a:pt x="105070" y="414521"/>
                    </a:moveTo>
                    <a:cubicBezTo>
                      <a:pt x="104793" y="414004"/>
                      <a:pt x="104442" y="413598"/>
                      <a:pt x="104147" y="413044"/>
                    </a:cubicBezTo>
                    <a:cubicBezTo>
                      <a:pt x="104424" y="413616"/>
                      <a:pt x="104793" y="414004"/>
                      <a:pt x="105070" y="414521"/>
                    </a:cubicBezTo>
                    <a:moveTo>
                      <a:pt x="110108" y="420888"/>
                    </a:moveTo>
                    <a:cubicBezTo>
                      <a:pt x="109665" y="420482"/>
                      <a:pt x="109112" y="420168"/>
                      <a:pt x="108669" y="419744"/>
                    </a:cubicBezTo>
                    <a:cubicBezTo>
                      <a:pt x="109075" y="420168"/>
                      <a:pt x="109684" y="420500"/>
                      <a:pt x="110108" y="420888"/>
                    </a:cubicBezTo>
                    <a:moveTo>
                      <a:pt x="344203" y="510436"/>
                    </a:moveTo>
                    <a:lnTo>
                      <a:pt x="344203" y="428529"/>
                    </a:lnTo>
                    <a:lnTo>
                      <a:pt x="143440" y="428529"/>
                    </a:lnTo>
                    <a:lnTo>
                      <a:pt x="142277" y="428529"/>
                    </a:lnTo>
                    <a:cubicBezTo>
                      <a:pt x="132292" y="428529"/>
                      <a:pt x="122105" y="428363"/>
                      <a:pt x="114187" y="423915"/>
                    </a:cubicBezTo>
                    <a:cubicBezTo>
                      <a:pt x="111917" y="422641"/>
                      <a:pt x="109924" y="421017"/>
                      <a:pt x="108189" y="419098"/>
                    </a:cubicBezTo>
                    <a:cubicBezTo>
                      <a:pt x="107986" y="418858"/>
                      <a:pt x="107838" y="418507"/>
                      <a:pt x="107635" y="418267"/>
                    </a:cubicBezTo>
                    <a:cubicBezTo>
                      <a:pt x="106159" y="416477"/>
                      <a:pt x="104848" y="414484"/>
                      <a:pt x="103852" y="412177"/>
                    </a:cubicBezTo>
                    <a:cubicBezTo>
                      <a:pt x="103649" y="411734"/>
                      <a:pt x="103575" y="411143"/>
                      <a:pt x="103372" y="410700"/>
                    </a:cubicBezTo>
                    <a:cubicBezTo>
                      <a:pt x="101379" y="405533"/>
                      <a:pt x="100308" y="399276"/>
                      <a:pt x="100308" y="391654"/>
                    </a:cubicBezTo>
                    <a:lnTo>
                      <a:pt x="100308" y="310743"/>
                    </a:lnTo>
                    <a:lnTo>
                      <a:pt x="311887" y="304375"/>
                    </a:lnTo>
                    <a:lnTo>
                      <a:pt x="311998" y="304375"/>
                    </a:lnTo>
                    <a:lnTo>
                      <a:pt x="311998" y="221711"/>
                    </a:lnTo>
                    <a:lnTo>
                      <a:pt x="100308" y="214587"/>
                    </a:lnTo>
                    <a:lnTo>
                      <a:pt x="100308" y="133713"/>
                    </a:lnTo>
                    <a:cubicBezTo>
                      <a:pt x="100308" y="114187"/>
                      <a:pt x="100308" y="94015"/>
                      <a:pt x="137423" y="94015"/>
                    </a:cubicBezTo>
                    <a:lnTo>
                      <a:pt x="344185" y="94015"/>
                    </a:lnTo>
                    <a:lnTo>
                      <a:pt x="344185" y="11406"/>
                    </a:lnTo>
                    <a:lnTo>
                      <a:pt x="344111" y="11369"/>
                    </a:lnTo>
                    <a:cubicBezTo>
                      <a:pt x="298839" y="5038"/>
                      <a:pt x="115627" y="37"/>
                      <a:pt x="113799" y="0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7" y="0"/>
                      <a:pt x="87869" y="1070"/>
                      <a:pt x="75300" y="3987"/>
                    </a:cubicBezTo>
                    <a:cubicBezTo>
                      <a:pt x="75263" y="4023"/>
                      <a:pt x="75190" y="4023"/>
                      <a:pt x="75134" y="4023"/>
                    </a:cubicBezTo>
                    <a:cubicBezTo>
                      <a:pt x="71960" y="4780"/>
                      <a:pt x="68804" y="5647"/>
                      <a:pt x="65666" y="6644"/>
                    </a:cubicBezTo>
                    <a:cubicBezTo>
                      <a:pt x="65556" y="6681"/>
                      <a:pt x="65463" y="6718"/>
                      <a:pt x="65390" y="6755"/>
                    </a:cubicBezTo>
                    <a:cubicBezTo>
                      <a:pt x="53652" y="10538"/>
                      <a:pt x="42320" y="16389"/>
                      <a:pt x="32335" y="24934"/>
                    </a:cubicBezTo>
                    <a:cubicBezTo>
                      <a:pt x="31541" y="25617"/>
                      <a:pt x="30748" y="26244"/>
                      <a:pt x="29954" y="26964"/>
                    </a:cubicBezTo>
                    <a:cubicBezTo>
                      <a:pt x="29327" y="27555"/>
                      <a:pt x="28644" y="27998"/>
                      <a:pt x="28053" y="28588"/>
                    </a:cubicBezTo>
                    <a:cubicBezTo>
                      <a:pt x="27426" y="29216"/>
                      <a:pt x="26983" y="30065"/>
                      <a:pt x="26337" y="30692"/>
                    </a:cubicBezTo>
                    <a:cubicBezTo>
                      <a:pt x="22793" y="34439"/>
                      <a:pt x="19416" y="38481"/>
                      <a:pt x="16463" y="43095"/>
                    </a:cubicBezTo>
                    <a:cubicBezTo>
                      <a:pt x="15743" y="44165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434" y="59354"/>
                    </a:cubicBezTo>
                    <a:cubicBezTo>
                      <a:pt x="7844" y="60868"/>
                      <a:pt x="7161" y="62289"/>
                      <a:pt x="6644" y="63858"/>
                    </a:cubicBezTo>
                    <a:cubicBezTo>
                      <a:pt x="4928" y="69062"/>
                      <a:pt x="3581" y="74710"/>
                      <a:pt x="2510" y="80726"/>
                    </a:cubicBezTo>
                    <a:cubicBezTo>
                      <a:pt x="2104" y="82996"/>
                      <a:pt x="1790" y="85340"/>
                      <a:pt x="1477" y="87684"/>
                    </a:cubicBezTo>
                    <a:cubicBezTo>
                      <a:pt x="849" y="92852"/>
                      <a:pt x="443" y="98296"/>
                      <a:pt x="277" y="104073"/>
                    </a:cubicBezTo>
                    <a:cubicBezTo>
                      <a:pt x="277" y="105457"/>
                      <a:pt x="0" y="106657"/>
                      <a:pt x="0" y="108096"/>
                    </a:cubicBezTo>
                    <a:lnTo>
                      <a:pt x="0" y="417916"/>
                    </a:lnTo>
                    <a:cubicBezTo>
                      <a:pt x="0" y="419504"/>
                      <a:pt x="277" y="420906"/>
                      <a:pt x="314" y="422493"/>
                    </a:cubicBezTo>
                    <a:cubicBezTo>
                      <a:pt x="480" y="428030"/>
                      <a:pt x="831" y="433272"/>
                      <a:pt x="1458" y="438236"/>
                    </a:cubicBezTo>
                    <a:cubicBezTo>
                      <a:pt x="1809" y="440710"/>
                      <a:pt x="2215" y="443127"/>
                      <a:pt x="2658" y="445471"/>
                    </a:cubicBezTo>
                    <a:cubicBezTo>
                      <a:pt x="3581" y="450528"/>
                      <a:pt x="4762" y="455290"/>
                      <a:pt x="6201" y="459719"/>
                    </a:cubicBezTo>
                    <a:cubicBezTo>
                      <a:pt x="6681" y="461159"/>
                      <a:pt x="7032" y="462617"/>
                      <a:pt x="7549" y="463983"/>
                    </a:cubicBezTo>
                    <a:cubicBezTo>
                      <a:pt x="9505" y="469187"/>
                      <a:pt x="11886" y="473838"/>
                      <a:pt x="14433" y="478231"/>
                    </a:cubicBezTo>
                    <a:cubicBezTo>
                      <a:pt x="15355" y="479744"/>
                      <a:pt x="16260" y="481220"/>
                      <a:pt x="17256" y="482642"/>
                    </a:cubicBezTo>
                    <a:cubicBezTo>
                      <a:pt x="20154" y="486979"/>
                      <a:pt x="23384" y="490910"/>
                      <a:pt x="26835" y="494380"/>
                    </a:cubicBezTo>
                    <a:cubicBezTo>
                      <a:pt x="27241" y="494730"/>
                      <a:pt x="27462" y="495210"/>
                      <a:pt x="27832" y="495579"/>
                    </a:cubicBezTo>
                    <a:cubicBezTo>
                      <a:pt x="29419" y="497093"/>
                      <a:pt x="31172" y="498366"/>
                      <a:pt x="32852" y="499713"/>
                    </a:cubicBezTo>
                    <a:cubicBezTo>
                      <a:pt x="33535" y="500267"/>
                      <a:pt x="34162" y="500821"/>
                      <a:pt x="34845" y="501337"/>
                    </a:cubicBezTo>
                    <a:cubicBezTo>
                      <a:pt x="37041" y="502962"/>
                      <a:pt x="39256" y="504475"/>
                      <a:pt x="41563" y="505878"/>
                    </a:cubicBezTo>
                    <a:cubicBezTo>
                      <a:pt x="42393" y="506394"/>
                      <a:pt x="43242" y="506948"/>
                      <a:pt x="44110" y="507428"/>
                    </a:cubicBezTo>
                    <a:cubicBezTo>
                      <a:pt x="46343" y="508701"/>
                      <a:pt x="48613" y="509846"/>
                      <a:pt x="50920" y="510934"/>
                    </a:cubicBezTo>
                    <a:cubicBezTo>
                      <a:pt x="51917" y="511414"/>
                      <a:pt x="52950" y="511894"/>
                      <a:pt x="53984" y="512319"/>
                    </a:cubicBezTo>
                    <a:cubicBezTo>
                      <a:pt x="56254" y="513315"/>
                      <a:pt x="58524" y="514183"/>
                      <a:pt x="60831" y="514976"/>
                    </a:cubicBezTo>
                    <a:cubicBezTo>
                      <a:pt x="61938" y="515382"/>
                      <a:pt x="63027" y="515733"/>
                      <a:pt x="64098" y="516047"/>
                    </a:cubicBezTo>
                    <a:cubicBezTo>
                      <a:pt x="66515" y="516804"/>
                      <a:pt x="68878" y="517523"/>
                      <a:pt x="71295" y="518114"/>
                    </a:cubicBezTo>
                    <a:cubicBezTo>
                      <a:pt x="72255" y="518354"/>
                      <a:pt x="73159" y="518557"/>
                      <a:pt x="74119" y="518741"/>
                    </a:cubicBezTo>
                    <a:cubicBezTo>
                      <a:pt x="76777" y="519332"/>
                      <a:pt x="79416" y="519886"/>
                      <a:pt x="82074" y="520328"/>
                    </a:cubicBezTo>
                    <a:cubicBezTo>
                      <a:pt x="82517" y="520402"/>
                      <a:pt x="82997" y="520495"/>
                      <a:pt x="83421" y="520532"/>
                    </a:cubicBezTo>
                    <a:cubicBezTo>
                      <a:pt x="92963" y="522045"/>
                      <a:pt x="102357" y="522672"/>
                      <a:pt x="111105" y="522672"/>
                    </a:cubicBezTo>
                    <a:cubicBezTo>
                      <a:pt x="114482" y="522672"/>
                      <a:pt x="117823" y="522635"/>
                      <a:pt x="120960" y="522469"/>
                    </a:cubicBezTo>
                    <a:cubicBezTo>
                      <a:pt x="122787" y="522396"/>
                      <a:pt x="303785" y="515991"/>
                      <a:pt x="344111" y="510418"/>
                    </a:cubicBezTo>
                    <a:lnTo>
                      <a:pt x="344203" y="510436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form: Shape 154">
                <a:extLst>
                  <a:ext uri="{FF2B5EF4-FFF2-40B4-BE49-F238E27FC236}">
                    <a16:creationId xmlns:a16="http://schemas.microsoft.com/office/drawing/2014/main" id="{59227C67-6CBB-FB2A-CECC-0647C198BAA1}"/>
                  </a:ext>
                </a:extLst>
              </p:cNvPr>
              <p:cNvSpPr/>
              <p:nvPr/>
            </p:nvSpPr>
            <p:spPr>
              <a:xfrm>
                <a:off x="3721199" y="4219873"/>
                <a:ext cx="399977" cy="523927"/>
              </a:xfrm>
              <a:custGeom>
                <a:avLst/>
                <a:gdLst>
                  <a:gd name="connsiteX0" fmla="*/ 390473 w 399977"/>
                  <a:gd name="connsiteY0" fmla="*/ 392724 h 523927"/>
                  <a:gd name="connsiteX1" fmla="*/ 390547 w 399977"/>
                  <a:gd name="connsiteY1" fmla="*/ 392373 h 523927"/>
                  <a:gd name="connsiteX2" fmla="*/ 390473 w 399977"/>
                  <a:gd name="connsiteY2" fmla="*/ 392724 h 523927"/>
                  <a:gd name="connsiteX3" fmla="*/ 383238 w 399977"/>
                  <a:gd name="connsiteY3" fmla="*/ 419375 h 523927"/>
                  <a:gd name="connsiteX4" fmla="*/ 383312 w 399977"/>
                  <a:gd name="connsiteY4" fmla="*/ 419061 h 523927"/>
                  <a:gd name="connsiteX5" fmla="*/ 383238 w 399977"/>
                  <a:gd name="connsiteY5" fmla="*/ 419375 h 523927"/>
                  <a:gd name="connsiteX6" fmla="*/ 298912 w 399977"/>
                  <a:gd name="connsiteY6" fmla="*/ 292877 h 523927"/>
                  <a:gd name="connsiteX7" fmla="*/ 268165 w 399977"/>
                  <a:gd name="connsiteY7" fmla="*/ 413358 h 523927"/>
                  <a:gd name="connsiteX8" fmla="*/ 267058 w 399977"/>
                  <a:gd name="connsiteY8" fmla="*/ 414225 h 523927"/>
                  <a:gd name="connsiteX9" fmla="*/ 261096 w 399977"/>
                  <a:gd name="connsiteY9" fmla="*/ 418839 h 523927"/>
                  <a:gd name="connsiteX10" fmla="*/ 258513 w 399977"/>
                  <a:gd name="connsiteY10" fmla="*/ 420316 h 523927"/>
                  <a:gd name="connsiteX11" fmla="*/ 253179 w 399977"/>
                  <a:gd name="connsiteY11" fmla="*/ 423306 h 523927"/>
                  <a:gd name="connsiteX12" fmla="*/ 250004 w 399977"/>
                  <a:gd name="connsiteY12" fmla="*/ 424579 h 523927"/>
                  <a:gd name="connsiteX13" fmla="*/ 244357 w 399977"/>
                  <a:gd name="connsiteY13" fmla="*/ 426775 h 523927"/>
                  <a:gd name="connsiteX14" fmla="*/ 242087 w 399977"/>
                  <a:gd name="connsiteY14" fmla="*/ 427403 h 523927"/>
                  <a:gd name="connsiteX15" fmla="*/ 201798 w 399977"/>
                  <a:gd name="connsiteY15" fmla="*/ 432054 h 523927"/>
                  <a:gd name="connsiteX16" fmla="*/ 122953 w 399977"/>
                  <a:gd name="connsiteY16" fmla="*/ 406954 h 523927"/>
                  <a:gd name="connsiteX17" fmla="*/ 100363 w 399977"/>
                  <a:gd name="connsiteY17" fmla="*/ 292877 h 523927"/>
                  <a:gd name="connsiteX18" fmla="*/ 100363 w 399977"/>
                  <a:gd name="connsiteY18" fmla="*/ 37 h 523927"/>
                  <a:gd name="connsiteX19" fmla="*/ 0 w 399977"/>
                  <a:gd name="connsiteY19" fmla="*/ 37 h 523927"/>
                  <a:gd name="connsiteX20" fmla="*/ 0 w 399977"/>
                  <a:gd name="connsiteY20" fmla="*/ 292877 h 523927"/>
                  <a:gd name="connsiteX21" fmla="*/ 314 w 399977"/>
                  <a:gd name="connsiteY21" fmla="*/ 306369 h 523927"/>
                  <a:gd name="connsiteX22" fmla="*/ 590 w 399977"/>
                  <a:gd name="connsiteY22" fmla="*/ 317867 h 523927"/>
                  <a:gd name="connsiteX23" fmla="*/ 1273 w 399977"/>
                  <a:gd name="connsiteY23" fmla="*/ 333296 h 523927"/>
                  <a:gd name="connsiteX24" fmla="*/ 2824 w 399977"/>
                  <a:gd name="connsiteY24" fmla="*/ 353579 h 523927"/>
                  <a:gd name="connsiteX25" fmla="*/ 4208 w 399977"/>
                  <a:gd name="connsiteY25" fmla="*/ 365668 h 523927"/>
                  <a:gd name="connsiteX26" fmla="*/ 6164 w 399977"/>
                  <a:gd name="connsiteY26" fmla="*/ 379436 h 523927"/>
                  <a:gd name="connsiteX27" fmla="*/ 8471 w 399977"/>
                  <a:gd name="connsiteY27" fmla="*/ 392558 h 523927"/>
                  <a:gd name="connsiteX28" fmla="*/ 11701 w 399977"/>
                  <a:gd name="connsiteY28" fmla="*/ 407194 h 523927"/>
                  <a:gd name="connsiteX29" fmla="*/ 13694 w 399977"/>
                  <a:gd name="connsiteY29" fmla="*/ 414908 h 523927"/>
                  <a:gd name="connsiteX30" fmla="*/ 19065 w 399977"/>
                  <a:gd name="connsiteY30" fmla="*/ 431648 h 523927"/>
                  <a:gd name="connsiteX31" fmla="*/ 21372 w 399977"/>
                  <a:gd name="connsiteY31" fmla="*/ 437812 h 523927"/>
                  <a:gd name="connsiteX32" fmla="*/ 28053 w 399977"/>
                  <a:gd name="connsiteY32" fmla="*/ 452651 h 523927"/>
                  <a:gd name="connsiteX33" fmla="*/ 30711 w 399977"/>
                  <a:gd name="connsiteY33" fmla="*/ 457542 h 523927"/>
                  <a:gd name="connsiteX34" fmla="*/ 38628 w 399977"/>
                  <a:gd name="connsiteY34" fmla="*/ 470387 h 523927"/>
                  <a:gd name="connsiteX35" fmla="*/ 41655 w 399977"/>
                  <a:gd name="connsiteY35" fmla="*/ 474373 h 523927"/>
                  <a:gd name="connsiteX36" fmla="*/ 50846 w 399977"/>
                  <a:gd name="connsiteY36" fmla="*/ 485152 h 523927"/>
                  <a:gd name="connsiteX37" fmla="*/ 51880 w 399977"/>
                  <a:gd name="connsiteY37" fmla="*/ 486388 h 523927"/>
                  <a:gd name="connsiteX38" fmla="*/ 54150 w 399977"/>
                  <a:gd name="connsiteY38" fmla="*/ 488289 h 523927"/>
                  <a:gd name="connsiteX39" fmla="*/ 64817 w 399977"/>
                  <a:gd name="connsiteY39" fmla="*/ 497277 h 523927"/>
                  <a:gd name="connsiteX40" fmla="*/ 68638 w 399977"/>
                  <a:gd name="connsiteY40" fmla="*/ 499861 h 523927"/>
                  <a:gd name="connsiteX41" fmla="*/ 79933 w 399977"/>
                  <a:gd name="connsiteY41" fmla="*/ 506542 h 523927"/>
                  <a:gd name="connsiteX42" fmla="*/ 84307 w 399977"/>
                  <a:gd name="connsiteY42" fmla="*/ 508609 h 523927"/>
                  <a:gd name="connsiteX43" fmla="*/ 95916 w 399977"/>
                  <a:gd name="connsiteY43" fmla="*/ 513297 h 523927"/>
                  <a:gd name="connsiteX44" fmla="*/ 101157 w 399977"/>
                  <a:gd name="connsiteY44" fmla="*/ 514976 h 523927"/>
                  <a:gd name="connsiteX45" fmla="*/ 112489 w 399977"/>
                  <a:gd name="connsiteY45" fmla="*/ 518003 h 523927"/>
                  <a:gd name="connsiteX46" fmla="*/ 119096 w 399977"/>
                  <a:gd name="connsiteY46" fmla="*/ 519350 h 523927"/>
                  <a:gd name="connsiteX47" fmla="*/ 129395 w 399977"/>
                  <a:gd name="connsiteY47" fmla="*/ 521030 h 523927"/>
                  <a:gd name="connsiteX48" fmla="*/ 188417 w 399977"/>
                  <a:gd name="connsiteY48" fmla="*/ 523928 h 523927"/>
                  <a:gd name="connsiteX49" fmla="*/ 195098 w 399977"/>
                  <a:gd name="connsiteY49" fmla="*/ 523928 h 523927"/>
                  <a:gd name="connsiteX50" fmla="*/ 201779 w 399977"/>
                  <a:gd name="connsiteY50" fmla="*/ 523928 h 523927"/>
                  <a:gd name="connsiteX51" fmla="*/ 257940 w 399977"/>
                  <a:gd name="connsiteY51" fmla="*/ 521547 h 523927"/>
                  <a:gd name="connsiteX52" fmla="*/ 262721 w 399977"/>
                  <a:gd name="connsiteY52" fmla="*/ 520956 h 523927"/>
                  <a:gd name="connsiteX53" fmla="*/ 272151 w 399977"/>
                  <a:gd name="connsiteY53" fmla="*/ 519443 h 523927"/>
                  <a:gd name="connsiteX54" fmla="*/ 281656 w 399977"/>
                  <a:gd name="connsiteY54" fmla="*/ 517486 h 523927"/>
                  <a:gd name="connsiteX55" fmla="*/ 287747 w 399977"/>
                  <a:gd name="connsiteY55" fmla="*/ 515973 h 523927"/>
                  <a:gd name="connsiteX56" fmla="*/ 299079 w 399977"/>
                  <a:gd name="connsiteY56" fmla="*/ 512430 h 523927"/>
                  <a:gd name="connsiteX57" fmla="*/ 304210 w 399977"/>
                  <a:gd name="connsiteY57" fmla="*/ 510528 h 523927"/>
                  <a:gd name="connsiteX58" fmla="*/ 315265 w 399977"/>
                  <a:gd name="connsiteY58" fmla="*/ 505509 h 523927"/>
                  <a:gd name="connsiteX59" fmla="*/ 320506 w 399977"/>
                  <a:gd name="connsiteY59" fmla="*/ 502685 h 523927"/>
                  <a:gd name="connsiteX60" fmla="*/ 330565 w 399977"/>
                  <a:gd name="connsiteY60" fmla="*/ 496281 h 523927"/>
                  <a:gd name="connsiteX61" fmla="*/ 333351 w 399977"/>
                  <a:gd name="connsiteY61" fmla="*/ 494490 h 523927"/>
                  <a:gd name="connsiteX62" fmla="*/ 335252 w 399977"/>
                  <a:gd name="connsiteY62" fmla="*/ 492774 h 523927"/>
                  <a:gd name="connsiteX63" fmla="*/ 347654 w 399977"/>
                  <a:gd name="connsiteY63" fmla="*/ 481589 h 523927"/>
                  <a:gd name="connsiteX64" fmla="*/ 350958 w 399977"/>
                  <a:gd name="connsiteY64" fmla="*/ 477972 h 523927"/>
                  <a:gd name="connsiteX65" fmla="*/ 361017 w 399977"/>
                  <a:gd name="connsiteY65" fmla="*/ 465201 h 523927"/>
                  <a:gd name="connsiteX66" fmla="*/ 364247 w 399977"/>
                  <a:gd name="connsiteY66" fmla="*/ 460310 h 523927"/>
                  <a:gd name="connsiteX67" fmla="*/ 372441 w 399977"/>
                  <a:gd name="connsiteY67" fmla="*/ 445785 h 523927"/>
                  <a:gd name="connsiteX68" fmla="*/ 375468 w 399977"/>
                  <a:gd name="connsiteY68" fmla="*/ 439381 h 523927"/>
                  <a:gd name="connsiteX69" fmla="*/ 381909 w 399977"/>
                  <a:gd name="connsiteY69" fmla="*/ 423195 h 523927"/>
                  <a:gd name="connsiteX70" fmla="*/ 384622 w 399977"/>
                  <a:gd name="connsiteY70" fmla="*/ 415074 h 523927"/>
                  <a:gd name="connsiteX71" fmla="*/ 389476 w 399977"/>
                  <a:gd name="connsiteY71" fmla="*/ 397135 h 523927"/>
                  <a:gd name="connsiteX72" fmla="*/ 391672 w 399977"/>
                  <a:gd name="connsiteY72" fmla="*/ 387187 h 523927"/>
                  <a:gd name="connsiteX73" fmla="*/ 395087 w 399977"/>
                  <a:gd name="connsiteY73" fmla="*/ 367292 h 523927"/>
                  <a:gd name="connsiteX74" fmla="*/ 396526 w 399977"/>
                  <a:gd name="connsiteY74" fmla="*/ 355831 h 523927"/>
                  <a:gd name="connsiteX75" fmla="*/ 398556 w 399977"/>
                  <a:gd name="connsiteY75" fmla="*/ 333868 h 523927"/>
                  <a:gd name="connsiteX76" fmla="*/ 399184 w 399977"/>
                  <a:gd name="connsiteY76" fmla="*/ 320986 h 523927"/>
                  <a:gd name="connsiteX77" fmla="*/ 399738 w 399977"/>
                  <a:gd name="connsiteY77" fmla="*/ 301662 h 523927"/>
                  <a:gd name="connsiteX78" fmla="*/ 399977 w 399977"/>
                  <a:gd name="connsiteY78" fmla="*/ 292840 h 523927"/>
                  <a:gd name="connsiteX79" fmla="*/ 399977 w 399977"/>
                  <a:gd name="connsiteY79" fmla="*/ 0 h 523927"/>
                  <a:gd name="connsiteX80" fmla="*/ 298912 w 399977"/>
                  <a:gd name="connsiteY80" fmla="*/ 0 h 523927"/>
                  <a:gd name="connsiteX81" fmla="*/ 298912 w 399977"/>
                  <a:gd name="connsiteY81" fmla="*/ 292877 h 52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9977" h="523927">
                    <a:moveTo>
                      <a:pt x="390473" y="392724"/>
                    </a:moveTo>
                    <a:cubicBezTo>
                      <a:pt x="390473" y="392613"/>
                      <a:pt x="390510" y="392484"/>
                      <a:pt x="390547" y="392373"/>
                    </a:cubicBezTo>
                    <a:cubicBezTo>
                      <a:pt x="390510" y="392484"/>
                      <a:pt x="390473" y="392595"/>
                      <a:pt x="390473" y="392724"/>
                    </a:cubicBezTo>
                    <a:moveTo>
                      <a:pt x="383238" y="419375"/>
                    </a:moveTo>
                    <a:cubicBezTo>
                      <a:pt x="383275" y="419301"/>
                      <a:pt x="383275" y="419172"/>
                      <a:pt x="383312" y="419061"/>
                    </a:cubicBezTo>
                    <a:cubicBezTo>
                      <a:pt x="383275" y="419172"/>
                      <a:pt x="383275" y="419282"/>
                      <a:pt x="383238" y="419375"/>
                    </a:cubicBezTo>
                    <a:moveTo>
                      <a:pt x="298912" y="292877"/>
                    </a:moveTo>
                    <a:cubicBezTo>
                      <a:pt x="298912" y="358950"/>
                      <a:pt x="288614" y="394699"/>
                      <a:pt x="268165" y="413358"/>
                    </a:cubicBezTo>
                    <a:cubicBezTo>
                      <a:pt x="267814" y="413635"/>
                      <a:pt x="267408" y="413912"/>
                      <a:pt x="267058" y="414225"/>
                    </a:cubicBezTo>
                    <a:cubicBezTo>
                      <a:pt x="265156" y="415905"/>
                      <a:pt x="263164" y="417455"/>
                      <a:pt x="261096" y="418839"/>
                    </a:cubicBezTo>
                    <a:cubicBezTo>
                      <a:pt x="260266" y="419393"/>
                      <a:pt x="259343" y="419836"/>
                      <a:pt x="258513" y="420316"/>
                    </a:cubicBezTo>
                    <a:cubicBezTo>
                      <a:pt x="256759" y="421386"/>
                      <a:pt x="255006" y="422420"/>
                      <a:pt x="253179" y="423306"/>
                    </a:cubicBezTo>
                    <a:cubicBezTo>
                      <a:pt x="252145" y="423786"/>
                      <a:pt x="251038" y="424136"/>
                      <a:pt x="250004" y="424579"/>
                    </a:cubicBezTo>
                    <a:cubicBezTo>
                      <a:pt x="248140" y="425373"/>
                      <a:pt x="246313" y="426129"/>
                      <a:pt x="244357" y="426775"/>
                    </a:cubicBezTo>
                    <a:cubicBezTo>
                      <a:pt x="243637" y="427015"/>
                      <a:pt x="242844" y="427181"/>
                      <a:pt x="242087" y="427403"/>
                    </a:cubicBezTo>
                    <a:cubicBezTo>
                      <a:pt x="230386" y="430780"/>
                      <a:pt x="217024" y="432054"/>
                      <a:pt x="201798" y="432054"/>
                    </a:cubicBezTo>
                    <a:cubicBezTo>
                      <a:pt x="166510" y="432054"/>
                      <a:pt x="139656" y="427791"/>
                      <a:pt x="122953" y="406954"/>
                    </a:cubicBezTo>
                    <a:cubicBezTo>
                      <a:pt x="107081" y="387187"/>
                      <a:pt x="100363" y="353062"/>
                      <a:pt x="100363" y="292877"/>
                    </a:cubicBezTo>
                    <a:lnTo>
                      <a:pt x="100363" y="37"/>
                    </a:lnTo>
                    <a:lnTo>
                      <a:pt x="0" y="37"/>
                    </a:lnTo>
                    <a:lnTo>
                      <a:pt x="0" y="292877"/>
                    </a:lnTo>
                    <a:cubicBezTo>
                      <a:pt x="0" y="297565"/>
                      <a:pt x="240" y="301829"/>
                      <a:pt x="314" y="306369"/>
                    </a:cubicBezTo>
                    <a:cubicBezTo>
                      <a:pt x="388" y="310226"/>
                      <a:pt x="480" y="314120"/>
                      <a:pt x="590" y="317867"/>
                    </a:cubicBezTo>
                    <a:cubicBezTo>
                      <a:pt x="757" y="323071"/>
                      <a:pt x="941" y="328294"/>
                      <a:pt x="1273" y="333296"/>
                    </a:cubicBezTo>
                    <a:cubicBezTo>
                      <a:pt x="1680" y="340291"/>
                      <a:pt x="2196" y="347064"/>
                      <a:pt x="2824" y="353579"/>
                    </a:cubicBezTo>
                    <a:cubicBezTo>
                      <a:pt x="3230" y="357713"/>
                      <a:pt x="3747" y="361700"/>
                      <a:pt x="4208" y="365668"/>
                    </a:cubicBezTo>
                    <a:cubicBezTo>
                      <a:pt x="4762" y="370392"/>
                      <a:pt x="5444" y="374969"/>
                      <a:pt x="6164" y="379436"/>
                    </a:cubicBezTo>
                    <a:cubicBezTo>
                      <a:pt x="6884" y="383939"/>
                      <a:pt x="7641" y="388313"/>
                      <a:pt x="8471" y="392558"/>
                    </a:cubicBezTo>
                    <a:cubicBezTo>
                      <a:pt x="9468" y="397652"/>
                      <a:pt x="10538" y="402506"/>
                      <a:pt x="11701" y="407194"/>
                    </a:cubicBezTo>
                    <a:cubicBezTo>
                      <a:pt x="12328" y="409778"/>
                      <a:pt x="13012" y="412398"/>
                      <a:pt x="13694" y="414908"/>
                    </a:cubicBezTo>
                    <a:cubicBezTo>
                      <a:pt x="15374" y="420833"/>
                      <a:pt x="17164" y="426369"/>
                      <a:pt x="19065" y="431648"/>
                    </a:cubicBezTo>
                    <a:cubicBezTo>
                      <a:pt x="19822" y="433715"/>
                      <a:pt x="20578" y="435782"/>
                      <a:pt x="21372" y="437812"/>
                    </a:cubicBezTo>
                    <a:cubicBezTo>
                      <a:pt x="23476" y="443053"/>
                      <a:pt x="25709" y="448000"/>
                      <a:pt x="28053" y="452651"/>
                    </a:cubicBezTo>
                    <a:cubicBezTo>
                      <a:pt x="28884" y="454330"/>
                      <a:pt x="29806" y="455917"/>
                      <a:pt x="30711" y="457542"/>
                    </a:cubicBezTo>
                    <a:cubicBezTo>
                      <a:pt x="33221" y="462082"/>
                      <a:pt x="35842" y="466419"/>
                      <a:pt x="38628" y="470387"/>
                    </a:cubicBezTo>
                    <a:cubicBezTo>
                      <a:pt x="39625" y="471734"/>
                      <a:pt x="40659" y="473044"/>
                      <a:pt x="41655" y="474373"/>
                    </a:cubicBezTo>
                    <a:cubicBezTo>
                      <a:pt x="44590" y="478231"/>
                      <a:pt x="47653" y="481885"/>
                      <a:pt x="50846" y="485152"/>
                    </a:cubicBezTo>
                    <a:cubicBezTo>
                      <a:pt x="51197" y="485558"/>
                      <a:pt x="51529" y="485982"/>
                      <a:pt x="51880" y="486388"/>
                    </a:cubicBezTo>
                    <a:cubicBezTo>
                      <a:pt x="52599" y="487108"/>
                      <a:pt x="53430" y="487625"/>
                      <a:pt x="54150" y="488289"/>
                    </a:cubicBezTo>
                    <a:cubicBezTo>
                      <a:pt x="57619" y="491556"/>
                      <a:pt x="61108" y="494583"/>
                      <a:pt x="64817" y="497277"/>
                    </a:cubicBezTo>
                    <a:cubicBezTo>
                      <a:pt x="66091" y="498200"/>
                      <a:pt x="67364" y="498994"/>
                      <a:pt x="68638" y="499861"/>
                    </a:cubicBezTo>
                    <a:cubicBezTo>
                      <a:pt x="72292" y="502334"/>
                      <a:pt x="76038" y="504549"/>
                      <a:pt x="79933" y="506542"/>
                    </a:cubicBezTo>
                    <a:cubicBezTo>
                      <a:pt x="81372" y="507299"/>
                      <a:pt x="82830" y="507926"/>
                      <a:pt x="84307" y="508609"/>
                    </a:cubicBezTo>
                    <a:cubicBezTo>
                      <a:pt x="88127" y="510362"/>
                      <a:pt x="91948" y="511950"/>
                      <a:pt x="95916" y="513297"/>
                    </a:cubicBezTo>
                    <a:cubicBezTo>
                      <a:pt x="97632" y="513924"/>
                      <a:pt x="99385" y="514460"/>
                      <a:pt x="101157" y="514976"/>
                    </a:cubicBezTo>
                    <a:cubicBezTo>
                      <a:pt x="104904" y="516121"/>
                      <a:pt x="108668" y="517173"/>
                      <a:pt x="112489" y="518003"/>
                    </a:cubicBezTo>
                    <a:cubicBezTo>
                      <a:pt x="114685" y="518520"/>
                      <a:pt x="116863" y="518926"/>
                      <a:pt x="119096" y="519350"/>
                    </a:cubicBezTo>
                    <a:cubicBezTo>
                      <a:pt x="122474" y="519978"/>
                      <a:pt x="125943" y="520550"/>
                      <a:pt x="129395" y="521030"/>
                    </a:cubicBezTo>
                    <a:cubicBezTo>
                      <a:pt x="148570" y="523614"/>
                      <a:pt x="168540" y="523928"/>
                      <a:pt x="188417" y="523928"/>
                    </a:cubicBezTo>
                    <a:cubicBezTo>
                      <a:pt x="190650" y="523928"/>
                      <a:pt x="192865" y="523928"/>
                      <a:pt x="195098" y="523928"/>
                    </a:cubicBezTo>
                    <a:lnTo>
                      <a:pt x="201779" y="523928"/>
                    </a:lnTo>
                    <a:cubicBezTo>
                      <a:pt x="219238" y="523928"/>
                      <a:pt x="238525" y="523761"/>
                      <a:pt x="257940" y="521547"/>
                    </a:cubicBezTo>
                    <a:cubicBezTo>
                      <a:pt x="259527" y="521344"/>
                      <a:pt x="261115" y="521141"/>
                      <a:pt x="262721" y="520956"/>
                    </a:cubicBezTo>
                    <a:cubicBezTo>
                      <a:pt x="265858" y="520513"/>
                      <a:pt x="269014" y="520033"/>
                      <a:pt x="272151" y="519443"/>
                    </a:cubicBezTo>
                    <a:cubicBezTo>
                      <a:pt x="275326" y="518889"/>
                      <a:pt x="278519" y="518243"/>
                      <a:pt x="281656" y="517486"/>
                    </a:cubicBezTo>
                    <a:cubicBezTo>
                      <a:pt x="283686" y="517007"/>
                      <a:pt x="285717" y="516527"/>
                      <a:pt x="287747" y="515973"/>
                    </a:cubicBezTo>
                    <a:cubicBezTo>
                      <a:pt x="291567" y="514939"/>
                      <a:pt x="295351" y="513740"/>
                      <a:pt x="299079" y="512430"/>
                    </a:cubicBezTo>
                    <a:cubicBezTo>
                      <a:pt x="300795" y="511839"/>
                      <a:pt x="302493" y="511193"/>
                      <a:pt x="304210" y="510528"/>
                    </a:cubicBezTo>
                    <a:cubicBezTo>
                      <a:pt x="307956" y="509052"/>
                      <a:pt x="311647" y="507354"/>
                      <a:pt x="315265" y="505509"/>
                    </a:cubicBezTo>
                    <a:cubicBezTo>
                      <a:pt x="317055" y="504586"/>
                      <a:pt x="318808" y="503681"/>
                      <a:pt x="320506" y="502685"/>
                    </a:cubicBezTo>
                    <a:cubicBezTo>
                      <a:pt x="323920" y="500728"/>
                      <a:pt x="327261" y="498588"/>
                      <a:pt x="330565" y="496281"/>
                    </a:cubicBezTo>
                    <a:cubicBezTo>
                      <a:pt x="331488" y="495653"/>
                      <a:pt x="332428" y="495173"/>
                      <a:pt x="333351" y="494490"/>
                    </a:cubicBezTo>
                    <a:cubicBezTo>
                      <a:pt x="334034" y="494010"/>
                      <a:pt x="334588" y="493291"/>
                      <a:pt x="335252" y="492774"/>
                    </a:cubicBezTo>
                    <a:cubicBezTo>
                      <a:pt x="339516" y="489433"/>
                      <a:pt x="343687" y="485742"/>
                      <a:pt x="347654" y="481589"/>
                    </a:cubicBezTo>
                    <a:cubicBezTo>
                      <a:pt x="348762" y="480445"/>
                      <a:pt x="349851" y="479209"/>
                      <a:pt x="350958" y="477972"/>
                    </a:cubicBezTo>
                    <a:cubicBezTo>
                      <a:pt x="354465" y="474041"/>
                      <a:pt x="357842" y="469815"/>
                      <a:pt x="361017" y="465201"/>
                    </a:cubicBezTo>
                    <a:cubicBezTo>
                      <a:pt x="362124" y="463613"/>
                      <a:pt x="363213" y="461971"/>
                      <a:pt x="364247" y="460310"/>
                    </a:cubicBezTo>
                    <a:cubicBezTo>
                      <a:pt x="367107" y="455807"/>
                      <a:pt x="369857" y="450971"/>
                      <a:pt x="372441" y="445785"/>
                    </a:cubicBezTo>
                    <a:cubicBezTo>
                      <a:pt x="373475" y="443681"/>
                      <a:pt x="374508" y="441577"/>
                      <a:pt x="375468" y="439381"/>
                    </a:cubicBezTo>
                    <a:cubicBezTo>
                      <a:pt x="377775" y="434287"/>
                      <a:pt x="379916" y="428916"/>
                      <a:pt x="381909" y="423195"/>
                    </a:cubicBezTo>
                    <a:cubicBezTo>
                      <a:pt x="382869" y="420537"/>
                      <a:pt x="383773" y="417824"/>
                      <a:pt x="384622" y="415074"/>
                    </a:cubicBezTo>
                    <a:cubicBezTo>
                      <a:pt x="386375" y="409390"/>
                      <a:pt x="387999" y="403429"/>
                      <a:pt x="389476" y="397135"/>
                    </a:cubicBezTo>
                    <a:cubicBezTo>
                      <a:pt x="390232" y="393905"/>
                      <a:pt x="390953" y="390565"/>
                      <a:pt x="391672" y="387187"/>
                    </a:cubicBezTo>
                    <a:cubicBezTo>
                      <a:pt x="392945" y="380857"/>
                      <a:pt x="394090" y="374268"/>
                      <a:pt x="395087" y="367292"/>
                    </a:cubicBezTo>
                    <a:cubicBezTo>
                      <a:pt x="395603" y="363545"/>
                      <a:pt x="396046" y="359688"/>
                      <a:pt x="396526" y="355831"/>
                    </a:cubicBezTo>
                    <a:cubicBezTo>
                      <a:pt x="397320" y="348799"/>
                      <a:pt x="398039" y="341509"/>
                      <a:pt x="398556" y="333868"/>
                    </a:cubicBezTo>
                    <a:cubicBezTo>
                      <a:pt x="398833" y="329697"/>
                      <a:pt x="399036" y="325323"/>
                      <a:pt x="399184" y="320986"/>
                    </a:cubicBezTo>
                    <a:cubicBezTo>
                      <a:pt x="399460" y="314748"/>
                      <a:pt x="399664" y="308251"/>
                      <a:pt x="399738" y="301662"/>
                    </a:cubicBezTo>
                    <a:cubicBezTo>
                      <a:pt x="399775" y="298636"/>
                      <a:pt x="399977" y="295886"/>
                      <a:pt x="399977" y="292840"/>
                    </a:cubicBezTo>
                    <a:lnTo>
                      <a:pt x="399977" y="0"/>
                    </a:lnTo>
                    <a:lnTo>
                      <a:pt x="298912" y="0"/>
                    </a:lnTo>
                    <a:lnTo>
                      <a:pt x="298912" y="29287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reeform: Shape 155">
                <a:extLst>
                  <a:ext uri="{FF2B5EF4-FFF2-40B4-BE49-F238E27FC236}">
                    <a16:creationId xmlns:a16="http://schemas.microsoft.com/office/drawing/2014/main" id="{6F4B32E4-A8A9-9E09-E89E-29A7E4CA60DE}"/>
                  </a:ext>
                </a:extLst>
              </p:cNvPr>
              <p:cNvSpPr/>
              <p:nvPr/>
            </p:nvSpPr>
            <p:spPr>
              <a:xfrm>
                <a:off x="4213991" y="4219892"/>
                <a:ext cx="387833" cy="520365"/>
              </a:xfrm>
              <a:custGeom>
                <a:avLst/>
                <a:gdLst>
                  <a:gd name="connsiteX0" fmla="*/ 288393 w 387833"/>
                  <a:gd name="connsiteY0" fmla="*/ 8877 h 520365"/>
                  <a:gd name="connsiteX1" fmla="*/ 287987 w 387833"/>
                  <a:gd name="connsiteY1" fmla="*/ 8711 h 520365"/>
                  <a:gd name="connsiteX2" fmla="*/ 288393 w 387833"/>
                  <a:gd name="connsiteY2" fmla="*/ 8877 h 520365"/>
                  <a:gd name="connsiteX3" fmla="*/ 251038 w 387833"/>
                  <a:gd name="connsiteY3" fmla="*/ 228798 h 520365"/>
                  <a:gd name="connsiteX4" fmla="*/ 249728 w 387833"/>
                  <a:gd name="connsiteY4" fmla="*/ 229389 h 520365"/>
                  <a:gd name="connsiteX5" fmla="*/ 251038 w 387833"/>
                  <a:gd name="connsiteY5" fmla="*/ 228798 h 520365"/>
                  <a:gd name="connsiteX6" fmla="*/ 258236 w 387833"/>
                  <a:gd name="connsiteY6" fmla="*/ 222394 h 520365"/>
                  <a:gd name="connsiteX7" fmla="*/ 257442 w 387833"/>
                  <a:gd name="connsiteY7" fmla="*/ 223114 h 520365"/>
                  <a:gd name="connsiteX8" fmla="*/ 258236 w 387833"/>
                  <a:gd name="connsiteY8" fmla="*/ 222394 h 520365"/>
                  <a:gd name="connsiteX9" fmla="*/ 244080 w 387833"/>
                  <a:gd name="connsiteY9" fmla="*/ 93129 h 520365"/>
                  <a:gd name="connsiteX10" fmla="*/ 251112 w 387833"/>
                  <a:gd name="connsiteY10" fmla="*/ 97392 h 520365"/>
                  <a:gd name="connsiteX11" fmla="*/ 253658 w 387833"/>
                  <a:gd name="connsiteY11" fmla="*/ 99773 h 520365"/>
                  <a:gd name="connsiteX12" fmla="*/ 258070 w 387833"/>
                  <a:gd name="connsiteY12" fmla="*/ 104590 h 520365"/>
                  <a:gd name="connsiteX13" fmla="*/ 260930 w 387833"/>
                  <a:gd name="connsiteY13" fmla="*/ 109278 h 520365"/>
                  <a:gd name="connsiteX14" fmla="*/ 263588 w 387833"/>
                  <a:gd name="connsiteY14" fmla="*/ 114371 h 520365"/>
                  <a:gd name="connsiteX15" fmla="*/ 265968 w 387833"/>
                  <a:gd name="connsiteY15" fmla="*/ 121329 h 520365"/>
                  <a:gd name="connsiteX16" fmla="*/ 267722 w 387833"/>
                  <a:gd name="connsiteY16" fmla="*/ 127291 h 520365"/>
                  <a:gd name="connsiteX17" fmla="*/ 268959 w 387833"/>
                  <a:gd name="connsiteY17" fmla="*/ 134802 h 520365"/>
                  <a:gd name="connsiteX18" fmla="*/ 270232 w 387833"/>
                  <a:gd name="connsiteY18" fmla="*/ 143790 h 520365"/>
                  <a:gd name="connsiteX19" fmla="*/ 270306 w 387833"/>
                  <a:gd name="connsiteY19" fmla="*/ 145267 h 520365"/>
                  <a:gd name="connsiteX20" fmla="*/ 270989 w 387833"/>
                  <a:gd name="connsiteY20" fmla="*/ 162135 h 520365"/>
                  <a:gd name="connsiteX21" fmla="*/ 219589 w 387833"/>
                  <a:gd name="connsiteY21" fmla="*/ 235203 h 520365"/>
                  <a:gd name="connsiteX22" fmla="*/ 101009 w 387833"/>
                  <a:gd name="connsiteY22" fmla="*/ 235203 h 520365"/>
                  <a:gd name="connsiteX23" fmla="*/ 101009 w 387833"/>
                  <a:gd name="connsiteY23" fmla="*/ 88312 h 520365"/>
                  <a:gd name="connsiteX24" fmla="*/ 219626 w 387833"/>
                  <a:gd name="connsiteY24" fmla="*/ 88312 h 520365"/>
                  <a:gd name="connsiteX25" fmla="*/ 242659 w 387833"/>
                  <a:gd name="connsiteY25" fmla="*/ 92372 h 520365"/>
                  <a:gd name="connsiteX26" fmla="*/ 244080 w 387833"/>
                  <a:gd name="connsiteY26" fmla="*/ 93129 h 520365"/>
                  <a:gd name="connsiteX27" fmla="*/ 100290 w 387833"/>
                  <a:gd name="connsiteY27" fmla="*/ 313603 h 520365"/>
                  <a:gd name="connsiteX28" fmla="*/ 188029 w 387833"/>
                  <a:gd name="connsiteY28" fmla="*/ 323422 h 520365"/>
                  <a:gd name="connsiteX29" fmla="*/ 274551 w 387833"/>
                  <a:gd name="connsiteY29" fmla="*/ 520273 h 520365"/>
                  <a:gd name="connsiteX30" fmla="*/ 274588 w 387833"/>
                  <a:gd name="connsiteY30" fmla="*/ 520347 h 520365"/>
                  <a:gd name="connsiteX31" fmla="*/ 387833 w 387833"/>
                  <a:gd name="connsiteY31" fmla="*/ 520347 h 520365"/>
                  <a:gd name="connsiteX32" fmla="*/ 288393 w 387833"/>
                  <a:gd name="connsiteY32" fmla="*/ 315652 h 520365"/>
                  <a:gd name="connsiteX33" fmla="*/ 289260 w 387833"/>
                  <a:gd name="connsiteY33" fmla="*/ 315375 h 520365"/>
                  <a:gd name="connsiteX34" fmla="*/ 341730 w 387833"/>
                  <a:gd name="connsiteY34" fmla="*/ 283003 h 520365"/>
                  <a:gd name="connsiteX35" fmla="*/ 346750 w 387833"/>
                  <a:gd name="connsiteY35" fmla="*/ 275843 h 520365"/>
                  <a:gd name="connsiteX36" fmla="*/ 347470 w 387833"/>
                  <a:gd name="connsiteY36" fmla="*/ 274772 h 520365"/>
                  <a:gd name="connsiteX37" fmla="*/ 352010 w 387833"/>
                  <a:gd name="connsiteY37" fmla="*/ 266818 h 520365"/>
                  <a:gd name="connsiteX38" fmla="*/ 353598 w 387833"/>
                  <a:gd name="connsiteY38" fmla="*/ 263828 h 520365"/>
                  <a:gd name="connsiteX39" fmla="*/ 357252 w 387833"/>
                  <a:gd name="connsiteY39" fmla="*/ 255467 h 520365"/>
                  <a:gd name="connsiteX40" fmla="*/ 358931 w 387833"/>
                  <a:gd name="connsiteY40" fmla="*/ 251296 h 520365"/>
                  <a:gd name="connsiteX41" fmla="*/ 361995 w 387833"/>
                  <a:gd name="connsiteY41" fmla="*/ 242068 h 520365"/>
                  <a:gd name="connsiteX42" fmla="*/ 363434 w 387833"/>
                  <a:gd name="connsiteY42" fmla="*/ 237288 h 520365"/>
                  <a:gd name="connsiteX43" fmla="*/ 366055 w 387833"/>
                  <a:gd name="connsiteY43" fmla="*/ 226196 h 520365"/>
                  <a:gd name="connsiteX44" fmla="*/ 366978 w 387833"/>
                  <a:gd name="connsiteY44" fmla="*/ 221748 h 520365"/>
                  <a:gd name="connsiteX45" fmla="*/ 369285 w 387833"/>
                  <a:gd name="connsiteY45" fmla="*/ 207039 h 520365"/>
                  <a:gd name="connsiteX46" fmla="*/ 369636 w 387833"/>
                  <a:gd name="connsiteY46" fmla="*/ 204621 h 520365"/>
                  <a:gd name="connsiteX47" fmla="*/ 372054 w 387833"/>
                  <a:gd name="connsiteY47" fmla="*/ 162135 h 520365"/>
                  <a:gd name="connsiteX48" fmla="*/ 369156 w 387833"/>
                  <a:gd name="connsiteY48" fmla="*/ 119502 h 520365"/>
                  <a:gd name="connsiteX49" fmla="*/ 369119 w 387833"/>
                  <a:gd name="connsiteY49" fmla="*/ 119096 h 520365"/>
                  <a:gd name="connsiteX50" fmla="*/ 365889 w 387833"/>
                  <a:gd name="connsiteY50" fmla="*/ 101600 h 520365"/>
                  <a:gd name="connsiteX51" fmla="*/ 364579 w 387833"/>
                  <a:gd name="connsiteY51" fmla="*/ 96635 h 520365"/>
                  <a:gd name="connsiteX52" fmla="*/ 361349 w 387833"/>
                  <a:gd name="connsiteY52" fmla="*/ 85100 h 520365"/>
                  <a:gd name="connsiteX53" fmla="*/ 359245 w 387833"/>
                  <a:gd name="connsiteY53" fmla="*/ 79527 h 520365"/>
                  <a:gd name="connsiteX54" fmla="*/ 355554 w 387833"/>
                  <a:gd name="connsiteY54" fmla="*/ 69985 h 520365"/>
                  <a:gd name="connsiteX55" fmla="*/ 353413 w 387833"/>
                  <a:gd name="connsiteY55" fmla="*/ 65814 h 520365"/>
                  <a:gd name="connsiteX56" fmla="*/ 348448 w 387833"/>
                  <a:gd name="connsiteY56" fmla="*/ 56346 h 520365"/>
                  <a:gd name="connsiteX57" fmla="*/ 347728 w 387833"/>
                  <a:gd name="connsiteY57" fmla="*/ 55275 h 520365"/>
                  <a:gd name="connsiteX58" fmla="*/ 331340 w 387833"/>
                  <a:gd name="connsiteY58" fmla="*/ 34383 h 520365"/>
                  <a:gd name="connsiteX59" fmla="*/ 329660 w 387833"/>
                  <a:gd name="connsiteY59" fmla="*/ 33110 h 520365"/>
                  <a:gd name="connsiteX60" fmla="*/ 314268 w 387833"/>
                  <a:gd name="connsiteY60" fmla="*/ 21224 h 520365"/>
                  <a:gd name="connsiteX61" fmla="*/ 310411 w 387833"/>
                  <a:gd name="connsiteY61" fmla="*/ 18677 h 520365"/>
                  <a:gd name="connsiteX62" fmla="*/ 291549 w 387833"/>
                  <a:gd name="connsiteY62" fmla="*/ 10040 h 520365"/>
                  <a:gd name="connsiteX63" fmla="*/ 286307 w 387833"/>
                  <a:gd name="connsiteY63" fmla="*/ 8084 h 520365"/>
                  <a:gd name="connsiteX64" fmla="*/ 264160 w 387833"/>
                  <a:gd name="connsiteY64" fmla="*/ 2916 h 520365"/>
                  <a:gd name="connsiteX65" fmla="*/ 258863 w 387833"/>
                  <a:gd name="connsiteY65" fmla="*/ 1993 h 520365"/>
                  <a:gd name="connsiteX66" fmla="*/ 231733 w 387833"/>
                  <a:gd name="connsiteY66" fmla="*/ 203 h 520365"/>
                  <a:gd name="connsiteX67" fmla="*/ 228909 w 387833"/>
                  <a:gd name="connsiteY67" fmla="*/ 0 h 520365"/>
                  <a:gd name="connsiteX68" fmla="*/ 0 w 387833"/>
                  <a:gd name="connsiteY68" fmla="*/ 0 h 520365"/>
                  <a:gd name="connsiteX69" fmla="*/ 0 w 387833"/>
                  <a:gd name="connsiteY69" fmla="*/ 520365 h 520365"/>
                  <a:gd name="connsiteX70" fmla="*/ 100326 w 387833"/>
                  <a:gd name="connsiteY70" fmla="*/ 520365 h 520365"/>
                  <a:gd name="connsiteX71" fmla="*/ 100326 w 387833"/>
                  <a:gd name="connsiteY71" fmla="*/ 313603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87833" h="520365">
                    <a:moveTo>
                      <a:pt x="288393" y="8877"/>
                    </a:moveTo>
                    <a:cubicBezTo>
                      <a:pt x="288282" y="8804"/>
                      <a:pt x="288153" y="8767"/>
                      <a:pt x="287987" y="8711"/>
                    </a:cubicBezTo>
                    <a:cubicBezTo>
                      <a:pt x="288153" y="8767"/>
                      <a:pt x="288263" y="8804"/>
                      <a:pt x="288393" y="8877"/>
                    </a:cubicBezTo>
                    <a:moveTo>
                      <a:pt x="251038" y="228798"/>
                    </a:moveTo>
                    <a:cubicBezTo>
                      <a:pt x="250632" y="229038"/>
                      <a:pt x="250115" y="229149"/>
                      <a:pt x="249728" y="229389"/>
                    </a:cubicBezTo>
                    <a:cubicBezTo>
                      <a:pt x="250134" y="229167"/>
                      <a:pt x="250650" y="229038"/>
                      <a:pt x="251038" y="228798"/>
                    </a:cubicBezTo>
                    <a:moveTo>
                      <a:pt x="258236" y="222394"/>
                    </a:moveTo>
                    <a:cubicBezTo>
                      <a:pt x="257996" y="222671"/>
                      <a:pt x="257719" y="222837"/>
                      <a:pt x="257442" y="223114"/>
                    </a:cubicBezTo>
                    <a:cubicBezTo>
                      <a:pt x="257719" y="222837"/>
                      <a:pt x="257996" y="222671"/>
                      <a:pt x="258236" y="222394"/>
                    </a:cubicBezTo>
                    <a:moveTo>
                      <a:pt x="244080" y="93129"/>
                    </a:moveTo>
                    <a:cubicBezTo>
                      <a:pt x="246627" y="94328"/>
                      <a:pt x="248971" y="95713"/>
                      <a:pt x="251112" y="97392"/>
                    </a:cubicBezTo>
                    <a:cubicBezTo>
                      <a:pt x="252035" y="98112"/>
                      <a:pt x="252828" y="98979"/>
                      <a:pt x="253658" y="99773"/>
                    </a:cubicBezTo>
                    <a:cubicBezTo>
                      <a:pt x="255209" y="101249"/>
                      <a:pt x="256722" y="102800"/>
                      <a:pt x="258070" y="104590"/>
                    </a:cubicBezTo>
                    <a:cubicBezTo>
                      <a:pt x="259103" y="105974"/>
                      <a:pt x="260026" y="107653"/>
                      <a:pt x="260930" y="109278"/>
                    </a:cubicBezTo>
                    <a:cubicBezTo>
                      <a:pt x="261834" y="110902"/>
                      <a:pt x="262794" y="112507"/>
                      <a:pt x="263588" y="114371"/>
                    </a:cubicBezTo>
                    <a:cubicBezTo>
                      <a:pt x="264511" y="116439"/>
                      <a:pt x="265212" y="118912"/>
                      <a:pt x="265968" y="121329"/>
                    </a:cubicBezTo>
                    <a:cubicBezTo>
                      <a:pt x="266559" y="123286"/>
                      <a:pt x="267242" y="125150"/>
                      <a:pt x="267722" y="127291"/>
                    </a:cubicBezTo>
                    <a:cubicBezTo>
                      <a:pt x="268239" y="129598"/>
                      <a:pt x="268553" y="132311"/>
                      <a:pt x="268959" y="134802"/>
                    </a:cubicBezTo>
                    <a:cubicBezTo>
                      <a:pt x="269401" y="137737"/>
                      <a:pt x="269955" y="140524"/>
                      <a:pt x="270232" y="143790"/>
                    </a:cubicBezTo>
                    <a:cubicBezTo>
                      <a:pt x="270269" y="144233"/>
                      <a:pt x="270269" y="144787"/>
                      <a:pt x="270306" y="145267"/>
                    </a:cubicBezTo>
                    <a:cubicBezTo>
                      <a:pt x="270712" y="150508"/>
                      <a:pt x="270989" y="156082"/>
                      <a:pt x="270989" y="162135"/>
                    </a:cubicBezTo>
                    <a:cubicBezTo>
                      <a:pt x="270989" y="224277"/>
                      <a:pt x="254397" y="235203"/>
                      <a:pt x="219589" y="235203"/>
                    </a:cubicBezTo>
                    <a:lnTo>
                      <a:pt x="101009" y="235203"/>
                    </a:lnTo>
                    <a:lnTo>
                      <a:pt x="101009" y="88312"/>
                    </a:lnTo>
                    <a:lnTo>
                      <a:pt x="219626" y="88312"/>
                    </a:lnTo>
                    <a:cubicBezTo>
                      <a:pt x="228577" y="88312"/>
                      <a:pt x="236218" y="89622"/>
                      <a:pt x="242659" y="92372"/>
                    </a:cubicBezTo>
                    <a:cubicBezTo>
                      <a:pt x="243120" y="92575"/>
                      <a:pt x="243600" y="92889"/>
                      <a:pt x="244080" y="93129"/>
                    </a:cubicBezTo>
                    <a:moveTo>
                      <a:pt x="100290" y="313603"/>
                    </a:moveTo>
                    <a:lnTo>
                      <a:pt x="188029" y="323422"/>
                    </a:lnTo>
                    <a:lnTo>
                      <a:pt x="274551" y="520273"/>
                    </a:lnTo>
                    <a:lnTo>
                      <a:pt x="274588" y="520347"/>
                    </a:lnTo>
                    <a:lnTo>
                      <a:pt x="387833" y="520347"/>
                    </a:lnTo>
                    <a:lnTo>
                      <a:pt x="288393" y="315652"/>
                    </a:lnTo>
                    <a:lnTo>
                      <a:pt x="289260" y="315375"/>
                    </a:lnTo>
                    <a:cubicBezTo>
                      <a:pt x="304210" y="310687"/>
                      <a:pt x="324732" y="304246"/>
                      <a:pt x="341730" y="283003"/>
                    </a:cubicBezTo>
                    <a:cubicBezTo>
                      <a:pt x="343520" y="280770"/>
                      <a:pt x="345108" y="278316"/>
                      <a:pt x="346750" y="275843"/>
                    </a:cubicBezTo>
                    <a:cubicBezTo>
                      <a:pt x="346990" y="275492"/>
                      <a:pt x="347230" y="275160"/>
                      <a:pt x="347470" y="274772"/>
                    </a:cubicBezTo>
                    <a:cubicBezTo>
                      <a:pt x="349094" y="272262"/>
                      <a:pt x="350571" y="269568"/>
                      <a:pt x="352010" y="266818"/>
                    </a:cubicBezTo>
                    <a:cubicBezTo>
                      <a:pt x="352564" y="265821"/>
                      <a:pt x="353081" y="264861"/>
                      <a:pt x="353598" y="263828"/>
                    </a:cubicBezTo>
                    <a:cubicBezTo>
                      <a:pt x="354908" y="261170"/>
                      <a:pt x="356107" y="258346"/>
                      <a:pt x="357252" y="255467"/>
                    </a:cubicBezTo>
                    <a:cubicBezTo>
                      <a:pt x="357842" y="254120"/>
                      <a:pt x="358396" y="252754"/>
                      <a:pt x="358931" y="251296"/>
                    </a:cubicBezTo>
                    <a:cubicBezTo>
                      <a:pt x="360039" y="248362"/>
                      <a:pt x="361035" y="245206"/>
                      <a:pt x="361995" y="242068"/>
                    </a:cubicBezTo>
                    <a:cubicBezTo>
                      <a:pt x="362475" y="240481"/>
                      <a:pt x="362991" y="238931"/>
                      <a:pt x="363434" y="237288"/>
                    </a:cubicBezTo>
                    <a:cubicBezTo>
                      <a:pt x="364394" y="233708"/>
                      <a:pt x="365262" y="229961"/>
                      <a:pt x="366055" y="226196"/>
                    </a:cubicBezTo>
                    <a:cubicBezTo>
                      <a:pt x="366332" y="224720"/>
                      <a:pt x="366683" y="223299"/>
                      <a:pt x="366978" y="221748"/>
                    </a:cubicBezTo>
                    <a:cubicBezTo>
                      <a:pt x="367901" y="217060"/>
                      <a:pt x="368658" y="212114"/>
                      <a:pt x="369285" y="207039"/>
                    </a:cubicBezTo>
                    <a:cubicBezTo>
                      <a:pt x="369396" y="206208"/>
                      <a:pt x="369525" y="205452"/>
                      <a:pt x="369636" y="204621"/>
                    </a:cubicBezTo>
                    <a:cubicBezTo>
                      <a:pt x="371186" y="191573"/>
                      <a:pt x="372054" y="177454"/>
                      <a:pt x="372054" y="162135"/>
                    </a:cubicBezTo>
                    <a:cubicBezTo>
                      <a:pt x="372054" y="146854"/>
                      <a:pt x="371057" y="132661"/>
                      <a:pt x="369156" y="119502"/>
                    </a:cubicBezTo>
                    <a:cubicBezTo>
                      <a:pt x="369156" y="119391"/>
                      <a:pt x="369119" y="119262"/>
                      <a:pt x="369119" y="119096"/>
                    </a:cubicBezTo>
                    <a:cubicBezTo>
                      <a:pt x="368252" y="113043"/>
                      <a:pt x="367163" y="107211"/>
                      <a:pt x="365889" y="101600"/>
                    </a:cubicBezTo>
                    <a:cubicBezTo>
                      <a:pt x="365483" y="99884"/>
                      <a:pt x="364966" y="98296"/>
                      <a:pt x="364579" y="96635"/>
                    </a:cubicBezTo>
                    <a:cubicBezTo>
                      <a:pt x="363582" y="92704"/>
                      <a:pt x="362549" y="88792"/>
                      <a:pt x="361349" y="85100"/>
                    </a:cubicBezTo>
                    <a:cubicBezTo>
                      <a:pt x="360721" y="83144"/>
                      <a:pt x="359965" y="81409"/>
                      <a:pt x="359245" y="79527"/>
                    </a:cubicBezTo>
                    <a:cubicBezTo>
                      <a:pt x="358045" y="76260"/>
                      <a:pt x="356901" y="73012"/>
                      <a:pt x="355554" y="69985"/>
                    </a:cubicBezTo>
                    <a:cubicBezTo>
                      <a:pt x="354871" y="68508"/>
                      <a:pt x="354114" y="67235"/>
                      <a:pt x="353413" y="65814"/>
                    </a:cubicBezTo>
                    <a:cubicBezTo>
                      <a:pt x="351826" y="62584"/>
                      <a:pt x="350239" y="59336"/>
                      <a:pt x="348448" y="56346"/>
                    </a:cubicBezTo>
                    <a:cubicBezTo>
                      <a:pt x="348208" y="55940"/>
                      <a:pt x="347932" y="55626"/>
                      <a:pt x="347728" y="55275"/>
                    </a:cubicBezTo>
                    <a:cubicBezTo>
                      <a:pt x="342912" y="47487"/>
                      <a:pt x="337541" y="40474"/>
                      <a:pt x="331340" y="34383"/>
                    </a:cubicBezTo>
                    <a:cubicBezTo>
                      <a:pt x="330823" y="33904"/>
                      <a:pt x="330195" y="33590"/>
                      <a:pt x="329660" y="33110"/>
                    </a:cubicBezTo>
                    <a:cubicBezTo>
                      <a:pt x="324880" y="28607"/>
                      <a:pt x="319712" y="24713"/>
                      <a:pt x="314268" y="21224"/>
                    </a:cubicBezTo>
                    <a:cubicBezTo>
                      <a:pt x="312995" y="20394"/>
                      <a:pt x="311758" y="19434"/>
                      <a:pt x="310411" y="18677"/>
                    </a:cubicBezTo>
                    <a:cubicBezTo>
                      <a:pt x="304486" y="15208"/>
                      <a:pt x="298156" y="12476"/>
                      <a:pt x="291549" y="10040"/>
                    </a:cubicBezTo>
                    <a:cubicBezTo>
                      <a:pt x="289795" y="9412"/>
                      <a:pt x="288134" y="8656"/>
                      <a:pt x="286307" y="8084"/>
                    </a:cubicBezTo>
                    <a:cubicBezTo>
                      <a:pt x="279276" y="5814"/>
                      <a:pt x="271819" y="4190"/>
                      <a:pt x="264160" y="2916"/>
                    </a:cubicBezTo>
                    <a:cubicBezTo>
                      <a:pt x="262370" y="2639"/>
                      <a:pt x="260690" y="2233"/>
                      <a:pt x="258863" y="1993"/>
                    </a:cubicBezTo>
                    <a:cubicBezTo>
                      <a:pt x="250152" y="849"/>
                      <a:pt x="241090" y="277"/>
                      <a:pt x="231733" y="203"/>
                    </a:cubicBezTo>
                    <a:cubicBezTo>
                      <a:pt x="230736" y="166"/>
                      <a:pt x="229906" y="0"/>
                      <a:pt x="228909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6" y="520365"/>
                    </a:lnTo>
                    <a:lnTo>
                      <a:pt x="100326" y="31360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reeform: Shape 156">
                <a:extLst>
                  <a:ext uri="{FF2B5EF4-FFF2-40B4-BE49-F238E27FC236}">
                    <a16:creationId xmlns:a16="http://schemas.microsoft.com/office/drawing/2014/main" id="{8F1892E4-25FD-C120-0B1C-945DE8F91DE7}"/>
                  </a:ext>
                </a:extLst>
              </p:cNvPr>
              <p:cNvSpPr/>
              <p:nvPr/>
            </p:nvSpPr>
            <p:spPr>
              <a:xfrm>
                <a:off x="4979802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5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94" y="2104"/>
                      <a:pt x="7475" y="3304"/>
                    </a:cubicBezTo>
                    <a:cubicBezTo>
                      <a:pt x="5131" y="2159"/>
                      <a:pt x="2584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form: Shape 157">
                <a:extLst>
                  <a:ext uri="{FF2B5EF4-FFF2-40B4-BE49-F238E27FC236}">
                    <a16:creationId xmlns:a16="http://schemas.microsoft.com/office/drawing/2014/main" id="{14C23717-7ACE-6BBB-73CA-5BF0D64137BF}"/>
                  </a:ext>
                </a:extLst>
              </p:cNvPr>
              <p:cNvSpPr/>
              <p:nvPr/>
            </p:nvSpPr>
            <p:spPr>
              <a:xfrm>
                <a:off x="5008594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0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7" y="1200"/>
                      <a:pt x="3027" y="2547"/>
                      <a:pt x="4540" y="3820"/>
                    </a:cubicBezTo>
                    <a:cubicBezTo>
                      <a:pt x="3064" y="2547"/>
                      <a:pt x="1587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form: Shape 158">
                <a:extLst>
                  <a:ext uri="{FF2B5EF4-FFF2-40B4-BE49-F238E27FC236}">
                    <a16:creationId xmlns:a16="http://schemas.microsoft.com/office/drawing/2014/main" id="{64F34308-4085-62DB-DD5A-6DA0151E1ADB}"/>
                  </a:ext>
                </a:extLst>
              </p:cNvPr>
              <p:cNvSpPr/>
              <p:nvPr/>
            </p:nvSpPr>
            <p:spPr>
              <a:xfrm>
                <a:off x="4658041" y="4216422"/>
                <a:ext cx="420758" cy="526751"/>
              </a:xfrm>
              <a:custGeom>
                <a:avLst/>
                <a:gdLst>
                  <a:gd name="connsiteX0" fmla="*/ 12181 w 420758"/>
                  <a:gd name="connsiteY0" fmla="*/ 139435 h 526751"/>
                  <a:gd name="connsiteX1" fmla="*/ 15558 w 420758"/>
                  <a:gd name="connsiteY1" fmla="*/ 124947 h 526751"/>
                  <a:gd name="connsiteX2" fmla="*/ 12181 w 420758"/>
                  <a:gd name="connsiteY2" fmla="*/ 139435 h 526751"/>
                  <a:gd name="connsiteX3" fmla="*/ 6662 w 420758"/>
                  <a:gd name="connsiteY3" fmla="*/ 169592 h 526751"/>
                  <a:gd name="connsiteX4" fmla="*/ 8895 w 420758"/>
                  <a:gd name="connsiteY4" fmla="*/ 154550 h 526751"/>
                  <a:gd name="connsiteX5" fmla="*/ 6662 w 420758"/>
                  <a:gd name="connsiteY5" fmla="*/ 169592 h 526751"/>
                  <a:gd name="connsiteX6" fmla="*/ 3193 w 420758"/>
                  <a:gd name="connsiteY6" fmla="*/ 199029 h 526751"/>
                  <a:gd name="connsiteX7" fmla="*/ 4023 w 420758"/>
                  <a:gd name="connsiteY7" fmla="*/ 188601 h 526751"/>
                  <a:gd name="connsiteX8" fmla="*/ 3193 w 420758"/>
                  <a:gd name="connsiteY8" fmla="*/ 199029 h 526751"/>
                  <a:gd name="connsiteX9" fmla="*/ 20098 w 420758"/>
                  <a:gd name="connsiteY9" fmla="*/ 110773 h 526751"/>
                  <a:gd name="connsiteX10" fmla="*/ 23956 w 420758"/>
                  <a:gd name="connsiteY10" fmla="*/ 99404 h 526751"/>
                  <a:gd name="connsiteX11" fmla="*/ 20098 w 420758"/>
                  <a:gd name="connsiteY11" fmla="*/ 110773 h 526751"/>
                  <a:gd name="connsiteX12" fmla="*/ 34107 w 420758"/>
                  <a:gd name="connsiteY12" fmla="*/ 77423 h 526751"/>
                  <a:gd name="connsiteX13" fmla="*/ 30877 w 420758"/>
                  <a:gd name="connsiteY13" fmla="*/ 84178 h 526751"/>
                  <a:gd name="connsiteX14" fmla="*/ 34107 w 420758"/>
                  <a:gd name="connsiteY14" fmla="*/ 77423 h 526751"/>
                  <a:gd name="connsiteX15" fmla="*/ 45992 w 420758"/>
                  <a:gd name="connsiteY15" fmla="*/ 58653 h 526751"/>
                  <a:gd name="connsiteX16" fmla="*/ 45752 w 420758"/>
                  <a:gd name="connsiteY16" fmla="*/ 59004 h 526751"/>
                  <a:gd name="connsiteX17" fmla="*/ 45992 w 420758"/>
                  <a:gd name="connsiteY17" fmla="*/ 58653 h 526751"/>
                  <a:gd name="connsiteX18" fmla="*/ 121421 w 420758"/>
                  <a:gd name="connsiteY18" fmla="*/ 518797 h 526751"/>
                  <a:gd name="connsiteX19" fmla="*/ 119797 w 420758"/>
                  <a:gd name="connsiteY19" fmla="*/ 518354 h 526751"/>
                  <a:gd name="connsiteX20" fmla="*/ 121421 w 420758"/>
                  <a:gd name="connsiteY20" fmla="*/ 518797 h 526751"/>
                  <a:gd name="connsiteX21" fmla="*/ 86373 w 420758"/>
                  <a:gd name="connsiteY21" fmla="*/ 506357 h 526751"/>
                  <a:gd name="connsiteX22" fmla="*/ 84787 w 420758"/>
                  <a:gd name="connsiteY22" fmla="*/ 505398 h 526751"/>
                  <a:gd name="connsiteX23" fmla="*/ 86373 w 420758"/>
                  <a:gd name="connsiteY23" fmla="*/ 506357 h 526751"/>
                  <a:gd name="connsiteX24" fmla="*/ 103353 w 420758"/>
                  <a:gd name="connsiteY24" fmla="*/ 513555 h 526751"/>
                  <a:gd name="connsiteX25" fmla="*/ 99662 w 420758"/>
                  <a:gd name="connsiteY25" fmla="*/ 512042 h 526751"/>
                  <a:gd name="connsiteX26" fmla="*/ 103353 w 420758"/>
                  <a:gd name="connsiteY26" fmla="*/ 513555 h 526751"/>
                  <a:gd name="connsiteX27" fmla="*/ 291106 w 420758"/>
                  <a:gd name="connsiteY27" fmla="*/ 410848 h 526751"/>
                  <a:gd name="connsiteX28" fmla="*/ 288392 w 420758"/>
                  <a:gd name="connsiteY28" fmla="*/ 413469 h 526751"/>
                  <a:gd name="connsiteX29" fmla="*/ 283372 w 420758"/>
                  <a:gd name="connsiteY29" fmla="*/ 417843 h 526751"/>
                  <a:gd name="connsiteX30" fmla="*/ 280826 w 420758"/>
                  <a:gd name="connsiteY30" fmla="*/ 419633 h 526751"/>
                  <a:gd name="connsiteX31" fmla="*/ 275178 w 420758"/>
                  <a:gd name="connsiteY31" fmla="*/ 423047 h 526751"/>
                  <a:gd name="connsiteX32" fmla="*/ 271044 w 420758"/>
                  <a:gd name="connsiteY32" fmla="*/ 425114 h 526751"/>
                  <a:gd name="connsiteX33" fmla="*/ 266743 w 420758"/>
                  <a:gd name="connsiteY33" fmla="*/ 426904 h 526751"/>
                  <a:gd name="connsiteX34" fmla="*/ 258789 w 420758"/>
                  <a:gd name="connsiteY34" fmla="*/ 429562 h 526751"/>
                  <a:gd name="connsiteX35" fmla="*/ 257239 w 420758"/>
                  <a:gd name="connsiteY35" fmla="*/ 429968 h 526751"/>
                  <a:gd name="connsiteX36" fmla="*/ 210379 w 420758"/>
                  <a:gd name="connsiteY36" fmla="*/ 434748 h 526751"/>
                  <a:gd name="connsiteX37" fmla="*/ 157319 w 420758"/>
                  <a:gd name="connsiteY37" fmla="*/ 429138 h 526751"/>
                  <a:gd name="connsiteX38" fmla="*/ 156839 w 420758"/>
                  <a:gd name="connsiteY38" fmla="*/ 429027 h 526751"/>
                  <a:gd name="connsiteX39" fmla="*/ 121883 w 420758"/>
                  <a:gd name="connsiteY39" fmla="*/ 404241 h 526751"/>
                  <a:gd name="connsiteX40" fmla="*/ 108355 w 420758"/>
                  <a:gd name="connsiteY40" fmla="*/ 371112 h 526751"/>
                  <a:gd name="connsiteX41" fmla="*/ 108281 w 420758"/>
                  <a:gd name="connsiteY41" fmla="*/ 370799 h 526751"/>
                  <a:gd name="connsiteX42" fmla="*/ 100363 w 420758"/>
                  <a:gd name="connsiteY42" fmla="*/ 267224 h 526751"/>
                  <a:gd name="connsiteX43" fmla="*/ 126460 w 420758"/>
                  <a:gd name="connsiteY43" fmla="*/ 117454 h 526751"/>
                  <a:gd name="connsiteX44" fmla="*/ 210398 w 420758"/>
                  <a:gd name="connsiteY44" fmla="*/ 91800 h 526751"/>
                  <a:gd name="connsiteX45" fmla="*/ 295166 w 420758"/>
                  <a:gd name="connsiteY45" fmla="*/ 118764 h 526751"/>
                  <a:gd name="connsiteX46" fmla="*/ 320432 w 420758"/>
                  <a:gd name="connsiteY46" fmla="*/ 267205 h 526751"/>
                  <a:gd name="connsiteX47" fmla="*/ 297048 w 420758"/>
                  <a:gd name="connsiteY47" fmla="*/ 403484 h 526751"/>
                  <a:gd name="connsiteX48" fmla="*/ 294262 w 420758"/>
                  <a:gd name="connsiteY48" fmla="*/ 406991 h 526751"/>
                  <a:gd name="connsiteX49" fmla="*/ 291106 w 420758"/>
                  <a:gd name="connsiteY49" fmla="*/ 410848 h 526751"/>
                  <a:gd name="connsiteX50" fmla="*/ 389642 w 420758"/>
                  <a:gd name="connsiteY50" fmla="*/ 81852 h 526751"/>
                  <a:gd name="connsiteX51" fmla="*/ 387648 w 420758"/>
                  <a:gd name="connsiteY51" fmla="*/ 77478 h 526751"/>
                  <a:gd name="connsiteX52" fmla="*/ 389642 w 420758"/>
                  <a:gd name="connsiteY52" fmla="*/ 81852 h 526751"/>
                  <a:gd name="connsiteX53" fmla="*/ 400180 w 420758"/>
                  <a:gd name="connsiteY53" fmla="*/ 107506 h 526751"/>
                  <a:gd name="connsiteX54" fmla="*/ 397596 w 420758"/>
                  <a:gd name="connsiteY54" fmla="*/ 99625 h 526751"/>
                  <a:gd name="connsiteX55" fmla="*/ 400180 w 420758"/>
                  <a:gd name="connsiteY55" fmla="*/ 107506 h 526751"/>
                  <a:gd name="connsiteX56" fmla="*/ 413819 w 420758"/>
                  <a:gd name="connsiteY56" fmla="*/ 165771 h 526751"/>
                  <a:gd name="connsiteX57" fmla="*/ 412269 w 420758"/>
                  <a:gd name="connsiteY57" fmla="*/ 154956 h 526751"/>
                  <a:gd name="connsiteX58" fmla="*/ 413819 w 420758"/>
                  <a:gd name="connsiteY58" fmla="*/ 165771 h 526751"/>
                  <a:gd name="connsiteX59" fmla="*/ 417437 w 420758"/>
                  <a:gd name="connsiteY59" fmla="*/ 195412 h 526751"/>
                  <a:gd name="connsiteX60" fmla="*/ 416920 w 420758"/>
                  <a:gd name="connsiteY60" fmla="*/ 188841 h 526751"/>
                  <a:gd name="connsiteX61" fmla="*/ 417437 w 420758"/>
                  <a:gd name="connsiteY61" fmla="*/ 195412 h 526751"/>
                  <a:gd name="connsiteX62" fmla="*/ 408135 w 420758"/>
                  <a:gd name="connsiteY62" fmla="*/ 135670 h 526751"/>
                  <a:gd name="connsiteX63" fmla="*/ 405828 w 420758"/>
                  <a:gd name="connsiteY63" fmla="*/ 125371 h 526751"/>
                  <a:gd name="connsiteX64" fmla="*/ 408135 w 420758"/>
                  <a:gd name="connsiteY64" fmla="*/ 135670 h 526751"/>
                  <a:gd name="connsiteX65" fmla="*/ 412675 w 420758"/>
                  <a:gd name="connsiteY65" fmla="*/ 373530 h 526751"/>
                  <a:gd name="connsiteX66" fmla="*/ 413431 w 420758"/>
                  <a:gd name="connsiteY66" fmla="*/ 368473 h 526751"/>
                  <a:gd name="connsiteX67" fmla="*/ 412675 w 420758"/>
                  <a:gd name="connsiteY67" fmla="*/ 373530 h 526751"/>
                  <a:gd name="connsiteX68" fmla="*/ 406510 w 420758"/>
                  <a:gd name="connsiteY68" fmla="*/ 401934 h 526751"/>
                  <a:gd name="connsiteX69" fmla="*/ 407710 w 420758"/>
                  <a:gd name="connsiteY69" fmla="*/ 396489 h 526751"/>
                  <a:gd name="connsiteX70" fmla="*/ 406510 w 420758"/>
                  <a:gd name="connsiteY70" fmla="*/ 401934 h 526751"/>
                  <a:gd name="connsiteX71" fmla="*/ 398538 w 420758"/>
                  <a:gd name="connsiteY71" fmla="*/ 426794 h 526751"/>
                  <a:gd name="connsiteX72" fmla="*/ 399774 w 420758"/>
                  <a:gd name="connsiteY72" fmla="*/ 423103 h 526751"/>
                  <a:gd name="connsiteX73" fmla="*/ 398538 w 420758"/>
                  <a:gd name="connsiteY73" fmla="*/ 426794 h 526751"/>
                  <a:gd name="connsiteX74" fmla="*/ 388885 w 420758"/>
                  <a:gd name="connsiteY74" fmla="*/ 448314 h 526751"/>
                  <a:gd name="connsiteX75" fmla="*/ 389291 w 420758"/>
                  <a:gd name="connsiteY75" fmla="*/ 447520 h 526751"/>
                  <a:gd name="connsiteX76" fmla="*/ 388885 w 420758"/>
                  <a:gd name="connsiteY76" fmla="*/ 448314 h 526751"/>
                  <a:gd name="connsiteX77" fmla="*/ 348781 w 420758"/>
                  <a:gd name="connsiteY77" fmla="*/ 495561 h 526751"/>
                  <a:gd name="connsiteX78" fmla="*/ 350497 w 420758"/>
                  <a:gd name="connsiteY78" fmla="*/ 494250 h 526751"/>
                  <a:gd name="connsiteX79" fmla="*/ 360592 w 420758"/>
                  <a:gd name="connsiteY79" fmla="*/ 485742 h 526751"/>
                  <a:gd name="connsiteX80" fmla="*/ 357879 w 420758"/>
                  <a:gd name="connsiteY80" fmla="*/ 487975 h 526751"/>
                  <a:gd name="connsiteX81" fmla="*/ 361570 w 420758"/>
                  <a:gd name="connsiteY81" fmla="*/ 484838 h 526751"/>
                  <a:gd name="connsiteX82" fmla="*/ 360574 w 420758"/>
                  <a:gd name="connsiteY82" fmla="*/ 485761 h 526751"/>
                  <a:gd name="connsiteX83" fmla="*/ 363840 w 420758"/>
                  <a:gd name="connsiteY83" fmla="*/ 483048 h 526751"/>
                  <a:gd name="connsiteX84" fmla="*/ 387981 w 420758"/>
                  <a:gd name="connsiteY84" fmla="*/ 450233 h 526751"/>
                  <a:gd name="connsiteX85" fmla="*/ 388018 w 420758"/>
                  <a:gd name="connsiteY85" fmla="*/ 450122 h 526751"/>
                  <a:gd name="connsiteX86" fmla="*/ 397559 w 420758"/>
                  <a:gd name="connsiteY86" fmla="*/ 429599 h 526751"/>
                  <a:gd name="connsiteX87" fmla="*/ 397799 w 420758"/>
                  <a:gd name="connsiteY87" fmla="*/ 429008 h 526751"/>
                  <a:gd name="connsiteX88" fmla="*/ 420759 w 420758"/>
                  <a:gd name="connsiteY88" fmla="*/ 267242 h 526751"/>
                  <a:gd name="connsiteX89" fmla="*/ 405163 w 420758"/>
                  <a:gd name="connsiteY89" fmla="*/ 122695 h 526751"/>
                  <a:gd name="connsiteX90" fmla="*/ 405090 w 420758"/>
                  <a:gd name="connsiteY90" fmla="*/ 122418 h 526751"/>
                  <a:gd name="connsiteX91" fmla="*/ 396858 w 420758"/>
                  <a:gd name="connsiteY91" fmla="*/ 97558 h 526751"/>
                  <a:gd name="connsiteX92" fmla="*/ 395991 w 420758"/>
                  <a:gd name="connsiteY92" fmla="*/ 95565 h 526751"/>
                  <a:gd name="connsiteX93" fmla="*/ 386836 w 420758"/>
                  <a:gd name="connsiteY93" fmla="*/ 75835 h 526751"/>
                  <a:gd name="connsiteX94" fmla="*/ 385360 w 420758"/>
                  <a:gd name="connsiteY94" fmla="*/ 73455 h 526751"/>
                  <a:gd name="connsiteX95" fmla="*/ 362013 w 420758"/>
                  <a:gd name="connsiteY95" fmla="*/ 42190 h 526751"/>
                  <a:gd name="connsiteX96" fmla="*/ 355092 w 420758"/>
                  <a:gd name="connsiteY96" fmla="*/ 36377 h 526751"/>
                  <a:gd name="connsiteX97" fmla="*/ 358876 w 420758"/>
                  <a:gd name="connsiteY97" fmla="*/ 39717 h 526751"/>
                  <a:gd name="connsiteX98" fmla="*/ 348928 w 420758"/>
                  <a:gd name="connsiteY98" fmla="*/ 31412 h 526751"/>
                  <a:gd name="connsiteX99" fmla="*/ 350515 w 420758"/>
                  <a:gd name="connsiteY99" fmla="*/ 32519 h 526751"/>
                  <a:gd name="connsiteX100" fmla="*/ 344148 w 420758"/>
                  <a:gd name="connsiteY100" fmla="*/ 28071 h 526751"/>
                  <a:gd name="connsiteX101" fmla="*/ 344905 w 420758"/>
                  <a:gd name="connsiteY101" fmla="*/ 28588 h 526751"/>
                  <a:gd name="connsiteX102" fmla="*/ 333646 w 420758"/>
                  <a:gd name="connsiteY102" fmla="*/ 21778 h 526751"/>
                  <a:gd name="connsiteX103" fmla="*/ 335880 w 420758"/>
                  <a:gd name="connsiteY103" fmla="*/ 22978 h 526751"/>
                  <a:gd name="connsiteX104" fmla="*/ 331302 w 420758"/>
                  <a:gd name="connsiteY104" fmla="*/ 20357 h 526751"/>
                  <a:gd name="connsiteX105" fmla="*/ 331229 w 420758"/>
                  <a:gd name="connsiteY105" fmla="*/ 20320 h 526751"/>
                  <a:gd name="connsiteX106" fmla="*/ 329235 w 420758"/>
                  <a:gd name="connsiteY106" fmla="*/ 19489 h 526751"/>
                  <a:gd name="connsiteX107" fmla="*/ 329439 w 420758"/>
                  <a:gd name="connsiteY107" fmla="*/ 19563 h 526751"/>
                  <a:gd name="connsiteX108" fmla="*/ 319731 w 420758"/>
                  <a:gd name="connsiteY108" fmla="*/ 15429 h 526751"/>
                  <a:gd name="connsiteX109" fmla="*/ 321761 w 420758"/>
                  <a:gd name="connsiteY109" fmla="*/ 16186 h 526751"/>
                  <a:gd name="connsiteX110" fmla="*/ 310226 w 420758"/>
                  <a:gd name="connsiteY110" fmla="*/ 11812 h 526751"/>
                  <a:gd name="connsiteX111" fmla="*/ 310780 w 420758"/>
                  <a:gd name="connsiteY111" fmla="*/ 12015 h 526751"/>
                  <a:gd name="connsiteX112" fmla="*/ 308546 w 420758"/>
                  <a:gd name="connsiteY112" fmla="*/ 11387 h 526751"/>
                  <a:gd name="connsiteX113" fmla="*/ 309931 w 420758"/>
                  <a:gd name="connsiteY113" fmla="*/ 11738 h 526751"/>
                  <a:gd name="connsiteX114" fmla="*/ 295443 w 420758"/>
                  <a:gd name="connsiteY114" fmla="*/ 7475 h 526751"/>
                  <a:gd name="connsiteX115" fmla="*/ 210361 w 420758"/>
                  <a:gd name="connsiteY115" fmla="*/ 0 h 526751"/>
                  <a:gd name="connsiteX116" fmla="*/ 60129 w 420758"/>
                  <a:gd name="connsiteY116" fmla="*/ 42209 h 526751"/>
                  <a:gd name="connsiteX117" fmla="*/ 47284 w 420758"/>
                  <a:gd name="connsiteY117" fmla="*/ 56844 h 526751"/>
                  <a:gd name="connsiteX118" fmla="*/ 46804 w 420758"/>
                  <a:gd name="connsiteY118" fmla="*/ 57398 h 526751"/>
                  <a:gd name="connsiteX119" fmla="*/ 36063 w 420758"/>
                  <a:gd name="connsiteY119" fmla="*/ 73953 h 526751"/>
                  <a:gd name="connsiteX120" fmla="*/ 34863 w 420758"/>
                  <a:gd name="connsiteY120" fmla="*/ 75817 h 526751"/>
                  <a:gd name="connsiteX121" fmla="*/ 24768 w 420758"/>
                  <a:gd name="connsiteY121" fmla="*/ 97097 h 526751"/>
                  <a:gd name="connsiteX122" fmla="*/ 24694 w 420758"/>
                  <a:gd name="connsiteY122" fmla="*/ 97337 h 526751"/>
                  <a:gd name="connsiteX123" fmla="*/ 0 w 420758"/>
                  <a:gd name="connsiteY123" fmla="*/ 267261 h 526751"/>
                  <a:gd name="connsiteX124" fmla="*/ 8434 w 420758"/>
                  <a:gd name="connsiteY124" fmla="*/ 378513 h 526751"/>
                  <a:gd name="connsiteX125" fmla="*/ 9357 w 420758"/>
                  <a:gd name="connsiteY125" fmla="*/ 382850 h 526751"/>
                  <a:gd name="connsiteX126" fmla="*/ 14691 w 420758"/>
                  <a:gd name="connsiteY126" fmla="*/ 406714 h 526751"/>
                  <a:gd name="connsiteX127" fmla="*/ 16832 w 420758"/>
                  <a:gd name="connsiteY127" fmla="*/ 413561 h 526751"/>
                  <a:gd name="connsiteX128" fmla="*/ 22682 w 420758"/>
                  <a:gd name="connsiteY128" fmla="*/ 431389 h 526751"/>
                  <a:gd name="connsiteX129" fmla="*/ 25856 w 420758"/>
                  <a:gd name="connsiteY129" fmla="*/ 438513 h 526751"/>
                  <a:gd name="connsiteX130" fmla="*/ 32501 w 420758"/>
                  <a:gd name="connsiteY130" fmla="*/ 452798 h 526751"/>
                  <a:gd name="connsiteX131" fmla="*/ 35804 w 420758"/>
                  <a:gd name="connsiteY131" fmla="*/ 458132 h 526751"/>
                  <a:gd name="connsiteX132" fmla="*/ 56918 w 420758"/>
                  <a:gd name="connsiteY132" fmla="*/ 485779 h 526751"/>
                  <a:gd name="connsiteX133" fmla="*/ 210379 w 420758"/>
                  <a:gd name="connsiteY133" fmla="*/ 526751 h 526751"/>
                  <a:gd name="connsiteX134" fmla="*/ 249912 w 420758"/>
                  <a:gd name="connsiteY134" fmla="*/ 525312 h 526751"/>
                  <a:gd name="connsiteX135" fmla="*/ 261281 w 420758"/>
                  <a:gd name="connsiteY135" fmla="*/ 524315 h 526751"/>
                  <a:gd name="connsiteX136" fmla="*/ 274163 w 420758"/>
                  <a:gd name="connsiteY136" fmla="*/ 522765 h 526751"/>
                  <a:gd name="connsiteX137" fmla="*/ 296273 w 420758"/>
                  <a:gd name="connsiteY137" fmla="*/ 518631 h 526751"/>
                  <a:gd name="connsiteX138" fmla="*/ 301164 w 420758"/>
                  <a:gd name="connsiteY138" fmla="*/ 517283 h 526751"/>
                  <a:gd name="connsiteX139" fmla="*/ 303397 w 420758"/>
                  <a:gd name="connsiteY139" fmla="*/ 516601 h 526751"/>
                  <a:gd name="connsiteX140" fmla="*/ 312736 w 420758"/>
                  <a:gd name="connsiteY140" fmla="*/ 513777 h 526751"/>
                  <a:gd name="connsiteX141" fmla="*/ 317904 w 420758"/>
                  <a:gd name="connsiteY141" fmla="*/ 511950 h 526751"/>
                  <a:gd name="connsiteX142" fmla="*/ 324825 w 420758"/>
                  <a:gd name="connsiteY142" fmla="*/ 509236 h 526751"/>
                  <a:gd name="connsiteX143" fmla="*/ 321207 w 420758"/>
                  <a:gd name="connsiteY143" fmla="*/ 510473 h 526751"/>
                  <a:gd name="connsiteX144" fmla="*/ 348208 w 420758"/>
                  <a:gd name="connsiteY144" fmla="*/ 495948 h 526751"/>
                  <a:gd name="connsiteX145" fmla="*/ 346621 w 420758"/>
                  <a:gd name="connsiteY145" fmla="*/ 497259 h 526751"/>
                  <a:gd name="connsiteX146" fmla="*/ 348781 w 420758"/>
                  <a:gd name="connsiteY146" fmla="*/ 495561 h 52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758" h="526751">
                    <a:moveTo>
                      <a:pt x="12181" y="139435"/>
                    </a:moveTo>
                    <a:cubicBezTo>
                      <a:pt x="13251" y="134544"/>
                      <a:pt x="14285" y="129524"/>
                      <a:pt x="15558" y="124947"/>
                    </a:cubicBezTo>
                    <a:cubicBezTo>
                      <a:pt x="14303" y="129505"/>
                      <a:pt x="13307" y="134544"/>
                      <a:pt x="12181" y="139435"/>
                    </a:cubicBezTo>
                    <a:moveTo>
                      <a:pt x="6662" y="169592"/>
                    </a:moveTo>
                    <a:cubicBezTo>
                      <a:pt x="7382" y="164535"/>
                      <a:pt x="8010" y="159330"/>
                      <a:pt x="8895" y="154550"/>
                    </a:cubicBezTo>
                    <a:cubicBezTo>
                      <a:pt x="8010" y="159293"/>
                      <a:pt x="7382" y="164590"/>
                      <a:pt x="6662" y="169592"/>
                    </a:cubicBezTo>
                    <a:moveTo>
                      <a:pt x="3193" y="199029"/>
                    </a:moveTo>
                    <a:cubicBezTo>
                      <a:pt x="3470" y="195615"/>
                      <a:pt x="3673" y="191942"/>
                      <a:pt x="4023" y="188601"/>
                    </a:cubicBezTo>
                    <a:cubicBezTo>
                      <a:pt x="3673" y="191905"/>
                      <a:pt x="3470" y="195615"/>
                      <a:pt x="3193" y="199029"/>
                    </a:cubicBezTo>
                    <a:moveTo>
                      <a:pt x="20098" y="110773"/>
                    </a:moveTo>
                    <a:cubicBezTo>
                      <a:pt x="21409" y="106989"/>
                      <a:pt x="22572" y="102984"/>
                      <a:pt x="23956" y="99404"/>
                    </a:cubicBezTo>
                    <a:cubicBezTo>
                      <a:pt x="22572" y="102966"/>
                      <a:pt x="21409" y="106989"/>
                      <a:pt x="20098" y="110773"/>
                    </a:cubicBezTo>
                    <a:moveTo>
                      <a:pt x="34107" y="77423"/>
                    </a:moveTo>
                    <a:cubicBezTo>
                      <a:pt x="32962" y="79527"/>
                      <a:pt x="32002" y="82000"/>
                      <a:pt x="30877" y="84178"/>
                    </a:cubicBezTo>
                    <a:cubicBezTo>
                      <a:pt x="32002" y="81963"/>
                      <a:pt x="32962" y="79545"/>
                      <a:pt x="34107" y="77423"/>
                    </a:cubicBezTo>
                    <a:moveTo>
                      <a:pt x="45992" y="58653"/>
                    </a:moveTo>
                    <a:cubicBezTo>
                      <a:pt x="45918" y="58764"/>
                      <a:pt x="45826" y="58893"/>
                      <a:pt x="45752" y="59004"/>
                    </a:cubicBezTo>
                    <a:cubicBezTo>
                      <a:pt x="45844" y="58893"/>
                      <a:pt x="45881" y="58782"/>
                      <a:pt x="45992" y="58653"/>
                    </a:cubicBezTo>
                    <a:moveTo>
                      <a:pt x="121421" y="518797"/>
                    </a:moveTo>
                    <a:cubicBezTo>
                      <a:pt x="120868" y="518686"/>
                      <a:pt x="120351" y="518483"/>
                      <a:pt x="119797" y="518354"/>
                    </a:cubicBezTo>
                    <a:cubicBezTo>
                      <a:pt x="120351" y="518483"/>
                      <a:pt x="120868" y="518686"/>
                      <a:pt x="121421" y="518797"/>
                    </a:cubicBezTo>
                    <a:moveTo>
                      <a:pt x="86373" y="506357"/>
                    </a:moveTo>
                    <a:cubicBezTo>
                      <a:pt x="85857" y="506081"/>
                      <a:pt x="85340" y="505730"/>
                      <a:pt x="84787" y="505398"/>
                    </a:cubicBezTo>
                    <a:cubicBezTo>
                      <a:pt x="85340" y="505712"/>
                      <a:pt x="85857" y="506062"/>
                      <a:pt x="86373" y="506357"/>
                    </a:cubicBezTo>
                    <a:moveTo>
                      <a:pt x="103353" y="513555"/>
                    </a:moveTo>
                    <a:cubicBezTo>
                      <a:pt x="102080" y="513112"/>
                      <a:pt x="100935" y="512522"/>
                      <a:pt x="99662" y="512042"/>
                    </a:cubicBezTo>
                    <a:cubicBezTo>
                      <a:pt x="100935" y="512522"/>
                      <a:pt x="102080" y="513112"/>
                      <a:pt x="103353" y="513555"/>
                    </a:cubicBezTo>
                    <a:moveTo>
                      <a:pt x="291106" y="410848"/>
                    </a:moveTo>
                    <a:cubicBezTo>
                      <a:pt x="290275" y="411771"/>
                      <a:pt x="289315" y="412601"/>
                      <a:pt x="288392" y="413469"/>
                    </a:cubicBezTo>
                    <a:cubicBezTo>
                      <a:pt x="286805" y="415019"/>
                      <a:pt x="285126" y="416495"/>
                      <a:pt x="283372" y="417843"/>
                    </a:cubicBezTo>
                    <a:cubicBezTo>
                      <a:pt x="282542" y="418433"/>
                      <a:pt x="281693" y="419042"/>
                      <a:pt x="280826" y="419633"/>
                    </a:cubicBezTo>
                    <a:cubicBezTo>
                      <a:pt x="279035" y="420869"/>
                      <a:pt x="277134" y="421977"/>
                      <a:pt x="275178" y="423047"/>
                    </a:cubicBezTo>
                    <a:cubicBezTo>
                      <a:pt x="273868" y="423767"/>
                      <a:pt x="272520" y="424487"/>
                      <a:pt x="271044" y="425114"/>
                    </a:cubicBezTo>
                    <a:cubicBezTo>
                      <a:pt x="269660" y="425742"/>
                      <a:pt x="268220" y="426351"/>
                      <a:pt x="266743" y="426904"/>
                    </a:cubicBezTo>
                    <a:cubicBezTo>
                      <a:pt x="264234" y="427864"/>
                      <a:pt x="261650" y="428769"/>
                      <a:pt x="258789" y="429562"/>
                    </a:cubicBezTo>
                    <a:cubicBezTo>
                      <a:pt x="258272" y="429673"/>
                      <a:pt x="257756" y="429839"/>
                      <a:pt x="257239" y="429968"/>
                    </a:cubicBezTo>
                    <a:cubicBezTo>
                      <a:pt x="245298" y="433032"/>
                      <a:pt x="230183" y="434748"/>
                      <a:pt x="210379" y="434748"/>
                    </a:cubicBezTo>
                    <a:cubicBezTo>
                      <a:pt x="189653" y="434748"/>
                      <a:pt x="171954" y="433475"/>
                      <a:pt x="157319" y="429138"/>
                    </a:cubicBezTo>
                    <a:cubicBezTo>
                      <a:pt x="157152" y="429101"/>
                      <a:pt x="157004" y="429064"/>
                      <a:pt x="156839" y="429027"/>
                    </a:cubicBezTo>
                    <a:cubicBezTo>
                      <a:pt x="142129" y="424579"/>
                      <a:pt x="130465" y="416938"/>
                      <a:pt x="121883" y="404241"/>
                    </a:cubicBezTo>
                    <a:cubicBezTo>
                      <a:pt x="116106" y="395732"/>
                      <a:pt x="111658" y="385065"/>
                      <a:pt x="108355" y="371112"/>
                    </a:cubicBezTo>
                    <a:cubicBezTo>
                      <a:pt x="108318" y="371002"/>
                      <a:pt x="108281" y="370909"/>
                      <a:pt x="108281" y="370799"/>
                    </a:cubicBezTo>
                    <a:cubicBezTo>
                      <a:pt x="102707" y="347322"/>
                      <a:pt x="100363" y="314545"/>
                      <a:pt x="100363" y="267224"/>
                    </a:cubicBezTo>
                    <a:cubicBezTo>
                      <a:pt x="100363" y="185925"/>
                      <a:pt x="108207" y="141170"/>
                      <a:pt x="126460" y="117454"/>
                    </a:cubicBezTo>
                    <a:cubicBezTo>
                      <a:pt x="144750" y="93664"/>
                      <a:pt x="174039" y="91800"/>
                      <a:pt x="210398" y="91800"/>
                    </a:cubicBezTo>
                    <a:cubicBezTo>
                      <a:pt x="252330" y="91800"/>
                      <a:pt x="278260" y="96100"/>
                      <a:pt x="295166" y="118764"/>
                    </a:cubicBezTo>
                    <a:cubicBezTo>
                      <a:pt x="312865" y="142517"/>
                      <a:pt x="320432" y="186940"/>
                      <a:pt x="320432" y="267205"/>
                    </a:cubicBezTo>
                    <a:cubicBezTo>
                      <a:pt x="320432" y="339128"/>
                      <a:pt x="313437" y="379897"/>
                      <a:pt x="297048" y="403484"/>
                    </a:cubicBezTo>
                    <a:cubicBezTo>
                      <a:pt x="296181" y="404720"/>
                      <a:pt x="295184" y="405828"/>
                      <a:pt x="294262" y="406991"/>
                    </a:cubicBezTo>
                    <a:cubicBezTo>
                      <a:pt x="293209" y="408301"/>
                      <a:pt x="292213" y="409648"/>
                      <a:pt x="291106" y="410848"/>
                    </a:cubicBezTo>
                    <a:moveTo>
                      <a:pt x="389642" y="81852"/>
                    </a:moveTo>
                    <a:cubicBezTo>
                      <a:pt x="388959" y="80412"/>
                      <a:pt x="388368" y="78825"/>
                      <a:pt x="387648" y="77478"/>
                    </a:cubicBezTo>
                    <a:cubicBezTo>
                      <a:pt x="388368" y="78862"/>
                      <a:pt x="388959" y="80412"/>
                      <a:pt x="389642" y="81852"/>
                    </a:cubicBezTo>
                    <a:moveTo>
                      <a:pt x="400180" y="107506"/>
                    </a:moveTo>
                    <a:cubicBezTo>
                      <a:pt x="399313" y="104922"/>
                      <a:pt x="398501" y="102098"/>
                      <a:pt x="397596" y="99625"/>
                    </a:cubicBezTo>
                    <a:cubicBezTo>
                      <a:pt x="398538" y="102098"/>
                      <a:pt x="399294" y="104922"/>
                      <a:pt x="400180" y="107506"/>
                    </a:cubicBezTo>
                    <a:moveTo>
                      <a:pt x="413819" y="165771"/>
                    </a:moveTo>
                    <a:cubicBezTo>
                      <a:pt x="413265" y="162191"/>
                      <a:pt x="412860" y="158370"/>
                      <a:pt x="412269" y="154956"/>
                    </a:cubicBezTo>
                    <a:cubicBezTo>
                      <a:pt x="412860" y="158370"/>
                      <a:pt x="413302" y="162191"/>
                      <a:pt x="413819" y="165771"/>
                    </a:cubicBezTo>
                    <a:moveTo>
                      <a:pt x="417437" y="195412"/>
                    </a:moveTo>
                    <a:cubicBezTo>
                      <a:pt x="417233" y="193271"/>
                      <a:pt x="417122" y="190908"/>
                      <a:pt x="416920" y="188841"/>
                    </a:cubicBezTo>
                    <a:cubicBezTo>
                      <a:pt x="417122" y="190908"/>
                      <a:pt x="417233" y="193271"/>
                      <a:pt x="417437" y="195412"/>
                    </a:cubicBezTo>
                    <a:moveTo>
                      <a:pt x="408135" y="135670"/>
                    </a:moveTo>
                    <a:cubicBezTo>
                      <a:pt x="407341" y="132255"/>
                      <a:pt x="406658" y="128582"/>
                      <a:pt x="405828" y="125371"/>
                    </a:cubicBezTo>
                    <a:cubicBezTo>
                      <a:pt x="406658" y="128619"/>
                      <a:pt x="407341" y="132237"/>
                      <a:pt x="408135" y="135670"/>
                    </a:cubicBezTo>
                    <a:moveTo>
                      <a:pt x="412675" y="373530"/>
                    </a:moveTo>
                    <a:cubicBezTo>
                      <a:pt x="412952" y="371943"/>
                      <a:pt x="413155" y="370115"/>
                      <a:pt x="413431" y="368473"/>
                    </a:cubicBezTo>
                    <a:cubicBezTo>
                      <a:pt x="413136" y="370115"/>
                      <a:pt x="412952" y="371943"/>
                      <a:pt x="412675" y="373530"/>
                    </a:cubicBezTo>
                    <a:moveTo>
                      <a:pt x="406510" y="401934"/>
                    </a:moveTo>
                    <a:cubicBezTo>
                      <a:pt x="406954" y="400217"/>
                      <a:pt x="407304" y="398243"/>
                      <a:pt x="407710" y="396489"/>
                    </a:cubicBezTo>
                    <a:cubicBezTo>
                      <a:pt x="407304" y="398243"/>
                      <a:pt x="406935" y="400217"/>
                      <a:pt x="406510" y="401934"/>
                    </a:cubicBezTo>
                    <a:moveTo>
                      <a:pt x="398538" y="426794"/>
                    </a:moveTo>
                    <a:cubicBezTo>
                      <a:pt x="398981" y="425631"/>
                      <a:pt x="399331" y="424284"/>
                      <a:pt x="399774" y="423103"/>
                    </a:cubicBezTo>
                    <a:cubicBezTo>
                      <a:pt x="399350" y="424284"/>
                      <a:pt x="398981" y="425594"/>
                      <a:pt x="398538" y="426794"/>
                    </a:cubicBezTo>
                    <a:moveTo>
                      <a:pt x="388885" y="448314"/>
                    </a:moveTo>
                    <a:cubicBezTo>
                      <a:pt x="389051" y="448074"/>
                      <a:pt x="389162" y="447760"/>
                      <a:pt x="389291" y="447520"/>
                    </a:cubicBezTo>
                    <a:cubicBezTo>
                      <a:pt x="389162" y="447760"/>
                      <a:pt x="389033" y="448074"/>
                      <a:pt x="388885" y="448314"/>
                    </a:cubicBezTo>
                    <a:moveTo>
                      <a:pt x="348781" y="495561"/>
                    </a:moveTo>
                    <a:cubicBezTo>
                      <a:pt x="349371" y="495155"/>
                      <a:pt x="349888" y="494693"/>
                      <a:pt x="350497" y="494250"/>
                    </a:cubicBezTo>
                    <a:cubicBezTo>
                      <a:pt x="354151" y="491463"/>
                      <a:pt x="357529" y="488640"/>
                      <a:pt x="360592" y="485742"/>
                    </a:cubicBezTo>
                    <a:cubicBezTo>
                      <a:pt x="359725" y="486536"/>
                      <a:pt x="358765" y="487182"/>
                      <a:pt x="357879" y="487975"/>
                    </a:cubicBezTo>
                    <a:cubicBezTo>
                      <a:pt x="359116" y="486905"/>
                      <a:pt x="360389" y="485945"/>
                      <a:pt x="361570" y="484838"/>
                    </a:cubicBezTo>
                    <a:cubicBezTo>
                      <a:pt x="361257" y="485115"/>
                      <a:pt x="360887" y="485428"/>
                      <a:pt x="360574" y="485761"/>
                    </a:cubicBezTo>
                    <a:cubicBezTo>
                      <a:pt x="361644" y="484801"/>
                      <a:pt x="362844" y="484081"/>
                      <a:pt x="363840" y="483048"/>
                    </a:cubicBezTo>
                    <a:cubicBezTo>
                      <a:pt x="373068" y="473893"/>
                      <a:pt x="381060" y="462912"/>
                      <a:pt x="387981" y="450233"/>
                    </a:cubicBezTo>
                    <a:cubicBezTo>
                      <a:pt x="387981" y="450196"/>
                      <a:pt x="388018" y="450196"/>
                      <a:pt x="388018" y="450122"/>
                    </a:cubicBezTo>
                    <a:cubicBezTo>
                      <a:pt x="391524" y="443792"/>
                      <a:pt x="394625" y="436908"/>
                      <a:pt x="397559" y="429599"/>
                    </a:cubicBezTo>
                    <a:cubicBezTo>
                      <a:pt x="397633" y="429396"/>
                      <a:pt x="397726" y="429248"/>
                      <a:pt x="397799" y="429008"/>
                    </a:cubicBezTo>
                    <a:cubicBezTo>
                      <a:pt x="413265" y="389716"/>
                      <a:pt x="420759" y="336766"/>
                      <a:pt x="420759" y="267242"/>
                    </a:cubicBezTo>
                    <a:cubicBezTo>
                      <a:pt x="420759" y="207980"/>
                      <a:pt x="415591" y="160437"/>
                      <a:pt x="405163" y="122695"/>
                    </a:cubicBezTo>
                    <a:cubicBezTo>
                      <a:pt x="405126" y="122621"/>
                      <a:pt x="405126" y="122529"/>
                      <a:pt x="405090" y="122418"/>
                    </a:cubicBezTo>
                    <a:cubicBezTo>
                      <a:pt x="402616" y="113596"/>
                      <a:pt x="399922" y="105273"/>
                      <a:pt x="396858" y="97558"/>
                    </a:cubicBezTo>
                    <a:cubicBezTo>
                      <a:pt x="396581" y="96838"/>
                      <a:pt x="396268" y="96248"/>
                      <a:pt x="395991" y="95565"/>
                    </a:cubicBezTo>
                    <a:cubicBezTo>
                      <a:pt x="393167" y="88607"/>
                      <a:pt x="390177" y="81926"/>
                      <a:pt x="386836" y="75835"/>
                    </a:cubicBezTo>
                    <a:cubicBezTo>
                      <a:pt x="386357" y="74968"/>
                      <a:pt x="385840" y="74285"/>
                      <a:pt x="385360" y="73455"/>
                    </a:cubicBezTo>
                    <a:cubicBezTo>
                      <a:pt x="378550" y="61477"/>
                      <a:pt x="370891" y="50901"/>
                      <a:pt x="362013" y="42190"/>
                    </a:cubicBezTo>
                    <a:cubicBezTo>
                      <a:pt x="359817" y="40086"/>
                      <a:pt x="357399" y="38296"/>
                      <a:pt x="355092" y="36377"/>
                    </a:cubicBezTo>
                    <a:cubicBezTo>
                      <a:pt x="356366" y="37447"/>
                      <a:pt x="357639" y="38573"/>
                      <a:pt x="358876" y="39717"/>
                    </a:cubicBezTo>
                    <a:cubicBezTo>
                      <a:pt x="355646" y="36783"/>
                      <a:pt x="352398" y="33941"/>
                      <a:pt x="348928" y="31412"/>
                    </a:cubicBezTo>
                    <a:cubicBezTo>
                      <a:pt x="349482" y="31818"/>
                      <a:pt x="350035" y="32169"/>
                      <a:pt x="350515" y="32519"/>
                    </a:cubicBezTo>
                    <a:cubicBezTo>
                      <a:pt x="348485" y="30969"/>
                      <a:pt x="346344" y="29493"/>
                      <a:pt x="344148" y="28071"/>
                    </a:cubicBezTo>
                    <a:cubicBezTo>
                      <a:pt x="344425" y="28237"/>
                      <a:pt x="344665" y="28422"/>
                      <a:pt x="344905" y="28588"/>
                    </a:cubicBezTo>
                    <a:cubicBezTo>
                      <a:pt x="341287" y="26115"/>
                      <a:pt x="337504" y="23863"/>
                      <a:pt x="333646" y="21778"/>
                    </a:cubicBezTo>
                    <a:cubicBezTo>
                      <a:pt x="334403" y="22184"/>
                      <a:pt x="335160" y="22535"/>
                      <a:pt x="335880" y="22978"/>
                    </a:cubicBezTo>
                    <a:cubicBezTo>
                      <a:pt x="334366" y="22110"/>
                      <a:pt x="332890" y="21150"/>
                      <a:pt x="331302" y="20357"/>
                    </a:cubicBezTo>
                    <a:cubicBezTo>
                      <a:pt x="331266" y="20357"/>
                      <a:pt x="331229" y="20357"/>
                      <a:pt x="331229" y="20320"/>
                    </a:cubicBezTo>
                    <a:cubicBezTo>
                      <a:pt x="330601" y="20006"/>
                      <a:pt x="329882" y="19766"/>
                      <a:pt x="329235" y="19489"/>
                    </a:cubicBezTo>
                    <a:cubicBezTo>
                      <a:pt x="329309" y="19489"/>
                      <a:pt x="329402" y="19526"/>
                      <a:pt x="329439" y="19563"/>
                    </a:cubicBezTo>
                    <a:cubicBezTo>
                      <a:pt x="326301" y="18013"/>
                      <a:pt x="322997" y="16739"/>
                      <a:pt x="319731" y="15429"/>
                    </a:cubicBezTo>
                    <a:cubicBezTo>
                      <a:pt x="320413" y="15669"/>
                      <a:pt x="321115" y="15909"/>
                      <a:pt x="321761" y="16186"/>
                    </a:cubicBezTo>
                    <a:cubicBezTo>
                      <a:pt x="318070" y="14635"/>
                      <a:pt x="314249" y="13122"/>
                      <a:pt x="310226" y="11812"/>
                    </a:cubicBezTo>
                    <a:cubicBezTo>
                      <a:pt x="310429" y="11886"/>
                      <a:pt x="310576" y="11978"/>
                      <a:pt x="310780" y="12015"/>
                    </a:cubicBezTo>
                    <a:cubicBezTo>
                      <a:pt x="310060" y="11775"/>
                      <a:pt x="309266" y="11609"/>
                      <a:pt x="308546" y="11387"/>
                    </a:cubicBezTo>
                    <a:cubicBezTo>
                      <a:pt x="308989" y="11553"/>
                      <a:pt x="309543" y="11627"/>
                      <a:pt x="309931" y="11738"/>
                    </a:cubicBezTo>
                    <a:cubicBezTo>
                      <a:pt x="305243" y="10224"/>
                      <a:pt x="300536" y="8674"/>
                      <a:pt x="295443" y="7475"/>
                    </a:cubicBezTo>
                    <a:cubicBezTo>
                      <a:pt x="273203" y="2233"/>
                      <a:pt x="247753" y="0"/>
                      <a:pt x="210361" y="0"/>
                    </a:cubicBezTo>
                    <a:cubicBezTo>
                      <a:pt x="146355" y="0"/>
                      <a:pt x="96321" y="7161"/>
                      <a:pt x="60129" y="42209"/>
                    </a:cubicBezTo>
                    <a:cubicBezTo>
                      <a:pt x="55515" y="46657"/>
                      <a:pt x="51307" y="51640"/>
                      <a:pt x="47284" y="56844"/>
                    </a:cubicBezTo>
                    <a:cubicBezTo>
                      <a:pt x="47118" y="57047"/>
                      <a:pt x="46970" y="57195"/>
                      <a:pt x="46804" y="57398"/>
                    </a:cubicBezTo>
                    <a:cubicBezTo>
                      <a:pt x="42947" y="62455"/>
                      <a:pt x="39440" y="68103"/>
                      <a:pt x="36063" y="73953"/>
                    </a:cubicBezTo>
                    <a:cubicBezTo>
                      <a:pt x="35657" y="74581"/>
                      <a:pt x="35232" y="75153"/>
                      <a:pt x="34863" y="75817"/>
                    </a:cubicBezTo>
                    <a:cubicBezTo>
                      <a:pt x="31209" y="82387"/>
                      <a:pt x="27868" y="89493"/>
                      <a:pt x="24768" y="97097"/>
                    </a:cubicBezTo>
                    <a:cubicBezTo>
                      <a:pt x="24731" y="97171"/>
                      <a:pt x="24731" y="97263"/>
                      <a:pt x="24694" y="97337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3" y="347285"/>
                      <a:pt x="8434" y="378513"/>
                    </a:cubicBezTo>
                    <a:cubicBezTo>
                      <a:pt x="8711" y="380027"/>
                      <a:pt x="9062" y="381337"/>
                      <a:pt x="9357" y="382850"/>
                    </a:cubicBezTo>
                    <a:cubicBezTo>
                      <a:pt x="10944" y="391155"/>
                      <a:pt x="12661" y="399239"/>
                      <a:pt x="14691" y="406714"/>
                    </a:cubicBezTo>
                    <a:cubicBezTo>
                      <a:pt x="15373" y="409131"/>
                      <a:pt x="16167" y="411217"/>
                      <a:pt x="16832" y="413561"/>
                    </a:cubicBezTo>
                    <a:cubicBezTo>
                      <a:pt x="18696" y="419725"/>
                      <a:pt x="20523" y="425816"/>
                      <a:pt x="22682" y="431389"/>
                    </a:cubicBezTo>
                    <a:cubicBezTo>
                      <a:pt x="23679" y="433936"/>
                      <a:pt x="24823" y="436077"/>
                      <a:pt x="25856" y="438513"/>
                    </a:cubicBezTo>
                    <a:cubicBezTo>
                      <a:pt x="27998" y="443404"/>
                      <a:pt x="30064" y="448387"/>
                      <a:pt x="32501" y="452798"/>
                    </a:cubicBezTo>
                    <a:cubicBezTo>
                      <a:pt x="33534" y="454755"/>
                      <a:pt x="34734" y="456342"/>
                      <a:pt x="35804" y="458132"/>
                    </a:cubicBezTo>
                    <a:cubicBezTo>
                      <a:pt x="42098" y="468633"/>
                      <a:pt x="48926" y="478065"/>
                      <a:pt x="56918" y="485779"/>
                    </a:cubicBezTo>
                    <a:cubicBezTo>
                      <a:pt x="92206" y="519904"/>
                      <a:pt x="141797" y="526751"/>
                      <a:pt x="210379" y="526751"/>
                    </a:cubicBezTo>
                    <a:cubicBezTo>
                      <a:pt x="223631" y="526751"/>
                      <a:pt x="236826" y="526235"/>
                      <a:pt x="249912" y="525312"/>
                    </a:cubicBezTo>
                    <a:cubicBezTo>
                      <a:pt x="253732" y="525035"/>
                      <a:pt x="257552" y="524721"/>
                      <a:pt x="261281" y="524315"/>
                    </a:cubicBezTo>
                    <a:cubicBezTo>
                      <a:pt x="265618" y="523872"/>
                      <a:pt x="269918" y="523392"/>
                      <a:pt x="274163" y="522765"/>
                    </a:cubicBezTo>
                    <a:cubicBezTo>
                      <a:pt x="281767" y="521694"/>
                      <a:pt x="289168" y="520347"/>
                      <a:pt x="296273" y="518631"/>
                    </a:cubicBezTo>
                    <a:cubicBezTo>
                      <a:pt x="297953" y="518224"/>
                      <a:pt x="299540" y="517708"/>
                      <a:pt x="301164" y="517283"/>
                    </a:cubicBezTo>
                    <a:cubicBezTo>
                      <a:pt x="301921" y="517080"/>
                      <a:pt x="302641" y="516804"/>
                      <a:pt x="303397" y="516601"/>
                    </a:cubicBezTo>
                    <a:cubicBezTo>
                      <a:pt x="306701" y="515678"/>
                      <a:pt x="309764" y="514736"/>
                      <a:pt x="312736" y="513777"/>
                    </a:cubicBezTo>
                    <a:cubicBezTo>
                      <a:pt x="314452" y="513186"/>
                      <a:pt x="316205" y="512577"/>
                      <a:pt x="317904" y="511950"/>
                    </a:cubicBezTo>
                    <a:cubicBezTo>
                      <a:pt x="320247" y="511082"/>
                      <a:pt x="322628" y="510196"/>
                      <a:pt x="324825" y="509236"/>
                    </a:cubicBezTo>
                    <a:cubicBezTo>
                      <a:pt x="323680" y="509753"/>
                      <a:pt x="322351" y="509993"/>
                      <a:pt x="321207" y="510473"/>
                    </a:cubicBezTo>
                    <a:cubicBezTo>
                      <a:pt x="330786" y="506579"/>
                      <a:pt x="339866" y="501873"/>
                      <a:pt x="348208" y="495948"/>
                    </a:cubicBezTo>
                    <a:cubicBezTo>
                      <a:pt x="347654" y="496354"/>
                      <a:pt x="347175" y="496871"/>
                      <a:pt x="346621" y="497259"/>
                    </a:cubicBezTo>
                    <a:cubicBezTo>
                      <a:pt x="347433" y="496687"/>
                      <a:pt x="348060" y="496133"/>
                      <a:pt x="348781" y="4955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Freeform: Shape 159">
                <a:extLst>
                  <a:ext uri="{FF2B5EF4-FFF2-40B4-BE49-F238E27FC236}">
                    <a16:creationId xmlns:a16="http://schemas.microsoft.com/office/drawing/2014/main" id="{CD341A37-57F4-EFCD-19EB-6667F865928D}"/>
                  </a:ext>
                </a:extLst>
              </p:cNvPr>
              <p:cNvSpPr/>
              <p:nvPr/>
            </p:nvSpPr>
            <p:spPr>
              <a:xfrm>
                <a:off x="4968027" y="4228105"/>
                <a:ext cx="276" cy="73"/>
              </a:xfrm>
              <a:custGeom>
                <a:avLst/>
                <a:gdLst>
                  <a:gd name="connsiteX0" fmla="*/ 0 w 276"/>
                  <a:gd name="connsiteY0" fmla="*/ 0 h 73"/>
                  <a:gd name="connsiteX1" fmla="*/ 277 w 276"/>
                  <a:gd name="connsiteY1" fmla="*/ 74 h 73"/>
                  <a:gd name="connsiteX2" fmla="*/ 0 w 276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" h="73">
                    <a:moveTo>
                      <a:pt x="0" y="0"/>
                    </a:moveTo>
                    <a:cubicBezTo>
                      <a:pt x="74" y="37"/>
                      <a:pt x="203" y="37"/>
                      <a:pt x="277" y="74"/>
                    </a:cubicBezTo>
                    <a:cubicBezTo>
                      <a:pt x="184" y="37"/>
                      <a:pt x="74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" name="Freeform: Shape 160">
                <a:extLst>
                  <a:ext uri="{FF2B5EF4-FFF2-40B4-BE49-F238E27FC236}">
                    <a16:creationId xmlns:a16="http://schemas.microsoft.com/office/drawing/2014/main" id="{6130220D-3289-CFCE-F176-03E3A1064754}"/>
                  </a:ext>
                </a:extLst>
              </p:cNvPr>
              <p:cNvSpPr/>
              <p:nvPr/>
            </p:nvSpPr>
            <p:spPr>
              <a:xfrm>
                <a:off x="4993958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9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1" y="1587"/>
                      <a:pt x="5611" y="3304"/>
                      <a:pt x="8269" y="5094"/>
                    </a:cubicBezTo>
                    <a:cubicBezTo>
                      <a:pt x="5685" y="3341"/>
                      <a:pt x="2898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" name="Freeform: Shape 161">
                <a:extLst>
                  <a:ext uri="{FF2B5EF4-FFF2-40B4-BE49-F238E27FC236}">
                    <a16:creationId xmlns:a16="http://schemas.microsoft.com/office/drawing/2014/main" id="{A18D2B95-D3B1-B079-DBBA-819328DD7C49}"/>
                  </a:ext>
                </a:extLst>
              </p:cNvPr>
              <p:cNvSpPr/>
              <p:nvPr/>
            </p:nvSpPr>
            <p:spPr>
              <a:xfrm>
                <a:off x="5417504" y="4444962"/>
                <a:ext cx="627" cy="756"/>
              </a:xfrm>
              <a:custGeom>
                <a:avLst/>
                <a:gdLst>
                  <a:gd name="connsiteX0" fmla="*/ 627 w 627"/>
                  <a:gd name="connsiteY0" fmla="*/ 0 h 756"/>
                  <a:gd name="connsiteX1" fmla="*/ 0 w 627"/>
                  <a:gd name="connsiteY1" fmla="*/ 757 h 756"/>
                  <a:gd name="connsiteX2" fmla="*/ 627 w 627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7" h="756">
                    <a:moveTo>
                      <a:pt x="627" y="0"/>
                    </a:moveTo>
                    <a:cubicBezTo>
                      <a:pt x="424" y="240"/>
                      <a:pt x="221" y="480"/>
                      <a:pt x="0" y="757"/>
                    </a:cubicBezTo>
                    <a:cubicBezTo>
                      <a:pt x="240" y="480"/>
                      <a:pt x="424" y="240"/>
                      <a:pt x="627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" name="Freeform: Shape 162">
                <a:extLst>
                  <a:ext uri="{FF2B5EF4-FFF2-40B4-BE49-F238E27FC236}">
                    <a16:creationId xmlns:a16="http://schemas.microsoft.com/office/drawing/2014/main" id="{0482B202-E0B0-AF0D-3A51-7F91BFB54C81}"/>
                  </a:ext>
                </a:extLst>
              </p:cNvPr>
              <p:cNvSpPr/>
              <p:nvPr/>
            </p:nvSpPr>
            <p:spPr>
              <a:xfrm>
                <a:off x="5163752" y="4219818"/>
                <a:ext cx="370632" cy="520365"/>
              </a:xfrm>
              <a:custGeom>
                <a:avLst/>
                <a:gdLst>
                  <a:gd name="connsiteX0" fmla="*/ 303748 w 370632"/>
                  <a:gd name="connsiteY0" fmla="*/ 16020 h 520365"/>
                  <a:gd name="connsiteX1" fmla="*/ 303305 w 370632"/>
                  <a:gd name="connsiteY1" fmla="*/ 15780 h 520365"/>
                  <a:gd name="connsiteX2" fmla="*/ 303748 w 370632"/>
                  <a:gd name="connsiteY2" fmla="*/ 16020 h 520365"/>
                  <a:gd name="connsiteX3" fmla="*/ 369894 w 370632"/>
                  <a:gd name="connsiteY3" fmla="*/ 178118 h 520365"/>
                  <a:gd name="connsiteX4" fmla="*/ 369654 w 370632"/>
                  <a:gd name="connsiteY4" fmla="*/ 184560 h 520365"/>
                  <a:gd name="connsiteX5" fmla="*/ 369894 w 370632"/>
                  <a:gd name="connsiteY5" fmla="*/ 178118 h 520365"/>
                  <a:gd name="connsiteX6" fmla="*/ 367421 w 370632"/>
                  <a:gd name="connsiteY6" fmla="*/ 207187 h 520365"/>
                  <a:gd name="connsiteX7" fmla="*/ 368141 w 370632"/>
                  <a:gd name="connsiteY7" fmla="*/ 200782 h 520365"/>
                  <a:gd name="connsiteX8" fmla="*/ 367421 w 370632"/>
                  <a:gd name="connsiteY8" fmla="*/ 207187 h 520365"/>
                  <a:gd name="connsiteX9" fmla="*/ 363896 w 370632"/>
                  <a:gd name="connsiteY9" fmla="*/ 227285 h 520365"/>
                  <a:gd name="connsiteX10" fmla="*/ 364893 w 370632"/>
                  <a:gd name="connsiteY10" fmla="*/ 222505 h 520365"/>
                  <a:gd name="connsiteX11" fmla="*/ 363896 w 370632"/>
                  <a:gd name="connsiteY11" fmla="*/ 227285 h 520365"/>
                  <a:gd name="connsiteX12" fmla="*/ 359116 w 370632"/>
                  <a:gd name="connsiteY12" fmla="*/ 245095 h 520365"/>
                  <a:gd name="connsiteX13" fmla="*/ 360150 w 370632"/>
                  <a:gd name="connsiteY13" fmla="*/ 241828 h 520365"/>
                  <a:gd name="connsiteX14" fmla="*/ 359116 w 370632"/>
                  <a:gd name="connsiteY14" fmla="*/ 245095 h 520365"/>
                  <a:gd name="connsiteX15" fmla="*/ 353118 w 370632"/>
                  <a:gd name="connsiteY15" fmla="*/ 261041 h 520365"/>
                  <a:gd name="connsiteX16" fmla="*/ 354151 w 370632"/>
                  <a:gd name="connsiteY16" fmla="*/ 258771 h 520365"/>
                  <a:gd name="connsiteX17" fmla="*/ 353118 w 370632"/>
                  <a:gd name="connsiteY17" fmla="*/ 261041 h 520365"/>
                  <a:gd name="connsiteX18" fmla="*/ 345754 w 370632"/>
                  <a:gd name="connsiteY18" fmla="*/ 275455 h 520365"/>
                  <a:gd name="connsiteX19" fmla="*/ 346917 w 370632"/>
                  <a:gd name="connsiteY19" fmla="*/ 273628 h 520365"/>
                  <a:gd name="connsiteX20" fmla="*/ 345754 w 370632"/>
                  <a:gd name="connsiteY20" fmla="*/ 275455 h 520365"/>
                  <a:gd name="connsiteX21" fmla="*/ 336803 w 370632"/>
                  <a:gd name="connsiteY21" fmla="*/ 288337 h 520365"/>
                  <a:gd name="connsiteX22" fmla="*/ 338427 w 370632"/>
                  <a:gd name="connsiteY22" fmla="*/ 286381 h 520365"/>
                  <a:gd name="connsiteX23" fmla="*/ 336803 w 370632"/>
                  <a:gd name="connsiteY23" fmla="*/ 288337 h 520365"/>
                  <a:gd name="connsiteX24" fmla="*/ 328295 w 370632"/>
                  <a:gd name="connsiteY24" fmla="*/ 297879 h 520365"/>
                  <a:gd name="connsiteX25" fmla="*/ 326855 w 370632"/>
                  <a:gd name="connsiteY25" fmla="*/ 299079 h 520365"/>
                  <a:gd name="connsiteX26" fmla="*/ 328756 w 370632"/>
                  <a:gd name="connsiteY26" fmla="*/ 297362 h 520365"/>
                  <a:gd name="connsiteX27" fmla="*/ 328295 w 370632"/>
                  <a:gd name="connsiteY27" fmla="*/ 297879 h 520365"/>
                  <a:gd name="connsiteX28" fmla="*/ 314840 w 370632"/>
                  <a:gd name="connsiteY28" fmla="*/ 308620 h 520365"/>
                  <a:gd name="connsiteX29" fmla="*/ 317313 w 370632"/>
                  <a:gd name="connsiteY29" fmla="*/ 306941 h 520365"/>
                  <a:gd name="connsiteX30" fmla="*/ 314840 w 370632"/>
                  <a:gd name="connsiteY30" fmla="*/ 308620 h 520365"/>
                  <a:gd name="connsiteX31" fmla="*/ 302309 w 370632"/>
                  <a:gd name="connsiteY31" fmla="*/ 315818 h 520365"/>
                  <a:gd name="connsiteX32" fmla="*/ 305169 w 370632"/>
                  <a:gd name="connsiteY32" fmla="*/ 314379 h 520365"/>
                  <a:gd name="connsiteX33" fmla="*/ 302309 w 370632"/>
                  <a:gd name="connsiteY33" fmla="*/ 315818 h 520365"/>
                  <a:gd name="connsiteX34" fmla="*/ 289426 w 370632"/>
                  <a:gd name="connsiteY34" fmla="*/ 321078 h 520365"/>
                  <a:gd name="connsiteX35" fmla="*/ 292453 w 370632"/>
                  <a:gd name="connsiteY35" fmla="*/ 320008 h 520365"/>
                  <a:gd name="connsiteX36" fmla="*/ 289426 w 370632"/>
                  <a:gd name="connsiteY36" fmla="*/ 321078 h 520365"/>
                  <a:gd name="connsiteX37" fmla="*/ 276507 w 370632"/>
                  <a:gd name="connsiteY37" fmla="*/ 324696 h 520365"/>
                  <a:gd name="connsiteX38" fmla="*/ 279091 w 370632"/>
                  <a:gd name="connsiteY38" fmla="*/ 324068 h 520365"/>
                  <a:gd name="connsiteX39" fmla="*/ 276507 w 370632"/>
                  <a:gd name="connsiteY39" fmla="*/ 324696 h 520365"/>
                  <a:gd name="connsiteX40" fmla="*/ 264806 w 370632"/>
                  <a:gd name="connsiteY40" fmla="*/ 326800 h 520365"/>
                  <a:gd name="connsiteX41" fmla="*/ 263699 w 370632"/>
                  <a:gd name="connsiteY41" fmla="*/ 326966 h 520365"/>
                  <a:gd name="connsiteX42" fmla="*/ 264806 w 370632"/>
                  <a:gd name="connsiteY42" fmla="*/ 326800 h 520365"/>
                  <a:gd name="connsiteX43" fmla="*/ 222524 w 370632"/>
                  <a:gd name="connsiteY43" fmla="*/ 88607 h 520365"/>
                  <a:gd name="connsiteX44" fmla="*/ 227580 w 370632"/>
                  <a:gd name="connsiteY44" fmla="*/ 89087 h 520365"/>
                  <a:gd name="connsiteX45" fmla="*/ 222524 w 370632"/>
                  <a:gd name="connsiteY45" fmla="*/ 88607 h 520365"/>
                  <a:gd name="connsiteX46" fmla="*/ 233228 w 370632"/>
                  <a:gd name="connsiteY46" fmla="*/ 90434 h 520365"/>
                  <a:gd name="connsiteX47" fmla="*/ 237528 w 370632"/>
                  <a:gd name="connsiteY47" fmla="*/ 91818 h 520365"/>
                  <a:gd name="connsiteX48" fmla="*/ 233228 w 370632"/>
                  <a:gd name="connsiteY48" fmla="*/ 90434 h 520365"/>
                  <a:gd name="connsiteX49" fmla="*/ 242880 w 370632"/>
                  <a:gd name="connsiteY49" fmla="*/ 94421 h 520365"/>
                  <a:gd name="connsiteX50" fmla="*/ 246184 w 370632"/>
                  <a:gd name="connsiteY50" fmla="*/ 96525 h 520365"/>
                  <a:gd name="connsiteX51" fmla="*/ 242880 w 370632"/>
                  <a:gd name="connsiteY51" fmla="*/ 94421 h 520365"/>
                  <a:gd name="connsiteX52" fmla="*/ 251444 w 370632"/>
                  <a:gd name="connsiteY52" fmla="*/ 100936 h 520365"/>
                  <a:gd name="connsiteX53" fmla="*/ 253640 w 370632"/>
                  <a:gd name="connsiteY53" fmla="*/ 103316 h 520365"/>
                  <a:gd name="connsiteX54" fmla="*/ 251444 w 370632"/>
                  <a:gd name="connsiteY54" fmla="*/ 100936 h 520365"/>
                  <a:gd name="connsiteX55" fmla="*/ 258568 w 370632"/>
                  <a:gd name="connsiteY55" fmla="*/ 110293 h 520365"/>
                  <a:gd name="connsiteX56" fmla="*/ 259952 w 370632"/>
                  <a:gd name="connsiteY56" fmla="*/ 112766 h 520365"/>
                  <a:gd name="connsiteX57" fmla="*/ 258568 w 370632"/>
                  <a:gd name="connsiteY57" fmla="*/ 110293 h 520365"/>
                  <a:gd name="connsiteX58" fmla="*/ 264160 w 370632"/>
                  <a:gd name="connsiteY58" fmla="*/ 122898 h 520365"/>
                  <a:gd name="connsiteX59" fmla="*/ 264917 w 370632"/>
                  <a:gd name="connsiteY59" fmla="*/ 125279 h 520365"/>
                  <a:gd name="connsiteX60" fmla="*/ 264160 w 370632"/>
                  <a:gd name="connsiteY60" fmla="*/ 122898 h 520365"/>
                  <a:gd name="connsiteX61" fmla="*/ 268073 w 370632"/>
                  <a:gd name="connsiteY61" fmla="*/ 139970 h 520365"/>
                  <a:gd name="connsiteX62" fmla="*/ 268276 w 370632"/>
                  <a:gd name="connsiteY62" fmla="*/ 141114 h 520365"/>
                  <a:gd name="connsiteX63" fmla="*/ 268073 w 370632"/>
                  <a:gd name="connsiteY63" fmla="*/ 139970 h 520365"/>
                  <a:gd name="connsiteX64" fmla="*/ 265950 w 370632"/>
                  <a:gd name="connsiteY64" fmla="*/ 199989 h 520365"/>
                  <a:gd name="connsiteX65" fmla="*/ 265711 w 370632"/>
                  <a:gd name="connsiteY65" fmla="*/ 200782 h 520365"/>
                  <a:gd name="connsiteX66" fmla="*/ 265950 w 370632"/>
                  <a:gd name="connsiteY66" fmla="*/ 199989 h 520365"/>
                  <a:gd name="connsiteX67" fmla="*/ 229039 w 370632"/>
                  <a:gd name="connsiteY67" fmla="*/ 239447 h 520365"/>
                  <a:gd name="connsiteX68" fmla="*/ 225052 w 370632"/>
                  <a:gd name="connsiteY68" fmla="*/ 239798 h 520365"/>
                  <a:gd name="connsiteX69" fmla="*/ 229039 w 370632"/>
                  <a:gd name="connsiteY69" fmla="*/ 239447 h 520365"/>
                  <a:gd name="connsiteX70" fmla="*/ 239780 w 370632"/>
                  <a:gd name="connsiteY70" fmla="*/ 236310 h 520365"/>
                  <a:gd name="connsiteX71" fmla="*/ 234538 w 370632"/>
                  <a:gd name="connsiteY71" fmla="*/ 237989 h 520365"/>
                  <a:gd name="connsiteX72" fmla="*/ 239780 w 370632"/>
                  <a:gd name="connsiteY72" fmla="*/ 236310 h 520365"/>
                  <a:gd name="connsiteX73" fmla="*/ 248694 w 370632"/>
                  <a:gd name="connsiteY73" fmla="*/ 230976 h 520365"/>
                  <a:gd name="connsiteX74" fmla="*/ 244486 w 370632"/>
                  <a:gd name="connsiteY74" fmla="*/ 233726 h 520365"/>
                  <a:gd name="connsiteX75" fmla="*/ 248694 w 370632"/>
                  <a:gd name="connsiteY75" fmla="*/ 230976 h 520365"/>
                  <a:gd name="connsiteX76" fmla="*/ 260469 w 370632"/>
                  <a:gd name="connsiteY76" fmla="*/ 215547 h 520365"/>
                  <a:gd name="connsiteX77" fmla="*/ 259085 w 370632"/>
                  <a:gd name="connsiteY77" fmla="*/ 217965 h 520365"/>
                  <a:gd name="connsiteX78" fmla="*/ 254397 w 370632"/>
                  <a:gd name="connsiteY78" fmla="*/ 225163 h 520365"/>
                  <a:gd name="connsiteX79" fmla="*/ 255947 w 370632"/>
                  <a:gd name="connsiteY79" fmla="*/ 223372 h 520365"/>
                  <a:gd name="connsiteX80" fmla="*/ 253326 w 370632"/>
                  <a:gd name="connsiteY80" fmla="*/ 226399 h 520365"/>
                  <a:gd name="connsiteX81" fmla="*/ 253769 w 370632"/>
                  <a:gd name="connsiteY81" fmla="*/ 225882 h 520365"/>
                  <a:gd name="connsiteX82" fmla="*/ 233080 w 370632"/>
                  <a:gd name="connsiteY82" fmla="*/ 238377 h 520365"/>
                  <a:gd name="connsiteX83" fmla="*/ 232730 w 370632"/>
                  <a:gd name="connsiteY83" fmla="*/ 238451 h 520365"/>
                  <a:gd name="connsiteX84" fmla="*/ 217504 w 370632"/>
                  <a:gd name="connsiteY84" fmla="*/ 240241 h 520365"/>
                  <a:gd name="connsiteX85" fmla="*/ 100327 w 370632"/>
                  <a:gd name="connsiteY85" fmla="*/ 240241 h 520365"/>
                  <a:gd name="connsiteX86" fmla="*/ 100327 w 370632"/>
                  <a:gd name="connsiteY86" fmla="*/ 88367 h 520365"/>
                  <a:gd name="connsiteX87" fmla="*/ 217504 w 370632"/>
                  <a:gd name="connsiteY87" fmla="*/ 88367 h 520365"/>
                  <a:gd name="connsiteX88" fmla="*/ 229149 w 370632"/>
                  <a:gd name="connsiteY88" fmla="*/ 89437 h 520365"/>
                  <a:gd name="connsiteX89" fmla="*/ 230386 w 370632"/>
                  <a:gd name="connsiteY89" fmla="*/ 89751 h 520365"/>
                  <a:gd name="connsiteX90" fmla="*/ 239060 w 370632"/>
                  <a:gd name="connsiteY90" fmla="*/ 92538 h 520365"/>
                  <a:gd name="connsiteX91" fmla="*/ 241164 w 370632"/>
                  <a:gd name="connsiteY91" fmla="*/ 93572 h 520365"/>
                  <a:gd name="connsiteX92" fmla="*/ 247568 w 370632"/>
                  <a:gd name="connsiteY92" fmla="*/ 97632 h 520365"/>
                  <a:gd name="connsiteX93" fmla="*/ 250115 w 370632"/>
                  <a:gd name="connsiteY93" fmla="*/ 99773 h 520365"/>
                  <a:gd name="connsiteX94" fmla="*/ 254766 w 370632"/>
                  <a:gd name="connsiteY94" fmla="*/ 104867 h 520365"/>
                  <a:gd name="connsiteX95" fmla="*/ 257387 w 370632"/>
                  <a:gd name="connsiteY95" fmla="*/ 108558 h 520365"/>
                  <a:gd name="connsiteX96" fmla="*/ 260764 w 370632"/>
                  <a:gd name="connsiteY96" fmla="*/ 114611 h 520365"/>
                  <a:gd name="connsiteX97" fmla="*/ 263034 w 370632"/>
                  <a:gd name="connsiteY97" fmla="*/ 120148 h 520365"/>
                  <a:gd name="connsiteX98" fmla="*/ 265378 w 370632"/>
                  <a:gd name="connsiteY98" fmla="*/ 127383 h 520365"/>
                  <a:gd name="connsiteX99" fmla="*/ 266929 w 370632"/>
                  <a:gd name="connsiteY99" fmla="*/ 134507 h 520365"/>
                  <a:gd name="connsiteX100" fmla="*/ 268442 w 370632"/>
                  <a:gd name="connsiteY100" fmla="*/ 143384 h 520365"/>
                  <a:gd name="connsiteX101" fmla="*/ 268995 w 370632"/>
                  <a:gd name="connsiteY101" fmla="*/ 151782 h 520365"/>
                  <a:gd name="connsiteX102" fmla="*/ 269549 w 370632"/>
                  <a:gd name="connsiteY102" fmla="*/ 161490 h 520365"/>
                  <a:gd name="connsiteX103" fmla="*/ 269439 w 370632"/>
                  <a:gd name="connsiteY103" fmla="*/ 166934 h 520365"/>
                  <a:gd name="connsiteX104" fmla="*/ 268885 w 370632"/>
                  <a:gd name="connsiteY104" fmla="*/ 179779 h 520365"/>
                  <a:gd name="connsiteX105" fmla="*/ 268368 w 370632"/>
                  <a:gd name="connsiteY105" fmla="*/ 185076 h 520365"/>
                  <a:gd name="connsiteX106" fmla="*/ 266264 w 370632"/>
                  <a:gd name="connsiteY106" fmla="*/ 198235 h 520365"/>
                  <a:gd name="connsiteX107" fmla="*/ 265748 w 370632"/>
                  <a:gd name="connsiteY107" fmla="*/ 200856 h 520365"/>
                  <a:gd name="connsiteX108" fmla="*/ 262518 w 370632"/>
                  <a:gd name="connsiteY108" fmla="*/ 210712 h 520365"/>
                  <a:gd name="connsiteX109" fmla="*/ 261244 w 370632"/>
                  <a:gd name="connsiteY109" fmla="*/ 214052 h 520365"/>
                  <a:gd name="connsiteX110" fmla="*/ 261687 w 370632"/>
                  <a:gd name="connsiteY110" fmla="*/ 213185 h 520365"/>
                  <a:gd name="connsiteX111" fmla="*/ 261060 w 370632"/>
                  <a:gd name="connsiteY111" fmla="*/ 214624 h 520365"/>
                  <a:gd name="connsiteX112" fmla="*/ 261263 w 370632"/>
                  <a:gd name="connsiteY112" fmla="*/ 214071 h 520365"/>
                  <a:gd name="connsiteX113" fmla="*/ 260469 w 370632"/>
                  <a:gd name="connsiteY113" fmla="*/ 215547 h 520365"/>
                  <a:gd name="connsiteX114" fmla="*/ 100290 w 370632"/>
                  <a:gd name="connsiteY114" fmla="*/ 314434 h 520365"/>
                  <a:gd name="connsiteX115" fmla="*/ 225310 w 370632"/>
                  <a:gd name="connsiteY115" fmla="*/ 328590 h 520365"/>
                  <a:gd name="connsiteX116" fmla="*/ 284462 w 370632"/>
                  <a:gd name="connsiteY116" fmla="*/ 322739 h 520365"/>
                  <a:gd name="connsiteX117" fmla="*/ 286289 w 370632"/>
                  <a:gd name="connsiteY117" fmla="*/ 322186 h 520365"/>
                  <a:gd name="connsiteX118" fmla="*/ 296034 w 370632"/>
                  <a:gd name="connsiteY118" fmla="*/ 318716 h 520365"/>
                  <a:gd name="connsiteX119" fmla="*/ 299097 w 370632"/>
                  <a:gd name="connsiteY119" fmla="*/ 317405 h 520365"/>
                  <a:gd name="connsiteX120" fmla="*/ 307771 w 370632"/>
                  <a:gd name="connsiteY120" fmla="*/ 313105 h 520365"/>
                  <a:gd name="connsiteX121" fmla="*/ 311426 w 370632"/>
                  <a:gd name="connsiteY121" fmla="*/ 310909 h 520365"/>
                  <a:gd name="connsiteX122" fmla="*/ 319214 w 370632"/>
                  <a:gd name="connsiteY122" fmla="*/ 305667 h 520365"/>
                  <a:gd name="connsiteX123" fmla="*/ 322961 w 370632"/>
                  <a:gd name="connsiteY123" fmla="*/ 302567 h 520365"/>
                  <a:gd name="connsiteX124" fmla="*/ 328442 w 370632"/>
                  <a:gd name="connsiteY124" fmla="*/ 298064 h 520365"/>
                  <a:gd name="connsiteX125" fmla="*/ 330270 w 370632"/>
                  <a:gd name="connsiteY125" fmla="*/ 295997 h 520365"/>
                  <a:gd name="connsiteX126" fmla="*/ 332410 w 370632"/>
                  <a:gd name="connsiteY126" fmla="*/ 293579 h 520365"/>
                  <a:gd name="connsiteX127" fmla="*/ 339811 w 370632"/>
                  <a:gd name="connsiteY127" fmla="*/ 284702 h 520365"/>
                  <a:gd name="connsiteX128" fmla="*/ 341878 w 370632"/>
                  <a:gd name="connsiteY128" fmla="*/ 281601 h 520365"/>
                  <a:gd name="connsiteX129" fmla="*/ 348209 w 370632"/>
                  <a:gd name="connsiteY129" fmla="*/ 271450 h 520365"/>
                  <a:gd name="connsiteX130" fmla="*/ 350405 w 370632"/>
                  <a:gd name="connsiteY130" fmla="*/ 267076 h 520365"/>
                  <a:gd name="connsiteX131" fmla="*/ 355425 w 370632"/>
                  <a:gd name="connsiteY131" fmla="*/ 255984 h 520365"/>
                  <a:gd name="connsiteX132" fmla="*/ 357381 w 370632"/>
                  <a:gd name="connsiteY132" fmla="*/ 250576 h 520365"/>
                  <a:gd name="connsiteX133" fmla="*/ 361441 w 370632"/>
                  <a:gd name="connsiteY133" fmla="*/ 237879 h 520365"/>
                  <a:gd name="connsiteX134" fmla="*/ 362918 w 370632"/>
                  <a:gd name="connsiteY134" fmla="*/ 232065 h 520365"/>
                  <a:gd name="connsiteX135" fmla="*/ 366148 w 370632"/>
                  <a:gd name="connsiteY135" fmla="*/ 216470 h 520365"/>
                  <a:gd name="connsiteX136" fmla="*/ 366978 w 370632"/>
                  <a:gd name="connsiteY136" fmla="*/ 211450 h 520365"/>
                  <a:gd name="connsiteX137" fmla="*/ 369452 w 370632"/>
                  <a:gd name="connsiteY137" fmla="*/ 189653 h 520365"/>
                  <a:gd name="connsiteX138" fmla="*/ 369562 w 370632"/>
                  <a:gd name="connsiteY138" fmla="*/ 188454 h 520365"/>
                  <a:gd name="connsiteX139" fmla="*/ 370633 w 370632"/>
                  <a:gd name="connsiteY139" fmla="*/ 160770 h 520365"/>
                  <a:gd name="connsiteX140" fmla="*/ 367089 w 370632"/>
                  <a:gd name="connsiteY140" fmla="*/ 114464 h 520365"/>
                  <a:gd name="connsiteX141" fmla="*/ 366259 w 370632"/>
                  <a:gd name="connsiteY141" fmla="*/ 110256 h 520365"/>
                  <a:gd name="connsiteX142" fmla="*/ 363084 w 370632"/>
                  <a:gd name="connsiteY142" fmla="*/ 95417 h 520365"/>
                  <a:gd name="connsiteX143" fmla="*/ 361183 w 370632"/>
                  <a:gd name="connsiteY143" fmla="*/ 89050 h 520365"/>
                  <a:gd name="connsiteX144" fmla="*/ 357639 w 370632"/>
                  <a:gd name="connsiteY144" fmla="*/ 78272 h 520365"/>
                  <a:gd name="connsiteX145" fmla="*/ 354816 w 370632"/>
                  <a:gd name="connsiteY145" fmla="*/ 71628 h 520365"/>
                  <a:gd name="connsiteX146" fmla="*/ 350718 w 370632"/>
                  <a:gd name="connsiteY146" fmla="*/ 62843 h 520365"/>
                  <a:gd name="connsiteX147" fmla="*/ 347378 w 370632"/>
                  <a:gd name="connsiteY147" fmla="*/ 57121 h 520365"/>
                  <a:gd name="connsiteX148" fmla="*/ 342413 w 370632"/>
                  <a:gd name="connsiteY148" fmla="*/ 49167 h 520365"/>
                  <a:gd name="connsiteX149" fmla="*/ 339239 w 370632"/>
                  <a:gd name="connsiteY149" fmla="*/ 45143 h 520365"/>
                  <a:gd name="connsiteX150" fmla="*/ 332798 w 370632"/>
                  <a:gd name="connsiteY150" fmla="*/ 37299 h 520365"/>
                  <a:gd name="connsiteX151" fmla="*/ 332281 w 370632"/>
                  <a:gd name="connsiteY151" fmla="*/ 36856 h 520365"/>
                  <a:gd name="connsiteX152" fmla="*/ 322702 w 370632"/>
                  <a:gd name="connsiteY152" fmla="*/ 27868 h 520365"/>
                  <a:gd name="connsiteX153" fmla="*/ 320506 w 370632"/>
                  <a:gd name="connsiteY153" fmla="*/ 26429 h 520365"/>
                  <a:gd name="connsiteX154" fmla="*/ 306351 w 370632"/>
                  <a:gd name="connsiteY154" fmla="*/ 17312 h 520365"/>
                  <a:gd name="connsiteX155" fmla="*/ 301810 w 370632"/>
                  <a:gd name="connsiteY155" fmla="*/ 14894 h 520365"/>
                  <a:gd name="connsiteX156" fmla="*/ 283391 w 370632"/>
                  <a:gd name="connsiteY156" fmla="*/ 7770 h 520365"/>
                  <a:gd name="connsiteX157" fmla="*/ 279054 w 370632"/>
                  <a:gd name="connsiteY157" fmla="*/ 6497 h 520365"/>
                  <a:gd name="connsiteX158" fmla="*/ 257497 w 370632"/>
                  <a:gd name="connsiteY158" fmla="*/ 2196 h 520365"/>
                  <a:gd name="connsiteX159" fmla="*/ 252994 w 370632"/>
                  <a:gd name="connsiteY159" fmla="*/ 1606 h 520365"/>
                  <a:gd name="connsiteX160" fmla="*/ 228171 w 370632"/>
                  <a:gd name="connsiteY160" fmla="*/ 166 h 520365"/>
                  <a:gd name="connsiteX161" fmla="*/ 225347 w 370632"/>
                  <a:gd name="connsiteY161" fmla="*/ 0 h 520365"/>
                  <a:gd name="connsiteX162" fmla="*/ 0 w 370632"/>
                  <a:gd name="connsiteY162" fmla="*/ 0 h 520365"/>
                  <a:gd name="connsiteX163" fmla="*/ 0 w 370632"/>
                  <a:gd name="connsiteY163" fmla="*/ 520365 h 520365"/>
                  <a:gd name="connsiteX164" fmla="*/ 100327 w 370632"/>
                  <a:gd name="connsiteY164" fmla="*/ 520365 h 520365"/>
                  <a:gd name="connsiteX165" fmla="*/ 100327 w 370632"/>
                  <a:gd name="connsiteY165" fmla="*/ 314434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</a:cxnLst>
                <a:rect l="l" t="t" r="r" b="b"/>
                <a:pathLst>
                  <a:path w="370632" h="520365">
                    <a:moveTo>
                      <a:pt x="303748" y="16020"/>
                    </a:moveTo>
                    <a:cubicBezTo>
                      <a:pt x="303637" y="15946"/>
                      <a:pt x="303472" y="15854"/>
                      <a:pt x="303305" y="15780"/>
                    </a:cubicBezTo>
                    <a:cubicBezTo>
                      <a:pt x="303472" y="15854"/>
                      <a:pt x="303619" y="15946"/>
                      <a:pt x="303748" y="16020"/>
                    </a:cubicBezTo>
                    <a:moveTo>
                      <a:pt x="369894" y="178118"/>
                    </a:moveTo>
                    <a:cubicBezTo>
                      <a:pt x="369821" y="180259"/>
                      <a:pt x="369784" y="182492"/>
                      <a:pt x="369654" y="184560"/>
                    </a:cubicBezTo>
                    <a:cubicBezTo>
                      <a:pt x="369784" y="182492"/>
                      <a:pt x="369821" y="180222"/>
                      <a:pt x="369894" y="178118"/>
                    </a:cubicBezTo>
                    <a:moveTo>
                      <a:pt x="367421" y="207187"/>
                    </a:moveTo>
                    <a:cubicBezTo>
                      <a:pt x="367698" y="205119"/>
                      <a:pt x="367938" y="202923"/>
                      <a:pt x="368141" y="200782"/>
                    </a:cubicBezTo>
                    <a:cubicBezTo>
                      <a:pt x="367938" y="202942"/>
                      <a:pt x="367753" y="205083"/>
                      <a:pt x="367421" y="207187"/>
                    </a:cubicBezTo>
                    <a:moveTo>
                      <a:pt x="363896" y="227285"/>
                    </a:moveTo>
                    <a:cubicBezTo>
                      <a:pt x="364247" y="225735"/>
                      <a:pt x="364579" y="224111"/>
                      <a:pt x="364893" y="222505"/>
                    </a:cubicBezTo>
                    <a:cubicBezTo>
                      <a:pt x="364560" y="224092"/>
                      <a:pt x="364247" y="225679"/>
                      <a:pt x="363896" y="227285"/>
                    </a:cubicBezTo>
                    <a:moveTo>
                      <a:pt x="359116" y="245095"/>
                    </a:moveTo>
                    <a:cubicBezTo>
                      <a:pt x="359467" y="244025"/>
                      <a:pt x="359836" y="242954"/>
                      <a:pt x="360150" y="241828"/>
                    </a:cubicBezTo>
                    <a:cubicBezTo>
                      <a:pt x="359836" y="242954"/>
                      <a:pt x="359467" y="244025"/>
                      <a:pt x="359116" y="245095"/>
                    </a:cubicBezTo>
                    <a:moveTo>
                      <a:pt x="353118" y="261041"/>
                    </a:moveTo>
                    <a:cubicBezTo>
                      <a:pt x="353468" y="260284"/>
                      <a:pt x="353838" y="259565"/>
                      <a:pt x="354151" y="258771"/>
                    </a:cubicBezTo>
                    <a:cubicBezTo>
                      <a:pt x="353819" y="259583"/>
                      <a:pt x="353468" y="260284"/>
                      <a:pt x="353118" y="261041"/>
                    </a:cubicBezTo>
                    <a:moveTo>
                      <a:pt x="345754" y="275455"/>
                    </a:moveTo>
                    <a:cubicBezTo>
                      <a:pt x="346104" y="274828"/>
                      <a:pt x="346510" y="274255"/>
                      <a:pt x="346917" y="273628"/>
                    </a:cubicBezTo>
                    <a:cubicBezTo>
                      <a:pt x="346510" y="274255"/>
                      <a:pt x="346104" y="274809"/>
                      <a:pt x="345754" y="275455"/>
                    </a:cubicBezTo>
                    <a:moveTo>
                      <a:pt x="336803" y="288337"/>
                    </a:moveTo>
                    <a:cubicBezTo>
                      <a:pt x="337356" y="287654"/>
                      <a:pt x="337910" y="287064"/>
                      <a:pt x="338427" y="286381"/>
                    </a:cubicBezTo>
                    <a:cubicBezTo>
                      <a:pt x="337910" y="287064"/>
                      <a:pt x="337319" y="287691"/>
                      <a:pt x="336803" y="288337"/>
                    </a:cubicBezTo>
                    <a:moveTo>
                      <a:pt x="328295" y="297879"/>
                    </a:moveTo>
                    <a:cubicBezTo>
                      <a:pt x="327815" y="298322"/>
                      <a:pt x="327335" y="298636"/>
                      <a:pt x="326855" y="299079"/>
                    </a:cubicBezTo>
                    <a:cubicBezTo>
                      <a:pt x="327483" y="298488"/>
                      <a:pt x="328128" y="297971"/>
                      <a:pt x="328756" y="297362"/>
                    </a:cubicBezTo>
                    <a:cubicBezTo>
                      <a:pt x="328571" y="297528"/>
                      <a:pt x="328442" y="297713"/>
                      <a:pt x="328295" y="297879"/>
                    </a:cubicBezTo>
                    <a:moveTo>
                      <a:pt x="314840" y="308620"/>
                    </a:moveTo>
                    <a:cubicBezTo>
                      <a:pt x="315671" y="308067"/>
                      <a:pt x="316520" y="307550"/>
                      <a:pt x="317313" y="306941"/>
                    </a:cubicBezTo>
                    <a:cubicBezTo>
                      <a:pt x="316520" y="307550"/>
                      <a:pt x="315671" y="308067"/>
                      <a:pt x="314840" y="308620"/>
                    </a:cubicBezTo>
                    <a:moveTo>
                      <a:pt x="302309" y="315818"/>
                    </a:moveTo>
                    <a:cubicBezTo>
                      <a:pt x="303268" y="315375"/>
                      <a:pt x="304210" y="314895"/>
                      <a:pt x="305169" y="314379"/>
                    </a:cubicBezTo>
                    <a:cubicBezTo>
                      <a:pt x="304228" y="314914"/>
                      <a:pt x="303268" y="315375"/>
                      <a:pt x="302309" y="315818"/>
                    </a:cubicBezTo>
                    <a:moveTo>
                      <a:pt x="289426" y="321078"/>
                    </a:moveTo>
                    <a:cubicBezTo>
                      <a:pt x="290460" y="320765"/>
                      <a:pt x="291457" y="320358"/>
                      <a:pt x="292453" y="320008"/>
                    </a:cubicBezTo>
                    <a:cubicBezTo>
                      <a:pt x="291457" y="320358"/>
                      <a:pt x="290460" y="320746"/>
                      <a:pt x="289426" y="321078"/>
                    </a:cubicBezTo>
                    <a:moveTo>
                      <a:pt x="276507" y="324696"/>
                    </a:moveTo>
                    <a:cubicBezTo>
                      <a:pt x="277375" y="324493"/>
                      <a:pt x="278223" y="324253"/>
                      <a:pt x="279091" y="324068"/>
                    </a:cubicBezTo>
                    <a:cubicBezTo>
                      <a:pt x="278205" y="324253"/>
                      <a:pt x="277375" y="324493"/>
                      <a:pt x="276507" y="324696"/>
                    </a:cubicBezTo>
                    <a:moveTo>
                      <a:pt x="264806" y="326800"/>
                    </a:moveTo>
                    <a:cubicBezTo>
                      <a:pt x="264455" y="326836"/>
                      <a:pt x="264086" y="326910"/>
                      <a:pt x="263699" y="326966"/>
                    </a:cubicBezTo>
                    <a:cubicBezTo>
                      <a:pt x="264086" y="326910"/>
                      <a:pt x="264455" y="326836"/>
                      <a:pt x="264806" y="326800"/>
                    </a:cubicBezTo>
                    <a:moveTo>
                      <a:pt x="222524" y="88607"/>
                    </a:moveTo>
                    <a:cubicBezTo>
                      <a:pt x="224240" y="88718"/>
                      <a:pt x="225901" y="88810"/>
                      <a:pt x="227580" y="89087"/>
                    </a:cubicBezTo>
                    <a:cubicBezTo>
                      <a:pt x="225975" y="88847"/>
                      <a:pt x="224240" y="88773"/>
                      <a:pt x="222524" y="88607"/>
                    </a:cubicBezTo>
                    <a:moveTo>
                      <a:pt x="233228" y="90434"/>
                    </a:moveTo>
                    <a:cubicBezTo>
                      <a:pt x="234705" y="90840"/>
                      <a:pt x="236126" y="91265"/>
                      <a:pt x="237528" y="91818"/>
                    </a:cubicBezTo>
                    <a:cubicBezTo>
                      <a:pt x="236163" y="91283"/>
                      <a:pt x="234686" y="90877"/>
                      <a:pt x="233228" y="90434"/>
                    </a:cubicBezTo>
                    <a:moveTo>
                      <a:pt x="242880" y="94421"/>
                    </a:moveTo>
                    <a:cubicBezTo>
                      <a:pt x="244043" y="95048"/>
                      <a:pt x="245114" y="95768"/>
                      <a:pt x="246184" y="96525"/>
                    </a:cubicBezTo>
                    <a:cubicBezTo>
                      <a:pt x="245114" y="95768"/>
                      <a:pt x="244043" y="95048"/>
                      <a:pt x="242880" y="94421"/>
                    </a:cubicBezTo>
                    <a:moveTo>
                      <a:pt x="251444" y="100936"/>
                    </a:moveTo>
                    <a:cubicBezTo>
                      <a:pt x="252201" y="101692"/>
                      <a:pt x="252920" y="102486"/>
                      <a:pt x="253640" y="103316"/>
                    </a:cubicBezTo>
                    <a:cubicBezTo>
                      <a:pt x="252902" y="102504"/>
                      <a:pt x="252201" y="101692"/>
                      <a:pt x="251444" y="100936"/>
                    </a:cubicBezTo>
                    <a:moveTo>
                      <a:pt x="258568" y="110293"/>
                    </a:moveTo>
                    <a:cubicBezTo>
                      <a:pt x="259048" y="111086"/>
                      <a:pt x="259528" y="111880"/>
                      <a:pt x="259952" y="112766"/>
                    </a:cubicBezTo>
                    <a:cubicBezTo>
                      <a:pt x="259509" y="111917"/>
                      <a:pt x="259085" y="111086"/>
                      <a:pt x="258568" y="110293"/>
                    </a:cubicBezTo>
                    <a:moveTo>
                      <a:pt x="264160" y="122898"/>
                    </a:moveTo>
                    <a:cubicBezTo>
                      <a:pt x="264400" y="123692"/>
                      <a:pt x="264677" y="124449"/>
                      <a:pt x="264917" y="125279"/>
                    </a:cubicBezTo>
                    <a:cubicBezTo>
                      <a:pt x="264677" y="124449"/>
                      <a:pt x="264400" y="123692"/>
                      <a:pt x="264160" y="122898"/>
                    </a:cubicBezTo>
                    <a:moveTo>
                      <a:pt x="268073" y="139970"/>
                    </a:moveTo>
                    <a:cubicBezTo>
                      <a:pt x="268110" y="140376"/>
                      <a:pt x="268239" y="140727"/>
                      <a:pt x="268276" y="141114"/>
                    </a:cubicBezTo>
                    <a:cubicBezTo>
                      <a:pt x="268220" y="140727"/>
                      <a:pt x="268110" y="140358"/>
                      <a:pt x="268073" y="139970"/>
                    </a:cubicBezTo>
                    <a:moveTo>
                      <a:pt x="265950" y="199989"/>
                    </a:moveTo>
                    <a:cubicBezTo>
                      <a:pt x="265913" y="200266"/>
                      <a:pt x="265784" y="200505"/>
                      <a:pt x="265711" y="200782"/>
                    </a:cubicBezTo>
                    <a:cubicBezTo>
                      <a:pt x="265803" y="200505"/>
                      <a:pt x="265913" y="200266"/>
                      <a:pt x="265950" y="199989"/>
                    </a:cubicBezTo>
                    <a:moveTo>
                      <a:pt x="229039" y="239447"/>
                    </a:moveTo>
                    <a:cubicBezTo>
                      <a:pt x="227765" y="239650"/>
                      <a:pt x="226381" y="239650"/>
                      <a:pt x="225052" y="239798"/>
                    </a:cubicBezTo>
                    <a:cubicBezTo>
                      <a:pt x="226381" y="239650"/>
                      <a:pt x="227821" y="239650"/>
                      <a:pt x="229039" y="239447"/>
                    </a:cubicBezTo>
                    <a:moveTo>
                      <a:pt x="239780" y="236310"/>
                    </a:moveTo>
                    <a:cubicBezTo>
                      <a:pt x="238100" y="237030"/>
                      <a:pt x="236329" y="237454"/>
                      <a:pt x="234538" y="237989"/>
                    </a:cubicBezTo>
                    <a:cubicBezTo>
                      <a:pt x="236329" y="237454"/>
                      <a:pt x="238156" y="237030"/>
                      <a:pt x="239780" y="236310"/>
                    </a:cubicBezTo>
                    <a:moveTo>
                      <a:pt x="248694" y="230976"/>
                    </a:moveTo>
                    <a:cubicBezTo>
                      <a:pt x="247384" y="232047"/>
                      <a:pt x="245908" y="232877"/>
                      <a:pt x="244486" y="233726"/>
                    </a:cubicBezTo>
                    <a:cubicBezTo>
                      <a:pt x="245908" y="232877"/>
                      <a:pt x="247384" y="232047"/>
                      <a:pt x="248694" y="230976"/>
                    </a:cubicBezTo>
                    <a:moveTo>
                      <a:pt x="260469" y="215547"/>
                    </a:moveTo>
                    <a:cubicBezTo>
                      <a:pt x="260063" y="216470"/>
                      <a:pt x="259509" y="217134"/>
                      <a:pt x="259085" y="217965"/>
                    </a:cubicBezTo>
                    <a:cubicBezTo>
                      <a:pt x="257645" y="220475"/>
                      <a:pt x="256224" y="222985"/>
                      <a:pt x="254397" y="225163"/>
                    </a:cubicBezTo>
                    <a:cubicBezTo>
                      <a:pt x="254914" y="224535"/>
                      <a:pt x="255468" y="224018"/>
                      <a:pt x="255947" y="223372"/>
                    </a:cubicBezTo>
                    <a:cubicBezTo>
                      <a:pt x="255117" y="224517"/>
                      <a:pt x="254194" y="225403"/>
                      <a:pt x="253326" y="226399"/>
                    </a:cubicBezTo>
                    <a:cubicBezTo>
                      <a:pt x="253493" y="226233"/>
                      <a:pt x="253603" y="226085"/>
                      <a:pt x="253769" y="225882"/>
                    </a:cubicBezTo>
                    <a:cubicBezTo>
                      <a:pt x="248639" y="231696"/>
                      <a:pt x="241921" y="236070"/>
                      <a:pt x="233080" y="238377"/>
                    </a:cubicBezTo>
                    <a:cubicBezTo>
                      <a:pt x="232970" y="238414"/>
                      <a:pt x="232841" y="238451"/>
                      <a:pt x="232730" y="238451"/>
                    </a:cubicBezTo>
                    <a:cubicBezTo>
                      <a:pt x="228190" y="239595"/>
                      <a:pt x="223151" y="240241"/>
                      <a:pt x="217504" y="240241"/>
                    </a:cubicBezTo>
                    <a:lnTo>
                      <a:pt x="100327" y="240241"/>
                    </a:lnTo>
                    <a:lnTo>
                      <a:pt x="100327" y="88367"/>
                    </a:lnTo>
                    <a:lnTo>
                      <a:pt x="217504" y="88367"/>
                    </a:lnTo>
                    <a:cubicBezTo>
                      <a:pt x="221638" y="88367"/>
                      <a:pt x="225495" y="88773"/>
                      <a:pt x="229149" y="89437"/>
                    </a:cubicBezTo>
                    <a:cubicBezTo>
                      <a:pt x="229592" y="89511"/>
                      <a:pt x="229980" y="89677"/>
                      <a:pt x="230386" y="89751"/>
                    </a:cubicBezTo>
                    <a:cubicBezTo>
                      <a:pt x="233450" y="90434"/>
                      <a:pt x="236347" y="91338"/>
                      <a:pt x="239060" y="92538"/>
                    </a:cubicBezTo>
                    <a:cubicBezTo>
                      <a:pt x="239780" y="92852"/>
                      <a:pt x="240444" y="93221"/>
                      <a:pt x="241164" y="93572"/>
                    </a:cubicBezTo>
                    <a:cubicBezTo>
                      <a:pt x="243434" y="94716"/>
                      <a:pt x="245575" y="96082"/>
                      <a:pt x="247568" y="97632"/>
                    </a:cubicBezTo>
                    <a:cubicBezTo>
                      <a:pt x="248436" y="98315"/>
                      <a:pt x="249285" y="99016"/>
                      <a:pt x="250115" y="99773"/>
                    </a:cubicBezTo>
                    <a:cubicBezTo>
                      <a:pt x="251795" y="101286"/>
                      <a:pt x="253345" y="103039"/>
                      <a:pt x="254766" y="104867"/>
                    </a:cubicBezTo>
                    <a:cubicBezTo>
                      <a:pt x="255689" y="106011"/>
                      <a:pt x="256556" y="107248"/>
                      <a:pt x="257387" y="108558"/>
                    </a:cubicBezTo>
                    <a:cubicBezTo>
                      <a:pt x="258623" y="110459"/>
                      <a:pt x="259731" y="112452"/>
                      <a:pt x="260764" y="114611"/>
                    </a:cubicBezTo>
                    <a:cubicBezTo>
                      <a:pt x="261558" y="116328"/>
                      <a:pt x="262315" y="118229"/>
                      <a:pt x="263034" y="120148"/>
                    </a:cubicBezTo>
                    <a:cubicBezTo>
                      <a:pt x="263902" y="122455"/>
                      <a:pt x="264714" y="124799"/>
                      <a:pt x="265378" y="127383"/>
                    </a:cubicBezTo>
                    <a:cubicBezTo>
                      <a:pt x="266006" y="129579"/>
                      <a:pt x="266449" y="132071"/>
                      <a:pt x="266929" y="134507"/>
                    </a:cubicBezTo>
                    <a:cubicBezTo>
                      <a:pt x="267482" y="137404"/>
                      <a:pt x="268073" y="140191"/>
                      <a:pt x="268442" y="143384"/>
                    </a:cubicBezTo>
                    <a:cubicBezTo>
                      <a:pt x="268719" y="145968"/>
                      <a:pt x="268793" y="148958"/>
                      <a:pt x="268995" y="151782"/>
                    </a:cubicBezTo>
                    <a:cubicBezTo>
                      <a:pt x="269236" y="154956"/>
                      <a:pt x="269512" y="158020"/>
                      <a:pt x="269549" y="161490"/>
                    </a:cubicBezTo>
                    <a:cubicBezTo>
                      <a:pt x="269549" y="163317"/>
                      <a:pt x="269475" y="165107"/>
                      <a:pt x="269439" y="166934"/>
                    </a:cubicBezTo>
                    <a:cubicBezTo>
                      <a:pt x="269365" y="171437"/>
                      <a:pt x="269199" y="175811"/>
                      <a:pt x="268885" y="179779"/>
                    </a:cubicBezTo>
                    <a:cubicBezTo>
                      <a:pt x="268719" y="181570"/>
                      <a:pt x="268534" y="183323"/>
                      <a:pt x="268368" y="185076"/>
                    </a:cubicBezTo>
                    <a:cubicBezTo>
                      <a:pt x="267814" y="189801"/>
                      <a:pt x="267132" y="194230"/>
                      <a:pt x="266264" y="198235"/>
                    </a:cubicBezTo>
                    <a:cubicBezTo>
                      <a:pt x="266061" y="199103"/>
                      <a:pt x="265950" y="199989"/>
                      <a:pt x="265748" y="200856"/>
                    </a:cubicBezTo>
                    <a:cubicBezTo>
                      <a:pt x="264825" y="204510"/>
                      <a:pt x="263680" y="207666"/>
                      <a:pt x="262518" y="210712"/>
                    </a:cubicBezTo>
                    <a:cubicBezTo>
                      <a:pt x="262074" y="211819"/>
                      <a:pt x="261761" y="213019"/>
                      <a:pt x="261244" y="214052"/>
                    </a:cubicBezTo>
                    <a:cubicBezTo>
                      <a:pt x="261410" y="213738"/>
                      <a:pt x="261558" y="213499"/>
                      <a:pt x="261687" y="213185"/>
                    </a:cubicBezTo>
                    <a:cubicBezTo>
                      <a:pt x="261484" y="213702"/>
                      <a:pt x="261244" y="214144"/>
                      <a:pt x="261060" y="214624"/>
                    </a:cubicBezTo>
                    <a:cubicBezTo>
                      <a:pt x="261134" y="214421"/>
                      <a:pt x="261170" y="214218"/>
                      <a:pt x="261263" y="214071"/>
                    </a:cubicBezTo>
                    <a:cubicBezTo>
                      <a:pt x="261023" y="214587"/>
                      <a:pt x="260746" y="215067"/>
                      <a:pt x="260469" y="215547"/>
                    </a:cubicBezTo>
                    <a:moveTo>
                      <a:pt x="100290" y="314434"/>
                    </a:moveTo>
                    <a:cubicBezTo>
                      <a:pt x="106048" y="316151"/>
                      <a:pt x="197553" y="327206"/>
                      <a:pt x="225310" y="328590"/>
                    </a:cubicBezTo>
                    <a:cubicBezTo>
                      <a:pt x="243453" y="329217"/>
                      <a:pt x="264290" y="328516"/>
                      <a:pt x="284462" y="322739"/>
                    </a:cubicBezTo>
                    <a:cubicBezTo>
                      <a:pt x="285053" y="322536"/>
                      <a:pt x="285698" y="322389"/>
                      <a:pt x="286289" y="322186"/>
                    </a:cubicBezTo>
                    <a:cubicBezTo>
                      <a:pt x="289593" y="321189"/>
                      <a:pt x="292804" y="320045"/>
                      <a:pt x="296034" y="318716"/>
                    </a:cubicBezTo>
                    <a:cubicBezTo>
                      <a:pt x="297067" y="318273"/>
                      <a:pt x="298064" y="317885"/>
                      <a:pt x="299097" y="317405"/>
                    </a:cubicBezTo>
                    <a:cubicBezTo>
                      <a:pt x="301995" y="316132"/>
                      <a:pt x="304911" y="314692"/>
                      <a:pt x="307771" y="313105"/>
                    </a:cubicBezTo>
                    <a:cubicBezTo>
                      <a:pt x="309008" y="312422"/>
                      <a:pt x="310189" y="311666"/>
                      <a:pt x="311426" y="310909"/>
                    </a:cubicBezTo>
                    <a:cubicBezTo>
                      <a:pt x="314047" y="309285"/>
                      <a:pt x="316667" y="307568"/>
                      <a:pt x="319214" y="305667"/>
                    </a:cubicBezTo>
                    <a:cubicBezTo>
                      <a:pt x="320488" y="304708"/>
                      <a:pt x="321724" y="303600"/>
                      <a:pt x="322961" y="302567"/>
                    </a:cubicBezTo>
                    <a:cubicBezTo>
                      <a:pt x="324788" y="301053"/>
                      <a:pt x="326652" y="299743"/>
                      <a:pt x="328442" y="298064"/>
                    </a:cubicBezTo>
                    <a:cubicBezTo>
                      <a:pt x="329070" y="297436"/>
                      <a:pt x="329642" y="296624"/>
                      <a:pt x="330270" y="295997"/>
                    </a:cubicBezTo>
                    <a:cubicBezTo>
                      <a:pt x="331026" y="295240"/>
                      <a:pt x="331709" y="294372"/>
                      <a:pt x="332410" y="293579"/>
                    </a:cubicBezTo>
                    <a:cubicBezTo>
                      <a:pt x="334994" y="290755"/>
                      <a:pt x="337504" y="287857"/>
                      <a:pt x="339811" y="284702"/>
                    </a:cubicBezTo>
                    <a:cubicBezTo>
                      <a:pt x="340568" y="283742"/>
                      <a:pt x="341195" y="282634"/>
                      <a:pt x="341878" y="281601"/>
                    </a:cubicBezTo>
                    <a:cubicBezTo>
                      <a:pt x="344112" y="278371"/>
                      <a:pt x="346252" y="275031"/>
                      <a:pt x="348209" y="271450"/>
                    </a:cubicBezTo>
                    <a:cubicBezTo>
                      <a:pt x="348965" y="270066"/>
                      <a:pt x="349648" y="268553"/>
                      <a:pt x="350405" y="267076"/>
                    </a:cubicBezTo>
                    <a:cubicBezTo>
                      <a:pt x="352195" y="263496"/>
                      <a:pt x="353875" y="259841"/>
                      <a:pt x="355425" y="255984"/>
                    </a:cubicBezTo>
                    <a:cubicBezTo>
                      <a:pt x="356145" y="254231"/>
                      <a:pt x="356735" y="252367"/>
                      <a:pt x="357381" y="250576"/>
                    </a:cubicBezTo>
                    <a:cubicBezTo>
                      <a:pt x="358858" y="246479"/>
                      <a:pt x="360205" y="242271"/>
                      <a:pt x="361441" y="237879"/>
                    </a:cubicBezTo>
                    <a:cubicBezTo>
                      <a:pt x="361958" y="235978"/>
                      <a:pt x="362438" y="234022"/>
                      <a:pt x="362918" y="232065"/>
                    </a:cubicBezTo>
                    <a:cubicBezTo>
                      <a:pt x="364154" y="227045"/>
                      <a:pt x="365225" y="221840"/>
                      <a:pt x="366148" y="216470"/>
                    </a:cubicBezTo>
                    <a:cubicBezTo>
                      <a:pt x="366425" y="214790"/>
                      <a:pt x="366739" y="213166"/>
                      <a:pt x="366978" y="211450"/>
                    </a:cubicBezTo>
                    <a:cubicBezTo>
                      <a:pt x="368012" y="204492"/>
                      <a:pt x="368842" y="197202"/>
                      <a:pt x="369452" y="189653"/>
                    </a:cubicBezTo>
                    <a:cubicBezTo>
                      <a:pt x="369488" y="189247"/>
                      <a:pt x="369525" y="188860"/>
                      <a:pt x="369562" y="188454"/>
                    </a:cubicBezTo>
                    <a:cubicBezTo>
                      <a:pt x="370190" y="179576"/>
                      <a:pt x="370633" y="170441"/>
                      <a:pt x="370633" y="160770"/>
                    </a:cubicBezTo>
                    <a:cubicBezTo>
                      <a:pt x="370633" y="143975"/>
                      <a:pt x="369396" y="128638"/>
                      <a:pt x="367089" y="114464"/>
                    </a:cubicBezTo>
                    <a:cubicBezTo>
                      <a:pt x="366849" y="112987"/>
                      <a:pt x="366498" y="111677"/>
                      <a:pt x="366259" y="110256"/>
                    </a:cubicBezTo>
                    <a:cubicBezTo>
                      <a:pt x="365336" y="105162"/>
                      <a:pt x="364302" y="100197"/>
                      <a:pt x="363084" y="95417"/>
                    </a:cubicBezTo>
                    <a:cubicBezTo>
                      <a:pt x="362494" y="93184"/>
                      <a:pt x="361811" y="91209"/>
                      <a:pt x="361183" y="89050"/>
                    </a:cubicBezTo>
                    <a:cubicBezTo>
                      <a:pt x="360076" y="85396"/>
                      <a:pt x="358950" y="81686"/>
                      <a:pt x="357639" y="78272"/>
                    </a:cubicBezTo>
                    <a:cubicBezTo>
                      <a:pt x="356772" y="75928"/>
                      <a:pt x="355775" y="73824"/>
                      <a:pt x="354816" y="71628"/>
                    </a:cubicBezTo>
                    <a:cubicBezTo>
                      <a:pt x="353505" y="68638"/>
                      <a:pt x="352232" y="65629"/>
                      <a:pt x="350718" y="62843"/>
                    </a:cubicBezTo>
                    <a:cubicBezTo>
                      <a:pt x="349685" y="60812"/>
                      <a:pt x="348522" y="58985"/>
                      <a:pt x="347378" y="57121"/>
                    </a:cubicBezTo>
                    <a:cubicBezTo>
                      <a:pt x="345791" y="54408"/>
                      <a:pt x="344203" y="51677"/>
                      <a:pt x="342413" y="49167"/>
                    </a:cubicBezTo>
                    <a:cubicBezTo>
                      <a:pt x="341417" y="47727"/>
                      <a:pt x="340310" y="46509"/>
                      <a:pt x="339239" y="45143"/>
                    </a:cubicBezTo>
                    <a:cubicBezTo>
                      <a:pt x="337172" y="42430"/>
                      <a:pt x="335068" y="39736"/>
                      <a:pt x="332798" y="37299"/>
                    </a:cubicBezTo>
                    <a:cubicBezTo>
                      <a:pt x="332595" y="37133"/>
                      <a:pt x="332447" y="37023"/>
                      <a:pt x="332281" y="36856"/>
                    </a:cubicBezTo>
                    <a:cubicBezTo>
                      <a:pt x="329217" y="33682"/>
                      <a:pt x="326117" y="30563"/>
                      <a:pt x="322702" y="27868"/>
                    </a:cubicBezTo>
                    <a:cubicBezTo>
                      <a:pt x="322075" y="27315"/>
                      <a:pt x="321226" y="26946"/>
                      <a:pt x="320506" y="26429"/>
                    </a:cubicBezTo>
                    <a:cubicBezTo>
                      <a:pt x="315966" y="22959"/>
                      <a:pt x="311241" y="19988"/>
                      <a:pt x="306351" y="17312"/>
                    </a:cubicBezTo>
                    <a:cubicBezTo>
                      <a:pt x="304837" y="16518"/>
                      <a:pt x="303361" y="15632"/>
                      <a:pt x="301810" y="14894"/>
                    </a:cubicBezTo>
                    <a:cubicBezTo>
                      <a:pt x="295849" y="11996"/>
                      <a:pt x="289685" y="9689"/>
                      <a:pt x="283391" y="7770"/>
                    </a:cubicBezTo>
                    <a:cubicBezTo>
                      <a:pt x="281952" y="7327"/>
                      <a:pt x="280530" y="6903"/>
                      <a:pt x="279054" y="6497"/>
                    </a:cubicBezTo>
                    <a:cubicBezTo>
                      <a:pt x="271930" y="4540"/>
                      <a:pt x="264732" y="3156"/>
                      <a:pt x="257497" y="2196"/>
                    </a:cubicBezTo>
                    <a:cubicBezTo>
                      <a:pt x="256021" y="1993"/>
                      <a:pt x="254508" y="1753"/>
                      <a:pt x="252994" y="1606"/>
                    </a:cubicBezTo>
                    <a:cubicBezTo>
                      <a:pt x="244634" y="683"/>
                      <a:pt x="236329" y="258"/>
                      <a:pt x="228171" y="166"/>
                    </a:cubicBezTo>
                    <a:cubicBezTo>
                      <a:pt x="227174" y="166"/>
                      <a:pt x="226344" y="0"/>
                      <a:pt x="2253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7" y="520365"/>
                    </a:lnTo>
                    <a:lnTo>
                      <a:pt x="100327" y="314434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" name="Freeform: Shape 163">
                <a:extLst>
                  <a:ext uri="{FF2B5EF4-FFF2-40B4-BE49-F238E27FC236}">
                    <a16:creationId xmlns:a16="http://schemas.microsoft.com/office/drawing/2014/main" id="{3C1DE1D9-BDD8-7829-FC1F-656B27660966}"/>
                  </a:ext>
                </a:extLst>
              </p:cNvPr>
              <p:cNvSpPr/>
              <p:nvPr/>
            </p:nvSpPr>
            <p:spPr>
              <a:xfrm>
                <a:off x="5624284" y="4219873"/>
                <a:ext cx="344166" cy="522746"/>
              </a:xfrm>
              <a:custGeom>
                <a:avLst/>
                <a:gdLst>
                  <a:gd name="connsiteX0" fmla="*/ 2160 w 344166"/>
                  <a:gd name="connsiteY0" fmla="*/ 83162 h 522746"/>
                  <a:gd name="connsiteX1" fmla="*/ 1919 w 344166"/>
                  <a:gd name="connsiteY1" fmla="*/ 84676 h 522746"/>
                  <a:gd name="connsiteX2" fmla="*/ 2160 w 344166"/>
                  <a:gd name="connsiteY2" fmla="*/ 83162 h 522746"/>
                  <a:gd name="connsiteX3" fmla="*/ 28164 w 344166"/>
                  <a:gd name="connsiteY3" fmla="*/ 28791 h 522746"/>
                  <a:gd name="connsiteX4" fmla="*/ 28367 w 344166"/>
                  <a:gd name="connsiteY4" fmla="*/ 28625 h 522746"/>
                  <a:gd name="connsiteX5" fmla="*/ 28016 w 344166"/>
                  <a:gd name="connsiteY5" fmla="*/ 28976 h 522746"/>
                  <a:gd name="connsiteX6" fmla="*/ 28164 w 344166"/>
                  <a:gd name="connsiteY6" fmla="*/ 28791 h 522746"/>
                  <a:gd name="connsiteX7" fmla="*/ 101250 w 344166"/>
                  <a:gd name="connsiteY7" fmla="*/ 404038 h 522746"/>
                  <a:gd name="connsiteX8" fmla="*/ 101286 w 344166"/>
                  <a:gd name="connsiteY8" fmla="*/ 404111 h 522746"/>
                  <a:gd name="connsiteX9" fmla="*/ 101250 w 344166"/>
                  <a:gd name="connsiteY9" fmla="*/ 404038 h 522746"/>
                  <a:gd name="connsiteX10" fmla="*/ 105052 w 344166"/>
                  <a:gd name="connsiteY10" fmla="*/ 414576 h 522746"/>
                  <a:gd name="connsiteX11" fmla="*/ 104129 w 344166"/>
                  <a:gd name="connsiteY11" fmla="*/ 413026 h 522746"/>
                  <a:gd name="connsiteX12" fmla="*/ 105052 w 344166"/>
                  <a:gd name="connsiteY12" fmla="*/ 414576 h 522746"/>
                  <a:gd name="connsiteX13" fmla="*/ 110145 w 344166"/>
                  <a:gd name="connsiteY13" fmla="*/ 420943 h 522746"/>
                  <a:gd name="connsiteX14" fmla="*/ 108632 w 344166"/>
                  <a:gd name="connsiteY14" fmla="*/ 419707 h 522746"/>
                  <a:gd name="connsiteX15" fmla="*/ 110145 w 344166"/>
                  <a:gd name="connsiteY15" fmla="*/ 420943 h 522746"/>
                  <a:gd name="connsiteX16" fmla="*/ 28016 w 344166"/>
                  <a:gd name="connsiteY16" fmla="*/ 495450 h 522746"/>
                  <a:gd name="connsiteX17" fmla="*/ 27943 w 344166"/>
                  <a:gd name="connsiteY17" fmla="*/ 495376 h 522746"/>
                  <a:gd name="connsiteX18" fmla="*/ 29087 w 344166"/>
                  <a:gd name="connsiteY18" fmla="*/ 496373 h 522746"/>
                  <a:gd name="connsiteX19" fmla="*/ 28016 w 344166"/>
                  <a:gd name="connsiteY19" fmla="*/ 495450 h 522746"/>
                  <a:gd name="connsiteX20" fmla="*/ 15559 w 344166"/>
                  <a:gd name="connsiteY20" fmla="*/ 480021 h 522746"/>
                  <a:gd name="connsiteX21" fmla="*/ 16278 w 344166"/>
                  <a:gd name="connsiteY21" fmla="*/ 481165 h 522746"/>
                  <a:gd name="connsiteX22" fmla="*/ 15559 w 344166"/>
                  <a:gd name="connsiteY22" fmla="*/ 480021 h 522746"/>
                  <a:gd name="connsiteX23" fmla="*/ 1883 w 344166"/>
                  <a:gd name="connsiteY23" fmla="*/ 440839 h 522746"/>
                  <a:gd name="connsiteX24" fmla="*/ 2234 w 344166"/>
                  <a:gd name="connsiteY24" fmla="*/ 442869 h 522746"/>
                  <a:gd name="connsiteX25" fmla="*/ 1883 w 344166"/>
                  <a:gd name="connsiteY25" fmla="*/ 440839 h 522746"/>
                  <a:gd name="connsiteX26" fmla="*/ 1477 w 344166"/>
                  <a:gd name="connsiteY26" fmla="*/ 438292 h 522746"/>
                  <a:gd name="connsiteX27" fmla="*/ 2621 w 344166"/>
                  <a:gd name="connsiteY27" fmla="*/ 445490 h 522746"/>
                  <a:gd name="connsiteX28" fmla="*/ 6238 w 344166"/>
                  <a:gd name="connsiteY28" fmla="*/ 459849 h 522746"/>
                  <a:gd name="connsiteX29" fmla="*/ 7512 w 344166"/>
                  <a:gd name="connsiteY29" fmla="*/ 463946 h 522746"/>
                  <a:gd name="connsiteX30" fmla="*/ 14470 w 344166"/>
                  <a:gd name="connsiteY30" fmla="*/ 478268 h 522746"/>
                  <a:gd name="connsiteX31" fmla="*/ 17220 w 344166"/>
                  <a:gd name="connsiteY31" fmla="*/ 482642 h 522746"/>
                  <a:gd name="connsiteX32" fmla="*/ 26853 w 344166"/>
                  <a:gd name="connsiteY32" fmla="*/ 494416 h 522746"/>
                  <a:gd name="connsiteX33" fmla="*/ 27850 w 344166"/>
                  <a:gd name="connsiteY33" fmla="*/ 495616 h 522746"/>
                  <a:gd name="connsiteX34" fmla="*/ 32815 w 344166"/>
                  <a:gd name="connsiteY34" fmla="*/ 499713 h 522746"/>
                  <a:gd name="connsiteX35" fmla="*/ 34845 w 344166"/>
                  <a:gd name="connsiteY35" fmla="*/ 501393 h 522746"/>
                  <a:gd name="connsiteX36" fmla="*/ 41526 w 344166"/>
                  <a:gd name="connsiteY36" fmla="*/ 505896 h 522746"/>
                  <a:gd name="connsiteX37" fmla="*/ 44110 w 344166"/>
                  <a:gd name="connsiteY37" fmla="*/ 507483 h 522746"/>
                  <a:gd name="connsiteX38" fmla="*/ 50865 w 344166"/>
                  <a:gd name="connsiteY38" fmla="*/ 510990 h 522746"/>
                  <a:gd name="connsiteX39" fmla="*/ 53928 w 344166"/>
                  <a:gd name="connsiteY39" fmla="*/ 512374 h 522746"/>
                  <a:gd name="connsiteX40" fmla="*/ 60813 w 344166"/>
                  <a:gd name="connsiteY40" fmla="*/ 515032 h 522746"/>
                  <a:gd name="connsiteX41" fmla="*/ 64116 w 344166"/>
                  <a:gd name="connsiteY41" fmla="*/ 516102 h 522746"/>
                  <a:gd name="connsiteX42" fmla="*/ 71240 w 344166"/>
                  <a:gd name="connsiteY42" fmla="*/ 518132 h 522746"/>
                  <a:gd name="connsiteX43" fmla="*/ 74101 w 344166"/>
                  <a:gd name="connsiteY43" fmla="*/ 518815 h 522746"/>
                  <a:gd name="connsiteX44" fmla="*/ 82019 w 344166"/>
                  <a:gd name="connsiteY44" fmla="*/ 520402 h 522746"/>
                  <a:gd name="connsiteX45" fmla="*/ 83458 w 344166"/>
                  <a:gd name="connsiteY45" fmla="*/ 520605 h 522746"/>
                  <a:gd name="connsiteX46" fmla="*/ 111068 w 344166"/>
                  <a:gd name="connsiteY46" fmla="*/ 522746 h 522746"/>
                  <a:gd name="connsiteX47" fmla="*/ 120923 w 344166"/>
                  <a:gd name="connsiteY47" fmla="*/ 522506 h 522746"/>
                  <a:gd name="connsiteX48" fmla="*/ 344075 w 344166"/>
                  <a:gd name="connsiteY48" fmla="*/ 510455 h 522746"/>
                  <a:gd name="connsiteX49" fmla="*/ 344148 w 344166"/>
                  <a:gd name="connsiteY49" fmla="*/ 510455 h 522746"/>
                  <a:gd name="connsiteX50" fmla="*/ 344148 w 344166"/>
                  <a:gd name="connsiteY50" fmla="*/ 428510 h 522746"/>
                  <a:gd name="connsiteX51" fmla="*/ 143440 w 344166"/>
                  <a:gd name="connsiteY51" fmla="*/ 428510 h 522746"/>
                  <a:gd name="connsiteX52" fmla="*/ 142296 w 344166"/>
                  <a:gd name="connsiteY52" fmla="*/ 428510 h 522746"/>
                  <a:gd name="connsiteX53" fmla="*/ 114206 w 344166"/>
                  <a:gd name="connsiteY53" fmla="*/ 423933 h 522746"/>
                  <a:gd name="connsiteX54" fmla="*/ 108207 w 344166"/>
                  <a:gd name="connsiteY54" fmla="*/ 419079 h 522746"/>
                  <a:gd name="connsiteX55" fmla="*/ 107654 w 344166"/>
                  <a:gd name="connsiteY55" fmla="*/ 418323 h 522746"/>
                  <a:gd name="connsiteX56" fmla="*/ 103870 w 344166"/>
                  <a:gd name="connsiteY56" fmla="*/ 412158 h 522746"/>
                  <a:gd name="connsiteX57" fmla="*/ 103427 w 344166"/>
                  <a:gd name="connsiteY57" fmla="*/ 410774 h 522746"/>
                  <a:gd name="connsiteX58" fmla="*/ 100327 w 344166"/>
                  <a:gd name="connsiteY58" fmla="*/ 391672 h 522746"/>
                  <a:gd name="connsiteX59" fmla="*/ 100327 w 344166"/>
                  <a:gd name="connsiteY59" fmla="*/ 310761 h 522746"/>
                  <a:gd name="connsiteX60" fmla="*/ 311906 w 344166"/>
                  <a:gd name="connsiteY60" fmla="*/ 304357 h 522746"/>
                  <a:gd name="connsiteX61" fmla="*/ 312016 w 344166"/>
                  <a:gd name="connsiteY61" fmla="*/ 304357 h 522746"/>
                  <a:gd name="connsiteX62" fmla="*/ 312016 w 344166"/>
                  <a:gd name="connsiteY62" fmla="*/ 221748 h 522746"/>
                  <a:gd name="connsiteX63" fmla="*/ 100327 w 344166"/>
                  <a:gd name="connsiteY63" fmla="*/ 214624 h 522746"/>
                  <a:gd name="connsiteX64" fmla="*/ 100327 w 344166"/>
                  <a:gd name="connsiteY64" fmla="*/ 133750 h 522746"/>
                  <a:gd name="connsiteX65" fmla="*/ 137405 w 344166"/>
                  <a:gd name="connsiteY65" fmla="*/ 94051 h 522746"/>
                  <a:gd name="connsiteX66" fmla="*/ 344167 w 344166"/>
                  <a:gd name="connsiteY66" fmla="*/ 94051 h 522746"/>
                  <a:gd name="connsiteX67" fmla="*/ 344167 w 344166"/>
                  <a:gd name="connsiteY67" fmla="*/ 11443 h 522746"/>
                  <a:gd name="connsiteX68" fmla="*/ 344093 w 344166"/>
                  <a:gd name="connsiteY68" fmla="*/ 11406 h 522746"/>
                  <a:gd name="connsiteX69" fmla="*/ 113818 w 344166"/>
                  <a:gd name="connsiteY69" fmla="*/ 37 h 522746"/>
                  <a:gd name="connsiteX70" fmla="*/ 111160 w 344166"/>
                  <a:gd name="connsiteY70" fmla="*/ 0 h 522746"/>
                  <a:gd name="connsiteX71" fmla="*/ 75319 w 344166"/>
                  <a:gd name="connsiteY71" fmla="*/ 4023 h 522746"/>
                  <a:gd name="connsiteX72" fmla="*/ 75116 w 344166"/>
                  <a:gd name="connsiteY72" fmla="*/ 4060 h 522746"/>
                  <a:gd name="connsiteX73" fmla="*/ 65685 w 344166"/>
                  <a:gd name="connsiteY73" fmla="*/ 6681 h 522746"/>
                  <a:gd name="connsiteX74" fmla="*/ 65334 w 344166"/>
                  <a:gd name="connsiteY74" fmla="*/ 6792 h 522746"/>
                  <a:gd name="connsiteX75" fmla="*/ 32390 w 344166"/>
                  <a:gd name="connsiteY75" fmla="*/ 24934 h 522746"/>
                  <a:gd name="connsiteX76" fmla="*/ 29917 w 344166"/>
                  <a:gd name="connsiteY76" fmla="*/ 27001 h 522746"/>
                  <a:gd name="connsiteX77" fmla="*/ 28016 w 344166"/>
                  <a:gd name="connsiteY77" fmla="*/ 28625 h 522746"/>
                  <a:gd name="connsiteX78" fmla="*/ 26337 w 344166"/>
                  <a:gd name="connsiteY78" fmla="*/ 30729 h 522746"/>
                  <a:gd name="connsiteX79" fmla="*/ 16426 w 344166"/>
                  <a:gd name="connsiteY79" fmla="*/ 43132 h 522746"/>
                  <a:gd name="connsiteX80" fmla="*/ 14562 w 344166"/>
                  <a:gd name="connsiteY80" fmla="*/ 46509 h 522746"/>
                  <a:gd name="connsiteX81" fmla="*/ 8398 w 344166"/>
                  <a:gd name="connsiteY81" fmla="*/ 59428 h 522746"/>
                  <a:gd name="connsiteX82" fmla="*/ 6644 w 344166"/>
                  <a:gd name="connsiteY82" fmla="*/ 63839 h 522746"/>
                  <a:gd name="connsiteX83" fmla="*/ 2473 w 344166"/>
                  <a:gd name="connsiteY83" fmla="*/ 80782 h 522746"/>
                  <a:gd name="connsiteX84" fmla="*/ 1477 w 344166"/>
                  <a:gd name="connsiteY84" fmla="*/ 87666 h 522746"/>
                  <a:gd name="connsiteX85" fmla="*/ 277 w 344166"/>
                  <a:gd name="connsiteY85" fmla="*/ 104165 h 522746"/>
                  <a:gd name="connsiteX86" fmla="*/ 0 w 344166"/>
                  <a:gd name="connsiteY86" fmla="*/ 108096 h 522746"/>
                  <a:gd name="connsiteX87" fmla="*/ 0 w 344166"/>
                  <a:gd name="connsiteY87" fmla="*/ 417916 h 522746"/>
                  <a:gd name="connsiteX88" fmla="*/ 314 w 344166"/>
                  <a:gd name="connsiteY88" fmla="*/ 422327 h 522746"/>
                  <a:gd name="connsiteX89" fmla="*/ 1477 w 344166"/>
                  <a:gd name="connsiteY89" fmla="*/ 438292 h 52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4166" h="522746">
                    <a:moveTo>
                      <a:pt x="2160" y="83162"/>
                    </a:moveTo>
                    <a:cubicBezTo>
                      <a:pt x="2086" y="83642"/>
                      <a:pt x="1993" y="84159"/>
                      <a:pt x="1919" y="84676"/>
                    </a:cubicBezTo>
                    <a:cubicBezTo>
                      <a:pt x="1993" y="84159"/>
                      <a:pt x="2086" y="83642"/>
                      <a:pt x="2160" y="83162"/>
                    </a:cubicBezTo>
                    <a:moveTo>
                      <a:pt x="28164" y="28791"/>
                    </a:moveTo>
                    <a:cubicBezTo>
                      <a:pt x="28238" y="28754"/>
                      <a:pt x="28330" y="28681"/>
                      <a:pt x="28367" y="28625"/>
                    </a:cubicBezTo>
                    <a:cubicBezTo>
                      <a:pt x="28256" y="28736"/>
                      <a:pt x="28127" y="28865"/>
                      <a:pt x="28016" y="28976"/>
                    </a:cubicBezTo>
                    <a:cubicBezTo>
                      <a:pt x="28053" y="28939"/>
                      <a:pt x="28090" y="28865"/>
                      <a:pt x="28164" y="28791"/>
                    </a:cubicBezTo>
                    <a:moveTo>
                      <a:pt x="101250" y="404038"/>
                    </a:moveTo>
                    <a:cubicBezTo>
                      <a:pt x="101250" y="404074"/>
                      <a:pt x="101286" y="404074"/>
                      <a:pt x="101286" y="404111"/>
                    </a:cubicBezTo>
                    <a:cubicBezTo>
                      <a:pt x="101286" y="404074"/>
                      <a:pt x="101286" y="404074"/>
                      <a:pt x="101250" y="404038"/>
                    </a:cubicBezTo>
                    <a:moveTo>
                      <a:pt x="105052" y="414576"/>
                    </a:moveTo>
                    <a:cubicBezTo>
                      <a:pt x="104774" y="414022"/>
                      <a:pt x="104368" y="413616"/>
                      <a:pt x="104129" y="413026"/>
                    </a:cubicBezTo>
                    <a:cubicBezTo>
                      <a:pt x="104387" y="413598"/>
                      <a:pt x="104774" y="414022"/>
                      <a:pt x="105052" y="414576"/>
                    </a:cubicBezTo>
                    <a:moveTo>
                      <a:pt x="110145" y="420943"/>
                    </a:moveTo>
                    <a:cubicBezTo>
                      <a:pt x="109666" y="420500"/>
                      <a:pt x="109112" y="420186"/>
                      <a:pt x="108632" y="419707"/>
                    </a:cubicBezTo>
                    <a:cubicBezTo>
                      <a:pt x="109112" y="420186"/>
                      <a:pt x="109666" y="420519"/>
                      <a:pt x="110145" y="420943"/>
                    </a:cubicBezTo>
                    <a:moveTo>
                      <a:pt x="28016" y="495450"/>
                    </a:moveTo>
                    <a:cubicBezTo>
                      <a:pt x="27980" y="495413"/>
                      <a:pt x="27980" y="495376"/>
                      <a:pt x="27943" y="495376"/>
                    </a:cubicBezTo>
                    <a:cubicBezTo>
                      <a:pt x="28293" y="495727"/>
                      <a:pt x="28699" y="496059"/>
                      <a:pt x="29087" y="496373"/>
                    </a:cubicBezTo>
                    <a:cubicBezTo>
                      <a:pt x="28736" y="496041"/>
                      <a:pt x="28330" y="495727"/>
                      <a:pt x="28016" y="495450"/>
                    </a:cubicBezTo>
                    <a:moveTo>
                      <a:pt x="15559" y="480021"/>
                    </a:moveTo>
                    <a:cubicBezTo>
                      <a:pt x="15798" y="480372"/>
                      <a:pt x="16039" y="480778"/>
                      <a:pt x="16278" y="481165"/>
                    </a:cubicBezTo>
                    <a:cubicBezTo>
                      <a:pt x="16039" y="480778"/>
                      <a:pt x="15798" y="480372"/>
                      <a:pt x="15559" y="480021"/>
                    </a:cubicBezTo>
                    <a:moveTo>
                      <a:pt x="1883" y="440839"/>
                    </a:moveTo>
                    <a:cubicBezTo>
                      <a:pt x="1993" y="441522"/>
                      <a:pt x="2123" y="442186"/>
                      <a:pt x="2234" y="442869"/>
                    </a:cubicBezTo>
                    <a:cubicBezTo>
                      <a:pt x="2123" y="442186"/>
                      <a:pt x="1993" y="441522"/>
                      <a:pt x="1883" y="440839"/>
                    </a:cubicBezTo>
                    <a:moveTo>
                      <a:pt x="1477" y="438292"/>
                    </a:moveTo>
                    <a:cubicBezTo>
                      <a:pt x="1790" y="440765"/>
                      <a:pt x="2234" y="443146"/>
                      <a:pt x="2621" y="445490"/>
                    </a:cubicBezTo>
                    <a:cubicBezTo>
                      <a:pt x="3581" y="450584"/>
                      <a:pt x="4762" y="455401"/>
                      <a:pt x="6238" y="459849"/>
                    </a:cubicBezTo>
                    <a:cubicBezTo>
                      <a:pt x="6644" y="461196"/>
                      <a:pt x="7032" y="462635"/>
                      <a:pt x="7512" y="463946"/>
                    </a:cubicBezTo>
                    <a:cubicBezTo>
                      <a:pt x="9468" y="469187"/>
                      <a:pt x="11849" y="473857"/>
                      <a:pt x="14470" y="478268"/>
                    </a:cubicBezTo>
                    <a:cubicBezTo>
                      <a:pt x="15337" y="479744"/>
                      <a:pt x="16260" y="481257"/>
                      <a:pt x="17220" y="482642"/>
                    </a:cubicBezTo>
                    <a:cubicBezTo>
                      <a:pt x="20154" y="486979"/>
                      <a:pt x="23347" y="490947"/>
                      <a:pt x="26853" y="494416"/>
                    </a:cubicBezTo>
                    <a:cubicBezTo>
                      <a:pt x="27204" y="494767"/>
                      <a:pt x="27444" y="495247"/>
                      <a:pt x="27850" y="495616"/>
                    </a:cubicBezTo>
                    <a:cubicBezTo>
                      <a:pt x="29401" y="497129"/>
                      <a:pt x="31154" y="498366"/>
                      <a:pt x="32815" y="499713"/>
                    </a:cubicBezTo>
                    <a:cubicBezTo>
                      <a:pt x="33498" y="500267"/>
                      <a:pt x="34162" y="500858"/>
                      <a:pt x="34845" y="501393"/>
                    </a:cubicBezTo>
                    <a:cubicBezTo>
                      <a:pt x="37041" y="503017"/>
                      <a:pt x="39256" y="504493"/>
                      <a:pt x="41526" y="505896"/>
                    </a:cubicBezTo>
                    <a:cubicBezTo>
                      <a:pt x="42357" y="506450"/>
                      <a:pt x="43243" y="507003"/>
                      <a:pt x="44110" y="507483"/>
                    </a:cubicBezTo>
                    <a:cubicBezTo>
                      <a:pt x="46306" y="508757"/>
                      <a:pt x="48558" y="509901"/>
                      <a:pt x="50865" y="510990"/>
                    </a:cubicBezTo>
                    <a:cubicBezTo>
                      <a:pt x="51898" y="511470"/>
                      <a:pt x="52895" y="511950"/>
                      <a:pt x="53928" y="512374"/>
                    </a:cubicBezTo>
                    <a:cubicBezTo>
                      <a:pt x="56199" y="513334"/>
                      <a:pt x="58506" y="514201"/>
                      <a:pt x="60813" y="515032"/>
                    </a:cubicBezTo>
                    <a:cubicBezTo>
                      <a:pt x="61883" y="515382"/>
                      <a:pt x="63009" y="515751"/>
                      <a:pt x="64116" y="516102"/>
                    </a:cubicBezTo>
                    <a:cubicBezTo>
                      <a:pt x="66460" y="516859"/>
                      <a:pt x="68841" y="517542"/>
                      <a:pt x="71240" y="518132"/>
                    </a:cubicBezTo>
                    <a:cubicBezTo>
                      <a:pt x="72200" y="518372"/>
                      <a:pt x="73141" y="518612"/>
                      <a:pt x="74101" y="518815"/>
                    </a:cubicBezTo>
                    <a:cubicBezTo>
                      <a:pt x="76758" y="519406"/>
                      <a:pt x="79361" y="519959"/>
                      <a:pt x="82019" y="520402"/>
                    </a:cubicBezTo>
                    <a:cubicBezTo>
                      <a:pt x="82498" y="520476"/>
                      <a:pt x="82978" y="520513"/>
                      <a:pt x="83458" y="520605"/>
                    </a:cubicBezTo>
                    <a:cubicBezTo>
                      <a:pt x="92926" y="522119"/>
                      <a:pt x="102357" y="522746"/>
                      <a:pt x="111068" y="522746"/>
                    </a:cubicBezTo>
                    <a:cubicBezTo>
                      <a:pt x="114482" y="522746"/>
                      <a:pt x="117786" y="522672"/>
                      <a:pt x="120923" y="522506"/>
                    </a:cubicBezTo>
                    <a:cubicBezTo>
                      <a:pt x="122787" y="522469"/>
                      <a:pt x="303785" y="516028"/>
                      <a:pt x="344075" y="510455"/>
                    </a:cubicBezTo>
                    <a:lnTo>
                      <a:pt x="344148" y="510455"/>
                    </a:lnTo>
                    <a:lnTo>
                      <a:pt x="344148" y="428510"/>
                    </a:lnTo>
                    <a:lnTo>
                      <a:pt x="143440" y="428510"/>
                    </a:lnTo>
                    <a:lnTo>
                      <a:pt x="142296" y="428510"/>
                    </a:lnTo>
                    <a:cubicBezTo>
                      <a:pt x="132311" y="428510"/>
                      <a:pt x="122123" y="428344"/>
                      <a:pt x="114206" y="423933"/>
                    </a:cubicBezTo>
                    <a:cubicBezTo>
                      <a:pt x="111899" y="422660"/>
                      <a:pt x="109905" y="421036"/>
                      <a:pt x="108207" y="419079"/>
                    </a:cubicBezTo>
                    <a:cubicBezTo>
                      <a:pt x="108004" y="418876"/>
                      <a:pt x="107857" y="418563"/>
                      <a:pt x="107654" y="418323"/>
                    </a:cubicBezTo>
                    <a:cubicBezTo>
                      <a:pt x="106177" y="416532"/>
                      <a:pt x="104867" y="414502"/>
                      <a:pt x="103870" y="412158"/>
                    </a:cubicBezTo>
                    <a:cubicBezTo>
                      <a:pt x="103667" y="411752"/>
                      <a:pt x="103557" y="411198"/>
                      <a:pt x="103427" y="410774"/>
                    </a:cubicBezTo>
                    <a:cubicBezTo>
                      <a:pt x="101397" y="405606"/>
                      <a:pt x="100327" y="399350"/>
                      <a:pt x="100327" y="391672"/>
                    </a:cubicBezTo>
                    <a:lnTo>
                      <a:pt x="100327" y="310761"/>
                    </a:lnTo>
                    <a:lnTo>
                      <a:pt x="311906" y="304357"/>
                    </a:lnTo>
                    <a:lnTo>
                      <a:pt x="312016" y="304357"/>
                    </a:lnTo>
                    <a:lnTo>
                      <a:pt x="312016" y="221748"/>
                    </a:lnTo>
                    <a:lnTo>
                      <a:pt x="100327" y="214624"/>
                    </a:lnTo>
                    <a:lnTo>
                      <a:pt x="100327" y="133750"/>
                    </a:lnTo>
                    <a:cubicBezTo>
                      <a:pt x="100327" y="114224"/>
                      <a:pt x="100327" y="94051"/>
                      <a:pt x="137405" y="94051"/>
                    </a:cubicBezTo>
                    <a:lnTo>
                      <a:pt x="344167" y="94051"/>
                    </a:lnTo>
                    <a:lnTo>
                      <a:pt x="344167" y="11443"/>
                    </a:lnTo>
                    <a:lnTo>
                      <a:pt x="344093" y="11406"/>
                    </a:lnTo>
                    <a:cubicBezTo>
                      <a:pt x="298858" y="5038"/>
                      <a:pt x="115645" y="74"/>
                      <a:pt x="113818" y="37"/>
                    </a:cubicBezTo>
                    <a:cubicBezTo>
                      <a:pt x="112951" y="0"/>
                      <a:pt x="112028" y="0"/>
                      <a:pt x="111160" y="0"/>
                    </a:cubicBezTo>
                    <a:cubicBezTo>
                      <a:pt x="100308" y="0"/>
                      <a:pt x="87851" y="1070"/>
                      <a:pt x="75319" y="4023"/>
                    </a:cubicBezTo>
                    <a:lnTo>
                      <a:pt x="75116" y="4060"/>
                    </a:lnTo>
                    <a:cubicBezTo>
                      <a:pt x="71978" y="4817"/>
                      <a:pt x="68822" y="5684"/>
                      <a:pt x="65685" y="6681"/>
                    </a:cubicBezTo>
                    <a:cubicBezTo>
                      <a:pt x="65574" y="6718"/>
                      <a:pt x="65445" y="6755"/>
                      <a:pt x="65334" y="6792"/>
                    </a:cubicBezTo>
                    <a:cubicBezTo>
                      <a:pt x="53689" y="10575"/>
                      <a:pt x="42338" y="16370"/>
                      <a:pt x="32390" y="24934"/>
                    </a:cubicBezTo>
                    <a:cubicBezTo>
                      <a:pt x="31560" y="25617"/>
                      <a:pt x="30711" y="26281"/>
                      <a:pt x="29917" y="27001"/>
                    </a:cubicBezTo>
                    <a:cubicBezTo>
                      <a:pt x="29327" y="27592"/>
                      <a:pt x="28644" y="28034"/>
                      <a:pt x="28016" y="28625"/>
                    </a:cubicBezTo>
                    <a:cubicBezTo>
                      <a:pt x="27389" y="29253"/>
                      <a:pt x="26983" y="30065"/>
                      <a:pt x="26337" y="30729"/>
                    </a:cubicBezTo>
                    <a:cubicBezTo>
                      <a:pt x="22793" y="34476"/>
                      <a:pt x="19416" y="38481"/>
                      <a:pt x="16426" y="43132"/>
                    </a:cubicBezTo>
                    <a:cubicBezTo>
                      <a:pt x="15743" y="44202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398" y="59428"/>
                    </a:cubicBezTo>
                    <a:cubicBezTo>
                      <a:pt x="7844" y="60905"/>
                      <a:pt x="7161" y="62326"/>
                      <a:pt x="6644" y="63839"/>
                    </a:cubicBezTo>
                    <a:cubicBezTo>
                      <a:pt x="4891" y="69044"/>
                      <a:pt x="3544" y="74747"/>
                      <a:pt x="2473" y="80782"/>
                    </a:cubicBezTo>
                    <a:cubicBezTo>
                      <a:pt x="2067" y="83015"/>
                      <a:pt x="1754" y="85322"/>
                      <a:pt x="1477" y="87666"/>
                    </a:cubicBezTo>
                    <a:cubicBezTo>
                      <a:pt x="794" y="92870"/>
                      <a:pt x="406" y="98370"/>
                      <a:pt x="277" y="104165"/>
                    </a:cubicBezTo>
                    <a:cubicBezTo>
                      <a:pt x="240" y="105513"/>
                      <a:pt x="0" y="106712"/>
                      <a:pt x="0" y="108096"/>
                    </a:cubicBezTo>
                    <a:lnTo>
                      <a:pt x="0" y="417916"/>
                    </a:lnTo>
                    <a:cubicBezTo>
                      <a:pt x="0" y="419467"/>
                      <a:pt x="277" y="420814"/>
                      <a:pt x="314" y="422327"/>
                    </a:cubicBezTo>
                    <a:cubicBezTo>
                      <a:pt x="480" y="427994"/>
                      <a:pt x="849" y="433272"/>
                      <a:pt x="1477" y="4382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8" name="Freeform: Shape 87">
              <a:extLst>
                <a:ext uri="{FF2B5EF4-FFF2-40B4-BE49-F238E27FC236}">
                  <a16:creationId xmlns:a16="http://schemas.microsoft.com/office/drawing/2014/main" id="{F350535A-9249-73E5-C578-6EDF0B6E5912}"/>
                </a:ext>
              </a:extLst>
            </p:cNvPr>
            <p:cNvSpPr/>
            <p:nvPr/>
          </p:nvSpPr>
          <p:spPr>
            <a:xfrm>
              <a:off x="6037587" y="4219892"/>
              <a:ext cx="460863" cy="520365"/>
            </a:xfrm>
            <a:custGeom>
              <a:avLst/>
              <a:gdLst>
                <a:gd name="connsiteX0" fmla="*/ 293191 w 460863"/>
                <a:gd name="connsiteY0" fmla="*/ 316907 h 520365"/>
                <a:gd name="connsiteX1" fmla="*/ 171954 w 460863"/>
                <a:gd name="connsiteY1" fmla="*/ 316907 h 520365"/>
                <a:gd name="connsiteX2" fmla="*/ 234723 w 460863"/>
                <a:gd name="connsiteY2" fmla="*/ 131259 h 520365"/>
                <a:gd name="connsiteX3" fmla="*/ 293191 w 460863"/>
                <a:gd name="connsiteY3" fmla="*/ 316907 h 520365"/>
                <a:gd name="connsiteX4" fmla="*/ 290570 w 460863"/>
                <a:gd name="connsiteY4" fmla="*/ 0 h 520365"/>
                <a:gd name="connsiteX5" fmla="*/ 176734 w 460863"/>
                <a:gd name="connsiteY5" fmla="*/ 0 h 520365"/>
                <a:gd name="connsiteX6" fmla="*/ 37 w 460863"/>
                <a:gd name="connsiteY6" fmla="*/ 520199 h 520365"/>
                <a:gd name="connsiteX7" fmla="*/ 0 w 460863"/>
                <a:gd name="connsiteY7" fmla="*/ 520365 h 520365"/>
                <a:gd name="connsiteX8" fmla="*/ 107524 w 460863"/>
                <a:gd name="connsiteY8" fmla="*/ 520365 h 520365"/>
                <a:gd name="connsiteX9" fmla="*/ 145433 w 460863"/>
                <a:gd name="connsiteY9" fmla="*/ 405256 h 520365"/>
                <a:gd name="connsiteX10" fmla="*/ 316870 w 460863"/>
                <a:gd name="connsiteY10" fmla="*/ 405256 h 520365"/>
                <a:gd name="connsiteX11" fmla="*/ 354059 w 460863"/>
                <a:gd name="connsiteY11" fmla="*/ 520292 h 520365"/>
                <a:gd name="connsiteX12" fmla="*/ 354059 w 460863"/>
                <a:gd name="connsiteY12" fmla="*/ 520365 h 520365"/>
                <a:gd name="connsiteX13" fmla="*/ 460863 w 460863"/>
                <a:gd name="connsiteY13" fmla="*/ 520365 h 520365"/>
                <a:gd name="connsiteX14" fmla="*/ 290570 w 460863"/>
                <a:gd name="connsiteY14" fmla="*/ 74 h 520365"/>
                <a:gd name="connsiteX15" fmla="*/ 290570 w 460863"/>
                <a:gd name="connsiteY15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63" h="520365">
                  <a:moveTo>
                    <a:pt x="293191" y="316907"/>
                  </a:moveTo>
                  <a:lnTo>
                    <a:pt x="171954" y="316907"/>
                  </a:lnTo>
                  <a:lnTo>
                    <a:pt x="234723" y="131259"/>
                  </a:lnTo>
                  <a:lnTo>
                    <a:pt x="293191" y="316907"/>
                  </a:lnTo>
                  <a:close/>
                  <a:moveTo>
                    <a:pt x="290570" y="0"/>
                  </a:moveTo>
                  <a:lnTo>
                    <a:pt x="176734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524" y="520365"/>
                  </a:lnTo>
                  <a:lnTo>
                    <a:pt x="145433" y="405256"/>
                  </a:lnTo>
                  <a:lnTo>
                    <a:pt x="316870" y="405256"/>
                  </a:lnTo>
                  <a:lnTo>
                    <a:pt x="354059" y="520292"/>
                  </a:lnTo>
                  <a:lnTo>
                    <a:pt x="354059" y="520365"/>
                  </a:lnTo>
                  <a:lnTo>
                    <a:pt x="460863" y="520365"/>
                  </a:lnTo>
                  <a:lnTo>
                    <a:pt x="290570" y="74"/>
                  </a:lnTo>
                  <a:lnTo>
                    <a:pt x="290570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88">
              <a:extLst>
                <a:ext uri="{FF2B5EF4-FFF2-40B4-BE49-F238E27FC236}">
                  <a16:creationId xmlns:a16="http://schemas.microsoft.com/office/drawing/2014/main" id="{BF7A3AB0-CE3E-5432-C08D-1CA54A7D6B61}"/>
                </a:ext>
              </a:extLst>
            </p:cNvPr>
            <p:cNvSpPr/>
            <p:nvPr/>
          </p:nvSpPr>
          <p:spPr>
            <a:xfrm>
              <a:off x="6576851" y="4219892"/>
              <a:ext cx="409260" cy="520365"/>
            </a:xfrm>
            <a:custGeom>
              <a:avLst/>
              <a:gdLst>
                <a:gd name="connsiteX0" fmla="*/ 308915 w 409260"/>
                <a:gd name="connsiteY0" fmla="*/ 335824 h 520365"/>
                <a:gd name="connsiteX1" fmla="*/ 101674 w 409260"/>
                <a:gd name="connsiteY1" fmla="*/ 0 h 520365"/>
                <a:gd name="connsiteX2" fmla="*/ 0 w 409260"/>
                <a:gd name="connsiteY2" fmla="*/ 0 h 520365"/>
                <a:gd name="connsiteX3" fmla="*/ 0 w 409260"/>
                <a:gd name="connsiteY3" fmla="*/ 520365 h 520365"/>
                <a:gd name="connsiteX4" fmla="*/ 101065 w 409260"/>
                <a:gd name="connsiteY4" fmla="*/ 520365 h 520365"/>
                <a:gd name="connsiteX5" fmla="*/ 101065 w 409260"/>
                <a:gd name="connsiteY5" fmla="*/ 188103 h 520365"/>
                <a:gd name="connsiteX6" fmla="*/ 309026 w 409260"/>
                <a:gd name="connsiteY6" fmla="*/ 520365 h 520365"/>
                <a:gd name="connsiteX7" fmla="*/ 409261 w 409260"/>
                <a:gd name="connsiteY7" fmla="*/ 520365 h 520365"/>
                <a:gd name="connsiteX8" fmla="*/ 409261 w 409260"/>
                <a:gd name="connsiteY8" fmla="*/ 0 h 520365"/>
                <a:gd name="connsiteX9" fmla="*/ 308915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915" y="335824"/>
                  </a:move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65" y="520365"/>
                  </a:lnTo>
                  <a:lnTo>
                    <a:pt x="101065" y="188103"/>
                  </a:lnTo>
                  <a:lnTo>
                    <a:pt x="309026" y="520365"/>
                  </a:lnTo>
                  <a:lnTo>
                    <a:pt x="409261" y="520365"/>
                  </a:lnTo>
                  <a:lnTo>
                    <a:pt x="409261" y="0"/>
                  </a:lnTo>
                  <a:lnTo>
                    <a:pt x="30891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0" name="Graphic 4">
              <a:extLst>
                <a:ext uri="{FF2B5EF4-FFF2-40B4-BE49-F238E27FC236}">
                  <a16:creationId xmlns:a16="http://schemas.microsoft.com/office/drawing/2014/main" id="{CDC1E42E-5D4A-E99B-3E00-90414EB7392A}"/>
                </a:ext>
              </a:extLst>
            </p:cNvPr>
            <p:cNvGrpSpPr/>
            <p:nvPr/>
          </p:nvGrpSpPr>
          <p:grpSpPr>
            <a:xfrm>
              <a:off x="7391404" y="4214226"/>
              <a:ext cx="2705808" cy="530534"/>
              <a:chOff x="7391404" y="4214226"/>
              <a:chExt cx="2705808" cy="530534"/>
            </a:xfrm>
            <a:solidFill>
              <a:srgbClr val="9C9B9B"/>
            </a:solidFill>
          </p:grpSpPr>
          <p:sp>
            <p:nvSpPr>
              <p:cNvPr id="69" name="Freeform: Shape 138">
                <a:extLst>
                  <a:ext uri="{FF2B5EF4-FFF2-40B4-BE49-F238E27FC236}">
                    <a16:creationId xmlns:a16="http://schemas.microsoft.com/office/drawing/2014/main" id="{53AAE172-7AA9-0B41-98DA-27FD32925945}"/>
                  </a:ext>
                </a:extLst>
              </p:cNvPr>
              <p:cNvSpPr/>
              <p:nvPr/>
            </p:nvSpPr>
            <p:spPr>
              <a:xfrm>
                <a:off x="7391404" y="4214226"/>
                <a:ext cx="360666" cy="530534"/>
              </a:xfrm>
              <a:custGeom>
                <a:avLst/>
                <a:gdLst>
                  <a:gd name="connsiteX0" fmla="*/ 83181 w 360666"/>
                  <a:gd name="connsiteY0" fmla="*/ 504180 h 530534"/>
                  <a:gd name="connsiteX1" fmla="*/ 79084 w 360666"/>
                  <a:gd name="connsiteY1" fmla="*/ 501633 h 530534"/>
                  <a:gd name="connsiteX2" fmla="*/ 83181 w 360666"/>
                  <a:gd name="connsiteY2" fmla="*/ 504180 h 530534"/>
                  <a:gd name="connsiteX3" fmla="*/ 64522 w 360666"/>
                  <a:gd name="connsiteY3" fmla="*/ 489618 h 530534"/>
                  <a:gd name="connsiteX4" fmla="*/ 64928 w 360666"/>
                  <a:gd name="connsiteY4" fmla="*/ 489969 h 530534"/>
                  <a:gd name="connsiteX5" fmla="*/ 64522 w 360666"/>
                  <a:gd name="connsiteY5" fmla="*/ 489618 h 530534"/>
                  <a:gd name="connsiteX6" fmla="*/ 100677 w 360666"/>
                  <a:gd name="connsiteY6" fmla="*/ 513961 h 530534"/>
                  <a:gd name="connsiteX7" fmla="*/ 95436 w 360666"/>
                  <a:gd name="connsiteY7" fmla="*/ 511618 h 530534"/>
                  <a:gd name="connsiteX8" fmla="*/ 100677 w 360666"/>
                  <a:gd name="connsiteY8" fmla="*/ 513961 h 530534"/>
                  <a:gd name="connsiteX9" fmla="*/ 117269 w 360666"/>
                  <a:gd name="connsiteY9" fmla="*/ 520643 h 530534"/>
                  <a:gd name="connsiteX10" fmla="*/ 113615 w 360666"/>
                  <a:gd name="connsiteY10" fmla="*/ 519535 h 530534"/>
                  <a:gd name="connsiteX11" fmla="*/ 117269 w 360666"/>
                  <a:gd name="connsiteY11" fmla="*/ 520643 h 530534"/>
                  <a:gd name="connsiteX12" fmla="*/ 104535 w 360666"/>
                  <a:gd name="connsiteY12" fmla="*/ 341970 h 530534"/>
                  <a:gd name="connsiteX13" fmla="*/ 104535 w 360666"/>
                  <a:gd name="connsiteY13" fmla="*/ 342007 h 530534"/>
                  <a:gd name="connsiteX14" fmla="*/ 104535 w 360666"/>
                  <a:gd name="connsiteY14" fmla="*/ 341970 h 530534"/>
                  <a:gd name="connsiteX15" fmla="*/ 178192 w 360666"/>
                  <a:gd name="connsiteY15" fmla="*/ 0 h 530534"/>
                  <a:gd name="connsiteX16" fmla="*/ 129949 w 360666"/>
                  <a:gd name="connsiteY16" fmla="*/ 4614 h 530534"/>
                  <a:gd name="connsiteX17" fmla="*/ 126017 w 360666"/>
                  <a:gd name="connsiteY17" fmla="*/ 5611 h 530534"/>
                  <a:gd name="connsiteX18" fmla="*/ 109592 w 360666"/>
                  <a:gd name="connsiteY18" fmla="*/ 10059 h 530534"/>
                  <a:gd name="connsiteX19" fmla="*/ 101194 w 360666"/>
                  <a:gd name="connsiteY19" fmla="*/ 13473 h 530534"/>
                  <a:gd name="connsiteX20" fmla="*/ 91136 w 360666"/>
                  <a:gd name="connsiteY20" fmla="*/ 17681 h 530534"/>
                  <a:gd name="connsiteX21" fmla="*/ 82535 w 360666"/>
                  <a:gd name="connsiteY21" fmla="*/ 22701 h 530534"/>
                  <a:gd name="connsiteX22" fmla="*/ 74415 w 360666"/>
                  <a:gd name="connsiteY22" fmla="*/ 27555 h 530534"/>
                  <a:gd name="connsiteX23" fmla="*/ 68047 w 360666"/>
                  <a:gd name="connsiteY23" fmla="*/ 32649 h 530534"/>
                  <a:gd name="connsiteX24" fmla="*/ 59447 w 360666"/>
                  <a:gd name="connsiteY24" fmla="*/ 39773 h 530534"/>
                  <a:gd name="connsiteX25" fmla="*/ 57343 w 360666"/>
                  <a:gd name="connsiteY25" fmla="*/ 42043 h 530534"/>
                  <a:gd name="connsiteX26" fmla="*/ 35657 w 360666"/>
                  <a:gd name="connsiteY26" fmla="*/ 69856 h 530534"/>
                  <a:gd name="connsiteX27" fmla="*/ 19028 w 360666"/>
                  <a:gd name="connsiteY27" fmla="*/ 107487 h 530534"/>
                  <a:gd name="connsiteX28" fmla="*/ 18474 w 360666"/>
                  <a:gd name="connsiteY28" fmla="*/ 109352 h 530534"/>
                  <a:gd name="connsiteX29" fmla="*/ 12993 w 360666"/>
                  <a:gd name="connsiteY29" fmla="*/ 128564 h 530534"/>
                  <a:gd name="connsiteX30" fmla="*/ 11794 w 360666"/>
                  <a:gd name="connsiteY30" fmla="*/ 134101 h 530534"/>
                  <a:gd name="connsiteX31" fmla="*/ 8176 w 360666"/>
                  <a:gd name="connsiteY31" fmla="*/ 151763 h 530534"/>
                  <a:gd name="connsiteX32" fmla="*/ 7069 w 360666"/>
                  <a:gd name="connsiteY32" fmla="*/ 158961 h 530534"/>
                  <a:gd name="connsiteX33" fmla="*/ 4485 w 360666"/>
                  <a:gd name="connsiteY33" fmla="*/ 177306 h 530534"/>
                  <a:gd name="connsiteX34" fmla="*/ 3894 w 360666"/>
                  <a:gd name="connsiteY34" fmla="*/ 183434 h 530534"/>
                  <a:gd name="connsiteX35" fmla="*/ 0 w 360666"/>
                  <a:gd name="connsiteY35" fmla="*/ 264455 h 530534"/>
                  <a:gd name="connsiteX36" fmla="*/ 39459 w 360666"/>
                  <a:gd name="connsiteY36" fmla="*/ 458686 h 530534"/>
                  <a:gd name="connsiteX37" fmla="*/ 178211 w 360666"/>
                  <a:gd name="connsiteY37" fmla="*/ 530332 h 530534"/>
                  <a:gd name="connsiteX38" fmla="*/ 198346 w 360666"/>
                  <a:gd name="connsiteY38" fmla="*/ 530535 h 530534"/>
                  <a:gd name="connsiteX39" fmla="*/ 204400 w 360666"/>
                  <a:gd name="connsiteY39" fmla="*/ 530369 h 530534"/>
                  <a:gd name="connsiteX40" fmla="*/ 237251 w 360666"/>
                  <a:gd name="connsiteY40" fmla="*/ 529501 h 530534"/>
                  <a:gd name="connsiteX41" fmla="*/ 252441 w 360666"/>
                  <a:gd name="connsiteY41" fmla="*/ 528708 h 530534"/>
                  <a:gd name="connsiteX42" fmla="*/ 282505 w 360666"/>
                  <a:gd name="connsiteY42" fmla="*/ 526050 h 530534"/>
                  <a:gd name="connsiteX43" fmla="*/ 295240 w 360666"/>
                  <a:gd name="connsiteY43" fmla="*/ 524426 h 530534"/>
                  <a:gd name="connsiteX44" fmla="*/ 323164 w 360666"/>
                  <a:gd name="connsiteY44" fmla="*/ 519849 h 530534"/>
                  <a:gd name="connsiteX45" fmla="*/ 332706 w 360666"/>
                  <a:gd name="connsiteY45" fmla="*/ 517652 h 530534"/>
                  <a:gd name="connsiteX46" fmla="*/ 355702 w 360666"/>
                  <a:gd name="connsiteY46" fmla="*/ 511691 h 530534"/>
                  <a:gd name="connsiteX47" fmla="*/ 360593 w 360666"/>
                  <a:gd name="connsiteY47" fmla="*/ 510418 h 530534"/>
                  <a:gd name="connsiteX48" fmla="*/ 360630 w 360666"/>
                  <a:gd name="connsiteY48" fmla="*/ 510418 h 530534"/>
                  <a:gd name="connsiteX49" fmla="*/ 360630 w 360666"/>
                  <a:gd name="connsiteY49" fmla="*/ 432774 h 530534"/>
                  <a:gd name="connsiteX50" fmla="*/ 360519 w 360666"/>
                  <a:gd name="connsiteY50" fmla="*/ 432774 h 530534"/>
                  <a:gd name="connsiteX51" fmla="*/ 201816 w 360666"/>
                  <a:gd name="connsiteY51" fmla="*/ 438421 h 530534"/>
                  <a:gd name="connsiteX52" fmla="*/ 120315 w 360666"/>
                  <a:gd name="connsiteY52" fmla="*/ 395862 h 530534"/>
                  <a:gd name="connsiteX53" fmla="*/ 100345 w 360666"/>
                  <a:gd name="connsiteY53" fmla="*/ 265913 h 530534"/>
                  <a:gd name="connsiteX54" fmla="*/ 123544 w 360666"/>
                  <a:gd name="connsiteY54" fmla="*/ 119779 h 530534"/>
                  <a:gd name="connsiteX55" fmla="*/ 201834 w 360666"/>
                  <a:gd name="connsiteY55" fmla="*/ 91929 h 530534"/>
                  <a:gd name="connsiteX56" fmla="*/ 358286 w 360666"/>
                  <a:gd name="connsiteY56" fmla="*/ 101637 h 530534"/>
                  <a:gd name="connsiteX57" fmla="*/ 360556 w 360666"/>
                  <a:gd name="connsiteY57" fmla="*/ 101877 h 530534"/>
                  <a:gd name="connsiteX58" fmla="*/ 360666 w 360666"/>
                  <a:gd name="connsiteY58" fmla="*/ 101877 h 530534"/>
                  <a:gd name="connsiteX59" fmla="*/ 360666 w 360666"/>
                  <a:gd name="connsiteY59" fmla="*/ 23513 h 530534"/>
                  <a:gd name="connsiteX60" fmla="*/ 360593 w 360666"/>
                  <a:gd name="connsiteY60" fmla="*/ 23476 h 530534"/>
                  <a:gd name="connsiteX61" fmla="*/ 178192 w 360666"/>
                  <a:gd name="connsiteY61" fmla="*/ 0 h 53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60666" h="530534">
                    <a:moveTo>
                      <a:pt x="83181" y="504180"/>
                    </a:moveTo>
                    <a:cubicBezTo>
                      <a:pt x="81871" y="503312"/>
                      <a:pt x="80394" y="502593"/>
                      <a:pt x="79084" y="501633"/>
                    </a:cubicBezTo>
                    <a:cubicBezTo>
                      <a:pt x="80394" y="502556"/>
                      <a:pt x="81852" y="503294"/>
                      <a:pt x="83181" y="504180"/>
                    </a:cubicBezTo>
                    <a:moveTo>
                      <a:pt x="64522" y="489618"/>
                    </a:moveTo>
                    <a:cubicBezTo>
                      <a:pt x="64633" y="489729"/>
                      <a:pt x="64799" y="489821"/>
                      <a:pt x="64928" y="489969"/>
                    </a:cubicBezTo>
                    <a:cubicBezTo>
                      <a:pt x="64799" y="489821"/>
                      <a:pt x="64633" y="489747"/>
                      <a:pt x="64522" y="489618"/>
                    </a:cubicBezTo>
                    <a:moveTo>
                      <a:pt x="100677" y="513961"/>
                    </a:moveTo>
                    <a:cubicBezTo>
                      <a:pt x="98961" y="513168"/>
                      <a:pt x="97097" y="512485"/>
                      <a:pt x="95436" y="511618"/>
                    </a:cubicBezTo>
                    <a:cubicBezTo>
                      <a:pt x="97097" y="512485"/>
                      <a:pt x="98961" y="513168"/>
                      <a:pt x="100677" y="513961"/>
                    </a:cubicBezTo>
                    <a:moveTo>
                      <a:pt x="117269" y="520643"/>
                    </a:moveTo>
                    <a:cubicBezTo>
                      <a:pt x="116070" y="520236"/>
                      <a:pt x="114796" y="519959"/>
                      <a:pt x="113615" y="519535"/>
                    </a:cubicBezTo>
                    <a:cubicBezTo>
                      <a:pt x="114796" y="519978"/>
                      <a:pt x="116070" y="520255"/>
                      <a:pt x="117269" y="520643"/>
                    </a:cubicBezTo>
                    <a:moveTo>
                      <a:pt x="104535" y="341970"/>
                    </a:moveTo>
                    <a:lnTo>
                      <a:pt x="104535" y="342007"/>
                    </a:lnTo>
                    <a:lnTo>
                      <a:pt x="104535" y="341970"/>
                    </a:lnTo>
                    <a:close/>
                    <a:moveTo>
                      <a:pt x="178192" y="0"/>
                    </a:moveTo>
                    <a:cubicBezTo>
                      <a:pt x="160696" y="0"/>
                      <a:pt x="144621" y="1550"/>
                      <a:pt x="129949" y="4614"/>
                    </a:cubicBezTo>
                    <a:cubicBezTo>
                      <a:pt x="128564" y="4891"/>
                      <a:pt x="127365" y="5334"/>
                      <a:pt x="126017" y="5611"/>
                    </a:cubicBezTo>
                    <a:cubicBezTo>
                      <a:pt x="120407" y="6921"/>
                      <a:pt x="114833" y="8324"/>
                      <a:pt x="109592" y="10059"/>
                    </a:cubicBezTo>
                    <a:cubicBezTo>
                      <a:pt x="106657" y="11055"/>
                      <a:pt x="103981" y="12329"/>
                      <a:pt x="101194" y="13473"/>
                    </a:cubicBezTo>
                    <a:cubicBezTo>
                      <a:pt x="97817" y="14857"/>
                      <a:pt x="94310" y="16094"/>
                      <a:pt x="91136" y="17681"/>
                    </a:cubicBezTo>
                    <a:cubicBezTo>
                      <a:pt x="88072" y="19194"/>
                      <a:pt x="85359" y="20984"/>
                      <a:pt x="82535" y="22701"/>
                    </a:cubicBezTo>
                    <a:cubicBezTo>
                      <a:pt x="79785" y="24325"/>
                      <a:pt x="76962" y="25765"/>
                      <a:pt x="74415" y="27555"/>
                    </a:cubicBezTo>
                    <a:cubicBezTo>
                      <a:pt x="72144" y="29142"/>
                      <a:pt x="70207" y="30969"/>
                      <a:pt x="68047" y="32649"/>
                    </a:cubicBezTo>
                    <a:cubicBezTo>
                      <a:pt x="65150" y="34993"/>
                      <a:pt x="62160" y="37189"/>
                      <a:pt x="59447" y="39773"/>
                    </a:cubicBezTo>
                    <a:cubicBezTo>
                      <a:pt x="58690" y="40492"/>
                      <a:pt x="58063" y="41323"/>
                      <a:pt x="57343" y="42043"/>
                    </a:cubicBezTo>
                    <a:cubicBezTo>
                      <a:pt x="49185" y="50163"/>
                      <a:pt x="41877" y="59299"/>
                      <a:pt x="35657" y="69856"/>
                    </a:cubicBezTo>
                    <a:cubicBezTo>
                      <a:pt x="29179" y="80837"/>
                      <a:pt x="23679" y="93406"/>
                      <a:pt x="19028" y="107487"/>
                    </a:cubicBezTo>
                    <a:cubicBezTo>
                      <a:pt x="18825" y="108078"/>
                      <a:pt x="18678" y="108761"/>
                      <a:pt x="18474" y="109352"/>
                    </a:cubicBezTo>
                    <a:cubicBezTo>
                      <a:pt x="16481" y="115479"/>
                      <a:pt x="14654" y="121846"/>
                      <a:pt x="12993" y="128564"/>
                    </a:cubicBezTo>
                    <a:cubicBezTo>
                      <a:pt x="12550" y="130354"/>
                      <a:pt x="12200" y="132255"/>
                      <a:pt x="11794" y="134101"/>
                    </a:cubicBezTo>
                    <a:cubicBezTo>
                      <a:pt x="10483" y="139822"/>
                      <a:pt x="9246" y="145599"/>
                      <a:pt x="8176" y="151763"/>
                    </a:cubicBezTo>
                    <a:cubicBezTo>
                      <a:pt x="7770" y="154070"/>
                      <a:pt x="7456" y="156580"/>
                      <a:pt x="7069" y="158961"/>
                    </a:cubicBezTo>
                    <a:cubicBezTo>
                      <a:pt x="6146" y="164886"/>
                      <a:pt x="5242" y="170939"/>
                      <a:pt x="4485" y="177306"/>
                    </a:cubicBezTo>
                    <a:cubicBezTo>
                      <a:pt x="4245" y="179300"/>
                      <a:pt x="4134" y="181404"/>
                      <a:pt x="3894" y="183434"/>
                    </a:cubicBezTo>
                    <a:cubicBezTo>
                      <a:pt x="1348" y="207500"/>
                      <a:pt x="0" y="234225"/>
                      <a:pt x="0" y="264455"/>
                    </a:cubicBezTo>
                    <a:cubicBezTo>
                      <a:pt x="0" y="351844"/>
                      <a:pt x="12883" y="415370"/>
                      <a:pt x="39459" y="458686"/>
                    </a:cubicBezTo>
                    <a:cubicBezTo>
                      <a:pt x="68583" y="506173"/>
                      <a:pt x="113965" y="529649"/>
                      <a:pt x="178211" y="530332"/>
                    </a:cubicBezTo>
                    <a:cubicBezTo>
                      <a:pt x="185058" y="530443"/>
                      <a:pt x="191739" y="530535"/>
                      <a:pt x="198346" y="530535"/>
                    </a:cubicBezTo>
                    <a:cubicBezTo>
                      <a:pt x="200450" y="530535"/>
                      <a:pt x="202278" y="530369"/>
                      <a:pt x="204400" y="530369"/>
                    </a:cubicBezTo>
                    <a:cubicBezTo>
                      <a:pt x="215731" y="530295"/>
                      <a:pt x="226639" y="529963"/>
                      <a:pt x="237251" y="529501"/>
                    </a:cubicBezTo>
                    <a:cubicBezTo>
                      <a:pt x="242383" y="529261"/>
                      <a:pt x="247476" y="529021"/>
                      <a:pt x="252441" y="528708"/>
                    </a:cubicBezTo>
                    <a:cubicBezTo>
                      <a:pt x="262831" y="528025"/>
                      <a:pt x="272853" y="527157"/>
                      <a:pt x="282505" y="526050"/>
                    </a:cubicBezTo>
                    <a:cubicBezTo>
                      <a:pt x="286806" y="525570"/>
                      <a:pt x="291013" y="525017"/>
                      <a:pt x="295240" y="524426"/>
                    </a:cubicBezTo>
                    <a:cubicBezTo>
                      <a:pt x="304874" y="523116"/>
                      <a:pt x="314250" y="521602"/>
                      <a:pt x="323164" y="519849"/>
                    </a:cubicBezTo>
                    <a:cubicBezTo>
                      <a:pt x="326430" y="519166"/>
                      <a:pt x="329531" y="518372"/>
                      <a:pt x="332706" y="517652"/>
                    </a:cubicBezTo>
                    <a:cubicBezTo>
                      <a:pt x="340661" y="515862"/>
                      <a:pt x="348375" y="513869"/>
                      <a:pt x="355702" y="511691"/>
                    </a:cubicBezTo>
                    <a:cubicBezTo>
                      <a:pt x="357252" y="511211"/>
                      <a:pt x="359043" y="510898"/>
                      <a:pt x="360593" y="510418"/>
                    </a:cubicBezTo>
                    <a:lnTo>
                      <a:pt x="360630" y="510418"/>
                    </a:lnTo>
                    <a:lnTo>
                      <a:pt x="360630" y="432774"/>
                    </a:lnTo>
                    <a:lnTo>
                      <a:pt x="360519" y="432774"/>
                    </a:lnTo>
                    <a:cubicBezTo>
                      <a:pt x="359688" y="432811"/>
                      <a:pt x="276028" y="438421"/>
                      <a:pt x="201816" y="438421"/>
                    </a:cubicBezTo>
                    <a:cubicBezTo>
                      <a:pt x="161563" y="438421"/>
                      <a:pt x="135633" y="424930"/>
                      <a:pt x="120315" y="395862"/>
                    </a:cubicBezTo>
                    <a:cubicBezTo>
                      <a:pt x="106510" y="369765"/>
                      <a:pt x="100345" y="329679"/>
                      <a:pt x="100345" y="265913"/>
                    </a:cubicBezTo>
                    <a:cubicBezTo>
                      <a:pt x="100345" y="187309"/>
                      <a:pt x="107303" y="143643"/>
                      <a:pt x="123544" y="119779"/>
                    </a:cubicBezTo>
                    <a:cubicBezTo>
                      <a:pt x="139342" y="96469"/>
                      <a:pt x="164203" y="91929"/>
                      <a:pt x="201834" y="91929"/>
                    </a:cubicBezTo>
                    <a:cubicBezTo>
                      <a:pt x="257239" y="91929"/>
                      <a:pt x="323681" y="98020"/>
                      <a:pt x="358286" y="101637"/>
                    </a:cubicBezTo>
                    <a:cubicBezTo>
                      <a:pt x="359965" y="101803"/>
                      <a:pt x="360519" y="101877"/>
                      <a:pt x="360556" y="101877"/>
                    </a:cubicBezTo>
                    <a:lnTo>
                      <a:pt x="360666" y="101877"/>
                    </a:lnTo>
                    <a:lnTo>
                      <a:pt x="360666" y="23513"/>
                    </a:lnTo>
                    <a:lnTo>
                      <a:pt x="360593" y="23476"/>
                    </a:lnTo>
                    <a:cubicBezTo>
                      <a:pt x="303066" y="6810"/>
                      <a:pt x="250189" y="0"/>
                      <a:pt x="17819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139">
                <a:extLst>
                  <a:ext uri="{FF2B5EF4-FFF2-40B4-BE49-F238E27FC236}">
                    <a16:creationId xmlns:a16="http://schemas.microsoft.com/office/drawing/2014/main" id="{E6FD8F5E-F10D-290D-C96B-2C9CCD6FA9A5}"/>
                  </a:ext>
                </a:extLst>
              </p:cNvPr>
              <p:cNvSpPr/>
              <p:nvPr/>
            </p:nvSpPr>
            <p:spPr>
              <a:xfrm>
                <a:off x="8137984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4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56" y="2104"/>
                      <a:pt x="7474" y="3304"/>
                    </a:cubicBezTo>
                    <a:cubicBezTo>
                      <a:pt x="5093" y="2159"/>
                      <a:pt x="2547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: Shape 140">
                <a:extLst>
                  <a:ext uri="{FF2B5EF4-FFF2-40B4-BE49-F238E27FC236}">
                    <a16:creationId xmlns:a16="http://schemas.microsoft.com/office/drawing/2014/main" id="{1ACCEC46-BD7D-BE7E-C4FA-21F8B445A9B1}"/>
                  </a:ext>
                </a:extLst>
              </p:cNvPr>
              <p:cNvSpPr/>
              <p:nvPr/>
            </p:nvSpPr>
            <p:spPr>
              <a:xfrm>
                <a:off x="8166775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1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8" y="1200"/>
                      <a:pt x="3027" y="2547"/>
                      <a:pt x="4541" y="3820"/>
                    </a:cubicBezTo>
                    <a:cubicBezTo>
                      <a:pt x="3009" y="2547"/>
                      <a:pt x="1588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: Shape 141">
                <a:extLst>
                  <a:ext uri="{FF2B5EF4-FFF2-40B4-BE49-F238E27FC236}">
                    <a16:creationId xmlns:a16="http://schemas.microsoft.com/office/drawing/2014/main" id="{0545CFEA-6AD5-7813-7229-7127A5938659}"/>
                  </a:ext>
                </a:extLst>
              </p:cNvPr>
              <p:cNvSpPr/>
              <p:nvPr/>
            </p:nvSpPr>
            <p:spPr>
              <a:xfrm>
                <a:off x="7816279" y="4216404"/>
                <a:ext cx="420665" cy="526714"/>
              </a:xfrm>
              <a:custGeom>
                <a:avLst/>
                <a:gdLst>
                  <a:gd name="connsiteX0" fmla="*/ 12125 w 420665"/>
                  <a:gd name="connsiteY0" fmla="*/ 139453 h 526714"/>
                  <a:gd name="connsiteX1" fmla="*/ 15503 w 420665"/>
                  <a:gd name="connsiteY1" fmla="*/ 124965 h 526714"/>
                  <a:gd name="connsiteX2" fmla="*/ 12125 w 420665"/>
                  <a:gd name="connsiteY2" fmla="*/ 139453 h 526714"/>
                  <a:gd name="connsiteX3" fmla="*/ 6588 w 420665"/>
                  <a:gd name="connsiteY3" fmla="*/ 169610 h 526714"/>
                  <a:gd name="connsiteX4" fmla="*/ 8822 w 420665"/>
                  <a:gd name="connsiteY4" fmla="*/ 154569 h 526714"/>
                  <a:gd name="connsiteX5" fmla="*/ 6588 w 420665"/>
                  <a:gd name="connsiteY5" fmla="*/ 169610 h 526714"/>
                  <a:gd name="connsiteX6" fmla="*/ 3137 w 420665"/>
                  <a:gd name="connsiteY6" fmla="*/ 199047 h 526714"/>
                  <a:gd name="connsiteX7" fmla="*/ 3968 w 420665"/>
                  <a:gd name="connsiteY7" fmla="*/ 188620 h 526714"/>
                  <a:gd name="connsiteX8" fmla="*/ 3137 w 420665"/>
                  <a:gd name="connsiteY8" fmla="*/ 199047 h 526714"/>
                  <a:gd name="connsiteX9" fmla="*/ 20080 w 420665"/>
                  <a:gd name="connsiteY9" fmla="*/ 110773 h 526714"/>
                  <a:gd name="connsiteX10" fmla="*/ 23937 w 420665"/>
                  <a:gd name="connsiteY10" fmla="*/ 99404 h 526714"/>
                  <a:gd name="connsiteX11" fmla="*/ 20080 w 420665"/>
                  <a:gd name="connsiteY11" fmla="*/ 110773 h 526714"/>
                  <a:gd name="connsiteX12" fmla="*/ 34051 w 420665"/>
                  <a:gd name="connsiteY12" fmla="*/ 77441 h 526714"/>
                  <a:gd name="connsiteX13" fmla="*/ 30821 w 420665"/>
                  <a:gd name="connsiteY13" fmla="*/ 84196 h 526714"/>
                  <a:gd name="connsiteX14" fmla="*/ 34051 w 420665"/>
                  <a:gd name="connsiteY14" fmla="*/ 77441 h 526714"/>
                  <a:gd name="connsiteX15" fmla="*/ 45937 w 420665"/>
                  <a:gd name="connsiteY15" fmla="*/ 58672 h 526714"/>
                  <a:gd name="connsiteX16" fmla="*/ 45696 w 420665"/>
                  <a:gd name="connsiteY16" fmla="*/ 59022 h 526714"/>
                  <a:gd name="connsiteX17" fmla="*/ 45937 w 420665"/>
                  <a:gd name="connsiteY17" fmla="*/ 58672 h 526714"/>
                  <a:gd name="connsiteX18" fmla="*/ 121348 w 420665"/>
                  <a:gd name="connsiteY18" fmla="*/ 518815 h 526714"/>
                  <a:gd name="connsiteX19" fmla="*/ 119631 w 420665"/>
                  <a:gd name="connsiteY19" fmla="*/ 518335 h 526714"/>
                  <a:gd name="connsiteX20" fmla="*/ 121348 w 420665"/>
                  <a:gd name="connsiteY20" fmla="*/ 518815 h 526714"/>
                  <a:gd name="connsiteX21" fmla="*/ 86355 w 420665"/>
                  <a:gd name="connsiteY21" fmla="*/ 506357 h 526714"/>
                  <a:gd name="connsiteX22" fmla="*/ 84454 w 420665"/>
                  <a:gd name="connsiteY22" fmla="*/ 505250 h 526714"/>
                  <a:gd name="connsiteX23" fmla="*/ 86355 w 420665"/>
                  <a:gd name="connsiteY23" fmla="*/ 506357 h 526714"/>
                  <a:gd name="connsiteX24" fmla="*/ 103297 w 420665"/>
                  <a:gd name="connsiteY24" fmla="*/ 513555 h 526714"/>
                  <a:gd name="connsiteX25" fmla="*/ 99440 w 420665"/>
                  <a:gd name="connsiteY25" fmla="*/ 511968 h 526714"/>
                  <a:gd name="connsiteX26" fmla="*/ 103297 w 420665"/>
                  <a:gd name="connsiteY26" fmla="*/ 513555 h 526714"/>
                  <a:gd name="connsiteX27" fmla="*/ 291050 w 420665"/>
                  <a:gd name="connsiteY27" fmla="*/ 410811 h 526714"/>
                  <a:gd name="connsiteX28" fmla="*/ 288300 w 420665"/>
                  <a:gd name="connsiteY28" fmla="*/ 413524 h 526714"/>
                  <a:gd name="connsiteX29" fmla="*/ 283373 w 420665"/>
                  <a:gd name="connsiteY29" fmla="*/ 417824 h 526714"/>
                  <a:gd name="connsiteX30" fmla="*/ 280752 w 420665"/>
                  <a:gd name="connsiteY30" fmla="*/ 419688 h 526714"/>
                  <a:gd name="connsiteX31" fmla="*/ 275178 w 420665"/>
                  <a:gd name="connsiteY31" fmla="*/ 423066 h 526714"/>
                  <a:gd name="connsiteX32" fmla="*/ 270970 w 420665"/>
                  <a:gd name="connsiteY32" fmla="*/ 425170 h 526714"/>
                  <a:gd name="connsiteX33" fmla="*/ 266707 w 420665"/>
                  <a:gd name="connsiteY33" fmla="*/ 426923 h 526714"/>
                  <a:gd name="connsiteX34" fmla="*/ 258715 w 420665"/>
                  <a:gd name="connsiteY34" fmla="*/ 429581 h 526714"/>
                  <a:gd name="connsiteX35" fmla="*/ 257202 w 420665"/>
                  <a:gd name="connsiteY35" fmla="*/ 429987 h 526714"/>
                  <a:gd name="connsiteX36" fmla="*/ 210342 w 420665"/>
                  <a:gd name="connsiteY36" fmla="*/ 434804 h 526714"/>
                  <a:gd name="connsiteX37" fmla="*/ 157355 w 420665"/>
                  <a:gd name="connsiteY37" fmla="*/ 429193 h 526714"/>
                  <a:gd name="connsiteX38" fmla="*/ 156765 w 420665"/>
                  <a:gd name="connsiteY38" fmla="*/ 429027 h 526714"/>
                  <a:gd name="connsiteX39" fmla="*/ 121883 w 420665"/>
                  <a:gd name="connsiteY39" fmla="*/ 404277 h 526714"/>
                  <a:gd name="connsiteX40" fmla="*/ 108281 w 420665"/>
                  <a:gd name="connsiteY40" fmla="*/ 370946 h 526714"/>
                  <a:gd name="connsiteX41" fmla="*/ 108244 w 420665"/>
                  <a:gd name="connsiteY41" fmla="*/ 370780 h 526714"/>
                  <a:gd name="connsiteX42" fmla="*/ 100326 w 420665"/>
                  <a:gd name="connsiteY42" fmla="*/ 267205 h 526714"/>
                  <a:gd name="connsiteX43" fmla="*/ 126423 w 420665"/>
                  <a:gd name="connsiteY43" fmla="*/ 117435 h 526714"/>
                  <a:gd name="connsiteX44" fmla="*/ 210361 w 420665"/>
                  <a:gd name="connsiteY44" fmla="*/ 91781 h 526714"/>
                  <a:gd name="connsiteX45" fmla="*/ 295092 w 420665"/>
                  <a:gd name="connsiteY45" fmla="*/ 118746 h 526714"/>
                  <a:gd name="connsiteX46" fmla="*/ 320395 w 420665"/>
                  <a:gd name="connsiteY46" fmla="*/ 267187 h 526714"/>
                  <a:gd name="connsiteX47" fmla="*/ 296974 w 420665"/>
                  <a:gd name="connsiteY47" fmla="*/ 403466 h 526714"/>
                  <a:gd name="connsiteX48" fmla="*/ 294077 w 420665"/>
                  <a:gd name="connsiteY48" fmla="*/ 407157 h 526714"/>
                  <a:gd name="connsiteX49" fmla="*/ 291050 w 420665"/>
                  <a:gd name="connsiteY49" fmla="*/ 410811 h 526714"/>
                  <a:gd name="connsiteX50" fmla="*/ 389568 w 420665"/>
                  <a:gd name="connsiteY50" fmla="*/ 81815 h 526714"/>
                  <a:gd name="connsiteX51" fmla="*/ 387538 w 420665"/>
                  <a:gd name="connsiteY51" fmla="*/ 77478 h 526714"/>
                  <a:gd name="connsiteX52" fmla="*/ 389568 w 420665"/>
                  <a:gd name="connsiteY52" fmla="*/ 81815 h 526714"/>
                  <a:gd name="connsiteX53" fmla="*/ 400070 w 420665"/>
                  <a:gd name="connsiteY53" fmla="*/ 107321 h 526714"/>
                  <a:gd name="connsiteX54" fmla="*/ 397523 w 420665"/>
                  <a:gd name="connsiteY54" fmla="*/ 99681 h 526714"/>
                  <a:gd name="connsiteX55" fmla="*/ 400070 w 420665"/>
                  <a:gd name="connsiteY55" fmla="*/ 107321 h 526714"/>
                  <a:gd name="connsiteX56" fmla="*/ 413672 w 420665"/>
                  <a:gd name="connsiteY56" fmla="*/ 165236 h 526714"/>
                  <a:gd name="connsiteX57" fmla="*/ 412195 w 420665"/>
                  <a:gd name="connsiteY57" fmla="*/ 155048 h 526714"/>
                  <a:gd name="connsiteX58" fmla="*/ 413672 w 420665"/>
                  <a:gd name="connsiteY58" fmla="*/ 165236 h 526714"/>
                  <a:gd name="connsiteX59" fmla="*/ 417289 w 420665"/>
                  <a:gd name="connsiteY59" fmla="*/ 194341 h 526714"/>
                  <a:gd name="connsiteX60" fmla="*/ 416846 w 420665"/>
                  <a:gd name="connsiteY60" fmla="*/ 188934 h 526714"/>
                  <a:gd name="connsiteX61" fmla="*/ 417289 w 420665"/>
                  <a:gd name="connsiteY61" fmla="*/ 194341 h 526714"/>
                  <a:gd name="connsiteX62" fmla="*/ 407987 w 420665"/>
                  <a:gd name="connsiteY62" fmla="*/ 135393 h 526714"/>
                  <a:gd name="connsiteX63" fmla="*/ 405754 w 420665"/>
                  <a:gd name="connsiteY63" fmla="*/ 125371 h 526714"/>
                  <a:gd name="connsiteX64" fmla="*/ 407987 w 420665"/>
                  <a:gd name="connsiteY64" fmla="*/ 135393 h 526714"/>
                  <a:gd name="connsiteX65" fmla="*/ 412638 w 420665"/>
                  <a:gd name="connsiteY65" fmla="*/ 373512 h 526714"/>
                  <a:gd name="connsiteX66" fmla="*/ 413229 w 420665"/>
                  <a:gd name="connsiteY66" fmla="*/ 369101 h 526714"/>
                  <a:gd name="connsiteX67" fmla="*/ 412638 w 420665"/>
                  <a:gd name="connsiteY67" fmla="*/ 373512 h 526714"/>
                  <a:gd name="connsiteX68" fmla="*/ 406436 w 420665"/>
                  <a:gd name="connsiteY68" fmla="*/ 401915 h 526714"/>
                  <a:gd name="connsiteX69" fmla="*/ 407544 w 420665"/>
                  <a:gd name="connsiteY69" fmla="*/ 396895 h 526714"/>
                  <a:gd name="connsiteX70" fmla="*/ 406436 w 420665"/>
                  <a:gd name="connsiteY70" fmla="*/ 401915 h 526714"/>
                  <a:gd name="connsiteX71" fmla="*/ 398519 w 420665"/>
                  <a:gd name="connsiteY71" fmla="*/ 426775 h 526714"/>
                  <a:gd name="connsiteX72" fmla="*/ 399626 w 420665"/>
                  <a:gd name="connsiteY72" fmla="*/ 423398 h 526714"/>
                  <a:gd name="connsiteX73" fmla="*/ 398519 w 420665"/>
                  <a:gd name="connsiteY73" fmla="*/ 426775 h 526714"/>
                  <a:gd name="connsiteX74" fmla="*/ 388811 w 420665"/>
                  <a:gd name="connsiteY74" fmla="*/ 448332 h 526714"/>
                  <a:gd name="connsiteX75" fmla="*/ 389088 w 420665"/>
                  <a:gd name="connsiteY75" fmla="*/ 447741 h 526714"/>
                  <a:gd name="connsiteX76" fmla="*/ 388811 w 420665"/>
                  <a:gd name="connsiteY76" fmla="*/ 448332 h 526714"/>
                  <a:gd name="connsiteX77" fmla="*/ 360537 w 420665"/>
                  <a:gd name="connsiteY77" fmla="*/ 485761 h 526714"/>
                  <a:gd name="connsiteX78" fmla="*/ 357824 w 420665"/>
                  <a:gd name="connsiteY78" fmla="*/ 487994 h 526714"/>
                  <a:gd name="connsiteX79" fmla="*/ 361515 w 420665"/>
                  <a:gd name="connsiteY79" fmla="*/ 484856 h 526714"/>
                  <a:gd name="connsiteX80" fmla="*/ 360537 w 420665"/>
                  <a:gd name="connsiteY80" fmla="*/ 485761 h 526714"/>
                  <a:gd name="connsiteX81" fmla="*/ 363841 w 420665"/>
                  <a:gd name="connsiteY81" fmla="*/ 483048 h 526714"/>
                  <a:gd name="connsiteX82" fmla="*/ 387778 w 420665"/>
                  <a:gd name="connsiteY82" fmla="*/ 450473 h 526714"/>
                  <a:gd name="connsiteX83" fmla="*/ 387980 w 420665"/>
                  <a:gd name="connsiteY83" fmla="*/ 450122 h 526714"/>
                  <a:gd name="connsiteX84" fmla="*/ 397412 w 420665"/>
                  <a:gd name="connsiteY84" fmla="*/ 429802 h 526714"/>
                  <a:gd name="connsiteX85" fmla="*/ 397763 w 420665"/>
                  <a:gd name="connsiteY85" fmla="*/ 429008 h 526714"/>
                  <a:gd name="connsiteX86" fmla="*/ 420666 w 420665"/>
                  <a:gd name="connsiteY86" fmla="*/ 267242 h 526714"/>
                  <a:gd name="connsiteX87" fmla="*/ 405108 w 420665"/>
                  <a:gd name="connsiteY87" fmla="*/ 122732 h 526714"/>
                  <a:gd name="connsiteX88" fmla="*/ 404997 w 420665"/>
                  <a:gd name="connsiteY88" fmla="*/ 122252 h 526714"/>
                  <a:gd name="connsiteX89" fmla="*/ 396840 w 420665"/>
                  <a:gd name="connsiteY89" fmla="*/ 97558 h 526714"/>
                  <a:gd name="connsiteX90" fmla="*/ 395843 w 420665"/>
                  <a:gd name="connsiteY90" fmla="*/ 95417 h 526714"/>
                  <a:gd name="connsiteX91" fmla="*/ 386781 w 420665"/>
                  <a:gd name="connsiteY91" fmla="*/ 75854 h 526714"/>
                  <a:gd name="connsiteX92" fmla="*/ 385305 w 420665"/>
                  <a:gd name="connsiteY92" fmla="*/ 73473 h 526714"/>
                  <a:gd name="connsiteX93" fmla="*/ 361921 w 420665"/>
                  <a:gd name="connsiteY93" fmla="*/ 42209 h 526714"/>
                  <a:gd name="connsiteX94" fmla="*/ 355000 w 420665"/>
                  <a:gd name="connsiteY94" fmla="*/ 36395 h 526714"/>
                  <a:gd name="connsiteX95" fmla="*/ 358820 w 420665"/>
                  <a:gd name="connsiteY95" fmla="*/ 39736 h 526714"/>
                  <a:gd name="connsiteX96" fmla="*/ 348909 w 420665"/>
                  <a:gd name="connsiteY96" fmla="*/ 31431 h 526714"/>
                  <a:gd name="connsiteX97" fmla="*/ 350496 w 420665"/>
                  <a:gd name="connsiteY97" fmla="*/ 32538 h 526714"/>
                  <a:gd name="connsiteX98" fmla="*/ 344093 w 420665"/>
                  <a:gd name="connsiteY98" fmla="*/ 28090 h 526714"/>
                  <a:gd name="connsiteX99" fmla="*/ 344850 w 420665"/>
                  <a:gd name="connsiteY99" fmla="*/ 28607 h 526714"/>
                  <a:gd name="connsiteX100" fmla="*/ 333591 w 420665"/>
                  <a:gd name="connsiteY100" fmla="*/ 21796 h 526714"/>
                  <a:gd name="connsiteX101" fmla="*/ 335824 w 420665"/>
                  <a:gd name="connsiteY101" fmla="*/ 22996 h 526714"/>
                  <a:gd name="connsiteX102" fmla="*/ 331210 w 420665"/>
                  <a:gd name="connsiteY102" fmla="*/ 20375 h 526714"/>
                  <a:gd name="connsiteX103" fmla="*/ 331173 w 420665"/>
                  <a:gd name="connsiteY103" fmla="*/ 20338 h 526714"/>
                  <a:gd name="connsiteX104" fmla="*/ 329180 w 420665"/>
                  <a:gd name="connsiteY104" fmla="*/ 19508 h 526714"/>
                  <a:gd name="connsiteX105" fmla="*/ 329383 w 420665"/>
                  <a:gd name="connsiteY105" fmla="*/ 19582 h 526714"/>
                  <a:gd name="connsiteX106" fmla="*/ 319638 w 420665"/>
                  <a:gd name="connsiteY106" fmla="*/ 15448 h 526714"/>
                  <a:gd name="connsiteX107" fmla="*/ 321706 w 420665"/>
                  <a:gd name="connsiteY107" fmla="*/ 16204 h 526714"/>
                  <a:gd name="connsiteX108" fmla="*/ 310171 w 420665"/>
                  <a:gd name="connsiteY108" fmla="*/ 11830 h 526714"/>
                  <a:gd name="connsiteX109" fmla="*/ 310724 w 420665"/>
                  <a:gd name="connsiteY109" fmla="*/ 12070 h 526714"/>
                  <a:gd name="connsiteX110" fmla="*/ 308454 w 420665"/>
                  <a:gd name="connsiteY110" fmla="*/ 11387 h 526714"/>
                  <a:gd name="connsiteX111" fmla="*/ 309893 w 420665"/>
                  <a:gd name="connsiteY111" fmla="*/ 11738 h 526714"/>
                  <a:gd name="connsiteX112" fmla="*/ 295369 w 420665"/>
                  <a:gd name="connsiteY112" fmla="*/ 7475 h 526714"/>
                  <a:gd name="connsiteX113" fmla="*/ 210324 w 420665"/>
                  <a:gd name="connsiteY113" fmla="*/ 0 h 526714"/>
                  <a:gd name="connsiteX114" fmla="*/ 60093 w 420665"/>
                  <a:gd name="connsiteY114" fmla="*/ 42209 h 526714"/>
                  <a:gd name="connsiteX115" fmla="*/ 47284 w 420665"/>
                  <a:gd name="connsiteY115" fmla="*/ 56844 h 526714"/>
                  <a:gd name="connsiteX116" fmla="*/ 46767 w 420665"/>
                  <a:gd name="connsiteY116" fmla="*/ 57398 h 526714"/>
                  <a:gd name="connsiteX117" fmla="*/ 36026 w 420665"/>
                  <a:gd name="connsiteY117" fmla="*/ 73953 h 526714"/>
                  <a:gd name="connsiteX118" fmla="*/ 34827 w 420665"/>
                  <a:gd name="connsiteY118" fmla="*/ 75817 h 526714"/>
                  <a:gd name="connsiteX119" fmla="*/ 24768 w 420665"/>
                  <a:gd name="connsiteY119" fmla="*/ 97097 h 526714"/>
                  <a:gd name="connsiteX120" fmla="*/ 24657 w 420665"/>
                  <a:gd name="connsiteY120" fmla="*/ 97337 h 526714"/>
                  <a:gd name="connsiteX121" fmla="*/ 0 w 420665"/>
                  <a:gd name="connsiteY121" fmla="*/ 267261 h 526714"/>
                  <a:gd name="connsiteX122" fmla="*/ 8397 w 420665"/>
                  <a:gd name="connsiteY122" fmla="*/ 378550 h 526714"/>
                  <a:gd name="connsiteX123" fmla="*/ 9191 w 420665"/>
                  <a:gd name="connsiteY123" fmla="*/ 382370 h 526714"/>
                  <a:gd name="connsiteX124" fmla="*/ 14672 w 420665"/>
                  <a:gd name="connsiteY124" fmla="*/ 406751 h 526714"/>
                  <a:gd name="connsiteX125" fmla="*/ 16628 w 420665"/>
                  <a:gd name="connsiteY125" fmla="*/ 413081 h 526714"/>
                  <a:gd name="connsiteX126" fmla="*/ 22682 w 420665"/>
                  <a:gd name="connsiteY126" fmla="*/ 431463 h 526714"/>
                  <a:gd name="connsiteX127" fmla="*/ 25580 w 420665"/>
                  <a:gd name="connsiteY127" fmla="*/ 437941 h 526714"/>
                  <a:gd name="connsiteX128" fmla="*/ 32464 w 420665"/>
                  <a:gd name="connsiteY128" fmla="*/ 452854 h 526714"/>
                  <a:gd name="connsiteX129" fmla="*/ 35398 w 420665"/>
                  <a:gd name="connsiteY129" fmla="*/ 457505 h 526714"/>
                  <a:gd name="connsiteX130" fmla="*/ 56881 w 420665"/>
                  <a:gd name="connsiteY130" fmla="*/ 485742 h 526714"/>
                  <a:gd name="connsiteX131" fmla="*/ 210342 w 420665"/>
                  <a:gd name="connsiteY131" fmla="*/ 526714 h 526714"/>
                  <a:gd name="connsiteX132" fmla="*/ 249801 w 420665"/>
                  <a:gd name="connsiteY132" fmla="*/ 525275 h 526714"/>
                  <a:gd name="connsiteX133" fmla="*/ 261336 w 420665"/>
                  <a:gd name="connsiteY133" fmla="*/ 524278 h 526714"/>
                  <a:gd name="connsiteX134" fmla="*/ 274071 w 420665"/>
                  <a:gd name="connsiteY134" fmla="*/ 522765 h 526714"/>
                  <a:gd name="connsiteX135" fmla="*/ 297067 w 420665"/>
                  <a:gd name="connsiteY135" fmla="*/ 518428 h 526714"/>
                  <a:gd name="connsiteX136" fmla="*/ 300850 w 420665"/>
                  <a:gd name="connsiteY136" fmla="*/ 517357 h 526714"/>
                  <a:gd name="connsiteX137" fmla="*/ 303563 w 420665"/>
                  <a:gd name="connsiteY137" fmla="*/ 516527 h 526714"/>
                  <a:gd name="connsiteX138" fmla="*/ 311167 w 420665"/>
                  <a:gd name="connsiteY138" fmla="*/ 514220 h 526714"/>
                  <a:gd name="connsiteX139" fmla="*/ 318254 w 420665"/>
                  <a:gd name="connsiteY139" fmla="*/ 511747 h 526714"/>
                  <a:gd name="connsiteX140" fmla="*/ 324862 w 420665"/>
                  <a:gd name="connsiteY140" fmla="*/ 509200 h 526714"/>
                  <a:gd name="connsiteX141" fmla="*/ 321447 w 420665"/>
                  <a:gd name="connsiteY141" fmla="*/ 510344 h 526714"/>
                  <a:gd name="connsiteX142" fmla="*/ 348208 w 420665"/>
                  <a:gd name="connsiteY142" fmla="*/ 495911 h 526714"/>
                  <a:gd name="connsiteX143" fmla="*/ 346658 w 420665"/>
                  <a:gd name="connsiteY143" fmla="*/ 497222 h 526714"/>
                  <a:gd name="connsiteX144" fmla="*/ 348762 w 420665"/>
                  <a:gd name="connsiteY144" fmla="*/ 495598 h 526714"/>
                  <a:gd name="connsiteX145" fmla="*/ 350478 w 420665"/>
                  <a:gd name="connsiteY145" fmla="*/ 494287 h 526714"/>
                  <a:gd name="connsiteX146" fmla="*/ 360537 w 420665"/>
                  <a:gd name="connsiteY146" fmla="*/ 485761 h 52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665" h="526714">
                    <a:moveTo>
                      <a:pt x="12125" y="139453"/>
                    </a:moveTo>
                    <a:cubicBezTo>
                      <a:pt x="13233" y="134562"/>
                      <a:pt x="14229" y="129542"/>
                      <a:pt x="15503" y="124965"/>
                    </a:cubicBezTo>
                    <a:cubicBezTo>
                      <a:pt x="14266" y="129505"/>
                      <a:pt x="13233" y="134562"/>
                      <a:pt x="12125" y="139453"/>
                    </a:cubicBezTo>
                    <a:moveTo>
                      <a:pt x="6588" y="169610"/>
                    </a:moveTo>
                    <a:cubicBezTo>
                      <a:pt x="7345" y="164553"/>
                      <a:pt x="7936" y="159349"/>
                      <a:pt x="8822" y="154569"/>
                    </a:cubicBezTo>
                    <a:cubicBezTo>
                      <a:pt x="7992" y="159312"/>
                      <a:pt x="7345" y="164590"/>
                      <a:pt x="6588" y="169610"/>
                    </a:cubicBezTo>
                    <a:moveTo>
                      <a:pt x="3137" y="199047"/>
                    </a:moveTo>
                    <a:cubicBezTo>
                      <a:pt x="3415" y="195633"/>
                      <a:pt x="3617" y="191960"/>
                      <a:pt x="3968" y="188620"/>
                    </a:cubicBezTo>
                    <a:cubicBezTo>
                      <a:pt x="3617" y="191923"/>
                      <a:pt x="3451" y="195615"/>
                      <a:pt x="3137" y="199047"/>
                    </a:cubicBezTo>
                    <a:moveTo>
                      <a:pt x="20080" y="110773"/>
                    </a:moveTo>
                    <a:cubicBezTo>
                      <a:pt x="21353" y="106989"/>
                      <a:pt x="22498" y="102984"/>
                      <a:pt x="23937" y="99404"/>
                    </a:cubicBezTo>
                    <a:cubicBezTo>
                      <a:pt x="22553" y="102984"/>
                      <a:pt x="21353" y="107008"/>
                      <a:pt x="20080" y="110773"/>
                    </a:cubicBezTo>
                    <a:moveTo>
                      <a:pt x="34051" y="77441"/>
                    </a:moveTo>
                    <a:cubicBezTo>
                      <a:pt x="32944" y="79545"/>
                      <a:pt x="31947" y="82018"/>
                      <a:pt x="30821" y="84196"/>
                    </a:cubicBezTo>
                    <a:cubicBezTo>
                      <a:pt x="31928" y="81981"/>
                      <a:pt x="32888" y="79545"/>
                      <a:pt x="34051" y="77441"/>
                    </a:cubicBezTo>
                    <a:moveTo>
                      <a:pt x="45937" y="58672"/>
                    </a:moveTo>
                    <a:cubicBezTo>
                      <a:pt x="45863" y="58782"/>
                      <a:pt x="45770" y="58911"/>
                      <a:pt x="45696" y="59022"/>
                    </a:cubicBezTo>
                    <a:cubicBezTo>
                      <a:pt x="45770" y="58911"/>
                      <a:pt x="45863" y="58782"/>
                      <a:pt x="45937" y="58672"/>
                    </a:cubicBezTo>
                    <a:moveTo>
                      <a:pt x="121348" y="518815"/>
                    </a:moveTo>
                    <a:cubicBezTo>
                      <a:pt x="120757" y="518704"/>
                      <a:pt x="120203" y="518501"/>
                      <a:pt x="119631" y="518335"/>
                    </a:cubicBezTo>
                    <a:cubicBezTo>
                      <a:pt x="120203" y="518501"/>
                      <a:pt x="120757" y="518686"/>
                      <a:pt x="121348" y="518815"/>
                    </a:cubicBezTo>
                    <a:moveTo>
                      <a:pt x="86355" y="506357"/>
                    </a:moveTo>
                    <a:cubicBezTo>
                      <a:pt x="85672" y="506044"/>
                      <a:pt x="85082" y="505601"/>
                      <a:pt x="84454" y="505250"/>
                    </a:cubicBezTo>
                    <a:cubicBezTo>
                      <a:pt x="85082" y="505601"/>
                      <a:pt x="85672" y="506044"/>
                      <a:pt x="86355" y="506357"/>
                    </a:cubicBezTo>
                    <a:moveTo>
                      <a:pt x="103297" y="513555"/>
                    </a:moveTo>
                    <a:cubicBezTo>
                      <a:pt x="101987" y="513075"/>
                      <a:pt x="100751" y="512485"/>
                      <a:pt x="99440" y="511968"/>
                    </a:cubicBezTo>
                    <a:cubicBezTo>
                      <a:pt x="100751" y="512485"/>
                      <a:pt x="101987" y="513094"/>
                      <a:pt x="103297" y="513555"/>
                    </a:cubicBezTo>
                    <a:moveTo>
                      <a:pt x="291050" y="410811"/>
                    </a:moveTo>
                    <a:cubicBezTo>
                      <a:pt x="290220" y="411771"/>
                      <a:pt x="289260" y="412638"/>
                      <a:pt x="288300" y="413524"/>
                    </a:cubicBezTo>
                    <a:cubicBezTo>
                      <a:pt x="286713" y="415037"/>
                      <a:pt x="285071" y="416514"/>
                      <a:pt x="283373" y="417824"/>
                    </a:cubicBezTo>
                    <a:cubicBezTo>
                      <a:pt x="282542" y="418452"/>
                      <a:pt x="281656" y="419061"/>
                      <a:pt x="280752" y="419688"/>
                    </a:cubicBezTo>
                    <a:cubicBezTo>
                      <a:pt x="278962" y="420888"/>
                      <a:pt x="277098" y="421995"/>
                      <a:pt x="275178" y="423066"/>
                    </a:cubicBezTo>
                    <a:cubicBezTo>
                      <a:pt x="273831" y="423786"/>
                      <a:pt x="272428" y="424505"/>
                      <a:pt x="270970" y="425170"/>
                    </a:cubicBezTo>
                    <a:cubicBezTo>
                      <a:pt x="269623" y="425760"/>
                      <a:pt x="268184" y="426369"/>
                      <a:pt x="266707" y="426923"/>
                    </a:cubicBezTo>
                    <a:cubicBezTo>
                      <a:pt x="264197" y="427883"/>
                      <a:pt x="261613" y="428787"/>
                      <a:pt x="258715" y="429581"/>
                    </a:cubicBezTo>
                    <a:cubicBezTo>
                      <a:pt x="258199" y="429691"/>
                      <a:pt x="257719" y="429858"/>
                      <a:pt x="257202" y="429987"/>
                    </a:cubicBezTo>
                    <a:cubicBezTo>
                      <a:pt x="245261" y="433050"/>
                      <a:pt x="230145" y="434804"/>
                      <a:pt x="210342" y="434804"/>
                    </a:cubicBezTo>
                    <a:cubicBezTo>
                      <a:pt x="189653" y="434804"/>
                      <a:pt x="171991" y="433530"/>
                      <a:pt x="157355" y="429193"/>
                    </a:cubicBezTo>
                    <a:cubicBezTo>
                      <a:pt x="157152" y="429119"/>
                      <a:pt x="156949" y="429082"/>
                      <a:pt x="156765" y="429027"/>
                    </a:cubicBezTo>
                    <a:cubicBezTo>
                      <a:pt x="142092" y="424579"/>
                      <a:pt x="130428" y="416975"/>
                      <a:pt x="121883" y="404277"/>
                    </a:cubicBezTo>
                    <a:cubicBezTo>
                      <a:pt x="116070" y="395733"/>
                      <a:pt x="111585" y="384991"/>
                      <a:pt x="108281" y="370946"/>
                    </a:cubicBezTo>
                    <a:cubicBezTo>
                      <a:pt x="108244" y="370909"/>
                      <a:pt x="108244" y="370872"/>
                      <a:pt x="108244" y="370780"/>
                    </a:cubicBezTo>
                    <a:cubicBezTo>
                      <a:pt x="102670" y="347304"/>
                      <a:pt x="100326" y="314526"/>
                      <a:pt x="100326" y="267205"/>
                    </a:cubicBezTo>
                    <a:cubicBezTo>
                      <a:pt x="100326" y="185907"/>
                      <a:pt x="108115" y="141151"/>
                      <a:pt x="126423" y="117435"/>
                    </a:cubicBezTo>
                    <a:cubicBezTo>
                      <a:pt x="144712" y="93682"/>
                      <a:pt x="174002" y="91781"/>
                      <a:pt x="210361" y="91781"/>
                    </a:cubicBezTo>
                    <a:cubicBezTo>
                      <a:pt x="252292" y="91781"/>
                      <a:pt x="278223" y="96082"/>
                      <a:pt x="295092" y="118746"/>
                    </a:cubicBezTo>
                    <a:cubicBezTo>
                      <a:pt x="312828" y="142535"/>
                      <a:pt x="320395" y="186922"/>
                      <a:pt x="320395" y="267187"/>
                    </a:cubicBezTo>
                    <a:cubicBezTo>
                      <a:pt x="320395" y="339110"/>
                      <a:pt x="313401" y="379879"/>
                      <a:pt x="296974" y="403466"/>
                    </a:cubicBezTo>
                    <a:cubicBezTo>
                      <a:pt x="296107" y="404739"/>
                      <a:pt x="295074" y="405939"/>
                      <a:pt x="294077" y="407157"/>
                    </a:cubicBezTo>
                    <a:cubicBezTo>
                      <a:pt x="293080" y="408430"/>
                      <a:pt x="292120" y="409704"/>
                      <a:pt x="291050" y="410811"/>
                    </a:cubicBezTo>
                    <a:moveTo>
                      <a:pt x="389568" y="81815"/>
                    </a:moveTo>
                    <a:cubicBezTo>
                      <a:pt x="388848" y="80431"/>
                      <a:pt x="388258" y="78825"/>
                      <a:pt x="387538" y="77478"/>
                    </a:cubicBezTo>
                    <a:cubicBezTo>
                      <a:pt x="388258" y="78844"/>
                      <a:pt x="388848" y="80431"/>
                      <a:pt x="389568" y="81815"/>
                    </a:cubicBezTo>
                    <a:moveTo>
                      <a:pt x="400070" y="107321"/>
                    </a:moveTo>
                    <a:cubicBezTo>
                      <a:pt x="399202" y="104811"/>
                      <a:pt x="398446" y="102080"/>
                      <a:pt x="397523" y="99681"/>
                    </a:cubicBezTo>
                    <a:cubicBezTo>
                      <a:pt x="398446" y="102061"/>
                      <a:pt x="399202" y="104811"/>
                      <a:pt x="400070" y="107321"/>
                    </a:cubicBezTo>
                    <a:moveTo>
                      <a:pt x="413672" y="165236"/>
                    </a:moveTo>
                    <a:cubicBezTo>
                      <a:pt x="413155" y="161896"/>
                      <a:pt x="412749" y="158278"/>
                      <a:pt x="412195" y="155048"/>
                    </a:cubicBezTo>
                    <a:cubicBezTo>
                      <a:pt x="412767" y="158278"/>
                      <a:pt x="413155" y="161896"/>
                      <a:pt x="413672" y="165236"/>
                    </a:cubicBezTo>
                    <a:moveTo>
                      <a:pt x="417289" y="194341"/>
                    </a:moveTo>
                    <a:cubicBezTo>
                      <a:pt x="417086" y="192588"/>
                      <a:pt x="417012" y="190650"/>
                      <a:pt x="416846" y="188934"/>
                    </a:cubicBezTo>
                    <a:cubicBezTo>
                      <a:pt x="417012" y="190650"/>
                      <a:pt x="417104" y="192606"/>
                      <a:pt x="417289" y="194341"/>
                    </a:cubicBezTo>
                    <a:moveTo>
                      <a:pt x="407987" y="135393"/>
                    </a:moveTo>
                    <a:cubicBezTo>
                      <a:pt x="407230" y="132089"/>
                      <a:pt x="406603" y="128509"/>
                      <a:pt x="405754" y="125371"/>
                    </a:cubicBezTo>
                    <a:cubicBezTo>
                      <a:pt x="406603" y="128564"/>
                      <a:pt x="407230" y="132108"/>
                      <a:pt x="407987" y="135393"/>
                    </a:cubicBezTo>
                    <a:moveTo>
                      <a:pt x="412638" y="373512"/>
                    </a:moveTo>
                    <a:cubicBezTo>
                      <a:pt x="412841" y="372127"/>
                      <a:pt x="412989" y="370522"/>
                      <a:pt x="413229" y="369101"/>
                    </a:cubicBezTo>
                    <a:cubicBezTo>
                      <a:pt x="413007" y="370522"/>
                      <a:pt x="412841" y="372109"/>
                      <a:pt x="412638" y="373512"/>
                    </a:cubicBezTo>
                    <a:moveTo>
                      <a:pt x="406436" y="401915"/>
                    </a:moveTo>
                    <a:cubicBezTo>
                      <a:pt x="406843" y="400365"/>
                      <a:pt x="407156" y="398538"/>
                      <a:pt x="407544" y="396895"/>
                    </a:cubicBezTo>
                    <a:cubicBezTo>
                      <a:pt x="407156" y="398519"/>
                      <a:pt x="406880" y="400310"/>
                      <a:pt x="406436" y="401915"/>
                    </a:cubicBezTo>
                    <a:moveTo>
                      <a:pt x="398519" y="426775"/>
                    </a:moveTo>
                    <a:cubicBezTo>
                      <a:pt x="398925" y="425705"/>
                      <a:pt x="399239" y="424468"/>
                      <a:pt x="399626" y="423398"/>
                    </a:cubicBezTo>
                    <a:cubicBezTo>
                      <a:pt x="399239" y="424468"/>
                      <a:pt x="398925" y="425687"/>
                      <a:pt x="398519" y="426775"/>
                    </a:cubicBezTo>
                    <a:moveTo>
                      <a:pt x="388811" y="448332"/>
                    </a:moveTo>
                    <a:cubicBezTo>
                      <a:pt x="388922" y="448129"/>
                      <a:pt x="389014" y="447926"/>
                      <a:pt x="389088" y="447741"/>
                    </a:cubicBezTo>
                    <a:cubicBezTo>
                      <a:pt x="389014" y="447926"/>
                      <a:pt x="388940" y="448129"/>
                      <a:pt x="388811" y="448332"/>
                    </a:cubicBezTo>
                    <a:moveTo>
                      <a:pt x="360537" y="485761"/>
                    </a:moveTo>
                    <a:cubicBezTo>
                      <a:pt x="359669" y="486554"/>
                      <a:pt x="358710" y="487200"/>
                      <a:pt x="357824" y="487994"/>
                    </a:cubicBezTo>
                    <a:cubicBezTo>
                      <a:pt x="359060" y="486923"/>
                      <a:pt x="360333" y="485964"/>
                      <a:pt x="361515" y="484856"/>
                    </a:cubicBezTo>
                    <a:cubicBezTo>
                      <a:pt x="361201" y="485115"/>
                      <a:pt x="360851" y="485447"/>
                      <a:pt x="360537" y="485761"/>
                    </a:cubicBezTo>
                    <a:cubicBezTo>
                      <a:pt x="361570" y="484801"/>
                      <a:pt x="362807" y="484081"/>
                      <a:pt x="363841" y="483048"/>
                    </a:cubicBezTo>
                    <a:cubicBezTo>
                      <a:pt x="372995" y="473986"/>
                      <a:pt x="380913" y="463041"/>
                      <a:pt x="387778" y="450473"/>
                    </a:cubicBezTo>
                    <a:cubicBezTo>
                      <a:pt x="387852" y="450362"/>
                      <a:pt x="387944" y="450233"/>
                      <a:pt x="387980" y="450122"/>
                    </a:cubicBezTo>
                    <a:cubicBezTo>
                      <a:pt x="391451" y="443829"/>
                      <a:pt x="394551" y="437000"/>
                      <a:pt x="397412" y="429802"/>
                    </a:cubicBezTo>
                    <a:cubicBezTo>
                      <a:pt x="397523" y="429525"/>
                      <a:pt x="397652" y="429285"/>
                      <a:pt x="397763" y="429008"/>
                    </a:cubicBezTo>
                    <a:cubicBezTo>
                      <a:pt x="413229" y="389660"/>
                      <a:pt x="420666" y="336766"/>
                      <a:pt x="420666" y="267242"/>
                    </a:cubicBezTo>
                    <a:cubicBezTo>
                      <a:pt x="420666" y="207980"/>
                      <a:pt x="415536" y="160474"/>
                      <a:pt x="405108" y="122732"/>
                    </a:cubicBezTo>
                    <a:cubicBezTo>
                      <a:pt x="405071" y="122566"/>
                      <a:pt x="405034" y="122418"/>
                      <a:pt x="404997" y="122252"/>
                    </a:cubicBezTo>
                    <a:cubicBezTo>
                      <a:pt x="402524" y="113504"/>
                      <a:pt x="399830" y="105236"/>
                      <a:pt x="396840" y="97558"/>
                    </a:cubicBezTo>
                    <a:cubicBezTo>
                      <a:pt x="396526" y="96801"/>
                      <a:pt x="396157" y="96174"/>
                      <a:pt x="395843" y="95417"/>
                    </a:cubicBezTo>
                    <a:cubicBezTo>
                      <a:pt x="393056" y="88496"/>
                      <a:pt x="390085" y="81889"/>
                      <a:pt x="386781" y="75854"/>
                    </a:cubicBezTo>
                    <a:cubicBezTo>
                      <a:pt x="386302" y="74987"/>
                      <a:pt x="385784" y="74304"/>
                      <a:pt x="385305" y="73473"/>
                    </a:cubicBezTo>
                    <a:cubicBezTo>
                      <a:pt x="378458" y="61495"/>
                      <a:pt x="370835" y="50920"/>
                      <a:pt x="361921" y="42209"/>
                    </a:cubicBezTo>
                    <a:cubicBezTo>
                      <a:pt x="359780" y="40105"/>
                      <a:pt x="357307" y="38315"/>
                      <a:pt x="355000" y="36395"/>
                    </a:cubicBezTo>
                    <a:cubicBezTo>
                      <a:pt x="356311" y="37465"/>
                      <a:pt x="357584" y="38628"/>
                      <a:pt x="358820" y="39736"/>
                    </a:cubicBezTo>
                    <a:cubicBezTo>
                      <a:pt x="355591" y="36801"/>
                      <a:pt x="352306" y="33959"/>
                      <a:pt x="348909" y="31431"/>
                    </a:cubicBezTo>
                    <a:cubicBezTo>
                      <a:pt x="349390" y="31837"/>
                      <a:pt x="349980" y="32150"/>
                      <a:pt x="350496" y="32538"/>
                    </a:cubicBezTo>
                    <a:cubicBezTo>
                      <a:pt x="348430" y="30988"/>
                      <a:pt x="346289" y="29511"/>
                      <a:pt x="344093" y="28090"/>
                    </a:cubicBezTo>
                    <a:cubicBezTo>
                      <a:pt x="344369" y="28256"/>
                      <a:pt x="344609" y="28441"/>
                      <a:pt x="344850" y="28607"/>
                    </a:cubicBezTo>
                    <a:cubicBezTo>
                      <a:pt x="341195" y="26134"/>
                      <a:pt x="337448" y="23882"/>
                      <a:pt x="333591" y="21796"/>
                    </a:cubicBezTo>
                    <a:cubicBezTo>
                      <a:pt x="334311" y="22203"/>
                      <a:pt x="335104" y="22553"/>
                      <a:pt x="335824" y="22996"/>
                    </a:cubicBezTo>
                    <a:cubicBezTo>
                      <a:pt x="334274" y="22129"/>
                      <a:pt x="332797" y="21169"/>
                      <a:pt x="331210" y="20375"/>
                    </a:cubicBezTo>
                    <a:cubicBezTo>
                      <a:pt x="331210" y="20375"/>
                      <a:pt x="331173" y="20375"/>
                      <a:pt x="331173" y="20338"/>
                    </a:cubicBezTo>
                    <a:cubicBezTo>
                      <a:pt x="330527" y="20025"/>
                      <a:pt x="329826" y="19785"/>
                      <a:pt x="329180" y="19508"/>
                    </a:cubicBezTo>
                    <a:cubicBezTo>
                      <a:pt x="329254" y="19508"/>
                      <a:pt x="329291" y="19545"/>
                      <a:pt x="329383" y="19582"/>
                    </a:cubicBezTo>
                    <a:cubicBezTo>
                      <a:pt x="326246" y="18031"/>
                      <a:pt x="322942" y="16758"/>
                      <a:pt x="319638" y="15448"/>
                    </a:cubicBezTo>
                    <a:cubicBezTo>
                      <a:pt x="320322" y="15688"/>
                      <a:pt x="321023" y="15927"/>
                      <a:pt x="321706" y="16204"/>
                    </a:cubicBezTo>
                    <a:cubicBezTo>
                      <a:pt x="317959" y="14654"/>
                      <a:pt x="314157" y="13141"/>
                      <a:pt x="310171" y="11830"/>
                    </a:cubicBezTo>
                    <a:cubicBezTo>
                      <a:pt x="310374" y="11904"/>
                      <a:pt x="310521" y="11996"/>
                      <a:pt x="310724" y="12070"/>
                    </a:cubicBezTo>
                    <a:cubicBezTo>
                      <a:pt x="309967" y="11793"/>
                      <a:pt x="309211" y="11627"/>
                      <a:pt x="308454" y="11387"/>
                    </a:cubicBezTo>
                    <a:cubicBezTo>
                      <a:pt x="308934" y="11553"/>
                      <a:pt x="309451" y="11627"/>
                      <a:pt x="309893" y="11738"/>
                    </a:cubicBezTo>
                    <a:cubicBezTo>
                      <a:pt x="305206" y="10225"/>
                      <a:pt x="300499" y="8674"/>
                      <a:pt x="295369" y="7475"/>
                    </a:cubicBezTo>
                    <a:cubicBezTo>
                      <a:pt x="273129" y="2233"/>
                      <a:pt x="247715" y="0"/>
                      <a:pt x="210324" y="0"/>
                    </a:cubicBezTo>
                    <a:cubicBezTo>
                      <a:pt x="146318" y="0"/>
                      <a:pt x="96285" y="7161"/>
                      <a:pt x="60093" y="42209"/>
                    </a:cubicBezTo>
                    <a:cubicBezTo>
                      <a:pt x="55516" y="46620"/>
                      <a:pt x="51307" y="51640"/>
                      <a:pt x="47284" y="56844"/>
                    </a:cubicBezTo>
                    <a:cubicBezTo>
                      <a:pt x="47118" y="57047"/>
                      <a:pt x="46933" y="57195"/>
                      <a:pt x="46767" y="57398"/>
                    </a:cubicBezTo>
                    <a:cubicBezTo>
                      <a:pt x="42910" y="62492"/>
                      <a:pt x="39404" y="68103"/>
                      <a:pt x="36026" y="73953"/>
                    </a:cubicBezTo>
                    <a:cubicBezTo>
                      <a:pt x="35675" y="74581"/>
                      <a:pt x="35232" y="75153"/>
                      <a:pt x="34827" y="75817"/>
                    </a:cubicBezTo>
                    <a:cubicBezTo>
                      <a:pt x="31172" y="82387"/>
                      <a:pt x="27832" y="89493"/>
                      <a:pt x="24768" y="97097"/>
                    </a:cubicBezTo>
                    <a:cubicBezTo>
                      <a:pt x="24731" y="97171"/>
                      <a:pt x="24694" y="97263"/>
                      <a:pt x="24657" y="97337"/>
                    </a:cubicBezTo>
                    <a:cubicBezTo>
                      <a:pt x="8029" y="138346"/>
                      <a:pt x="0" y="193917"/>
                      <a:pt x="0" y="267261"/>
                    </a:cubicBezTo>
                    <a:cubicBezTo>
                      <a:pt x="0" y="310577"/>
                      <a:pt x="2786" y="347378"/>
                      <a:pt x="8397" y="378550"/>
                    </a:cubicBezTo>
                    <a:cubicBezTo>
                      <a:pt x="8637" y="379897"/>
                      <a:pt x="8988" y="381060"/>
                      <a:pt x="9191" y="382370"/>
                    </a:cubicBezTo>
                    <a:cubicBezTo>
                      <a:pt x="10815" y="390879"/>
                      <a:pt x="12569" y="399110"/>
                      <a:pt x="14672" y="406751"/>
                    </a:cubicBezTo>
                    <a:cubicBezTo>
                      <a:pt x="15263" y="408984"/>
                      <a:pt x="15982" y="410922"/>
                      <a:pt x="16628" y="413081"/>
                    </a:cubicBezTo>
                    <a:cubicBezTo>
                      <a:pt x="18530" y="419448"/>
                      <a:pt x="20449" y="425723"/>
                      <a:pt x="22682" y="431463"/>
                    </a:cubicBezTo>
                    <a:cubicBezTo>
                      <a:pt x="23549" y="433770"/>
                      <a:pt x="24639" y="435726"/>
                      <a:pt x="25580" y="437941"/>
                    </a:cubicBezTo>
                    <a:cubicBezTo>
                      <a:pt x="27776" y="443072"/>
                      <a:pt x="29954" y="448240"/>
                      <a:pt x="32464" y="452854"/>
                    </a:cubicBezTo>
                    <a:cubicBezTo>
                      <a:pt x="33387" y="454533"/>
                      <a:pt x="34457" y="455917"/>
                      <a:pt x="35398" y="457505"/>
                    </a:cubicBezTo>
                    <a:cubicBezTo>
                      <a:pt x="41729" y="468283"/>
                      <a:pt x="48724" y="477917"/>
                      <a:pt x="56881" y="485742"/>
                    </a:cubicBezTo>
                    <a:cubicBezTo>
                      <a:pt x="92169" y="519867"/>
                      <a:pt x="141760" y="526714"/>
                      <a:pt x="210342" y="526714"/>
                    </a:cubicBezTo>
                    <a:cubicBezTo>
                      <a:pt x="223557" y="526714"/>
                      <a:pt x="236753" y="526198"/>
                      <a:pt x="249801" y="525275"/>
                    </a:cubicBezTo>
                    <a:cubicBezTo>
                      <a:pt x="253695" y="524998"/>
                      <a:pt x="257552" y="524684"/>
                      <a:pt x="261336" y="524278"/>
                    </a:cubicBezTo>
                    <a:cubicBezTo>
                      <a:pt x="265599" y="523835"/>
                      <a:pt x="269844" y="523355"/>
                      <a:pt x="274071" y="522765"/>
                    </a:cubicBezTo>
                    <a:cubicBezTo>
                      <a:pt x="281989" y="521621"/>
                      <a:pt x="289703" y="520255"/>
                      <a:pt x="297067" y="518428"/>
                    </a:cubicBezTo>
                    <a:cubicBezTo>
                      <a:pt x="298340" y="518114"/>
                      <a:pt x="299577" y="517671"/>
                      <a:pt x="300850" y="517357"/>
                    </a:cubicBezTo>
                    <a:cubicBezTo>
                      <a:pt x="301773" y="517080"/>
                      <a:pt x="302641" y="516767"/>
                      <a:pt x="303563" y="516527"/>
                    </a:cubicBezTo>
                    <a:cubicBezTo>
                      <a:pt x="306221" y="515770"/>
                      <a:pt x="308694" y="514976"/>
                      <a:pt x="311167" y="514220"/>
                    </a:cubicBezTo>
                    <a:cubicBezTo>
                      <a:pt x="313548" y="513426"/>
                      <a:pt x="315947" y="512669"/>
                      <a:pt x="318254" y="511747"/>
                    </a:cubicBezTo>
                    <a:cubicBezTo>
                      <a:pt x="320487" y="510916"/>
                      <a:pt x="322794" y="510067"/>
                      <a:pt x="324862" y="509200"/>
                    </a:cubicBezTo>
                    <a:cubicBezTo>
                      <a:pt x="323791" y="509680"/>
                      <a:pt x="322518" y="509920"/>
                      <a:pt x="321447" y="510344"/>
                    </a:cubicBezTo>
                    <a:cubicBezTo>
                      <a:pt x="330952" y="506450"/>
                      <a:pt x="339940" y="501799"/>
                      <a:pt x="348208" y="495911"/>
                    </a:cubicBezTo>
                    <a:cubicBezTo>
                      <a:pt x="347692" y="496317"/>
                      <a:pt x="347212" y="496871"/>
                      <a:pt x="346658" y="497222"/>
                    </a:cubicBezTo>
                    <a:cubicBezTo>
                      <a:pt x="347414" y="496705"/>
                      <a:pt x="348042" y="496151"/>
                      <a:pt x="348762" y="495598"/>
                    </a:cubicBezTo>
                    <a:cubicBezTo>
                      <a:pt x="349316" y="495191"/>
                      <a:pt x="349869" y="494730"/>
                      <a:pt x="350478" y="494287"/>
                    </a:cubicBezTo>
                    <a:cubicBezTo>
                      <a:pt x="354096" y="491482"/>
                      <a:pt x="357436" y="488658"/>
                      <a:pt x="360537" y="4857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: Shape 142">
                <a:extLst>
                  <a:ext uri="{FF2B5EF4-FFF2-40B4-BE49-F238E27FC236}">
                    <a16:creationId xmlns:a16="http://schemas.microsoft.com/office/drawing/2014/main" id="{D2B6307A-854A-96FE-6871-921583759DB1}"/>
                  </a:ext>
                </a:extLst>
              </p:cNvPr>
              <p:cNvSpPr/>
              <p:nvPr/>
            </p:nvSpPr>
            <p:spPr>
              <a:xfrm>
                <a:off x="8126172" y="4228105"/>
                <a:ext cx="277" cy="73"/>
              </a:xfrm>
              <a:custGeom>
                <a:avLst/>
                <a:gdLst>
                  <a:gd name="connsiteX0" fmla="*/ 0 w 277"/>
                  <a:gd name="connsiteY0" fmla="*/ 0 h 73"/>
                  <a:gd name="connsiteX1" fmla="*/ 278 w 277"/>
                  <a:gd name="connsiteY1" fmla="*/ 74 h 73"/>
                  <a:gd name="connsiteX2" fmla="*/ 0 w 277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7" h="73">
                    <a:moveTo>
                      <a:pt x="0" y="0"/>
                    </a:moveTo>
                    <a:cubicBezTo>
                      <a:pt x="74" y="37"/>
                      <a:pt x="204" y="37"/>
                      <a:pt x="278" y="74"/>
                    </a:cubicBezTo>
                    <a:cubicBezTo>
                      <a:pt x="204" y="37"/>
                      <a:pt x="93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: Shape 143">
                <a:extLst>
                  <a:ext uri="{FF2B5EF4-FFF2-40B4-BE49-F238E27FC236}">
                    <a16:creationId xmlns:a16="http://schemas.microsoft.com/office/drawing/2014/main" id="{2545BBA8-50CE-5254-D858-DDA892E2F9BC}"/>
                  </a:ext>
                </a:extLst>
              </p:cNvPr>
              <p:cNvSpPr/>
              <p:nvPr/>
            </p:nvSpPr>
            <p:spPr>
              <a:xfrm>
                <a:off x="8152103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8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0" y="1587"/>
                      <a:pt x="5611" y="3304"/>
                      <a:pt x="8268" y="5094"/>
                    </a:cubicBezTo>
                    <a:cubicBezTo>
                      <a:pt x="5685" y="3341"/>
                      <a:pt x="2916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: Shape 144">
                <a:extLst>
                  <a:ext uri="{FF2B5EF4-FFF2-40B4-BE49-F238E27FC236}">
                    <a16:creationId xmlns:a16="http://schemas.microsoft.com/office/drawing/2014/main" id="{628B0DF7-425C-9B30-E2F1-98D3BC4E0813}"/>
                  </a:ext>
                </a:extLst>
              </p:cNvPr>
              <p:cNvSpPr/>
              <p:nvPr/>
            </p:nvSpPr>
            <p:spPr>
              <a:xfrm>
                <a:off x="8639414" y="4232590"/>
                <a:ext cx="7363" cy="3229"/>
              </a:xfrm>
              <a:custGeom>
                <a:avLst/>
                <a:gdLst>
                  <a:gd name="connsiteX0" fmla="*/ 0 w 7363"/>
                  <a:gd name="connsiteY0" fmla="*/ 0 h 3229"/>
                  <a:gd name="connsiteX1" fmla="*/ 7363 w 7363"/>
                  <a:gd name="connsiteY1" fmla="*/ 3230 h 3229"/>
                  <a:gd name="connsiteX2" fmla="*/ 0 w 7363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3" h="3229">
                    <a:moveTo>
                      <a:pt x="0" y="0"/>
                    </a:moveTo>
                    <a:cubicBezTo>
                      <a:pt x="2473" y="1033"/>
                      <a:pt x="4965" y="2067"/>
                      <a:pt x="7363" y="3230"/>
                    </a:cubicBezTo>
                    <a:cubicBezTo>
                      <a:pt x="5020" y="2104"/>
                      <a:pt x="2510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: Shape 145">
                <a:extLst>
                  <a:ext uri="{FF2B5EF4-FFF2-40B4-BE49-F238E27FC236}">
                    <a16:creationId xmlns:a16="http://schemas.microsoft.com/office/drawing/2014/main" id="{79AD1BA4-2176-5664-9320-34D7204F7AA3}"/>
                  </a:ext>
                </a:extLst>
              </p:cNvPr>
              <p:cNvSpPr/>
              <p:nvPr/>
            </p:nvSpPr>
            <p:spPr>
              <a:xfrm>
                <a:off x="8653515" y="4239381"/>
                <a:ext cx="8194" cy="5056"/>
              </a:xfrm>
              <a:custGeom>
                <a:avLst/>
                <a:gdLst>
                  <a:gd name="connsiteX0" fmla="*/ 0 w 8194"/>
                  <a:gd name="connsiteY0" fmla="*/ 0 h 5056"/>
                  <a:gd name="connsiteX1" fmla="*/ 8194 w 8194"/>
                  <a:gd name="connsiteY1" fmla="*/ 5057 h 5056"/>
                  <a:gd name="connsiteX2" fmla="*/ 0 w 8194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94" h="5056">
                    <a:moveTo>
                      <a:pt x="0" y="0"/>
                    </a:moveTo>
                    <a:cubicBezTo>
                      <a:pt x="2823" y="1587"/>
                      <a:pt x="5537" y="3267"/>
                      <a:pt x="8194" y="5057"/>
                    </a:cubicBezTo>
                    <a:cubicBezTo>
                      <a:pt x="5610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" name="Freeform: Shape 146">
                <a:extLst>
                  <a:ext uri="{FF2B5EF4-FFF2-40B4-BE49-F238E27FC236}">
                    <a16:creationId xmlns:a16="http://schemas.microsoft.com/office/drawing/2014/main" id="{A485DDB7-4D42-DF71-917A-251BE55EE1FE}"/>
                  </a:ext>
                </a:extLst>
              </p:cNvPr>
              <p:cNvSpPr/>
              <p:nvPr/>
            </p:nvSpPr>
            <p:spPr>
              <a:xfrm>
                <a:off x="8668150" y="4248923"/>
                <a:ext cx="4411" cy="3746"/>
              </a:xfrm>
              <a:custGeom>
                <a:avLst/>
                <a:gdLst>
                  <a:gd name="connsiteX0" fmla="*/ 0 w 4411"/>
                  <a:gd name="connsiteY0" fmla="*/ 0 h 3746"/>
                  <a:gd name="connsiteX1" fmla="*/ 4411 w 4411"/>
                  <a:gd name="connsiteY1" fmla="*/ 3747 h 3746"/>
                  <a:gd name="connsiteX2" fmla="*/ 0 w 4411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1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11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" name="Freeform: Shape 147">
                <a:extLst>
                  <a:ext uri="{FF2B5EF4-FFF2-40B4-BE49-F238E27FC236}">
                    <a16:creationId xmlns:a16="http://schemas.microsoft.com/office/drawing/2014/main" id="{1C547D77-5069-2D21-220A-77AFFED732D6}"/>
                  </a:ext>
                </a:extLst>
              </p:cNvPr>
              <p:cNvSpPr/>
              <p:nvPr/>
            </p:nvSpPr>
            <p:spPr>
              <a:xfrm>
                <a:off x="8627602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110" y="37"/>
                      <a:pt x="166" y="37"/>
                    </a:cubicBezTo>
                    <a:cubicBezTo>
                      <a:pt x="129" y="55"/>
                      <a:pt x="55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" name="Freeform: Shape 148">
                <a:extLst>
                  <a:ext uri="{FF2B5EF4-FFF2-40B4-BE49-F238E27FC236}">
                    <a16:creationId xmlns:a16="http://schemas.microsoft.com/office/drawing/2014/main" id="{7E0B0C38-4B7E-6EC1-F829-430EBD81E574}"/>
                  </a:ext>
                </a:extLst>
              </p:cNvPr>
              <p:cNvSpPr/>
              <p:nvPr/>
            </p:nvSpPr>
            <p:spPr>
              <a:xfrm>
                <a:off x="8317634" y="4216330"/>
                <a:ext cx="420721" cy="526769"/>
              </a:xfrm>
              <a:custGeom>
                <a:avLst/>
                <a:gdLst>
                  <a:gd name="connsiteX0" fmla="*/ 389439 w 420721"/>
                  <a:gd name="connsiteY0" fmla="*/ 81649 h 526769"/>
                  <a:gd name="connsiteX1" fmla="*/ 387575 w 420721"/>
                  <a:gd name="connsiteY1" fmla="*/ 77589 h 526769"/>
                  <a:gd name="connsiteX2" fmla="*/ 389439 w 420721"/>
                  <a:gd name="connsiteY2" fmla="*/ 81649 h 526769"/>
                  <a:gd name="connsiteX3" fmla="*/ 400051 w 420721"/>
                  <a:gd name="connsiteY3" fmla="*/ 107432 h 526769"/>
                  <a:gd name="connsiteX4" fmla="*/ 397541 w 420721"/>
                  <a:gd name="connsiteY4" fmla="*/ 99755 h 526769"/>
                  <a:gd name="connsiteX5" fmla="*/ 400051 w 420721"/>
                  <a:gd name="connsiteY5" fmla="*/ 107432 h 526769"/>
                  <a:gd name="connsiteX6" fmla="*/ 413783 w 420721"/>
                  <a:gd name="connsiteY6" fmla="*/ 166177 h 526769"/>
                  <a:gd name="connsiteX7" fmla="*/ 412195 w 420721"/>
                  <a:gd name="connsiteY7" fmla="*/ 154993 h 526769"/>
                  <a:gd name="connsiteX8" fmla="*/ 413783 w 420721"/>
                  <a:gd name="connsiteY8" fmla="*/ 166177 h 526769"/>
                  <a:gd name="connsiteX9" fmla="*/ 417400 w 420721"/>
                  <a:gd name="connsiteY9" fmla="*/ 195965 h 526769"/>
                  <a:gd name="connsiteX10" fmla="*/ 416846 w 420721"/>
                  <a:gd name="connsiteY10" fmla="*/ 188878 h 526769"/>
                  <a:gd name="connsiteX11" fmla="*/ 417400 w 420721"/>
                  <a:gd name="connsiteY11" fmla="*/ 195965 h 526769"/>
                  <a:gd name="connsiteX12" fmla="*/ 408098 w 420721"/>
                  <a:gd name="connsiteY12" fmla="*/ 135873 h 526769"/>
                  <a:gd name="connsiteX13" fmla="*/ 405754 w 420721"/>
                  <a:gd name="connsiteY13" fmla="*/ 125445 h 526769"/>
                  <a:gd name="connsiteX14" fmla="*/ 408098 w 420721"/>
                  <a:gd name="connsiteY14" fmla="*/ 135873 h 526769"/>
                  <a:gd name="connsiteX15" fmla="*/ 417031 w 420721"/>
                  <a:gd name="connsiteY15" fmla="*/ 341472 h 526769"/>
                  <a:gd name="connsiteX16" fmla="*/ 417031 w 420721"/>
                  <a:gd name="connsiteY16" fmla="*/ 341306 h 526769"/>
                  <a:gd name="connsiteX17" fmla="*/ 417031 w 420721"/>
                  <a:gd name="connsiteY17" fmla="*/ 341472 h 526769"/>
                  <a:gd name="connsiteX18" fmla="*/ 412582 w 420721"/>
                  <a:gd name="connsiteY18" fmla="*/ 373696 h 526769"/>
                  <a:gd name="connsiteX19" fmla="*/ 413413 w 420721"/>
                  <a:gd name="connsiteY19" fmla="*/ 367975 h 526769"/>
                  <a:gd name="connsiteX20" fmla="*/ 412582 w 420721"/>
                  <a:gd name="connsiteY20" fmla="*/ 373696 h 526769"/>
                  <a:gd name="connsiteX21" fmla="*/ 406418 w 420721"/>
                  <a:gd name="connsiteY21" fmla="*/ 402100 h 526769"/>
                  <a:gd name="connsiteX22" fmla="*/ 407729 w 420721"/>
                  <a:gd name="connsiteY22" fmla="*/ 396139 h 526769"/>
                  <a:gd name="connsiteX23" fmla="*/ 406418 w 420721"/>
                  <a:gd name="connsiteY23" fmla="*/ 402100 h 526769"/>
                  <a:gd name="connsiteX24" fmla="*/ 398464 w 420721"/>
                  <a:gd name="connsiteY24" fmla="*/ 426923 h 526769"/>
                  <a:gd name="connsiteX25" fmla="*/ 399848 w 420721"/>
                  <a:gd name="connsiteY25" fmla="*/ 422789 h 526769"/>
                  <a:gd name="connsiteX26" fmla="*/ 398464 w 420721"/>
                  <a:gd name="connsiteY26" fmla="*/ 426923 h 526769"/>
                  <a:gd name="connsiteX27" fmla="*/ 388793 w 420721"/>
                  <a:gd name="connsiteY27" fmla="*/ 448443 h 526769"/>
                  <a:gd name="connsiteX28" fmla="*/ 389347 w 420721"/>
                  <a:gd name="connsiteY28" fmla="*/ 447206 h 526769"/>
                  <a:gd name="connsiteX29" fmla="*/ 388793 w 420721"/>
                  <a:gd name="connsiteY29" fmla="*/ 448443 h 526769"/>
                  <a:gd name="connsiteX30" fmla="*/ 12273 w 420721"/>
                  <a:gd name="connsiteY30" fmla="*/ 138936 h 526769"/>
                  <a:gd name="connsiteX31" fmla="*/ 15503 w 420721"/>
                  <a:gd name="connsiteY31" fmla="*/ 125131 h 526769"/>
                  <a:gd name="connsiteX32" fmla="*/ 12273 w 420721"/>
                  <a:gd name="connsiteY32" fmla="*/ 138936 h 526769"/>
                  <a:gd name="connsiteX33" fmla="*/ 6699 w 420721"/>
                  <a:gd name="connsiteY33" fmla="*/ 168835 h 526769"/>
                  <a:gd name="connsiteX34" fmla="*/ 8804 w 420721"/>
                  <a:gd name="connsiteY34" fmla="*/ 154753 h 526769"/>
                  <a:gd name="connsiteX35" fmla="*/ 6699 w 420721"/>
                  <a:gd name="connsiteY35" fmla="*/ 168835 h 526769"/>
                  <a:gd name="connsiteX36" fmla="*/ 3230 w 420721"/>
                  <a:gd name="connsiteY36" fmla="*/ 197756 h 526769"/>
                  <a:gd name="connsiteX37" fmla="*/ 3950 w 420721"/>
                  <a:gd name="connsiteY37" fmla="*/ 188841 h 526769"/>
                  <a:gd name="connsiteX38" fmla="*/ 3230 w 420721"/>
                  <a:gd name="connsiteY38" fmla="*/ 197756 h 526769"/>
                  <a:gd name="connsiteX39" fmla="*/ 20228 w 420721"/>
                  <a:gd name="connsiteY39" fmla="*/ 110367 h 526769"/>
                  <a:gd name="connsiteX40" fmla="*/ 23919 w 420721"/>
                  <a:gd name="connsiteY40" fmla="*/ 99552 h 526769"/>
                  <a:gd name="connsiteX41" fmla="*/ 20228 w 420721"/>
                  <a:gd name="connsiteY41" fmla="*/ 110367 h 526769"/>
                  <a:gd name="connsiteX42" fmla="*/ 86337 w 420721"/>
                  <a:gd name="connsiteY42" fmla="*/ 506468 h 526769"/>
                  <a:gd name="connsiteX43" fmla="*/ 84381 w 420721"/>
                  <a:gd name="connsiteY43" fmla="*/ 505269 h 526769"/>
                  <a:gd name="connsiteX44" fmla="*/ 86337 w 420721"/>
                  <a:gd name="connsiteY44" fmla="*/ 506468 h 526769"/>
                  <a:gd name="connsiteX45" fmla="*/ 103316 w 420721"/>
                  <a:gd name="connsiteY45" fmla="*/ 513666 h 526769"/>
                  <a:gd name="connsiteX46" fmla="*/ 99385 w 420721"/>
                  <a:gd name="connsiteY46" fmla="*/ 512042 h 526769"/>
                  <a:gd name="connsiteX47" fmla="*/ 103316 w 420721"/>
                  <a:gd name="connsiteY47" fmla="*/ 513666 h 526769"/>
                  <a:gd name="connsiteX48" fmla="*/ 121366 w 420721"/>
                  <a:gd name="connsiteY48" fmla="*/ 518889 h 526769"/>
                  <a:gd name="connsiteX49" fmla="*/ 119613 w 420721"/>
                  <a:gd name="connsiteY49" fmla="*/ 518409 h 526769"/>
                  <a:gd name="connsiteX50" fmla="*/ 121366 w 420721"/>
                  <a:gd name="connsiteY50" fmla="*/ 518889 h 526769"/>
                  <a:gd name="connsiteX51" fmla="*/ 296919 w 420721"/>
                  <a:gd name="connsiteY51" fmla="*/ 403576 h 526769"/>
                  <a:gd name="connsiteX52" fmla="*/ 293819 w 420721"/>
                  <a:gd name="connsiteY52" fmla="*/ 407563 h 526769"/>
                  <a:gd name="connsiteX53" fmla="*/ 291106 w 420721"/>
                  <a:gd name="connsiteY53" fmla="*/ 410903 h 526769"/>
                  <a:gd name="connsiteX54" fmla="*/ 288245 w 420721"/>
                  <a:gd name="connsiteY54" fmla="*/ 413690 h 526769"/>
                  <a:gd name="connsiteX55" fmla="*/ 283354 w 420721"/>
                  <a:gd name="connsiteY55" fmla="*/ 417898 h 526769"/>
                  <a:gd name="connsiteX56" fmla="*/ 280733 w 420721"/>
                  <a:gd name="connsiteY56" fmla="*/ 419762 h 526769"/>
                  <a:gd name="connsiteX57" fmla="*/ 275159 w 420721"/>
                  <a:gd name="connsiteY57" fmla="*/ 423140 h 526769"/>
                  <a:gd name="connsiteX58" fmla="*/ 270952 w 420721"/>
                  <a:gd name="connsiteY58" fmla="*/ 425244 h 526769"/>
                  <a:gd name="connsiteX59" fmla="*/ 266743 w 420721"/>
                  <a:gd name="connsiteY59" fmla="*/ 426997 h 526769"/>
                  <a:gd name="connsiteX60" fmla="*/ 258716 w 420721"/>
                  <a:gd name="connsiteY60" fmla="*/ 429655 h 526769"/>
                  <a:gd name="connsiteX61" fmla="*/ 257239 w 420721"/>
                  <a:gd name="connsiteY61" fmla="*/ 430061 h 526769"/>
                  <a:gd name="connsiteX62" fmla="*/ 210380 w 420721"/>
                  <a:gd name="connsiteY62" fmla="*/ 434878 h 526769"/>
                  <a:gd name="connsiteX63" fmla="*/ 157282 w 420721"/>
                  <a:gd name="connsiteY63" fmla="*/ 429230 h 526769"/>
                  <a:gd name="connsiteX64" fmla="*/ 156802 w 420721"/>
                  <a:gd name="connsiteY64" fmla="*/ 429119 h 526769"/>
                  <a:gd name="connsiteX65" fmla="*/ 121846 w 420721"/>
                  <a:gd name="connsiteY65" fmla="*/ 404370 h 526769"/>
                  <a:gd name="connsiteX66" fmla="*/ 108318 w 420721"/>
                  <a:gd name="connsiteY66" fmla="*/ 371205 h 526769"/>
                  <a:gd name="connsiteX67" fmla="*/ 108244 w 420721"/>
                  <a:gd name="connsiteY67" fmla="*/ 370891 h 526769"/>
                  <a:gd name="connsiteX68" fmla="*/ 100326 w 420721"/>
                  <a:gd name="connsiteY68" fmla="*/ 267316 h 526769"/>
                  <a:gd name="connsiteX69" fmla="*/ 126423 w 420721"/>
                  <a:gd name="connsiteY69" fmla="*/ 117546 h 526769"/>
                  <a:gd name="connsiteX70" fmla="*/ 210398 w 420721"/>
                  <a:gd name="connsiteY70" fmla="*/ 91892 h 526769"/>
                  <a:gd name="connsiteX71" fmla="*/ 295129 w 420721"/>
                  <a:gd name="connsiteY71" fmla="*/ 118856 h 526769"/>
                  <a:gd name="connsiteX72" fmla="*/ 320395 w 420721"/>
                  <a:gd name="connsiteY72" fmla="*/ 267298 h 526769"/>
                  <a:gd name="connsiteX73" fmla="*/ 296919 w 420721"/>
                  <a:gd name="connsiteY73" fmla="*/ 403576 h 526769"/>
                  <a:gd name="connsiteX74" fmla="*/ 34015 w 420721"/>
                  <a:gd name="connsiteY74" fmla="*/ 77552 h 526769"/>
                  <a:gd name="connsiteX75" fmla="*/ 31025 w 420721"/>
                  <a:gd name="connsiteY75" fmla="*/ 83845 h 526769"/>
                  <a:gd name="connsiteX76" fmla="*/ 34015 w 420721"/>
                  <a:gd name="connsiteY76" fmla="*/ 77552 h 526769"/>
                  <a:gd name="connsiteX77" fmla="*/ 36340 w 420721"/>
                  <a:gd name="connsiteY77" fmla="*/ 73492 h 526769"/>
                  <a:gd name="connsiteX78" fmla="*/ 34827 w 420721"/>
                  <a:gd name="connsiteY78" fmla="*/ 75872 h 526769"/>
                  <a:gd name="connsiteX79" fmla="*/ 24971 w 420721"/>
                  <a:gd name="connsiteY79" fmla="*/ 96672 h 526769"/>
                  <a:gd name="connsiteX80" fmla="*/ 24657 w 420721"/>
                  <a:gd name="connsiteY80" fmla="*/ 97429 h 526769"/>
                  <a:gd name="connsiteX81" fmla="*/ 0 w 420721"/>
                  <a:gd name="connsiteY81" fmla="*/ 267279 h 526769"/>
                  <a:gd name="connsiteX82" fmla="*/ 8397 w 420721"/>
                  <a:gd name="connsiteY82" fmla="*/ 378495 h 526769"/>
                  <a:gd name="connsiteX83" fmla="*/ 9431 w 420721"/>
                  <a:gd name="connsiteY83" fmla="*/ 383182 h 526769"/>
                  <a:gd name="connsiteX84" fmla="*/ 14673 w 420721"/>
                  <a:gd name="connsiteY84" fmla="*/ 406695 h 526769"/>
                  <a:gd name="connsiteX85" fmla="*/ 16869 w 420721"/>
                  <a:gd name="connsiteY85" fmla="*/ 413690 h 526769"/>
                  <a:gd name="connsiteX86" fmla="*/ 22682 w 420721"/>
                  <a:gd name="connsiteY86" fmla="*/ 431389 h 526769"/>
                  <a:gd name="connsiteX87" fmla="*/ 25820 w 420721"/>
                  <a:gd name="connsiteY87" fmla="*/ 438477 h 526769"/>
                  <a:gd name="connsiteX88" fmla="*/ 32464 w 420721"/>
                  <a:gd name="connsiteY88" fmla="*/ 452835 h 526769"/>
                  <a:gd name="connsiteX89" fmla="*/ 35730 w 420721"/>
                  <a:gd name="connsiteY89" fmla="*/ 458040 h 526769"/>
                  <a:gd name="connsiteX90" fmla="*/ 56900 w 420721"/>
                  <a:gd name="connsiteY90" fmla="*/ 485761 h 526769"/>
                  <a:gd name="connsiteX91" fmla="*/ 210398 w 420721"/>
                  <a:gd name="connsiteY91" fmla="*/ 526770 h 526769"/>
                  <a:gd name="connsiteX92" fmla="*/ 249856 w 420721"/>
                  <a:gd name="connsiteY92" fmla="*/ 525293 h 526769"/>
                  <a:gd name="connsiteX93" fmla="*/ 261318 w 420721"/>
                  <a:gd name="connsiteY93" fmla="*/ 524297 h 526769"/>
                  <a:gd name="connsiteX94" fmla="*/ 274126 w 420721"/>
                  <a:gd name="connsiteY94" fmla="*/ 522783 h 526769"/>
                  <a:gd name="connsiteX95" fmla="*/ 296956 w 420721"/>
                  <a:gd name="connsiteY95" fmla="*/ 518483 h 526769"/>
                  <a:gd name="connsiteX96" fmla="*/ 300924 w 420721"/>
                  <a:gd name="connsiteY96" fmla="*/ 517339 h 526769"/>
                  <a:gd name="connsiteX97" fmla="*/ 303545 w 420721"/>
                  <a:gd name="connsiteY97" fmla="*/ 516545 h 526769"/>
                  <a:gd name="connsiteX98" fmla="*/ 311462 w 420721"/>
                  <a:gd name="connsiteY98" fmla="*/ 514128 h 526769"/>
                  <a:gd name="connsiteX99" fmla="*/ 318143 w 420721"/>
                  <a:gd name="connsiteY99" fmla="*/ 511821 h 526769"/>
                  <a:gd name="connsiteX100" fmla="*/ 324825 w 420721"/>
                  <a:gd name="connsiteY100" fmla="*/ 509237 h 526769"/>
                  <a:gd name="connsiteX101" fmla="*/ 321355 w 420721"/>
                  <a:gd name="connsiteY101" fmla="*/ 510436 h 526769"/>
                  <a:gd name="connsiteX102" fmla="*/ 348245 w 420721"/>
                  <a:gd name="connsiteY102" fmla="*/ 495948 h 526769"/>
                  <a:gd name="connsiteX103" fmla="*/ 346621 w 420721"/>
                  <a:gd name="connsiteY103" fmla="*/ 497259 h 526769"/>
                  <a:gd name="connsiteX104" fmla="*/ 348762 w 420721"/>
                  <a:gd name="connsiteY104" fmla="*/ 495579 h 526769"/>
                  <a:gd name="connsiteX105" fmla="*/ 350349 w 420721"/>
                  <a:gd name="connsiteY105" fmla="*/ 494380 h 526769"/>
                  <a:gd name="connsiteX106" fmla="*/ 360537 w 420721"/>
                  <a:gd name="connsiteY106" fmla="*/ 485779 h 526769"/>
                  <a:gd name="connsiteX107" fmla="*/ 357584 w 420721"/>
                  <a:gd name="connsiteY107" fmla="*/ 488197 h 526769"/>
                  <a:gd name="connsiteX108" fmla="*/ 361645 w 420721"/>
                  <a:gd name="connsiteY108" fmla="*/ 484783 h 526769"/>
                  <a:gd name="connsiteX109" fmla="*/ 360537 w 420721"/>
                  <a:gd name="connsiteY109" fmla="*/ 485779 h 526769"/>
                  <a:gd name="connsiteX110" fmla="*/ 363841 w 420721"/>
                  <a:gd name="connsiteY110" fmla="*/ 483066 h 526769"/>
                  <a:gd name="connsiteX111" fmla="*/ 397689 w 420721"/>
                  <a:gd name="connsiteY111" fmla="*/ 429212 h 526769"/>
                  <a:gd name="connsiteX112" fmla="*/ 397763 w 420721"/>
                  <a:gd name="connsiteY112" fmla="*/ 429101 h 526769"/>
                  <a:gd name="connsiteX113" fmla="*/ 420722 w 420721"/>
                  <a:gd name="connsiteY113" fmla="*/ 267242 h 526769"/>
                  <a:gd name="connsiteX114" fmla="*/ 405126 w 420721"/>
                  <a:gd name="connsiteY114" fmla="*/ 122732 h 526769"/>
                  <a:gd name="connsiteX115" fmla="*/ 405053 w 420721"/>
                  <a:gd name="connsiteY115" fmla="*/ 122418 h 526769"/>
                  <a:gd name="connsiteX116" fmla="*/ 396858 w 420721"/>
                  <a:gd name="connsiteY116" fmla="*/ 97558 h 526769"/>
                  <a:gd name="connsiteX117" fmla="*/ 395898 w 420721"/>
                  <a:gd name="connsiteY117" fmla="*/ 95417 h 526769"/>
                  <a:gd name="connsiteX118" fmla="*/ 386837 w 420721"/>
                  <a:gd name="connsiteY118" fmla="*/ 75891 h 526769"/>
                  <a:gd name="connsiteX119" fmla="*/ 385213 w 420721"/>
                  <a:gd name="connsiteY119" fmla="*/ 73270 h 526769"/>
                  <a:gd name="connsiteX120" fmla="*/ 361939 w 420721"/>
                  <a:gd name="connsiteY120" fmla="*/ 42209 h 526769"/>
                  <a:gd name="connsiteX121" fmla="*/ 354981 w 420721"/>
                  <a:gd name="connsiteY121" fmla="*/ 36321 h 526769"/>
                  <a:gd name="connsiteX122" fmla="*/ 358636 w 420721"/>
                  <a:gd name="connsiteY122" fmla="*/ 39588 h 526769"/>
                  <a:gd name="connsiteX123" fmla="*/ 348928 w 420721"/>
                  <a:gd name="connsiteY123" fmla="*/ 31467 h 526769"/>
                  <a:gd name="connsiteX124" fmla="*/ 350515 w 420721"/>
                  <a:gd name="connsiteY124" fmla="*/ 32575 h 526769"/>
                  <a:gd name="connsiteX125" fmla="*/ 344075 w 420721"/>
                  <a:gd name="connsiteY125" fmla="*/ 28035 h 526769"/>
                  <a:gd name="connsiteX126" fmla="*/ 344831 w 420721"/>
                  <a:gd name="connsiteY126" fmla="*/ 28588 h 526769"/>
                  <a:gd name="connsiteX127" fmla="*/ 333646 w 420721"/>
                  <a:gd name="connsiteY127" fmla="*/ 21834 h 526769"/>
                  <a:gd name="connsiteX128" fmla="*/ 335916 w 420721"/>
                  <a:gd name="connsiteY128" fmla="*/ 23033 h 526769"/>
                  <a:gd name="connsiteX129" fmla="*/ 329162 w 420721"/>
                  <a:gd name="connsiteY129" fmla="*/ 19453 h 526769"/>
                  <a:gd name="connsiteX130" fmla="*/ 329402 w 420721"/>
                  <a:gd name="connsiteY130" fmla="*/ 19563 h 526769"/>
                  <a:gd name="connsiteX131" fmla="*/ 319694 w 420721"/>
                  <a:gd name="connsiteY131" fmla="*/ 15429 h 526769"/>
                  <a:gd name="connsiteX132" fmla="*/ 321798 w 420721"/>
                  <a:gd name="connsiteY132" fmla="*/ 16223 h 526769"/>
                  <a:gd name="connsiteX133" fmla="*/ 310152 w 420721"/>
                  <a:gd name="connsiteY133" fmla="*/ 11812 h 526769"/>
                  <a:gd name="connsiteX134" fmla="*/ 310743 w 420721"/>
                  <a:gd name="connsiteY134" fmla="*/ 12052 h 526769"/>
                  <a:gd name="connsiteX135" fmla="*/ 308510 w 420721"/>
                  <a:gd name="connsiteY135" fmla="*/ 11369 h 526769"/>
                  <a:gd name="connsiteX136" fmla="*/ 309986 w 420721"/>
                  <a:gd name="connsiteY136" fmla="*/ 11775 h 526769"/>
                  <a:gd name="connsiteX137" fmla="*/ 295424 w 420721"/>
                  <a:gd name="connsiteY137" fmla="*/ 7475 h 526769"/>
                  <a:gd name="connsiteX138" fmla="*/ 210380 w 420721"/>
                  <a:gd name="connsiteY138" fmla="*/ 0 h 526769"/>
                  <a:gd name="connsiteX139" fmla="*/ 60148 w 420721"/>
                  <a:gd name="connsiteY139" fmla="*/ 42209 h 526769"/>
                  <a:gd name="connsiteX140" fmla="*/ 48133 w 420721"/>
                  <a:gd name="connsiteY140" fmla="*/ 55940 h 526769"/>
                  <a:gd name="connsiteX141" fmla="*/ 46786 w 420721"/>
                  <a:gd name="connsiteY141" fmla="*/ 57453 h 526769"/>
                  <a:gd name="connsiteX142" fmla="*/ 36340 w 420721"/>
                  <a:gd name="connsiteY142" fmla="*/ 73492 h 5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0721" h="526769">
                    <a:moveTo>
                      <a:pt x="389439" y="81649"/>
                    </a:moveTo>
                    <a:cubicBezTo>
                      <a:pt x="388793" y="80376"/>
                      <a:pt x="388239" y="78862"/>
                      <a:pt x="387575" y="77589"/>
                    </a:cubicBezTo>
                    <a:cubicBezTo>
                      <a:pt x="388239" y="78862"/>
                      <a:pt x="388793" y="80339"/>
                      <a:pt x="389439" y="81649"/>
                    </a:cubicBezTo>
                    <a:moveTo>
                      <a:pt x="400051" y="107432"/>
                    </a:moveTo>
                    <a:cubicBezTo>
                      <a:pt x="399221" y="104922"/>
                      <a:pt x="398464" y="102191"/>
                      <a:pt x="397541" y="99755"/>
                    </a:cubicBezTo>
                    <a:cubicBezTo>
                      <a:pt x="398464" y="102172"/>
                      <a:pt x="399221" y="104922"/>
                      <a:pt x="400051" y="107432"/>
                    </a:cubicBezTo>
                    <a:moveTo>
                      <a:pt x="413783" y="166177"/>
                    </a:moveTo>
                    <a:cubicBezTo>
                      <a:pt x="413229" y="162523"/>
                      <a:pt x="412786" y="158537"/>
                      <a:pt x="412195" y="154993"/>
                    </a:cubicBezTo>
                    <a:cubicBezTo>
                      <a:pt x="412786" y="158574"/>
                      <a:pt x="413265" y="162486"/>
                      <a:pt x="413783" y="166177"/>
                    </a:cubicBezTo>
                    <a:moveTo>
                      <a:pt x="417400" y="195965"/>
                    </a:moveTo>
                    <a:cubicBezTo>
                      <a:pt x="417196" y="193695"/>
                      <a:pt x="417086" y="191111"/>
                      <a:pt x="416846" y="188878"/>
                    </a:cubicBezTo>
                    <a:cubicBezTo>
                      <a:pt x="417086" y="191167"/>
                      <a:pt x="417196" y="193658"/>
                      <a:pt x="417400" y="195965"/>
                    </a:cubicBezTo>
                    <a:moveTo>
                      <a:pt x="408098" y="135873"/>
                    </a:moveTo>
                    <a:cubicBezTo>
                      <a:pt x="407304" y="132403"/>
                      <a:pt x="406621" y="128712"/>
                      <a:pt x="405754" y="125445"/>
                    </a:cubicBezTo>
                    <a:cubicBezTo>
                      <a:pt x="406621" y="128749"/>
                      <a:pt x="407286" y="132403"/>
                      <a:pt x="408098" y="135873"/>
                    </a:cubicBezTo>
                    <a:moveTo>
                      <a:pt x="417031" y="341472"/>
                    </a:moveTo>
                    <a:cubicBezTo>
                      <a:pt x="417031" y="341398"/>
                      <a:pt x="417031" y="341361"/>
                      <a:pt x="417031" y="341306"/>
                    </a:cubicBezTo>
                    <a:cubicBezTo>
                      <a:pt x="417031" y="341361"/>
                      <a:pt x="417031" y="341398"/>
                      <a:pt x="417031" y="341472"/>
                    </a:cubicBezTo>
                    <a:moveTo>
                      <a:pt x="412582" y="373696"/>
                    </a:moveTo>
                    <a:cubicBezTo>
                      <a:pt x="412897" y="371906"/>
                      <a:pt x="413100" y="369839"/>
                      <a:pt x="413413" y="367975"/>
                    </a:cubicBezTo>
                    <a:cubicBezTo>
                      <a:pt x="413100" y="369839"/>
                      <a:pt x="412897" y="371869"/>
                      <a:pt x="412582" y="373696"/>
                    </a:cubicBezTo>
                    <a:moveTo>
                      <a:pt x="406418" y="402100"/>
                    </a:moveTo>
                    <a:cubicBezTo>
                      <a:pt x="406899" y="400236"/>
                      <a:pt x="407249" y="398077"/>
                      <a:pt x="407729" y="396139"/>
                    </a:cubicBezTo>
                    <a:cubicBezTo>
                      <a:pt x="407249" y="398077"/>
                      <a:pt x="406899" y="400236"/>
                      <a:pt x="406418" y="402100"/>
                    </a:cubicBezTo>
                    <a:moveTo>
                      <a:pt x="398464" y="426923"/>
                    </a:moveTo>
                    <a:cubicBezTo>
                      <a:pt x="398981" y="425613"/>
                      <a:pt x="399332" y="424099"/>
                      <a:pt x="399848" y="422789"/>
                    </a:cubicBezTo>
                    <a:cubicBezTo>
                      <a:pt x="399332" y="424136"/>
                      <a:pt x="398981" y="425613"/>
                      <a:pt x="398464" y="426923"/>
                    </a:cubicBezTo>
                    <a:moveTo>
                      <a:pt x="388793" y="448443"/>
                    </a:moveTo>
                    <a:cubicBezTo>
                      <a:pt x="388996" y="448092"/>
                      <a:pt x="389144" y="447612"/>
                      <a:pt x="389347" y="447206"/>
                    </a:cubicBezTo>
                    <a:cubicBezTo>
                      <a:pt x="389162" y="447594"/>
                      <a:pt x="388996" y="448074"/>
                      <a:pt x="388793" y="448443"/>
                    </a:cubicBezTo>
                    <a:moveTo>
                      <a:pt x="12273" y="138936"/>
                    </a:moveTo>
                    <a:cubicBezTo>
                      <a:pt x="13307" y="134322"/>
                      <a:pt x="14303" y="129505"/>
                      <a:pt x="15503" y="125131"/>
                    </a:cubicBezTo>
                    <a:cubicBezTo>
                      <a:pt x="14303" y="129469"/>
                      <a:pt x="13344" y="134286"/>
                      <a:pt x="12273" y="138936"/>
                    </a:cubicBezTo>
                    <a:moveTo>
                      <a:pt x="6699" y="168835"/>
                    </a:moveTo>
                    <a:cubicBezTo>
                      <a:pt x="7419" y="164147"/>
                      <a:pt x="8010" y="159256"/>
                      <a:pt x="8804" y="154753"/>
                    </a:cubicBezTo>
                    <a:cubicBezTo>
                      <a:pt x="8010" y="159220"/>
                      <a:pt x="7419" y="164147"/>
                      <a:pt x="6699" y="168835"/>
                    </a:cubicBezTo>
                    <a:moveTo>
                      <a:pt x="3230" y="197756"/>
                    </a:moveTo>
                    <a:cubicBezTo>
                      <a:pt x="3506" y="194858"/>
                      <a:pt x="3673" y="191665"/>
                      <a:pt x="3950" y="188841"/>
                    </a:cubicBezTo>
                    <a:cubicBezTo>
                      <a:pt x="3636" y="191683"/>
                      <a:pt x="3506" y="194858"/>
                      <a:pt x="3230" y="197756"/>
                    </a:cubicBezTo>
                    <a:moveTo>
                      <a:pt x="20228" y="110367"/>
                    </a:moveTo>
                    <a:cubicBezTo>
                      <a:pt x="21464" y="106786"/>
                      <a:pt x="22572" y="102966"/>
                      <a:pt x="23919" y="99552"/>
                    </a:cubicBezTo>
                    <a:cubicBezTo>
                      <a:pt x="22572" y="102929"/>
                      <a:pt x="21446" y="106749"/>
                      <a:pt x="20228" y="110367"/>
                    </a:cubicBezTo>
                    <a:moveTo>
                      <a:pt x="86337" y="506468"/>
                    </a:moveTo>
                    <a:cubicBezTo>
                      <a:pt x="85654" y="506117"/>
                      <a:pt x="85063" y="505638"/>
                      <a:pt x="84381" y="505269"/>
                    </a:cubicBezTo>
                    <a:cubicBezTo>
                      <a:pt x="85063" y="505638"/>
                      <a:pt x="85654" y="506117"/>
                      <a:pt x="86337" y="506468"/>
                    </a:cubicBezTo>
                    <a:moveTo>
                      <a:pt x="103316" y="513666"/>
                    </a:moveTo>
                    <a:cubicBezTo>
                      <a:pt x="101932" y="513149"/>
                      <a:pt x="100696" y="512522"/>
                      <a:pt x="99385" y="512042"/>
                    </a:cubicBezTo>
                    <a:cubicBezTo>
                      <a:pt x="100696" y="512522"/>
                      <a:pt x="101932" y="513149"/>
                      <a:pt x="103316" y="513666"/>
                    </a:cubicBezTo>
                    <a:moveTo>
                      <a:pt x="121366" y="518889"/>
                    </a:moveTo>
                    <a:cubicBezTo>
                      <a:pt x="120776" y="518778"/>
                      <a:pt x="120222" y="518575"/>
                      <a:pt x="119613" y="518409"/>
                    </a:cubicBezTo>
                    <a:cubicBezTo>
                      <a:pt x="120222" y="518557"/>
                      <a:pt x="120776" y="518760"/>
                      <a:pt x="121366" y="518889"/>
                    </a:cubicBezTo>
                    <a:moveTo>
                      <a:pt x="296919" y="403576"/>
                    </a:moveTo>
                    <a:cubicBezTo>
                      <a:pt x="295959" y="404961"/>
                      <a:pt x="294889" y="406234"/>
                      <a:pt x="293819" y="407563"/>
                    </a:cubicBezTo>
                    <a:cubicBezTo>
                      <a:pt x="292896" y="408670"/>
                      <a:pt x="292065" y="409870"/>
                      <a:pt x="291106" y="410903"/>
                    </a:cubicBezTo>
                    <a:cubicBezTo>
                      <a:pt x="290183" y="411863"/>
                      <a:pt x="289205" y="412730"/>
                      <a:pt x="288245" y="413690"/>
                    </a:cubicBezTo>
                    <a:cubicBezTo>
                      <a:pt x="286657" y="415167"/>
                      <a:pt x="285071" y="416588"/>
                      <a:pt x="283354" y="417898"/>
                    </a:cubicBezTo>
                    <a:cubicBezTo>
                      <a:pt x="282524" y="418526"/>
                      <a:pt x="281638" y="419172"/>
                      <a:pt x="280733" y="419762"/>
                    </a:cubicBezTo>
                    <a:cubicBezTo>
                      <a:pt x="278943" y="420999"/>
                      <a:pt x="277116" y="422106"/>
                      <a:pt x="275159" y="423140"/>
                    </a:cubicBezTo>
                    <a:cubicBezTo>
                      <a:pt x="273812" y="423859"/>
                      <a:pt x="272447" y="424579"/>
                      <a:pt x="270952" y="425244"/>
                    </a:cubicBezTo>
                    <a:cubicBezTo>
                      <a:pt x="269605" y="425871"/>
                      <a:pt x="268165" y="426443"/>
                      <a:pt x="266743" y="426997"/>
                    </a:cubicBezTo>
                    <a:cubicBezTo>
                      <a:pt x="264234" y="427957"/>
                      <a:pt x="261613" y="428861"/>
                      <a:pt x="258716" y="429655"/>
                    </a:cubicBezTo>
                    <a:cubicBezTo>
                      <a:pt x="258236" y="429765"/>
                      <a:pt x="257719" y="429932"/>
                      <a:pt x="257239" y="430061"/>
                    </a:cubicBezTo>
                    <a:cubicBezTo>
                      <a:pt x="245261" y="433124"/>
                      <a:pt x="230146" y="434878"/>
                      <a:pt x="210380" y="434878"/>
                    </a:cubicBezTo>
                    <a:cubicBezTo>
                      <a:pt x="189617" y="434878"/>
                      <a:pt x="171954" y="433604"/>
                      <a:pt x="157282" y="429230"/>
                    </a:cubicBezTo>
                    <a:cubicBezTo>
                      <a:pt x="157115" y="429193"/>
                      <a:pt x="156967" y="429156"/>
                      <a:pt x="156802" y="429119"/>
                    </a:cubicBezTo>
                    <a:cubicBezTo>
                      <a:pt x="142093" y="424671"/>
                      <a:pt x="130428" y="417068"/>
                      <a:pt x="121846" y="404370"/>
                    </a:cubicBezTo>
                    <a:cubicBezTo>
                      <a:pt x="116088" y="395862"/>
                      <a:pt x="111658" y="385157"/>
                      <a:pt x="108318" y="371205"/>
                    </a:cubicBezTo>
                    <a:cubicBezTo>
                      <a:pt x="108318" y="371094"/>
                      <a:pt x="108281" y="371002"/>
                      <a:pt x="108244" y="370891"/>
                    </a:cubicBezTo>
                    <a:cubicBezTo>
                      <a:pt x="102670" y="347415"/>
                      <a:pt x="100326" y="314637"/>
                      <a:pt x="100326" y="267316"/>
                    </a:cubicBezTo>
                    <a:cubicBezTo>
                      <a:pt x="100326" y="186018"/>
                      <a:pt x="108170" y="141262"/>
                      <a:pt x="126423" y="117546"/>
                    </a:cubicBezTo>
                    <a:cubicBezTo>
                      <a:pt x="144768" y="93793"/>
                      <a:pt x="174002" y="91892"/>
                      <a:pt x="210398" y="91892"/>
                    </a:cubicBezTo>
                    <a:cubicBezTo>
                      <a:pt x="252330" y="91892"/>
                      <a:pt x="278223" y="96192"/>
                      <a:pt x="295129" y="118856"/>
                    </a:cubicBezTo>
                    <a:cubicBezTo>
                      <a:pt x="312828" y="142609"/>
                      <a:pt x="320395" y="187033"/>
                      <a:pt x="320395" y="267298"/>
                    </a:cubicBezTo>
                    <a:cubicBezTo>
                      <a:pt x="320340" y="339257"/>
                      <a:pt x="313345" y="379990"/>
                      <a:pt x="296919" y="403576"/>
                    </a:cubicBezTo>
                    <a:moveTo>
                      <a:pt x="34015" y="77552"/>
                    </a:moveTo>
                    <a:cubicBezTo>
                      <a:pt x="32981" y="79545"/>
                      <a:pt x="32058" y="81815"/>
                      <a:pt x="31025" y="83845"/>
                    </a:cubicBezTo>
                    <a:cubicBezTo>
                      <a:pt x="32076" y="81815"/>
                      <a:pt x="32944" y="79545"/>
                      <a:pt x="34015" y="77552"/>
                    </a:cubicBezTo>
                    <a:moveTo>
                      <a:pt x="36340" y="73492"/>
                    </a:moveTo>
                    <a:cubicBezTo>
                      <a:pt x="35860" y="74322"/>
                      <a:pt x="35306" y="75042"/>
                      <a:pt x="34827" y="75872"/>
                    </a:cubicBezTo>
                    <a:cubicBezTo>
                      <a:pt x="31246" y="82313"/>
                      <a:pt x="27980" y="89271"/>
                      <a:pt x="24971" y="96672"/>
                    </a:cubicBezTo>
                    <a:cubicBezTo>
                      <a:pt x="24861" y="96912"/>
                      <a:pt x="24731" y="97152"/>
                      <a:pt x="24657" y="97429"/>
                    </a:cubicBezTo>
                    <a:cubicBezTo>
                      <a:pt x="8065" y="138438"/>
                      <a:pt x="0" y="193972"/>
                      <a:pt x="0" y="267279"/>
                    </a:cubicBezTo>
                    <a:cubicBezTo>
                      <a:pt x="0" y="310521"/>
                      <a:pt x="2823" y="347304"/>
                      <a:pt x="8397" y="378495"/>
                    </a:cubicBezTo>
                    <a:cubicBezTo>
                      <a:pt x="8712" y="380119"/>
                      <a:pt x="9080" y="381595"/>
                      <a:pt x="9431" y="383182"/>
                    </a:cubicBezTo>
                    <a:cubicBezTo>
                      <a:pt x="10982" y="391377"/>
                      <a:pt x="12661" y="399331"/>
                      <a:pt x="14673" y="406695"/>
                    </a:cubicBezTo>
                    <a:cubicBezTo>
                      <a:pt x="15318" y="409169"/>
                      <a:pt x="16149" y="411309"/>
                      <a:pt x="16869" y="413690"/>
                    </a:cubicBezTo>
                    <a:cubicBezTo>
                      <a:pt x="18696" y="419817"/>
                      <a:pt x="20523" y="425853"/>
                      <a:pt x="22682" y="431389"/>
                    </a:cubicBezTo>
                    <a:cubicBezTo>
                      <a:pt x="23642" y="433936"/>
                      <a:pt x="24787" y="436077"/>
                      <a:pt x="25820" y="438477"/>
                    </a:cubicBezTo>
                    <a:cubicBezTo>
                      <a:pt x="27961" y="443404"/>
                      <a:pt x="30083" y="448387"/>
                      <a:pt x="32464" y="452835"/>
                    </a:cubicBezTo>
                    <a:cubicBezTo>
                      <a:pt x="33497" y="454699"/>
                      <a:pt x="34697" y="456250"/>
                      <a:pt x="35730" y="458040"/>
                    </a:cubicBezTo>
                    <a:cubicBezTo>
                      <a:pt x="42024" y="468578"/>
                      <a:pt x="48890" y="478046"/>
                      <a:pt x="56900" y="485761"/>
                    </a:cubicBezTo>
                    <a:cubicBezTo>
                      <a:pt x="92188" y="519886"/>
                      <a:pt x="141778" y="526770"/>
                      <a:pt x="210398" y="526770"/>
                    </a:cubicBezTo>
                    <a:cubicBezTo>
                      <a:pt x="223613" y="526770"/>
                      <a:pt x="236808" y="526216"/>
                      <a:pt x="249856" y="525293"/>
                    </a:cubicBezTo>
                    <a:cubicBezTo>
                      <a:pt x="253714" y="525016"/>
                      <a:pt x="257571" y="524703"/>
                      <a:pt x="261318" y="524297"/>
                    </a:cubicBezTo>
                    <a:cubicBezTo>
                      <a:pt x="265655" y="523854"/>
                      <a:pt x="269900" y="523374"/>
                      <a:pt x="274126" y="522783"/>
                    </a:cubicBezTo>
                    <a:cubicBezTo>
                      <a:pt x="282007" y="521639"/>
                      <a:pt x="289648" y="520273"/>
                      <a:pt x="296956" y="518483"/>
                    </a:cubicBezTo>
                    <a:cubicBezTo>
                      <a:pt x="298303" y="518169"/>
                      <a:pt x="299577" y="517689"/>
                      <a:pt x="300924" y="517339"/>
                    </a:cubicBezTo>
                    <a:cubicBezTo>
                      <a:pt x="301792" y="517099"/>
                      <a:pt x="302641" y="516785"/>
                      <a:pt x="303545" y="516545"/>
                    </a:cubicBezTo>
                    <a:cubicBezTo>
                      <a:pt x="306332" y="515788"/>
                      <a:pt x="308879" y="514958"/>
                      <a:pt x="311462" y="514128"/>
                    </a:cubicBezTo>
                    <a:cubicBezTo>
                      <a:pt x="313696" y="513408"/>
                      <a:pt x="315966" y="512651"/>
                      <a:pt x="318143" y="511821"/>
                    </a:cubicBezTo>
                    <a:cubicBezTo>
                      <a:pt x="320450" y="510990"/>
                      <a:pt x="322757" y="510141"/>
                      <a:pt x="324825" y="509237"/>
                    </a:cubicBezTo>
                    <a:cubicBezTo>
                      <a:pt x="323754" y="509717"/>
                      <a:pt x="322481" y="509956"/>
                      <a:pt x="321355" y="510436"/>
                    </a:cubicBezTo>
                    <a:cubicBezTo>
                      <a:pt x="330897" y="506505"/>
                      <a:pt x="339922" y="501836"/>
                      <a:pt x="348245" y="495948"/>
                    </a:cubicBezTo>
                    <a:cubicBezTo>
                      <a:pt x="347692" y="496354"/>
                      <a:pt x="347175" y="496871"/>
                      <a:pt x="346621" y="497259"/>
                    </a:cubicBezTo>
                    <a:cubicBezTo>
                      <a:pt x="347415" y="496742"/>
                      <a:pt x="348006" y="496151"/>
                      <a:pt x="348762" y="495579"/>
                    </a:cubicBezTo>
                    <a:cubicBezTo>
                      <a:pt x="349316" y="495229"/>
                      <a:pt x="349795" y="494786"/>
                      <a:pt x="350349" y="494380"/>
                    </a:cubicBezTo>
                    <a:cubicBezTo>
                      <a:pt x="354041" y="491593"/>
                      <a:pt x="357436" y="488732"/>
                      <a:pt x="360537" y="485779"/>
                    </a:cubicBezTo>
                    <a:cubicBezTo>
                      <a:pt x="359577" y="486647"/>
                      <a:pt x="358544" y="487366"/>
                      <a:pt x="357584" y="488197"/>
                    </a:cubicBezTo>
                    <a:cubicBezTo>
                      <a:pt x="358931" y="487053"/>
                      <a:pt x="360334" y="486001"/>
                      <a:pt x="361645" y="484783"/>
                    </a:cubicBezTo>
                    <a:cubicBezTo>
                      <a:pt x="361293" y="485096"/>
                      <a:pt x="360925" y="485465"/>
                      <a:pt x="360537" y="485779"/>
                    </a:cubicBezTo>
                    <a:cubicBezTo>
                      <a:pt x="361608" y="484819"/>
                      <a:pt x="362807" y="484100"/>
                      <a:pt x="363841" y="483066"/>
                    </a:cubicBezTo>
                    <a:cubicBezTo>
                      <a:pt x="377812" y="469224"/>
                      <a:pt x="388977" y="451322"/>
                      <a:pt x="397689" y="429212"/>
                    </a:cubicBezTo>
                    <a:cubicBezTo>
                      <a:pt x="397689" y="429175"/>
                      <a:pt x="397726" y="429138"/>
                      <a:pt x="397763" y="429101"/>
                    </a:cubicBezTo>
                    <a:cubicBezTo>
                      <a:pt x="413229" y="389753"/>
                      <a:pt x="420722" y="336821"/>
                      <a:pt x="420722" y="267242"/>
                    </a:cubicBezTo>
                    <a:cubicBezTo>
                      <a:pt x="420722" y="207980"/>
                      <a:pt x="415591" y="160438"/>
                      <a:pt x="405126" y="122732"/>
                    </a:cubicBezTo>
                    <a:cubicBezTo>
                      <a:pt x="405126" y="122621"/>
                      <a:pt x="405090" y="122529"/>
                      <a:pt x="405053" y="122418"/>
                    </a:cubicBezTo>
                    <a:cubicBezTo>
                      <a:pt x="402635" y="113633"/>
                      <a:pt x="399885" y="105310"/>
                      <a:pt x="396858" y="97558"/>
                    </a:cubicBezTo>
                    <a:cubicBezTo>
                      <a:pt x="396544" y="96802"/>
                      <a:pt x="396176" y="96174"/>
                      <a:pt x="395898" y="95417"/>
                    </a:cubicBezTo>
                    <a:cubicBezTo>
                      <a:pt x="393075" y="88533"/>
                      <a:pt x="390085" y="81926"/>
                      <a:pt x="386837" y="75891"/>
                    </a:cubicBezTo>
                    <a:cubicBezTo>
                      <a:pt x="386283" y="74931"/>
                      <a:pt x="385729" y="74175"/>
                      <a:pt x="385213" y="73270"/>
                    </a:cubicBezTo>
                    <a:cubicBezTo>
                      <a:pt x="378402" y="61385"/>
                      <a:pt x="370780" y="50883"/>
                      <a:pt x="361939" y="42209"/>
                    </a:cubicBezTo>
                    <a:cubicBezTo>
                      <a:pt x="359743" y="40105"/>
                      <a:pt x="357288" y="38315"/>
                      <a:pt x="354981" y="36321"/>
                    </a:cubicBezTo>
                    <a:cubicBezTo>
                      <a:pt x="356218" y="37392"/>
                      <a:pt x="357455" y="38462"/>
                      <a:pt x="358636" y="39588"/>
                    </a:cubicBezTo>
                    <a:cubicBezTo>
                      <a:pt x="355499" y="36727"/>
                      <a:pt x="352306" y="33941"/>
                      <a:pt x="348928" y="31467"/>
                    </a:cubicBezTo>
                    <a:cubicBezTo>
                      <a:pt x="349445" y="31873"/>
                      <a:pt x="350036" y="32187"/>
                      <a:pt x="350515" y="32575"/>
                    </a:cubicBezTo>
                    <a:cubicBezTo>
                      <a:pt x="348448" y="30988"/>
                      <a:pt x="346252" y="29511"/>
                      <a:pt x="344075" y="28035"/>
                    </a:cubicBezTo>
                    <a:cubicBezTo>
                      <a:pt x="344351" y="28238"/>
                      <a:pt x="344591" y="28385"/>
                      <a:pt x="344831" y="28588"/>
                    </a:cubicBezTo>
                    <a:cubicBezTo>
                      <a:pt x="341213" y="26115"/>
                      <a:pt x="337467" y="23864"/>
                      <a:pt x="333646" y="21834"/>
                    </a:cubicBezTo>
                    <a:cubicBezTo>
                      <a:pt x="334403" y="22240"/>
                      <a:pt x="335197" y="22590"/>
                      <a:pt x="335916" y="23033"/>
                    </a:cubicBezTo>
                    <a:cubicBezTo>
                      <a:pt x="333720" y="21797"/>
                      <a:pt x="331469" y="20560"/>
                      <a:pt x="329162" y="19453"/>
                    </a:cubicBezTo>
                    <a:cubicBezTo>
                      <a:pt x="329236" y="19490"/>
                      <a:pt x="329328" y="19527"/>
                      <a:pt x="329402" y="19563"/>
                    </a:cubicBezTo>
                    <a:cubicBezTo>
                      <a:pt x="326264" y="18013"/>
                      <a:pt x="322997" y="16740"/>
                      <a:pt x="319694" y="15429"/>
                    </a:cubicBezTo>
                    <a:cubicBezTo>
                      <a:pt x="320413" y="15706"/>
                      <a:pt x="321134" y="15946"/>
                      <a:pt x="321798" y="16223"/>
                    </a:cubicBezTo>
                    <a:cubicBezTo>
                      <a:pt x="318052" y="14636"/>
                      <a:pt x="314195" y="13122"/>
                      <a:pt x="310152" y="11812"/>
                    </a:cubicBezTo>
                    <a:cubicBezTo>
                      <a:pt x="310392" y="11886"/>
                      <a:pt x="310558" y="11978"/>
                      <a:pt x="310743" y="12052"/>
                    </a:cubicBezTo>
                    <a:cubicBezTo>
                      <a:pt x="310023" y="11812"/>
                      <a:pt x="309229" y="11609"/>
                      <a:pt x="308510" y="11369"/>
                    </a:cubicBezTo>
                    <a:cubicBezTo>
                      <a:pt x="308989" y="11535"/>
                      <a:pt x="309544" y="11609"/>
                      <a:pt x="309986" y="11775"/>
                    </a:cubicBezTo>
                    <a:cubicBezTo>
                      <a:pt x="305298" y="10225"/>
                      <a:pt x="300555" y="8674"/>
                      <a:pt x="295424" y="7475"/>
                    </a:cubicBezTo>
                    <a:cubicBezTo>
                      <a:pt x="273185" y="2233"/>
                      <a:pt x="247734" y="0"/>
                      <a:pt x="210380" y="0"/>
                    </a:cubicBezTo>
                    <a:cubicBezTo>
                      <a:pt x="146374" y="0"/>
                      <a:pt x="96303" y="7161"/>
                      <a:pt x="60148" y="42209"/>
                    </a:cubicBezTo>
                    <a:cubicBezTo>
                      <a:pt x="55847" y="46343"/>
                      <a:pt x="51953" y="51086"/>
                      <a:pt x="48133" y="55940"/>
                    </a:cubicBezTo>
                    <a:cubicBezTo>
                      <a:pt x="47690" y="56457"/>
                      <a:pt x="47210" y="56900"/>
                      <a:pt x="46786" y="57453"/>
                    </a:cubicBezTo>
                    <a:cubicBezTo>
                      <a:pt x="43021" y="62400"/>
                      <a:pt x="39625" y="67844"/>
                      <a:pt x="36340" y="734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0" name="Freeform: Shape 149">
                <a:extLst>
                  <a:ext uri="{FF2B5EF4-FFF2-40B4-BE49-F238E27FC236}">
                    <a16:creationId xmlns:a16="http://schemas.microsoft.com/office/drawing/2014/main" id="{8B83DFB4-D770-9371-5419-6F07AD46BAFE}"/>
                  </a:ext>
                </a:extLst>
              </p:cNvPr>
              <p:cNvSpPr/>
              <p:nvPr/>
            </p:nvSpPr>
            <p:spPr>
              <a:xfrm>
                <a:off x="9077005" y="4444962"/>
                <a:ext cx="682" cy="756"/>
              </a:xfrm>
              <a:custGeom>
                <a:avLst/>
                <a:gdLst>
                  <a:gd name="connsiteX0" fmla="*/ 682 w 682"/>
                  <a:gd name="connsiteY0" fmla="*/ 0 h 756"/>
                  <a:gd name="connsiteX1" fmla="*/ 0 w 682"/>
                  <a:gd name="connsiteY1" fmla="*/ 757 h 756"/>
                  <a:gd name="connsiteX2" fmla="*/ 682 w 682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2" h="756">
                    <a:moveTo>
                      <a:pt x="682" y="0"/>
                    </a:moveTo>
                    <a:cubicBezTo>
                      <a:pt x="479" y="240"/>
                      <a:pt x="240" y="517"/>
                      <a:pt x="0" y="757"/>
                    </a:cubicBezTo>
                    <a:cubicBezTo>
                      <a:pt x="240" y="517"/>
                      <a:pt x="479" y="240"/>
                      <a:pt x="68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" name="Freeform: Shape 150">
                <a:extLst>
                  <a:ext uri="{FF2B5EF4-FFF2-40B4-BE49-F238E27FC236}">
                    <a16:creationId xmlns:a16="http://schemas.microsoft.com/office/drawing/2014/main" id="{0B7A80E7-27BD-3C2D-37F8-C32ADA7000D1}"/>
                  </a:ext>
                </a:extLst>
              </p:cNvPr>
              <p:cNvSpPr/>
              <p:nvPr/>
            </p:nvSpPr>
            <p:spPr>
              <a:xfrm>
                <a:off x="8823235" y="4219855"/>
                <a:ext cx="370650" cy="520365"/>
              </a:xfrm>
              <a:custGeom>
                <a:avLst/>
                <a:gdLst>
                  <a:gd name="connsiteX0" fmla="*/ 303692 w 370650"/>
                  <a:gd name="connsiteY0" fmla="*/ 15909 h 520365"/>
                  <a:gd name="connsiteX1" fmla="*/ 303416 w 370650"/>
                  <a:gd name="connsiteY1" fmla="*/ 15798 h 520365"/>
                  <a:gd name="connsiteX2" fmla="*/ 303692 w 370650"/>
                  <a:gd name="connsiteY2" fmla="*/ 15909 h 520365"/>
                  <a:gd name="connsiteX3" fmla="*/ 369838 w 370650"/>
                  <a:gd name="connsiteY3" fmla="*/ 180868 h 520365"/>
                  <a:gd name="connsiteX4" fmla="*/ 369727 w 370650"/>
                  <a:gd name="connsiteY4" fmla="*/ 184246 h 520365"/>
                  <a:gd name="connsiteX5" fmla="*/ 369838 w 370650"/>
                  <a:gd name="connsiteY5" fmla="*/ 180868 h 520365"/>
                  <a:gd name="connsiteX6" fmla="*/ 367531 w 370650"/>
                  <a:gd name="connsiteY6" fmla="*/ 206873 h 520365"/>
                  <a:gd name="connsiteX7" fmla="*/ 368122 w 370650"/>
                  <a:gd name="connsiteY7" fmla="*/ 201539 h 520365"/>
                  <a:gd name="connsiteX8" fmla="*/ 367531 w 370650"/>
                  <a:gd name="connsiteY8" fmla="*/ 206873 h 520365"/>
                  <a:gd name="connsiteX9" fmla="*/ 363988 w 370650"/>
                  <a:gd name="connsiteY9" fmla="*/ 226916 h 520365"/>
                  <a:gd name="connsiteX10" fmla="*/ 364819 w 370650"/>
                  <a:gd name="connsiteY10" fmla="*/ 222856 h 520365"/>
                  <a:gd name="connsiteX11" fmla="*/ 363988 w 370650"/>
                  <a:gd name="connsiteY11" fmla="*/ 226916 h 520365"/>
                  <a:gd name="connsiteX12" fmla="*/ 359263 w 370650"/>
                  <a:gd name="connsiteY12" fmla="*/ 244781 h 520365"/>
                  <a:gd name="connsiteX13" fmla="*/ 360131 w 370650"/>
                  <a:gd name="connsiteY13" fmla="*/ 242031 h 520365"/>
                  <a:gd name="connsiteX14" fmla="*/ 359263 w 370650"/>
                  <a:gd name="connsiteY14" fmla="*/ 244781 h 520365"/>
                  <a:gd name="connsiteX15" fmla="*/ 353339 w 370650"/>
                  <a:gd name="connsiteY15" fmla="*/ 260690 h 520365"/>
                  <a:gd name="connsiteX16" fmla="*/ 354133 w 370650"/>
                  <a:gd name="connsiteY16" fmla="*/ 258937 h 520365"/>
                  <a:gd name="connsiteX17" fmla="*/ 353339 w 370650"/>
                  <a:gd name="connsiteY17" fmla="*/ 260690 h 520365"/>
                  <a:gd name="connsiteX18" fmla="*/ 345975 w 370650"/>
                  <a:gd name="connsiteY18" fmla="*/ 275086 h 520365"/>
                  <a:gd name="connsiteX19" fmla="*/ 346842 w 370650"/>
                  <a:gd name="connsiteY19" fmla="*/ 273702 h 520365"/>
                  <a:gd name="connsiteX20" fmla="*/ 345975 w 370650"/>
                  <a:gd name="connsiteY20" fmla="*/ 275086 h 520365"/>
                  <a:gd name="connsiteX21" fmla="*/ 337098 w 370650"/>
                  <a:gd name="connsiteY21" fmla="*/ 288023 h 520365"/>
                  <a:gd name="connsiteX22" fmla="*/ 338408 w 370650"/>
                  <a:gd name="connsiteY22" fmla="*/ 286436 h 520365"/>
                  <a:gd name="connsiteX23" fmla="*/ 337098 w 370650"/>
                  <a:gd name="connsiteY23" fmla="*/ 288023 h 520365"/>
                  <a:gd name="connsiteX24" fmla="*/ 328312 w 370650"/>
                  <a:gd name="connsiteY24" fmla="*/ 297842 h 520365"/>
                  <a:gd name="connsiteX25" fmla="*/ 326799 w 370650"/>
                  <a:gd name="connsiteY25" fmla="*/ 299152 h 520365"/>
                  <a:gd name="connsiteX26" fmla="*/ 328700 w 370650"/>
                  <a:gd name="connsiteY26" fmla="*/ 297399 h 520365"/>
                  <a:gd name="connsiteX27" fmla="*/ 328312 w 370650"/>
                  <a:gd name="connsiteY27" fmla="*/ 297842 h 520365"/>
                  <a:gd name="connsiteX28" fmla="*/ 316575 w 370650"/>
                  <a:gd name="connsiteY28" fmla="*/ 307476 h 520365"/>
                  <a:gd name="connsiteX29" fmla="*/ 318291 w 370650"/>
                  <a:gd name="connsiteY29" fmla="*/ 306332 h 520365"/>
                  <a:gd name="connsiteX30" fmla="*/ 316575 w 370650"/>
                  <a:gd name="connsiteY30" fmla="*/ 307476 h 520365"/>
                  <a:gd name="connsiteX31" fmla="*/ 294908 w 370650"/>
                  <a:gd name="connsiteY31" fmla="*/ 319085 h 520365"/>
                  <a:gd name="connsiteX32" fmla="*/ 295627 w 370650"/>
                  <a:gd name="connsiteY32" fmla="*/ 318845 h 520365"/>
                  <a:gd name="connsiteX33" fmla="*/ 294908 w 370650"/>
                  <a:gd name="connsiteY33" fmla="*/ 319085 h 520365"/>
                  <a:gd name="connsiteX34" fmla="*/ 305833 w 370650"/>
                  <a:gd name="connsiteY34" fmla="*/ 314028 h 520365"/>
                  <a:gd name="connsiteX35" fmla="*/ 307181 w 370650"/>
                  <a:gd name="connsiteY35" fmla="*/ 313400 h 520365"/>
                  <a:gd name="connsiteX36" fmla="*/ 305833 w 370650"/>
                  <a:gd name="connsiteY36" fmla="*/ 314028 h 520365"/>
                  <a:gd name="connsiteX37" fmla="*/ 222597 w 370650"/>
                  <a:gd name="connsiteY37" fmla="*/ 88570 h 520365"/>
                  <a:gd name="connsiteX38" fmla="*/ 227653 w 370650"/>
                  <a:gd name="connsiteY38" fmla="*/ 89050 h 520365"/>
                  <a:gd name="connsiteX39" fmla="*/ 222597 w 370650"/>
                  <a:gd name="connsiteY39" fmla="*/ 88570 h 520365"/>
                  <a:gd name="connsiteX40" fmla="*/ 233283 w 370650"/>
                  <a:gd name="connsiteY40" fmla="*/ 90397 h 520365"/>
                  <a:gd name="connsiteX41" fmla="*/ 237583 w 370650"/>
                  <a:gd name="connsiteY41" fmla="*/ 91781 h 520365"/>
                  <a:gd name="connsiteX42" fmla="*/ 233283 w 370650"/>
                  <a:gd name="connsiteY42" fmla="*/ 90397 h 520365"/>
                  <a:gd name="connsiteX43" fmla="*/ 242953 w 370650"/>
                  <a:gd name="connsiteY43" fmla="*/ 94384 h 520365"/>
                  <a:gd name="connsiteX44" fmla="*/ 246257 w 370650"/>
                  <a:gd name="connsiteY44" fmla="*/ 96488 h 520365"/>
                  <a:gd name="connsiteX45" fmla="*/ 242953 w 370650"/>
                  <a:gd name="connsiteY45" fmla="*/ 94384 h 520365"/>
                  <a:gd name="connsiteX46" fmla="*/ 251462 w 370650"/>
                  <a:gd name="connsiteY46" fmla="*/ 100862 h 520365"/>
                  <a:gd name="connsiteX47" fmla="*/ 253695 w 370650"/>
                  <a:gd name="connsiteY47" fmla="*/ 103335 h 520365"/>
                  <a:gd name="connsiteX48" fmla="*/ 251462 w 370650"/>
                  <a:gd name="connsiteY48" fmla="*/ 100862 h 520365"/>
                  <a:gd name="connsiteX49" fmla="*/ 258623 w 370650"/>
                  <a:gd name="connsiteY49" fmla="*/ 110219 h 520365"/>
                  <a:gd name="connsiteX50" fmla="*/ 260007 w 370650"/>
                  <a:gd name="connsiteY50" fmla="*/ 112766 h 520365"/>
                  <a:gd name="connsiteX51" fmla="*/ 258623 w 370650"/>
                  <a:gd name="connsiteY51" fmla="*/ 110219 h 520365"/>
                  <a:gd name="connsiteX52" fmla="*/ 264197 w 370650"/>
                  <a:gd name="connsiteY52" fmla="*/ 122824 h 520365"/>
                  <a:gd name="connsiteX53" fmla="*/ 264990 w 370650"/>
                  <a:gd name="connsiteY53" fmla="*/ 125297 h 520365"/>
                  <a:gd name="connsiteX54" fmla="*/ 264197 w 370650"/>
                  <a:gd name="connsiteY54" fmla="*/ 122824 h 520365"/>
                  <a:gd name="connsiteX55" fmla="*/ 268054 w 370650"/>
                  <a:gd name="connsiteY55" fmla="*/ 139730 h 520365"/>
                  <a:gd name="connsiteX56" fmla="*/ 268330 w 370650"/>
                  <a:gd name="connsiteY56" fmla="*/ 141206 h 520365"/>
                  <a:gd name="connsiteX57" fmla="*/ 268054 w 370650"/>
                  <a:gd name="connsiteY57" fmla="*/ 139730 h 520365"/>
                  <a:gd name="connsiteX58" fmla="*/ 229075 w 370650"/>
                  <a:gd name="connsiteY58" fmla="*/ 239411 h 520365"/>
                  <a:gd name="connsiteX59" fmla="*/ 225144 w 370650"/>
                  <a:gd name="connsiteY59" fmla="*/ 239761 h 520365"/>
                  <a:gd name="connsiteX60" fmla="*/ 229075 w 370650"/>
                  <a:gd name="connsiteY60" fmla="*/ 239411 h 520365"/>
                  <a:gd name="connsiteX61" fmla="*/ 239853 w 370650"/>
                  <a:gd name="connsiteY61" fmla="*/ 236273 h 520365"/>
                  <a:gd name="connsiteX62" fmla="*/ 234611 w 370650"/>
                  <a:gd name="connsiteY62" fmla="*/ 237952 h 520365"/>
                  <a:gd name="connsiteX63" fmla="*/ 239853 w 370650"/>
                  <a:gd name="connsiteY63" fmla="*/ 236273 h 520365"/>
                  <a:gd name="connsiteX64" fmla="*/ 248768 w 370650"/>
                  <a:gd name="connsiteY64" fmla="*/ 230939 h 520365"/>
                  <a:gd name="connsiteX65" fmla="*/ 244467 w 370650"/>
                  <a:gd name="connsiteY65" fmla="*/ 233726 h 520365"/>
                  <a:gd name="connsiteX66" fmla="*/ 248768 w 370650"/>
                  <a:gd name="connsiteY66" fmla="*/ 230939 h 520365"/>
                  <a:gd name="connsiteX67" fmla="*/ 265673 w 370650"/>
                  <a:gd name="connsiteY67" fmla="*/ 201059 h 520365"/>
                  <a:gd name="connsiteX68" fmla="*/ 262646 w 370650"/>
                  <a:gd name="connsiteY68" fmla="*/ 210398 h 520365"/>
                  <a:gd name="connsiteX69" fmla="*/ 261299 w 370650"/>
                  <a:gd name="connsiteY69" fmla="*/ 214015 h 520365"/>
                  <a:gd name="connsiteX70" fmla="*/ 261779 w 370650"/>
                  <a:gd name="connsiteY70" fmla="*/ 213092 h 520365"/>
                  <a:gd name="connsiteX71" fmla="*/ 261059 w 370650"/>
                  <a:gd name="connsiteY71" fmla="*/ 214606 h 520365"/>
                  <a:gd name="connsiteX72" fmla="*/ 261299 w 370650"/>
                  <a:gd name="connsiteY72" fmla="*/ 214015 h 520365"/>
                  <a:gd name="connsiteX73" fmla="*/ 260469 w 370650"/>
                  <a:gd name="connsiteY73" fmla="*/ 215639 h 520365"/>
                  <a:gd name="connsiteX74" fmla="*/ 259232 w 370650"/>
                  <a:gd name="connsiteY74" fmla="*/ 217743 h 520365"/>
                  <a:gd name="connsiteX75" fmla="*/ 254451 w 370650"/>
                  <a:gd name="connsiteY75" fmla="*/ 225070 h 520365"/>
                  <a:gd name="connsiteX76" fmla="*/ 256002 w 370650"/>
                  <a:gd name="connsiteY76" fmla="*/ 223280 h 520365"/>
                  <a:gd name="connsiteX77" fmla="*/ 253252 w 370650"/>
                  <a:gd name="connsiteY77" fmla="*/ 226417 h 520365"/>
                  <a:gd name="connsiteX78" fmla="*/ 253769 w 370650"/>
                  <a:gd name="connsiteY78" fmla="*/ 225827 h 520365"/>
                  <a:gd name="connsiteX79" fmla="*/ 233080 w 370650"/>
                  <a:gd name="connsiteY79" fmla="*/ 238322 h 520365"/>
                  <a:gd name="connsiteX80" fmla="*/ 232766 w 370650"/>
                  <a:gd name="connsiteY80" fmla="*/ 238396 h 520365"/>
                  <a:gd name="connsiteX81" fmla="*/ 217540 w 370650"/>
                  <a:gd name="connsiteY81" fmla="*/ 240186 h 520365"/>
                  <a:gd name="connsiteX82" fmla="*/ 100363 w 370650"/>
                  <a:gd name="connsiteY82" fmla="*/ 240186 h 520365"/>
                  <a:gd name="connsiteX83" fmla="*/ 100363 w 370650"/>
                  <a:gd name="connsiteY83" fmla="*/ 88312 h 520365"/>
                  <a:gd name="connsiteX84" fmla="*/ 217540 w 370650"/>
                  <a:gd name="connsiteY84" fmla="*/ 88312 h 520365"/>
                  <a:gd name="connsiteX85" fmla="*/ 229185 w 370650"/>
                  <a:gd name="connsiteY85" fmla="*/ 89382 h 520365"/>
                  <a:gd name="connsiteX86" fmla="*/ 230385 w 370650"/>
                  <a:gd name="connsiteY86" fmla="*/ 89696 h 520365"/>
                  <a:gd name="connsiteX87" fmla="*/ 239096 w 370650"/>
                  <a:gd name="connsiteY87" fmla="*/ 92483 h 520365"/>
                  <a:gd name="connsiteX88" fmla="*/ 241164 w 370650"/>
                  <a:gd name="connsiteY88" fmla="*/ 93479 h 520365"/>
                  <a:gd name="connsiteX89" fmla="*/ 247641 w 370650"/>
                  <a:gd name="connsiteY89" fmla="*/ 97614 h 520365"/>
                  <a:gd name="connsiteX90" fmla="*/ 250059 w 370650"/>
                  <a:gd name="connsiteY90" fmla="*/ 99681 h 520365"/>
                  <a:gd name="connsiteX91" fmla="*/ 254839 w 370650"/>
                  <a:gd name="connsiteY91" fmla="*/ 104885 h 520365"/>
                  <a:gd name="connsiteX92" fmla="*/ 257387 w 370650"/>
                  <a:gd name="connsiteY92" fmla="*/ 108466 h 520365"/>
                  <a:gd name="connsiteX93" fmla="*/ 260800 w 370650"/>
                  <a:gd name="connsiteY93" fmla="*/ 114630 h 520365"/>
                  <a:gd name="connsiteX94" fmla="*/ 262997 w 370650"/>
                  <a:gd name="connsiteY94" fmla="*/ 119964 h 520365"/>
                  <a:gd name="connsiteX95" fmla="*/ 265414 w 370650"/>
                  <a:gd name="connsiteY95" fmla="*/ 127401 h 520365"/>
                  <a:gd name="connsiteX96" fmla="*/ 266891 w 370650"/>
                  <a:gd name="connsiteY96" fmla="*/ 134212 h 520365"/>
                  <a:gd name="connsiteX97" fmla="*/ 268478 w 370650"/>
                  <a:gd name="connsiteY97" fmla="*/ 143440 h 520365"/>
                  <a:gd name="connsiteX98" fmla="*/ 268959 w 370650"/>
                  <a:gd name="connsiteY98" fmla="*/ 150637 h 520365"/>
                  <a:gd name="connsiteX99" fmla="*/ 269549 w 370650"/>
                  <a:gd name="connsiteY99" fmla="*/ 161416 h 520365"/>
                  <a:gd name="connsiteX100" fmla="*/ 269438 w 370650"/>
                  <a:gd name="connsiteY100" fmla="*/ 167580 h 520365"/>
                  <a:gd name="connsiteX101" fmla="*/ 268885 w 370650"/>
                  <a:gd name="connsiteY101" fmla="*/ 179429 h 520365"/>
                  <a:gd name="connsiteX102" fmla="*/ 268367 w 370650"/>
                  <a:gd name="connsiteY102" fmla="*/ 185205 h 520365"/>
                  <a:gd name="connsiteX103" fmla="*/ 266337 w 370650"/>
                  <a:gd name="connsiteY103" fmla="*/ 197848 h 520365"/>
                  <a:gd name="connsiteX104" fmla="*/ 265747 w 370650"/>
                  <a:gd name="connsiteY104" fmla="*/ 200838 h 520365"/>
                  <a:gd name="connsiteX105" fmla="*/ 266023 w 370650"/>
                  <a:gd name="connsiteY105" fmla="*/ 199804 h 520365"/>
                  <a:gd name="connsiteX106" fmla="*/ 265747 w 370650"/>
                  <a:gd name="connsiteY106" fmla="*/ 200911 h 520365"/>
                  <a:gd name="connsiteX107" fmla="*/ 265747 w 370650"/>
                  <a:gd name="connsiteY107" fmla="*/ 200838 h 520365"/>
                  <a:gd name="connsiteX108" fmla="*/ 265673 w 370650"/>
                  <a:gd name="connsiteY108" fmla="*/ 201059 h 520365"/>
                  <a:gd name="connsiteX109" fmla="*/ 100344 w 370650"/>
                  <a:gd name="connsiteY109" fmla="*/ 314397 h 520365"/>
                  <a:gd name="connsiteX110" fmla="*/ 225365 w 370650"/>
                  <a:gd name="connsiteY110" fmla="*/ 328553 h 520365"/>
                  <a:gd name="connsiteX111" fmla="*/ 236789 w 370650"/>
                  <a:gd name="connsiteY111" fmla="*/ 328793 h 520365"/>
                  <a:gd name="connsiteX112" fmla="*/ 309192 w 370650"/>
                  <a:gd name="connsiteY112" fmla="*/ 312404 h 520365"/>
                  <a:gd name="connsiteX113" fmla="*/ 309986 w 370650"/>
                  <a:gd name="connsiteY113" fmla="*/ 311887 h 520365"/>
                  <a:gd name="connsiteX114" fmla="*/ 320007 w 370650"/>
                  <a:gd name="connsiteY114" fmla="*/ 305132 h 520365"/>
                  <a:gd name="connsiteX115" fmla="*/ 321798 w 370650"/>
                  <a:gd name="connsiteY115" fmla="*/ 303619 h 520365"/>
                  <a:gd name="connsiteX116" fmla="*/ 328479 w 370650"/>
                  <a:gd name="connsiteY116" fmla="*/ 298045 h 520365"/>
                  <a:gd name="connsiteX117" fmla="*/ 330232 w 370650"/>
                  <a:gd name="connsiteY117" fmla="*/ 296052 h 520365"/>
                  <a:gd name="connsiteX118" fmla="*/ 332742 w 370650"/>
                  <a:gd name="connsiteY118" fmla="*/ 293265 h 520365"/>
                  <a:gd name="connsiteX119" fmla="*/ 339829 w 370650"/>
                  <a:gd name="connsiteY119" fmla="*/ 284757 h 520365"/>
                  <a:gd name="connsiteX120" fmla="*/ 342210 w 370650"/>
                  <a:gd name="connsiteY120" fmla="*/ 281213 h 520365"/>
                  <a:gd name="connsiteX121" fmla="*/ 348171 w 370650"/>
                  <a:gd name="connsiteY121" fmla="*/ 271542 h 520365"/>
                  <a:gd name="connsiteX122" fmla="*/ 350644 w 370650"/>
                  <a:gd name="connsiteY122" fmla="*/ 266688 h 520365"/>
                  <a:gd name="connsiteX123" fmla="*/ 355424 w 370650"/>
                  <a:gd name="connsiteY123" fmla="*/ 256113 h 520365"/>
                  <a:gd name="connsiteX124" fmla="*/ 357565 w 370650"/>
                  <a:gd name="connsiteY124" fmla="*/ 250152 h 520365"/>
                  <a:gd name="connsiteX125" fmla="*/ 361385 w 370650"/>
                  <a:gd name="connsiteY125" fmla="*/ 238137 h 520365"/>
                  <a:gd name="connsiteX126" fmla="*/ 363047 w 370650"/>
                  <a:gd name="connsiteY126" fmla="*/ 231733 h 520365"/>
                  <a:gd name="connsiteX127" fmla="*/ 366110 w 370650"/>
                  <a:gd name="connsiteY127" fmla="*/ 216894 h 520365"/>
                  <a:gd name="connsiteX128" fmla="*/ 367070 w 370650"/>
                  <a:gd name="connsiteY128" fmla="*/ 211118 h 520365"/>
                  <a:gd name="connsiteX129" fmla="*/ 369414 w 370650"/>
                  <a:gd name="connsiteY129" fmla="*/ 190428 h 520365"/>
                  <a:gd name="connsiteX130" fmla="*/ 369617 w 370650"/>
                  <a:gd name="connsiteY130" fmla="*/ 188158 h 520365"/>
                  <a:gd name="connsiteX131" fmla="*/ 370650 w 370650"/>
                  <a:gd name="connsiteY131" fmla="*/ 160751 h 520365"/>
                  <a:gd name="connsiteX132" fmla="*/ 367144 w 370650"/>
                  <a:gd name="connsiteY132" fmla="*/ 114574 h 520365"/>
                  <a:gd name="connsiteX133" fmla="*/ 366147 w 370650"/>
                  <a:gd name="connsiteY133" fmla="*/ 109610 h 520365"/>
                  <a:gd name="connsiteX134" fmla="*/ 363121 w 370650"/>
                  <a:gd name="connsiteY134" fmla="*/ 95565 h 520365"/>
                  <a:gd name="connsiteX135" fmla="*/ 361054 w 370650"/>
                  <a:gd name="connsiteY135" fmla="*/ 88644 h 520365"/>
                  <a:gd name="connsiteX136" fmla="*/ 357713 w 370650"/>
                  <a:gd name="connsiteY136" fmla="*/ 78345 h 520365"/>
                  <a:gd name="connsiteX137" fmla="*/ 354686 w 370650"/>
                  <a:gd name="connsiteY137" fmla="*/ 71351 h 520365"/>
                  <a:gd name="connsiteX138" fmla="*/ 350792 w 370650"/>
                  <a:gd name="connsiteY138" fmla="*/ 62916 h 520365"/>
                  <a:gd name="connsiteX139" fmla="*/ 347249 w 370650"/>
                  <a:gd name="connsiteY139" fmla="*/ 56826 h 520365"/>
                  <a:gd name="connsiteX140" fmla="*/ 342468 w 370650"/>
                  <a:gd name="connsiteY140" fmla="*/ 49185 h 520365"/>
                  <a:gd name="connsiteX141" fmla="*/ 338961 w 370650"/>
                  <a:gd name="connsiteY141" fmla="*/ 44774 h 520365"/>
                  <a:gd name="connsiteX142" fmla="*/ 332834 w 370650"/>
                  <a:gd name="connsiteY142" fmla="*/ 37373 h 520365"/>
                  <a:gd name="connsiteX143" fmla="*/ 331321 w 370650"/>
                  <a:gd name="connsiteY143" fmla="*/ 35934 h 520365"/>
                  <a:gd name="connsiteX144" fmla="*/ 322684 w 370650"/>
                  <a:gd name="connsiteY144" fmla="*/ 27850 h 520365"/>
                  <a:gd name="connsiteX145" fmla="*/ 320727 w 370650"/>
                  <a:gd name="connsiteY145" fmla="*/ 26577 h 520365"/>
                  <a:gd name="connsiteX146" fmla="*/ 306239 w 370650"/>
                  <a:gd name="connsiteY146" fmla="*/ 17275 h 520365"/>
                  <a:gd name="connsiteX147" fmla="*/ 301792 w 370650"/>
                  <a:gd name="connsiteY147" fmla="*/ 14894 h 520365"/>
                  <a:gd name="connsiteX148" fmla="*/ 283373 w 370650"/>
                  <a:gd name="connsiteY148" fmla="*/ 7770 h 520365"/>
                  <a:gd name="connsiteX149" fmla="*/ 279035 w 370650"/>
                  <a:gd name="connsiteY149" fmla="*/ 6497 h 520365"/>
                  <a:gd name="connsiteX150" fmla="*/ 257479 w 370650"/>
                  <a:gd name="connsiteY150" fmla="*/ 2196 h 520365"/>
                  <a:gd name="connsiteX151" fmla="*/ 252975 w 370650"/>
                  <a:gd name="connsiteY151" fmla="*/ 1606 h 520365"/>
                  <a:gd name="connsiteX152" fmla="*/ 228152 w 370650"/>
                  <a:gd name="connsiteY152" fmla="*/ 166 h 520365"/>
                  <a:gd name="connsiteX153" fmla="*/ 225328 w 370650"/>
                  <a:gd name="connsiteY153" fmla="*/ 0 h 520365"/>
                  <a:gd name="connsiteX154" fmla="*/ 0 w 370650"/>
                  <a:gd name="connsiteY154" fmla="*/ 0 h 520365"/>
                  <a:gd name="connsiteX155" fmla="*/ 0 w 370650"/>
                  <a:gd name="connsiteY155" fmla="*/ 520365 h 520365"/>
                  <a:gd name="connsiteX156" fmla="*/ 100363 w 370650"/>
                  <a:gd name="connsiteY156" fmla="*/ 520365 h 520365"/>
                  <a:gd name="connsiteX157" fmla="*/ 100363 w 370650"/>
                  <a:gd name="connsiteY157" fmla="*/ 314397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370650" h="520365">
                    <a:moveTo>
                      <a:pt x="303692" y="15909"/>
                    </a:moveTo>
                    <a:cubicBezTo>
                      <a:pt x="303618" y="15872"/>
                      <a:pt x="303526" y="15835"/>
                      <a:pt x="303416" y="15798"/>
                    </a:cubicBezTo>
                    <a:cubicBezTo>
                      <a:pt x="303526" y="15817"/>
                      <a:pt x="303618" y="15872"/>
                      <a:pt x="303692" y="15909"/>
                    </a:cubicBezTo>
                    <a:moveTo>
                      <a:pt x="369838" y="180868"/>
                    </a:moveTo>
                    <a:cubicBezTo>
                      <a:pt x="369801" y="181976"/>
                      <a:pt x="369801" y="183175"/>
                      <a:pt x="369727" y="184246"/>
                    </a:cubicBezTo>
                    <a:cubicBezTo>
                      <a:pt x="369801" y="183175"/>
                      <a:pt x="369801" y="181976"/>
                      <a:pt x="369838" y="180868"/>
                    </a:cubicBezTo>
                    <a:moveTo>
                      <a:pt x="367531" y="206873"/>
                    </a:moveTo>
                    <a:cubicBezTo>
                      <a:pt x="367772" y="205119"/>
                      <a:pt x="367938" y="203292"/>
                      <a:pt x="368122" y="201539"/>
                    </a:cubicBezTo>
                    <a:cubicBezTo>
                      <a:pt x="367938" y="203292"/>
                      <a:pt x="367772" y="205119"/>
                      <a:pt x="367531" y="206873"/>
                    </a:cubicBezTo>
                    <a:moveTo>
                      <a:pt x="363988" y="226916"/>
                    </a:moveTo>
                    <a:cubicBezTo>
                      <a:pt x="364301" y="225606"/>
                      <a:pt x="364579" y="224258"/>
                      <a:pt x="364819" y="222856"/>
                    </a:cubicBezTo>
                    <a:cubicBezTo>
                      <a:pt x="364597" y="224258"/>
                      <a:pt x="364320" y="225606"/>
                      <a:pt x="363988" y="226916"/>
                    </a:cubicBezTo>
                    <a:moveTo>
                      <a:pt x="359263" y="244781"/>
                    </a:moveTo>
                    <a:cubicBezTo>
                      <a:pt x="359577" y="243858"/>
                      <a:pt x="359854" y="242954"/>
                      <a:pt x="360131" y="242031"/>
                    </a:cubicBezTo>
                    <a:cubicBezTo>
                      <a:pt x="359854" y="242954"/>
                      <a:pt x="359577" y="243858"/>
                      <a:pt x="359263" y="244781"/>
                    </a:cubicBezTo>
                    <a:moveTo>
                      <a:pt x="353339" y="260690"/>
                    </a:moveTo>
                    <a:cubicBezTo>
                      <a:pt x="353615" y="260100"/>
                      <a:pt x="353893" y="259528"/>
                      <a:pt x="354133" y="258937"/>
                    </a:cubicBezTo>
                    <a:cubicBezTo>
                      <a:pt x="353893" y="259546"/>
                      <a:pt x="353578" y="260100"/>
                      <a:pt x="353339" y="260690"/>
                    </a:cubicBezTo>
                    <a:moveTo>
                      <a:pt x="345975" y="275086"/>
                    </a:moveTo>
                    <a:cubicBezTo>
                      <a:pt x="346289" y="274606"/>
                      <a:pt x="346565" y="274163"/>
                      <a:pt x="346842" y="273702"/>
                    </a:cubicBezTo>
                    <a:cubicBezTo>
                      <a:pt x="346565" y="274181"/>
                      <a:pt x="346289" y="274606"/>
                      <a:pt x="345975" y="275086"/>
                    </a:cubicBezTo>
                    <a:moveTo>
                      <a:pt x="337098" y="288023"/>
                    </a:moveTo>
                    <a:cubicBezTo>
                      <a:pt x="337540" y="287470"/>
                      <a:pt x="337965" y="286990"/>
                      <a:pt x="338408" y="286436"/>
                    </a:cubicBezTo>
                    <a:cubicBezTo>
                      <a:pt x="338021" y="286990"/>
                      <a:pt x="337540" y="287470"/>
                      <a:pt x="337098" y="288023"/>
                    </a:cubicBezTo>
                    <a:moveTo>
                      <a:pt x="328312" y="297842"/>
                    </a:moveTo>
                    <a:cubicBezTo>
                      <a:pt x="327833" y="298322"/>
                      <a:pt x="327316" y="298673"/>
                      <a:pt x="326799" y="299152"/>
                    </a:cubicBezTo>
                    <a:cubicBezTo>
                      <a:pt x="327445" y="298562"/>
                      <a:pt x="328109" y="298045"/>
                      <a:pt x="328700" y="297399"/>
                    </a:cubicBezTo>
                    <a:cubicBezTo>
                      <a:pt x="328590" y="297565"/>
                      <a:pt x="328442" y="297731"/>
                      <a:pt x="328312" y="297842"/>
                    </a:cubicBezTo>
                    <a:moveTo>
                      <a:pt x="316575" y="307476"/>
                    </a:moveTo>
                    <a:cubicBezTo>
                      <a:pt x="317128" y="307070"/>
                      <a:pt x="317682" y="306719"/>
                      <a:pt x="318291" y="306332"/>
                    </a:cubicBezTo>
                    <a:cubicBezTo>
                      <a:pt x="317700" y="306719"/>
                      <a:pt x="317147" y="307070"/>
                      <a:pt x="316575" y="307476"/>
                    </a:cubicBezTo>
                    <a:moveTo>
                      <a:pt x="294908" y="319085"/>
                    </a:moveTo>
                    <a:cubicBezTo>
                      <a:pt x="295147" y="319011"/>
                      <a:pt x="295387" y="318919"/>
                      <a:pt x="295627" y="318845"/>
                    </a:cubicBezTo>
                    <a:cubicBezTo>
                      <a:pt x="295387" y="318919"/>
                      <a:pt x="295147" y="319011"/>
                      <a:pt x="294908" y="319085"/>
                    </a:cubicBezTo>
                    <a:moveTo>
                      <a:pt x="305833" y="314028"/>
                    </a:moveTo>
                    <a:cubicBezTo>
                      <a:pt x="306276" y="313825"/>
                      <a:pt x="306756" y="313622"/>
                      <a:pt x="307181" y="313400"/>
                    </a:cubicBezTo>
                    <a:cubicBezTo>
                      <a:pt x="306756" y="313640"/>
                      <a:pt x="306276" y="313844"/>
                      <a:pt x="305833" y="314028"/>
                    </a:cubicBezTo>
                    <a:moveTo>
                      <a:pt x="222597" y="88570"/>
                    </a:moveTo>
                    <a:cubicBezTo>
                      <a:pt x="224314" y="88736"/>
                      <a:pt x="225975" y="88773"/>
                      <a:pt x="227653" y="89050"/>
                    </a:cubicBezTo>
                    <a:cubicBezTo>
                      <a:pt x="226048" y="88810"/>
                      <a:pt x="224295" y="88736"/>
                      <a:pt x="222597" y="88570"/>
                    </a:cubicBezTo>
                    <a:moveTo>
                      <a:pt x="233283" y="90397"/>
                    </a:moveTo>
                    <a:cubicBezTo>
                      <a:pt x="234722" y="90803"/>
                      <a:pt x="236180" y="91228"/>
                      <a:pt x="237583" y="91781"/>
                    </a:cubicBezTo>
                    <a:cubicBezTo>
                      <a:pt x="236236" y="91246"/>
                      <a:pt x="234759" y="90840"/>
                      <a:pt x="233283" y="90397"/>
                    </a:cubicBezTo>
                    <a:moveTo>
                      <a:pt x="242953" y="94384"/>
                    </a:moveTo>
                    <a:cubicBezTo>
                      <a:pt x="244061" y="95011"/>
                      <a:pt x="245187" y="95731"/>
                      <a:pt x="246257" y="96488"/>
                    </a:cubicBezTo>
                    <a:cubicBezTo>
                      <a:pt x="245187" y="95731"/>
                      <a:pt x="244098" y="95011"/>
                      <a:pt x="242953" y="94384"/>
                    </a:cubicBezTo>
                    <a:moveTo>
                      <a:pt x="251462" y="100862"/>
                    </a:moveTo>
                    <a:cubicBezTo>
                      <a:pt x="252218" y="101655"/>
                      <a:pt x="252975" y="102449"/>
                      <a:pt x="253695" y="103335"/>
                    </a:cubicBezTo>
                    <a:cubicBezTo>
                      <a:pt x="252975" y="102467"/>
                      <a:pt x="252255" y="101655"/>
                      <a:pt x="251462" y="100862"/>
                    </a:cubicBezTo>
                    <a:moveTo>
                      <a:pt x="258623" y="110219"/>
                    </a:moveTo>
                    <a:cubicBezTo>
                      <a:pt x="259102" y="111050"/>
                      <a:pt x="259546" y="111898"/>
                      <a:pt x="260007" y="112766"/>
                    </a:cubicBezTo>
                    <a:cubicBezTo>
                      <a:pt x="259583" y="111880"/>
                      <a:pt x="259102" y="111050"/>
                      <a:pt x="258623" y="110219"/>
                    </a:cubicBezTo>
                    <a:moveTo>
                      <a:pt x="264197" y="122824"/>
                    </a:moveTo>
                    <a:cubicBezTo>
                      <a:pt x="264436" y="123655"/>
                      <a:pt x="264750" y="124412"/>
                      <a:pt x="264990" y="125297"/>
                    </a:cubicBezTo>
                    <a:cubicBezTo>
                      <a:pt x="264750" y="124412"/>
                      <a:pt x="264436" y="123655"/>
                      <a:pt x="264197" y="122824"/>
                    </a:cubicBezTo>
                    <a:moveTo>
                      <a:pt x="268054" y="139730"/>
                    </a:moveTo>
                    <a:cubicBezTo>
                      <a:pt x="268128" y="140247"/>
                      <a:pt x="268257" y="140690"/>
                      <a:pt x="268330" y="141206"/>
                    </a:cubicBezTo>
                    <a:cubicBezTo>
                      <a:pt x="268257" y="140690"/>
                      <a:pt x="268128" y="140247"/>
                      <a:pt x="268054" y="139730"/>
                    </a:cubicBezTo>
                    <a:moveTo>
                      <a:pt x="229075" y="239411"/>
                    </a:moveTo>
                    <a:cubicBezTo>
                      <a:pt x="227838" y="239614"/>
                      <a:pt x="226454" y="239614"/>
                      <a:pt x="225144" y="239761"/>
                    </a:cubicBezTo>
                    <a:cubicBezTo>
                      <a:pt x="226454" y="239614"/>
                      <a:pt x="227875" y="239614"/>
                      <a:pt x="229075" y="239411"/>
                    </a:cubicBezTo>
                    <a:moveTo>
                      <a:pt x="239853" y="236273"/>
                    </a:moveTo>
                    <a:cubicBezTo>
                      <a:pt x="238174" y="236993"/>
                      <a:pt x="236346" y="237473"/>
                      <a:pt x="234611" y="237952"/>
                    </a:cubicBezTo>
                    <a:cubicBezTo>
                      <a:pt x="236346" y="237417"/>
                      <a:pt x="238211" y="236993"/>
                      <a:pt x="239853" y="236273"/>
                    </a:cubicBezTo>
                    <a:moveTo>
                      <a:pt x="248768" y="230939"/>
                    </a:moveTo>
                    <a:cubicBezTo>
                      <a:pt x="247420" y="232010"/>
                      <a:pt x="245944" y="232840"/>
                      <a:pt x="244467" y="233726"/>
                    </a:cubicBezTo>
                    <a:cubicBezTo>
                      <a:pt x="245944" y="232840"/>
                      <a:pt x="247457" y="232010"/>
                      <a:pt x="248768" y="230939"/>
                    </a:cubicBezTo>
                    <a:moveTo>
                      <a:pt x="265673" y="201059"/>
                    </a:moveTo>
                    <a:cubicBezTo>
                      <a:pt x="264843" y="204529"/>
                      <a:pt x="263716" y="207500"/>
                      <a:pt x="262646" y="210398"/>
                    </a:cubicBezTo>
                    <a:cubicBezTo>
                      <a:pt x="262166" y="211598"/>
                      <a:pt x="261816" y="212871"/>
                      <a:pt x="261299" y="214015"/>
                    </a:cubicBezTo>
                    <a:cubicBezTo>
                      <a:pt x="261409" y="213702"/>
                      <a:pt x="261613" y="213425"/>
                      <a:pt x="261779" y="213092"/>
                    </a:cubicBezTo>
                    <a:cubicBezTo>
                      <a:pt x="261539" y="213609"/>
                      <a:pt x="261299" y="214089"/>
                      <a:pt x="261059" y="214606"/>
                    </a:cubicBezTo>
                    <a:cubicBezTo>
                      <a:pt x="261133" y="214403"/>
                      <a:pt x="261170" y="214200"/>
                      <a:pt x="261299" y="214015"/>
                    </a:cubicBezTo>
                    <a:cubicBezTo>
                      <a:pt x="261022" y="214569"/>
                      <a:pt x="260745" y="215086"/>
                      <a:pt x="260469" y="215639"/>
                    </a:cubicBezTo>
                    <a:cubicBezTo>
                      <a:pt x="260118" y="216433"/>
                      <a:pt x="259638" y="217023"/>
                      <a:pt x="259232" y="217743"/>
                    </a:cubicBezTo>
                    <a:cubicBezTo>
                      <a:pt x="257792" y="220327"/>
                      <a:pt x="256297" y="222874"/>
                      <a:pt x="254451" y="225070"/>
                    </a:cubicBezTo>
                    <a:cubicBezTo>
                      <a:pt x="254969" y="224480"/>
                      <a:pt x="255522" y="223963"/>
                      <a:pt x="256002" y="223280"/>
                    </a:cubicBezTo>
                    <a:cubicBezTo>
                      <a:pt x="255172" y="224480"/>
                      <a:pt x="254212" y="225384"/>
                      <a:pt x="253252" y="226417"/>
                    </a:cubicBezTo>
                    <a:cubicBezTo>
                      <a:pt x="253455" y="226214"/>
                      <a:pt x="253603" y="226011"/>
                      <a:pt x="253769" y="225827"/>
                    </a:cubicBezTo>
                    <a:cubicBezTo>
                      <a:pt x="248675" y="231641"/>
                      <a:pt x="241957" y="236015"/>
                      <a:pt x="233080" y="238322"/>
                    </a:cubicBezTo>
                    <a:cubicBezTo>
                      <a:pt x="232969" y="238359"/>
                      <a:pt x="232877" y="238396"/>
                      <a:pt x="232766" y="238396"/>
                    </a:cubicBezTo>
                    <a:cubicBezTo>
                      <a:pt x="228226" y="239540"/>
                      <a:pt x="223187" y="240186"/>
                      <a:pt x="217540" y="240186"/>
                    </a:cubicBezTo>
                    <a:lnTo>
                      <a:pt x="100363" y="240186"/>
                    </a:lnTo>
                    <a:lnTo>
                      <a:pt x="100363" y="88312"/>
                    </a:lnTo>
                    <a:lnTo>
                      <a:pt x="217540" y="88312"/>
                    </a:lnTo>
                    <a:cubicBezTo>
                      <a:pt x="221674" y="88312"/>
                      <a:pt x="225531" y="88718"/>
                      <a:pt x="229185" y="89382"/>
                    </a:cubicBezTo>
                    <a:cubicBezTo>
                      <a:pt x="229592" y="89456"/>
                      <a:pt x="229979" y="89622"/>
                      <a:pt x="230385" y="89696"/>
                    </a:cubicBezTo>
                    <a:cubicBezTo>
                      <a:pt x="233486" y="90379"/>
                      <a:pt x="236383" y="91283"/>
                      <a:pt x="239096" y="92483"/>
                    </a:cubicBezTo>
                    <a:cubicBezTo>
                      <a:pt x="239817" y="92797"/>
                      <a:pt x="240444" y="93166"/>
                      <a:pt x="241164" y="93479"/>
                    </a:cubicBezTo>
                    <a:cubicBezTo>
                      <a:pt x="243471" y="94624"/>
                      <a:pt x="245611" y="96063"/>
                      <a:pt x="247641" y="97614"/>
                    </a:cubicBezTo>
                    <a:cubicBezTo>
                      <a:pt x="248472" y="98241"/>
                      <a:pt x="249265" y="98924"/>
                      <a:pt x="250059" y="99681"/>
                    </a:cubicBezTo>
                    <a:cubicBezTo>
                      <a:pt x="251776" y="101231"/>
                      <a:pt x="253363" y="102984"/>
                      <a:pt x="254839" y="104885"/>
                    </a:cubicBezTo>
                    <a:cubicBezTo>
                      <a:pt x="255707" y="105992"/>
                      <a:pt x="256556" y="107192"/>
                      <a:pt x="257387" y="108466"/>
                    </a:cubicBezTo>
                    <a:cubicBezTo>
                      <a:pt x="258623" y="110367"/>
                      <a:pt x="259767" y="112452"/>
                      <a:pt x="260800" y="114630"/>
                    </a:cubicBezTo>
                    <a:cubicBezTo>
                      <a:pt x="261594" y="116309"/>
                      <a:pt x="262314" y="118100"/>
                      <a:pt x="262997" y="119964"/>
                    </a:cubicBezTo>
                    <a:cubicBezTo>
                      <a:pt x="263920" y="122345"/>
                      <a:pt x="264750" y="124781"/>
                      <a:pt x="265414" y="127401"/>
                    </a:cubicBezTo>
                    <a:cubicBezTo>
                      <a:pt x="266005" y="129505"/>
                      <a:pt x="266448" y="131905"/>
                      <a:pt x="266891" y="134212"/>
                    </a:cubicBezTo>
                    <a:cubicBezTo>
                      <a:pt x="267482" y="137201"/>
                      <a:pt x="268091" y="140136"/>
                      <a:pt x="268478" y="143440"/>
                    </a:cubicBezTo>
                    <a:cubicBezTo>
                      <a:pt x="268718" y="145636"/>
                      <a:pt x="268792" y="148257"/>
                      <a:pt x="268959" y="150637"/>
                    </a:cubicBezTo>
                    <a:cubicBezTo>
                      <a:pt x="269198" y="154181"/>
                      <a:pt x="269512" y="157558"/>
                      <a:pt x="269549" y="161416"/>
                    </a:cubicBezTo>
                    <a:cubicBezTo>
                      <a:pt x="269549" y="163483"/>
                      <a:pt x="269475" y="165513"/>
                      <a:pt x="269438" y="167580"/>
                    </a:cubicBezTo>
                    <a:cubicBezTo>
                      <a:pt x="269327" y="171677"/>
                      <a:pt x="269198" y="175738"/>
                      <a:pt x="268885" y="179429"/>
                    </a:cubicBezTo>
                    <a:cubicBezTo>
                      <a:pt x="268774" y="181385"/>
                      <a:pt x="268571" y="183286"/>
                      <a:pt x="268367" y="185205"/>
                    </a:cubicBezTo>
                    <a:cubicBezTo>
                      <a:pt x="267851" y="189746"/>
                      <a:pt x="267168" y="193954"/>
                      <a:pt x="266337" y="197848"/>
                    </a:cubicBezTo>
                    <a:cubicBezTo>
                      <a:pt x="266134" y="198844"/>
                      <a:pt x="265986" y="199841"/>
                      <a:pt x="265747" y="200838"/>
                    </a:cubicBezTo>
                    <a:cubicBezTo>
                      <a:pt x="265821" y="200487"/>
                      <a:pt x="265950" y="200155"/>
                      <a:pt x="266023" y="199804"/>
                    </a:cubicBezTo>
                    <a:cubicBezTo>
                      <a:pt x="265950" y="200210"/>
                      <a:pt x="265821" y="200524"/>
                      <a:pt x="265747" y="200911"/>
                    </a:cubicBezTo>
                    <a:lnTo>
                      <a:pt x="265747" y="200838"/>
                    </a:lnTo>
                    <a:cubicBezTo>
                      <a:pt x="265710" y="200948"/>
                      <a:pt x="265710" y="200985"/>
                      <a:pt x="265673" y="201059"/>
                    </a:cubicBezTo>
                    <a:moveTo>
                      <a:pt x="100344" y="314397"/>
                    </a:moveTo>
                    <a:cubicBezTo>
                      <a:pt x="106066" y="316114"/>
                      <a:pt x="197608" y="327169"/>
                      <a:pt x="225365" y="328553"/>
                    </a:cubicBezTo>
                    <a:cubicBezTo>
                      <a:pt x="229057" y="328663"/>
                      <a:pt x="232877" y="328793"/>
                      <a:pt x="236789" y="328793"/>
                    </a:cubicBezTo>
                    <a:cubicBezTo>
                      <a:pt x="259970" y="328793"/>
                      <a:pt x="286122" y="325729"/>
                      <a:pt x="309192" y="312404"/>
                    </a:cubicBezTo>
                    <a:cubicBezTo>
                      <a:pt x="309469" y="312238"/>
                      <a:pt x="309709" y="312053"/>
                      <a:pt x="309986" y="311887"/>
                    </a:cubicBezTo>
                    <a:cubicBezTo>
                      <a:pt x="313400" y="309857"/>
                      <a:pt x="316740" y="307624"/>
                      <a:pt x="320007" y="305132"/>
                    </a:cubicBezTo>
                    <a:cubicBezTo>
                      <a:pt x="320653" y="304652"/>
                      <a:pt x="321207" y="304136"/>
                      <a:pt x="321798" y="303619"/>
                    </a:cubicBezTo>
                    <a:cubicBezTo>
                      <a:pt x="324068" y="301829"/>
                      <a:pt x="326338" y="300112"/>
                      <a:pt x="328479" y="298045"/>
                    </a:cubicBezTo>
                    <a:cubicBezTo>
                      <a:pt x="329106" y="297418"/>
                      <a:pt x="329623" y="296661"/>
                      <a:pt x="330232" y="296052"/>
                    </a:cubicBezTo>
                    <a:cubicBezTo>
                      <a:pt x="331100" y="295184"/>
                      <a:pt x="331912" y="294188"/>
                      <a:pt x="332742" y="293265"/>
                    </a:cubicBezTo>
                    <a:cubicBezTo>
                      <a:pt x="335215" y="290552"/>
                      <a:pt x="337596" y="287784"/>
                      <a:pt x="339829" y="284757"/>
                    </a:cubicBezTo>
                    <a:cubicBezTo>
                      <a:pt x="340659" y="283649"/>
                      <a:pt x="341416" y="282413"/>
                      <a:pt x="342210" y="281213"/>
                    </a:cubicBezTo>
                    <a:cubicBezTo>
                      <a:pt x="344277" y="278150"/>
                      <a:pt x="346344" y="274975"/>
                      <a:pt x="348171" y="271542"/>
                    </a:cubicBezTo>
                    <a:cubicBezTo>
                      <a:pt x="349038" y="270029"/>
                      <a:pt x="349795" y="268313"/>
                      <a:pt x="350644" y="266688"/>
                    </a:cubicBezTo>
                    <a:cubicBezTo>
                      <a:pt x="352324" y="263274"/>
                      <a:pt x="353948" y="259804"/>
                      <a:pt x="355424" y="256113"/>
                    </a:cubicBezTo>
                    <a:cubicBezTo>
                      <a:pt x="356181" y="254212"/>
                      <a:pt x="356864" y="252182"/>
                      <a:pt x="357565" y="250152"/>
                    </a:cubicBezTo>
                    <a:cubicBezTo>
                      <a:pt x="358949" y="246295"/>
                      <a:pt x="360223" y="242271"/>
                      <a:pt x="361385" y="238137"/>
                    </a:cubicBezTo>
                    <a:cubicBezTo>
                      <a:pt x="361976" y="236033"/>
                      <a:pt x="362493" y="233874"/>
                      <a:pt x="363047" y="231733"/>
                    </a:cubicBezTo>
                    <a:cubicBezTo>
                      <a:pt x="364209" y="226953"/>
                      <a:pt x="365187" y="221988"/>
                      <a:pt x="366110" y="216894"/>
                    </a:cubicBezTo>
                    <a:cubicBezTo>
                      <a:pt x="366425" y="214993"/>
                      <a:pt x="366738" y="213074"/>
                      <a:pt x="367070" y="211118"/>
                    </a:cubicBezTo>
                    <a:cubicBezTo>
                      <a:pt x="368066" y="204510"/>
                      <a:pt x="368860" y="197589"/>
                      <a:pt x="369414" y="190428"/>
                    </a:cubicBezTo>
                    <a:cubicBezTo>
                      <a:pt x="369451" y="189672"/>
                      <a:pt x="369580" y="188952"/>
                      <a:pt x="369617" y="188158"/>
                    </a:cubicBezTo>
                    <a:cubicBezTo>
                      <a:pt x="370245" y="179373"/>
                      <a:pt x="370650" y="170330"/>
                      <a:pt x="370650" y="160751"/>
                    </a:cubicBezTo>
                    <a:cubicBezTo>
                      <a:pt x="370650" y="144049"/>
                      <a:pt x="369414" y="128730"/>
                      <a:pt x="367144" y="114574"/>
                    </a:cubicBezTo>
                    <a:cubicBezTo>
                      <a:pt x="366867" y="112858"/>
                      <a:pt x="366461" y="111271"/>
                      <a:pt x="366147" y="109610"/>
                    </a:cubicBezTo>
                    <a:cubicBezTo>
                      <a:pt x="365280" y="104793"/>
                      <a:pt x="364320" y="100031"/>
                      <a:pt x="363121" y="95565"/>
                    </a:cubicBezTo>
                    <a:cubicBezTo>
                      <a:pt x="362530" y="93147"/>
                      <a:pt x="361774" y="90914"/>
                      <a:pt x="361054" y="88644"/>
                    </a:cubicBezTo>
                    <a:cubicBezTo>
                      <a:pt x="359983" y="85137"/>
                      <a:pt x="358949" y="81649"/>
                      <a:pt x="357713" y="78345"/>
                    </a:cubicBezTo>
                    <a:cubicBezTo>
                      <a:pt x="356753" y="75872"/>
                      <a:pt x="355720" y="73658"/>
                      <a:pt x="354686" y="71351"/>
                    </a:cubicBezTo>
                    <a:cubicBezTo>
                      <a:pt x="353449" y="68490"/>
                      <a:pt x="352213" y="65574"/>
                      <a:pt x="350792" y="62916"/>
                    </a:cubicBezTo>
                    <a:cubicBezTo>
                      <a:pt x="349684" y="60775"/>
                      <a:pt x="348448" y="58819"/>
                      <a:pt x="347249" y="56826"/>
                    </a:cubicBezTo>
                    <a:cubicBezTo>
                      <a:pt x="345698" y="54242"/>
                      <a:pt x="344185" y="51621"/>
                      <a:pt x="342468" y="49185"/>
                    </a:cubicBezTo>
                    <a:cubicBezTo>
                      <a:pt x="341361" y="47635"/>
                      <a:pt x="340125" y="46250"/>
                      <a:pt x="338961" y="44774"/>
                    </a:cubicBezTo>
                    <a:cubicBezTo>
                      <a:pt x="336931" y="42227"/>
                      <a:pt x="334975" y="39680"/>
                      <a:pt x="332834" y="37373"/>
                    </a:cubicBezTo>
                    <a:cubicBezTo>
                      <a:pt x="332354" y="36856"/>
                      <a:pt x="331801" y="36451"/>
                      <a:pt x="331321" y="35934"/>
                    </a:cubicBezTo>
                    <a:cubicBezTo>
                      <a:pt x="328534" y="33110"/>
                      <a:pt x="325748" y="30323"/>
                      <a:pt x="322684" y="27850"/>
                    </a:cubicBezTo>
                    <a:cubicBezTo>
                      <a:pt x="322093" y="27370"/>
                      <a:pt x="321336" y="27056"/>
                      <a:pt x="320727" y="26577"/>
                    </a:cubicBezTo>
                    <a:cubicBezTo>
                      <a:pt x="316076" y="22996"/>
                      <a:pt x="311222" y="19969"/>
                      <a:pt x="306239" y="17275"/>
                    </a:cubicBezTo>
                    <a:cubicBezTo>
                      <a:pt x="304763" y="16481"/>
                      <a:pt x="303342" y="15651"/>
                      <a:pt x="301792" y="14894"/>
                    </a:cubicBezTo>
                    <a:cubicBezTo>
                      <a:pt x="295830" y="11996"/>
                      <a:pt x="289666" y="9689"/>
                      <a:pt x="283373" y="7770"/>
                    </a:cubicBezTo>
                    <a:cubicBezTo>
                      <a:pt x="281896" y="7327"/>
                      <a:pt x="280512" y="6903"/>
                      <a:pt x="279035" y="6497"/>
                    </a:cubicBezTo>
                    <a:cubicBezTo>
                      <a:pt x="271911" y="4540"/>
                      <a:pt x="264713" y="3156"/>
                      <a:pt x="257479" y="2196"/>
                    </a:cubicBezTo>
                    <a:cubicBezTo>
                      <a:pt x="255965" y="1993"/>
                      <a:pt x="254488" y="1753"/>
                      <a:pt x="252975" y="1606"/>
                    </a:cubicBezTo>
                    <a:cubicBezTo>
                      <a:pt x="244615" y="683"/>
                      <a:pt x="236310" y="258"/>
                      <a:pt x="228152" y="166"/>
                    </a:cubicBezTo>
                    <a:cubicBezTo>
                      <a:pt x="227155" y="166"/>
                      <a:pt x="226325" y="0"/>
                      <a:pt x="225328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3" y="520365"/>
                    </a:lnTo>
                    <a:lnTo>
                      <a:pt x="100363" y="31439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" name="Freeform: Shape 151">
                <a:extLst>
                  <a:ext uri="{FF2B5EF4-FFF2-40B4-BE49-F238E27FC236}">
                    <a16:creationId xmlns:a16="http://schemas.microsoft.com/office/drawing/2014/main" id="{3173CFBD-072C-6B58-AA67-1793835F2283}"/>
                  </a:ext>
                </a:extLst>
              </p:cNvPr>
              <p:cNvSpPr/>
              <p:nvPr/>
            </p:nvSpPr>
            <p:spPr>
              <a:xfrm>
                <a:off x="9283803" y="4219855"/>
                <a:ext cx="344221" cy="522764"/>
              </a:xfrm>
              <a:custGeom>
                <a:avLst/>
                <a:gdLst>
                  <a:gd name="connsiteX0" fmla="*/ 2141 w 344221"/>
                  <a:gd name="connsiteY0" fmla="*/ 83144 h 522764"/>
                  <a:gd name="connsiteX1" fmla="*/ 1901 w 344221"/>
                  <a:gd name="connsiteY1" fmla="*/ 84731 h 522764"/>
                  <a:gd name="connsiteX2" fmla="*/ 2141 w 344221"/>
                  <a:gd name="connsiteY2" fmla="*/ 83144 h 522764"/>
                  <a:gd name="connsiteX3" fmla="*/ 28163 w 344221"/>
                  <a:gd name="connsiteY3" fmla="*/ 28810 h 522764"/>
                  <a:gd name="connsiteX4" fmla="*/ 28274 w 344221"/>
                  <a:gd name="connsiteY4" fmla="*/ 28699 h 522764"/>
                  <a:gd name="connsiteX5" fmla="*/ 28034 w 344221"/>
                  <a:gd name="connsiteY5" fmla="*/ 28976 h 522764"/>
                  <a:gd name="connsiteX6" fmla="*/ 28163 w 344221"/>
                  <a:gd name="connsiteY6" fmla="*/ 28810 h 522764"/>
                  <a:gd name="connsiteX7" fmla="*/ 101268 w 344221"/>
                  <a:gd name="connsiteY7" fmla="*/ 404038 h 522764"/>
                  <a:gd name="connsiteX8" fmla="*/ 101379 w 344221"/>
                  <a:gd name="connsiteY8" fmla="*/ 404388 h 522764"/>
                  <a:gd name="connsiteX9" fmla="*/ 101268 w 344221"/>
                  <a:gd name="connsiteY9" fmla="*/ 404038 h 522764"/>
                  <a:gd name="connsiteX10" fmla="*/ 105162 w 344221"/>
                  <a:gd name="connsiteY10" fmla="*/ 414742 h 522764"/>
                  <a:gd name="connsiteX11" fmla="*/ 104128 w 344221"/>
                  <a:gd name="connsiteY11" fmla="*/ 413026 h 522764"/>
                  <a:gd name="connsiteX12" fmla="*/ 105162 w 344221"/>
                  <a:gd name="connsiteY12" fmla="*/ 414742 h 522764"/>
                  <a:gd name="connsiteX13" fmla="*/ 110292 w 344221"/>
                  <a:gd name="connsiteY13" fmla="*/ 421054 h 522764"/>
                  <a:gd name="connsiteX14" fmla="*/ 108613 w 344221"/>
                  <a:gd name="connsiteY14" fmla="*/ 419744 h 522764"/>
                  <a:gd name="connsiteX15" fmla="*/ 110292 w 344221"/>
                  <a:gd name="connsiteY15" fmla="*/ 421054 h 522764"/>
                  <a:gd name="connsiteX16" fmla="*/ 27998 w 344221"/>
                  <a:gd name="connsiteY16" fmla="*/ 495450 h 522764"/>
                  <a:gd name="connsiteX17" fmla="*/ 27887 w 344221"/>
                  <a:gd name="connsiteY17" fmla="*/ 495376 h 522764"/>
                  <a:gd name="connsiteX18" fmla="*/ 29364 w 344221"/>
                  <a:gd name="connsiteY18" fmla="*/ 496687 h 522764"/>
                  <a:gd name="connsiteX19" fmla="*/ 27998 w 344221"/>
                  <a:gd name="connsiteY19" fmla="*/ 495450 h 522764"/>
                  <a:gd name="connsiteX20" fmla="*/ 15559 w 344221"/>
                  <a:gd name="connsiteY20" fmla="*/ 479965 h 522764"/>
                  <a:gd name="connsiteX21" fmla="*/ 16315 w 344221"/>
                  <a:gd name="connsiteY21" fmla="*/ 481202 h 522764"/>
                  <a:gd name="connsiteX22" fmla="*/ 15559 w 344221"/>
                  <a:gd name="connsiteY22" fmla="*/ 479965 h 522764"/>
                  <a:gd name="connsiteX23" fmla="*/ 1864 w 344221"/>
                  <a:gd name="connsiteY23" fmla="*/ 440783 h 522764"/>
                  <a:gd name="connsiteX24" fmla="*/ 2215 w 344221"/>
                  <a:gd name="connsiteY24" fmla="*/ 442924 h 522764"/>
                  <a:gd name="connsiteX25" fmla="*/ 1864 w 344221"/>
                  <a:gd name="connsiteY25" fmla="*/ 440783 h 522764"/>
                  <a:gd name="connsiteX26" fmla="*/ 1476 w 344221"/>
                  <a:gd name="connsiteY26" fmla="*/ 438236 h 522764"/>
                  <a:gd name="connsiteX27" fmla="*/ 2676 w 344221"/>
                  <a:gd name="connsiteY27" fmla="*/ 445600 h 522764"/>
                  <a:gd name="connsiteX28" fmla="*/ 6220 w 344221"/>
                  <a:gd name="connsiteY28" fmla="*/ 459719 h 522764"/>
                  <a:gd name="connsiteX29" fmla="*/ 7567 w 344221"/>
                  <a:gd name="connsiteY29" fmla="*/ 464093 h 522764"/>
                  <a:gd name="connsiteX30" fmla="*/ 14451 w 344221"/>
                  <a:gd name="connsiteY30" fmla="*/ 478212 h 522764"/>
                  <a:gd name="connsiteX31" fmla="*/ 17238 w 344221"/>
                  <a:gd name="connsiteY31" fmla="*/ 482715 h 522764"/>
                  <a:gd name="connsiteX32" fmla="*/ 26872 w 344221"/>
                  <a:gd name="connsiteY32" fmla="*/ 494416 h 522764"/>
                  <a:gd name="connsiteX33" fmla="*/ 27869 w 344221"/>
                  <a:gd name="connsiteY33" fmla="*/ 495616 h 522764"/>
                  <a:gd name="connsiteX34" fmla="*/ 32925 w 344221"/>
                  <a:gd name="connsiteY34" fmla="*/ 499787 h 522764"/>
                  <a:gd name="connsiteX35" fmla="*/ 34827 w 344221"/>
                  <a:gd name="connsiteY35" fmla="*/ 501374 h 522764"/>
                  <a:gd name="connsiteX36" fmla="*/ 41581 w 344221"/>
                  <a:gd name="connsiteY36" fmla="*/ 505951 h 522764"/>
                  <a:gd name="connsiteX37" fmla="*/ 44092 w 344221"/>
                  <a:gd name="connsiteY37" fmla="*/ 507465 h 522764"/>
                  <a:gd name="connsiteX38" fmla="*/ 50939 w 344221"/>
                  <a:gd name="connsiteY38" fmla="*/ 511008 h 522764"/>
                  <a:gd name="connsiteX39" fmla="*/ 53929 w 344221"/>
                  <a:gd name="connsiteY39" fmla="*/ 512356 h 522764"/>
                  <a:gd name="connsiteX40" fmla="*/ 60850 w 344221"/>
                  <a:gd name="connsiteY40" fmla="*/ 515069 h 522764"/>
                  <a:gd name="connsiteX41" fmla="*/ 64079 w 344221"/>
                  <a:gd name="connsiteY41" fmla="*/ 516139 h 522764"/>
                  <a:gd name="connsiteX42" fmla="*/ 71314 w 344221"/>
                  <a:gd name="connsiteY42" fmla="*/ 518169 h 522764"/>
                  <a:gd name="connsiteX43" fmla="*/ 74100 w 344221"/>
                  <a:gd name="connsiteY43" fmla="*/ 518797 h 522764"/>
                  <a:gd name="connsiteX44" fmla="*/ 82055 w 344221"/>
                  <a:gd name="connsiteY44" fmla="*/ 520421 h 522764"/>
                  <a:gd name="connsiteX45" fmla="*/ 83439 w 344221"/>
                  <a:gd name="connsiteY45" fmla="*/ 520624 h 522764"/>
                  <a:gd name="connsiteX46" fmla="*/ 111123 w 344221"/>
                  <a:gd name="connsiteY46" fmla="*/ 522765 h 522764"/>
                  <a:gd name="connsiteX47" fmla="*/ 120997 w 344221"/>
                  <a:gd name="connsiteY47" fmla="*/ 522525 h 522764"/>
                  <a:gd name="connsiteX48" fmla="*/ 344112 w 344221"/>
                  <a:gd name="connsiteY48" fmla="*/ 510473 h 522764"/>
                  <a:gd name="connsiteX49" fmla="*/ 344221 w 344221"/>
                  <a:gd name="connsiteY49" fmla="*/ 510436 h 522764"/>
                  <a:gd name="connsiteX50" fmla="*/ 344221 w 344221"/>
                  <a:gd name="connsiteY50" fmla="*/ 428529 h 522764"/>
                  <a:gd name="connsiteX51" fmla="*/ 143458 w 344221"/>
                  <a:gd name="connsiteY51" fmla="*/ 428529 h 522764"/>
                  <a:gd name="connsiteX52" fmla="*/ 142351 w 344221"/>
                  <a:gd name="connsiteY52" fmla="*/ 428529 h 522764"/>
                  <a:gd name="connsiteX53" fmla="*/ 114261 w 344221"/>
                  <a:gd name="connsiteY53" fmla="*/ 423952 h 522764"/>
                  <a:gd name="connsiteX54" fmla="*/ 108207 w 344221"/>
                  <a:gd name="connsiteY54" fmla="*/ 419061 h 522764"/>
                  <a:gd name="connsiteX55" fmla="*/ 107765 w 344221"/>
                  <a:gd name="connsiteY55" fmla="*/ 418470 h 522764"/>
                  <a:gd name="connsiteX56" fmla="*/ 103870 w 344221"/>
                  <a:gd name="connsiteY56" fmla="*/ 412140 h 522764"/>
                  <a:gd name="connsiteX57" fmla="*/ 103519 w 344221"/>
                  <a:gd name="connsiteY57" fmla="*/ 411032 h 522764"/>
                  <a:gd name="connsiteX58" fmla="*/ 100382 w 344221"/>
                  <a:gd name="connsiteY58" fmla="*/ 391654 h 522764"/>
                  <a:gd name="connsiteX59" fmla="*/ 100382 w 344221"/>
                  <a:gd name="connsiteY59" fmla="*/ 310780 h 522764"/>
                  <a:gd name="connsiteX60" fmla="*/ 311924 w 344221"/>
                  <a:gd name="connsiteY60" fmla="*/ 304376 h 522764"/>
                  <a:gd name="connsiteX61" fmla="*/ 312034 w 344221"/>
                  <a:gd name="connsiteY61" fmla="*/ 304376 h 522764"/>
                  <a:gd name="connsiteX62" fmla="*/ 312034 w 344221"/>
                  <a:gd name="connsiteY62" fmla="*/ 221711 h 522764"/>
                  <a:gd name="connsiteX63" fmla="*/ 100382 w 344221"/>
                  <a:gd name="connsiteY63" fmla="*/ 214624 h 522764"/>
                  <a:gd name="connsiteX64" fmla="*/ 100382 w 344221"/>
                  <a:gd name="connsiteY64" fmla="*/ 133713 h 522764"/>
                  <a:gd name="connsiteX65" fmla="*/ 137423 w 344221"/>
                  <a:gd name="connsiteY65" fmla="*/ 94015 h 522764"/>
                  <a:gd name="connsiteX66" fmla="*/ 344221 w 344221"/>
                  <a:gd name="connsiteY66" fmla="*/ 94015 h 522764"/>
                  <a:gd name="connsiteX67" fmla="*/ 344221 w 344221"/>
                  <a:gd name="connsiteY67" fmla="*/ 11406 h 522764"/>
                  <a:gd name="connsiteX68" fmla="*/ 344112 w 344221"/>
                  <a:gd name="connsiteY68" fmla="*/ 11406 h 522764"/>
                  <a:gd name="connsiteX69" fmla="*/ 113800 w 344221"/>
                  <a:gd name="connsiteY69" fmla="*/ 37 h 522764"/>
                  <a:gd name="connsiteX70" fmla="*/ 111142 w 344221"/>
                  <a:gd name="connsiteY70" fmla="*/ 0 h 522764"/>
                  <a:gd name="connsiteX71" fmla="*/ 75263 w 344221"/>
                  <a:gd name="connsiteY71" fmla="*/ 4023 h 522764"/>
                  <a:gd name="connsiteX72" fmla="*/ 65629 w 344221"/>
                  <a:gd name="connsiteY72" fmla="*/ 6681 h 522764"/>
                  <a:gd name="connsiteX73" fmla="*/ 65556 w 344221"/>
                  <a:gd name="connsiteY73" fmla="*/ 6718 h 522764"/>
                  <a:gd name="connsiteX74" fmla="*/ 32187 w 344221"/>
                  <a:gd name="connsiteY74" fmla="*/ 25100 h 522764"/>
                  <a:gd name="connsiteX75" fmla="*/ 30046 w 344221"/>
                  <a:gd name="connsiteY75" fmla="*/ 26927 h 522764"/>
                  <a:gd name="connsiteX76" fmla="*/ 28053 w 344221"/>
                  <a:gd name="connsiteY76" fmla="*/ 28644 h 522764"/>
                  <a:gd name="connsiteX77" fmla="*/ 26337 w 344221"/>
                  <a:gd name="connsiteY77" fmla="*/ 30784 h 522764"/>
                  <a:gd name="connsiteX78" fmla="*/ 16463 w 344221"/>
                  <a:gd name="connsiteY78" fmla="*/ 43113 h 522764"/>
                  <a:gd name="connsiteX79" fmla="*/ 14562 w 344221"/>
                  <a:gd name="connsiteY79" fmla="*/ 46620 h 522764"/>
                  <a:gd name="connsiteX80" fmla="*/ 8471 w 344221"/>
                  <a:gd name="connsiteY80" fmla="*/ 59391 h 522764"/>
                  <a:gd name="connsiteX81" fmla="*/ 6644 w 344221"/>
                  <a:gd name="connsiteY81" fmla="*/ 63931 h 522764"/>
                  <a:gd name="connsiteX82" fmla="*/ 2510 w 344221"/>
                  <a:gd name="connsiteY82" fmla="*/ 80800 h 522764"/>
                  <a:gd name="connsiteX83" fmla="*/ 1513 w 344221"/>
                  <a:gd name="connsiteY83" fmla="*/ 87758 h 522764"/>
                  <a:gd name="connsiteX84" fmla="*/ 314 w 344221"/>
                  <a:gd name="connsiteY84" fmla="*/ 104018 h 522764"/>
                  <a:gd name="connsiteX85" fmla="*/ 0 w 344221"/>
                  <a:gd name="connsiteY85" fmla="*/ 108152 h 522764"/>
                  <a:gd name="connsiteX86" fmla="*/ 0 w 344221"/>
                  <a:gd name="connsiteY86" fmla="*/ 417935 h 522764"/>
                  <a:gd name="connsiteX87" fmla="*/ 351 w 344221"/>
                  <a:gd name="connsiteY87" fmla="*/ 422623 h 522764"/>
                  <a:gd name="connsiteX88" fmla="*/ 1476 w 344221"/>
                  <a:gd name="connsiteY88" fmla="*/ 438236 h 52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44221" h="522764">
                    <a:moveTo>
                      <a:pt x="2141" y="83144"/>
                    </a:moveTo>
                    <a:cubicBezTo>
                      <a:pt x="2067" y="83661"/>
                      <a:pt x="1974" y="84215"/>
                      <a:pt x="1901" y="84731"/>
                    </a:cubicBezTo>
                    <a:cubicBezTo>
                      <a:pt x="1993" y="84178"/>
                      <a:pt x="2067" y="83661"/>
                      <a:pt x="2141" y="83144"/>
                    </a:cubicBezTo>
                    <a:moveTo>
                      <a:pt x="28163" y="28810"/>
                    </a:moveTo>
                    <a:cubicBezTo>
                      <a:pt x="28200" y="28773"/>
                      <a:pt x="28237" y="28736"/>
                      <a:pt x="28274" y="28699"/>
                    </a:cubicBezTo>
                    <a:cubicBezTo>
                      <a:pt x="28200" y="28810"/>
                      <a:pt x="28108" y="28902"/>
                      <a:pt x="28034" y="28976"/>
                    </a:cubicBezTo>
                    <a:cubicBezTo>
                      <a:pt x="28090" y="28939"/>
                      <a:pt x="28127" y="28847"/>
                      <a:pt x="28163" y="28810"/>
                    </a:cubicBezTo>
                    <a:moveTo>
                      <a:pt x="101268" y="404038"/>
                    </a:moveTo>
                    <a:cubicBezTo>
                      <a:pt x="101305" y="404148"/>
                      <a:pt x="101342" y="404278"/>
                      <a:pt x="101379" y="404388"/>
                    </a:cubicBezTo>
                    <a:cubicBezTo>
                      <a:pt x="101360" y="404278"/>
                      <a:pt x="101305" y="404148"/>
                      <a:pt x="101268" y="404038"/>
                    </a:cubicBezTo>
                    <a:moveTo>
                      <a:pt x="105162" y="414742"/>
                    </a:moveTo>
                    <a:cubicBezTo>
                      <a:pt x="104848" y="414152"/>
                      <a:pt x="104405" y="413672"/>
                      <a:pt x="104128" y="413026"/>
                    </a:cubicBezTo>
                    <a:cubicBezTo>
                      <a:pt x="104424" y="413653"/>
                      <a:pt x="104848" y="414133"/>
                      <a:pt x="105162" y="414742"/>
                    </a:cubicBezTo>
                    <a:moveTo>
                      <a:pt x="110292" y="421054"/>
                    </a:moveTo>
                    <a:cubicBezTo>
                      <a:pt x="109776" y="420574"/>
                      <a:pt x="109149" y="420260"/>
                      <a:pt x="108613" y="419744"/>
                    </a:cubicBezTo>
                    <a:cubicBezTo>
                      <a:pt x="109149" y="420223"/>
                      <a:pt x="109776" y="420574"/>
                      <a:pt x="110292" y="421054"/>
                    </a:cubicBezTo>
                    <a:moveTo>
                      <a:pt x="27998" y="495450"/>
                    </a:moveTo>
                    <a:cubicBezTo>
                      <a:pt x="27961" y="495450"/>
                      <a:pt x="27924" y="495413"/>
                      <a:pt x="27887" y="495376"/>
                    </a:cubicBezTo>
                    <a:cubicBezTo>
                      <a:pt x="28367" y="495819"/>
                      <a:pt x="28883" y="496244"/>
                      <a:pt x="29364" y="496687"/>
                    </a:cubicBezTo>
                    <a:cubicBezTo>
                      <a:pt x="28920" y="496281"/>
                      <a:pt x="28404" y="495838"/>
                      <a:pt x="27998" y="495450"/>
                    </a:cubicBezTo>
                    <a:moveTo>
                      <a:pt x="15559" y="479965"/>
                    </a:moveTo>
                    <a:cubicBezTo>
                      <a:pt x="15798" y="480408"/>
                      <a:pt x="16038" y="480796"/>
                      <a:pt x="16315" y="481202"/>
                    </a:cubicBezTo>
                    <a:cubicBezTo>
                      <a:pt x="16038" y="480796"/>
                      <a:pt x="15798" y="480408"/>
                      <a:pt x="15559" y="479965"/>
                    </a:cubicBezTo>
                    <a:moveTo>
                      <a:pt x="1864" y="440783"/>
                    </a:moveTo>
                    <a:cubicBezTo>
                      <a:pt x="1974" y="441503"/>
                      <a:pt x="2104" y="442223"/>
                      <a:pt x="2215" y="442924"/>
                    </a:cubicBezTo>
                    <a:cubicBezTo>
                      <a:pt x="2104" y="442223"/>
                      <a:pt x="1993" y="441503"/>
                      <a:pt x="1864" y="440783"/>
                    </a:cubicBezTo>
                    <a:moveTo>
                      <a:pt x="1476" y="438236"/>
                    </a:moveTo>
                    <a:cubicBezTo>
                      <a:pt x="1791" y="440746"/>
                      <a:pt x="2196" y="443164"/>
                      <a:pt x="2676" y="445600"/>
                    </a:cubicBezTo>
                    <a:cubicBezTo>
                      <a:pt x="3599" y="450621"/>
                      <a:pt x="4780" y="455308"/>
                      <a:pt x="6220" y="459719"/>
                    </a:cubicBezTo>
                    <a:cubicBezTo>
                      <a:pt x="6662" y="461196"/>
                      <a:pt x="7050" y="462709"/>
                      <a:pt x="7567" y="464093"/>
                    </a:cubicBezTo>
                    <a:cubicBezTo>
                      <a:pt x="9524" y="469261"/>
                      <a:pt x="11868" y="473875"/>
                      <a:pt x="14451" y="478212"/>
                    </a:cubicBezTo>
                    <a:cubicBezTo>
                      <a:pt x="15318" y="479762"/>
                      <a:pt x="16278" y="481239"/>
                      <a:pt x="17238" y="482715"/>
                    </a:cubicBezTo>
                    <a:cubicBezTo>
                      <a:pt x="20173" y="487016"/>
                      <a:pt x="23366" y="490947"/>
                      <a:pt x="26872" y="494416"/>
                    </a:cubicBezTo>
                    <a:cubicBezTo>
                      <a:pt x="27223" y="494767"/>
                      <a:pt x="27462" y="495247"/>
                      <a:pt x="27869" y="495616"/>
                    </a:cubicBezTo>
                    <a:cubicBezTo>
                      <a:pt x="29456" y="497166"/>
                      <a:pt x="31209" y="498440"/>
                      <a:pt x="32925" y="499787"/>
                    </a:cubicBezTo>
                    <a:cubicBezTo>
                      <a:pt x="33553" y="500341"/>
                      <a:pt x="34198" y="500895"/>
                      <a:pt x="34827" y="501374"/>
                    </a:cubicBezTo>
                    <a:cubicBezTo>
                      <a:pt x="37023" y="503054"/>
                      <a:pt x="39274" y="504549"/>
                      <a:pt x="41581" y="505951"/>
                    </a:cubicBezTo>
                    <a:cubicBezTo>
                      <a:pt x="42412" y="506468"/>
                      <a:pt x="43261" y="506985"/>
                      <a:pt x="44092" y="507465"/>
                    </a:cubicBezTo>
                    <a:cubicBezTo>
                      <a:pt x="46325" y="508775"/>
                      <a:pt x="48632" y="509938"/>
                      <a:pt x="50939" y="511008"/>
                    </a:cubicBezTo>
                    <a:cubicBezTo>
                      <a:pt x="51935" y="511488"/>
                      <a:pt x="52932" y="511968"/>
                      <a:pt x="53929" y="512356"/>
                    </a:cubicBezTo>
                    <a:cubicBezTo>
                      <a:pt x="56199" y="513352"/>
                      <a:pt x="58543" y="514220"/>
                      <a:pt x="60850" y="515069"/>
                    </a:cubicBezTo>
                    <a:cubicBezTo>
                      <a:pt x="61956" y="515419"/>
                      <a:pt x="62990" y="515788"/>
                      <a:pt x="64079" y="516139"/>
                    </a:cubicBezTo>
                    <a:cubicBezTo>
                      <a:pt x="66496" y="516859"/>
                      <a:pt x="68896" y="517579"/>
                      <a:pt x="71314" y="518169"/>
                    </a:cubicBezTo>
                    <a:cubicBezTo>
                      <a:pt x="72237" y="518409"/>
                      <a:pt x="73141" y="518612"/>
                      <a:pt x="74100" y="518797"/>
                    </a:cubicBezTo>
                    <a:cubicBezTo>
                      <a:pt x="76758" y="519424"/>
                      <a:pt x="79398" y="519941"/>
                      <a:pt x="82055" y="520421"/>
                    </a:cubicBezTo>
                    <a:cubicBezTo>
                      <a:pt x="82535" y="520458"/>
                      <a:pt x="82978" y="520532"/>
                      <a:pt x="83439" y="520624"/>
                    </a:cubicBezTo>
                    <a:cubicBezTo>
                      <a:pt x="92944" y="522100"/>
                      <a:pt x="102376" y="522765"/>
                      <a:pt x="111123" y="522765"/>
                    </a:cubicBezTo>
                    <a:cubicBezTo>
                      <a:pt x="114501" y="522765"/>
                      <a:pt x="117804" y="522691"/>
                      <a:pt x="120997" y="522525"/>
                    </a:cubicBezTo>
                    <a:cubicBezTo>
                      <a:pt x="122824" y="522451"/>
                      <a:pt x="303822" y="516047"/>
                      <a:pt x="344112" y="510473"/>
                    </a:cubicBezTo>
                    <a:lnTo>
                      <a:pt x="344221" y="510436"/>
                    </a:lnTo>
                    <a:lnTo>
                      <a:pt x="344221" y="428529"/>
                    </a:lnTo>
                    <a:lnTo>
                      <a:pt x="143458" y="428529"/>
                    </a:lnTo>
                    <a:lnTo>
                      <a:pt x="142351" y="428529"/>
                    </a:lnTo>
                    <a:cubicBezTo>
                      <a:pt x="132366" y="428529"/>
                      <a:pt x="122142" y="428363"/>
                      <a:pt x="114261" y="423952"/>
                    </a:cubicBezTo>
                    <a:cubicBezTo>
                      <a:pt x="111954" y="422641"/>
                      <a:pt x="109961" y="421017"/>
                      <a:pt x="108207" y="419061"/>
                    </a:cubicBezTo>
                    <a:cubicBezTo>
                      <a:pt x="108041" y="418895"/>
                      <a:pt x="107930" y="418618"/>
                      <a:pt x="107765" y="418470"/>
                    </a:cubicBezTo>
                    <a:cubicBezTo>
                      <a:pt x="106251" y="416606"/>
                      <a:pt x="104903" y="414576"/>
                      <a:pt x="103870" y="412140"/>
                    </a:cubicBezTo>
                    <a:cubicBezTo>
                      <a:pt x="103704" y="411826"/>
                      <a:pt x="103630" y="411383"/>
                      <a:pt x="103519" y="411032"/>
                    </a:cubicBezTo>
                    <a:cubicBezTo>
                      <a:pt x="101453" y="405828"/>
                      <a:pt x="100382" y="399460"/>
                      <a:pt x="100382" y="391654"/>
                    </a:cubicBezTo>
                    <a:lnTo>
                      <a:pt x="100382" y="310780"/>
                    </a:lnTo>
                    <a:lnTo>
                      <a:pt x="311924" y="304376"/>
                    </a:lnTo>
                    <a:lnTo>
                      <a:pt x="312034" y="304376"/>
                    </a:lnTo>
                    <a:lnTo>
                      <a:pt x="312034" y="221711"/>
                    </a:lnTo>
                    <a:lnTo>
                      <a:pt x="100382" y="214624"/>
                    </a:lnTo>
                    <a:lnTo>
                      <a:pt x="100382" y="133713"/>
                    </a:lnTo>
                    <a:cubicBezTo>
                      <a:pt x="100382" y="114224"/>
                      <a:pt x="100382" y="94015"/>
                      <a:pt x="137423" y="94015"/>
                    </a:cubicBezTo>
                    <a:lnTo>
                      <a:pt x="344221" y="94015"/>
                    </a:lnTo>
                    <a:lnTo>
                      <a:pt x="344221" y="11406"/>
                    </a:lnTo>
                    <a:lnTo>
                      <a:pt x="344112" y="11406"/>
                    </a:lnTo>
                    <a:cubicBezTo>
                      <a:pt x="298894" y="5038"/>
                      <a:pt x="115663" y="74"/>
                      <a:pt x="113800" y="37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6" y="0"/>
                      <a:pt x="87832" y="1070"/>
                      <a:pt x="75263" y="4023"/>
                    </a:cubicBezTo>
                    <a:cubicBezTo>
                      <a:pt x="71996" y="4780"/>
                      <a:pt x="68822" y="5647"/>
                      <a:pt x="65629" y="6681"/>
                    </a:cubicBezTo>
                    <a:cubicBezTo>
                      <a:pt x="65593" y="6681"/>
                      <a:pt x="65556" y="6718"/>
                      <a:pt x="65556" y="6718"/>
                    </a:cubicBezTo>
                    <a:cubicBezTo>
                      <a:pt x="53707" y="10538"/>
                      <a:pt x="42246" y="16426"/>
                      <a:pt x="32187" y="25100"/>
                    </a:cubicBezTo>
                    <a:cubicBezTo>
                      <a:pt x="31467" y="25727"/>
                      <a:pt x="30711" y="26300"/>
                      <a:pt x="30046" y="26927"/>
                    </a:cubicBezTo>
                    <a:cubicBezTo>
                      <a:pt x="29401" y="27518"/>
                      <a:pt x="28699" y="27998"/>
                      <a:pt x="28053" y="28644"/>
                    </a:cubicBezTo>
                    <a:cubicBezTo>
                      <a:pt x="27370" y="29271"/>
                      <a:pt x="26983" y="30120"/>
                      <a:pt x="26337" y="30784"/>
                    </a:cubicBezTo>
                    <a:cubicBezTo>
                      <a:pt x="22793" y="34476"/>
                      <a:pt x="19453" y="38499"/>
                      <a:pt x="16463" y="43113"/>
                    </a:cubicBezTo>
                    <a:cubicBezTo>
                      <a:pt x="15743" y="44220"/>
                      <a:pt x="15189" y="45457"/>
                      <a:pt x="14562" y="46620"/>
                    </a:cubicBezTo>
                    <a:cubicBezTo>
                      <a:pt x="12292" y="50551"/>
                      <a:pt x="10262" y="54814"/>
                      <a:pt x="8471" y="59391"/>
                    </a:cubicBezTo>
                    <a:cubicBezTo>
                      <a:pt x="7881" y="60905"/>
                      <a:pt x="7198" y="62326"/>
                      <a:pt x="6644" y="63931"/>
                    </a:cubicBezTo>
                    <a:cubicBezTo>
                      <a:pt x="4928" y="69099"/>
                      <a:pt x="3580" y="74784"/>
                      <a:pt x="2510" y="80800"/>
                    </a:cubicBezTo>
                    <a:cubicBezTo>
                      <a:pt x="2104" y="83070"/>
                      <a:pt x="1791" y="85414"/>
                      <a:pt x="1513" y="87758"/>
                    </a:cubicBezTo>
                    <a:cubicBezTo>
                      <a:pt x="831" y="92889"/>
                      <a:pt x="443" y="98296"/>
                      <a:pt x="314" y="104018"/>
                    </a:cubicBezTo>
                    <a:cubicBezTo>
                      <a:pt x="277" y="105457"/>
                      <a:pt x="0" y="106675"/>
                      <a:pt x="0" y="108152"/>
                    </a:cubicBezTo>
                    <a:lnTo>
                      <a:pt x="0" y="417935"/>
                    </a:lnTo>
                    <a:cubicBezTo>
                      <a:pt x="0" y="419614"/>
                      <a:pt x="314" y="420999"/>
                      <a:pt x="351" y="422623"/>
                    </a:cubicBezTo>
                    <a:cubicBezTo>
                      <a:pt x="479" y="428104"/>
                      <a:pt x="831" y="433346"/>
                      <a:pt x="1476" y="43823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" name="Freeform: Shape 152">
                <a:extLst>
                  <a:ext uri="{FF2B5EF4-FFF2-40B4-BE49-F238E27FC236}">
                    <a16:creationId xmlns:a16="http://schemas.microsoft.com/office/drawing/2014/main" id="{B4CB47B3-BB8D-C59B-A725-503BE69F45F3}"/>
                  </a:ext>
                </a:extLst>
              </p:cNvPr>
              <p:cNvSpPr/>
              <p:nvPr/>
            </p:nvSpPr>
            <p:spPr>
              <a:xfrm>
                <a:off x="9709305" y="4219836"/>
                <a:ext cx="387907" cy="520402"/>
              </a:xfrm>
              <a:custGeom>
                <a:avLst/>
                <a:gdLst>
                  <a:gd name="connsiteX0" fmla="*/ 288504 w 387907"/>
                  <a:gd name="connsiteY0" fmla="*/ 8933 h 520402"/>
                  <a:gd name="connsiteX1" fmla="*/ 288024 w 387907"/>
                  <a:gd name="connsiteY1" fmla="*/ 8730 h 520402"/>
                  <a:gd name="connsiteX2" fmla="*/ 288504 w 387907"/>
                  <a:gd name="connsiteY2" fmla="*/ 8933 h 520402"/>
                  <a:gd name="connsiteX3" fmla="*/ 251075 w 387907"/>
                  <a:gd name="connsiteY3" fmla="*/ 228854 h 520402"/>
                  <a:gd name="connsiteX4" fmla="*/ 250041 w 387907"/>
                  <a:gd name="connsiteY4" fmla="*/ 229334 h 520402"/>
                  <a:gd name="connsiteX5" fmla="*/ 251075 w 387907"/>
                  <a:gd name="connsiteY5" fmla="*/ 228854 h 520402"/>
                  <a:gd name="connsiteX6" fmla="*/ 258273 w 387907"/>
                  <a:gd name="connsiteY6" fmla="*/ 222450 h 520402"/>
                  <a:gd name="connsiteX7" fmla="*/ 257830 w 387907"/>
                  <a:gd name="connsiteY7" fmla="*/ 222856 h 520402"/>
                  <a:gd name="connsiteX8" fmla="*/ 258273 w 387907"/>
                  <a:gd name="connsiteY8" fmla="*/ 222450 h 520402"/>
                  <a:gd name="connsiteX9" fmla="*/ 242160 w 387907"/>
                  <a:gd name="connsiteY9" fmla="*/ 92151 h 520402"/>
                  <a:gd name="connsiteX10" fmla="*/ 257073 w 387907"/>
                  <a:gd name="connsiteY10" fmla="*/ 103169 h 520402"/>
                  <a:gd name="connsiteX11" fmla="*/ 271026 w 387907"/>
                  <a:gd name="connsiteY11" fmla="*/ 162191 h 520402"/>
                  <a:gd name="connsiteX12" fmla="*/ 219626 w 387907"/>
                  <a:gd name="connsiteY12" fmla="*/ 235258 h 520402"/>
                  <a:gd name="connsiteX13" fmla="*/ 101046 w 387907"/>
                  <a:gd name="connsiteY13" fmla="*/ 235258 h 520402"/>
                  <a:gd name="connsiteX14" fmla="*/ 101046 w 387907"/>
                  <a:gd name="connsiteY14" fmla="*/ 88367 h 520402"/>
                  <a:gd name="connsiteX15" fmla="*/ 219626 w 387907"/>
                  <a:gd name="connsiteY15" fmla="*/ 88367 h 520402"/>
                  <a:gd name="connsiteX16" fmla="*/ 241829 w 387907"/>
                  <a:gd name="connsiteY16" fmla="*/ 91984 h 520402"/>
                  <a:gd name="connsiteX17" fmla="*/ 242160 w 387907"/>
                  <a:gd name="connsiteY17" fmla="*/ 92151 h 520402"/>
                  <a:gd name="connsiteX18" fmla="*/ 100364 w 387907"/>
                  <a:gd name="connsiteY18" fmla="*/ 313659 h 520402"/>
                  <a:gd name="connsiteX19" fmla="*/ 188067 w 387907"/>
                  <a:gd name="connsiteY19" fmla="*/ 323477 h 520402"/>
                  <a:gd name="connsiteX20" fmla="*/ 274588 w 387907"/>
                  <a:gd name="connsiteY20" fmla="*/ 520329 h 520402"/>
                  <a:gd name="connsiteX21" fmla="*/ 274662 w 387907"/>
                  <a:gd name="connsiteY21" fmla="*/ 520402 h 520402"/>
                  <a:gd name="connsiteX22" fmla="*/ 387907 w 387907"/>
                  <a:gd name="connsiteY22" fmla="*/ 520402 h 520402"/>
                  <a:gd name="connsiteX23" fmla="*/ 288467 w 387907"/>
                  <a:gd name="connsiteY23" fmla="*/ 315708 h 520402"/>
                  <a:gd name="connsiteX24" fmla="*/ 289334 w 387907"/>
                  <a:gd name="connsiteY24" fmla="*/ 315431 h 520402"/>
                  <a:gd name="connsiteX25" fmla="*/ 341805 w 387907"/>
                  <a:gd name="connsiteY25" fmla="*/ 283003 h 520402"/>
                  <a:gd name="connsiteX26" fmla="*/ 346972 w 387907"/>
                  <a:gd name="connsiteY26" fmla="*/ 275603 h 520402"/>
                  <a:gd name="connsiteX27" fmla="*/ 347489 w 387907"/>
                  <a:gd name="connsiteY27" fmla="*/ 274883 h 520402"/>
                  <a:gd name="connsiteX28" fmla="*/ 352214 w 387907"/>
                  <a:gd name="connsiteY28" fmla="*/ 266578 h 520402"/>
                  <a:gd name="connsiteX29" fmla="*/ 353561 w 387907"/>
                  <a:gd name="connsiteY29" fmla="*/ 263994 h 520402"/>
                  <a:gd name="connsiteX30" fmla="*/ 357418 w 387907"/>
                  <a:gd name="connsiteY30" fmla="*/ 255246 h 520402"/>
                  <a:gd name="connsiteX31" fmla="*/ 358894 w 387907"/>
                  <a:gd name="connsiteY31" fmla="*/ 251499 h 520402"/>
                  <a:gd name="connsiteX32" fmla="*/ 362161 w 387907"/>
                  <a:gd name="connsiteY32" fmla="*/ 241754 h 520402"/>
                  <a:gd name="connsiteX33" fmla="*/ 363398 w 387907"/>
                  <a:gd name="connsiteY33" fmla="*/ 237546 h 520402"/>
                  <a:gd name="connsiteX34" fmla="*/ 366185 w 387907"/>
                  <a:gd name="connsiteY34" fmla="*/ 225735 h 520402"/>
                  <a:gd name="connsiteX35" fmla="*/ 366979 w 387907"/>
                  <a:gd name="connsiteY35" fmla="*/ 222080 h 520402"/>
                  <a:gd name="connsiteX36" fmla="*/ 369397 w 387907"/>
                  <a:gd name="connsiteY36" fmla="*/ 206374 h 520402"/>
                  <a:gd name="connsiteX37" fmla="*/ 369599 w 387907"/>
                  <a:gd name="connsiteY37" fmla="*/ 204935 h 520402"/>
                  <a:gd name="connsiteX38" fmla="*/ 372109 w 387907"/>
                  <a:gd name="connsiteY38" fmla="*/ 162172 h 520402"/>
                  <a:gd name="connsiteX39" fmla="*/ 365908 w 387907"/>
                  <a:gd name="connsiteY39" fmla="*/ 101545 h 520402"/>
                  <a:gd name="connsiteX40" fmla="*/ 364764 w 387907"/>
                  <a:gd name="connsiteY40" fmla="*/ 97281 h 520402"/>
                  <a:gd name="connsiteX41" fmla="*/ 361386 w 387907"/>
                  <a:gd name="connsiteY41" fmla="*/ 85063 h 520402"/>
                  <a:gd name="connsiteX42" fmla="*/ 359430 w 387907"/>
                  <a:gd name="connsiteY42" fmla="*/ 79822 h 520402"/>
                  <a:gd name="connsiteX43" fmla="*/ 355573 w 387907"/>
                  <a:gd name="connsiteY43" fmla="*/ 70004 h 520402"/>
                  <a:gd name="connsiteX44" fmla="*/ 353542 w 387907"/>
                  <a:gd name="connsiteY44" fmla="*/ 66017 h 520402"/>
                  <a:gd name="connsiteX45" fmla="*/ 348449 w 387907"/>
                  <a:gd name="connsiteY45" fmla="*/ 56309 h 520402"/>
                  <a:gd name="connsiteX46" fmla="*/ 347969 w 387907"/>
                  <a:gd name="connsiteY46" fmla="*/ 55589 h 520402"/>
                  <a:gd name="connsiteX47" fmla="*/ 331377 w 387907"/>
                  <a:gd name="connsiteY47" fmla="*/ 34383 h 520402"/>
                  <a:gd name="connsiteX48" fmla="*/ 329513 w 387907"/>
                  <a:gd name="connsiteY48" fmla="*/ 32944 h 520402"/>
                  <a:gd name="connsiteX49" fmla="*/ 314397 w 387907"/>
                  <a:gd name="connsiteY49" fmla="*/ 21298 h 520402"/>
                  <a:gd name="connsiteX50" fmla="*/ 310411 w 387907"/>
                  <a:gd name="connsiteY50" fmla="*/ 18640 h 520402"/>
                  <a:gd name="connsiteX51" fmla="*/ 291641 w 387907"/>
                  <a:gd name="connsiteY51" fmla="*/ 10040 h 520402"/>
                  <a:gd name="connsiteX52" fmla="*/ 286308 w 387907"/>
                  <a:gd name="connsiteY52" fmla="*/ 8084 h 520402"/>
                  <a:gd name="connsiteX53" fmla="*/ 264198 w 387907"/>
                  <a:gd name="connsiteY53" fmla="*/ 2916 h 520402"/>
                  <a:gd name="connsiteX54" fmla="*/ 258864 w 387907"/>
                  <a:gd name="connsiteY54" fmla="*/ 1993 h 520402"/>
                  <a:gd name="connsiteX55" fmla="*/ 231733 w 387907"/>
                  <a:gd name="connsiteY55" fmla="*/ 203 h 520402"/>
                  <a:gd name="connsiteX56" fmla="*/ 228947 w 387907"/>
                  <a:gd name="connsiteY56" fmla="*/ 0 h 520402"/>
                  <a:gd name="connsiteX57" fmla="*/ 0 w 387907"/>
                  <a:gd name="connsiteY57" fmla="*/ 0 h 520402"/>
                  <a:gd name="connsiteX58" fmla="*/ 0 w 387907"/>
                  <a:gd name="connsiteY58" fmla="*/ 520365 h 520402"/>
                  <a:gd name="connsiteX59" fmla="*/ 100364 w 387907"/>
                  <a:gd name="connsiteY59" fmla="*/ 520365 h 520402"/>
                  <a:gd name="connsiteX60" fmla="*/ 100364 w 387907"/>
                  <a:gd name="connsiteY60" fmla="*/ 313659 h 52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87907" h="520402">
                    <a:moveTo>
                      <a:pt x="288504" y="8933"/>
                    </a:moveTo>
                    <a:cubicBezTo>
                      <a:pt x="288337" y="8896"/>
                      <a:pt x="288190" y="8822"/>
                      <a:pt x="288024" y="8730"/>
                    </a:cubicBezTo>
                    <a:cubicBezTo>
                      <a:pt x="288190" y="8822"/>
                      <a:pt x="288337" y="8896"/>
                      <a:pt x="288504" y="8933"/>
                    </a:cubicBezTo>
                    <a:moveTo>
                      <a:pt x="251075" y="228854"/>
                    </a:moveTo>
                    <a:cubicBezTo>
                      <a:pt x="250761" y="229057"/>
                      <a:pt x="250356" y="229131"/>
                      <a:pt x="250041" y="229334"/>
                    </a:cubicBezTo>
                    <a:cubicBezTo>
                      <a:pt x="250356" y="229131"/>
                      <a:pt x="250761" y="229057"/>
                      <a:pt x="251075" y="228854"/>
                    </a:cubicBezTo>
                    <a:moveTo>
                      <a:pt x="258273" y="222450"/>
                    </a:moveTo>
                    <a:cubicBezTo>
                      <a:pt x="258163" y="222616"/>
                      <a:pt x="257959" y="222727"/>
                      <a:pt x="257830" y="222856"/>
                    </a:cubicBezTo>
                    <a:cubicBezTo>
                      <a:pt x="257959" y="222727"/>
                      <a:pt x="258163" y="222616"/>
                      <a:pt x="258273" y="222450"/>
                    </a:cubicBezTo>
                    <a:moveTo>
                      <a:pt x="242160" y="92151"/>
                    </a:moveTo>
                    <a:cubicBezTo>
                      <a:pt x="248215" y="94624"/>
                      <a:pt x="253105" y="98241"/>
                      <a:pt x="257073" y="103169"/>
                    </a:cubicBezTo>
                    <a:cubicBezTo>
                      <a:pt x="266468" y="114814"/>
                      <a:pt x="271026" y="134156"/>
                      <a:pt x="271026" y="162191"/>
                    </a:cubicBezTo>
                    <a:cubicBezTo>
                      <a:pt x="271026" y="224332"/>
                      <a:pt x="254434" y="235258"/>
                      <a:pt x="219626" y="235258"/>
                    </a:cubicBezTo>
                    <a:lnTo>
                      <a:pt x="101046" y="235258"/>
                    </a:lnTo>
                    <a:lnTo>
                      <a:pt x="101046" y="88367"/>
                    </a:lnTo>
                    <a:lnTo>
                      <a:pt x="219626" y="88367"/>
                    </a:lnTo>
                    <a:cubicBezTo>
                      <a:pt x="228300" y="88367"/>
                      <a:pt x="235609" y="89511"/>
                      <a:pt x="241829" y="91984"/>
                    </a:cubicBezTo>
                    <a:cubicBezTo>
                      <a:pt x="241958" y="92021"/>
                      <a:pt x="242087" y="92114"/>
                      <a:pt x="242160" y="92151"/>
                    </a:cubicBezTo>
                    <a:moveTo>
                      <a:pt x="100364" y="313659"/>
                    </a:moveTo>
                    <a:lnTo>
                      <a:pt x="188067" y="323477"/>
                    </a:lnTo>
                    <a:lnTo>
                      <a:pt x="274588" y="520329"/>
                    </a:lnTo>
                    <a:lnTo>
                      <a:pt x="274662" y="520402"/>
                    </a:lnTo>
                    <a:lnTo>
                      <a:pt x="387907" y="520402"/>
                    </a:lnTo>
                    <a:lnTo>
                      <a:pt x="288467" y="315708"/>
                    </a:lnTo>
                    <a:lnTo>
                      <a:pt x="289334" y="315431"/>
                    </a:lnTo>
                    <a:cubicBezTo>
                      <a:pt x="304283" y="310743"/>
                      <a:pt x="324825" y="304302"/>
                      <a:pt x="341805" y="283003"/>
                    </a:cubicBezTo>
                    <a:cubicBezTo>
                      <a:pt x="343668" y="280696"/>
                      <a:pt x="345311" y="278150"/>
                      <a:pt x="346972" y="275603"/>
                    </a:cubicBezTo>
                    <a:cubicBezTo>
                      <a:pt x="347176" y="275326"/>
                      <a:pt x="347323" y="275123"/>
                      <a:pt x="347489" y="274883"/>
                    </a:cubicBezTo>
                    <a:cubicBezTo>
                      <a:pt x="349150" y="272262"/>
                      <a:pt x="350719" y="269475"/>
                      <a:pt x="352214" y="266578"/>
                    </a:cubicBezTo>
                    <a:cubicBezTo>
                      <a:pt x="352656" y="265747"/>
                      <a:pt x="353137" y="264898"/>
                      <a:pt x="353561" y="263994"/>
                    </a:cubicBezTo>
                    <a:cubicBezTo>
                      <a:pt x="354908" y="261207"/>
                      <a:pt x="356219" y="258272"/>
                      <a:pt x="357418" y="255246"/>
                    </a:cubicBezTo>
                    <a:cubicBezTo>
                      <a:pt x="357935" y="254009"/>
                      <a:pt x="358415" y="252828"/>
                      <a:pt x="358894" y="251499"/>
                    </a:cubicBezTo>
                    <a:cubicBezTo>
                      <a:pt x="360095" y="248399"/>
                      <a:pt x="361128" y="245095"/>
                      <a:pt x="362161" y="241754"/>
                    </a:cubicBezTo>
                    <a:cubicBezTo>
                      <a:pt x="362567" y="240315"/>
                      <a:pt x="362992" y="238968"/>
                      <a:pt x="363398" y="237546"/>
                    </a:cubicBezTo>
                    <a:cubicBezTo>
                      <a:pt x="364431" y="233763"/>
                      <a:pt x="365354" y="229795"/>
                      <a:pt x="366185" y="225735"/>
                    </a:cubicBezTo>
                    <a:cubicBezTo>
                      <a:pt x="366425" y="224498"/>
                      <a:pt x="366702" y="223317"/>
                      <a:pt x="366979" y="222080"/>
                    </a:cubicBezTo>
                    <a:cubicBezTo>
                      <a:pt x="367938" y="217023"/>
                      <a:pt x="368731" y="211782"/>
                      <a:pt x="369397" y="206374"/>
                    </a:cubicBezTo>
                    <a:cubicBezTo>
                      <a:pt x="369470" y="205895"/>
                      <a:pt x="369562" y="205415"/>
                      <a:pt x="369599" y="204935"/>
                    </a:cubicBezTo>
                    <a:cubicBezTo>
                      <a:pt x="371186" y="191776"/>
                      <a:pt x="372109" y="177602"/>
                      <a:pt x="372109" y="162172"/>
                    </a:cubicBezTo>
                    <a:cubicBezTo>
                      <a:pt x="372109" y="139619"/>
                      <a:pt x="370005" y="119447"/>
                      <a:pt x="365908" y="101545"/>
                    </a:cubicBezTo>
                    <a:cubicBezTo>
                      <a:pt x="365595" y="100068"/>
                      <a:pt x="365151" y="98721"/>
                      <a:pt x="364764" y="97281"/>
                    </a:cubicBezTo>
                    <a:cubicBezTo>
                      <a:pt x="363730" y="93110"/>
                      <a:pt x="362659" y="88976"/>
                      <a:pt x="361386" y="85063"/>
                    </a:cubicBezTo>
                    <a:cubicBezTo>
                      <a:pt x="360796" y="83236"/>
                      <a:pt x="360076" y="81557"/>
                      <a:pt x="359430" y="79822"/>
                    </a:cubicBezTo>
                    <a:cubicBezTo>
                      <a:pt x="358193" y="76481"/>
                      <a:pt x="357013" y="73104"/>
                      <a:pt x="355573" y="70004"/>
                    </a:cubicBezTo>
                    <a:cubicBezTo>
                      <a:pt x="354945" y="68619"/>
                      <a:pt x="354225" y="67383"/>
                      <a:pt x="353542" y="66017"/>
                    </a:cubicBezTo>
                    <a:cubicBezTo>
                      <a:pt x="351918" y="62676"/>
                      <a:pt x="350276" y="59373"/>
                      <a:pt x="348449" y="56309"/>
                    </a:cubicBezTo>
                    <a:cubicBezTo>
                      <a:pt x="348282" y="56032"/>
                      <a:pt x="348135" y="55829"/>
                      <a:pt x="347969" y="55589"/>
                    </a:cubicBezTo>
                    <a:cubicBezTo>
                      <a:pt x="343115" y="47672"/>
                      <a:pt x="337670" y="40548"/>
                      <a:pt x="331377" y="34383"/>
                    </a:cubicBezTo>
                    <a:cubicBezTo>
                      <a:pt x="330823" y="33867"/>
                      <a:pt x="330067" y="33516"/>
                      <a:pt x="329513" y="32944"/>
                    </a:cubicBezTo>
                    <a:cubicBezTo>
                      <a:pt x="324825" y="28533"/>
                      <a:pt x="319731" y="24713"/>
                      <a:pt x="314397" y="21298"/>
                    </a:cubicBezTo>
                    <a:cubicBezTo>
                      <a:pt x="313050" y="20431"/>
                      <a:pt x="311814" y="19434"/>
                      <a:pt x="310411" y="18640"/>
                    </a:cubicBezTo>
                    <a:cubicBezTo>
                      <a:pt x="304486" y="15226"/>
                      <a:pt x="298156" y="12476"/>
                      <a:pt x="291641" y="10040"/>
                    </a:cubicBezTo>
                    <a:cubicBezTo>
                      <a:pt x="289851" y="9412"/>
                      <a:pt x="288135" y="8656"/>
                      <a:pt x="286308" y="8084"/>
                    </a:cubicBezTo>
                    <a:cubicBezTo>
                      <a:pt x="279313" y="5814"/>
                      <a:pt x="271875" y="4190"/>
                      <a:pt x="264198" y="2916"/>
                    </a:cubicBezTo>
                    <a:cubicBezTo>
                      <a:pt x="262407" y="2639"/>
                      <a:pt x="260690" y="2233"/>
                      <a:pt x="258864" y="1993"/>
                    </a:cubicBezTo>
                    <a:cubicBezTo>
                      <a:pt x="250152" y="849"/>
                      <a:pt x="241091" y="277"/>
                      <a:pt x="231733" y="203"/>
                    </a:cubicBezTo>
                    <a:cubicBezTo>
                      <a:pt x="230736" y="166"/>
                      <a:pt x="229943" y="0"/>
                      <a:pt x="2289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4" y="520365"/>
                    </a:lnTo>
                    <a:lnTo>
                      <a:pt x="100364" y="313659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1" name="Freeform: Shape 90">
              <a:extLst>
                <a:ext uri="{FF2B5EF4-FFF2-40B4-BE49-F238E27FC236}">
                  <a16:creationId xmlns:a16="http://schemas.microsoft.com/office/drawing/2014/main" id="{19117F69-602A-07B9-6991-EFFD1750E1E0}"/>
                </a:ext>
              </a:extLst>
            </p:cNvPr>
            <p:cNvSpPr/>
            <p:nvPr/>
          </p:nvSpPr>
          <p:spPr>
            <a:xfrm>
              <a:off x="10156253" y="4219892"/>
              <a:ext cx="460826" cy="520365"/>
            </a:xfrm>
            <a:custGeom>
              <a:avLst/>
              <a:gdLst>
                <a:gd name="connsiteX0" fmla="*/ 293191 w 460826"/>
                <a:gd name="connsiteY0" fmla="*/ 316907 h 520365"/>
                <a:gd name="connsiteX1" fmla="*/ 171917 w 460826"/>
                <a:gd name="connsiteY1" fmla="*/ 316907 h 520365"/>
                <a:gd name="connsiteX2" fmla="*/ 234722 w 460826"/>
                <a:gd name="connsiteY2" fmla="*/ 131222 h 520365"/>
                <a:gd name="connsiteX3" fmla="*/ 293191 w 460826"/>
                <a:gd name="connsiteY3" fmla="*/ 316907 h 520365"/>
                <a:gd name="connsiteX4" fmla="*/ 354059 w 460826"/>
                <a:gd name="connsiteY4" fmla="*/ 520365 h 520365"/>
                <a:gd name="connsiteX5" fmla="*/ 460827 w 460826"/>
                <a:gd name="connsiteY5" fmla="*/ 520365 h 520365"/>
                <a:gd name="connsiteX6" fmla="*/ 290570 w 460826"/>
                <a:gd name="connsiteY6" fmla="*/ 74 h 520365"/>
                <a:gd name="connsiteX7" fmla="*/ 290570 w 460826"/>
                <a:gd name="connsiteY7" fmla="*/ 0 h 520365"/>
                <a:gd name="connsiteX8" fmla="*/ 176679 w 460826"/>
                <a:gd name="connsiteY8" fmla="*/ 0 h 520365"/>
                <a:gd name="connsiteX9" fmla="*/ 37 w 460826"/>
                <a:gd name="connsiteY9" fmla="*/ 520199 h 520365"/>
                <a:gd name="connsiteX10" fmla="*/ 0 w 460826"/>
                <a:gd name="connsiteY10" fmla="*/ 520365 h 520365"/>
                <a:gd name="connsiteX11" fmla="*/ 107469 w 460826"/>
                <a:gd name="connsiteY11" fmla="*/ 520365 h 520365"/>
                <a:gd name="connsiteX12" fmla="*/ 145378 w 460826"/>
                <a:gd name="connsiteY12" fmla="*/ 405256 h 520365"/>
                <a:gd name="connsiteX13" fmla="*/ 316814 w 460826"/>
                <a:gd name="connsiteY13" fmla="*/ 405256 h 520365"/>
                <a:gd name="connsiteX14" fmla="*/ 354040 w 460826"/>
                <a:gd name="connsiteY14" fmla="*/ 520292 h 520365"/>
                <a:gd name="connsiteX15" fmla="*/ 354040 w 460826"/>
                <a:gd name="connsiteY15" fmla="*/ 520365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26" h="520365">
                  <a:moveTo>
                    <a:pt x="293191" y="316907"/>
                  </a:moveTo>
                  <a:lnTo>
                    <a:pt x="171917" y="316907"/>
                  </a:lnTo>
                  <a:lnTo>
                    <a:pt x="234722" y="131222"/>
                  </a:lnTo>
                  <a:lnTo>
                    <a:pt x="293191" y="316907"/>
                  </a:lnTo>
                  <a:close/>
                  <a:moveTo>
                    <a:pt x="354059" y="520365"/>
                  </a:moveTo>
                  <a:lnTo>
                    <a:pt x="460827" y="520365"/>
                  </a:lnTo>
                  <a:lnTo>
                    <a:pt x="290570" y="74"/>
                  </a:lnTo>
                  <a:lnTo>
                    <a:pt x="290570" y="0"/>
                  </a:lnTo>
                  <a:lnTo>
                    <a:pt x="176679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469" y="520365"/>
                  </a:lnTo>
                  <a:lnTo>
                    <a:pt x="145378" y="405256"/>
                  </a:lnTo>
                  <a:lnTo>
                    <a:pt x="316814" y="405256"/>
                  </a:lnTo>
                  <a:lnTo>
                    <a:pt x="354040" y="520292"/>
                  </a:lnTo>
                  <a:lnTo>
                    <a:pt x="354040" y="520365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91">
              <a:extLst>
                <a:ext uri="{FF2B5EF4-FFF2-40B4-BE49-F238E27FC236}">
                  <a16:creationId xmlns:a16="http://schemas.microsoft.com/office/drawing/2014/main" id="{EEE4105C-9CE7-B58E-5660-267D29783A44}"/>
                </a:ext>
              </a:extLst>
            </p:cNvPr>
            <p:cNvSpPr/>
            <p:nvPr/>
          </p:nvSpPr>
          <p:spPr>
            <a:xfrm>
              <a:off x="10606080" y="4219892"/>
              <a:ext cx="387113" cy="520365"/>
            </a:xfrm>
            <a:custGeom>
              <a:avLst/>
              <a:gdLst>
                <a:gd name="connsiteX0" fmla="*/ 141649 w 387113"/>
                <a:gd name="connsiteY0" fmla="*/ 520365 h 520365"/>
                <a:gd name="connsiteX1" fmla="*/ 241976 w 387113"/>
                <a:gd name="connsiteY1" fmla="*/ 520365 h 520365"/>
                <a:gd name="connsiteX2" fmla="*/ 241976 w 387113"/>
                <a:gd name="connsiteY2" fmla="*/ 91892 h 520365"/>
                <a:gd name="connsiteX3" fmla="*/ 387114 w 387113"/>
                <a:gd name="connsiteY3" fmla="*/ 91892 h 520365"/>
                <a:gd name="connsiteX4" fmla="*/ 387114 w 387113"/>
                <a:gd name="connsiteY4" fmla="*/ 0 h 520365"/>
                <a:gd name="connsiteX5" fmla="*/ 0 w 387113"/>
                <a:gd name="connsiteY5" fmla="*/ 0 h 520365"/>
                <a:gd name="connsiteX6" fmla="*/ 0 w 387113"/>
                <a:gd name="connsiteY6" fmla="*/ 91892 h 520365"/>
                <a:gd name="connsiteX7" fmla="*/ 141649 w 387113"/>
                <a:gd name="connsiteY7" fmla="*/ 91892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113" h="520365">
                  <a:moveTo>
                    <a:pt x="141649" y="520365"/>
                  </a:moveTo>
                  <a:lnTo>
                    <a:pt x="241976" y="520365"/>
                  </a:lnTo>
                  <a:lnTo>
                    <a:pt x="241976" y="91892"/>
                  </a:lnTo>
                  <a:lnTo>
                    <a:pt x="387114" y="91892"/>
                  </a:lnTo>
                  <a:lnTo>
                    <a:pt x="387114" y="0"/>
                  </a:lnTo>
                  <a:lnTo>
                    <a:pt x="0" y="0"/>
                  </a:lnTo>
                  <a:lnTo>
                    <a:pt x="0" y="91892"/>
                  </a:lnTo>
                  <a:lnTo>
                    <a:pt x="141649" y="91892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92">
              <a:extLst>
                <a:ext uri="{FF2B5EF4-FFF2-40B4-BE49-F238E27FC236}">
                  <a16:creationId xmlns:a16="http://schemas.microsoft.com/office/drawing/2014/main" id="{67754E17-8A2A-C40E-2A4F-C3F11115C986}"/>
                </a:ext>
              </a:extLst>
            </p:cNvPr>
            <p:cNvSpPr/>
            <p:nvPr/>
          </p:nvSpPr>
          <p:spPr>
            <a:xfrm>
              <a:off x="11076762" y="4219910"/>
              <a:ext cx="100326" cy="520365"/>
            </a:xfrm>
            <a:custGeom>
              <a:avLst/>
              <a:gdLst>
                <a:gd name="connsiteX0" fmla="*/ 0 w 100326"/>
                <a:gd name="connsiteY0" fmla="*/ 0 h 520365"/>
                <a:gd name="connsiteX1" fmla="*/ 100326 w 100326"/>
                <a:gd name="connsiteY1" fmla="*/ 0 h 520365"/>
                <a:gd name="connsiteX2" fmla="*/ 100326 w 100326"/>
                <a:gd name="connsiteY2" fmla="*/ 520366 h 520365"/>
                <a:gd name="connsiteX3" fmla="*/ 0 w 100326"/>
                <a:gd name="connsiteY3" fmla="*/ 520366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26" h="520365">
                  <a:moveTo>
                    <a:pt x="0" y="0"/>
                  </a:moveTo>
                  <a:lnTo>
                    <a:pt x="100326" y="0"/>
                  </a:lnTo>
                  <a:lnTo>
                    <a:pt x="100326" y="520366"/>
                  </a:lnTo>
                  <a:lnTo>
                    <a:pt x="0" y="520366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ADC22C26-7AFA-C430-19CC-9D4594F3D2E6}"/>
                </a:ext>
              </a:extLst>
            </p:cNvPr>
            <p:cNvGrpSpPr/>
            <p:nvPr/>
          </p:nvGrpSpPr>
          <p:grpSpPr>
            <a:xfrm>
              <a:off x="11269091" y="4216367"/>
              <a:ext cx="420703" cy="526732"/>
              <a:chOff x="11269091" y="4216367"/>
              <a:chExt cx="420703" cy="526732"/>
            </a:xfrm>
            <a:solidFill>
              <a:srgbClr val="9C9B9B"/>
            </a:solidFill>
          </p:grpSpPr>
          <p:sp>
            <p:nvSpPr>
              <p:cNvPr id="64" name="Freeform: Shape 133">
                <a:extLst>
                  <a:ext uri="{FF2B5EF4-FFF2-40B4-BE49-F238E27FC236}">
                    <a16:creationId xmlns:a16="http://schemas.microsoft.com/office/drawing/2014/main" id="{C73826A6-D1BD-9B88-C138-EF7A75C23592}"/>
                  </a:ext>
                </a:extLst>
              </p:cNvPr>
              <p:cNvSpPr/>
              <p:nvPr/>
            </p:nvSpPr>
            <p:spPr>
              <a:xfrm>
                <a:off x="11605026" y="4239381"/>
                <a:ext cx="8157" cy="5056"/>
              </a:xfrm>
              <a:custGeom>
                <a:avLst/>
                <a:gdLst>
                  <a:gd name="connsiteX0" fmla="*/ 0 w 8157"/>
                  <a:gd name="connsiteY0" fmla="*/ 0 h 5056"/>
                  <a:gd name="connsiteX1" fmla="*/ 8157 w 8157"/>
                  <a:gd name="connsiteY1" fmla="*/ 5057 h 5056"/>
                  <a:gd name="connsiteX2" fmla="*/ 0 w 8157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57" h="5056">
                    <a:moveTo>
                      <a:pt x="0" y="0"/>
                    </a:moveTo>
                    <a:cubicBezTo>
                      <a:pt x="2824" y="1587"/>
                      <a:pt x="5537" y="3267"/>
                      <a:pt x="8157" y="5057"/>
                    </a:cubicBezTo>
                    <a:cubicBezTo>
                      <a:pt x="5556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134">
                <a:extLst>
                  <a:ext uri="{FF2B5EF4-FFF2-40B4-BE49-F238E27FC236}">
                    <a16:creationId xmlns:a16="http://schemas.microsoft.com/office/drawing/2014/main" id="{AD30B202-5C2B-62FC-4F87-180EF5099F77}"/>
                  </a:ext>
                </a:extLst>
              </p:cNvPr>
              <p:cNvSpPr/>
              <p:nvPr/>
            </p:nvSpPr>
            <p:spPr>
              <a:xfrm>
                <a:off x="11579114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74" y="37"/>
                      <a:pt x="166" y="37"/>
                    </a:cubicBezTo>
                    <a:cubicBezTo>
                      <a:pt x="74" y="55"/>
                      <a:pt x="37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135">
                <a:extLst>
                  <a:ext uri="{FF2B5EF4-FFF2-40B4-BE49-F238E27FC236}">
                    <a16:creationId xmlns:a16="http://schemas.microsoft.com/office/drawing/2014/main" id="{C2578A4E-CFF0-205C-EC4E-8FC824FD0131}"/>
                  </a:ext>
                </a:extLst>
              </p:cNvPr>
              <p:cNvSpPr/>
              <p:nvPr/>
            </p:nvSpPr>
            <p:spPr>
              <a:xfrm>
                <a:off x="11269091" y="4216367"/>
                <a:ext cx="420703" cy="526732"/>
              </a:xfrm>
              <a:custGeom>
                <a:avLst/>
                <a:gdLst>
                  <a:gd name="connsiteX0" fmla="*/ 389273 w 420703"/>
                  <a:gd name="connsiteY0" fmla="*/ 81132 h 526732"/>
                  <a:gd name="connsiteX1" fmla="*/ 387649 w 420703"/>
                  <a:gd name="connsiteY1" fmla="*/ 77626 h 526732"/>
                  <a:gd name="connsiteX2" fmla="*/ 389273 w 420703"/>
                  <a:gd name="connsiteY2" fmla="*/ 81132 h 526732"/>
                  <a:gd name="connsiteX3" fmla="*/ 399922 w 420703"/>
                  <a:gd name="connsiteY3" fmla="*/ 106878 h 526732"/>
                  <a:gd name="connsiteX4" fmla="*/ 397578 w 420703"/>
                  <a:gd name="connsiteY4" fmla="*/ 99791 h 526732"/>
                  <a:gd name="connsiteX5" fmla="*/ 399922 w 420703"/>
                  <a:gd name="connsiteY5" fmla="*/ 106878 h 526732"/>
                  <a:gd name="connsiteX6" fmla="*/ 413690 w 420703"/>
                  <a:gd name="connsiteY6" fmla="*/ 165199 h 526732"/>
                  <a:gd name="connsiteX7" fmla="*/ 412251 w 420703"/>
                  <a:gd name="connsiteY7" fmla="*/ 155104 h 526732"/>
                  <a:gd name="connsiteX8" fmla="*/ 413690 w 420703"/>
                  <a:gd name="connsiteY8" fmla="*/ 165199 h 526732"/>
                  <a:gd name="connsiteX9" fmla="*/ 417307 w 420703"/>
                  <a:gd name="connsiteY9" fmla="*/ 194341 h 526732"/>
                  <a:gd name="connsiteX10" fmla="*/ 416920 w 420703"/>
                  <a:gd name="connsiteY10" fmla="*/ 188971 h 526732"/>
                  <a:gd name="connsiteX11" fmla="*/ 417307 w 420703"/>
                  <a:gd name="connsiteY11" fmla="*/ 194341 h 526732"/>
                  <a:gd name="connsiteX12" fmla="*/ 407950 w 420703"/>
                  <a:gd name="connsiteY12" fmla="*/ 135116 h 526732"/>
                  <a:gd name="connsiteX13" fmla="*/ 405754 w 420703"/>
                  <a:gd name="connsiteY13" fmla="*/ 125482 h 526732"/>
                  <a:gd name="connsiteX14" fmla="*/ 407950 w 420703"/>
                  <a:gd name="connsiteY14" fmla="*/ 135116 h 526732"/>
                  <a:gd name="connsiteX15" fmla="*/ 412656 w 420703"/>
                  <a:gd name="connsiteY15" fmla="*/ 373548 h 526732"/>
                  <a:gd name="connsiteX16" fmla="*/ 413284 w 420703"/>
                  <a:gd name="connsiteY16" fmla="*/ 369137 h 526732"/>
                  <a:gd name="connsiteX17" fmla="*/ 412656 w 420703"/>
                  <a:gd name="connsiteY17" fmla="*/ 373548 h 526732"/>
                  <a:gd name="connsiteX18" fmla="*/ 406455 w 420703"/>
                  <a:gd name="connsiteY18" fmla="*/ 401989 h 526732"/>
                  <a:gd name="connsiteX19" fmla="*/ 407600 w 420703"/>
                  <a:gd name="connsiteY19" fmla="*/ 396858 h 526732"/>
                  <a:gd name="connsiteX20" fmla="*/ 406455 w 420703"/>
                  <a:gd name="connsiteY20" fmla="*/ 401989 h 526732"/>
                  <a:gd name="connsiteX21" fmla="*/ 398538 w 420703"/>
                  <a:gd name="connsiteY21" fmla="*/ 426812 h 526732"/>
                  <a:gd name="connsiteX22" fmla="*/ 399682 w 420703"/>
                  <a:gd name="connsiteY22" fmla="*/ 423306 h 526732"/>
                  <a:gd name="connsiteX23" fmla="*/ 398538 w 420703"/>
                  <a:gd name="connsiteY23" fmla="*/ 426812 h 526732"/>
                  <a:gd name="connsiteX24" fmla="*/ 388867 w 420703"/>
                  <a:gd name="connsiteY24" fmla="*/ 448369 h 526732"/>
                  <a:gd name="connsiteX25" fmla="*/ 389181 w 420703"/>
                  <a:gd name="connsiteY25" fmla="*/ 447686 h 526732"/>
                  <a:gd name="connsiteX26" fmla="*/ 388867 w 420703"/>
                  <a:gd name="connsiteY26" fmla="*/ 448369 h 526732"/>
                  <a:gd name="connsiteX27" fmla="*/ 12218 w 420703"/>
                  <a:gd name="connsiteY27" fmla="*/ 139287 h 526732"/>
                  <a:gd name="connsiteX28" fmla="*/ 15522 w 420703"/>
                  <a:gd name="connsiteY28" fmla="*/ 125039 h 526732"/>
                  <a:gd name="connsiteX29" fmla="*/ 12218 w 420703"/>
                  <a:gd name="connsiteY29" fmla="*/ 139287 h 526732"/>
                  <a:gd name="connsiteX30" fmla="*/ 6681 w 420703"/>
                  <a:gd name="connsiteY30" fmla="*/ 169370 h 526732"/>
                  <a:gd name="connsiteX31" fmla="*/ 8822 w 420703"/>
                  <a:gd name="connsiteY31" fmla="*/ 154661 h 526732"/>
                  <a:gd name="connsiteX32" fmla="*/ 6681 w 420703"/>
                  <a:gd name="connsiteY32" fmla="*/ 169370 h 526732"/>
                  <a:gd name="connsiteX33" fmla="*/ 3193 w 420703"/>
                  <a:gd name="connsiteY33" fmla="*/ 198641 h 526732"/>
                  <a:gd name="connsiteX34" fmla="*/ 3987 w 420703"/>
                  <a:gd name="connsiteY34" fmla="*/ 188731 h 526732"/>
                  <a:gd name="connsiteX35" fmla="*/ 3193 w 420703"/>
                  <a:gd name="connsiteY35" fmla="*/ 198641 h 526732"/>
                  <a:gd name="connsiteX36" fmla="*/ 20173 w 420703"/>
                  <a:gd name="connsiteY36" fmla="*/ 110662 h 526732"/>
                  <a:gd name="connsiteX37" fmla="*/ 23956 w 420703"/>
                  <a:gd name="connsiteY37" fmla="*/ 99478 h 526732"/>
                  <a:gd name="connsiteX38" fmla="*/ 20173 w 420703"/>
                  <a:gd name="connsiteY38" fmla="*/ 110662 h 526732"/>
                  <a:gd name="connsiteX39" fmla="*/ 34089 w 420703"/>
                  <a:gd name="connsiteY39" fmla="*/ 77515 h 526732"/>
                  <a:gd name="connsiteX40" fmla="*/ 30951 w 420703"/>
                  <a:gd name="connsiteY40" fmla="*/ 84122 h 526732"/>
                  <a:gd name="connsiteX41" fmla="*/ 34089 w 420703"/>
                  <a:gd name="connsiteY41" fmla="*/ 77515 h 526732"/>
                  <a:gd name="connsiteX42" fmla="*/ 86392 w 420703"/>
                  <a:gd name="connsiteY42" fmla="*/ 506431 h 526732"/>
                  <a:gd name="connsiteX43" fmla="*/ 84251 w 420703"/>
                  <a:gd name="connsiteY43" fmla="*/ 505158 h 526732"/>
                  <a:gd name="connsiteX44" fmla="*/ 86392 w 420703"/>
                  <a:gd name="connsiteY44" fmla="*/ 506431 h 526732"/>
                  <a:gd name="connsiteX45" fmla="*/ 103353 w 420703"/>
                  <a:gd name="connsiteY45" fmla="*/ 513592 h 526732"/>
                  <a:gd name="connsiteX46" fmla="*/ 99257 w 420703"/>
                  <a:gd name="connsiteY46" fmla="*/ 511913 h 526732"/>
                  <a:gd name="connsiteX47" fmla="*/ 103353 w 420703"/>
                  <a:gd name="connsiteY47" fmla="*/ 513592 h 526732"/>
                  <a:gd name="connsiteX48" fmla="*/ 121404 w 420703"/>
                  <a:gd name="connsiteY48" fmla="*/ 518852 h 526732"/>
                  <a:gd name="connsiteX49" fmla="*/ 119576 w 420703"/>
                  <a:gd name="connsiteY49" fmla="*/ 518372 h 526732"/>
                  <a:gd name="connsiteX50" fmla="*/ 121404 w 420703"/>
                  <a:gd name="connsiteY50" fmla="*/ 518852 h 526732"/>
                  <a:gd name="connsiteX51" fmla="*/ 296975 w 420703"/>
                  <a:gd name="connsiteY51" fmla="*/ 403539 h 526732"/>
                  <a:gd name="connsiteX52" fmla="*/ 294151 w 420703"/>
                  <a:gd name="connsiteY52" fmla="*/ 407157 h 526732"/>
                  <a:gd name="connsiteX53" fmla="*/ 291088 w 420703"/>
                  <a:gd name="connsiteY53" fmla="*/ 410903 h 526732"/>
                  <a:gd name="connsiteX54" fmla="*/ 288337 w 420703"/>
                  <a:gd name="connsiteY54" fmla="*/ 413561 h 526732"/>
                  <a:gd name="connsiteX55" fmla="*/ 283373 w 420703"/>
                  <a:gd name="connsiteY55" fmla="*/ 417861 h 526732"/>
                  <a:gd name="connsiteX56" fmla="*/ 280752 w 420703"/>
                  <a:gd name="connsiteY56" fmla="*/ 419725 h 526732"/>
                  <a:gd name="connsiteX57" fmla="*/ 275215 w 420703"/>
                  <a:gd name="connsiteY57" fmla="*/ 423103 h 526732"/>
                  <a:gd name="connsiteX58" fmla="*/ 270952 w 420703"/>
                  <a:gd name="connsiteY58" fmla="*/ 425207 h 526732"/>
                  <a:gd name="connsiteX59" fmla="*/ 266744 w 420703"/>
                  <a:gd name="connsiteY59" fmla="*/ 426960 h 526732"/>
                  <a:gd name="connsiteX60" fmla="*/ 258716 w 420703"/>
                  <a:gd name="connsiteY60" fmla="*/ 429618 h 526732"/>
                  <a:gd name="connsiteX61" fmla="*/ 257239 w 420703"/>
                  <a:gd name="connsiteY61" fmla="*/ 430024 h 526732"/>
                  <a:gd name="connsiteX62" fmla="*/ 210380 w 420703"/>
                  <a:gd name="connsiteY62" fmla="*/ 434841 h 526732"/>
                  <a:gd name="connsiteX63" fmla="*/ 157319 w 420703"/>
                  <a:gd name="connsiteY63" fmla="*/ 429193 h 526732"/>
                  <a:gd name="connsiteX64" fmla="*/ 156802 w 420703"/>
                  <a:gd name="connsiteY64" fmla="*/ 429082 h 526732"/>
                  <a:gd name="connsiteX65" fmla="*/ 121846 w 420703"/>
                  <a:gd name="connsiteY65" fmla="*/ 404333 h 526732"/>
                  <a:gd name="connsiteX66" fmla="*/ 108392 w 420703"/>
                  <a:gd name="connsiteY66" fmla="*/ 371389 h 526732"/>
                  <a:gd name="connsiteX67" fmla="*/ 108226 w 420703"/>
                  <a:gd name="connsiteY67" fmla="*/ 370799 h 526732"/>
                  <a:gd name="connsiteX68" fmla="*/ 100345 w 420703"/>
                  <a:gd name="connsiteY68" fmla="*/ 267261 h 526732"/>
                  <a:gd name="connsiteX69" fmla="*/ 126405 w 420703"/>
                  <a:gd name="connsiteY69" fmla="*/ 117491 h 526732"/>
                  <a:gd name="connsiteX70" fmla="*/ 210380 w 420703"/>
                  <a:gd name="connsiteY70" fmla="*/ 91837 h 526732"/>
                  <a:gd name="connsiteX71" fmla="*/ 295110 w 420703"/>
                  <a:gd name="connsiteY71" fmla="*/ 118801 h 526732"/>
                  <a:gd name="connsiteX72" fmla="*/ 320413 w 420703"/>
                  <a:gd name="connsiteY72" fmla="*/ 267242 h 526732"/>
                  <a:gd name="connsiteX73" fmla="*/ 296975 w 420703"/>
                  <a:gd name="connsiteY73" fmla="*/ 403539 h 526732"/>
                  <a:gd name="connsiteX74" fmla="*/ 45992 w 420703"/>
                  <a:gd name="connsiteY74" fmla="*/ 58708 h 526732"/>
                  <a:gd name="connsiteX75" fmla="*/ 45826 w 420703"/>
                  <a:gd name="connsiteY75" fmla="*/ 58911 h 526732"/>
                  <a:gd name="connsiteX76" fmla="*/ 45992 w 420703"/>
                  <a:gd name="connsiteY76" fmla="*/ 58708 h 526732"/>
                  <a:gd name="connsiteX77" fmla="*/ 36155 w 420703"/>
                  <a:gd name="connsiteY77" fmla="*/ 73787 h 526732"/>
                  <a:gd name="connsiteX78" fmla="*/ 34882 w 420703"/>
                  <a:gd name="connsiteY78" fmla="*/ 75817 h 526732"/>
                  <a:gd name="connsiteX79" fmla="*/ 24861 w 420703"/>
                  <a:gd name="connsiteY79" fmla="*/ 96931 h 526732"/>
                  <a:gd name="connsiteX80" fmla="*/ 24657 w 420703"/>
                  <a:gd name="connsiteY80" fmla="*/ 97374 h 526732"/>
                  <a:gd name="connsiteX81" fmla="*/ 0 w 420703"/>
                  <a:gd name="connsiteY81" fmla="*/ 267261 h 526732"/>
                  <a:gd name="connsiteX82" fmla="*/ 8434 w 420703"/>
                  <a:gd name="connsiteY82" fmla="*/ 378513 h 526732"/>
                  <a:gd name="connsiteX83" fmla="*/ 9302 w 420703"/>
                  <a:gd name="connsiteY83" fmla="*/ 382647 h 526732"/>
                  <a:gd name="connsiteX84" fmla="*/ 14673 w 420703"/>
                  <a:gd name="connsiteY84" fmla="*/ 406714 h 526732"/>
                  <a:gd name="connsiteX85" fmla="*/ 16739 w 420703"/>
                  <a:gd name="connsiteY85" fmla="*/ 413284 h 526732"/>
                  <a:gd name="connsiteX86" fmla="*/ 22701 w 420703"/>
                  <a:gd name="connsiteY86" fmla="*/ 431463 h 526732"/>
                  <a:gd name="connsiteX87" fmla="*/ 25654 w 420703"/>
                  <a:gd name="connsiteY87" fmla="*/ 438107 h 526732"/>
                  <a:gd name="connsiteX88" fmla="*/ 32501 w 420703"/>
                  <a:gd name="connsiteY88" fmla="*/ 452872 h 526732"/>
                  <a:gd name="connsiteX89" fmla="*/ 35528 w 420703"/>
                  <a:gd name="connsiteY89" fmla="*/ 457726 h 526732"/>
                  <a:gd name="connsiteX90" fmla="*/ 56881 w 420703"/>
                  <a:gd name="connsiteY90" fmla="*/ 485761 h 526732"/>
                  <a:gd name="connsiteX91" fmla="*/ 210380 w 420703"/>
                  <a:gd name="connsiteY91" fmla="*/ 526733 h 526732"/>
                  <a:gd name="connsiteX92" fmla="*/ 249838 w 420703"/>
                  <a:gd name="connsiteY92" fmla="*/ 525293 h 526732"/>
                  <a:gd name="connsiteX93" fmla="*/ 261336 w 420703"/>
                  <a:gd name="connsiteY93" fmla="*/ 524297 h 526732"/>
                  <a:gd name="connsiteX94" fmla="*/ 274108 w 420703"/>
                  <a:gd name="connsiteY94" fmla="*/ 522783 h 526732"/>
                  <a:gd name="connsiteX95" fmla="*/ 296975 w 420703"/>
                  <a:gd name="connsiteY95" fmla="*/ 518483 h 526732"/>
                  <a:gd name="connsiteX96" fmla="*/ 300869 w 420703"/>
                  <a:gd name="connsiteY96" fmla="*/ 517339 h 526732"/>
                  <a:gd name="connsiteX97" fmla="*/ 303526 w 420703"/>
                  <a:gd name="connsiteY97" fmla="*/ 516545 h 526732"/>
                  <a:gd name="connsiteX98" fmla="*/ 311278 w 420703"/>
                  <a:gd name="connsiteY98" fmla="*/ 514164 h 526732"/>
                  <a:gd name="connsiteX99" fmla="*/ 318162 w 420703"/>
                  <a:gd name="connsiteY99" fmla="*/ 511820 h 526732"/>
                  <a:gd name="connsiteX100" fmla="*/ 324844 w 420703"/>
                  <a:gd name="connsiteY100" fmla="*/ 509237 h 526732"/>
                  <a:gd name="connsiteX101" fmla="*/ 321373 w 420703"/>
                  <a:gd name="connsiteY101" fmla="*/ 510381 h 526732"/>
                  <a:gd name="connsiteX102" fmla="*/ 348190 w 420703"/>
                  <a:gd name="connsiteY102" fmla="*/ 495948 h 526732"/>
                  <a:gd name="connsiteX103" fmla="*/ 346639 w 420703"/>
                  <a:gd name="connsiteY103" fmla="*/ 497259 h 526732"/>
                  <a:gd name="connsiteX104" fmla="*/ 348744 w 420703"/>
                  <a:gd name="connsiteY104" fmla="*/ 495635 h 526732"/>
                  <a:gd name="connsiteX105" fmla="*/ 350367 w 420703"/>
                  <a:gd name="connsiteY105" fmla="*/ 494361 h 526732"/>
                  <a:gd name="connsiteX106" fmla="*/ 360555 w 420703"/>
                  <a:gd name="connsiteY106" fmla="*/ 485816 h 526732"/>
                  <a:gd name="connsiteX107" fmla="*/ 357732 w 420703"/>
                  <a:gd name="connsiteY107" fmla="*/ 488123 h 526732"/>
                  <a:gd name="connsiteX108" fmla="*/ 361589 w 420703"/>
                  <a:gd name="connsiteY108" fmla="*/ 484856 h 526732"/>
                  <a:gd name="connsiteX109" fmla="*/ 360555 w 420703"/>
                  <a:gd name="connsiteY109" fmla="*/ 485816 h 526732"/>
                  <a:gd name="connsiteX110" fmla="*/ 363822 w 420703"/>
                  <a:gd name="connsiteY110" fmla="*/ 483103 h 526732"/>
                  <a:gd name="connsiteX111" fmla="*/ 387889 w 420703"/>
                  <a:gd name="connsiteY111" fmla="*/ 450399 h 526732"/>
                  <a:gd name="connsiteX112" fmla="*/ 387999 w 420703"/>
                  <a:gd name="connsiteY112" fmla="*/ 450159 h 526732"/>
                  <a:gd name="connsiteX113" fmla="*/ 397467 w 420703"/>
                  <a:gd name="connsiteY113" fmla="*/ 429710 h 526732"/>
                  <a:gd name="connsiteX114" fmla="*/ 397745 w 420703"/>
                  <a:gd name="connsiteY114" fmla="*/ 429027 h 526732"/>
                  <a:gd name="connsiteX115" fmla="*/ 420704 w 420703"/>
                  <a:gd name="connsiteY115" fmla="*/ 267261 h 526732"/>
                  <a:gd name="connsiteX116" fmla="*/ 405145 w 420703"/>
                  <a:gd name="connsiteY116" fmla="*/ 122824 h 526732"/>
                  <a:gd name="connsiteX117" fmla="*/ 404868 w 420703"/>
                  <a:gd name="connsiteY117" fmla="*/ 121902 h 526732"/>
                  <a:gd name="connsiteX118" fmla="*/ 396877 w 420703"/>
                  <a:gd name="connsiteY118" fmla="*/ 97632 h 526732"/>
                  <a:gd name="connsiteX119" fmla="*/ 395640 w 420703"/>
                  <a:gd name="connsiteY119" fmla="*/ 94919 h 526732"/>
                  <a:gd name="connsiteX120" fmla="*/ 386800 w 420703"/>
                  <a:gd name="connsiteY120" fmla="*/ 75909 h 526732"/>
                  <a:gd name="connsiteX121" fmla="*/ 384844 w 420703"/>
                  <a:gd name="connsiteY121" fmla="*/ 72735 h 526732"/>
                  <a:gd name="connsiteX122" fmla="*/ 375025 w 420703"/>
                  <a:gd name="connsiteY122" fmla="*/ 57379 h 526732"/>
                  <a:gd name="connsiteX123" fmla="*/ 374822 w 420703"/>
                  <a:gd name="connsiteY123" fmla="*/ 57103 h 526732"/>
                  <a:gd name="connsiteX124" fmla="*/ 361902 w 420703"/>
                  <a:gd name="connsiteY124" fmla="*/ 42190 h 526732"/>
                  <a:gd name="connsiteX125" fmla="*/ 354945 w 420703"/>
                  <a:gd name="connsiteY125" fmla="*/ 36303 h 526732"/>
                  <a:gd name="connsiteX126" fmla="*/ 358489 w 420703"/>
                  <a:gd name="connsiteY126" fmla="*/ 39440 h 526732"/>
                  <a:gd name="connsiteX127" fmla="*/ 348983 w 420703"/>
                  <a:gd name="connsiteY127" fmla="*/ 31486 h 526732"/>
                  <a:gd name="connsiteX128" fmla="*/ 350497 w 420703"/>
                  <a:gd name="connsiteY128" fmla="*/ 32556 h 526732"/>
                  <a:gd name="connsiteX129" fmla="*/ 344056 w 420703"/>
                  <a:gd name="connsiteY129" fmla="*/ 28016 h 526732"/>
                  <a:gd name="connsiteX130" fmla="*/ 344776 w 420703"/>
                  <a:gd name="connsiteY130" fmla="*/ 28533 h 526732"/>
                  <a:gd name="connsiteX131" fmla="*/ 333684 w 420703"/>
                  <a:gd name="connsiteY131" fmla="*/ 21815 h 526732"/>
                  <a:gd name="connsiteX132" fmla="*/ 335917 w 420703"/>
                  <a:gd name="connsiteY132" fmla="*/ 23015 h 526732"/>
                  <a:gd name="connsiteX133" fmla="*/ 331266 w 420703"/>
                  <a:gd name="connsiteY133" fmla="*/ 20357 h 526732"/>
                  <a:gd name="connsiteX134" fmla="*/ 331155 w 420703"/>
                  <a:gd name="connsiteY134" fmla="*/ 20320 h 526732"/>
                  <a:gd name="connsiteX135" fmla="*/ 329162 w 420703"/>
                  <a:gd name="connsiteY135" fmla="*/ 19453 h 526732"/>
                  <a:gd name="connsiteX136" fmla="*/ 329402 w 420703"/>
                  <a:gd name="connsiteY136" fmla="*/ 19563 h 526732"/>
                  <a:gd name="connsiteX137" fmla="*/ 319768 w 420703"/>
                  <a:gd name="connsiteY137" fmla="*/ 15466 h 526732"/>
                  <a:gd name="connsiteX138" fmla="*/ 321798 w 420703"/>
                  <a:gd name="connsiteY138" fmla="*/ 16223 h 526732"/>
                  <a:gd name="connsiteX139" fmla="*/ 310189 w 420703"/>
                  <a:gd name="connsiteY139" fmla="*/ 11812 h 526732"/>
                  <a:gd name="connsiteX140" fmla="*/ 310706 w 420703"/>
                  <a:gd name="connsiteY140" fmla="*/ 12015 h 526732"/>
                  <a:gd name="connsiteX141" fmla="*/ 308602 w 420703"/>
                  <a:gd name="connsiteY141" fmla="*/ 11424 h 526732"/>
                  <a:gd name="connsiteX142" fmla="*/ 310042 w 420703"/>
                  <a:gd name="connsiteY142" fmla="*/ 11775 h 526732"/>
                  <a:gd name="connsiteX143" fmla="*/ 295443 w 420703"/>
                  <a:gd name="connsiteY143" fmla="*/ 7475 h 526732"/>
                  <a:gd name="connsiteX144" fmla="*/ 210398 w 420703"/>
                  <a:gd name="connsiteY144" fmla="*/ 0 h 526732"/>
                  <a:gd name="connsiteX145" fmla="*/ 60167 w 420703"/>
                  <a:gd name="connsiteY145" fmla="*/ 42209 h 526732"/>
                  <a:gd name="connsiteX146" fmla="*/ 47598 w 420703"/>
                  <a:gd name="connsiteY146" fmla="*/ 56531 h 526732"/>
                  <a:gd name="connsiteX147" fmla="*/ 46841 w 420703"/>
                  <a:gd name="connsiteY147" fmla="*/ 57398 h 526732"/>
                  <a:gd name="connsiteX148" fmla="*/ 36155 w 420703"/>
                  <a:gd name="connsiteY148" fmla="*/ 73787 h 52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420703" h="526732">
                    <a:moveTo>
                      <a:pt x="389273" y="81132"/>
                    </a:moveTo>
                    <a:cubicBezTo>
                      <a:pt x="388719" y="80025"/>
                      <a:pt x="388239" y="78715"/>
                      <a:pt x="387649" y="77626"/>
                    </a:cubicBezTo>
                    <a:cubicBezTo>
                      <a:pt x="388221" y="78715"/>
                      <a:pt x="388701" y="80025"/>
                      <a:pt x="389273" y="81132"/>
                    </a:cubicBezTo>
                    <a:moveTo>
                      <a:pt x="399922" y="106878"/>
                    </a:moveTo>
                    <a:cubicBezTo>
                      <a:pt x="399129" y="104571"/>
                      <a:pt x="398446" y="102025"/>
                      <a:pt x="397578" y="99791"/>
                    </a:cubicBezTo>
                    <a:cubicBezTo>
                      <a:pt x="398446" y="102025"/>
                      <a:pt x="399129" y="104571"/>
                      <a:pt x="399922" y="106878"/>
                    </a:cubicBezTo>
                    <a:moveTo>
                      <a:pt x="413690" y="165199"/>
                    </a:moveTo>
                    <a:cubicBezTo>
                      <a:pt x="413211" y="161896"/>
                      <a:pt x="412823" y="158315"/>
                      <a:pt x="412251" y="155104"/>
                    </a:cubicBezTo>
                    <a:cubicBezTo>
                      <a:pt x="412804" y="158315"/>
                      <a:pt x="413211" y="161896"/>
                      <a:pt x="413690" y="165199"/>
                    </a:cubicBezTo>
                    <a:moveTo>
                      <a:pt x="417307" y="194341"/>
                    </a:moveTo>
                    <a:cubicBezTo>
                      <a:pt x="417141" y="192625"/>
                      <a:pt x="417068" y="190687"/>
                      <a:pt x="416920" y="188971"/>
                    </a:cubicBezTo>
                    <a:cubicBezTo>
                      <a:pt x="417068" y="190687"/>
                      <a:pt x="417141" y="192606"/>
                      <a:pt x="417307" y="194341"/>
                    </a:cubicBezTo>
                    <a:moveTo>
                      <a:pt x="407950" y="135116"/>
                    </a:moveTo>
                    <a:cubicBezTo>
                      <a:pt x="407230" y="131979"/>
                      <a:pt x="406603" y="128509"/>
                      <a:pt x="405754" y="125482"/>
                    </a:cubicBezTo>
                    <a:cubicBezTo>
                      <a:pt x="406603" y="128564"/>
                      <a:pt x="407249" y="131942"/>
                      <a:pt x="407950" y="135116"/>
                    </a:cubicBezTo>
                    <a:moveTo>
                      <a:pt x="412656" y="373548"/>
                    </a:moveTo>
                    <a:cubicBezTo>
                      <a:pt x="412897" y="372164"/>
                      <a:pt x="413063" y="370559"/>
                      <a:pt x="413284" y="369137"/>
                    </a:cubicBezTo>
                    <a:cubicBezTo>
                      <a:pt x="413045" y="370559"/>
                      <a:pt x="412897" y="372146"/>
                      <a:pt x="412656" y="373548"/>
                    </a:cubicBezTo>
                    <a:moveTo>
                      <a:pt x="406455" y="401989"/>
                    </a:moveTo>
                    <a:cubicBezTo>
                      <a:pt x="406899" y="400365"/>
                      <a:pt x="407212" y="398519"/>
                      <a:pt x="407600" y="396858"/>
                    </a:cubicBezTo>
                    <a:cubicBezTo>
                      <a:pt x="407212" y="398519"/>
                      <a:pt x="406880" y="400347"/>
                      <a:pt x="406455" y="401989"/>
                    </a:cubicBezTo>
                    <a:moveTo>
                      <a:pt x="398538" y="426812"/>
                    </a:moveTo>
                    <a:cubicBezTo>
                      <a:pt x="398981" y="425742"/>
                      <a:pt x="399295" y="424431"/>
                      <a:pt x="399682" y="423306"/>
                    </a:cubicBezTo>
                    <a:cubicBezTo>
                      <a:pt x="399295" y="424413"/>
                      <a:pt x="398962" y="425687"/>
                      <a:pt x="398538" y="426812"/>
                    </a:cubicBezTo>
                    <a:moveTo>
                      <a:pt x="388867" y="448369"/>
                    </a:moveTo>
                    <a:cubicBezTo>
                      <a:pt x="388978" y="448166"/>
                      <a:pt x="389070" y="447889"/>
                      <a:pt x="389181" y="447686"/>
                    </a:cubicBezTo>
                    <a:cubicBezTo>
                      <a:pt x="389070" y="447889"/>
                      <a:pt x="388978" y="448166"/>
                      <a:pt x="388867" y="448369"/>
                    </a:cubicBezTo>
                    <a:moveTo>
                      <a:pt x="12218" y="139287"/>
                    </a:moveTo>
                    <a:cubicBezTo>
                      <a:pt x="13289" y="134470"/>
                      <a:pt x="14285" y="129542"/>
                      <a:pt x="15522" y="125039"/>
                    </a:cubicBezTo>
                    <a:cubicBezTo>
                      <a:pt x="14322" y="129505"/>
                      <a:pt x="13326" y="134489"/>
                      <a:pt x="12218" y="139287"/>
                    </a:cubicBezTo>
                    <a:moveTo>
                      <a:pt x="6681" y="169370"/>
                    </a:moveTo>
                    <a:cubicBezTo>
                      <a:pt x="7401" y="164442"/>
                      <a:pt x="7992" y="159349"/>
                      <a:pt x="8822" y="154661"/>
                    </a:cubicBezTo>
                    <a:cubicBezTo>
                      <a:pt x="7992" y="159312"/>
                      <a:pt x="7401" y="164479"/>
                      <a:pt x="6681" y="169370"/>
                    </a:cubicBezTo>
                    <a:moveTo>
                      <a:pt x="3193" y="198641"/>
                    </a:moveTo>
                    <a:cubicBezTo>
                      <a:pt x="3506" y="195375"/>
                      <a:pt x="3673" y="191886"/>
                      <a:pt x="3987" y="188731"/>
                    </a:cubicBezTo>
                    <a:cubicBezTo>
                      <a:pt x="3654" y="191850"/>
                      <a:pt x="3506" y="195375"/>
                      <a:pt x="3193" y="198641"/>
                    </a:cubicBezTo>
                    <a:moveTo>
                      <a:pt x="20173" y="110662"/>
                    </a:moveTo>
                    <a:cubicBezTo>
                      <a:pt x="21409" y="106915"/>
                      <a:pt x="22554" y="102984"/>
                      <a:pt x="23956" y="99478"/>
                    </a:cubicBezTo>
                    <a:cubicBezTo>
                      <a:pt x="22591" y="102984"/>
                      <a:pt x="21409" y="106915"/>
                      <a:pt x="20173" y="110662"/>
                    </a:cubicBezTo>
                    <a:moveTo>
                      <a:pt x="34089" y="77515"/>
                    </a:moveTo>
                    <a:cubicBezTo>
                      <a:pt x="32981" y="79545"/>
                      <a:pt x="32021" y="81926"/>
                      <a:pt x="30951" y="84122"/>
                    </a:cubicBezTo>
                    <a:cubicBezTo>
                      <a:pt x="32021" y="81944"/>
                      <a:pt x="32944" y="79582"/>
                      <a:pt x="34089" y="77515"/>
                    </a:cubicBezTo>
                    <a:moveTo>
                      <a:pt x="86392" y="506431"/>
                    </a:moveTo>
                    <a:cubicBezTo>
                      <a:pt x="85635" y="506025"/>
                      <a:pt x="85008" y="505564"/>
                      <a:pt x="84251" y="505158"/>
                    </a:cubicBezTo>
                    <a:cubicBezTo>
                      <a:pt x="85008" y="505564"/>
                      <a:pt x="85635" y="506044"/>
                      <a:pt x="86392" y="506431"/>
                    </a:cubicBezTo>
                    <a:moveTo>
                      <a:pt x="103353" y="513592"/>
                    </a:moveTo>
                    <a:cubicBezTo>
                      <a:pt x="101969" y="513112"/>
                      <a:pt x="100696" y="512448"/>
                      <a:pt x="99257" y="511913"/>
                    </a:cubicBezTo>
                    <a:cubicBezTo>
                      <a:pt x="100641" y="512448"/>
                      <a:pt x="101951" y="513131"/>
                      <a:pt x="103353" y="513592"/>
                    </a:cubicBezTo>
                    <a:moveTo>
                      <a:pt x="121404" y="518852"/>
                    </a:moveTo>
                    <a:cubicBezTo>
                      <a:pt x="120776" y="518741"/>
                      <a:pt x="120203" y="518502"/>
                      <a:pt x="119576" y="518372"/>
                    </a:cubicBezTo>
                    <a:cubicBezTo>
                      <a:pt x="120166" y="518502"/>
                      <a:pt x="120776" y="518723"/>
                      <a:pt x="121404" y="518852"/>
                    </a:cubicBezTo>
                    <a:moveTo>
                      <a:pt x="296975" y="403539"/>
                    </a:moveTo>
                    <a:cubicBezTo>
                      <a:pt x="296107" y="404776"/>
                      <a:pt x="295110" y="405920"/>
                      <a:pt x="294151" y="407157"/>
                    </a:cubicBezTo>
                    <a:cubicBezTo>
                      <a:pt x="293117" y="408430"/>
                      <a:pt x="292158" y="409741"/>
                      <a:pt x="291088" y="410903"/>
                    </a:cubicBezTo>
                    <a:cubicBezTo>
                      <a:pt x="290220" y="411826"/>
                      <a:pt x="289260" y="412693"/>
                      <a:pt x="288337" y="413561"/>
                    </a:cubicBezTo>
                    <a:cubicBezTo>
                      <a:pt x="286750" y="415074"/>
                      <a:pt x="285107" y="416551"/>
                      <a:pt x="283373" y="417861"/>
                    </a:cubicBezTo>
                    <a:cubicBezTo>
                      <a:pt x="282542" y="418489"/>
                      <a:pt x="281656" y="419135"/>
                      <a:pt x="280752" y="419725"/>
                    </a:cubicBezTo>
                    <a:cubicBezTo>
                      <a:pt x="278998" y="420925"/>
                      <a:pt x="277135" y="422032"/>
                      <a:pt x="275215" y="423103"/>
                    </a:cubicBezTo>
                    <a:cubicBezTo>
                      <a:pt x="273868" y="423822"/>
                      <a:pt x="272428" y="424542"/>
                      <a:pt x="270952" y="425207"/>
                    </a:cubicBezTo>
                    <a:cubicBezTo>
                      <a:pt x="269605" y="425834"/>
                      <a:pt x="268165" y="426406"/>
                      <a:pt x="266744" y="426960"/>
                    </a:cubicBezTo>
                    <a:cubicBezTo>
                      <a:pt x="264197" y="427920"/>
                      <a:pt x="261613" y="428824"/>
                      <a:pt x="258716" y="429618"/>
                    </a:cubicBezTo>
                    <a:cubicBezTo>
                      <a:pt x="258236" y="429728"/>
                      <a:pt x="257719" y="429895"/>
                      <a:pt x="257239" y="430024"/>
                    </a:cubicBezTo>
                    <a:cubicBezTo>
                      <a:pt x="245298" y="433087"/>
                      <a:pt x="230146" y="434841"/>
                      <a:pt x="210380" y="434841"/>
                    </a:cubicBezTo>
                    <a:cubicBezTo>
                      <a:pt x="189617" y="434841"/>
                      <a:pt x="171991" y="433567"/>
                      <a:pt x="157319" y="429193"/>
                    </a:cubicBezTo>
                    <a:cubicBezTo>
                      <a:pt x="157152" y="429156"/>
                      <a:pt x="157004" y="429119"/>
                      <a:pt x="156802" y="429082"/>
                    </a:cubicBezTo>
                    <a:cubicBezTo>
                      <a:pt x="142093" y="424634"/>
                      <a:pt x="130465" y="417031"/>
                      <a:pt x="121846" y="404333"/>
                    </a:cubicBezTo>
                    <a:cubicBezTo>
                      <a:pt x="116125" y="395862"/>
                      <a:pt x="111695" y="385231"/>
                      <a:pt x="108392" y="371389"/>
                    </a:cubicBezTo>
                    <a:cubicBezTo>
                      <a:pt x="108318" y="371186"/>
                      <a:pt x="108281" y="370983"/>
                      <a:pt x="108226" y="370799"/>
                    </a:cubicBezTo>
                    <a:cubicBezTo>
                      <a:pt x="102689" y="347323"/>
                      <a:pt x="100345" y="314545"/>
                      <a:pt x="100345" y="267261"/>
                    </a:cubicBezTo>
                    <a:cubicBezTo>
                      <a:pt x="100345" y="185962"/>
                      <a:pt x="108133" y="141206"/>
                      <a:pt x="126405" y="117491"/>
                    </a:cubicBezTo>
                    <a:cubicBezTo>
                      <a:pt x="144694" y="93738"/>
                      <a:pt x="174021" y="91837"/>
                      <a:pt x="210380" y="91837"/>
                    </a:cubicBezTo>
                    <a:cubicBezTo>
                      <a:pt x="252311" y="91837"/>
                      <a:pt x="278205" y="96137"/>
                      <a:pt x="295110" y="118801"/>
                    </a:cubicBezTo>
                    <a:cubicBezTo>
                      <a:pt x="312847" y="142591"/>
                      <a:pt x="320413" y="186977"/>
                      <a:pt x="320413" y="267242"/>
                    </a:cubicBezTo>
                    <a:cubicBezTo>
                      <a:pt x="320413" y="339184"/>
                      <a:pt x="313401" y="379953"/>
                      <a:pt x="296975" y="403539"/>
                    </a:cubicBezTo>
                    <a:moveTo>
                      <a:pt x="45992" y="58708"/>
                    </a:moveTo>
                    <a:cubicBezTo>
                      <a:pt x="45918" y="58782"/>
                      <a:pt x="45881" y="58875"/>
                      <a:pt x="45826" y="58911"/>
                    </a:cubicBezTo>
                    <a:cubicBezTo>
                      <a:pt x="45863" y="58875"/>
                      <a:pt x="45900" y="58782"/>
                      <a:pt x="45992" y="58708"/>
                    </a:cubicBezTo>
                    <a:moveTo>
                      <a:pt x="36155" y="73787"/>
                    </a:moveTo>
                    <a:cubicBezTo>
                      <a:pt x="35749" y="74507"/>
                      <a:pt x="35288" y="75097"/>
                      <a:pt x="34882" y="75817"/>
                    </a:cubicBezTo>
                    <a:cubicBezTo>
                      <a:pt x="31227" y="82332"/>
                      <a:pt x="27924" y="89419"/>
                      <a:pt x="24861" y="96931"/>
                    </a:cubicBezTo>
                    <a:cubicBezTo>
                      <a:pt x="24787" y="97097"/>
                      <a:pt x="24750" y="97208"/>
                      <a:pt x="24657" y="97374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4" y="347341"/>
                      <a:pt x="8434" y="378513"/>
                    </a:cubicBezTo>
                    <a:cubicBezTo>
                      <a:pt x="8675" y="379990"/>
                      <a:pt x="9025" y="381226"/>
                      <a:pt x="9302" y="382647"/>
                    </a:cubicBezTo>
                    <a:cubicBezTo>
                      <a:pt x="10889" y="391045"/>
                      <a:pt x="12643" y="399202"/>
                      <a:pt x="14673" y="406714"/>
                    </a:cubicBezTo>
                    <a:cubicBezTo>
                      <a:pt x="15300" y="409058"/>
                      <a:pt x="16057" y="411051"/>
                      <a:pt x="16739" y="413284"/>
                    </a:cubicBezTo>
                    <a:cubicBezTo>
                      <a:pt x="18604" y="419578"/>
                      <a:pt x="20486" y="425779"/>
                      <a:pt x="22701" y="431463"/>
                    </a:cubicBezTo>
                    <a:cubicBezTo>
                      <a:pt x="23624" y="433807"/>
                      <a:pt x="24694" y="435837"/>
                      <a:pt x="25654" y="438107"/>
                    </a:cubicBezTo>
                    <a:cubicBezTo>
                      <a:pt x="27850" y="443201"/>
                      <a:pt x="30028" y="448295"/>
                      <a:pt x="32501" y="452872"/>
                    </a:cubicBezTo>
                    <a:cubicBezTo>
                      <a:pt x="33460" y="454625"/>
                      <a:pt x="34531" y="456046"/>
                      <a:pt x="35528" y="457726"/>
                    </a:cubicBezTo>
                    <a:cubicBezTo>
                      <a:pt x="41858" y="468431"/>
                      <a:pt x="48816" y="477972"/>
                      <a:pt x="56881" y="485761"/>
                    </a:cubicBezTo>
                    <a:cubicBezTo>
                      <a:pt x="92206" y="519886"/>
                      <a:pt x="141760" y="526733"/>
                      <a:pt x="210380" y="526733"/>
                    </a:cubicBezTo>
                    <a:cubicBezTo>
                      <a:pt x="223594" y="526733"/>
                      <a:pt x="236753" y="526216"/>
                      <a:pt x="249838" y="525293"/>
                    </a:cubicBezTo>
                    <a:cubicBezTo>
                      <a:pt x="253732" y="525016"/>
                      <a:pt x="257553" y="524703"/>
                      <a:pt x="261336" y="524297"/>
                    </a:cubicBezTo>
                    <a:cubicBezTo>
                      <a:pt x="265637" y="523854"/>
                      <a:pt x="269881" y="523374"/>
                      <a:pt x="274108" y="522783"/>
                    </a:cubicBezTo>
                    <a:cubicBezTo>
                      <a:pt x="281989" y="521639"/>
                      <a:pt x="289666" y="520273"/>
                      <a:pt x="296975" y="518483"/>
                    </a:cubicBezTo>
                    <a:cubicBezTo>
                      <a:pt x="298285" y="518132"/>
                      <a:pt x="299596" y="517689"/>
                      <a:pt x="300869" y="517339"/>
                    </a:cubicBezTo>
                    <a:cubicBezTo>
                      <a:pt x="301792" y="517099"/>
                      <a:pt x="302660" y="516785"/>
                      <a:pt x="303526" y="516545"/>
                    </a:cubicBezTo>
                    <a:cubicBezTo>
                      <a:pt x="306277" y="515788"/>
                      <a:pt x="308769" y="514995"/>
                      <a:pt x="311278" y="514164"/>
                    </a:cubicBezTo>
                    <a:cubicBezTo>
                      <a:pt x="313622" y="513408"/>
                      <a:pt x="315929" y="512651"/>
                      <a:pt x="318162" y="511820"/>
                    </a:cubicBezTo>
                    <a:cubicBezTo>
                      <a:pt x="320432" y="510990"/>
                      <a:pt x="322739" y="510104"/>
                      <a:pt x="324844" y="509237"/>
                    </a:cubicBezTo>
                    <a:cubicBezTo>
                      <a:pt x="323736" y="509717"/>
                      <a:pt x="322500" y="509956"/>
                      <a:pt x="321373" y="510381"/>
                    </a:cubicBezTo>
                    <a:cubicBezTo>
                      <a:pt x="330879" y="506487"/>
                      <a:pt x="339903" y="501836"/>
                      <a:pt x="348190" y="495948"/>
                    </a:cubicBezTo>
                    <a:cubicBezTo>
                      <a:pt x="347673" y="496354"/>
                      <a:pt x="347157" y="496871"/>
                      <a:pt x="346639" y="497259"/>
                    </a:cubicBezTo>
                    <a:cubicBezTo>
                      <a:pt x="347396" y="496742"/>
                      <a:pt x="347987" y="496151"/>
                      <a:pt x="348744" y="495635"/>
                    </a:cubicBezTo>
                    <a:cubicBezTo>
                      <a:pt x="349298" y="495228"/>
                      <a:pt x="349851" y="494767"/>
                      <a:pt x="350367" y="494361"/>
                    </a:cubicBezTo>
                    <a:cubicBezTo>
                      <a:pt x="354059" y="491574"/>
                      <a:pt x="357455" y="488714"/>
                      <a:pt x="360555" y="485816"/>
                    </a:cubicBezTo>
                    <a:cubicBezTo>
                      <a:pt x="359632" y="486647"/>
                      <a:pt x="358655" y="487329"/>
                      <a:pt x="357732" y="488123"/>
                    </a:cubicBezTo>
                    <a:cubicBezTo>
                      <a:pt x="359005" y="487016"/>
                      <a:pt x="360352" y="486019"/>
                      <a:pt x="361589" y="484856"/>
                    </a:cubicBezTo>
                    <a:cubicBezTo>
                      <a:pt x="361238" y="485170"/>
                      <a:pt x="360870" y="485484"/>
                      <a:pt x="360555" y="485816"/>
                    </a:cubicBezTo>
                    <a:cubicBezTo>
                      <a:pt x="361589" y="484856"/>
                      <a:pt x="362788" y="484136"/>
                      <a:pt x="363822" y="483103"/>
                    </a:cubicBezTo>
                    <a:cubicBezTo>
                      <a:pt x="373013" y="473986"/>
                      <a:pt x="380968" y="463060"/>
                      <a:pt x="387889" y="450399"/>
                    </a:cubicBezTo>
                    <a:cubicBezTo>
                      <a:pt x="387926" y="450325"/>
                      <a:pt x="387962" y="450233"/>
                      <a:pt x="387999" y="450159"/>
                    </a:cubicBezTo>
                    <a:cubicBezTo>
                      <a:pt x="391469" y="443829"/>
                      <a:pt x="394570" y="437000"/>
                      <a:pt x="397467" y="429710"/>
                    </a:cubicBezTo>
                    <a:cubicBezTo>
                      <a:pt x="397541" y="429470"/>
                      <a:pt x="397671" y="429267"/>
                      <a:pt x="397745" y="429027"/>
                    </a:cubicBezTo>
                    <a:cubicBezTo>
                      <a:pt x="413211" y="389734"/>
                      <a:pt x="420704" y="336784"/>
                      <a:pt x="420704" y="267261"/>
                    </a:cubicBezTo>
                    <a:cubicBezTo>
                      <a:pt x="420704" y="208072"/>
                      <a:pt x="415572" y="160530"/>
                      <a:pt x="405145" y="122824"/>
                    </a:cubicBezTo>
                    <a:cubicBezTo>
                      <a:pt x="405071" y="122511"/>
                      <a:pt x="404942" y="122234"/>
                      <a:pt x="404868" y="121902"/>
                    </a:cubicBezTo>
                    <a:cubicBezTo>
                      <a:pt x="402451" y="113301"/>
                      <a:pt x="399811" y="105199"/>
                      <a:pt x="396877" y="97632"/>
                    </a:cubicBezTo>
                    <a:cubicBezTo>
                      <a:pt x="396470" y="96672"/>
                      <a:pt x="396046" y="95879"/>
                      <a:pt x="395640" y="94919"/>
                    </a:cubicBezTo>
                    <a:cubicBezTo>
                      <a:pt x="392890" y="88238"/>
                      <a:pt x="390030" y="81797"/>
                      <a:pt x="386800" y="75909"/>
                    </a:cubicBezTo>
                    <a:cubicBezTo>
                      <a:pt x="386210" y="74765"/>
                      <a:pt x="385490" y="73842"/>
                      <a:pt x="384844" y="72735"/>
                    </a:cubicBezTo>
                    <a:cubicBezTo>
                      <a:pt x="381706" y="67327"/>
                      <a:pt x="378513" y="62067"/>
                      <a:pt x="375025" y="57379"/>
                    </a:cubicBezTo>
                    <a:cubicBezTo>
                      <a:pt x="374951" y="57269"/>
                      <a:pt x="374859" y="57213"/>
                      <a:pt x="374822" y="57103"/>
                    </a:cubicBezTo>
                    <a:cubicBezTo>
                      <a:pt x="370762" y="51732"/>
                      <a:pt x="366516" y="46675"/>
                      <a:pt x="361902" y="42190"/>
                    </a:cubicBezTo>
                    <a:cubicBezTo>
                      <a:pt x="359762" y="40086"/>
                      <a:pt x="357288" y="38296"/>
                      <a:pt x="354945" y="36303"/>
                    </a:cubicBezTo>
                    <a:cubicBezTo>
                      <a:pt x="356145" y="37336"/>
                      <a:pt x="357325" y="38370"/>
                      <a:pt x="358489" y="39440"/>
                    </a:cubicBezTo>
                    <a:cubicBezTo>
                      <a:pt x="355388" y="36617"/>
                      <a:pt x="352250" y="33904"/>
                      <a:pt x="348983" y="31486"/>
                    </a:cubicBezTo>
                    <a:cubicBezTo>
                      <a:pt x="349464" y="31837"/>
                      <a:pt x="350017" y="32206"/>
                      <a:pt x="350497" y="32556"/>
                    </a:cubicBezTo>
                    <a:cubicBezTo>
                      <a:pt x="348430" y="30969"/>
                      <a:pt x="346234" y="29493"/>
                      <a:pt x="344056" y="28016"/>
                    </a:cubicBezTo>
                    <a:lnTo>
                      <a:pt x="344776" y="28533"/>
                    </a:lnTo>
                    <a:cubicBezTo>
                      <a:pt x="341195" y="26115"/>
                      <a:pt x="337504" y="23882"/>
                      <a:pt x="333684" y="21815"/>
                    </a:cubicBezTo>
                    <a:cubicBezTo>
                      <a:pt x="334440" y="22221"/>
                      <a:pt x="335197" y="22609"/>
                      <a:pt x="335917" y="23015"/>
                    </a:cubicBezTo>
                    <a:cubicBezTo>
                      <a:pt x="334366" y="22147"/>
                      <a:pt x="332853" y="21187"/>
                      <a:pt x="331266" y="20357"/>
                    </a:cubicBezTo>
                    <a:cubicBezTo>
                      <a:pt x="331229" y="20357"/>
                      <a:pt x="331192" y="20320"/>
                      <a:pt x="331155" y="20320"/>
                    </a:cubicBezTo>
                    <a:cubicBezTo>
                      <a:pt x="330527" y="20006"/>
                      <a:pt x="329808" y="19766"/>
                      <a:pt x="329162" y="19453"/>
                    </a:cubicBezTo>
                    <a:cubicBezTo>
                      <a:pt x="329236" y="19490"/>
                      <a:pt x="329328" y="19526"/>
                      <a:pt x="329402" y="19563"/>
                    </a:cubicBezTo>
                    <a:cubicBezTo>
                      <a:pt x="326265" y="18013"/>
                      <a:pt x="322998" y="16739"/>
                      <a:pt x="319768" y="15466"/>
                    </a:cubicBezTo>
                    <a:cubicBezTo>
                      <a:pt x="320413" y="15706"/>
                      <a:pt x="321152" y="15946"/>
                      <a:pt x="321798" y="16223"/>
                    </a:cubicBezTo>
                    <a:cubicBezTo>
                      <a:pt x="318052" y="14636"/>
                      <a:pt x="314195" y="13122"/>
                      <a:pt x="310189" y="11812"/>
                    </a:cubicBezTo>
                    <a:cubicBezTo>
                      <a:pt x="310392" y="11886"/>
                      <a:pt x="310503" y="11978"/>
                      <a:pt x="310706" y="12015"/>
                    </a:cubicBezTo>
                    <a:cubicBezTo>
                      <a:pt x="310023" y="11812"/>
                      <a:pt x="309322" y="11609"/>
                      <a:pt x="308602" y="11424"/>
                    </a:cubicBezTo>
                    <a:cubicBezTo>
                      <a:pt x="309045" y="11535"/>
                      <a:pt x="309599" y="11664"/>
                      <a:pt x="310042" y="11775"/>
                    </a:cubicBezTo>
                    <a:cubicBezTo>
                      <a:pt x="305317" y="10225"/>
                      <a:pt x="300573" y="8674"/>
                      <a:pt x="295443" y="7475"/>
                    </a:cubicBezTo>
                    <a:cubicBezTo>
                      <a:pt x="273204" y="2233"/>
                      <a:pt x="247753" y="0"/>
                      <a:pt x="210398" y="0"/>
                    </a:cubicBezTo>
                    <a:cubicBezTo>
                      <a:pt x="146392" y="0"/>
                      <a:pt x="96358" y="7161"/>
                      <a:pt x="60167" y="42209"/>
                    </a:cubicBezTo>
                    <a:cubicBezTo>
                      <a:pt x="55663" y="46546"/>
                      <a:pt x="51566" y="51437"/>
                      <a:pt x="47598" y="56531"/>
                    </a:cubicBezTo>
                    <a:cubicBezTo>
                      <a:pt x="47358" y="56844"/>
                      <a:pt x="47082" y="57084"/>
                      <a:pt x="46841" y="57398"/>
                    </a:cubicBezTo>
                    <a:cubicBezTo>
                      <a:pt x="43003" y="62455"/>
                      <a:pt x="39496" y="68010"/>
                      <a:pt x="36155" y="7378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136">
                <a:extLst>
                  <a:ext uri="{FF2B5EF4-FFF2-40B4-BE49-F238E27FC236}">
                    <a16:creationId xmlns:a16="http://schemas.microsoft.com/office/drawing/2014/main" id="{A85E4768-7FFC-4DC6-F78E-1DB3C7BB61D3}"/>
                  </a:ext>
                </a:extLst>
              </p:cNvPr>
              <p:cNvSpPr/>
              <p:nvPr/>
            </p:nvSpPr>
            <p:spPr>
              <a:xfrm>
                <a:off x="11590889" y="4232590"/>
                <a:ext cx="7364" cy="3229"/>
              </a:xfrm>
              <a:custGeom>
                <a:avLst/>
                <a:gdLst>
                  <a:gd name="connsiteX0" fmla="*/ 0 w 7364"/>
                  <a:gd name="connsiteY0" fmla="*/ 0 h 3229"/>
                  <a:gd name="connsiteX1" fmla="*/ 7364 w 7364"/>
                  <a:gd name="connsiteY1" fmla="*/ 3230 h 3229"/>
                  <a:gd name="connsiteX2" fmla="*/ 0 w 7364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4" h="3229">
                    <a:moveTo>
                      <a:pt x="0" y="0"/>
                    </a:moveTo>
                    <a:cubicBezTo>
                      <a:pt x="2474" y="1033"/>
                      <a:pt x="4965" y="2067"/>
                      <a:pt x="7364" y="3230"/>
                    </a:cubicBezTo>
                    <a:cubicBezTo>
                      <a:pt x="5020" y="2104"/>
                      <a:pt x="2511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137">
                <a:extLst>
                  <a:ext uri="{FF2B5EF4-FFF2-40B4-BE49-F238E27FC236}">
                    <a16:creationId xmlns:a16="http://schemas.microsoft.com/office/drawing/2014/main" id="{BF8E13BB-DFD0-EB61-CF29-6E1FDCF6A31A}"/>
                  </a:ext>
                </a:extLst>
              </p:cNvPr>
              <p:cNvSpPr/>
              <p:nvPr/>
            </p:nvSpPr>
            <p:spPr>
              <a:xfrm>
                <a:off x="11619625" y="4248923"/>
                <a:ext cx="4447" cy="3746"/>
              </a:xfrm>
              <a:custGeom>
                <a:avLst/>
                <a:gdLst>
                  <a:gd name="connsiteX0" fmla="*/ 0 w 4447"/>
                  <a:gd name="connsiteY0" fmla="*/ 0 h 3746"/>
                  <a:gd name="connsiteX1" fmla="*/ 4447 w 4447"/>
                  <a:gd name="connsiteY1" fmla="*/ 3747 h 3746"/>
                  <a:gd name="connsiteX2" fmla="*/ 0 w 4447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47" y="3747"/>
                    </a:cubicBezTo>
                    <a:cubicBezTo>
                      <a:pt x="2990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5" name="Freeform: Shape 94">
              <a:extLst>
                <a:ext uri="{FF2B5EF4-FFF2-40B4-BE49-F238E27FC236}">
                  <a16:creationId xmlns:a16="http://schemas.microsoft.com/office/drawing/2014/main" id="{9A9CF2FB-3E16-4A54-B43E-9C97521DEA8E}"/>
                </a:ext>
              </a:extLst>
            </p:cNvPr>
            <p:cNvSpPr/>
            <p:nvPr/>
          </p:nvSpPr>
          <p:spPr>
            <a:xfrm>
              <a:off x="11781908" y="4219910"/>
              <a:ext cx="409260" cy="520365"/>
            </a:xfrm>
            <a:custGeom>
              <a:avLst/>
              <a:gdLst>
                <a:gd name="connsiteX0" fmla="*/ 308897 w 409260"/>
                <a:gd name="connsiteY0" fmla="*/ 0 h 520365"/>
                <a:gd name="connsiteX1" fmla="*/ 308897 w 409260"/>
                <a:gd name="connsiteY1" fmla="*/ 335787 h 520365"/>
                <a:gd name="connsiteX2" fmla="*/ 101674 w 409260"/>
                <a:gd name="connsiteY2" fmla="*/ 0 h 520365"/>
                <a:gd name="connsiteX3" fmla="*/ 0 w 409260"/>
                <a:gd name="connsiteY3" fmla="*/ 0 h 520365"/>
                <a:gd name="connsiteX4" fmla="*/ 0 w 409260"/>
                <a:gd name="connsiteY4" fmla="*/ 520365 h 520365"/>
                <a:gd name="connsiteX5" fmla="*/ 101028 w 409260"/>
                <a:gd name="connsiteY5" fmla="*/ 520365 h 520365"/>
                <a:gd name="connsiteX6" fmla="*/ 101028 w 409260"/>
                <a:gd name="connsiteY6" fmla="*/ 188103 h 520365"/>
                <a:gd name="connsiteX7" fmla="*/ 309027 w 409260"/>
                <a:gd name="connsiteY7" fmla="*/ 520365 h 520365"/>
                <a:gd name="connsiteX8" fmla="*/ 409261 w 409260"/>
                <a:gd name="connsiteY8" fmla="*/ 520365 h 520365"/>
                <a:gd name="connsiteX9" fmla="*/ 409261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897" y="0"/>
                  </a:moveTo>
                  <a:lnTo>
                    <a:pt x="308897" y="335787"/>
                  </a:ln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28" y="520365"/>
                  </a:lnTo>
                  <a:lnTo>
                    <a:pt x="101028" y="188103"/>
                  </a:lnTo>
                  <a:lnTo>
                    <a:pt x="309027" y="520365"/>
                  </a:lnTo>
                  <a:lnTo>
                    <a:pt x="409261" y="520365"/>
                  </a:lnTo>
                  <a:lnTo>
                    <a:pt x="409261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95">
              <a:extLst>
                <a:ext uri="{FF2B5EF4-FFF2-40B4-BE49-F238E27FC236}">
                  <a16:creationId xmlns:a16="http://schemas.microsoft.com/office/drawing/2014/main" id="{DBAA9F26-8152-86AA-024B-2BEC5DAA653A}"/>
                </a:ext>
              </a:extLst>
            </p:cNvPr>
            <p:cNvSpPr/>
            <p:nvPr/>
          </p:nvSpPr>
          <p:spPr>
            <a:xfrm>
              <a:off x="3288517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3 w 100603"/>
                <a:gd name="connsiteY1" fmla="*/ 0 h 522598"/>
                <a:gd name="connsiteX2" fmla="*/ 100603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3" y="0"/>
                  </a:lnTo>
                  <a:lnTo>
                    <a:pt x="100603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96">
              <a:extLst>
                <a:ext uri="{FF2B5EF4-FFF2-40B4-BE49-F238E27FC236}">
                  <a16:creationId xmlns:a16="http://schemas.microsoft.com/office/drawing/2014/main" id="{E22DF511-5A96-2447-0F9B-473FC957B808}"/>
                </a:ext>
              </a:extLst>
            </p:cNvPr>
            <p:cNvSpPr/>
            <p:nvPr/>
          </p:nvSpPr>
          <p:spPr>
            <a:xfrm>
              <a:off x="3486328" y="5067703"/>
              <a:ext cx="410257" cy="522598"/>
            </a:xfrm>
            <a:custGeom>
              <a:avLst/>
              <a:gdLst>
                <a:gd name="connsiteX0" fmla="*/ 309654 w 410257"/>
                <a:gd name="connsiteY0" fmla="*/ 0 h 522598"/>
                <a:gd name="connsiteX1" fmla="*/ 309654 w 410257"/>
                <a:gd name="connsiteY1" fmla="*/ 337246 h 522598"/>
                <a:gd name="connsiteX2" fmla="*/ 101895 w 410257"/>
                <a:gd name="connsiteY2" fmla="*/ 0 h 522598"/>
                <a:gd name="connsiteX3" fmla="*/ 0 w 410257"/>
                <a:gd name="connsiteY3" fmla="*/ 0 h 522598"/>
                <a:gd name="connsiteX4" fmla="*/ 0 w 410257"/>
                <a:gd name="connsiteY4" fmla="*/ 522599 h 522598"/>
                <a:gd name="connsiteX5" fmla="*/ 101305 w 410257"/>
                <a:gd name="connsiteY5" fmla="*/ 522599 h 522598"/>
                <a:gd name="connsiteX6" fmla="*/ 101305 w 410257"/>
                <a:gd name="connsiteY6" fmla="*/ 188915 h 522598"/>
                <a:gd name="connsiteX7" fmla="*/ 309783 w 410257"/>
                <a:gd name="connsiteY7" fmla="*/ 522599 h 522598"/>
                <a:gd name="connsiteX8" fmla="*/ 410257 w 410257"/>
                <a:gd name="connsiteY8" fmla="*/ 522599 h 522598"/>
                <a:gd name="connsiteX9" fmla="*/ 410257 w 410257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7" h="522598">
                  <a:moveTo>
                    <a:pt x="309654" y="0"/>
                  </a:moveTo>
                  <a:lnTo>
                    <a:pt x="309654" y="337246"/>
                  </a:lnTo>
                  <a:lnTo>
                    <a:pt x="101895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05" y="522599"/>
                  </a:lnTo>
                  <a:lnTo>
                    <a:pt x="101305" y="188915"/>
                  </a:lnTo>
                  <a:lnTo>
                    <a:pt x="309783" y="522599"/>
                  </a:lnTo>
                  <a:lnTo>
                    <a:pt x="410257" y="522599"/>
                  </a:lnTo>
                  <a:lnTo>
                    <a:pt x="410257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8" name="Graphic 4">
              <a:extLst>
                <a:ext uri="{FF2B5EF4-FFF2-40B4-BE49-F238E27FC236}">
                  <a16:creationId xmlns:a16="http://schemas.microsoft.com/office/drawing/2014/main" id="{9B8E3853-DCE2-EEDA-3D96-0C129676CCE8}"/>
                </a:ext>
              </a:extLst>
            </p:cNvPr>
            <p:cNvGrpSpPr/>
            <p:nvPr/>
          </p:nvGrpSpPr>
          <p:grpSpPr>
            <a:xfrm>
              <a:off x="4142732" y="5061963"/>
              <a:ext cx="785725" cy="534059"/>
              <a:chOff x="4142732" y="5061963"/>
              <a:chExt cx="785725" cy="534059"/>
            </a:xfrm>
            <a:solidFill>
              <a:srgbClr val="9C9B9B"/>
            </a:solidFill>
          </p:grpSpPr>
          <p:sp>
            <p:nvSpPr>
              <p:cNvPr id="62" name="Freeform: Shape 131">
                <a:extLst>
                  <a:ext uri="{FF2B5EF4-FFF2-40B4-BE49-F238E27FC236}">
                    <a16:creationId xmlns:a16="http://schemas.microsoft.com/office/drawing/2014/main" id="{27664CDE-2A26-E5CF-8092-68654F5CCF41}"/>
                  </a:ext>
                </a:extLst>
              </p:cNvPr>
              <p:cNvSpPr/>
              <p:nvPr/>
            </p:nvSpPr>
            <p:spPr>
              <a:xfrm>
                <a:off x="4142732" y="5063273"/>
                <a:ext cx="363656" cy="532749"/>
              </a:xfrm>
              <a:custGeom>
                <a:avLst/>
                <a:gdLst>
                  <a:gd name="connsiteX0" fmla="*/ 298396 w 363656"/>
                  <a:gd name="connsiteY0" fmla="*/ 518040 h 532749"/>
                  <a:gd name="connsiteX1" fmla="*/ 298433 w 363656"/>
                  <a:gd name="connsiteY1" fmla="*/ 518003 h 532749"/>
                  <a:gd name="connsiteX2" fmla="*/ 298396 w 363656"/>
                  <a:gd name="connsiteY2" fmla="*/ 518040 h 532749"/>
                  <a:gd name="connsiteX3" fmla="*/ 100751 w 363656"/>
                  <a:gd name="connsiteY3" fmla="*/ 315578 h 532749"/>
                  <a:gd name="connsiteX4" fmla="*/ 96728 w 363656"/>
                  <a:gd name="connsiteY4" fmla="*/ 314988 h 532749"/>
                  <a:gd name="connsiteX5" fmla="*/ 100751 w 363656"/>
                  <a:gd name="connsiteY5" fmla="*/ 315578 h 532749"/>
                  <a:gd name="connsiteX6" fmla="*/ 79693 w 363656"/>
                  <a:gd name="connsiteY6" fmla="*/ 310688 h 532749"/>
                  <a:gd name="connsiteX7" fmla="*/ 83513 w 363656"/>
                  <a:gd name="connsiteY7" fmla="*/ 311758 h 532749"/>
                  <a:gd name="connsiteX8" fmla="*/ 79693 w 363656"/>
                  <a:gd name="connsiteY8" fmla="*/ 310688 h 532749"/>
                  <a:gd name="connsiteX9" fmla="*/ 64504 w 363656"/>
                  <a:gd name="connsiteY9" fmla="*/ 304837 h 532749"/>
                  <a:gd name="connsiteX10" fmla="*/ 67734 w 363656"/>
                  <a:gd name="connsiteY10" fmla="*/ 306184 h 532749"/>
                  <a:gd name="connsiteX11" fmla="*/ 64504 w 363656"/>
                  <a:gd name="connsiteY11" fmla="*/ 304837 h 532749"/>
                  <a:gd name="connsiteX12" fmla="*/ 51068 w 363656"/>
                  <a:gd name="connsiteY12" fmla="*/ 297473 h 532749"/>
                  <a:gd name="connsiteX13" fmla="*/ 53578 w 363656"/>
                  <a:gd name="connsiteY13" fmla="*/ 298949 h 532749"/>
                  <a:gd name="connsiteX14" fmla="*/ 51068 w 363656"/>
                  <a:gd name="connsiteY14" fmla="*/ 297473 h 532749"/>
                  <a:gd name="connsiteX15" fmla="*/ 39293 w 363656"/>
                  <a:gd name="connsiteY15" fmla="*/ 288651 h 532749"/>
                  <a:gd name="connsiteX16" fmla="*/ 40917 w 363656"/>
                  <a:gd name="connsiteY16" fmla="*/ 289998 h 532749"/>
                  <a:gd name="connsiteX17" fmla="*/ 39293 w 363656"/>
                  <a:gd name="connsiteY17" fmla="*/ 288651 h 532749"/>
                  <a:gd name="connsiteX18" fmla="*/ 29179 w 363656"/>
                  <a:gd name="connsiteY18" fmla="*/ 278463 h 532749"/>
                  <a:gd name="connsiteX19" fmla="*/ 29345 w 363656"/>
                  <a:gd name="connsiteY19" fmla="*/ 278629 h 532749"/>
                  <a:gd name="connsiteX20" fmla="*/ 29179 w 363656"/>
                  <a:gd name="connsiteY20" fmla="*/ 278463 h 532749"/>
                  <a:gd name="connsiteX21" fmla="*/ 23144 w 363656"/>
                  <a:gd name="connsiteY21" fmla="*/ 48391 h 532749"/>
                  <a:gd name="connsiteX22" fmla="*/ 22387 w 363656"/>
                  <a:gd name="connsiteY22" fmla="*/ 49591 h 532749"/>
                  <a:gd name="connsiteX23" fmla="*/ 23144 w 363656"/>
                  <a:gd name="connsiteY23" fmla="*/ 48391 h 532749"/>
                  <a:gd name="connsiteX24" fmla="*/ 138494 w 363656"/>
                  <a:gd name="connsiteY24" fmla="*/ 93387 h 532749"/>
                  <a:gd name="connsiteX25" fmla="*/ 141206 w 363656"/>
                  <a:gd name="connsiteY25" fmla="*/ 93036 h 532749"/>
                  <a:gd name="connsiteX26" fmla="*/ 138494 w 363656"/>
                  <a:gd name="connsiteY26" fmla="*/ 93387 h 532749"/>
                  <a:gd name="connsiteX27" fmla="*/ 125962 w 363656"/>
                  <a:gd name="connsiteY27" fmla="*/ 96174 h 532749"/>
                  <a:gd name="connsiteX28" fmla="*/ 129543 w 363656"/>
                  <a:gd name="connsiteY28" fmla="*/ 94974 h 532749"/>
                  <a:gd name="connsiteX29" fmla="*/ 125962 w 363656"/>
                  <a:gd name="connsiteY29" fmla="*/ 96174 h 532749"/>
                  <a:gd name="connsiteX30" fmla="*/ 116051 w 363656"/>
                  <a:gd name="connsiteY30" fmla="*/ 101102 h 532749"/>
                  <a:gd name="connsiteX31" fmla="*/ 119429 w 363656"/>
                  <a:gd name="connsiteY31" fmla="*/ 98758 h 532749"/>
                  <a:gd name="connsiteX32" fmla="*/ 116051 w 363656"/>
                  <a:gd name="connsiteY32" fmla="*/ 101102 h 532749"/>
                  <a:gd name="connsiteX33" fmla="*/ 110090 w 363656"/>
                  <a:gd name="connsiteY33" fmla="*/ 106343 h 532749"/>
                  <a:gd name="connsiteX34" fmla="*/ 111050 w 363656"/>
                  <a:gd name="connsiteY34" fmla="*/ 105107 h 532749"/>
                  <a:gd name="connsiteX35" fmla="*/ 110090 w 363656"/>
                  <a:gd name="connsiteY35" fmla="*/ 106343 h 532749"/>
                  <a:gd name="connsiteX36" fmla="*/ 104719 w 363656"/>
                  <a:gd name="connsiteY36" fmla="*/ 115571 h 532749"/>
                  <a:gd name="connsiteX37" fmla="*/ 105513 w 363656"/>
                  <a:gd name="connsiteY37" fmla="*/ 113707 h 532749"/>
                  <a:gd name="connsiteX38" fmla="*/ 104719 w 363656"/>
                  <a:gd name="connsiteY38" fmla="*/ 115571 h 532749"/>
                  <a:gd name="connsiteX39" fmla="*/ 101582 w 363656"/>
                  <a:gd name="connsiteY39" fmla="*/ 127346 h 532749"/>
                  <a:gd name="connsiteX40" fmla="*/ 101859 w 363656"/>
                  <a:gd name="connsiteY40" fmla="*/ 125962 h 532749"/>
                  <a:gd name="connsiteX41" fmla="*/ 101582 w 363656"/>
                  <a:gd name="connsiteY41" fmla="*/ 127346 h 532749"/>
                  <a:gd name="connsiteX42" fmla="*/ 271949 w 363656"/>
                  <a:gd name="connsiteY42" fmla="*/ 221785 h 532749"/>
                  <a:gd name="connsiteX43" fmla="*/ 270158 w 363656"/>
                  <a:gd name="connsiteY43" fmla="*/ 221508 h 532749"/>
                  <a:gd name="connsiteX44" fmla="*/ 271949 w 363656"/>
                  <a:gd name="connsiteY44" fmla="*/ 221785 h 532749"/>
                  <a:gd name="connsiteX45" fmla="*/ 8896 w 363656"/>
                  <a:gd name="connsiteY45" fmla="*/ 76758 h 532749"/>
                  <a:gd name="connsiteX46" fmla="*/ 10575 w 363656"/>
                  <a:gd name="connsiteY46" fmla="*/ 71702 h 532749"/>
                  <a:gd name="connsiteX47" fmla="*/ 8896 w 363656"/>
                  <a:gd name="connsiteY47" fmla="*/ 76758 h 532749"/>
                  <a:gd name="connsiteX48" fmla="*/ 5112 w 363656"/>
                  <a:gd name="connsiteY48" fmla="*/ 89733 h 532749"/>
                  <a:gd name="connsiteX49" fmla="*/ 5980 w 363656"/>
                  <a:gd name="connsiteY49" fmla="*/ 85635 h 532749"/>
                  <a:gd name="connsiteX50" fmla="*/ 5112 w 363656"/>
                  <a:gd name="connsiteY50" fmla="*/ 89733 h 532749"/>
                  <a:gd name="connsiteX51" fmla="*/ 14396 w 363656"/>
                  <a:gd name="connsiteY51" fmla="*/ 63396 h 532749"/>
                  <a:gd name="connsiteX52" fmla="*/ 16297 w 363656"/>
                  <a:gd name="connsiteY52" fmla="*/ 59373 h 532749"/>
                  <a:gd name="connsiteX53" fmla="*/ 14396 w 363656"/>
                  <a:gd name="connsiteY53" fmla="*/ 63396 h 532749"/>
                  <a:gd name="connsiteX54" fmla="*/ 286621 w 363656"/>
                  <a:gd name="connsiteY54" fmla="*/ 225679 h 532749"/>
                  <a:gd name="connsiteX55" fmla="*/ 283834 w 363656"/>
                  <a:gd name="connsiteY55" fmla="*/ 224886 h 532749"/>
                  <a:gd name="connsiteX56" fmla="*/ 286621 w 363656"/>
                  <a:gd name="connsiteY56" fmla="*/ 225679 h 532749"/>
                  <a:gd name="connsiteX57" fmla="*/ 299872 w 363656"/>
                  <a:gd name="connsiteY57" fmla="*/ 231013 h 532749"/>
                  <a:gd name="connsiteX58" fmla="*/ 297159 w 363656"/>
                  <a:gd name="connsiteY58" fmla="*/ 229869 h 532749"/>
                  <a:gd name="connsiteX59" fmla="*/ 299872 w 363656"/>
                  <a:gd name="connsiteY59" fmla="*/ 231013 h 532749"/>
                  <a:gd name="connsiteX60" fmla="*/ 311721 w 363656"/>
                  <a:gd name="connsiteY60" fmla="*/ 237731 h 532749"/>
                  <a:gd name="connsiteX61" fmla="*/ 309617 w 363656"/>
                  <a:gd name="connsiteY61" fmla="*/ 236458 h 532749"/>
                  <a:gd name="connsiteX62" fmla="*/ 311721 w 363656"/>
                  <a:gd name="connsiteY62" fmla="*/ 237731 h 532749"/>
                  <a:gd name="connsiteX63" fmla="*/ 322296 w 363656"/>
                  <a:gd name="connsiteY63" fmla="*/ 245722 h 532749"/>
                  <a:gd name="connsiteX64" fmla="*/ 321263 w 363656"/>
                  <a:gd name="connsiteY64" fmla="*/ 244929 h 532749"/>
                  <a:gd name="connsiteX65" fmla="*/ 322296 w 363656"/>
                  <a:gd name="connsiteY65" fmla="*/ 245722 h 532749"/>
                  <a:gd name="connsiteX66" fmla="*/ 324843 w 363656"/>
                  <a:gd name="connsiteY66" fmla="*/ 247956 h 532749"/>
                  <a:gd name="connsiteX67" fmla="*/ 323976 w 363656"/>
                  <a:gd name="connsiteY67" fmla="*/ 247033 h 532749"/>
                  <a:gd name="connsiteX68" fmla="*/ 315191 w 363656"/>
                  <a:gd name="connsiteY68" fmla="*/ 240038 h 532749"/>
                  <a:gd name="connsiteX69" fmla="*/ 313641 w 363656"/>
                  <a:gd name="connsiteY69" fmla="*/ 238838 h 532749"/>
                  <a:gd name="connsiteX70" fmla="*/ 303730 w 363656"/>
                  <a:gd name="connsiteY70" fmla="*/ 232914 h 532749"/>
                  <a:gd name="connsiteX71" fmla="*/ 301976 w 363656"/>
                  <a:gd name="connsiteY71" fmla="*/ 231917 h 532749"/>
                  <a:gd name="connsiteX72" fmla="*/ 290552 w 363656"/>
                  <a:gd name="connsiteY72" fmla="*/ 226990 h 532749"/>
                  <a:gd name="connsiteX73" fmla="*/ 288836 w 363656"/>
                  <a:gd name="connsiteY73" fmla="*/ 226307 h 532749"/>
                  <a:gd name="connsiteX74" fmla="*/ 275068 w 363656"/>
                  <a:gd name="connsiteY74" fmla="*/ 222376 h 532749"/>
                  <a:gd name="connsiteX75" fmla="*/ 274274 w 363656"/>
                  <a:gd name="connsiteY75" fmla="*/ 222173 h 532749"/>
                  <a:gd name="connsiteX76" fmla="*/ 239466 w 363656"/>
                  <a:gd name="connsiteY76" fmla="*/ 218518 h 532749"/>
                  <a:gd name="connsiteX77" fmla="*/ 156341 w 363656"/>
                  <a:gd name="connsiteY77" fmla="*/ 218518 h 532749"/>
                  <a:gd name="connsiteX78" fmla="*/ 124283 w 363656"/>
                  <a:gd name="connsiteY78" fmla="*/ 214698 h 532749"/>
                  <a:gd name="connsiteX79" fmla="*/ 121570 w 363656"/>
                  <a:gd name="connsiteY79" fmla="*/ 213904 h 532749"/>
                  <a:gd name="connsiteX80" fmla="*/ 115405 w 363656"/>
                  <a:gd name="connsiteY80" fmla="*/ 210398 h 532749"/>
                  <a:gd name="connsiteX81" fmla="*/ 113892 w 363656"/>
                  <a:gd name="connsiteY81" fmla="*/ 209475 h 532749"/>
                  <a:gd name="connsiteX82" fmla="*/ 100530 w 363656"/>
                  <a:gd name="connsiteY82" fmla="*/ 168632 h 532749"/>
                  <a:gd name="connsiteX83" fmla="*/ 100530 w 363656"/>
                  <a:gd name="connsiteY83" fmla="*/ 142941 h 532749"/>
                  <a:gd name="connsiteX84" fmla="*/ 100881 w 363656"/>
                  <a:gd name="connsiteY84" fmla="*/ 136371 h 532749"/>
                  <a:gd name="connsiteX85" fmla="*/ 101397 w 363656"/>
                  <a:gd name="connsiteY85" fmla="*/ 129136 h 532749"/>
                  <a:gd name="connsiteX86" fmla="*/ 102634 w 363656"/>
                  <a:gd name="connsiteY86" fmla="*/ 123046 h 532749"/>
                  <a:gd name="connsiteX87" fmla="*/ 104221 w 363656"/>
                  <a:gd name="connsiteY87" fmla="*/ 117325 h 532749"/>
                  <a:gd name="connsiteX88" fmla="*/ 106251 w 363656"/>
                  <a:gd name="connsiteY88" fmla="*/ 112470 h 532749"/>
                  <a:gd name="connsiteX89" fmla="*/ 108835 w 363656"/>
                  <a:gd name="connsiteY89" fmla="*/ 108336 h 532749"/>
                  <a:gd name="connsiteX90" fmla="*/ 111769 w 363656"/>
                  <a:gd name="connsiteY90" fmla="*/ 104553 h 532749"/>
                  <a:gd name="connsiteX91" fmla="*/ 113763 w 363656"/>
                  <a:gd name="connsiteY91" fmla="*/ 102929 h 532749"/>
                  <a:gd name="connsiteX92" fmla="*/ 120370 w 363656"/>
                  <a:gd name="connsiteY92" fmla="*/ 98389 h 532749"/>
                  <a:gd name="connsiteX93" fmla="*/ 123028 w 363656"/>
                  <a:gd name="connsiteY93" fmla="*/ 97318 h 532749"/>
                  <a:gd name="connsiteX94" fmla="*/ 131185 w 363656"/>
                  <a:gd name="connsiteY94" fmla="*/ 94698 h 532749"/>
                  <a:gd name="connsiteX95" fmla="*/ 134175 w 363656"/>
                  <a:gd name="connsiteY95" fmla="*/ 94144 h 532749"/>
                  <a:gd name="connsiteX96" fmla="*/ 144362 w 363656"/>
                  <a:gd name="connsiteY96" fmla="*/ 92834 h 532749"/>
                  <a:gd name="connsiteX97" fmla="*/ 146559 w 363656"/>
                  <a:gd name="connsiteY97" fmla="*/ 92723 h 532749"/>
                  <a:gd name="connsiteX98" fmla="*/ 159847 w 363656"/>
                  <a:gd name="connsiteY98" fmla="*/ 92317 h 532749"/>
                  <a:gd name="connsiteX99" fmla="*/ 169241 w 363656"/>
                  <a:gd name="connsiteY99" fmla="*/ 92391 h 532749"/>
                  <a:gd name="connsiteX100" fmla="*/ 344905 w 363656"/>
                  <a:gd name="connsiteY100" fmla="*/ 99514 h 532749"/>
                  <a:gd name="connsiteX101" fmla="*/ 345016 w 363656"/>
                  <a:gd name="connsiteY101" fmla="*/ 99551 h 532749"/>
                  <a:gd name="connsiteX102" fmla="*/ 345016 w 363656"/>
                  <a:gd name="connsiteY102" fmla="*/ 20837 h 532749"/>
                  <a:gd name="connsiteX103" fmla="*/ 344905 w 363656"/>
                  <a:gd name="connsiteY103" fmla="*/ 20800 h 532749"/>
                  <a:gd name="connsiteX104" fmla="*/ 170884 w 363656"/>
                  <a:gd name="connsiteY104" fmla="*/ 203 h 532749"/>
                  <a:gd name="connsiteX105" fmla="*/ 170330 w 363656"/>
                  <a:gd name="connsiteY105" fmla="*/ 203 h 532749"/>
                  <a:gd name="connsiteX106" fmla="*/ 155252 w 363656"/>
                  <a:gd name="connsiteY106" fmla="*/ 0 h 532749"/>
                  <a:gd name="connsiteX107" fmla="*/ 142000 w 363656"/>
                  <a:gd name="connsiteY107" fmla="*/ 111 h 532749"/>
                  <a:gd name="connsiteX108" fmla="*/ 138217 w 363656"/>
                  <a:gd name="connsiteY108" fmla="*/ 388 h 532749"/>
                  <a:gd name="connsiteX109" fmla="*/ 112766 w 363656"/>
                  <a:gd name="connsiteY109" fmla="*/ 2215 h 532749"/>
                  <a:gd name="connsiteX110" fmla="*/ 106842 w 363656"/>
                  <a:gd name="connsiteY110" fmla="*/ 3137 h 532749"/>
                  <a:gd name="connsiteX111" fmla="*/ 85433 w 363656"/>
                  <a:gd name="connsiteY111" fmla="*/ 7512 h 532749"/>
                  <a:gd name="connsiteX112" fmla="*/ 80025 w 363656"/>
                  <a:gd name="connsiteY112" fmla="*/ 9265 h 532749"/>
                  <a:gd name="connsiteX113" fmla="*/ 61643 w 363656"/>
                  <a:gd name="connsiteY113" fmla="*/ 16352 h 532749"/>
                  <a:gd name="connsiteX114" fmla="*/ 57509 w 363656"/>
                  <a:gd name="connsiteY114" fmla="*/ 18659 h 532749"/>
                  <a:gd name="connsiteX115" fmla="*/ 42800 w 363656"/>
                  <a:gd name="connsiteY115" fmla="*/ 28090 h 532749"/>
                  <a:gd name="connsiteX116" fmla="*/ 40843 w 363656"/>
                  <a:gd name="connsiteY116" fmla="*/ 29326 h 532749"/>
                  <a:gd name="connsiteX117" fmla="*/ 0 w 363656"/>
                  <a:gd name="connsiteY117" fmla="*/ 135134 h 532749"/>
                  <a:gd name="connsiteX118" fmla="*/ 0 w 363656"/>
                  <a:gd name="connsiteY118" fmla="*/ 180075 h 532749"/>
                  <a:gd name="connsiteX119" fmla="*/ 20173 w 363656"/>
                  <a:gd name="connsiteY119" fmla="*/ 266467 h 532749"/>
                  <a:gd name="connsiteX120" fmla="*/ 25820 w 363656"/>
                  <a:gd name="connsiteY120" fmla="*/ 274219 h 532749"/>
                  <a:gd name="connsiteX121" fmla="*/ 28016 w 363656"/>
                  <a:gd name="connsiteY121" fmla="*/ 277208 h 532749"/>
                  <a:gd name="connsiteX122" fmla="*/ 34421 w 363656"/>
                  <a:gd name="connsiteY122" fmla="*/ 284055 h 532749"/>
                  <a:gd name="connsiteX123" fmla="*/ 37724 w 363656"/>
                  <a:gd name="connsiteY123" fmla="*/ 287396 h 532749"/>
                  <a:gd name="connsiteX124" fmla="*/ 45236 w 363656"/>
                  <a:gd name="connsiteY124" fmla="*/ 293450 h 532749"/>
                  <a:gd name="connsiteX125" fmla="*/ 49130 w 363656"/>
                  <a:gd name="connsiteY125" fmla="*/ 296347 h 532749"/>
                  <a:gd name="connsiteX126" fmla="*/ 58044 w 363656"/>
                  <a:gd name="connsiteY126" fmla="*/ 301644 h 532749"/>
                  <a:gd name="connsiteX127" fmla="*/ 62252 w 363656"/>
                  <a:gd name="connsiteY127" fmla="*/ 303914 h 532749"/>
                  <a:gd name="connsiteX128" fmla="*/ 73067 w 363656"/>
                  <a:gd name="connsiteY128" fmla="*/ 308491 h 532749"/>
                  <a:gd name="connsiteX129" fmla="*/ 77238 w 363656"/>
                  <a:gd name="connsiteY129" fmla="*/ 310041 h 532749"/>
                  <a:gd name="connsiteX130" fmla="*/ 90877 w 363656"/>
                  <a:gd name="connsiteY130" fmla="*/ 313825 h 532749"/>
                  <a:gd name="connsiteX131" fmla="*/ 94144 w 363656"/>
                  <a:gd name="connsiteY131" fmla="*/ 314619 h 532749"/>
                  <a:gd name="connsiteX132" fmla="*/ 135559 w 363656"/>
                  <a:gd name="connsiteY132" fmla="*/ 318679 h 532749"/>
                  <a:gd name="connsiteX133" fmla="*/ 215861 w 363656"/>
                  <a:gd name="connsiteY133" fmla="*/ 318679 h 532749"/>
                  <a:gd name="connsiteX134" fmla="*/ 263034 w 363656"/>
                  <a:gd name="connsiteY134" fmla="*/ 367809 h 532749"/>
                  <a:gd name="connsiteX135" fmla="*/ 263034 w 363656"/>
                  <a:gd name="connsiteY135" fmla="*/ 395622 h 532749"/>
                  <a:gd name="connsiteX136" fmla="*/ 261927 w 363656"/>
                  <a:gd name="connsiteY136" fmla="*/ 406400 h 532749"/>
                  <a:gd name="connsiteX137" fmla="*/ 261724 w 363656"/>
                  <a:gd name="connsiteY137" fmla="*/ 408153 h 532749"/>
                  <a:gd name="connsiteX138" fmla="*/ 258863 w 363656"/>
                  <a:gd name="connsiteY138" fmla="*/ 415794 h 532749"/>
                  <a:gd name="connsiteX139" fmla="*/ 257664 w 363656"/>
                  <a:gd name="connsiteY139" fmla="*/ 418692 h 532749"/>
                  <a:gd name="connsiteX140" fmla="*/ 251942 w 363656"/>
                  <a:gd name="connsiteY140" fmla="*/ 425963 h 532749"/>
                  <a:gd name="connsiteX141" fmla="*/ 251223 w 363656"/>
                  <a:gd name="connsiteY141" fmla="*/ 426757 h 532749"/>
                  <a:gd name="connsiteX142" fmla="*/ 242105 w 363656"/>
                  <a:gd name="connsiteY142" fmla="*/ 432995 h 532749"/>
                  <a:gd name="connsiteX143" fmla="*/ 198623 w 363656"/>
                  <a:gd name="connsiteY143" fmla="*/ 440506 h 532749"/>
                  <a:gd name="connsiteX144" fmla="*/ 15854 w 363656"/>
                  <a:gd name="connsiteY144" fmla="*/ 432626 h 532749"/>
                  <a:gd name="connsiteX145" fmla="*/ 15743 w 363656"/>
                  <a:gd name="connsiteY145" fmla="*/ 432626 h 532749"/>
                  <a:gd name="connsiteX146" fmla="*/ 15743 w 363656"/>
                  <a:gd name="connsiteY146" fmla="*/ 511304 h 532749"/>
                  <a:gd name="connsiteX147" fmla="*/ 15817 w 363656"/>
                  <a:gd name="connsiteY147" fmla="*/ 511341 h 532749"/>
                  <a:gd name="connsiteX148" fmla="*/ 218721 w 363656"/>
                  <a:gd name="connsiteY148" fmla="*/ 532749 h 532749"/>
                  <a:gd name="connsiteX149" fmla="*/ 222302 w 363656"/>
                  <a:gd name="connsiteY149" fmla="*/ 532583 h 532749"/>
                  <a:gd name="connsiteX150" fmla="*/ 246683 w 363656"/>
                  <a:gd name="connsiteY150" fmla="*/ 531273 h 532749"/>
                  <a:gd name="connsiteX151" fmla="*/ 252330 w 363656"/>
                  <a:gd name="connsiteY151" fmla="*/ 530590 h 532749"/>
                  <a:gd name="connsiteX152" fmla="*/ 273296 w 363656"/>
                  <a:gd name="connsiteY152" fmla="*/ 526770 h 532749"/>
                  <a:gd name="connsiteX153" fmla="*/ 278593 w 363656"/>
                  <a:gd name="connsiteY153" fmla="*/ 525293 h 532749"/>
                  <a:gd name="connsiteX154" fmla="*/ 296735 w 363656"/>
                  <a:gd name="connsiteY154" fmla="*/ 518889 h 532749"/>
                  <a:gd name="connsiteX155" fmla="*/ 301312 w 363656"/>
                  <a:gd name="connsiteY155" fmla="*/ 516582 h 532749"/>
                  <a:gd name="connsiteX156" fmla="*/ 315800 w 363656"/>
                  <a:gd name="connsiteY156" fmla="*/ 508037 h 532749"/>
                  <a:gd name="connsiteX157" fmla="*/ 317830 w 363656"/>
                  <a:gd name="connsiteY157" fmla="*/ 506838 h 532749"/>
                  <a:gd name="connsiteX158" fmla="*/ 333942 w 363656"/>
                  <a:gd name="connsiteY158" fmla="*/ 491371 h 532749"/>
                  <a:gd name="connsiteX159" fmla="*/ 336803 w 363656"/>
                  <a:gd name="connsiteY159" fmla="*/ 488068 h 532749"/>
                  <a:gd name="connsiteX160" fmla="*/ 341527 w 363656"/>
                  <a:gd name="connsiteY160" fmla="*/ 481110 h 532749"/>
                  <a:gd name="connsiteX161" fmla="*/ 344757 w 363656"/>
                  <a:gd name="connsiteY161" fmla="*/ 476090 h 532749"/>
                  <a:gd name="connsiteX162" fmla="*/ 348578 w 363656"/>
                  <a:gd name="connsiteY162" fmla="*/ 468578 h 532749"/>
                  <a:gd name="connsiteX163" fmla="*/ 351365 w 363656"/>
                  <a:gd name="connsiteY163" fmla="*/ 462691 h 532749"/>
                  <a:gd name="connsiteX164" fmla="*/ 354668 w 363656"/>
                  <a:gd name="connsiteY164" fmla="*/ 453537 h 532749"/>
                  <a:gd name="connsiteX165" fmla="*/ 356532 w 363656"/>
                  <a:gd name="connsiteY165" fmla="*/ 447852 h 532749"/>
                  <a:gd name="connsiteX166" fmla="*/ 359559 w 363656"/>
                  <a:gd name="connsiteY166" fmla="*/ 434970 h 532749"/>
                  <a:gd name="connsiteX167" fmla="*/ 360315 w 363656"/>
                  <a:gd name="connsiteY167" fmla="*/ 431556 h 532749"/>
                  <a:gd name="connsiteX168" fmla="*/ 363656 w 363656"/>
                  <a:gd name="connsiteY168" fmla="*/ 392060 h 532749"/>
                  <a:gd name="connsiteX169" fmla="*/ 363656 w 363656"/>
                  <a:gd name="connsiteY169" fmla="*/ 357104 h 532749"/>
                  <a:gd name="connsiteX170" fmla="*/ 340346 w 363656"/>
                  <a:gd name="connsiteY170" fmla="*/ 266135 h 532749"/>
                  <a:gd name="connsiteX171" fmla="*/ 324843 w 363656"/>
                  <a:gd name="connsiteY171" fmla="*/ 247956 h 53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363656" h="532749">
                    <a:moveTo>
                      <a:pt x="298396" y="518040"/>
                    </a:moveTo>
                    <a:lnTo>
                      <a:pt x="298433" y="518003"/>
                    </a:lnTo>
                    <a:lnTo>
                      <a:pt x="298396" y="518040"/>
                    </a:lnTo>
                    <a:close/>
                    <a:moveTo>
                      <a:pt x="100751" y="315578"/>
                    </a:moveTo>
                    <a:cubicBezTo>
                      <a:pt x="99441" y="315339"/>
                      <a:pt x="98038" y="315228"/>
                      <a:pt x="96728" y="314988"/>
                    </a:cubicBezTo>
                    <a:cubicBezTo>
                      <a:pt x="98001" y="315228"/>
                      <a:pt x="99422" y="315339"/>
                      <a:pt x="100751" y="315578"/>
                    </a:cubicBezTo>
                    <a:moveTo>
                      <a:pt x="79693" y="310688"/>
                    </a:moveTo>
                    <a:cubicBezTo>
                      <a:pt x="80930" y="311094"/>
                      <a:pt x="82240" y="311407"/>
                      <a:pt x="83513" y="311758"/>
                    </a:cubicBezTo>
                    <a:cubicBezTo>
                      <a:pt x="82240" y="311407"/>
                      <a:pt x="80930" y="311094"/>
                      <a:pt x="79693" y="310688"/>
                    </a:cubicBezTo>
                    <a:moveTo>
                      <a:pt x="64504" y="304837"/>
                    </a:moveTo>
                    <a:cubicBezTo>
                      <a:pt x="65537" y="305317"/>
                      <a:pt x="66645" y="305760"/>
                      <a:pt x="67734" y="306184"/>
                    </a:cubicBezTo>
                    <a:cubicBezTo>
                      <a:pt x="66663" y="305760"/>
                      <a:pt x="65537" y="305317"/>
                      <a:pt x="64504" y="304837"/>
                    </a:cubicBezTo>
                    <a:moveTo>
                      <a:pt x="51068" y="297473"/>
                    </a:moveTo>
                    <a:cubicBezTo>
                      <a:pt x="51861" y="297990"/>
                      <a:pt x="52747" y="298470"/>
                      <a:pt x="53578" y="298949"/>
                    </a:cubicBezTo>
                    <a:cubicBezTo>
                      <a:pt x="52729" y="298470"/>
                      <a:pt x="51861" y="297990"/>
                      <a:pt x="51068" y="297473"/>
                    </a:cubicBezTo>
                    <a:moveTo>
                      <a:pt x="39293" y="288651"/>
                    </a:moveTo>
                    <a:cubicBezTo>
                      <a:pt x="39810" y="289131"/>
                      <a:pt x="40400" y="289519"/>
                      <a:pt x="40917" y="289998"/>
                    </a:cubicBezTo>
                    <a:cubicBezTo>
                      <a:pt x="40400" y="289519"/>
                      <a:pt x="39810" y="289131"/>
                      <a:pt x="39293" y="288651"/>
                    </a:cubicBezTo>
                    <a:moveTo>
                      <a:pt x="29179" y="278463"/>
                    </a:moveTo>
                    <a:cubicBezTo>
                      <a:pt x="29216" y="278537"/>
                      <a:pt x="29253" y="278574"/>
                      <a:pt x="29345" y="278629"/>
                    </a:cubicBezTo>
                    <a:cubicBezTo>
                      <a:pt x="29271" y="278592"/>
                      <a:pt x="29216" y="278556"/>
                      <a:pt x="29179" y="278463"/>
                    </a:cubicBezTo>
                    <a:moveTo>
                      <a:pt x="23144" y="48391"/>
                    </a:moveTo>
                    <a:cubicBezTo>
                      <a:pt x="22867" y="48797"/>
                      <a:pt x="22627" y="49222"/>
                      <a:pt x="22387" y="49591"/>
                    </a:cubicBezTo>
                    <a:cubicBezTo>
                      <a:pt x="22627" y="49240"/>
                      <a:pt x="22867" y="48797"/>
                      <a:pt x="23144" y="48391"/>
                    </a:cubicBezTo>
                    <a:moveTo>
                      <a:pt x="138494" y="93387"/>
                    </a:moveTo>
                    <a:cubicBezTo>
                      <a:pt x="139361" y="93276"/>
                      <a:pt x="140247" y="93110"/>
                      <a:pt x="141206" y="93036"/>
                    </a:cubicBezTo>
                    <a:cubicBezTo>
                      <a:pt x="140247" y="93110"/>
                      <a:pt x="139416" y="93258"/>
                      <a:pt x="138494" y="93387"/>
                    </a:cubicBezTo>
                    <a:moveTo>
                      <a:pt x="125962" y="96174"/>
                    </a:moveTo>
                    <a:cubicBezTo>
                      <a:pt x="127106" y="95768"/>
                      <a:pt x="128269" y="95306"/>
                      <a:pt x="129543" y="94974"/>
                    </a:cubicBezTo>
                    <a:cubicBezTo>
                      <a:pt x="128306" y="95288"/>
                      <a:pt x="127125" y="95768"/>
                      <a:pt x="125962" y="96174"/>
                    </a:cubicBezTo>
                    <a:moveTo>
                      <a:pt x="116051" y="101102"/>
                    </a:moveTo>
                    <a:cubicBezTo>
                      <a:pt x="117158" y="100308"/>
                      <a:pt x="118192" y="99422"/>
                      <a:pt x="119429" y="98758"/>
                    </a:cubicBezTo>
                    <a:cubicBezTo>
                      <a:pt x="118210" y="99422"/>
                      <a:pt x="117177" y="100308"/>
                      <a:pt x="116051" y="101102"/>
                    </a:cubicBezTo>
                    <a:moveTo>
                      <a:pt x="110090" y="106343"/>
                    </a:moveTo>
                    <a:cubicBezTo>
                      <a:pt x="110404" y="105937"/>
                      <a:pt x="110680" y="105513"/>
                      <a:pt x="111050" y="105107"/>
                    </a:cubicBezTo>
                    <a:cubicBezTo>
                      <a:pt x="110680" y="105513"/>
                      <a:pt x="110404" y="105955"/>
                      <a:pt x="110090" y="106343"/>
                    </a:cubicBezTo>
                    <a:moveTo>
                      <a:pt x="104719" y="115571"/>
                    </a:moveTo>
                    <a:cubicBezTo>
                      <a:pt x="104996" y="114944"/>
                      <a:pt x="105236" y="114298"/>
                      <a:pt x="105513" y="113707"/>
                    </a:cubicBezTo>
                    <a:cubicBezTo>
                      <a:pt x="105236" y="114316"/>
                      <a:pt x="104996" y="114944"/>
                      <a:pt x="104719" y="115571"/>
                    </a:cubicBezTo>
                    <a:moveTo>
                      <a:pt x="101582" y="127346"/>
                    </a:moveTo>
                    <a:cubicBezTo>
                      <a:pt x="101656" y="126866"/>
                      <a:pt x="101785" y="126423"/>
                      <a:pt x="101859" y="125962"/>
                    </a:cubicBezTo>
                    <a:cubicBezTo>
                      <a:pt x="101785" y="126442"/>
                      <a:pt x="101656" y="126885"/>
                      <a:pt x="101582" y="127346"/>
                    </a:cubicBezTo>
                    <a:moveTo>
                      <a:pt x="271949" y="221785"/>
                    </a:moveTo>
                    <a:cubicBezTo>
                      <a:pt x="271358" y="221675"/>
                      <a:pt x="270712" y="221619"/>
                      <a:pt x="270158" y="221508"/>
                    </a:cubicBezTo>
                    <a:cubicBezTo>
                      <a:pt x="270749" y="221619"/>
                      <a:pt x="271339" y="221675"/>
                      <a:pt x="271949" y="221785"/>
                    </a:cubicBezTo>
                    <a:moveTo>
                      <a:pt x="8896" y="76758"/>
                    </a:moveTo>
                    <a:cubicBezTo>
                      <a:pt x="9450" y="75079"/>
                      <a:pt x="9930" y="73344"/>
                      <a:pt x="10575" y="71702"/>
                    </a:cubicBezTo>
                    <a:cubicBezTo>
                      <a:pt x="9930" y="73344"/>
                      <a:pt x="9450" y="75079"/>
                      <a:pt x="8896" y="76758"/>
                    </a:cubicBezTo>
                    <a:moveTo>
                      <a:pt x="5112" y="89733"/>
                    </a:moveTo>
                    <a:cubicBezTo>
                      <a:pt x="5426" y="88385"/>
                      <a:pt x="5666" y="86946"/>
                      <a:pt x="5980" y="85635"/>
                    </a:cubicBezTo>
                    <a:cubicBezTo>
                      <a:pt x="5685" y="86946"/>
                      <a:pt x="5445" y="88367"/>
                      <a:pt x="5112" y="89733"/>
                    </a:cubicBezTo>
                    <a:moveTo>
                      <a:pt x="14396" y="63396"/>
                    </a:moveTo>
                    <a:cubicBezTo>
                      <a:pt x="15023" y="62049"/>
                      <a:pt x="15632" y="60646"/>
                      <a:pt x="16297" y="59373"/>
                    </a:cubicBezTo>
                    <a:cubicBezTo>
                      <a:pt x="15614" y="60646"/>
                      <a:pt x="15023" y="62031"/>
                      <a:pt x="14396" y="63396"/>
                    </a:cubicBezTo>
                    <a:moveTo>
                      <a:pt x="286621" y="225679"/>
                    </a:moveTo>
                    <a:cubicBezTo>
                      <a:pt x="285698" y="225366"/>
                      <a:pt x="284757" y="225163"/>
                      <a:pt x="283834" y="224886"/>
                    </a:cubicBezTo>
                    <a:cubicBezTo>
                      <a:pt x="284757" y="225163"/>
                      <a:pt x="285717" y="225366"/>
                      <a:pt x="286621" y="225679"/>
                    </a:cubicBezTo>
                    <a:moveTo>
                      <a:pt x="299872" y="231013"/>
                    </a:moveTo>
                    <a:cubicBezTo>
                      <a:pt x="299005" y="230607"/>
                      <a:pt x="298082" y="230256"/>
                      <a:pt x="297159" y="229869"/>
                    </a:cubicBezTo>
                    <a:cubicBezTo>
                      <a:pt x="298082" y="230256"/>
                      <a:pt x="298986" y="230607"/>
                      <a:pt x="299872" y="231013"/>
                    </a:cubicBezTo>
                    <a:moveTo>
                      <a:pt x="311721" y="237731"/>
                    </a:moveTo>
                    <a:cubicBezTo>
                      <a:pt x="311038" y="237288"/>
                      <a:pt x="310337" y="236901"/>
                      <a:pt x="309617" y="236458"/>
                    </a:cubicBezTo>
                    <a:cubicBezTo>
                      <a:pt x="310337" y="236901"/>
                      <a:pt x="311038" y="237251"/>
                      <a:pt x="311721" y="237731"/>
                    </a:cubicBezTo>
                    <a:moveTo>
                      <a:pt x="322296" y="245722"/>
                    </a:moveTo>
                    <a:cubicBezTo>
                      <a:pt x="321946" y="245446"/>
                      <a:pt x="321576" y="245206"/>
                      <a:pt x="321263" y="244929"/>
                    </a:cubicBezTo>
                    <a:cubicBezTo>
                      <a:pt x="321595" y="245206"/>
                      <a:pt x="321946" y="245446"/>
                      <a:pt x="322296" y="245722"/>
                    </a:cubicBezTo>
                    <a:moveTo>
                      <a:pt x="324843" y="247956"/>
                    </a:moveTo>
                    <a:cubicBezTo>
                      <a:pt x="324530" y="247679"/>
                      <a:pt x="324253" y="247365"/>
                      <a:pt x="323976" y="247033"/>
                    </a:cubicBezTo>
                    <a:cubicBezTo>
                      <a:pt x="321189" y="244523"/>
                      <a:pt x="318255" y="242216"/>
                      <a:pt x="315191" y="240038"/>
                    </a:cubicBezTo>
                    <a:cubicBezTo>
                      <a:pt x="314674" y="239632"/>
                      <a:pt x="314194" y="239244"/>
                      <a:pt x="313641" y="238838"/>
                    </a:cubicBezTo>
                    <a:cubicBezTo>
                      <a:pt x="310503" y="236698"/>
                      <a:pt x="307163" y="234741"/>
                      <a:pt x="303730" y="232914"/>
                    </a:cubicBezTo>
                    <a:cubicBezTo>
                      <a:pt x="303139" y="232600"/>
                      <a:pt x="302586" y="232231"/>
                      <a:pt x="301976" y="231917"/>
                    </a:cubicBezTo>
                    <a:cubicBezTo>
                      <a:pt x="298322" y="230053"/>
                      <a:pt x="294502" y="228448"/>
                      <a:pt x="290552" y="226990"/>
                    </a:cubicBezTo>
                    <a:cubicBezTo>
                      <a:pt x="289962" y="226787"/>
                      <a:pt x="289445" y="226510"/>
                      <a:pt x="288836" y="226307"/>
                    </a:cubicBezTo>
                    <a:cubicBezTo>
                      <a:pt x="284425" y="224757"/>
                      <a:pt x="279848" y="223446"/>
                      <a:pt x="275068" y="222376"/>
                    </a:cubicBezTo>
                    <a:cubicBezTo>
                      <a:pt x="274791" y="222302"/>
                      <a:pt x="274551" y="222209"/>
                      <a:pt x="274274" y="222173"/>
                    </a:cubicBezTo>
                    <a:cubicBezTo>
                      <a:pt x="263570" y="219792"/>
                      <a:pt x="252035" y="218518"/>
                      <a:pt x="239466" y="218518"/>
                    </a:cubicBezTo>
                    <a:lnTo>
                      <a:pt x="156341" y="218518"/>
                    </a:lnTo>
                    <a:cubicBezTo>
                      <a:pt x="143126" y="218518"/>
                      <a:pt x="132625" y="217522"/>
                      <a:pt x="124283" y="214698"/>
                    </a:cubicBezTo>
                    <a:cubicBezTo>
                      <a:pt x="123415" y="214421"/>
                      <a:pt x="122418" y="214218"/>
                      <a:pt x="121570" y="213904"/>
                    </a:cubicBezTo>
                    <a:cubicBezTo>
                      <a:pt x="119300" y="212945"/>
                      <a:pt x="117306" y="211708"/>
                      <a:pt x="115405" y="210398"/>
                    </a:cubicBezTo>
                    <a:cubicBezTo>
                      <a:pt x="114925" y="210047"/>
                      <a:pt x="114335" y="209844"/>
                      <a:pt x="113892" y="209475"/>
                    </a:cubicBezTo>
                    <a:cubicBezTo>
                      <a:pt x="104830" y="202314"/>
                      <a:pt x="100530" y="189857"/>
                      <a:pt x="100530" y="168632"/>
                    </a:cubicBezTo>
                    <a:lnTo>
                      <a:pt x="100530" y="142941"/>
                    </a:lnTo>
                    <a:cubicBezTo>
                      <a:pt x="100530" y="140560"/>
                      <a:pt x="100770" y="138567"/>
                      <a:pt x="100881" y="136371"/>
                    </a:cubicBezTo>
                    <a:cubicBezTo>
                      <a:pt x="101046" y="133898"/>
                      <a:pt x="101120" y="131351"/>
                      <a:pt x="101397" y="129136"/>
                    </a:cubicBezTo>
                    <a:cubicBezTo>
                      <a:pt x="101711" y="126940"/>
                      <a:pt x="102191" y="125039"/>
                      <a:pt x="102634" y="123046"/>
                    </a:cubicBezTo>
                    <a:cubicBezTo>
                      <a:pt x="103114" y="121016"/>
                      <a:pt x="103593" y="119059"/>
                      <a:pt x="104221" y="117325"/>
                    </a:cubicBezTo>
                    <a:cubicBezTo>
                      <a:pt x="104811" y="115608"/>
                      <a:pt x="105494" y="113984"/>
                      <a:pt x="106251" y="112470"/>
                    </a:cubicBezTo>
                    <a:cubicBezTo>
                      <a:pt x="107008" y="110957"/>
                      <a:pt x="107930" y="109647"/>
                      <a:pt x="108835" y="108336"/>
                    </a:cubicBezTo>
                    <a:cubicBezTo>
                      <a:pt x="109794" y="107026"/>
                      <a:pt x="110662" y="105679"/>
                      <a:pt x="111769" y="104553"/>
                    </a:cubicBezTo>
                    <a:cubicBezTo>
                      <a:pt x="112360" y="103926"/>
                      <a:pt x="113117" y="103483"/>
                      <a:pt x="113763" y="102929"/>
                    </a:cubicBezTo>
                    <a:cubicBezTo>
                      <a:pt x="115793" y="101176"/>
                      <a:pt x="117897" y="99588"/>
                      <a:pt x="120370" y="98389"/>
                    </a:cubicBezTo>
                    <a:cubicBezTo>
                      <a:pt x="121201" y="97946"/>
                      <a:pt x="122160" y="97669"/>
                      <a:pt x="123028" y="97318"/>
                    </a:cubicBezTo>
                    <a:cubicBezTo>
                      <a:pt x="125574" y="96285"/>
                      <a:pt x="128232" y="95325"/>
                      <a:pt x="131185" y="94698"/>
                    </a:cubicBezTo>
                    <a:cubicBezTo>
                      <a:pt x="132145" y="94457"/>
                      <a:pt x="133178" y="94347"/>
                      <a:pt x="134175" y="94144"/>
                    </a:cubicBezTo>
                    <a:cubicBezTo>
                      <a:pt x="137405" y="93590"/>
                      <a:pt x="140782" y="93110"/>
                      <a:pt x="144362" y="92834"/>
                    </a:cubicBezTo>
                    <a:cubicBezTo>
                      <a:pt x="145082" y="92797"/>
                      <a:pt x="145839" y="92760"/>
                      <a:pt x="146559" y="92723"/>
                    </a:cubicBezTo>
                    <a:cubicBezTo>
                      <a:pt x="150767" y="92483"/>
                      <a:pt x="155159" y="92317"/>
                      <a:pt x="159847" y="92317"/>
                    </a:cubicBezTo>
                    <a:cubicBezTo>
                      <a:pt x="162911" y="92317"/>
                      <a:pt x="166012" y="92354"/>
                      <a:pt x="169241" y="92391"/>
                    </a:cubicBezTo>
                    <a:cubicBezTo>
                      <a:pt x="194747" y="92391"/>
                      <a:pt x="298433" y="95214"/>
                      <a:pt x="344905" y="99514"/>
                    </a:cubicBezTo>
                    <a:lnTo>
                      <a:pt x="345016" y="99551"/>
                    </a:lnTo>
                    <a:lnTo>
                      <a:pt x="345016" y="20837"/>
                    </a:lnTo>
                    <a:lnTo>
                      <a:pt x="344905" y="20800"/>
                    </a:lnTo>
                    <a:cubicBezTo>
                      <a:pt x="301238" y="8065"/>
                      <a:pt x="228596" y="1273"/>
                      <a:pt x="170884" y="203"/>
                    </a:cubicBezTo>
                    <a:cubicBezTo>
                      <a:pt x="170718" y="203"/>
                      <a:pt x="170533" y="203"/>
                      <a:pt x="170330" y="203"/>
                    </a:cubicBezTo>
                    <a:cubicBezTo>
                      <a:pt x="165236" y="129"/>
                      <a:pt x="160068" y="0"/>
                      <a:pt x="155252" y="0"/>
                    </a:cubicBezTo>
                    <a:cubicBezTo>
                      <a:pt x="150712" y="0"/>
                      <a:pt x="146263" y="37"/>
                      <a:pt x="142000" y="111"/>
                    </a:cubicBezTo>
                    <a:cubicBezTo>
                      <a:pt x="140690" y="148"/>
                      <a:pt x="139583" y="351"/>
                      <a:pt x="138217" y="388"/>
                    </a:cubicBezTo>
                    <a:cubicBezTo>
                      <a:pt x="129506" y="628"/>
                      <a:pt x="120997" y="1181"/>
                      <a:pt x="112766" y="2215"/>
                    </a:cubicBezTo>
                    <a:cubicBezTo>
                      <a:pt x="110736" y="2455"/>
                      <a:pt x="108835" y="2805"/>
                      <a:pt x="106842" y="3137"/>
                    </a:cubicBezTo>
                    <a:cubicBezTo>
                      <a:pt x="99441" y="4245"/>
                      <a:pt x="92280" y="5648"/>
                      <a:pt x="85433" y="7512"/>
                    </a:cubicBezTo>
                    <a:cubicBezTo>
                      <a:pt x="83569" y="8029"/>
                      <a:pt x="81852" y="8656"/>
                      <a:pt x="80025" y="9265"/>
                    </a:cubicBezTo>
                    <a:cubicBezTo>
                      <a:pt x="73621" y="11258"/>
                      <a:pt x="67420" y="13565"/>
                      <a:pt x="61643" y="16352"/>
                    </a:cubicBezTo>
                    <a:cubicBezTo>
                      <a:pt x="60204" y="17072"/>
                      <a:pt x="58856" y="17902"/>
                      <a:pt x="57509" y="18659"/>
                    </a:cubicBezTo>
                    <a:cubicBezTo>
                      <a:pt x="52304" y="21446"/>
                      <a:pt x="47414" y="24547"/>
                      <a:pt x="42800" y="28090"/>
                    </a:cubicBezTo>
                    <a:cubicBezTo>
                      <a:pt x="42246" y="28570"/>
                      <a:pt x="41452" y="28883"/>
                      <a:pt x="40843" y="29326"/>
                    </a:cubicBezTo>
                    <a:cubicBezTo>
                      <a:pt x="13325" y="51640"/>
                      <a:pt x="0" y="86245"/>
                      <a:pt x="0" y="135134"/>
                    </a:cubicBezTo>
                    <a:lnTo>
                      <a:pt x="0" y="180075"/>
                    </a:lnTo>
                    <a:cubicBezTo>
                      <a:pt x="0" y="203255"/>
                      <a:pt x="2067" y="237473"/>
                      <a:pt x="20173" y="266467"/>
                    </a:cubicBezTo>
                    <a:cubicBezTo>
                      <a:pt x="21889" y="269254"/>
                      <a:pt x="23864" y="271672"/>
                      <a:pt x="25820" y="274219"/>
                    </a:cubicBezTo>
                    <a:cubicBezTo>
                      <a:pt x="26540" y="275178"/>
                      <a:pt x="27204" y="276212"/>
                      <a:pt x="28016" y="277208"/>
                    </a:cubicBezTo>
                    <a:cubicBezTo>
                      <a:pt x="29972" y="279626"/>
                      <a:pt x="32188" y="281822"/>
                      <a:pt x="34421" y="284055"/>
                    </a:cubicBezTo>
                    <a:cubicBezTo>
                      <a:pt x="35528" y="285163"/>
                      <a:pt x="36524" y="286325"/>
                      <a:pt x="37724" y="287396"/>
                    </a:cubicBezTo>
                    <a:cubicBezTo>
                      <a:pt x="40105" y="289537"/>
                      <a:pt x="42652" y="291493"/>
                      <a:pt x="45236" y="293450"/>
                    </a:cubicBezTo>
                    <a:cubicBezTo>
                      <a:pt x="46509" y="294409"/>
                      <a:pt x="47783" y="295443"/>
                      <a:pt x="49130" y="296347"/>
                    </a:cubicBezTo>
                    <a:cubicBezTo>
                      <a:pt x="51954" y="298248"/>
                      <a:pt x="54980" y="299965"/>
                      <a:pt x="58044" y="301644"/>
                    </a:cubicBezTo>
                    <a:cubicBezTo>
                      <a:pt x="59483" y="302401"/>
                      <a:pt x="60794" y="303194"/>
                      <a:pt x="62252" y="303914"/>
                    </a:cubicBezTo>
                    <a:cubicBezTo>
                      <a:pt x="65722" y="305631"/>
                      <a:pt x="69376" y="307088"/>
                      <a:pt x="73067" y="308491"/>
                    </a:cubicBezTo>
                    <a:cubicBezTo>
                      <a:pt x="74507" y="309008"/>
                      <a:pt x="75817" y="309562"/>
                      <a:pt x="77238" y="310041"/>
                    </a:cubicBezTo>
                    <a:cubicBezTo>
                      <a:pt x="81612" y="311518"/>
                      <a:pt x="86190" y="312699"/>
                      <a:pt x="90877" y="313825"/>
                    </a:cubicBezTo>
                    <a:cubicBezTo>
                      <a:pt x="91985" y="314065"/>
                      <a:pt x="93018" y="314379"/>
                      <a:pt x="94144" y="314619"/>
                    </a:cubicBezTo>
                    <a:cubicBezTo>
                      <a:pt x="106786" y="317239"/>
                      <a:pt x="120517" y="318679"/>
                      <a:pt x="135559" y="318679"/>
                    </a:cubicBezTo>
                    <a:lnTo>
                      <a:pt x="215861" y="318679"/>
                    </a:lnTo>
                    <a:cubicBezTo>
                      <a:pt x="255006" y="318679"/>
                      <a:pt x="263034" y="338335"/>
                      <a:pt x="263034" y="367809"/>
                    </a:cubicBezTo>
                    <a:lnTo>
                      <a:pt x="263034" y="395622"/>
                    </a:lnTo>
                    <a:cubicBezTo>
                      <a:pt x="263034" y="399516"/>
                      <a:pt x="262554" y="403023"/>
                      <a:pt x="261927" y="406400"/>
                    </a:cubicBezTo>
                    <a:cubicBezTo>
                      <a:pt x="261853" y="406917"/>
                      <a:pt x="261853" y="407637"/>
                      <a:pt x="261724" y="408153"/>
                    </a:cubicBezTo>
                    <a:cubicBezTo>
                      <a:pt x="261096" y="410977"/>
                      <a:pt x="259971" y="413358"/>
                      <a:pt x="258863" y="415794"/>
                    </a:cubicBezTo>
                    <a:cubicBezTo>
                      <a:pt x="258420" y="416717"/>
                      <a:pt x="258144" y="417824"/>
                      <a:pt x="257664" y="418692"/>
                    </a:cubicBezTo>
                    <a:cubicBezTo>
                      <a:pt x="256113" y="421405"/>
                      <a:pt x="254157" y="423786"/>
                      <a:pt x="251942" y="425963"/>
                    </a:cubicBezTo>
                    <a:cubicBezTo>
                      <a:pt x="251702" y="426203"/>
                      <a:pt x="251499" y="426517"/>
                      <a:pt x="251223" y="426757"/>
                    </a:cubicBezTo>
                    <a:cubicBezTo>
                      <a:pt x="248639" y="429175"/>
                      <a:pt x="245612" y="431260"/>
                      <a:pt x="242105" y="432995"/>
                    </a:cubicBezTo>
                    <a:cubicBezTo>
                      <a:pt x="229020" y="439639"/>
                      <a:pt x="211985" y="440506"/>
                      <a:pt x="198623" y="440506"/>
                    </a:cubicBezTo>
                    <a:cubicBezTo>
                      <a:pt x="130613" y="440506"/>
                      <a:pt x="43501" y="435376"/>
                      <a:pt x="15854" y="432626"/>
                    </a:cubicBezTo>
                    <a:lnTo>
                      <a:pt x="15743" y="432626"/>
                    </a:lnTo>
                    <a:lnTo>
                      <a:pt x="15743" y="511304"/>
                    </a:lnTo>
                    <a:lnTo>
                      <a:pt x="15817" y="511341"/>
                    </a:lnTo>
                    <a:cubicBezTo>
                      <a:pt x="69191" y="526733"/>
                      <a:pt x="126128" y="532749"/>
                      <a:pt x="218721" y="532749"/>
                    </a:cubicBezTo>
                    <a:cubicBezTo>
                      <a:pt x="219995" y="532749"/>
                      <a:pt x="221028" y="532583"/>
                      <a:pt x="222302" y="532583"/>
                    </a:cubicBezTo>
                    <a:cubicBezTo>
                      <a:pt x="230460" y="532473"/>
                      <a:pt x="238617" y="532104"/>
                      <a:pt x="246683" y="531273"/>
                    </a:cubicBezTo>
                    <a:cubicBezTo>
                      <a:pt x="248584" y="531070"/>
                      <a:pt x="250466" y="530830"/>
                      <a:pt x="252330" y="530590"/>
                    </a:cubicBezTo>
                    <a:cubicBezTo>
                      <a:pt x="259454" y="529667"/>
                      <a:pt x="266449" y="528449"/>
                      <a:pt x="273296" y="526770"/>
                    </a:cubicBezTo>
                    <a:cubicBezTo>
                      <a:pt x="275123" y="526327"/>
                      <a:pt x="276839" y="525810"/>
                      <a:pt x="278593" y="525293"/>
                    </a:cubicBezTo>
                    <a:cubicBezTo>
                      <a:pt x="284831" y="523540"/>
                      <a:pt x="290921" y="521473"/>
                      <a:pt x="296735" y="518889"/>
                    </a:cubicBezTo>
                    <a:cubicBezTo>
                      <a:pt x="298322" y="518169"/>
                      <a:pt x="299799" y="517339"/>
                      <a:pt x="301312" y="516582"/>
                    </a:cubicBezTo>
                    <a:cubicBezTo>
                      <a:pt x="306369" y="514072"/>
                      <a:pt x="311223" y="511285"/>
                      <a:pt x="315800" y="508037"/>
                    </a:cubicBezTo>
                    <a:cubicBezTo>
                      <a:pt x="316428" y="507594"/>
                      <a:pt x="317240" y="507317"/>
                      <a:pt x="317830" y="506838"/>
                    </a:cubicBezTo>
                    <a:cubicBezTo>
                      <a:pt x="323828" y="502389"/>
                      <a:pt x="329088" y="497093"/>
                      <a:pt x="333942" y="491371"/>
                    </a:cubicBezTo>
                    <a:cubicBezTo>
                      <a:pt x="334865" y="490264"/>
                      <a:pt x="335898" y="489230"/>
                      <a:pt x="336803" y="488068"/>
                    </a:cubicBezTo>
                    <a:cubicBezTo>
                      <a:pt x="338519" y="485871"/>
                      <a:pt x="339977" y="483490"/>
                      <a:pt x="341527" y="481110"/>
                    </a:cubicBezTo>
                    <a:cubicBezTo>
                      <a:pt x="342598" y="479486"/>
                      <a:pt x="343761" y="477880"/>
                      <a:pt x="344757" y="476090"/>
                    </a:cubicBezTo>
                    <a:cubicBezTo>
                      <a:pt x="346141" y="473709"/>
                      <a:pt x="347341" y="471125"/>
                      <a:pt x="348578" y="468578"/>
                    </a:cubicBezTo>
                    <a:cubicBezTo>
                      <a:pt x="349537" y="466622"/>
                      <a:pt x="350534" y="464758"/>
                      <a:pt x="351365" y="462691"/>
                    </a:cubicBezTo>
                    <a:cubicBezTo>
                      <a:pt x="352601" y="459793"/>
                      <a:pt x="353635" y="456637"/>
                      <a:pt x="354668" y="453537"/>
                    </a:cubicBezTo>
                    <a:cubicBezTo>
                      <a:pt x="355259" y="451635"/>
                      <a:pt x="355979" y="449845"/>
                      <a:pt x="356532" y="447852"/>
                    </a:cubicBezTo>
                    <a:cubicBezTo>
                      <a:pt x="357732" y="443755"/>
                      <a:pt x="358673" y="439381"/>
                      <a:pt x="359559" y="434970"/>
                    </a:cubicBezTo>
                    <a:cubicBezTo>
                      <a:pt x="359799" y="433826"/>
                      <a:pt x="360076" y="432737"/>
                      <a:pt x="360315" y="431556"/>
                    </a:cubicBezTo>
                    <a:cubicBezTo>
                      <a:pt x="362457" y="419430"/>
                      <a:pt x="363656" y="406345"/>
                      <a:pt x="363656" y="392060"/>
                    </a:cubicBezTo>
                    <a:lnTo>
                      <a:pt x="363656" y="357104"/>
                    </a:lnTo>
                    <a:cubicBezTo>
                      <a:pt x="363656" y="331690"/>
                      <a:pt x="359633" y="295295"/>
                      <a:pt x="340346" y="266135"/>
                    </a:cubicBezTo>
                    <a:cubicBezTo>
                      <a:pt x="335825" y="259288"/>
                      <a:pt x="330583" y="253326"/>
                      <a:pt x="324843" y="24795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" name="Freeform: Shape 132">
                <a:extLst>
                  <a:ext uri="{FF2B5EF4-FFF2-40B4-BE49-F238E27FC236}">
                    <a16:creationId xmlns:a16="http://schemas.microsoft.com/office/drawing/2014/main" id="{89058BB9-B8DF-7CE7-D8D7-E63F881DF619}"/>
                  </a:ext>
                </a:extLst>
              </p:cNvPr>
              <p:cNvSpPr/>
              <p:nvPr/>
            </p:nvSpPr>
            <p:spPr>
              <a:xfrm>
                <a:off x="4566961" y="5061963"/>
                <a:ext cx="361496" cy="532786"/>
              </a:xfrm>
              <a:custGeom>
                <a:avLst/>
                <a:gdLst>
                  <a:gd name="connsiteX0" fmla="*/ 83402 w 361496"/>
                  <a:gd name="connsiteY0" fmla="*/ 506431 h 532786"/>
                  <a:gd name="connsiteX1" fmla="*/ 79231 w 361496"/>
                  <a:gd name="connsiteY1" fmla="*/ 503847 h 532786"/>
                  <a:gd name="connsiteX2" fmla="*/ 83402 w 361496"/>
                  <a:gd name="connsiteY2" fmla="*/ 506431 h 532786"/>
                  <a:gd name="connsiteX3" fmla="*/ 64633 w 361496"/>
                  <a:gd name="connsiteY3" fmla="*/ 491796 h 532786"/>
                  <a:gd name="connsiteX4" fmla="*/ 64946 w 361496"/>
                  <a:gd name="connsiteY4" fmla="*/ 492035 h 532786"/>
                  <a:gd name="connsiteX5" fmla="*/ 64633 w 361496"/>
                  <a:gd name="connsiteY5" fmla="*/ 491796 h 532786"/>
                  <a:gd name="connsiteX6" fmla="*/ 100954 w 361496"/>
                  <a:gd name="connsiteY6" fmla="*/ 516268 h 532786"/>
                  <a:gd name="connsiteX7" fmla="*/ 95620 w 361496"/>
                  <a:gd name="connsiteY7" fmla="*/ 513887 h 532786"/>
                  <a:gd name="connsiteX8" fmla="*/ 100954 w 361496"/>
                  <a:gd name="connsiteY8" fmla="*/ 516268 h 532786"/>
                  <a:gd name="connsiteX9" fmla="*/ 117620 w 361496"/>
                  <a:gd name="connsiteY9" fmla="*/ 522949 h 532786"/>
                  <a:gd name="connsiteX10" fmla="*/ 113836 w 361496"/>
                  <a:gd name="connsiteY10" fmla="*/ 521842 h 532786"/>
                  <a:gd name="connsiteX11" fmla="*/ 117620 w 361496"/>
                  <a:gd name="connsiteY11" fmla="*/ 522949 h 532786"/>
                  <a:gd name="connsiteX12" fmla="*/ 178598 w 361496"/>
                  <a:gd name="connsiteY12" fmla="*/ 0 h 532786"/>
                  <a:gd name="connsiteX13" fmla="*/ 130188 w 361496"/>
                  <a:gd name="connsiteY13" fmla="*/ 4651 h 532786"/>
                  <a:gd name="connsiteX14" fmla="*/ 126774 w 361496"/>
                  <a:gd name="connsiteY14" fmla="*/ 5518 h 532786"/>
                  <a:gd name="connsiteX15" fmla="*/ 109831 w 361496"/>
                  <a:gd name="connsiteY15" fmla="*/ 10132 h 532786"/>
                  <a:gd name="connsiteX16" fmla="*/ 101600 w 361496"/>
                  <a:gd name="connsiteY16" fmla="*/ 13473 h 532786"/>
                  <a:gd name="connsiteX17" fmla="*/ 91302 w 361496"/>
                  <a:gd name="connsiteY17" fmla="*/ 17773 h 532786"/>
                  <a:gd name="connsiteX18" fmla="*/ 82830 w 361496"/>
                  <a:gd name="connsiteY18" fmla="*/ 22738 h 532786"/>
                  <a:gd name="connsiteX19" fmla="*/ 74562 w 361496"/>
                  <a:gd name="connsiteY19" fmla="*/ 27702 h 532786"/>
                  <a:gd name="connsiteX20" fmla="*/ 68324 w 361496"/>
                  <a:gd name="connsiteY20" fmla="*/ 32722 h 532786"/>
                  <a:gd name="connsiteX21" fmla="*/ 59613 w 361496"/>
                  <a:gd name="connsiteY21" fmla="*/ 39957 h 532786"/>
                  <a:gd name="connsiteX22" fmla="*/ 57509 w 361496"/>
                  <a:gd name="connsiteY22" fmla="*/ 42227 h 532786"/>
                  <a:gd name="connsiteX23" fmla="*/ 35749 w 361496"/>
                  <a:gd name="connsiteY23" fmla="*/ 70151 h 532786"/>
                  <a:gd name="connsiteX24" fmla="*/ 19047 w 361496"/>
                  <a:gd name="connsiteY24" fmla="*/ 108023 h 532786"/>
                  <a:gd name="connsiteX25" fmla="*/ 18604 w 361496"/>
                  <a:gd name="connsiteY25" fmla="*/ 109536 h 532786"/>
                  <a:gd name="connsiteX26" fmla="*/ 12993 w 361496"/>
                  <a:gd name="connsiteY26" fmla="*/ 129192 h 532786"/>
                  <a:gd name="connsiteX27" fmla="*/ 11922 w 361496"/>
                  <a:gd name="connsiteY27" fmla="*/ 134396 h 532786"/>
                  <a:gd name="connsiteX28" fmla="*/ 8176 w 361496"/>
                  <a:gd name="connsiteY28" fmla="*/ 152446 h 532786"/>
                  <a:gd name="connsiteX29" fmla="*/ 7106 w 361496"/>
                  <a:gd name="connsiteY29" fmla="*/ 159404 h 532786"/>
                  <a:gd name="connsiteX30" fmla="*/ 4522 w 361496"/>
                  <a:gd name="connsiteY30" fmla="*/ 178137 h 532786"/>
                  <a:gd name="connsiteX31" fmla="*/ 3931 w 361496"/>
                  <a:gd name="connsiteY31" fmla="*/ 183858 h 532786"/>
                  <a:gd name="connsiteX32" fmla="*/ 0 w 361496"/>
                  <a:gd name="connsiteY32" fmla="*/ 265599 h 532786"/>
                  <a:gd name="connsiteX33" fmla="*/ 39533 w 361496"/>
                  <a:gd name="connsiteY33" fmla="*/ 460660 h 532786"/>
                  <a:gd name="connsiteX34" fmla="*/ 178635 w 361496"/>
                  <a:gd name="connsiteY34" fmla="*/ 532583 h 532786"/>
                  <a:gd name="connsiteX35" fmla="*/ 198715 w 361496"/>
                  <a:gd name="connsiteY35" fmla="*/ 532786 h 532786"/>
                  <a:gd name="connsiteX36" fmla="*/ 204806 w 361496"/>
                  <a:gd name="connsiteY36" fmla="*/ 532620 h 532786"/>
                  <a:gd name="connsiteX37" fmla="*/ 237787 w 361496"/>
                  <a:gd name="connsiteY37" fmla="*/ 531790 h 532786"/>
                  <a:gd name="connsiteX38" fmla="*/ 252939 w 361496"/>
                  <a:gd name="connsiteY38" fmla="*/ 530959 h 532786"/>
                  <a:gd name="connsiteX39" fmla="*/ 283170 w 361496"/>
                  <a:gd name="connsiteY39" fmla="*/ 528302 h 532786"/>
                  <a:gd name="connsiteX40" fmla="*/ 295775 w 361496"/>
                  <a:gd name="connsiteY40" fmla="*/ 526677 h 532786"/>
                  <a:gd name="connsiteX41" fmla="*/ 323976 w 361496"/>
                  <a:gd name="connsiteY41" fmla="*/ 522063 h 532786"/>
                  <a:gd name="connsiteX42" fmla="*/ 333315 w 361496"/>
                  <a:gd name="connsiteY42" fmla="*/ 519959 h 532786"/>
                  <a:gd name="connsiteX43" fmla="*/ 356698 w 361496"/>
                  <a:gd name="connsiteY43" fmla="*/ 513869 h 532786"/>
                  <a:gd name="connsiteX44" fmla="*/ 361423 w 361496"/>
                  <a:gd name="connsiteY44" fmla="*/ 512632 h 532786"/>
                  <a:gd name="connsiteX45" fmla="*/ 361496 w 361496"/>
                  <a:gd name="connsiteY45" fmla="*/ 512596 h 532786"/>
                  <a:gd name="connsiteX46" fmla="*/ 361496 w 361496"/>
                  <a:gd name="connsiteY46" fmla="*/ 434638 h 532786"/>
                  <a:gd name="connsiteX47" fmla="*/ 361386 w 361496"/>
                  <a:gd name="connsiteY47" fmla="*/ 434638 h 532786"/>
                  <a:gd name="connsiteX48" fmla="*/ 202240 w 361496"/>
                  <a:gd name="connsiteY48" fmla="*/ 440322 h 532786"/>
                  <a:gd name="connsiteX49" fmla="*/ 120573 w 361496"/>
                  <a:gd name="connsiteY49" fmla="*/ 397596 h 532786"/>
                  <a:gd name="connsiteX50" fmla="*/ 100566 w 361496"/>
                  <a:gd name="connsiteY50" fmla="*/ 267039 h 532786"/>
                  <a:gd name="connsiteX51" fmla="*/ 123766 w 361496"/>
                  <a:gd name="connsiteY51" fmla="*/ 120222 h 532786"/>
                  <a:gd name="connsiteX52" fmla="*/ 202240 w 361496"/>
                  <a:gd name="connsiteY52" fmla="*/ 92298 h 532786"/>
                  <a:gd name="connsiteX53" fmla="*/ 359116 w 361496"/>
                  <a:gd name="connsiteY53" fmla="*/ 102043 h 532786"/>
                  <a:gd name="connsiteX54" fmla="*/ 361386 w 361496"/>
                  <a:gd name="connsiteY54" fmla="*/ 102283 h 532786"/>
                  <a:gd name="connsiteX55" fmla="*/ 361496 w 361496"/>
                  <a:gd name="connsiteY55" fmla="*/ 102283 h 532786"/>
                  <a:gd name="connsiteX56" fmla="*/ 361496 w 361496"/>
                  <a:gd name="connsiteY56" fmla="*/ 23568 h 532786"/>
                  <a:gd name="connsiteX57" fmla="*/ 361423 w 361496"/>
                  <a:gd name="connsiteY57" fmla="*/ 23531 h 532786"/>
                  <a:gd name="connsiteX58" fmla="*/ 178598 w 361496"/>
                  <a:gd name="connsiteY58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61496" h="532786">
                    <a:moveTo>
                      <a:pt x="83402" y="506431"/>
                    </a:moveTo>
                    <a:cubicBezTo>
                      <a:pt x="82055" y="505564"/>
                      <a:pt x="80579" y="504807"/>
                      <a:pt x="79231" y="503847"/>
                    </a:cubicBezTo>
                    <a:cubicBezTo>
                      <a:pt x="80579" y="504807"/>
                      <a:pt x="82055" y="505564"/>
                      <a:pt x="83402" y="506431"/>
                    </a:cubicBezTo>
                    <a:moveTo>
                      <a:pt x="64633" y="491796"/>
                    </a:moveTo>
                    <a:cubicBezTo>
                      <a:pt x="64744" y="491870"/>
                      <a:pt x="64836" y="491906"/>
                      <a:pt x="64946" y="492035"/>
                    </a:cubicBezTo>
                    <a:cubicBezTo>
                      <a:pt x="64836" y="491925"/>
                      <a:pt x="64744" y="491870"/>
                      <a:pt x="64633" y="491796"/>
                    </a:cubicBezTo>
                    <a:moveTo>
                      <a:pt x="100954" y="516268"/>
                    </a:moveTo>
                    <a:cubicBezTo>
                      <a:pt x="99201" y="515438"/>
                      <a:pt x="97337" y="514755"/>
                      <a:pt x="95620" y="513887"/>
                    </a:cubicBezTo>
                    <a:cubicBezTo>
                      <a:pt x="97318" y="514755"/>
                      <a:pt x="99201" y="515419"/>
                      <a:pt x="100954" y="516268"/>
                    </a:cubicBezTo>
                    <a:moveTo>
                      <a:pt x="117620" y="522949"/>
                    </a:moveTo>
                    <a:cubicBezTo>
                      <a:pt x="116420" y="522543"/>
                      <a:pt x="115073" y="522266"/>
                      <a:pt x="113836" y="521842"/>
                    </a:cubicBezTo>
                    <a:cubicBezTo>
                      <a:pt x="115036" y="522266"/>
                      <a:pt x="116420" y="522543"/>
                      <a:pt x="117620" y="522949"/>
                    </a:cubicBezTo>
                    <a:moveTo>
                      <a:pt x="178598" y="0"/>
                    </a:moveTo>
                    <a:cubicBezTo>
                      <a:pt x="161010" y="0"/>
                      <a:pt x="144953" y="1587"/>
                      <a:pt x="130188" y="4651"/>
                    </a:cubicBezTo>
                    <a:cubicBezTo>
                      <a:pt x="128951" y="4891"/>
                      <a:pt x="127918" y="5278"/>
                      <a:pt x="126774" y="5518"/>
                    </a:cubicBezTo>
                    <a:cubicBezTo>
                      <a:pt x="120923" y="6866"/>
                      <a:pt x="115202" y="8305"/>
                      <a:pt x="109831" y="10132"/>
                    </a:cubicBezTo>
                    <a:cubicBezTo>
                      <a:pt x="106934" y="11092"/>
                      <a:pt x="104350" y="12365"/>
                      <a:pt x="101600" y="13473"/>
                    </a:cubicBezTo>
                    <a:cubicBezTo>
                      <a:pt x="98130" y="14857"/>
                      <a:pt x="94568" y="16130"/>
                      <a:pt x="91302" y="17773"/>
                    </a:cubicBezTo>
                    <a:cubicBezTo>
                      <a:pt x="88312" y="19286"/>
                      <a:pt x="85654" y="21077"/>
                      <a:pt x="82830" y="22738"/>
                    </a:cubicBezTo>
                    <a:cubicBezTo>
                      <a:pt x="80043" y="24362"/>
                      <a:pt x="77183" y="25875"/>
                      <a:pt x="74562" y="27702"/>
                    </a:cubicBezTo>
                    <a:cubicBezTo>
                      <a:pt x="72366" y="29252"/>
                      <a:pt x="70428" y="31043"/>
                      <a:pt x="68324" y="32722"/>
                    </a:cubicBezTo>
                    <a:cubicBezTo>
                      <a:pt x="65389" y="35066"/>
                      <a:pt x="62363" y="37336"/>
                      <a:pt x="59613" y="39957"/>
                    </a:cubicBezTo>
                    <a:cubicBezTo>
                      <a:pt x="58856" y="40677"/>
                      <a:pt x="58266" y="41507"/>
                      <a:pt x="57509" y="42227"/>
                    </a:cubicBezTo>
                    <a:cubicBezTo>
                      <a:pt x="49351" y="50385"/>
                      <a:pt x="41987" y="59576"/>
                      <a:pt x="35749" y="70151"/>
                    </a:cubicBezTo>
                    <a:cubicBezTo>
                      <a:pt x="29271" y="81206"/>
                      <a:pt x="23734" y="93867"/>
                      <a:pt x="19047" y="108023"/>
                    </a:cubicBezTo>
                    <a:cubicBezTo>
                      <a:pt x="18880" y="108503"/>
                      <a:pt x="18770" y="109019"/>
                      <a:pt x="18604" y="109536"/>
                    </a:cubicBezTo>
                    <a:cubicBezTo>
                      <a:pt x="16573" y="115774"/>
                      <a:pt x="14709" y="122308"/>
                      <a:pt x="12993" y="129192"/>
                    </a:cubicBezTo>
                    <a:cubicBezTo>
                      <a:pt x="12587" y="130908"/>
                      <a:pt x="12273" y="132698"/>
                      <a:pt x="11922" y="134396"/>
                    </a:cubicBezTo>
                    <a:cubicBezTo>
                      <a:pt x="10575" y="140247"/>
                      <a:pt x="9302" y="146171"/>
                      <a:pt x="8176" y="152446"/>
                    </a:cubicBezTo>
                    <a:cubicBezTo>
                      <a:pt x="7825" y="154716"/>
                      <a:pt x="7493" y="157097"/>
                      <a:pt x="7106" y="159404"/>
                    </a:cubicBezTo>
                    <a:cubicBezTo>
                      <a:pt x="6183" y="165494"/>
                      <a:pt x="5278" y="171622"/>
                      <a:pt x="4522" y="178137"/>
                    </a:cubicBezTo>
                    <a:cubicBezTo>
                      <a:pt x="4282" y="180001"/>
                      <a:pt x="4116" y="181957"/>
                      <a:pt x="3931" y="183858"/>
                    </a:cubicBezTo>
                    <a:cubicBezTo>
                      <a:pt x="1384" y="208128"/>
                      <a:pt x="0" y="235092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2" y="532675"/>
                      <a:pt x="204806" y="532620"/>
                    </a:cubicBezTo>
                    <a:cubicBezTo>
                      <a:pt x="216174" y="532583"/>
                      <a:pt x="227119" y="532214"/>
                      <a:pt x="237787" y="531790"/>
                    </a:cubicBezTo>
                    <a:cubicBezTo>
                      <a:pt x="242917" y="531550"/>
                      <a:pt x="247974" y="531273"/>
                      <a:pt x="252939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520" y="525367"/>
                      <a:pt x="315025" y="523853"/>
                      <a:pt x="323976" y="522063"/>
                    </a:cubicBezTo>
                    <a:cubicBezTo>
                      <a:pt x="327206" y="521436"/>
                      <a:pt x="330214" y="520624"/>
                      <a:pt x="333315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2" y="513426"/>
                      <a:pt x="359965" y="513112"/>
                      <a:pt x="361423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6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914" y="440322"/>
                      <a:pt x="135928" y="426757"/>
                      <a:pt x="120573" y="397596"/>
                    </a:cubicBezTo>
                    <a:cubicBezTo>
                      <a:pt x="106731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66" y="120222"/>
                    </a:cubicBezTo>
                    <a:cubicBezTo>
                      <a:pt x="139638" y="96875"/>
                      <a:pt x="164572" y="92298"/>
                      <a:pt x="202240" y="92298"/>
                    </a:cubicBezTo>
                    <a:cubicBezTo>
                      <a:pt x="257848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56" y="6792"/>
                      <a:pt x="250669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9" name="Freeform: Shape 98">
              <a:extLst>
                <a:ext uri="{FF2B5EF4-FFF2-40B4-BE49-F238E27FC236}">
                  <a16:creationId xmlns:a16="http://schemas.microsoft.com/office/drawing/2014/main" id="{C226FC26-708C-4C50-0A0E-3B59352A256D}"/>
                </a:ext>
              </a:extLst>
            </p:cNvPr>
            <p:cNvSpPr/>
            <p:nvPr/>
          </p:nvSpPr>
          <p:spPr>
            <a:xfrm>
              <a:off x="5014222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4 w 100603"/>
                <a:gd name="connsiteY1" fmla="*/ 0 h 522598"/>
                <a:gd name="connsiteX2" fmla="*/ 100604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4" y="0"/>
                  </a:lnTo>
                  <a:lnTo>
                    <a:pt x="100604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99">
              <a:extLst>
                <a:ext uri="{FF2B5EF4-FFF2-40B4-BE49-F238E27FC236}">
                  <a16:creationId xmlns:a16="http://schemas.microsoft.com/office/drawing/2014/main" id="{61D91D77-7050-FEF2-2B0D-2F34084C196F}"/>
                </a:ext>
              </a:extLst>
            </p:cNvPr>
            <p:cNvSpPr/>
            <p:nvPr/>
          </p:nvSpPr>
          <p:spPr>
            <a:xfrm>
              <a:off x="5203821" y="5067666"/>
              <a:ext cx="344996" cy="524979"/>
            </a:xfrm>
            <a:custGeom>
              <a:avLst/>
              <a:gdLst>
                <a:gd name="connsiteX0" fmla="*/ 105328 w 344996"/>
                <a:gd name="connsiteY0" fmla="*/ 416293 h 524979"/>
                <a:gd name="connsiteX1" fmla="*/ 104405 w 344996"/>
                <a:gd name="connsiteY1" fmla="*/ 414816 h 524979"/>
                <a:gd name="connsiteX2" fmla="*/ 105328 w 344996"/>
                <a:gd name="connsiteY2" fmla="*/ 416293 h 524979"/>
                <a:gd name="connsiteX3" fmla="*/ 110293 w 344996"/>
                <a:gd name="connsiteY3" fmla="*/ 422660 h 524979"/>
                <a:gd name="connsiteX4" fmla="*/ 108946 w 344996"/>
                <a:gd name="connsiteY4" fmla="*/ 421553 h 524979"/>
                <a:gd name="connsiteX5" fmla="*/ 110293 w 344996"/>
                <a:gd name="connsiteY5" fmla="*/ 422660 h 524979"/>
                <a:gd name="connsiteX6" fmla="*/ 28071 w 344996"/>
                <a:gd name="connsiteY6" fmla="*/ 497610 h 524979"/>
                <a:gd name="connsiteX7" fmla="*/ 27961 w 344996"/>
                <a:gd name="connsiteY7" fmla="*/ 497443 h 524979"/>
                <a:gd name="connsiteX8" fmla="*/ 29825 w 344996"/>
                <a:gd name="connsiteY8" fmla="*/ 499160 h 524979"/>
                <a:gd name="connsiteX9" fmla="*/ 28071 w 344996"/>
                <a:gd name="connsiteY9" fmla="*/ 497610 h 524979"/>
                <a:gd name="connsiteX10" fmla="*/ 15540 w 344996"/>
                <a:gd name="connsiteY10" fmla="*/ 482014 h 524979"/>
                <a:gd name="connsiteX11" fmla="*/ 16370 w 344996"/>
                <a:gd name="connsiteY11" fmla="*/ 483325 h 524979"/>
                <a:gd name="connsiteX12" fmla="*/ 15540 w 344996"/>
                <a:gd name="connsiteY12" fmla="*/ 482014 h 524979"/>
                <a:gd name="connsiteX13" fmla="*/ 1864 w 344996"/>
                <a:gd name="connsiteY13" fmla="*/ 442629 h 524979"/>
                <a:gd name="connsiteX14" fmla="*/ 2270 w 344996"/>
                <a:gd name="connsiteY14" fmla="*/ 444936 h 524979"/>
                <a:gd name="connsiteX15" fmla="*/ 1864 w 344996"/>
                <a:gd name="connsiteY15" fmla="*/ 442629 h 524979"/>
                <a:gd name="connsiteX16" fmla="*/ 2141 w 344996"/>
                <a:gd name="connsiteY16" fmla="*/ 83440 h 524979"/>
                <a:gd name="connsiteX17" fmla="*/ 1901 w 344996"/>
                <a:gd name="connsiteY17" fmla="*/ 85119 h 524979"/>
                <a:gd name="connsiteX18" fmla="*/ 2141 w 344996"/>
                <a:gd name="connsiteY18" fmla="*/ 83440 h 524979"/>
                <a:gd name="connsiteX19" fmla="*/ 28311 w 344996"/>
                <a:gd name="connsiteY19" fmla="*/ 28828 h 524979"/>
                <a:gd name="connsiteX20" fmla="*/ 28514 w 344996"/>
                <a:gd name="connsiteY20" fmla="*/ 28662 h 524979"/>
                <a:gd name="connsiteX21" fmla="*/ 28108 w 344996"/>
                <a:gd name="connsiteY21" fmla="*/ 29068 h 524979"/>
                <a:gd name="connsiteX22" fmla="*/ 28311 w 344996"/>
                <a:gd name="connsiteY22" fmla="*/ 28828 h 524979"/>
                <a:gd name="connsiteX23" fmla="*/ 114076 w 344996"/>
                <a:gd name="connsiteY23" fmla="*/ 37 h 524979"/>
                <a:gd name="connsiteX24" fmla="*/ 111326 w 344996"/>
                <a:gd name="connsiteY24" fmla="*/ 0 h 524979"/>
                <a:gd name="connsiteX25" fmla="*/ 75411 w 344996"/>
                <a:gd name="connsiteY25" fmla="*/ 4024 h 524979"/>
                <a:gd name="connsiteX26" fmla="*/ 75374 w 344996"/>
                <a:gd name="connsiteY26" fmla="*/ 4061 h 524979"/>
                <a:gd name="connsiteX27" fmla="*/ 65795 w 344996"/>
                <a:gd name="connsiteY27" fmla="*/ 6681 h 524979"/>
                <a:gd name="connsiteX28" fmla="*/ 65592 w 344996"/>
                <a:gd name="connsiteY28" fmla="*/ 6755 h 524979"/>
                <a:gd name="connsiteX29" fmla="*/ 32335 w 344996"/>
                <a:gd name="connsiteY29" fmla="*/ 25137 h 524979"/>
                <a:gd name="connsiteX30" fmla="*/ 30064 w 344996"/>
                <a:gd name="connsiteY30" fmla="*/ 27038 h 524979"/>
                <a:gd name="connsiteX31" fmla="*/ 28108 w 344996"/>
                <a:gd name="connsiteY31" fmla="*/ 28662 h 524979"/>
                <a:gd name="connsiteX32" fmla="*/ 26429 w 344996"/>
                <a:gd name="connsiteY32" fmla="*/ 30803 h 524979"/>
                <a:gd name="connsiteX33" fmla="*/ 16481 w 344996"/>
                <a:gd name="connsiteY33" fmla="*/ 43206 h 524979"/>
                <a:gd name="connsiteX34" fmla="*/ 14580 w 344996"/>
                <a:gd name="connsiteY34" fmla="*/ 46749 h 524979"/>
                <a:gd name="connsiteX35" fmla="*/ 8489 w 344996"/>
                <a:gd name="connsiteY35" fmla="*/ 59520 h 524979"/>
                <a:gd name="connsiteX36" fmla="*/ 6625 w 344996"/>
                <a:gd name="connsiteY36" fmla="*/ 64171 h 524979"/>
                <a:gd name="connsiteX37" fmla="*/ 2491 w 344996"/>
                <a:gd name="connsiteY37" fmla="*/ 81040 h 524979"/>
                <a:gd name="connsiteX38" fmla="*/ 1458 w 344996"/>
                <a:gd name="connsiteY38" fmla="*/ 88164 h 524979"/>
                <a:gd name="connsiteX39" fmla="*/ 314 w 344996"/>
                <a:gd name="connsiteY39" fmla="*/ 104313 h 524979"/>
                <a:gd name="connsiteX40" fmla="*/ 0 w 344996"/>
                <a:gd name="connsiteY40" fmla="*/ 108613 h 524979"/>
                <a:gd name="connsiteX41" fmla="*/ 0 w 344996"/>
                <a:gd name="connsiteY41" fmla="*/ 419744 h 524979"/>
                <a:gd name="connsiteX42" fmla="*/ 351 w 344996"/>
                <a:gd name="connsiteY42" fmla="*/ 424635 h 524979"/>
                <a:gd name="connsiteX43" fmla="*/ 1458 w 344996"/>
                <a:gd name="connsiteY43" fmla="*/ 440027 h 524979"/>
                <a:gd name="connsiteX44" fmla="*/ 2658 w 344996"/>
                <a:gd name="connsiteY44" fmla="*/ 447539 h 524979"/>
                <a:gd name="connsiteX45" fmla="*/ 6164 w 344996"/>
                <a:gd name="connsiteY45" fmla="*/ 461454 h 524979"/>
                <a:gd name="connsiteX46" fmla="*/ 7751 w 344996"/>
                <a:gd name="connsiteY46" fmla="*/ 466382 h 524979"/>
                <a:gd name="connsiteX47" fmla="*/ 14432 w 344996"/>
                <a:gd name="connsiteY47" fmla="*/ 480187 h 524979"/>
                <a:gd name="connsiteX48" fmla="*/ 17330 w 344996"/>
                <a:gd name="connsiteY48" fmla="*/ 484838 h 524979"/>
                <a:gd name="connsiteX49" fmla="*/ 26872 w 344996"/>
                <a:gd name="connsiteY49" fmla="*/ 496484 h 524979"/>
                <a:gd name="connsiteX50" fmla="*/ 27905 w 344996"/>
                <a:gd name="connsiteY50" fmla="*/ 497720 h 524979"/>
                <a:gd name="connsiteX51" fmla="*/ 33036 w 344996"/>
                <a:gd name="connsiteY51" fmla="*/ 501984 h 524979"/>
                <a:gd name="connsiteX52" fmla="*/ 34863 w 344996"/>
                <a:gd name="connsiteY52" fmla="*/ 503497 h 524979"/>
                <a:gd name="connsiteX53" fmla="*/ 41673 w 344996"/>
                <a:gd name="connsiteY53" fmla="*/ 508111 h 524979"/>
                <a:gd name="connsiteX54" fmla="*/ 44220 w 344996"/>
                <a:gd name="connsiteY54" fmla="*/ 509624 h 524979"/>
                <a:gd name="connsiteX55" fmla="*/ 50975 w 344996"/>
                <a:gd name="connsiteY55" fmla="*/ 513131 h 524979"/>
                <a:gd name="connsiteX56" fmla="*/ 54113 w 344996"/>
                <a:gd name="connsiteY56" fmla="*/ 514570 h 524979"/>
                <a:gd name="connsiteX57" fmla="*/ 60923 w 344996"/>
                <a:gd name="connsiteY57" fmla="*/ 517228 h 524979"/>
                <a:gd name="connsiteX58" fmla="*/ 64337 w 344996"/>
                <a:gd name="connsiteY58" fmla="*/ 518336 h 524979"/>
                <a:gd name="connsiteX59" fmla="*/ 71332 w 344996"/>
                <a:gd name="connsiteY59" fmla="*/ 520329 h 524979"/>
                <a:gd name="connsiteX60" fmla="*/ 74433 w 344996"/>
                <a:gd name="connsiteY60" fmla="*/ 521049 h 524979"/>
                <a:gd name="connsiteX61" fmla="*/ 82147 w 344996"/>
                <a:gd name="connsiteY61" fmla="*/ 522599 h 524979"/>
                <a:gd name="connsiteX62" fmla="*/ 83864 w 344996"/>
                <a:gd name="connsiteY62" fmla="*/ 522876 h 524979"/>
                <a:gd name="connsiteX63" fmla="*/ 111474 w 344996"/>
                <a:gd name="connsiteY63" fmla="*/ 524980 h 524979"/>
                <a:gd name="connsiteX64" fmla="*/ 121255 w 344996"/>
                <a:gd name="connsiteY64" fmla="*/ 524777 h 524979"/>
                <a:gd name="connsiteX65" fmla="*/ 344923 w 344996"/>
                <a:gd name="connsiteY65" fmla="*/ 512596 h 524979"/>
                <a:gd name="connsiteX66" fmla="*/ 344997 w 344996"/>
                <a:gd name="connsiteY66" fmla="*/ 512596 h 524979"/>
                <a:gd name="connsiteX67" fmla="*/ 344997 w 344996"/>
                <a:gd name="connsiteY67" fmla="*/ 430301 h 524979"/>
                <a:gd name="connsiteX68" fmla="*/ 143716 w 344996"/>
                <a:gd name="connsiteY68" fmla="*/ 430301 h 524979"/>
                <a:gd name="connsiteX69" fmla="*/ 114445 w 344996"/>
                <a:gd name="connsiteY69" fmla="*/ 425687 h 524979"/>
                <a:gd name="connsiteX70" fmla="*/ 108447 w 344996"/>
                <a:gd name="connsiteY70" fmla="*/ 420833 h 524979"/>
                <a:gd name="connsiteX71" fmla="*/ 108004 w 344996"/>
                <a:gd name="connsiteY71" fmla="*/ 420150 h 524979"/>
                <a:gd name="connsiteX72" fmla="*/ 104110 w 344996"/>
                <a:gd name="connsiteY72" fmla="*/ 413857 h 524979"/>
                <a:gd name="connsiteX73" fmla="*/ 103630 w 344996"/>
                <a:gd name="connsiteY73" fmla="*/ 412472 h 524979"/>
                <a:gd name="connsiteX74" fmla="*/ 100566 w 344996"/>
                <a:gd name="connsiteY74" fmla="*/ 393296 h 524979"/>
                <a:gd name="connsiteX75" fmla="*/ 100566 w 344996"/>
                <a:gd name="connsiteY75" fmla="*/ 312127 h 524979"/>
                <a:gd name="connsiteX76" fmla="*/ 312625 w 344996"/>
                <a:gd name="connsiteY76" fmla="*/ 305723 h 524979"/>
                <a:gd name="connsiteX77" fmla="*/ 312736 w 344996"/>
                <a:gd name="connsiteY77" fmla="*/ 305723 h 524979"/>
                <a:gd name="connsiteX78" fmla="*/ 312736 w 344996"/>
                <a:gd name="connsiteY78" fmla="*/ 222671 h 524979"/>
                <a:gd name="connsiteX79" fmla="*/ 100566 w 344996"/>
                <a:gd name="connsiteY79" fmla="*/ 215547 h 524979"/>
                <a:gd name="connsiteX80" fmla="*/ 100566 w 344996"/>
                <a:gd name="connsiteY80" fmla="*/ 134286 h 524979"/>
                <a:gd name="connsiteX81" fmla="*/ 137718 w 344996"/>
                <a:gd name="connsiteY81" fmla="*/ 94476 h 524979"/>
                <a:gd name="connsiteX82" fmla="*/ 344997 w 344996"/>
                <a:gd name="connsiteY82" fmla="*/ 94476 h 524979"/>
                <a:gd name="connsiteX83" fmla="*/ 344997 w 344996"/>
                <a:gd name="connsiteY83" fmla="*/ 11462 h 524979"/>
                <a:gd name="connsiteX84" fmla="*/ 344923 w 344996"/>
                <a:gd name="connsiteY84" fmla="*/ 11425 h 524979"/>
                <a:gd name="connsiteX85" fmla="*/ 114076 w 344996"/>
                <a:gd name="connsiteY85" fmla="*/ 37 h 52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44996" h="524979">
                  <a:moveTo>
                    <a:pt x="105328" y="416293"/>
                  </a:moveTo>
                  <a:cubicBezTo>
                    <a:pt x="105014" y="415776"/>
                    <a:pt x="104701" y="415370"/>
                    <a:pt x="104405" y="414816"/>
                  </a:cubicBezTo>
                  <a:cubicBezTo>
                    <a:pt x="104645" y="415388"/>
                    <a:pt x="105014" y="415776"/>
                    <a:pt x="105328" y="416293"/>
                  </a:cubicBezTo>
                  <a:moveTo>
                    <a:pt x="110293" y="422660"/>
                  </a:moveTo>
                  <a:cubicBezTo>
                    <a:pt x="109850" y="422254"/>
                    <a:pt x="109333" y="421977"/>
                    <a:pt x="108946" y="421553"/>
                  </a:cubicBezTo>
                  <a:cubicBezTo>
                    <a:pt x="109352" y="421996"/>
                    <a:pt x="109905" y="422272"/>
                    <a:pt x="110293" y="422660"/>
                  </a:cubicBezTo>
                  <a:moveTo>
                    <a:pt x="28071" y="497610"/>
                  </a:moveTo>
                  <a:cubicBezTo>
                    <a:pt x="28034" y="497573"/>
                    <a:pt x="27998" y="497536"/>
                    <a:pt x="27961" y="497443"/>
                  </a:cubicBezTo>
                  <a:cubicBezTo>
                    <a:pt x="28551" y="498034"/>
                    <a:pt x="29234" y="498551"/>
                    <a:pt x="29825" y="499160"/>
                  </a:cubicBezTo>
                  <a:cubicBezTo>
                    <a:pt x="29271" y="498643"/>
                    <a:pt x="28588" y="498126"/>
                    <a:pt x="28071" y="497610"/>
                  </a:cubicBezTo>
                  <a:moveTo>
                    <a:pt x="15540" y="482014"/>
                  </a:moveTo>
                  <a:cubicBezTo>
                    <a:pt x="15816" y="482457"/>
                    <a:pt x="16094" y="482882"/>
                    <a:pt x="16370" y="483325"/>
                  </a:cubicBezTo>
                  <a:cubicBezTo>
                    <a:pt x="16112" y="482882"/>
                    <a:pt x="15835" y="482457"/>
                    <a:pt x="15540" y="482014"/>
                  </a:cubicBezTo>
                  <a:moveTo>
                    <a:pt x="1864" y="442629"/>
                  </a:moveTo>
                  <a:cubicBezTo>
                    <a:pt x="1974" y="443386"/>
                    <a:pt x="2141" y="444180"/>
                    <a:pt x="2270" y="444936"/>
                  </a:cubicBezTo>
                  <a:cubicBezTo>
                    <a:pt x="2141" y="444143"/>
                    <a:pt x="1974" y="443386"/>
                    <a:pt x="1864" y="442629"/>
                  </a:cubicBezTo>
                  <a:moveTo>
                    <a:pt x="2141" y="83440"/>
                  </a:moveTo>
                  <a:cubicBezTo>
                    <a:pt x="2067" y="83993"/>
                    <a:pt x="1974" y="84547"/>
                    <a:pt x="1901" y="85119"/>
                  </a:cubicBezTo>
                  <a:cubicBezTo>
                    <a:pt x="1974" y="84565"/>
                    <a:pt x="2067" y="83993"/>
                    <a:pt x="2141" y="83440"/>
                  </a:cubicBezTo>
                  <a:moveTo>
                    <a:pt x="28311" y="28828"/>
                  </a:moveTo>
                  <a:cubicBezTo>
                    <a:pt x="28348" y="28791"/>
                    <a:pt x="28422" y="28718"/>
                    <a:pt x="28514" y="28662"/>
                  </a:cubicBezTo>
                  <a:cubicBezTo>
                    <a:pt x="28348" y="28773"/>
                    <a:pt x="28237" y="28939"/>
                    <a:pt x="28108" y="29068"/>
                  </a:cubicBezTo>
                  <a:cubicBezTo>
                    <a:pt x="28201" y="28995"/>
                    <a:pt x="28237" y="28902"/>
                    <a:pt x="28311" y="28828"/>
                  </a:cubicBezTo>
                  <a:moveTo>
                    <a:pt x="114076" y="37"/>
                  </a:moveTo>
                  <a:cubicBezTo>
                    <a:pt x="113209" y="0"/>
                    <a:pt x="112286" y="0"/>
                    <a:pt x="111326" y="0"/>
                  </a:cubicBezTo>
                  <a:cubicBezTo>
                    <a:pt x="100474" y="0"/>
                    <a:pt x="88016" y="1071"/>
                    <a:pt x="75411" y="4024"/>
                  </a:cubicBezTo>
                  <a:lnTo>
                    <a:pt x="75374" y="4061"/>
                  </a:lnTo>
                  <a:cubicBezTo>
                    <a:pt x="72144" y="4817"/>
                    <a:pt x="68970" y="5685"/>
                    <a:pt x="65795" y="6681"/>
                  </a:cubicBezTo>
                  <a:cubicBezTo>
                    <a:pt x="65721" y="6718"/>
                    <a:pt x="65684" y="6755"/>
                    <a:pt x="65592" y="6755"/>
                  </a:cubicBezTo>
                  <a:cubicBezTo>
                    <a:pt x="53817" y="10576"/>
                    <a:pt x="42356" y="16463"/>
                    <a:pt x="32335" y="25137"/>
                  </a:cubicBezTo>
                  <a:cubicBezTo>
                    <a:pt x="31578" y="25765"/>
                    <a:pt x="30784" y="26374"/>
                    <a:pt x="30064" y="27038"/>
                  </a:cubicBezTo>
                  <a:cubicBezTo>
                    <a:pt x="29437" y="27629"/>
                    <a:pt x="28754" y="28072"/>
                    <a:pt x="28108" y="28662"/>
                  </a:cubicBezTo>
                  <a:cubicBezTo>
                    <a:pt x="27481" y="29290"/>
                    <a:pt x="27038" y="30139"/>
                    <a:pt x="26429" y="30803"/>
                  </a:cubicBezTo>
                  <a:cubicBezTo>
                    <a:pt x="22848" y="34550"/>
                    <a:pt x="19471" y="38555"/>
                    <a:pt x="16481" y="43206"/>
                  </a:cubicBezTo>
                  <a:cubicBezTo>
                    <a:pt x="15761" y="44313"/>
                    <a:pt x="15208" y="45587"/>
                    <a:pt x="14580" y="46749"/>
                  </a:cubicBezTo>
                  <a:cubicBezTo>
                    <a:pt x="12273" y="50680"/>
                    <a:pt x="10280" y="54943"/>
                    <a:pt x="8489" y="59520"/>
                  </a:cubicBezTo>
                  <a:cubicBezTo>
                    <a:pt x="7899" y="61071"/>
                    <a:pt x="7179" y="62547"/>
                    <a:pt x="6625" y="64171"/>
                  </a:cubicBezTo>
                  <a:cubicBezTo>
                    <a:pt x="4872" y="69339"/>
                    <a:pt x="3562" y="75024"/>
                    <a:pt x="2491" y="81040"/>
                  </a:cubicBezTo>
                  <a:cubicBezTo>
                    <a:pt x="2085" y="83347"/>
                    <a:pt x="1735" y="85728"/>
                    <a:pt x="1458" y="88164"/>
                  </a:cubicBezTo>
                  <a:cubicBezTo>
                    <a:pt x="830" y="93258"/>
                    <a:pt x="424" y="98629"/>
                    <a:pt x="314" y="104313"/>
                  </a:cubicBezTo>
                  <a:cubicBezTo>
                    <a:pt x="277" y="105790"/>
                    <a:pt x="0" y="107100"/>
                    <a:pt x="0" y="108613"/>
                  </a:cubicBezTo>
                  <a:lnTo>
                    <a:pt x="0" y="419744"/>
                  </a:lnTo>
                  <a:cubicBezTo>
                    <a:pt x="0" y="421497"/>
                    <a:pt x="314" y="422974"/>
                    <a:pt x="351" y="424635"/>
                  </a:cubicBezTo>
                  <a:cubicBezTo>
                    <a:pt x="517" y="430042"/>
                    <a:pt x="830" y="435210"/>
                    <a:pt x="1458" y="440027"/>
                  </a:cubicBezTo>
                  <a:cubicBezTo>
                    <a:pt x="1772" y="442611"/>
                    <a:pt x="2215" y="445121"/>
                    <a:pt x="2658" y="447539"/>
                  </a:cubicBezTo>
                  <a:cubicBezTo>
                    <a:pt x="3617" y="452466"/>
                    <a:pt x="4724" y="457117"/>
                    <a:pt x="6164" y="461454"/>
                  </a:cubicBezTo>
                  <a:cubicBezTo>
                    <a:pt x="6681" y="463079"/>
                    <a:pt x="7161" y="464795"/>
                    <a:pt x="7751" y="466382"/>
                  </a:cubicBezTo>
                  <a:cubicBezTo>
                    <a:pt x="9652" y="471439"/>
                    <a:pt x="11922" y="475924"/>
                    <a:pt x="14432" y="480187"/>
                  </a:cubicBezTo>
                  <a:cubicBezTo>
                    <a:pt x="15355" y="481774"/>
                    <a:pt x="16296" y="483325"/>
                    <a:pt x="17330" y="484838"/>
                  </a:cubicBezTo>
                  <a:cubicBezTo>
                    <a:pt x="20265" y="489101"/>
                    <a:pt x="23420" y="493033"/>
                    <a:pt x="26872" y="496484"/>
                  </a:cubicBezTo>
                  <a:cubicBezTo>
                    <a:pt x="27278" y="496835"/>
                    <a:pt x="27499" y="497351"/>
                    <a:pt x="27905" y="497720"/>
                  </a:cubicBezTo>
                  <a:cubicBezTo>
                    <a:pt x="29530" y="499270"/>
                    <a:pt x="31320" y="500581"/>
                    <a:pt x="33036" y="501984"/>
                  </a:cubicBezTo>
                  <a:cubicBezTo>
                    <a:pt x="33664" y="502463"/>
                    <a:pt x="34272" y="503017"/>
                    <a:pt x="34863" y="503497"/>
                  </a:cubicBezTo>
                  <a:cubicBezTo>
                    <a:pt x="37059" y="505177"/>
                    <a:pt x="39366" y="506671"/>
                    <a:pt x="41673" y="508111"/>
                  </a:cubicBezTo>
                  <a:cubicBezTo>
                    <a:pt x="42541" y="508628"/>
                    <a:pt x="43353" y="509145"/>
                    <a:pt x="44220" y="509624"/>
                  </a:cubicBezTo>
                  <a:cubicBezTo>
                    <a:pt x="46417" y="510898"/>
                    <a:pt x="48668" y="512042"/>
                    <a:pt x="50975" y="513131"/>
                  </a:cubicBezTo>
                  <a:cubicBezTo>
                    <a:pt x="52009" y="513648"/>
                    <a:pt x="53079" y="514128"/>
                    <a:pt x="54113" y="514570"/>
                  </a:cubicBezTo>
                  <a:cubicBezTo>
                    <a:pt x="56383" y="515530"/>
                    <a:pt x="58616" y="516435"/>
                    <a:pt x="60923" y="517228"/>
                  </a:cubicBezTo>
                  <a:cubicBezTo>
                    <a:pt x="62030" y="517634"/>
                    <a:pt x="63193" y="517985"/>
                    <a:pt x="64337" y="518336"/>
                  </a:cubicBezTo>
                  <a:cubicBezTo>
                    <a:pt x="66681" y="519056"/>
                    <a:pt x="68988" y="519775"/>
                    <a:pt x="71332" y="520329"/>
                  </a:cubicBezTo>
                  <a:cubicBezTo>
                    <a:pt x="72366" y="520606"/>
                    <a:pt x="73399" y="520846"/>
                    <a:pt x="74433" y="521049"/>
                  </a:cubicBezTo>
                  <a:cubicBezTo>
                    <a:pt x="76980" y="521639"/>
                    <a:pt x="79563" y="522156"/>
                    <a:pt x="82147" y="522599"/>
                  </a:cubicBezTo>
                  <a:cubicBezTo>
                    <a:pt x="82701" y="522710"/>
                    <a:pt x="83255" y="522802"/>
                    <a:pt x="83864" y="522876"/>
                  </a:cubicBezTo>
                  <a:cubicBezTo>
                    <a:pt x="93331" y="524352"/>
                    <a:pt x="102726" y="524980"/>
                    <a:pt x="111474" y="524980"/>
                  </a:cubicBezTo>
                  <a:cubicBezTo>
                    <a:pt x="114851" y="524980"/>
                    <a:pt x="118118" y="524906"/>
                    <a:pt x="121255" y="524777"/>
                  </a:cubicBezTo>
                  <a:cubicBezTo>
                    <a:pt x="123083" y="524703"/>
                    <a:pt x="304505" y="518262"/>
                    <a:pt x="344923" y="512596"/>
                  </a:cubicBezTo>
                  <a:lnTo>
                    <a:pt x="344997" y="512596"/>
                  </a:lnTo>
                  <a:lnTo>
                    <a:pt x="344997" y="430301"/>
                  </a:lnTo>
                  <a:lnTo>
                    <a:pt x="143716" y="430301"/>
                  </a:lnTo>
                  <a:cubicBezTo>
                    <a:pt x="133326" y="430301"/>
                    <a:pt x="122677" y="430338"/>
                    <a:pt x="114445" y="425687"/>
                  </a:cubicBezTo>
                  <a:cubicBezTo>
                    <a:pt x="112138" y="424413"/>
                    <a:pt x="110145" y="422789"/>
                    <a:pt x="108447" y="420833"/>
                  </a:cubicBezTo>
                  <a:cubicBezTo>
                    <a:pt x="108244" y="420630"/>
                    <a:pt x="108170" y="420353"/>
                    <a:pt x="108004" y="420150"/>
                  </a:cubicBezTo>
                  <a:cubicBezTo>
                    <a:pt x="106454" y="418323"/>
                    <a:pt x="105143" y="416256"/>
                    <a:pt x="104110" y="413857"/>
                  </a:cubicBezTo>
                  <a:cubicBezTo>
                    <a:pt x="103907" y="413450"/>
                    <a:pt x="103833" y="412897"/>
                    <a:pt x="103630" y="412472"/>
                  </a:cubicBezTo>
                  <a:cubicBezTo>
                    <a:pt x="101637" y="407305"/>
                    <a:pt x="100566" y="401011"/>
                    <a:pt x="100566" y="393296"/>
                  </a:cubicBezTo>
                  <a:lnTo>
                    <a:pt x="100566" y="312127"/>
                  </a:lnTo>
                  <a:lnTo>
                    <a:pt x="312625" y="305723"/>
                  </a:lnTo>
                  <a:lnTo>
                    <a:pt x="312736" y="305723"/>
                  </a:lnTo>
                  <a:lnTo>
                    <a:pt x="312736" y="222671"/>
                  </a:lnTo>
                  <a:lnTo>
                    <a:pt x="100566" y="215547"/>
                  </a:lnTo>
                  <a:lnTo>
                    <a:pt x="100566" y="134286"/>
                  </a:lnTo>
                  <a:cubicBezTo>
                    <a:pt x="100566" y="114722"/>
                    <a:pt x="100566" y="94476"/>
                    <a:pt x="137718" y="94476"/>
                  </a:cubicBezTo>
                  <a:lnTo>
                    <a:pt x="344997" y="94476"/>
                  </a:lnTo>
                  <a:lnTo>
                    <a:pt x="344997" y="11462"/>
                  </a:lnTo>
                  <a:lnTo>
                    <a:pt x="344923" y="11425"/>
                  </a:lnTo>
                  <a:cubicBezTo>
                    <a:pt x="299595" y="5075"/>
                    <a:pt x="115903" y="74"/>
                    <a:pt x="114076" y="37"/>
                  </a:cubicBezTo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100">
              <a:extLst>
                <a:ext uri="{FF2B5EF4-FFF2-40B4-BE49-F238E27FC236}">
                  <a16:creationId xmlns:a16="http://schemas.microsoft.com/office/drawing/2014/main" id="{DF9EC020-5D1F-90C0-C9EB-C6F172C02F91}"/>
                </a:ext>
              </a:extLst>
            </p:cNvPr>
            <p:cNvSpPr/>
            <p:nvPr/>
          </p:nvSpPr>
          <p:spPr>
            <a:xfrm>
              <a:off x="5619430" y="5067703"/>
              <a:ext cx="410275" cy="522598"/>
            </a:xfrm>
            <a:custGeom>
              <a:avLst/>
              <a:gdLst>
                <a:gd name="connsiteX0" fmla="*/ 309672 w 410275"/>
                <a:gd name="connsiteY0" fmla="*/ 0 h 522598"/>
                <a:gd name="connsiteX1" fmla="*/ 309672 w 410275"/>
                <a:gd name="connsiteY1" fmla="*/ 337246 h 522598"/>
                <a:gd name="connsiteX2" fmla="*/ 101877 w 410275"/>
                <a:gd name="connsiteY2" fmla="*/ 0 h 522598"/>
                <a:gd name="connsiteX3" fmla="*/ 0 w 410275"/>
                <a:gd name="connsiteY3" fmla="*/ 0 h 522598"/>
                <a:gd name="connsiteX4" fmla="*/ 0 w 410275"/>
                <a:gd name="connsiteY4" fmla="*/ 522599 h 522598"/>
                <a:gd name="connsiteX5" fmla="*/ 101323 w 410275"/>
                <a:gd name="connsiteY5" fmla="*/ 522599 h 522598"/>
                <a:gd name="connsiteX6" fmla="*/ 101323 w 410275"/>
                <a:gd name="connsiteY6" fmla="*/ 188915 h 522598"/>
                <a:gd name="connsiteX7" fmla="*/ 309783 w 410275"/>
                <a:gd name="connsiteY7" fmla="*/ 522599 h 522598"/>
                <a:gd name="connsiteX8" fmla="*/ 410276 w 410275"/>
                <a:gd name="connsiteY8" fmla="*/ 522599 h 522598"/>
                <a:gd name="connsiteX9" fmla="*/ 410276 w 410275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75" h="522598">
                  <a:moveTo>
                    <a:pt x="309672" y="0"/>
                  </a:moveTo>
                  <a:lnTo>
                    <a:pt x="309672" y="337246"/>
                  </a:lnTo>
                  <a:lnTo>
                    <a:pt x="101877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23" y="522599"/>
                  </a:lnTo>
                  <a:lnTo>
                    <a:pt x="101323" y="188915"/>
                  </a:lnTo>
                  <a:lnTo>
                    <a:pt x="309783" y="522599"/>
                  </a:lnTo>
                  <a:lnTo>
                    <a:pt x="410276" y="522599"/>
                  </a:lnTo>
                  <a:lnTo>
                    <a:pt x="41027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19D23AD6-5B83-6657-2270-719BFE84ED2C}"/>
                </a:ext>
              </a:extLst>
            </p:cNvPr>
            <p:cNvGrpSpPr/>
            <p:nvPr/>
          </p:nvGrpSpPr>
          <p:grpSpPr>
            <a:xfrm>
              <a:off x="6098860" y="5061963"/>
              <a:ext cx="1521102" cy="532786"/>
              <a:chOff x="6098860" y="5061963"/>
              <a:chExt cx="1521102" cy="532786"/>
            </a:xfrm>
            <a:solidFill>
              <a:srgbClr val="9C9B9B"/>
            </a:solidFill>
          </p:grpSpPr>
          <p:sp>
            <p:nvSpPr>
              <p:cNvPr id="59" name="Freeform: Shape 128">
                <a:extLst>
                  <a:ext uri="{FF2B5EF4-FFF2-40B4-BE49-F238E27FC236}">
                    <a16:creationId xmlns:a16="http://schemas.microsoft.com/office/drawing/2014/main" id="{9E081DAA-7601-A295-61F9-A2813219E6D2}"/>
                  </a:ext>
                </a:extLst>
              </p:cNvPr>
              <p:cNvSpPr/>
              <p:nvPr/>
            </p:nvSpPr>
            <p:spPr>
              <a:xfrm>
                <a:off x="6098860" y="5061963"/>
                <a:ext cx="361514" cy="532786"/>
              </a:xfrm>
              <a:custGeom>
                <a:avLst/>
                <a:gdLst>
                  <a:gd name="connsiteX0" fmla="*/ 117472 w 361514"/>
                  <a:gd name="connsiteY0" fmla="*/ 522913 h 532786"/>
                  <a:gd name="connsiteX1" fmla="*/ 113892 w 361514"/>
                  <a:gd name="connsiteY1" fmla="*/ 521842 h 532786"/>
                  <a:gd name="connsiteX2" fmla="*/ 117472 w 361514"/>
                  <a:gd name="connsiteY2" fmla="*/ 522913 h 532786"/>
                  <a:gd name="connsiteX3" fmla="*/ 82941 w 361514"/>
                  <a:gd name="connsiteY3" fmla="*/ 506117 h 532786"/>
                  <a:gd name="connsiteX4" fmla="*/ 79287 w 361514"/>
                  <a:gd name="connsiteY4" fmla="*/ 503884 h 532786"/>
                  <a:gd name="connsiteX5" fmla="*/ 82941 w 361514"/>
                  <a:gd name="connsiteY5" fmla="*/ 506117 h 532786"/>
                  <a:gd name="connsiteX6" fmla="*/ 100677 w 361514"/>
                  <a:gd name="connsiteY6" fmla="*/ 516102 h 532786"/>
                  <a:gd name="connsiteX7" fmla="*/ 95657 w 361514"/>
                  <a:gd name="connsiteY7" fmla="*/ 513869 h 532786"/>
                  <a:gd name="connsiteX8" fmla="*/ 100677 w 361514"/>
                  <a:gd name="connsiteY8" fmla="*/ 516102 h 532786"/>
                  <a:gd name="connsiteX9" fmla="*/ 178598 w 361514"/>
                  <a:gd name="connsiteY9" fmla="*/ 0 h 532786"/>
                  <a:gd name="connsiteX10" fmla="*/ 130151 w 361514"/>
                  <a:gd name="connsiteY10" fmla="*/ 4651 h 532786"/>
                  <a:gd name="connsiteX11" fmla="*/ 126922 w 361514"/>
                  <a:gd name="connsiteY11" fmla="*/ 5481 h 532786"/>
                  <a:gd name="connsiteX12" fmla="*/ 109776 w 361514"/>
                  <a:gd name="connsiteY12" fmla="*/ 10132 h 532786"/>
                  <a:gd name="connsiteX13" fmla="*/ 101619 w 361514"/>
                  <a:gd name="connsiteY13" fmla="*/ 13436 h 532786"/>
                  <a:gd name="connsiteX14" fmla="*/ 91283 w 361514"/>
                  <a:gd name="connsiteY14" fmla="*/ 17773 h 532786"/>
                  <a:gd name="connsiteX15" fmla="*/ 82738 w 361514"/>
                  <a:gd name="connsiteY15" fmla="*/ 22793 h 532786"/>
                  <a:gd name="connsiteX16" fmla="*/ 74543 w 361514"/>
                  <a:gd name="connsiteY16" fmla="*/ 27721 h 532786"/>
                  <a:gd name="connsiteX17" fmla="*/ 68065 w 361514"/>
                  <a:gd name="connsiteY17" fmla="*/ 32925 h 532786"/>
                  <a:gd name="connsiteX18" fmla="*/ 59594 w 361514"/>
                  <a:gd name="connsiteY18" fmla="*/ 39920 h 532786"/>
                  <a:gd name="connsiteX19" fmla="*/ 56973 w 361514"/>
                  <a:gd name="connsiteY19" fmla="*/ 42781 h 532786"/>
                  <a:gd name="connsiteX20" fmla="*/ 35730 w 361514"/>
                  <a:gd name="connsiteY20" fmla="*/ 70151 h 532786"/>
                  <a:gd name="connsiteX21" fmla="*/ 19102 w 361514"/>
                  <a:gd name="connsiteY21" fmla="*/ 107820 h 532786"/>
                  <a:gd name="connsiteX22" fmla="*/ 18234 w 361514"/>
                  <a:gd name="connsiteY22" fmla="*/ 110680 h 532786"/>
                  <a:gd name="connsiteX23" fmla="*/ 13067 w 361514"/>
                  <a:gd name="connsiteY23" fmla="*/ 128970 h 532786"/>
                  <a:gd name="connsiteX24" fmla="*/ 11627 w 361514"/>
                  <a:gd name="connsiteY24" fmla="*/ 135485 h 532786"/>
                  <a:gd name="connsiteX25" fmla="*/ 8213 w 361514"/>
                  <a:gd name="connsiteY25" fmla="*/ 152188 h 532786"/>
                  <a:gd name="connsiteX26" fmla="*/ 6939 w 361514"/>
                  <a:gd name="connsiteY26" fmla="*/ 160696 h 532786"/>
                  <a:gd name="connsiteX27" fmla="*/ 4559 w 361514"/>
                  <a:gd name="connsiteY27" fmla="*/ 177768 h 532786"/>
                  <a:gd name="connsiteX28" fmla="*/ 3765 w 361514"/>
                  <a:gd name="connsiteY28" fmla="*/ 185648 h 532786"/>
                  <a:gd name="connsiteX29" fmla="*/ 1938 w 361514"/>
                  <a:gd name="connsiteY29" fmla="*/ 205968 h 532786"/>
                  <a:gd name="connsiteX30" fmla="*/ 1864 w 361514"/>
                  <a:gd name="connsiteY30" fmla="*/ 207962 h 532786"/>
                  <a:gd name="connsiteX31" fmla="*/ 0 w 361514"/>
                  <a:gd name="connsiteY31" fmla="*/ 265599 h 532786"/>
                  <a:gd name="connsiteX32" fmla="*/ 39533 w 361514"/>
                  <a:gd name="connsiteY32" fmla="*/ 460660 h 532786"/>
                  <a:gd name="connsiteX33" fmla="*/ 178635 w 361514"/>
                  <a:gd name="connsiteY33" fmla="*/ 532583 h 532786"/>
                  <a:gd name="connsiteX34" fmla="*/ 198715 w 361514"/>
                  <a:gd name="connsiteY34" fmla="*/ 532786 h 532786"/>
                  <a:gd name="connsiteX35" fmla="*/ 204806 w 361514"/>
                  <a:gd name="connsiteY35" fmla="*/ 532620 h 532786"/>
                  <a:gd name="connsiteX36" fmla="*/ 237786 w 361514"/>
                  <a:gd name="connsiteY36" fmla="*/ 531790 h 532786"/>
                  <a:gd name="connsiteX37" fmla="*/ 252902 w 361514"/>
                  <a:gd name="connsiteY37" fmla="*/ 530959 h 532786"/>
                  <a:gd name="connsiteX38" fmla="*/ 283170 w 361514"/>
                  <a:gd name="connsiteY38" fmla="*/ 528302 h 532786"/>
                  <a:gd name="connsiteX39" fmla="*/ 295775 w 361514"/>
                  <a:gd name="connsiteY39" fmla="*/ 526677 h 532786"/>
                  <a:gd name="connsiteX40" fmla="*/ 323976 w 361514"/>
                  <a:gd name="connsiteY40" fmla="*/ 522063 h 532786"/>
                  <a:gd name="connsiteX41" fmla="*/ 333370 w 361514"/>
                  <a:gd name="connsiteY41" fmla="*/ 519959 h 532786"/>
                  <a:gd name="connsiteX42" fmla="*/ 356550 w 361514"/>
                  <a:gd name="connsiteY42" fmla="*/ 513906 h 532786"/>
                  <a:gd name="connsiteX43" fmla="*/ 361441 w 361514"/>
                  <a:gd name="connsiteY43" fmla="*/ 512632 h 532786"/>
                  <a:gd name="connsiteX44" fmla="*/ 361515 w 361514"/>
                  <a:gd name="connsiteY44" fmla="*/ 512596 h 532786"/>
                  <a:gd name="connsiteX45" fmla="*/ 361515 w 361514"/>
                  <a:gd name="connsiteY45" fmla="*/ 434638 h 532786"/>
                  <a:gd name="connsiteX46" fmla="*/ 361405 w 361514"/>
                  <a:gd name="connsiteY46" fmla="*/ 434638 h 532786"/>
                  <a:gd name="connsiteX47" fmla="*/ 202258 w 361514"/>
                  <a:gd name="connsiteY47" fmla="*/ 440322 h 532786"/>
                  <a:gd name="connsiteX48" fmla="*/ 120554 w 361514"/>
                  <a:gd name="connsiteY48" fmla="*/ 397596 h 532786"/>
                  <a:gd name="connsiteX49" fmla="*/ 100585 w 361514"/>
                  <a:gd name="connsiteY49" fmla="*/ 267039 h 532786"/>
                  <a:gd name="connsiteX50" fmla="*/ 123766 w 361514"/>
                  <a:gd name="connsiteY50" fmla="*/ 120222 h 532786"/>
                  <a:gd name="connsiteX51" fmla="*/ 202240 w 361514"/>
                  <a:gd name="connsiteY51" fmla="*/ 92298 h 532786"/>
                  <a:gd name="connsiteX52" fmla="*/ 359116 w 361514"/>
                  <a:gd name="connsiteY52" fmla="*/ 102043 h 532786"/>
                  <a:gd name="connsiteX53" fmla="*/ 361386 w 361514"/>
                  <a:gd name="connsiteY53" fmla="*/ 102283 h 532786"/>
                  <a:gd name="connsiteX54" fmla="*/ 361496 w 361514"/>
                  <a:gd name="connsiteY54" fmla="*/ 102283 h 532786"/>
                  <a:gd name="connsiteX55" fmla="*/ 361496 w 361514"/>
                  <a:gd name="connsiteY55" fmla="*/ 23568 h 532786"/>
                  <a:gd name="connsiteX56" fmla="*/ 361423 w 361514"/>
                  <a:gd name="connsiteY56" fmla="*/ 23531 h 532786"/>
                  <a:gd name="connsiteX57" fmla="*/ 178598 w 361514"/>
                  <a:gd name="connsiteY57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61514" h="532786">
                    <a:moveTo>
                      <a:pt x="117472" y="522913"/>
                    </a:moveTo>
                    <a:cubicBezTo>
                      <a:pt x="116309" y="522506"/>
                      <a:pt x="114999" y="522229"/>
                      <a:pt x="113892" y="521842"/>
                    </a:cubicBezTo>
                    <a:cubicBezTo>
                      <a:pt x="114999" y="522229"/>
                      <a:pt x="116309" y="522506"/>
                      <a:pt x="117472" y="522913"/>
                    </a:cubicBezTo>
                    <a:moveTo>
                      <a:pt x="82941" y="506117"/>
                    </a:moveTo>
                    <a:cubicBezTo>
                      <a:pt x="81741" y="505361"/>
                      <a:pt x="80468" y="504678"/>
                      <a:pt x="79287" y="503884"/>
                    </a:cubicBezTo>
                    <a:cubicBezTo>
                      <a:pt x="80468" y="504678"/>
                      <a:pt x="81741" y="505361"/>
                      <a:pt x="82941" y="506117"/>
                    </a:cubicBezTo>
                    <a:moveTo>
                      <a:pt x="100677" y="516102"/>
                    </a:moveTo>
                    <a:cubicBezTo>
                      <a:pt x="99053" y="515345"/>
                      <a:pt x="97263" y="514718"/>
                      <a:pt x="95657" y="513869"/>
                    </a:cubicBezTo>
                    <a:cubicBezTo>
                      <a:pt x="97263" y="514718"/>
                      <a:pt x="99053" y="515345"/>
                      <a:pt x="100677" y="516102"/>
                    </a:cubicBezTo>
                    <a:moveTo>
                      <a:pt x="178598" y="0"/>
                    </a:moveTo>
                    <a:cubicBezTo>
                      <a:pt x="161010" y="0"/>
                      <a:pt x="144916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4" y="6829"/>
                      <a:pt x="115220" y="8268"/>
                      <a:pt x="109776" y="10132"/>
                    </a:cubicBezTo>
                    <a:cubicBezTo>
                      <a:pt x="106915" y="11092"/>
                      <a:pt x="104368" y="12328"/>
                      <a:pt x="101619" y="13436"/>
                    </a:cubicBezTo>
                    <a:cubicBezTo>
                      <a:pt x="98149" y="14820"/>
                      <a:pt x="94587" y="16149"/>
                      <a:pt x="91283" y="17773"/>
                    </a:cubicBezTo>
                    <a:cubicBezTo>
                      <a:pt x="88256" y="19286"/>
                      <a:pt x="85562" y="21077"/>
                      <a:pt x="82738" y="22793"/>
                    </a:cubicBezTo>
                    <a:cubicBezTo>
                      <a:pt x="79988" y="24417"/>
                      <a:pt x="77127" y="25894"/>
                      <a:pt x="74543" y="27721"/>
                    </a:cubicBezTo>
                    <a:cubicBezTo>
                      <a:pt x="72236" y="29308"/>
                      <a:pt x="70207" y="31227"/>
                      <a:pt x="68065" y="32925"/>
                    </a:cubicBezTo>
                    <a:cubicBezTo>
                      <a:pt x="65205" y="35232"/>
                      <a:pt x="62252" y="37373"/>
                      <a:pt x="59594" y="39920"/>
                    </a:cubicBezTo>
                    <a:cubicBezTo>
                      <a:pt x="58672" y="40787"/>
                      <a:pt x="57878" y="41876"/>
                      <a:pt x="56973" y="42781"/>
                    </a:cubicBezTo>
                    <a:cubicBezTo>
                      <a:pt x="49019" y="50809"/>
                      <a:pt x="41858" y="59797"/>
                      <a:pt x="35730" y="70151"/>
                    </a:cubicBezTo>
                    <a:cubicBezTo>
                      <a:pt x="29289" y="81169"/>
                      <a:pt x="23753" y="93738"/>
                      <a:pt x="19102" y="107820"/>
                    </a:cubicBezTo>
                    <a:cubicBezTo>
                      <a:pt x="18788" y="108779"/>
                      <a:pt x="18548" y="109776"/>
                      <a:pt x="18234" y="110680"/>
                    </a:cubicBezTo>
                    <a:cubicBezTo>
                      <a:pt x="16407" y="116531"/>
                      <a:pt x="14617" y="122566"/>
                      <a:pt x="13067" y="128970"/>
                    </a:cubicBezTo>
                    <a:cubicBezTo>
                      <a:pt x="12550" y="131074"/>
                      <a:pt x="12107" y="133344"/>
                      <a:pt x="11627" y="135485"/>
                    </a:cubicBezTo>
                    <a:cubicBezTo>
                      <a:pt x="10427" y="140892"/>
                      <a:pt x="9246" y="146337"/>
                      <a:pt x="8213" y="152188"/>
                    </a:cubicBezTo>
                    <a:cubicBezTo>
                      <a:pt x="7733" y="154938"/>
                      <a:pt x="7382" y="157872"/>
                      <a:pt x="6939" y="160696"/>
                    </a:cubicBezTo>
                    <a:cubicBezTo>
                      <a:pt x="6072" y="166269"/>
                      <a:pt x="5223" y="171825"/>
                      <a:pt x="4559" y="177768"/>
                    </a:cubicBezTo>
                    <a:cubicBezTo>
                      <a:pt x="4245" y="180315"/>
                      <a:pt x="4042" y="183064"/>
                      <a:pt x="3765" y="185648"/>
                    </a:cubicBezTo>
                    <a:cubicBezTo>
                      <a:pt x="3082" y="192292"/>
                      <a:pt x="2418" y="198937"/>
                      <a:pt x="1938" y="205968"/>
                    </a:cubicBezTo>
                    <a:cubicBezTo>
                      <a:pt x="1901" y="206596"/>
                      <a:pt x="1901" y="207279"/>
                      <a:pt x="1864" y="207962"/>
                    </a:cubicBezTo>
                    <a:cubicBezTo>
                      <a:pt x="664" y="225790"/>
                      <a:pt x="0" y="244836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1" y="532675"/>
                      <a:pt x="204806" y="532620"/>
                    </a:cubicBezTo>
                    <a:cubicBezTo>
                      <a:pt x="216174" y="532583"/>
                      <a:pt x="227119" y="532214"/>
                      <a:pt x="237786" y="531790"/>
                    </a:cubicBezTo>
                    <a:cubicBezTo>
                      <a:pt x="242880" y="531550"/>
                      <a:pt x="247974" y="531273"/>
                      <a:pt x="252902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206" y="521381"/>
                      <a:pt x="330214" y="520624"/>
                      <a:pt x="333370" y="519959"/>
                    </a:cubicBezTo>
                    <a:cubicBezTo>
                      <a:pt x="341361" y="518132"/>
                      <a:pt x="349113" y="516139"/>
                      <a:pt x="356550" y="513906"/>
                    </a:cubicBezTo>
                    <a:cubicBezTo>
                      <a:pt x="358101" y="513426"/>
                      <a:pt x="359928" y="513112"/>
                      <a:pt x="361441" y="512632"/>
                    </a:cubicBezTo>
                    <a:lnTo>
                      <a:pt x="361515" y="512596"/>
                    </a:lnTo>
                    <a:lnTo>
                      <a:pt x="361515" y="434638"/>
                    </a:lnTo>
                    <a:lnTo>
                      <a:pt x="361405" y="434638"/>
                    </a:lnTo>
                    <a:cubicBezTo>
                      <a:pt x="360574" y="434675"/>
                      <a:pt x="276673" y="440322"/>
                      <a:pt x="202258" y="440322"/>
                    </a:cubicBezTo>
                    <a:cubicBezTo>
                      <a:pt x="161877" y="440322"/>
                      <a:pt x="135946" y="426757"/>
                      <a:pt x="120554" y="397596"/>
                    </a:cubicBezTo>
                    <a:cubicBezTo>
                      <a:pt x="106712" y="371389"/>
                      <a:pt x="100585" y="331137"/>
                      <a:pt x="100585" y="267039"/>
                    </a:cubicBezTo>
                    <a:cubicBezTo>
                      <a:pt x="100585" y="188084"/>
                      <a:pt x="107506" y="144215"/>
                      <a:pt x="123766" y="120222"/>
                    </a:cubicBezTo>
                    <a:cubicBezTo>
                      <a:pt x="139638" y="96875"/>
                      <a:pt x="164535" y="92298"/>
                      <a:pt x="202240" y="92298"/>
                    </a:cubicBezTo>
                    <a:cubicBezTo>
                      <a:pt x="257811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19" y="6792"/>
                      <a:pt x="250687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: Shape 129">
                <a:extLst>
                  <a:ext uri="{FF2B5EF4-FFF2-40B4-BE49-F238E27FC236}">
                    <a16:creationId xmlns:a16="http://schemas.microsoft.com/office/drawing/2014/main" id="{57409B8F-16EB-32DD-E907-32401FEF66A2}"/>
                  </a:ext>
                </a:extLst>
              </p:cNvPr>
              <p:cNvSpPr/>
              <p:nvPr/>
            </p:nvSpPr>
            <p:spPr>
              <a:xfrm>
                <a:off x="6526651" y="5067666"/>
                <a:ext cx="345015" cy="524961"/>
              </a:xfrm>
              <a:custGeom>
                <a:avLst/>
                <a:gdLst>
                  <a:gd name="connsiteX0" fmla="*/ 101526 w 345015"/>
                  <a:gd name="connsiteY0" fmla="*/ 405791 h 524961"/>
                  <a:gd name="connsiteX1" fmla="*/ 101526 w 345015"/>
                  <a:gd name="connsiteY1" fmla="*/ 405828 h 524961"/>
                  <a:gd name="connsiteX2" fmla="*/ 101526 w 345015"/>
                  <a:gd name="connsiteY2" fmla="*/ 405791 h 524961"/>
                  <a:gd name="connsiteX3" fmla="*/ 105346 w 345015"/>
                  <a:gd name="connsiteY3" fmla="*/ 416385 h 524961"/>
                  <a:gd name="connsiteX4" fmla="*/ 104387 w 345015"/>
                  <a:gd name="connsiteY4" fmla="*/ 414834 h 524961"/>
                  <a:gd name="connsiteX5" fmla="*/ 105346 w 345015"/>
                  <a:gd name="connsiteY5" fmla="*/ 416385 h 524961"/>
                  <a:gd name="connsiteX6" fmla="*/ 110348 w 345015"/>
                  <a:gd name="connsiteY6" fmla="*/ 422697 h 524961"/>
                  <a:gd name="connsiteX7" fmla="*/ 108909 w 345015"/>
                  <a:gd name="connsiteY7" fmla="*/ 421553 h 524961"/>
                  <a:gd name="connsiteX8" fmla="*/ 110348 w 345015"/>
                  <a:gd name="connsiteY8" fmla="*/ 422697 h 524961"/>
                  <a:gd name="connsiteX9" fmla="*/ 28090 w 345015"/>
                  <a:gd name="connsiteY9" fmla="*/ 497610 h 524961"/>
                  <a:gd name="connsiteX10" fmla="*/ 27924 w 345015"/>
                  <a:gd name="connsiteY10" fmla="*/ 497443 h 524961"/>
                  <a:gd name="connsiteX11" fmla="*/ 30028 w 345015"/>
                  <a:gd name="connsiteY11" fmla="*/ 499307 h 524961"/>
                  <a:gd name="connsiteX12" fmla="*/ 28090 w 345015"/>
                  <a:gd name="connsiteY12" fmla="*/ 497610 h 524961"/>
                  <a:gd name="connsiteX13" fmla="*/ 15521 w 345015"/>
                  <a:gd name="connsiteY13" fmla="*/ 481977 h 524961"/>
                  <a:gd name="connsiteX14" fmla="*/ 16389 w 345015"/>
                  <a:gd name="connsiteY14" fmla="*/ 483362 h 524961"/>
                  <a:gd name="connsiteX15" fmla="*/ 15521 w 345015"/>
                  <a:gd name="connsiteY15" fmla="*/ 481977 h 524961"/>
                  <a:gd name="connsiteX16" fmla="*/ 1883 w 345015"/>
                  <a:gd name="connsiteY16" fmla="*/ 442555 h 524961"/>
                  <a:gd name="connsiteX17" fmla="*/ 2289 w 345015"/>
                  <a:gd name="connsiteY17" fmla="*/ 444973 h 524961"/>
                  <a:gd name="connsiteX18" fmla="*/ 1883 w 345015"/>
                  <a:gd name="connsiteY18" fmla="*/ 442555 h 524961"/>
                  <a:gd name="connsiteX19" fmla="*/ 2196 w 345015"/>
                  <a:gd name="connsiteY19" fmla="*/ 83366 h 524961"/>
                  <a:gd name="connsiteX20" fmla="*/ 1919 w 345015"/>
                  <a:gd name="connsiteY20" fmla="*/ 85193 h 524961"/>
                  <a:gd name="connsiteX21" fmla="*/ 2196 w 345015"/>
                  <a:gd name="connsiteY21" fmla="*/ 83366 h 524961"/>
                  <a:gd name="connsiteX22" fmla="*/ 28330 w 345015"/>
                  <a:gd name="connsiteY22" fmla="*/ 28828 h 524961"/>
                  <a:gd name="connsiteX23" fmla="*/ 28533 w 345015"/>
                  <a:gd name="connsiteY23" fmla="*/ 28662 h 524961"/>
                  <a:gd name="connsiteX24" fmla="*/ 28127 w 345015"/>
                  <a:gd name="connsiteY24" fmla="*/ 29068 h 524961"/>
                  <a:gd name="connsiteX25" fmla="*/ 28330 w 345015"/>
                  <a:gd name="connsiteY25" fmla="*/ 28828 h 524961"/>
                  <a:gd name="connsiteX26" fmla="*/ 114094 w 345015"/>
                  <a:gd name="connsiteY26" fmla="*/ 37 h 524961"/>
                  <a:gd name="connsiteX27" fmla="*/ 111344 w 345015"/>
                  <a:gd name="connsiteY27" fmla="*/ 0 h 524961"/>
                  <a:gd name="connsiteX28" fmla="*/ 75466 w 345015"/>
                  <a:gd name="connsiteY28" fmla="*/ 4024 h 524961"/>
                  <a:gd name="connsiteX29" fmla="*/ 75392 w 345015"/>
                  <a:gd name="connsiteY29" fmla="*/ 4061 h 524961"/>
                  <a:gd name="connsiteX30" fmla="*/ 65814 w 345015"/>
                  <a:gd name="connsiteY30" fmla="*/ 6681 h 524961"/>
                  <a:gd name="connsiteX31" fmla="*/ 65574 w 345015"/>
                  <a:gd name="connsiteY31" fmla="*/ 6755 h 524961"/>
                  <a:gd name="connsiteX32" fmla="*/ 32353 w 345015"/>
                  <a:gd name="connsiteY32" fmla="*/ 25137 h 524961"/>
                  <a:gd name="connsiteX33" fmla="*/ 30083 w 345015"/>
                  <a:gd name="connsiteY33" fmla="*/ 27038 h 524961"/>
                  <a:gd name="connsiteX34" fmla="*/ 28127 w 345015"/>
                  <a:gd name="connsiteY34" fmla="*/ 28662 h 524961"/>
                  <a:gd name="connsiteX35" fmla="*/ 26447 w 345015"/>
                  <a:gd name="connsiteY35" fmla="*/ 30803 h 524961"/>
                  <a:gd name="connsiteX36" fmla="*/ 16536 w 345015"/>
                  <a:gd name="connsiteY36" fmla="*/ 43206 h 524961"/>
                  <a:gd name="connsiteX37" fmla="*/ 14543 w 345015"/>
                  <a:gd name="connsiteY37" fmla="*/ 46786 h 524961"/>
                  <a:gd name="connsiteX38" fmla="*/ 8489 w 345015"/>
                  <a:gd name="connsiteY38" fmla="*/ 59484 h 524961"/>
                  <a:gd name="connsiteX39" fmla="*/ 6625 w 345015"/>
                  <a:gd name="connsiteY39" fmla="*/ 64208 h 524961"/>
                  <a:gd name="connsiteX40" fmla="*/ 2491 w 345015"/>
                  <a:gd name="connsiteY40" fmla="*/ 80948 h 524961"/>
                  <a:gd name="connsiteX41" fmla="*/ 1421 w 345015"/>
                  <a:gd name="connsiteY41" fmla="*/ 88220 h 524961"/>
                  <a:gd name="connsiteX42" fmla="*/ 314 w 345015"/>
                  <a:gd name="connsiteY42" fmla="*/ 104092 h 524961"/>
                  <a:gd name="connsiteX43" fmla="*/ 0 w 345015"/>
                  <a:gd name="connsiteY43" fmla="*/ 108595 h 524961"/>
                  <a:gd name="connsiteX44" fmla="*/ 0 w 345015"/>
                  <a:gd name="connsiteY44" fmla="*/ 419726 h 524961"/>
                  <a:gd name="connsiteX45" fmla="*/ 351 w 345015"/>
                  <a:gd name="connsiteY45" fmla="*/ 424856 h 524961"/>
                  <a:gd name="connsiteX46" fmla="*/ 1458 w 345015"/>
                  <a:gd name="connsiteY46" fmla="*/ 439972 h 524961"/>
                  <a:gd name="connsiteX47" fmla="*/ 2694 w 345015"/>
                  <a:gd name="connsiteY47" fmla="*/ 447612 h 524961"/>
                  <a:gd name="connsiteX48" fmla="*/ 6109 w 345015"/>
                  <a:gd name="connsiteY48" fmla="*/ 461344 h 524961"/>
                  <a:gd name="connsiteX49" fmla="*/ 7788 w 345015"/>
                  <a:gd name="connsiteY49" fmla="*/ 466548 h 524961"/>
                  <a:gd name="connsiteX50" fmla="*/ 14395 w 345015"/>
                  <a:gd name="connsiteY50" fmla="*/ 480150 h 524961"/>
                  <a:gd name="connsiteX51" fmla="*/ 17385 w 345015"/>
                  <a:gd name="connsiteY51" fmla="*/ 484875 h 524961"/>
                  <a:gd name="connsiteX52" fmla="*/ 26890 w 345015"/>
                  <a:gd name="connsiteY52" fmla="*/ 496447 h 524961"/>
                  <a:gd name="connsiteX53" fmla="*/ 27924 w 345015"/>
                  <a:gd name="connsiteY53" fmla="*/ 497720 h 524961"/>
                  <a:gd name="connsiteX54" fmla="*/ 33128 w 345015"/>
                  <a:gd name="connsiteY54" fmla="*/ 502020 h 524961"/>
                  <a:gd name="connsiteX55" fmla="*/ 34882 w 345015"/>
                  <a:gd name="connsiteY55" fmla="*/ 503460 h 524961"/>
                  <a:gd name="connsiteX56" fmla="*/ 41766 w 345015"/>
                  <a:gd name="connsiteY56" fmla="*/ 508111 h 524961"/>
                  <a:gd name="connsiteX57" fmla="*/ 44183 w 345015"/>
                  <a:gd name="connsiteY57" fmla="*/ 509624 h 524961"/>
                  <a:gd name="connsiteX58" fmla="*/ 51031 w 345015"/>
                  <a:gd name="connsiteY58" fmla="*/ 513168 h 524961"/>
                  <a:gd name="connsiteX59" fmla="*/ 54131 w 345015"/>
                  <a:gd name="connsiteY59" fmla="*/ 514552 h 524961"/>
                  <a:gd name="connsiteX60" fmla="*/ 60978 w 345015"/>
                  <a:gd name="connsiteY60" fmla="*/ 517210 h 524961"/>
                  <a:gd name="connsiteX61" fmla="*/ 64319 w 345015"/>
                  <a:gd name="connsiteY61" fmla="*/ 518317 h 524961"/>
                  <a:gd name="connsiteX62" fmla="*/ 71406 w 345015"/>
                  <a:gd name="connsiteY62" fmla="*/ 520347 h 524961"/>
                  <a:gd name="connsiteX63" fmla="*/ 74433 w 345015"/>
                  <a:gd name="connsiteY63" fmla="*/ 521030 h 524961"/>
                  <a:gd name="connsiteX64" fmla="*/ 82184 w 345015"/>
                  <a:gd name="connsiteY64" fmla="*/ 522581 h 524961"/>
                  <a:gd name="connsiteX65" fmla="*/ 83808 w 345015"/>
                  <a:gd name="connsiteY65" fmla="*/ 522857 h 524961"/>
                  <a:gd name="connsiteX66" fmla="*/ 111455 w 345015"/>
                  <a:gd name="connsiteY66" fmla="*/ 524961 h 524961"/>
                  <a:gd name="connsiteX67" fmla="*/ 121237 w 345015"/>
                  <a:gd name="connsiteY67" fmla="*/ 524758 h 524961"/>
                  <a:gd name="connsiteX68" fmla="*/ 344942 w 345015"/>
                  <a:gd name="connsiteY68" fmla="*/ 512578 h 524961"/>
                  <a:gd name="connsiteX69" fmla="*/ 345015 w 345015"/>
                  <a:gd name="connsiteY69" fmla="*/ 512578 h 524961"/>
                  <a:gd name="connsiteX70" fmla="*/ 345015 w 345015"/>
                  <a:gd name="connsiteY70" fmla="*/ 430282 h 524961"/>
                  <a:gd name="connsiteX71" fmla="*/ 143735 w 345015"/>
                  <a:gd name="connsiteY71" fmla="*/ 430282 h 524961"/>
                  <a:gd name="connsiteX72" fmla="*/ 142535 w 345015"/>
                  <a:gd name="connsiteY72" fmla="*/ 430282 h 524961"/>
                  <a:gd name="connsiteX73" fmla="*/ 114445 w 345015"/>
                  <a:gd name="connsiteY73" fmla="*/ 425668 h 524961"/>
                  <a:gd name="connsiteX74" fmla="*/ 108392 w 345015"/>
                  <a:gd name="connsiteY74" fmla="*/ 420814 h 524961"/>
                  <a:gd name="connsiteX75" fmla="*/ 107986 w 345015"/>
                  <a:gd name="connsiteY75" fmla="*/ 420224 h 524961"/>
                  <a:gd name="connsiteX76" fmla="*/ 104054 w 345015"/>
                  <a:gd name="connsiteY76" fmla="*/ 413857 h 524961"/>
                  <a:gd name="connsiteX77" fmla="*/ 103648 w 345015"/>
                  <a:gd name="connsiteY77" fmla="*/ 412657 h 524961"/>
                  <a:gd name="connsiteX78" fmla="*/ 100511 w 345015"/>
                  <a:gd name="connsiteY78" fmla="*/ 393278 h 524961"/>
                  <a:gd name="connsiteX79" fmla="*/ 100511 w 345015"/>
                  <a:gd name="connsiteY79" fmla="*/ 312127 h 524961"/>
                  <a:gd name="connsiteX80" fmla="*/ 312607 w 345015"/>
                  <a:gd name="connsiteY80" fmla="*/ 305723 h 524961"/>
                  <a:gd name="connsiteX81" fmla="*/ 312718 w 345015"/>
                  <a:gd name="connsiteY81" fmla="*/ 305723 h 524961"/>
                  <a:gd name="connsiteX82" fmla="*/ 312718 w 345015"/>
                  <a:gd name="connsiteY82" fmla="*/ 222671 h 524961"/>
                  <a:gd name="connsiteX83" fmla="*/ 100511 w 345015"/>
                  <a:gd name="connsiteY83" fmla="*/ 215547 h 524961"/>
                  <a:gd name="connsiteX84" fmla="*/ 100511 w 345015"/>
                  <a:gd name="connsiteY84" fmla="*/ 134286 h 524961"/>
                  <a:gd name="connsiteX85" fmla="*/ 137700 w 345015"/>
                  <a:gd name="connsiteY85" fmla="*/ 94476 h 524961"/>
                  <a:gd name="connsiteX86" fmla="*/ 344978 w 345015"/>
                  <a:gd name="connsiteY86" fmla="*/ 94476 h 524961"/>
                  <a:gd name="connsiteX87" fmla="*/ 344978 w 345015"/>
                  <a:gd name="connsiteY87" fmla="*/ 11462 h 524961"/>
                  <a:gd name="connsiteX88" fmla="*/ 344905 w 345015"/>
                  <a:gd name="connsiteY88" fmla="*/ 11425 h 524961"/>
                  <a:gd name="connsiteX89" fmla="*/ 114094 w 345015"/>
                  <a:gd name="connsiteY89" fmla="*/ 37 h 52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5015" h="524961">
                    <a:moveTo>
                      <a:pt x="101526" y="405791"/>
                    </a:moveTo>
                    <a:lnTo>
                      <a:pt x="101526" y="405828"/>
                    </a:lnTo>
                    <a:lnTo>
                      <a:pt x="101526" y="405791"/>
                    </a:lnTo>
                    <a:close/>
                    <a:moveTo>
                      <a:pt x="105346" y="416385"/>
                    </a:moveTo>
                    <a:cubicBezTo>
                      <a:pt x="105070" y="415831"/>
                      <a:pt x="104664" y="415425"/>
                      <a:pt x="104387" y="414834"/>
                    </a:cubicBezTo>
                    <a:cubicBezTo>
                      <a:pt x="104664" y="415388"/>
                      <a:pt x="105070" y="415831"/>
                      <a:pt x="105346" y="416385"/>
                    </a:cubicBezTo>
                    <a:moveTo>
                      <a:pt x="110348" y="422697"/>
                    </a:moveTo>
                    <a:cubicBezTo>
                      <a:pt x="109868" y="422254"/>
                      <a:pt x="109352" y="421977"/>
                      <a:pt x="108909" y="421553"/>
                    </a:cubicBezTo>
                    <a:cubicBezTo>
                      <a:pt x="109315" y="421996"/>
                      <a:pt x="109923" y="422272"/>
                      <a:pt x="110348" y="422697"/>
                    </a:cubicBezTo>
                    <a:moveTo>
                      <a:pt x="28090" y="497610"/>
                    </a:moveTo>
                    <a:cubicBezTo>
                      <a:pt x="28016" y="497573"/>
                      <a:pt x="28016" y="497499"/>
                      <a:pt x="27924" y="497443"/>
                    </a:cubicBezTo>
                    <a:cubicBezTo>
                      <a:pt x="28644" y="498071"/>
                      <a:pt x="29363" y="498680"/>
                      <a:pt x="30028" y="499307"/>
                    </a:cubicBezTo>
                    <a:cubicBezTo>
                      <a:pt x="29400" y="498754"/>
                      <a:pt x="28699" y="498163"/>
                      <a:pt x="28090" y="497610"/>
                    </a:cubicBezTo>
                    <a:moveTo>
                      <a:pt x="15521" y="481977"/>
                    </a:moveTo>
                    <a:cubicBezTo>
                      <a:pt x="15835" y="482420"/>
                      <a:pt x="16112" y="482937"/>
                      <a:pt x="16389" y="483362"/>
                    </a:cubicBezTo>
                    <a:cubicBezTo>
                      <a:pt x="16130" y="482882"/>
                      <a:pt x="15853" y="482402"/>
                      <a:pt x="15521" y="481977"/>
                    </a:cubicBezTo>
                    <a:moveTo>
                      <a:pt x="1883" y="442555"/>
                    </a:moveTo>
                    <a:cubicBezTo>
                      <a:pt x="1993" y="443386"/>
                      <a:pt x="2159" y="444180"/>
                      <a:pt x="2289" y="444973"/>
                    </a:cubicBezTo>
                    <a:cubicBezTo>
                      <a:pt x="2159" y="444180"/>
                      <a:pt x="2011" y="443386"/>
                      <a:pt x="1883" y="442555"/>
                    </a:cubicBezTo>
                    <a:moveTo>
                      <a:pt x="2196" y="83366"/>
                    </a:moveTo>
                    <a:cubicBezTo>
                      <a:pt x="2085" y="83957"/>
                      <a:pt x="1993" y="84602"/>
                      <a:pt x="1919" y="85193"/>
                    </a:cubicBezTo>
                    <a:cubicBezTo>
                      <a:pt x="2011" y="84565"/>
                      <a:pt x="2085" y="83957"/>
                      <a:pt x="2196" y="83366"/>
                    </a:cubicBezTo>
                    <a:moveTo>
                      <a:pt x="28330" y="28828"/>
                    </a:moveTo>
                    <a:cubicBezTo>
                      <a:pt x="28367" y="28791"/>
                      <a:pt x="28440" y="28718"/>
                      <a:pt x="28533" y="28662"/>
                    </a:cubicBezTo>
                    <a:cubicBezTo>
                      <a:pt x="28367" y="28773"/>
                      <a:pt x="28256" y="28939"/>
                      <a:pt x="28127" y="29068"/>
                    </a:cubicBezTo>
                    <a:cubicBezTo>
                      <a:pt x="28219" y="28995"/>
                      <a:pt x="28256" y="28902"/>
                      <a:pt x="28330" y="28828"/>
                    </a:cubicBezTo>
                    <a:moveTo>
                      <a:pt x="114094" y="37"/>
                    </a:moveTo>
                    <a:cubicBezTo>
                      <a:pt x="113227" y="0"/>
                      <a:pt x="112304" y="0"/>
                      <a:pt x="111344" y="0"/>
                    </a:cubicBezTo>
                    <a:cubicBezTo>
                      <a:pt x="100493" y="0"/>
                      <a:pt x="88035" y="1071"/>
                      <a:pt x="75466" y="4024"/>
                    </a:cubicBezTo>
                    <a:cubicBezTo>
                      <a:pt x="75429" y="4024"/>
                      <a:pt x="75392" y="4061"/>
                      <a:pt x="75392" y="4061"/>
                    </a:cubicBezTo>
                    <a:cubicBezTo>
                      <a:pt x="72162" y="4817"/>
                      <a:pt x="69025" y="5685"/>
                      <a:pt x="65814" y="6681"/>
                    </a:cubicBezTo>
                    <a:cubicBezTo>
                      <a:pt x="65740" y="6718"/>
                      <a:pt x="65647" y="6755"/>
                      <a:pt x="65574" y="6755"/>
                    </a:cubicBezTo>
                    <a:cubicBezTo>
                      <a:pt x="53836" y="10576"/>
                      <a:pt x="42375" y="16463"/>
                      <a:pt x="32353" y="25137"/>
                    </a:cubicBezTo>
                    <a:cubicBezTo>
                      <a:pt x="31596" y="25765"/>
                      <a:pt x="30803" y="26374"/>
                      <a:pt x="30083" y="27038"/>
                    </a:cubicBezTo>
                    <a:cubicBezTo>
                      <a:pt x="29456" y="27629"/>
                      <a:pt x="28773" y="28072"/>
                      <a:pt x="28127" y="28662"/>
                    </a:cubicBezTo>
                    <a:cubicBezTo>
                      <a:pt x="27499" y="29290"/>
                      <a:pt x="27056" y="30139"/>
                      <a:pt x="26447" y="30803"/>
                    </a:cubicBezTo>
                    <a:cubicBezTo>
                      <a:pt x="22867" y="34550"/>
                      <a:pt x="19489" y="38555"/>
                      <a:pt x="16536" y="43206"/>
                    </a:cubicBezTo>
                    <a:cubicBezTo>
                      <a:pt x="15779" y="44313"/>
                      <a:pt x="15226" y="45587"/>
                      <a:pt x="14543" y="46786"/>
                    </a:cubicBezTo>
                    <a:cubicBezTo>
                      <a:pt x="12273" y="50680"/>
                      <a:pt x="10280" y="54906"/>
                      <a:pt x="8489" y="59484"/>
                    </a:cubicBezTo>
                    <a:cubicBezTo>
                      <a:pt x="7899" y="61034"/>
                      <a:pt x="7179" y="62547"/>
                      <a:pt x="6625" y="64208"/>
                    </a:cubicBezTo>
                    <a:cubicBezTo>
                      <a:pt x="4909" y="69339"/>
                      <a:pt x="3562" y="74987"/>
                      <a:pt x="2491" y="80948"/>
                    </a:cubicBezTo>
                    <a:cubicBezTo>
                      <a:pt x="2085" y="83329"/>
                      <a:pt x="1735" y="85765"/>
                      <a:pt x="1421" y="88220"/>
                    </a:cubicBezTo>
                    <a:cubicBezTo>
                      <a:pt x="830" y="93239"/>
                      <a:pt x="461" y="98518"/>
                      <a:pt x="314" y="104092"/>
                    </a:cubicBezTo>
                    <a:cubicBezTo>
                      <a:pt x="277" y="105642"/>
                      <a:pt x="0" y="106990"/>
                      <a:pt x="0" y="108595"/>
                    </a:cubicBezTo>
                    <a:lnTo>
                      <a:pt x="0" y="419726"/>
                    </a:lnTo>
                    <a:cubicBezTo>
                      <a:pt x="0" y="421553"/>
                      <a:pt x="314" y="423103"/>
                      <a:pt x="351" y="424856"/>
                    </a:cubicBezTo>
                    <a:cubicBezTo>
                      <a:pt x="517" y="430153"/>
                      <a:pt x="867" y="435191"/>
                      <a:pt x="1458" y="439972"/>
                    </a:cubicBezTo>
                    <a:cubicBezTo>
                      <a:pt x="1772" y="442555"/>
                      <a:pt x="2215" y="445102"/>
                      <a:pt x="2694" y="447612"/>
                    </a:cubicBezTo>
                    <a:cubicBezTo>
                      <a:pt x="3617" y="452466"/>
                      <a:pt x="4724" y="457043"/>
                      <a:pt x="6109" y="461344"/>
                    </a:cubicBezTo>
                    <a:cubicBezTo>
                      <a:pt x="6662" y="463060"/>
                      <a:pt x="7142" y="464887"/>
                      <a:pt x="7788" y="466548"/>
                    </a:cubicBezTo>
                    <a:cubicBezTo>
                      <a:pt x="9689" y="471476"/>
                      <a:pt x="11959" y="475979"/>
                      <a:pt x="14395" y="480150"/>
                    </a:cubicBezTo>
                    <a:cubicBezTo>
                      <a:pt x="15355" y="481737"/>
                      <a:pt x="16296" y="483325"/>
                      <a:pt x="17385" y="484875"/>
                    </a:cubicBezTo>
                    <a:cubicBezTo>
                      <a:pt x="20283" y="489138"/>
                      <a:pt x="23439" y="493033"/>
                      <a:pt x="26890" y="496447"/>
                    </a:cubicBezTo>
                    <a:cubicBezTo>
                      <a:pt x="27241" y="496853"/>
                      <a:pt x="27518" y="497370"/>
                      <a:pt x="27924" y="497720"/>
                    </a:cubicBezTo>
                    <a:cubicBezTo>
                      <a:pt x="29548" y="499307"/>
                      <a:pt x="31394" y="500618"/>
                      <a:pt x="33128" y="502020"/>
                    </a:cubicBezTo>
                    <a:cubicBezTo>
                      <a:pt x="33682" y="502500"/>
                      <a:pt x="34272" y="503017"/>
                      <a:pt x="34882" y="503460"/>
                    </a:cubicBezTo>
                    <a:cubicBezTo>
                      <a:pt x="37078" y="505177"/>
                      <a:pt x="39422" y="506690"/>
                      <a:pt x="41766" y="508111"/>
                    </a:cubicBezTo>
                    <a:cubicBezTo>
                      <a:pt x="42559" y="508628"/>
                      <a:pt x="43353" y="509145"/>
                      <a:pt x="44183" y="509624"/>
                    </a:cubicBezTo>
                    <a:cubicBezTo>
                      <a:pt x="46417" y="510898"/>
                      <a:pt x="48687" y="512042"/>
                      <a:pt x="51031" y="513168"/>
                    </a:cubicBezTo>
                    <a:cubicBezTo>
                      <a:pt x="52064" y="513648"/>
                      <a:pt x="53061" y="514128"/>
                      <a:pt x="54131" y="514552"/>
                    </a:cubicBezTo>
                    <a:cubicBezTo>
                      <a:pt x="56364" y="515512"/>
                      <a:pt x="58635" y="516416"/>
                      <a:pt x="60978" y="517210"/>
                    </a:cubicBezTo>
                    <a:cubicBezTo>
                      <a:pt x="62086" y="517616"/>
                      <a:pt x="63212" y="517967"/>
                      <a:pt x="64319" y="518317"/>
                    </a:cubicBezTo>
                    <a:cubicBezTo>
                      <a:pt x="66663" y="519037"/>
                      <a:pt x="69007" y="519757"/>
                      <a:pt x="71406" y="520347"/>
                    </a:cubicBezTo>
                    <a:cubicBezTo>
                      <a:pt x="72403" y="520587"/>
                      <a:pt x="73436" y="520827"/>
                      <a:pt x="74433" y="521030"/>
                    </a:cubicBezTo>
                    <a:cubicBezTo>
                      <a:pt x="77017" y="521621"/>
                      <a:pt x="79600" y="522138"/>
                      <a:pt x="82184" y="522581"/>
                    </a:cubicBezTo>
                    <a:cubicBezTo>
                      <a:pt x="82738" y="522691"/>
                      <a:pt x="83291" y="522747"/>
                      <a:pt x="83808" y="522857"/>
                    </a:cubicBezTo>
                    <a:cubicBezTo>
                      <a:pt x="93313" y="524334"/>
                      <a:pt x="102744" y="524961"/>
                      <a:pt x="111455" y="524961"/>
                    </a:cubicBezTo>
                    <a:cubicBezTo>
                      <a:pt x="114833" y="524961"/>
                      <a:pt x="118100" y="524888"/>
                      <a:pt x="121237" y="524758"/>
                    </a:cubicBezTo>
                    <a:cubicBezTo>
                      <a:pt x="123064" y="524684"/>
                      <a:pt x="304523" y="518243"/>
                      <a:pt x="344942" y="512578"/>
                    </a:cubicBezTo>
                    <a:lnTo>
                      <a:pt x="345015" y="512578"/>
                    </a:lnTo>
                    <a:lnTo>
                      <a:pt x="345015" y="430282"/>
                    </a:lnTo>
                    <a:lnTo>
                      <a:pt x="143735" y="430282"/>
                    </a:lnTo>
                    <a:lnTo>
                      <a:pt x="142535" y="430282"/>
                    </a:lnTo>
                    <a:cubicBezTo>
                      <a:pt x="132550" y="430282"/>
                      <a:pt x="122363" y="430116"/>
                      <a:pt x="114445" y="425668"/>
                    </a:cubicBezTo>
                    <a:cubicBezTo>
                      <a:pt x="112138" y="424395"/>
                      <a:pt x="110108" y="422771"/>
                      <a:pt x="108392" y="420814"/>
                    </a:cubicBezTo>
                    <a:cubicBezTo>
                      <a:pt x="108225" y="420611"/>
                      <a:pt x="108152" y="420371"/>
                      <a:pt x="107986" y="420224"/>
                    </a:cubicBezTo>
                    <a:cubicBezTo>
                      <a:pt x="106435" y="418360"/>
                      <a:pt x="105088" y="416293"/>
                      <a:pt x="104054" y="413857"/>
                    </a:cubicBezTo>
                    <a:cubicBezTo>
                      <a:pt x="103888" y="413506"/>
                      <a:pt x="103815" y="413026"/>
                      <a:pt x="103648" y="412657"/>
                    </a:cubicBezTo>
                    <a:cubicBezTo>
                      <a:pt x="101618" y="407452"/>
                      <a:pt x="100511" y="401085"/>
                      <a:pt x="100511" y="393278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905" y="11425"/>
                    </a:lnTo>
                    <a:cubicBezTo>
                      <a:pt x="299577" y="5075"/>
                      <a:pt x="115921" y="74"/>
                      <a:pt x="114094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: Shape 130">
                <a:extLst>
                  <a:ext uri="{FF2B5EF4-FFF2-40B4-BE49-F238E27FC236}">
                    <a16:creationId xmlns:a16="http://schemas.microsoft.com/office/drawing/2014/main" id="{89535ECD-915D-98B7-D166-33A11E10241A}"/>
                  </a:ext>
                </a:extLst>
              </p:cNvPr>
              <p:cNvSpPr/>
              <p:nvPr/>
            </p:nvSpPr>
            <p:spPr>
              <a:xfrm>
                <a:off x="7163250" y="5064475"/>
                <a:ext cx="456712" cy="529369"/>
              </a:xfrm>
              <a:custGeom>
                <a:avLst/>
                <a:gdLst>
                  <a:gd name="connsiteX0" fmla="*/ 222489 w 456712"/>
                  <a:gd name="connsiteY0" fmla="*/ 511634 h 529369"/>
                  <a:gd name="connsiteX1" fmla="*/ 223079 w 456712"/>
                  <a:gd name="connsiteY1" fmla="*/ 511283 h 529369"/>
                  <a:gd name="connsiteX2" fmla="*/ 222489 w 456712"/>
                  <a:gd name="connsiteY2" fmla="*/ 511634 h 529369"/>
                  <a:gd name="connsiteX3" fmla="*/ 199695 w 456712"/>
                  <a:gd name="connsiteY3" fmla="*/ 521434 h 529369"/>
                  <a:gd name="connsiteX4" fmla="*/ 201929 w 456712"/>
                  <a:gd name="connsiteY4" fmla="*/ 520677 h 529369"/>
                  <a:gd name="connsiteX5" fmla="*/ 199695 w 456712"/>
                  <a:gd name="connsiteY5" fmla="*/ 521434 h 529369"/>
                  <a:gd name="connsiteX6" fmla="*/ 175500 w 456712"/>
                  <a:gd name="connsiteY6" fmla="*/ 527192 h 529369"/>
                  <a:gd name="connsiteX7" fmla="*/ 177124 w 456712"/>
                  <a:gd name="connsiteY7" fmla="*/ 526952 h 529369"/>
                  <a:gd name="connsiteX8" fmla="*/ 175500 w 456712"/>
                  <a:gd name="connsiteY8" fmla="*/ 527192 h 529369"/>
                  <a:gd name="connsiteX9" fmla="*/ 130486 w 456712"/>
                  <a:gd name="connsiteY9" fmla="*/ 527912 h 529369"/>
                  <a:gd name="connsiteX10" fmla="*/ 129249 w 456712"/>
                  <a:gd name="connsiteY10" fmla="*/ 527672 h 529369"/>
                  <a:gd name="connsiteX11" fmla="*/ 131206 w 456712"/>
                  <a:gd name="connsiteY11" fmla="*/ 527949 h 529369"/>
                  <a:gd name="connsiteX12" fmla="*/ 130486 w 456712"/>
                  <a:gd name="connsiteY12" fmla="*/ 527912 h 529369"/>
                  <a:gd name="connsiteX13" fmla="*/ 113414 w 456712"/>
                  <a:gd name="connsiteY13" fmla="*/ 524738 h 529369"/>
                  <a:gd name="connsiteX14" fmla="*/ 116034 w 456712"/>
                  <a:gd name="connsiteY14" fmla="*/ 525365 h 529369"/>
                  <a:gd name="connsiteX15" fmla="*/ 113414 w 456712"/>
                  <a:gd name="connsiteY15" fmla="*/ 524738 h 529369"/>
                  <a:gd name="connsiteX16" fmla="*/ 98335 w 456712"/>
                  <a:gd name="connsiteY16" fmla="*/ 520308 h 529369"/>
                  <a:gd name="connsiteX17" fmla="*/ 101233 w 456712"/>
                  <a:gd name="connsiteY17" fmla="*/ 521305 h 529369"/>
                  <a:gd name="connsiteX18" fmla="*/ 98335 w 456712"/>
                  <a:gd name="connsiteY18" fmla="*/ 520308 h 529369"/>
                  <a:gd name="connsiteX19" fmla="*/ 84179 w 456712"/>
                  <a:gd name="connsiteY19" fmla="*/ 514457 h 529369"/>
                  <a:gd name="connsiteX20" fmla="*/ 86930 w 456712"/>
                  <a:gd name="connsiteY20" fmla="*/ 515731 h 529369"/>
                  <a:gd name="connsiteX21" fmla="*/ 84179 w 456712"/>
                  <a:gd name="connsiteY21" fmla="*/ 514457 h 529369"/>
                  <a:gd name="connsiteX22" fmla="*/ 70891 w 456712"/>
                  <a:gd name="connsiteY22" fmla="*/ 507315 h 529369"/>
                  <a:gd name="connsiteX23" fmla="*/ 73235 w 456712"/>
                  <a:gd name="connsiteY23" fmla="*/ 508755 h 529369"/>
                  <a:gd name="connsiteX24" fmla="*/ 70891 w 456712"/>
                  <a:gd name="connsiteY24" fmla="*/ 507315 h 529369"/>
                  <a:gd name="connsiteX25" fmla="*/ 58489 w 456712"/>
                  <a:gd name="connsiteY25" fmla="*/ 498715 h 529369"/>
                  <a:gd name="connsiteX26" fmla="*/ 60482 w 456712"/>
                  <a:gd name="connsiteY26" fmla="*/ 500265 h 529369"/>
                  <a:gd name="connsiteX27" fmla="*/ 58489 w 456712"/>
                  <a:gd name="connsiteY27" fmla="*/ 498715 h 529369"/>
                  <a:gd name="connsiteX28" fmla="*/ 47102 w 456712"/>
                  <a:gd name="connsiteY28" fmla="*/ 488896 h 529369"/>
                  <a:gd name="connsiteX29" fmla="*/ 48652 w 456712"/>
                  <a:gd name="connsiteY29" fmla="*/ 490446 h 529369"/>
                  <a:gd name="connsiteX30" fmla="*/ 47102 w 456712"/>
                  <a:gd name="connsiteY30" fmla="*/ 488896 h 529369"/>
                  <a:gd name="connsiteX31" fmla="*/ 65797 w 456712"/>
                  <a:gd name="connsiteY31" fmla="*/ 153921 h 529369"/>
                  <a:gd name="connsiteX32" fmla="*/ 65521 w 456712"/>
                  <a:gd name="connsiteY32" fmla="*/ 153515 h 529369"/>
                  <a:gd name="connsiteX33" fmla="*/ 65797 w 456712"/>
                  <a:gd name="connsiteY33" fmla="*/ 153921 h 529369"/>
                  <a:gd name="connsiteX34" fmla="*/ 60316 w 456712"/>
                  <a:gd name="connsiteY34" fmla="*/ 143309 h 529369"/>
                  <a:gd name="connsiteX35" fmla="*/ 58839 w 456712"/>
                  <a:gd name="connsiteY35" fmla="*/ 140245 h 529369"/>
                  <a:gd name="connsiteX36" fmla="*/ 60316 w 456712"/>
                  <a:gd name="connsiteY36" fmla="*/ 143309 h 529369"/>
                  <a:gd name="connsiteX37" fmla="*/ 54115 w 456712"/>
                  <a:gd name="connsiteY37" fmla="*/ 126882 h 529369"/>
                  <a:gd name="connsiteX38" fmla="*/ 55259 w 456712"/>
                  <a:gd name="connsiteY38" fmla="*/ 130500 h 529369"/>
                  <a:gd name="connsiteX39" fmla="*/ 54115 w 456712"/>
                  <a:gd name="connsiteY39" fmla="*/ 126882 h 529369"/>
                  <a:gd name="connsiteX40" fmla="*/ 51328 w 456712"/>
                  <a:gd name="connsiteY40" fmla="*/ 113465 h 529369"/>
                  <a:gd name="connsiteX41" fmla="*/ 52011 w 456712"/>
                  <a:gd name="connsiteY41" fmla="*/ 117563 h 529369"/>
                  <a:gd name="connsiteX42" fmla="*/ 51328 w 456712"/>
                  <a:gd name="connsiteY42" fmla="*/ 113465 h 529369"/>
                  <a:gd name="connsiteX43" fmla="*/ 50405 w 456712"/>
                  <a:gd name="connsiteY43" fmla="*/ 100269 h 529369"/>
                  <a:gd name="connsiteX44" fmla="*/ 50516 w 456712"/>
                  <a:gd name="connsiteY44" fmla="*/ 104570 h 529369"/>
                  <a:gd name="connsiteX45" fmla="*/ 50405 w 456712"/>
                  <a:gd name="connsiteY45" fmla="*/ 100269 h 529369"/>
                  <a:gd name="connsiteX46" fmla="*/ 51328 w 456712"/>
                  <a:gd name="connsiteY46" fmla="*/ 87498 h 529369"/>
                  <a:gd name="connsiteX47" fmla="*/ 50848 w 456712"/>
                  <a:gd name="connsiteY47" fmla="*/ 91484 h 529369"/>
                  <a:gd name="connsiteX48" fmla="*/ 51328 w 456712"/>
                  <a:gd name="connsiteY48" fmla="*/ 87498 h 529369"/>
                  <a:gd name="connsiteX49" fmla="*/ 53912 w 456712"/>
                  <a:gd name="connsiteY49" fmla="*/ 75206 h 529369"/>
                  <a:gd name="connsiteX50" fmla="*/ 53118 w 456712"/>
                  <a:gd name="connsiteY50" fmla="*/ 78270 h 529369"/>
                  <a:gd name="connsiteX51" fmla="*/ 53912 w 456712"/>
                  <a:gd name="connsiteY51" fmla="*/ 75206 h 529369"/>
                  <a:gd name="connsiteX52" fmla="*/ 57769 w 456712"/>
                  <a:gd name="connsiteY52" fmla="*/ 63874 h 529369"/>
                  <a:gd name="connsiteX53" fmla="*/ 58120 w 456712"/>
                  <a:gd name="connsiteY53" fmla="*/ 63154 h 529369"/>
                  <a:gd name="connsiteX54" fmla="*/ 57326 w 456712"/>
                  <a:gd name="connsiteY54" fmla="*/ 65147 h 529369"/>
                  <a:gd name="connsiteX55" fmla="*/ 57769 w 456712"/>
                  <a:gd name="connsiteY55" fmla="*/ 63874 h 529369"/>
                  <a:gd name="connsiteX56" fmla="*/ 63694 w 456712"/>
                  <a:gd name="connsiteY56" fmla="*/ 52099 h 529369"/>
                  <a:gd name="connsiteX57" fmla="*/ 62900 w 456712"/>
                  <a:gd name="connsiteY57" fmla="*/ 53575 h 529369"/>
                  <a:gd name="connsiteX58" fmla="*/ 63694 w 456712"/>
                  <a:gd name="connsiteY58" fmla="*/ 52099 h 529369"/>
                  <a:gd name="connsiteX59" fmla="*/ 70541 w 456712"/>
                  <a:gd name="connsiteY59" fmla="*/ 41912 h 529369"/>
                  <a:gd name="connsiteX60" fmla="*/ 69987 w 456712"/>
                  <a:gd name="connsiteY60" fmla="*/ 42668 h 529369"/>
                  <a:gd name="connsiteX61" fmla="*/ 70541 w 456712"/>
                  <a:gd name="connsiteY61" fmla="*/ 41912 h 529369"/>
                  <a:gd name="connsiteX62" fmla="*/ 78569 w 456712"/>
                  <a:gd name="connsiteY62" fmla="*/ 32573 h 529369"/>
                  <a:gd name="connsiteX63" fmla="*/ 78255 w 456712"/>
                  <a:gd name="connsiteY63" fmla="*/ 32886 h 529369"/>
                  <a:gd name="connsiteX64" fmla="*/ 78569 w 456712"/>
                  <a:gd name="connsiteY64" fmla="*/ 32573 h 529369"/>
                  <a:gd name="connsiteX65" fmla="*/ 87594 w 456712"/>
                  <a:gd name="connsiteY65" fmla="*/ 24249 h 529369"/>
                  <a:gd name="connsiteX66" fmla="*/ 87483 w 456712"/>
                  <a:gd name="connsiteY66" fmla="*/ 24360 h 529369"/>
                  <a:gd name="connsiteX67" fmla="*/ 87594 w 456712"/>
                  <a:gd name="connsiteY67" fmla="*/ 24249 h 529369"/>
                  <a:gd name="connsiteX68" fmla="*/ 177419 w 456712"/>
                  <a:gd name="connsiteY68" fmla="*/ 96652 h 529369"/>
                  <a:gd name="connsiteX69" fmla="*/ 179320 w 456712"/>
                  <a:gd name="connsiteY69" fmla="*/ 95729 h 529369"/>
                  <a:gd name="connsiteX70" fmla="*/ 177419 w 456712"/>
                  <a:gd name="connsiteY70" fmla="*/ 96652 h 529369"/>
                  <a:gd name="connsiteX71" fmla="*/ 168339 w 456712"/>
                  <a:gd name="connsiteY71" fmla="*/ 102539 h 529369"/>
                  <a:gd name="connsiteX72" fmla="*/ 169963 w 456712"/>
                  <a:gd name="connsiteY72" fmla="*/ 100675 h 529369"/>
                  <a:gd name="connsiteX73" fmla="*/ 168339 w 456712"/>
                  <a:gd name="connsiteY73" fmla="*/ 102539 h 529369"/>
                  <a:gd name="connsiteX74" fmla="*/ 163965 w 456712"/>
                  <a:gd name="connsiteY74" fmla="*/ 111361 h 529369"/>
                  <a:gd name="connsiteX75" fmla="*/ 164721 w 456712"/>
                  <a:gd name="connsiteY75" fmla="*/ 107670 h 529369"/>
                  <a:gd name="connsiteX76" fmla="*/ 163965 w 456712"/>
                  <a:gd name="connsiteY76" fmla="*/ 111361 h 529369"/>
                  <a:gd name="connsiteX77" fmla="*/ 164260 w 456712"/>
                  <a:gd name="connsiteY77" fmla="*/ 121309 h 529369"/>
                  <a:gd name="connsiteX78" fmla="*/ 163430 w 456712"/>
                  <a:gd name="connsiteY78" fmla="*/ 117415 h 529369"/>
                  <a:gd name="connsiteX79" fmla="*/ 164260 w 456712"/>
                  <a:gd name="connsiteY79" fmla="*/ 121309 h 529369"/>
                  <a:gd name="connsiteX80" fmla="*/ 167748 w 456712"/>
                  <a:gd name="connsiteY80" fmla="*/ 132253 h 529369"/>
                  <a:gd name="connsiteX81" fmla="*/ 166586 w 456712"/>
                  <a:gd name="connsiteY81" fmla="*/ 129836 h 529369"/>
                  <a:gd name="connsiteX82" fmla="*/ 167748 w 456712"/>
                  <a:gd name="connsiteY82" fmla="*/ 132253 h 529369"/>
                  <a:gd name="connsiteX83" fmla="*/ 185208 w 456712"/>
                  <a:gd name="connsiteY83" fmla="*/ 429376 h 529369"/>
                  <a:gd name="connsiteX84" fmla="*/ 183934 w 456712"/>
                  <a:gd name="connsiteY84" fmla="*/ 430095 h 529369"/>
                  <a:gd name="connsiteX85" fmla="*/ 185208 w 456712"/>
                  <a:gd name="connsiteY85" fmla="*/ 429376 h 529369"/>
                  <a:gd name="connsiteX86" fmla="*/ 173709 w 456712"/>
                  <a:gd name="connsiteY86" fmla="*/ 434562 h 529369"/>
                  <a:gd name="connsiteX87" fmla="*/ 172436 w 456712"/>
                  <a:gd name="connsiteY87" fmla="*/ 435005 h 529369"/>
                  <a:gd name="connsiteX88" fmla="*/ 173709 w 456712"/>
                  <a:gd name="connsiteY88" fmla="*/ 434562 h 529369"/>
                  <a:gd name="connsiteX89" fmla="*/ 152430 w 456712"/>
                  <a:gd name="connsiteY89" fmla="*/ 435835 h 529369"/>
                  <a:gd name="connsiteX90" fmla="*/ 147613 w 456712"/>
                  <a:gd name="connsiteY90" fmla="*/ 434876 h 529369"/>
                  <a:gd name="connsiteX91" fmla="*/ 152430 w 456712"/>
                  <a:gd name="connsiteY91" fmla="*/ 435835 h 529369"/>
                  <a:gd name="connsiteX92" fmla="*/ 141024 w 456712"/>
                  <a:gd name="connsiteY92" fmla="*/ 432679 h 529369"/>
                  <a:gd name="connsiteX93" fmla="*/ 136004 w 456712"/>
                  <a:gd name="connsiteY93" fmla="*/ 430483 h 529369"/>
                  <a:gd name="connsiteX94" fmla="*/ 141024 w 456712"/>
                  <a:gd name="connsiteY94" fmla="*/ 432679 h 529369"/>
                  <a:gd name="connsiteX95" fmla="*/ 129803 w 456712"/>
                  <a:gd name="connsiteY95" fmla="*/ 426995 h 529369"/>
                  <a:gd name="connsiteX96" fmla="*/ 125392 w 456712"/>
                  <a:gd name="connsiteY96" fmla="*/ 423857 h 529369"/>
                  <a:gd name="connsiteX97" fmla="*/ 129803 w 456712"/>
                  <a:gd name="connsiteY97" fmla="*/ 426995 h 529369"/>
                  <a:gd name="connsiteX98" fmla="*/ 119430 w 456712"/>
                  <a:gd name="connsiteY98" fmla="*/ 419114 h 529369"/>
                  <a:gd name="connsiteX99" fmla="*/ 115647 w 456712"/>
                  <a:gd name="connsiteY99" fmla="*/ 415220 h 529369"/>
                  <a:gd name="connsiteX100" fmla="*/ 119430 w 456712"/>
                  <a:gd name="connsiteY100" fmla="*/ 419114 h 529369"/>
                  <a:gd name="connsiteX101" fmla="*/ 101639 w 456712"/>
                  <a:gd name="connsiteY101" fmla="*/ 348317 h 529369"/>
                  <a:gd name="connsiteX102" fmla="*/ 102229 w 456712"/>
                  <a:gd name="connsiteY102" fmla="*/ 347007 h 529369"/>
                  <a:gd name="connsiteX103" fmla="*/ 101639 w 456712"/>
                  <a:gd name="connsiteY103" fmla="*/ 348317 h 529369"/>
                  <a:gd name="connsiteX104" fmla="*/ 186481 w 456712"/>
                  <a:gd name="connsiteY104" fmla="*/ 428379 h 529369"/>
                  <a:gd name="connsiteX105" fmla="*/ 181830 w 456712"/>
                  <a:gd name="connsiteY105" fmla="*/ 431000 h 529369"/>
                  <a:gd name="connsiteX106" fmla="*/ 175869 w 456712"/>
                  <a:gd name="connsiteY106" fmla="*/ 433621 h 529369"/>
                  <a:gd name="connsiteX107" fmla="*/ 171052 w 456712"/>
                  <a:gd name="connsiteY107" fmla="*/ 435171 h 529369"/>
                  <a:gd name="connsiteX108" fmla="*/ 165238 w 456712"/>
                  <a:gd name="connsiteY108" fmla="*/ 436038 h 529369"/>
                  <a:gd name="connsiteX109" fmla="*/ 160218 w 456712"/>
                  <a:gd name="connsiteY109" fmla="*/ 436555 h 529369"/>
                  <a:gd name="connsiteX110" fmla="*/ 160107 w 456712"/>
                  <a:gd name="connsiteY110" fmla="*/ 436555 h 529369"/>
                  <a:gd name="connsiteX111" fmla="*/ 155143 w 456712"/>
                  <a:gd name="connsiteY111" fmla="*/ 436075 h 529369"/>
                  <a:gd name="connsiteX112" fmla="*/ 145878 w 456712"/>
                  <a:gd name="connsiteY112" fmla="*/ 434285 h 529369"/>
                  <a:gd name="connsiteX113" fmla="*/ 143294 w 456712"/>
                  <a:gd name="connsiteY113" fmla="*/ 433418 h 529369"/>
                  <a:gd name="connsiteX114" fmla="*/ 133752 w 456712"/>
                  <a:gd name="connsiteY114" fmla="*/ 429209 h 529369"/>
                  <a:gd name="connsiteX115" fmla="*/ 131686 w 456712"/>
                  <a:gd name="connsiteY115" fmla="*/ 428065 h 529369"/>
                  <a:gd name="connsiteX116" fmla="*/ 122014 w 456712"/>
                  <a:gd name="connsiteY116" fmla="*/ 421181 h 529369"/>
                  <a:gd name="connsiteX117" fmla="*/ 120815 w 456712"/>
                  <a:gd name="connsiteY117" fmla="*/ 420222 h 529369"/>
                  <a:gd name="connsiteX118" fmla="*/ 111033 w 456712"/>
                  <a:gd name="connsiteY118" fmla="*/ 410034 h 529369"/>
                  <a:gd name="connsiteX119" fmla="*/ 98944 w 456712"/>
                  <a:gd name="connsiteY119" fmla="*/ 389825 h 529369"/>
                  <a:gd name="connsiteX120" fmla="*/ 98317 w 456712"/>
                  <a:gd name="connsiteY120" fmla="*/ 387868 h 529369"/>
                  <a:gd name="connsiteX121" fmla="*/ 96047 w 456712"/>
                  <a:gd name="connsiteY121" fmla="*/ 379711 h 529369"/>
                  <a:gd name="connsiteX122" fmla="*/ 95973 w 456712"/>
                  <a:gd name="connsiteY122" fmla="*/ 378677 h 529369"/>
                  <a:gd name="connsiteX123" fmla="*/ 95382 w 456712"/>
                  <a:gd name="connsiteY123" fmla="*/ 369763 h 529369"/>
                  <a:gd name="connsiteX124" fmla="*/ 123233 w 456712"/>
                  <a:gd name="connsiteY124" fmla="*/ 323106 h 529369"/>
                  <a:gd name="connsiteX125" fmla="*/ 160384 w 456712"/>
                  <a:gd name="connsiteY125" fmla="*/ 290365 h 529369"/>
                  <a:gd name="connsiteX126" fmla="*/ 232658 w 456712"/>
                  <a:gd name="connsiteY126" fmla="*/ 385783 h 529369"/>
                  <a:gd name="connsiteX127" fmla="*/ 196226 w 456712"/>
                  <a:gd name="connsiteY127" fmla="*/ 420702 h 529369"/>
                  <a:gd name="connsiteX128" fmla="*/ 193236 w 456712"/>
                  <a:gd name="connsiteY128" fmla="*/ 423174 h 529369"/>
                  <a:gd name="connsiteX129" fmla="*/ 186481 w 456712"/>
                  <a:gd name="connsiteY129" fmla="*/ 428379 h 529369"/>
                  <a:gd name="connsiteX130" fmla="*/ 232197 w 456712"/>
                  <a:gd name="connsiteY130" fmla="*/ 1936 h 529369"/>
                  <a:gd name="connsiteX131" fmla="*/ 233636 w 456712"/>
                  <a:gd name="connsiteY131" fmla="*/ 2047 h 529369"/>
                  <a:gd name="connsiteX132" fmla="*/ 232197 w 456712"/>
                  <a:gd name="connsiteY132" fmla="*/ 1936 h 529369"/>
                  <a:gd name="connsiteX133" fmla="*/ 385621 w 456712"/>
                  <a:gd name="connsiteY133" fmla="*/ 363783 h 529369"/>
                  <a:gd name="connsiteX134" fmla="*/ 428623 w 456712"/>
                  <a:gd name="connsiteY134" fmla="*/ 287412 h 529369"/>
                  <a:gd name="connsiteX135" fmla="*/ 428660 w 456712"/>
                  <a:gd name="connsiteY135" fmla="*/ 287302 h 529369"/>
                  <a:gd name="connsiteX136" fmla="*/ 393501 w 456712"/>
                  <a:gd name="connsiteY136" fmla="*/ 245185 h 529369"/>
                  <a:gd name="connsiteX137" fmla="*/ 393427 w 456712"/>
                  <a:gd name="connsiteY137" fmla="*/ 245111 h 529369"/>
                  <a:gd name="connsiteX138" fmla="*/ 306721 w 456712"/>
                  <a:gd name="connsiteY138" fmla="*/ 326447 h 529369"/>
                  <a:gd name="connsiteX139" fmla="*/ 185595 w 456712"/>
                  <a:gd name="connsiteY139" fmla="*/ 161691 h 529369"/>
                  <a:gd name="connsiteX140" fmla="*/ 166308 w 456712"/>
                  <a:gd name="connsiteY140" fmla="*/ 128673 h 529369"/>
                  <a:gd name="connsiteX141" fmla="*/ 165515 w 456712"/>
                  <a:gd name="connsiteY141" fmla="*/ 125738 h 529369"/>
                  <a:gd name="connsiteX142" fmla="*/ 163522 w 456712"/>
                  <a:gd name="connsiteY142" fmla="*/ 116750 h 529369"/>
                  <a:gd name="connsiteX143" fmla="*/ 163799 w 456712"/>
                  <a:gd name="connsiteY143" fmla="*/ 113520 h 529369"/>
                  <a:gd name="connsiteX144" fmla="*/ 165072 w 456712"/>
                  <a:gd name="connsiteY144" fmla="*/ 107227 h 529369"/>
                  <a:gd name="connsiteX145" fmla="*/ 167213 w 456712"/>
                  <a:gd name="connsiteY145" fmla="*/ 104164 h 529369"/>
                  <a:gd name="connsiteX146" fmla="*/ 170553 w 456712"/>
                  <a:gd name="connsiteY146" fmla="*/ 100380 h 529369"/>
                  <a:gd name="connsiteX147" fmla="*/ 173543 w 456712"/>
                  <a:gd name="connsiteY147" fmla="*/ 98756 h 529369"/>
                  <a:gd name="connsiteX148" fmla="*/ 180298 w 456712"/>
                  <a:gd name="connsiteY148" fmla="*/ 95526 h 529369"/>
                  <a:gd name="connsiteX149" fmla="*/ 180778 w 456712"/>
                  <a:gd name="connsiteY149" fmla="*/ 95452 h 529369"/>
                  <a:gd name="connsiteX150" fmla="*/ 211323 w 456712"/>
                  <a:gd name="connsiteY150" fmla="*/ 91945 h 529369"/>
                  <a:gd name="connsiteX151" fmla="*/ 329016 w 456712"/>
                  <a:gd name="connsiteY151" fmla="*/ 91945 h 529369"/>
                  <a:gd name="connsiteX152" fmla="*/ 329016 w 456712"/>
                  <a:gd name="connsiteY152" fmla="*/ 18915 h 529369"/>
                  <a:gd name="connsiteX153" fmla="*/ 328906 w 456712"/>
                  <a:gd name="connsiteY153" fmla="*/ 18915 h 529369"/>
                  <a:gd name="connsiteX154" fmla="*/ 130301 w 456712"/>
                  <a:gd name="connsiteY154" fmla="*/ 4630 h 529369"/>
                  <a:gd name="connsiteX155" fmla="*/ 89975 w 456712"/>
                  <a:gd name="connsiteY155" fmla="*/ 22293 h 529369"/>
                  <a:gd name="connsiteX156" fmla="*/ 89532 w 456712"/>
                  <a:gd name="connsiteY156" fmla="*/ 22569 h 529369"/>
                  <a:gd name="connsiteX157" fmla="*/ 81577 w 456712"/>
                  <a:gd name="connsiteY157" fmla="*/ 29454 h 529369"/>
                  <a:gd name="connsiteX158" fmla="*/ 80433 w 456712"/>
                  <a:gd name="connsiteY158" fmla="*/ 30561 h 529369"/>
                  <a:gd name="connsiteX159" fmla="*/ 73623 w 456712"/>
                  <a:gd name="connsiteY159" fmla="*/ 37925 h 529369"/>
                  <a:gd name="connsiteX160" fmla="*/ 72239 w 456712"/>
                  <a:gd name="connsiteY160" fmla="*/ 39605 h 529369"/>
                  <a:gd name="connsiteX161" fmla="*/ 66425 w 456712"/>
                  <a:gd name="connsiteY161" fmla="*/ 47688 h 529369"/>
                  <a:gd name="connsiteX162" fmla="*/ 65115 w 456712"/>
                  <a:gd name="connsiteY162" fmla="*/ 49589 h 529369"/>
                  <a:gd name="connsiteX163" fmla="*/ 60261 w 456712"/>
                  <a:gd name="connsiteY163" fmla="*/ 58411 h 529369"/>
                  <a:gd name="connsiteX164" fmla="*/ 59264 w 456712"/>
                  <a:gd name="connsiteY164" fmla="*/ 60404 h 529369"/>
                  <a:gd name="connsiteX165" fmla="*/ 57548 w 456712"/>
                  <a:gd name="connsiteY165" fmla="*/ 63782 h 529369"/>
                  <a:gd name="connsiteX166" fmla="*/ 55555 w 456712"/>
                  <a:gd name="connsiteY166" fmla="*/ 69669 h 529369"/>
                  <a:gd name="connsiteX167" fmla="*/ 54632 w 456712"/>
                  <a:gd name="connsiteY167" fmla="*/ 72290 h 529369"/>
                  <a:gd name="connsiteX168" fmla="*/ 52085 w 456712"/>
                  <a:gd name="connsiteY168" fmla="*/ 82275 h 529369"/>
                  <a:gd name="connsiteX169" fmla="*/ 51642 w 456712"/>
                  <a:gd name="connsiteY169" fmla="*/ 84415 h 529369"/>
                  <a:gd name="connsiteX170" fmla="*/ 50442 w 456712"/>
                  <a:gd name="connsiteY170" fmla="*/ 95268 h 529369"/>
                  <a:gd name="connsiteX171" fmla="*/ 50332 w 456712"/>
                  <a:gd name="connsiteY171" fmla="*/ 97169 h 529369"/>
                  <a:gd name="connsiteX172" fmla="*/ 50645 w 456712"/>
                  <a:gd name="connsiteY172" fmla="*/ 108463 h 529369"/>
                  <a:gd name="connsiteX173" fmla="*/ 50811 w 456712"/>
                  <a:gd name="connsiteY173" fmla="*/ 110568 h 529369"/>
                  <a:gd name="connsiteX174" fmla="*/ 52768 w 456712"/>
                  <a:gd name="connsiteY174" fmla="*/ 121899 h 529369"/>
                  <a:gd name="connsiteX175" fmla="*/ 53321 w 456712"/>
                  <a:gd name="connsiteY175" fmla="*/ 124280 h 529369"/>
                  <a:gd name="connsiteX176" fmla="*/ 57068 w 456712"/>
                  <a:gd name="connsiteY176" fmla="*/ 135982 h 529369"/>
                  <a:gd name="connsiteX177" fmla="*/ 57825 w 456712"/>
                  <a:gd name="connsiteY177" fmla="*/ 138011 h 529369"/>
                  <a:gd name="connsiteX178" fmla="*/ 73586 w 456712"/>
                  <a:gd name="connsiteY178" fmla="*/ 166046 h 529369"/>
                  <a:gd name="connsiteX179" fmla="*/ 110110 w 456712"/>
                  <a:gd name="connsiteY179" fmla="*/ 218793 h 529369"/>
                  <a:gd name="connsiteX180" fmla="*/ 60740 w 456712"/>
                  <a:gd name="connsiteY180" fmla="*/ 262239 h 529369"/>
                  <a:gd name="connsiteX181" fmla="*/ 2346 w 456712"/>
                  <a:gd name="connsiteY181" fmla="*/ 358302 h 529369"/>
                  <a:gd name="connsiteX182" fmla="*/ 28480 w 456712"/>
                  <a:gd name="connsiteY182" fmla="*/ 467247 h 529369"/>
                  <a:gd name="connsiteX183" fmla="*/ 50553 w 456712"/>
                  <a:gd name="connsiteY183" fmla="*/ 492273 h 529369"/>
                  <a:gd name="connsiteX184" fmla="*/ 52860 w 456712"/>
                  <a:gd name="connsiteY184" fmla="*/ 494230 h 529369"/>
                  <a:gd name="connsiteX185" fmla="*/ 62845 w 456712"/>
                  <a:gd name="connsiteY185" fmla="*/ 502110 h 529369"/>
                  <a:gd name="connsiteX186" fmla="*/ 66111 w 456712"/>
                  <a:gd name="connsiteY186" fmla="*/ 504307 h 529369"/>
                  <a:gd name="connsiteX187" fmla="*/ 76207 w 456712"/>
                  <a:gd name="connsiteY187" fmla="*/ 510508 h 529369"/>
                  <a:gd name="connsiteX188" fmla="*/ 79621 w 456712"/>
                  <a:gd name="connsiteY188" fmla="*/ 512298 h 529369"/>
                  <a:gd name="connsiteX189" fmla="*/ 90362 w 456712"/>
                  <a:gd name="connsiteY189" fmla="*/ 517355 h 529369"/>
                  <a:gd name="connsiteX190" fmla="*/ 93703 w 456712"/>
                  <a:gd name="connsiteY190" fmla="*/ 518665 h 529369"/>
                  <a:gd name="connsiteX191" fmla="*/ 105035 w 456712"/>
                  <a:gd name="connsiteY191" fmla="*/ 522597 h 529369"/>
                  <a:gd name="connsiteX192" fmla="*/ 108375 w 456712"/>
                  <a:gd name="connsiteY192" fmla="*/ 523557 h 529369"/>
                  <a:gd name="connsiteX193" fmla="*/ 119947 w 456712"/>
                  <a:gd name="connsiteY193" fmla="*/ 526270 h 529369"/>
                  <a:gd name="connsiteX194" fmla="*/ 123694 w 456712"/>
                  <a:gd name="connsiteY194" fmla="*/ 526897 h 529369"/>
                  <a:gd name="connsiteX195" fmla="*/ 130449 w 456712"/>
                  <a:gd name="connsiteY195" fmla="*/ 528097 h 529369"/>
                  <a:gd name="connsiteX196" fmla="*/ 134343 w 456712"/>
                  <a:gd name="connsiteY196" fmla="*/ 528336 h 529369"/>
                  <a:gd name="connsiteX197" fmla="*/ 143848 w 456712"/>
                  <a:gd name="connsiteY197" fmla="*/ 528927 h 529369"/>
                  <a:gd name="connsiteX198" fmla="*/ 150769 w 456712"/>
                  <a:gd name="connsiteY198" fmla="*/ 529370 h 529369"/>
                  <a:gd name="connsiteX199" fmla="*/ 153519 w 456712"/>
                  <a:gd name="connsiteY199" fmla="*/ 529167 h 529369"/>
                  <a:gd name="connsiteX200" fmla="*/ 172048 w 456712"/>
                  <a:gd name="connsiteY200" fmla="*/ 527691 h 529369"/>
                  <a:gd name="connsiteX201" fmla="*/ 179412 w 456712"/>
                  <a:gd name="connsiteY201" fmla="*/ 526620 h 529369"/>
                  <a:gd name="connsiteX202" fmla="*/ 197315 w 456712"/>
                  <a:gd name="connsiteY202" fmla="*/ 522246 h 529369"/>
                  <a:gd name="connsiteX203" fmla="*/ 204439 w 456712"/>
                  <a:gd name="connsiteY203" fmla="*/ 519828 h 529369"/>
                  <a:gd name="connsiteX204" fmla="*/ 220901 w 456712"/>
                  <a:gd name="connsiteY204" fmla="*/ 512593 h 529369"/>
                  <a:gd name="connsiteX205" fmla="*/ 225755 w 456712"/>
                  <a:gd name="connsiteY205" fmla="*/ 509696 h 529369"/>
                  <a:gd name="connsiteX206" fmla="*/ 239671 w 456712"/>
                  <a:gd name="connsiteY206" fmla="*/ 499951 h 529369"/>
                  <a:gd name="connsiteX207" fmla="*/ 241461 w 456712"/>
                  <a:gd name="connsiteY207" fmla="*/ 498678 h 529369"/>
                  <a:gd name="connsiteX208" fmla="*/ 288007 w 456712"/>
                  <a:gd name="connsiteY208" fmla="*/ 457429 h 529369"/>
                  <a:gd name="connsiteX209" fmla="*/ 338890 w 456712"/>
                  <a:gd name="connsiteY209" fmla="*/ 525845 h 529369"/>
                  <a:gd name="connsiteX210" fmla="*/ 456713 w 456712"/>
                  <a:gd name="connsiteY210" fmla="*/ 525845 h 529369"/>
                  <a:gd name="connsiteX211" fmla="*/ 359137 w 456712"/>
                  <a:gd name="connsiteY211" fmla="*/ 395140 h 529369"/>
                  <a:gd name="connsiteX212" fmla="*/ 385621 w 456712"/>
                  <a:gd name="connsiteY212" fmla="*/ 363783 h 52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456712" h="529369">
                    <a:moveTo>
                      <a:pt x="222489" y="511634"/>
                    </a:moveTo>
                    <a:cubicBezTo>
                      <a:pt x="222691" y="511523"/>
                      <a:pt x="222895" y="511394"/>
                      <a:pt x="223079" y="511283"/>
                    </a:cubicBezTo>
                    <a:cubicBezTo>
                      <a:pt x="222876" y="511412"/>
                      <a:pt x="222691" y="511523"/>
                      <a:pt x="222489" y="511634"/>
                    </a:cubicBezTo>
                    <a:moveTo>
                      <a:pt x="199695" y="521434"/>
                    </a:moveTo>
                    <a:cubicBezTo>
                      <a:pt x="200452" y="521194"/>
                      <a:pt x="201172" y="520954"/>
                      <a:pt x="201929" y="520677"/>
                    </a:cubicBezTo>
                    <a:cubicBezTo>
                      <a:pt x="201172" y="520954"/>
                      <a:pt x="200452" y="521194"/>
                      <a:pt x="199695" y="521434"/>
                    </a:cubicBezTo>
                    <a:moveTo>
                      <a:pt x="175500" y="527192"/>
                    </a:moveTo>
                    <a:cubicBezTo>
                      <a:pt x="176053" y="527118"/>
                      <a:pt x="176607" y="527081"/>
                      <a:pt x="177124" y="526952"/>
                    </a:cubicBezTo>
                    <a:cubicBezTo>
                      <a:pt x="176625" y="527081"/>
                      <a:pt x="176072" y="527118"/>
                      <a:pt x="175500" y="527192"/>
                    </a:cubicBezTo>
                    <a:moveTo>
                      <a:pt x="130486" y="527912"/>
                    </a:moveTo>
                    <a:cubicBezTo>
                      <a:pt x="130043" y="527838"/>
                      <a:pt x="129655" y="527746"/>
                      <a:pt x="129249" y="527672"/>
                    </a:cubicBezTo>
                    <a:cubicBezTo>
                      <a:pt x="129895" y="527746"/>
                      <a:pt x="130523" y="527875"/>
                      <a:pt x="131206" y="527949"/>
                    </a:cubicBezTo>
                    <a:cubicBezTo>
                      <a:pt x="130965" y="527912"/>
                      <a:pt x="130726" y="527912"/>
                      <a:pt x="130486" y="527912"/>
                    </a:cubicBezTo>
                    <a:moveTo>
                      <a:pt x="113414" y="524738"/>
                    </a:moveTo>
                    <a:cubicBezTo>
                      <a:pt x="114281" y="524978"/>
                      <a:pt x="115167" y="525180"/>
                      <a:pt x="116034" y="525365"/>
                    </a:cubicBezTo>
                    <a:cubicBezTo>
                      <a:pt x="115167" y="525162"/>
                      <a:pt x="114281" y="524959"/>
                      <a:pt x="113414" y="524738"/>
                    </a:cubicBezTo>
                    <a:moveTo>
                      <a:pt x="98335" y="520308"/>
                    </a:moveTo>
                    <a:cubicBezTo>
                      <a:pt x="99295" y="520622"/>
                      <a:pt x="100236" y="520991"/>
                      <a:pt x="101233" y="521305"/>
                    </a:cubicBezTo>
                    <a:cubicBezTo>
                      <a:pt x="100255" y="520991"/>
                      <a:pt x="99295" y="520640"/>
                      <a:pt x="98335" y="520308"/>
                    </a:cubicBezTo>
                    <a:moveTo>
                      <a:pt x="84179" y="514457"/>
                    </a:moveTo>
                    <a:cubicBezTo>
                      <a:pt x="85102" y="514900"/>
                      <a:pt x="85970" y="515325"/>
                      <a:pt x="86930" y="515731"/>
                    </a:cubicBezTo>
                    <a:cubicBezTo>
                      <a:pt x="85970" y="515343"/>
                      <a:pt x="85102" y="514900"/>
                      <a:pt x="84179" y="514457"/>
                    </a:cubicBezTo>
                    <a:moveTo>
                      <a:pt x="70891" y="507315"/>
                    </a:moveTo>
                    <a:cubicBezTo>
                      <a:pt x="71685" y="507795"/>
                      <a:pt x="72442" y="508275"/>
                      <a:pt x="73235" y="508755"/>
                    </a:cubicBezTo>
                    <a:cubicBezTo>
                      <a:pt x="72442" y="508256"/>
                      <a:pt x="71685" y="507777"/>
                      <a:pt x="70891" y="507315"/>
                    </a:cubicBezTo>
                    <a:moveTo>
                      <a:pt x="58489" y="498715"/>
                    </a:moveTo>
                    <a:cubicBezTo>
                      <a:pt x="59172" y="499231"/>
                      <a:pt x="59799" y="499785"/>
                      <a:pt x="60482" y="500265"/>
                    </a:cubicBezTo>
                    <a:cubicBezTo>
                      <a:pt x="59799" y="499785"/>
                      <a:pt x="59154" y="499231"/>
                      <a:pt x="58489" y="498715"/>
                    </a:cubicBezTo>
                    <a:moveTo>
                      <a:pt x="47102" y="488896"/>
                    </a:moveTo>
                    <a:cubicBezTo>
                      <a:pt x="47619" y="489413"/>
                      <a:pt x="48135" y="489966"/>
                      <a:pt x="48652" y="490446"/>
                    </a:cubicBezTo>
                    <a:cubicBezTo>
                      <a:pt x="48135" y="489966"/>
                      <a:pt x="47619" y="489413"/>
                      <a:pt x="47102" y="488896"/>
                    </a:cubicBezTo>
                    <a:moveTo>
                      <a:pt x="65797" y="153921"/>
                    </a:moveTo>
                    <a:cubicBezTo>
                      <a:pt x="65724" y="153810"/>
                      <a:pt x="65595" y="153644"/>
                      <a:pt x="65521" y="153515"/>
                    </a:cubicBezTo>
                    <a:cubicBezTo>
                      <a:pt x="65595" y="153644"/>
                      <a:pt x="65724" y="153810"/>
                      <a:pt x="65797" y="153921"/>
                    </a:cubicBezTo>
                    <a:moveTo>
                      <a:pt x="60316" y="143309"/>
                    </a:moveTo>
                    <a:cubicBezTo>
                      <a:pt x="59836" y="142275"/>
                      <a:pt x="59282" y="141278"/>
                      <a:pt x="58839" y="140245"/>
                    </a:cubicBezTo>
                    <a:cubicBezTo>
                      <a:pt x="59282" y="141278"/>
                      <a:pt x="59836" y="142275"/>
                      <a:pt x="60316" y="143309"/>
                    </a:cubicBezTo>
                    <a:moveTo>
                      <a:pt x="54115" y="126882"/>
                    </a:moveTo>
                    <a:cubicBezTo>
                      <a:pt x="54466" y="128082"/>
                      <a:pt x="54909" y="129300"/>
                      <a:pt x="55259" y="130500"/>
                    </a:cubicBezTo>
                    <a:cubicBezTo>
                      <a:pt x="54909" y="129300"/>
                      <a:pt x="54466" y="128064"/>
                      <a:pt x="54115" y="126882"/>
                    </a:cubicBezTo>
                    <a:moveTo>
                      <a:pt x="51328" y="113465"/>
                    </a:moveTo>
                    <a:cubicBezTo>
                      <a:pt x="51531" y="114813"/>
                      <a:pt x="51771" y="116178"/>
                      <a:pt x="52011" y="117563"/>
                    </a:cubicBezTo>
                    <a:cubicBezTo>
                      <a:pt x="51753" y="116215"/>
                      <a:pt x="51531" y="114831"/>
                      <a:pt x="51328" y="113465"/>
                    </a:cubicBezTo>
                    <a:moveTo>
                      <a:pt x="50405" y="100269"/>
                    </a:moveTo>
                    <a:cubicBezTo>
                      <a:pt x="50405" y="101709"/>
                      <a:pt x="50442" y="103130"/>
                      <a:pt x="50516" y="104570"/>
                    </a:cubicBezTo>
                    <a:cubicBezTo>
                      <a:pt x="50442" y="103130"/>
                      <a:pt x="50405" y="101690"/>
                      <a:pt x="50405" y="100269"/>
                    </a:cubicBezTo>
                    <a:moveTo>
                      <a:pt x="51328" y="87498"/>
                    </a:moveTo>
                    <a:cubicBezTo>
                      <a:pt x="51125" y="88808"/>
                      <a:pt x="51014" y="90118"/>
                      <a:pt x="50848" y="91484"/>
                    </a:cubicBezTo>
                    <a:cubicBezTo>
                      <a:pt x="51014" y="90118"/>
                      <a:pt x="51125" y="88808"/>
                      <a:pt x="51328" y="87498"/>
                    </a:cubicBezTo>
                    <a:moveTo>
                      <a:pt x="53912" y="75206"/>
                    </a:moveTo>
                    <a:cubicBezTo>
                      <a:pt x="53598" y="76202"/>
                      <a:pt x="53358" y="77236"/>
                      <a:pt x="53118" y="78270"/>
                    </a:cubicBezTo>
                    <a:cubicBezTo>
                      <a:pt x="53358" y="77236"/>
                      <a:pt x="53598" y="76202"/>
                      <a:pt x="53912" y="75206"/>
                    </a:cubicBezTo>
                    <a:moveTo>
                      <a:pt x="57769" y="63874"/>
                    </a:moveTo>
                    <a:cubicBezTo>
                      <a:pt x="57880" y="63634"/>
                      <a:pt x="58046" y="63394"/>
                      <a:pt x="58120" y="63154"/>
                    </a:cubicBezTo>
                    <a:cubicBezTo>
                      <a:pt x="57843" y="63837"/>
                      <a:pt x="57603" y="64502"/>
                      <a:pt x="57326" y="65147"/>
                    </a:cubicBezTo>
                    <a:cubicBezTo>
                      <a:pt x="57492" y="64741"/>
                      <a:pt x="57566" y="64298"/>
                      <a:pt x="57769" y="63874"/>
                    </a:cubicBezTo>
                    <a:moveTo>
                      <a:pt x="63694" y="52099"/>
                    </a:moveTo>
                    <a:cubicBezTo>
                      <a:pt x="63417" y="52579"/>
                      <a:pt x="63177" y="53096"/>
                      <a:pt x="62900" y="53575"/>
                    </a:cubicBezTo>
                    <a:cubicBezTo>
                      <a:pt x="63177" y="53096"/>
                      <a:pt x="63417" y="52616"/>
                      <a:pt x="63694" y="52099"/>
                    </a:cubicBezTo>
                    <a:moveTo>
                      <a:pt x="70541" y="41912"/>
                    </a:moveTo>
                    <a:cubicBezTo>
                      <a:pt x="70337" y="42151"/>
                      <a:pt x="70190" y="42428"/>
                      <a:pt x="69987" y="42668"/>
                    </a:cubicBezTo>
                    <a:cubicBezTo>
                      <a:pt x="70172" y="42428"/>
                      <a:pt x="70337" y="42151"/>
                      <a:pt x="70541" y="41912"/>
                    </a:cubicBezTo>
                    <a:moveTo>
                      <a:pt x="78569" y="32573"/>
                    </a:moveTo>
                    <a:cubicBezTo>
                      <a:pt x="78458" y="32684"/>
                      <a:pt x="78329" y="32813"/>
                      <a:pt x="78255" y="32886"/>
                    </a:cubicBezTo>
                    <a:cubicBezTo>
                      <a:pt x="78329" y="32794"/>
                      <a:pt x="78458" y="32684"/>
                      <a:pt x="78569" y="32573"/>
                    </a:cubicBezTo>
                    <a:moveTo>
                      <a:pt x="87594" y="24249"/>
                    </a:moveTo>
                    <a:cubicBezTo>
                      <a:pt x="87557" y="24286"/>
                      <a:pt x="87520" y="24323"/>
                      <a:pt x="87483" y="24360"/>
                    </a:cubicBezTo>
                    <a:cubicBezTo>
                      <a:pt x="87520" y="24323"/>
                      <a:pt x="87557" y="24286"/>
                      <a:pt x="87594" y="24249"/>
                    </a:cubicBezTo>
                    <a:moveTo>
                      <a:pt x="177419" y="96652"/>
                    </a:moveTo>
                    <a:cubicBezTo>
                      <a:pt x="178102" y="96375"/>
                      <a:pt x="178563" y="96024"/>
                      <a:pt x="179320" y="95729"/>
                    </a:cubicBezTo>
                    <a:cubicBezTo>
                      <a:pt x="178563" y="96006"/>
                      <a:pt x="178102" y="96375"/>
                      <a:pt x="177419" y="96652"/>
                    </a:cubicBezTo>
                    <a:moveTo>
                      <a:pt x="168339" y="102539"/>
                    </a:moveTo>
                    <a:cubicBezTo>
                      <a:pt x="168893" y="101948"/>
                      <a:pt x="169299" y="101229"/>
                      <a:pt x="169963" y="100675"/>
                    </a:cubicBezTo>
                    <a:cubicBezTo>
                      <a:pt x="169299" y="101229"/>
                      <a:pt x="168911" y="101930"/>
                      <a:pt x="168339" y="102539"/>
                    </a:cubicBezTo>
                    <a:moveTo>
                      <a:pt x="163965" y="111361"/>
                    </a:moveTo>
                    <a:cubicBezTo>
                      <a:pt x="164205" y="110125"/>
                      <a:pt x="164279" y="108778"/>
                      <a:pt x="164721" y="107670"/>
                    </a:cubicBezTo>
                    <a:cubicBezTo>
                      <a:pt x="164297" y="108778"/>
                      <a:pt x="164205" y="110125"/>
                      <a:pt x="163965" y="111361"/>
                    </a:cubicBezTo>
                    <a:moveTo>
                      <a:pt x="164260" y="121309"/>
                    </a:moveTo>
                    <a:cubicBezTo>
                      <a:pt x="164020" y="120035"/>
                      <a:pt x="163540" y="118596"/>
                      <a:pt x="163430" y="117415"/>
                    </a:cubicBezTo>
                    <a:cubicBezTo>
                      <a:pt x="163540" y="118596"/>
                      <a:pt x="164020" y="120035"/>
                      <a:pt x="164260" y="121309"/>
                    </a:cubicBezTo>
                    <a:moveTo>
                      <a:pt x="167748" y="132253"/>
                    </a:moveTo>
                    <a:cubicBezTo>
                      <a:pt x="167434" y="131496"/>
                      <a:pt x="166881" y="130574"/>
                      <a:pt x="166586" y="129836"/>
                    </a:cubicBezTo>
                    <a:cubicBezTo>
                      <a:pt x="166881" y="130574"/>
                      <a:pt x="167434" y="131496"/>
                      <a:pt x="167748" y="132253"/>
                    </a:cubicBezTo>
                    <a:moveTo>
                      <a:pt x="185208" y="429376"/>
                    </a:moveTo>
                    <a:cubicBezTo>
                      <a:pt x="184801" y="429652"/>
                      <a:pt x="184377" y="429856"/>
                      <a:pt x="183934" y="430095"/>
                    </a:cubicBezTo>
                    <a:cubicBezTo>
                      <a:pt x="184377" y="429856"/>
                      <a:pt x="184820" y="429652"/>
                      <a:pt x="185208" y="429376"/>
                    </a:cubicBezTo>
                    <a:moveTo>
                      <a:pt x="173709" y="434562"/>
                    </a:moveTo>
                    <a:cubicBezTo>
                      <a:pt x="173303" y="434728"/>
                      <a:pt x="172879" y="434876"/>
                      <a:pt x="172436" y="435005"/>
                    </a:cubicBezTo>
                    <a:cubicBezTo>
                      <a:pt x="172879" y="434876"/>
                      <a:pt x="173322" y="434709"/>
                      <a:pt x="173709" y="434562"/>
                    </a:cubicBezTo>
                    <a:moveTo>
                      <a:pt x="152430" y="435835"/>
                    </a:moveTo>
                    <a:cubicBezTo>
                      <a:pt x="150806" y="435558"/>
                      <a:pt x="149200" y="435319"/>
                      <a:pt x="147613" y="434876"/>
                    </a:cubicBezTo>
                    <a:cubicBezTo>
                      <a:pt x="149255" y="435319"/>
                      <a:pt x="150843" y="435540"/>
                      <a:pt x="152430" y="435835"/>
                    </a:cubicBezTo>
                    <a:moveTo>
                      <a:pt x="141024" y="432679"/>
                    </a:moveTo>
                    <a:cubicBezTo>
                      <a:pt x="139308" y="432052"/>
                      <a:pt x="137647" y="431295"/>
                      <a:pt x="136004" y="430483"/>
                    </a:cubicBezTo>
                    <a:cubicBezTo>
                      <a:pt x="137684" y="431295"/>
                      <a:pt x="139345" y="432052"/>
                      <a:pt x="141024" y="432679"/>
                    </a:cubicBezTo>
                    <a:moveTo>
                      <a:pt x="129803" y="426995"/>
                    </a:moveTo>
                    <a:cubicBezTo>
                      <a:pt x="128252" y="426035"/>
                      <a:pt x="126813" y="424965"/>
                      <a:pt x="125392" y="423857"/>
                    </a:cubicBezTo>
                    <a:cubicBezTo>
                      <a:pt x="126813" y="424965"/>
                      <a:pt x="128289" y="426035"/>
                      <a:pt x="129803" y="426995"/>
                    </a:cubicBezTo>
                    <a:moveTo>
                      <a:pt x="119430" y="419114"/>
                    </a:moveTo>
                    <a:cubicBezTo>
                      <a:pt x="118083" y="417878"/>
                      <a:pt x="116921" y="416530"/>
                      <a:pt x="115647" y="415220"/>
                    </a:cubicBezTo>
                    <a:cubicBezTo>
                      <a:pt x="116921" y="416530"/>
                      <a:pt x="118102" y="417933"/>
                      <a:pt x="119430" y="419114"/>
                    </a:cubicBezTo>
                    <a:moveTo>
                      <a:pt x="101639" y="348317"/>
                    </a:moveTo>
                    <a:cubicBezTo>
                      <a:pt x="101879" y="347874"/>
                      <a:pt x="101990" y="347450"/>
                      <a:pt x="102229" y="347007"/>
                    </a:cubicBezTo>
                    <a:cubicBezTo>
                      <a:pt x="102008" y="347450"/>
                      <a:pt x="101879" y="347874"/>
                      <a:pt x="101639" y="348317"/>
                    </a:cubicBezTo>
                    <a:moveTo>
                      <a:pt x="186481" y="428379"/>
                    </a:moveTo>
                    <a:cubicBezTo>
                      <a:pt x="184968" y="429376"/>
                      <a:pt x="183417" y="430206"/>
                      <a:pt x="181830" y="431000"/>
                    </a:cubicBezTo>
                    <a:cubicBezTo>
                      <a:pt x="179837" y="432033"/>
                      <a:pt x="177843" y="432901"/>
                      <a:pt x="175869" y="433621"/>
                    </a:cubicBezTo>
                    <a:cubicBezTo>
                      <a:pt x="174282" y="434174"/>
                      <a:pt x="172695" y="434765"/>
                      <a:pt x="171052" y="435171"/>
                    </a:cubicBezTo>
                    <a:cubicBezTo>
                      <a:pt x="169151" y="435651"/>
                      <a:pt x="167195" y="435854"/>
                      <a:pt x="165238" y="436038"/>
                    </a:cubicBezTo>
                    <a:cubicBezTo>
                      <a:pt x="163559" y="436241"/>
                      <a:pt x="161935" y="436555"/>
                      <a:pt x="160218" y="436555"/>
                    </a:cubicBezTo>
                    <a:cubicBezTo>
                      <a:pt x="160181" y="436555"/>
                      <a:pt x="160144" y="436555"/>
                      <a:pt x="160107" y="436555"/>
                    </a:cubicBezTo>
                    <a:cubicBezTo>
                      <a:pt x="158428" y="436555"/>
                      <a:pt x="156767" y="436241"/>
                      <a:pt x="155143" y="436075"/>
                    </a:cubicBezTo>
                    <a:cubicBezTo>
                      <a:pt x="152042" y="435724"/>
                      <a:pt x="148942" y="435208"/>
                      <a:pt x="145878" y="434285"/>
                    </a:cubicBezTo>
                    <a:cubicBezTo>
                      <a:pt x="145011" y="434008"/>
                      <a:pt x="144161" y="433731"/>
                      <a:pt x="143294" y="433418"/>
                    </a:cubicBezTo>
                    <a:cubicBezTo>
                      <a:pt x="140064" y="432310"/>
                      <a:pt x="136890" y="430907"/>
                      <a:pt x="133752" y="429209"/>
                    </a:cubicBezTo>
                    <a:cubicBezTo>
                      <a:pt x="133033" y="428804"/>
                      <a:pt x="132368" y="428453"/>
                      <a:pt x="131686" y="428065"/>
                    </a:cubicBezTo>
                    <a:cubicBezTo>
                      <a:pt x="128345" y="426072"/>
                      <a:pt x="125115" y="423765"/>
                      <a:pt x="122014" y="421181"/>
                    </a:cubicBezTo>
                    <a:cubicBezTo>
                      <a:pt x="121608" y="420867"/>
                      <a:pt x="121221" y="420591"/>
                      <a:pt x="120815" y="420222"/>
                    </a:cubicBezTo>
                    <a:cubicBezTo>
                      <a:pt x="117308" y="417158"/>
                      <a:pt x="114005" y="413781"/>
                      <a:pt x="111033" y="410034"/>
                    </a:cubicBezTo>
                    <a:cubicBezTo>
                      <a:pt x="105496" y="403150"/>
                      <a:pt x="101528" y="396432"/>
                      <a:pt x="98944" y="389825"/>
                    </a:cubicBezTo>
                    <a:cubicBezTo>
                      <a:pt x="98668" y="389197"/>
                      <a:pt x="98538" y="388514"/>
                      <a:pt x="98317" y="387868"/>
                    </a:cubicBezTo>
                    <a:cubicBezTo>
                      <a:pt x="97357" y="385118"/>
                      <a:pt x="96527" y="382424"/>
                      <a:pt x="96047" y="379711"/>
                    </a:cubicBezTo>
                    <a:cubicBezTo>
                      <a:pt x="95973" y="379360"/>
                      <a:pt x="96010" y="378991"/>
                      <a:pt x="95973" y="378677"/>
                    </a:cubicBezTo>
                    <a:cubicBezTo>
                      <a:pt x="95530" y="375687"/>
                      <a:pt x="95253" y="372716"/>
                      <a:pt x="95382" y="369763"/>
                    </a:cubicBezTo>
                    <a:cubicBezTo>
                      <a:pt x="96102" y="353854"/>
                      <a:pt x="105478" y="338185"/>
                      <a:pt x="123233" y="323106"/>
                    </a:cubicBezTo>
                    <a:lnTo>
                      <a:pt x="160384" y="290365"/>
                    </a:lnTo>
                    <a:lnTo>
                      <a:pt x="232658" y="385783"/>
                    </a:lnTo>
                    <a:lnTo>
                      <a:pt x="196226" y="420702"/>
                    </a:lnTo>
                    <a:cubicBezTo>
                      <a:pt x="195229" y="421624"/>
                      <a:pt x="194233" y="422289"/>
                      <a:pt x="193236" y="423174"/>
                    </a:cubicBezTo>
                    <a:cubicBezTo>
                      <a:pt x="190984" y="425131"/>
                      <a:pt x="188751" y="426958"/>
                      <a:pt x="186481" y="428379"/>
                    </a:cubicBezTo>
                    <a:moveTo>
                      <a:pt x="232197" y="1936"/>
                    </a:moveTo>
                    <a:cubicBezTo>
                      <a:pt x="232676" y="2010"/>
                      <a:pt x="233156" y="2010"/>
                      <a:pt x="233636" y="2047"/>
                    </a:cubicBezTo>
                    <a:cubicBezTo>
                      <a:pt x="233138" y="2010"/>
                      <a:pt x="232676" y="2010"/>
                      <a:pt x="232197" y="1936"/>
                    </a:cubicBezTo>
                    <a:moveTo>
                      <a:pt x="385621" y="363783"/>
                    </a:moveTo>
                    <a:lnTo>
                      <a:pt x="428623" y="287412"/>
                    </a:lnTo>
                    <a:lnTo>
                      <a:pt x="428660" y="287302"/>
                    </a:lnTo>
                    <a:lnTo>
                      <a:pt x="393501" y="245185"/>
                    </a:lnTo>
                    <a:lnTo>
                      <a:pt x="393427" y="245111"/>
                    </a:lnTo>
                    <a:lnTo>
                      <a:pt x="306721" y="326447"/>
                    </a:lnTo>
                    <a:lnTo>
                      <a:pt x="185595" y="161691"/>
                    </a:lnTo>
                    <a:cubicBezTo>
                      <a:pt x="176053" y="148568"/>
                      <a:pt x="169686" y="137698"/>
                      <a:pt x="166308" y="128673"/>
                    </a:cubicBezTo>
                    <a:cubicBezTo>
                      <a:pt x="165902" y="127639"/>
                      <a:pt x="165829" y="126772"/>
                      <a:pt x="165515" y="125738"/>
                    </a:cubicBezTo>
                    <a:cubicBezTo>
                      <a:pt x="164481" y="122509"/>
                      <a:pt x="163688" y="119445"/>
                      <a:pt x="163522" y="116750"/>
                    </a:cubicBezTo>
                    <a:cubicBezTo>
                      <a:pt x="163448" y="115551"/>
                      <a:pt x="163725" y="114609"/>
                      <a:pt x="163799" y="113520"/>
                    </a:cubicBezTo>
                    <a:cubicBezTo>
                      <a:pt x="163965" y="111250"/>
                      <a:pt x="164242" y="109073"/>
                      <a:pt x="165072" y="107227"/>
                    </a:cubicBezTo>
                    <a:cubicBezTo>
                      <a:pt x="165589" y="106083"/>
                      <a:pt x="166456" y="105160"/>
                      <a:pt x="167213" y="104164"/>
                    </a:cubicBezTo>
                    <a:cubicBezTo>
                      <a:pt x="168209" y="102853"/>
                      <a:pt x="169077" y="101451"/>
                      <a:pt x="170553" y="100380"/>
                    </a:cubicBezTo>
                    <a:cubicBezTo>
                      <a:pt x="171347" y="99752"/>
                      <a:pt x="172584" y="99309"/>
                      <a:pt x="173543" y="98756"/>
                    </a:cubicBezTo>
                    <a:cubicBezTo>
                      <a:pt x="175610" y="97612"/>
                      <a:pt x="177604" y="96412"/>
                      <a:pt x="180298" y="95526"/>
                    </a:cubicBezTo>
                    <a:cubicBezTo>
                      <a:pt x="180464" y="95489"/>
                      <a:pt x="180612" y="95489"/>
                      <a:pt x="180778" y="95452"/>
                    </a:cubicBezTo>
                    <a:cubicBezTo>
                      <a:pt x="188382" y="93108"/>
                      <a:pt x="198477" y="91945"/>
                      <a:pt x="211323" y="91945"/>
                    </a:cubicBezTo>
                    <a:lnTo>
                      <a:pt x="329016" y="91945"/>
                    </a:lnTo>
                    <a:lnTo>
                      <a:pt x="329016" y="18915"/>
                    </a:lnTo>
                    <a:lnTo>
                      <a:pt x="328906" y="18915"/>
                    </a:lnTo>
                    <a:cubicBezTo>
                      <a:pt x="278705" y="7104"/>
                      <a:pt x="216176" y="-7661"/>
                      <a:pt x="130301" y="4630"/>
                    </a:cubicBezTo>
                    <a:cubicBezTo>
                      <a:pt x="116053" y="6587"/>
                      <a:pt x="102138" y="12991"/>
                      <a:pt x="89975" y="22293"/>
                    </a:cubicBezTo>
                    <a:cubicBezTo>
                      <a:pt x="89809" y="22367"/>
                      <a:pt x="89698" y="22496"/>
                      <a:pt x="89532" y="22569"/>
                    </a:cubicBezTo>
                    <a:cubicBezTo>
                      <a:pt x="86745" y="24711"/>
                      <a:pt x="84124" y="27018"/>
                      <a:pt x="81577" y="29454"/>
                    </a:cubicBezTo>
                    <a:cubicBezTo>
                      <a:pt x="81227" y="29860"/>
                      <a:pt x="80784" y="30173"/>
                      <a:pt x="80433" y="30561"/>
                    </a:cubicBezTo>
                    <a:cubicBezTo>
                      <a:pt x="78052" y="32868"/>
                      <a:pt x="75819" y="35378"/>
                      <a:pt x="73623" y="37925"/>
                    </a:cubicBezTo>
                    <a:cubicBezTo>
                      <a:pt x="73180" y="38516"/>
                      <a:pt x="72663" y="39032"/>
                      <a:pt x="72239" y="39605"/>
                    </a:cubicBezTo>
                    <a:cubicBezTo>
                      <a:pt x="70135" y="42188"/>
                      <a:pt x="68252" y="44901"/>
                      <a:pt x="66425" y="47688"/>
                    </a:cubicBezTo>
                    <a:cubicBezTo>
                      <a:pt x="65982" y="48316"/>
                      <a:pt x="65558" y="48925"/>
                      <a:pt x="65115" y="49589"/>
                    </a:cubicBezTo>
                    <a:cubicBezTo>
                      <a:pt x="63325" y="52450"/>
                      <a:pt x="61737" y="55403"/>
                      <a:pt x="60261" y="58411"/>
                    </a:cubicBezTo>
                    <a:cubicBezTo>
                      <a:pt x="59947" y="59094"/>
                      <a:pt x="59578" y="59721"/>
                      <a:pt x="59264" y="60404"/>
                    </a:cubicBezTo>
                    <a:cubicBezTo>
                      <a:pt x="58711" y="61549"/>
                      <a:pt x="58064" y="62638"/>
                      <a:pt x="57548" y="63782"/>
                    </a:cubicBezTo>
                    <a:cubicBezTo>
                      <a:pt x="56754" y="65738"/>
                      <a:pt x="56237" y="67713"/>
                      <a:pt x="55555" y="69669"/>
                    </a:cubicBezTo>
                    <a:cubicBezTo>
                      <a:pt x="55241" y="70537"/>
                      <a:pt x="54927" y="71386"/>
                      <a:pt x="54632" y="72290"/>
                    </a:cubicBezTo>
                    <a:cubicBezTo>
                      <a:pt x="53598" y="75594"/>
                      <a:pt x="52768" y="78934"/>
                      <a:pt x="52085" y="82275"/>
                    </a:cubicBezTo>
                    <a:cubicBezTo>
                      <a:pt x="51974" y="82995"/>
                      <a:pt x="51808" y="83714"/>
                      <a:pt x="51642" y="84415"/>
                    </a:cubicBezTo>
                    <a:cubicBezTo>
                      <a:pt x="51051" y="88033"/>
                      <a:pt x="50645" y="91650"/>
                      <a:pt x="50442" y="95268"/>
                    </a:cubicBezTo>
                    <a:cubicBezTo>
                      <a:pt x="50405" y="95895"/>
                      <a:pt x="50368" y="96541"/>
                      <a:pt x="50332" y="97169"/>
                    </a:cubicBezTo>
                    <a:cubicBezTo>
                      <a:pt x="50221" y="100952"/>
                      <a:pt x="50295" y="104680"/>
                      <a:pt x="50645" y="108463"/>
                    </a:cubicBezTo>
                    <a:cubicBezTo>
                      <a:pt x="50682" y="109147"/>
                      <a:pt x="50756" y="109848"/>
                      <a:pt x="50811" y="110568"/>
                    </a:cubicBezTo>
                    <a:cubicBezTo>
                      <a:pt x="51254" y="114351"/>
                      <a:pt x="51882" y="118116"/>
                      <a:pt x="52768" y="121899"/>
                    </a:cubicBezTo>
                    <a:cubicBezTo>
                      <a:pt x="52971" y="122693"/>
                      <a:pt x="53118" y="123487"/>
                      <a:pt x="53321" y="124280"/>
                    </a:cubicBezTo>
                    <a:cubicBezTo>
                      <a:pt x="54318" y="128175"/>
                      <a:pt x="55591" y="132124"/>
                      <a:pt x="57068" y="135982"/>
                    </a:cubicBezTo>
                    <a:cubicBezTo>
                      <a:pt x="57345" y="136664"/>
                      <a:pt x="57548" y="137329"/>
                      <a:pt x="57825" y="138011"/>
                    </a:cubicBezTo>
                    <a:cubicBezTo>
                      <a:pt x="61682" y="147553"/>
                      <a:pt x="66813" y="156947"/>
                      <a:pt x="73586" y="166046"/>
                    </a:cubicBezTo>
                    <a:lnTo>
                      <a:pt x="110110" y="218793"/>
                    </a:lnTo>
                    <a:lnTo>
                      <a:pt x="60740" y="262239"/>
                    </a:lnTo>
                    <a:cubicBezTo>
                      <a:pt x="29679" y="289203"/>
                      <a:pt x="8953" y="323291"/>
                      <a:pt x="2346" y="358302"/>
                    </a:cubicBezTo>
                    <a:cubicBezTo>
                      <a:pt x="-4741" y="396007"/>
                      <a:pt x="4303" y="433676"/>
                      <a:pt x="28480" y="467247"/>
                    </a:cubicBezTo>
                    <a:cubicBezTo>
                      <a:pt x="34847" y="476549"/>
                      <a:pt x="42321" y="484873"/>
                      <a:pt x="50553" y="492273"/>
                    </a:cubicBezTo>
                    <a:cubicBezTo>
                      <a:pt x="51310" y="492956"/>
                      <a:pt x="52103" y="493547"/>
                      <a:pt x="52860" y="494230"/>
                    </a:cubicBezTo>
                    <a:cubicBezTo>
                      <a:pt x="56090" y="497017"/>
                      <a:pt x="59375" y="499638"/>
                      <a:pt x="62845" y="502110"/>
                    </a:cubicBezTo>
                    <a:cubicBezTo>
                      <a:pt x="63915" y="502867"/>
                      <a:pt x="64985" y="503587"/>
                      <a:pt x="66111" y="504307"/>
                    </a:cubicBezTo>
                    <a:cubicBezTo>
                      <a:pt x="69378" y="506503"/>
                      <a:pt x="72755" y="508607"/>
                      <a:pt x="76207" y="510508"/>
                    </a:cubicBezTo>
                    <a:cubicBezTo>
                      <a:pt x="77369" y="511136"/>
                      <a:pt x="78477" y="511708"/>
                      <a:pt x="79621" y="512298"/>
                    </a:cubicBezTo>
                    <a:cubicBezTo>
                      <a:pt x="83128" y="514125"/>
                      <a:pt x="86708" y="515842"/>
                      <a:pt x="90362" y="517355"/>
                    </a:cubicBezTo>
                    <a:cubicBezTo>
                      <a:pt x="91470" y="517835"/>
                      <a:pt x="92595" y="518223"/>
                      <a:pt x="93703" y="518665"/>
                    </a:cubicBezTo>
                    <a:cubicBezTo>
                      <a:pt x="97394" y="520142"/>
                      <a:pt x="101178" y="521452"/>
                      <a:pt x="105035" y="522597"/>
                    </a:cubicBezTo>
                    <a:cubicBezTo>
                      <a:pt x="106142" y="522910"/>
                      <a:pt x="107268" y="523224"/>
                      <a:pt x="108375" y="523557"/>
                    </a:cubicBezTo>
                    <a:cubicBezTo>
                      <a:pt x="112159" y="524590"/>
                      <a:pt x="116016" y="525513"/>
                      <a:pt x="119947" y="526270"/>
                    </a:cubicBezTo>
                    <a:cubicBezTo>
                      <a:pt x="121184" y="526509"/>
                      <a:pt x="122421" y="526712"/>
                      <a:pt x="123694" y="526897"/>
                    </a:cubicBezTo>
                    <a:cubicBezTo>
                      <a:pt x="125964" y="527303"/>
                      <a:pt x="128142" y="527820"/>
                      <a:pt x="130449" y="528097"/>
                    </a:cubicBezTo>
                    <a:cubicBezTo>
                      <a:pt x="131759" y="528262"/>
                      <a:pt x="133033" y="528207"/>
                      <a:pt x="134343" y="528336"/>
                    </a:cubicBezTo>
                    <a:cubicBezTo>
                      <a:pt x="137517" y="528687"/>
                      <a:pt x="140673" y="528816"/>
                      <a:pt x="143848" y="528927"/>
                    </a:cubicBezTo>
                    <a:cubicBezTo>
                      <a:pt x="146155" y="529038"/>
                      <a:pt x="148462" y="529370"/>
                      <a:pt x="150769" y="529370"/>
                    </a:cubicBezTo>
                    <a:cubicBezTo>
                      <a:pt x="151728" y="529370"/>
                      <a:pt x="152596" y="529167"/>
                      <a:pt x="153519" y="529167"/>
                    </a:cubicBezTo>
                    <a:cubicBezTo>
                      <a:pt x="159757" y="529056"/>
                      <a:pt x="165976" y="528484"/>
                      <a:pt x="172048" y="527691"/>
                    </a:cubicBezTo>
                    <a:cubicBezTo>
                      <a:pt x="174522" y="527377"/>
                      <a:pt x="176976" y="527063"/>
                      <a:pt x="179412" y="526620"/>
                    </a:cubicBezTo>
                    <a:cubicBezTo>
                      <a:pt x="185577" y="525513"/>
                      <a:pt x="191538" y="524036"/>
                      <a:pt x="197315" y="522246"/>
                    </a:cubicBezTo>
                    <a:cubicBezTo>
                      <a:pt x="199788" y="521489"/>
                      <a:pt x="202095" y="520659"/>
                      <a:pt x="204439" y="519828"/>
                    </a:cubicBezTo>
                    <a:cubicBezTo>
                      <a:pt x="210215" y="517724"/>
                      <a:pt x="215734" y="515325"/>
                      <a:pt x="220901" y="512593"/>
                    </a:cubicBezTo>
                    <a:cubicBezTo>
                      <a:pt x="222618" y="511671"/>
                      <a:pt x="224131" y="510637"/>
                      <a:pt x="225755" y="509696"/>
                    </a:cubicBezTo>
                    <a:cubicBezTo>
                      <a:pt x="230720" y="506706"/>
                      <a:pt x="235426" y="503532"/>
                      <a:pt x="239671" y="499951"/>
                    </a:cubicBezTo>
                    <a:cubicBezTo>
                      <a:pt x="240225" y="499508"/>
                      <a:pt x="240945" y="499158"/>
                      <a:pt x="241461" y="498678"/>
                    </a:cubicBezTo>
                    <a:lnTo>
                      <a:pt x="288007" y="457429"/>
                    </a:lnTo>
                    <a:lnTo>
                      <a:pt x="338890" y="525845"/>
                    </a:lnTo>
                    <a:lnTo>
                      <a:pt x="456713" y="525845"/>
                    </a:lnTo>
                    <a:lnTo>
                      <a:pt x="359137" y="395140"/>
                    </a:lnTo>
                    <a:lnTo>
                      <a:pt x="385621" y="36378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3" name="Freeform: Shape 102">
              <a:extLst>
                <a:ext uri="{FF2B5EF4-FFF2-40B4-BE49-F238E27FC236}">
                  <a16:creationId xmlns:a16="http://schemas.microsoft.com/office/drawing/2014/main" id="{DB69C2D3-AA9E-F631-B807-BC58FFF7E385}"/>
                </a:ext>
              </a:extLst>
            </p:cNvPr>
            <p:cNvSpPr/>
            <p:nvPr/>
          </p:nvSpPr>
          <p:spPr>
            <a:xfrm>
              <a:off x="7760781" y="5067703"/>
              <a:ext cx="388073" cy="522598"/>
            </a:xfrm>
            <a:custGeom>
              <a:avLst/>
              <a:gdLst>
                <a:gd name="connsiteX0" fmla="*/ 0 w 388073"/>
                <a:gd name="connsiteY0" fmla="*/ 0 h 522598"/>
                <a:gd name="connsiteX1" fmla="*/ 0 w 388073"/>
                <a:gd name="connsiteY1" fmla="*/ 92261 h 522598"/>
                <a:gd name="connsiteX2" fmla="*/ 141964 w 388073"/>
                <a:gd name="connsiteY2" fmla="*/ 92261 h 522598"/>
                <a:gd name="connsiteX3" fmla="*/ 141964 w 388073"/>
                <a:gd name="connsiteY3" fmla="*/ 522599 h 522598"/>
                <a:gd name="connsiteX4" fmla="*/ 242530 w 388073"/>
                <a:gd name="connsiteY4" fmla="*/ 522599 h 522598"/>
                <a:gd name="connsiteX5" fmla="*/ 242530 w 388073"/>
                <a:gd name="connsiteY5" fmla="*/ 92261 h 522598"/>
                <a:gd name="connsiteX6" fmla="*/ 388073 w 388073"/>
                <a:gd name="connsiteY6" fmla="*/ 92261 h 522598"/>
                <a:gd name="connsiteX7" fmla="*/ 388073 w 388073"/>
                <a:gd name="connsiteY7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073" h="522598">
                  <a:moveTo>
                    <a:pt x="0" y="0"/>
                  </a:moveTo>
                  <a:lnTo>
                    <a:pt x="0" y="92261"/>
                  </a:lnTo>
                  <a:lnTo>
                    <a:pt x="141964" y="92261"/>
                  </a:lnTo>
                  <a:lnTo>
                    <a:pt x="141964" y="522599"/>
                  </a:lnTo>
                  <a:lnTo>
                    <a:pt x="242530" y="522599"/>
                  </a:lnTo>
                  <a:lnTo>
                    <a:pt x="242530" y="92261"/>
                  </a:lnTo>
                  <a:lnTo>
                    <a:pt x="388073" y="92261"/>
                  </a:lnTo>
                  <a:lnTo>
                    <a:pt x="38807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4" name="Graphic 4">
              <a:extLst>
                <a:ext uri="{FF2B5EF4-FFF2-40B4-BE49-F238E27FC236}">
                  <a16:creationId xmlns:a16="http://schemas.microsoft.com/office/drawing/2014/main" id="{E0DC73F8-9B87-69B4-4E0E-AF803D40449E}"/>
                </a:ext>
              </a:extLst>
            </p:cNvPr>
            <p:cNvGrpSpPr/>
            <p:nvPr/>
          </p:nvGrpSpPr>
          <p:grpSpPr>
            <a:xfrm>
              <a:off x="8197929" y="5061963"/>
              <a:ext cx="763485" cy="532786"/>
              <a:chOff x="8197929" y="5061963"/>
              <a:chExt cx="763485" cy="532786"/>
            </a:xfrm>
            <a:solidFill>
              <a:srgbClr val="9C9B9B"/>
            </a:solidFill>
          </p:grpSpPr>
          <p:sp>
            <p:nvSpPr>
              <p:cNvPr id="57" name="Freeform: Shape 126">
                <a:extLst>
                  <a:ext uri="{FF2B5EF4-FFF2-40B4-BE49-F238E27FC236}">
                    <a16:creationId xmlns:a16="http://schemas.microsoft.com/office/drawing/2014/main" id="{FF956552-78EF-12E8-1A30-803D2D864D7C}"/>
                  </a:ext>
                </a:extLst>
              </p:cNvPr>
              <p:cNvSpPr/>
              <p:nvPr/>
            </p:nvSpPr>
            <p:spPr>
              <a:xfrm>
                <a:off x="8197929" y="5067666"/>
                <a:ext cx="344996" cy="525035"/>
              </a:xfrm>
              <a:custGeom>
                <a:avLst/>
                <a:gdLst>
                  <a:gd name="connsiteX0" fmla="*/ 105254 w 344996"/>
                  <a:gd name="connsiteY0" fmla="*/ 416256 h 525035"/>
                  <a:gd name="connsiteX1" fmla="*/ 104387 w 344996"/>
                  <a:gd name="connsiteY1" fmla="*/ 414816 h 525035"/>
                  <a:gd name="connsiteX2" fmla="*/ 105254 w 344996"/>
                  <a:gd name="connsiteY2" fmla="*/ 416256 h 525035"/>
                  <a:gd name="connsiteX3" fmla="*/ 110218 w 344996"/>
                  <a:gd name="connsiteY3" fmla="*/ 422623 h 525035"/>
                  <a:gd name="connsiteX4" fmla="*/ 108908 w 344996"/>
                  <a:gd name="connsiteY4" fmla="*/ 421553 h 525035"/>
                  <a:gd name="connsiteX5" fmla="*/ 110218 w 344996"/>
                  <a:gd name="connsiteY5" fmla="*/ 422623 h 525035"/>
                  <a:gd name="connsiteX6" fmla="*/ 28126 w 344996"/>
                  <a:gd name="connsiteY6" fmla="*/ 497610 h 525035"/>
                  <a:gd name="connsiteX7" fmla="*/ 28089 w 344996"/>
                  <a:gd name="connsiteY7" fmla="*/ 497573 h 525035"/>
                  <a:gd name="connsiteX8" fmla="*/ 28607 w 344996"/>
                  <a:gd name="connsiteY8" fmla="*/ 498052 h 525035"/>
                  <a:gd name="connsiteX9" fmla="*/ 28126 w 344996"/>
                  <a:gd name="connsiteY9" fmla="*/ 497610 h 525035"/>
                  <a:gd name="connsiteX10" fmla="*/ 15632 w 344996"/>
                  <a:gd name="connsiteY10" fmla="*/ 482125 h 525035"/>
                  <a:gd name="connsiteX11" fmla="*/ 16315 w 344996"/>
                  <a:gd name="connsiteY11" fmla="*/ 483232 h 525035"/>
                  <a:gd name="connsiteX12" fmla="*/ 15632 w 344996"/>
                  <a:gd name="connsiteY12" fmla="*/ 482125 h 525035"/>
                  <a:gd name="connsiteX13" fmla="*/ 1919 w 344996"/>
                  <a:gd name="connsiteY13" fmla="*/ 442759 h 525035"/>
                  <a:gd name="connsiteX14" fmla="*/ 2233 w 344996"/>
                  <a:gd name="connsiteY14" fmla="*/ 444825 h 525035"/>
                  <a:gd name="connsiteX15" fmla="*/ 1919 w 344996"/>
                  <a:gd name="connsiteY15" fmla="*/ 442759 h 525035"/>
                  <a:gd name="connsiteX16" fmla="*/ 2140 w 344996"/>
                  <a:gd name="connsiteY16" fmla="*/ 83532 h 525035"/>
                  <a:gd name="connsiteX17" fmla="*/ 1938 w 344996"/>
                  <a:gd name="connsiteY17" fmla="*/ 84971 h 525035"/>
                  <a:gd name="connsiteX18" fmla="*/ 2140 w 344996"/>
                  <a:gd name="connsiteY18" fmla="*/ 83532 h 525035"/>
                  <a:gd name="connsiteX19" fmla="*/ 28330 w 344996"/>
                  <a:gd name="connsiteY19" fmla="*/ 28828 h 525035"/>
                  <a:gd name="connsiteX20" fmla="*/ 28440 w 344996"/>
                  <a:gd name="connsiteY20" fmla="*/ 28755 h 525035"/>
                  <a:gd name="connsiteX21" fmla="*/ 28200 w 344996"/>
                  <a:gd name="connsiteY21" fmla="*/ 28995 h 525035"/>
                  <a:gd name="connsiteX22" fmla="*/ 28330 w 344996"/>
                  <a:gd name="connsiteY22" fmla="*/ 28828 h 525035"/>
                  <a:gd name="connsiteX23" fmla="*/ 114076 w 344996"/>
                  <a:gd name="connsiteY23" fmla="*/ 37 h 525035"/>
                  <a:gd name="connsiteX24" fmla="*/ 111363 w 344996"/>
                  <a:gd name="connsiteY24" fmla="*/ 0 h 525035"/>
                  <a:gd name="connsiteX25" fmla="*/ 75522 w 344996"/>
                  <a:gd name="connsiteY25" fmla="*/ 4024 h 525035"/>
                  <a:gd name="connsiteX26" fmla="*/ 75245 w 344996"/>
                  <a:gd name="connsiteY26" fmla="*/ 4061 h 525035"/>
                  <a:gd name="connsiteX27" fmla="*/ 65850 w 344996"/>
                  <a:gd name="connsiteY27" fmla="*/ 6681 h 525035"/>
                  <a:gd name="connsiteX28" fmla="*/ 65371 w 344996"/>
                  <a:gd name="connsiteY28" fmla="*/ 6848 h 525035"/>
                  <a:gd name="connsiteX29" fmla="*/ 32593 w 344996"/>
                  <a:gd name="connsiteY29" fmla="*/ 24898 h 525035"/>
                  <a:gd name="connsiteX30" fmla="*/ 29972 w 344996"/>
                  <a:gd name="connsiteY30" fmla="*/ 27131 h 525035"/>
                  <a:gd name="connsiteX31" fmla="*/ 28145 w 344996"/>
                  <a:gd name="connsiteY31" fmla="*/ 28681 h 525035"/>
                  <a:gd name="connsiteX32" fmla="*/ 26521 w 344996"/>
                  <a:gd name="connsiteY32" fmla="*/ 30711 h 525035"/>
                  <a:gd name="connsiteX33" fmla="*/ 16463 w 344996"/>
                  <a:gd name="connsiteY33" fmla="*/ 43280 h 525035"/>
                  <a:gd name="connsiteX34" fmla="*/ 14635 w 344996"/>
                  <a:gd name="connsiteY34" fmla="*/ 46583 h 525035"/>
                  <a:gd name="connsiteX35" fmla="*/ 8434 w 344996"/>
                  <a:gd name="connsiteY35" fmla="*/ 59668 h 525035"/>
                  <a:gd name="connsiteX36" fmla="*/ 6680 w 344996"/>
                  <a:gd name="connsiteY36" fmla="*/ 64116 h 525035"/>
                  <a:gd name="connsiteX37" fmla="*/ 2510 w 344996"/>
                  <a:gd name="connsiteY37" fmla="*/ 81133 h 525035"/>
                  <a:gd name="connsiteX38" fmla="*/ 1476 w 344996"/>
                  <a:gd name="connsiteY38" fmla="*/ 88054 h 525035"/>
                  <a:gd name="connsiteX39" fmla="*/ 277 w 344996"/>
                  <a:gd name="connsiteY39" fmla="*/ 104683 h 525035"/>
                  <a:gd name="connsiteX40" fmla="*/ 0 w 344996"/>
                  <a:gd name="connsiteY40" fmla="*/ 108613 h 525035"/>
                  <a:gd name="connsiteX41" fmla="*/ 0 w 344996"/>
                  <a:gd name="connsiteY41" fmla="*/ 419744 h 525035"/>
                  <a:gd name="connsiteX42" fmla="*/ 314 w 344996"/>
                  <a:gd name="connsiteY42" fmla="*/ 424192 h 525035"/>
                  <a:gd name="connsiteX43" fmla="*/ 1458 w 344996"/>
                  <a:gd name="connsiteY43" fmla="*/ 440138 h 525035"/>
                  <a:gd name="connsiteX44" fmla="*/ 2658 w 344996"/>
                  <a:gd name="connsiteY44" fmla="*/ 447465 h 525035"/>
                  <a:gd name="connsiteX45" fmla="*/ 6238 w 344996"/>
                  <a:gd name="connsiteY45" fmla="*/ 461713 h 525035"/>
                  <a:gd name="connsiteX46" fmla="*/ 7622 w 344996"/>
                  <a:gd name="connsiteY46" fmla="*/ 466161 h 525035"/>
                  <a:gd name="connsiteX47" fmla="*/ 14469 w 344996"/>
                  <a:gd name="connsiteY47" fmla="*/ 480280 h 525035"/>
                  <a:gd name="connsiteX48" fmla="*/ 17293 w 344996"/>
                  <a:gd name="connsiteY48" fmla="*/ 484820 h 525035"/>
                  <a:gd name="connsiteX49" fmla="*/ 26927 w 344996"/>
                  <a:gd name="connsiteY49" fmla="*/ 496557 h 525035"/>
                  <a:gd name="connsiteX50" fmla="*/ 27924 w 344996"/>
                  <a:gd name="connsiteY50" fmla="*/ 497757 h 525035"/>
                  <a:gd name="connsiteX51" fmla="*/ 32944 w 344996"/>
                  <a:gd name="connsiteY51" fmla="*/ 501891 h 525035"/>
                  <a:gd name="connsiteX52" fmla="*/ 34973 w 344996"/>
                  <a:gd name="connsiteY52" fmla="*/ 503571 h 525035"/>
                  <a:gd name="connsiteX53" fmla="*/ 41618 w 344996"/>
                  <a:gd name="connsiteY53" fmla="*/ 508074 h 525035"/>
                  <a:gd name="connsiteX54" fmla="*/ 44275 w 344996"/>
                  <a:gd name="connsiteY54" fmla="*/ 509698 h 525035"/>
                  <a:gd name="connsiteX55" fmla="*/ 50957 w 344996"/>
                  <a:gd name="connsiteY55" fmla="*/ 513168 h 525035"/>
                  <a:gd name="connsiteX56" fmla="*/ 54186 w 344996"/>
                  <a:gd name="connsiteY56" fmla="*/ 514644 h 525035"/>
                  <a:gd name="connsiteX57" fmla="*/ 60942 w 344996"/>
                  <a:gd name="connsiteY57" fmla="*/ 517228 h 525035"/>
                  <a:gd name="connsiteX58" fmla="*/ 64355 w 344996"/>
                  <a:gd name="connsiteY58" fmla="*/ 518391 h 525035"/>
                  <a:gd name="connsiteX59" fmla="*/ 71350 w 344996"/>
                  <a:gd name="connsiteY59" fmla="*/ 520384 h 525035"/>
                  <a:gd name="connsiteX60" fmla="*/ 74414 w 344996"/>
                  <a:gd name="connsiteY60" fmla="*/ 521104 h 525035"/>
                  <a:gd name="connsiteX61" fmla="*/ 82166 w 344996"/>
                  <a:gd name="connsiteY61" fmla="*/ 522654 h 525035"/>
                  <a:gd name="connsiteX62" fmla="*/ 83790 w 344996"/>
                  <a:gd name="connsiteY62" fmla="*/ 522931 h 525035"/>
                  <a:gd name="connsiteX63" fmla="*/ 111437 w 344996"/>
                  <a:gd name="connsiteY63" fmla="*/ 525035 h 525035"/>
                  <a:gd name="connsiteX64" fmla="*/ 121218 w 344996"/>
                  <a:gd name="connsiteY64" fmla="*/ 524832 h 525035"/>
                  <a:gd name="connsiteX65" fmla="*/ 344886 w 344996"/>
                  <a:gd name="connsiteY65" fmla="*/ 512651 h 525035"/>
                  <a:gd name="connsiteX66" fmla="*/ 344996 w 344996"/>
                  <a:gd name="connsiteY66" fmla="*/ 512651 h 525035"/>
                  <a:gd name="connsiteX67" fmla="*/ 344996 w 344996"/>
                  <a:gd name="connsiteY67" fmla="*/ 430356 h 525035"/>
                  <a:gd name="connsiteX68" fmla="*/ 143716 w 344996"/>
                  <a:gd name="connsiteY68" fmla="*/ 430356 h 525035"/>
                  <a:gd name="connsiteX69" fmla="*/ 142516 w 344996"/>
                  <a:gd name="connsiteY69" fmla="*/ 430356 h 525035"/>
                  <a:gd name="connsiteX70" fmla="*/ 114390 w 344996"/>
                  <a:gd name="connsiteY70" fmla="*/ 425742 h 525035"/>
                  <a:gd name="connsiteX71" fmla="*/ 108392 w 344996"/>
                  <a:gd name="connsiteY71" fmla="*/ 420888 h 525035"/>
                  <a:gd name="connsiteX72" fmla="*/ 107911 w 344996"/>
                  <a:gd name="connsiteY72" fmla="*/ 420168 h 525035"/>
                  <a:gd name="connsiteX73" fmla="*/ 104054 w 344996"/>
                  <a:gd name="connsiteY73" fmla="*/ 413930 h 525035"/>
                  <a:gd name="connsiteX74" fmla="*/ 103574 w 344996"/>
                  <a:gd name="connsiteY74" fmla="*/ 412490 h 525035"/>
                  <a:gd name="connsiteX75" fmla="*/ 100511 w 344996"/>
                  <a:gd name="connsiteY75" fmla="*/ 393352 h 525035"/>
                  <a:gd name="connsiteX76" fmla="*/ 100511 w 344996"/>
                  <a:gd name="connsiteY76" fmla="*/ 312127 h 525035"/>
                  <a:gd name="connsiteX77" fmla="*/ 312607 w 344996"/>
                  <a:gd name="connsiteY77" fmla="*/ 305723 h 525035"/>
                  <a:gd name="connsiteX78" fmla="*/ 312718 w 344996"/>
                  <a:gd name="connsiteY78" fmla="*/ 305723 h 525035"/>
                  <a:gd name="connsiteX79" fmla="*/ 312718 w 344996"/>
                  <a:gd name="connsiteY79" fmla="*/ 222671 h 525035"/>
                  <a:gd name="connsiteX80" fmla="*/ 100511 w 344996"/>
                  <a:gd name="connsiteY80" fmla="*/ 215547 h 525035"/>
                  <a:gd name="connsiteX81" fmla="*/ 100511 w 344996"/>
                  <a:gd name="connsiteY81" fmla="*/ 134286 h 525035"/>
                  <a:gd name="connsiteX82" fmla="*/ 137700 w 344996"/>
                  <a:gd name="connsiteY82" fmla="*/ 94476 h 525035"/>
                  <a:gd name="connsiteX83" fmla="*/ 344978 w 344996"/>
                  <a:gd name="connsiteY83" fmla="*/ 94476 h 525035"/>
                  <a:gd name="connsiteX84" fmla="*/ 344978 w 344996"/>
                  <a:gd name="connsiteY84" fmla="*/ 11462 h 525035"/>
                  <a:gd name="connsiteX85" fmla="*/ 344868 w 344996"/>
                  <a:gd name="connsiteY85" fmla="*/ 11425 h 525035"/>
                  <a:gd name="connsiteX86" fmla="*/ 114076 w 344996"/>
                  <a:gd name="connsiteY86" fmla="*/ 37 h 525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996" h="525035">
                    <a:moveTo>
                      <a:pt x="105254" y="416256"/>
                    </a:moveTo>
                    <a:cubicBezTo>
                      <a:pt x="104977" y="415776"/>
                      <a:pt x="104664" y="415388"/>
                      <a:pt x="104387" y="414816"/>
                    </a:cubicBezTo>
                    <a:cubicBezTo>
                      <a:pt x="104608" y="415388"/>
                      <a:pt x="104977" y="415776"/>
                      <a:pt x="105254" y="416256"/>
                    </a:cubicBezTo>
                    <a:moveTo>
                      <a:pt x="110218" y="422623"/>
                    </a:moveTo>
                    <a:cubicBezTo>
                      <a:pt x="109813" y="422217"/>
                      <a:pt x="109296" y="421996"/>
                      <a:pt x="108908" y="421553"/>
                    </a:cubicBezTo>
                    <a:cubicBezTo>
                      <a:pt x="109315" y="421940"/>
                      <a:pt x="109831" y="422235"/>
                      <a:pt x="110218" y="422623"/>
                    </a:cubicBezTo>
                    <a:moveTo>
                      <a:pt x="28126" y="497610"/>
                    </a:moveTo>
                    <a:cubicBezTo>
                      <a:pt x="28089" y="497610"/>
                      <a:pt x="28089" y="497610"/>
                      <a:pt x="28089" y="497573"/>
                    </a:cubicBezTo>
                    <a:cubicBezTo>
                      <a:pt x="28256" y="497739"/>
                      <a:pt x="28440" y="497886"/>
                      <a:pt x="28607" y="498052"/>
                    </a:cubicBezTo>
                    <a:cubicBezTo>
                      <a:pt x="28477" y="497886"/>
                      <a:pt x="28237" y="497757"/>
                      <a:pt x="28126" y="497610"/>
                    </a:cubicBezTo>
                    <a:moveTo>
                      <a:pt x="15632" y="482125"/>
                    </a:moveTo>
                    <a:cubicBezTo>
                      <a:pt x="15872" y="482476"/>
                      <a:pt x="16112" y="482882"/>
                      <a:pt x="16315" y="483232"/>
                    </a:cubicBezTo>
                    <a:cubicBezTo>
                      <a:pt x="16075" y="482882"/>
                      <a:pt x="15872" y="482494"/>
                      <a:pt x="15632" y="482125"/>
                    </a:cubicBezTo>
                    <a:moveTo>
                      <a:pt x="1919" y="442759"/>
                    </a:moveTo>
                    <a:cubicBezTo>
                      <a:pt x="2030" y="443441"/>
                      <a:pt x="2122" y="444106"/>
                      <a:pt x="2233" y="444825"/>
                    </a:cubicBezTo>
                    <a:cubicBezTo>
                      <a:pt x="2140" y="444106"/>
                      <a:pt x="2030" y="443423"/>
                      <a:pt x="1919" y="442759"/>
                    </a:cubicBezTo>
                    <a:moveTo>
                      <a:pt x="2140" y="83532"/>
                    </a:moveTo>
                    <a:cubicBezTo>
                      <a:pt x="2066" y="84012"/>
                      <a:pt x="1974" y="84491"/>
                      <a:pt x="1938" y="84971"/>
                    </a:cubicBezTo>
                    <a:cubicBezTo>
                      <a:pt x="1993" y="84473"/>
                      <a:pt x="2066" y="83993"/>
                      <a:pt x="2140" y="83532"/>
                    </a:cubicBezTo>
                    <a:moveTo>
                      <a:pt x="28330" y="28828"/>
                    </a:moveTo>
                    <a:cubicBezTo>
                      <a:pt x="28366" y="28791"/>
                      <a:pt x="28403" y="28791"/>
                      <a:pt x="28440" y="28755"/>
                    </a:cubicBezTo>
                    <a:cubicBezTo>
                      <a:pt x="28366" y="28828"/>
                      <a:pt x="28274" y="28921"/>
                      <a:pt x="28200" y="28995"/>
                    </a:cubicBezTo>
                    <a:cubicBezTo>
                      <a:pt x="28237" y="28939"/>
                      <a:pt x="28274" y="28865"/>
                      <a:pt x="28330" y="28828"/>
                    </a:cubicBezTo>
                    <a:moveTo>
                      <a:pt x="114076" y="37"/>
                    </a:moveTo>
                    <a:cubicBezTo>
                      <a:pt x="113209" y="0"/>
                      <a:pt x="112286" y="0"/>
                      <a:pt x="111363" y="0"/>
                    </a:cubicBezTo>
                    <a:cubicBezTo>
                      <a:pt x="100511" y="0"/>
                      <a:pt x="88053" y="1071"/>
                      <a:pt x="75522" y="4024"/>
                    </a:cubicBezTo>
                    <a:cubicBezTo>
                      <a:pt x="75411" y="4024"/>
                      <a:pt x="75319" y="4061"/>
                      <a:pt x="75245" y="4061"/>
                    </a:cubicBezTo>
                    <a:cubicBezTo>
                      <a:pt x="72107" y="4817"/>
                      <a:pt x="69006" y="5685"/>
                      <a:pt x="65850" y="6681"/>
                    </a:cubicBezTo>
                    <a:cubicBezTo>
                      <a:pt x="65684" y="6718"/>
                      <a:pt x="65537" y="6792"/>
                      <a:pt x="65371" y="6848"/>
                    </a:cubicBezTo>
                    <a:cubicBezTo>
                      <a:pt x="53762" y="10631"/>
                      <a:pt x="42541" y="16389"/>
                      <a:pt x="32593" y="24898"/>
                    </a:cubicBezTo>
                    <a:cubicBezTo>
                      <a:pt x="31726" y="25617"/>
                      <a:pt x="30803" y="26337"/>
                      <a:pt x="29972" y="27131"/>
                    </a:cubicBezTo>
                    <a:cubicBezTo>
                      <a:pt x="29382" y="27684"/>
                      <a:pt x="28699" y="28127"/>
                      <a:pt x="28145" y="28681"/>
                    </a:cubicBezTo>
                    <a:cubicBezTo>
                      <a:pt x="27517" y="29271"/>
                      <a:pt x="27112" y="30120"/>
                      <a:pt x="26521" y="30711"/>
                    </a:cubicBezTo>
                    <a:cubicBezTo>
                      <a:pt x="22903" y="34531"/>
                      <a:pt x="19490" y="38592"/>
                      <a:pt x="16463" y="43280"/>
                    </a:cubicBezTo>
                    <a:cubicBezTo>
                      <a:pt x="15835" y="44350"/>
                      <a:pt x="15318" y="45513"/>
                      <a:pt x="14635" y="46583"/>
                    </a:cubicBezTo>
                    <a:cubicBezTo>
                      <a:pt x="12328" y="50607"/>
                      <a:pt x="10262" y="54980"/>
                      <a:pt x="8434" y="59668"/>
                    </a:cubicBezTo>
                    <a:cubicBezTo>
                      <a:pt x="7881" y="61182"/>
                      <a:pt x="7198" y="62566"/>
                      <a:pt x="6680" y="64116"/>
                    </a:cubicBezTo>
                    <a:cubicBezTo>
                      <a:pt x="4928" y="69358"/>
                      <a:pt x="3580" y="75098"/>
                      <a:pt x="2510" y="81133"/>
                    </a:cubicBezTo>
                    <a:cubicBezTo>
                      <a:pt x="2103" y="83403"/>
                      <a:pt x="1790" y="85710"/>
                      <a:pt x="1476" y="88054"/>
                    </a:cubicBezTo>
                    <a:cubicBezTo>
                      <a:pt x="849" y="93295"/>
                      <a:pt x="406" y="98832"/>
                      <a:pt x="277" y="104683"/>
                    </a:cubicBezTo>
                    <a:cubicBezTo>
                      <a:pt x="240" y="106067"/>
                      <a:pt x="0" y="107229"/>
                      <a:pt x="0" y="108613"/>
                    </a:cubicBezTo>
                    <a:lnTo>
                      <a:pt x="0" y="419744"/>
                    </a:lnTo>
                    <a:cubicBezTo>
                      <a:pt x="0" y="421331"/>
                      <a:pt x="277" y="422641"/>
                      <a:pt x="314" y="424192"/>
                    </a:cubicBezTo>
                    <a:cubicBezTo>
                      <a:pt x="479" y="429802"/>
                      <a:pt x="830" y="435136"/>
                      <a:pt x="1458" y="440138"/>
                    </a:cubicBezTo>
                    <a:cubicBezTo>
                      <a:pt x="1772" y="442648"/>
                      <a:pt x="2177" y="445066"/>
                      <a:pt x="2658" y="447465"/>
                    </a:cubicBezTo>
                    <a:cubicBezTo>
                      <a:pt x="3617" y="452522"/>
                      <a:pt x="4762" y="457246"/>
                      <a:pt x="6238" y="461713"/>
                    </a:cubicBezTo>
                    <a:cubicBezTo>
                      <a:pt x="6680" y="463189"/>
                      <a:pt x="7106" y="464739"/>
                      <a:pt x="7622" y="466161"/>
                    </a:cubicBezTo>
                    <a:cubicBezTo>
                      <a:pt x="9579" y="471328"/>
                      <a:pt x="11922" y="475942"/>
                      <a:pt x="14469" y="480280"/>
                    </a:cubicBezTo>
                    <a:cubicBezTo>
                      <a:pt x="15392" y="481793"/>
                      <a:pt x="16297" y="483343"/>
                      <a:pt x="17293" y="484820"/>
                    </a:cubicBezTo>
                    <a:cubicBezTo>
                      <a:pt x="20228" y="489120"/>
                      <a:pt x="23420" y="493051"/>
                      <a:pt x="26927" y="496557"/>
                    </a:cubicBezTo>
                    <a:cubicBezTo>
                      <a:pt x="27277" y="496908"/>
                      <a:pt x="27554" y="497388"/>
                      <a:pt x="27924" y="497757"/>
                    </a:cubicBezTo>
                    <a:cubicBezTo>
                      <a:pt x="29511" y="499270"/>
                      <a:pt x="31264" y="500544"/>
                      <a:pt x="32944" y="501891"/>
                    </a:cubicBezTo>
                    <a:cubicBezTo>
                      <a:pt x="33626" y="502445"/>
                      <a:pt x="34254" y="503035"/>
                      <a:pt x="34973" y="503571"/>
                    </a:cubicBezTo>
                    <a:cubicBezTo>
                      <a:pt x="37115" y="505195"/>
                      <a:pt x="39348" y="506671"/>
                      <a:pt x="41618" y="508074"/>
                    </a:cubicBezTo>
                    <a:cubicBezTo>
                      <a:pt x="42486" y="508628"/>
                      <a:pt x="43371" y="509181"/>
                      <a:pt x="44275" y="509698"/>
                    </a:cubicBezTo>
                    <a:cubicBezTo>
                      <a:pt x="46472" y="510935"/>
                      <a:pt x="48687" y="512079"/>
                      <a:pt x="50957" y="513168"/>
                    </a:cubicBezTo>
                    <a:cubicBezTo>
                      <a:pt x="52027" y="513648"/>
                      <a:pt x="53098" y="514164"/>
                      <a:pt x="54186" y="514644"/>
                    </a:cubicBezTo>
                    <a:cubicBezTo>
                      <a:pt x="56420" y="515604"/>
                      <a:pt x="58635" y="516471"/>
                      <a:pt x="60942" y="517228"/>
                    </a:cubicBezTo>
                    <a:cubicBezTo>
                      <a:pt x="62048" y="517671"/>
                      <a:pt x="63212" y="518022"/>
                      <a:pt x="64355" y="518391"/>
                    </a:cubicBezTo>
                    <a:cubicBezTo>
                      <a:pt x="66699" y="519147"/>
                      <a:pt x="69006" y="519831"/>
                      <a:pt x="71350" y="520384"/>
                    </a:cubicBezTo>
                    <a:cubicBezTo>
                      <a:pt x="72384" y="520661"/>
                      <a:pt x="73417" y="520901"/>
                      <a:pt x="74414" y="521104"/>
                    </a:cubicBezTo>
                    <a:cubicBezTo>
                      <a:pt x="76998" y="521695"/>
                      <a:pt x="79581" y="522211"/>
                      <a:pt x="82166" y="522654"/>
                    </a:cubicBezTo>
                    <a:cubicBezTo>
                      <a:pt x="82682" y="522765"/>
                      <a:pt x="83237" y="522820"/>
                      <a:pt x="83790" y="522931"/>
                    </a:cubicBezTo>
                    <a:cubicBezTo>
                      <a:pt x="93294" y="524408"/>
                      <a:pt x="102688" y="525035"/>
                      <a:pt x="111437" y="525035"/>
                    </a:cubicBezTo>
                    <a:cubicBezTo>
                      <a:pt x="114814" y="525035"/>
                      <a:pt x="118081" y="524961"/>
                      <a:pt x="121218" y="524832"/>
                    </a:cubicBezTo>
                    <a:cubicBezTo>
                      <a:pt x="123046" y="524758"/>
                      <a:pt x="304504" y="518317"/>
                      <a:pt x="344886" y="512651"/>
                    </a:cubicBezTo>
                    <a:lnTo>
                      <a:pt x="344996" y="512651"/>
                    </a:lnTo>
                    <a:lnTo>
                      <a:pt x="344996" y="430356"/>
                    </a:lnTo>
                    <a:lnTo>
                      <a:pt x="143716" y="430356"/>
                    </a:lnTo>
                    <a:lnTo>
                      <a:pt x="142516" y="430356"/>
                    </a:lnTo>
                    <a:cubicBezTo>
                      <a:pt x="132532" y="430356"/>
                      <a:pt x="122308" y="430190"/>
                      <a:pt x="114390" y="425742"/>
                    </a:cubicBezTo>
                    <a:cubicBezTo>
                      <a:pt x="112120" y="424469"/>
                      <a:pt x="110090" y="422844"/>
                      <a:pt x="108392" y="420888"/>
                    </a:cubicBezTo>
                    <a:cubicBezTo>
                      <a:pt x="108225" y="420685"/>
                      <a:pt x="108078" y="420371"/>
                      <a:pt x="107911" y="420168"/>
                    </a:cubicBezTo>
                    <a:cubicBezTo>
                      <a:pt x="106398" y="418341"/>
                      <a:pt x="105088" y="416311"/>
                      <a:pt x="104054" y="413930"/>
                    </a:cubicBezTo>
                    <a:cubicBezTo>
                      <a:pt x="103852" y="413524"/>
                      <a:pt x="103778" y="412970"/>
                      <a:pt x="103574" y="412490"/>
                    </a:cubicBezTo>
                    <a:cubicBezTo>
                      <a:pt x="101582" y="407323"/>
                      <a:pt x="100511" y="401066"/>
                      <a:pt x="100511" y="393352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868" y="11425"/>
                    </a:lnTo>
                    <a:cubicBezTo>
                      <a:pt x="299559" y="5075"/>
                      <a:pt x="115959" y="74"/>
                      <a:pt x="114076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: Shape 127">
                <a:extLst>
                  <a:ext uri="{FF2B5EF4-FFF2-40B4-BE49-F238E27FC236}">
                    <a16:creationId xmlns:a16="http://schemas.microsoft.com/office/drawing/2014/main" id="{3A749171-24A7-8039-3A75-5360C4BE72DF}"/>
                  </a:ext>
                </a:extLst>
              </p:cNvPr>
              <p:cNvSpPr/>
              <p:nvPr/>
            </p:nvSpPr>
            <p:spPr>
              <a:xfrm>
                <a:off x="8599918" y="5061963"/>
                <a:ext cx="361495" cy="532786"/>
              </a:xfrm>
              <a:custGeom>
                <a:avLst/>
                <a:gdLst>
                  <a:gd name="connsiteX0" fmla="*/ 84012 w 361495"/>
                  <a:gd name="connsiteY0" fmla="*/ 506800 h 532786"/>
                  <a:gd name="connsiteX1" fmla="*/ 79194 w 361495"/>
                  <a:gd name="connsiteY1" fmla="*/ 503810 h 532786"/>
                  <a:gd name="connsiteX2" fmla="*/ 84012 w 361495"/>
                  <a:gd name="connsiteY2" fmla="*/ 506800 h 532786"/>
                  <a:gd name="connsiteX3" fmla="*/ 64596 w 361495"/>
                  <a:gd name="connsiteY3" fmla="*/ 491759 h 532786"/>
                  <a:gd name="connsiteX4" fmla="*/ 65702 w 361495"/>
                  <a:gd name="connsiteY4" fmla="*/ 492626 h 532786"/>
                  <a:gd name="connsiteX5" fmla="*/ 64596 w 361495"/>
                  <a:gd name="connsiteY5" fmla="*/ 491759 h 532786"/>
                  <a:gd name="connsiteX6" fmla="*/ 101397 w 361495"/>
                  <a:gd name="connsiteY6" fmla="*/ 516453 h 532786"/>
                  <a:gd name="connsiteX7" fmla="*/ 95583 w 361495"/>
                  <a:gd name="connsiteY7" fmla="*/ 513869 h 532786"/>
                  <a:gd name="connsiteX8" fmla="*/ 101397 w 361495"/>
                  <a:gd name="connsiteY8" fmla="*/ 516453 h 532786"/>
                  <a:gd name="connsiteX9" fmla="*/ 118025 w 361495"/>
                  <a:gd name="connsiteY9" fmla="*/ 523060 h 532786"/>
                  <a:gd name="connsiteX10" fmla="*/ 113855 w 361495"/>
                  <a:gd name="connsiteY10" fmla="*/ 521824 h 532786"/>
                  <a:gd name="connsiteX11" fmla="*/ 118025 w 361495"/>
                  <a:gd name="connsiteY11" fmla="*/ 523060 h 532786"/>
                  <a:gd name="connsiteX12" fmla="*/ 178598 w 361495"/>
                  <a:gd name="connsiteY12" fmla="*/ 0 h 532786"/>
                  <a:gd name="connsiteX13" fmla="*/ 130151 w 361495"/>
                  <a:gd name="connsiteY13" fmla="*/ 4651 h 532786"/>
                  <a:gd name="connsiteX14" fmla="*/ 126922 w 361495"/>
                  <a:gd name="connsiteY14" fmla="*/ 5481 h 532786"/>
                  <a:gd name="connsiteX15" fmla="*/ 109776 w 361495"/>
                  <a:gd name="connsiteY15" fmla="*/ 10132 h 532786"/>
                  <a:gd name="connsiteX16" fmla="*/ 101692 w 361495"/>
                  <a:gd name="connsiteY16" fmla="*/ 13436 h 532786"/>
                  <a:gd name="connsiteX17" fmla="*/ 91264 w 361495"/>
                  <a:gd name="connsiteY17" fmla="*/ 17773 h 532786"/>
                  <a:gd name="connsiteX18" fmla="*/ 82793 w 361495"/>
                  <a:gd name="connsiteY18" fmla="*/ 22738 h 532786"/>
                  <a:gd name="connsiteX19" fmla="*/ 74525 w 361495"/>
                  <a:gd name="connsiteY19" fmla="*/ 27702 h 532786"/>
                  <a:gd name="connsiteX20" fmla="*/ 68157 w 361495"/>
                  <a:gd name="connsiteY20" fmla="*/ 32833 h 532786"/>
                  <a:gd name="connsiteX21" fmla="*/ 59557 w 361495"/>
                  <a:gd name="connsiteY21" fmla="*/ 39920 h 532786"/>
                  <a:gd name="connsiteX22" fmla="*/ 57084 w 361495"/>
                  <a:gd name="connsiteY22" fmla="*/ 42633 h 532786"/>
                  <a:gd name="connsiteX23" fmla="*/ 35730 w 361495"/>
                  <a:gd name="connsiteY23" fmla="*/ 70151 h 532786"/>
                  <a:gd name="connsiteX24" fmla="*/ 19101 w 361495"/>
                  <a:gd name="connsiteY24" fmla="*/ 107820 h 532786"/>
                  <a:gd name="connsiteX25" fmla="*/ 18178 w 361495"/>
                  <a:gd name="connsiteY25" fmla="*/ 110810 h 532786"/>
                  <a:gd name="connsiteX26" fmla="*/ 13011 w 361495"/>
                  <a:gd name="connsiteY26" fmla="*/ 128988 h 532786"/>
                  <a:gd name="connsiteX27" fmla="*/ 11627 w 361495"/>
                  <a:gd name="connsiteY27" fmla="*/ 135466 h 532786"/>
                  <a:gd name="connsiteX28" fmla="*/ 8212 w 361495"/>
                  <a:gd name="connsiteY28" fmla="*/ 152206 h 532786"/>
                  <a:gd name="connsiteX29" fmla="*/ 6939 w 361495"/>
                  <a:gd name="connsiteY29" fmla="*/ 160604 h 532786"/>
                  <a:gd name="connsiteX30" fmla="*/ 4521 w 361495"/>
                  <a:gd name="connsiteY30" fmla="*/ 177823 h 532786"/>
                  <a:gd name="connsiteX31" fmla="*/ 3765 w 361495"/>
                  <a:gd name="connsiteY31" fmla="*/ 185464 h 532786"/>
                  <a:gd name="connsiteX32" fmla="*/ 1938 w 361495"/>
                  <a:gd name="connsiteY32" fmla="*/ 206061 h 532786"/>
                  <a:gd name="connsiteX33" fmla="*/ 1864 w 361495"/>
                  <a:gd name="connsiteY33" fmla="*/ 207408 h 532786"/>
                  <a:gd name="connsiteX34" fmla="*/ 0 w 361495"/>
                  <a:gd name="connsiteY34" fmla="*/ 265599 h 532786"/>
                  <a:gd name="connsiteX35" fmla="*/ 39533 w 361495"/>
                  <a:gd name="connsiteY35" fmla="*/ 460660 h 532786"/>
                  <a:gd name="connsiteX36" fmla="*/ 178598 w 361495"/>
                  <a:gd name="connsiteY36" fmla="*/ 532583 h 532786"/>
                  <a:gd name="connsiteX37" fmla="*/ 198641 w 361495"/>
                  <a:gd name="connsiteY37" fmla="*/ 532786 h 532786"/>
                  <a:gd name="connsiteX38" fmla="*/ 204768 w 361495"/>
                  <a:gd name="connsiteY38" fmla="*/ 532620 h 532786"/>
                  <a:gd name="connsiteX39" fmla="*/ 237786 w 361495"/>
                  <a:gd name="connsiteY39" fmla="*/ 531790 h 532786"/>
                  <a:gd name="connsiteX40" fmla="*/ 252865 w 361495"/>
                  <a:gd name="connsiteY40" fmla="*/ 530959 h 532786"/>
                  <a:gd name="connsiteX41" fmla="*/ 283169 w 361495"/>
                  <a:gd name="connsiteY41" fmla="*/ 528302 h 532786"/>
                  <a:gd name="connsiteX42" fmla="*/ 295701 w 361495"/>
                  <a:gd name="connsiteY42" fmla="*/ 526677 h 532786"/>
                  <a:gd name="connsiteX43" fmla="*/ 323976 w 361495"/>
                  <a:gd name="connsiteY43" fmla="*/ 522063 h 532786"/>
                  <a:gd name="connsiteX44" fmla="*/ 333277 w 361495"/>
                  <a:gd name="connsiteY44" fmla="*/ 519959 h 532786"/>
                  <a:gd name="connsiteX45" fmla="*/ 356698 w 361495"/>
                  <a:gd name="connsiteY45" fmla="*/ 513869 h 532786"/>
                  <a:gd name="connsiteX46" fmla="*/ 361422 w 361495"/>
                  <a:gd name="connsiteY46" fmla="*/ 512632 h 532786"/>
                  <a:gd name="connsiteX47" fmla="*/ 361496 w 361495"/>
                  <a:gd name="connsiteY47" fmla="*/ 512596 h 532786"/>
                  <a:gd name="connsiteX48" fmla="*/ 361496 w 361495"/>
                  <a:gd name="connsiteY48" fmla="*/ 434638 h 532786"/>
                  <a:gd name="connsiteX49" fmla="*/ 361385 w 361495"/>
                  <a:gd name="connsiteY49" fmla="*/ 434638 h 532786"/>
                  <a:gd name="connsiteX50" fmla="*/ 202240 w 361495"/>
                  <a:gd name="connsiteY50" fmla="*/ 440322 h 532786"/>
                  <a:gd name="connsiteX51" fmla="*/ 120535 w 361495"/>
                  <a:gd name="connsiteY51" fmla="*/ 397596 h 532786"/>
                  <a:gd name="connsiteX52" fmla="*/ 100566 w 361495"/>
                  <a:gd name="connsiteY52" fmla="*/ 267039 h 532786"/>
                  <a:gd name="connsiteX53" fmla="*/ 123747 w 361495"/>
                  <a:gd name="connsiteY53" fmla="*/ 120222 h 532786"/>
                  <a:gd name="connsiteX54" fmla="*/ 202222 w 361495"/>
                  <a:gd name="connsiteY54" fmla="*/ 92298 h 532786"/>
                  <a:gd name="connsiteX55" fmla="*/ 359023 w 361495"/>
                  <a:gd name="connsiteY55" fmla="*/ 102043 h 532786"/>
                  <a:gd name="connsiteX56" fmla="*/ 361367 w 361495"/>
                  <a:gd name="connsiteY56" fmla="*/ 102283 h 532786"/>
                  <a:gd name="connsiteX57" fmla="*/ 361478 w 361495"/>
                  <a:gd name="connsiteY57" fmla="*/ 102283 h 532786"/>
                  <a:gd name="connsiteX58" fmla="*/ 361478 w 361495"/>
                  <a:gd name="connsiteY58" fmla="*/ 23568 h 532786"/>
                  <a:gd name="connsiteX59" fmla="*/ 361367 w 361495"/>
                  <a:gd name="connsiteY59" fmla="*/ 23531 h 532786"/>
                  <a:gd name="connsiteX60" fmla="*/ 178598 w 361495"/>
                  <a:gd name="connsiteY60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61495" h="532786">
                    <a:moveTo>
                      <a:pt x="84012" y="506800"/>
                    </a:moveTo>
                    <a:cubicBezTo>
                      <a:pt x="82424" y="505767"/>
                      <a:pt x="80745" y="504900"/>
                      <a:pt x="79194" y="503810"/>
                    </a:cubicBezTo>
                    <a:cubicBezTo>
                      <a:pt x="80745" y="504881"/>
                      <a:pt x="82424" y="505767"/>
                      <a:pt x="84012" y="506800"/>
                    </a:cubicBezTo>
                    <a:moveTo>
                      <a:pt x="64596" y="491759"/>
                    </a:moveTo>
                    <a:cubicBezTo>
                      <a:pt x="64946" y="492072"/>
                      <a:pt x="65352" y="492312"/>
                      <a:pt x="65702" y="492626"/>
                    </a:cubicBezTo>
                    <a:cubicBezTo>
                      <a:pt x="65352" y="492312"/>
                      <a:pt x="64964" y="492072"/>
                      <a:pt x="64596" y="491759"/>
                    </a:cubicBezTo>
                    <a:moveTo>
                      <a:pt x="101397" y="516453"/>
                    </a:moveTo>
                    <a:cubicBezTo>
                      <a:pt x="99495" y="515530"/>
                      <a:pt x="97465" y="514829"/>
                      <a:pt x="95583" y="513869"/>
                    </a:cubicBezTo>
                    <a:cubicBezTo>
                      <a:pt x="97447" y="514829"/>
                      <a:pt x="99477" y="515548"/>
                      <a:pt x="101397" y="516453"/>
                    </a:cubicBezTo>
                    <a:moveTo>
                      <a:pt x="118025" y="523060"/>
                    </a:moveTo>
                    <a:cubicBezTo>
                      <a:pt x="116641" y="522580"/>
                      <a:pt x="115165" y="522303"/>
                      <a:pt x="113855" y="521824"/>
                    </a:cubicBezTo>
                    <a:cubicBezTo>
                      <a:pt x="115165" y="522303"/>
                      <a:pt x="116623" y="522580"/>
                      <a:pt x="118025" y="523060"/>
                    </a:cubicBezTo>
                    <a:moveTo>
                      <a:pt x="178598" y="0"/>
                    </a:moveTo>
                    <a:cubicBezTo>
                      <a:pt x="161009" y="0"/>
                      <a:pt x="144953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3" y="6829"/>
                      <a:pt x="115220" y="8268"/>
                      <a:pt x="109776" y="10132"/>
                    </a:cubicBezTo>
                    <a:cubicBezTo>
                      <a:pt x="106952" y="11092"/>
                      <a:pt x="104405" y="12328"/>
                      <a:pt x="101692" y="13436"/>
                    </a:cubicBezTo>
                    <a:cubicBezTo>
                      <a:pt x="98185" y="14820"/>
                      <a:pt x="94568" y="16149"/>
                      <a:pt x="91264" y="17773"/>
                    </a:cubicBezTo>
                    <a:cubicBezTo>
                      <a:pt x="88274" y="19286"/>
                      <a:pt x="85617" y="21077"/>
                      <a:pt x="82793" y="22738"/>
                    </a:cubicBezTo>
                    <a:cubicBezTo>
                      <a:pt x="80006" y="24362"/>
                      <a:pt x="77146" y="25875"/>
                      <a:pt x="74525" y="27702"/>
                    </a:cubicBezTo>
                    <a:cubicBezTo>
                      <a:pt x="72255" y="29289"/>
                      <a:pt x="70261" y="31116"/>
                      <a:pt x="68157" y="32833"/>
                    </a:cubicBezTo>
                    <a:cubicBezTo>
                      <a:pt x="65260" y="35140"/>
                      <a:pt x="62270" y="37373"/>
                      <a:pt x="59557" y="39920"/>
                    </a:cubicBezTo>
                    <a:cubicBezTo>
                      <a:pt x="58690" y="40751"/>
                      <a:pt x="57933" y="41784"/>
                      <a:pt x="57084" y="42633"/>
                    </a:cubicBezTo>
                    <a:cubicBezTo>
                      <a:pt x="49092" y="50717"/>
                      <a:pt x="41858" y="59742"/>
                      <a:pt x="35730" y="70151"/>
                    </a:cubicBezTo>
                    <a:cubicBezTo>
                      <a:pt x="29252" y="81169"/>
                      <a:pt x="23752" y="93738"/>
                      <a:pt x="19101" y="107820"/>
                    </a:cubicBezTo>
                    <a:cubicBezTo>
                      <a:pt x="18751" y="108779"/>
                      <a:pt x="18511" y="109813"/>
                      <a:pt x="18178" y="110810"/>
                    </a:cubicBezTo>
                    <a:cubicBezTo>
                      <a:pt x="16352" y="116623"/>
                      <a:pt x="14561" y="122621"/>
                      <a:pt x="13011" y="128988"/>
                    </a:cubicBezTo>
                    <a:cubicBezTo>
                      <a:pt x="12532" y="131093"/>
                      <a:pt x="12088" y="133326"/>
                      <a:pt x="11627" y="135466"/>
                    </a:cubicBezTo>
                    <a:cubicBezTo>
                      <a:pt x="10390" y="140911"/>
                      <a:pt x="9209" y="146411"/>
                      <a:pt x="8212" y="152206"/>
                    </a:cubicBezTo>
                    <a:cubicBezTo>
                      <a:pt x="7733" y="154956"/>
                      <a:pt x="7382" y="157817"/>
                      <a:pt x="6939" y="160604"/>
                    </a:cubicBezTo>
                    <a:cubicBezTo>
                      <a:pt x="6072" y="166214"/>
                      <a:pt x="5222" y="171862"/>
                      <a:pt x="4521" y="177823"/>
                    </a:cubicBezTo>
                    <a:cubicBezTo>
                      <a:pt x="4245" y="180296"/>
                      <a:pt x="4005" y="182917"/>
                      <a:pt x="3765" y="185464"/>
                    </a:cubicBezTo>
                    <a:cubicBezTo>
                      <a:pt x="3082" y="192182"/>
                      <a:pt x="2417" y="198900"/>
                      <a:pt x="1938" y="206061"/>
                    </a:cubicBezTo>
                    <a:cubicBezTo>
                      <a:pt x="1901" y="206503"/>
                      <a:pt x="1901" y="206983"/>
                      <a:pt x="1864" y="207408"/>
                    </a:cubicBezTo>
                    <a:cubicBezTo>
                      <a:pt x="664" y="225384"/>
                      <a:pt x="0" y="244634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29" y="508351"/>
                      <a:pt x="114186" y="531900"/>
                      <a:pt x="178598" y="532583"/>
                    </a:cubicBezTo>
                    <a:cubicBezTo>
                      <a:pt x="185408" y="532749"/>
                      <a:pt x="192126" y="532786"/>
                      <a:pt x="198641" y="532786"/>
                    </a:cubicBezTo>
                    <a:cubicBezTo>
                      <a:pt x="200782" y="532786"/>
                      <a:pt x="202664" y="532675"/>
                      <a:pt x="204768" y="532620"/>
                    </a:cubicBezTo>
                    <a:cubicBezTo>
                      <a:pt x="216192" y="532583"/>
                      <a:pt x="227118" y="532214"/>
                      <a:pt x="237786" y="531790"/>
                    </a:cubicBezTo>
                    <a:cubicBezTo>
                      <a:pt x="242880" y="531550"/>
                      <a:pt x="247937" y="531273"/>
                      <a:pt x="252865" y="530959"/>
                    </a:cubicBezTo>
                    <a:cubicBezTo>
                      <a:pt x="263329" y="530277"/>
                      <a:pt x="273462" y="529409"/>
                      <a:pt x="283169" y="528302"/>
                    </a:cubicBezTo>
                    <a:cubicBezTo>
                      <a:pt x="287469" y="527822"/>
                      <a:pt x="291604" y="527268"/>
                      <a:pt x="295701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150" y="521436"/>
                      <a:pt x="330177" y="520624"/>
                      <a:pt x="333277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1" y="513389"/>
                      <a:pt x="359965" y="513112"/>
                      <a:pt x="361422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5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858" y="440322"/>
                      <a:pt x="135891" y="426757"/>
                      <a:pt x="120535" y="397596"/>
                    </a:cubicBezTo>
                    <a:cubicBezTo>
                      <a:pt x="106730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47" y="120222"/>
                    </a:cubicBezTo>
                    <a:cubicBezTo>
                      <a:pt x="139582" y="96875"/>
                      <a:pt x="164516" y="92298"/>
                      <a:pt x="202222" y="92298"/>
                    </a:cubicBezTo>
                    <a:cubicBezTo>
                      <a:pt x="257663" y="92298"/>
                      <a:pt x="324252" y="98389"/>
                      <a:pt x="359023" y="102043"/>
                    </a:cubicBezTo>
                    <a:cubicBezTo>
                      <a:pt x="360703" y="102209"/>
                      <a:pt x="361293" y="102283"/>
                      <a:pt x="361367" y="102283"/>
                    </a:cubicBezTo>
                    <a:lnTo>
                      <a:pt x="361478" y="102283"/>
                    </a:lnTo>
                    <a:lnTo>
                      <a:pt x="361478" y="23568"/>
                    </a:lnTo>
                    <a:lnTo>
                      <a:pt x="361367" y="23531"/>
                    </a:lnTo>
                    <a:cubicBezTo>
                      <a:pt x="303618" y="6792"/>
                      <a:pt x="250631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5" name="Freeform: Shape 104">
              <a:extLst>
                <a:ext uri="{FF2B5EF4-FFF2-40B4-BE49-F238E27FC236}">
                  <a16:creationId xmlns:a16="http://schemas.microsoft.com/office/drawing/2014/main" id="{DA658C52-C30C-AC70-D943-60B058754C63}"/>
                </a:ext>
              </a:extLst>
            </p:cNvPr>
            <p:cNvSpPr/>
            <p:nvPr/>
          </p:nvSpPr>
          <p:spPr>
            <a:xfrm>
              <a:off x="9029886" y="5067703"/>
              <a:ext cx="380912" cy="522598"/>
            </a:xfrm>
            <a:custGeom>
              <a:avLst/>
              <a:gdLst>
                <a:gd name="connsiteX0" fmla="*/ 280272 w 380912"/>
                <a:gd name="connsiteY0" fmla="*/ 0 h 522598"/>
                <a:gd name="connsiteX1" fmla="*/ 280272 w 380912"/>
                <a:gd name="connsiteY1" fmla="*/ 224037 h 522598"/>
                <a:gd name="connsiteX2" fmla="*/ 100604 w 380912"/>
                <a:gd name="connsiteY2" fmla="*/ 224037 h 522598"/>
                <a:gd name="connsiteX3" fmla="*/ 100604 w 380912"/>
                <a:gd name="connsiteY3" fmla="*/ 0 h 522598"/>
                <a:gd name="connsiteX4" fmla="*/ 0 w 380912"/>
                <a:gd name="connsiteY4" fmla="*/ 0 h 522598"/>
                <a:gd name="connsiteX5" fmla="*/ 0 w 380912"/>
                <a:gd name="connsiteY5" fmla="*/ 522599 h 522598"/>
                <a:gd name="connsiteX6" fmla="*/ 100604 w 380912"/>
                <a:gd name="connsiteY6" fmla="*/ 522599 h 522598"/>
                <a:gd name="connsiteX7" fmla="*/ 100604 w 380912"/>
                <a:gd name="connsiteY7" fmla="*/ 315597 h 522598"/>
                <a:gd name="connsiteX8" fmla="*/ 280272 w 380912"/>
                <a:gd name="connsiteY8" fmla="*/ 315597 h 522598"/>
                <a:gd name="connsiteX9" fmla="*/ 280272 w 380912"/>
                <a:gd name="connsiteY9" fmla="*/ 522599 h 522598"/>
                <a:gd name="connsiteX10" fmla="*/ 380913 w 380912"/>
                <a:gd name="connsiteY10" fmla="*/ 522599 h 522598"/>
                <a:gd name="connsiteX11" fmla="*/ 380913 w 380912"/>
                <a:gd name="connsiteY11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0912" h="522598">
                  <a:moveTo>
                    <a:pt x="280272" y="0"/>
                  </a:moveTo>
                  <a:lnTo>
                    <a:pt x="280272" y="224037"/>
                  </a:lnTo>
                  <a:lnTo>
                    <a:pt x="100604" y="224037"/>
                  </a:lnTo>
                  <a:lnTo>
                    <a:pt x="100604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0604" y="522599"/>
                  </a:lnTo>
                  <a:lnTo>
                    <a:pt x="100604" y="315597"/>
                  </a:lnTo>
                  <a:lnTo>
                    <a:pt x="280272" y="315597"/>
                  </a:lnTo>
                  <a:lnTo>
                    <a:pt x="280272" y="522599"/>
                  </a:lnTo>
                  <a:lnTo>
                    <a:pt x="380913" y="522599"/>
                  </a:lnTo>
                  <a:lnTo>
                    <a:pt x="38091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105">
              <a:extLst>
                <a:ext uri="{FF2B5EF4-FFF2-40B4-BE49-F238E27FC236}">
                  <a16:creationId xmlns:a16="http://schemas.microsoft.com/office/drawing/2014/main" id="{08DFF23A-F488-EE99-7E8B-74F2B80BAAAC}"/>
                </a:ext>
              </a:extLst>
            </p:cNvPr>
            <p:cNvSpPr/>
            <p:nvPr/>
          </p:nvSpPr>
          <p:spPr>
            <a:xfrm>
              <a:off x="9492799" y="5067703"/>
              <a:ext cx="410256" cy="522598"/>
            </a:xfrm>
            <a:custGeom>
              <a:avLst/>
              <a:gdLst>
                <a:gd name="connsiteX0" fmla="*/ 309709 w 410256"/>
                <a:gd name="connsiteY0" fmla="*/ 0 h 522598"/>
                <a:gd name="connsiteX1" fmla="*/ 309709 w 410256"/>
                <a:gd name="connsiteY1" fmla="*/ 337246 h 522598"/>
                <a:gd name="connsiteX2" fmla="*/ 101876 w 410256"/>
                <a:gd name="connsiteY2" fmla="*/ 0 h 522598"/>
                <a:gd name="connsiteX3" fmla="*/ 0 w 410256"/>
                <a:gd name="connsiteY3" fmla="*/ 0 h 522598"/>
                <a:gd name="connsiteX4" fmla="*/ 0 w 410256"/>
                <a:gd name="connsiteY4" fmla="*/ 522599 h 522598"/>
                <a:gd name="connsiteX5" fmla="*/ 101267 w 410256"/>
                <a:gd name="connsiteY5" fmla="*/ 522599 h 522598"/>
                <a:gd name="connsiteX6" fmla="*/ 101267 w 410256"/>
                <a:gd name="connsiteY6" fmla="*/ 188915 h 522598"/>
                <a:gd name="connsiteX7" fmla="*/ 309819 w 410256"/>
                <a:gd name="connsiteY7" fmla="*/ 522599 h 522598"/>
                <a:gd name="connsiteX8" fmla="*/ 410256 w 410256"/>
                <a:gd name="connsiteY8" fmla="*/ 522599 h 522598"/>
                <a:gd name="connsiteX9" fmla="*/ 410256 w 410256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6" h="522598">
                  <a:moveTo>
                    <a:pt x="309709" y="0"/>
                  </a:moveTo>
                  <a:lnTo>
                    <a:pt x="309709" y="337246"/>
                  </a:lnTo>
                  <a:lnTo>
                    <a:pt x="101876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267" y="522599"/>
                  </a:lnTo>
                  <a:lnTo>
                    <a:pt x="101267" y="188915"/>
                  </a:lnTo>
                  <a:lnTo>
                    <a:pt x="309819" y="522599"/>
                  </a:lnTo>
                  <a:lnTo>
                    <a:pt x="410256" y="522599"/>
                  </a:lnTo>
                  <a:lnTo>
                    <a:pt x="41025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7" name="Graphic 4">
              <a:extLst>
                <a:ext uri="{FF2B5EF4-FFF2-40B4-BE49-F238E27FC236}">
                  <a16:creationId xmlns:a16="http://schemas.microsoft.com/office/drawing/2014/main" id="{ED578517-B21F-F183-55B5-058C62C61AEC}"/>
                </a:ext>
              </a:extLst>
            </p:cNvPr>
            <p:cNvGrpSpPr/>
            <p:nvPr/>
          </p:nvGrpSpPr>
          <p:grpSpPr>
            <a:xfrm>
              <a:off x="9977950" y="5061963"/>
              <a:ext cx="1719430" cy="532122"/>
              <a:chOff x="9977950" y="5061963"/>
              <a:chExt cx="1719430" cy="532122"/>
            </a:xfrm>
            <a:solidFill>
              <a:srgbClr val="9C9B9B"/>
            </a:solidFill>
          </p:grpSpPr>
          <p:sp>
            <p:nvSpPr>
              <p:cNvPr id="46" name="Freeform: Shape 115">
                <a:extLst>
                  <a:ext uri="{FF2B5EF4-FFF2-40B4-BE49-F238E27FC236}">
                    <a16:creationId xmlns:a16="http://schemas.microsoft.com/office/drawing/2014/main" id="{E3F0E18A-6C37-632B-BC97-2B1F062BB6F2}"/>
                  </a:ext>
                </a:extLst>
              </p:cNvPr>
              <p:cNvSpPr/>
              <p:nvPr/>
            </p:nvSpPr>
            <p:spPr>
              <a:xfrm>
                <a:off x="10329333" y="5096826"/>
                <a:ext cx="4448" cy="3746"/>
              </a:xfrm>
              <a:custGeom>
                <a:avLst/>
                <a:gdLst>
                  <a:gd name="connsiteX0" fmla="*/ 0 w 4448"/>
                  <a:gd name="connsiteY0" fmla="*/ 0 h 3746"/>
                  <a:gd name="connsiteX1" fmla="*/ 4448 w 4448"/>
                  <a:gd name="connsiteY1" fmla="*/ 3747 h 3746"/>
                  <a:gd name="connsiteX2" fmla="*/ 0 w 4448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8" h="3746">
                    <a:moveTo>
                      <a:pt x="0" y="0"/>
                    </a:moveTo>
                    <a:cubicBezTo>
                      <a:pt x="1550" y="1200"/>
                      <a:pt x="2990" y="2510"/>
                      <a:pt x="4448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" name="Freeform: Shape 116">
                <a:extLst>
                  <a:ext uri="{FF2B5EF4-FFF2-40B4-BE49-F238E27FC236}">
                    <a16:creationId xmlns:a16="http://schemas.microsoft.com/office/drawing/2014/main" id="{003BC3A2-6ABA-8B64-3C3D-F7E5C89F65C8}"/>
                  </a:ext>
                </a:extLst>
              </p:cNvPr>
              <p:cNvSpPr/>
              <p:nvPr/>
            </p:nvSpPr>
            <p:spPr>
              <a:xfrm>
                <a:off x="9977950" y="5064104"/>
                <a:ext cx="421737" cy="529040"/>
              </a:xfrm>
              <a:custGeom>
                <a:avLst/>
                <a:gdLst>
                  <a:gd name="connsiteX0" fmla="*/ 389827 w 421737"/>
                  <a:gd name="connsiteY0" fmla="*/ 450325 h 529040"/>
                  <a:gd name="connsiteX1" fmla="*/ 390030 w 421737"/>
                  <a:gd name="connsiteY1" fmla="*/ 449882 h 529040"/>
                  <a:gd name="connsiteX2" fmla="*/ 389827 w 421737"/>
                  <a:gd name="connsiteY2" fmla="*/ 450325 h 529040"/>
                  <a:gd name="connsiteX3" fmla="*/ 309045 w 421737"/>
                  <a:gd name="connsiteY3" fmla="*/ 11388 h 529040"/>
                  <a:gd name="connsiteX4" fmla="*/ 311555 w 421737"/>
                  <a:gd name="connsiteY4" fmla="*/ 12144 h 529040"/>
                  <a:gd name="connsiteX5" fmla="*/ 309045 w 421737"/>
                  <a:gd name="connsiteY5" fmla="*/ 11388 h 529040"/>
                  <a:gd name="connsiteX6" fmla="*/ 121607 w 421737"/>
                  <a:gd name="connsiteY6" fmla="*/ 521141 h 529040"/>
                  <a:gd name="connsiteX7" fmla="*/ 120407 w 421737"/>
                  <a:gd name="connsiteY7" fmla="*/ 520827 h 529040"/>
                  <a:gd name="connsiteX8" fmla="*/ 121607 w 421737"/>
                  <a:gd name="connsiteY8" fmla="*/ 521141 h 529040"/>
                  <a:gd name="connsiteX9" fmla="*/ 86522 w 421737"/>
                  <a:gd name="connsiteY9" fmla="*/ 508646 h 529040"/>
                  <a:gd name="connsiteX10" fmla="*/ 84971 w 421737"/>
                  <a:gd name="connsiteY10" fmla="*/ 507723 h 529040"/>
                  <a:gd name="connsiteX11" fmla="*/ 86522 w 421737"/>
                  <a:gd name="connsiteY11" fmla="*/ 508646 h 529040"/>
                  <a:gd name="connsiteX12" fmla="*/ 103520 w 421737"/>
                  <a:gd name="connsiteY12" fmla="*/ 515844 h 529040"/>
                  <a:gd name="connsiteX13" fmla="*/ 100142 w 421737"/>
                  <a:gd name="connsiteY13" fmla="*/ 514460 h 529040"/>
                  <a:gd name="connsiteX14" fmla="*/ 103520 w 421737"/>
                  <a:gd name="connsiteY14" fmla="*/ 515844 h 529040"/>
                  <a:gd name="connsiteX15" fmla="*/ 106860 w 421737"/>
                  <a:gd name="connsiteY15" fmla="*/ 13768 h 529040"/>
                  <a:gd name="connsiteX16" fmla="*/ 107063 w 421737"/>
                  <a:gd name="connsiteY16" fmla="*/ 13731 h 529040"/>
                  <a:gd name="connsiteX17" fmla="*/ 106860 w 421737"/>
                  <a:gd name="connsiteY17" fmla="*/ 13768 h 529040"/>
                  <a:gd name="connsiteX18" fmla="*/ 291863 w 421737"/>
                  <a:gd name="connsiteY18" fmla="*/ 412620 h 529040"/>
                  <a:gd name="connsiteX19" fmla="*/ 288873 w 421737"/>
                  <a:gd name="connsiteY19" fmla="*/ 415554 h 529040"/>
                  <a:gd name="connsiteX20" fmla="*/ 284148 w 421737"/>
                  <a:gd name="connsiteY20" fmla="*/ 419652 h 529040"/>
                  <a:gd name="connsiteX21" fmla="*/ 281361 w 421737"/>
                  <a:gd name="connsiteY21" fmla="*/ 421645 h 529040"/>
                  <a:gd name="connsiteX22" fmla="*/ 275916 w 421737"/>
                  <a:gd name="connsiteY22" fmla="*/ 424948 h 529040"/>
                  <a:gd name="connsiteX23" fmla="*/ 271579 w 421737"/>
                  <a:gd name="connsiteY23" fmla="*/ 427144 h 529040"/>
                  <a:gd name="connsiteX24" fmla="*/ 267409 w 421737"/>
                  <a:gd name="connsiteY24" fmla="*/ 428861 h 529040"/>
                  <a:gd name="connsiteX25" fmla="*/ 259325 w 421737"/>
                  <a:gd name="connsiteY25" fmla="*/ 431574 h 529040"/>
                  <a:gd name="connsiteX26" fmla="*/ 257811 w 421737"/>
                  <a:gd name="connsiteY26" fmla="*/ 431980 h 529040"/>
                  <a:gd name="connsiteX27" fmla="*/ 210841 w 421737"/>
                  <a:gd name="connsiteY27" fmla="*/ 436797 h 529040"/>
                  <a:gd name="connsiteX28" fmla="*/ 169241 w 421737"/>
                  <a:gd name="connsiteY28" fmla="*/ 433900 h 529040"/>
                  <a:gd name="connsiteX29" fmla="*/ 168891 w 421737"/>
                  <a:gd name="connsiteY29" fmla="*/ 433826 h 529040"/>
                  <a:gd name="connsiteX30" fmla="*/ 158223 w 421737"/>
                  <a:gd name="connsiteY30" fmla="*/ 431315 h 529040"/>
                  <a:gd name="connsiteX31" fmla="*/ 157152 w 421737"/>
                  <a:gd name="connsiteY31" fmla="*/ 431039 h 529040"/>
                  <a:gd name="connsiteX32" fmla="*/ 122197 w 421737"/>
                  <a:gd name="connsiteY32" fmla="*/ 406179 h 529040"/>
                  <a:gd name="connsiteX33" fmla="*/ 100604 w 421737"/>
                  <a:gd name="connsiteY33" fmla="*/ 268516 h 529040"/>
                  <a:gd name="connsiteX34" fmla="*/ 126774 w 421737"/>
                  <a:gd name="connsiteY34" fmla="*/ 118081 h 529040"/>
                  <a:gd name="connsiteX35" fmla="*/ 210859 w 421737"/>
                  <a:gd name="connsiteY35" fmla="*/ 92354 h 529040"/>
                  <a:gd name="connsiteX36" fmla="*/ 295830 w 421737"/>
                  <a:gd name="connsiteY36" fmla="*/ 119447 h 529040"/>
                  <a:gd name="connsiteX37" fmla="*/ 321170 w 421737"/>
                  <a:gd name="connsiteY37" fmla="*/ 268534 h 529040"/>
                  <a:gd name="connsiteX38" fmla="*/ 297695 w 421737"/>
                  <a:gd name="connsiteY38" fmla="*/ 405404 h 529040"/>
                  <a:gd name="connsiteX39" fmla="*/ 294391 w 421737"/>
                  <a:gd name="connsiteY39" fmla="*/ 409611 h 529040"/>
                  <a:gd name="connsiteX40" fmla="*/ 291863 w 421737"/>
                  <a:gd name="connsiteY40" fmla="*/ 412620 h 529040"/>
                  <a:gd name="connsiteX41" fmla="*/ 390620 w 421737"/>
                  <a:gd name="connsiteY41" fmla="*/ 82425 h 529040"/>
                  <a:gd name="connsiteX42" fmla="*/ 388517 w 421737"/>
                  <a:gd name="connsiteY42" fmla="*/ 77847 h 529040"/>
                  <a:gd name="connsiteX43" fmla="*/ 390620 w 421737"/>
                  <a:gd name="connsiteY43" fmla="*/ 82425 h 529040"/>
                  <a:gd name="connsiteX44" fmla="*/ 401122 w 421737"/>
                  <a:gd name="connsiteY44" fmla="*/ 108134 h 529040"/>
                  <a:gd name="connsiteX45" fmla="*/ 398501 w 421737"/>
                  <a:gd name="connsiteY45" fmla="*/ 100142 h 529040"/>
                  <a:gd name="connsiteX46" fmla="*/ 401122 w 421737"/>
                  <a:gd name="connsiteY46" fmla="*/ 108134 h 529040"/>
                  <a:gd name="connsiteX47" fmla="*/ 414816 w 421737"/>
                  <a:gd name="connsiteY47" fmla="*/ 166952 h 529040"/>
                  <a:gd name="connsiteX48" fmla="*/ 413229 w 421737"/>
                  <a:gd name="connsiteY48" fmla="*/ 155695 h 529040"/>
                  <a:gd name="connsiteX49" fmla="*/ 414816 w 421737"/>
                  <a:gd name="connsiteY49" fmla="*/ 166952 h 529040"/>
                  <a:gd name="connsiteX50" fmla="*/ 418434 w 421737"/>
                  <a:gd name="connsiteY50" fmla="*/ 197073 h 529040"/>
                  <a:gd name="connsiteX51" fmla="*/ 417879 w 421737"/>
                  <a:gd name="connsiteY51" fmla="*/ 189672 h 529040"/>
                  <a:gd name="connsiteX52" fmla="*/ 418434 w 421737"/>
                  <a:gd name="connsiteY52" fmla="*/ 197073 h 529040"/>
                  <a:gd name="connsiteX53" fmla="*/ 409113 w 421737"/>
                  <a:gd name="connsiteY53" fmla="*/ 136519 h 529040"/>
                  <a:gd name="connsiteX54" fmla="*/ 406733 w 421737"/>
                  <a:gd name="connsiteY54" fmla="*/ 125943 h 529040"/>
                  <a:gd name="connsiteX55" fmla="*/ 409113 w 421737"/>
                  <a:gd name="connsiteY55" fmla="*/ 136519 h 529040"/>
                  <a:gd name="connsiteX56" fmla="*/ 413617 w 421737"/>
                  <a:gd name="connsiteY56" fmla="*/ 375265 h 529040"/>
                  <a:gd name="connsiteX57" fmla="*/ 414373 w 421737"/>
                  <a:gd name="connsiteY57" fmla="*/ 370023 h 529040"/>
                  <a:gd name="connsiteX58" fmla="*/ 413617 w 421737"/>
                  <a:gd name="connsiteY58" fmla="*/ 375265 h 529040"/>
                  <a:gd name="connsiteX59" fmla="*/ 407452 w 421737"/>
                  <a:gd name="connsiteY59" fmla="*/ 403742 h 529040"/>
                  <a:gd name="connsiteX60" fmla="*/ 408651 w 421737"/>
                  <a:gd name="connsiteY60" fmla="*/ 398372 h 529040"/>
                  <a:gd name="connsiteX61" fmla="*/ 407452 w 421737"/>
                  <a:gd name="connsiteY61" fmla="*/ 403742 h 529040"/>
                  <a:gd name="connsiteX62" fmla="*/ 399497 w 421737"/>
                  <a:gd name="connsiteY62" fmla="*/ 428695 h 529040"/>
                  <a:gd name="connsiteX63" fmla="*/ 400642 w 421737"/>
                  <a:gd name="connsiteY63" fmla="*/ 425225 h 529040"/>
                  <a:gd name="connsiteX64" fmla="*/ 399497 w 421737"/>
                  <a:gd name="connsiteY64" fmla="*/ 428695 h 529040"/>
                  <a:gd name="connsiteX65" fmla="*/ 421737 w 421737"/>
                  <a:gd name="connsiteY65" fmla="*/ 268460 h 529040"/>
                  <a:gd name="connsiteX66" fmla="*/ 406142 w 421737"/>
                  <a:gd name="connsiteY66" fmla="*/ 123267 h 529040"/>
                  <a:gd name="connsiteX67" fmla="*/ 406068 w 421737"/>
                  <a:gd name="connsiteY67" fmla="*/ 123101 h 529040"/>
                  <a:gd name="connsiteX68" fmla="*/ 397800 w 421737"/>
                  <a:gd name="connsiteY68" fmla="*/ 97964 h 529040"/>
                  <a:gd name="connsiteX69" fmla="*/ 396970 w 421737"/>
                  <a:gd name="connsiteY69" fmla="*/ 96137 h 529040"/>
                  <a:gd name="connsiteX70" fmla="*/ 387742 w 421737"/>
                  <a:gd name="connsiteY70" fmla="*/ 76168 h 529040"/>
                  <a:gd name="connsiteX71" fmla="*/ 386431 w 421737"/>
                  <a:gd name="connsiteY71" fmla="*/ 74027 h 529040"/>
                  <a:gd name="connsiteX72" fmla="*/ 362844 w 421737"/>
                  <a:gd name="connsiteY72" fmla="*/ 42412 h 529040"/>
                  <a:gd name="connsiteX73" fmla="*/ 355849 w 421737"/>
                  <a:gd name="connsiteY73" fmla="*/ 36487 h 529040"/>
                  <a:gd name="connsiteX74" fmla="*/ 360021 w 421737"/>
                  <a:gd name="connsiteY74" fmla="*/ 40179 h 529040"/>
                  <a:gd name="connsiteX75" fmla="*/ 349722 w 421737"/>
                  <a:gd name="connsiteY75" fmla="*/ 31541 h 529040"/>
                  <a:gd name="connsiteX76" fmla="*/ 351383 w 421737"/>
                  <a:gd name="connsiteY76" fmla="*/ 32685 h 529040"/>
                  <a:gd name="connsiteX77" fmla="*/ 344905 w 421737"/>
                  <a:gd name="connsiteY77" fmla="*/ 28108 h 529040"/>
                  <a:gd name="connsiteX78" fmla="*/ 345828 w 421737"/>
                  <a:gd name="connsiteY78" fmla="*/ 28791 h 529040"/>
                  <a:gd name="connsiteX79" fmla="*/ 334403 w 421737"/>
                  <a:gd name="connsiteY79" fmla="*/ 21870 h 529040"/>
                  <a:gd name="connsiteX80" fmla="*/ 336821 w 421737"/>
                  <a:gd name="connsiteY80" fmla="*/ 23144 h 529040"/>
                  <a:gd name="connsiteX81" fmla="*/ 329826 w 421737"/>
                  <a:gd name="connsiteY81" fmla="*/ 19453 h 529040"/>
                  <a:gd name="connsiteX82" fmla="*/ 330270 w 421737"/>
                  <a:gd name="connsiteY82" fmla="*/ 19693 h 529040"/>
                  <a:gd name="connsiteX83" fmla="*/ 320359 w 421737"/>
                  <a:gd name="connsiteY83" fmla="*/ 15429 h 529040"/>
                  <a:gd name="connsiteX84" fmla="*/ 322831 w 421737"/>
                  <a:gd name="connsiteY84" fmla="*/ 16389 h 529040"/>
                  <a:gd name="connsiteX85" fmla="*/ 296144 w 421737"/>
                  <a:gd name="connsiteY85" fmla="*/ 7475 h 529040"/>
                  <a:gd name="connsiteX86" fmla="*/ 210859 w 421737"/>
                  <a:gd name="connsiteY86" fmla="*/ 0 h 529040"/>
                  <a:gd name="connsiteX87" fmla="*/ 60258 w 421737"/>
                  <a:gd name="connsiteY87" fmla="*/ 42412 h 529040"/>
                  <a:gd name="connsiteX88" fmla="*/ 35565 w 421737"/>
                  <a:gd name="connsiteY88" fmla="*/ 75226 h 529040"/>
                  <a:gd name="connsiteX89" fmla="*/ 35011 w 421737"/>
                  <a:gd name="connsiteY89" fmla="*/ 76057 h 529040"/>
                  <a:gd name="connsiteX90" fmla="*/ 0 w 421737"/>
                  <a:gd name="connsiteY90" fmla="*/ 268460 h 529040"/>
                  <a:gd name="connsiteX91" fmla="*/ 8435 w 421737"/>
                  <a:gd name="connsiteY91" fmla="*/ 380266 h 529040"/>
                  <a:gd name="connsiteX92" fmla="*/ 9265 w 421737"/>
                  <a:gd name="connsiteY92" fmla="*/ 384161 h 529040"/>
                  <a:gd name="connsiteX93" fmla="*/ 14710 w 421737"/>
                  <a:gd name="connsiteY93" fmla="*/ 408541 h 529040"/>
                  <a:gd name="connsiteX94" fmla="*/ 16777 w 421737"/>
                  <a:gd name="connsiteY94" fmla="*/ 415112 h 529040"/>
                  <a:gd name="connsiteX95" fmla="*/ 22738 w 421737"/>
                  <a:gd name="connsiteY95" fmla="*/ 433327 h 529040"/>
                  <a:gd name="connsiteX96" fmla="*/ 25764 w 421737"/>
                  <a:gd name="connsiteY96" fmla="*/ 440174 h 529040"/>
                  <a:gd name="connsiteX97" fmla="*/ 32575 w 421737"/>
                  <a:gd name="connsiteY97" fmla="*/ 454847 h 529040"/>
                  <a:gd name="connsiteX98" fmla="*/ 35639 w 421737"/>
                  <a:gd name="connsiteY98" fmla="*/ 459775 h 529040"/>
                  <a:gd name="connsiteX99" fmla="*/ 57029 w 421737"/>
                  <a:gd name="connsiteY99" fmla="*/ 487902 h 529040"/>
                  <a:gd name="connsiteX100" fmla="*/ 210841 w 421737"/>
                  <a:gd name="connsiteY100" fmla="*/ 529040 h 529040"/>
                  <a:gd name="connsiteX101" fmla="*/ 250503 w 421737"/>
                  <a:gd name="connsiteY101" fmla="*/ 527564 h 529040"/>
                  <a:gd name="connsiteX102" fmla="*/ 261872 w 421737"/>
                  <a:gd name="connsiteY102" fmla="*/ 526604 h 529040"/>
                  <a:gd name="connsiteX103" fmla="*/ 274754 w 421737"/>
                  <a:gd name="connsiteY103" fmla="*/ 525053 h 529040"/>
                  <a:gd name="connsiteX104" fmla="*/ 297067 w 421737"/>
                  <a:gd name="connsiteY104" fmla="*/ 520882 h 529040"/>
                  <a:gd name="connsiteX105" fmla="*/ 301515 w 421737"/>
                  <a:gd name="connsiteY105" fmla="*/ 519646 h 529040"/>
                  <a:gd name="connsiteX106" fmla="*/ 304302 w 421737"/>
                  <a:gd name="connsiteY106" fmla="*/ 518778 h 529040"/>
                  <a:gd name="connsiteX107" fmla="*/ 312016 w 421737"/>
                  <a:gd name="connsiteY107" fmla="*/ 516435 h 529040"/>
                  <a:gd name="connsiteX108" fmla="*/ 318937 w 421737"/>
                  <a:gd name="connsiteY108" fmla="*/ 514054 h 529040"/>
                  <a:gd name="connsiteX109" fmla="*/ 325545 w 421737"/>
                  <a:gd name="connsiteY109" fmla="*/ 511507 h 529040"/>
                  <a:gd name="connsiteX110" fmla="*/ 322038 w 421737"/>
                  <a:gd name="connsiteY110" fmla="*/ 512706 h 529040"/>
                  <a:gd name="connsiteX111" fmla="*/ 349039 w 421737"/>
                  <a:gd name="connsiteY111" fmla="*/ 498145 h 529040"/>
                  <a:gd name="connsiteX112" fmla="*/ 347526 w 421737"/>
                  <a:gd name="connsiteY112" fmla="*/ 499381 h 529040"/>
                  <a:gd name="connsiteX113" fmla="*/ 349519 w 421737"/>
                  <a:gd name="connsiteY113" fmla="*/ 497831 h 529040"/>
                  <a:gd name="connsiteX114" fmla="*/ 351383 w 421737"/>
                  <a:gd name="connsiteY114" fmla="*/ 496391 h 529040"/>
                  <a:gd name="connsiteX115" fmla="*/ 361238 w 421737"/>
                  <a:gd name="connsiteY115" fmla="*/ 488086 h 529040"/>
                  <a:gd name="connsiteX116" fmla="*/ 358526 w 421737"/>
                  <a:gd name="connsiteY116" fmla="*/ 490320 h 529040"/>
                  <a:gd name="connsiteX117" fmla="*/ 362272 w 421737"/>
                  <a:gd name="connsiteY117" fmla="*/ 487145 h 529040"/>
                  <a:gd name="connsiteX118" fmla="*/ 361238 w 421737"/>
                  <a:gd name="connsiteY118" fmla="*/ 488104 h 529040"/>
                  <a:gd name="connsiteX119" fmla="*/ 364709 w 421737"/>
                  <a:gd name="connsiteY119" fmla="*/ 485244 h 529040"/>
                  <a:gd name="connsiteX120" fmla="*/ 398557 w 421737"/>
                  <a:gd name="connsiteY120" fmla="*/ 431352 h 529040"/>
                  <a:gd name="connsiteX121" fmla="*/ 398722 w 421737"/>
                  <a:gd name="connsiteY121" fmla="*/ 431039 h 529040"/>
                  <a:gd name="connsiteX122" fmla="*/ 421737 w 421737"/>
                  <a:gd name="connsiteY122" fmla="*/ 268460 h 5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421737" h="529040">
                    <a:moveTo>
                      <a:pt x="389827" y="450325"/>
                    </a:moveTo>
                    <a:cubicBezTo>
                      <a:pt x="389864" y="450159"/>
                      <a:pt x="389938" y="450012"/>
                      <a:pt x="390030" y="449882"/>
                    </a:cubicBezTo>
                    <a:cubicBezTo>
                      <a:pt x="389956" y="450012"/>
                      <a:pt x="389864" y="450178"/>
                      <a:pt x="389827" y="450325"/>
                    </a:cubicBezTo>
                    <a:moveTo>
                      <a:pt x="309045" y="11388"/>
                    </a:moveTo>
                    <a:cubicBezTo>
                      <a:pt x="309839" y="11627"/>
                      <a:pt x="310762" y="11867"/>
                      <a:pt x="311555" y="12144"/>
                    </a:cubicBezTo>
                    <a:cubicBezTo>
                      <a:pt x="310706" y="11867"/>
                      <a:pt x="309839" y="11664"/>
                      <a:pt x="309045" y="11388"/>
                    </a:cubicBezTo>
                    <a:moveTo>
                      <a:pt x="121607" y="521141"/>
                    </a:moveTo>
                    <a:cubicBezTo>
                      <a:pt x="121200" y="521067"/>
                      <a:pt x="120850" y="520901"/>
                      <a:pt x="120407" y="520827"/>
                    </a:cubicBezTo>
                    <a:cubicBezTo>
                      <a:pt x="120813" y="520901"/>
                      <a:pt x="121219" y="521049"/>
                      <a:pt x="121607" y="521141"/>
                    </a:cubicBezTo>
                    <a:moveTo>
                      <a:pt x="86522" y="508646"/>
                    </a:moveTo>
                    <a:cubicBezTo>
                      <a:pt x="86005" y="508369"/>
                      <a:pt x="85525" y="508019"/>
                      <a:pt x="84971" y="507723"/>
                    </a:cubicBezTo>
                    <a:cubicBezTo>
                      <a:pt x="85525" y="508000"/>
                      <a:pt x="86005" y="508369"/>
                      <a:pt x="86522" y="508646"/>
                    </a:cubicBezTo>
                    <a:moveTo>
                      <a:pt x="103520" y="515844"/>
                    </a:moveTo>
                    <a:cubicBezTo>
                      <a:pt x="102376" y="515438"/>
                      <a:pt x="101287" y="514884"/>
                      <a:pt x="100142" y="514460"/>
                    </a:cubicBezTo>
                    <a:cubicBezTo>
                      <a:pt x="101287" y="514884"/>
                      <a:pt x="102357" y="515438"/>
                      <a:pt x="103520" y="515844"/>
                    </a:cubicBezTo>
                    <a:moveTo>
                      <a:pt x="106860" y="13768"/>
                    </a:moveTo>
                    <a:cubicBezTo>
                      <a:pt x="106934" y="13768"/>
                      <a:pt x="106971" y="13731"/>
                      <a:pt x="107063" y="13731"/>
                    </a:cubicBezTo>
                    <a:cubicBezTo>
                      <a:pt x="106971" y="13731"/>
                      <a:pt x="106934" y="13768"/>
                      <a:pt x="106860" y="13768"/>
                    </a:cubicBezTo>
                    <a:moveTo>
                      <a:pt x="291863" y="412620"/>
                    </a:moveTo>
                    <a:cubicBezTo>
                      <a:pt x="290903" y="413653"/>
                      <a:pt x="289869" y="414576"/>
                      <a:pt x="288873" y="415554"/>
                    </a:cubicBezTo>
                    <a:cubicBezTo>
                      <a:pt x="287323" y="416994"/>
                      <a:pt x="285773" y="418378"/>
                      <a:pt x="284148" y="419652"/>
                    </a:cubicBezTo>
                    <a:cubicBezTo>
                      <a:pt x="283281" y="420334"/>
                      <a:pt x="282321" y="420999"/>
                      <a:pt x="281361" y="421645"/>
                    </a:cubicBezTo>
                    <a:cubicBezTo>
                      <a:pt x="279608" y="422844"/>
                      <a:pt x="277781" y="423915"/>
                      <a:pt x="275916" y="424948"/>
                    </a:cubicBezTo>
                    <a:cubicBezTo>
                      <a:pt x="274532" y="425705"/>
                      <a:pt x="273130" y="426425"/>
                      <a:pt x="271579" y="427144"/>
                    </a:cubicBezTo>
                    <a:cubicBezTo>
                      <a:pt x="270232" y="427735"/>
                      <a:pt x="268830" y="428289"/>
                      <a:pt x="267409" y="428861"/>
                    </a:cubicBezTo>
                    <a:cubicBezTo>
                      <a:pt x="264862" y="429821"/>
                      <a:pt x="262278" y="430762"/>
                      <a:pt x="259325" y="431574"/>
                    </a:cubicBezTo>
                    <a:cubicBezTo>
                      <a:pt x="258845" y="431685"/>
                      <a:pt x="258328" y="431851"/>
                      <a:pt x="257811" y="431980"/>
                    </a:cubicBezTo>
                    <a:cubicBezTo>
                      <a:pt x="245834" y="435081"/>
                      <a:pt x="230681" y="436797"/>
                      <a:pt x="210841" y="436797"/>
                    </a:cubicBezTo>
                    <a:cubicBezTo>
                      <a:pt x="195246" y="436797"/>
                      <a:pt x="181404" y="436077"/>
                      <a:pt x="169241" y="433900"/>
                    </a:cubicBezTo>
                    <a:cubicBezTo>
                      <a:pt x="169131" y="433863"/>
                      <a:pt x="169002" y="433863"/>
                      <a:pt x="168891" y="433826"/>
                    </a:cubicBezTo>
                    <a:cubicBezTo>
                      <a:pt x="165144" y="433143"/>
                      <a:pt x="161656" y="432275"/>
                      <a:pt x="158223" y="431315"/>
                    </a:cubicBezTo>
                    <a:cubicBezTo>
                      <a:pt x="157909" y="431205"/>
                      <a:pt x="157467" y="431113"/>
                      <a:pt x="157152" y="431039"/>
                    </a:cubicBezTo>
                    <a:cubicBezTo>
                      <a:pt x="142443" y="426536"/>
                      <a:pt x="130780" y="418913"/>
                      <a:pt x="122197" y="406179"/>
                    </a:cubicBezTo>
                    <a:cubicBezTo>
                      <a:pt x="106676" y="383183"/>
                      <a:pt x="100604" y="344609"/>
                      <a:pt x="100604" y="268516"/>
                    </a:cubicBezTo>
                    <a:cubicBezTo>
                      <a:pt x="100604" y="186848"/>
                      <a:pt x="108448" y="141908"/>
                      <a:pt x="126774" y="118081"/>
                    </a:cubicBezTo>
                    <a:cubicBezTo>
                      <a:pt x="145101" y="94255"/>
                      <a:pt x="174428" y="92354"/>
                      <a:pt x="210859" y="92354"/>
                    </a:cubicBezTo>
                    <a:cubicBezTo>
                      <a:pt x="252902" y="92354"/>
                      <a:pt x="278925" y="96691"/>
                      <a:pt x="295830" y="119447"/>
                    </a:cubicBezTo>
                    <a:cubicBezTo>
                      <a:pt x="313566" y="143311"/>
                      <a:pt x="321170" y="187900"/>
                      <a:pt x="321170" y="268534"/>
                    </a:cubicBezTo>
                    <a:cubicBezTo>
                      <a:pt x="321170" y="340771"/>
                      <a:pt x="314139" y="381706"/>
                      <a:pt x="297695" y="405404"/>
                    </a:cubicBezTo>
                    <a:cubicBezTo>
                      <a:pt x="296661" y="406880"/>
                      <a:pt x="295499" y="408227"/>
                      <a:pt x="294391" y="409611"/>
                    </a:cubicBezTo>
                    <a:cubicBezTo>
                      <a:pt x="293524" y="410589"/>
                      <a:pt x="292730" y="411660"/>
                      <a:pt x="291863" y="412620"/>
                    </a:cubicBezTo>
                    <a:moveTo>
                      <a:pt x="390620" y="82425"/>
                    </a:moveTo>
                    <a:cubicBezTo>
                      <a:pt x="389901" y="80948"/>
                      <a:pt x="389273" y="79287"/>
                      <a:pt x="388517" y="77847"/>
                    </a:cubicBezTo>
                    <a:cubicBezTo>
                      <a:pt x="389273" y="79324"/>
                      <a:pt x="389901" y="80966"/>
                      <a:pt x="390620" y="82425"/>
                    </a:cubicBezTo>
                    <a:moveTo>
                      <a:pt x="401122" y="108134"/>
                    </a:moveTo>
                    <a:cubicBezTo>
                      <a:pt x="400254" y="105513"/>
                      <a:pt x="399442" y="102652"/>
                      <a:pt x="398501" y="100142"/>
                    </a:cubicBezTo>
                    <a:cubicBezTo>
                      <a:pt x="399460" y="102671"/>
                      <a:pt x="400254" y="105495"/>
                      <a:pt x="401122" y="108134"/>
                    </a:cubicBezTo>
                    <a:moveTo>
                      <a:pt x="414816" y="166952"/>
                    </a:moveTo>
                    <a:cubicBezTo>
                      <a:pt x="414299" y="163261"/>
                      <a:pt x="413820" y="159238"/>
                      <a:pt x="413229" y="155695"/>
                    </a:cubicBezTo>
                    <a:cubicBezTo>
                      <a:pt x="413857" y="159275"/>
                      <a:pt x="414281" y="163224"/>
                      <a:pt x="414816" y="166952"/>
                    </a:cubicBezTo>
                    <a:moveTo>
                      <a:pt x="418434" y="197073"/>
                    </a:moveTo>
                    <a:cubicBezTo>
                      <a:pt x="418231" y="194692"/>
                      <a:pt x="418120" y="192016"/>
                      <a:pt x="417879" y="189672"/>
                    </a:cubicBezTo>
                    <a:cubicBezTo>
                      <a:pt x="418101" y="192016"/>
                      <a:pt x="418231" y="194673"/>
                      <a:pt x="418434" y="197073"/>
                    </a:cubicBezTo>
                    <a:moveTo>
                      <a:pt x="409113" y="136519"/>
                    </a:moveTo>
                    <a:cubicBezTo>
                      <a:pt x="408320" y="133012"/>
                      <a:pt x="407600" y="129284"/>
                      <a:pt x="406733" y="125943"/>
                    </a:cubicBezTo>
                    <a:cubicBezTo>
                      <a:pt x="407656" y="129284"/>
                      <a:pt x="408320" y="133031"/>
                      <a:pt x="409113" y="136519"/>
                    </a:cubicBezTo>
                    <a:moveTo>
                      <a:pt x="413617" y="375265"/>
                    </a:moveTo>
                    <a:cubicBezTo>
                      <a:pt x="413931" y="373586"/>
                      <a:pt x="414096" y="371722"/>
                      <a:pt x="414373" y="370023"/>
                    </a:cubicBezTo>
                    <a:cubicBezTo>
                      <a:pt x="414096" y="371722"/>
                      <a:pt x="413931" y="373604"/>
                      <a:pt x="413617" y="375265"/>
                    </a:cubicBezTo>
                    <a:moveTo>
                      <a:pt x="407452" y="403742"/>
                    </a:moveTo>
                    <a:cubicBezTo>
                      <a:pt x="407895" y="402063"/>
                      <a:pt x="408209" y="400088"/>
                      <a:pt x="408651" y="398372"/>
                    </a:cubicBezTo>
                    <a:cubicBezTo>
                      <a:pt x="408209" y="400125"/>
                      <a:pt x="407876" y="402045"/>
                      <a:pt x="407452" y="403742"/>
                    </a:cubicBezTo>
                    <a:moveTo>
                      <a:pt x="399497" y="428695"/>
                    </a:moveTo>
                    <a:cubicBezTo>
                      <a:pt x="399904" y="427624"/>
                      <a:pt x="400217" y="426351"/>
                      <a:pt x="400642" y="425225"/>
                    </a:cubicBezTo>
                    <a:cubicBezTo>
                      <a:pt x="400217" y="426351"/>
                      <a:pt x="399922" y="427569"/>
                      <a:pt x="399497" y="428695"/>
                    </a:cubicBezTo>
                    <a:moveTo>
                      <a:pt x="421737" y="268460"/>
                    </a:moveTo>
                    <a:cubicBezTo>
                      <a:pt x="421737" y="208921"/>
                      <a:pt x="416606" y="161176"/>
                      <a:pt x="406142" y="123267"/>
                    </a:cubicBezTo>
                    <a:cubicBezTo>
                      <a:pt x="406105" y="123230"/>
                      <a:pt x="406105" y="123193"/>
                      <a:pt x="406068" y="123101"/>
                    </a:cubicBezTo>
                    <a:cubicBezTo>
                      <a:pt x="403650" y="114187"/>
                      <a:pt x="400901" y="105790"/>
                      <a:pt x="397800" y="97964"/>
                    </a:cubicBezTo>
                    <a:cubicBezTo>
                      <a:pt x="397560" y="97337"/>
                      <a:pt x="397246" y="96764"/>
                      <a:pt x="396970" y="96137"/>
                    </a:cubicBezTo>
                    <a:cubicBezTo>
                      <a:pt x="394145" y="89105"/>
                      <a:pt x="391118" y="82332"/>
                      <a:pt x="387742" y="76168"/>
                    </a:cubicBezTo>
                    <a:cubicBezTo>
                      <a:pt x="387335" y="75411"/>
                      <a:pt x="386874" y="74784"/>
                      <a:pt x="386431" y="74027"/>
                    </a:cubicBezTo>
                    <a:cubicBezTo>
                      <a:pt x="379546" y="61901"/>
                      <a:pt x="371832" y="51197"/>
                      <a:pt x="362844" y="42412"/>
                    </a:cubicBezTo>
                    <a:cubicBezTo>
                      <a:pt x="360648" y="40271"/>
                      <a:pt x="358193" y="38481"/>
                      <a:pt x="355849" y="36487"/>
                    </a:cubicBezTo>
                    <a:cubicBezTo>
                      <a:pt x="357289" y="37687"/>
                      <a:pt x="358674" y="38905"/>
                      <a:pt x="360021" y="40179"/>
                    </a:cubicBezTo>
                    <a:cubicBezTo>
                      <a:pt x="356680" y="37078"/>
                      <a:pt x="353303" y="34180"/>
                      <a:pt x="349722" y="31541"/>
                    </a:cubicBezTo>
                    <a:cubicBezTo>
                      <a:pt x="350276" y="31947"/>
                      <a:pt x="350867" y="32298"/>
                      <a:pt x="351383" y="32685"/>
                    </a:cubicBezTo>
                    <a:cubicBezTo>
                      <a:pt x="349316" y="31098"/>
                      <a:pt x="347083" y="29622"/>
                      <a:pt x="344905" y="28108"/>
                    </a:cubicBezTo>
                    <a:cubicBezTo>
                      <a:pt x="345219" y="28349"/>
                      <a:pt x="345496" y="28551"/>
                      <a:pt x="345828" y="28791"/>
                    </a:cubicBezTo>
                    <a:cubicBezTo>
                      <a:pt x="342137" y="26244"/>
                      <a:pt x="338316" y="23974"/>
                      <a:pt x="334403" y="21870"/>
                    </a:cubicBezTo>
                    <a:cubicBezTo>
                      <a:pt x="335197" y="22313"/>
                      <a:pt x="336028" y="22701"/>
                      <a:pt x="336821" y="23144"/>
                    </a:cubicBezTo>
                    <a:cubicBezTo>
                      <a:pt x="334551" y="21870"/>
                      <a:pt x="332244" y="20634"/>
                      <a:pt x="329826" y="19453"/>
                    </a:cubicBezTo>
                    <a:cubicBezTo>
                      <a:pt x="329993" y="19527"/>
                      <a:pt x="330141" y="19619"/>
                      <a:pt x="330270" y="19693"/>
                    </a:cubicBezTo>
                    <a:cubicBezTo>
                      <a:pt x="327095" y="18142"/>
                      <a:pt x="323699" y="16795"/>
                      <a:pt x="320359" y="15429"/>
                    </a:cubicBezTo>
                    <a:cubicBezTo>
                      <a:pt x="321152" y="15743"/>
                      <a:pt x="322019" y="16057"/>
                      <a:pt x="322831" y="16389"/>
                    </a:cubicBezTo>
                    <a:cubicBezTo>
                      <a:pt x="314526" y="12882"/>
                      <a:pt x="305815" y="9745"/>
                      <a:pt x="296144" y="7475"/>
                    </a:cubicBezTo>
                    <a:cubicBezTo>
                      <a:pt x="273868" y="2233"/>
                      <a:pt x="248380" y="0"/>
                      <a:pt x="210859" y="0"/>
                    </a:cubicBezTo>
                    <a:cubicBezTo>
                      <a:pt x="146707" y="0"/>
                      <a:pt x="96543" y="7198"/>
                      <a:pt x="60258" y="42412"/>
                    </a:cubicBezTo>
                    <a:cubicBezTo>
                      <a:pt x="50828" y="51529"/>
                      <a:pt x="42725" y="62584"/>
                      <a:pt x="35565" y="75226"/>
                    </a:cubicBezTo>
                    <a:cubicBezTo>
                      <a:pt x="35399" y="75504"/>
                      <a:pt x="35159" y="75743"/>
                      <a:pt x="35011" y="76057"/>
                    </a:cubicBezTo>
                    <a:cubicBezTo>
                      <a:pt x="11350" y="118506"/>
                      <a:pt x="0" y="180942"/>
                      <a:pt x="0" y="268460"/>
                    </a:cubicBezTo>
                    <a:cubicBezTo>
                      <a:pt x="0" y="311979"/>
                      <a:pt x="2824" y="348891"/>
                      <a:pt x="8435" y="380266"/>
                    </a:cubicBezTo>
                    <a:cubicBezTo>
                      <a:pt x="8675" y="381614"/>
                      <a:pt x="9025" y="382814"/>
                      <a:pt x="9265" y="384161"/>
                    </a:cubicBezTo>
                    <a:cubicBezTo>
                      <a:pt x="10889" y="392669"/>
                      <a:pt x="12643" y="400900"/>
                      <a:pt x="14710" y="408541"/>
                    </a:cubicBezTo>
                    <a:cubicBezTo>
                      <a:pt x="15337" y="410848"/>
                      <a:pt x="16094" y="412878"/>
                      <a:pt x="16777" y="415112"/>
                    </a:cubicBezTo>
                    <a:cubicBezTo>
                      <a:pt x="18641" y="421405"/>
                      <a:pt x="20560" y="427643"/>
                      <a:pt x="22738" y="433327"/>
                    </a:cubicBezTo>
                    <a:cubicBezTo>
                      <a:pt x="23698" y="435745"/>
                      <a:pt x="24805" y="437867"/>
                      <a:pt x="25764" y="440174"/>
                    </a:cubicBezTo>
                    <a:cubicBezTo>
                      <a:pt x="27961" y="445231"/>
                      <a:pt x="30102" y="450270"/>
                      <a:pt x="32575" y="454847"/>
                    </a:cubicBezTo>
                    <a:cubicBezTo>
                      <a:pt x="33534" y="456600"/>
                      <a:pt x="34642" y="458077"/>
                      <a:pt x="35639" y="459775"/>
                    </a:cubicBezTo>
                    <a:cubicBezTo>
                      <a:pt x="41969" y="470479"/>
                      <a:pt x="48927" y="480058"/>
                      <a:pt x="57029" y="487902"/>
                    </a:cubicBezTo>
                    <a:cubicBezTo>
                      <a:pt x="92391" y="522156"/>
                      <a:pt x="142111" y="529040"/>
                      <a:pt x="210841" y="529040"/>
                    </a:cubicBezTo>
                    <a:cubicBezTo>
                      <a:pt x="224129" y="529040"/>
                      <a:pt x="237381" y="528523"/>
                      <a:pt x="250503" y="527564"/>
                    </a:cubicBezTo>
                    <a:cubicBezTo>
                      <a:pt x="254360" y="527323"/>
                      <a:pt x="258144" y="526973"/>
                      <a:pt x="261872" y="526604"/>
                    </a:cubicBezTo>
                    <a:cubicBezTo>
                      <a:pt x="266209" y="526161"/>
                      <a:pt x="270509" y="525681"/>
                      <a:pt x="274754" y="525053"/>
                    </a:cubicBezTo>
                    <a:cubicBezTo>
                      <a:pt x="282432" y="523946"/>
                      <a:pt x="289906" y="522635"/>
                      <a:pt x="297067" y="520882"/>
                    </a:cubicBezTo>
                    <a:cubicBezTo>
                      <a:pt x="298544" y="520532"/>
                      <a:pt x="300002" y="520052"/>
                      <a:pt x="301515" y="519646"/>
                    </a:cubicBezTo>
                    <a:cubicBezTo>
                      <a:pt x="302475" y="519369"/>
                      <a:pt x="303343" y="519055"/>
                      <a:pt x="304302" y="518778"/>
                    </a:cubicBezTo>
                    <a:cubicBezTo>
                      <a:pt x="307015" y="518058"/>
                      <a:pt x="309507" y="517265"/>
                      <a:pt x="312016" y="516435"/>
                    </a:cubicBezTo>
                    <a:cubicBezTo>
                      <a:pt x="314323" y="515678"/>
                      <a:pt x="316667" y="514921"/>
                      <a:pt x="318937" y="514054"/>
                    </a:cubicBezTo>
                    <a:cubicBezTo>
                      <a:pt x="321207" y="513223"/>
                      <a:pt x="323441" y="512374"/>
                      <a:pt x="325545" y="511507"/>
                    </a:cubicBezTo>
                    <a:cubicBezTo>
                      <a:pt x="324437" y="511987"/>
                      <a:pt x="323164" y="512227"/>
                      <a:pt x="322038" y="512706"/>
                    </a:cubicBezTo>
                    <a:cubicBezTo>
                      <a:pt x="331617" y="508775"/>
                      <a:pt x="340697" y="504069"/>
                      <a:pt x="349039" y="498145"/>
                    </a:cubicBezTo>
                    <a:cubicBezTo>
                      <a:pt x="348523" y="498495"/>
                      <a:pt x="348042" y="499012"/>
                      <a:pt x="347526" y="499381"/>
                    </a:cubicBezTo>
                    <a:cubicBezTo>
                      <a:pt x="348245" y="498864"/>
                      <a:pt x="348836" y="498348"/>
                      <a:pt x="349519" y="497831"/>
                    </a:cubicBezTo>
                    <a:cubicBezTo>
                      <a:pt x="350147" y="497388"/>
                      <a:pt x="350756" y="496871"/>
                      <a:pt x="351383" y="496391"/>
                    </a:cubicBezTo>
                    <a:cubicBezTo>
                      <a:pt x="354926" y="493678"/>
                      <a:pt x="358230" y="490910"/>
                      <a:pt x="361238" y="488086"/>
                    </a:cubicBezTo>
                    <a:cubicBezTo>
                      <a:pt x="360371" y="488880"/>
                      <a:pt x="359412" y="489563"/>
                      <a:pt x="358526" y="490320"/>
                    </a:cubicBezTo>
                    <a:cubicBezTo>
                      <a:pt x="359762" y="489249"/>
                      <a:pt x="361072" y="488289"/>
                      <a:pt x="362272" y="487145"/>
                    </a:cubicBezTo>
                    <a:cubicBezTo>
                      <a:pt x="361958" y="487459"/>
                      <a:pt x="361589" y="487772"/>
                      <a:pt x="361238" y="488104"/>
                    </a:cubicBezTo>
                    <a:cubicBezTo>
                      <a:pt x="362346" y="487071"/>
                      <a:pt x="363619" y="486314"/>
                      <a:pt x="364709" y="485244"/>
                    </a:cubicBezTo>
                    <a:cubicBezTo>
                      <a:pt x="378680" y="471402"/>
                      <a:pt x="389845" y="453463"/>
                      <a:pt x="398557" y="431352"/>
                    </a:cubicBezTo>
                    <a:cubicBezTo>
                      <a:pt x="398594" y="431242"/>
                      <a:pt x="398667" y="431150"/>
                      <a:pt x="398722" y="431039"/>
                    </a:cubicBezTo>
                    <a:cubicBezTo>
                      <a:pt x="414244" y="391506"/>
                      <a:pt x="421737" y="338316"/>
                      <a:pt x="421737" y="26846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" name="Freeform: Shape 117">
                <a:extLst>
                  <a:ext uri="{FF2B5EF4-FFF2-40B4-BE49-F238E27FC236}">
                    <a16:creationId xmlns:a16="http://schemas.microsoft.com/office/drawing/2014/main" id="{667FA918-9BA3-0C91-1FB6-A7D49D848C1E}"/>
                  </a:ext>
                </a:extLst>
              </p:cNvPr>
              <p:cNvSpPr/>
              <p:nvPr/>
            </p:nvSpPr>
            <p:spPr>
              <a:xfrm>
                <a:off x="10300744" y="5080511"/>
                <a:ext cx="7031" cy="3100"/>
              </a:xfrm>
              <a:custGeom>
                <a:avLst/>
                <a:gdLst>
                  <a:gd name="connsiteX0" fmla="*/ 0 w 7031"/>
                  <a:gd name="connsiteY0" fmla="*/ 0 h 3100"/>
                  <a:gd name="connsiteX1" fmla="*/ 7032 w 7031"/>
                  <a:gd name="connsiteY1" fmla="*/ 3100 h 3100"/>
                  <a:gd name="connsiteX2" fmla="*/ 0 w 7031"/>
                  <a:gd name="connsiteY2" fmla="*/ 0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31" h="3100">
                    <a:moveTo>
                      <a:pt x="0" y="0"/>
                    </a:moveTo>
                    <a:cubicBezTo>
                      <a:pt x="2381" y="996"/>
                      <a:pt x="4781" y="1993"/>
                      <a:pt x="7032" y="3100"/>
                    </a:cubicBezTo>
                    <a:cubicBezTo>
                      <a:pt x="4818" y="2030"/>
                      <a:pt x="2418" y="978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" name="Freeform: Shape 118">
                <a:extLst>
                  <a:ext uri="{FF2B5EF4-FFF2-40B4-BE49-F238E27FC236}">
                    <a16:creationId xmlns:a16="http://schemas.microsoft.com/office/drawing/2014/main" id="{FE0A857C-3538-BF29-8080-0F1E48925E62}"/>
                  </a:ext>
                </a:extLst>
              </p:cNvPr>
              <p:cNvSpPr/>
              <p:nvPr/>
            </p:nvSpPr>
            <p:spPr>
              <a:xfrm>
                <a:off x="10314771" y="5087285"/>
                <a:ext cx="8065" cy="4964"/>
              </a:xfrm>
              <a:custGeom>
                <a:avLst/>
                <a:gdLst>
                  <a:gd name="connsiteX0" fmla="*/ 0 w 8065"/>
                  <a:gd name="connsiteY0" fmla="*/ 0 h 4964"/>
                  <a:gd name="connsiteX1" fmla="*/ 8065 w 8065"/>
                  <a:gd name="connsiteY1" fmla="*/ 4965 h 4964"/>
                  <a:gd name="connsiteX2" fmla="*/ 0 w 8065"/>
                  <a:gd name="connsiteY2" fmla="*/ 0 h 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5" h="4964">
                    <a:moveTo>
                      <a:pt x="0" y="0"/>
                    </a:moveTo>
                    <a:cubicBezTo>
                      <a:pt x="2750" y="1550"/>
                      <a:pt x="5445" y="3230"/>
                      <a:pt x="8065" y="4965"/>
                    </a:cubicBezTo>
                    <a:cubicBezTo>
                      <a:pt x="5482" y="3267"/>
                      <a:pt x="2824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Freeform: Shape 119">
                <a:extLst>
                  <a:ext uri="{FF2B5EF4-FFF2-40B4-BE49-F238E27FC236}">
                    <a16:creationId xmlns:a16="http://schemas.microsoft.com/office/drawing/2014/main" id="{3FBA0E9F-2804-1360-E750-5B861754FD32}"/>
                  </a:ext>
                </a:extLst>
              </p:cNvPr>
              <p:cNvSpPr/>
              <p:nvPr/>
            </p:nvSpPr>
            <p:spPr>
              <a:xfrm>
                <a:off x="10473825" y="5067703"/>
                <a:ext cx="324935" cy="522617"/>
              </a:xfrm>
              <a:custGeom>
                <a:avLst/>
                <a:gdLst>
                  <a:gd name="connsiteX0" fmla="*/ 101545 w 324935"/>
                  <a:gd name="connsiteY0" fmla="*/ 405773 h 522617"/>
                  <a:gd name="connsiteX1" fmla="*/ 101582 w 324935"/>
                  <a:gd name="connsiteY1" fmla="*/ 405884 h 522617"/>
                  <a:gd name="connsiteX2" fmla="*/ 101545 w 324935"/>
                  <a:gd name="connsiteY2" fmla="*/ 405773 h 522617"/>
                  <a:gd name="connsiteX3" fmla="*/ 105402 w 324935"/>
                  <a:gd name="connsiteY3" fmla="*/ 416385 h 522617"/>
                  <a:gd name="connsiteX4" fmla="*/ 104405 w 324935"/>
                  <a:gd name="connsiteY4" fmla="*/ 414761 h 522617"/>
                  <a:gd name="connsiteX5" fmla="*/ 105402 w 324935"/>
                  <a:gd name="connsiteY5" fmla="*/ 416385 h 522617"/>
                  <a:gd name="connsiteX6" fmla="*/ 110403 w 324935"/>
                  <a:gd name="connsiteY6" fmla="*/ 422678 h 522617"/>
                  <a:gd name="connsiteX7" fmla="*/ 108927 w 324935"/>
                  <a:gd name="connsiteY7" fmla="*/ 421479 h 522617"/>
                  <a:gd name="connsiteX8" fmla="*/ 110403 w 324935"/>
                  <a:gd name="connsiteY8" fmla="*/ 422678 h 522617"/>
                  <a:gd name="connsiteX9" fmla="*/ 142590 w 324935"/>
                  <a:gd name="connsiteY9" fmla="*/ 430319 h 522617"/>
                  <a:gd name="connsiteX10" fmla="*/ 114464 w 324935"/>
                  <a:gd name="connsiteY10" fmla="*/ 425705 h 522617"/>
                  <a:gd name="connsiteX11" fmla="*/ 108466 w 324935"/>
                  <a:gd name="connsiteY11" fmla="*/ 420814 h 522617"/>
                  <a:gd name="connsiteX12" fmla="*/ 108115 w 324935"/>
                  <a:gd name="connsiteY12" fmla="*/ 420297 h 522617"/>
                  <a:gd name="connsiteX13" fmla="*/ 104091 w 324935"/>
                  <a:gd name="connsiteY13" fmla="*/ 413856 h 522617"/>
                  <a:gd name="connsiteX14" fmla="*/ 103778 w 324935"/>
                  <a:gd name="connsiteY14" fmla="*/ 412786 h 522617"/>
                  <a:gd name="connsiteX15" fmla="*/ 100603 w 324935"/>
                  <a:gd name="connsiteY15" fmla="*/ 393333 h 522617"/>
                  <a:gd name="connsiteX16" fmla="*/ 100603 w 324935"/>
                  <a:gd name="connsiteY16" fmla="*/ 0 h 522617"/>
                  <a:gd name="connsiteX17" fmla="*/ 0 w 324935"/>
                  <a:gd name="connsiteY17" fmla="*/ 0 h 522617"/>
                  <a:gd name="connsiteX18" fmla="*/ 0 w 324935"/>
                  <a:gd name="connsiteY18" fmla="*/ 421165 h 522617"/>
                  <a:gd name="connsiteX19" fmla="*/ 203 w 324935"/>
                  <a:gd name="connsiteY19" fmla="*/ 423786 h 522617"/>
                  <a:gd name="connsiteX20" fmla="*/ 1864 w 324935"/>
                  <a:gd name="connsiteY20" fmla="*/ 443958 h 522617"/>
                  <a:gd name="connsiteX21" fmla="*/ 2418 w 324935"/>
                  <a:gd name="connsiteY21" fmla="*/ 448018 h 522617"/>
                  <a:gd name="connsiteX22" fmla="*/ 7752 w 324935"/>
                  <a:gd name="connsiteY22" fmla="*/ 466825 h 522617"/>
                  <a:gd name="connsiteX23" fmla="*/ 8858 w 324935"/>
                  <a:gd name="connsiteY23" fmla="*/ 469926 h 522617"/>
                  <a:gd name="connsiteX24" fmla="*/ 17810 w 324935"/>
                  <a:gd name="connsiteY24" fmla="*/ 485669 h 522617"/>
                  <a:gd name="connsiteX25" fmla="*/ 19397 w 324935"/>
                  <a:gd name="connsiteY25" fmla="*/ 487976 h 522617"/>
                  <a:gd name="connsiteX26" fmla="*/ 32242 w 324935"/>
                  <a:gd name="connsiteY26" fmla="*/ 500821 h 522617"/>
                  <a:gd name="connsiteX27" fmla="*/ 33276 w 324935"/>
                  <a:gd name="connsiteY27" fmla="*/ 501855 h 522617"/>
                  <a:gd name="connsiteX28" fmla="*/ 35232 w 324935"/>
                  <a:gd name="connsiteY28" fmla="*/ 503054 h 522617"/>
                  <a:gd name="connsiteX29" fmla="*/ 45900 w 324935"/>
                  <a:gd name="connsiteY29" fmla="*/ 509532 h 522617"/>
                  <a:gd name="connsiteX30" fmla="*/ 49481 w 324935"/>
                  <a:gd name="connsiteY30" fmla="*/ 511359 h 522617"/>
                  <a:gd name="connsiteX31" fmla="*/ 63212 w 324935"/>
                  <a:gd name="connsiteY31" fmla="*/ 516416 h 522617"/>
                  <a:gd name="connsiteX32" fmla="*/ 67623 w 324935"/>
                  <a:gd name="connsiteY32" fmla="*/ 517726 h 522617"/>
                  <a:gd name="connsiteX33" fmla="*/ 82978 w 324935"/>
                  <a:gd name="connsiteY33" fmla="*/ 520661 h 522617"/>
                  <a:gd name="connsiteX34" fmla="*/ 88182 w 324935"/>
                  <a:gd name="connsiteY34" fmla="*/ 521418 h 522617"/>
                  <a:gd name="connsiteX35" fmla="*/ 105365 w 324935"/>
                  <a:gd name="connsiteY35" fmla="*/ 522377 h 522617"/>
                  <a:gd name="connsiteX36" fmla="*/ 109056 w 324935"/>
                  <a:gd name="connsiteY36" fmla="*/ 522617 h 522617"/>
                  <a:gd name="connsiteX37" fmla="*/ 324936 w 324935"/>
                  <a:gd name="connsiteY37" fmla="*/ 522617 h 522617"/>
                  <a:gd name="connsiteX38" fmla="*/ 324936 w 324935"/>
                  <a:gd name="connsiteY38" fmla="*/ 430301 h 522617"/>
                  <a:gd name="connsiteX39" fmla="*/ 143754 w 324935"/>
                  <a:gd name="connsiteY39" fmla="*/ 430301 h 522617"/>
                  <a:gd name="connsiteX40" fmla="*/ 142590 w 324935"/>
                  <a:gd name="connsiteY40" fmla="*/ 430301 h 52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4935" h="522617">
                    <a:moveTo>
                      <a:pt x="101545" y="405773"/>
                    </a:moveTo>
                    <a:cubicBezTo>
                      <a:pt x="101545" y="405810"/>
                      <a:pt x="101545" y="405847"/>
                      <a:pt x="101582" y="405884"/>
                    </a:cubicBezTo>
                    <a:cubicBezTo>
                      <a:pt x="101545" y="405847"/>
                      <a:pt x="101545" y="405810"/>
                      <a:pt x="101545" y="405773"/>
                    </a:cubicBezTo>
                    <a:moveTo>
                      <a:pt x="105402" y="416385"/>
                    </a:moveTo>
                    <a:cubicBezTo>
                      <a:pt x="105088" y="415831"/>
                      <a:pt x="104682" y="415388"/>
                      <a:pt x="104405" y="414761"/>
                    </a:cubicBezTo>
                    <a:cubicBezTo>
                      <a:pt x="104682" y="415351"/>
                      <a:pt x="105070" y="415831"/>
                      <a:pt x="105402" y="416385"/>
                    </a:cubicBezTo>
                    <a:moveTo>
                      <a:pt x="110403" y="422678"/>
                    </a:moveTo>
                    <a:cubicBezTo>
                      <a:pt x="109924" y="422272"/>
                      <a:pt x="109370" y="421959"/>
                      <a:pt x="108927" y="421479"/>
                    </a:cubicBezTo>
                    <a:cubicBezTo>
                      <a:pt x="109370" y="421959"/>
                      <a:pt x="109924" y="422272"/>
                      <a:pt x="110403" y="422678"/>
                    </a:cubicBezTo>
                    <a:moveTo>
                      <a:pt x="142590" y="430319"/>
                    </a:moveTo>
                    <a:cubicBezTo>
                      <a:pt x="132606" y="430319"/>
                      <a:pt x="122418" y="430153"/>
                      <a:pt x="114464" y="425705"/>
                    </a:cubicBezTo>
                    <a:cubicBezTo>
                      <a:pt x="112157" y="424395"/>
                      <a:pt x="110163" y="422771"/>
                      <a:pt x="108466" y="420814"/>
                    </a:cubicBezTo>
                    <a:cubicBezTo>
                      <a:pt x="108300" y="420648"/>
                      <a:pt x="108226" y="420464"/>
                      <a:pt x="108115" y="420297"/>
                    </a:cubicBezTo>
                    <a:cubicBezTo>
                      <a:pt x="106527" y="418434"/>
                      <a:pt x="105180" y="416311"/>
                      <a:pt x="104091" y="413856"/>
                    </a:cubicBezTo>
                    <a:cubicBezTo>
                      <a:pt x="103981" y="413543"/>
                      <a:pt x="103889" y="413137"/>
                      <a:pt x="103778" y="412786"/>
                    </a:cubicBezTo>
                    <a:cubicBezTo>
                      <a:pt x="101710" y="407581"/>
                      <a:pt x="100603" y="401177"/>
                      <a:pt x="100603" y="393333"/>
                    </a:cubicBezTo>
                    <a:lnTo>
                      <a:pt x="100603" y="0"/>
                    </a:lnTo>
                    <a:lnTo>
                      <a:pt x="0" y="0"/>
                    </a:lnTo>
                    <a:lnTo>
                      <a:pt x="0" y="421165"/>
                    </a:lnTo>
                    <a:cubicBezTo>
                      <a:pt x="0" y="422088"/>
                      <a:pt x="203" y="422881"/>
                      <a:pt x="203" y="423786"/>
                    </a:cubicBezTo>
                    <a:cubicBezTo>
                      <a:pt x="314" y="431020"/>
                      <a:pt x="923" y="437665"/>
                      <a:pt x="1864" y="443958"/>
                    </a:cubicBezTo>
                    <a:cubicBezTo>
                      <a:pt x="2067" y="445268"/>
                      <a:pt x="2141" y="446708"/>
                      <a:pt x="2418" y="448018"/>
                    </a:cubicBezTo>
                    <a:cubicBezTo>
                      <a:pt x="3654" y="454902"/>
                      <a:pt x="5518" y="461067"/>
                      <a:pt x="7752" y="466825"/>
                    </a:cubicBezTo>
                    <a:cubicBezTo>
                      <a:pt x="8157" y="467821"/>
                      <a:pt x="8434" y="468929"/>
                      <a:pt x="8858" y="469926"/>
                    </a:cubicBezTo>
                    <a:cubicBezTo>
                      <a:pt x="11369" y="475776"/>
                      <a:pt x="14395" y="480944"/>
                      <a:pt x="17810" y="485669"/>
                    </a:cubicBezTo>
                    <a:cubicBezTo>
                      <a:pt x="18327" y="486425"/>
                      <a:pt x="18843" y="487256"/>
                      <a:pt x="19397" y="487976"/>
                    </a:cubicBezTo>
                    <a:cubicBezTo>
                      <a:pt x="23218" y="492866"/>
                      <a:pt x="27518" y="497130"/>
                      <a:pt x="32242" y="500821"/>
                    </a:cubicBezTo>
                    <a:cubicBezTo>
                      <a:pt x="32593" y="501134"/>
                      <a:pt x="32870" y="501577"/>
                      <a:pt x="33276" y="501855"/>
                    </a:cubicBezTo>
                    <a:cubicBezTo>
                      <a:pt x="33867" y="502334"/>
                      <a:pt x="34623" y="502611"/>
                      <a:pt x="35232" y="503054"/>
                    </a:cubicBezTo>
                    <a:cubicBezTo>
                      <a:pt x="38610" y="505472"/>
                      <a:pt x="42190" y="507631"/>
                      <a:pt x="45900" y="509532"/>
                    </a:cubicBezTo>
                    <a:cubicBezTo>
                      <a:pt x="47137" y="510123"/>
                      <a:pt x="48244" y="510805"/>
                      <a:pt x="49481" y="511359"/>
                    </a:cubicBezTo>
                    <a:cubicBezTo>
                      <a:pt x="53855" y="513389"/>
                      <a:pt x="58469" y="515013"/>
                      <a:pt x="63212" y="516416"/>
                    </a:cubicBezTo>
                    <a:cubicBezTo>
                      <a:pt x="64688" y="516859"/>
                      <a:pt x="66109" y="517339"/>
                      <a:pt x="67623" y="517726"/>
                    </a:cubicBezTo>
                    <a:cubicBezTo>
                      <a:pt x="72587" y="519000"/>
                      <a:pt x="77718" y="519959"/>
                      <a:pt x="82978" y="520661"/>
                    </a:cubicBezTo>
                    <a:cubicBezTo>
                      <a:pt x="84695" y="520901"/>
                      <a:pt x="86392" y="521215"/>
                      <a:pt x="88182" y="521418"/>
                    </a:cubicBezTo>
                    <a:cubicBezTo>
                      <a:pt x="93793" y="522008"/>
                      <a:pt x="99551" y="522285"/>
                      <a:pt x="105365" y="522377"/>
                    </a:cubicBezTo>
                    <a:cubicBezTo>
                      <a:pt x="106638" y="522414"/>
                      <a:pt x="107746" y="522617"/>
                      <a:pt x="109056" y="522617"/>
                    </a:cubicBezTo>
                    <a:lnTo>
                      <a:pt x="324936" y="522617"/>
                    </a:lnTo>
                    <a:lnTo>
                      <a:pt x="324936" y="430301"/>
                    </a:lnTo>
                    <a:lnTo>
                      <a:pt x="143754" y="430301"/>
                    </a:lnTo>
                    <a:lnTo>
                      <a:pt x="142590" y="43030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" name="Freeform: Shape 120">
                <a:extLst>
                  <a:ext uri="{FF2B5EF4-FFF2-40B4-BE49-F238E27FC236}">
                    <a16:creationId xmlns:a16="http://schemas.microsoft.com/office/drawing/2014/main" id="{0128F351-0E1A-F8F7-5F74-0418FA0F76E4}"/>
                  </a:ext>
                </a:extLst>
              </p:cNvPr>
              <p:cNvSpPr/>
              <p:nvPr/>
            </p:nvSpPr>
            <p:spPr>
              <a:xfrm>
                <a:off x="10837831" y="5064048"/>
                <a:ext cx="421755" cy="529095"/>
              </a:xfrm>
              <a:custGeom>
                <a:avLst/>
                <a:gdLst>
                  <a:gd name="connsiteX0" fmla="*/ 19895 w 421755"/>
                  <a:gd name="connsiteY0" fmla="*/ 112120 h 529095"/>
                  <a:gd name="connsiteX1" fmla="*/ 24067 w 421755"/>
                  <a:gd name="connsiteY1" fmla="*/ 99828 h 529095"/>
                  <a:gd name="connsiteX2" fmla="*/ 19895 w 421755"/>
                  <a:gd name="connsiteY2" fmla="*/ 112120 h 529095"/>
                  <a:gd name="connsiteX3" fmla="*/ 12014 w 421755"/>
                  <a:gd name="connsiteY3" fmla="*/ 140856 h 529095"/>
                  <a:gd name="connsiteX4" fmla="*/ 15596 w 421755"/>
                  <a:gd name="connsiteY4" fmla="*/ 125500 h 529095"/>
                  <a:gd name="connsiteX5" fmla="*/ 12014 w 421755"/>
                  <a:gd name="connsiteY5" fmla="*/ 140856 h 529095"/>
                  <a:gd name="connsiteX6" fmla="*/ 6570 w 421755"/>
                  <a:gd name="connsiteY6" fmla="*/ 171087 h 529095"/>
                  <a:gd name="connsiteX7" fmla="*/ 8877 w 421755"/>
                  <a:gd name="connsiteY7" fmla="*/ 155289 h 529095"/>
                  <a:gd name="connsiteX8" fmla="*/ 6570 w 421755"/>
                  <a:gd name="connsiteY8" fmla="*/ 171087 h 529095"/>
                  <a:gd name="connsiteX9" fmla="*/ 3119 w 421755"/>
                  <a:gd name="connsiteY9" fmla="*/ 200838 h 529095"/>
                  <a:gd name="connsiteX10" fmla="*/ 4042 w 421755"/>
                  <a:gd name="connsiteY10" fmla="*/ 189506 h 529095"/>
                  <a:gd name="connsiteX11" fmla="*/ 3119 w 421755"/>
                  <a:gd name="connsiteY11" fmla="*/ 200838 h 529095"/>
                  <a:gd name="connsiteX12" fmla="*/ 30470 w 421755"/>
                  <a:gd name="connsiteY12" fmla="*/ 85673 h 529095"/>
                  <a:gd name="connsiteX13" fmla="*/ 34254 w 421755"/>
                  <a:gd name="connsiteY13" fmla="*/ 77755 h 529095"/>
                  <a:gd name="connsiteX14" fmla="*/ 30470 w 421755"/>
                  <a:gd name="connsiteY14" fmla="*/ 85673 h 529095"/>
                  <a:gd name="connsiteX15" fmla="*/ 46158 w 421755"/>
                  <a:gd name="connsiteY15" fmla="*/ 58912 h 529095"/>
                  <a:gd name="connsiteX16" fmla="*/ 44921 w 421755"/>
                  <a:gd name="connsiteY16" fmla="*/ 60868 h 529095"/>
                  <a:gd name="connsiteX17" fmla="*/ 46158 w 421755"/>
                  <a:gd name="connsiteY17" fmla="*/ 58912 h 529095"/>
                  <a:gd name="connsiteX18" fmla="*/ 309008 w 421755"/>
                  <a:gd name="connsiteY18" fmla="*/ 11443 h 529095"/>
                  <a:gd name="connsiteX19" fmla="*/ 311629 w 421755"/>
                  <a:gd name="connsiteY19" fmla="*/ 12200 h 529095"/>
                  <a:gd name="connsiteX20" fmla="*/ 309008 w 421755"/>
                  <a:gd name="connsiteY20" fmla="*/ 11443 h 529095"/>
                  <a:gd name="connsiteX21" fmla="*/ 121643 w 421755"/>
                  <a:gd name="connsiteY21" fmla="*/ 521196 h 529095"/>
                  <a:gd name="connsiteX22" fmla="*/ 120443 w 421755"/>
                  <a:gd name="connsiteY22" fmla="*/ 520845 h 529095"/>
                  <a:gd name="connsiteX23" fmla="*/ 121643 w 421755"/>
                  <a:gd name="connsiteY23" fmla="*/ 521196 h 529095"/>
                  <a:gd name="connsiteX24" fmla="*/ 86558 w 421755"/>
                  <a:gd name="connsiteY24" fmla="*/ 508702 h 529095"/>
                  <a:gd name="connsiteX25" fmla="*/ 85008 w 421755"/>
                  <a:gd name="connsiteY25" fmla="*/ 507779 h 529095"/>
                  <a:gd name="connsiteX26" fmla="*/ 86558 w 421755"/>
                  <a:gd name="connsiteY26" fmla="*/ 508702 h 529095"/>
                  <a:gd name="connsiteX27" fmla="*/ 103556 w 421755"/>
                  <a:gd name="connsiteY27" fmla="*/ 515899 h 529095"/>
                  <a:gd name="connsiteX28" fmla="*/ 100087 w 421755"/>
                  <a:gd name="connsiteY28" fmla="*/ 514460 h 529095"/>
                  <a:gd name="connsiteX29" fmla="*/ 103556 w 421755"/>
                  <a:gd name="connsiteY29" fmla="*/ 515899 h 529095"/>
                  <a:gd name="connsiteX30" fmla="*/ 106971 w 421755"/>
                  <a:gd name="connsiteY30" fmla="*/ 13842 h 529095"/>
                  <a:gd name="connsiteX31" fmla="*/ 107045 w 421755"/>
                  <a:gd name="connsiteY31" fmla="*/ 13768 h 529095"/>
                  <a:gd name="connsiteX32" fmla="*/ 106971 w 421755"/>
                  <a:gd name="connsiteY32" fmla="*/ 13842 h 529095"/>
                  <a:gd name="connsiteX33" fmla="*/ 291863 w 421755"/>
                  <a:gd name="connsiteY33" fmla="*/ 412731 h 529095"/>
                  <a:gd name="connsiteX34" fmla="*/ 288964 w 421755"/>
                  <a:gd name="connsiteY34" fmla="*/ 415554 h 529095"/>
                  <a:gd name="connsiteX35" fmla="*/ 284111 w 421755"/>
                  <a:gd name="connsiteY35" fmla="*/ 419762 h 529095"/>
                  <a:gd name="connsiteX36" fmla="*/ 281453 w 421755"/>
                  <a:gd name="connsiteY36" fmla="*/ 421663 h 529095"/>
                  <a:gd name="connsiteX37" fmla="*/ 275916 w 421755"/>
                  <a:gd name="connsiteY37" fmla="*/ 425041 h 529095"/>
                  <a:gd name="connsiteX38" fmla="*/ 271653 w 421755"/>
                  <a:gd name="connsiteY38" fmla="*/ 427145 h 529095"/>
                  <a:gd name="connsiteX39" fmla="*/ 267390 w 421755"/>
                  <a:gd name="connsiteY39" fmla="*/ 428898 h 529095"/>
                  <a:gd name="connsiteX40" fmla="*/ 259398 w 421755"/>
                  <a:gd name="connsiteY40" fmla="*/ 431556 h 529095"/>
                  <a:gd name="connsiteX41" fmla="*/ 257811 w 421755"/>
                  <a:gd name="connsiteY41" fmla="*/ 431999 h 529095"/>
                  <a:gd name="connsiteX42" fmla="*/ 210914 w 421755"/>
                  <a:gd name="connsiteY42" fmla="*/ 436816 h 529095"/>
                  <a:gd name="connsiteX43" fmla="*/ 169222 w 421755"/>
                  <a:gd name="connsiteY43" fmla="*/ 433881 h 529095"/>
                  <a:gd name="connsiteX44" fmla="*/ 168872 w 421755"/>
                  <a:gd name="connsiteY44" fmla="*/ 433844 h 529095"/>
                  <a:gd name="connsiteX45" fmla="*/ 158297 w 421755"/>
                  <a:gd name="connsiteY45" fmla="*/ 431334 h 529095"/>
                  <a:gd name="connsiteX46" fmla="*/ 157134 w 421755"/>
                  <a:gd name="connsiteY46" fmla="*/ 431020 h 529095"/>
                  <a:gd name="connsiteX47" fmla="*/ 122216 w 421755"/>
                  <a:gd name="connsiteY47" fmla="*/ 406197 h 529095"/>
                  <a:gd name="connsiteX48" fmla="*/ 108540 w 421755"/>
                  <a:gd name="connsiteY48" fmla="*/ 372626 h 529095"/>
                  <a:gd name="connsiteX49" fmla="*/ 108540 w 421755"/>
                  <a:gd name="connsiteY49" fmla="*/ 372589 h 529095"/>
                  <a:gd name="connsiteX50" fmla="*/ 100622 w 421755"/>
                  <a:gd name="connsiteY50" fmla="*/ 268534 h 529095"/>
                  <a:gd name="connsiteX51" fmla="*/ 126756 w 421755"/>
                  <a:gd name="connsiteY51" fmla="*/ 118100 h 529095"/>
                  <a:gd name="connsiteX52" fmla="*/ 210914 w 421755"/>
                  <a:gd name="connsiteY52" fmla="*/ 92372 h 529095"/>
                  <a:gd name="connsiteX53" fmla="*/ 295830 w 421755"/>
                  <a:gd name="connsiteY53" fmla="*/ 119465 h 529095"/>
                  <a:gd name="connsiteX54" fmla="*/ 321170 w 421755"/>
                  <a:gd name="connsiteY54" fmla="*/ 268553 h 529095"/>
                  <a:gd name="connsiteX55" fmla="*/ 297694 w 421755"/>
                  <a:gd name="connsiteY55" fmla="*/ 405385 h 529095"/>
                  <a:gd name="connsiteX56" fmla="*/ 294594 w 421755"/>
                  <a:gd name="connsiteY56" fmla="*/ 409408 h 529095"/>
                  <a:gd name="connsiteX57" fmla="*/ 291863 w 421755"/>
                  <a:gd name="connsiteY57" fmla="*/ 412731 h 529095"/>
                  <a:gd name="connsiteX58" fmla="*/ 390306 w 421755"/>
                  <a:gd name="connsiteY58" fmla="*/ 81741 h 529095"/>
                  <a:gd name="connsiteX59" fmla="*/ 388590 w 421755"/>
                  <a:gd name="connsiteY59" fmla="*/ 78050 h 529095"/>
                  <a:gd name="connsiteX60" fmla="*/ 390306 w 421755"/>
                  <a:gd name="connsiteY60" fmla="*/ 81741 h 529095"/>
                  <a:gd name="connsiteX61" fmla="*/ 400882 w 421755"/>
                  <a:gd name="connsiteY61" fmla="*/ 107322 h 529095"/>
                  <a:gd name="connsiteX62" fmla="*/ 398575 w 421755"/>
                  <a:gd name="connsiteY62" fmla="*/ 100327 h 529095"/>
                  <a:gd name="connsiteX63" fmla="*/ 400882 w 421755"/>
                  <a:gd name="connsiteY63" fmla="*/ 107322 h 529095"/>
                  <a:gd name="connsiteX64" fmla="*/ 414650 w 421755"/>
                  <a:gd name="connsiteY64" fmla="*/ 165384 h 529095"/>
                  <a:gd name="connsiteX65" fmla="*/ 413265 w 421755"/>
                  <a:gd name="connsiteY65" fmla="*/ 155953 h 529095"/>
                  <a:gd name="connsiteX66" fmla="*/ 414650 w 421755"/>
                  <a:gd name="connsiteY66" fmla="*/ 165384 h 529095"/>
                  <a:gd name="connsiteX67" fmla="*/ 418267 w 421755"/>
                  <a:gd name="connsiteY67" fmla="*/ 194471 h 529095"/>
                  <a:gd name="connsiteX68" fmla="*/ 417953 w 421755"/>
                  <a:gd name="connsiteY68" fmla="*/ 189967 h 529095"/>
                  <a:gd name="connsiteX69" fmla="*/ 418267 w 421755"/>
                  <a:gd name="connsiteY69" fmla="*/ 194471 h 529095"/>
                  <a:gd name="connsiteX70" fmla="*/ 408928 w 421755"/>
                  <a:gd name="connsiteY70" fmla="*/ 135430 h 529095"/>
                  <a:gd name="connsiteX71" fmla="*/ 406825 w 421755"/>
                  <a:gd name="connsiteY71" fmla="*/ 126165 h 529095"/>
                  <a:gd name="connsiteX72" fmla="*/ 408928 w 421755"/>
                  <a:gd name="connsiteY72" fmla="*/ 135430 h 529095"/>
                  <a:gd name="connsiteX73" fmla="*/ 413690 w 421755"/>
                  <a:gd name="connsiteY73" fmla="*/ 375136 h 529095"/>
                  <a:gd name="connsiteX74" fmla="*/ 414170 w 421755"/>
                  <a:gd name="connsiteY74" fmla="*/ 371869 h 529095"/>
                  <a:gd name="connsiteX75" fmla="*/ 413690 w 421755"/>
                  <a:gd name="connsiteY75" fmla="*/ 375136 h 529095"/>
                  <a:gd name="connsiteX76" fmla="*/ 407489 w 421755"/>
                  <a:gd name="connsiteY76" fmla="*/ 403687 h 529095"/>
                  <a:gd name="connsiteX77" fmla="*/ 408412 w 421755"/>
                  <a:gd name="connsiteY77" fmla="*/ 399553 h 529095"/>
                  <a:gd name="connsiteX78" fmla="*/ 407489 w 421755"/>
                  <a:gd name="connsiteY78" fmla="*/ 403687 h 529095"/>
                  <a:gd name="connsiteX79" fmla="*/ 399534 w 421755"/>
                  <a:gd name="connsiteY79" fmla="*/ 428676 h 529095"/>
                  <a:gd name="connsiteX80" fmla="*/ 400457 w 421755"/>
                  <a:gd name="connsiteY80" fmla="*/ 425963 h 529095"/>
                  <a:gd name="connsiteX81" fmla="*/ 399534 w 421755"/>
                  <a:gd name="connsiteY81" fmla="*/ 428676 h 529095"/>
                  <a:gd name="connsiteX82" fmla="*/ 389863 w 421755"/>
                  <a:gd name="connsiteY82" fmla="*/ 450362 h 529095"/>
                  <a:gd name="connsiteX83" fmla="*/ 389900 w 421755"/>
                  <a:gd name="connsiteY83" fmla="*/ 450251 h 529095"/>
                  <a:gd name="connsiteX84" fmla="*/ 389863 w 421755"/>
                  <a:gd name="connsiteY84" fmla="*/ 450362 h 529095"/>
                  <a:gd name="connsiteX85" fmla="*/ 398187 w 421755"/>
                  <a:gd name="connsiteY85" fmla="*/ 432331 h 529095"/>
                  <a:gd name="connsiteX86" fmla="*/ 398814 w 421755"/>
                  <a:gd name="connsiteY86" fmla="*/ 430891 h 529095"/>
                  <a:gd name="connsiteX87" fmla="*/ 406806 w 421755"/>
                  <a:gd name="connsiteY87" fmla="*/ 406622 h 529095"/>
                  <a:gd name="connsiteX88" fmla="*/ 406843 w 421755"/>
                  <a:gd name="connsiteY88" fmla="*/ 406418 h 529095"/>
                  <a:gd name="connsiteX89" fmla="*/ 421755 w 421755"/>
                  <a:gd name="connsiteY89" fmla="*/ 268516 h 529095"/>
                  <a:gd name="connsiteX90" fmla="*/ 406160 w 421755"/>
                  <a:gd name="connsiteY90" fmla="*/ 123452 h 529095"/>
                  <a:gd name="connsiteX91" fmla="*/ 405846 w 421755"/>
                  <a:gd name="connsiteY91" fmla="*/ 122455 h 529095"/>
                  <a:gd name="connsiteX92" fmla="*/ 397855 w 421755"/>
                  <a:gd name="connsiteY92" fmla="*/ 98112 h 529095"/>
                  <a:gd name="connsiteX93" fmla="*/ 396748 w 421755"/>
                  <a:gd name="connsiteY93" fmla="*/ 95639 h 529095"/>
                  <a:gd name="connsiteX94" fmla="*/ 387797 w 421755"/>
                  <a:gd name="connsiteY94" fmla="*/ 76260 h 529095"/>
                  <a:gd name="connsiteX95" fmla="*/ 386117 w 421755"/>
                  <a:gd name="connsiteY95" fmla="*/ 73603 h 529095"/>
                  <a:gd name="connsiteX96" fmla="*/ 362844 w 421755"/>
                  <a:gd name="connsiteY96" fmla="*/ 42412 h 529095"/>
                  <a:gd name="connsiteX97" fmla="*/ 355812 w 421755"/>
                  <a:gd name="connsiteY97" fmla="*/ 36487 h 529095"/>
                  <a:gd name="connsiteX98" fmla="*/ 359780 w 421755"/>
                  <a:gd name="connsiteY98" fmla="*/ 40031 h 529095"/>
                  <a:gd name="connsiteX99" fmla="*/ 349758 w 421755"/>
                  <a:gd name="connsiteY99" fmla="*/ 31597 h 529095"/>
                  <a:gd name="connsiteX100" fmla="*/ 351420 w 421755"/>
                  <a:gd name="connsiteY100" fmla="*/ 32796 h 529095"/>
                  <a:gd name="connsiteX101" fmla="*/ 344850 w 421755"/>
                  <a:gd name="connsiteY101" fmla="*/ 28182 h 529095"/>
                  <a:gd name="connsiteX102" fmla="*/ 345772 w 421755"/>
                  <a:gd name="connsiteY102" fmla="*/ 28810 h 529095"/>
                  <a:gd name="connsiteX103" fmla="*/ 334348 w 421755"/>
                  <a:gd name="connsiteY103" fmla="*/ 21926 h 529095"/>
                  <a:gd name="connsiteX104" fmla="*/ 336821 w 421755"/>
                  <a:gd name="connsiteY104" fmla="*/ 23236 h 529095"/>
                  <a:gd name="connsiteX105" fmla="*/ 329826 w 421755"/>
                  <a:gd name="connsiteY105" fmla="*/ 19490 h 529095"/>
                  <a:gd name="connsiteX106" fmla="*/ 330270 w 421755"/>
                  <a:gd name="connsiteY106" fmla="*/ 19730 h 529095"/>
                  <a:gd name="connsiteX107" fmla="*/ 320322 w 421755"/>
                  <a:gd name="connsiteY107" fmla="*/ 15466 h 529095"/>
                  <a:gd name="connsiteX108" fmla="*/ 322831 w 421755"/>
                  <a:gd name="connsiteY108" fmla="*/ 16426 h 529095"/>
                  <a:gd name="connsiteX109" fmla="*/ 296181 w 421755"/>
                  <a:gd name="connsiteY109" fmla="*/ 7512 h 529095"/>
                  <a:gd name="connsiteX110" fmla="*/ 210896 w 421755"/>
                  <a:gd name="connsiteY110" fmla="*/ 0 h 529095"/>
                  <a:gd name="connsiteX111" fmla="*/ 60222 w 421755"/>
                  <a:gd name="connsiteY111" fmla="*/ 42393 h 529095"/>
                  <a:gd name="connsiteX112" fmla="*/ 35288 w 421755"/>
                  <a:gd name="connsiteY112" fmla="*/ 75614 h 529095"/>
                  <a:gd name="connsiteX113" fmla="*/ 35047 w 421755"/>
                  <a:gd name="connsiteY113" fmla="*/ 76057 h 529095"/>
                  <a:gd name="connsiteX114" fmla="*/ 0 w 421755"/>
                  <a:gd name="connsiteY114" fmla="*/ 268497 h 529095"/>
                  <a:gd name="connsiteX115" fmla="*/ 8434 w 421755"/>
                  <a:gd name="connsiteY115" fmla="*/ 380303 h 529095"/>
                  <a:gd name="connsiteX116" fmla="*/ 9265 w 421755"/>
                  <a:gd name="connsiteY116" fmla="*/ 384124 h 529095"/>
                  <a:gd name="connsiteX117" fmla="*/ 14710 w 421755"/>
                  <a:gd name="connsiteY117" fmla="*/ 408633 h 529095"/>
                  <a:gd name="connsiteX118" fmla="*/ 16702 w 421755"/>
                  <a:gd name="connsiteY118" fmla="*/ 414927 h 529095"/>
                  <a:gd name="connsiteX119" fmla="*/ 22756 w 421755"/>
                  <a:gd name="connsiteY119" fmla="*/ 433420 h 529095"/>
                  <a:gd name="connsiteX120" fmla="*/ 25709 w 421755"/>
                  <a:gd name="connsiteY120" fmla="*/ 440027 h 529095"/>
                  <a:gd name="connsiteX121" fmla="*/ 32593 w 421755"/>
                  <a:gd name="connsiteY121" fmla="*/ 454902 h 529095"/>
                  <a:gd name="connsiteX122" fmla="*/ 35657 w 421755"/>
                  <a:gd name="connsiteY122" fmla="*/ 459830 h 529095"/>
                  <a:gd name="connsiteX123" fmla="*/ 57066 w 421755"/>
                  <a:gd name="connsiteY123" fmla="*/ 487957 h 529095"/>
                  <a:gd name="connsiteX124" fmla="*/ 210933 w 421755"/>
                  <a:gd name="connsiteY124" fmla="*/ 529096 h 529095"/>
                  <a:gd name="connsiteX125" fmla="*/ 250558 w 421755"/>
                  <a:gd name="connsiteY125" fmla="*/ 527619 h 529095"/>
                  <a:gd name="connsiteX126" fmla="*/ 261927 w 421755"/>
                  <a:gd name="connsiteY126" fmla="*/ 526659 h 529095"/>
                  <a:gd name="connsiteX127" fmla="*/ 274772 w 421755"/>
                  <a:gd name="connsiteY127" fmla="*/ 525109 h 529095"/>
                  <a:gd name="connsiteX128" fmla="*/ 297252 w 421755"/>
                  <a:gd name="connsiteY128" fmla="*/ 520901 h 529095"/>
                  <a:gd name="connsiteX129" fmla="*/ 301478 w 421755"/>
                  <a:gd name="connsiteY129" fmla="*/ 519757 h 529095"/>
                  <a:gd name="connsiteX130" fmla="*/ 304431 w 421755"/>
                  <a:gd name="connsiteY130" fmla="*/ 518834 h 529095"/>
                  <a:gd name="connsiteX131" fmla="*/ 311869 w 421755"/>
                  <a:gd name="connsiteY131" fmla="*/ 516564 h 529095"/>
                  <a:gd name="connsiteX132" fmla="*/ 319103 w 421755"/>
                  <a:gd name="connsiteY132" fmla="*/ 514054 h 529095"/>
                  <a:gd name="connsiteX133" fmla="*/ 325582 w 421755"/>
                  <a:gd name="connsiteY133" fmla="*/ 511544 h 529095"/>
                  <a:gd name="connsiteX134" fmla="*/ 322167 w 421755"/>
                  <a:gd name="connsiteY134" fmla="*/ 512688 h 529095"/>
                  <a:gd name="connsiteX135" fmla="*/ 349168 w 421755"/>
                  <a:gd name="connsiteY135" fmla="*/ 498126 h 529095"/>
                  <a:gd name="connsiteX136" fmla="*/ 347618 w 421755"/>
                  <a:gd name="connsiteY136" fmla="*/ 499400 h 529095"/>
                  <a:gd name="connsiteX137" fmla="*/ 349685 w 421755"/>
                  <a:gd name="connsiteY137" fmla="*/ 497812 h 529095"/>
                  <a:gd name="connsiteX138" fmla="*/ 351346 w 421755"/>
                  <a:gd name="connsiteY138" fmla="*/ 496502 h 529095"/>
                  <a:gd name="connsiteX139" fmla="*/ 361441 w 421755"/>
                  <a:gd name="connsiteY139" fmla="*/ 487994 h 529095"/>
                  <a:gd name="connsiteX140" fmla="*/ 358729 w 421755"/>
                  <a:gd name="connsiteY140" fmla="*/ 490227 h 529095"/>
                  <a:gd name="connsiteX141" fmla="*/ 362420 w 421755"/>
                  <a:gd name="connsiteY141" fmla="*/ 487090 h 529095"/>
                  <a:gd name="connsiteX142" fmla="*/ 361423 w 421755"/>
                  <a:gd name="connsiteY142" fmla="*/ 488013 h 529095"/>
                  <a:gd name="connsiteX143" fmla="*/ 364727 w 421755"/>
                  <a:gd name="connsiteY143" fmla="*/ 485263 h 529095"/>
                  <a:gd name="connsiteX144" fmla="*/ 388443 w 421755"/>
                  <a:gd name="connsiteY144" fmla="*/ 453075 h 529095"/>
                  <a:gd name="connsiteX145" fmla="*/ 389033 w 421755"/>
                  <a:gd name="connsiteY145" fmla="*/ 452115 h 529095"/>
                  <a:gd name="connsiteX146" fmla="*/ 398187 w 421755"/>
                  <a:gd name="connsiteY146" fmla="*/ 432331 h 52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1755" h="529095">
                    <a:moveTo>
                      <a:pt x="19895" y="112120"/>
                    </a:moveTo>
                    <a:cubicBezTo>
                      <a:pt x="21242" y="108023"/>
                      <a:pt x="22554" y="103686"/>
                      <a:pt x="24067" y="99828"/>
                    </a:cubicBezTo>
                    <a:cubicBezTo>
                      <a:pt x="22572" y="103704"/>
                      <a:pt x="21242" y="107986"/>
                      <a:pt x="19895" y="112120"/>
                    </a:cubicBezTo>
                    <a:moveTo>
                      <a:pt x="12014" y="140856"/>
                    </a:moveTo>
                    <a:cubicBezTo>
                      <a:pt x="13215" y="135688"/>
                      <a:pt x="14284" y="130355"/>
                      <a:pt x="15596" y="125500"/>
                    </a:cubicBezTo>
                    <a:cubicBezTo>
                      <a:pt x="14284" y="130299"/>
                      <a:pt x="13215" y="135670"/>
                      <a:pt x="12014" y="140856"/>
                    </a:cubicBezTo>
                    <a:moveTo>
                      <a:pt x="6570" y="171087"/>
                    </a:moveTo>
                    <a:cubicBezTo>
                      <a:pt x="7327" y="165790"/>
                      <a:pt x="7955" y="160309"/>
                      <a:pt x="8877" y="155289"/>
                    </a:cubicBezTo>
                    <a:cubicBezTo>
                      <a:pt x="8010" y="160253"/>
                      <a:pt x="7327" y="165790"/>
                      <a:pt x="6570" y="171087"/>
                    </a:cubicBezTo>
                    <a:moveTo>
                      <a:pt x="3119" y="200838"/>
                    </a:moveTo>
                    <a:cubicBezTo>
                      <a:pt x="3433" y="197091"/>
                      <a:pt x="3636" y="193123"/>
                      <a:pt x="4042" y="189506"/>
                    </a:cubicBezTo>
                    <a:cubicBezTo>
                      <a:pt x="3636" y="193068"/>
                      <a:pt x="3433" y="197128"/>
                      <a:pt x="3119" y="200838"/>
                    </a:cubicBezTo>
                    <a:moveTo>
                      <a:pt x="30470" y="85673"/>
                    </a:moveTo>
                    <a:cubicBezTo>
                      <a:pt x="31782" y="83052"/>
                      <a:pt x="32888" y="80228"/>
                      <a:pt x="34254" y="77755"/>
                    </a:cubicBezTo>
                    <a:cubicBezTo>
                      <a:pt x="32907" y="80228"/>
                      <a:pt x="31745" y="83052"/>
                      <a:pt x="30470" y="85673"/>
                    </a:cubicBezTo>
                    <a:moveTo>
                      <a:pt x="46158" y="58912"/>
                    </a:moveTo>
                    <a:cubicBezTo>
                      <a:pt x="45715" y="59502"/>
                      <a:pt x="45365" y="60222"/>
                      <a:pt x="44921" y="60868"/>
                    </a:cubicBezTo>
                    <a:cubicBezTo>
                      <a:pt x="45346" y="60222"/>
                      <a:pt x="45715" y="59502"/>
                      <a:pt x="46158" y="58912"/>
                    </a:cubicBezTo>
                    <a:moveTo>
                      <a:pt x="309008" y="11443"/>
                    </a:moveTo>
                    <a:cubicBezTo>
                      <a:pt x="309875" y="11683"/>
                      <a:pt x="310798" y="11922"/>
                      <a:pt x="311629" y="12200"/>
                    </a:cubicBezTo>
                    <a:cubicBezTo>
                      <a:pt x="310798" y="11922"/>
                      <a:pt x="309875" y="11738"/>
                      <a:pt x="309008" y="11443"/>
                    </a:cubicBezTo>
                    <a:moveTo>
                      <a:pt x="121643" y="521196"/>
                    </a:moveTo>
                    <a:cubicBezTo>
                      <a:pt x="121256" y="521085"/>
                      <a:pt x="120850" y="520956"/>
                      <a:pt x="120443" y="520845"/>
                    </a:cubicBezTo>
                    <a:cubicBezTo>
                      <a:pt x="120850" y="520956"/>
                      <a:pt x="121256" y="521085"/>
                      <a:pt x="121643" y="521196"/>
                    </a:cubicBezTo>
                    <a:moveTo>
                      <a:pt x="86558" y="508702"/>
                    </a:moveTo>
                    <a:cubicBezTo>
                      <a:pt x="86005" y="508424"/>
                      <a:pt x="85562" y="508074"/>
                      <a:pt x="85008" y="507779"/>
                    </a:cubicBezTo>
                    <a:cubicBezTo>
                      <a:pt x="85562" y="508074"/>
                      <a:pt x="86005" y="508424"/>
                      <a:pt x="86558" y="508702"/>
                    </a:cubicBezTo>
                    <a:moveTo>
                      <a:pt x="103556" y="515899"/>
                    </a:moveTo>
                    <a:cubicBezTo>
                      <a:pt x="102357" y="515493"/>
                      <a:pt x="101286" y="514939"/>
                      <a:pt x="100087" y="514460"/>
                    </a:cubicBezTo>
                    <a:cubicBezTo>
                      <a:pt x="101286" y="514958"/>
                      <a:pt x="102357" y="515512"/>
                      <a:pt x="103556" y="515899"/>
                    </a:cubicBezTo>
                    <a:moveTo>
                      <a:pt x="106971" y="13842"/>
                    </a:moveTo>
                    <a:cubicBezTo>
                      <a:pt x="107008" y="13805"/>
                      <a:pt x="107045" y="13805"/>
                      <a:pt x="107045" y="13768"/>
                    </a:cubicBezTo>
                    <a:cubicBezTo>
                      <a:pt x="107045" y="13805"/>
                      <a:pt x="107008" y="13805"/>
                      <a:pt x="106971" y="13842"/>
                    </a:cubicBezTo>
                    <a:moveTo>
                      <a:pt x="291863" y="412731"/>
                    </a:moveTo>
                    <a:cubicBezTo>
                      <a:pt x="290940" y="413727"/>
                      <a:pt x="289961" y="414595"/>
                      <a:pt x="288964" y="415554"/>
                    </a:cubicBezTo>
                    <a:cubicBezTo>
                      <a:pt x="287414" y="417031"/>
                      <a:pt x="285828" y="418452"/>
                      <a:pt x="284111" y="419762"/>
                    </a:cubicBezTo>
                    <a:cubicBezTo>
                      <a:pt x="283280" y="420390"/>
                      <a:pt x="282357" y="421036"/>
                      <a:pt x="281453" y="421663"/>
                    </a:cubicBezTo>
                    <a:cubicBezTo>
                      <a:pt x="279700" y="422863"/>
                      <a:pt x="277836" y="423970"/>
                      <a:pt x="275916" y="425041"/>
                    </a:cubicBezTo>
                    <a:cubicBezTo>
                      <a:pt x="274569" y="425761"/>
                      <a:pt x="273129" y="426480"/>
                      <a:pt x="271653" y="427145"/>
                    </a:cubicBezTo>
                    <a:cubicBezTo>
                      <a:pt x="270306" y="427772"/>
                      <a:pt x="268830" y="428344"/>
                      <a:pt x="267390" y="428898"/>
                    </a:cubicBezTo>
                    <a:cubicBezTo>
                      <a:pt x="264880" y="429858"/>
                      <a:pt x="262259" y="430762"/>
                      <a:pt x="259398" y="431556"/>
                    </a:cubicBezTo>
                    <a:cubicBezTo>
                      <a:pt x="258882" y="431722"/>
                      <a:pt x="258328" y="431869"/>
                      <a:pt x="257811" y="431999"/>
                    </a:cubicBezTo>
                    <a:cubicBezTo>
                      <a:pt x="245834" y="435099"/>
                      <a:pt x="230717" y="436816"/>
                      <a:pt x="210914" y="436816"/>
                    </a:cubicBezTo>
                    <a:cubicBezTo>
                      <a:pt x="195246" y="436816"/>
                      <a:pt x="181404" y="436096"/>
                      <a:pt x="169222" y="433881"/>
                    </a:cubicBezTo>
                    <a:cubicBezTo>
                      <a:pt x="169112" y="433881"/>
                      <a:pt x="168983" y="433881"/>
                      <a:pt x="168872" y="433844"/>
                    </a:cubicBezTo>
                    <a:cubicBezTo>
                      <a:pt x="165181" y="433162"/>
                      <a:pt x="161674" y="432294"/>
                      <a:pt x="158297" y="431334"/>
                    </a:cubicBezTo>
                    <a:cubicBezTo>
                      <a:pt x="157890" y="431224"/>
                      <a:pt x="157503" y="431131"/>
                      <a:pt x="157134" y="431020"/>
                    </a:cubicBezTo>
                    <a:cubicBezTo>
                      <a:pt x="142424" y="426573"/>
                      <a:pt x="130798" y="418932"/>
                      <a:pt x="122216" y="406197"/>
                    </a:cubicBezTo>
                    <a:cubicBezTo>
                      <a:pt x="116401" y="397560"/>
                      <a:pt x="111917" y="386745"/>
                      <a:pt x="108540" y="372626"/>
                    </a:cubicBezTo>
                    <a:lnTo>
                      <a:pt x="108540" y="372589"/>
                    </a:lnTo>
                    <a:cubicBezTo>
                      <a:pt x="103003" y="349002"/>
                      <a:pt x="100622" y="316058"/>
                      <a:pt x="100622" y="268534"/>
                    </a:cubicBezTo>
                    <a:cubicBezTo>
                      <a:pt x="100622" y="186866"/>
                      <a:pt x="108410" y="141890"/>
                      <a:pt x="126756" y="118100"/>
                    </a:cubicBezTo>
                    <a:cubicBezTo>
                      <a:pt x="145101" y="94273"/>
                      <a:pt x="174446" y="92372"/>
                      <a:pt x="210914" y="92372"/>
                    </a:cubicBezTo>
                    <a:cubicBezTo>
                      <a:pt x="252920" y="92372"/>
                      <a:pt x="278888" y="96673"/>
                      <a:pt x="295830" y="119465"/>
                    </a:cubicBezTo>
                    <a:cubicBezTo>
                      <a:pt x="313566" y="143329"/>
                      <a:pt x="321170" y="187919"/>
                      <a:pt x="321170" y="268553"/>
                    </a:cubicBezTo>
                    <a:cubicBezTo>
                      <a:pt x="321170" y="340789"/>
                      <a:pt x="314139" y="381725"/>
                      <a:pt x="297694" y="405385"/>
                    </a:cubicBezTo>
                    <a:cubicBezTo>
                      <a:pt x="296734" y="406769"/>
                      <a:pt x="295628" y="408098"/>
                      <a:pt x="294594" y="409408"/>
                    </a:cubicBezTo>
                    <a:cubicBezTo>
                      <a:pt x="293689" y="410498"/>
                      <a:pt x="292803" y="411697"/>
                      <a:pt x="291863" y="412731"/>
                    </a:cubicBezTo>
                    <a:moveTo>
                      <a:pt x="390306" y="81741"/>
                    </a:moveTo>
                    <a:cubicBezTo>
                      <a:pt x="389716" y="80542"/>
                      <a:pt x="389199" y="79195"/>
                      <a:pt x="388590" y="78050"/>
                    </a:cubicBezTo>
                    <a:cubicBezTo>
                      <a:pt x="389199" y="79195"/>
                      <a:pt x="389716" y="80542"/>
                      <a:pt x="390306" y="81741"/>
                    </a:cubicBezTo>
                    <a:moveTo>
                      <a:pt x="400882" y="107322"/>
                    </a:moveTo>
                    <a:cubicBezTo>
                      <a:pt x="400088" y="105015"/>
                      <a:pt x="399405" y="102504"/>
                      <a:pt x="398575" y="100327"/>
                    </a:cubicBezTo>
                    <a:cubicBezTo>
                      <a:pt x="399405" y="102504"/>
                      <a:pt x="400088" y="105015"/>
                      <a:pt x="400882" y="107322"/>
                    </a:cubicBezTo>
                    <a:moveTo>
                      <a:pt x="414650" y="165384"/>
                    </a:moveTo>
                    <a:cubicBezTo>
                      <a:pt x="414133" y="162320"/>
                      <a:pt x="413820" y="158943"/>
                      <a:pt x="413265" y="155953"/>
                    </a:cubicBezTo>
                    <a:cubicBezTo>
                      <a:pt x="413820" y="158943"/>
                      <a:pt x="414133" y="162283"/>
                      <a:pt x="414650" y="165384"/>
                    </a:cubicBezTo>
                    <a:moveTo>
                      <a:pt x="418267" y="194471"/>
                    </a:moveTo>
                    <a:cubicBezTo>
                      <a:pt x="418101" y="193031"/>
                      <a:pt x="418064" y="191407"/>
                      <a:pt x="417953" y="189967"/>
                    </a:cubicBezTo>
                    <a:cubicBezTo>
                      <a:pt x="418064" y="191407"/>
                      <a:pt x="418156" y="192994"/>
                      <a:pt x="418267" y="194471"/>
                    </a:cubicBezTo>
                    <a:moveTo>
                      <a:pt x="408928" y="135430"/>
                    </a:moveTo>
                    <a:cubicBezTo>
                      <a:pt x="408172" y="132403"/>
                      <a:pt x="407581" y="129063"/>
                      <a:pt x="406825" y="126165"/>
                    </a:cubicBezTo>
                    <a:cubicBezTo>
                      <a:pt x="407563" y="129118"/>
                      <a:pt x="408172" y="132366"/>
                      <a:pt x="408928" y="135430"/>
                    </a:cubicBezTo>
                    <a:moveTo>
                      <a:pt x="413690" y="375136"/>
                    </a:moveTo>
                    <a:cubicBezTo>
                      <a:pt x="413893" y="374102"/>
                      <a:pt x="413967" y="372940"/>
                      <a:pt x="414170" y="371869"/>
                    </a:cubicBezTo>
                    <a:cubicBezTo>
                      <a:pt x="413967" y="372940"/>
                      <a:pt x="413893" y="374102"/>
                      <a:pt x="413690" y="375136"/>
                    </a:cubicBezTo>
                    <a:moveTo>
                      <a:pt x="407489" y="403687"/>
                    </a:moveTo>
                    <a:cubicBezTo>
                      <a:pt x="407840" y="402377"/>
                      <a:pt x="408079" y="400864"/>
                      <a:pt x="408412" y="399553"/>
                    </a:cubicBezTo>
                    <a:cubicBezTo>
                      <a:pt x="408079" y="400919"/>
                      <a:pt x="407840" y="402377"/>
                      <a:pt x="407489" y="403687"/>
                    </a:cubicBezTo>
                    <a:moveTo>
                      <a:pt x="399534" y="428676"/>
                    </a:moveTo>
                    <a:cubicBezTo>
                      <a:pt x="399848" y="427846"/>
                      <a:pt x="400125" y="426849"/>
                      <a:pt x="400457" y="425963"/>
                    </a:cubicBezTo>
                    <a:cubicBezTo>
                      <a:pt x="400125" y="426849"/>
                      <a:pt x="399848" y="427846"/>
                      <a:pt x="399534" y="428676"/>
                    </a:cubicBezTo>
                    <a:moveTo>
                      <a:pt x="389863" y="450362"/>
                    </a:moveTo>
                    <a:cubicBezTo>
                      <a:pt x="389900" y="450325"/>
                      <a:pt x="389900" y="450288"/>
                      <a:pt x="389900" y="450251"/>
                    </a:cubicBezTo>
                    <a:cubicBezTo>
                      <a:pt x="389900" y="450270"/>
                      <a:pt x="389900" y="450307"/>
                      <a:pt x="389863" y="450362"/>
                    </a:cubicBezTo>
                    <a:moveTo>
                      <a:pt x="398187" y="432331"/>
                    </a:moveTo>
                    <a:cubicBezTo>
                      <a:pt x="398390" y="431851"/>
                      <a:pt x="398630" y="431408"/>
                      <a:pt x="398814" y="430891"/>
                    </a:cubicBezTo>
                    <a:cubicBezTo>
                      <a:pt x="401749" y="423343"/>
                      <a:pt x="404425" y="415222"/>
                      <a:pt x="406806" y="406622"/>
                    </a:cubicBezTo>
                    <a:cubicBezTo>
                      <a:pt x="406806" y="406548"/>
                      <a:pt x="406843" y="406511"/>
                      <a:pt x="406843" y="406418"/>
                    </a:cubicBezTo>
                    <a:cubicBezTo>
                      <a:pt x="416828" y="370190"/>
                      <a:pt x="421755" y="324788"/>
                      <a:pt x="421755" y="268516"/>
                    </a:cubicBezTo>
                    <a:cubicBezTo>
                      <a:pt x="421755" y="209051"/>
                      <a:pt x="416588" y="161324"/>
                      <a:pt x="406160" y="123452"/>
                    </a:cubicBezTo>
                    <a:cubicBezTo>
                      <a:pt x="406086" y="123102"/>
                      <a:pt x="405957" y="122824"/>
                      <a:pt x="405846" y="122455"/>
                    </a:cubicBezTo>
                    <a:cubicBezTo>
                      <a:pt x="403465" y="113855"/>
                      <a:pt x="400790" y="105716"/>
                      <a:pt x="397855" y="98112"/>
                    </a:cubicBezTo>
                    <a:cubicBezTo>
                      <a:pt x="397504" y="97245"/>
                      <a:pt x="397099" y="96525"/>
                      <a:pt x="396748" y="95639"/>
                    </a:cubicBezTo>
                    <a:cubicBezTo>
                      <a:pt x="393961" y="88829"/>
                      <a:pt x="391063" y="82277"/>
                      <a:pt x="387797" y="76260"/>
                    </a:cubicBezTo>
                    <a:cubicBezTo>
                      <a:pt x="387279" y="75300"/>
                      <a:pt x="386652" y="74507"/>
                      <a:pt x="386117" y="73603"/>
                    </a:cubicBezTo>
                    <a:cubicBezTo>
                      <a:pt x="379307" y="61662"/>
                      <a:pt x="371685" y="51123"/>
                      <a:pt x="362844" y="42412"/>
                    </a:cubicBezTo>
                    <a:cubicBezTo>
                      <a:pt x="360648" y="40271"/>
                      <a:pt x="358156" y="38481"/>
                      <a:pt x="355812" y="36487"/>
                    </a:cubicBezTo>
                    <a:cubicBezTo>
                      <a:pt x="357160" y="37632"/>
                      <a:pt x="358470" y="38831"/>
                      <a:pt x="359780" y="40031"/>
                    </a:cubicBezTo>
                    <a:cubicBezTo>
                      <a:pt x="356550" y="37041"/>
                      <a:pt x="353210" y="34180"/>
                      <a:pt x="349758" y="31597"/>
                    </a:cubicBezTo>
                    <a:cubicBezTo>
                      <a:pt x="350276" y="32003"/>
                      <a:pt x="350903" y="32353"/>
                      <a:pt x="351420" y="32796"/>
                    </a:cubicBezTo>
                    <a:cubicBezTo>
                      <a:pt x="349279" y="31172"/>
                      <a:pt x="347046" y="29659"/>
                      <a:pt x="344850" y="28182"/>
                    </a:cubicBezTo>
                    <a:cubicBezTo>
                      <a:pt x="345126" y="28385"/>
                      <a:pt x="345440" y="28625"/>
                      <a:pt x="345772" y="28810"/>
                    </a:cubicBezTo>
                    <a:cubicBezTo>
                      <a:pt x="342081" y="26300"/>
                      <a:pt x="338297" y="23993"/>
                      <a:pt x="334348" y="21926"/>
                    </a:cubicBezTo>
                    <a:cubicBezTo>
                      <a:pt x="335178" y="22369"/>
                      <a:pt x="336009" y="22756"/>
                      <a:pt x="336821" y="23236"/>
                    </a:cubicBezTo>
                    <a:cubicBezTo>
                      <a:pt x="334551" y="21926"/>
                      <a:pt x="332207" y="20653"/>
                      <a:pt x="329826" y="19490"/>
                    </a:cubicBezTo>
                    <a:cubicBezTo>
                      <a:pt x="329992" y="19563"/>
                      <a:pt x="330140" y="19656"/>
                      <a:pt x="330270" y="19730"/>
                    </a:cubicBezTo>
                    <a:cubicBezTo>
                      <a:pt x="327040" y="18142"/>
                      <a:pt x="323662" y="16832"/>
                      <a:pt x="320322" y="15466"/>
                    </a:cubicBezTo>
                    <a:cubicBezTo>
                      <a:pt x="321115" y="15780"/>
                      <a:pt x="322037" y="16094"/>
                      <a:pt x="322831" y="16426"/>
                    </a:cubicBezTo>
                    <a:cubicBezTo>
                      <a:pt x="314526" y="12919"/>
                      <a:pt x="305815" y="9782"/>
                      <a:pt x="296181" y="7512"/>
                    </a:cubicBezTo>
                    <a:cubicBezTo>
                      <a:pt x="273868" y="2270"/>
                      <a:pt x="248324" y="0"/>
                      <a:pt x="210896" y="0"/>
                    </a:cubicBezTo>
                    <a:cubicBezTo>
                      <a:pt x="146743" y="0"/>
                      <a:pt x="96543" y="7198"/>
                      <a:pt x="60222" y="42393"/>
                    </a:cubicBezTo>
                    <a:cubicBezTo>
                      <a:pt x="50717" y="51658"/>
                      <a:pt x="42523" y="62806"/>
                      <a:pt x="35288" y="75614"/>
                    </a:cubicBezTo>
                    <a:cubicBezTo>
                      <a:pt x="35214" y="75780"/>
                      <a:pt x="35121" y="75891"/>
                      <a:pt x="35047" y="76057"/>
                    </a:cubicBezTo>
                    <a:cubicBezTo>
                      <a:pt x="11350" y="118506"/>
                      <a:pt x="0" y="180942"/>
                      <a:pt x="0" y="268497"/>
                    </a:cubicBezTo>
                    <a:cubicBezTo>
                      <a:pt x="0" y="311979"/>
                      <a:pt x="2823" y="348965"/>
                      <a:pt x="8434" y="380303"/>
                    </a:cubicBezTo>
                    <a:cubicBezTo>
                      <a:pt x="8675" y="381614"/>
                      <a:pt x="8988" y="382814"/>
                      <a:pt x="9265" y="384124"/>
                    </a:cubicBezTo>
                    <a:cubicBezTo>
                      <a:pt x="10889" y="392669"/>
                      <a:pt x="12643" y="400956"/>
                      <a:pt x="14710" y="408633"/>
                    </a:cubicBezTo>
                    <a:cubicBezTo>
                      <a:pt x="15300" y="410867"/>
                      <a:pt x="16057" y="412768"/>
                      <a:pt x="16702" y="414927"/>
                    </a:cubicBezTo>
                    <a:cubicBezTo>
                      <a:pt x="18567" y="421331"/>
                      <a:pt x="20523" y="427661"/>
                      <a:pt x="22756" y="433420"/>
                    </a:cubicBezTo>
                    <a:cubicBezTo>
                      <a:pt x="23623" y="435764"/>
                      <a:pt x="24750" y="437794"/>
                      <a:pt x="25709" y="440027"/>
                    </a:cubicBezTo>
                    <a:cubicBezTo>
                      <a:pt x="27906" y="445158"/>
                      <a:pt x="30083" y="450288"/>
                      <a:pt x="32593" y="454902"/>
                    </a:cubicBezTo>
                    <a:cubicBezTo>
                      <a:pt x="33553" y="456656"/>
                      <a:pt x="34660" y="458132"/>
                      <a:pt x="35657" y="459830"/>
                    </a:cubicBezTo>
                    <a:cubicBezTo>
                      <a:pt x="41987" y="470535"/>
                      <a:pt x="48945" y="480113"/>
                      <a:pt x="57066" y="487957"/>
                    </a:cubicBezTo>
                    <a:cubicBezTo>
                      <a:pt x="92428" y="522211"/>
                      <a:pt x="142148" y="529096"/>
                      <a:pt x="210933" y="529096"/>
                    </a:cubicBezTo>
                    <a:cubicBezTo>
                      <a:pt x="224185" y="529096"/>
                      <a:pt x="237418" y="528579"/>
                      <a:pt x="250558" y="527619"/>
                    </a:cubicBezTo>
                    <a:cubicBezTo>
                      <a:pt x="254378" y="527342"/>
                      <a:pt x="258199" y="527028"/>
                      <a:pt x="261927" y="526659"/>
                    </a:cubicBezTo>
                    <a:cubicBezTo>
                      <a:pt x="266264" y="526216"/>
                      <a:pt x="270564" y="525736"/>
                      <a:pt x="274772" y="525109"/>
                    </a:cubicBezTo>
                    <a:cubicBezTo>
                      <a:pt x="282524" y="524002"/>
                      <a:pt x="290054" y="522636"/>
                      <a:pt x="297252" y="520901"/>
                    </a:cubicBezTo>
                    <a:cubicBezTo>
                      <a:pt x="298691" y="520550"/>
                      <a:pt x="300075" y="520107"/>
                      <a:pt x="301478" y="519757"/>
                    </a:cubicBezTo>
                    <a:cubicBezTo>
                      <a:pt x="302475" y="519480"/>
                      <a:pt x="303435" y="519129"/>
                      <a:pt x="304431" y="518834"/>
                    </a:cubicBezTo>
                    <a:cubicBezTo>
                      <a:pt x="307052" y="518114"/>
                      <a:pt x="309433" y="517320"/>
                      <a:pt x="311869" y="516564"/>
                    </a:cubicBezTo>
                    <a:cubicBezTo>
                      <a:pt x="314286" y="515770"/>
                      <a:pt x="316759" y="514976"/>
                      <a:pt x="319103" y="514054"/>
                    </a:cubicBezTo>
                    <a:cubicBezTo>
                      <a:pt x="321299" y="513223"/>
                      <a:pt x="323551" y="512430"/>
                      <a:pt x="325582" y="511544"/>
                    </a:cubicBezTo>
                    <a:cubicBezTo>
                      <a:pt x="324474" y="512024"/>
                      <a:pt x="323275" y="512263"/>
                      <a:pt x="322167" y="512688"/>
                    </a:cubicBezTo>
                    <a:cubicBezTo>
                      <a:pt x="331746" y="508757"/>
                      <a:pt x="340826" y="504051"/>
                      <a:pt x="349168" y="498126"/>
                    </a:cubicBezTo>
                    <a:cubicBezTo>
                      <a:pt x="348615" y="498532"/>
                      <a:pt x="348171" y="499049"/>
                      <a:pt x="347618" y="499400"/>
                    </a:cubicBezTo>
                    <a:cubicBezTo>
                      <a:pt x="348374" y="498883"/>
                      <a:pt x="348965" y="498329"/>
                      <a:pt x="349685" y="497812"/>
                    </a:cubicBezTo>
                    <a:cubicBezTo>
                      <a:pt x="350239" y="497406"/>
                      <a:pt x="350792" y="496945"/>
                      <a:pt x="351346" y="496502"/>
                    </a:cubicBezTo>
                    <a:cubicBezTo>
                      <a:pt x="355000" y="493715"/>
                      <a:pt x="358378" y="490891"/>
                      <a:pt x="361441" y="487994"/>
                    </a:cubicBezTo>
                    <a:cubicBezTo>
                      <a:pt x="360574" y="488788"/>
                      <a:pt x="359614" y="489470"/>
                      <a:pt x="358729" y="490227"/>
                    </a:cubicBezTo>
                    <a:cubicBezTo>
                      <a:pt x="359965" y="489157"/>
                      <a:pt x="361238" y="488197"/>
                      <a:pt x="362420" y="487090"/>
                    </a:cubicBezTo>
                    <a:cubicBezTo>
                      <a:pt x="362106" y="487403"/>
                      <a:pt x="361737" y="487680"/>
                      <a:pt x="361423" y="488013"/>
                    </a:cubicBezTo>
                    <a:cubicBezTo>
                      <a:pt x="362494" y="487016"/>
                      <a:pt x="363693" y="486296"/>
                      <a:pt x="364727" y="485263"/>
                    </a:cubicBezTo>
                    <a:cubicBezTo>
                      <a:pt x="373788" y="476274"/>
                      <a:pt x="381595" y="465496"/>
                      <a:pt x="388443" y="453075"/>
                    </a:cubicBezTo>
                    <a:cubicBezTo>
                      <a:pt x="388646" y="452762"/>
                      <a:pt x="388848" y="452485"/>
                      <a:pt x="389033" y="452115"/>
                    </a:cubicBezTo>
                    <a:cubicBezTo>
                      <a:pt x="392374" y="446025"/>
                      <a:pt x="395364" y="439344"/>
                      <a:pt x="398187" y="43233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" name="Freeform: Shape 121">
                <a:extLst>
                  <a:ext uri="{FF2B5EF4-FFF2-40B4-BE49-F238E27FC236}">
                    <a16:creationId xmlns:a16="http://schemas.microsoft.com/office/drawing/2014/main" id="{696CFBF6-B6EA-B503-25D4-418403505017}"/>
                  </a:ext>
                </a:extLst>
              </p:cNvPr>
              <p:cNvSpPr/>
              <p:nvPr/>
            </p:nvSpPr>
            <p:spPr>
              <a:xfrm>
                <a:off x="11189269" y="5096845"/>
                <a:ext cx="4374" cy="3691"/>
              </a:xfrm>
              <a:custGeom>
                <a:avLst/>
                <a:gdLst>
                  <a:gd name="connsiteX0" fmla="*/ 0 w 4374"/>
                  <a:gd name="connsiteY0" fmla="*/ 0 h 3691"/>
                  <a:gd name="connsiteX1" fmla="*/ 4374 w 4374"/>
                  <a:gd name="connsiteY1" fmla="*/ 3691 h 3691"/>
                  <a:gd name="connsiteX2" fmla="*/ 0 w 4374"/>
                  <a:gd name="connsiteY2" fmla="*/ 0 h 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74" h="3691">
                    <a:moveTo>
                      <a:pt x="0" y="0"/>
                    </a:moveTo>
                    <a:cubicBezTo>
                      <a:pt x="1513" y="1144"/>
                      <a:pt x="2934" y="2473"/>
                      <a:pt x="4374" y="3691"/>
                    </a:cubicBezTo>
                    <a:cubicBezTo>
                      <a:pt x="2934" y="2473"/>
                      <a:pt x="1495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" name="Freeform: Shape 122">
                <a:extLst>
                  <a:ext uri="{FF2B5EF4-FFF2-40B4-BE49-F238E27FC236}">
                    <a16:creationId xmlns:a16="http://schemas.microsoft.com/office/drawing/2014/main" id="{A87230CF-1B74-4590-30BB-DAEA6804FCD0}"/>
                  </a:ext>
                </a:extLst>
              </p:cNvPr>
              <p:cNvSpPr/>
              <p:nvPr/>
            </p:nvSpPr>
            <p:spPr>
              <a:xfrm>
                <a:off x="11174689" y="5087303"/>
                <a:ext cx="7991" cy="4927"/>
              </a:xfrm>
              <a:custGeom>
                <a:avLst/>
                <a:gdLst>
                  <a:gd name="connsiteX0" fmla="*/ 0 w 7991"/>
                  <a:gd name="connsiteY0" fmla="*/ 0 h 4927"/>
                  <a:gd name="connsiteX1" fmla="*/ 7992 w 7991"/>
                  <a:gd name="connsiteY1" fmla="*/ 4928 h 4927"/>
                  <a:gd name="connsiteX2" fmla="*/ 0 w 7991"/>
                  <a:gd name="connsiteY2" fmla="*/ 0 h 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91" h="4927">
                    <a:moveTo>
                      <a:pt x="0" y="0"/>
                    </a:moveTo>
                    <a:cubicBezTo>
                      <a:pt x="2749" y="1550"/>
                      <a:pt x="5408" y="3230"/>
                      <a:pt x="7992" y="4928"/>
                    </a:cubicBezTo>
                    <a:cubicBezTo>
                      <a:pt x="5500" y="3211"/>
                      <a:pt x="2786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" name="Freeform: Shape 123">
                <a:extLst>
                  <a:ext uri="{FF2B5EF4-FFF2-40B4-BE49-F238E27FC236}">
                    <a16:creationId xmlns:a16="http://schemas.microsoft.com/office/drawing/2014/main" id="{07EAE248-A074-9783-19E7-77AE92829871}"/>
                  </a:ext>
                </a:extLst>
              </p:cNvPr>
              <p:cNvSpPr/>
              <p:nvPr/>
            </p:nvSpPr>
            <p:spPr>
              <a:xfrm>
                <a:off x="11160699" y="5080511"/>
                <a:ext cx="6957" cy="3063"/>
              </a:xfrm>
              <a:custGeom>
                <a:avLst/>
                <a:gdLst>
                  <a:gd name="connsiteX0" fmla="*/ 0 w 6957"/>
                  <a:gd name="connsiteY0" fmla="*/ 0 h 3063"/>
                  <a:gd name="connsiteX1" fmla="*/ 6958 w 6957"/>
                  <a:gd name="connsiteY1" fmla="*/ 3064 h 3063"/>
                  <a:gd name="connsiteX2" fmla="*/ 0 w 6957"/>
                  <a:gd name="connsiteY2" fmla="*/ 0 h 3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57" h="3063">
                    <a:moveTo>
                      <a:pt x="0" y="0"/>
                    </a:moveTo>
                    <a:cubicBezTo>
                      <a:pt x="2344" y="996"/>
                      <a:pt x="4725" y="1956"/>
                      <a:pt x="6958" y="3064"/>
                    </a:cubicBezTo>
                    <a:cubicBezTo>
                      <a:pt x="4762" y="1993"/>
                      <a:pt x="2381" y="996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" name="Freeform: Shape 124">
                <a:extLst>
                  <a:ext uri="{FF2B5EF4-FFF2-40B4-BE49-F238E27FC236}">
                    <a16:creationId xmlns:a16="http://schemas.microsoft.com/office/drawing/2014/main" id="{68F3ADE2-DE13-D623-87CA-166551C44541}"/>
                  </a:ext>
                </a:extLst>
              </p:cNvPr>
              <p:cNvSpPr/>
              <p:nvPr/>
            </p:nvSpPr>
            <p:spPr>
              <a:xfrm>
                <a:off x="11316523" y="5061963"/>
                <a:ext cx="380856" cy="532122"/>
              </a:xfrm>
              <a:custGeom>
                <a:avLst/>
                <a:gdLst>
                  <a:gd name="connsiteX0" fmla="*/ 156839 w 380856"/>
                  <a:gd name="connsiteY0" fmla="*/ 531605 h 532122"/>
                  <a:gd name="connsiteX1" fmla="*/ 167377 w 380856"/>
                  <a:gd name="connsiteY1" fmla="*/ 531771 h 532122"/>
                  <a:gd name="connsiteX2" fmla="*/ 160898 w 380856"/>
                  <a:gd name="connsiteY2" fmla="*/ 531882 h 532122"/>
                  <a:gd name="connsiteX3" fmla="*/ 156839 w 380856"/>
                  <a:gd name="connsiteY3" fmla="*/ 531605 h 532122"/>
                  <a:gd name="connsiteX4" fmla="*/ 127087 w 380856"/>
                  <a:gd name="connsiteY4" fmla="*/ 528947 h 532122"/>
                  <a:gd name="connsiteX5" fmla="*/ 134248 w 380856"/>
                  <a:gd name="connsiteY5" fmla="*/ 529981 h 532122"/>
                  <a:gd name="connsiteX6" fmla="*/ 127087 w 380856"/>
                  <a:gd name="connsiteY6" fmla="*/ 528947 h 532122"/>
                  <a:gd name="connsiteX7" fmla="*/ 101858 w 380856"/>
                  <a:gd name="connsiteY7" fmla="*/ 522580 h 532122"/>
                  <a:gd name="connsiteX8" fmla="*/ 105641 w 380856"/>
                  <a:gd name="connsiteY8" fmla="*/ 523688 h 532122"/>
                  <a:gd name="connsiteX9" fmla="*/ 101858 w 380856"/>
                  <a:gd name="connsiteY9" fmla="*/ 522580 h 532122"/>
                  <a:gd name="connsiteX10" fmla="*/ 76998 w 380856"/>
                  <a:gd name="connsiteY10" fmla="*/ 510326 h 532122"/>
                  <a:gd name="connsiteX11" fmla="*/ 79471 w 380856"/>
                  <a:gd name="connsiteY11" fmla="*/ 512005 h 532122"/>
                  <a:gd name="connsiteX12" fmla="*/ 76998 w 380856"/>
                  <a:gd name="connsiteY12" fmla="*/ 510326 h 532122"/>
                  <a:gd name="connsiteX13" fmla="*/ 2177 w 380856"/>
                  <a:gd name="connsiteY13" fmla="*/ 202332 h 532122"/>
                  <a:gd name="connsiteX14" fmla="*/ 2103 w 380856"/>
                  <a:gd name="connsiteY14" fmla="*/ 203292 h 532122"/>
                  <a:gd name="connsiteX15" fmla="*/ 2177 w 380856"/>
                  <a:gd name="connsiteY15" fmla="*/ 202332 h 532122"/>
                  <a:gd name="connsiteX16" fmla="*/ 5204 w 380856"/>
                  <a:gd name="connsiteY16" fmla="*/ 171622 h 532122"/>
                  <a:gd name="connsiteX17" fmla="*/ 4373 w 380856"/>
                  <a:gd name="connsiteY17" fmla="*/ 178137 h 532122"/>
                  <a:gd name="connsiteX18" fmla="*/ 5204 w 380856"/>
                  <a:gd name="connsiteY18" fmla="*/ 171622 h 532122"/>
                  <a:gd name="connsiteX19" fmla="*/ 9339 w 380856"/>
                  <a:gd name="connsiteY19" fmla="*/ 145119 h 532122"/>
                  <a:gd name="connsiteX20" fmla="*/ 7548 w 380856"/>
                  <a:gd name="connsiteY20" fmla="*/ 154753 h 532122"/>
                  <a:gd name="connsiteX21" fmla="*/ 9339 w 380856"/>
                  <a:gd name="connsiteY21" fmla="*/ 145119 h 532122"/>
                  <a:gd name="connsiteX22" fmla="*/ 14506 w 380856"/>
                  <a:gd name="connsiteY22" fmla="*/ 122382 h 532122"/>
                  <a:gd name="connsiteX23" fmla="*/ 11886 w 380856"/>
                  <a:gd name="connsiteY23" fmla="*/ 132569 h 532122"/>
                  <a:gd name="connsiteX24" fmla="*/ 14506 w 380856"/>
                  <a:gd name="connsiteY24" fmla="*/ 122382 h 532122"/>
                  <a:gd name="connsiteX25" fmla="*/ 20449 w 380856"/>
                  <a:gd name="connsiteY25" fmla="*/ 103076 h 532122"/>
                  <a:gd name="connsiteX26" fmla="*/ 17496 w 380856"/>
                  <a:gd name="connsiteY26" fmla="*/ 111511 h 532122"/>
                  <a:gd name="connsiteX27" fmla="*/ 20449 w 380856"/>
                  <a:gd name="connsiteY27" fmla="*/ 103076 h 532122"/>
                  <a:gd name="connsiteX28" fmla="*/ 26004 w 380856"/>
                  <a:gd name="connsiteY28" fmla="*/ 88681 h 532122"/>
                  <a:gd name="connsiteX29" fmla="*/ 24491 w 380856"/>
                  <a:gd name="connsiteY29" fmla="*/ 91948 h 532122"/>
                  <a:gd name="connsiteX30" fmla="*/ 26004 w 380856"/>
                  <a:gd name="connsiteY30" fmla="*/ 88681 h 532122"/>
                  <a:gd name="connsiteX31" fmla="*/ 56161 w 380856"/>
                  <a:gd name="connsiteY31" fmla="*/ 42061 h 532122"/>
                  <a:gd name="connsiteX32" fmla="*/ 55995 w 380856"/>
                  <a:gd name="connsiteY32" fmla="*/ 42227 h 532122"/>
                  <a:gd name="connsiteX33" fmla="*/ 56161 w 380856"/>
                  <a:gd name="connsiteY33" fmla="*/ 42061 h 532122"/>
                  <a:gd name="connsiteX34" fmla="*/ 71867 w 380856"/>
                  <a:gd name="connsiteY34" fmla="*/ 28459 h 532122"/>
                  <a:gd name="connsiteX35" fmla="*/ 70353 w 380856"/>
                  <a:gd name="connsiteY35" fmla="*/ 29456 h 532122"/>
                  <a:gd name="connsiteX36" fmla="*/ 71867 w 380856"/>
                  <a:gd name="connsiteY36" fmla="*/ 28459 h 532122"/>
                  <a:gd name="connsiteX37" fmla="*/ 89142 w 380856"/>
                  <a:gd name="connsiteY37" fmla="*/ 17810 h 532122"/>
                  <a:gd name="connsiteX38" fmla="*/ 86632 w 380856"/>
                  <a:gd name="connsiteY38" fmla="*/ 19010 h 532122"/>
                  <a:gd name="connsiteX39" fmla="*/ 89142 w 380856"/>
                  <a:gd name="connsiteY39" fmla="*/ 17810 h 532122"/>
                  <a:gd name="connsiteX40" fmla="*/ 107672 w 380856"/>
                  <a:gd name="connsiteY40" fmla="*/ 9929 h 532122"/>
                  <a:gd name="connsiteX41" fmla="*/ 104885 w 380856"/>
                  <a:gd name="connsiteY41" fmla="*/ 10760 h 532122"/>
                  <a:gd name="connsiteX42" fmla="*/ 107672 w 380856"/>
                  <a:gd name="connsiteY42" fmla="*/ 9929 h 532122"/>
                  <a:gd name="connsiteX43" fmla="*/ 126497 w 380856"/>
                  <a:gd name="connsiteY43" fmla="*/ 4669 h 532122"/>
                  <a:gd name="connsiteX44" fmla="*/ 125224 w 380856"/>
                  <a:gd name="connsiteY44" fmla="*/ 4872 h 532122"/>
                  <a:gd name="connsiteX45" fmla="*/ 126497 w 380856"/>
                  <a:gd name="connsiteY45" fmla="*/ 4669 h 532122"/>
                  <a:gd name="connsiteX46" fmla="*/ 304210 w 380856"/>
                  <a:gd name="connsiteY46" fmla="*/ 232010 h 532122"/>
                  <a:gd name="connsiteX47" fmla="*/ 322629 w 380856"/>
                  <a:gd name="connsiteY47" fmla="*/ 231567 h 532122"/>
                  <a:gd name="connsiteX48" fmla="*/ 304210 w 380856"/>
                  <a:gd name="connsiteY48" fmla="*/ 232010 h 532122"/>
                  <a:gd name="connsiteX49" fmla="*/ 268534 w 380856"/>
                  <a:gd name="connsiteY49" fmla="*/ 234501 h 532122"/>
                  <a:gd name="connsiteX50" fmla="*/ 289408 w 380856"/>
                  <a:gd name="connsiteY50" fmla="*/ 232674 h 532122"/>
                  <a:gd name="connsiteX51" fmla="*/ 268534 w 380856"/>
                  <a:gd name="connsiteY51" fmla="*/ 234501 h 532122"/>
                  <a:gd name="connsiteX52" fmla="*/ 236918 w 380856"/>
                  <a:gd name="connsiteY52" fmla="*/ 239595 h 532122"/>
                  <a:gd name="connsiteX53" fmla="*/ 259065 w 380856"/>
                  <a:gd name="connsiteY53" fmla="*/ 235572 h 532122"/>
                  <a:gd name="connsiteX54" fmla="*/ 236918 w 380856"/>
                  <a:gd name="connsiteY54" fmla="*/ 239595 h 532122"/>
                  <a:gd name="connsiteX55" fmla="*/ 209549 w 380856"/>
                  <a:gd name="connsiteY55" fmla="*/ 247753 h 532122"/>
                  <a:gd name="connsiteX56" fmla="*/ 230865 w 380856"/>
                  <a:gd name="connsiteY56" fmla="*/ 240906 h 532122"/>
                  <a:gd name="connsiteX57" fmla="*/ 209549 w 380856"/>
                  <a:gd name="connsiteY57" fmla="*/ 247753 h 532122"/>
                  <a:gd name="connsiteX58" fmla="*/ 332022 w 380856"/>
                  <a:gd name="connsiteY58" fmla="*/ 231198 h 532122"/>
                  <a:gd name="connsiteX59" fmla="*/ 207242 w 380856"/>
                  <a:gd name="connsiteY59" fmla="*/ 248343 h 532122"/>
                  <a:gd name="connsiteX60" fmla="*/ 207168 w 380856"/>
                  <a:gd name="connsiteY60" fmla="*/ 248380 h 532122"/>
                  <a:gd name="connsiteX61" fmla="*/ 207168 w 380856"/>
                  <a:gd name="connsiteY61" fmla="*/ 312071 h 532122"/>
                  <a:gd name="connsiteX62" fmla="*/ 280272 w 380856"/>
                  <a:gd name="connsiteY62" fmla="*/ 312071 h 532122"/>
                  <a:gd name="connsiteX63" fmla="*/ 280346 w 380856"/>
                  <a:gd name="connsiteY63" fmla="*/ 405385 h 532122"/>
                  <a:gd name="connsiteX64" fmla="*/ 191646 w 380856"/>
                  <a:gd name="connsiteY64" fmla="*/ 438200 h 532122"/>
                  <a:gd name="connsiteX65" fmla="*/ 190096 w 380856"/>
                  <a:gd name="connsiteY65" fmla="*/ 438200 h 532122"/>
                  <a:gd name="connsiteX66" fmla="*/ 117694 w 380856"/>
                  <a:gd name="connsiteY66" fmla="*/ 402488 h 532122"/>
                  <a:gd name="connsiteX67" fmla="*/ 100585 w 380856"/>
                  <a:gd name="connsiteY67" fmla="*/ 265618 h 532122"/>
                  <a:gd name="connsiteX68" fmla="*/ 118044 w 380856"/>
                  <a:gd name="connsiteY68" fmla="*/ 128712 h 532122"/>
                  <a:gd name="connsiteX69" fmla="*/ 195098 w 380856"/>
                  <a:gd name="connsiteY69" fmla="*/ 88736 h 532122"/>
                  <a:gd name="connsiteX70" fmla="*/ 361921 w 380856"/>
                  <a:gd name="connsiteY70" fmla="*/ 99755 h 532122"/>
                  <a:gd name="connsiteX71" fmla="*/ 372865 w 380856"/>
                  <a:gd name="connsiteY71" fmla="*/ 100825 h 532122"/>
                  <a:gd name="connsiteX72" fmla="*/ 372976 w 380856"/>
                  <a:gd name="connsiteY72" fmla="*/ 100825 h 532122"/>
                  <a:gd name="connsiteX73" fmla="*/ 372976 w 380856"/>
                  <a:gd name="connsiteY73" fmla="*/ 22867 h 532122"/>
                  <a:gd name="connsiteX74" fmla="*/ 372865 w 380856"/>
                  <a:gd name="connsiteY74" fmla="*/ 22867 h 532122"/>
                  <a:gd name="connsiteX75" fmla="*/ 171437 w 380856"/>
                  <a:gd name="connsiteY75" fmla="*/ 0 h 532122"/>
                  <a:gd name="connsiteX76" fmla="*/ 123267 w 380856"/>
                  <a:gd name="connsiteY76" fmla="*/ 5205 h 532122"/>
                  <a:gd name="connsiteX77" fmla="*/ 122030 w 380856"/>
                  <a:gd name="connsiteY77" fmla="*/ 5555 h 532122"/>
                  <a:gd name="connsiteX78" fmla="*/ 103095 w 380856"/>
                  <a:gd name="connsiteY78" fmla="*/ 11332 h 532122"/>
                  <a:gd name="connsiteX79" fmla="*/ 99920 w 380856"/>
                  <a:gd name="connsiteY79" fmla="*/ 12771 h 532122"/>
                  <a:gd name="connsiteX80" fmla="*/ 85045 w 380856"/>
                  <a:gd name="connsiteY80" fmla="*/ 19766 h 532122"/>
                  <a:gd name="connsiteX81" fmla="*/ 81298 w 380856"/>
                  <a:gd name="connsiteY81" fmla="*/ 22147 h 532122"/>
                  <a:gd name="connsiteX82" fmla="*/ 68933 w 380856"/>
                  <a:gd name="connsiteY82" fmla="*/ 30452 h 532122"/>
                  <a:gd name="connsiteX83" fmla="*/ 65666 w 380856"/>
                  <a:gd name="connsiteY83" fmla="*/ 33350 h 532122"/>
                  <a:gd name="connsiteX84" fmla="*/ 54685 w 380856"/>
                  <a:gd name="connsiteY84" fmla="*/ 43408 h 532122"/>
                  <a:gd name="connsiteX85" fmla="*/ 53005 w 380856"/>
                  <a:gd name="connsiteY85" fmla="*/ 45438 h 532122"/>
                  <a:gd name="connsiteX86" fmla="*/ 32131 w 380856"/>
                  <a:gd name="connsiteY86" fmla="*/ 75079 h 532122"/>
                  <a:gd name="connsiteX87" fmla="*/ 0 w 380856"/>
                  <a:gd name="connsiteY87" fmla="*/ 264178 h 532122"/>
                  <a:gd name="connsiteX88" fmla="*/ 16315 w 380856"/>
                  <a:gd name="connsiteY88" fmla="*/ 420390 h 532122"/>
                  <a:gd name="connsiteX89" fmla="*/ 16149 w 380856"/>
                  <a:gd name="connsiteY89" fmla="*/ 419633 h 532122"/>
                  <a:gd name="connsiteX90" fmla="*/ 48373 w 380856"/>
                  <a:gd name="connsiteY90" fmla="*/ 484875 h 532122"/>
                  <a:gd name="connsiteX91" fmla="*/ 44146 w 380856"/>
                  <a:gd name="connsiteY91" fmla="*/ 480021 h 532122"/>
                  <a:gd name="connsiteX92" fmla="*/ 50994 w 380856"/>
                  <a:gd name="connsiteY92" fmla="*/ 488289 h 532122"/>
                  <a:gd name="connsiteX93" fmla="*/ 53135 w 380856"/>
                  <a:gd name="connsiteY93" fmla="*/ 490522 h 532122"/>
                  <a:gd name="connsiteX94" fmla="*/ 55127 w 380856"/>
                  <a:gd name="connsiteY94" fmla="*/ 492552 h 532122"/>
                  <a:gd name="connsiteX95" fmla="*/ 54371 w 380856"/>
                  <a:gd name="connsiteY95" fmla="*/ 491722 h 532122"/>
                  <a:gd name="connsiteX96" fmla="*/ 60185 w 380856"/>
                  <a:gd name="connsiteY96" fmla="*/ 497295 h 532122"/>
                  <a:gd name="connsiteX97" fmla="*/ 58321 w 380856"/>
                  <a:gd name="connsiteY97" fmla="*/ 495856 h 532122"/>
                  <a:gd name="connsiteX98" fmla="*/ 55146 w 380856"/>
                  <a:gd name="connsiteY98" fmla="*/ 492552 h 532122"/>
                  <a:gd name="connsiteX99" fmla="*/ 58173 w 380856"/>
                  <a:gd name="connsiteY99" fmla="*/ 496022 h 532122"/>
                  <a:gd name="connsiteX100" fmla="*/ 61790 w 380856"/>
                  <a:gd name="connsiteY100" fmla="*/ 498846 h 532122"/>
                  <a:gd name="connsiteX101" fmla="*/ 73436 w 380856"/>
                  <a:gd name="connsiteY101" fmla="*/ 507834 h 532122"/>
                  <a:gd name="connsiteX102" fmla="*/ 80763 w 380856"/>
                  <a:gd name="connsiteY102" fmla="*/ 512891 h 532122"/>
                  <a:gd name="connsiteX103" fmla="*/ 100418 w 380856"/>
                  <a:gd name="connsiteY103" fmla="*/ 522193 h 532122"/>
                  <a:gd name="connsiteX104" fmla="*/ 111511 w 380856"/>
                  <a:gd name="connsiteY104" fmla="*/ 525367 h 532122"/>
                  <a:gd name="connsiteX105" fmla="*/ 124670 w 380856"/>
                  <a:gd name="connsiteY105" fmla="*/ 528634 h 532122"/>
                  <a:gd name="connsiteX106" fmla="*/ 137828 w 380856"/>
                  <a:gd name="connsiteY106" fmla="*/ 530461 h 532122"/>
                  <a:gd name="connsiteX107" fmla="*/ 152390 w 380856"/>
                  <a:gd name="connsiteY107" fmla="*/ 531531 h 532122"/>
                  <a:gd name="connsiteX108" fmla="*/ 160898 w 380856"/>
                  <a:gd name="connsiteY108" fmla="*/ 532122 h 532122"/>
                  <a:gd name="connsiteX109" fmla="*/ 170718 w 380856"/>
                  <a:gd name="connsiteY109" fmla="*/ 531919 h 532122"/>
                  <a:gd name="connsiteX110" fmla="*/ 281822 w 380856"/>
                  <a:gd name="connsiteY110" fmla="*/ 493457 h 532122"/>
                  <a:gd name="connsiteX111" fmla="*/ 309063 w 380856"/>
                  <a:gd name="connsiteY111" fmla="*/ 528339 h 532122"/>
                  <a:gd name="connsiteX112" fmla="*/ 380857 w 380856"/>
                  <a:gd name="connsiteY112" fmla="*/ 528339 h 532122"/>
                  <a:gd name="connsiteX113" fmla="*/ 380857 w 380856"/>
                  <a:gd name="connsiteY113" fmla="*/ 232674 h 532122"/>
                  <a:gd name="connsiteX114" fmla="*/ 380746 w 380856"/>
                  <a:gd name="connsiteY114" fmla="*/ 232674 h 532122"/>
                  <a:gd name="connsiteX115" fmla="*/ 332022 w 380856"/>
                  <a:gd name="connsiteY115" fmla="*/ 231198 h 53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380856" h="532122">
                    <a:moveTo>
                      <a:pt x="156839" y="531605"/>
                    </a:moveTo>
                    <a:cubicBezTo>
                      <a:pt x="160345" y="531642"/>
                      <a:pt x="163723" y="531845"/>
                      <a:pt x="167377" y="531771"/>
                    </a:cubicBezTo>
                    <a:cubicBezTo>
                      <a:pt x="165181" y="531808"/>
                      <a:pt x="163003" y="531882"/>
                      <a:pt x="160898" y="531882"/>
                    </a:cubicBezTo>
                    <a:cubicBezTo>
                      <a:pt x="159459" y="531882"/>
                      <a:pt x="158278" y="531605"/>
                      <a:pt x="156839" y="531605"/>
                    </a:cubicBezTo>
                    <a:moveTo>
                      <a:pt x="127087" y="528947"/>
                    </a:moveTo>
                    <a:cubicBezTo>
                      <a:pt x="129394" y="529354"/>
                      <a:pt x="131812" y="529667"/>
                      <a:pt x="134248" y="529981"/>
                    </a:cubicBezTo>
                    <a:cubicBezTo>
                      <a:pt x="131812" y="529649"/>
                      <a:pt x="129394" y="529335"/>
                      <a:pt x="127087" y="528947"/>
                    </a:cubicBezTo>
                    <a:moveTo>
                      <a:pt x="101858" y="522580"/>
                    </a:moveTo>
                    <a:cubicBezTo>
                      <a:pt x="103058" y="523023"/>
                      <a:pt x="104405" y="523300"/>
                      <a:pt x="105641" y="523688"/>
                    </a:cubicBezTo>
                    <a:cubicBezTo>
                      <a:pt x="104405" y="523282"/>
                      <a:pt x="103095" y="523005"/>
                      <a:pt x="101858" y="522580"/>
                    </a:cubicBezTo>
                    <a:moveTo>
                      <a:pt x="76998" y="510326"/>
                    </a:moveTo>
                    <a:cubicBezTo>
                      <a:pt x="77829" y="510842"/>
                      <a:pt x="78586" y="511470"/>
                      <a:pt x="79471" y="512005"/>
                    </a:cubicBezTo>
                    <a:cubicBezTo>
                      <a:pt x="78604" y="511470"/>
                      <a:pt x="77847" y="510842"/>
                      <a:pt x="76998" y="510326"/>
                    </a:cubicBezTo>
                    <a:moveTo>
                      <a:pt x="2177" y="202332"/>
                    </a:moveTo>
                    <a:cubicBezTo>
                      <a:pt x="2140" y="202646"/>
                      <a:pt x="2103" y="202960"/>
                      <a:pt x="2103" y="203292"/>
                    </a:cubicBezTo>
                    <a:cubicBezTo>
                      <a:pt x="2103" y="202960"/>
                      <a:pt x="2140" y="202646"/>
                      <a:pt x="2177" y="202332"/>
                    </a:cubicBezTo>
                    <a:moveTo>
                      <a:pt x="5204" y="171622"/>
                    </a:moveTo>
                    <a:cubicBezTo>
                      <a:pt x="4928" y="173818"/>
                      <a:pt x="4614" y="175959"/>
                      <a:pt x="4373" y="178137"/>
                    </a:cubicBezTo>
                    <a:cubicBezTo>
                      <a:pt x="4614" y="175922"/>
                      <a:pt x="4928" y="173800"/>
                      <a:pt x="5204" y="171622"/>
                    </a:cubicBezTo>
                    <a:moveTo>
                      <a:pt x="9339" y="145119"/>
                    </a:moveTo>
                    <a:cubicBezTo>
                      <a:pt x="8748" y="148293"/>
                      <a:pt x="8065" y="151487"/>
                      <a:pt x="7548" y="154753"/>
                    </a:cubicBezTo>
                    <a:cubicBezTo>
                      <a:pt x="8120" y="151450"/>
                      <a:pt x="8748" y="148312"/>
                      <a:pt x="9339" y="145119"/>
                    </a:cubicBezTo>
                    <a:moveTo>
                      <a:pt x="14506" y="122382"/>
                    </a:moveTo>
                    <a:cubicBezTo>
                      <a:pt x="13583" y="125759"/>
                      <a:pt x="12679" y="129099"/>
                      <a:pt x="11886" y="132569"/>
                    </a:cubicBezTo>
                    <a:cubicBezTo>
                      <a:pt x="12679" y="129062"/>
                      <a:pt x="13601" y="125722"/>
                      <a:pt x="14506" y="122382"/>
                    </a:cubicBezTo>
                    <a:moveTo>
                      <a:pt x="20449" y="103076"/>
                    </a:moveTo>
                    <a:cubicBezTo>
                      <a:pt x="19453" y="105900"/>
                      <a:pt x="18419" y="108613"/>
                      <a:pt x="17496" y="111511"/>
                    </a:cubicBezTo>
                    <a:cubicBezTo>
                      <a:pt x="18419" y="108613"/>
                      <a:pt x="19453" y="105863"/>
                      <a:pt x="20449" y="103076"/>
                    </a:cubicBezTo>
                    <a:moveTo>
                      <a:pt x="26004" y="88681"/>
                    </a:moveTo>
                    <a:cubicBezTo>
                      <a:pt x="25525" y="89788"/>
                      <a:pt x="24971" y="90822"/>
                      <a:pt x="24491" y="91948"/>
                    </a:cubicBezTo>
                    <a:cubicBezTo>
                      <a:pt x="24971" y="90785"/>
                      <a:pt x="25543" y="89806"/>
                      <a:pt x="26004" y="88681"/>
                    </a:cubicBezTo>
                    <a:moveTo>
                      <a:pt x="56161" y="42061"/>
                    </a:moveTo>
                    <a:cubicBezTo>
                      <a:pt x="56124" y="42135"/>
                      <a:pt x="56087" y="42172"/>
                      <a:pt x="55995" y="42227"/>
                    </a:cubicBezTo>
                    <a:cubicBezTo>
                      <a:pt x="56087" y="42190"/>
                      <a:pt x="56124" y="42153"/>
                      <a:pt x="56161" y="42061"/>
                    </a:cubicBezTo>
                    <a:moveTo>
                      <a:pt x="71867" y="28459"/>
                    </a:moveTo>
                    <a:cubicBezTo>
                      <a:pt x="71387" y="28809"/>
                      <a:pt x="70871" y="29087"/>
                      <a:pt x="70353" y="29456"/>
                    </a:cubicBezTo>
                    <a:cubicBezTo>
                      <a:pt x="70889" y="29105"/>
                      <a:pt x="71406" y="28828"/>
                      <a:pt x="71867" y="28459"/>
                    </a:cubicBezTo>
                    <a:moveTo>
                      <a:pt x="89142" y="17810"/>
                    </a:moveTo>
                    <a:cubicBezTo>
                      <a:pt x="88348" y="18253"/>
                      <a:pt x="87425" y="18567"/>
                      <a:pt x="86632" y="19010"/>
                    </a:cubicBezTo>
                    <a:cubicBezTo>
                      <a:pt x="87425" y="18548"/>
                      <a:pt x="88348" y="18234"/>
                      <a:pt x="89142" y="17810"/>
                    </a:cubicBezTo>
                    <a:moveTo>
                      <a:pt x="107672" y="9929"/>
                    </a:moveTo>
                    <a:cubicBezTo>
                      <a:pt x="106749" y="10243"/>
                      <a:pt x="105808" y="10446"/>
                      <a:pt x="104885" y="10760"/>
                    </a:cubicBezTo>
                    <a:cubicBezTo>
                      <a:pt x="105808" y="10446"/>
                      <a:pt x="106768" y="10243"/>
                      <a:pt x="107672" y="9929"/>
                    </a:cubicBezTo>
                    <a:moveTo>
                      <a:pt x="126497" y="4669"/>
                    </a:moveTo>
                    <a:cubicBezTo>
                      <a:pt x="126054" y="4743"/>
                      <a:pt x="125666" y="4780"/>
                      <a:pt x="125224" y="4872"/>
                    </a:cubicBezTo>
                    <a:cubicBezTo>
                      <a:pt x="125648" y="4762"/>
                      <a:pt x="126054" y="4762"/>
                      <a:pt x="126497" y="4669"/>
                    </a:cubicBezTo>
                    <a:moveTo>
                      <a:pt x="304210" y="232010"/>
                    </a:moveTo>
                    <a:cubicBezTo>
                      <a:pt x="310134" y="231770"/>
                      <a:pt x="316261" y="231604"/>
                      <a:pt x="322629" y="231567"/>
                    </a:cubicBezTo>
                    <a:cubicBezTo>
                      <a:pt x="316353" y="231604"/>
                      <a:pt x="310226" y="231770"/>
                      <a:pt x="304210" y="232010"/>
                    </a:cubicBezTo>
                    <a:moveTo>
                      <a:pt x="268534" y="234501"/>
                    </a:moveTo>
                    <a:cubicBezTo>
                      <a:pt x="275178" y="233781"/>
                      <a:pt x="282099" y="233154"/>
                      <a:pt x="289408" y="232674"/>
                    </a:cubicBezTo>
                    <a:cubicBezTo>
                      <a:pt x="282209" y="233154"/>
                      <a:pt x="275251" y="233744"/>
                      <a:pt x="268534" y="234501"/>
                    </a:cubicBezTo>
                    <a:moveTo>
                      <a:pt x="236918" y="239595"/>
                    </a:moveTo>
                    <a:cubicBezTo>
                      <a:pt x="243839" y="238045"/>
                      <a:pt x="251075" y="236698"/>
                      <a:pt x="259065" y="235572"/>
                    </a:cubicBezTo>
                    <a:cubicBezTo>
                      <a:pt x="251278" y="236661"/>
                      <a:pt x="243913" y="238045"/>
                      <a:pt x="236918" y="239595"/>
                    </a:cubicBezTo>
                    <a:moveTo>
                      <a:pt x="209549" y="247753"/>
                    </a:moveTo>
                    <a:cubicBezTo>
                      <a:pt x="216027" y="245169"/>
                      <a:pt x="223076" y="242862"/>
                      <a:pt x="230865" y="240906"/>
                    </a:cubicBezTo>
                    <a:cubicBezTo>
                      <a:pt x="223261" y="242825"/>
                      <a:pt x="216137" y="245132"/>
                      <a:pt x="209549" y="247753"/>
                    </a:cubicBezTo>
                    <a:moveTo>
                      <a:pt x="332022" y="231198"/>
                    </a:moveTo>
                    <a:cubicBezTo>
                      <a:pt x="274975" y="231198"/>
                      <a:pt x="235368" y="236642"/>
                      <a:pt x="207242" y="248343"/>
                    </a:cubicBezTo>
                    <a:lnTo>
                      <a:pt x="207168" y="248380"/>
                    </a:lnTo>
                    <a:lnTo>
                      <a:pt x="207168" y="312071"/>
                    </a:lnTo>
                    <a:lnTo>
                      <a:pt x="280272" y="312071"/>
                    </a:lnTo>
                    <a:lnTo>
                      <a:pt x="280346" y="405385"/>
                    </a:lnTo>
                    <a:cubicBezTo>
                      <a:pt x="279902" y="405699"/>
                      <a:pt x="239817" y="438200"/>
                      <a:pt x="191646" y="438200"/>
                    </a:cubicBezTo>
                    <a:lnTo>
                      <a:pt x="190096" y="438200"/>
                    </a:lnTo>
                    <a:cubicBezTo>
                      <a:pt x="151265" y="437849"/>
                      <a:pt x="130317" y="427495"/>
                      <a:pt x="117694" y="402488"/>
                    </a:cubicBezTo>
                    <a:cubicBezTo>
                      <a:pt x="105567" y="378421"/>
                      <a:pt x="100585" y="338722"/>
                      <a:pt x="100585" y="265618"/>
                    </a:cubicBezTo>
                    <a:cubicBezTo>
                      <a:pt x="100585" y="193824"/>
                      <a:pt x="105641" y="154163"/>
                      <a:pt x="118044" y="128712"/>
                    </a:cubicBezTo>
                    <a:cubicBezTo>
                      <a:pt x="131536" y="101065"/>
                      <a:pt x="155307" y="88736"/>
                      <a:pt x="195098" y="88736"/>
                    </a:cubicBezTo>
                    <a:cubicBezTo>
                      <a:pt x="261557" y="88736"/>
                      <a:pt x="334477" y="96727"/>
                      <a:pt x="361921" y="99755"/>
                    </a:cubicBezTo>
                    <a:cubicBezTo>
                      <a:pt x="368251" y="100437"/>
                      <a:pt x="372016" y="100825"/>
                      <a:pt x="372865" y="100825"/>
                    </a:cubicBezTo>
                    <a:lnTo>
                      <a:pt x="372976" y="100825"/>
                    </a:lnTo>
                    <a:lnTo>
                      <a:pt x="372976" y="22867"/>
                    </a:lnTo>
                    <a:lnTo>
                      <a:pt x="372865" y="22867"/>
                    </a:lnTo>
                    <a:cubicBezTo>
                      <a:pt x="300241" y="5131"/>
                      <a:pt x="255043" y="0"/>
                      <a:pt x="171437" y="0"/>
                    </a:cubicBezTo>
                    <a:cubicBezTo>
                      <a:pt x="153904" y="0"/>
                      <a:pt x="137939" y="1790"/>
                      <a:pt x="123267" y="5205"/>
                    </a:cubicBezTo>
                    <a:cubicBezTo>
                      <a:pt x="122824" y="5315"/>
                      <a:pt x="122473" y="5444"/>
                      <a:pt x="122030" y="5555"/>
                    </a:cubicBezTo>
                    <a:cubicBezTo>
                      <a:pt x="115461" y="7142"/>
                      <a:pt x="109111" y="9025"/>
                      <a:pt x="103095" y="11332"/>
                    </a:cubicBezTo>
                    <a:cubicBezTo>
                      <a:pt x="101987" y="11775"/>
                      <a:pt x="100990" y="12292"/>
                      <a:pt x="99920" y="12771"/>
                    </a:cubicBezTo>
                    <a:cubicBezTo>
                      <a:pt x="94790" y="14876"/>
                      <a:pt x="89732" y="17109"/>
                      <a:pt x="85045" y="19766"/>
                    </a:cubicBezTo>
                    <a:cubicBezTo>
                      <a:pt x="83734" y="20486"/>
                      <a:pt x="82571" y="21354"/>
                      <a:pt x="81298" y="22147"/>
                    </a:cubicBezTo>
                    <a:cubicBezTo>
                      <a:pt x="77035" y="24731"/>
                      <a:pt x="72827" y="27388"/>
                      <a:pt x="68933" y="30452"/>
                    </a:cubicBezTo>
                    <a:cubicBezTo>
                      <a:pt x="67789" y="31320"/>
                      <a:pt x="66792" y="32409"/>
                      <a:pt x="65666" y="33350"/>
                    </a:cubicBezTo>
                    <a:cubicBezTo>
                      <a:pt x="61845" y="36524"/>
                      <a:pt x="58154" y="39791"/>
                      <a:pt x="54685" y="43408"/>
                    </a:cubicBezTo>
                    <a:cubicBezTo>
                      <a:pt x="54094" y="44036"/>
                      <a:pt x="53614" y="44793"/>
                      <a:pt x="53005" y="45438"/>
                    </a:cubicBezTo>
                    <a:cubicBezTo>
                      <a:pt x="45161" y="54113"/>
                      <a:pt x="38129" y="63857"/>
                      <a:pt x="32131" y="75079"/>
                    </a:cubicBezTo>
                    <a:cubicBezTo>
                      <a:pt x="9892" y="116955"/>
                      <a:pt x="0" y="175276"/>
                      <a:pt x="0" y="264178"/>
                    </a:cubicBezTo>
                    <a:cubicBezTo>
                      <a:pt x="0" y="317239"/>
                      <a:pt x="2713" y="373401"/>
                      <a:pt x="16315" y="420390"/>
                    </a:cubicBezTo>
                    <a:cubicBezTo>
                      <a:pt x="16278" y="420150"/>
                      <a:pt x="16241" y="419873"/>
                      <a:pt x="16149" y="419633"/>
                    </a:cubicBezTo>
                    <a:cubicBezTo>
                      <a:pt x="23384" y="445010"/>
                      <a:pt x="33811" y="467083"/>
                      <a:pt x="48373" y="484875"/>
                    </a:cubicBezTo>
                    <a:cubicBezTo>
                      <a:pt x="47026" y="483195"/>
                      <a:pt x="45420" y="481774"/>
                      <a:pt x="44146" y="480021"/>
                    </a:cubicBezTo>
                    <a:cubicBezTo>
                      <a:pt x="46417" y="483011"/>
                      <a:pt x="48687" y="485705"/>
                      <a:pt x="50994" y="488289"/>
                    </a:cubicBezTo>
                    <a:cubicBezTo>
                      <a:pt x="51714" y="489046"/>
                      <a:pt x="52470" y="489765"/>
                      <a:pt x="53135" y="490522"/>
                    </a:cubicBezTo>
                    <a:cubicBezTo>
                      <a:pt x="53762" y="491242"/>
                      <a:pt x="54445" y="491870"/>
                      <a:pt x="55127" y="492552"/>
                    </a:cubicBezTo>
                    <a:cubicBezTo>
                      <a:pt x="54851" y="492276"/>
                      <a:pt x="54611" y="491999"/>
                      <a:pt x="54371" y="491722"/>
                    </a:cubicBezTo>
                    <a:cubicBezTo>
                      <a:pt x="56198" y="493678"/>
                      <a:pt x="58191" y="495468"/>
                      <a:pt x="60185" y="497295"/>
                    </a:cubicBezTo>
                    <a:cubicBezTo>
                      <a:pt x="59594" y="496779"/>
                      <a:pt x="58874" y="496428"/>
                      <a:pt x="58321" y="495856"/>
                    </a:cubicBezTo>
                    <a:cubicBezTo>
                      <a:pt x="57250" y="494822"/>
                      <a:pt x="56180" y="493623"/>
                      <a:pt x="55146" y="492552"/>
                    </a:cubicBezTo>
                    <a:cubicBezTo>
                      <a:pt x="56180" y="493660"/>
                      <a:pt x="57047" y="494970"/>
                      <a:pt x="58173" y="496022"/>
                    </a:cubicBezTo>
                    <a:cubicBezTo>
                      <a:pt x="59280" y="497092"/>
                      <a:pt x="60646" y="497812"/>
                      <a:pt x="61790" y="498846"/>
                    </a:cubicBezTo>
                    <a:cubicBezTo>
                      <a:pt x="65445" y="502113"/>
                      <a:pt x="69358" y="505047"/>
                      <a:pt x="73436" y="507834"/>
                    </a:cubicBezTo>
                    <a:cubicBezTo>
                      <a:pt x="75854" y="509514"/>
                      <a:pt x="78161" y="511378"/>
                      <a:pt x="80763" y="512891"/>
                    </a:cubicBezTo>
                    <a:cubicBezTo>
                      <a:pt x="86854" y="516471"/>
                      <a:pt x="93368" y="519572"/>
                      <a:pt x="100418" y="522193"/>
                    </a:cubicBezTo>
                    <a:cubicBezTo>
                      <a:pt x="103926" y="523466"/>
                      <a:pt x="107783" y="524333"/>
                      <a:pt x="111511" y="525367"/>
                    </a:cubicBezTo>
                    <a:cubicBezTo>
                      <a:pt x="115774" y="526567"/>
                      <a:pt x="120056" y="527748"/>
                      <a:pt x="124670" y="528634"/>
                    </a:cubicBezTo>
                    <a:cubicBezTo>
                      <a:pt x="128933" y="529427"/>
                      <a:pt x="133344" y="529981"/>
                      <a:pt x="137828" y="530461"/>
                    </a:cubicBezTo>
                    <a:cubicBezTo>
                      <a:pt x="142516" y="530978"/>
                      <a:pt x="147371" y="531328"/>
                      <a:pt x="152390" y="531531"/>
                    </a:cubicBezTo>
                    <a:cubicBezTo>
                      <a:pt x="155325" y="531642"/>
                      <a:pt x="157872" y="532122"/>
                      <a:pt x="160898" y="532122"/>
                    </a:cubicBezTo>
                    <a:cubicBezTo>
                      <a:pt x="164073" y="532122"/>
                      <a:pt x="167377" y="532048"/>
                      <a:pt x="170718" y="531919"/>
                    </a:cubicBezTo>
                    <a:cubicBezTo>
                      <a:pt x="230902" y="529778"/>
                      <a:pt x="258697" y="514976"/>
                      <a:pt x="281822" y="493457"/>
                    </a:cubicBezTo>
                    <a:lnTo>
                      <a:pt x="309063" y="528339"/>
                    </a:lnTo>
                    <a:lnTo>
                      <a:pt x="380857" y="528339"/>
                    </a:lnTo>
                    <a:lnTo>
                      <a:pt x="380857" y="232674"/>
                    </a:lnTo>
                    <a:lnTo>
                      <a:pt x="380746" y="232674"/>
                    </a:lnTo>
                    <a:cubicBezTo>
                      <a:pt x="363526" y="231198"/>
                      <a:pt x="346768" y="231198"/>
                      <a:pt x="332022" y="231198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: Shape 125">
                <a:extLst>
                  <a:ext uri="{FF2B5EF4-FFF2-40B4-BE49-F238E27FC236}">
                    <a16:creationId xmlns:a16="http://schemas.microsoft.com/office/drawing/2014/main" id="{21DACACC-894C-7D52-A8D0-14DCFED96908}"/>
                  </a:ext>
                </a:extLst>
              </p:cNvPr>
              <p:cNvSpPr/>
              <p:nvPr/>
            </p:nvSpPr>
            <p:spPr>
              <a:xfrm>
                <a:off x="11332857" y="5482371"/>
                <a:ext cx="4447" cy="14284"/>
              </a:xfrm>
              <a:custGeom>
                <a:avLst/>
                <a:gdLst>
                  <a:gd name="connsiteX0" fmla="*/ 0 w 4447"/>
                  <a:gd name="connsiteY0" fmla="*/ 0 h 14284"/>
                  <a:gd name="connsiteX1" fmla="*/ 4447 w 4447"/>
                  <a:gd name="connsiteY1" fmla="*/ 14285 h 14284"/>
                  <a:gd name="connsiteX2" fmla="*/ 0 w 4447"/>
                  <a:gd name="connsiteY2" fmla="*/ 0 h 1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14284">
                    <a:moveTo>
                      <a:pt x="0" y="0"/>
                    </a:moveTo>
                    <a:cubicBezTo>
                      <a:pt x="1439" y="5057"/>
                      <a:pt x="2897" y="9818"/>
                      <a:pt x="4447" y="14285"/>
                    </a:cubicBezTo>
                    <a:cubicBezTo>
                      <a:pt x="2768" y="9671"/>
                      <a:pt x="1420" y="481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8" name="Freeform: Shape 107">
              <a:extLst>
                <a:ext uri="{FF2B5EF4-FFF2-40B4-BE49-F238E27FC236}">
                  <a16:creationId xmlns:a16="http://schemas.microsoft.com/office/drawing/2014/main" id="{ADC07756-4378-4CFC-B764-C7C8D3AEC62C}"/>
                </a:ext>
              </a:extLst>
            </p:cNvPr>
            <p:cNvSpPr/>
            <p:nvPr/>
          </p:nvSpPr>
          <p:spPr>
            <a:xfrm>
              <a:off x="11757897" y="5067703"/>
              <a:ext cx="433345" cy="522598"/>
            </a:xfrm>
            <a:custGeom>
              <a:avLst/>
              <a:gdLst>
                <a:gd name="connsiteX0" fmla="*/ 324105 w 433345"/>
                <a:gd name="connsiteY0" fmla="*/ 0 h 522598"/>
                <a:gd name="connsiteX1" fmla="*/ 211616 w 433345"/>
                <a:gd name="connsiteY1" fmla="*/ 250318 h 522598"/>
                <a:gd name="connsiteX2" fmla="*/ 109278 w 433345"/>
                <a:gd name="connsiteY2" fmla="*/ 55 h 522598"/>
                <a:gd name="connsiteX3" fmla="*/ 109186 w 433345"/>
                <a:gd name="connsiteY3" fmla="*/ 0 h 522598"/>
                <a:gd name="connsiteX4" fmla="*/ 0 w 433345"/>
                <a:gd name="connsiteY4" fmla="*/ 0 h 522598"/>
                <a:gd name="connsiteX5" fmla="*/ 159958 w 433345"/>
                <a:gd name="connsiteY5" fmla="*/ 360519 h 522598"/>
                <a:gd name="connsiteX6" fmla="*/ 159958 w 433345"/>
                <a:gd name="connsiteY6" fmla="*/ 522599 h 522598"/>
                <a:gd name="connsiteX7" fmla="*/ 260506 w 433345"/>
                <a:gd name="connsiteY7" fmla="*/ 522599 h 522598"/>
                <a:gd name="connsiteX8" fmla="*/ 260506 w 433345"/>
                <a:gd name="connsiteY8" fmla="*/ 360556 h 522598"/>
                <a:gd name="connsiteX9" fmla="*/ 433253 w 433345"/>
                <a:gd name="connsiteY9" fmla="*/ 166 h 522598"/>
                <a:gd name="connsiteX10" fmla="*/ 433345 w 433345"/>
                <a:gd name="connsiteY10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345" h="522598">
                  <a:moveTo>
                    <a:pt x="324105" y="0"/>
                  </a:moveTo>
                  <a:lnTo>
                    <a:pt x="211616" y="250318"/>
                  </a:lnTo>
                  <a:lnTo>
                    <a:pt x="109278" y="55"/>
                  </a:lnTo>
                  <a:lnTo>
                    <a:pt x="109186" y="0"/>
                  </a:lnTo>
                  <a:lnTo>
                    <a:pt x="0" y="0"/>
                  </a:lnTo>
                  <a:lnTo>
                    <a:pt x="159958" y="360519"/>
                  </a:lnTo>
                  <a:lnTo>
                    <a:pt x="159958" y="522599"/>
                  </a:lnTo>
                  <a:lnTo>
                    <a:pt x="260506" y="522599"/>
                  </a:lnTo>
                  <a:lnTo>
                    <a:pt x="260506" y="360556"/>
                  </a:lnTo>
                  <a:lnTo>
                    <a:pt x="433253" y="166"/>
                  </a:lnTo>
                  <a:lnTo>
                    <a:pt x="43334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9" name="Graphic 4">
              <a:extLst>
                <a:ext uri="{FF2B5EF4-FFF2-40B4-BE49-F238E27FC236}">
                  <a16:creationId xmlns:a16="http://schemas.microsoft.com/office/drawing/2014/main" id="{8F39303F-7A5A-7D09-A723-17316D429FBD}"/>
                </a:ext>
              </a:extLst>
            </p:cNvPr>
            <p:cNvGrpSpPr/>
            <p:nvPr/>
          </p:nvGrpSpPr>
          <p:grpSpPr>
            <a:xfrm>
              <a:off x="0" y="1262271"/>
              <a:ext cx="12174706" cy="2942856"/>
              <a:chOff x="0" y="1262271"/>
              <a:chExt cx="12174706" cy="2942856"/>
            </a:xfrm>
          </p:grpSpPr>
          <p:sp>
            <p:nvSpPr>
              <p:cNvPr id="40" name="Freeform: Shape 109">
                <a:extLst>
                  <a:ext uri="{FF2B5EF4-FFF2-40B4-BE49-F238E27FC236}">
                    <a16:creationId xmlns:a16="http://schemas.microsoft.com/office/drawing/2014/main" id="{76CD0E7E-1E93-5405-4D7A-32B136EC2CEC}"/>
                  </a:ext>
                </a:extLst>
              </p:cNvPr>
              <p:cNvSpPr/>
              <p:nvPr/>
            </p:nvSpPr>
            <p:spPr>
              <a:xfrm>
                <a:off x="3288536" y="1920871"/>
                <a:ext cx="1974860" cy="1645938"/>
              </a:xfrm>
              <a:custGeom>
                <a:avLst/>
                <a:gdLst>
                  <a:gd name="connsiteX0" fmla="*/ 0 w 1974860"/>
                  <a:gd name="connsiteY0" fmla="*/ 168337 h 1645938"/>
                  <a:gd name="connsiteX1" fmla="*/ 0 w 1974860"/>
                  <a:gd name="connsiteY1" fmla="*/ 1477565 h 1645938"/>
                  <a:gd name="connsiteX2" fmla="*/ 168337 w 1974860"/>
                  <a:gd name="connsiteY2" fmla="*/ 1645939 h 1645938"/>
                  <a:gd name="connsiteX3" fmla="*/ 1974861 w 1974860"/>
                  <a:gd name="connsiteY3" fmla="*/ 1645939 h 1645938"/>
                  <a:gd name="connsiteX4" fmla="*/ 1974861 w 1974860"/>
                  <a:gd name="connsiteY4" fmla="*/ 1316297 h 1645938"/>
                  <a:gd name="connsiteX5" fmla="*/ 329107 w 1974860"/>
                  <a:gd name="connsiteY5" fmla="*/ 1316297 h 1645938"/>
                  <a:gd name="connsiteX6" fmla="*/ 329107 w 1974860"/>
                  <a:gd name="connsiteY6" fmla="*/ 329439 h 1645938"/>
                  <a:gd name="connsiteX7" fmla="*/ 1974861 w 1974860"/>
                  <a:gd name="connsiteY7" fmla="*/ 329439 h 1645938"/>
                  <a:gd name="connsiteX8" fmla="*/ 1974861 w 1974860"/>
                  <a:gd name="connsiteY8" fmla="*/ 0 h 1645938"/>
                  <a:gd name="connsiteX9" fmla="*/ 168337 w 1974860"/>
                  <a:gd name="connsiteY9" fmla="*/ 0 h 1645938"/>
                  <a:gd name="connsiteX10" fmla="*/ 0 w 1974860"/>
                  <a:gd name="connsiteY10" fmla="*/ 168337 h 164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4860" h="1645938">
                    <a:moveTo>
                      <a:pt x="0" y="168337"/>
                    </a:moveTo>
                    <a:lnTo>
                      <a:pt x="0" y="1477565"/>
                    </a:lnTo>
                    <a:cubicBezTo>
                      <a:pt x="0" y="1570398"/>
                      <a:pt x="75540" y="1645939"/>
                      <a:pt x="168337" y="1645939"/>
                    </a:cubicBezTo>
                    <a:lnTo>
                      <a:pt x="1974861" y="1645939"/>
                    </a:lnTo>
                    <a:lnTo>
                      <a:pt x="1974861" y="1316297"/>
                    </a:lnTo>
                    <a:lnTo>
                      <a:pt x="329107" y="1316297"/>
                    </a:lnTo>
                    <a:lnTo>
                      <a:pt x="329107" y="329439"/>
                    </a:lnTo>
                    <a:lnTo>
                      <a:pt x="1974861" y="329439"/>
                    </a:lnTo>
                    <a:lnTo>
                      <a:pt x="1974861" y="0"/>
                    </a:lnTo>
                    <a:lnTo>
                      <a:pt x="168337" y="0"/>
                    </a:lnTo>
                    <a:cubicBezTo>
                      <a:pt x="75540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" name="Freeform: Shape 110">
                <a:extLst>
                  <a:ext uri="{FF2B5EF4-FFF2-40B4-BE49-F238E27FC236}">
                    <a16:creationId xmlns:a16="http://schemas.microsoft.com/office/drawing/2014/main" id="{F79785A2-87B3-473B-2944-7F9E7A76A154}"/>
                  </a:ext>
                </a:extLst>
              </p:cNvPr>
              <p:cNvSpPr/>
              <p:nvPr/>
            </p:nvSpPr>
            <p:spPr>
              <a:xfrm>
                <a:off x="10200012" y="1262271"/>
                <a:ext cx="1974693" cy="2304409"/>
              </a:xfrm>
              <a:custGeom>
                <a:avLst/>
                <a:gdLst>
                  <a:gd name="connsiteX0" fmla="*/ 1974694 w 1974693"/>
                  <a:gd name="connsiteY0" fmla="*/ 988021 h 2304409"/>
                  <a:gd name="connsiteX1" fmla="*/ 1974694 w 1974693"/>
                  <a:gd name="connsiteY1" fmla="*/ 658582 h 2304409"/>
                  <a:gd name="connsiteX2" fmla="*/ 329235 w 1974693"/>
                  <a:gd name="connsiteY2" fmla="*/ 658582 h 2304409"/>
                  <a:gd name="connsiteX3" fmla="*/ 329235 w 1974693"/>
                  <a:gd name="connsiteY3" fmla="*/ 0 h 2304409"/>
                  <a:gd name="connsiteX4" fmla="*/ 0 w 1974693"/>
                  <a:gd name="connsiteY4" fmla="*/ 0 h 2304409"/>
                  <a:gd name="connsiteX5" fmla="*/ 0 w 1974693"/>
                  <a:gd name="connsiteY5" fmla="*/ 2136073 h 2304409"/>
                  <a:gd name="connsiteX6" fmla="*/ 168374 w 1974693"/>
                  <a:gd name="connsiteY6" fmla="*/ 2304410 h 2304409"/>
                  <a:gd name="connsiteX7" fmla="*/ 1974694 w 1974693"/>
                  <a:gd name="connsiteY7" fmla="*/ 2304410 h 2304409"/>
                  <a:gd name="connsiteX8" fmla="*/ 1974694 w 1974693"/>
                  <a:gd name="connsiteY8" fmla="*/ 1975008 h 2304409"/>
                  <a:gd name="connsiteX9" fmla="*/ 329235 w 1974693"/>
                  <a:gd name="connsiteY9" fmla="*/ 1975008 h 2304409"/>
                  <a:gd name="connsiteX10" fmla="*/ 329235 w 1974693"/>
                  <a:gd name="connsiteY10" fmla="*/ 988021 h 2304409"/>
                  <a:gd name="connsiteX11" fmla="*/ 1974694 w 1974693"/>
                  <a:gd name="connsiteY11" fmla="*/ 988021 h 230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74693" h="2304409">
                    <a:moveTo>
                      <a:pt x="1974694" y="988021"/>
                    </a:moveTo>
                    <a:lnTo>
                      <a:pt x="1974694" y="658582"/>
                    </a:lnTo>
                    <a:lnTo>
                      <a:pt x="329235" y="658582"/>
                    </a:lnTo>
                    <a:lnTo>
                      <a:pt x="329235" y="0"/>
                    </a:lnTo>
                    <a:lnTo>
                      <a:pt x="0" y="0"/>
                    </a:lnTo>
                    <a:lnTo>
                      <a:pt x="0" y="2136073"/>
                    </a:lnTo>
                    <a:cubicBezTo>
                      <a:pt x="0" y="2228870"/>
                      <a:pt x="75540" y="2304410"/>
                      <a:pt x="168374" y="2304410"/>
                    </a:cubicBezTo>
                    <a:lnTo>
                      <a:pt x="1974694" y="2304410"/>
                    </a:lnTo>
                    <a:lnTo>
                      <a:pt x="1974694" y="1975008"/>
                    </a:lnTo>
                    <a:lnTo>
                      <a:pt x="329235" y="1975008"/>
                    </a:lnTo>
                    <a:lnTo>
                      <a:pt x="329235" y="988021"/>
                    </a:lnTo>
                    <a:lnTo>
                      <a:pt x="1974694" y="98802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" name="Freeform: Shape 111">
                <a:extLst>
                  <a:ext uri="{FF2B5EF4-FFF2-40B4-BE49-F238E27FC236}">
                    <a16:creationId xmlns:a16="http://schemas.microsoft.com/office/drawing/2014/main" id="{E74D2451-D090-088E-9A71-E6BDB2EA95C2}"/>
                  </a:ext>
                </a:extLst>
              </p:cNvPr>
              <p:cNvSpPr/>
              <p:nvPr/>
            </p:nvSpPr>
            <p:spPr>
              <a:xfrm>
                <a:off x="7895934" y="1920871"/>
                <a:ext cx="1975027" cy="1645957"/>
              </a:xfrm>
              <a:custGeom>
                <a:avLst/>
                <a:gdLst>
                  <a:gd name="connsiteX0" fmla="*/ 0 w 1975027"/>
                  <a:gd name="connsiteY0" fmla="*/ 168337 h 1645957"/>
                  <a:gd name="connsiteX1" fmla="*/ 0 w 1975027"/>
                  <a:gd name="connsiteY1" fmla="*/ 819297 h 1645957"/>
                  <a:gd name="connsiteX2" fmla="*/ 168338 w 1975027"/>
                  <a:gd name="connsiteY2" fmla="*/ 987670 h 1645957"/>
                  <a:gd name="connsiteX3" fmla="*/ 1645902 w 1975027"/>
                  <a:gd name="connsiteY3" fmla="*/ 987670 h 1645957"/>
                  <a:gd name="connsiteX4" fmla="*/ 1645902 w 1975027"/>
                  <a:gd name="connsiteY4" fmla="*/ 1316315 h 1645957"/>
                  <a:gd name="connsiteX5" fmla="*/ 0 w 1975027"/>
                  <a:gd name="connsiteY5" fmla="*/ 1316315 h 1645957"/>
                  <a:gd name="connsiteX6" fmla="*/ 0 w 1975027"/>
                  <a:gd name="connsiteY6" fmla="*/ 1645957 h 1645957"/>
                  <a:gd name="connsiteX7" fmla="*/ 1806691 w 1975027"/>
                  <a:gd name="connsiteY7" fmla="*/ 1645957 h 1645957"/>
                  <a:gd name="connsiteX8" fmla="*/ 1975027 w 1975027"/>
                  <a:gd name="connsiteY8" fmla="*/ 1477583 h 1645957"/>
                  <a:gd name="connsiteX9" fmla="*/ 1975027 w 1975027"/>
                  <a:gd name="connsiteY9" fmla="*/ 826605 h 1645957"/>
                  <a:gd name="connsiteX10" fmla="*/ 1806691 w 1975027"/>
                  <a:gd name="connsiteY10" fmla="*/ 658231 h 1645957"/>
                  <a:gd name="connsiteX11" fmla="*/ 329125 w 1975027"/>
                  <a:gd name="connsiteY11" fmla="*/ 658231 h 1645957"/>
                  <a:gd name="connsiteX12" fmla="*/ 329125 w 1975027"/>
                  <a:gd name="connsiteY12" fmla="*/ 329439 h 1645957"/>
                  <a:gd name="connsiteX13" fmla="*/ 1975027 w 1975027"/>
                  <a:gd name="connsiteY13" fmla="*/ 329439 h 1645957"/>
                  <a:gd name="connsiteX14" fmla="*/ 1975027 w 1975027"/>
                  <a:gd name="connsiteY14" fmla="*/ 0 h 1645957"/>
                  <a:gd name="connsiteX15" fmla="*/ 168338 w 1975027"/>
                  <a:gd name="connsiteY15" fmla="*/ 0 h 1645957"/>
                  <a:gd name="connsiteX16" fmla="*/ 0 w 1975027"/>
                  <a:gd name="connsiteY16" fmla="*/ 168337 h 1645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5027" h="1645957">
                    <a:moveTo>
                      <a:pt x="0" y="168337"/>
                    </a:moveTo>
                    <a:lnTo>
                      <a:pt x="0" y="819297"/>
                    </a:lnTo>
                    <a:cubicBezTo>
                      <a:pt x="0" y="912130"/>
                      <a:pt x="75541" y="987670"/>
                      <a:pt x="168338" y="987670"/>
                    </a:cubicBezTo>
                    <a:lnTo>
                      <a:pt x="1645902" y="987670"/>
                    </a:lnTo>
                    <a:lnTo>
                      <a:pt x="1645902" y="1316315"/>
                    </a:lnTo>
                    <a:lnTo>
                      <a:pt x="0" y="1316315"/>
                    </a:lnTo>
                    <a:lnTo>
                      <a:pt x="0" y="1645957"/>
                    </a:lnTo>
                    <a:lnTo>
                      <a:pt x="1806691" y="1645957"/>
                    </a:lnTo>
                    <a:cubicBezTo>
                      <a:pt x="1899524" y="1645957"/>
                      <a:pt x="1975027" y="1570417"/>
                      <a:pt x="1975027" y="1477583"/>
                    </a:cubicBezTo>
                    <a:lnTo>
                      <a:pt x="1975027" y="826605"/>
                    </a:lnTo>
                    <a:cubicBezTo>
                      <a:pt x="1975027" y="733772"/>
                      <a:pt x="1899524" y="658231"/>
                      <a:pt x="1806691" y="658231"/>
                    </a:cubicBezTo>
                    <a:lnTo>
                      <a:pt x="329125" y="658231"/>
                    </a:lnTo>
                    <a:lnTo>
                      <a:pt x="329125" y="329439"/>
                    </a:lnTo>
                    <a:lnTo>
                      <a:pt x="1975027" y="329439"/>
                    </a:lnTo>
                    <a:lnTo>
                      <a:pt x="1975027" y="0"/>
                    </a:lnTo>
                    <a:lnTo>
                      <a:pt x="168338" y="0"/>
                    </a:lnTo>
                    <a:cubicBezTo>
                      <a:pt x="75541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" name="Freeform: Shape 112">
                <a:extLst>
                  <a:ext uri="{FF2B5EF4-FFF2-40B4-BE49-F238E27FC236}">
                    <a16:creationId xmlns:a16="http://schemas.microsoft.com/office/drawing/2014/main" id="{545E9ADD-1FD8-87AF-27E7-4F4086736788}"/>
                  </a:ext>
                </a:extLst>
              </p:cNvPr>
              <p:cNvSpPr/>
              <p:nvPr/>
            </p:nvSpPr>
            <p:spPr>
              <a:xfrm>
                <a:off x="5592466" y="1920853"/>
                <a:ext cx="1974934" cy="1645827"/>
              </a:xfrm>
              <a:custGeom>
                <a:avLst/>
                <a:gdLst>
                  <a:gd name="connsiteX0" fmla="*/ 1645329 w 1974934"/>
                  <a:gd name="connsiteY0" fmla="*/ 1316555 h 1645827"/>
                  <a:gd name="connsiteX1" fmla="*/ 329051 w 1974934"/>
                  <a:gd name="connsiteY1" fmla="*/ 1316555 h 1645827"/>
                  <a:gd name="connsiteX2" fmla="*/ 329051 w 1974934"/>
                  <a:gd name="connsiteY2" fmla="*/ 329476 h 1645827"/>
                  <a:gd name="connsiteX3" fmla="*/ 1645329 w 1974934"/>
                  <a:gd name="connsiteY3" fmla="*/ 329476 h 1645827"/>
                  <a:gd name="connsiteX4" fmla="*/ 1645329 w 1974934"/>
                  <a:gd name="connsiteY4" fmla="*/ 1316555 h 1645827"/>
                  <a:gd name="connsiteX5" fmla="*/ 1806598 w 1974934"/>
                  <a:gd name="connsiteY5" fmla="*/ 0 h 1645827"/>
                  <a:gd name="connsiteX6" fmla="*/ 168337 w 1974934"/>
                  <a:gd name="connsiteY6" fmla="*/ 0 h 1645827"/>
                  <a:gd name="connsiteX7" fmla="*/ 0 w 1974934"/>
                  <a:gd name="connsiteY7" fmla="*/ 168337 h 1645827"/>
                  <a:gd name="connsiteX8" fmla="*/ 0 w 1974934"/>
                  <a:gd name="connsiteY8" fmla="*/ 1477491 h 1645827"/>
                  <a:gd name="connsiteX9" fmla="*/ 168337 w 1974934"/>
                  <a:gd name="connsiteY9" fmla="*/ 1645828 h 1645827"/>
                  <a:gd name="connsiteX10" fmla="*/ 1806598 w 1974934"/>
                  <a:gd name="connsiteY10" fmla="*/ 1645828 h 1645827"/>
                  <a:gd name="connsiteX11" fmla="*/ 1974934 w 1974934"/>
                  <a:gd name="connsiteY11" fmla="*/ 1477491 h 1645827"/>
                  <a:gd name="connsiteX12" fmla="*/ 1974934 w 1974934"/>
                  <a:gd name="connsiteY12" fmla="*/ 168337 h 1645827"/>
                  <a:gd name="connsiteX13" fmla="*/ 1806598 w 1974934"/>
                  <a:gd name="connsiteY13" fmla="*/ 0 h 164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4934" h="1645827">
                    <a:moveTo>
                      <a:pt x="1645329" y="1316555"/>
                    </a:moveTo>
                    <a:lnTo>
                      <a:pt x="329051" y="1316555"/>
                    </a:lnTo>
                    <a:lnTo>
                      <a:pt x="329051" y="329476"/>
                    </a:lnTo>
                    <a:lnTo>
                      <a:pt x="1645329" y="329476"/>
                    </a:lnTo>
                    <a:lnTo>
                      <a:pt x="1645329" y="1316555"/>
                    </a:lnTo>
                    <a:close/>
                    <a:moveTo>
                      <a:pt x="1806598" y="0"/>
                    </a:moveTo>
                    <a:lnTo>
                      <a:pt x="168337" y="0"/>
                    </a:lnTo>
                    <a:cubicBezTo>
                      <a:pt x="75504" y="0"/>
                      <a:pt x="0" y="75503"/>
                      <a:pt x="0" y="168337"/>
                    </a:cubicBezTo>
                    <a:lnTo>
                      <a:pt x="0" y="1477491"/>
                    </a:lnTo>
                    <a:cubicBezTo>
                      <a:pt x="0" y="1570324"/>
                      <a:pt x="75504" y="1645828"/>
                      <a:pt x="168337" y="1645828"/>
                    </a:cubicBezTo>
                    <a:lnTo>
                      <a:pt x="1806598" y="1645828"/>
                    </a:lnTo>
                    <a:cubicBezTo>
                      <a:pt x="1899394" y="1645828"/>
                      <a:pt x="1974934" y="1570324"/>
                      <a:pt x="1974934" y="1477491"/>
                    </a:cubicBezTo>
                    <a:lnTo>
                      <a:pt x="1974934" y="168337"/>
                    </a:lnTo>
                    <a:cubicBezTo>
                      <a:pt x="1974934" y="75503"/>
                      <a:pt x="1899394" y="0"/>
                      <a:pt x="1806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" name="Freeform: Shape 113">
                <a:extLst>
                  <a:ext uri="{FF2B5EF4-FFF2-40B4-BE49-F238E27FC236}">
                    <a16:creationId xmlns:a16="http://schemas.microsoft.com/office/drawing/2014/main" id="{814F208F-658C-CEBD-4FE0-E3E1E11D6CFE}"/>
                  </a:ext>
                </a:extLst>
              </p:cNvPr>
              <p:cNvSpPr/>
              <p:nvPr/>
            </p:nvSpPr>
            <p:spPr>
              <a:xfrm>
                <a:off x="0" y="2752921"/>
                <a:ext cx="2626964" cy="1452206"/>
              </a:xfrm>
              <a:custGeom>
                <a:avLst/>
                <a:gdLst>
                  <a:gd name="connsiteX0" fmla="*/ 2626466 w 2626964"/>
                  <a:gd name="connsiteY0" fmla="*/ 445582 h 1452206"/>
                  <a:gd name="connsiteX1" fmla="*/ 1309247 w 2626964"/>
                  <a:gd name="connsiteY1" fmla="*/ 1106360 h 1452206"/>
                  <a:gd name="connsiteX2" fmla="*/ 322684 w 2626964"/>
                  <a:gd name="connsiteY2" fmla="*/ 611962 h 1452206"/>
                  <a:gd name="connsiteX3" fmla="*/ 322684 w 2626964"/>
                  <a:gd name="connsiteY3" fmla="*/ 0 h 1452206"/>
                  <a:gd name="connsiteX4" fmla="*/ 0 w 2626964"/>
                  <a:gd name="connsiteY4" fmla="*/ 197091 h 1452206"/>
                  <a:gd name="connsiteX5" fmla="*/ 0 w 2626964"/>
                  <a:gd name="connsiteY5" fmla="*/ 707029 h 1452206"/>
                  <a:gd name="connsiteX6" fmla="*/ 24971 w 2626964"/>
                  <a:gd name="connsiteY6" fmla="*/ 795248 h 1452206"/>
                  <a:gd name="connsiteX7" fmla="*/ 92390 w 2626964"/>
                  <a:gd name="connsiteY7" fmla="*/ 857297 h 1452206"/>
                  <a:gd name="connsiteX8" fmla="*/ 1233725 w 2626964"/>
                  <a:gd name="connsiteY8" fmla="*/ 1434194 h 1452206"/>
                  <a:gd name="connsiteX9" fmla="*/ 1309653 w 2626964"/>
                  <a:gd name="connsiteY9" fmla="*/ 1452207 h 1452206"/>
                  <a:gd name="connsiteX10" fmla="*/ 1384879 w 2626964"/>
                  <a:gd name="connsiteY10" fmla="*/ 1434581 h 1452206"/>
                  <a:gd name="connsiteX11" fmla="*/ 2533762 w 2626964"/>
                  <a:gd name="connsiteY11" fmla="*/ 861025 h 1452206"/>
                  <a:gd name="connsiteX12" fmla="*/ 2601865 w 2626964"/>
                  <a:gd name="connsiteY12" fmla="*/ 798810 h 1452206"/>
                  <a:gd name="connsiteX13" fmla="*/ 2626965 w 2626964"/>
                  <a:gd name="connsiteY13" fmla="*/ 710074 h 1452206"/>
                  <a:gd name="connsiteX14" fmla="*/ 2626448 w 2626964"/>
                  <a:gd name="connsiteY14" fmla="*/ 445748 h 1452206"/>
                  <a:gd name="connsiteX15" fmla="*/ 2626448 w 2626964"/>
                  <a:gd name="connsiteY15" fmla="*/ 445582 h 14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26964" h="1452206">
                    <a:moveTo>
                      <a:pt x="2626466" y="445582"/>
                    </a:moveTo>
                    <a:lnTo>
                      <a:pt x="1309247" y="1106360"/>
                    </a:lnTo>
                    <a:lnTo>
                      <a:pt x="322684" y="611962"/>
                    </a:lnTo>
                    <a:lnTo>
                      <a:pt x="322684" y="0"/>
                    </a:lnTo>
                    <a:lnTo>
                      <a:pt x="0" y="197091"/>
                    </a:lnTo>
                    <a:lnTo>
                      <a:pt x="0" y="707029"/>
                    </a:lnTo>
                    <a:cubicBezTo>
                      <a:pt x="0" y="738220"/>
                      <a:pt x="8637" y="768727"/>
                      <a:pt x="24971" y="795248"/>
                    </a:cubicBezTo>
                    <a:cubicBezTo>
                      <a:pt x="41286" y="821788"/>
                      <a:pt x="64596" y="843216"/>
                      <a:pt x="92390" y="857297"/>
                    </a:cubicBezTo>
                    <a:lnTo>
                      <a:pt x="1233725" y="1434194"/>
                    </a:lnTo>
                    <a:cubicBezTo>
                      <a:pt x="1257478" y="1446208"/>
                      <a:pt x="1283574" y="1452207"/>
                      <a:pt x="1309653" y="1452207"/>
                    </a:cubicBezTo>
                    <a:cubicBezTo>
                      <a:pt x="1335472" y="1452207"/>
                      <a:pt x="1361292" y="1446319"/>
                      <a:pt x="1384879" y="1434581"/>
                    </a:cubicBezTo>
                    <a:lnTo>
                      <a:pt x="2533762" y="861025"/>
                    </a:lnTo>
                    <a:cubicBezTo>
                      <a:pt x="2561852" y="847017"/>
                      <a:pt x="2585402" y="825498"/>
                      <a:pt x="2601865" y="798810"/>
                    </a:cubicBezTo>
                    <a:cubicBezTo>
                      <a:pt x="2618327" y="772123"/>
                      <a:pt x="2627038" y="741413"/>
                      <a:pt x="2626965" y="710074"/>
                    </a:cubicBezTo>
                    <a:lnTo>
                      <a:pt x="2626448" y="445748"/>
                    </a:lnTo>
                    <a:lnTo>
                      <a:pt x="2626448" y="445582"/>
                    </a:lnTo>
                    <a:close/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reeform: Shape 114">
                <a:extLst>
                  <a:ext uri="{FF2B5EF4-FFF2-40B4-BE49-F238E27FC236}">
                    <a16:creationId xmlns:a16="http://schemas.microsoft.com/office/drawing/2014/main" id="{1568B727-08F2-5684-CBC9-FA85B8E957B4}"/>
                  </a:ext>
                </a:extLst>
              </p:cNvPr>
              <p:cNvSpPr/>
              <p:nvPr/>
            </p:nvSpPr>
            <p:spPr>
              <a:xfrm>
                <a:off x="0" y="1282398"/>
                <a:ext cx="2626964" cy="1452213"/>
              </a:xfrm>
              <a:custGeom>
                <a:avLst/>
                <a:gdLst>
                  <a:gd name="connsiteX0" fmla="*/ 2602031 w 2626964"/>
                  <a:gd name="connsiteY0" fmla="*/ 656984 h 1452213"/>
                  <a:gd name="connsiteX1" fmla="*/ 2534574 w 2626964"/>
                  <a:gd name="connsiteY1" fmla="*/ 594935 h 1452213"/>
                  <a:gd name="connsiteX2" fmla="*/ 1393240 w 2626964"/>
                  <a:gd name="connsiteY2" fmla="*/ 18039 h 1452213"/>
                  <a:gd name="connsiteX3" fmla="*/ 1242123 w 2626964"/>
                  <a:gd name="connsiteY3" fmla="*/ 17633 h 1452213"/>
                  <a:gd name="connsiteX4" fmla="*/ 93203 w 2626964"/>
                  <a:gd name="connsiteY4" fmla="*/ 591152 h 1452213"/>
                  <a:gd name="connsiteX5" fmla="*/ 25100 w 2626964"/>
                  <a:gd name="connsiteY5" fmla="*/ 653367 h 1452213"/>
                  <a:gd name="connsiteX6" fmla="*/ 0 w 2626964"/>
                  <a:gd name="connsiteY6" fmla="*/ 742103 h 1452213"/>
                  <a:gd name="connsiteX7" fmla="*/ 517 w 2626964"/>
                  <a:gd name="connsiteY7" fmla="*/ 1006466 h 1452213"/>
                  <a:gd name="connsiteX8" fmla="*/ 517 w 2626964"/>
                  <a:gd name="connsiteY8" fmla="*/ 1006632 h 1452213"/>
                  <a:gd name="connsiteX9" fmla="*/ 1317700 w 2626964"/>
                  <a:gd name="connsiteY9" fmla="*/ 345854 h 1452213"/>
                  <a:gd name="connsiteX10" fmla="*/ 2304299 w 2626964"/>
                  <a:gd name="connsiteY10" fmla="*/ 840289 h 1452213"/>
                  <a:gd name="connsiteX11" fmla="*/ 2304299 w 2626964"/>
                  <a:gd name="connsiteY11" fmla="*/ 1452214 h 1452213"/>
                  <a:gd name="connsiteX12" fmla="*/ 2626965 w 2626964"/>
                  <a:gd name="connsiteY12" fmla="*/ 1255160 h 1452213"/>
                  <a:gd name="connsiteX13" fmla="*/ 2626965 w 2626964"/>
                  <a:gd name="connsiteY13" fmla="*/ 745167 h 1452213"/>
                  <a:gd name="connsiteX14" fmla="*/ 2602031 w 2626964"/>
                  <a:gd name="connsiteY14" fmla="*/ 656984 h 1452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6964" h="1452213">
                    <a:moveTo>
                      <a:pt x="2602031" y="656984"/>
                    </a:moveTo>
                    <a:cubicBezTo>
                      <a:pt x="2585679" y="630444"/>
                      <a:pt x="2562369" y="608980"/>
                      <a:pt x="2534574" y="594935"/>
                    </a:cubicBezTo>
                    <a:lnTo>
                      <a:pt x="1393240" y="18039"/>
                    </a:lnTo>
                    <a:cubicBezTo>
                      <a:pt x="1345993" y="-5861"/>
                      <a:pt x="1289462" y="-6028"/>
                      <a:pt x="1242123" y="17633"/>
                    </a:cubicBezTo>
                    <a:lnTo>
                      <a:pt x="93203" y="591152"/>
                    </a:lnTo>
                    <a:cubicBezTo>
                      <a:pt x="65113" y="605197"/>
                      <a:pt x="41563" y="626679"/>
                      <a:pt x="25100" y="653367"/>
                    </a:cubicBezTo>
                    <a:cubicBezTo>
                      <a:pt x="8638" y="680054"/>
                      <a:pt x="-37" y="710765"/>
                      <a:pt x="0" y="742103"/>
                    </a:cubicBezTo>
                    <a:lnTo>
                      <a:pt x="517" y="1006466"/>
                    </a:lnTo>
                    <a:lnTo>
                      <a:pt x="517" y="1006632"/>
                    </a:lnTo>
                    <a:lnTo>
                      <a:pt x="1317700" y="345854"/>
                    </a:lnTo>
                    <a:lnTo>
                      <a:pt x="2304299" y="840289"/>
                    </a:lnTo>
                    <a:lnTo>
                      <a:pt x="2304299" y="1452214"/>
                    </a:lnTo>
                    <a:lnTo>
                      <a:pt x="2626965" y="1255160"/>
                    </a:lnTo>
                    <a:lnTo>
                      <a:pt x="2626965" y="745167"/>
                    </a:lnTo>
                    <a:cubicBezTo>
                      <a:pt x="2626965" y="714013"/>
                      <a:pt x="2618346" y="683505"/>
                      <a:pt x="2602031" y="656984"/>
                    </a:cubicBezTo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95" name="7 Imagen" descr="Logotipo.png">
            <a:extLst>
              <a:ext uri="{FF2B5EF4-FFF2-40B4-BE49-F238E27FC236}">
                <a16:creationId xmlns:a16="http://schemas.microsoft.com/office/drawing/2014/main" id="{CB201A42-02DF-277C-4192-DE214F7D2A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543" t="32893" r="32247" b="32851"/>
          <a:stretch>
            <a:fillRect/>
          </a:stretch>
        </p:blipFill>
        <p:spPr>
          <a:xfrm>
            <a:off x="18150409" y="10006616"/>
            <a:ext cx="1708378" cy="1053624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45" name="Groupe 36">
            <a:extLst>
              <a:ext uri="{FF2B5EF4-FFF2-40B4-BE49-F238E27FC236}">
                <a16:creationId xmlns:a16="http://schemas.microsoft.com/office/drawing/2014/main" id="{D59E1FD1-9AAE-413C-9900-663CD71D5B2C}"/>
              </a:ext>
            </a:extLst>
          </p:cNvPr>
          <p:cNvGrpSpPr/>
          <p:nvPr/>
        </p:nvGrpSpPr>
        <p:grpSpPr>
          <a:xfrm>
            <a:off x="2809190" y="2450920"/>
            <a:ext cx="5313225" cy="3010902"/>
            <a:chOff x="878114" y="905165"/>
            <a:chExt cx="3222171" cy="1825941"/>
          </a:xfrm>
        </p:grpSpPr>
        <p:pic>
          <p:nvPicPr>
            <p:cNvPr id="146" name="Image 37">
              <a:extLst>
                <a:ext uri="{FF2B5EF4-FFF2-40B4-BE49-F238E27FC236}">
                  <a16:creationId xmlns:a16="http://schemas.microsoft.com/office/drawing/2014/main" id="{A68389C4-E57E-4E76-B8A3-EAC5942C8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639" y="1283573"/>
              <a:ext cx="1066800" cy="1066800"/>
            </a:xfrm>
            <a:prstGeom prst="rect">
              <a:avLst/>
            </a:prstGeom>
          </p:spPr>
        </p:pic>
        <p:sp>
          <p:nvSpPr>
            <p:cNvPr id="147" name="ZoneTexte 38">
              <a:extLst>
                <a:ext uri="{FF2B5EF4-FFF2-40B4-BE49-F238E27FC236}">
                  <a16:creationId xmlns:a16="http://schemas.microsoft.com/office/drawing/2014/main" id="{044D38E3-0CF5-4B68-8B38-E7F934348691}"/>
                </a:ext>
              </a:extLst>
            </p:cNvPr>
            <p:cNvSpPr txBox="1"/>
            <p:nvPr/>
          </p:nvSpPr>
          <p:spPr>
            <a:xfrm>
              <a:off x="926666" y="2395847"/>
              <a:ext cx="1577962" cy="289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Carmela Giglione</a:t>
              </a:r>
            </a:p>
          </p:txBody>
        </p:sp>
        <p:pic>
          <p:nvPicPr>
            <p:cNvPr id="148" name="Image 39">
              <a:extLst>
                <a:ext uri="{FF2B5EF4-FFF2-40B4-BE49-F238E27FC236}">
                  <a16:creationId xmlns:a16="http://schemas.microsoft.com/office/drawing/2014/main" id="{1361E0CD-3658-4455-B63B-0283C6242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4438" y="1283573"/>
              <a:ext cx="1066800" cy="1066800"/>
            </a:xfrm>
            <a:prstGeom prst="rect">
              <a:avLst/>
            </a:prstGeom>
          </p:spPr>
        </p:pic>
        <p:sp>
          <p:nvSpPr>
            <p:cNvPr id="149" name="ZoneTexte 40">
              <a:extLst>
                <a:ext uri="{FF2B5EF4-FFF2-40B4-BE49-F238E27FC236}">
                  <a16:creationId xmlns:a16="http://schemas.microsoft.com/office/drawing/2014/main" id="{92E28E35-458C-47C9-A506-F1AB415EA820}"/>
                </a:ext>
              </a:extLst>
            </p:cNvPr>
            <p:cNvSpPr txBox="1"/>
            <p:nvPr/>
          </p:nvSpPr>
          <p:spPr>
            <a:xfrm>
              <a:off x="2497840" y="2395847"/>
              <a:ext cx="1550743" cy="289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Gilles Lalmanach</a:t>
              </a:r>
            </a:p>
          </p:txBody>
        </p:sp>
        <p:sp>
          <p:nvSpPr>
            <p:cNvPr id="150" name="Rectangle : coins arrondis 41">
              <a:extLst>
                <a:ext uri="{FF2B5EF4-FFF2-40B4-BE49-F238E27FC236}">
                  <a16:creationId xmlns:a16="http://schemas.microsoft.com/office/drawing/2014/main" id="{89CAF1F1-175B-4D5F-BB39-A8D831EC44DE}"/>
                </a:ext>
              </a:extLst>
            </p:cNvPr>
            <p:cNvSpPr/>
            <p:nvPr/>
          </p:nvSpPr>
          <p:spPr>
            <a:xfrm>
              <a:off x="878114" y="1120020"/>
              <a:ext cx="3222171" cy="1611086"/>
            </a:xfrm>
            <a:prstGeom prst="roundRect">
              <a:avLst/>
            </a:prstGeom>
            <a:noFill/>
            <a:ln w="28575">
              <a:solidFill>
                <a:srgbClr val="C5E4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EffraTrial-SemiBold" panose="020B0604020202020204" charset="0"/>
                <a:cs typeface="EffraTrial-SemiBold" panose="020B0604020202020204" charset="0"/>
              </a:endParaRPr>
            </a:p>
          </p:txBody>
        </p:sp>
        <p:sp>
          <p:nvSpPr>
            <p:cNvPr id="151" name="ZoneTexte 42">
              <a:extLst>
                <a:ext uri="{FF2B5EF4-FFF2-40B4-BE49-F238E27FC236}">
                  <a16:creationId xmlns:a16="http://schemas.microsoft.com/office/drawing/2014/main" id="{67B67839-062E-4C94-A009-F3DD7C112296}"/>
                </a:ext>
              </a:extLst>
            </p:cNvPr>
            <p:cNvSpPr txBox="1"/>
            <p:nvPr/>
          </p:nvSpPr>
          <p:spPr>
            <a:xfrm>
              <a:off x="1729389" y="905165"/>
              <a:ext cx="1519635" cy="2893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Working group 1</a:t>
              </a:r>
            </a:p>
          </p:txBody>
        </p:sp>
      </p:grpSp>
      <p:grpSp>
        <p:nvGrpSpPr>
          <p:cNvPr id="152" name="Groupe 43">
            <a:extLst>
              <a:ext uri="{FF2B5EF4-FFF2-40B4-BE49-F238E27FC236}">
                <a16:creationId xmlns:a16="http://schemas.microsoft.com/office/drawing/2014/main" id="{1ACD37A6-A048-4A14-9F12-5DCB66C0FAF9}"/>
              </a:ext>
            </a:extLst>
          </p:cNvPr>
          <p:cNvGrpSpPr/>
          <p:nvPr/>
        </p:nvGrpSpPr>
        <p:grpSpPr>
          <a:xfrm>
            <a:off x="10639084" y="3242833"/>
            <a:ext cx="5313226" cy="3010902"/>
            <a:chOff x="838602" y="2818632"/>
            <a:chExt cx="3222171" cy="1825941"/>
          </a:xfrm>
        </p:grpSpPr>
        <p:pic>
          <p:nvPicPr>
            <p:cNvPr id="153" name="Image 44">
              <a:extLst>
                <a:ext uri="{FF2B5EF4-FFF2-40B4-BE49-F238E27FC236}">
                  <a16:creationId xmlns:a16="http://schemas.microsoft.com/office/drawing/2014/main" id="{17FD03B5-A8F1-43F0-94AD-046B22A0B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3628" y="3187944"/>
              <a:ext cx="1066800" cy="1066800"/>
            </a:xfrm>
            <a:prstGeom prst="rect">
              <a:avLst/>
            </a:prstGeom>
          </p:spPr>
        </p:pic>
        <p:sp>
          <p:nvSpPr>
            <p:cNvPr id="154" name="ZoneTexte 45">
              <a:extLst>
                <a:ext uri="{FF2B5EF4-FFF2-40B4-BE49-F238E27FC236}">
                  <a16:creationId xmlns:a16="http://schemas.microsoft.com/office/drawing/2014/main" id="{DA3C4134-2914-41C5-B292-7766BA3236AA}"/>
                </a:ext>
              </a:extLst>
            </p:cNvPr>
            <p:cNvSpPr txBox="1"/>
            <p:nvPr/>
          </p:nvSpPr>
          <p:spPr>
            <a:xfrm>
              <a:off x="990920" y="4279114"/>
              <a:ext cx="1556575" cy="289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Rune Matthiesen</a:t>
              </a:r>
            </a:p>
          </p:txBody>
        </p:sp>
        <p:pic>
          <p:nvPicPr>
            <p:cNvPr id="155" name="Image 46">
              <a:extLst>
                <a:ext uri="{FF2B5EF4-FFF2-40B4-BE49-F238E27FC236}">
                  <a16:creationId xmlns:a16="http://schemas.microsoft.com/office/drawing/2014/main" id="{258137BE-AF22-408C-8F66-873EE393B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8701" y="3181367"/>
              <a:ext cx="1066800" cy="1066800"/>
            </a:xfrm>
            <a:prstGeom prst="rect">
              <a:avLst/>
            </a:prstGeom>
          </p:spPr>
        </p:pic>
        <p:sp>
          <p:nvSpPr>
            <p:cNvPr id="156" name="ZoneTexte 47">
              <a:extLst>
                <a:ext uri="{FF2B5EF4-FFF2-40B4-BE49-F238E27FC236}">
                  <a16:creationId xmlns:a16="http://schemas.microsoft.com/office/drawing/2014/main" id="{24EC295C-30A8-478A-9AC4-4942EACFC1D0}"/>
                </a:ext>
              </a:extLst>
            </p:cNvPr>
            <p:cNvSpPr txBox="1"/>
            <p:nvPr/>
          </p:nvSpPr>
          <p:spPr>
            <a:xfrm>
              <a:off x="2580649" y="4279114"/>
              <a:ext cx="1349512" cy="289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Matthias Stein</a:t>
              </a:r>
            </a:p>
          </p:txBody>
        </p:sp>
        <p:sp>
          <p:nvSpPr>
            <p:cNvPr id="157" name="Rectangle : coins arrondis 48">
              <a:extLst>
                <a:ext uri="{FF2B5EF4-FFF2-40B4-BE49-F238E27FC236}">
                  <a16:creationId xmlns:a16="http://schemas.microsoft.com/office/drawing/2014/main" id="{5EBBABBD-D7D2-4848-92FF-B83589D0ED80}"/>
                </a:ext>
              </a:extLst>
            </p:cNvPr>
            <p:cNvSpPr/>
            <p:nvPr/>
          </p:nvSpPr>
          <p:spPr>
            <a:xfrm>
              <a:off x="838602" y="3033487"/>
              <a:ext cx="3222171" cy="1611086"/>
            </a:xfrm>
            <a:prstGeom prst="roundRect">
              <a:avLst/>
            </a:prstGeom>
            <a:noFill/>
            <a:ln w="28575">
              <a:solidFill>
                <a:srgbClr val="C5E4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EffraTrial-SemiBold" panose="020B0604020202020204" charset="0"/>
                <a:cs typeface="EffraTrial-SemiBold" panose="020B0604020202020204" charset="0"/>
              </a:endParaRPr>
            </a:p>
          </p:txBody>
        </p:sp>
        <p:sp>
          <p:nvSpPr>
            <p:cNvPr id="158" name="ZoneTexte 49">
              <a:extLst>
                <a:ext uri="{FF2B5EF4-FFF2-40B4-BE49-F238E27FC236}">
                  <a16:creationId xmlns:a16="http://schemas.microsoft.com/office/drawing/2014/main" id="{F784F301-42E5-4319-B10F-9BE0388792B1}"/>
                </a:ext>
              </a:extLst>
            </p:cNvPr>
            <p:cNvSpPr txBox="1"/>
            <p:nvPr/>
          </p:nvSpPr>
          <p:spPr>
            <a:xfrm>
              <a:off x="1689871" y="2818632"/>
              <a:ext cx="1519634" cy="2893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Working group 2</a:t>
              </a:r>
            </a:p>
          </p:txBody>
        </p:sp>
      </p:grpSp>
      <p:grpSp>
        <p:nvGrpSpPr>
          <p:cNvPr id="159" name="Groupe 50">
            <a:extLst>
              <a:ext uri="{FF2B5EF4-FFF2-40B4-BE49-F238E27FC236}">
                <a16:creationId xmlns:a16="http://schemas.microsoft.com/office/drawing/2014/main" id="{989E026A-348D-4A18-ACFB-C79DE342B96D}"/>
              </a:ext>
            </a:extLst>
          </p:cNvPr>
          <p:cNvGrpSpPr/>
          <p:nvPr/>
        </p:nvGrpSpPr>
        <p:grpSpPr>
          <a:xfrm>
            <a:off x="4458934" y="6652464"/>
            <a:ext cx="5313224" cy="3010902"/>
            <a:chOff x="799090" y="4732099"/>
            <a:chExt cx="3222171" cy="1825941"/>
          </a:xfrm>
        </p:grpSpPr>
        <p:grpSp>
          <p:nvGrpSpPr>
            <p:cNvPr id="160" name="Groupe 51">
              <a:extLst>
                <a:ext uri="{FF2B5EF4-FFF2-40B4-BE49-F238E27FC236}">
                  <a16:creationId xmlns:a16="http://schemas.microsoft.com/office/drawing/2014/main" id="{B761F935-F79B-4B1E-9768-DBCD9EB81EBA}"/>
                </a:ext>
              </a:extLst>
            </p:cNvPr>
            <p:cNvGrpSpPr/>
            <p:nvPr/>
          </p:nvGrpSpPr>
          <p:grpSpPr>
            <a:xfrm>
              <a:off x="2418471" y="5116160"/>
              <a:ext cx="1587684" cy="1425847"/>
              <a:chOff x="8299982" y="702204"/>
              <a:chExt cx="1587684" cy="1425847"/>
            </a:xfrm>
          </p:grpSpPr>
          <p:pic>
            <p:nvPicPr>
              <p:cNvPr id="166" name="Image 57">
                <a:extLst>
                  <a:ext uri="{FF2B5EF4-FFF2-40B4-BE49-F238E27FC236}">
                    <a16:creationId xmlns:a16="http://schemas.microsoft.com/office/drawing/2014/main" id="{FA7E4859-C4ED-4348-AB6A-F66A0858A1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10949" y="702204"/>
                <a:ext cx="1066800" cy="1066800"/>
              </a:xfrm>
              <a:prstGeom prst="rect">
                <a:avLst/>
              </a:prstGeom>
            </p:spPr>
          </p:pic>
          <p:sp>
            <p:nvSpPr>
              <p:cNvPr id="167" name="ZoneTexte 58">
                <a:extLst>
                  <a:ext uri="{FF2B5EF4-FFF2-40B4-BE49-F238E27FC236}">
                    <a16:creationId xmlns:a16="http://schemas.microsoft.com/office/drawing/2014/main" id="{E55F8488-3899-49B3-9BFC-9DC5558375A7}"/>
                  </a:ext>
                </a:extLst>
              </p:cNvPr>
              <p:cNvSpPr txBox="1"/>
              <p:nvPr/>
            </p:nvSpPr>
            <p:spPr>
              <a:xfrm>
                <a:off x="8299982" y="1838745"/>
                <a:ext cx="1587684" cy="289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dirty="0">
                    <a:latin typeface="EffraTrial-SemiBold" panose="020B0604020202020204" charset="0"/>
                    <a:cs typeface="EffraTrial-SemiBold" panose="020B0604020202020204" charset="0"/>
                  </a:rPr>
                  <a:t>Catherine Lindon</a:t>
                </a:r>
              </a:p>
            </p:txBody>
          </p:sp>
        </p:grpSp>
        <p:grpSp>
          <p:nvGrpSpPr>
            <p:cNvPr id="161" name="Groupe 52">
              <a:extLst>
                <a:ext uri="{FF2B5EF4-FFF2-40B4-BE49-F238E27FC236}">
                  <a16:creationId xmlns:a16="http://schemas.microsoft.com/office/drawing/2014/main" id="{50554A6B-8DEA-4CF5-B806-B2A7F5EF1BCE}"/>
                </a:ext>
              </a:extLst>
            </p:cNvPr>
            <p:cNvGrpSpPr/>
            <p:nvPr/>
          </p:nvGrpSpPr>
          <p:grpSpPr>
            <a:xfrm>
              <a:off x="863807" y="5110506"/>
              <a:ext cx="1511858" cy="1411960"/>
              <a:chOff x="5097140" y="2559217"/>
              <a:chExt cx="1511858" cy="1411960"/>
            </a:xfrm>
          </p:grpSpPr>
          <p:pic>
            <p:nvPicPr>
              <p:cNvPr id="164" name="Image 55">
                <a:extLst>
                  <a:ext uri="{FF2B5EF4-FFF2-40B4-BE49-F238E27FC236}">
                    <a16:creationId xmlns:a16="http://schemas.microsoft.com/office/drawing/2014/main" id="{8424CD24-7968-4DF1-AD09-344269093E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6248" y="2559217"/>
                <a:ext cx="1066800" cy="1066800"/>
              </a:xfrm>
              <a:prstGeom prst="rect">
                <a:avLst/>
              </a:prstGeom>
            </p:spPr>
          </p:pic>
          <p:sp>
            <p:nvSpPr>
              <p:cNvPr id="165" name="ZoneTexte 56">
                <a:extLst>
                  <a:ext uri="{FF2B5EF4-FFF2-40B4-BE49-F238E27FC236}">
                    <a16:creationId xmlns:a16="http://schemas.microsoft.com/office/drawing/2014/main" id="{F6B2CAB9-769D-4E48-A1E9-DD83CA6BF438}"/>
                  </a:ext>
                </a:extLst>
              </p:cNvPr>
              <p:cNvSpPr txBox="1"/>
              <p:nvPr/>
            </p:nvSpPr>
            <p:spPr>
              <a:xfrm>
                <a:off x="5097140" y="3681871"/>
                <a:ext cx="1511858" cy="289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dirty="0">
                    <a:latin typeface="EffraTrial-SemiBold" panose="020B0604020202020204" charset="0"/>
                    <a:cs typeface="EffraTrial-SemiBold" panose="020B0604020202020204" charset="0"/>
                  </a:rPr>
                  <a:t>Carles Galdeano</a:t>
                </a:r>
              </a:p>
            </p:txBody>
          </p:sp>
        </p:grpSp>
        <p:sp>
          <p:nvSpPr>
            <p:cNvPr id="162" name="Rectangle : coins arrondis 53">
              <a:extLst>
                <a:ext uri="{FF2B5EF4-FFF2-40B4-BE49-F238E27FC236}">
                  <a16:creationId xmlns:a16="http://schemas.microsoft.com/office/drawing/2014/main" id="{2068D75D-A24E-42D0-8825-D4AA63EEA76E}"/>
                </a:ext>
              </a:extLst>
            </p:cNvPr>
            <p:cNvSpPr/>
            <p:nvPr/>
          </p:nvSpPr>
          <p:spPr>
            <a:xfrm>
              <a:off x="799090" y="4946954"/>
              <a:ext cx="3222171" cy="1611086"/>
            </a:xfrm>
            <a:prstGeom prst="roundRect">
              <a:avLst/>
            </a:prstGeom>
            <a:noFill/>
            <a:ln w="28575">
              <a:solidFill>
                <a:srgbClr val="C5E4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EffraTrial-SemiBold" panose="020B0604020202020204" charset="0"/>
                <a:cs typeface="EffraTrial-SemiBold" panose="020B0604020202020204" charset="0"/>
              </a:endParaRPr>
            </a:p>
          </p:txBody>
        </p:sp>
        <p:sp>
          <p:nvSpPr>
            <p:cNvPr id="163" name="ZoneTexte 54">
              <a:extLst>
                <a:ext uri="{FF2B5EF4-FFF2-40B4-BE49-F238E27FC236}">
                  <a16:creationId xmlns:a16="http://schemas.microsoft.com/office/drawing/2014/main" id="{53C9D3B4-7A60-4335-A1FE-468184C7C469}"/>
                </a:ext>
              </a:extLst>
            </p:cNvPr>
            <p:cNvSpPr txBox="1"/>
            <p:nvPr/>
          </p:nvSpPr>
          <p:spPr>
            <a:xfrm>
              <a:off x="1650360" y="4732099"/>
              <a:ext cx="1519635" cy="2893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Working group 3</a:t>
              </a:r>
            </a:p>
          </p:txBody>
        </p:sp>
      </p:grpSp>
      <p:grpSp>
        <p:nvGrpSpPr>
          <p:cNvPr id="168" name="Groupe 59">
            <a:extLst>
              <a:ext uri="{FF2B5EF4-FFF2-40B4-BE49-F238E27FC236}">
                <a16:creationId xmlns:a16="http://schemas.microsoft.com/office/drawing/2014/main" id="{3E5B4772-A8BB-43F4-84B0-F0A121D1D907}"/>
              </a:ext>
            </a:extLst>
          </p:cNvPr>
          <p:cNvGrpSpPr/>
          <p:nvPr/>
        </p:nvGrpSpPr>
        <p:grpSpPr>
          <a:xfrm>
            <a:off x="12258579" y="7444372"/>
            <a:ext cx="5313225" cy="3010903"/>
            <a:chOff x="4259133" y="1520411"/>
            <a:chExt cx="3222171" cy="1825941"/>
          </a:xfrm>
        </p:grpSpPr>
        <p:pic>
          <p:nvPicPr>
            <p:cNvPr id="169" name="Image 60">
              <a:extLst>
                <a:ext uri="{FF2B5EF4-FFF2-40B4-BE49-F238E27FC236}">
                  <a16:creationId xmlns:a16="http://schemas.microsoft.com/office/drawing/2014/main" id="{75510A19-3157-4B3F-89D7-2B1F58FDC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0960" y="1894302"/>
              <a:ext cx="1066800" cy="1066800"/>
            </a:xfrm>
            <a:prstGeom prst="rect">
              <a:avLst/>
            </a:prstGeom>
          </p:spPr>
        </p:pic>
        <p:sp>
          <p:nvSpPr>
            <p:cNvPr id="170" name="ZoneTexte 61">
              <a:extLst>
                <a:ext uri="{FF2B5EF4-FFF2-40B4-BE49-F238E27FC236}">
                  <a16:creationId xmlns:a16="http://schemas.microsoft.com/office/drawing/2014/main" id="{6C60455E-295D-4D22-A61E-652366DE08D5}"/>
                </a:ext>
              </a:extLst>
            </p:cNvPr>
            <p:cNvSpPr txBox="1"/>
            <p:nvPr/>
          </p:nvSpPr>
          <p:spPr>
            <a:xfrm>
              <a:off x="4399750" y="2997692"/>
              <a:ext cx="1399091" cy="289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Michael Clague</a:t>
              </a:r>
            </a:p>
          </p:txBody>
        </p:sp>
        <p:sp>
          <p:nvSpPr>
            <p:cNvPr id="172" name="ZoneTexte 63">
              <a:extLst>
                <a:ext uri="{FF2B5EF4-FFF2-40B4-BE49-F238E27FC236}">
                  <a16:creationId xmlns:a16="http://schemas.microsoft.com/office/drawing/2014/main" id="{68020C51-1292-472F-BC0C-B1D3A58F384C}"/>
                </a:ext>
              </a:extLst>
            </p:cNvPr>
            <p:cNvSpPr txBox="1"/>
            <p:nvPr/>
          </p:nvSpPr>
          <p:spPr>
            <a:xfrm>
              <a:off x="5832291" y="2997692"/>
              <a:ext cx="1486582" cy="289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 smtClean="0">
                  <a:latin typeface="EffraTrial-SemiBold" panose="020B0604020202020204" charset="0"/>
                  <a:cs typeface="EffraTrial-SemiBold" panose="020B0604020202020204" charset="0"/>
                </a:rPr>
                <a:t>Esther Slammer</a:t>
              </a:r>
              <a:endParaRPr lang="en-US" sz="2500" dirty="0">
                <a:latin typeface="EffraTrial-SemiBold" panose="020B0604020202020204" charset="0"/>
                <a:cs typeface="EffraTrial-SemiBold" panose="020B0604020202020204" charset="0"/>
              </a:endParaRPr>
            </a:p>
          </p:txBody>
        </p:sp>
        <p:sp>
          <p:nvSpPr>
            <p:cNvPr id="173" name="Rectangle : coins arrondis 64">
              <a:extLst>
                <a:ext uri="{FF2B5EF4-FFF2-40B4-BE49-F238E27FC236}">
                  <a16:creationId xmlns:a16="http://schemas.microsoft.com/office/drawing/2014/main" id="{9F2969C1-96ED-438B-8C4B-5E438732B28B}"/>
                </a:ext>
              </a:extLst>
            </p:cNvPr>
            <p:cNvSpPr/>
            <p:nvPr/>
          </p:nvSpPr>
          <p:spPr>
            <a:xfrm>
              <a:off x="4259133" y="1735266"/>
              <a:ext cx="3222171" cy="1611086"/>
            </a:xfrm>
            <a:prstGeom prst="roundRect">
              <a:avLst/>
            </a:prstGeom>
            <a:noFill/>
            <a:ln w="28575">
              <a:solidFill>
                <a:srgbClr val="C5E4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>
                <a:latin typeface="EffraTrial-SemiBold" panose="020B0604020202020204" charset="0"/>
                <a:cs typeface="EffraTrial-SemiBold" panose="020B0604020202020204" charset="0"/>
              </a:endParaRPr>
            </a:p>
          </p:txBody>
        </p:sp>
        <p:sp>
          <p:nvSpPr>
            <p:cNvPr id="174" name="ZoneTexte 65">
              <a:extLst>
                <a:ext uri="{FF2B5EF4-FFF2-40B4-BE49-F238E27FC236}">
                  <a16:creationId xmlns:a16="http://schemas.microsoft.com/office/drawing/2014/main" id="{730BED5C-9EDA-4134-9B2D-2F3117085C3E}"/>
                </a:ext>
              </a:extLst>
            </p:cNvPr>
            <p:cNvSpPr txBox="1"/>
            <p:nvPr/>
          </p:nvSpPr>
          <p:spPr>
            <a:xfrm>
              <a:off x="5110403" y="1520411"/>
              <a:ext cx="1519635" cy="2893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latin typeface="EffraTrial-SemiBold" panose="020B0604020202020204" charset="0"/>
                  <a:cs typeface="EffraTrial-SemiBold" panose="020B0604020202020204" charset="0"/>
                </a:rPr>
                <a:t>Working group 4</a:t>
              </a: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450" y="8059382"/>
            <a:ext cx="1760631" cy="17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13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The</a:t>
            </a:r>
            <a:r>
              <a:rPr lang="es-ES" spc="-90" dirty="0"/>
              <a:t> </a:t>
            </a:r>
            <a:r>
              <a:rPr lang="es-ES" spc="-10" dirty="0">
                <a:solidFill>
                  <a:srgbClr val="4FB1B1"/>
                </a:solidFill>
              </a:rPr>
              <a:t>PROTEO</a:t>
            </a:r>
            <a:r>
              <a:rPr lang="es-ES" spc="-10" dirty="0">
                <a:solidFill>
                  <a:srgbClr val="7030A0"/>
                </a:solidFill>
              </a:rPr>
              <a:t>CURE</a:t>
            </a:r>
            <a:r>
              <a:rPr spc="-90" dirty="0"/>
              <a:t> </a:t>
            </a:r>
            <a:r>
              <a:rPr dirty="0"/>
              <a:t>COST</a:t>
            </a:r>
            <a:r>
              <a:rPr spc="-85" dirty="0"/>
              <a:t> </a:t>
            </a:r>
            <a:r>
              <a:rPr spc="-10" dirty="0"/>
              <a:t>Action</a:t>
            </a:r>
          </a:p>
        </p:txBody>
      </p:sp>
      <p:sp>
        <p:nvSpPr>
          <p:cNvPr id="95" name="Marcador de contenido 94">
            <a:extLst>
              <a:ext uri="{FF2B5EF4-FFF2-40B4-BE49-F238E27FC236}">
                <a16:creationId xmlns:a16="http://schemas.microsoft.com/office/drawing/2014/main" id="{C2816F70-8E63-47BA-9DC7-08441DB0B2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6" name="Marcador de contenido 95">
            <a:extLst>
              <a:ext uri="{FF2B5EF4-FFF2-40B4-BE49-F238E27FC236}">
                <a16:creationId xmlns:a16="http://schemas.microsoft.com/office/drawing/2014/main" id="{6FCC803B-04DB-4FAE-B65B-D6F2854DAC99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0367316" y="3904749"/>
            <a:ext cx="8745284" cy="4856971"/>
          </a:xfrm>
        </p:spPr>
        <p:txBody>
          <a:bodyPr/>
          <a:lstStyle/>
          <a:p>
            <a:pPr marL="12700" algn="just">
              <a:lnSpc>
                <a:spcPct val="100000"/>
              </a:lnSpc>
              <a:spcBef>
                <a:spcPts val="114"/>
              </a:spcBef>
            </a:pPr>
            <a:r>
              <a:rPr lang="en-US" sz="2950" b="1" spc="125" dirty="0">
                <a:solidFill>
                  <a:srgbClr val="FF7958"/>
                </a:solidFill>
                <a:latin typeface="Effra Trial"/>
                <a:cs typeface="Effra Trial"/>
              </a:rPr>
              <a:t>RAISON</a:t>
            </a:r>
            <a:r>
              <a:rPr lang="en-US" sz="2950" b="1" spc="300" dirty="0">
                <a:solidFill>
                  <a:srgbClr val="FF7958"/>
                </a:solidFill>
                <a:latin typeface="Effra Trial"/>
                <a:cs typeface="Effra Trial"/>
              </a:rPr>
              <a:t> </a:t>
            </a:r>
            <a:r>
              <a:rPr lang="en-US" sz="2950" b="1" spc="120" dirty="0">
                <a:solidFill>
                  <a:srgbClr val="FF7958"/>
                </a:solidFill>
                <a:latin typeface="Effra Trial"/>
                <a:cs typeface="Effra Trial"/>
              </a:rPr>
              <a:t>D’ÊTRE</a:t>
            </a:r>
            <a:r>
              <a:rPr lang="en-US" sz="2950" b="1" spc="300" dirty="0">
                <a:solidFill>
                  <a:srgbClr val="FF7958"/>
                </a:solidFill>
                <a:latin typeface="Effra Trial"/>
                <a:cs typeface="Effra Trial"/>
              </a:rPr>
              <a:t> </a:t>
            </a:r>
            <a:r>
              <a:rPr lang="en-US" sz="2950" b="1" spc="70" dirty="0">
                <a:solidFill>
                  <a:srgbClr val="FF7958"/>
                </a:solidFill>
                <a:latin typeface="Effra Trial"/>
                <a:cs typeface="Effra Trial"/>
              </a:rPr>
              <a:t>OF</a:t>
            </a:r>
            <a:r>
              <a:rPr lang="en-US" sz="2950" b="1" spc="300" dirty="0">
                <a:solidFill>
                  <a:srgbClr val="FF7958"/>
                </a:solidFill>
                <a:latin typeface="Effra Trial"/>
                <a:cs typeface="Effra Trial"/>
              </a:rPr>
              <a:t> </a:t>
            </a:r>
            <a:r>
              <a:rPr lang="en-US" sz="2950" b="1" spc="95" dirty="0">
                <a:solidFill>
                  <a:srgbClr val="FF7958"/>
                </a:solidFill>
                <a:latin typeface="Effra Trial"/>
                <a:cs typeface="Effra Trial"/>
              </a:rPr>
              <a:t>THE</a:t>
            </a:r>
            <a:r>
              <a:rPr lang="en-US" sz="2950" b="1" spc="300" dirty="0">
                <a:solidFill>
                  <a:srgbClr val="FF7958"/>
                </a:solidFill>
                <a:latin typeface="Effra Trial"/>
                <a:cs typeface="Effra Trial"/>
              </a:rPr>
              <a:t> </a:t>
            </a:r>
            <a:r>
              <a:rPr lang="en-US" sz="2950" b="1" spc="120" dirty="0">
                <a:solidFill>
                  <a:srgbClr val="FF7958"/>
                </a:solidFill>
                <a:latin typeface="Effra Trial"/>
                <a:cs typeface="Effra Trial"/>
              </a:rPr>
              <a:t>ACTION</a:t>
            </a:r>
            <a:endParaRPr lang="en-US" sz="2950" dirty="0">
              <a:latin typeface="Effra Trial"/>
              <a:cs typeface="Effra T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US" sz="3300" dirty="0">
              <a:latin typeface="Effra Trial"/>
              <a:cs typeface="Effra Trial"/>
            </a:endParaRPr>
          </a:p>
          <a:p>
            <a:pPr marL="12700" marR="5080" algn="just">
              <a:lnSpc>
                <a:spcPct val="101000"/>
              </a:lnSpc>
            </a:pPr>
            <a:r>
              <a:rPr lang="en-US" sz="2800" dirty="0">
                <a:latin typeface="EffraTrial-Thin"/>
                <a:cs typeface="EffraTrial-Thin"/>
              </a:rPr>
              <a:t>To</a:t>
            </a:r>
            <a:r>
              <a:rPr lang="en-US" sz="2800" spc="220" dirty="0">
                <a:latin typeface="EffraTrial-Thin"/>
                <a:cs typeface="EffraTrial-Thin"/>
              </a:rPr>
              <a:t> </a:t>
            </a:r>
            <a:r>
              <a:rPr lang="en-US" sz="2800" spc="80" dirty="0">
                <a:latin typeface="EffraTrial-Thin"/>
                <a:cs typeface="EffraTrial-Thin"/>
              </a:rPr>
              <a:t>foster</a:t>
            </a:r>
            <a:r>
              <a:rPr lang="en-US" sz="2800" spc="225" dirty="0">
                <a:latin typeface="EffraTrial-Thin"/>
                <a:cs typeface="EffraTrial-Thin"/>
              </a:rPr>
              <a:t> </a:t>
            </a:r>
            <a:r>
              <a:rPr lang="en-US" sz="2800" spc="100" dirty="0">
                <a:latin typeface="EffraTrial-Thin"/>
                <a:cs typeface="EffraTrial-Thin"/>
              </a:rPr>
              <a:t>European</a:t>
            </a:r>
            <a:r>
              <a:rPr lang="en-US" sz="2800" spc="229" dirty="0">
                <a:latin typeface="EffraTrial-Thin"/>
                <a:cs typeface="EffraTrial-Thin"/>
              </a:rPr>
              <a:t> </a:t>
            </a:r>
            <a:r>
              <a:rPr lang="en-US" sz="2800" spc="95" dirty="0">
                <a:latin typeface="EffraTrial-Thin"/>
                <a:cs typeface="EffraTrial-Thin"/>
              </a:rPr>
              <a:t>research</a:t>
            </a:r>
            <a:r>
              <a:rPr lang="en-US" sz="2800" spc="225" dirty="0">
                <a:latin typeface="EffraTrial-Thin"/>
                <a:cs typeface="EffraTrial-Thin"/>
              </a:rPr>
              <a:t> </a:t>
            </a:r>
            <a:r>
              <a:rPr lang="en-US" sz="2800" spc="100" dirty="0">
                <a:latin typeface="EffraTrial-Thin"/>
                <a:cs typeface="EffraTrial-Thin"/>
              </a:rPr>
              <a:t>aiming</a:t>
            </a:r>
            <a:r>
              <a:rPr lang="en-US" sz="2800" spc="229" dirty="0">
                <a:latin typeface="EffraTrial-Thin"/>
                <a:cs typeface="EffraTrial-Thin"/>
              </a:rPr>
              <a:t> </a:t>
            </a:r>
            <a:r>
              <a:rPr lang="en-US" sz="2800" spc="50" dirty="0">
                <a:latin typeface="EffraTrial-Thin"/>
                <a:cs typeface="EffraTrial-Thin"/>
              </a:rPr>
              <a:t>at</a:t>
            </a:r>
            <a:r>
              <a:rPr lang="en-US" sz="2800" spc="225" dirty="0">
                <a:latin typeface="EffraTrial-Thin"/>
                <a:cs typeface="EffraTrial-Thin"/>
              </a:rPr>
              <a:t> </a:t>
            </a:r>
            <a:r>
              <a:rPr lang="en-US" sz="2800" spc="105" dirty="0">
                <a:latin typeface="EffraTrial-Thin"/>
                <a:cs typeface="EffraTrial-Thin"/>
              </a:rPr>
              <a:t>reshaping </a:t>
            </a:r>
            <a:r>
              <a:rPr lang="en-US" sz="2800" spc="80" dirty="0">
                <a:latin typeface="EffraTrial-Thin"/>
                <a:cs typeface="EffraTrial-Thin"/>
              </a:rPr>
              <a:t>the</a:t>
            </a:r>
            <a:r>
              <a:rPr lang="en-US" sz="2800" spc="245" dirty="0">
                <a:latin typeface="EffraTrial-Thin"/>
                <a:cs typeface="EffraTrial-Thin"/>
              </a:rPr>
              <a:t> </a:t>
            </a:r>
            <a:r>
              <a:rPr lang="en-US" sz="2800" spc="90" dirty="0">
                <a:latin typeface="EffraTrial-Thin"/>
                <a:cs typeface="EffraTrial-Thin"/>
              </a:rPr>
              <a:t>proteome</a:t>
            </a:r>
            <a:r>
              <a:rPr lang="en-US" sz="2800" spc="245" dirty="0">
                <a:latin typeface="EffraTrial-Thin"/>
                <a:cs typeface="EffraTrial-Thin"/>
              </a:rPr>
              <a:t> </a:t>
            </a:r>
            <a:r>
              <a:rPr lang="en-US" sz="2800" spc="60" dirty="0">
                <a:latin typeface="EffraTrial-Thin"/>
                <a:cs typeface="EffraTrial-Thin"/>
              </a:rPr>
              <a:t>for</a:t>
            </a:r>
            <a:r>
              <a:rPr lang="en-US" sz="2800" spc="245" dirty="0">
                <a:latin typeface="EffraTrial-Thin"/>
                <a:cs typeface="EffraTrial-Thin"/>
              </a:rPr>
              <a:t> </a:t>
            </a:r>
            <a:r>
              <a:rPr lang="en-US" sz="2800" spc="105" dirty="0">
                <a:latin typeface="EffraTrial-Thin"/>
                <a:cs typeface="EffraTrial-Thin"/>
              </a:rPr>
              <a:t>therapeutic</a:t>
            </a:r>
            <a:r>
              <a:rPr lang="en-US" sz="2800" spc="240" dirty="0">
                <a:latin typeface="EffraTrial-Thin"/>
                <a:cs typeface="EffraTrial-Thin"/>
              </a:rPr>
              <a:t> </a:t>
            </a:r>
            <a:r>
              <a:rPr lang="en-US" sz="2800" spc="95" dirty="0">
                <a:latin typeface="EffraTrial-Thin"/>
                <a:cs typeface="EffraTrial-Thin"/>
              </a:rPr>
              <a:t>needs</a:t>
            </a:r>
            <a:r>
              <a:rPr lang="en-US" sz="2800" spc="245" dirty="0">
                <a:latin typeface="EffraTrial-Thin"/>
                <a:cs typeface="EffraTrial-Thin"/>
              </a:rPr>
              <a:t> </a:t>
            </a:r>
            <a:r>
              <a:rPr lang="en-US" sz="2800" dirty="0">
                <a:latin typeface="EffraTrial-Thin"/>
                <a:cs typeface="EffraTrial-Thin"/>
              </a:rPr>
              <a:t>by</a:t>
            </a:r>
            <a:r>
              <a:rPr lang="en-US" sz="2800" spc="245" dirty="0">
                <a:latin typeface="EffraTrial-Thin"/>
                <a:cs typeface="EffraTrial-Thin"/>
              </a:rPr>
              <a:t> </a:t>
            </a:r>
            <a:r>
              <a:rPr lang="en-US" sz="2800" spc="100" dirty="0">
                <a:latin typeface="EffraTrial-Thin"/>
                <a:cs typeface="EffraTrial-Thin"/>
              </a:rPr>
              <a:t>targeting </a:t>
            </a:r>
            <a:r>
              <a:rPr lang="en-US" sz="2800" spc="60" dirty="0">
                <a:latin typeface="EffraTrial-Thin"/>
                <a:cs typeface="EffraTrial-Thin"/>
              </a:rPr>
              <a:t>or</a:t>
            </a:r>
            <a:r>
              <a:rPr lang="en-US" sz="2800" spc="254" dirty="0">
                <a:latin typeface="EffraTrial-Thin"/>
                <a:cs typeface="EffraTrial-Thin"/>
              </a:rPr>
              <a:t> </a:t>
            </a:r>
            <a:r>
              <a:rPr lang="en-US" sz="2800" spc="105" dirty="0" err="1">
                <a:latin typeface="EffraTrial-Thin"/>
                <a:cs typeface="EffraTrial-Thin"/>
              </a:rPr>
              <a:t>highjacking</a:t>
            </a:r>
            <a:r>
              <a:rPr lang="en-US" sz="2800" spc="265" dirty="0">
                <a:latin typeface="EffraTrial-Thin"/>
                <a:cs typeface="EffraTrial-Thin"/>
              </a:rPr>
              <a:t> </a:t>
            </a:r>
            <a:r>
              <a:rPr lang="en-US" sz="2800" spc="80" dirty="0">
                <a:latin typeface="EffraTrial-Thin"/>
                <a:cs typeface="EffraTrial-Thin"/>
              </a:rPr>
              <a:t>the</a:t>
            </a:r>
            <a:r>
              <a:rPr lang="en-US" sz="2800" spc="265" dirty="0">
                <a:latin typeface="EffraTrial-Thin"/>
                <a:cs typeface="EffraTrial-Thin"/>
              </a:rPr>
              <a:t> </a:t>
            </a:r>
            <a:r>
              <a:rPr lang="en-US" sz="2800" spc="100" dirty="0">
                <a:latin typeface="EffraTrial-Thin"/>
                <a:cs typeface="EffraTrial-Thin"/>
              </a:rPr>
              <a:t>proteolytic</a:t>
            </a:r>
            <a:r>
              <a:rPr lang="en-US" sz="2800" spc="265" dirty="0">
                <a:latin typeface="EffraTrial-Thin"/>
                <a:cs typeface="EffraTrial-Thin"/>
              </a:rPr>
              <a:t> </a:t>
            </a:r>
            <a:r>
              <a:rPr lang="en-US" sz="2800" spc="100" dirty="0">
                <a:latin typeface="EffraTrial-Thin"/>
                <a:cs typeface="EffraTrial-Thin"/>
              </a:rPr>
              <a:t>machinery</a:t>
            </a:r>
          </a:p>
          <a:p>
            <a:pPr marL="12700" marR="5080" algn="just">
              <a:lnSpc>
                <a:spcPct val="101000"/>
              </a:lnSpc>
            </a:pPr>
            <a:endParaRPr lang="en-US" sz="2800" spc="100" dirty="0">
              <a:latin typeface="EffraTrial-Thin"/>
              <a:cs typeface="EffraTrial-Thin"/>
            </a:endParaRPr>
          </a:p>
          <a:p>
            <a:pPr marL="361950" indent="-228600">
              <a:buClr>
                <a:srgbClr val="067494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92929"/>
                </a:solidFill>
              </a:rPr>
              <a:t>Generate knowledge</a:t>
            </a:r>
          </a:p>
          <a:p>
            <a:pPr marL="361950" indent="-228600">
              <a:buClr>
                <a:srgbClr val="067494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92929"/>
                </a:solidFill>
              </a:rPr>
              <a:t>Train people</a:t>
            </a:r>
          </a:p>
          <a:p>
            <a:pPr marL="361950" indent="-228600">
              <a:buClr>
                <a:srgbClr val="067494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92929"/>
                </a:solidFill>
              </a:rPr>
              <a:t>Foster collaborations (European grants)</a:t>
            </a:r>
          </a:p>
          <a:p>
            <a:pPr marL="361950" indent="-228600">
              <a:buClr>
                <a:srgbClr val="067494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92929"/>
                </a:solidFill>
              </a:rPr>
              <a:t>Identify targets of therapeutic / biotechnological interest</a:t>
            </a:r>
          </a:p>
          <a:p>
            <a:pPr marL="361950" indent="-228600">
              <a:buClr>
                <a:srgbClr val="067494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92929"/>
                </a:solidFill>
              </a:rPr>
              <a:t>Develop novel drugs to cure / manipulate</a:t>
            </a:r>
            <a:endParaRPr lang="es-ES" sz="2800" dirty="0"/>
          </a:p>
        </p:txBody>
      </p:sp>
      <p:sp>
        <p:nvSpPr>
          <p:cNvPr id="5" name="object 5"/>
          <p:cNvSpPr/>
          <p:nvPr/>
        </p:nvSpPr>
        <p:spPr>
          <a:xfrm>
            <a:off x="5981738" y="9541842"/>
            <a:ext cx="2471420" cy="1767205"/>
          </a:xfrm>
          <a:custGeom>
            <a:avLst/>
            <a:gdLst/>
            <a:ahLst/>
            <a:cxnLst/>
            <a:rect l="l" t="t" r="r" b="b"/>
            <a:pathLst>
              <a:path w="2471420" h="1767204">
                <a:moveTo>
                  <a:pt x="1235574" y="0"/>
                </a:moveTo>
                <a:lnTo>
                  <a:pt x="1187052" y="935"/>
                </a:lnTo>
                <a:lnTo>
                  <a:pt x="1139004" y="3717"/>
                </a:lnTo>
                <a:lnTo>
                  <a:pt x="1091465" y="8313"/>
                </a:lnTo>
                <a:lnTo>
                  <a:pt x="1044469" y="14688"/>
                </a:lnTo>
                <a:lnTo>
                  <a:pt x="998050" y="22807"/>
                </a:lnTo>
                <a:lnTo>
                  <a:pt x="952243" y="32636"/>
                </a:lnTo>
                <a:lnTo>
                  <a:pt x="907081" y="44141"/>
                </a:lnTo>
                <a:lnTo>
                  <a:pt x="862600" y="57288"/>
                </a:lnTo>
                <a:lnTo>
                  <a:pt x="818833" y="72041"/>
                </a:lnTo>
                <a:lnTo>
                  <a:pt x="775816" y="88367"/>
                </a:lnTo>
                <a:lnTo>
                  <a:pt x="733581" y="106231"/>
                </a:lnTo>
                <a:lnTo>
                  <a:pt x="692164" y="125600"/>
                </a:lnTo>
                <a:lnTo>
                  <a:pt x="651599" y="146438"/>
                </a:lnTo>
                <a:lnTo>
                  <a:pt x="611920" y="168711"/>
                </a:lnTo>
                <a:lnTo>
                  <a:pt x="573161" y="192385"/>
                </a:lnTo>
                <a:lnTo>
                  <a:pt x="535357" y="217425"/>
                </a:lnTo>
                <a:lnTo>
                  <a:pt x="498542" y="243798"/>
                </a:lnTo>
                <a:lnTo>
                  <a:pt x="462751" y="271468"/>
                </a:lnTo>
                <a:lnTo>
                  <a:pt x="428017" y="300402"/>
                </a:lnTo>
                <a:lnTo>
                  <a:pt x="394376" y="330565"/>
                </a:lnTo>
                <a:lnTo>
                  <a:pt x="361860" y="361923"/>
                </a:lnTo>
                <a:lnTo>
                  <a:pt x="330506" y="394441"/>
                </a:lnTo>
                <a:lnTo>
                  <a:pt x="300346" y="428085"/>
                </a:lnTo>
                <a:lnTo>
                  <a:pt x="271416" y="462821"/>
                </a:lnTo>
                <a:lnTo>
                  <a:pt x="243749" y="498614"/>
                </a:lnTo>
                <a:lnTo>
                  <a:pt x="217380" y="535430"/>
                </a:lnTo>
                <a:lnTo>
                  <a:pt x="192343" y="573235"/>
                </a:lnTo>
                <a:lnTo>
                  <a:pt x="168673" y="611994"/>
                </a:lnTo>
                <a:lnTo>
                  <a:pt x="146404" y="651673"/>
                </a:lnTo>
                <a:lnTo>
                  <a:pt x="125570" y="692237"/>
                </a:lnTo>
                <a:lnTo>
                  <a:pt x="106206" y="733653"/>
                </a:lnTo>
                <a:lnTo>
                  <a:pt x="88345" y="775885"/>
                </a:lnTo>
                <a:lnTo>
                  <a:pt x="72023" y="818900"/>
                </a:lnTo>
                <a:lnTo>
                  <a:pt x="57273" y="862663"/>
                </a:lnTo>
                <a:lnTo>
                  <a:pt x="44130" y="907139"/>
                </a:lnTo>
                <a:lnTo>
                  <a:pt x="32628" y="952295"/>
                </a:lnTo>
                <a:lnTo>
                  <a:pt x="22801" y="998096"/>
                </a:lnTo>
                <a:lnTo>
                  <a:pt x="14684" y="1044508"/>
                </a:lnTo>
                <a:lnTo>
                  <a:pt x="8311" y="1091496"/>
                </a:lnTo>
                <a:lnTo>
                  <a:pt x="3716" y="1139026"/>
                </a:lnTo>
                <a:lnTo>
                  <a:pt x="934" y="1187064"/>
                </a:lnTo>
                <a:lnTo>
                  <a:pt x="0" y="1235574"/>
                </a:lnTo>
                <a:lnTo>
                  <a:pt x="934" y="1284085"/>
                </a:lnTo>
                <a:lnTo>
                  <a:pt x="3716" y="1332121"/>
                </a:lnTo>
                <a:lnTo>
                  <a:pt x="8311" y="1379651"/>
                </a:lnTo>
                <a:lnTo>
                  <a:pt x="14684" y="1426638"/>
                </a:lnTo>
                <a:lnTo>
                  <a:pt x="22801" y="1473049"/>
                </a:lnTo>
                <a:lnTo>
                  <a:pt x="32628" y="1518850"/>
                </a:lnTo>
                <a:lnTo>
                  <a:pt x="44130" y="1564005"/>
                </a:lnTo>
                <a:lnTo>
                  <a:pt x="57273" y="1608481"/>
                </a:lnTo>
                <a:lnTo>
                  <a:pt x="72023" y="1652244"/>
                </a:lnTo>
                <a:lnTo>
                  <a:pt x="88345" y="1695258"/>
                </a:lnTo>
                <a:lnTo>
                  <a:pt x="106206" y="1737490"/>
                </a:lnTo>
                <a:lnTo>
                  <a:pt x="119870" y="1766713"/>
                </a:lnTo>
              </a:path>
              <a:path w="2471420" h="1767204">
                <a:moveTo>
                  <a:pt x="2351285" y="1766713"/>
                </a:moveTo>
                <a:lnTo>
                  <a:pt x="2382782" y="1695327"/>
                </a:lnTo>
                <a:lnTo>
                  <a:pt x="2399108" y="1652310"/>
                </a:lnTo>
                <a:lnTo>
                  <a:pt x="2413861" y="1608544"/>
                </a:lnTo>
                <a:lnTo>
                  <a:pt x="2427008" y="1564063"/>
                </a:lnTo>
                <a:lnTo>
                  <a:pt x="2438512" y="1518902"/>
                </a:lnTo>
                <a:lnTo>
                  <a:pt x="2448342" y="1473096"/>
                </a:lnTo>
                <a:lnTo>
                  <a:pt x="2456461" y="1426677"/>
                </a:lnTo>
                <a:lnTo>
                  <a:pt x="2462836" y="1379682"/>
                </a:lnTo>
                <a:lnTo>
                  <a:pt x="2467431" y="1332143"/>
                </a:lnTo>
                <a:lnTo>
                  <a:pt x="2470214" y="1284096"/>
                </a:lnTo>
                <a:lnTo>
                  <a:pt x="2470884" y="1249355"/>
                </a:lnTo>
              </a:path>
              <a:path w="2471420" h="1767204">
                <a:moveTo>
                  <a:pt x="2470884" y="1221789"/>
                </a:moveTo>
                <a:lnTo>
                  <a:pt x="2467433" y="1139004"/>
                </a:lnTo>
                <a:lnTo>
                  <a:pt x="2462838" y="1091465"/>
                </a:lnTo>
                <a:lnTo>
                  <a:pt x="2456465" y="1044469"/>
                </a:lnTo>
                <a:lnTo>
                  <a:pt x="2448348" y="998050"/>
                </a:lnTo>
                <a:lnTo>
                  <a:pt x="2438521" y="952243"/>
                </a:lnTo>
                <a:lnTo>
                  <a:pt x="2427019" y="907081"/>
                </a:lnTo>
                <a:lnTo>
                  <a:pt x="2413876" y="862600"/>
                </a:lnTo>
                <a:lnTo>
                  <a:pt x="2399126" y="818833"/>
                </a:lnTo>
                <a:lnTo>
                  <a:pt x="2382804" y="775816"/>
                </a:lnTo>
                <a:lnTo>
                  <a:pt x="2364943" y="733581"/>
                </a:lnTo>
                <a:lnTo>
                  <a:pt x="2345579" y="692164"/>
                </a:lnTo>
                <a:lnTo>
                  <a:pt x="2324745" y="651599"/>
                </a:lnTo>
                <a:lnTo>
                  <a:pt x="2302475" y="611920"/>
                </a:lnTo>
                <a:lnTo>
                  <a:pt x="2278805" y="573161"/>
                </a:lnTo>
                <a:lnTo>
                  <a:pt x="2253769" y="535357"/>
                </a:lnTo>
                <a:lnTo>
                  <a:pt x="2227400" y="498542"/>
                </a:lnTo>
                <a:lnTo>
                  <a:pt x="2199733" y="462751"/>
                </a:lnTo>
                <a:lnTo>
                  <a:pt x="2170803" y="428017"/>
                </a:lnTo>
                <a:lnTo>
                  <a:pt x="2140643" y="394376"/>
                </a:lnTo>
                <a:lnTo>
                  <a:pt x="2109289" y="361860"/>
                </a:lnTo>
                <a:lnTo>
                  <a:pt x="2076773" y="330506"/>
                </a:lnTo>
                <a:lnTo>
                  <a:pt x="2043132" y="300346"/>
                </a:lnTo>
                <a:lnTo>
                  <a:pt x="2008398" y="271416"/>
                </a:lnTo>
                <a:lnTo>
                  <a:pt x="1972607" y="243749"/>
                </a:lnTo>
                <a:lnTo>
                  <a:pt x="1935792" y="217380"/>
                </a:lnTo>
                <a:lnTo>
                  <a:pt x="1897988" y="192343"/>
                </a:lnTo>
                <a:lnTo>
                  <a:pt x="1859229" y="168673"/>
                </a:lnTo>
                <a:lnTo>
                  <a:pt x="1819550" y="146404"/>
                </a:lnTo>
                <a:lnTo>
                  <a:pt x="1778985" y="125570"/>
                </a:lnTo>
                <a:lnTo>
                  <a:pt x="1737568" y="106206"/>
                </a:lnTo>
                <a:lnTo>
                  <a:pt x="1695333" y="88345"/>
                </a:lnTo>
                <a:lnTo>
                  <a:pt x="1652316" y="72023"/>
                </a:lnTo>
                <a:lnTo>
                  <a:pt x="1608549" y="57273"/>
                </a:lnTo>
                <a:lnTo>
                  <a:pt x="1564068" y="44130"/>
                </a:lnTo>
                <a:lnTo>
                  <a:pt x="1518906" y="32628"/>
                </a:lnTo>
                <a:lnTo>
                  <a:pt x="1473099" y="22801"/>
                </a:lnTo>
                <a:lnTo>
                  <a:pt x="1426680" y="14684"/>
                </a:lnTo>
                <a:lnTo>
                  <a:pt x="1379684" y="8311"/>
                </a:lnTo>
                <a:lnTo>
                  <a:pt x="1332145" y="3716"/>
                </a:lnTo>
                <a:lnTo>
                  <a:pt x="1284097" y="934"/>
                </a:lnTo>
                <a:lnTo>
                  <a:pt x="1235574" y="0"/>
                </a:lnTo>
              </a:path>
              <a:path w="2471420" h="1767204">
                <a:moveTo>
                  <a:pt x="1235574" y="137325"/>
                </a:moveTo>
                <a:lnTo>
                  <a:pt x="1187938" y="138340"/>
                </a:lnTo>
                <a:lnTo>
                  <a:pt x="1140819" y="141357"/>
                </a:lnTo>
                <a:lnTo>
                  <a:pt x="1094260" y="146334"/>
                </a:lnTo>
                <a:lnTo>
                  <a:pt x="1048301" y="153231"/>
                </a:lnTo>
                <a:lnTo>
                  <a:pt x="1002984" y="162007"/>
                </a:lnTo>
                <a:lnTo>
                  <a:pt x="958350" y="172619"/>
                </a:lnTo>
                <a:lnTo>
                  <a:pt x="914440" y="185028"/>
                </a:lnTo>
                <a:lnTo>
                  <a:pt x="871295" y="199191"/>
                </a:lnTo>
                <a:lnTo>
                  <a:pt x="828957" y="215067"/>
                </a:lnTo>
                <a:lnTo>
                  <a:pt x="787467" y="232616"/>
                </a:lnTo>
                <a:lnTo>
                  <a:pt x="746866" y="251796"/>
                </a:lnTo>
                <a:lnTo>
                  <a:pt x="707195" y="272566"/>
                </a:lnTo>
                <a:lnTo>
                  <a:pt x="668496" y="294884"/>
                </a:lnTo>
                <a:lnTo>
                  <a:pt x="630810" y="318710"/>
                </a:lnTo>
                <a:lnTo>
                  <a:pt x="594177" y="344002"/>
                </a:lnTo>
                <a:lnTo>
                  <a:pt x="558639" y="370719"/>
                </a:lnTo>
                <a:lnTo>
                  <a:pt x="524238" y="398819"/>
                </a:lnTo>
                <a:lnTo>
                  <a:pt x="491015" y="428262"/>
                </a:lnTo>
                <a:lnTo>
                  <a:pt x="459010" y="459006"/>
                </a:lnTo>
                <a:lnTo>
                  <a:pt x="428266" y="491011"/>
                </a:lnTo>
                <a:lnTo>
                  <a:pt x="398823" y="524234"/>
                </a:lnTo>
                <a:lnTo>
                  <a:pt x="370722" y="558635"/>
                </a:lnTo>
                <a:lnTo>
                  <a:pt x="344005" y="594172"/>
                </a:lnTo>
                <a:lnTo>
                  <a:pt x="318713" y="630805"/>
                </a:lnTo>
                <a:lnTo>
                  <a:pt x="294887" y="668491"/>
                </a:lnTo>
                <a:lnTo>
                  <a:pt x="272568" y="707191"/>
                </a:lnTo>
                <a:lnTo>
                  <a:pt x="251798" y="746862"/>
                </a:lnTo>
                <a:lnTo>
                  <a:pt x="232618" y="787463"/>
                </a:lnTo>
                <a:lnTo>
                  <a:pt x="215069" y="828953"/>
                </a:lnTo>
                <a:lnTo>
                  <a:pt x="199192" y="871291"/>
                </a:lnTo>
                <a:lnTo>
                  <a:pt x="185029" y="914436"/>
                </a:lnTo>
                <a:lnTo>
                  <a:pt x="172620" y="958346"/>
                </a:lnTo>
                <a:lnTo>
                  <a:pt x="162007" y="1002981"/>
                </a:lnTo>
                <a:lnTo>
                  <a:pt x="153232" y="1048298"/>
                </a:lnTo>
                <a:lnTo>
                  <a:pt x="146334" y="1094258"/>
                </a:lnTo>
                <a:lnTo>
                  <a:pt x="141357" y="1140818"/>
                </a:lnTo>
                <a:lnTo>
                  <a:pt x="138340" y="1187937"/>
                </a:lnTo>
                <a:lnTo>
                  <a:pt x="137325" y="1235574"/>
                </a:lnTo>
                <a:lnTo>
                  <a:pt x="138340" y="1283211"/>
                </a:lnTo>
                <a:lnTo>
                  <a:pt x="141357" y="1330330"/>
                </a:lnTo>
                <a:lnTo>
                  <a:pt x="146334" y="1376889"/>
                </a:lnTo>
                <a:lnTo>
                  <a:pt x="153232" y="1422848"/>
                </a:lnTo>
                <a:lnTo>
                  <a:pt x="162007" y="1468165"/>
                </a:lnTo>
                <a:lnTo>
                  <a:pt x="172620" y="1512799"/>
                </a:lnTo>
                <a:lnTo>
                  <a:pt x="185029" y="1556709"/>
                </a:lnTo>
                <a:lnTo>
                  <a:pt x="199192" y="1599854"/>
                </a:lnTo>
                <a:lnTo>
                  <a:pt x="215069" y="1642192"/>
                </a:lnTo>
                <a:lnTo>
                  <a:pt x="232618" y="1683682"/>
                </a:lnTo>
                <a:lnTo>
                  <a:pt x="251798" y="1724283"/>
                </a:lnTo>
                <a:lnTo>
                  <a:pt x="272568" y="1763954"/>
                </a:lnTo>
                <a:lnTo>
                  <a:pt x="274160" y="1766713"/>
                </a:lnTo>
              </a:path>
              <a:path w="2471420" h="1767204">
                <a:moveTo>
                  <a:pt x="2196989" y="1766713"/>
                </a:moveTo>
                <a:lnTo>
                  <a:pt x="2219351" y="1724283"/>
                </a:lnTo>
                <a:lnTo>
                  <a:pt x="2238531" y="1683682"/>
                </a:lnTo>
                <a:lnTo>
                  <a:pt x="2256080" y="1642192"/>
                </a:lnTo>
                <a:lnTo>
                  <a:pt x="2271957" y="1599854"/>
                </a:lnTo>
                <a:lnTo>
                  <a:pt x="2286120" y="1556709"/>
                </a:lnTo>
                <a:lnTo>
                  <a:pt x="2298529" y="1512799"/>
                </a:lnTo>
                <a:lnTo>
                  <a:pt x="2309142" y="1468165"/>
                </a:lnTo>
                <a:lnTo>
                  <a:pt x="2317917" y="1422848"/>
                </a:lnTo>
                <a:lnTo>
                  <a:pt x="2324815" y="1376889"/>
                </a:lnTo>
                <a:lnTo>
                  <a:pt x="2329792" y="1330330"/>
                </a:lnTo>
                <a:lnTo>
                  <a:pt x="2332809" y="1283211"/>
                </a:lnTo>
                <a:lnTo>
                  <a:pt x="2333824" y="1235574"/>
                </a:lnTo>
                <a:lnTo>
                  <a:pt x="2332822" y="1187937"/>
                </a:lnTo>
                <a:lnTo>
                  <a:pt x="2329817" y="1140818"/>
                </a:lnTo>
                <a:lnTo>
                  <a:pt x="2324851" y="1094258"/>
                </a:lnTo>
                <a:lnTo>
                  <a:pt x="2317965" y="1048298"/>
                </a:lnTo>
                <a:lnTo>
                  <a:pt x="2309199" y="1002981"/>
                </a:lnTo>
                <a:lnTo>
                  <a:pt x="2298596" y="958346"/>
                </a:lnTo>
                <a:lnTo>
                  <a:pt x="2286196" y="914436"/>
                </a:lnTo>
                <a:lnTo>
                  <a:pt x="2272041" y="871291"/>
                </a:lnTo>
                <a:lnTo>
                  <a:pt x="2256171" y="828953"/>
                </a:lnTo>
                <a:lnTo>
                  <a:pt x="2238628" y="787463"/>
                </a:lnTo>
                <a:lnTo>
                  <a:pt x="2219454" y="746862"/>
                </a:lnTo>
                <a:lnTo>
                  <a:pt x="2198689" y="707191"/>
                </a:lnTo>
                <a:lnTo>
                  <a:pt x="2176375" y="668491"/>
                </a:lnTo>
                <a:lnTo>
                  <a:pt x="2152553" y="630805"/>
                </a:lnTo>
                <a:lnTo>
                  <a:pt x="2127264" y="594172"/>
                </a:lnTo>
                <a:lnTo>
                  <a:pt x="2100550" y="558635"/>
                </a:lnTo>
                <a:lnTo>
                  <a:pt x="2072451" y="524234"/>
                </a:lnTo>
                <a:lnTo>
                  <a:pt x="2043008" y="491011"/>
                </a:lnTo>
                <a:lnTo>
                  <a:pt x="2012264" y="459006"/>
                </a:lnTo>
                <a:lnTo>
                  <a:pt x="1980259" y="428262"/>
                </a:lnTo>
                <a:lnTo>
                  <a:pt x="1947035" y="398819"/>
                </a:lnTo>
                <a:lnTo>
                  <a:pt x="1912632" y="370719"/>
                </a:lnTo>
                <a:lnTo>
                  <a:pt x="1877092" y="344002"/>
                </a:lnTo>
                <a:lnTo>
                  <a:pt x="1840456" y="318710"/>
                </a:lnTo>
                <a:lnTo>
                  <a:pt x="1802766" y="294884"/>
                </a:lnTo>
                <a:lnTo>
                  <a:pt x="1764062" y="272566"/>
                </a:lnTo>
                <a:lnTo>
                  <a:pt x="1724386" y="251796"/>
                </a:lnTo>
                <a:lnTo>
                  <a:pt x="1683779" y="232616"/>
                </a:lnTo>
                <a:lnTo>
                  <a:pt x="1642282" y="215067"/>
                </a:lnTo>
                <a:lnTo>
                  <a:pt x="1599937" y="199191"/>
                </a:lnTo>
                <a:lnTo>
                  <a:pt x="1556785" y="185028"/>
                </a:lnTo>
                <a:lnTo>
                  <a:pt x="1512866" y="172619"/>
                </a:lnTo>
                <a:lnTo>
                  <a:pt x="1468222" y="162007"/>
                </a:lnTo>
                <a:lnTo>
                  <a:pt x="1422895" y="153231"/>
                </a:lnTo>
                <a:lnTo>
                  <a:pt x="1376926" y="146334"/>
                </a:lnTo>
                <a:lnTo>
                  <a:pt x="1330355" y="141357"/>
                </a:lnTo>
                <a:lnTo>
                  <a:pt x="1283224" y="138340"/>
                </a:lnTo>
                <a:lnTo>
                  <a:pt x="1235574" y="137325"/>
                </a:lnTo>
              </a:path>
              <a:path w="2471420" h="1767204">
                <a:moveTo>
                  <a:pt x="1235574" y="274640"/>
                </a:moveTo>
                <a:lnTo>
                  <a:pt x="1187614" y="275816"/>
                </a:lnTo>
                <a:lnTo>
                  <a:pt x="1140261" y="279308"/>
                </a:lnTo>
                <a:lnTo>
                  <a:pt x="1093573" y="285059"/>
                </a:lnTo>
                <a:lnTo>
                  <a:pt x="1047604" y="293016"/>
                </a:lnTo>
                <a:lnTo>
                  <a:pt x="1002408" y="303123"/>
                </a:lnTo>
                <a:lnTo>
                  <a:pt x="958042" y="315325"/>
                </a:lnTo>
                <a:lnTo>
                  <a:pt x="914560" y="329567"/>
                </a:lnTo>
                <a:lnTo>
                  <a:pt x="872017" y="345794"/>
                </a:lnTo>
                <a:lnTo>
                  <a:pt x="830468" y="363951"/>
                </a:lnTo>
                <a:lnTo>
                  <a:pt x="789968" y="383983"/>
                </a:lnTo>
                <a:lnTo>
                  <a:pt x="750572" y="405834"/>
                </a:lnTo>
                <a:lnTo>
                  <a:pt x="712336" y="429451"/>
                </a:lnTo>
                <a:lnTo>
                  <a:pt x="675314" y="454777"/>
                </a:lnTo>
                <a:lnTo>
                  <a:pt x="639561" y="481758"/>
                </a:lnTo>
                <a:lnTo>
                  <a:pt x="605133" y="510339"/>
                </a:lnTo>
                <a:lnTo>
                  <a:pt x="572084" y="540464"/>
                </a:lnTo>
                <a:lnTo>
                  <a:pt x="540469" y="572079"/>
                </a:lnTo>
                <a:lnTo>
                  <a:pt x="510345" y="605128"/>
                </a:lnTo>
                <a:lnTo>
                  <a:pt x="481765" y="639557"/>
                </a:lnTo>
                <a:lnTo>
                  <a:pt x="454784" y="675310"/>
                </a:lnTo>
                <a:lnTo>
                  <a:pt x="429458" y="712332"/>
                </a:lnTo>
                <a:lnTo>
                  <a:pt x="405842" y="750569"/>
                </a:lnTo>
                <a:lnTo>
                  <a:pt x="383991" y="789965"/>
                </a:lnTo>
                <a:lnTo>
                  <a:pt x="363959" y="830466"/>
                </a:lnTo>
                <a:lnTo>
                  <a:pt x="345803" y="872015"/>
                </a:lnTo>
                <a:lnTo>
                  <a:pt x="329576" y="914559"/>
                </a:lnTo>
                <a:lnTo>
                  <a:pt x="315334" y="958041"/>
                </a:lnTo>
                <a:lnTo>
                  <a:pt x="303133" y="1002408"/>
                </a:lnTo>
                <a:lnTo>
                  <a:pt x="293026" y="1047603"/>
                </a:lnTo>
                <a:lnTo>
                  <a:pt x="285069" y="1093573"/>
                </a:lnTo>
                <a:lnTo>
                  <a:pt x="279318" y="1140261"/>
                </a:lnTo>
                <a:lnTo>
                  <a:pt x="275827" y="1187613"/>
                </a:lnTo>
                <a:lnTo>
                  <a:pt x="274651" y="1235574"/>
                </a:lnTo>
                <a:lnTo>
                  <a:pt x="275827" y="1283535"/>
                </a:lnTo>
                <a:lnTo>
                  <a:pt x="279318" y="1330887"/>
                </a:lnTo>
                <a:lnTo>
                  <a:pt x="285069" y="1377576"/>
                </a:lnTo>
                <a:lnTo>
                  <a:pt x="293026" y="1423545"/>
                </a:lnTo>
                <a:lnTo>
                  <a:pt x="303133" y="1468740"/>
                </a:lnTo>
                <a:lnTo>
                  <a:pt x="315334" y="1513107"/>
                </a:lnTo>
                <a:lnTo>
                  <a:pt x="329576" y="1556589"/>
                </a:lnTo>
                <a:lnTo>
                  <a:pt x="345803" y="1599132"/>
                </a:lnTo>
                <a:lnTo>
                  <a:pt x="363959" y="1640681"/>
                </a:lnTo>
                <a:lnTo>
                  <a:pt x="383991" y="1681181"/>
                </a:lnTo>
                <a:lnTo>
                  <a:pt x="405842" y="1720577"/>
                </a:lnTo>
                <a:lnTo>
                  <a:pt x="429458" y="1758813"/>
                </a:lnTo>
                <a:lnTo>
                  <a:pt x="434862" y="1766713"/>
                </a:lnTo>
              </a:path>
              <a:path w="2471420" h="1767204">
                <a:moveTo>
                  <a:pt x="2036287" y="1766713"/>
                </a:moveTo>
                <a:lnTo>
                  <a:pt x="2065307" y="1720577"/>
                </a:lnTo>
                <a:lnTo>
                  <a:pt x="2087158" y="1681181"/>
                </a:lnTo>
                <a:lnTo>
                  <a:pt x="2107190" y="1640681"/>
                </a:lnTo>
                <a:lnTo>
                  <a:pt x="2125346" y="1599132"/>
                </a:lnTo>
                <a:lnTo>
                  <a:pt x="2141573" y="1556589"/>
                </a:lnTo>
                <a:lnTo>
                  <a:pt x="2155815" y="1513107"/>
                </a:lnTo>
                <a:lnTo>
                  <a:pt x="2168016" y="1468740"/>
                </a:lnTo>
                <a:lnTo>
                  <a:pt x="2178123" y="1423545"/>
                </a:lnTo>
                <a:lnTo>
                  <a:pt x="2186079" y="1377576"/>
                </a:lnTo>
                <a:lnTo>
                  <a:pt x="2191831" y="1330887"/>
                </a:lnTo>
                <a:lnTo>
                  <a:pt x="2195322" y="1283535"/>
                </a:lnTo>
                <a:lnTo>
                  <a:pt x="2196498" y="1235574"/>
                </a:lnTo>
                <a:lnTo>
                  <a:pt x="2195323" y="1187613"/>
                </a:lnTo>
                <a:lnTo>
                  <a:pt x="2191833" y="1140261"/>
                </a:lnTo>
                <a:lnTo>
                  <a:pt x="2186083" y="1093573"/>
                </a:lnTo>
                <a:lnTo>
                  <a:pt x="2178129" y="1047603"/>
                </a:lnTo>
                <a:lnTo>
                  <a:pt x="2168026" y="1002408"/>
                </a:lnTo>
                <a:lnTo>
                  <a:pt x="2155828" y="958041"/>
                </a:lnTo>
                <a:lnTo>
                  <a:pt x="2141591" y="914559"/>
                </a:lnTo>
                <a:lnTo>
                  <a:pt x="2125369" y="872015"/>
                </a:lnTo>
                <a:lnTo>
                  <a:pt x="2107217" y="830466"/>
                </a:lnTo>
                <a:lnTo>
                  <a:pt x="2087190" y="789965"/>
                </a:lnTo>
                <a:lnTo>
                  <a:pt x="2065344" y="750569"/>
                </a:lnTo>
                <a:lnTo>
                  <a:pt x="2041733" y="712332"/>
                </a:lnTo>
                <a:lnTo>
                  <a:pt x="2016412" y="675310"/>
                </a:lnTo>
                <a:lnTo>
                  <a:pt x="1989436" y="639557"/>
                </a:lnTo>
                <a:lnTo>
                  <a:pt x="1960861" y="605128"/>
                </a:lnTo>
                <a:lnTo>
                  <a:pt x="1930740" y="572079"/>
                </a:lnTo>
                <a:lnTo>
                  <a:pt x="1899130" y="540464"/>
                </a:lnTo>
                <a:lnTo>
                  <a:pt x="1866084" y="510339"/>
                </a:lnTo>
                <a:lnTo>
                  <a:pt x="1831659" y="481758"/>
                </a:lnTo>
                <a:lnTo>
                  <a:pt x="1795908" y="454777"/>
                </a:lnTo>
                <a:lnTo>
                  <a:pt x="1758887" y="429451"/>
                </a:lnTo>
                <a:lnTo>
                  <a:pt x="1720651" y="405834"/>
                </a:lnTo>
                <a:lnTo>
                  <a:pt x="1681255" y="383983"/>
                </a:lnTo>
                <a:lnTo>
                  <a:pt x="1640754" y="363951"/>
                </a:lnTo>
                <a:lnTo>
                  <a:pt x="1599202" y="345794"/>
                </a:lnTo>
                <a:lnTo>
                  <a:pt x="1556655" y="329567"/>
                </a:lnTo>
                <a:lnTo>
                  <a:pt x="1513168" y="315325"/>
                </a:lnTo>
                <a:lnTo>
                  <a:pt x="1468795" y="303123"/>
                </a:lnTo>
                <a:lnTo>
                  <a:pt x="1423592" y="293016"/>
                </a:lnTo>
                <a:lnTo>
                  <a:pt x="1377613" y="285059"/>
                </a:lnTo>
                <a:lnTo>
                  <a:pt x="1330914" y="279308"/>
                </a:lnTo>
                <a:lnTo>
                  <a:pt x="1283550" y="275816"/>
                </a:lnTo>
                <a:lnTo>
                  <a:pt x="1235574" y="274640"/>
                </a:lnTo>
              </a:path>
              <a:path w="2471420" h="1767204">
                <a:moveTo>
                  <a:pt x="1235574" y="411798"/>
                </a:moveTo>
                <a:lnTo>
                  <a:pt x="1187175" y="413197"/>
                </a:lnTo>
                <a:lnTo>
                  <a:pt x="1139512" y="417341"/>
                </a:lnTo>
                <a:lnTo>
                  <a:pt x="1092663" y="424153"/>
                </a:lnTo>
                <a:lnTo>
                  <a:pt x="1046704" y="433557"/>
                </a:lnTo>
                <a:lnTo>
                  <a:pt x="1001712" y="445473"/>
                </a:lnTo>
                <a:lnTo>
                  <a:pt x="957766" y="459827"/>
                </a:lnTo>
                <a:lnTo>
                  <a:pt x="914943" y="476539"/>
                </a:lnTo>
                <a:lnTo>
                  <a:pt x="873319" y="495533"/>
                </a:lnTo>
                <a:lnTo>
                  <a:pt x="832972" y="516732"/>
                </a:lnTo>
                <a:lnTo>
                  <a:pt x="793979" y="540058"/>
                </a:lnTo>
                <a:lnTo>
                  <a:pt x="756418" y="565434"/>
                </a:lnTo>
                <a:lnTo>
                  <a:pt x="720366" y="592782"/>
                </a:lnTo>
                <a:lnTo>
                  <a:pt x="685900" y="622026"/>
                </a:lnTo>
                <a:lnTo>
                  <a:pt x="653097" y="653088"/>
                </a:lnTo>
                <a:lnTo>
                  <a:pt x="622036" y="685891"/>
                </a:lnTo>
                <a:lnTo>
                  <a:pt x="592792" y="720357"/>
                </a:lnTo>
                <a:lnTo>
                  <a:pt x="565444" y="756410"/>
                </a:lnTo>
                <a:lnTo>
                  <a:pt x="540068" y="793971"/>
                </a:lnTo>
                <a:lnTo>
                  <a:pt x="516742" y="832964"/>
                </a:lnTo>
                <a:lnTo>
                  <a:pt x="495544" y="873312"/>
                </a:lnTo>
                <a:lnTo>
                  <a:pt x="476549" y="914936"/>
                </a:lnTo>
                <a:lnTo>
                  <a:pt x="459837" y="957761"/>
                </a:lnTo>
                <a:lnTo>
                  <a:pt x="445484" y="1001708"/>
                </a:lnTo>
                <a:lnTo>
                  <a:pt x="433567" y="1046700"/>
                </a:lnTo>
                <a:lnTo>
                  <a:pt x="424164" y="1092660"/>
                </a:lnTo>
                <a:lnTo>
                  <a:pt x="417352" y="1139510"/>
                </a:lnTo>
                <a:lnTo>
                  <a:pt x="413207" y="1187174"/>
                </a:lnTo>
                <a:lnTo>
                  <a:pt x="411809" y="1235574"/>
                </a:lnTo>
                <a:lnTo>
                  <a:pt x="413207" y="1283973"/>
                </a:lnTo>
                <a:lnTo>
                  <a:pt x="417352" y="1331636"/>
                </a:lnTo>
                <a:lnTo>
                  <a:pt x="424164" y="1378486"/>
                </a:lnTo>
                <a:lnTo>
                  <a:pt x="433567" y="1424445"/>
                </a:lnTo>
                <a:lnTo>
                  <a:pt x="445484" y="1469437"/>
                </a:lnTo>
                <a:lnTo>
                  <a:pt x="459837" y="1513383"/>
                </a:lnTo>
                <a:lnTo>
                  <a:pt x="476549" y="1556206"/>
                </a:lnTo>
                <a:lnTo>
                  <a:pt x="495544" y="1597830"/>
                </a:lnTo>
                <a:lnTo>
                  <a:pt x="516742" y="1638177"/>
                </a:lnTo>
                <a:lnTo>
                  <a:pt x="540068" y="1677170"/>
                </a:lnTo>
                <a:lnTo>
                  <a:pt x="565444" y="1714731"/>
                </a:lnTo>
                <a:lnTo>
                  <a:pt x="592792" y="1750783"/>
                </a:lnTo>
                <a:lnTo>
                  <a:pt x="606308" y="1766713"/>
                </a:lnTo>
              </a:path>
              <a:path w="2471420" h="1767204">
                <a:moveTo>
                  <a:pt x="1864840" y="1766713"/>
                </a:moveTo>
                <a:lnTo>
                  <a:pt x="1905705" y="1714731"/>
                </a:lnTo>
                <a:lnTo>
                  <a:pt x="1931081" y="1677170"/>
                </a:lnTo>
                <a:lnTo>
                  <a:pt x="1954407" y="1638177"/>
                </a:lnTo>
                <a:lnTo>
                  <a:pt x="1975605" y="1597830"/>
                </a:lnTo>
                <a:lnTo>
                  <a:pt x="1994599" y="1556206"/>
                </a:lnTo>
                <a:lnTo>
                  <a:pt x="2011312" y="1513383"/>
                </a:lnTo>
                <a:lnTo>
                  <a:pt x="2025665" y="1469437"/>
                </a:lnTo>
                <a:lnTo>
                  <a:pt x="2037582" y="1424445"/>
                </a:lnTo>
                <a:lnTo>
                  <a:pt x="2046985" y="1378486"/>
                </a:lnTo>
                <a:lnTo>
                  <a:pt x="2053797" y="1331636"/>
                </a:lnTo>
                <a:lnTo>
                  <a:pt x="2057941" y="1283973"/>
                </a:lnTo>
                <a:lnTo>
                  <a:pt x="2059340" y="1235574"/>
                </a:lnTo>
                <a:lnTo>
                  <a:pt x="2057941" y="1187174"/>
                </a:lnTo>
                <a:lnTo>
                  <a:pt x="2053797" y="1139510"/>
                </a:lnTo>
                <a:lnTo>
                  <a:pt x="2046985" y="1092660"/>
                </a:lnTo>
                <a:lnTo>
                  <a:pt x="2037582" y="1046700"/>
                </a:lnTo>
                <a:lnTo>
                  <a:pt x="2025665" y="1001708"/>
                </a:lnTo>
                <a:lnTo>
                  <a:pt x="2011312" y="957761"/>
                </a:lnTo>
                <a:lnTo>
                  <a:pt x="1994599" y="914936"/>
                </a:lnTo>
                <a:lnTo>
                  <a:pt x="1975605" y="873312"/>
                </a:lnTo>
                <a:lnTo>
                  <a:pt x="1954407" y="832964"/>
                </a:lnTo>
                <a:lnTo>
                  <a:pt x="1931081" y="793971"/>
                </a:lnTo>
                <a:lnTo>
                  <a:pt x="1905705" y="756410"/>
                </a:lnTo>
                <a:lnTo>
                  <a:pt x="1878357" y="720357"/>
                </a:lnTo>
                <a:lnTo>
                  <a:pt x="1849113" y="685891"/>
                </a:lnTo>
                <a:lnTo>
                  <a:pt x="1818051" y="653088"/>
                </a:lnTo>
                <a:lnTo>
                  <a:pt x="1785249" y="622026"/>
                </a:lnTo>
                <a:lnTo>
                  <a:pt x="1750783" y="592782"/>
                </a:lnTo>
                <a:lnTo>
                  <a:pt x="1714731" y="565434"/>
                </a:lnTo>
                <a:lnTo>
                  <a:pt x="1677170" y="540058"/>
                </a:lnTo>
                <a:lnTo>
                  <a:pt x="1638177" y="516732"/>
                </a:lnTo>
                <a:lnTo>
                  <a:pt x="1597830" y="495533"/>
                </a:lnTo>
                <a:lnTo>
                  <a:pt x="1556206" y="476539"/>
                </a:lnTo>
                <a:lnTo>
                  <a:pt x="1513383" y="459827"/>
                </a:lnTo>
                <a:lnTo>
                  <a:pt x="1469437" y="445473"/>
                </a:lnTo>
                <a:lnTo>
                  <a:pt x="1424445" y="433557"/>
                </a:lnTo>
                <a:lnTo>
                  <a:pt x="1378486" y="424153"/>
                </a:lnTo>
                <a:lnTo>
                  <a:pt x="1331636" y="417341"/>
                </a:lnTo>
                <a:lnTo>
                  <a:pt x="1283973" y="413197"/>
                </a:lnTo>
                <a:lnTo>
                  <a:pt x="1235574" y="411798"/>
                </a:lnTo>
              </a:path>
              <a:path w="2471420" h="1767204">
                <a:moveTo>
                  <a:pt x="1235574" y="549124"/>
                </a:moveTo>
                <a:lnTo>
                  <a:pt x="1186549" y="550848"/>
                </a:lnTo>
                <a:lnTo>
                  <a:pt x="1138455" y="555941"/>
                </a:lnTo>
                <a:lnTo>
                  <a:pt x="1091407" y="564287"/>
                </a:lnTo>
                <a:lnTo>
                  <a:pt x="1045522" y="575771"/>
                </a:lnTo>
                <a:lnTo>
                  <a:pt x="1000916" y="590276"/>
                </a:lnTo>
                <a:lnTo>
                  <a:pt x="957706" y="607685"/>
                </a:lnTo>
                <a:lnTo>
                  <a:pt x="916006" y="627884"/>
                </a:lnTo>
                <a:lnTo>
                  <a:pt x="875934" y="650755"/>
                </a:lnTo>
                <a:lnTo>
                  <a:pt x="837606" y="676183"/>
                </a:lnTo>
                <a:lnTo>
                  <a:pt x="801137" y="704051"/>
                </a:lnTo>
                <a:lnTo>
                  <a:pt x="766645" y="734244"/>
                </a:lnTo>
                <a:lnTo>
                  <a:pt x="734244" y="766645"/>
                </a:lnTo>
                <a:lnTo>
                  <a:pt x="704051" y="801137"/>
                </a:lnTo>
                <a:lnTo>
                  <a:pt x="676183" y="837606"/>
                </a:lnTo>
                <a:lnTo>
                  <a:pt x="650755" y="875934"/>
                </a:lnTo>
                <a:lnTo>
                  <a:pt x="627884" y="916006"/>
                </a:lnTo>
                <a:lnTo>
                  <a:pt x="607685" y="957706"/>
                </a:lnTo>
                <a:lnTo>
                  <a:pt x="590276" y="1000916"/>
                </a:lnTo>
                <a:lnTo>
                  <a:pt x="575771" y="1045522"/>
                </a:lnTo>
                <a:lnTo>
                  <a:pt x="564287" y="1091407"/>
                </a:lnTo>
                <a:lnTo>
                  <a:pt x="555941" y="1138455"/>
                </a:lnTo>
                <a:lnTo>
                  <a:pt x="550848" y="1186549"/>
                </a:lnTo>
                <a:lnTo>
                  <a:pt x="549124" y="1235574"/>
                </a:lnTo>
                <a:lnTo>
                  <a:pt x="550848" y="1284600"/>
                </a:lnTo>
                <a:lnTo>
                  <a:pt x="555941" y="1332694"/>
                </a:lnTo>
                <a:lnTo>
                  <a:pt x="564287" y="1379741"/>
                </a:lnTo>
                <a:lnTo>
                  <a:pt x="575771" y="1425626"/>
                </a:lnTo>
                <a:lnTo>
                  <a:pt x="590276" y="1470231"/>
                </a:lnTo>
                <a:lnTo>
                  <a:pt x="607685" y="1513441"/>
                </a:lnTo>
                <a:lnTo>
                  <a:pt x="627884" y="1555140"/>
                </a:lnTo>
                <a:lnTo>
                  <a:pt x="650755" y="1595212"/>
                </a:lnTo>
                <a:lnTo>
                  <a:pt x="676183" y="1633539"/>
                </a:lnTo>
                <a:lnTo>
                  <a:pt x="704051" y="1670007"/>
                </a:lnTo>
                <a:lnTo>
                  <a:pt x="734244" y="1704499"/>
                </a:lnTo>
                <a:lnTo>
                  <a:pt x="766645" y="1736899"/>
                </a:lnTo>
                <a:lnTo>
                  <a:pt x="800706" y="1766713"/>
                </a:lnTo>
              </a:path>
              <a:path w="2471420" h="1767204">
                <a:moveTo>
                  <a:pt x="1670443" y="1766713"/>
                </a:moveTo>
                <a:lnTo>
                  <a:pt x="1704504" y="1736899"/>
                </a:lnTo>
                <a:lnTo>
                  <a:pt x="1736905" y="1704499"/>
                </a:lnTo>
                <a:lnTo>
                  <a:pt x="1767097" y="1670007"/>
                </a:lnTo>
                <a:lnTo>
                  <a:pt x="1794966" y="1633539"/>
                </a:lnTo>
                <a:lnTo>
                  <a:pt x="1820394" y="1595212"/>
                </a:lnTo>
                <a:lnTo>
                  <a:pt x="1843265" y="1555140"/>
                </a:lnTo>
                <a:lnTo>
                  <a:pt x="1863464" y="1513441"/>
                </a:lnTo>
                <a:lnTo>
                  <a:pt x="1880873" y="1470231"/>
                </a:lnTo>
                <a:lnTo>
                  <a:pt x="1895378" y="1425626"/>
                </a:lnTo>
                <a:lnTo>
                  <a:pt x="1906862" y="1379741"/>
                </a:lnTo>
                <a:lnTo>
                  <a:pt x="1915208" y="1332694"/>
                </a:lnTo>
                <a:lnTo>
                  <a:pt x="1920301" y="1284600"/>
                </a:lnTo>
                <a:lnTo>
                  <a:pt x="1922025" y="1235574"/>
                </a:lnTo>
                <a:lnTo>
                  <a:pt x="1920301" y="1186549"/>
                </a:lnTo>
                <a:lnTo>
                  <a:pt x="1915208" y="1138455"/>
                </a:lnTo>
                <a:lnTo>
                  <a:pt x="1906862" y="1091407"/>
                </a:lnTo>
                <a:lnTo>
                  <a:pt x="1895378" y="1045522"/>
                </a:lnTo>
                <a:lnTo>
                  <a:pt x="1880873" y="1000916"/>
                </a:lnTo>
                <a:lnTo>
                  <a:pt x="1863464" y="957706"/>
                </a:lnTo>
                <a:lnTo>
                  <a:pt x="1843265" y="916006"/>
                </a:lnTo>
                <a:lnTo>
                  <a:pt x="1820394" y="875934"/>
                </a:lnTo>
                <a:lnTo>
                  <a:pt x="1794966" y="837606"/>
                </a:lnTo>
                <a:lnTo>
                  <a:pt x="1767097" y="801137"/>
                </a:lnTo>
                <a:lnTo>
                  <a:pt x="1736905" y="766645"/>
                </a:lnTo>
                <a:lnTo>
                  <a:pt x="1704504" y="734244"/>
                </a:lnTo>
                <a:lnTo>
                  <a:pt x="1670011" y="704051"/>
                </a:lnTo>
                <a:lnTo>
                  <a:pt x="1633543" y="676183"/>
                </a:lnTo>
                <a:lnTo>
                  <a:pt x="1595214" y="650755"/>
                </a:lnTo>
                <a:lnTo>
                  <a:pt x="1555143" y="627884"/>
                </a:lnTo>
                <a:lnTo>
                  <a:pt x="1513443" y="607685"/>
                </a:lnTo>
                <a:lnTo>
                  <a:pt x="1470233" y="590276"/>
                </a:lnTo>
                <a:lnTo>
                  <a:pt x="1425627" y="575771"/>
                </a:lnTo>
                <a:lnTo>
                  <a:pt x="1379742" y="564287"/>
                </a:lnTo>
                <a:lnTo>
                  <a:pt x="1332694" y="555941"/>
                </a:lnTo>
                <a:lnTo>
                  <a:pt x="1284600" y="550848"/>
                </a:lnTo>
                <a:lnTo>
                  <a:pt x="1235574" y="549124"/>
                </a:lnTo>
              </a:path>
              <a:path w="2471420" h="1767204">
                <a:moveTo>
                  <a:pt x="1235574" y="686450"/>
                </a:moveTo>
                <a:lnTo>
                  <a:pt x="1188184" y="688465"/>
                </a:lnTo>
                <a:lnTo>
                  <a:pt x="1141915" y="694400"/>
                </a:lnTo>
                <a:lnTo>
                  <a:pt x="1096932" y="704092"/>
                </a:lnTo>
                <a:lnTo>
                  <a:pt x="1053400" y="717374"/>
                </a:lnTo>
                <a:lnTo>
                  <a:pt x="1011483" y="734083"/>
                </a:lnTo>
                <a:lnTo>
                  <a:pt x="971345" y="754053"/>
                </a:lnTo>
                <a:lnTo>
                  <a:pt x="933153" y="777121"/>
                </a:lnTo>
                <a:lnTo>
                  <a:pt x="897069" y="803121"/>
                </a:lnTo>
                <a:lnTo>
                  <a:pt x="863260" y="831889"/>
                </a:lnTo>
                <a:lnTo>
                  <a:pt x="831889" y="863260"/>
                </a:lnTo>
                <a:lnTo>
                  <a:pt x="803121" y="897069"/>
                </a:lnTo>
                <a:lnTo>
                  <a:pt x="777121" y="933153"/>
                </a:lnTo>
                <a:lnTo>
                  <a:pt x="754053" y="971345"/>
                </a:lnTo>
                <a:lnTo>
                  <a:pt x="734083" y="1011483"/>
                </a:lnTo>
                <a:lnTo>
                  <a:pt x="717374" y="1053400"/>
                </a:lnTo>
                <a:lnTo>
                  <a:pt x="704092" y="1096932"/>
                </a:lnTo>
                <a:lnTo>
                  <a:pt x="694400" y="1141915"/>
                </a:lnTo>
                <a:lnTo>
                  <a:pt x="688465" y="1188184"/>
                </a:lnTo>
                <a:lnTo>
                  <a:pt x="686450" y="1235574"/>
                </a:lnTo>
                <a:lnTo>
                  <a:pt x="688465" y="1282963"/>
                </a:lnTo>
                <a:lnTo>
                  <a:pt x="694400" y="1329231"/>
                </a:lnTo>
                <a:lnTo>
                  <a:pt x="704092" y="1374213"/>
                </a:lnTo>
                <a:lnTo>
                  <a:pt x="717374" y="1417745"/>
                </a:lnTo>
                <a:lnTo>
                  <a:pt x="734083" y="1459662"/>
                </a:lnTo>
                <a:lnTo>
                  <a:pt x="754053" y="1499799"/>
                </a:lnTo>
                <a:lnTo>
                  <a:pt x="777121" y="1537992"/>
                </a:lnTo>
                <a:lnTo>
                  <a:pt x="803121" y="1574075"/>
                </a:lnTo>
                <a:lnTo>
                  <a:pt x="831889" y="1607885"/>
                </a:lnTo>
                <a:lnTo>
                  <a:pt x="863260" y="1639257"/>
                </a:lnTo>
                <a:lnTo>
                  <a:pt x="897069" y="1668025"/>
                </a:lnTo>
                <a:lnTo>
                  <a:pt x="933153" y="1694026"/>
                </a:lnTo>
                <a:lnTo>
                  <a:pt x="971345" y="1717094"/>
                </a:lnTo>
                <a:lnTo>
                  <a:pt x="1011483" y="1737065"/>
                </a:lnTo>
                <a:lnTo>
                  <a:pt x="1053400" y="1753774"/>
                </a:lnTo>
                <a:lnTo>
                  <a:pt x="1095807" y="1766713"/>
                </a:lnTo>
              </a:path>
              <a:path w="2471420" h="1767204">
                <a:moveTo>
                  <a:pt x="1375342" y="1766713"/>
                </a:moveTo>
                <a:lnTo>
                  <a:pt x="1417749" y="1753774"/>
                </a:lnTo>
                <a:lnTo>
                  <a:pt x="1459666" y="1737065"/>
                </a:lnTo>
                <a:lnTo>
                  <a:pt x="1499803" y="1717094"/>
                </a:lnTo>
                <a:lnTo>
                  <a:pt x="1537996" y="1694026"/>
                </a:lnTo>
                <a:lnTo>
                  <a:pt x="1574080" y="1668025"/>
                </a:lnTo>
                <a:lnTo>
                  <a:pt x="1607889" y="1639257"/>
                </a:lnTo>
                <a:lnTo>
                  <a:pt x="1639260" y="1607885"/>
                </a:lnTo>
                <a:lnTo>
                  <a:pt x="1668028" y="1574075"/>
                </a:lnTo>
                <a:lnTo>
                  <a:pt x="1694028" y="1537992"/>
                </a:lnTo>
                <a:lnTo>
                  <a:pt x="1717096" y="1499799"/>
                </a:lnTo>
                <a:lnTo>
                  <a:pt x="1737066" y="1459662"/>
                </a:lnTo>
                <a:lnTo>
                  <a:pt x="1753775" y="1417745"/>
                </a:lnTo>
                <a:lnTo>
                  <a:pt x="1767057" y="1374213"/>
                </a:lnTo>
                <a:lnTo>
                  <a:pt x="1776749" y="1329231"/>
                </a:lnTo>
                <a:lnTo>
                  <a:pt x="1782684" y="1282963"/>
                </a:lnTo>
                <a:lnTo>
                  <a:pt x="1784699" y="1235574"/>
                </a:lnTo>
                <a:lnTo>
                  <a:pt x="1782684" y="1188184"/>
                </a:lnTo>
                <a:lnTo>
                  <a:pt x="1776749" y="1141915"/>
                </a:lnTo>
                <a:lnTo>
                  <a:pt x="1767057" y="1096932"/>
                </a:lnTo>
                <a:lnTo>
                  <a:pt x="1753775" y="1053400"/>
                </a:lnTo>
                <a:lnTo>
                  <a:pt x="1737066" y="1011483"/>
                </a:lnTo>
                <a:lnTo>
                  <a:pt x="1717096" y="971345"/>
                </a:lnTo>
                <a:lnTo>
                  <a:pt x="1694028" y="933153"/>
                </a:lnTo>
                <a:lnTo>
                  <a:pt x="1668028" y="897069"/>
                </a:lnTo>
                <a:lnTo>
                  <a:pt x="1639260" y="863260"/>
                </a:lnTo>
                <a:lnTo>
                  <a:pt x="1607889" y="831889"/>
                </a:lnTo>
                <a:lnTo>
                  <a:pt x="1574080" y="803121"/>
                </a:lnTo>
                <a:lnTo>
                  <a:pt x="1537996" y="777121"/>
                </a:lnTo>
                <a:lnTo>
                  <a:pt x="1499803" y="754053"/>
                </a:lnTo>
                <a:lnTo>
                  <a:pt x="1459666" y="734083"/>
                </a:lnTo>
                <a:lnTo>
                  <a:pt x="1417749" y="717374"/>
                </a:lnTo>
                <a:lnTo>
                  <a:pt x="1374217" y="704092"/>
                </a:lnTo>
                <a:lnTo>
                  <a:pt x="1329234" y="694400"/>
                </a:lnTo>
                <a:lnTo>
                  <a:pt x="1282965" y="688465"/>
                </a:lnTo>
                <a:lnTo>
                  <a:pt x="1235574" y="686450"/>
                </a:lnTo>
              </a:path>
              <a:path w="2471420" h="1767204">
                <a:moveTo>
                  <a:pt x="1235574" y="823765"/>
                </a:moveTo>
                <a:lnTo>
                  <a:pt x="1187529" y="826536"/>
                </a:lnTo>
                <a:lnTo>
                  <a:pt x="1141117" y="834644"/>
                </a:lnTo>
                <a:lnTo>
                  <a:pt x="1096647" y="847778"/>
                </a:lnTo>
                <a:lnTo>
                  <a:pt x="1054426" y="865631"/>
                </a:lnTo>
                <a:lnTo>
                  <a:pt x="1014764" y="887891"/>
                </a:lnTo>
                <a:lnTo>
                  <a:pt x="977968" y="914251"/>
                </a:lnTo>
                <a:lnTo>
                  <a:pt x="944346" y="944400"/>
                </a:lnTo>
                <a:lnTo>
                  <a:pt x="914208" y="978030"/>
                </a:lnTo>
                <a:lnTo>
                  <a:pt x="887860" y="1014831"/>
                </a:lnTo>
                <a:lnTo>
                  <a:pt x="865612" y="1054493"/>
                </a:lnTo>
                <a:lnTo>
                  <a:pt x="847771" y="1096708"/>
                </a:lnTo>
                <a:lnTo>
                  <a:pt x="834645" y="1141166"/>
                </a:lnTo>
                <a:lnTo>
                  <a:pt x="826544" y="1187558"/>
                </a:lnTo>
                <a:lnTo>
                  <a:pt x="823775" y="1235574"/>
                </a:lnTo>
                <a:lnTo>
                  <a:pt x="826547" y="1283620"/>
                </a:lnTo>
                <a:lnTo>
                  <a:pt x="834654" y="1330032"/>
                </a:lnTo>
                <a:lnTo>
                  <a:pt x="847789" y="1374502"/>
                </a:lnTo>
                <a:lnTo>
                  <a:pt x="865641" y="1416722"/>
                </a:lnTo>
                <a:lnTo>
                  <a:pt x="887901" y="1456385"/>
                </a:lnTo>
                <a:lnTo>
                  <a:pt x="914260" y="1493181"/>
                </a:lnTo>
                <a:lnTo>
                  <a:pt x="944409" y="1526802"/>
                </a:lnTo>
                <a:lnTo>
                  <a:pt x="978038" y="1556941"/>
                </a:lnTo>
                <a:lnTo>
                  <a:pt x="1014838" y="1583289"/>
                </a:lnTo>
                <a:lnTo>
                  <a:pt x="1054500" y="1605537"/>
                </a:lnTo>
                <a:lnTo>
                  <a:pt x="1096713" y="1623378"/>
                </a:lnTo>
                <a:lnTo>
                  <a:pt x="1141170" y="1636503"/>
                </a:lnTo>
                <a:lnTo>
                  <a:pt x="1187560" y="1644605"/>
                </a:lnTo>
                <a:lnTo>
                  <a:pt x="1235574" y="1647373"/>
                </a:lnTo>
                <a:lnTo>
                  <a:pt x="1283589" y="1644602"/>
                </a:lnTo>
                <a:lnTo>
                  <a:pt x="1329979" y="1636495"/>
                </a:lnTo>
                <a:lnTo>
                  <a:pt x="1374435" y="1623360"/>
                </a:lnTo>
                <a:lnTo>
                  <a:pt x="1416649" y="1605508"/>
                </a:lnTo>
                <a:lnTo>
                  <a:pt x="1456311" y="1583248"/>
                </a:lnTo>
                <a:lnTo>
                  <a:pt x="1493111" y="1556888"/>
                </a:lnTo>
                <a:lnTo>
                  <a:pt x="1526740" y="1526740"/>
                </a:lnTo>
                <a:lnTo>
                  <a:pt x="1556888" y="1493111"/>
                </a:lnTo>
                <a:lnTo>
                  <a:pt x="1583248" y="1456311"/>
                </a:lnTo>
                <a:lnTo>
                  <a:pt x="1605508" y="1416649"/>
                </a:lnTo>
                <a:lnTo>
                  <a:pt x="1623360" y="1374435"/>
                </a:lnTo>
                <a:lnTo>
                  <a:pt x="1636495" y="1329979"/>
                </a:lnTo>
                <a:lnTo>
                  <a:pt x="1644602" y="1283589"/>
                </a:lnTo>
                <a:lnTo>
                  <a:pt x="1647373" y="1235574"/>
                </a:lnTo>
                <a:lnTo>
                  <a:pt x="1644636" y="1187558"/>
                </a:lnTo>
                <a:lnTo>
                  <a:pt x="1636556" y="1141166"/>
                </a:lnTo>
                <a:lnTo>
                  <a:pt x="1623445" y="1096708"/>
                </a:lnTo>
                <a:lnTo>
                  <a:pt x="1605611" y="1054493"/>
                </a:lnTo>
                <a:lnTo>
                  <a:pt x="1583363" y="1014831"/>
                </a:lnTo>
                <a:lnTo>
                  <a:pt x="1557012" y="978030"/>
                </a:lnTo>
                <a:lnTo>
                  <a:pt x="1526865" y="944400"/>
                </a:lnTo>
                <a:lnTo>
                  <a:pt x="1493234" y="914251"/>
                </a:lnTo>
                <a:lnTo>
                  <a:pt x="1456426" y="887891"/>
                </a:lnTo>
                <a:lnTo>
                  <a:pt x="1416752" y="865631"/>
                </a:lnTo>
                <a:lnTo>
                  <a:pt x="1374520" y="847778"/>
                </a:lnTo>
                <a:lnTo>
                  <a:pt x="1330040" y="834644"/>
                </a:lnTo>
                <a:lnTo>
                  <a:pt x="1283622" y="826536"/>
                </a:lnTo>
                <a:lnTo>
                  <a:pt x="1235574" y="823765"/>
                </a:lnTo>
              </a:path>
              <a:path w="2471420" h="1767204">
                <a:moveTo>
                  <a:pt x="1235574" y="960923"/>
                </a:moveTo>
                <a:lnTo>
                  <a:pt x="1186232" y="965346"/>
                </a:lnTo>
                <a:lnTo>
                  <a:pt x="1139781" y="978098"/>
                </a:lnTo>
                <a:lnTo>
                  <a:pt x="1096999" y="998406"/>
                </a:lnTo>
                <a:lnTo>
                  <a:pt x="1058665" y="1025495"/>
                </a:lnTo>
                <a:lnTo>
                  <a:pt x="1025556" y="1058592"/>
                </a:lnTo>
                <a:lnTo>
                  <a:pt x="998451" y="1096922"/>
                </a:lnTo>
                <a:lnTo>
                  <a:pt x="978127" y="1139712"/>
                </a:lnTo>
                <a:lnTo>
                  <a:pt x="965361" y="1186187"/>
                </a:lnTo>
                <a:lnTo>
                  <a:pt x="960934" y="1235574"/>
                </a:lnTo>
                <a:lnTo>
                  <a:pt x="965356" y="1284917"/>
                </a:lnTo>
                <a:lnTo>
                  <a:pt x="978107" y="1331368"/>
                </a:lnTo>
                <a:lnTo>
                  <a:pt x="998414" y="1374150"/>
                </a:lnTo>
                <a:lnTo>
                  <a:pt x="1025501" y="1412484"/>
                </a:lnTo>
                <a:lnTo>
                  <a:pt x="1058596" y="1445593"/>
                </a:lnTo>
                <a:lnTo>
                  <a:pt x="1096925" y="1472698"/>
                </a:lnTo>
                <a:lnTo>
                  <a:pt x="1139713" y="1493022"/>
                </a:lnTo>
                <a:lnTo>
                  <a:pt x="1186188" y="1505787"/>
                </a:lnTo>
                <a:lnTo>
                  <a:pt x="1235574" y="1510215"/>
                </a:lnTo>
                <a:lnTo>
                  <a:pt x="1284917" y="1505793"/>
                </a:lnTo>
                <a:lnTo>
                  <a:pt x="1331368" y="1493040"/>
                </a:lnTo>
                <a:lnTo>
                  <a:pt x="1374150" y="1472733"/>
                </a:lnTo>
                <a:lnTo>
                  <a:pt x="1412484" y="1445644"/>
                </a:lnTo>
                <a:lnTo>
                  <a:pt x="1445593" y="1412548"/>
                </a:lnTo>
                <a:lnTo>
                  <a:pt x="1472698" y="1374219"/>
                </a:lnTo>
                <a:lnTo>
                  <a:pt x="1493022" y="1331431"/>
                </a:lnTo>
                <a:lnTo>
                  <a:pt x="1505787" y="1284958"/>
                </a:lnTo>
                <a:lnTo>
                  <a:pt x="1510215" y="1235574"/>
                </a:lnTo>
                <a:lnTo>
                  <a:pt x="1505793" y="1186232"/>
                </a:lnTo>
                <a:lnTo>
                  <a:pt x="1493042" y="1139780"/>
                </a:lnTo>
                <a:lnTo>
                  <a:pt x="1472735" y="1096997"/>
                </a:lnTo>
                <a:lnTo>
                  <a:pt x="1445648" y="1058661"/>
                </a:lnTo>
                <a:lnTo>
                  <a:pt x="1412553" y="1025550"/>
                </a:lnTo>
                <a:lnTo>
                  <a:pt x="1374224" y="998443"/>
                </a:lnTo>
                <a:lnTo>
                  <a:pt x="1331436" y="978117"/>
                </a:lnTo>
                <a:lnTo>
                  <a:pt x="1284961" y="965351"/>
                </a:lnTo>
                <a:lnTo>
                  <a:pt x="1235574" y="960923"/>
                </a:lnTo>
              </a:path>
              <a:path w="2471420" h="1767204">
                <a:moveTo>
                  <a:pt x="1235574" y="1098249"/>
                </a:moveTo>
                <a:lnTo>
                  <a:pt x="1192186" y="1105254"/>
                </a:lnTo>
                <a:lnTo>
                  <a:pt x="1154491" y="1124757"/>
                </a:lnTo>
                <a:lnTo>
                  <a:pt x="1124757" y="1154491"/>
                </a:lnTo>
                <a:lnTo>
                  <a:pt x="1105254" y="1192186"/>
                </a:lnTo>
                <a:lnTo>
                  <a:pt x="1098249" y="1235574"/>
                </a:lnTo>
                <a:lnTo>
                  <a:pt x="1105254" y="1278958"/>
                </a:lnTo>
                <a:lnTo>
                  <a:pt x="1124757" y="1316650"/>
                </a:lnTo>
                <a:lnTo>
                  <a:pt x="1154491" y="1346382"/>
                </a:lnTo>
                <a:lnTo>
                  <a:pt x="1192186" y="1365885"/>
                </a:lnTo>
                <a:lnTo>
                  <a:pt x="1235574" y="1372890"/>
                </a:lnTo>
                <a:lnTo>
                  <a:pt x="1278959" y="1365885"/>
                </a:lnTo>
                <a:lnTo>
                  <a:pt x="1316654" y="1346382"/>
                </a:lnTo>
                <a:lnTo>
                  <a:pt x="1346388" y="1316650"/>
                </a:lnTo>
                <a:lnTo>
                  <a:pt x="1365894" y="1278958"/>
                </a:lnTo>
                <a:lnTo>
                  <a:pt x="1372900" y="1235574"/>
                </a:lnTo>
                <a:lnTo>
                  <a:pt x="1365910" y="1192186"/>
                </a:lnTo>
                <a:lnTo>
                  <a:pt x="1346437" y="1154491"/>
                </a:lnTo>
                <a:lnTo>
                  <a:pt x="1316726" y="1124757"/>
                </a:lnTo>
                <a:lnTo>
                  <a:pt x="1279023" y="1105254"/>
                </a:lnTo>
                <a:lnTo>
                  <a:pt x="1235574" y="1098249"/>
                </a:lnTo>
              </a:path>
            </a:pathLst>
          </a:custGeom>
          <a:ln w="8711">
            <a:solidFill>
              <a:srgbClr val="FF7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8014393" y="1036894"/>
            <a:ext cx="1234440" cy="1234440"/>
            <a:chOff x="18014393" y="1036894"/>
            <a:chExt cx="1234440" cy="1234440"/>
          </a:xfrm>
        </p:grpSpPr>
        <p:sp>
          <p:nvSpPr>
            <p:cNvPr id="10" name="object 10"/>
            <p:cNvSpPr/>
            <p:nvPr/>
          </p:nvSpPr>
          <p:spPr>
            <a:xfrm>
              <a:off x="18016560" y="1039061"/>
              <a:ext cx="1229995" cy="1229995"/>
            </a:xfrm>
            <a:custGeom>
              <a:avLst/>
              <a:gdLst/>
              <a:ahLst/>
              <a:cxnLst/>
              <a:rect l="l" t="t" r="r" b="b"/>
              <a:pathLst>
                <a:path w="1229994" h="1229995">
                  <a:moveTo>
                    <a:pt x="614944" y="0"/>
                  </a:moveTo>
                  <a:lnTo>
                    <a:pt x="566881" y="1850"/>
                  </a:lnTo>
                  <a:lnTo>
                    <a:pt x="519831" y="7310"/>
                  </a:lnTo>
                  <a:lnTo>
                    <a:pt x="473930" y="16243"/>
                  </a:lnTo>
                  <a:lnTo>
                    <a:pt x="429315" y="28512"/>
                  </a:lnTo>
                  <a:lnTo>
                    <a:pt x="386123" y="43980"/>
                  </a:lnTo>
                  <a:lnTo>
                    <a:pt x="344489" y="62511"/>
                  </a:lnTo>
                  <a:lnTo>
                    <a:pt x="304552" y="83967"/>
                  </a:lnTo>
                  <a:lnTo>
                    <a:pt x="266447" y="108212"/>
                  </a:lnTo>
                  <a:lnTo>
                    <a:pt x="230311" y="135110"/>
                  </a:lnTo>
                  <a:lnTo>
                    <a:pt x="196280" y="164522"/>
                  </a:lnTo>
                  <a:lnTo>
                    <a:pt x="164492" y="196313"/>
                  </a:lnTo>
                  <a:lnTo>
                    <a:pt x="135083" y="230346"/>
                  </a:lnTo>
                  <a:lnTo>
                    <a:pt x="108190" y="266483"/>
                  </a:lnTo>
                  <a:lnTo>
                    <a:pt x="83948" y="304589"/>
                  </a:lnTo>
                  <a:lnTo>
                    <a:pt x="62496" y="344526"/>
                  </a:lnTo>
                  <a:lnTo>
                    <a:pt x="43969" y="386157"/>
                  </a:lnTo>
                  <a:lnTo>
                    <a:pt x="28504" y="429347"/>
                  </a:lnTo>
                  <a:lnTo>
                    <a:pt x="16238" y="473957"/>
                  </a:lnTo>
                  <a:lnTo>
                    <a:pt x="7308" y="519851"/>
                  </a:lnTo>
                  <a:lnTo>
                    <a:pt x="1849" y="566892"/>
                  </a:lnTo>
                  <a:lnTo>
                    <a:pt x="0" y="614944"/>
                  </a:lnTo>
                  <a:lnTo>
                    <a:pt x="1849" y="662996"/>
                  </a:lnTo>
                  <a:lnTo>
                    <a:pt x="7308" y="710038"/>
                  </a:lnTo>
                  <a:lnTo>
                    <a:pt x="16238" y="755932"/>
                  </a:lnTo>
                  <a:lnTo>
                    <a:pt x="28504" y="800542"/>
                  </a:lnTo>
                  <a:lnTo>
                    <a:pt x="43969" y="843731"/>
                  </a:lnTo>
                  <a:lnTo>
                    <a:pt x="62496" y="885362"/>
                  </a:lnTo>
                  <a:lnTo>
                    <a:pt x="83948" y="925299"/>
                  </a:lnTo>
                  <a:lnTo>
                    <a:pt x="108190" y="963405"/>
                  </a:lnTo>
                  <a:lnTo>
                    <a:pt x="135083" y="999542"/>
                  </a:lnTo>
                  <a:lnTo>
                    <a:pt x="164492" y="1033575"/>
                  </a:lnTo>
                  <a:lnTo>
                    <a:pt x="196280" y="1065366"/>
                  </a:lnTo>
                  <a:lnTo>
                    <a:pt x="230311" y="1094779"/>
                  </a:lnTo>
                  <a:lnTo>
                    <a:pt x="266447" y="1121676"/>
                  </a:lnTo>
                  <a:lnTo>
                    <a:pt x="304552" y="1145921"/>
                  </a:lnTo>
                  <a:lnTo>
                    <a:pt x="344489" y="1167378"/>
                  </a:lnTo>
                  <a:lnTo>
                    <a:pt x="386123" y="1185908"/>
                  </a:lnTo>
                  <a:lnTo>
                    <a:pt x="429315" y="1201376"/>
                  </a:lnTo>
                  <a:lnTo>
                    <a:pt x="473930" y="1213645"/>
                  </a:lnTo>
                  <a:lnTo>
                    <a:pt x="519831" y="1222578"/>
                  </a:lnTo>
                  <a:lnTo>
                    <a:pt x="566881" y="1228038"/>
                  </a:lnTo>
                  <a:lnTo>
                    <a:pt x="614944" y="1229889"/>
                  </a:lnTo>
                  <a:lnTo>
                    <a:pt x="662996" y="1228039"/>
                  </a:lnTo>
                  <a:lnTo>
                    <a:pt x="710038" y="1222580"/>
                  </a:lnTo>
                  <a:lnTo>
                    <a:pt x="755932" y="1213650"/>
                  </a:lnTo>
                  <a:lnTo>
                    <a:pt x="800542" y="1201384"/>
                  </a:lnTo>
                  <a:lnTo>
                    <a:pt x="843731" y="1185919"/>
                  </a:lnTo>
                  <a:lnTo>
                    <a:pt x="885362" y="1167392"/>
                  </a:lnTo>
                  <a:lnTo>
                    <a:pt x="925299" y="1145940"/>
                  </a:lnTo>
                  <a:lnTo>
                    <a:pt x="963405" y="1121699"/>
                  </a:lnTo>
                  <a:lnTo>
                    <a:pt x="999542" y="1094805"/>
                  </a:lnTo>
                  <a:lnTo>
                    <a:pt x="1033575" y="1065396"/>
                  </a:lnTo>
                  <a:lnTo>
                    <a:pt x="1065366" y="1033608"/>
                  </a:lnTo>
                  <a:lnTo>
                    <a:pt x="1094779" y="999578"/>
                  </a:lnTo>
                  <a:lnTo>
                    <a:pt x="1121676" y="963442"/>
                  </a:lnTo>
                  <a:lnTo>
                    <a:pt x="1145921" y="925336"/>
                  </a:lnTo>
                  <a:lnTo>
                    <a:pt x="1167378" y="885399"/>
                  </a:lnTo>
                  <a:lnTo>
                    <a:pt x="1185908" y="843766"/>
                  </a:lnTo>
                  <a:lnTo>
                    <a:pt x="1201376" y="800573"/>
                  </a:lnTo>
                  <a:lnTo>
                    <a:pt x="1213645" y="755958"/>
                  </a:lnTo>
                  <a:lnTo>
                    <a:pt x="1222578" y="710057"/>
                  </a:lnTo>
                  <a:lnTo>
                    <a:pt x="1228038" y="663007"/>
                  </a:lnTo>
                  <a:lnTo>
                    <a:pt x="1229889" y="614944"/>
                  </a:lnTo>
                  <a:lnTo>
                    <a:pt x="1228039" y="566881"/>
                  </a:lnTo>
                  <a:lnTo>
                    <a:pt x="1222580" y="519831"/>
                  </a:lnTo>
                  <a:lnTo>
                    <a:pt x="1213650" y="473930"/>
                  </a:lnTo>
                  <a:lnTo>
                    <a:pt x="1201384" y="429315"/>
                  </a:lnTo>
                  <a:lnTo>
                    <a:pt x="1185919" y="386123"/>
                  </a:lnTo>
                  <a:lnTo>
                    <a:pt x="1167392" y="344489"/>
                  </a:lnTo>
                  <a:lnTo>
                    <a:pt x="1145940" y="304552"/>
                  </a:lnTo>
                  <a:lnTo>
                    <a:pt x="1121699" y="266447"/>
                  </a:lnTo>
                  <a:lnTo>
                    <a:pt x="1094805" y="230311"/>
                  </a:lnTo>
                  <a:lnTo>
                    <a:pt x="1065396" y="196280"/>
                  </a:lnTo>
                  <a:lnTo>
                    <a:pt x="1033608" y="164492"/>
                  </a:lnTo>
                  <a:lnTo>
                    <a:pt x="999578" y="135083"/>
                  </a:lnTo>
                  <a:lnTo>
                    <a:pt x="963442" y="108190"/>
                  </a:lnTo>
                  <a:lnTo>
                    <a:pt x="925336" y="83948"/>
                  </a:lnTo>
                  <a:lnTo>
                    <a:pt x="885399" y="62496"/>
                  </a:lnTo>
                  <a:lnTo>
                    <a:pt x="843766" y="43969"/>
                  </a:lnTo>
                  <a:lnTo>
                    <a:pt x="800573" y="28504"/>
                  </a:lnTo>
                  <a:lnTo>
                    <a:pt x="755958" y="16238"/>
                  </a:lnTo>
                  <a:lnTo>
                    <a:pt x="710057" y="7308"/>
                  </a:lnTo>
                  <a:lnTo>
                    <a:pt x="663007" y="1849"/>
                  </a:lnTo>
                  <a:lnTo>
                    <a:pt x="614944" y="0"/>
                  </a:lnTo>
                  <a:close/>
                </a:path>
                <a:path w="1229994" h="1229995">
                  <a:moveTo>
                    <a:pt x="614944" y="68343"/>
                  </a:moveTo>
                  <a:lnTo>
                    <a:pt x="567785" y="70350"/>
                  </a:lnTo>
                  <a:lnTo>
                    <a:pt x="521739" y="76260"/>
                  </a:lnTo>
                  <a:lnTo>
                    <a:pt x="476970" y="85909"/>
                  </a:lnTo>
                  <a:lnTo>
                    <a:pt x="433643" y="99135"/>
                  </a:lnTo>
                  <a:lnTo>
                    <a:pt x="391922" y="115771"/>
                  </a:lnTo>
                  <a:lnTo>
                    <a:pt x="351971" y="135655"/>
                  </a:lnTo>
                  <a:lnTo>
                    <a:pt x="313953" y="158621"/>
                  </a:lnTo>
                  <a:lnTo>
                    <a:pt x="278034" y="184506"/>
                  </a:lnTo>
                  <a:lnTo>
                    <a:pt x="244377" y="213146"/>
                  </a:lnTo>
                  <a:lnTo>
                    <a:pt x="213146" y="244377"/>
                  </a:lnTo>
                  <a:lnTo>
                    <a:pt x="184506" y="278034"/>
                  </a:lnTo>
                  <a:lnTo>
                    <a:pt x="158621" y="313953"/>
                  </a:lnTo>
                  <a:lnTo>
                    <a:pt x="135655" y="351971"/>
                  </a:lnTo>
                  <a:lnTo>
                    <a:pt x="115771" y="391922"/>
                  </a:lnTo>
                  <a:lnTo>
                    <a:pt x="99135" y="433643"/>
                  </a:lnTo>
                  <a:lnTo>
                    <a:pt x="85909" y="476970"/>
                  </a:lnTo>
                  <a:lnTo>
                    <a:pt x="76260" y="521739"/>
                  </a:lnTo>
                  <a:lnTo>
                    <a:pt x="70350" y="567785"/>
                  </a:lnTo>
                  <a:lnTo>
                    <a:pt x="68343" y="614944"/>
                  </a:lnTo>
                  <a:lnTo>
                    <a:pt x="70350" y="662103"/>
                  </a:lnTo>
                  <a:lnTo>
                    <a:pt x="76260" y="708149"/>
                  </a:lnTo>
                  <a:lnTo>
                    <a:pt x="85909" y="752918"/>
                  </a:lnTo>
                  <a:lnTo>
                    <a:pt x="99135" y="796245"/>
                  </a:lnTo>
                  <a:lnTo>
                    <a:pt x="115771" y="837966"/>
                  </a:lnTo>
                  <a:lnTo>
                    <a:pt x="135655" y="877918"/>
                  </a:lnTo>
                  <a:lnTo>
                    <a:pt x="158621" y="915935"/>
                  </a:lnTo>
                  <a:lnTo>
                    <a:pt x="184506" y="951854"/>
                  </a:lnTo>
                  <a:lnTo>
                    <a:pt x="213146" y="985511"/>
                  </a:lnTo>
                  <a:lnTo>
                    <a:pt x="244377" y="1016742"/>
                  </a:lnTo>
                  <a:lnTo>
                    <a:pt x="278034" y="1045382"/>
                  </a:lnTo>
                  <a:lnTo>
                    <a:pt x="313953" y="1071267"/>
                  </a:lnTo>
                  <a:lnTo>
                    <a:pt x="351971" y="1094234"/>
                  </a:lnTo>
                  <a:lnTo>
                    <a:pt x="391922" y="1114117"/>
                  </a:lnTo>
                  <a:lnTo>
                    <a:pt x="433643" y="1130754"/>
                  </a:lnTo>
                  <a:lnTo>
                    <a:pt x="476970" y="1143979"/>
                  </a:lnTo>
                  <a:lnTo>
                    <a:pt x="521739" y="1153629"/>
                  </a:lnTo>
                  <a:lnTo>
                    <a:pt x="567785" y="1159539"/>
                  </a:lnTo>
                  <a:lnTo>
                    <a:pt x="614944" y="1161545"/>
                  </a:lnTo>
                  <a:lnTo>
                    <a:pt x="662103" y="1159539"/>
                  </a:lnTo>
                  <a:lnTo>
                    <a:pt x="708149" y="1153629"/>
                  </a:lnTo>
                  <a:lnTo>
                    <a:pt x="752918" y="1143979"/>
                  </a:lnTo>
                  <a:lnTo>
                    <a:pt x="796245" y="1130754"/>
                  </a:lnTo>
                  <a:lnTo>
                    <a:pt x="837966" y="1114117"/>
                  </a:lnTo>
                  <a:lnTo>
                    <a:pt x="877918" y="1094234"/>
                  </a:lnTo>
                  <a:lnTo>
                    <a:pt x="915935" y="1071267"/>
                  </a:lnTo>
                  <a:lnTo>
                    <a:pt x="951854" y="1045382"/>
                  </a:lnTo>
                  <a:lnTo>
                    <a:pt x="985511" y="1016742"/>
                  </a:lnTo>
                  <a:lnTo>
                    <a:pt x="1016742" y="985511"/>
                  </a:lnTo>
                  <a:lnTo>
                    <a:pt x="1045382" y="951854"/>
                  </a:lnTo>
                  <a:lnTo>
                    <a:pt x="1071267" y="915935"/>
                  </a:lnTo>
                  <a:lnTo>
                    <a:pt x="1094234" y="877918"/>
                  </a:lnTo>
                  <a:lnTo>
                    <a:pt x="1114117" y="837966"/>
                  </a:lnTo>
                  <a:lnTo>
                    <a:pt x="1130754" y="796245"/>
                  </a:lnTo>
                  <a:lnTo>
                    <a:pt x="1143979" y="752918"/>
                  </a:lnTo>
                  <a:lnTo>
                    <a:pt x="1153629" y="708149"/>
                  </a:lnTo>
                  <a:lnTo>
                    <a:pt x="1159539" y="662103"/>
                  </a:lnTo>
                  <a:lnTo>
                    <a:pt x="1161545" y="614944"/>
                  </a:lnTo>
                  <a:lnTo>
                    <a:pt x="1159550" y="567785"/>
                  </a:lnTo>
                  <a:lnTo>
                    <a:pt x="1153650" y="521739"/>
                  </a:lnTo>
                  <a:lnTo>
                    <a:pt x="1144009" y="476970"/>
                  </a:lnTo>
                  <a:lnTo>
                    <a:pt x="1130791" y="433643"/>
                  </a:lnTo>
                  <a:lnTo>
                    <a:pt x="1114161" y="391922"/>
                  </a:lnTo>
                  <a:lnTo>
                    <a:pt x="1094283" y="351971"/>
                  </a:lnTo>
                  <a:lnTo>
                    <a:pt x="1071321" y="313953"/>
                  </a:lnTo>
                  <a:lnTo>
                    <a:pt x="1045439" y="278034"/>
                  </a:lnTo>
                  <a:lnTo>
                    <a:pt x="1016800" y="244377"/>
                  </a:lnTo>
                  <a:lnTo>
                    <a:pt x="985570" y="213146"/>
                  </a:lnTo>
                  <a:lnTo>
                    <a:pt x="951912" y="184506"/>
                  </a:lnTo>
                  <a:lnTo>
                    <a:pt x="915991" y="158621"/>
                  </a:lnTo>
                  <a:lnTo>
                    <a:pt x="877970" y="135655"/>
                  </a:lnTo>
                  <a:lnTo>
                    <a:pt x="838013" y="115771"/>
                  </a:lnTo>
                  <a:lnTo>
                    <a:pt x="796286" y="99135"/>
                  </a:lnTo>
                  <a:lnTo>
                    <a:pt x="752951" y="85909"/>
                  </a:lnTo>
                  <a:lnTo>
                    <a:pt x="708173" y="76260"/>
                  </a:lnTo>
                  <a:lnTo>
                    <a:pt x="662116" y="70350"/>
                  </a:lnTo>
                  <a:lnTo>
                    <a:pt x="614944" y="68343"/>
                  </a:lnTo>
                  <a:close/>
                </a:path>
                <a:path w="1229994" h="1229995">
                  <a:moveTo>
                    <a:pt x="614944" y="136686"/>
                  </a:moveTo>
                  <a:lnTo>
                    <a:pt x="566044" y="139156"/>
                  </a:lnTo>
                  <a:lnTo>
                    <a:pt x="518557" y="146403"/>
                  </a:lnTo>
                  <a:lnTo>
                    <a:pt x="472723" y="158188"/>
                  </a:lnTo>
                  <a:lnTo>
                    <a:pt x="428783" y="174270"/>
                  </a:lnTo>
                  <a:lnTo>
                    <a:pt x="386976" y="194409"/>
                  </a:lnTo>
                  <a:lnTo>
                    <a:pt x="347544" y="218364"/>
                  </a:lnTo>
                  <a:lnTo>
                    <a:pt x="310726" y="245896"/>
                  </a:lnTo>
                  <a:lnTo>
                    <a:pt x="276763" y="276763"/>
                  </a:lnTo>
                  <a:lnTo>
                    <a:pt x="245896" y="310726"/>
                  </a:lnTo>
                  <a:lnTo>
                    <a:pt x="218364" y="347544"/>
                  </a:lnTo>
                  <a:lnTo>
                    <a:pt x="194409" y="386976"/>
                  </a:lnTo>
                  <a:lnTo>
                    <a:pt x="174270" y="428783"/>
                  </a:lnTo>
                  <a:lnTo>
                    <a:pt x="158188" y="472723"/>
                  </a:lnTo>
                  <a:lnTo>
                    <a:pt x="146403" y="518557"/>
                  </a:lnTo>
                  <a:lnTo>
                    <a:pt x="139156" y="566044"/>
                  </a:lnTo>
                  <a:lnTo>
                    <a:pt x="136686" y="614944"/>
                  </a:lnTo>
                  <a:lnTo>
                    <a:pt x="139156" y="663844"/>
                  </a:lnTo>
                  <a:lnTo>
                    <a:pt x="146403" y="711331"/>
                  </a:lnTo>
                  <a:lnTo>
                    <a:pt x="158188" y="757165"/>
                  </a:lnTo>
                  <a:lnTo>
                    <a:pt x="174270" y="801105"/>
                  </a:lnTo>
                  <a:lnTo>
                    <a:pt x="194409" y="842912"/>
                  </a:lnTo>
                  <a:lnTo>
                    <a:pt x="218364" y="882344"/>
                  </a:lnTo>
                  <a:lnTo>
                    <a:pt x="245896" y="919162"/>
                  </a:lnTo>
                  <a:lnTo>
                    <a:pt x="276763" y="953125"/>
                  </a:lnTo>
                  <a:lnTo>
                    <a:pt x="310726" y="983992"/>
                  </a:lnTo>
                  <a:lnTo>
                    <a:pt x="347544" y="1011524"/>
                  </a:lnTo>
                  <a:lnTo>
                    <a:pt x="386976" y="1035480"/>
                  </a:lnTo>
                  <a:lnTo>
                    <a:pt x="428783" y="1055619"/>
                  </a:lnTo>
                  <a:lnTo>
                    <a:pt x="472723" y="1071701"/>
                  </a:lnTo>
                  <a:lnTo>
                    <a:pt x="518557" y="1083485"/>
                  </a:lnTo>
                  <a:lnTo>
                    <a:pt x="566044" y="1090733"/>
                  </a:lnTo>
                  <a:lnTo>
                    <a:pt x="614944" y="1093202"/>
                  </a:lnTo>
                  <a:lnTo>
                    <a:pt x="663844" y="1090733"/>
                  </a:lnTo>
                  <a:lnTo>
                    <a:pt x="711330" y="1083485"/>
                  </a:lnTo>
                  <a:lnTo>
                    <a:pt x="757164" y="1071701"/>
                  </a:lnTo>
                  <a:lnTo>
                    <a:pt x="801104" y="1055619"/>
                  </a:lnTo>
                  <a:lnTo>
                    <a:pt x="842910" y="1035480"/>
                  </a:lnTo>
                  <a:lnTo>
                    <a:pt x="882341" y="1011524"/>
                  </a:lnTo>
                  <a:lnTo>
                    <a:pt x="919158" y="983992"/>
                  </a:lnTo>
                  <a:lnTo>
                    <a:pt x="953120" y="953125"/>
                  </a:lnTo>
                  <a:lnTo>
                    <a:pt x="983986" y="919162"/>
                  </a:lnTo>
                  <a:lnTo>
                    <a:pt x="1011517" y="882344"/>
                  </a:lnTo>
                  <a:lnTo>
                    <a:pt x="1035471" y="842912"/>
                  </a:lnTo>
                  <a:lnTo>
                    <a:pt x="1055610" y="801105"/>
                  </a:lnTo>
                  <a:lnTo>
                    <a:pt x="1071691" y="757165"/>
                  </a:lnTo>
                  <a:lnTo>
                    <a:pt x="1083475" y="711331"/>
                  </a:lnTo>
                  <a:lnTo>
                    <a:pt x="1090722" y="663844"/>
                  </a:lnTo>
                  <a:lnTo>
                    <a:pt x="1093191" y="614944"/>
                  </a:lnTo>
                  <a:lnTo>
                    <a:pt x="1090723" y="566044"/>
                  </a:lnTo>
                  <a:lnTo>
                    <a:pt x="1083479" y="518557"/>
                  </a:lnTo>
                  <a:lnTo>
                    <a:pt x="1071698" y="472723"/>
                  </a:lnTo>
                  <a:lnTo>
                    <a:pt x="1055621" y="428783"/>
                  </a:lnTo>
                  <a:lnTo>
                    <a:pt x="1035488" y="386976"/>
                  </a:lnTo>
                  <a:lnTo>
                    <a:pt x="1011539" y="347544"/>
                  </a:lnTo>
                  <a:lnTo>
                    <a:pt x="984013" y="310726"/>
                  </a:lnTo>
                  <a:lnTo>
                    <a:pt x="953151" y="276763"/>
                  </a:lnTo>
                  <a:lnTo>
                    <a:pt x="919193" y="245896"/>
                  </a:lnTo>
                  <a:lnTo>
                    <a:pt x="882378" y="218364"/>
                  </a:lnTo>
                  <a:lnTo>
                    <a:pt x="842947" y="194409"/>
                  </a:lnTo>
                  <a:lnTo>
                    <a:pt x="801139" y="174270"/>
                  </a:lnTo>
                  <a:lnTo>
                    <a:pt x="757195" y="158188"/>
                  </a:lnTo>
                  <a:lnTo>
                    <a:pt x="711355" y="146403"/>
                  </a:lnTo>
                  <a:lnTo>
                    <a:pt x="663858" y="139156"/>
                  </a:lnTo>
                  <a:lnTo>
                    <a:pt x="614944" y="136686"/>
                  </a:lnTo>
                  <a:close/>
                </a:path>
                <a:path w="1229994" h="1229995">
                  <a:moveTo>
                    <a:pt x="614944" y="204957"/>
                  </a:moveTo>
                  <a:lnTo>
                    <a:pt x="567134" y="207715"/>
                  </a:lnTo>
                  <a:lnTo>
                    <a:pt x="520943" y="215786"/>
                  </a:lnTo>
                  <a:lnTo>
                    <a:pt x="476679" y="228860"/>
                  </a:lnTo>
                  <a:lnTo>
                    <a:pt x="434650" y="246631"/>
                  </a:lnTo>
                  <a:lnTo>
                    <a:pt x="395163" y="268791"/>
                  </a:lnTo>
                  <a:lnTo>
                    <a:pt x="358525" y="295032"/>
                  </a:lnTo>
                  <a:lnTo>
                    <a:pt x="325046" y="325046"/>
                  </a:lnTo>
                  <a:lnTo>
                    <a:pt x="295032" y="358525"/>
                  </a:lnTo>
                  <a:lnTo>
                    <a:pt x="268791" y="395163"/>
                  </a:lnTo>
                  <a:lnTo>
                    <a:pt x="246631" y="434650"/>
                  </a:lnTo>
                  <a:lnTo>
                    <a:pt x="228860" y="476679"/>
                  </a:lnTo>
                  <a:lnTo>
                    <a:pt x="215786" y="520943"/>
                  </a:lnTo>
                  <a:lnTo>
                    <a:pt x="207715" y="567134"/>
                  </a:lnTo>
                  <a:lnTo>
                    <a:pt x="204957" y="614944"/>
                  </a:lnTo>
                  <a:lnTo>
                    <a:pt x="207715" y="662754"/>
                  </a:lnTo>
                  <a:lnTo>
                    <a:pt x="215786" y="708945"/>
                  </a:lnTo>
                  <a:lnTo>
                    <a:pt x="228860" y="753209"/>
                  </a:lnTo>
                  <a:lnTo>
                    <a:pt x="246631" y="795238"/>
                  </a:lnTo>
                  <a:lnTo>
                    <a:pt x="268791" y="834726"/>
                  </a:lnTo>
                  <a:lnTo>
                    <a:pt x="295032" y="871363"/>
                  </a:lnTo>
                  <a:lnTo>
                    <a:pt x="325046" y="904842"/>
                  </a:lnTo>
                  <a:lnTo>
                    <a:pt x="358525" y="934856"/>
                  </a:lnTo>
                  <a:lnTo>
                    <a:pt x="395163" y="961097"/>
                  </a:lnTo>
                  <a:lnTo>
                    <a:pt x="434650" y="983257"/>
                  </a:lnTo>
                  <a:lnTo>
                    <a:pt x="476679" y="1001028"/>
                  </a:lnTo>
                  <a:lnTo>
                    <a:pt x="520943" y="1014103"/>
                  </a:lnTo>
                  <a:lnTo>
                    <a:pt x="567134" y="1022173"/>
                  </a:lnTo>
                  <a:lnTo>
                    <a:pt x="614944" y="1024932"/>
                  </a:lnTo>
                  <a:lnTo>
                    <a:pt x="662754" y="1022173"/>
                  </a:lnTo>
                  <a:lnTo>
                    <a:pt x="708945" y="1014103"/>
                  </a:lnTo>
                  <a:lnTo>
                    <a:pt x="753209" y="1001028"/>
                  </a:lnTo>
                  <a:lnTo>
                    <a:pt x="795238" y="983257"/>
                  </a:lnTo>
                  <a:lnTo>
                    <a:pt x="834726" y="961097"/>
                  </a:lnTo>
                  <a:lnTo>
                    <a:pt x="871363" y="934856"/>
                  </a:lnTo>
                  <a:lnTo>
                    <a:pt x="904842" y="904842"/>
                  </a:lnTo>
                  <a:lnTo>
                    <a:pt x="934856" y="871363"/>
                  </a:lnTo>
                  <a:lnTo>
                    <a:pt x="961097" y="834726"/>
                  </a:lnTo>
                  <a:lnTo>
                    <a:pt x="983257" y="795238"/>
                  </a:lnTo>
                  <a:lnTo>
                    <a:pt x="1001028" y="753209"/>
                  </a:lnTo>
                  <a:lnTo>
                    <a:pt x="1014103" y="708945"/>
                  </a:lnTo>
                  <a:lnTo>
                    <a:pt x="1022173" y="662754"/>
                  </a:lnTo>
                  <a:lnTo>
                    <a:pt x="1024932" y="614944"/>
                  </a:lnTo>
                  <a:lnTo>
                    <a:pt x="1022173" y="567134"/>
                  </a:lnTo>
                  <a:lnTo>
                    <a:pt x="1014103" y="520943"/>
                  </a:lnTo>
                  <a:lnTo>
                    <a:pt x="1001028" y="476679"/>
                  </a:lnTo>
                  <a:lnTo>
                    <a:pt x="983257" y="434650"/>
                  </a:lnTo>
                  <a:lnTo>
                    <a:pt x="961097" y="395163"/>
                  </a:lnTo>
                  <a:lnTo>
                    <a:pt x="934856" y="358525"/>
                  </a:lnTo>
                  <a:lnTo>
                    <a:pt x="904842" y="325046"/>
                  </a:lnTo>
                  <a:lnTo>
                    <a:pt x="871363" y="295032"/>
                  </a:lnTo>
                  <a:lnTo>
                    <a:pt x="834726" y="268791"/>
                  </a:lnTo>
                  <a:lnTo>
                    <a:pt x="795238" y="246631"/>
                  </a:lnTo>
                  <a:lnTo>
                    <a:pt x="753209" y="228860"/>
                  </a:lnTo>
                  <a:lnTo>
                    <a:pt x="708945" y="215786"/>
                  </a:lnTo>
                  <a:lnTo>
                    <a:pt x="662754" y="207715"/>
                  </a:lnTo>
                  <a:lnTo>
                    <a:pt x="614944" y="204957"/>
                  </a:lnTo>
                  <a:close/>
                </a:path>
                <a:path w="1229994" h="1229995">
                  <a:moveTo>
                    <a:pt x="614944" y="273300"/>
                  </a:moveTo>
                  <a:lnTo>
                    <a:pt x="568583" y="276419"/>
                  </a:lnTo>
                  <a:lnTo>
                    <a:pt x="524118" y="285503"/>
                  </a:lnTo>
                  <a:lnTo>
                    <a:pt x="481956" y="300147"/>
                  </a:lnTo>
                  <a:lnTo>
                    <a:pt x="442505" y="319942"/>
                  </a:lnTo>
                  <a:lnTo>
                    <a:pt x="406171" y="344483"/>
                  </a:lnTo>
                  <a:lnTo>
                    <a:pt x="373361" y="373361"/>
                  </a:lnTo>
                  <a:lnTo>
                    <a:pt x="344483" y="406171"/>
                  </a:lnTo>
                  <a:lnTo>
                    <a:pt x="319942" y="442505"/>
                  </a:lnTo>
                  <a:lnTo>
                    <a:pt x="300147" y="481956"/>
                  </a:lnTo>
                  <a:lnTo>
                    <a:pt x="285503" y="524118"/>
                  </a:lnTo>
                  <a:lnTo>
                    <a:pt x="276419" y="568583"/>
                  </a:lnTo>
                  <a:lnTo>
                    <a:pt x="273300" y="614944"/>
                  </a:lnTo>
                  <a:lnTo>
                    <a:pt x="276419" y="661306"/>
                  </a:lnTo>
                  <a:lnTo>
                    <a:pt x="285503" y="705770"/>
                  </a:lnTo>
                  <a:lnTo>
                    <a:pt x="300147" y="747932"/>
                  </a:lnTo>
                  <a:lnTo>
                    <a:pt x="319942" y="787383"/>
                  </a:lnTo>
                  <a:lnTo>
                    <a:pt x="344483" y="823717"/>
                  </a:lnTo>
                  <a:lnTo>
                    <a:pt x="373361" y="856527"/>
                  </a:lnTo>
                  <a:lnTo>
                    <a:pt x="406171" y="885406"/>
                  </a:lnTo>
                  <a:lnTo>
                    <a:pt x="442505" y="909946"/>
                  </a:lnTo>
                  <a:lnTo>
                    <a:pt x="481956" y="929742"/>
                  </a:lnTo>
                  <a:lnTo>
                    <a:pt x="524118" y="944385"/>
                  </a:lnTo>
                  <a:lnTo>
                    <a:pt x="568583" y="953470"/>
                  </a:lnTo>
                  <a:lnTo>
                    <a:pt x="614944" y="956588"/>
                  </a:lnTo>
                  <a:lnTo>
                    <a:pt x="661306" y="953470"/>
                  </a:lnTo>
                  <a:lnTo>
                    <a:pt x="705770" y="944385"/>
                  </a:lnTo>
                  <a:lnTo>
                    <a:pt x="747932" y="929742"/>
                  </a:lnTo>
                  <a:lnTo>
                    <a:pt x="787383" y="909946"/>
                  </a:lnTo>
                  <a:lnTo>
                    <a:pt x="823717" y="885406"/>
                  </a:lnTo>
                  <a:lnTo>
                    <a:pt x="856527" y="856527"/>
                  </a:lnTo>
                  <a:lnTo>
                    <a:pt x="885406" y="823717"/>
                  </a:lnTo>
                  <a:lnTo>
                    <a:pt x="909946" y="787383"/>
                  </a:lnTo>
                  <a:lnTo>
                    <a:pt x="929742" y="747932"/>
                  </a:lnTo>
                  <a:lnTo>
                    <a:pt x="944385" y="705770"/>
                  </a:lnTo>
                  <a:lnTo>
                    <a:pt x="953470" y="661306"/>
                  </a:lnTo>
                  <a:lnTo>
                    <a:pt x="956588" y="614944"/>
                  </a:lnTo>
                  <a:lnTo>
                    <a:pt x="953470" y="568583"/>
                  </a:lnTo>
                  <a:lnTo>
                    <a:pt x="944385" y="524118"/>
                  </a:lnTo>
                  <a:lnTo>
                    <a:pt x="929742" y="481956"/>
                  </a:lnTo>
                  <a:lnTo>
                    <a:pt x="909946" y="442505"/>
                  </a:lnTo>
                  <a:lnTo>
                    <a:pt x="885406" y="406171"/>
                  </a:lnTo>
                  <a:lnTo>
                    <a:pt x="856527" y="373361"/>
                  </a:lnTo>
                  <a:lnTo>
                    <a:pt x="823717" y="344483"/>
                  </a:lnTo>
                  <a:lnTo>
                    <a:pt x="787383" y="319942"/>
                  </a:lnTo>
                  <a:lnTo>
                    <a:pt x="747932" y="300147"/>
                  </a:lnTo>
                  <a:lnTo>
                    <a:pt x="705770" y="285503"/>
                  </a:lnTo>
                  <a:lnTo>
                    <a:pt x="661306" y="276419"/>
                  </a:lnTo>
                  <a:lnTo>
                    <a:pt x="614944" y="273300"/>
                  </a:lnTo>
                  <a:close/>
                </a:path>
                <a:path w="1229994" h="1229995">
                  <a:moveTo>
                    <a:pt x="614944" y="341644"/>
                  </a:moveTo>
                  <a:lnTo>
                    <a:pt x="565810" y="346046"/>
                  </a:lnTo>
                  <a:lnTo>
                    <a:pt x="519569" y="358739"/>
                  </a:lnTo>
                  <a:lnTo>
                    <a:pt x="476991" y="378951"/>
                  </a:lnTo>
                  <a:lnTo>
                    <a:pt x="438848" y="405911"/>
                  </a:lnTo>
                  <a:lnTo>
                    <a:pt x="405911" y="438848"/>
                  </a:lnTo>
                  <a:lnTo>
                    <a:pt x="378951" y="476991"/>
                  </a:lnTo>
                  <a:lnTo>
                    <a:pt x="358739" y="519569"/>
                  </a:lnTo>
                  <a:lnTo>
                    <a:pt x="346046" y="565810"/>
                  </a:lnTo>
                  <a:lnTo>
                    <a:pt x="341644" y="614944"/>
                  </a:lnTo>
                  <a:lnTo>
                    <a:pt x="346046" y="664078"/>
                  </a:lnTo>
                  <a:lnTo>
                    <a:pt x="358739" y="710319"/>
                  </a:lnTo>
                  <a:lnTo>
                    <a:pt x="378951" y="752897"/>
                  </a:lnTo>
                  <a:lnTo>
                    <a:pt x="405911" y="791040"/>
                  </a:lnTo>
                  <a:lnTo>
                    <a:pt x="438848" y="823978"/>
                  </a:lnTo>
                  <a:lnTo>
                    <a:pt x="476991" y="850938"/>
                  </a:lnTo>
                  <a:lnTo>
                    <a:pt x="519569" y="871150"/>
                  </a:lnTo>
                  <a:lnTo>
                    <a:pt x="565810" y="883842"/>
                  </a:lnTo>
                  <a:lnTo>
                    <a:pt x="614944" y="888245"/>
                  </a:lnTo>
                  <a:lnTo>
                    <a:pt x="664078" y="883842"/>
                  </a:lnTo>
                  <a:lnTo>
                    <a:pt x="710319" y="871150"/>
                  </a:lnTo>
                  <a:lnTo>
                    <a:pt x="752897" y="850938"/>
                  </a:lnTo>
                  <a:lnTo>
                    <a:pt x="791040" y="823978"/>
                  </a:lnTo>
                  <a:lnTo>
                    <a:pt x="823978" y="791040"/>
                  </a:lnTo>
                  <a:lnTo>
                    <a:pt x="850938" y="752897"/>
                  </a:lnTo>
                  <a:lnTo>
                    <a:pt x="871150" y="710319"/>
                  </a:lnTo>
                  <a:lnTo>
                    <a:pt x="883842" y="664078"/>
                  </a:lnTo>
                  <a:lnTo>
                    <a:pt x="888245" y="614944"/>
                  </a:lnTo>
                  <a:lnTo>
                    <a:pt x="883842" y="565810"/>
                  </a:lnTo>
                  <a:lnTo>
                    <a:pt x="871150" y="519569"/>
                  </a:lnTo>
                  <a:lnTo>
                    <a:pt x="850938" y="476991"/>
                  </a:lnTo>
                  <a:lnTo>
                    <a:pt x="823978" y="438848"/>
                  </a:lnTo>
                  <a:lnTo>
                    <a:pt x="791040" y="405911"/>
                  </a:lnTo>
                  <a:lnTo>
                    <a:pt x="752897" y="378951"/>
                  </a:lnTo>
                  <a:lnTo>
                    <a:pt x="710319" y="358739"/>
                  </a:lnTo>
                  <a:lnTo>
                    <a:pt x="664078" y="346046"/>
                  </a:lnTo>
                  <a:lnTo>
                    <a:pt x="614944" y="341644"/>
                  </a:lnTo>
                  <a:close/>
                </a:path>
                <a:path w="1229994" h="1229995">
                  <a:moveTo>
                    <a:pt x="614944" y="409987"/>
                  </a:moveTo>
                  <a:lnTo>
                    <a:pt x="567931" y="415401"/>
                  </a:lnTo>
                  <a:lnTo>
                    <a:pt x="524784" y="430824"/>
                  </a:lnTo>
                  <a:lnTo>
                    <a:pt x="486729" y="455022"/>
                  </a:lnTo>
                  <a:lnTo>
                    <a:pt x="454995" y="486765"/>
                  </a:lnTo>
                  <a:lnTo>
                    <a:pt x="430809" y="524820"/>
                  </a:lnTo>
                  <a:lnTo>
                    <a:pt x="415397" y="567957"/>
                  </a:lnTo>
                  <a:lnTo>
                    <a:pt x="409987" y="614944"/>
                  </a:lnTo>
                  <a:lnTo>
                    <a:pt x="415401" y="661957"/>
                  </a:lnTo>
                  <a:lnTo>
                    <a:pt x="430824" y="705105"/>
                  </a:lnTo>
                  <a:lnTo>
                    <a:pt x="455022" y="743159"/>
                  </a:lnTo>
                  <a:lnTo>
                    <a:pt x="486765" y="774893"/>
                  </a:lnTo>
                  <a:lnTo>
                    <a:pt x="524820" y="799079"/>
                  </a:lnTo>
                  <a:lnTo>
                    <a:pt x="567957" y="814491"/>
                  </a:lnTo>
                  <a:lnTo>
                    <a:pt x="614944" y="819901"/>
                  </a:lnTo>
                  <a:lnTo>
                    <a:pt x="661931" y="814487"/>
                  </a:lnTo>
                  <a:lnTo>
                    <a:pt x="705068" y="799065"/>
                  </a:lnTo>
                  <a:lnTo>
                    <a:pt x="743124" y="774866"/>
                  </a:lnTo>
                  <a:lnTo>
                    <a:pt x="774866" y="743124"/>
                  </a:lnTo>
                  <a:lnTo>
                    <a:pt x="799065" y="705068"/>
                  </a:lnTo>
                  <a:lnTo>
                    <a:pt x="814487" y="661931"/>
                  </a:lnTo>
                  <a:lnTo>
                    <a:pt x="819901" y="614944"/>
                  </a:lnTo>
                  <a:lnTo>
                    <a:pt x="814517" y="567957"/>
                  </a:lnTo>
                  <a:lnTo>
                    <a:pt x="799114" y="524820"/>
                  </a:lnTo>
                  <a:lnTo>
                    <a:pt x="774925" y="486765"/>
                  </a:lnTo>
                  <a:lnTo>
                    <a:pt x="743181" y="455022"/>
                  </a:lnTo>
                  <a:lnTo>
                    <a:pt x="705115" y="430824"/>
                  </a:lnTo>
                  <a:lnTo>
                    <a:pt x="661958" y="415401"/>
                  </a:lnTo>
                  <a:lnTo>
                    <a:pt x="614944" y="409987"/>
                  </a:lnTo>
                  <a:close/>
                </a:path>
                <a:path w="1229994" h="1229995">
                  <a:moveTo>
                    <a:pt x="614944" y="478257"/>
                  </a:moveTo>
                  <a:lnTo>
                    <a:pt x="571759" y="485222"/>
                  </a:lnTo>
                  <a:lnTo>
                    <a:pt x="534239" y="504619"/>
                  </a:lnTo>
                  <a:lnTo>
                    <a:pt x="504643" y="534203"/>
                  </a:lnTo>
                  <a:lnTo>
                    <a:pt x="485230" y="571727"/>
                  </a:lnTo>
                  <a:lnTo>
                    <a:pt x="478257" y="614944"/>
                  </a:lnTo>
                  <a:lnTo>
                    <a:pt x="485222" y="658130"/>
                  </a:lnTo>
                  <a:lnTo>
                    <a:pt x="504619" y="695649"/>
                  </a:lnTo>
                  <a:lnTo>
                    <a:pt x="534203" y="725245"/>
                  </a:lnTo>
                  <a:lnTo>
                    <a:pt x="571727" y="744658"/>
                  </a:lnTo>
                  <a:lnTo>
                    <a:pt x="614944" y="751631"/>
                  </a:lnTo>
                  <a:lnTo>
                    <a:pt x="658130" y="744666"/>
                  </a:lnTo>
                  <a:lnTo>
                    <a:pt x="695649" y="725269"/>
                  </a:lnTo>
                  <a:lnTo>
                    <a:pt x="725245" y="695685"/>
                  </a:lnTo>
                  <a:lnTo>
                    <a:pt x="744658" y="658162"/>
                  </a:lnTo>
                  <a:lnTo>
                    <a:pt x="751631" y="614944"/>
                  </a:lnTo>
                  <a:lnTo>
                    <a:pt x="744666" y="571759"/>
                  </a:lnTo>
                  <a:lnTo>
                    <a:pt x="725269" y="534239"/>
                  </a:lnTo>
                  <a:lnTo>
                    <a:pt x="695685" y="504643"/>
                  </a:lnTo>
                  <a:lnTo>
                    <a:pt x="658162" y="485230"/>
                  </a:lnTo>
                  <a:lnTo>
                    <a:pt x="614944" y="478257"/>
                  </a:lnTo>
                  <a:close/>
                </a:path>
              </a:pathLst>
            </a:custGeom>
            <a:ln w="4334">
              <a:solidFill>
                <a:srgbClr val="FF7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60994" y="1583495"/>
              <a:ext cx="141021" cy="141021"/>
            </a:xfrm>
            <a:prstGeom prst="rect">
              <a:avLst/>
            </a:prstGeom>
          </p:spPr>
        </p:pic>
      </p:grpSp>
      <p:grpSp>
        <p:nvGrpSpPr>
          <p:cNvPr id="12" name="Group 85">
            <a:extLst>
              <a:ext uri="{FF2B5EF4-FFF2-40B4-BE49-F238E27FC236}">
                <a16:creationId xmlns:a16="http://schemas.microsoft.com/office/drawing/2014/main" id="{E3D5189A-9D94-28C1-9DF5-E455FC09DC4C}"/>
              </a:ext>
            </a:extLst>
          </p:cNvPr>
          <p:cNvGrpSpPr/>
          <p:nvPr/>
        </p:nvGrpSpPr>
        <p:grpSpPr>
          <a:xfrm>
            <a:off x="374650" y="10463890"/>
            <a:ext cx="1590711" cy="565467"/>
            <a:chOff x="0" y="1262271"/>
            <a:chExt cx="12191242" cy="4333751"/>
          </a:xfrm>
        </p:grpSpPr>
        <p:grpSp>
          <p:nvGrpSpPr>
            <p:cNvPr id="13" name="Graphic 4">
              <a:extLst>
                <a:ext uri="{FF2B5EF4-FFF2-40B4-BE49-F238E27FC236}">
                  <a16:creationId xmlns:a16="http://schemas.microsoft.com/office/drawing/2014/main" id="{1B94D59F-DC1C-CD4E-C821-9AA02F41E27C}"/>
                </a:ext>
              </a:extLst>
            </p:cNvPr>
            <p:cNvGrpSpPr/>
            <p:nvPr/>
          </p:nvGrpSpPr>
          <p:grpSpPr>
            <a:xfrm>
              <a:off x="3288517" y="4216422"/>
              <a:ext cx="2679932" cy="527378"/>
              <a:chOff x="3288517" y="4216422"/>
              <a:chExt cx="2679932" cy="527378"/>
            </a:xfrm>
            <a:solidFill>
              <a:srgbClr val="9C9B9B"/>
            </a:solidFill>
          </p:grpSpPr>
          <p:sp>
            <p:nvSpPr>
              <p:cNvPr id="80" name="Freeform: Shape 153">
                <a:extLst>
                  <a:ext uri="{FF2B5EF4-FFF2-40B4-BE49-F238E27FC236}">
                    <a16:creationId xmlns:a16="http://schemas.microsoft.com/office/drawing/2014/main" id="{4539BD59-BD24-D0DB-9C85-FE3B68DCC7A4}"/>
                  </a:ext>
                </a:extLst>
              </p:cNvPr>
              <p:cNvSpPr/>
              <p:nvPr/>
            </p:nvSpPr>
            <p:spPr>
              <a:xfrm>
                <a:off x="3288517" y="4219873"/>
                <a:ext cx="344203" cy="522672"/>
              </a:xfrm>
              <a:custGeom>
                <a:avLst/>
                <a:gdLst>
                  <a:gd name="connsiteX0" fmla="*/ 28016 w 344203"/>
                  <a:gd name="connsiteY0" fmla="*/ 495431 h 522672"/>
                  <a:gd name="connsiteX1" fmla="*/ 27942 w 344203"/>
                  <a:gd name="connsiteY1" fmla="*/ 495358 h 522672"/>
                  <a:gd name="connsiteX2" fmla="*/ 29216 w 344203"/>
                  <a:gd name="connsiteY2" fmla="*/ 496465 h 522672"/>
                  <a:gd name="connsiteX3" fmla="*/ 28016 w 344203"/>
                  <a:gd name="connsiteY3" fmla="*/ 495431 h 522672"/>
                  <a:gd name="connsiteX4" fmla="*/ 15558 w 344203"/>
                  <a:gd name="connsiteY4" fmla="*/ 479965 h 522672"/>
                  <a:gd name="connsiteX5" fmla="*/ 16315 w 344203"/>
                  <a:gd name="connsiteY5" fmla="*/ 481165 h 522672"/>
                  <a:gd name="connsiteX6" fmla="*/ 15558 w 344203"/>
                  <a:gd name="connsiteY6" fmla="*/ 479965 h 522672"/>
                  <a:gd name="connsiteX7" fmla="*/ 1919 w 344203"/>
                  <a:gd name="connsiteY7" fmla="*/ 440820 h 522672"/>
                  <a:gd name="connsiteX8" fmla="*/ 2233 w 344203"/>
                  <a:gd name="connsiteY8" fmla="*/ 442887 h 522672"/>
                  <a:gd name="connsiteX9" fmla="*/ 1919 w 344203"/>
                  <a:gd name="connsiteY9" fmla="*/ 440820 h 522672"/>
                  <a:gd name="connsiteX10" fmla="*/ 2159 w 344203"/>
                  <a:gd name="connsiteY10" fmla="*/ 83144 h 522672"/>
                  <a:gd name="connsiteX11" fmla="*/ 1956 w 344203"/>
                  <a:gd name="connsiteY11" fmla="*/ 84694 h 522672"/>
                  <a:gd name="connsiteX12" fmla="*/ 2159 w 344203"/>
                  <a:gd name="connsiteY12" fmla="*/ 83144 h 522672"/>
                  <a:gd name="connsiteX13" fmla="*/ 28219 w 344203"/>
                  <a:gd name="connsiteY13" fmla="*/ 28773 h 522672"/>
                  <a:gd name="connsiteX14" fmla="*/ 28422 w 344203"/>
                  <a:gd name="connsiteY14" fmla="*/ 28607 h 522672"/>
                  <a:gd name="connsiteX15" fmla="*/ 28016 w 344203"/>
                  <a:gd name="connsiteY15" fmla="*/ 29013 h 522672"/>
                  <a:gd name="connsiteX16" fmla="*/ 28219 w 344203"/>
                  <a:gd name="connsiteY16" fmla="*/ 28773 h 522672"/>
                  <a:gd name="connsiteX17" fmla="*/ 105070 w 344203"/>
                  <a:gd name="connsiteY17" fmla="*/ 414521 h 522672"/>
                  <a:gd name="connsiteX18" fmla="*/ 104147 w 344203"/>
                  <a:gd name="connsiteY18" fmla="*/ 413044 h 522672"/>
                  <a:gd name="connsiteX19" fmla="*/ 105070 w 344203"/>
                  <a:gd name="connsiteY19" fmla="*/ 414521 h 522672"/>
                  <a:gd name="connsiteX20" fmla="*/ 110108 w 344203"/>
                  <a:gd name="connsiteY20" fmla="*/ 420888 h 522672"/>
                  <a:gd name="connsiteX21" fmla="*/ 108669 w 344203"/>
                  <a:gd name="connsiteY21" fmla="*/ 419744 h 522672"/>
                  <a:gd name="connsiteX22" fmla="*/ 110108 w 344203"/>
                  <a:gd name="connsiteY22" fmla="*/ 420888 h 522672"/>
                  <a:gd name="connsiteX23" fmla="*/ 344203 w 344203"/>
                  <a:gd name="connsiteY23" fmla="*/ 510436 h 522672"/>
                  <a:gd name="connsiteX24" fmla="*/ 344203 w 344203"/>
                  <a:gd name="connsiteY24" fmla="*/ 428529 h 522672"/>
                  <a:gd name="connsiteX25" fmla="*/ 143440 w 344203"/>
                  <a:gd name="connsiteY25" fmla="*/ 428529 h 522672"/>
                  <a:gd name="connsiteX26" fmla="*/ 142277 w 344203"/>
                  <a:gd name="connsiteY26" fmla="*/ 428529 h 522672"/>
                  <a:gd name="connsiteX27" fmla="*/ 114187 w 344203"/>
                  <a:gd name="connsiteY27" fmla="*/ 423915 h 522672"/>
                  <a:gd name="connsiteX28" fmla="*/ 108189 w 344203"/>
                  <a:gd name="connsiteY28" fmla="*/ 419098 h 522672"/>
                  <a:gd name="connsiteX29" fmla="*/ 107635 w 344203"/>
                  <a:gd name="connsiteY29" fmla="*/ 418267 h 522672"/>
                  <a:gd name="connsiteX30" fmla="*/ 103852 w 344203"/>
                  <a:gd name="connsiteY30" fmla="*/ 412177 h 522672"/>
                  <a:gd name="connsiteX31" fmla="*/ 103372 w 344203"/>
                  <a:gd name="connsiteY31" fmla="*/ 410700 h 522672"/>
                  <a:gd name="connsiteX32" fmla="*/ 100308 w 344203"/>
                  <a:gd name="connsiteY32" fmla="*/ 391654 h 522672"/>
                  <a:gd name="connsiteX33" fmla="*/ 100308 w 344203"/>
                  <a:gd name="connsiteY33" fmla="*/ 310743 h 522672"/>
                  <a:gd name="connsiteX34" fmla="*/ 311887 w 344203"/>
                  <a:gd name="connsiteY34" fmla="*/ 304375 h 522672"/>
                  <a:gd name="connsiteX35" fmla="*/ 311998 w 344203"/>
                  <a:gd name="connsiteY35" fmla="*/ 304375 h 522672"/>
                  <a:gd name="connsiteX36" fmla="*/ 311998 w 344203"/>
                  <a:gd name="connsiteY36" fmla="*/ 221711 h 522672"/>
                  <a:gd name="connsiteX37" fmla="*/ 100308 w 344203"/>
                  <a:gd name="connsiteY37" fmla="*/ 214587 h 522672"/>
                  <a:gd name="connsiteX38" fmla="*/ 100308 w 344203"/>
                  <a:gd name="connsiteY38" fmla="*/ 133713 h 522672"/>
                  <a:gd name="connsiteX39" fmla="*/ 137423 w 344203"/>
                  <a:gd name="connsiteY39" fmla="*/ 94015 h 522672"/>
                  <a:gd name="connsiteX40" fmla="*/ 344185 w 344203"/>
                  <a:gd name="connsiteY40" fmla="*/ 94015 h 522672"/>
                  <a:gd name="connsiteX41" fmla="*/ 344185 w 344203"/>
                  <a:gd name="connsiteY41" fmla="*/ 11406 h 522672"/>
                  <a:gd name="connsiteX42" fmla="*/ 344111 w 344203"/>
                  <a:gd name="connsiteY42" fmla="*/ 11369 h 522672"/>
                  <a:gd name="connsiteX43" fmla="*/ 113799 w 344203"/>
                  <a:gd name="connsiteY43" fmla="*/ 0 h 522672"/>
                  <a:gd name="connsiteX44" fmla="*/ 111142 w 344203"/>
                  <a:gd name="connsiteY44" fmla="*/ 0 h 522672"/>
                  <a:gd name="connsiteX45" fmla="*/ 75300 w 344203"/>
                  <a:gd name="connsiteY45" fmla="*/ 3987 h 522672"/>
                  <a:gd name="connsiteX46" fmla="*/ 75134 w 344203"/>
                  <a:gd name="connsiteY46" fmla="*/ 4023 h 522672"/>
                  <a:gd name="connsiteX47" fmla="*/ 65666 w 344203"/>
                  <a:gd name="connsiteY47" fmla="*/ 6644 h 522672"/>
                  <a:gd name="connsiteX48" fmla="*/ 65390 w 344203"/>
                  <a:gd name="connsiteY48" fmla="*/ 6755 h 522672"/>
                  <a:gd name="connsiteX49" fmla="*/ 32335 w 344203"/>
                  <a:gd name="connsiteY49" fmla="*/ 24934 h 522672"/>
                  <a:gd name="connsiteX50" fmla="*/ 29954 w 344203"/>
                  <a:gd name="connsiteY50" fmla="*/ 26964 h 522672"/>
                  <a:gd name="connsiteX51" fmla="*/ 28053 w 344203"/>
                  <a:gd name="connsiteY51" fmla="*/ 28588 h 522672"/>
                  <a:gd name="connsiteX52" fmla="*/ 26337 w 344203"/>
                  <a:gd name="connsiteY52" fmla="*/ 30692 h 522672"/>
                  <a:gd name="connsiteX53" fmla="*/ 16463 w 344203"/>
                  <a:gd name="connsiteY53" fmla="*/ 43095 h 522672"/>
                  <a:gd name="connsiteX54" fmla="*/ 14562 w 344203"/>
                  <a:gd name="connsiteY54" fmla="*/ 46509 h 522672"/>
                  <a:gd name="connsiteX55" fmla="*/ 8434 w 344203"/>
                  <a:gd name="connsiteY55" fmla="*/ 59354 h 522672"/>
                  <a:gd name="connsiteX56" fmla="*/ 6644 w 344203"/>
                  <a:gd name="connsiteY56" fmla="*/ 63858 h 522672"/>
                  <a:gd name="connsiteX57" fmla="*/ 2510 w 344203"/>
                  <a:gd name="connsiteY57" fmla="*/ 80726 h 522672"/>
                  <a:gd name="connsiteX58" fmla="*/ 1477 w 344203"/>
                  <a:gd name="connsiteY58" fmla="*/ 87684 h 522672"/>
                  <a:gd name="connsiteX59" fmla="*/ 277 w 344203"/>
                  <a:gd name="connsiteY59" fmla="*/ 104073 h 522672"/>
                  <a:gd name="connsiteX60" fmla="*/ 0 w 344203"/>
                  <a:gd name="connsiteY60" fmla="*/ 108096 h 522672"/>
                  <a:gd name="connsiteX61" fmla="*/ 0 w 344203"/>
                  <a:gd name="connsiteY61" fmla="*/ 417916 h 522672"/>
                  <a:gd name="connsiteX62" fmla="*/ 314 w 344203"/>
                  <a:gd name="connsiteY62" fmla="*/ 422493 h 522672"/>
                  <a:gd name="connsiteX63" fmla="*/ 1458 w 344203"/>
                  <a:gd name="connsiteY63" fmla="*/ 438236 h 522672"/>
                  <a:gd name="connsiteX64" fmla="*/ 2658 w 344203"/>
                  <a:gd name="connsiteY64" fmla="*/ 445471 h 522672"/>
                  <a:gd name="connsiteX65" fmla="*/ 6201 w 344203"/>
                  <a:gd name="connsiteY65" fmla="*/ 459719 h 522672"/>
                  <a:gd name="connsiteX66" fmla="*/ 7549 w 344203"/>
                  <a:gd name="connsiteY66" fmla="*/ 463983 h 522672"/>
                  <a:gd name="connsiteX67" fmla="*/ 14433 w 344203"/>
                  <a:gd name="connsiteY67" fmla="*/ 478231 h 522672"/>
                  <a:gd name="connsiteX68" fmla="*/ 17256 w 344203"/>
                  <a:gd name="connsiteY68" fmla="*/ 482642 h 522672"/>
                  <a:gd name="connsiteX69" fmla="*/ 26835 w 344203"/>
                  <a:gd name="connsiteY69" fmla="*/ 494380 h 522672"/>
                  <a:gd name="connsiteX70" fmla="*/ 27832 w 344203"/>
                  <a:gd name="connsiteY70" fmla="*/ 495579 h 522672"/>
                  <a:gd name="connsiteX71" fmla="*/ 32852 w 344203"/>
                  <a:gd name="connsiteY71" fmla="*/ 499713 h 522672"/>
                  <a:gd name="connsiteX72" fmla="*/ 34845 w 344203"/>
                  <a:gd name="connsiteY72" fmla="*/ 501337 h 522672"/>
                  <a:gd name="connsiteX73" fmla="*/ 41563 w 344203"/>
                  <a:gd name="connsiteY73" fmla="*/ 505878 h 522672"/>
                  <a:gd name="connsiteX74" fmla="*/ 44110 w 344203"/>
                  <a:gd name="connsiteY74" fmla="*/ 507428 h 522672"/>
                  <a:gd name="connsiteX75" fmla="*/ 50920 w 344203"/>
                  <a:gd name="connsiteY75" fmla="*/ 510934 h 522672"/>
                  <a:gd name="connsiteX76" fmla="*/ 53984 w 344203"/>
                  <a:gd name="connsiteY76" fmla="*/ 512319 h 522672"/>
                  <a:gd name="connsiteX77" fmla="*/ 60831 w 344203"/>
                  <a:gd name="connsiteY77" fmla="*/ 514976 h 522672"/>
                  <a:gd name="connsiteX78" fmla="*/ 64098 w 344203"/>
                  <a:gd name="connsiteY78" fmla="*/ 516047 h 522672"/>
                  <a:gd name="connsiteX79" fmla="*/ 71295 w 344203"/>
                  <a:gd name="connsiteY79" fmla="*/ 518114 h 522672"/>
                  <a:gd name="connsiteX80" fmla="*/ 74119 w 344203"/>
                  <a:gd name="connsiteY80" fmla="*/ 518741 h 522672"/>
                  <a:gd name="connsiteX81" fmla="*/ 82074 w 344203"/>
                  <a:gd name="connsiteY81" fmla="*/ 520328 h 522672"/>
                  <a:gd name="connsiteX82" fmla="*/ 83421 w 344203"/>
                  <a:gd name="connsiteY82" fmla="*/ 520532 h 522672"/>
                  <a:gd name="connsiteX83" fmla="*/ 111105 w 344203"/>
                  <a:gd name="connsiteY83" fmla="*/ 522672 h 522672"/>
                  <a:gd name="connsiteX84" fmla="*/ 120960 w 344203"/>
                  <a:gd name="connsiteY84" fmla="*/ 522469 h 522672"/>
                  <a:gd name="connsiteX85" fmla="*/ 344111 w 344203"/>
                  <a:gd name="connsiteY85" fmla="*/ 510418 h 522672"/>
                  <a:gd name="connsiteX86" fmla="*/ 344203 w 344203"/>
                  <a:gd name="connsiteY86" fmla="*/ 510436 h 52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203" h="522672">
                    <a:moveTo>
                      <a:pt x="28016" y="495431"/>
                    </a:moveTo>
                    <a:cubicBezTo>
                      <a:pt x="27979" y="495394"/>
                      <a:pt x="27979" y="495394"/>
                      <a:pt x="27942" y="495358"/>
                    </a:cubicBezTo>
                    <a:cubicBezTo>
                      <a:pt x="28385" y="495764"/>
                      <a:pt x="28773" y="496114"/>
                      <a:pt x="29216" y="496465"/>
                    </a:cubicBezTo>
                    <a:cubicBezTo>
                      <a:pt x="28847" y="496151"/>
                      <a:pt x="28367" y="495801"/>
                      <a:pt x="28016" y="495431"/>
                    </a:cubicBezTo>
                    <a:moveTo>
                      <a:pt x="15558" y="479965"/>
                    </a:moveTo>
                    <a:cubicBezTo>
                      <a:pt x="15798" y="480408"/>
                      <a:pt x="16038" y="480796"/>
                      <a:pt x="16315" y="481165"/>
                    </a:cubicBezTo>
                    <a:cubicBezTo>
                      <a:pt x="16038" y="480796"/>
                      <a:pt x="15798" y="480408"/>
                      <a:pt x="15558" y="479965"/>
                    </a:cubicBezTo>
                    <a:moveTo>
                      <a:pt x="1919" y="440820"/>
                    </a:moveTo>
                    <a:cubicBezTo>
                      <a:pt x="1993" y="441503"/>
                      <a:pt x="2122" y="442205"/>
                      <a:pt x="2233" y="442887"/>
                    </a:cubicBezTo>
                    <a:cubicBezTo>
                      <a:pt x="2122" y="442205"/>
                      <a:pt x="1993" y="441503"/>
                      <a:pt x="1919" y="440820"/>
                    </a:cubicBezTo>
                    <a:moveTo>
                      <a:pt x="2159" y="83144"/>
                    </a:moveTo>
                    <a:cubicBezTo>
                      <a:pt x="2086" y="83661"/>
                      <a:pt x="1993" y="84178"/>
                      <a:pt x="1956" y="84694"/>
                    </a:cubicBezTo>
                    <a:cubicBezTo>
                      <a:pt x="1993" y="84178"/>
                      <a:pt x="2086" y="83661"/>
                      <a:pt x="2159" y="83144"/>
                    </a:cubicBezTo>
                    <a:moveTo>
                      <a:pt x="28219" y="28773"/>
                    </a:moveTo>
                    <a:cubicBezTo>
                      <a:pt x="28256" y="28736"/>
                      <a:pt x="28330" y="28699"/>
                      <a:pt x="28422" y="28607"/>
                    </a:cubicBezTo>
                    <a:cubicBezTo>
                      <a:pt x="28312" y="28717"/>
                      <a:pt x="28145" y="28884"/>
                      <a:pt x="28016" y="29013"/>
                    </a:cubicBezTo>
                    <a:cubicBezTo>
                      <a:pt x="28090" y="28976"/>
                      <a:pt x="28127" y="28847"/>
                      <a:pt x="28219" y="28773"/>
                    </a:cubicBezTo>
                    <a:moveTo>
                      <a:pt x="105070" y="414521"/>
                    </a:moveTo>
                    <a:cubicBezTo>
                      <a:pt x="104793" y="414004"/>
                      <a:pt x="104442" y="413598"/>
                      <a:pt x="104147" y="413044"/>
                    </a:cubicBezTo>
                    <a:cubicBezTo>
                      <a:pt x="104424" y="413616"/>
                      <a:pt x="104793" y="414004"/>
                      <a:pt x="105070" y="414521"/>
                    </a:cubicBezTo>
                    <a:moveTo>
                      <a:pt x="110108" y="420888"/>
                    </a:moveTo>
                    <a:cubicBezTo>
                      <a:pt x="109665" y="420482"/>
                      <a:pt x="109112" y="420168"/>
                      <a:pt x="108669" y="419744"/>
                    </a:cubicBezTo>
                    <a:cubicBezTo>
                      <a:pt x="109075" y="420168"/>
                      <a:pt x="109684" y="420500"/>
                      <a:pt x="110108" y="420888"/>
                    </a:cubicBezTo>
                    <a:moveTo>
                      <a:pt x="344203" y="510436"/>
                    </a:moveTo>
                    <a:lnTo>
                      <a:pt x="344203" y="428529"/>
                    </a:lnTo>
                    <a:lnTo>
                      <a:pt x="143440" y="428529"/>
                    </a:lnTo>
                    <a:lnTo>
                      <a:pt x="142277" y="428529"/>
                    </a:lnTo>
                    <a:cubicBezTo>
                      <a:pt x="132292" y="428529"/>
                      <a:pt x="122105" y="428363"/>
                      <a:pt x="114187" y="423915"/>
                    </a:cubicBezTo>
                    <a:cubicBezTo>
                      <a:pt x="111917" y="422641"/>
                      <a:pt x="109924" y="421017"/>
                      <a:pt x="108189" y="419098"/>
                    </a:cubicBezTo>
                    <a:cubicBezTo>
                      <a:pt x="107986" y="418858"/>
                      <a:pt x="107838" y="418507"/>
                      <a:pt x="107635" y="418267"/>
                    </a:cubicBezTo>
                    <a:cubicBezTo>
                      <a:pt x="106159" y="416477"/>
                      <a:pt x="104848" y="414484"/>
                      <a:pt x="103852" y="412177"/>
                    </a:cubicBezTo>
                    <a:cubicBezTo>
                      <a:pt x="103649" y="411734"/>
                      <a:pt x="103575" y="411143"/>
                      <a:pt x="103372" y="410700"/>
                    </a:cubicBezTo>
                    <a:cubicBezTo>
                      <a:pt x="101379" y="405533"/>
                      <a:pt x="100308" y="399276"/>
                      <a:pt x="100308" y="391654"/>
                    </a:cubicBezTo>
                    <a:lnTo>
                      <a:pt x="100308" y="310743"/>
                    </a:lnTo>
                    <a:lnTo>
                      <a:pt x="311887" y="304375"/>
                    </a:lnTo>
                    <a:lnTo>
                      <a:pt x="311998" y="304375"/>
                    </a:lnTo>
                    <a:lnTo>
                      <a:pt x="311998" y="221711"/>
                    </a:lnTo>
                    <a:lnTo>
                      <a:pt x="100308" y="214587"/>
                    </a:lnTo>
                    <a:lnTo>
                      <a:pt x="100308" y="133713"/>
                    </a:lnTo>
                    <a:cubicBezTo>
                      <a:pt x="100308" y="114187"/>
                      <a:pt x="100308" y="94015"/>
                      <a:pt x="137423" y="94015"/>
                    </a:cubicBezTo>
                    <a:lnTo>
                      <a:pt x="344185" y="94015"/>
                    </a:lnTo>
                    <a:lnTo>
                      <a:pt x="344185" y="11406"/>
                    </a:lnTo>
                    <a:lnTo>
                      <a:pt x="344111" y="11369"/>
                    </a:lnTo>
                    <a:cubicBezTo>
                      <a:pt x="298839" y="5038"/>
                      <a:pt x="115627" y="37"/>
                      <a:pt x="113799" y="0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7" y="0"/>
                      <a:pt x="87869" y="1070"/>
                      <a:pt x="75300" y="3987"/>
                    </a:cubicBezTo>
                    <a:cubicBezTo>
                      <a:pt x="75263" y="4023"/>
                      <a:pt x="75190" y="4023"/>
                      <a:pt x="75134" y="4023"/>
                    </a:cubicBezTo>
                    <a:cubicBezTo>
                      <a:pt x="71960" y="4780"/>
                      <a:pt x="68804" y="5647"/>
                      <a:pt x="65666" y="6644"/>
                    </a:cubicBezTo>
                    <a:cubicBezTo>
                      <a:pt x="65556" y="6681"/>
                      <a:pt x="65463" y="6718"/>
                      <a:pt x="65390" y="6755"/>
                    </a:cubicBezTo>
                    <a:cubicBezTo>
                      <a:pt x="53652" y="10538"/>
                      <a:pt x="42320" y="16389"/>
                      <a:pt x="32335" y="24934"/>
                    </a:cubicBezTo>
                    <a:cubicBezTo>
                      <a:pt x="31541" y="25617"/>
                      <a:pt x="30748" y="26244"/>
                      <a:pt x="29954" y="26964"/>
                    </a:cubicBezTo>
                    <a:cubicBezTo>
                      <a:pt x="29327" y="27555"/>
                      <a:pt x="28644" y="27998"/>
                      <a:pt x="28053" y="28588"/>
                    </a:cubicBezTo>
                    <a:cubicBezTo>
                      <a:pt x="27426" y="29216"/>
                      <a:pt x="26983" y="30065"/>
                      <a:pt x="26337" y="30692"/>
                    </a:cubicBezTo>
                    <a:cubicBezTo>
                      <a:pt x="22793" y="34439"/>
                      <a:pt x="19416" y="38481"/>
                      <a:pt x="16463" y="43095"/>
                    </a:cubicBezTo>
                    <a:cubicBezTo>
                      <a:pt x="15743" y="44165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434" y="59354"/>
                    </a:cubicBezTo>
                    <a:cubicBezTo>
                      <a:pt x="7844" y="60868"/>
                      <a:pt x="7161" y="62289"/>
                      <a:pt x="6644" y="63858"/>
                    </a:cubicBezTo>
                    <a:cubicBezTo>
                      <a:pt x="4928" y="69062"/>
                      <a:pt x="3581" y="74710"/>
                      <a:pt x="2510" y="80726"/>
                    </a:cubicBezTo>
                    <a:cubicBezTo>
                      <a:pt x="2104" y="82996"/>
                      <a:pt x="1790" y="85340"/>
                      <a:pt x="1477" y="87684"/>
                    </a:cubicBezTo>
                    <a:cubicBezTo>
                      <a:pt x="849" y="92852"/>
                      <a:pt x="443" y="98296"/>
                      <a:pt x="277" y="104073"/>
                    </a:cubicBezTo>
                    <a:cubicBezTo>
                      <a:pt x="277" y="105457"/>
                      <a:pt x="0" y="106657"/>
                      <a:pt x="0" y="108096"/>
                    </a:cubicBezTo>
                    <a:lnTo>
                      <a:pt x="0" y="417916"/>
                    </a:lnTo>
                    <a:cubicBezTo>
                      <a:pt x="0" y="419504"/>
                      <a:pt x="277" y="420906"/>
                      <a:pt x="314" y="422493"/>
                    </a:cubicBezTo>
                    <a:cubicBezTo>
                      <a:pt x="480" y="428030"/>
                      <a:pt x="831" y="433272"/>
                      <a:pt x="1458" y="438236"/>
                    </a:cubicBezTo>
                    <a:cubicBezTo>
                      <a:pt x="1809" y="440710"/>
                      <a:pt x="2215" y="443127"/>
                      <a:pt x="2658" y="445471"/>
                    </a:cubicBezTo>
                    <a:cubicBezTo>
                      <a:pt x="3581" y="450528"/>
                      <a:pt x="4762" y="455290"/>
                      <a:pt x="6201" y="459719"/>
                    </a:cubicBezTo>
                    <a:cubicBezTo>
                      <a:pt x="6681" y="461159"/>
                      <a:pt x="7032" y="462617"/>
                      <a:pt x="7549" y="463983"/>
                    </a:cubicBezTo>
                    <a:cubicBezTo>
                      <a:pt x="9505" y="469187"/>
                      <a:pt x="11886" y="473838"/>
                      <a:pt x="14433" y="478231"/>
                    </a:cubicBezTo>
                    <a:cubicBezTo>
                      <a:pt x="15355" y="479744"/>
                      <a:pt x="16260" y="481220"/>
                      <a:pt x="17256" y="482642"/>
                    </a:cubicBezTo>
                    <a:cubicBezTo>
                      <a:pt x="20154" y="486979"/>
                      <a:pt x="23384" y="490910"/>
                      <a:pt x="26835" y="494380"/>
                    </a:cubicBezTo>
                    <a:cubicBezTo>
                      <a:pt x="27241" y="494730"/>
                      <a:pt x="27462" y="495210"/>
                      <a:pt x="27832" y="495579"/>
                    </a:cubicBezTo>
                    <a:cubicBezTo>
                      <a:pt x="29419" y="497093"/>
                      <a:pt x="31172" y="498366"/>
                      <a:pt x="32852" y="499713"/>
                    </a:cubicBezTo>
                    <a:cubicBezTo>
                      <a:pt x="33535" y="500267"/>
                      <a:pt x="34162" y="500821"/>
                      <a:pt x="34845" y="501337"/>
                    </a:cubicBezTo>
                    <a:cubicBezTo>
                      <a:pt x="37041" y="502962"/>
                      <a:pt x="39256" y="504475"/>
                      <a:pt x="41563" y="505878"/>
                    </a:cubicBezTo>
                    <a:cubicBezTo>
                      <a:pt x="42393" y="506394"/>
                      <a:pt x="43242" y="506948"/>
                      <a:pt x="44110" y="507428"/>
                    </a:cubicBezTo>
                    <a:cubicBezTo>
                      <a:pt x="46343" y="508701"/>
                      <a:pt x="48613" y="509846"/>
                      <a:pt x="50920" y="510934"/>
                    </a:cubicBezTo>
                    <a:cubicBezTo>
                      <a:pt x="51917" y="511414"/>
                      <a:pt x="52950" y="511894"/>
                      <a:pt x="53984" y="512319"/>
                    </a:cubicBezTo>
                    <a:cubicBezTo>
                      <a:pt x="56254" y="513315"/>
                      <a:pt x="58524" y="514183"/>
                      <a:pt x="60831" y="514976"/>
                    </a:cubicBezTo>
                    <a:cubicBezTo>
                      <a:pt x="61938" y="515382"/>
                      <a:pt x="63027" y="515733"/>
                      <a:pt x="64098" y="516047"/>
                    </a:cubicBezTo>
                    <a:cubicBezTo>
                      <a:pt x="66515" y="516804"/>
                      <a:pt x="68878" y="517523"/>
                      <a:pt x="71295" y="518114"/>
                    </a:cubicBezTo>
                    <a:cubicBezTo>
                      <a:pt x="72255" y="518354"/>
                      <a:pt x="73159" y="518557"/>
                      <a:pt x="74119" y="518741"/>
                    </a:cubicBezTo>
                    <a:cubicBezTo>
                      <a:pt x="76777" y="519332"/>
                      <a:pt x="79416" y="519886"/>
                      <a:pt x="82074" y="520328"/>
                    </a:cubicBezTo>
                    <a:cubicBezTo>
                      <a:pt x="82517" y="520402"/>
                      <a:pt x="82997" y="520495"/>
                      <a:pt x="83421" y="520532"/>
                    </a:cubicBezTo>
                    <a:cubicBezTo>
                      <a:pt x="92963" y="522045"/>
                      <a:pt x="102357" y="522672"/>
                      <a:pt x="111105" y="522672"/>
                    </a:cubicBezTo>
                    <a:cubicBezTo>
                      <a:pt x="114482" y="522672"/>
                      <a:pt x="117823" y="522635"/>
                      <a:pt x="120960" y="522469"/>
                    </a:cubicBezTo>
                    <a:cubicBezTo>
                      <a:pt x="122787" y="522396"/>
                      <a:pt x="303785" y="515991"/>
                      <a:pt x="344111" y="510418"/>
                    </a:cubicBezTo>
                    <a:lnTo>
                      <a:pt x="344203" y="510436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" name="Freeform: Shape 154">
                <a:extLst>
                  <a:ext uri="{FF2B5EF4-FFF2-40B4-BE49-F238E27FC236}">
                    <a16:creationId xmlns:a16="http://schemas.microsoft.com/office/drawing/2014/main" id="{EA22DDBE-BBE9-BD14-CE1C-D5DF8A02ACFA}"/>
                  </a:ext>
                </a:extLst>
              </p:cNvPr>
              <p:cNvSpPr/>
              <p:nvPr/>
            </p:nvSpPr>
            <p:spPr>
              <a:xfrm>
                <a:off x="3721199" y="4219873"/>
                <a:ext cx="399977" cy="523927"/>
              </a:xfrm>
              <a:custGeom>
                <a:avLst/>
                <a:gdLst>
                  <a:gd name="connsiteX0" fmla="*/ 390473 w 399977"/>
                  <a:gd name="connsiteY0" fmla="*/ 392724 h 523927"/>
                  <a:gd name="connsiteX1" fmla="*/ 390547 w 399977"/>
                  <a:gd name="connsiteY1" fmla="*/ 392373 h 523927"/>
                  <a:gd name="connsiteX2" fmla="*/ 390473 w 399977"/>
                  <a:gd name="connsiteY2" fmla="*/ 392724 h 523927"/>
                  <a:gd name="connsiteX3" fmla="*/ 383238 w 399977"/>
                  <a:gd name="connsiteY3" fmla="*/ 419375 h 523927"/>
                  <a:gd name="connsiteX4" fmla="*/ 383312 w 399977"/>
                  <a:gd name="connsiteY4" fmla="*/ 419061 h 523927"/>
                  <a:gd name="connsiteX5" fmla="*/ 383238 w 399977"/>
                  <a:gd name="connsiteY5" fmla="*/ 419375 h 523927"/>
                  <a:gd name="connsiteX6" fmla="*/ 298912 w 399977"/>
                  <a:gd name="connsiteY6" fmla="*/ 292877 h 523927"/>
                  <a:gd name="connsiteX7" fmla="*/ 268165 w 399977"/>
                  <a:gd name="connsiteY7" fmla="*/ 413358 h 523927"/>
                  <a:gd name="connsiteX8" fmla="*/ 267058 w 399977"/>
                  <a:gd name="connsiteY8" fmla="*/ 414225 h 523927"/>
                  <a:gd name="connsiteX9" fmla="*/ 261096 w 399977"/>
                  <a:gd name="connsiteY9" fmla="*/ 418839 h 523927"/>
                  <a:gd name="connsiteX10" fmla="*/ 258513 w 399977"/>
                  <a:gd name="connsiteY10" fmla="*/ 420316 h 523927"/>
                  <a:gd name="connsiteX11" fmla="*/ 253179 w 399977"/>
                  <a:gd name="connsiteY11" fmla="*/ 423306 h 523927"/>
                  <a:gd name="connsiteX12" fmla="*/ 250004 w 399977"/>
                  <a:gd name="connsiteY12" fmla="*/ 424579 h 523927"/>
                  <a:gd name="connsiteX13" fmla="*/ 244357 w 399977"/>
                  <a:gd name="connsiteY13" fmla="*/ 426775 h 523927"/>
                  <a:gd name="connsiteX14" fmla="*/ 242087 w 399977"/>
                  <a:gd name="connsiteY14" fmla="*/ 427403 h 523927"/>
                  <a:gd name="connsiteX15" fmla="*/ 201798 w 399977"/>
                  <a:gd name="connsiteY15" fmla="*/ 432054 h 523927"/>
                  <a:gd name="connsiteX16" fmla="*/ 122953 w 399977"/>
                  <a:gd name="connsiteY16" fmla="*/ 406954 h 523927"/>
                  <a:gd name="connsiteX17" fmla="*/ 100363 w 399977"/>
                  <a:gd name="connsiteY17" fmla="*/ 292877 h 523927"/>
                  <a:gd name="connsiteX18" fmla="*/ 100363 w 399977"/>
                  <a:gd name="connsiteY18" fmla="*/ 37 h 523927"/>
                  <a:gd name="connsiteX19" fmla="*/ 0 w 399977"/>
                  <a:gd name="connsiteY19" fmla="*/ 37 h 523927"/>
                  <a:gd name="connsiteX20" fmla="*/ 0 w 399977"/>
                  <a:gd name="connsiteY20" fmla="*/ 292877 h 523927"/>
                  <a:gd name="connsiteX21" fmla="*/ 314 w 399977"/>
                  <a:gd name="connsiteY21" fmla="*/ 306369 h 523927"/>
                  <a:gd name="connsiteX22" fmla="*/ 590 w 399977"/>
                  <a:gd name="connsiteY22" fmla="*/ 317867 h 523927"/>
                  <a:gd name="connsiteX23" fmla="*/ 1273 w 399977"/>
                  <a:gd name="connsiteY23" fmla="*/ 333296 h 523927"/>
                  <a:gd name="connsiteX24" fmla="*/ 2824 w 399977"/>
                  <a:gd name="connsiteY24" fmla="*/ 353579 h 523927"/>
                  <a:gd name="connsiteX25" fmla="*/ 4208 w 399977"/>
                  <a:gd name="connsiteY25" fmla="*/ 365668 h 523927"/>
                  <a:gd name="connsiteX26" fmla="*/ 6164 w 399977"/>
                  <a:gd name="connsiteY26" fmla="*/ 379436 h 523927"/>
                  <a:gd name="connsiteX27" fmla="*/ 8471 w 399977"/>
                  <a:gd name="connsiteY27" fmla="*/ 392558 h 523927"/>
                  <a:gd name="connsiteX28" fmla="*/ 11701 w 399977"/>
                  <a:gd name="connsiteY28" fmla="*/ 407194 h 523927"/>
                  <a:gd name="connsiteX29" fmla="*/ 13694 w 399977"/>
                  <a:gd name="connsiteY29" fmla="*/ 414908 h 523927"/>
                  <a:gd name="connsiteX30" fmla="*/ 19065 w 399977"/>
                  <a:gd name="connsiteY30" fmla="*/ 431648 h 523927"/>
                  <a:gd name="connsiteX31" fmla="*/ 21372 w 399977"/>
                  <a:gd name="connsiteY31" fmla="*/ 437812 h 523927"/>
                  <a:gd name="connsiteX32" fmla="*/ 28053 w 399977"/>
                  <a:gd name="connsiteY32" fmla="*/ 452651 h 523927"/>
                  <a:gd name="connsiteX33" fmla="*/ 30711 w 399977"/>
                  <a:gd name="connsiteY33" fmla="*/ 457542 h 523927"/>
                  <a:gd name="connsiteX34" fmla="*/ 38628 w 399977"/>
                  <a:gd name="connsiteY34" fmla="*/ 470387 h 523927"/>
                  <a:gd name="connsiteX35" fmla="*/ 41655 w 399977"/>
                  <a:gd name="connsiteY35" fmla="*/ 474373 h 523927"/>
                  <a:gd name="connsiteX36" fmla="*/ 50846 w 399977"/>
                  <a:gd name="connsiteY36" fmla="*/ 485152 h 523927"/>
                  <a:gd name="connsiteX37" fmla="*/ 51880 w 399977"/>
                  <a:gd name="connsiteY37" fmla="*/ 486388 h 523927"/>
                  <a:gd name="connsiteX38" fmla="*/ 54150 w 399977"/>
                  <a:gd name="connsiteY38" fmla="*/ 488289 h 523927"/>
                  <a:gd name="connsiteX39" fmla="*/ 64817 w 399977"/>
                  <a:gd name="connsiteY39" fmla="*/ 497277 h 523927"/>
                  <a:gd name="connsiteX40" fmla="*/ 68638 w 399977"/>
                  <a:gd name="connsiteY40" fmla="*/ 499861 h 523927"/>
                  <a:gd name="connsiteX41" fmla="*/ 79933 w 399977"/>
                  <a:gd name="connsiteY41" fmla="*/ 506542 h 523927"/>
                  <a:gd name="connsiteX42" fmla="*/ 84307 w 399977"/>
                  <a:gd name="connsiteY42" fmla="*/ 508609 h 523927"/>
                  <a:gd name="connsiteX43" fmla="*/ 95916 w 399977"/>
                  <a:gd name="connsiteY43" fmla="*/ 513297 h 523927"/>
                  <a:gd name="connsiteX44" fmla="*/ 101157 w 399977"/>
                  <a:gd name="connsiteY44" fmla="*/ 514976 h 523927"/>
                  <a:gd name="connsiteX45" fmla="*/ 112489 w 399977"/>
                  <a:gd name="connsiteY45" fmla="*/ 518003 h 523927"/>
                  <a:gd name="connsiteX46" fmla="*/ 119096 w 399977"/>
                  <a:gd name="connsiteY46" fmla="*/ 519350 h 523927"/>
                  <a:gd name="connsiteX47" fmla="*/ 129395 w 399977"/>
                  <a:gd name="connsiteY47" fmla="*/ 521030 h 523927"/>
                  <a:gd name="connsiteX48" fmla="*/ 188417 w 399977"/>
                  <a:gd name="connsiteY48" fmla="*/ 523928 h 523927"/>
                  <a:gd name="connsiteX49" fmla="*/ 195098 w 399977"/>
                  <a:gd name="connsiteY49" fmla="*/ 523928 h 523927"/>
                  <a:gd name="connsiteX50" fmla="*/ 201779 w 399977"/>
                  <a:gd name="connsiteY50" fmla="*/ 523928 h 523927"/>
                  <a:gd name="connsiteX51" fmla="*/ 257940 w 399977"/>
                  <a:gd name="connsiteY51" fmla="*/ 521547 h 523927"/>
                  <a:gd name="connsiteX52" fmla="*/ 262721 w 399977"/>
                  <a:gd name="connsiteY52" fmla="*/ 520956 h 523927"/>
                  <a:gd name="connsiteX53" fmla="*/ 272151 w 399977"/>
                  <a:gd name="connsiteY53" fmla="*/ 519443 h 523927"/>
                  <a:gd name="connsiteX54" fmla="*/ 281656 w 399977"/>
                  <a:gd name="connsiteY54" fmla="*/ 517486 h 523927"/>
                  <a:gd name="connsiteX55" fmla="*/ 287747 w 399977"/>
                  <a:gd name="connsiteY55" fmla="*/ 515973 h 523927"/>
                  <a:gd name="connsiteX56" fmla="*/ 299079 w 399977"/>
                  <a:gd name="connsiteY56" fmla="*/ 512430 h 523927"/>
                  <a:gd name="connsiteX57" fmla="*/ 304210 w 399977"/>
                  <a:gd name="connsiteY57" fmla="*/ 510528 h 523927"/>
                  <a:gd name="connsiteX58" fmla="*/ 315265 w 399977"/>
                  <a:gd name="connsiteY58" fmla="*/ 505509 h 523927"/>
                  <a:gd name="connsiteX59" fmla="*/ 320506 w 399977"/>
                  <a:gd name="connsiteY59" fmla="*/ 502685 h 523927"/>
                  <a:gd name="connsiteX60" fmla="*/ 330565 w 399977"/>
                  <a:gd name="connsiteY60" fmla="*/ 496281 h 523927"/>
                  <a:gd name="connsiteX61" fmla="*/ 333351 w 399977"/>
                  <a:gd name="connsiteY61" fmla="*/ 494490 h 523927"/>
                  <a:gd name="connsiteX62" fmla="*/ 335252 w 399977"/>
                  <a:gd name="connsiteY62" fmla="*/ 492774 h 523927"/>
                  <a:gd name="connsiteX63" fmla="*/ 347654 w 399977"/>
                  <a:gd name="connsiteY63" fmla="*/ 481589 h 523927"/>
                  <a:gd name="connsiteX64" fmla="*/ 350958 w 399977"/>
                  <a:gd name="connsiteY64" fmla="*/ 477972 h 523927"/>
                  <a:gd name="connsiteX65" fmla="*/ 361017 w 399977"/>
                  <a:gd name="connsiteY65" fmla="*/ 465201 h 523927"/>
                  <a:gd name="connsiteX66" fmla="*/ 364247 w 399977"/>
                  <a:gd name="connsiteY66" fmla="*/ 460310 h 523927"/>
                  <a:gd name="connsiteX67" fmla="*/ 372441 w 399977"/>
                  <a:gd name="connsiteY67" fmla="*/ 445785 h 523927"/>
                  <a:gd name="connsiteX68" fmla="*/ 375468 w 399977"/>
                  <a:gd name="connsiteY68" fmla="*/ 439381 h 523927"/>
                  <a:gd name="connsiteX69" fmla="*/ 381909 w 399977"/>
                  <a:gd name="connsiteY69" fmla="*/ 423195 h 523927"/>
                  <a:gd name="connsiteX70" fmla="*/ 384622 w 399977"/>
                  <a:gd name="connsiteY70" fmla="*/ 415074 h 523927"/>
                  <a:gd name="connsiteX71" fmla="*/ 389476 w 399977"/>
                  <a:gd name="connsiteY71" fmla="*/ 397135 h 523927"/>
                  <a:gd name="connsiteX72" fmla="*/ 391672 w 399977"/>
                  <a:gd name="connsiteY72" fmla="*/ 387187 h 523927"/>
                  <a:gd name="connsiteX73" fmla="*/ 395087 w 399977"/>
                  <a:gd name="connsiteY73" fmla="*/ 367292 h 523927"/>
                  <a:gd name="connsiteX74" fmla="*/ 396526 w 399977"/>
                  <a:gd name="connsiteY74" fmla="*/ 355831 h 523927"/>
                  <a:gd name="connsiteX75" fmla="*/ 398556 w 399977"/>
                  <a:gd name="connsiteY75" fmla="*/ 333868 h 523927"/>
                  <a:gd name="connsiteX76" fmla="*/ 399184 w 399977"/>
                  <a:gd name="connsiteY76" fmla="*/ 320986 h 523927"/>
                  <a:gd name="connsiteX77" fmla="*/ 399738 w 399977"/>
                  <a:gd name="connsiteY77" fmla="*/ 301662 h 523927"/>
                  <a:gd name="connsiteX78" fmla="*/ 399977 w 399977"/>
                  <a:gd name="connsiteY78" fmla="*/ 292840 h 523927"/>
                  <a:gd name="connsiteX79" fmla="*/ 399977 w 399977"/>
                  <a:gd name="connsiteY79" fmla="*/ 0 h 523927"/>
                  <a:gd name="connsiteX80" fmla="*/ 298912 w 399977"/>
                  <a:gd name="connsiteY80" fmla="*/ 0 h 523927"/>
                  <a:gd name="connsiteX81" fmla="*/ 298912 w 399977"/>
                  <a:gd name="connsiteY81" fmla="*/ 292877 h 52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9977" h="523927">
                    <a:moveTo>
                      <a:pt x="390473" y="392724"/>
                    </a:moveTo>
                    <a:cubicBezTo>
                      <a:pt x="390473" y="392613"/>
                      <a:pt x="390510" y="392484"/>
                      <a:pt x="390547" y="392373"/>
                    </a:cubicBezTo>
                    <a:cubicBezTo>
                      <a:pt x="390510" y="392484"/>
                      <a:pt x="390473" y="392595"/>
                      <a:pt x="390473" y="392724"/>
                    </a:cubicBezTo>
                    <a:moveTo>
                      <a:pt x="383238" y="419375"/>
                    </a:moveTo>
                    <a:cubicBezTo>
                      <a:pt x="383275" y="419301"/>
                      <a:pt x="383275" y="419172"/>
                      <a:pt x="383312" y="419061"/>
                    </a:cubicBezTo>
                    <a:cubicBezTo>
                      <a:pt x="383275" y="419172"/>
                      <a:pt x="383275" y="419282"/>
                      <a:pt x="383238" y="419375"/>
                    </a:cubicBezTo>
                    <a:moveTo>
                      <a:pt x="298912" y="292877"/>
                    </a:moveTo>
                    <a:cubicBezTo>
                      <a:pt x="298912" y="358950"/>
                      <a:pt x="288614" y="394699"/>
                      <a:pt x="268165" y="413358"/>
                    </a:cubicBezTo>
                    <a:cubicBezTo>
                      <a:pt x="267814" y="413635"/>
                      <a:pt x="267408" y="413912"/>
                      <a:pt x="267058" y="414225"/>
                    </a:cubicBezTo>
                    <a:cubicBezTo>
                      <a:pt x="265156" y="415905"/>
                      <a:pt x="263164" y="417455"/>
                      <a:pt x="261096" y="418839"/>
                    </a:cubicBezTo>
                    <a:cubicBezTo>
                      <a:pt x="260266" y="419393"/>
                      <a:pt x="259343" y="419836"/>
                      <a:pt x="258513" y="420316"/>
                    </a:cubicBezTo>
                    <a:cubicBezTo>
                      <a:pt x="256759" y="421386"/>
                      <a:pt x="255006" y="422420"/>
                      <a:pt x="253179" y="423306"/>
                    </a:cubicBezTo>
                    <a:cubicBezTo>
                      <a:pt x="252145" y="423786"/>
                      <a:pt x="251038" y="424136"/>
                      <a:pt x="250004" y="424579"/>
                    </a:cubicBezTo>
                    <a:cubicBezTo>
                      <a:pt x="248140" y="425373"/>
                      <a:pt x="246313" y="426129"/>
                      <a:pt x="244357" y="426775"/>
                    </a:cubicBezTo>
                    <a:cubicBezTo>
                      <a:pt x="243637" y="427015"/>
                      <a:pt x="242844" y="427181"/>
                      <a:pt x="242087" y="427403"/>
                    </a:cubicBezTo>
                    <a:cubicBezTo>
                      <a:pt x="230386" y="430780"/>
                      <a:pt x="217024" y="432054"/>
                      <a:pt x="201798" y="432054"/>
                    </a:cubicBezTo>
                    <a:cubicBezTo>
                      <a:pt x="166510" y="432054"/>
                      <a:pt x="139656" y="427791"/>
                      <a:pt x="122953" y="406954"/>
                    </a:cubicBezTo>
                    <a:cubicBezTo>
                      <a:pt x="107081" y="387187"/>
                      <a:pt x="100363" y="353062"/>
                      <a:pt x="100363" y="292877"/>
                    </a:cubicBezTo>
                    <a:lnTo>
                      <a:pt x="100363" y="37"/>
                    </a:lnTo>
                    <a:lnTo>
                      <a:pt x="0" y="37"/>
                    </a:lnTo>
                    <a:lnTo>
                      <a:pt x="0" y="292877"/>
                    </a:lnTo>
                    <a:cubicBezTo>
                      <a:pt x="0" y="297565"/>
                      <a:pt x="240" y="301829"/>
                      <a:pt x="314" y="306369"/>
                    </a:cubicBezTo>
                    <a:cubicBezTo>
                      <a:pt x="388" y="310226"/>
                      <a:pt x="480" y="314120"/>
                      <a:pt x="590" y="317867"/>
                    </a:cubicBezTo>
                    <a:cubicBezTo>
                      <a:pt x="757" y="323071"/>
                      <a:pt x="941" y="328294"/>
                      <a:pt x="1273" y="333296"/>
                    </a:cubicBezTo>
                    <a:cubicBezTo>
                      <a:pt x="1680" y="340291"/>
                      <a:pt x="2196" y="347064"/>
                      <a:pt x="2824" y="353579"/>
                    </a:cubicBezTo>
                    <a:cubicBezTo>
                      <a:pt x="3230" y="357713"/>
                      <a:pt x="3747" y="361700"/>
                      <a:pt x="4208" y="365668"/>
                    </a:cubicBezTo>
                    <a:cubicBezTo>
                      <a:pt x="4762" y="370392"/>
                      <a:pt x="5444" y="374969"/>
                      <a:pt x="6164" y="379436"/>
                    </a:cubicBezTo>
                    <a:cubicBezTo>
                      <a:pt x="6884" y="383939"/>
                      <a:pt x="7641" y="388313"/>
                      <a:pt x="8471" y="392558"/>
                    </a:cubicBezTo>
                    <a:cubicBezTo>
                      <a:pt x="9468" y="397652"/>
                      <a:pt x="10538" y="402506"/>
                      <a:pt x="11701" y="407194"/>
                    </a:cubicBezTo>
                    <a:cubicBezTo>
                      <a:pt x="12328" y="409778"/>
                      <a:pt x="13012" y="412398"/>
                      <a:pt x="13694" y="414908"/>
                    </a:cubicBezTo>
                    <a:cubicBezTo>
                      <a:pt x="15374" y="420833"/>
                      <a:pt x="17164" y="426369"/>
                      <a:pt x="19065" y="431648"/>
                    </a:cubicBezTo>
                    <a:cubicBezTo>
                      <a:pt x="19822" y="433715"/>
                      <a:pt x="20578" y="435782"/>
                      <a:pt x="21372" y="437812"/>
                    </a:cubicBezTo>
                    <a:cubicBezTo>
                      <a:pt x="23476" y="443053"/>
                      <a:pt x="25709" y="448000"/>
                      <a:pt x="28053" y="452651"/>
                    </a:cubicBezTo>
                    <a:cubicBezTo>
                      <a:pt x="28884" y="454330"/>
                      <a:pt x="29806" y="455917"/>
                      <a:pt x="30711" y="457542"/>
                    </a:cubicBezTo>
                    <a:cubicBezTo>
                      <a:pt x="33221" y="462082"/>
                      <a:pt x="35842" y="466419"/>
                      <a:pt x="38628" y="470387"/>
                    </a:cubicBezTo>
                    <a:cubicBezTo>
                      <a:pt x="39625" y="471734"/>
                      <a:pt x="40659" y="473044"/>
                      <a:pt x="41655" y="474373"/>
                    </a:cubicBezTo>
                    <a:cubicBezTo>
                      <a:pt x="44590" y="478231"/>
                      <a:pt x="47653" y="481885"/>
                      <a:pt x="50846" y="485152"/>
                    </a:cubicBezTo>
                    <a:cubicBezTo>
                      <a:pt x="51197" y="485558"/>
                      <a:pt x="51529" y="485982"/>
                      <a:pt x="51880" y="486388"/>
                    </a:cubicBezTo>
                    <a:cubicBezTo>
                      <a:pt x="52599" y="487108"/>
                      <a:pt x="53430" y="487625"/>
                      <a:pt x="54150" y="488289"/>
                    </a:cubicBezTo>
                    <a:cubicBezTo>
                      <a:pt x="57619" y="491556"/>
                      <a:pt x="61108" y="494583"/>
                      <a:pt x="64817" y="497277"/>
                    </a:cubicBezTo>
                    <a:cubicBezTo>
                      <a:pt x="66091" y="498200"/>
                      <a:pt x="67364" y="498994"/>
                      <a:pt x="68638" y="499861"/>
                    </a:cubicBezTo>
                    <a:cubicBezTo>
                      <a:pt x="72292" y="502334"/>
                      <a:pt x="76038" y="504549"/>
                      <a:pt x="79933" y="506542"/>
                    </a:cubicBezTo>
                    <a:cubicBezTo>
                      <a:pt x="81372" y="507299"/>
                      <a:pt x="82830" y="507926"/>
                      <a:pt x="84307" y="508609"/>
                    </a:cubicBezTo>
                    <a:cubicBezTo>
                      <a:pt x="88127" y="510362"/>
                      <a:pt x="91948" y="511950"/>
                      <a:pt x="95916" y="513297"/>
                    </a:cubicBezTo>
                    <a:cubicBezTo>
                      <a:pt x="97632" y="513924"/>
                      <a:pt x="99385" y="514460"/>
                      <a:pt x="101157" y="514976"/>
                    </a:cubicBezTo>
                    <a:cubicBezTo>
                      <a:pt x="104904" y="516121"/>
                      <a:pt x="108668" y="517173"/>
                      <a:pt x="112489" y="518003"/>
                    </a:cubicBezTo>
                    <a:cubicBezTo>
                      <a:pt x="114685" y="518520"/>
                      <a:pt x="116863" y="518926"/>
                      <a:pt x="119096" y="519350"/>
                    </a:cubicBezTo>
                    <a:cubicBezTo>
                      <a:pt x="122474" y="519978"/>
                      <a:pt x="125943" y="520550"/>
                      <a:pt x="129395" y="521030"/>
                    </a:cubicBezTo>
                    <a:cubicBezTo>
                      <a:pt x="148570" y="523614"/>
                      <a:pt x="168540" y="523928"/>
                      <a:pt x="188417" y="523928"/>
                    </a:cubicBezTo>
                    <a:cubicBezTo>
                      <a:pt x="190650" y="523928"/>
                      <a:pt x="192865" y="523928"/>
                      <a:pt x="195098" y="523928"/>
                    </a:cubicBezTo>
                    <a:lnTo>
                      <a:pt x="201779" y="523928"/>
                    </a:lnTo>
                    <a:cubicBezTo>
                      <a:pt x="219238" y="523928"/>
                      <a:pt x="238525" y="523761"/>
                      <a:pt x="257940" y="521547"/>
                    </a:cubicBezTo>
                    <a:cubicBezTo>
                      <a:pt x="259527" y="521344"/>
                      <a:pt x="261115" y="521141"/>
                      <a:pt x="262721" y="520956"/>
                    </a:cubicBezTo>
                    <a:cubicBezTo>
                      <a:pt x="265858" y="520513"/>
                      <a:pt x="269014" y="520033"/>
                      <a:pt x="272151" y="519443"/>
                    </a:cubicBezTo>
                    <a:cubicBezTo>
                      <a:pt x="275326" y="518889"/>
                      <a:pt x="278519" y="518243"/>
                      <a:pt x="281656" y="517486"/>
                    </a:cubicBezTo>
                    <a:cubicBezTo>
                      <a:pt x="283686" y="517007"/>
                      <a:pt x="285717" y="516527"/>
                      <a:pt x="287747" y="515973"/>
                    </a:cubicBezTo>
                    <a:cubicBezTo>
                      <a:pt x="291567" y="514939"/>
                      <a:pt x="295351" y="513740"/>
                      <a:pt x="299079" y="512430"/>
                    </a:cubicBezTo>
                    <a:cubicBezTo>
                      <a:pt x="300795" y="511839"/>
                      <a:pt x="302493" y="511193"/>
                      <a:pt x="304210" y="510528"/>
                    </a:cubicBezTo>
                    <a:cubicBezTo>
                      <a:pt x="307956" y="509052"/>
                      <a:pt x="311647" y="507354"/>
                      <a:pt x="315265" y="505509"/>
                    </a:cubicBezTo>
                    <a:cubicBezTo>
                      <a:pt x="317055" y="504586"/>
                      <a:pt x="318808" y="503681"/>
                      <a:pt x="320506" y="502685"/>
                    </a:cubicBezTo>
                    <a:cubicBezTo>
                      <a:pt x="323920" y="500728"/>
                      <a:pt x="327261" y="498588"/>
                      <a:pt x="330565" y="496281"/>
                    </a:cubicBezTo>
                    <a:cubicBezTo>
                      <a:pt x="331488" y="495653"/>
                      <a:pt x="332428" y="495173"/>
                      <a:pt x="333351" y="494490"/>
                    </a:cubicBezTo>
                    <a:cubicBezTo>
                      <a:pt x="334034" y="494010"/>
                      <a:pt x="334588" y="493291"/>
                      <a:pt x="335252" y="492774"/>
                    </a:cubicBezTo>
                    <a:cubicBezTo>
                      <a:pt x="339516" y="489433"/>
                      <a:pt x="343687" y="485742"/>
                      <a:pt x="347654" y="481589"/>
                    </a:cubicBezTo>
                    <a:cubicBezTo>
                      <a:pt x="348762" y="480445"/>
                      <a:pt x="349851" y="479209"/>
                      <a:pt x="350958" y="477972"/>
                    </a:cubicBezTo>
                    <a:cubicBezTo>
                      <a:pt x="354465" y="474041"/>
                      <a:pt x="357842" y="469815"/>
                      <a:pt x="361017" y="465201"/>
                    </a:cubicBezTo>
                    <a:cubicBezTo>
                      <a:pt x="362124" y="463613"/>
                      <a:pt x="363213" y="461971"/>
                      <a:pt x="364247" y="460310"/>
                    </a:cubicBezTo>
                    <a:cubicBezTo>
                      <a:pt x="367107" y="455807"/>
                      <a:pt x="369857" y="450971"/>
                      <a:pt x="372441" y="445785"/>
                    </a:cubicBezTo>
                    <a:cubicBezTo>
                      <a:pt x="373475" y="443681"/>
                      <a:pt x="374508" y="441577"/>
                      <a:pt x="375468" y="439381"/>
                    </a:cubicBezTo>
                    <a:cubicBezTo>
                      <a:pt x="377775" y="434287"/>
                      <a:pt x="379916" y="428916"/>
                      <a:pt x="381909" y="423195"/>
                    </a:cubicBezTo>
                    <a:cubicBezTo>
                      <a:pt x="382869" y="420537"/>
                      <a:pt x="383773" y="417824"/>
                      <a:pt x="384622" y="415074"/>
                    </a:cubicBezTo>
                    <a:cubicBezTo>
                      <a:pt x="386375" y="409390"/>
                      <a:pt x="387999" y="403429"/>
                      <a:pt x="389476" y="397135"/>
                    </a:cubicBezTo>
                    <a:cubicBezTo>
                      <a:pt x="390232" y="393905"/>
                      <a:pt x="390953" y="390565"/>
                      <a:pt x="391672" y="387187"/>
                    </a:cubicBezTo>
                    <a:cubicBezTo>
                      <a:pt x="392945" y="380857"/>
                      <a:pt x="394090" y="374268"/>
                      <a:pt x="395087" y="367292"/>
                    </a:cubicBezTo>
                    <a:cubicBezTo>
                      <a:pt x="395603" y="363545"/>
                      <a:pt x="396046" y="359688"/>
                      <a:pt x="396526" y="355831"/>
                    </a:cubicBezTo>
                    <a:cubicBezTo>
                      <a:pt x="397320" y="348799"/>
                      <a:pt x="398039" y="341509"/>
                      <a:pt x="398556" y="333868"/>
                    </a:cubicBezTo>
                    <a:cubicBezTo>
                      <a:pt x="398833" y="329697"/>
                      <a:pt x="399036" y="325323"/>
                      <a:pt x="399184" y="320986"/>
                    </a:cubicBezTo>
                    <a:cubicBezTo>
                      <a:pt x="399460" y="314748"/>
                      <a:pt x="399664" y="308251"/>
                      <a:pt x="399738" y="301662"/>
                    </a:cubicBezTo>
                    <a:cubicBezTo>
                      <a:pt x="399775" y="298636"/>
                      <a:pt x="399977" y="295886"/>
                      <a:pt x="399977" y="292840"/>
                    </a:cubicBezTo>
                    <a:lnTo>
                      <a:pt x="399977" y="0"/>
                    </a:lnTo>
                    <a:lnTo>
                      <a:pt x="298912" y="0"/>
                    </a:lnTo>
                    <a:lnTo>
                      <a:pt x="298912" y="29287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" name="Freeform: Shape 155">
                <a:extLst>
                  <a:ext uri="{FF2B5EF4-FFF2-40B4-BE49-F238E27FC236}">
                    <a16:creationId xmlns:a16="http://schemas.microsoft.com/office/drawing/2014/main" id="{EFEF0496-7F8A-EBA3-CF86-82F95A19C203}"/>
                  </a:ext>
                </a:extLst>
              </p:cNvPr>
              <p:cNvSpPr/>
              <p:nvPr/>
            </p:nvSpPr>
            <p:spPr>
              <a:xfrm>
                <a:off x="4213991" y="4219892"/>
                <a:ext cx="387833" cy="520365"/>
              </a:xfrm>
              <a:custGeom>
                <a:avLst/>
                <a:gdLst>
                  <a:gd name="connsiteX0" fmla="*/ 288393 w 387833"/>
                  <a:gd name="connsiteY0" fmla="*/ 8877 h 520365"/>
                  <a:gd name="connsiteX1" fmla="*/ 287987 w 387833"/>
                  <a:gd name="connsiteY1" fmla="*/ 8711 h 520365"/>
                  <a:gd name="connsiteX2" fmla="*/ 288393 w 387833"/>
                  <a:gd name="connsiteY2" fmla="*/ 8877 h 520365"/>
                  <a:gd name="connsiteX3" fmla="*/ 251038 w 387833"/>
                  <a:gd name="connsiteY3" fmla="*/ 228798 h 520365"/>
                  <a:gd name="connsiteX4" fmla="*/ 249728 w 387833"/>
                  <a:gd name="connsiteY4" fmla="*/ 229389 h 520365"/>
                  <a:gd name="connsiteX5" fmla="*/ 251038 w 387833"/>
                  <a:gd name="connsiteY5" fmla="*/ 228798 h 520365"/>
                  <a:gd name="connsiteX6" fmla="*/ 258236 w 387833"/>
                  <a:gd name="connsiteY6" fmla="*/ 222394 h 520365"/>
                  <a:gd name="connsiteX7" fmla="*/ 257442 w 387833"/>
                  <a:gd name="connsiteY7" fmla="*/ 223114 h 520365"/>
                  <a:gd name="connsiteX8" fmla="*/ 258236 w 387833"/>
                  <a:gd name="connsiteY8" fmla="*/ 222394 h 520365"/>
                  <a:gd name="connsiteX9" fmla="*/ 244080 w 387833"/>
                  <a:gd name="connsiteY9" fmla="*/ 93129 h 520365"/>
                  <a:gd name="connsiteX10" fmla="*/ 251112 w 387833"/>
                  <a:gd name="connsiteY10" fmla="*/ 97392 h 520365"/>
                  <a:gd name="connsiteX11" fmla="*/ 253658 w 387833"/>
                  <a:gd name="connsiteY11" fmla="*/ 99773 h 520365"/>
                  <a:gd name="connsiteX12" fmla="*/ 258070 w 387833"/>
                  <a:gd name="connsiteY12" fmla="*/ 104590 h 520365"/>
                  <a:gd name="connsiteX13" fmla="*/ 260930 w 387833"/>
                  <a:gd name="connsiteY13" fmla="*/ 109278 h 520365"/>
                  <a:gd name="connsiteX14" fmla="*/ 263588 w 387833"/>
                  <a:gd name="connsiteY14" fmla="*/ 114371 h 520365"/>
                  <a:gd name="connsiteX15" fmla="*/ 265968 w 387833"/>
                  <a:gd name="connsiteY15" fmla="*/ 121329 h 520365"/>
                  <a:gd name="connsiteX16" fmla="*/ 267722 w 387833"/>
                  <a:gd name="connsiteY16" fmla="*/ 127291 h 520365"/>
                  <a:gd name="connsiteX17" fmla="*/ 268959 w 387833"/>
                  <a:gd name="connsiteY17" fmla="*/ 134802 h 520365"/>
                  <a:gd name="connsiteX18" fmla="*/ 270232 w 387833"/>
                  <a:gd name="connsiteY18" fmla="*/ 143790 h 520365"/>
                  <a:gd name="connsiteX19" fmla="*/ 270306 w 387833"/>
                  <a:gd name="connsiteY19" fmla="*/ 145267 h 520365"/>
                  <a:gd name="connsiteX20" fmla="*/ 270989 w 387833"/>
                  <a:gd name="connsiteY20" fmla="*/ 162135 h 520365"/>
                  <a:gd name="connsiteX21" fmla="*/ 219589 w 387833"/>
                  <a:gd name="connsiteY21" fmla="*/ 235203 h 520365"/>
                  <a:gd name="connsiteX22" fmla="*/ 101009 w 387833"/>
                  <a:gd name="connsiteY22" fmla="*/ 235203 h 520365"/>
                  <a:gd name="connsiteX23" fmla="*/ 101009 w 387833"/>
                  <a:gd name="connsiteY23" fmla="*/ 88312 h 520365"/>
                  <a:gd name="connsiteX24" fmla="*/ 219626 w 387833"/>
                  <a:gd name="connsiteY24" fmla="*/ 88312 h 520365"/>
                  <a:gd name="connsiteX25" fmla="*/ 242659 w 387833"/>
                  <a:gd name="connsiteY25" fmla="*/ 92372 h 520365"/>
                  <a:gd name="connsiteX26" fmla="*/ 244080 w 387833"/>
                  <a:gd name="connsiteY26" fmla="*/ 93129 h 520365"/>
                  <a:gd name="connsiteX27" fmla="*/ 100290 w 387833"/>
                  <a:gd name="connsiteY27" fmla="*/ 313603 h 520365"/>
                  <a:gd name="connsiteX28" fmla="*/ 188029 w 387833"/>
                  <a:gd name="connsiteY28" fmla="*/ 323422 h 520365"/>
                  <a:gd name="connsiteX29" fmla="*/ 274551 w 387833"/>
                  <a:gd name="connsiteY29" fmla="*/ 520273 h 520365"/>
                  <a:gd name="connsiteX30" fmla="*/ 274588 w 387833"/>
                  <a:gd name="connsiteY30" fmla="*/ 520347 h 520365"/>
                  <a:gd name="connsiteX31" fmla="*/ 387833 w 387833"/>
                  <a:gd name="connsiteY31" fmla="*/ 520347 h 520365"/>
                  <a:gd name="connsiteX32" fmla="*/ 288393 w 387833"/>
                  <a:gd name="connsiteY32" fmla="*/ 315652 h 520365"/>
                  <a:gd name="connsiteX33" fmla="*/ 289260 w 387833"/>
                  <a:gd name="connsiteY33" fmla="*/ 315375 h 520365"/>
                  <a:gd name="connsiteX34" fmla="*/ 341730 w 387833"/>
                  <a:gd name="connsiteY34" fmla="*/ 283003 h 520365"/>
                  <a:gd name="connsiteX35" fmla="*/ 346750 w 387833"/>
                  <a:gd name="connsiteY35" fmla="*/ 275843 h 520365"/>
                  <a:gd name="connsiteX36" fmla="*/ 347470 w 387833"/>
                  <a:gd name="connsiteY36" fmla="*/ 274772 h 520365"/>
                  <a:gd name="connsiteX37" fmla="*/ 352010 w 387833"/>
                  <a:gd name="connsiteY37" fmla="*/ 266818 h 520365"/>
                  <a:gd name="connsiteX38" fmla="*/ 353598 w 387833"/>
                  <a:gd name="connsiteY38" fmla="*/ 263828 h 520365"/>
                  <a:gd name="connsiteX39" fmla="*/ 357252 w 387833"/>
                  <a:gd name="connsiteY39" fmla="*/ 255467 h 520365"/>
                  <a:gd name="connsiteX40" fmla="*/ 358931 w 387833"/>
                  <a:gd name="connsiteY40" fmla="*/ 251296 h 520365"/>
                  <a:gd name="connsiteX41" fmla="*/ 361995 w 387833"/>
                  <a:gd name="connsiteY41" fmla="*/ 242068 h 520365"/>
                  <a:gd name="connsiteX42" fmla="*/ 363434 w 387833"/>
                  <a:gd name="connsiteY42" fmla="*/ 237288 h 520365"/>
                  <a:gd name="connsiteX43" fmla="*/ 366055 w 387833"/>
                  <a:gd name="connsiteY43" fmla="*/ 226196 h 520365"/>
                  <a:gd name="connsiteX44" fmla="*/ 366978 w 387833"/>
                  <a:gd name="connsiteY44" fmla="*/ 221748 h 520365"/>
                  <a:gd name="connsiteX45" fmla="*/ 369285 w 387833"/>
                  <a:gd name="connsiteY45" fmla="*/ 207039 h 520365"/>
                  <a:gd name="connsiteX46" fmla="*/ 369636 w 387833"/>
                  <a:gd name="connsiteY46" fmla="*/ 204621 h 520365"/>
                  <a:gd name="connsiteX47" fmla="*/ 372054 w 387833"/>
                  <a:gd name="connsiteY47" fmla="*/ 162135 h 520365"/>
                  <a:gd name="connsiteX48" fmla="*/ 369156 w 387833"/>
                  <a:gd name="connsiteY48" fmla="*/ 119502 h 520365"/>
                  <a:gd name="connsiteX49" fmla="*/ 369119 w 387833"/>
                  <a:gd name="connsiteY49" fmla="*/ 119096 h 520365"/>
                  <a:gd name="connsiteX50" fmla="*/ 365889 w 387833"/>
                  <a:gd name="connsiteY50" fmla="*/ 101600 h 520365"/>
                  <a:gd name="connsiteX51" fmla="*/ 364579 w 387833"/>
                  <a:gd name="connsiteY51" fmla="*/ 96635 h 520365"/>
                  <a:gd name="connsiteX52" fmla="*/ 361349 w 387833"/>
                  <a:gd name="connsiteY52" fmla="*/ 85100 h 520365"/>
                  <a:gd name="connsiteX53" fmla="*/ 359245 w 387833"/>
                  <a:gd name="connsiteY53" fmla="*/ 79527 h 520365"/>
                  <a:gd name="connsiteX54" fmla="*/ 355554 w 387833"/>
                  <a:gd name="connsiteY54" fmla="*/ 69985 h 520365"/>
                  <a:gd name="connsiteX55" fmla="*/ 353413 w 387833"/>
                  <a:gd name="connsiteY55" fmla="*/ 65814 h 520365"/>
                  <a:gd name="connsiteX56" fmla="*/ 348448 w 387833"/>
                  <a:gd name="connsiteY56" fmla="*/ 56346 h 520365"/>
                  <a:gd name="connsiteX57" fmla="*/ 347728 w 387833"/>
                  <a:gd name="connsiteY57" fmla="*/ 55275 h 520365"/>
                  <a:gd name="connsiteX58" fmla="*/ 331340 w 387833"/>
                  <a:gd name="connsiteY58" fmla="*/ 34383 h 520365"/>
                  <a:gd name="connsiteX59" fmla="*/ 329660 w 387833"/>
                  <a:gd name="connsiteY59" fmla="*/ 33110 h 520365"/>
                  <a:gd name="connsiteX60" fmla="*/ 314268 w 387833"/>
                  <a:gd name="connsiteY60" fmla="*/ 21224 h 520365"/>
                  <a:gd name="connsiteX61" fmla="*/ 310411 w 387833"/>
                  <a:gd name="connsiteY61" fmla="*/ 18677 h 520365"/>
                  <a:gd name="connsiteX62" fmla="*/ 291549 w 387833"/>
                  <a:gd name="connsiteY62" fmla="*/ 10040 h 520365"/>
                  <a:gd name="connsiteX63" fmla="*/ 286307 w 387833"/>
                  <a:gd name="connsiteY63" fmla="*/ 8084 h 520365"/>
                  <a:gd name="connsiteX64" fmla="*/ 264160 w 387833"/>
                  <a:gd name="connsiteY64" fmla="*/ 2916 h 520365"/>
                  <a:gd name="connsiteX65" fmla="*/ 258863 w 387833"/>
                  <a:gd name="connsiteY65" fmla="*/ 1993 h 520365"/>
                  <a:gd name="connsiteX66" fmla="*/ 231733 w 387833"/>
                  <a:gd name="connsiteY66" fmla="*/ 203 h 520365"/>
                  <a:gd name="connsiteX67" fmla="*/ 228909 w 387833"/>
                  <a:gd name="connsiteY67" fmla="*/ 0 h 520365"/>
                  <a:gd name="connsiteX68" fmla="*/ 0 w 387833"/>
                  <a:gd name="connsiteY68" fmla="*/ 0 h 520365"/>
                  <a:gd name="connsiteX69" fmla="*/ 0 w 387833"/>
                  <a:gd name="connsiteY69" fmla="*/ 520365 h 520365"/>
                  <a:gd name="connsiteX70" fmla="*/ 100326 w 387833"/>
                  <a:gd name="connsiteY70" fmla="*/ 520365 h 520365"/>
                  <a:gd name="connsiteX71" fmla="*/ 100326 w 387833"/>
                  <a:gd name="connsiteY71" fmla="*/ 313603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87833" h="520365">
                    <a:moveTo>
                      <a:pt x="288393" y="8877"/>
                    </a:moveTo>
                    <a:cubicBezTo>
                      <a:pt x="288282" y="8804"/>
                      <a:pt x="288153" y="8767"/>
                      <a:pt x="287987" y="8711"/>
                    </a:cubicBezTo>
                    <a:cubicBezTo>
                      <a:pt x="288153" y="8767"/>
                      <a:pt x="288263" y="8804"/>
                      <a:pt x="288393" y="8877"/>
                    </a:cubicBezTo>
                    <a:moveTo>
                      <a:pt x="251038" y="228798"/>
                    </a:moveTo>
                    <a:cubicBezTo>
                      <a:pt x="250632" y="229038"/>
                      <a:pt x="250115" y="229149"/>
                      <a:pt x="249728" y="229389"/>
                    </a:cubicBezTo>
                    <a:cubicBezTo>
                      <a:pt x="250134" y="229167"/>
                      <a:pt x="250650" y="229038"/>
                      <a:pt x="251038" y="228798"/>
                    </a:cubicBezTo>
                    <a:moveTo>
                      <a:pt x="258236" y="222394"/>
                    </a:moveTo>
                    <a:cubicBezTo>
                      <a:pt x="257996" y="222671"/>
                      <a:pt x="257719" y="222837"/>
                      <a:pt x="257442" y="223114"/>
                    </a:cubicBezTo>
                    <a:cubicBezTo>
                      <a:pt x="257719" y="222837"/>
                      <a:pt x="257996" y="222671"/>
                      <a:pt x="258236" y="222394"/>
                    </a:cubicBezTo>
                    <a:moveTo>
                      <a:pt x="244080" y="93129"/>
                    </a:moveTo>
                    <a:cubicBezTo>
                      <a:pt x="246627" y="94328"/>
                      <a:pt x="248971" y="95713"/>
                      <a:pt x="251112" y="97392"/>
                    </a:cubicBezTo>
                    <a:cubicBezTo>
                      <a:pt x="252035" y="98112"/>
                      <a:pt x="252828" y="98979"/>
                      <a:pt x="253658" y="99773"/>
                    </a:cubicBezTo>
                    <a:cubicBezTo>
                      <a:pt x="255209" y="101249"/>
                      <a:pt x="256722" y="102800"/>
                      <a:pt x="258070" y="104590"/>
                    </a:cubicBezTo>
                    <a:cubicBezTo>
                      <a:pt x="259103" y="105974"/>
                      <a:pt x="260026" y="107653"/>
                      <a:pt x="260930" y="109278"/>
                    </a:cubicBezTo>
                    <a:cubicBezTo>
                      <a:pt x="261834" y="110902"/>
                      <a:pt x="262794" y="112507"/>
                      <a:pt x="263588" y="114371"/>
                    </a:cubicBezTo>
                    <a:cubicBezTo>
                      <a:pt x="264511" y="116439"/>
                      <a:pt x="265212" y="118912"/>
                      <a:pt x="265968" y="121329"/>
                    </a:cubicBezTo>
                    <a:cubicBezTo>
                      <a:pt x="266559" y="123286"/>
                      <a:pt x="267242" y="125150"/>
                      <a:pt x="267722" y="127291"/>
                    </a:cubicBezTo>
                    <a:cubicBezTo>
                      <a:pt x="268239" y="129598"/>
                      <a:pt x="268553" y="132311"/>
                      <a:pt x="268959" y="134802"/>
                    </a:cubicBezTo>
                    <a:cubicBezTo>
                      <a:pt x="269401" y="137737"/>
                      <a:pt x="269955" y="140524"/>
                      <a:pt x="270232" y="143790"/>
                    </a:cubicBezTo>
                    <a:cubicBezTo>
                      <a:pt x="270269" y="144233"/>
                      <a:pt x="270269" y="144787"/>
                      <a:pt x="270306" y="145267"/>
                    </a:cubicBezTo>
                    <a:cubicBezTo>
                      <a:pt x="270712" y="150508"/>
                      <a:pt x="270989" y="156082"/>
                      <a:pt x="270989" y="162135"/>
                    </a:cubicBezTo>
                    <a:cubicBezTo>
                      <a:pt x="270989" y="224277"/>
                      <a:pt x="254397" y="235203"/>
                      <a:pt x="219589" y="235203"/>
                    </a:cubicBezTo>
                    <a:lnTo>
                      <a:pt x="101009" y="235203"/>
                    </a:lnTo>
                    <a:lnTo>
                      <a:pt x="101009" y="88312"/>
                    </a:lnTo>
                    <a:lnTo>
                      <a:pt x="219626" y="88312"/>
                    </a:lnTo>
                    <a:cubicBezTo>
                      <a:pt x="228577" y="88312"/>
                      <a:pt x="236218" y="89622"/>
                      <a:pt x="242659" y="92372"/>
                    </a:cubicBezTo>
                    <a:cubicBezTo>
                      <a:pt x="243120" y="92575"/>
                      <a:pt x="243600" y="92889"/>
                      <a:pt x="244080" y="93129"/>
                    </a:cubicBezTo>
                    <a:moveTo>
                      <a:pt x="100290" y="313603"/>
                    </a:moveTo>
                    <a:lnTo>
                      <a:pt x="188029" y="323422"/>
                    </a:lnTo>
                    <a:lnTo>
                      <a:pt x="274551" y="520273"/>
                    </a:lnTo>
                    <a:lnTo>
                      <a:pt x="274588" y="520347"/>
                    </a:lnTo>
                    <a:lnTo>
                      <a:pt x="387833" y="520347"/>
                    </a:lnTo>
                    <a:lnTo>
                      <a:pt x="288393" y="315652"/>
                    </a:lnTo>
                    <a:lnTo>
                      <a:pt x="289260" y="315375"/>
                    </a:lnTo>
                    <a:cubicBezTo>
                      <a:pt x="304210" y="310687"/>
                      <a:pt x="324732" y="304246"/>
                      <a:pt x="341730" y="283003"/>
                    </a:cubicBezTo>
                    <a:cubicBezTo>
                      <a:pt x="343520" y="280770"/>
                      <a:pt x="345108" y="278316"/>
                      <a:pt x="346750" y="275843"/>
                    </a:cubicBezTo>
                    <a:cubicBezTo>
                      <a:pt x="346990" y="275492"/>
                      <a:pt x="347230" y="275160"/>
                      <a:pt x="347470" y="274772"/>
                    </a:cubicBezTo>
                    <a:cubicBezTo>
                      <a:pt x="349094" y="272262"/>
                      <a:pt x="350571" y="269568"/>
                      <a:pt x="352010" y="266818"/>
                    </a:cubicBezTo>
                    <a:cubicBezTo>
                      <a:pt x="352564" y="265821"/>
                      <a:pt x="353081" y="264861"/>
                      <a:pt x="353598" y="263828"/>
                    </a:cubicBezTo>
                    <a:cubicBezTo>
                      <a:pt x="354908" y="261170"/>
                      <a:pt x="356107" y="258346"/>
                      <a:pt x="357252" y="255467"/>
                    </a:cubicBezTo>
                    <a:cubicBezTo>
                      <a:pt x="357842" y="254120"/>
                      <a:pt x="358396" y="252754"/>
                      <a:pt x="358931" y="251296"/>
                    </a:cubicBezTo>
                    <a:cubicBezTo>
                      <a:pt x="360039" y="248362"/>
                      <a:pt x="361035" y="245206"/>
                      <a:pt x="361995" y="242068"/>
                    </a:cubicBezTo>
                    <a:cubicBezTo>
                      <a:pt x="362475" y="240481"/>
                      <a:pt x="362991" y="238931"/>
                      <a:pt x="363434" y="237288"/>
                    </a:cubicBezTo>
                    <a:cubicBezTo>
                      <a:pt x="364394" y="233708"/>
                      <a:pt x="365262" y="229961"/>
                      <a:pt x="366055" y="226196"/>
                    </a:cubicBezTo>
                    <a:cubicBezTo>
                      <a:pt x="366332" y="224720"/>
                      <a:pt x="366683" y="223299"/>
                      <a:pt x="366978" y="221748"/>
                    </a:cubicBezTo>
                    <a:cubicBezTo>
                      <a:pt x="367901" y="217060"/>
                      <a:pt x="368658" y="212114"/>
                      <a:pt x="369285" y="207039"/>
                    </a:cubicBezTo>
                    <a:cubicBezTo>
                      <a:pt x="369396" y="206208"/>
                      <a:pt x="369525" y="205452"/>
                      <a:pt x="369636" y="204621"/>
                    </a:cubicBezTo>
                    <a:cubicBezTo>
                      <a:pt x="371186" y="191573"/>
                      <a:pt x="372054" y="177454"/>
                      <a:pt x="372054" y="162135"/>
                    </a:cubicBezTo>
                    <a:cubicBezTo>
                      <a:pt x="372054" y="146854"/>
                      <a:pt x="371057" y="132661"/>
                      <a:pt x="369156" y="119502"/>
                    </a:cubicBezTo>
                    <a:cubicBezTo>
                      <a:pt x="369156" y="119391"/>
                      <a:pt x="369119" y="119262"/>
                      <a:pt x="369119" y="119096"/>
                    </a:cubicBezTo>
                    <a:cubicBezTo>
                      <a:pt x="368252" y="113043"/>
                      <a:pt x="367163" y="107211"/>
                      <a:pt x="365889" y="101600"/>
                    </a:cubicBezTo>
                    <a:cubicBezTo>
                      <a:pt x="365483" y="99884"/>
                      <a:pt x="364966" y="98296"/>
                      <a:pt x="364579" y="96635"/>
                    </a:cubicBezTo>
                    <a:cubicBezTo>
                      <a:pt x="363582" y="92704"/>
                      <a:pt x="362549" y="88792"/>
                      <a:pt x="361349" y="85100"/>
                    </a:cubicBezTo>
                    <a:cubicBezTo>
                      <a:pt x="360721" y="83144"/>
                      <a:pt x="359965" y="81409"/>
                      <a:pt x="359245" y="79527"/>
                    </a:cubicBezTo>
                    <a:cubicBezTo>
                      <a:pt x="358045" y="76260"/>
                      <a:pt x="356901" y="73012"/>
                      <a:pt x="355554" y="69985"/>
                    </a:cubicBezTo>
                    <a:cubicBezTo>
                      <a:pt x="354871" y="68508"/>
                      <a:pt x="354114" y="67235"/>
                      <a:pt x="353413" y="65814"/>
                    </a:cubicBezTo>
                    <a:cubicBezTo>
                      <a:pt x="351826" y="62584"/>
                      <a:pt x="350239" y="59336"/>
                      <a:pt x="348448" y="56346"/>
                    </a:cubicBezTo>
                    <a:cubicBezTo>
                      <a:pt x="348208" y="55940"/>
                      <a:pt x="347932" y="55626"/>
                      <a:pt x="347728" y="55275"/>
                    </a:cubicBezTo>
                    <a:cubicBezTo>
                      <a:pt x="342912" y="47487"/>
                      <a:pt x="337541" y="40474"/>
                      <a:pt x="331340" y="34383"/>
                    </a:cubicBezTo>
                    <a:cubicBezTo>
                      <a:pt x="330823" y="33904"/>
                      <a:pt x="330195" y="33590"/>
                      <a:pt x="329660" y="33110"/>
                    </a:cubicBezTo>
                    <a:cubicBezTo>
                      <a:pt x="324880" y="28607"/>
                      <a:pt x="319712" y="24713"/>
                      <a:pt x="314268" y="21224"/>
                    </a:cubicBezTo>
                    <a:cubicBezTo>
                      <a:pt x="312995" y="20394"/>
                      <a:pt x="311758" y="19434"/>
                      <a:pt x="310411" y="18677"/>
                    </a:cubicBezTo>
                    <a:cubicBezTo>
                      <a:pt x="304486" y="15208"/>
                      <a:pt x="298156" y="12476"/>
                      <a:pt x="291549" y="10040"/>
                    </a:cubicBezTo>
                    <a:cubicBezTo>
                      <a:pt x="289795" y="9412"/>
                      <a:pt x="288134" y="8656"/>
                      <a:pt x="286307" y="8084"/>
                    </a:cubicBezTo>
                    <a:cubicBezTo>
                      <a:pt x="279276" y="5814"/>
                      <a:pt x="271819" y="4190"/>
                      <a:pt x="264160" y="2916"/>
                    </a:cubicBezTo>
                    <a:cubicBezTo>
                      <a:pt x="262370" y="2639"/>
                      <a:pt x="260690" y="2233"/>
                      <a:pt x="258863" y="1993"/>
                    </a:cubicBezTo>
                    <a:cubicBezTo>
                      <a:pt x="250152" y="849"/>
                      <a:pt x="241090" y="277"/>
                      <a:pt x="231733" y="203"/>
                    </a:cubicBezTo>
                    <a:cubicBezTo>
                      <a:pt x="230736" y="166"/>
                      <a:pt x="229906" y="0"/>
                      <a:pt x="228909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6" y="520365"/>
                    </a:lnTo>
                    <a:lnTo>
                      <a:pt x="100326" y="31360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" name="Freeform: Shape 156">
                <a:extLst>
                  <a:ext uri="{FF2B5EF4-FFF2-40B4-BE49-F238E27FC236}">
                    <a16:creationId xmlns:a16="http://schemas.microsoft.com/office/drawing/2014/main" id="{D8027582-0974-9386-1E8D-076B8785B466}"/>
                  </a:ext>
                </a:extLst>
              </p:cNvPr>
              <p:cNvSpPr/>
              <p:nvPr/>
            </p:nvSpPr>
            <p:spPr>
              <a:xfrm>
                <a:off x="4979802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5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94" y="2104"/>
                      <a:pt x="7475" y="3304"/>
                    </a:cubicBezTo>
                    <a:cubicBezTo>
                      <a:pt x="5131" y="2159"/>
                      <a:pt x="2584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" name="Freeform: Shape 157">
                <a:extLst>
                  <a:ext uri="{FF2B5EF4-FFF2-40B4-BE49-F238E27FC236}">
                    <a16:creationId xmlns:a16="http://schemas.microsoft.com/office/drawing/2014/main" id="{A1902823-00FF-2F05-6076-C0D5A4C68564}"/>
                  </a:ext>
                </a:extLst>
              </p:cNvPr>
              <p:cNvSpPr/>
              <p:nvPr/>
            </p:nvSpPr>
            <p:spPr>
              <a:xfrm>
                <a:off x="5008594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0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7" y="1200"/>
                      <a:pt x="3027" y="2547"/>
                      <a:pt x="4540" y="3820"/>
                    </a:cubicBezTo>
                    <a:cubicBezTo>
                      <a:pt x="3064" y="2547"/>
                      <a:pt x="1587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form: Shape 158">
                <a:extLst>
                  <a:ext uri="{FF2B5EF4-FFF2-40B4-BE49-F238E27FC236}">
                    <a16:creationId xmlns:a16="http://schemas.microsoft.com/office/drawing/2014/main" id="{0088B16B-925B-747F-7A50-241D9A00E1D7}"/>
                  </a:ext>
                </a:extLst>
              </p:cNvPr>
              <p:cNvSpPr/>
              <p:nvPr/>
            </p:nvSpPr>
            <p:spPr>
              <a:xfrm>
                <a:off x="4658041" y="4216422"/>
                <a:ext cx="420758" cy="526751"/>
              </a:xfrm>
              <a:custGeom>
                <a:avLst/>
                <a:gdLst>
                  <a:gd name="connsiteX0" fmla="*/ 12181 w 420758"/>
                  <a:gd name="connsiteY0" fmla="*/ 139435 h 526751"/>
                  <a:gd name="connsiteX1" fmla="*/ 15558 w 420758"/>
                  <a:gd name="connsiteY1" fmla="*/ 124947 h 526751"/>
                  <a:gd name="connsiteX2" fmla="*/ 12181 w 420758"/>
                  <a:gd name="connsiteY2" fmla="*/ 139435 h 526751"/>
                  <a:gd name="connsiteX3" fmla="*/ 6662 w 420758"/>
                  <a:gd name="connsiteY3" fmla="*/ 169592 h 526751"/>
                  <a:gd name="connsiteX4" fmla="*/ 8895 w 420758"/>
                  <a:gd name="connsiteY4" fmla="*/ 154550 h 526751"/>
                  <a:gd name="connsiteX5" fmla="*/ 6662 w 420758"/>
                  <a:gd name="connsiteY5" fmla="*/ 169592 h 526751"/>
                  <a:gd name="connsiteX6" fmla="*/ 3193 w 420758"/>
                  <a:gd name="connsiteY6" fmla="*/ 199029 h 526751"/>
                  <a:gd name="connsiteX7" fmla="*/ 4023 w 420758"/>
                  <a:gd name="connsiteY7" fmla="*/ 188601 h 526751"/>
                  <a:gd name="connsiteX8" fmla="*/ 3193 w 420758"/>
                  <a:gd name="connsiteY8" fmla="*/ 199029 h 526751"/>
                  <a:gd name="connsiteX9" fmla="*/ 20098 w 420758"/>
                  <a:gd name="connsiteY9" fmla="*/ 110773 h 526751"/>
                  <a:gd name="connsiteX10" fmla="*/ 23956 w 420758"/>
                  <a:gd name="connsiteY10" fmla="*/ 99404 h 526751"/>
                  <a:gd name="connsiteX11" fmla="*/ 20098 w 420758"/>
                  <a:gd name="connsiteY11" fmla="*/ 110773 h 526751"/>
                  <a:gd name="connsiteX12" fmla="*/ 34107 w 420758"/>
                  <a:gd name="connsiteY12" fmla="*/ 77423 h 526751"/>
                  <a:gd name="connsiteX13" fmla="*/ 30877 w 420758"/>
                  <a:gd name="connsiteY13" fmla="*/ 84178 h 526751"/>
                  <a:gd name="connsiteX14" fmla="*/ 34107 w 420758"/>
                  <a:gd name="connsiteY14" fmla="*/ 77423 h 526751"/>
                  <a:gd name="connsiteX15" fmla="*/ 45992 w 420758"/>
                  <a:gd name="connsiteY15" fmla="*/ 58653 h 526751"/>
                  <a:gd name="connsiteX16" fmla="*/ 45752 w 420758"/>
                  <a:gd name="connsiteY16" fmla="*/ 59004 h 526751"/>
                  <a:gd name="connsiteX17" fmla="*/ 45992 w 420758"/>
                  <a:gd name="connsiteY17" fmla="*/ 58653 h 526751"/>
                  <a:gd name="connsiteX18" fmla="*/ 121421 w 420758"/>
                  <a:gd name="connsiteY18" fmla="*/ 518797 h 526751"/>
                  <a:gd name="connsiteX19" fmla="*/ 119797 w 420758"/>
                  <a:gd name="connsiteY19" fmla="*/ 518354 h 526751"/>
                  <a:gd name="connsiteX20" fmla="*/ 121421 w 420758"/>
                  <a:gd name="connsiteY20" fmla="*/ 518797 h 526751"/>
                  <a:gd name="connsiteX21" fmla="*/ 86373 w 420758"/>
                  <a:gd name="connsiteY21" fmla="*/ 506357 h 526751"/>
                  <a:gd name="connsiteX22" fmla="*/ 84787 w 420758"/>
                  <a:gd name="connsiteY22" fmla="*/ 505398 h 526751"/>
                  <a:gd name="connsiteX23" fmla="*/ 86373 w 420758"/>
                  <a:gd name="connsiteY23" fmla="*/ 506357 h 526751"/>
                  <a:gd name="connsiteX24" fmla="*/ 103353 w 420758"/>
                  <a:gd name="connsiteY24" fmla="*/ 513555 h 526751"/>
                  <a:gd name="connsiteX25" fmla="*/ 99662 w 420758"/>
                  <a:gd name="connsiteY25" fmla="*/ 512042 h 526751"/>
                  <a:gd name="connsiteX26" fmla="*/ 103353 w 420758"/>
                  <a:gd name="connsiteY26" fmla="*/ 513555 h 526751"/>
                  <a:gd name="connsiteX27" fmla="*/ 291106 w 420758"/>
                  <a:gd name="connsiteY27" fmla="*/ 410848 h 526751"/>
                  <a:gd name="connsiteX28" fmla="*/ 288392 w 420758"/>
                  <a:gd name="connsiteY28" fmla="*/ 413469 h 526751"/>
                  <a:gd name="connsiteX29" fmla="*/ 283372 w 420758"/>
                  <a:gd name="connsiteY29" fmla="*/ 417843 h 526751"/>
                  <a:gd name="connsiteX30" fmla="*/ 280826 w 420758"/>
                  <a:gd name="connsiteY30" fmla="*/ 419633 h 526751"/>
                  <a:gd name="connsiteX31" fmla="*/ 275178 w 420758"/>
                  <a:gd name="connsiteY31" fmla="*/ 423047 h 526751"/>
                  <a:gd name="connsiteX32" fmla="*/ 271044 w 420758"/>
                  <a:gd name="connsiteY32" fmla="*/ 425114 h 526751"/>
                  <a:gd name="connsiteX33" fmla="*/ 266743 w 420758"/>
                  <a:gd name="connsiteY33" fmla="*/ 426904 h 526751"/>
                  <a:gd name="connsiteX34" fmla="*/ 258789 w 420758"/>
                  <a:gd name="connsiteY34" fmla="*/ 429562 h 526751"/>
                  <a:gd name="connsiteX35" fmla="*/ 257239 w 420758"/>
                  <a:gd name="connsiteY35" fmla="*/ 429968 h 526751"/>
                  <a:gd name="connsiteX36" fmla="*/ 210379 w 420758"/>
                  <a:gd name="connsiteY36" fmla="*/ 434748 h 526751"/>
                  <a:gd name="connsiteX37" fmla="*/ 157319 w 420758"/>
                  <a:gd name="connsiteY37" fmla="*/ 429138 h 526751"/>
                  <a:gd name="connsiteX38" fmla="*/ 156839 w 420758"/>
                  <a:gd name="connsiteY38" fmla="*/ 429027 h 526751"/>
                  <a:gd name="connsiteX39" fmla="*/ 121883 w 420758"/>
                  <a:gd name="connsiteY39" fmla="*/ 404241 h 526751"/>
                  <a:gd name="connsiteX40" fmla="*/ 108355 w 420758"/>
                  <a:gd name="connsiteY40" fmla="*/ 371112 h 526751"/>
                  <a:gd name="connsiteX41" fmla="*/ 108281 w 420758"/>
                  <a:gd name="connsiteY41" fmla="*/ 370799 h 526751"/>
                  <a:gd name="connsiteX42" fmla="*/ 100363 w 420758"/>
                  <a:gd name="connsiteY42" fmla="*/ 267224 h 526751"/>
                  <a:gd name="connsiteX43" fmla="*/ 126460 w 420758"/>
                  <a:gd name="connsiteY43" fmla="*/ 117454 h 526751"/>
                  <a:gd name="connsiteX44" fmla="*/ 210398 w 420758"/>
                  <a:gd name="connsiteY44" fmla="*/ 91800 h 526751"/>
                  <a:gd name="connsiteX45" fmla="*/ 295166 w 420758"/>
                  <a:gd name="connsiteY45" fmla="*/ 118764 h 526751"/>
                  <a:gd name="connsiteX46" fmla="*/ 320432 w 420758"/>
                  <a:gd name="connsiteY46" fmla="*/ 267205 h 526751"/>
                  <a:gd name="connsiteX47" fmla="*/ 297048 w 420758"/>
                  <a:gd name="connsiteY47" fmla="*/ 403484 h 526751"/>
                  <a:gd name="connsiteX48" fmla="*/ 294262 w 420758"/>
                  <a:gd name="connsiteY48" fmla="*/ 406991 h 526751"/>
                  <a:gd name="connsiteX49" fmla="*/ 291106 w 420758"/>
                  <a:gd name="connsiteY49" fmla="*/ 410848 h 526751"/>
                  <a:gd name="connsiteX50" fmla="*/ 389642 w 420758"/>
                  <a:gd name="connsiteY50" fmla="*/ 81852 h 526751"/>
                  <a:gd name="connsiteX51" fmla="*/ 387648 w 420758"/>
                  <a:gd name="connsiteY51" fmla="*/ 77478 h 526751"/>
                  <a:gd name="connsiteX52" fmla="*/ 389642 w 420758"/>
                  <a:gd name="connsiteY52" fmla="*/ 81852 h 526751"/>
                  <a:gd name="connsiteX53" fmla="*/ 400180 w 420758"/>
                  <a:gd name="connsiteY53" fmla="*/ 107506 h 526751"/>
                  <a:gd name="connsiteX54" fmla="*/ 397596 w 420758"/>
                  <a:gd name="connsiteY54" fmla="*/ 99625 h 526751"/>
                  <a:gd name="connsiteX55" fmla="*/ 400180 w 420758"/>
                  <a:gd name="connsiteY55" fmla="*/ 107506 h 526751"/>
                  <a:gd name="connsiteX56" fmla="*/ 413819 w 420758"/>
                  <a:gd name="connsiteY56" fmla="*/ 165771 h 526751"/>
                  <a:gd name="connsiteX57" fmla="*/ 412269 w 420758"/>
                  <a:gd name="connsiteY57" fmla="*/ 154956 h 526751"/>
                  <a:gd name="connsiteX58" fmla="*/ 413819 w 420758"/>
                  <a:gd name="connsiteY58" fmla="*/ 165771 h 526751"/>
                  <a:gd name="connsiteX59" fmla="*/ 417437 w 420758"/>
                  <a:gd name="connsiteY59" fmla="*/ 195412 h 526751"/>
                  <a:gd name="connsiteX60" fmla="*/ 416920 w 420758"/>
                  <a:gd name="connsiteY60" fmla="*/ 188841 h 526751"/>
                  <a:gd name="connsiteX61" fmla="*/ 417437 w 420758"/>
                  <a:gd name="connsiteY61" fmla="*/ 195412 h 526751"/>
                  <a:gd name="connsiteX62" fmla="*/ 408135 w 420758"/>
                  <a:gd name="connsiteY62" fmla="*/ 135670 h 526751"/>
                  <a:gd name="connsiteX63" fmla="*/ 405828 w 420758"/>
                  <a:gd name="connsiteY63" fmla="*/ 125371 h 526751"/>
                  <a:gd name="connsiteX64" fmla="*/ 408135 w 420758"/>
                  <a:gd name="connsiteY64" fmla="*/ 135670 h 526751"/>
                  <a:gd name="connsiteX65" fmla="*/ 412675 w 420758"/>
                  <a:gd name="connsiteY65" fmla="*/ 373530 h 526751"/>
                  <a:gd name="connsiteX66" fmla="*/ 413431 w 420758"/>
                  <a:gd name="connsiteY66" fmla="*/ 368473 h 526751"/>
                  <a:gd name="connsiteX67" fmla="*/ 412675 w 420758"/>
                  <a:gd name="connsiteY67" fmla="*/ 373530 h 526751"/>
                  <a:gd name="connsiteX68" fmla="*/ 406510 w 420758"/>
                  <a:gd name="connsiteY68" fmla="*/ 401934 h 526751"/>
                  <a:gd name="connsiteX69" fmla="*/ 407710 w 420758"/>
                  <a:gd name="connsiteY69" fmla="*/ 396489 h 526751"/>
                  <a:gd name="connsiteX70" fmla="*/ 406510 w 420758"/>
                  <a:gd name="connsiteY70" fmla="*/ 401934 h 526751"/>
                  <a:gd name="connsiteX71" fmla="*/ 398538 w 420758"/>
                  <a:gd name="connsiteY71" fmla="*/ 426794 h 526751"/>
                  <a:gd name="connsiteX72" fmla="*/ 399774 w 420758"/>
                  <a:gd name="connsiteY72" fmla="*/ 423103 h 526751"/>
                  <a:gd name="connsiteX73" fmla="*/ 398538 w 420758"/>
                  <a:gd name="connsiteY73" fmla="*/ 426794 h 526751"/>
                  <a:gd name="connsiteX74" fmla="*/ 388885 w 420758"/>
                  <a:gd name="connsiteY74" fmla="*/ 448314 h 526751"/>
                  <a:gd name="connsiteX75" fmla="*/ 389291 w 420758"/>
                  <a:gd name="connsiteY75" fmla="*/ 447520 h 526751"/>
                  <a:gd name="connsiteX76" fmla="*/ 388885 w 420758"/>
                  <a:gd name="connsiteY76" fmla="*/ 448314 h 526751"/>
                  <a:gd name="connsiteX77" fmla="*/ 348781 w 420758"/>
                  <a:gd name="connsiteY77" fmla="*/ 495561 h 526751"/>
                  <a:gd name="connsiteX78" fmla="*/ 350497 w 420758"/>
                  <a:gd name="connsiteY78" fmla="*/ 494250 h 526751"/>
                  <a:gd name="connsiteX79" fmla="*/ 360592 w 420758"/>
                  <a:gd name="connsiteY79" fmla="*/ 485742 h 526751"/>
                  <a:gd name="connsiteX80" fmla="*/ 357879 w 420758"/>
                  <a:gd name="connsiteY80" fmla="*/ 487975 h 526751"/>
                  <a:gd name="connsiteX81" fmla="*/ 361570 w 420758"/>
                  <a:gd name="connsiteY81" fmla="*/ 484838 h 526751"/>
                  <a:gd name="connsiteX82" fmla="*/ 360574 w 420758"/>
                  <a:gd name="connsiteY82" fmla="*/ 485761 h 526751"/>
                  <a:gd name="connsiteX83" fmla="*/ 363840 w 420758"/>
                  <a:gd name="connsiteY83" fmla="*/ 483048 h 526751"/>
                  <a:gd name="connsiteX84" fmla="*/ 387981 w 420758"/>
                  <a:gd name="connsiteY84" fmla="*/ 450233 h 526751"/>
                  <a:gd name="connsiteX85" fmla="*/ 388018 w 420758"/>
                  <a:gd name="connsiteY85" fmla="*/ 450122 h 526751"/>
                  <a:gd name="connsiteX86" fmla="*/ 397559 w 420758"/>
                  <a:gd name="connsiteY86" fmla="*/ 429599 h 526751"/>
                  <a:gd name="connsiteX87" fmla="*/ 397799 w 420758"/>
                  <a:gd name="connsiteY87" fmla="*/ 429008 h 526751"/>
                  <a:gd name="connsiteX88" fmla="*/ 420759 w 420758"/>
                  <a:gd name="connsiteY88" fmla="*/ 267242 h 526751"/>
                  <a:gd name="connsiteX89" fmla="*/ 405163 w 420758"/>
                  <a:gd name="connsiteY89" fmla="*/ 122695 h 526751"/>
                  <a:gd name="connsiteX90" fmla="*/ 405090 w 420758"/>
                  <a:gd name="connsiteY90" fmla="*/ 122418 h 526751"/>
                  <a:gd name="connsiteX91" fmla="*/ 396858 w 420758"/>
                  <a:gd name="connsiteY91" fmla="*/ 97558 h 526751"/>
                  <a:gd name="connsiteX92" fmla="*/ 395991 w 420758"/>
                  <a:gd name="connsiteY92" fmla="*/ 95565 h 526751"/>
                  <a:gd name="connsiteX93" fmla="*/ 386836 w 420758"/>
                  <a:gd name="connsiteY93" fmla="*/ 75835 h 526751"/>
                  <a:gd name="connsiteX94" fmla="*/ 385360 w 420758"/>
                  <a:gd name="connsiteY94" fmla="*/ 73455 h 526751"/>
                  <a:gd name="connsiteX95" fmla="*/ 362013 w 420758"/>
                  <a:gd name="connsiteY95" fmla="*/ 42190 h 526751"/>
                  <a:gd name="connsiteX96" fmla="*/ 355092 w 420758"/>
                  <a:gd name="connsiteY96" fmla="*/ 36377 h 526751"/>
                  <a:gd name="connsiteX97" fmla="*/ 358876 w 420758"/>
                  <a:gd name="connsiteY97" fmla="*/ 39717 h 526751"/>
                  <a:gd name="connsiteX98" fmla="*/ 348928 w 420758"/>
                  <a:gd name="connsiteY98" fmla="*/ 31412 h 526751"/>
                  <a:gd name="connsiteX99" fmla="*/ 350515 w 420758"/>
                  <a:gd name="connsiteY99" fmla="*/ 32519 h 526751"/>
                  <a:gd name="connsiteX100" fmla="*/ 344148 w 420758"/>
                  <a:gd name="connsiteY100" fmla="*/ 28071 h 526751"/>
                  <a:gd name="connsiteX101" fmla="*/ 344905 w 420758"/>
                  <a:gd name="connsiteY101" fmla="*/ 28588 h 526751"/>
                  <a:gd name="connsiteX102" fmla="*/ 333646 w 420758"/>
                  <a:gd name="connsiteY102" fmla="*/ 21778 h 526751"/>
                  <a:gd name="connsiteX103" fmla="*/ 335880 w 420758"/>
                  <a:gd name="connsiteY103" fmla="*/ 22978 h 526751"/>
                  <a:gd name="connsiteX104" fmla="*/ 331302 w 420758"/>
                  <a:gd name="connsiteY104" fmla="*/ 20357 h 526751"/>
                  <a:gd name="connsiteX105" fmla="*/ 331229 w 420758"/>
                  <a:gd name="connsiteY105" fmla="*/ 20320 h 526751"/>
                  <a:gd name="connsiteX106" fmla="*/ 329235 w 420758"/>
                  <a:gd name="connsiteY106" fmla="*/ 19489 h 526751"/>
                  <a:gd name="connsiteX107" fmla="*/ 329439 w 420758"/>
                  <a:gd name="connsiteY107" fmla="*/ 19563 h 526751"/>
                  <a:gd name="connsiteX108" fmla="*/ 319731 w 420758"/>
                  <a:gd name="connsiteY108" fmla="*/ 15429 h 526751"/>
                  <a:gd name="connsiteX109" fmla="*/ 321761 w 420758"/>
                  <a:gd name="connsiteY109" fmla="*/ 16186 h 526751"/>
                  <a:gd name="connsiteX110" fmla="*/ 310226 w 420758"/>
                  <a:gd name="connsiteY110" fmla="*/ 11812 h 526751"/>
                  <a:gd name="connsiteX111" fmla="*/ 310780 w 420758"/>
                  <a:gd name="connsiteY111" fmla="*/ 12015 h 526751"/>
                  <a:gd name="connsiteX112" fmla="*/ 308546 w 420758"/>
                  <a:gd name="connsiteY112" fmla="*/ 11387 h 526751"/>
                  <a:gd name="connsiteX113" fmla="*/ 309931 w 420758"/>
                  <a:gd name="connsiteY113" fmla="*/ 11738 h 526751"/>
                  <a:gd name="connsiteX114" fmla="*/ 295443 w 420758"/>
                  <a:gd name="connsiteY114" fmla="*/ 7475 h 526751"/>
                  <a:gd name="connsiteX115" fmla="*/ 210361 w 420758"/>
                  <a:gd name="connsiteY115" fmla="*/ 0 h 526751"/>
                  <a:gd name="connsiteX116" fmla="*/ 60129 w 420758"/>
                  <a:gd name="connsiteY116" fmla="*/ 42209 h 526751"/>
                  <a:gd name="connsiteX117" fmla="*/ 47284 w 420758"/>
                  <a:gd name="connsiteY117" fmla="*/ 56844 h 526751"/>
                  <a:gd name="connsiteX118" fmla="*/ 46804 w 420758"/>
                  <a:gd name="connsiteY118" fmla="*/ 57398 h 526751"/>
                  <a:gd name="connsiteX119" fmla="*/ 36063 w 420758"/>
                  <a:gd name="connsiteY119" fmla="*/ 73953 h 526751"/>
                  <a:gd name="connsiteX120" fmla="*/ 34863 w 420758"/>
                  <a:gd name="connsiteY120" fmla="*/ 75817 h 526751"/>
                  <a:gd name="connsiteX121" fmla="*/ 24768 w 420758"/>
                  <a:gd name="connsiteY121" fmla="*/ 97097 h 526751"/>
                  <a:gd name="connsiteX122" fmla="*/ 24694 w 420758"/>
                  <a:gd name="connsiteY122" fmla="*/ 97337 h 526751"/>
                  <a:gd name="connsiteX123" fmla="*/ 0 w 420758"/>
                  <a:gd name="connsiteY123" fmla="*/ 267261 h 526751"/>
                  <a:gd name="connsiteX124" fmla="*/ 8434 w 420758"/>
                  <a:gd name="connsiteY124" fmla="*/ 378513 h 526751"/>
                  <a:gd name="connsiteX125" fmla="*/ 9357 w 420758"/>
                  <a:gd name="connsiteY125" fmla="*/ 382850 h 526751"/>
                  <a:gd name="connsiteX126" fmla="*/ 14691 w 420758"/>
                  <a:gd name="connsiteY126" fmla="*/ 406714 h 526751"/>
                  <a:gd name="connsiteX127" fmla="*/ 16832 w 420758"/>
                  <a:gd name="connsiteY127" fmla="*/ 413561 h 526751"/>
                  <a:gd name="connsiteX128" fmla="*/ 22682 w 420758"/>
                  <a:gd name="connsiteY128" fmla="*/ 431389 h 526751"/>
                  <a:gd name="connsiteX129" fmla="*/ 25856 w 420758"/>
                  <a:gd name="connsiteY129" fmla="*/ 438513 h 526751"/>
                  <a:gd name="connsiteX130" fmla="*/ 32501 w 420758"/>
                  <a:gd name="connsiteY130" fmla="*/ 452798 h 526751"/>
                  <a:gd name="connsiteX131" fmla="*/ 35804 w 420758"/>
                  <a:gd name="connsiteY131" fmla="*/ 458132 h 526751"/>
                  <a:gd name="connsiteX132" fmla="*/ 56918 w 420758"/>
                  <a:gd name="connsiteY132" fmla="*/ 485779 h 526751"/>
                  <a:gd name="connsiteX133" fmla="*/ 210379 w 420758"/>
                  <a:gd name="connsiteY133" fmla="*/ 526751 h 526751"/>
                  <a:gd name="connsiteX134" fmla="*/ 249912 w 420758"/>
                  <a:gd name="connsiteY134" fmla="*/ 525312 h 526751"/>
                  <a:gd name="connsiteX135" fmla="*/ 261281 w 420758"/>
                  <a:gd name="connsiteY135" fmla="*/ 524315 h 526751"/>
                  <a:gd name="connsiteX136" fmla="*/ 274163 w 420758"/>
                  <a:gd name="connsiteY136" fmla="*/ 522765 h 526751"/>
                  <a:gd name="connsiteX137" fmla="*/ 296273 w 420758"/>
                  <a:gd name="connsiteY137" fmla="*/ 518631 h 526751"/>
                  <a:gd name="connsiteX138" fmla="*/ 301164 w 420758"/>
                  <a:gd name="connsiteY138" fmla="*/ 517283 h 526751"/>
                  <a:gd name="connsiteX139" fmla="*/ 303397 w 420758"/>
                  <a:gd name="connsiteY139" fmla="*/ 516601 h 526751"/>
                  <a:gd name="connsiteX140" fmla="*/ 312736 w 420758"/>
                  <a:gd name="connsiteY140" fmla="*/ 513777 h 526751"/>
                  <a:gd name="connsiteX141" fmla="*/ 317904 w 420758"/>
                  <a:gd name="connsiteY141" fmla="*/ 511950 h 526751"/>
                  <a:gd name="connsiteX142" fmla="*/ 324825 w 420758"/>
                  <a:gd name="connsiteY142" fmla="*/ 509236 h 526751"/>
                  <a:gd name="connsiteX143" fmla="*/ 321207 w 420758"/>
                  <a:gd name="connsiteY143" fmla="*/ 510473 h 526751"/>
                  <a:gd name="connsiteX144" fmla="*/ 348208 w 420758"/>
                  <a:gd name="connsiteY144" fmla="*/ 495948 h 526751"/>
                  <a:gd name="connsiteX145" fmla="*/ 346621 w 420758"/>
                  <a:gd name="connsiteY145" fmla="*/ 497259 h 526751"/>
                  <a:gd name="connsiteX146" fmla="*/ 348781 w 420758"/>
                  <a:gd name="connsiteY146" fmla="*/ 495561 h 52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758" h="526751">
                    <a:moveTo>
                      <a:pt x="12181" y="139435"/>
                    </a:moveTo>
                    <a:cubicBezTo>
                      <a:pt x="13251" y="134544"/>
                      <a:pt x="14285" y="129524"/>
                      <a:pt x="15558" y="124947"/>
                    </a:cubicBezTo>
                    <a:cubicBezTo>
                      <a:pt x="14303" y="129505"/>
                      <a:pt x="13307" y="134544"/>
                      <a:pt x="12181" y="139435"/>
                    </a:cubicBezTo>
                    <a:moveTo>
                      <a:pt x="6662" y="169592"/>
                    </a:moveTo>
                    <a:cubicBezTo>
                      <a:pt x="7382" y="164535"/>
                      <a:pt x="8010" y="159330"/>
                      <a:pt x="8895" y="154550"/>
                    </a:cubicBezTo>
                    <a:cubicBezTo>
                      <a:pt x="8010" y="159293"/>
                      <a:pt x="7382" y="164590"/>
                      <a:pt x="6662" y="169592"/>
                    </a:cubicBezTo>
                    <a:moveTo>
                      <a:pt x="3193" y="199029"/>
                    </a:moveTo>
                    <a:cubicBezTo>
                      <a:pt x="3470" y="195615"/>
                      <a:pt x="3673" y="191942"/>
                      <a:pt x="4023" y="188601"/>
                    </a:cubicBezTo>
                    <a:cubicBezTo>
                      <a:pt x="3673" y="191905"/>
                      <a:pt x="3470" y="195615"/>
                      <a:pt x="3193" y="199029"/>
                    </a:cubicBezTo>
                    <a:moveTo>
                      <a:pt x="20098" y="110773"/>
                    </a:moveTo>
                    <a:cubicBezTo>
                      <a:pt x="21409" y="106989"/>
                      <a:pt x="22572" y="102984"/>
                      <a:pt x="23956" y="99404"/>
                    </a:cubicBezTo>
                    <a:cubicBezTo>
                      <a:pt x="22572" y="102966"/>
                      <a:pt x="21409" y="106989"/>
                      <a:pt x="20098" y="110773"/>
                    </a:cubicBezTo>
                    <a:moveTo>
                      <a:pt x="34107" y="77423"/>
                    </a:moveTo>
                    <a:cubicBezTo>
                      <a:pt x="32962" y="79527"/>
                      <a:pt x="32002" y="82000"/>
                      <a:pt x="30877" y="84178"/>
                    </a:cubicBezTo>
                    <a:cubicBezTo>
                      <a:pt x="32002" y="81963"/>
                      <a:pt x="32962" y="79545"/>
                      <a:pt x="34107" y="77423"/>
                    </a:cubicBezTo>
                    <a:moveTo>
                      <a:pt x="45992" y="58653"/>
                    </a:moveTo>
                    <a:cubicBezTo>
                      <a:pt x="45918" y="58764"/>
                      <a:pt x="45826" y="58893"/>
                      <a:pt x="45752" y="59004"/>
                    </a:cubicBezTo>
                    <a:cubicBezTo>
                      <a:pt x="45844" y="58893"/>
                      <a:pt x="45881" y="58782"/>
                      <a:pt x="45992" y="58653"/>
                    </a:cubicBezTo>
                    <a:moveTo>
                      <a:pt x="121421" y="518797"/>
                    </a:moveTo>
                    <a:cubicBezTo>
                      <a:pt x="120868" y="518686"/>
                      <a:pt x="120351" y="518483"/>
                      <a:pt x="119797" y="518354"/>
                    </a:cubicBezTo>
                    <a:cubicBezTo>
                      <a:pt x="120351" y="518483"/>
                      <a:pt x="120868" y="518686"/>
                      <a:pt x="121421" y="518797"/>
                    </a:cubicBezTo>
                    <a:moveTo>
                      <a:pt x="86373" y="506357"/>
                    </a:moveTo>
                    <a:cubicBezTo>
                      <a:pt x="85857" y="506081"/>
                      <a:pt x="85340" y="505730"/>
                      <a:pt x="84787" y="505398"/>
                    </a:cubicBezTo>
                    <a:cubicBezTo>
                      <a:pt x="85340" y="505712"/>
                      <a:pt x="85857" y="506062"/>
                      <a:pt x="86373" y="506357"/>
                    </a:cubicBezTo>
                    <a:moveTo>
                      <a:pt x="103353" y="513555"/>
                    </a:moveTo>
                    <a:cubicBezTo>
                      <a:pt x="102080" y="513112"/>
                      <a:pt x="100935" y="512522"/>
                      <a:pt x="99662" y="512042"/>
                    </a:cubicBezTo>
                    <a:cubicBezTo>
                      <a:pt x="100935" y="512522"/>
                      <a:pt x="102080" y="513112"/>
                      <a:pt x="103353" y="513555"/>
                    </a:cubicBezTo>
                    <a:moveTo>
                      <a:pt x="291106" y="410848"/>
                    </a:moveTo>
                    <a:cubicBezTo>
                      <a:pt x="290275" y="411771"/>
                      <a:pt x="289315" y="412601"/>
                      <a:pt x="288392" y="413469"/>
                    </a:cubicBezTo>
                    <a:cubicBezTo>
                      <a:pt x="286805" y="415019"/>
                      <a:pt x="285126" y="416495"/>
                      <a:pt x="283372" y="417843"/>
                    </a:cubicBezTo>
                    <a:cubicBezTo>
                      <a:pt x="282542" y="418433"/>
                      <a:pt x="281693" y="419042"/>
                      <a:pt x="280826" y="419633"/>
                    </a:cubicBezTo>
                    <a:cubicBezTo>
                      <a:pt x="279035" y="420869"/>
                      <a:pt x="277134" y="421977"/>
                      <a:pt x="275178" y="423047"/>
                    </a:cubicBezTo>
                    <a:cubicBezTo>
                      <a:pt x="273868" y="423767"/>
                      <a:pt x="272520" y="424487"/>
                      <a:pt x="271044" y="425114"/>
                    </a:cubicBezTo>
                    <a:cubicBezTo>
                      <a:pt x="269660" y="425742"/>
                      <a:pt x="268220" y="426351"/>
                      <a:pt x="266743" y="426904"/>
                    </a:cubicBezTo>
                    <a:cubicBezTo>
                      <a:pt x="264234" y="427864"/>
                      <a:pt x="261650" y="428769"/>
                      <a:pt x="258789" y="429562"/>
                    </a:cubicBezTo>
                    <a:cubicBezTo>
                      <a:pt x="258272" y="429673"/>
                      <a:pt x="257756" y="429839"/>
                      <a:pt x="257239" y="429968"/>
                    </a:cubicBezTo>
                    <a:cubicBezTo>
                      <a:pt x="245298" y="433032"/>
                      <a:pt x="230183" y="434748"/>
                      <a:pt x="210379" y="434748"/>
                    </a:cubicBezTo>
                    <a:cubicBezTo>
                      <a:pt x="189653" y="434748"/>
                      <a:pt x="171954" y="433475"/>
                      <a:pt x="157319" y="429138"/>
                    </a:cubicBezTo>
                    <a:cubicBezTo>
                      <a:pt x="157152" y="429101"/>
                      <a:pt x="157004" y="429064"/>
                      <a:pt x="156839" y="429027"/>
                    </a:cubicBezTo>
                    <a:cubicBezTo>
                      <a:pt x="142129" y="424579"/>
                      <a:pt x="130465" y="416938"/>
                      <a:pt x="121883" y="404241"/>
                    </a:cubicBezTo>
                    <a:cubicBezTo>
                      <a:pt x="116106" y="395732"/>
                      <a:pt x="111658" y="385065"/>
                      <a:pt x="108355" y="371112"/>
                    </a:cubicBezTo>
                    <a:cubicBezTo>
                      <a:pt x="108318" y="371002"/>
                      <a:pt x="108281" y="370909"/>
                      <a:pt x="108281" y="370799"/>
                    </a:cubicBezTo>
                    <a:cubicBezTo>
                      <a:pt x="102707" y="347322"/>
                      <a:pt x="100363" y="314545"/>
                      <a:pt x="100363" y="267224"/>
                    </a:cubicBezTo>
                    <a:cubicBezTo>
                      <a:pt x="100363" y="185925"/>
                      <a:pt x="108207" y="141170"/>
                      <a:pt x="126460" y="117454"/>
                    </a:cubicBezTo>
                    <a:cubicBezTo>
                      <a:pt x="144750" y="93664"/>
                      <a:pt x="174039" y="91800"/>
                      <a:pt x="210398" y="91800"/>
                    </a:cubicBezTo>
                    <a:cubicBezTo>
                      <a:pt x="252330" y="91800"/>
                      <a:pt x="278260" y="96100"/>
                      <a:pt x="295166" y="118764"/>
                    </a:cubicBezTo>
                    <a:cubicBezTo>
                      <a:pt x="312865" y="142517"/>
                      <a:pt x="320432" y="186940"/>
                      <a:pt x="320432" y="267205"/>
                    </a:cubicBezTo>
                    <a:cubicBezTo>
                      <a:pt x="320432" y="339128"/>
                      <a:pt x="313437" y="379897"/>
                      <a:pt x="297048" y="403484"/>
                    </a:cubicBezTo>
                    <a:cubicBezTo>
                      <a:pt x="296181" y="404720"/>
                      <a:pt x="295184" y="405828"/>
                      <a:pt x="294262" y="406991"/>
                    </a:cubicBezTo>
                    <a:cubicBezTo>
                      <a:pt x="293209" y="408301"/>
                      <a:pt x="292213" y="409648"/>
                      <a:pt x="291106" y="410848"/>
                    </a:cubicBezTo>
                    <a:moveTo>
                      <a:pt x="389642" y="81852"/>
                    </a:moveTo>
                    <a:cubicBezTo>
                      <a:pt x="388959" y="80412"/>
                      <a:pt x="388368" y="78825"/>
                      <a:pt x="387648" y="77478"/>
                    </a:cubicBezTo>
                    <a:cubicBezTo>
                      <a:pt x="388368" y="78862"/>
                      <a:pt x="388959" y="80412"/>
                      <a:pt x="389642" y="81852"/>
                    </a:cubicBezTo>
                    <a:moveTo>
                      <a:pt x="400180" y="107506"/>
                    </a:moveTo>
                    <a:cubicBezTo>
                      <a:pt x="399313" y="104922"/>
                      <a:pt x="398501" y="102098"/>
                      <a:pt x="397596" y="99625"/>
                    </a:cubicBezTo>
                    <a:cubicBezTo>
                      <a:pt x="398538" y="102098"/>
                      <a:pt x="399294" y="104922"/>
                      <a:pt x="400180" y="107506"/>
                    </a:cubicBezTo>
                    <a:moveTo>
                      <a:pt x="413819" y="165771"/>
                    </a:moveTo>
                    <a:cubicBezTo>
                      <a:pt x="413265" y="162191"/>
                      <a:pt x="412860" y="158370"/>
                      <a:pt x="412269" y="154956"/>
                    </a:cubicBezTo>
                    <a:cubicBezTo>
                      <a:pt x="412860" y="158370"/>
                      <a:pt x="413302" y="162191"/>
                      <a:pt x="413819" y="165771"/>
                    </a:cubicBezTo>
                    <a:moveTo>
                      <a:pt x="417437" y="195412"/>
                    </a:moveTo>
                    <a:cubicBezTo>
                      <a:pt x="417233" y="193271"/>
                      <a:pt x="417122" y="190908"/>
                      <a:pt x="416920" y="188841"/>
                    </a:cubicBezTo>
                    <a:cubicBezTo>
                      <a:pt x="417122" y="190908"/>
                      <a:pt x="417233" y="193271"/>
                      <a:pt x="417437" y="195412"/>
                    </a:cubicBezTo>
                    <a:moveTo>
                      <a:pt x="408135" y="135670"/>
                    </a:moveTo>
                    <a:cubicBezTo>
                      <a:pt x="407341" y="132255"/>
                      <a:pt x="406658" y="128582"/>
                      <a:pt x="405828" y="125371"/>
                    </a:cubicBezTo>
                    <a:cubicBezTo>
                      <a:pt x="406658" y="128619"/>
                      <a:pt x="407341" y="132237"/>
                      <a:pt x="408135" y="135670"/>
                    </a:cubicBezTo>
                    <a:moveTo>
                      <a:pt x="412675" y="373530"/>
                    </a:moveTo>
                    <a:cubicBezTo>
                      <a:pt x="412952" y="371943"/>
                      <a:pt x="413155" y="370115"/>
                      <a:pt x="413431" y="368473"/>
                    </a:cubicBezTo>
                    <a:cubicBezTo>
                      <a:pt x="413136" y="370115"/>
                      <a:pt x="412952" y="371943"/>
                      <a:pt x="412675" y="373530"/>
                    </a:cubicBezTo>
                    <a:moveTo>
                      <a:pt x="406510" y="401934"/>
                    </a:moveTo>
                    <a:cubicBezTo>
                      <a:pt x="406954" y="400217"/>
                      <a:pt x="407304" y="398243"/>
                      <a:pt x="407710" y="396489"/>
                    </a:cubicBezTo>
                    <a:cubicBezTo>
                      <a:pt x="407304" y="398243"/>
                      <a:pt x="406935" y="400217"/>
                      <a:pt x="406510" y="401934"/>
                    </a:cubicBezTo>
                    <a:moveTo>
                      <a:pt x="398538" y="426794"/>
                    </a:moveTo>
                    <a:cubicBezTo>
                      <a:pt x="398981" y="425631"/>
                      <a:pt x="399331" y="424284"/>
                      <a:pt x="399774" y="423103"/>
                    </a:cubicBezTo>
                    <a:cubicBezTo>
                      <a:pt x="399350" y="424284"/>
                      <a:pt x="398981" y="425594"/>
                      <a:pt x="398538" y="426794"/>
                    </a:cubicBezTo>
                    <a:moveTo>
                      <a:pt x="388885" y="448314"/>
                    </a:moveTo>
                    <a:cubicBezTo>
                      <a:pt x="389051" y="448074"/>
                      <a:pt x="389162" y="447760"/>
                      <a:pt x="389291" y="447520"/>
                    </a:cubicBezTo>
                    <a:cubicBezTo>
                      <a:pt x="389162" y="447760"/>
                      <a:pt x="389033" y="448074"/>
                      <a:pt x="388885" y="448314"/>
                    </a:cubicBezTo>
                    <a:moveTo>
                      <a:pt x="348781" y="495561"/>
                    </a:moveTo>
                    <a:cubicBezTo>
                      <a:pt x="349371" y="495155"/>
                      <a:pt x="349888" y="494693"/>
                      <a:pt x="350497" y="494250"/>
                    </a:cubicBezTo>
                    <a:cubicBezTo>
                      <a:pt x="354151" y="491463"/>
                      <a:pt x="357529" y="488640"/>
                      <a:pt x="360592" y="485742"/>
                    </a:cubicBezTo>
                    <a:cubicBezTo>
                      <a:pt x="359725" y="486536"/>
                      <a:pt x="358765" y="487182"/>
                      <a:pt x="357879" y="487975"/>
                    </a:cubicBezTo>
                    <a:cubicBezTo>
                      <a:pt x="359116" y="486905"/>
                      <a:pt x="360389" y="485945"/>
                      <a:pt x="361570" y="484838"/>
                    </a:cubicBezTo>
                    <a:cubicBezTo>
                      <a:pt x="361257" y="485115"/>
                      <a:pt x="360887" y="485428"/>
                      <a:pt x="360574" y="485761"/>
                    </a:cubicBezTo>
                    <a:cubicBezTo>
                      <a:pt x="361644" y="484801"/>
                      <a:pt x="362844" y="484081"/>
                      <a:pt x="363840" y="483048"/>
                    </a:cubicBezTo>
                    <a:cubicBezTo>
                      <a:pt x="373068" y="473893"/>
                      <a:pt x="381060" y="462912"/>
                      <a:pt x="387981" y="450233"/>
                    </a:cubicBezTo>
                    <a:cubicBezTo>
                      <a:pt x="387981" y="450196"/>
                      <a:pt x="388018" y="450196"/>
                      <a:pt x="388018" y="450122"/>
                    </a:cubicBezTo>
                    <a:cubicBezTo>
                      <a:pt x="391524" y="443792"/>
                      <a:pt x="394625" y="436908"/>
                      <a:pt x="397559" y="429599"/>
                    </a:cubicBezTo>
                    <a:cubicBezTo>
                      <a:pt x="397633" y="429396"/>
                      <a:pt x="397726" y="429248"/>
                      <a:pt x="397799" y="429008"/>
                    </a:cubicBezTo>
                    <a:cubicBezTo>
                      <a:pt x="413265" y="389716"/>
                      <a:pt x="420759" y="336766"/>
                      <a:pt x="420759" y="267242"/>
                    </a:cubicBezTo>
                    <a:cubicBezTo>
                      <a:pt x="420759" y="207980"/>
                      <a:pt x="415591" y="160437"/>
                      <a:pt x="405163" y="122695"/>
                    </a:cubicBezTo>
                    <a:cubicBezTo>
                      <a:pt x="405126" y="122621"/>
                      <a:pt x="405126" y="122529"/>
                      <a:pt x="405090" y="122418"/>
                    </a:cubicBezTo>
                    <a:cubicBezTo>
                      <a:pt x="402616" y="113596"/>
                      <a:pt x="399922" y="105273"/>
                      <a:pt x="396858" y="97558"/>
                    </a:cubicBezTo>
                    <a:cubicBezTo>
                      <a:pt x="396581" y="96838"/>
                      <a:pt x="396268" y="96248"/>
                      <a:pt x="395991" y="95565"/>
                    </a:cubicBezTo>
                    <a:cubicBezTo>
                      <a:pt x="393167" y="88607"/>
                      <a:pt x="390177" y="81926"/>
                      <a:pt x="386836" y="75835"/>
                    </a:cubicBezTo>
                    <a:cubicBezTo>
                      <a:pt x="386357" y="74968"/>
                      <a:pt x="385840" y="74285"/>
                      <a:pt x="385360" y="73455"/>
                    </a:cubicBezTo>
                    <a:cubicBezTo>
                      <a:pt x="378550" y="61477"/>
                      <a:pt x="370891" y="50901"/>
                      <a:pt x="362013" y="42190"/>
                    </a:cubicBezTo>
                    <a:cubicBezTo>
                      <a:pt x="359817" y="40086"/>
                      <a:pt x="357399" y="38296"/>
                      <a:pt x="355092" y="36377"/>
                    </a:cubicBezTo>
                    <a:cubicBezTo>
                      <a:pt x="356366" y="37447"/>
                      <a:pt x="357639" y="38573"/>
                      <a:pt x="358876" y="39717"/>
                    </a:cubicBezTo>
                    <a:cubicBezTo>
                      <a:pt x="355646" y="36783"/>
                      <a:pt x="352398" y="33941"/>
                      <a:pt x="348928" y="31412"/>
                    </a:cubicBezTo>
                    <a:cubicBezTo>
                      <a:pt x="349482" y="31818"/>
                      <a:pt x="350035" y="32169"/>
                      <a:pt x="350515" y="32519"/>
                    </a:cubicBezTo>
                    <a:cubicBezTo>
                      <a:pt x="348485" y="30969"/>
                      <a:pt x="346344" y="29493"/>
                      <a:pt x="344148" y="28071"/>
                    </a:cubicBezTo>
                    <a:cubicBezTo>
                      <a:pt x="344425" y="28237"/>
                      <a:pt x="344665" y="28422"/>
                      <a:pt x="344905" y="28588"/>
                    </a:cubicBezTo>
                    <a:cubicBezTo>
                      <a:pt x="341287" y="26115"/>
                      <a:pt x="337504" y="23863"/>
                      <a:pt x="333646" y="21778"/>
                    </a:cubicBezTo>
                    <a:cubicBezTo>
                      <a:pt x="334403" y="22184"/>
                      <a:pt x="335160" y="22535"/>
                      <a:pt x="335880" y="22978"/>
                    </a:cubicBezTo>
                    <a:cubicBezTo>
                      <a:pt x="334366" y="22110"/>
                      <a:pt x="332890" y="21150"/>
                      <a:pt x="331302" y="20357"/>
                    </a:cubicBezTo>
                    <a:cubicBezTo>
                      <a:pt x="331266" y="20357"/>
                      <a:pt x="331229" y="20357"/>
                      <a:pt x="331229" y="20320"/>
                    </a:cubicBezTo>
                    <a:cubicBezTo>
                      <a:pt x="330601" y="20006"/>
                      <a:pt x="329882" y="19766"/>
                      <a:pt x="329235" y="19489"/>
                    </a:cubicBezTo>
                    <a:cubicBezTo>
                      <a:pt x="329309" y="19489"/>
                      <a:pt x="329402" y="19526"/>
                      <a:pt x="329439" y="19563"/>
                    </a:cubicBezTo>
                    <a:cubicBezTo>
                      <a:pt x="326301" y="18013"/>
                      <a:pt x="322997" y="16739"/>
                      <a:pt x="319731" y="15429"/>
                    </a:cubicBezTo>
                    <a:cubicBezTo>
                      <a:pt x="320413" y="15669"/>
                      <a:pt x="321115" y="15909"/>
                      <a:pt x="321761" y="16186"/>
                    </a:cubicBezTo>
                    <a:cubicBezTo>
                      <a:pt x="318070" y="14635"/>
                      <a:pt x="314249" y="13122"/>
                      <a:pt x="310226" y="11812"/>
                    </a:cubicBezTo>
                    <a:cubicBezTo>
                      <a:pt x="310429" y="11886"/>
                      <a:pt x="310576" y="11978"/>
                      <a:pt x="310780" y="12015"/>
                    </a:cubicBezTo>
                    <a:cubicBezTo>
                      <a:pt x="310060" y="11775"/>
                      <a:pt x="309266" y="11609"/>
                      <a:pt x="308546" y="11387"/>
                    </a:cubicBezTo>
                    <a:cubicBezTo>
                      <a:pt x="308989" y="11553"/>
                      <a:pt x="309543" y="11627"/>
                      <a:pt x="309931" y="11738"/>
                    </a:cubicBezTo>
                    <a:cubicBezTo>
                      <a:pt x="305243" y="10224"/>
                      <a:pt x="300536" y="8674"/>
                      <a:pt x="295443" y="7475"/>
                    </a:cubicBezTo>
                    <a:cubicBezTo>
                      <a:pt x="273203" y="2233"/>
                      <a:pt x="247753" y="0"/>
                      <a:pt x="210361" y="0"/>
                    </a:cubicBezTo>
                    <a:cubicBezTo>
                      <a:pt x="146355" y="0"/>
                      <a:pt x="96321" y="7161"/>
                      <a:pt x="60129" y="42209"/>
                    </a:cubicBezTo>
                    <a:cubicBezTo>
                      <a:pt x="55515" y="46657"/>
                      <a:pt x="51307" y="51640"/>
                      <a:pt x="47284" y="56844"/>
                    </a:cubicBezTo>
                    <a:cubicBezTo>
                      <a:pt x="47118" y="57047"/>
                      <a:pt x="46970" y="57195"/>
                      <a:pt x="46804" y="57398"/>
                    </a:cubicBezTo>
                    <a:cubicBezTo>
                      <a:pt x="42947" y="62455"/>
                      <a:pt x="39440" y="68103"/>
                      <a:pt x="36063" y="73953"/>
                    </a:cubicBezTo>
                    <a:cubicBezTo>
                      <a:pt x="35657" y="74581"/>
                      <a:pt x="35232" y="75153"/>
                      <a:pt x="34863" y="75817"/>
                    </a:cubicBezTo>
                    <a:cubicBezTo>
                      <a:pt x="31209" y="82387"/>
                      <a:pt x="27868" y="89493"/>
                      <a:pt x="24768" y="97097"/>
                    </a:cubicBezTo>
                    <a:cubicBezTo>
                      <a:pt x="24731" y="97171"/>
                      <a:pt x="24731" y="97263"/>
                      <a:pt x="24694" y="97337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3" y="347285"/>
                      <a:pt x="8434" y="378513"/>
                    </a:cubicBezTo>
                    <a:cubicBezTo>
                      <a:pt x="8711" y="380027"/>
                      <a:pt x="9062" y="381337"/>
                      <a:pt x="9357" y="382850"/>
                    </a:cubicBezTo>
                    <a:cubicBezTo>
                      <a:pt x="10944" y="391155"/>
                      <a:pt x="12661" y="399239"/>
                      <a:pt x="14691" y="406714"/>
                    </a:cubicBezTo>
                    <a:cubicBezTo>
                      <a:pt x="15373" y="409131"/>
                      <a:pt x="16167" y="411217"/>
                      <a:pt x="16832" y="413561"/>
                    </a:cubicBezTo>
                    <a:cubicBezTo>
                      <a:pt x="18696" y="419725"/>
                      <a:pt x="20523" y="425816"/>
                      <a:pt x="22682" y="431389"/>
                    </a:cubicBezTo>
                    <a:cubicBezTo>
                      <a:pt x="23679" y="433936"/>
                      <a:pt x="24823" y="436077"/>
                      <a:pt x="25856" y="438513"/>
                    </a:cubicBezTo>
                    <a:cubicBezTo>
                      <a:pt x="27998" y="443404"/>
                      <a:pt x="30064" y="448387"/>
                      <a:pt x="32501" y="452798"/>
                    </a:cubicBezTo>
                    <a:cubicBezTo>
                      <a:pt x="33534" y="454755"/>
                      <a:pt x="34734" y="456342"/>
                      <a:pt x="35804" y="458132"/>
                    </a:cubicBezTo>
                    <a:cubicBezTo>
                      <a:pt x="42098" y="468633"/>
                      <a:pt x="48926" y="478065"/>
                      <a:pt x="56918" y="485779"/>
                    </a:cubicBezTo>
                    <a:cubicBezTo>
                      <a:pt x="92206" y="519904"/>
                      <a:pt x="141797" y="526751"/>
                      <a:pt x="210379" y="526751"/>
                    </a:cubicBezTo>
                    <a:cubicBezTo>
                      <a:pt x="223631" y="526751"/>
                      <a:pt x="236826" y="526235"/>
                      <a:pt x="249912" y="525312"/>
                    </a:cubicBezTo>
                    <a:cubicBezTo>
                      <a:pt x="253732" y="525035"/>
                      <a:pt x="257552" y="524721"/>
                      <a:pt x="261281" y="524315"/>
                    </a:cubicBezTo>
                    <a:cubicBezTo>
                      <a:pt x="265618" y="523872"/>
                      <a:pt x="269918" y="523392"/>
                      <a:pt x="274163" y="522765"/>
                    </a:cubicBezTo>
                    <a:cubicBezTo>
                      <a:pt x="281767" y="521694"/>
                      <a:pt x="289168" y="520347"/>
                      <a:pt x="296273" y="518631"/>
                    </a:cubicBezTo>
                    <a:cubicBezTo>
                      <a:pt x="297953" y="518224"/>
                      <a:pt x="299540" y="517708"/>
                      <a:pt x="301164" y="517283"/>
                    </a:cubicBezTo>
                    <a:cubicBezTo>
                      <a:pt x="301921" y="517080"/>
                      <a:pt x="302641" y="516804"/>
                      <a:pt x="303397" y="516601"/>
                    </a:cubicBezTo>
                    <a:cubicBezTo>
                      <a:pt x="306701" y="515678"/>
                      <a:pt x="309764" y="514736"/>
                      <a:pt x="312736" y="513777"/>
                    </a:cubicBezTo>
                    <a:cubicBezTo>
                      <a:pt x="314452" y="513186"/>
                      <a:pt x="316205" y="512577"/>
                      <a:pt x="317904" y="511950"/>
                    </a:cubicBezTo>
                    <a:cubicBezTo>
                      <a:pt x="320247" y="511082"/>
                      <a:pt x="322628" y="510196"/>
                      <a:pt x="324825" y="509236"/>
                    </a:cubicBezTo>
                    <a:cubicBezTo>
                      <a:pt x="323680" y="509753"/>
                      <a:pt x="322351" y="509993"/>
                      <a:pt x="321207" y="510473"/>
                    </a:cubicBezTo>
                    <a:cubicBezTo>
                      <a:pt x="330786" y="506579"/>
                      <a:pt x="339866" y="501873"/>
                      <a:pt x="348208" y="495948"/>
                    </a:cubicBezTo>
                    <a:cubicBezTo>
                      <a:pt x="347654" y="496354"/>
                      <a:pt x="347175" y="496871"/>
                      <a:pt x="346621" y="497259"/>
                    </a:cubicBezTo>
                    <a:cubicBezTo>
                      <a:pt x="347433" y="496687"/>
                      <a:pt x="348060" y="496133"/>
                      <a:pt x="348781" y="4955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reeform: Shape 159">
                <a:extLst>
                  <a:ext uri="{FF2B5EF4-FFF2-40B4-BE49-F238E27FC236}">
                    <a16:creationId xmlns:a16="http://schemas.microsoft.com/office/drawing/2014/main" id="{91E8EE3A-0284-9436-01A2-86C0FFA3A4E9}"/>
                  </a:ext>
                </a:extLst>
              </p:cNvPr>
              <p:cNvSpPr/>
              <p:nvPr/>
            </p:nvSpPr>
            <p:spPr>
              <a:xfrm>
                <a:off x="4968027" y="4228105"/>
                <a:ext cx="276" cy="73"/>
              </a:xfrm>
              <a:custGeom>
                <a:avLst/>
                <a:gdLst>
                  <a:gd name="connsiteX0" fmla="*/ 0 w 276"/>
                  <a:gd name="connsiteY0" fmla="*/ 0 h 73"/>
                  <a:gd name="connsiteX1" fmla="*/ 277 w 276"/>
                  <a:gd name="connsiteY1" fmla="*/ 74 h 73"/>
                  <a:gd name="connsiteX2" fmla="*/ 0 w 276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" h="73">
                    <a:moveTo>
                      <a:pt x="0" y="0"/>
                    </a:moveTo>
                    <a:cubicBezTo>
                      <a:pt x="74" y="37"/>
                      <a:pt x="203" y="37"/>
                      <a:pt x="277" y="74"/>
                    </a:cubicBezTo>
                    <a:cubicBezTo>
                      <a:pt x="184" y="37"/>
                      <a:pt x="74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reeform: Shape 160">
                <a:extLst>
                  <a:ext uri="{FF2B5EF4-FFF2-40B4-BE49-F238E27FC236}">
                    <a16:creationId xmlns:a16="http://schemas.microsoft.com/office/drawing/2014/main" id="{47128F6E-1CB1-16EF-9879-3B3DD2F086BA}"/>
                  </a:ext>
                </a:extLst>
              </p:cNvPr>
              <p:cNvSpPr/>
              <p:nvPr/>
            </p:nvSpPr>
            <p:spPr>
              <a:xfrm>
                <a:off x="4993958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9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1" y="1587"/>
                      <a:pt x="5611" y="3304"/>
                      <a:pt x="8269" y="5094"/>
                    </a:cubicBezTo>
                    <a:cubicBezTo>
                      <a:pt x="5685" y="3341"/>
                      <a:pt x="2898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form: Shape 161">
                <a:extLst>
                  <a:ext uri="{FF2B5EF4-FFF2-40B4-BE49-F238E27FC236}">
                    <a16:creationId xmlns:a16="http://schemas.microsoft.com/office/drawing/2014/main" id="{94353FBE-6B66-13DF-69AF-D675B1692BD5}"/>
                  </a:ext>
                </a:extLst>
              </p:cNvPr>
              <p:cNvSpPr/>
              <p:nvPr/>
            </p:nvSpPr>
            <p:spPr>
              <a:xfrm>
                <a:off x="5417504" y="4444962"/>
                <a:ext cx="627" cy="756"/>
              </a:xfrm>
              <a:custGeom>
                <a:avLst/>
                <a:gdLst>
                  <a:gd name="connsiteX0" fmla="*/ 627 w 627"/>
                  <a:gd name="connsiteY0" fmla="*/ 0 h 756"/>
                  <a:gd name="connsiteX1" fmla="*/ 0 w 627"/>
                  <a:gd name="connsiteY1" fmla="*/ 757 h 756"/>
                  <a:gd name="connsiteX2" fmla="*/ 627 w 627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7" h="756">
                    <a:moveTo>
                      <a:pt x="627" y="0"/>
                    </a:moveTo>
                    <a:cubicBezTo>
                      <a:pt x="424" y="240"/>
                      <a:pt x="221" y="480"/>
                      <a:pt x="0" y="757"/>
                    </a:cubicBezTo>
                    <a:cubicBezTo>
                      <a:pt x="240" y="480"/>
                      <a:pt x="424" y="240"/>
                      <a:pt x="627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form: Shape 162">
                <a:extLst>
                  <a:ext uri="{FF2B5EF4-FFF2-40B4-BE49-F238E27FC236}">
                    <a16:creationId xmlns:a16="http://schemas.microsoft.com/office/drawing/2014/main" id="{E2646486-B0AB-AA98-3B4C-242EDC14BE42}"/>
                  </a:ext>
                </a:extLst>
              </p:cNvPr>
              <p:cNvSpPr/>
              <p:nvPr/>
            </p:nvSpPr>
            <p:spPr>
              <a:xfrm>
                <a:off x="5163752" y="4219818"/>
                <a:ext cx="370632" cy="520365"/>
              </a:xfrm>
              <a:custGeom>
                <a:avLst/>
                <a:gdLst>
                  <a:gd name="connsiteX0" fmla="*/ 303748 w 370632"/>
                  <a:gd name="connsiteY0" fmla="*/ 16020 h 520365"/>
                  <a:gd name="connsiteX1" fmla="*/ 303305 w 370632"/>
                  <a:gd name="connsiteY1" fmla="*/ 15780 h 520365"/>
                  <a:gd name="connsiteX2" fmla="*/ 303748 w 370632"/>
                  <a:gd name="connsiteY2" fmla="*/ 16020 h 520365"/>
                  <a:gd name="connsiteX3" fmla="*/ 369894 w 370632"/>
                  <a:gd name="connsiteY3" fmla="*/ 178118 h 520365"/>
                  <a:gd name="connsiteX4" fmla="*/ 369654 w 370632"/>
                  <a:gd name="connsiteY4" fmla="*/ 184560 h 520365"/>
                  <a:gd name="connsiteX5" fmla="*/ 369894 w 370632"/>
                  <a:gd name="connsiteY5" fmla="*/ 178118 h 520365"/>
                  <a:gd name="connsiteX6" fmla="*/ 367421 w 370632"/>
                  <a:gd name="connsiteY6" fmla="*/ 207187 h 520365"/>
                  <a:gd name="connsiteX7" fmla="*/ 368141 w 370632"/>
                  <a:gd name="connsiteY7" fmla="*/ 200782 h 520365"/>
                  <a:gd name="connsiteX8" fmla="*/ 367421 w 370632"/>
                  <a:gd name="connsiteY8" fmla="*/ 207187 h 520365"/>
                  <a:gd name="connsiteX9" fmla="*/ 363896 w 370632"/>
                  <a:gd name="connsiteY9" fmla="*/ 227285 h 520365"/>
                  <a:gd name="connsiteX10" fmla="*/ 364893 w 370632"/>
                  <a:gd name="connsiteY10" fmla="*/ 222505 h 520365"/>
                  <a:gd name="connsiteX11" fmla="*/ 363896 w 370632"/>
                  <a:gd name="connsiteY11" fmla="*/ 227285 h 520365"/>
                  <a:gd name="connsiteX12" fmla="*/ 359116 w 370632"/>
                  <a:gd name="connsiteY12" fmla="*/ 245095 h 520365"/>
                  <a:gd name="connsiteX13" fmla="*/ 360150 w 370632"/>
                  <a:gd name="connsiteY13" fmla="*/ 241828 h 520365"/>
                  <a:gd name="connsiteX14" fmla="*/ 359116 w 370632"/>
                  <a:gd name="connsiteY14" fmla="*/ 245095 h 520365"/>
                  <a:gd name="connsiteX15" fmla="*/ 353118 w 370632"/>
                  <a:gd name="connsiteY15" fmla="*/ 261041 h 520365"/>
                  <a:gd name="connsiteX16" fmla="*/ 354151 w 370632"/>
                  <a:gd name="connsiteY16" fmla="*/ 258771 h 520365"/>
                  <a:gd name="connsiteX17" fmla="*/ 353118 w 370632"/>
                  <a:gd name="connsiteY17" fmla="*/ 261041 h 520365"/>
                  <a:gd name="connsiteX18" fmla="*/ 345754 w 370632"/>
                  <a:gd name="connsiteY18" fmla="*/ 275455 h 520365"/>
                  <a:gd name="connsiteX19" fmla="*/ 346917 w 370632"/>
                  <a:gd name="connsiteY19" fmla="*/ 273628 h 520365"/>
                  <a:gd name="connsiteX20" fmla="*/ 345754 w 370632"/>
                  <a:gd name="connsiteY20" fmla="*/ 275455 h 520365"/>
                  <a:gd name="connsiteX21" fmla="*/ 336803 w 370632"/>
                  <a:gd name="connsiteY21" fmla="*/ 288337 h 520365"/>
                  <a:gd name="connsiteX22" fmla="*/ 338427 w 370632"/>
                  <a:gd name="connsiteY22" fmla="*/ 286381 h 520365"/>
                  <a:gd name="connsiteX23" fmla="*/ 336803 w 370632"/>
                  <a:gd name="connsiteY23" fmla="*/ 288337 h 520365"/>
                  <a:gd name="connsiteX24" fmla="*/ 328295 w 370632"/>
                  <a:gd name="connsiteY24" fmla="*/ 297879 h 520365"/>
                  <a:gd name="connsiteX25" fmla="*/ 326855 w 370632"/>
                  <a:gd name="connsiteY25" fmla="*/ 299079 h 520365"/>
                  <a:gd name="connsiteX26" fmla="*/ 328756 w 370632"/>
                  <a:gd name="connsiteY26" fmla="*/ 297362 h 520365"/>
                  <a:gd name="connsiteX27" fmla="*/ 328295 w 370632"/>
                  <a:gd name="connsiteY27" fmla="*/ 297879 h 520365"/>
                  <a:gd name="connsiteX28" fmla="*/ 314840 w 370632"/>
                  <a:gd name="connsiteY28" fmla="*/ 308620 h 520365"/>
                  <a:gd name="connsiteX29" fmla="*/ 317313 w 370632"/>
                  <a:gd name="connsiteY29" fmla="*/ 306941 h 520365"/>
                  <a:gd name="connsiteX30" fmla="*/ 314840 w 370632"/>
                  <a:gd name="connsiteY30" fmla="*/ 308620 h 520365"/>
                  <a:gd name="connsiteX31" fmla="*/ 302309 w 370632"/>
                  <a:gd name="connsiteY31" fmla="*/ 315818 h 520365"/>
                  <a:gd name="connsiteX32" fmla="*/ 305169 w 370632"/>
                  <a:gd name="connsiteY32" fmla="*/ 314379 h 520365"/>
                  <a:gd name="connsiteX33" fmla="*/ 302309 w 370632"/>
                  <a:gd name="connsiteY33" fmla="*/ 315818 h 520365"/>
                  <a:gd name="connsiteX34" fmla="*/ 289426 w 370632"/>
                  <a:gd name="connsiteY34" fmla="*/ 321078 h 520365"/>
                  <a:gd name="connsiteX35" fmla="*/ 292453 w 370632"/>
                  <a:gd name="connsiteY35" fmla="*/ 320008 h 520365"/>
                  <a:gd name="connsiteX36" fmla="*/ 289426 w 370632"/>
                  <a:gd name="connsiteY36" fmla="*/ 321078 h 520365"/>
                  <a:gd name="connsiteX37" fmla="*/ 276507 w 370632"/>
                  <a:gd name="connsiteY37" fmla="*/ 324696 h 520365"/>
                  <a:gd name="connsiteX38" fmla="*/ 279091 w 370632"/>
                  <a:gd name="connsiteY38" fmla="*/ 324068 h 520365"/>
                  <a:gd name="connsiteX39" fmla="*/ 276507 w 370632"/>
                  <a:gd name="connsiteY39" fmla="*/ 324696 h 520365"/>
                  <a:gd name="connsiteX40" fmla="*/ 264806 w 370632"/>
                  <a:gd name="connsiteY40" fmla="*/ 326800 h 520365"/>
                  <a:gd name="connsiteX41" fmla="*/ 263699 w 370632"/>
                  <a:gd name="connsiteY41" fmla="*/ 326966 h 520365"/>
                  <a:gd name="connsiteX42" fmla="*/ 264806 w 370632"/>
                  <a:gd name="connsiteY42" fmla="*/ 326800 h 520365"/>
                  <a:gd name="connsiteX43" fmla="*/ 222524 w 370632"/>
                  <a:gd name="connsiteY43" fmla="*/ 88607 h 520365"/>
                  <a:gd name="connsiteX44" fmla="*/ 227580 w 370632"/>
                  <a:gd name="connsiteY44" fmla="*/ 89087 h 520365"/>
                  <a:gd name="connsiteX45" fmla="*/ 222524 w 370632"/>
                  <a:gd name="connsiteY45" fmla="*/ 88607 h 520365"/>
                  <a:gd name="connsiteX46" fmla="*/ 233228 w 370632"/>
                  <a:gd name="connsiteY46" fmla="*/ 90434 h 520365"/>
                  <a:gd name="connsiteX47" fmla="*/ 237528 w 370632"/>
                  <a:gd name="connsiteY47" fmla="*/ 91818 h 520365"/>
                  <a:gd name="connsiteX48" fmla="*/ 233228 w 370632"/>
                  <a:gd name="connsiteY48" fmla="*/ 90434 h 520365"/>
                  <a:gd name="connsiteX49" fmla="*/ 242880 w 370632"/>
                  <a:gd name="connsiteY49" fmla="*/ 94421 h 520365"/>
                  <a:gd name="connsiteX50" fmla="*/ 246184 w 370632"/>
                  <a:gd name="connsiteY50" fmla="*/ 96525 h 520365"/>
                  <a:gd name="connsiteX51" fmla="*/ 242880 w 370632"/>
                  <a:gd name="connsiteY51" fmla="*/ 94421 h 520365"/>
                  <a:gd name="connsiteX52" fmla="*/ 251444 w 370632"/>
                  <a:gd name="connsiteY52" fmla="*/ 100936 h 520365"/>
                  <a:gd name="connsiteX53" fmla="*/ 253640 w 370632"/>
                  <a:gd name="connsiteY53" fmla="*/ 103316 h 520365"/>
                  <a:gd name="connsiteX54" fmla="*/ 251444 w 370632"/>
                  <a:gd name="connsiteY54" fmla="*/ 100936 h 520365"/>
                  <a:gd name="connsiteX55" fmla="*/ 258568 w 370632"/>
                  <a:gd name="connsiteY55" fmla="*/ 110293 h 520365"/>
                  <a:gd name="connsiteX56" fmla="*/ 259952 w 370632"/>
                  <a:gd name="connsiteY56" fmla="*/ 112766 h 520365"/>
                  <a:gd name="connsiteX57" fmla="*/ 258568 w 370632"/>
                  <a:gd name="connsiteY57" fmla="*/ 110293 h 520365"/>
                  <a:gd name="connsiteX58" fmla="*/ 264160 w 370632"/>
                  <a:gd name="connsiteY58" fmla="*/ 122898 h 520365"/>
                  <a:gd name="connsiteX59" fmla="*/ 264917 w 370632"/>
                  <a:gd name="connsiteY59" fmla="*/ 125279 h 520365"/>
                  <a:gd name="connsiteX60" fmla="*/ 264160 w 370632"/>
                  <a:gd name="connsiteY60" fmla="*/ 122898 h 520365"/>
                  <a:gd name="connsiteX61" fmla="*/ 268073 w 370632"/>
                  <a:gd name="connsiteY61" fmla="*/ 139970 h 520365"/>
                  <a:gd name="connsiteX62" fmla="*/ 268276 w 370632"/>
                  <a:gd name="connsiteY62" fmla="*/ 141114 h 520365"/>
                  <a:gd name="connsiteX63" fmla="*/ 268073 w 370632"/>
                  <a:gd name="connsiteY63" fmla="*/ 139970 h 520365"/>
                  <a:gd name="connsiteX64" fmla="*/ 265950 w 370632"/>
                  <a:gd name="connsiteY64" fmla="*/ 199989 h 520365"/>
                  <a:gd name="connsiteX65" fmla="*/ 265711 w 370632"/>
                  <a:gd name="connsiteY65" fmla="*/ 200782 h 520365"/>
                  <a:gd name="connsiteX66" fmla="*/ 265950 w 370632"/>
                  <a:gd name="connsiteY66" fmla="*/ 199989 h 520365"/>
                  <a:gd name="connsiteX67" fmla="*/ 229039 w 370632"/>
                  <a:gd name="connsiteY67" fmla="*/ 239447 h 520365"/>
                  <a:gd name="connsiteX68" fmla="*/ 225052 w 370632"/>
                  <a:gd name="connsiteY68" fmla="*/ 239798 h 520365"/>
                  <a:gd name="connsiteX69" fmla="*/ 229039 w 370632"/>
                  <a:gd name="connsiteY69" fmla="*/ 239447 h 520365"/>
                  <a:gd name="connsiteX70" fmla="*/ 239780 w 370632"/>
                  <a:gd name="connsiteY70" fmla="*/ 236310 h 520365"/>
                  <a:gd name="connsiteX71" fmla="*/ 234538 w 370632"/>
                  <a:gd name="connsiteY71" fmla="*/ 237989 h 520365"/>
                  <a:gd name="connsiteX72" fmla="*/ 239780 w 370632"/>
                  <a:gd name="connsiteY72" fmla="*/ 236310 h 520365"/>
                  <a:gd name="connsiteX73" fmla="*/ 248694 w 370632"/>
                  <a:gd name="connsiteY73" fmla="*/ 230976 h 520365"/>
                  <a:gd name="connsiteX74" fmla="*/ 244486 w 370632"/>
                  <a:gd name="connsiteY74" fmla="*/ 233726 h 520365"/>
                  <a:gd name="connsiteX75" fmla="*/ 248694 w 370632"/>
                  <a:gd name="connsiteY75" fmla="*/ 230976 h 520365"/>
                  <a:gd name="connsiteX76" fmla="*/ 260469 w 370632"/>
                  <a:gd name="connsiteY76" fmla="*/ 215547 h 520365"/>
                  <a:gd name="connsiteX77" fmla="*/ 259085 w 370632"/>
                  <a:gd name="connsiteY77" fmla="*/ 217965 h 520365"/>
                  <a:gd name="connsiteX78" fmla="*/ 254397 w 370632"/>
                  <a:gd name="connsiteY78" fmla="*/ 225163 h 520365"/>
                  <a:gd name="connsiteX79" fmla="*/ 255947 w 370632"/>
                  <a:gd name="connsiteY79" fmla="*/ 223372 h 520365"/>
                  <a:gd name="connsiteX80" fmla="*/ 253326 w 370632"/>
                  <a:gd name="connsiteY80" fmla="*/ 226399 h 520365"/>
                  <a:gd name="connsiteX81" fmla="*/ 253769 w 370632"/>
                  <a:gd name="connsiteY81" fmla="*/ 225882 h 520365"/>
                  <a:gd name="connsiteX82" fmla="*/ 233080 w 370632"/>
                  <a:gd name="connsiteY82" fmla="*/ 238377 h 520365"/>
                  <a:gd name="connsiteX83" fmla="*/ 232730 w 370632"/>
                  <a:gd name="connsiteY83" fmla="*/ 238451 h 520365"/>
                  <a:gd name="connsiteX84" fmla="*/ 217504 w 370632"/>
                  <a:gd name="connsiteY84" fmla="*/ 240241 h 520365"/>
                  <a:gd name="connsiteX85" fmla="*/ 100327 w 370632"/>
                  <a:gd name="connsiteY85" fmla="*/ 240241 h 520365"/>
                  <a:gd name="connsiteX86" fmla="*/ 100327 w 370632"/>
                  <a:gd name="connsiteY86" fmla="*/ 88367 h 520365"/>
                  <a:gd name="connsiteX87" fmla="*/ 217504 w 370632"/>
                  <a:gd name="connsiteY87" fmla="*/ 88367 h 520365"/>
                  <a:gd name="connsiteX88" fmla="*/ 229149 w 370632"/>
                  <a:gd name="connsiteY88" fmla="*/ 89437 h 520365"/>
                  <a:gd name="connsiteX89" fmla="*/ 230386 w 370632"/>
                  <a:gd name="connsiteY89" fmla="*/ 89751 h 520365"/>
                  <a:gd name="connsiteX90" fmla="*/ 239060 w 370632"/>
                  <a:gd name="connsiteY90" fmla="*/ 92538 h 520365"/>
                  <a:gd name="connsiteX91" fmla="*/ 241164 w 370632"/>
                  <a:gd name="connsiteY91" fmla="*/ 93572 h 520365"/>
                  <a:gd name="connsiteX92" fmla="*/ 247568 w 370632"/>
                  <a:gd name="connsiteY92" fmla="*/ 97632 h 520365"/>
                  <a:gd name="connsiteX93" fmla="*/ 250115 w 370632"/>
                  <a:gd name="connsiteY93" fmla="*/ 99773 h 520365"/>
                  <a:gd name="connsiteX94" fmla="*/ 254766 w 370632"/>
                  <a:gd name="connsiteY94" fmla="*/ 104867 h 520365"/>
                  <a:gd name="connsiteX95" fmla="*/ 257387 w 370632"/>
                  <a:gd name="connsiteY95" fmla="*/ 108558 h 520365"/>
                  <a:gd name="connsiteX96" fmla="*/ 260764 w 370632"/>
                  <a:gd name="connsiteY96" fmla="*/ 114611 h 520365"/>
                  <a:gd name="connsiteX97" fmla="*/ 263034 w 370632"/>
                  <a:gd name="connsiteY97" fmla="*/ 120148 h 520365"/>
                  <a:gd name="connsiteX98" fmla="*/ 265378 w 370632"/>
                  <a:gd name="connsiteY98" fmla="*/ 127383 h 520365"/>
                  <a:gd name="connsiteX99" fmla="*/ 266929 w 370632"/>
                  <a:gd name="connsiteY99" fmla="*/ 134507 h 520365"/>
                  <a:gd name="connsiteX100" fmla="*/ 268442 w 370632"/>
                  <a:gd name="connsiteY100" fmla="*/ 143384 h 520365"/>
                  <a:gd name="connsiteX101" fmla="*/ 268995 w 370632"/>
                  <a:gd name="connsiteY101" fmla="*/ 151782 h 520365"/>
                  <a:gd name="connsiteX102" fmla="*/ 269549 w 370632"/>
                  <a:gd name="connsiteY102" fmla="*/ 161490 h 520365"/>
                  <a:gd name="connsiteX103" fmla="*/ 269439 w 370632"/>
                  <a:gd name="connsiteY103" fmla="*/ 166934 h 520365"/>
                  <a:gd name="connsiteX104" fmla="*/ 268885 w 370632"/>
                  <a:gd name="connsiteY104" fmla="*/ 179779 h 520365"/>
                  <a:gd name="connsiteX105" fmla="*/ 268368 w 370632"/>
                  <a:gd name="connsiteY105" fmla="*/ 185076 h 520365"/>
                  <a:gd name="connsiteX106" fmla="*/ 266264 w 370632"/>
                  <a:gd name="connsiteY106" fmla="*/ 198235 h 520365"/>
                  <a:gd name="connsiteX107" fmla="*/ 265748 w 370632"/>
                  <a:gd name="connsiteY107" fmla="*/ 200856 h 520365"/>
                  <a:gd name="connsiteX108" fmla="*/ 262518 w 370632"/>
                  <a:gd name="connsiteY108" fmla="*/ 210712 h 520365"/>
                  <a:gd name="connsiteX109" fmla="*/ 261244 w 370632"/>
                  <a:gd name="connsiteY109" fmla="*/ 214052 h 520365"/>
                  <a:gd name="connsiteX110" fmla="*/ 261687 w 370632"/>
                  <a:gd name="connsiteY110" fmla="*/ 213185 h 520365"/>
                  <a:gd name="connsiteX111" fmla="*/ 261060 w 370632"/>
                  <a:gd name="connsiteY111" fmla="*/ 214624 h 520365"/>
                  <a:gd name="connsiteX112" fmla="*/ 261263 w 370632"/>
                  <a:gd name="connsiteY112" fmla="*/ 214071 h 520365"/>
                  <a:gd name="connsiteX113" fmla="*/ 260469 w 370632"/>
                  <a:gd name="connsiteY113" fmla="*/ 215547 h 520365"/>
                  <a:gd name="connsiteX114" fmla="*/ 100290 w 370632"/>
                  <a:gd name="connsiteY114" fmla="*/ 314434 h 520365"/>
                  <a:gd name="connsiteX115" fmla="*/ 225310 w 370632"/>
                  <a:gd name="connsiteY115" fmla="*/ 328590 h 520365"/>
                  <a:gd name="connsiteX116" fmla="*/ 284462 w 370632"/>
                  <a:gd name="connsiteY116" fmla="*/ 322739 h 520365"/>
                  <a:gd name="connsiteX117" fmla="*/ 286289 w 370632"/>
                  <a:gd name="connsiteY117" fmla="*/ 322186 h 520365"/>
                  <a:gd name="connsiteX118" fmla="*/ 296034 w 370632"/>
                  <a:gd name="connsiteY118" fmla="*/ 318716 h 520365"/>
                  <a:gd name="connsiteX119" fmla="*/ 299097 w 370632"/>
                  <a:gd name="connsiteY119" fmla="*/ 317405 h 520365"/>
                  <a:gd name="connsiteX120" fmla="*/ 307771 w 370632"/>
                  <a:gd name="connsiteY120" fmla="*/ 313105 h 520365"/>
                  <a:gd name="connsiteX121" fmla="*/ 311426 w 370632"/>
                  <a:gd name="connsiteY121" fmla="*/ 310909 h 520365"/>
                  <a:gd name="connsiteX122" fmla="*/ 319214 w 370632"/>
                  <a:gd name="connsiteY122" fmla="*/ 305667 h 520365"/>
                  <a:gd name="connsiteX123" fmla="*/ 322961 w 370632"/>
                  <a:gd name="connsiteY123" fmla="*/ 302567 h 520365"/>
                  <a:gd name="connsiteX124" fmla="*/ 328442 w 370632"/>
                  <a:gd name="connsiteY124" fmla="*/ 298064 h 520365"/>
                  <a:gd name="connsiteX125" fmla="*/ 330270 w 370632"/>
                  <a:gd name="connsiteY125" fmla="*/ 295997 h 520365"/>
                  <a:gd name="connsiteX126" fmla="*/ 332410 w 370632"/>
                  <a:gd name="connsiteY126" fmla="*/ 293579 h 520365"/>
                  <a:gd name="connsiteX127" fmla="*/ 339811 w 370632"/>
                  <a:gd name="connsiteY127" fmla="*/ 284702 h 520365"/>
                  <a:gd name="connsiteX128" fmla="*/ 341878 w 370632"/>
                  <a:gd name="connsiteY128" fmla="*/ 281601 h 520365"/>
                  <a:gd name="connsiteX129" fmla="*/ 348209 w 370632"/>
                  <a:gd name="connsiteY129" fmla="*/ 271450 h 520365"/>
                  <a:gd name="connsiteX130" fmla="*/ 350405 w 370632"/>
                  <a:gd name="connsiteY130" fmla="*/ 267076 h 520365"/>
                  <a:gd name="connsiteX131" fmla="*/ 355425 w 370632"/>
                  <a:gd name="connsiteY131" fmla="*/ 255984 h 520365"/>
                  <a:gd name="connsiteX132" fmla="*/ 357381 w 370632"/>
                  <a:gd name="connsiteY132" fmla="*/ 250576 h 520365"/>
                  <a:gd name="connsiteX133" fmla="*/ 361441 w 370632"/>
                  <a:gd name="connsiteY133" fmla="*/ 237879 h 520365"/>
                  <a:gd name="connsiteX134" fmla="*/ 362918 w 370632"/>
                  <a:gd name="connsiteY134" fmla="*/ 232065 h 520365"/>
                  <a:gd name="connsiteX135" fmla="*/ 366148 w 370632"/>
                  <a:gd name="connsiteY135" fmla="*/ 216470 h 520365"/>
                  <a:gd name="connsiteX136" fmla="*/ 366978 w 370632"/>
                  <a:gd name="connsiteY136" fmla="*/ 211450 h 520365"/>
                  <a:gd name="connsiteX137" fmla="*/ 369452 w 370632"/>
                  <a:gd name="connsiteY137" fmla="*/ 189653 h 520365"/>
                  <a:gd name="connsiteX138" fmla="*/ 369562 w 370632"/>
                  <a:gd name="connsiteY138" fmla="*/ 188454 h 520365"/>
                  <a:gd name="connsiteX139" fmla="*/ 370633 w 370632"/>
                  <a:gd name="connsiteY139" fmla="*/ 160770 h 520365"/>
                  <a:gd name="connsiteX140" fmla="*/ 367089 w 370632"/>
                  <a:gd name="connsiteY140" fmla="*/ 114464 h 520365"/>
                  <a:gd name="connsiteX141" fmla="*/ 366259 w 370632"/>
                  <a:gd name="connsiteY141" fmla="*/ 110256 h 520365"/>
                  <a:gd name="connsiteX142" fmla="*/ 363084 w 370632"/>
                  <a:gd name="connsiteY142" fmla="*/ 95417 h 520365"/>
                  <a:gd name="connsiteX143" fmla="*/ 361183 w 370632"/>
                  <a:gd name="connsiteY143" fmla="*/ 89050 h 520365"/>
                  <a:gd name="connsiteX144" fmla="*/ 357639 w 370632"/>
                  <a:gd name="connsiteY144" fmla="*/ 78272 h 520365"/>
                  <a:gd name="connsiteX145" fmla="*/ 354816 w 370632"/>
                  <a:gd name="connsiteY145" fmla="*/ 71628 h 520365"/>
                  <a:gd name="connsiteX146" fmla="*/ 350718 w 370632"/>
                  <a:gd name="connsiteY146" fmla="*/ 62843 h 520365"/>
                  <a:gd name="connsiteX147" fmla="*/ 347378 w 370632"/>
                  <a:gd name="connsiteY147" fmla="*/ 57121 h 520365"/>
                  <a:gd name="connsiteX148" fmla="*/ 342413 w 370632"/>
                  <a:gd name="connsiteY148" fmla="*/ 49167 h 520365"/>
                  <a:gd name="connsiteX149" fmla="*/ 339239 w 370632"/>
                  <a:gd name="connsiteY149" fmla="*/ 45143 h 520365"/>
                  <a:gd name="connsiteX150" fmla="*/ 332798 w 370632"/>
                  <a:gd name="connsiteY150" fmla="*/ 37299 h 520365"/>
                  <a:gd name="connsiteX151" fmla="*/ 332281 w 370632"/>
                  <a:gd name="connsiteY151" fmla="*/ 36856 h 520365"/>
                  <a:gd name="connsiteX152" fmla="*/ 322702 w 370632"/>
                  <a:gd name="connsiteY152" fmla="*/ 27868 h 520365"/>
                  <a:gd name="connsiteX153" fmla="*/ 320506 w 370632"/>
                  <a:gd name="connsiteY153" fmla="*/ 26429 h 520365"/>
                  <a:gd name="connsiteX154" fmla="*/ 306351 w 370632"/>
                  <a:gd name="connsiteY154" fmla="*/ 17312 h 520365"/>
                  <a:gd name="connsiteX155" fmla="*/ 301810 w 370632"/>
                  <a:gd name="connsiteY155" fmla="*/ 14894 h 520365"/>
                  <a:gd name="connsiteX156" fmla="*/ 283391 w 370632"/>
                  <a:gd name="connsiteY156" fmla="*/ 7770 h 520365"/>
                  <a:gd name="connsiteX157" fmla="*/ 279054 w 370632"/>
                  <a:gd name="connsiteY157" fmla="*/ 6497 h 520365"/>
                  <a:gd name="connsiteX158" fmla="*/ 257497 w 370632"/>
                  <a:gd name="connsiteY158" fmla="*/ 2196 h 520365"/>
                  <a:gd name="connsiteX159" fmla="*/ 252994 w 370632"/>
                  <a:gd name="connsiteY159" fmla="*/ 1606 h 520365"/>
                  <a:gd name="connsiteX160" fmla="*/ 228171 w 370632"/>
                  <a:gd name="connsiteY160" fmla="*/ 166 h 520365"/>
                  <a:gd name="connsiteX161" fmla="*/ 225347 w 370632"/>
                  <a:gd name="connsiteY161" fmla="*/ 0 h 520365"/>
                  <a:gd name="connsiteX162" fmla="*/ 0 w 370632"/>
                  <a:gd name="connsiteY162" fmla="*/ 0 h 520365"/>
                  <a:gd name="connsiteX163" fmla="*/ 0 w 370632"/>
                  <a:gd name="connsiteY163" fmla="*/ 520365 h 520365"/>
                  <a:gd name="connsiteX164" fmla="*/ 100327 w 370632"/>
                  <a:gd name="connsiteY164" fmla="*/ 520365 h 520365"/>
                  <a:gd name="connsiteX165" fmla="*/ 100327 w 370632"/>
                  <a:gd name="connsiteY165" fmla="*/ 314434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</a:cxnLst>
                <a:rect l="l" t="t" r="r" b="b"/>
                <a:pathLst>
                  <a:path w="370632" h="520365">
                    <a:moveTo>
                      <a:pt x="303748" y="16020"/>
                    </a:moveTo>
                    <a:cubicBezTo>
                      <a:pt x="303637" y="15946"/>
                      <a:pt x="303472" y="15854"/>
                      <a:pt x="303305" y="15780"/>
                    </a:cubicBezTo>
                    <a:cubicBezTo>
                      <a:pt x="303472" y="15854"/>
                      <a:pt x="303619" y="15946"/>
                      <a:pt x="303748" y="16020"/>
                    </a:cubicBezTo>
                    <a:moveTo>
                      <a:pt x="369894" y="178118"/>
                    </a:moveTo>
                    <a:cubicBezTo>
                      <a:pt x="369821" y="180259"/>
                      <a:pt x="369784" y="182492"/>
                      <a:pt x="369654" y="184560"/>
                    </a:cubicBezTo>
                    <a:cubicBezTo>
                      <a:pt x="369784" y="182492"/>
                      <a:pt x="369821" y="180222"/>
                      <a:pt x="369894" y="178118"/>
                    </a:cubicBezTo>
                    <a:moveTo>
                      <a:pt x="367421" y="207187"/>
                    </a:moveTo>
                    <a:cubicBezTo>
                      <a:pt x="367698" y="205119"/>
                      <a:pt x="367938" y="202923"/>
                      <a:pt x="368141" y="200782"/>
                    </a:cubicBezTo>
                    <a:cubicBezTo>
                      <a:pt x="367938" y="202942"/>
                      <a:pt x="367753" y="205083"/>
                      <a:pt x="367421" y="207187"/>
                    </a:cubicBezTo>
                    <a:moveTo>
                      <a:pt x="363896" y="227285"/>
                    </a:moveTo>
                    <a:cubicBezTo>
                      <a:pt x="364247" y="225735"/>
                      <a:pt x="364579" y="224111"/>
                      <a:pt x="364893" y="222505"/>
                    </a:cubicBezTo>
                    <a:cubicBezTo>
                      <a:pt x="364560" y="224092"/>
                      <a:pt x="364247" y="225679"/>
                      <a:pt x="363896" y="227285"/>
                    </a:cubicBezTo>
                    <a:moveTo>
                      <a:pt x="359116" y="245095"/>
                    </a:moveTo>
                    <a:cubicBezTo>
                      <a:pt x="359467" y="244025"/>
                      <a:pt x="359836" y="242954"/>
                      <a:pt x="360150" y="241828"/>
                    </a:cubicBezTo>
                    <a:cubicBezTo>
                      <a:pt x="359836" y="242954"/>
                      <a:pt x="359467" y="244025"/>
                      <a:pt x="359116" y="245095"/>
                    </a:cubicBezTo>
                    <a:moveTo>
                      <a:pt x="353118" y="261041"/>
                    </a:moveTo>
                    <a:cubicBezTo>
                      <a:pt x="353468" y="260284"/>
                      <a:pt x="353838" y="259565"/>
                      <a:pt x="354151" y="258771"/>
                    </a:cubicBezTo>
                    <a:cubicBezTo>
                      <a:pt x="353819" y="259583"/>
                      <a:pt x="353468" y="260284"/>
                      <a:pt x="353118" y="261041"/>
                    </a:cubicBezTo>
                    <a:moveTo>
                      <a:pt x="345754" y="275455"/>
                    </a:moveTo>
                    <a:cubicBezTo>
                      <a:pt x="346104" y="274828"/>
                      <a:pt x="346510" y="274255"/>
                      <a:pt x="346917" y="273628"/>
                    </a:cubicBezTo>
                    <a:cubicBezTo>
                      <a:pt x="346510" y="274255"/>
                      <a:pt x="346104" y="274809"/>
                      <a:pt x="345754" y="275455"/>
                    </a:cubicBezTo>
                    <a:moveTo>
                      <a:pt x="336803" y="288337"/>
                    </a:moveTo>
                    <a:cubicBezTo>
                      <a:pt x="337356" y="287654"/>
                      <a:pt x="337910" y="287064"/>
                      <a:pt x="338427" y="286381"/>
                    </a:cubicBezTo>
                    <a:cubicBezTo>
                      <a:pt x="337910" y="287064"/>
                      <a:pt x="337319" y="287691"/>
                      <a:pt x="336803" y="288337"/>
                    </a:cubicBezTo>
                    <a:moveTo>
                      <a:pt x="328295" y="297879"/>
                    </a:moveTo>
                    <a:cubicBezTo>
                      <a:pt x="327815" y="298322"/>
                      <a:pt x="327335" y="298636"/>
                      <a:pt x="326855" y="299079"/>
                    </a:cubicBezTo>
                    <a:cubicBezTo>
                      <a:pt x="327483" y="298488"/>
                      <a:pt x="328128" y="297971"/>
                      <a:pt x="328756" y="297362"/>
                    </a:cubicBezTo>
                    <a:cubicBezTo>
                      <a:pt x="328571" y="297528"/>
                      <a:pt x="328442" y="297713"/>
                      <a:pt x="328295" y="297879"/>
                    </a:cubicBezTo>
                    <a:moveTo>
                      <a:pt x="314840" y="308620"/>
                    </a:moveTo>
                    <a:cubicBezTo>
                      <a:pt x="315671" y="308067"/>
                      <a:pt x="316520" y="307550"/>
                      <a:pt x="317313" y="306941"/>
                    </a:cubicBezTo>
                    <a:cubicBezTo>
                      <a:pt x="316520" y="307550"/>
                      <a:pt x="315671" y="308067"/>
                      <a:pt x="314840" y="308620"/>
                    </a:cubicBezTo>
                    <a:moveTo>
                      <a:pt x="302309" y="315818"/>
                    </a:moveTo>
                    <a:cubicBezTo>
                      <a:pt x="303268" y="315375"/>
                      <a:pt x="304210" y="314895"/>
                      <a:pt x="305169" y="314379"/>
                    </a:cubicBezTo>
                    <a:cubicBezTo>
                      <a:pt x="304228" y="314914"/>
                      <a:pt x="303268" y="315375"/>
                      <a:pt x="302309" y="315818"/>
                    </a:cubicBezTo>
                    <a:moveTo>
                      <a:pt x="289426" y="321078"/>
                    </a:moveTo>
                    <a:cubicBezTo>
                      <a:pt x="290460" y="320765"/>
                      <a:pt x="291457" y="320358"/>
                      <a:pt x="292453" y="320008"/>
                    </a:cubicBezTo>
                    <a:cubicBezTo>
                      <a:pt x="291457" y="320358"/>
                      <a:pt x="290460" y="320746"/>
                      <a:pt x="289426" y="321078"/>
                    </a:cubicBezTo>
                    <a:moveTo>
                      <a:pt x="276507" y="324696"/>
                    </a:moveTo>
                    <a:cubicBezTo>
                      <a:pt x="277375" y="324493"/>
                      <a:pt x="278223" y="324253"/>
                      <a:pt x="279091" y="324068"/>
                    </a:cubicBezTo>
                    <a:cubicBezTo>
                      <a:pt x="278205" y="324253"/>
                      <a:pt x="277375" y="324493"/>
                      <a:pt x="276507" y="324696"/>
                    </a:cubicBezTo>
                    <a:moveTo>
                      <a:pt x="264806" y="326800"/>
                    </a:moveTo>
                    <a:cubicBezTo>
                      <a:pt x="264455" y="326836"/>
                      <a:pt x="264086" y="326910"/>
                      <a:pt x="263699" y="326966"/>
                    </a:cubicBezTo>
                    <a:cubicBezTo>
                      <a:pt x="264086" y="326910"/>
                      <a:pt x="264455" y="326836"/>
                      <a:pt x="264806" y="326800"/>
                    </a:cubicBezTo>
                    <a:moveTo>
                      <a:pt x="222524" y="88607"/>
                    </a:moveTo>
                    <a:cubicBezTo>
                      <a:pt x="224240" y="88718"/>
                      <a:pt x="225901" y="88810"/>
                      <a:pt x="227580" y="89087"/>
                    </a:cubicBezTo>
                    <a:cubicBezTo>
                      <a:pt x="225975" y="88847"/>
                      <a:pt x="224240" y="88773"/>
                      <a:pt x="222524" y="88607"/>
                    </a:cubicBezTo>
                    <a:moveTo>
                      <a:pt x="233228" y="90434"/>
                    </a:moveTo>
                    <a:cubicBezTo>
                      <a:pt x="234705" y="90840"/>
                      <a:pt x="236126" y="91265"/>
                      <a:pt x="237528" y="91818"/>
                    </a:cubicBezTo>
                    <a:cubicBezTo>
                      <a:pt x="236163" y="91283"/>
                      <a:pt x="234686" y="90877"/>
                      <a:pt x="233228" y="90434"/>
                    </a:cubicBezTo>
                    <a:moveTo>
                      <a:pt x="242880" y="94421"/>
                    </a:moveTo>
                    <a:cubicBezTo>
                      <a:pt x="244043" y="95048"/>
                      <a:pt x="245114" y="95768"/>
                      <a:pt x="246184" y="96525"/>
                    </a:cubicBezTo>
                    <a:cubicBezTo>
                      <a:pt x="245114" y="95768"/>
                      <a:pt x="244043" y="95048"/>
                      <a:pt x="242880" y="94421"/>
                    </a:cubicBezTo>
                    <a:moveTo>
                      <a:pt x="251444" y="100936"/>
                    </a:moveTo>
                    <a:cubicBezTo>
                      <a:pt x="252201" y="101692"/>
                      <a:pt x="252920" y="102486"/>
                      <a:pt x="253640" y="103316"/>
                    </a:cubicBezTo>
                    <a:cubicBezTo>
                      <a:pt x="252902" y="102504"/>
                      <a:pt x="252201" y="101692"/>
                      <a:pt x="251444" y="100936"/>
                    </a:cubicBezTo>
                    <a:moveTo>
                      <a:pt x="258568" y="110293"/>
                    </a:moveTo>
                    <a:cubicBezTo>
                      <a:pt x="259048" y="111086"/>
                      <a:pt x="259528" y="111880"/>
                      <a:pt x="259952" y="112766"/>
                    </a:cubicBezTo>
                    <a:cubicBezTo>
                      <a:pt x="259509" y="111917"/>
                      <a:pt x="259085" y="111086"/>
                      <a:pt x="258568" y="110293"/>
                    </a:cubicBezTo>
                    <a:moveTo>
                      <a:pt x="264160" y="122898"/>
                    </a:moveTo>
                    <a:cubicBezTo>
                      <a:pt x="264400" y="123692"/>
                      <a:pt x="264677" y="124449"/>
                      <a:pt x="264917" y="125279"/>
                    </a:cubicBezTo>
                    <a:cubicBezTo>
                      <a:pt x="264677" y="124449"/>
                      <a:pt x="264400" y="123692"/>
                      <a:pt x="264160" y="122898"/>
                    </a:cubicBezTo>
                    <a:moveTo>
                      <a:pt x="268073" y="139970"/>
                    </a:moveTo>
                    <a:cubicBezTo>
                      <a:pt x="268110" y="140376"/>
                      <a:pt x="268239" y="140727"/>
                      <a:pt x="268276" y="141114"/>
                    </a:cubicBezTo>
                    <a:cubicBezTo>
                      <a:pt x="268220" y="140727"/>
                      <a:pt x="268110" y="140358"/>
                      <a:pt x="268073" y="139970"/>
                    </a:cubicBezTo>
                    <a:moveTo>
                      <a:pt x="265950" y="199989"/>
                    </a:moveTo>
                    <a:cubicBezTo>
                      <a:pt x="265913" y="200266"/>
                      <a:pt x="265784" y="200505"/>
                      <a:pt x="265711" y="200782"/>
                    </a:cubicBezTo>
                    <a:cubicBezTo>
                      <a:pt x="265803" y="200505"/>
                      <a:pt x="265913" y="200266"/>
                      <a:pt x="265950" y="199989"/>
                    </a:cubicBezTo>
                    <a:moveTo>
                      <a:pt x="229039" y="239447"/>
                    </a:moveTo>
                    <a:cubicBezTo>
                      <a:pt x="227765" y="239650"/>
                      <a:pt x="226381" y="239650"/>
                      <a:pt x="225052" y="239798"/>
                    </a:cubicBezTo>
                    <a:cubicBezTo>
                      <a:pt x="226381" y="239650"/>
                      <a:pt x="227821" y="239650"/>
                      <a:pt x="229039" y="239447"/>
                    </a:cubicBezTo>
                    <a:moveTo>
                      <a:pt x="239780" y="236310"/>
                    </a:moveTo>
                    <a:cubicBezTo>
                      <a:pt x="238100" y="237030"/>
                      <a:pt x="236329" y="237454"/>
                      <a:pt x="234538" y="237989"/>
                    </a:cubicBezTo>
                    <a:cubicBezTo>
                      <a:pt x="236329" y="237454"/>
                      <a:pt x="238156" y="237030"/>
                      <a:pt x="239780" y="236310"/>
                    </a:cubicBezTo>
                    <a:moveTo>
                      <a:pt x="248694" y="230976"/>
                    </a:moveTo>
                    <a:cubicBezTo>
                      <a:pt x="247384" y="232047"/>
                      <a:pt x="245908" y="232877"/>
                      <a:pt x="244486" y="233726"/>
                    </a:cubicBezTo>
                    <a:cubicBezTo>
                      <a:pt x="245908" y="232877"/>
                      <a:pt x="247384" y="232047"/>
                      <a:pt x="248694" y="230976"/>
                    </a:cubicBezTo>
                    <a:moveTo>
                      <a:pt x="260469" y="215547"/>
                    </a:moveTo>
                    <a:cubicBezTo>
                      <a:pt x="260063" y="216470"/>
                      <a:pt x="259509" y="217134"/>
                      <a:pt x="259085" y="217965"/>
                    </a:cubicBezTo>
                    <a:cubicBezTo>
                      <a:pt x="257645" y="220475"/>
                      <a:pt x="256224" y="222985"/>
                      <a:pt x="254397" y="225163"/>
                    </a:cubicBezTo>
                    <a:cubicBezTo>
                      <a:pt x="254914" y="224535"/>
                      <a:pt x="255468" y="224018"/>
                      <a:pt x="255947" y="223372"/>
                    </a:cubicBezTo>
                    <a:cubicBezTo>
                      <a:pt x="255117" y="224517"/>
                      <a:pt x="254194" y="225403"/>
                      <a:pt x="253326" y="226399"/>
                    </a:cubicBezTo>
                    <a:cubicBezTo>
                      <a:pt x="253493" y="226233"/>
                      <a:pt x="253603" y="226085"/>
                      <a:pt x="253769" y="225882"/>
                    </a:cubicBezTo>
                    <a:cubicBezTo>
                      <a:pt x="248639" y="231696"/>
                      <a:pt x="241921" y="236070"/>
                      <a:pt x="233080" y="238377"/>
                    </a:cubicBezTo>
                    <a:cubicBezTo>
                      <a:pt x="232970" y="238414"/>
                      <a:pt x="232841" y="238451"/>
                      <a:pt x="232730" y="238451"/>
                    </a:cubicBezTo>
                    <a:cubicBezTo>
                      <a:pt x="228190" y="239595"/>
                      <a:pt x="223151" y="240241"/>
                      <a:pt x="217504" y="240241"/>
                    </a:cubicBezTo>
                    <a:lnTo>
                      <a:pt x="100327" y="240241"/>
                    </a:lnTo>
                    <a:lnTo>
                      <a:pt x="100327" y="88367"/>
                    </a:lnTo>
                    <a:lnTo>
                      <a:pt x="217504" y="88367"/>
                    </a:lnTo>
                    <a:cubicBezTo>
                      <a:pt x="221638" y="88367"/>
                      <a:pt x="225495" y="88773"/>
                      <a:pt x="229149" y="89437"/>
                    </a:cubicBezTo>
                    <a:cubicBezTo>
                      <a:pt x="229592" y="89511"/>
                      <a:pt x="229980" y="89677"/>
                      <a:pt x="230386" y="89751"/>
                    </a:cubicBezTo>
                    <a:cubicBezTo>
                      <a:pt x="233450" y="90434"/>
                      <a:pt x="236347" y="91338"/>
                      <a:pt x="239060" y="92538"/>
                    </a:cubicBezTo>
                    <a:cubicBezTo>
                      <a:pt x="239780" y="92852"/>
                      <a:pt x="240444" y="93221"/>
                      <a:pt x="241164" y="93572"/>
                    </a:cubicBezTo>
                    <a:cubicBezTo>
                      <a:pt x="243434" y="94716"/>
                      <a:pt x="245575" y="96082"/>
                      <a:pt x="247568" y="97632"/>
                    </a:cubicBezTo>
                    <a:cubicBezTo>
                      <a:pt x="248436" y="98315"/>
                      <a:pt x="249285" y="99016"/>
                      <a:pt x="250115" y="99773"/>
                    </a:cubicBezTo>
                    <a:cubicBezTo>
                      <a:pt x="251795" y="101286"/>
                      <a:pt x="253345" y="103039"/>
                      <a:pt x="254766" y="104867"/>
                    </a:cubicBezTo>
                    <a:cubicBezTo>
                      <a:pt x="255689" y="106011"/>
                      <a:pt x="256556" y="107248"/>
                      <a:pt x="257387" y="108558"/>
                    </a:cubicBezTo>
                    <a:cubicBezTo>
                      <a:pt x="258623" y="110459"/>
                      <a:pt x="259731" y="112452"/>
                      <a:pt x="260764" y="114611"/>
                    </a:cubicBezTo>
                    <a:cubicBezTo>
                      <a:pt x="261558" y="116328"/>
                      <a:pt x="262315" y="118229"/>
                      <a:pt x="263034" y="120148"/>
                    </a:cubicBezTo>
                    <a:cubicBezTo>
                      <a:pt x="263902" y="122455"/>
                      <a:pt x="264714" y="124799"/>
                      <a:pt x="265378" y="127383"/>
                    </a:cubicBezTo>
                    <a:cubicBezTo>
                      <a:pt x="266006" y="129579"/>
                      <a:pt x="266449" y="132071"/>
                      <a:pt x="266929" y="134507"/>
                    </a:cubicBezTo>
                    <a:cubicBezTo>
                      <a:pt x="267482" y="137404"/>
                      <a:pt x="268073" y="140191"/>
                      <a:pt x="268442" y="143384"/>
                    </a:cubicBezTo>
                    <a:cubicBezTo>
                      <a:pt x="268719" y="145968"/>
                      <a:pt x="268793" y="148958"/>
                      <a:pt x="268995" y="151782"/>
                    </a:cubicBezTo>
                    <a:cubicBezTo>
                      <a:pt x="269236" y="154956"/>
                      <a:pt x="269512" y="158020"/>
                      <a:pt x="269549" y="161490"/>
                    </a:cubicBezTo>
                    <a:cubicBezTo>
                      <a:pt x="269549" y="163317"/>
                      <a:pt x="269475" y="165107"/>
                      <a:pt x="269439" y="166934"/>
                    </a:cubicBezTo>
                    <a:cubicBezTo>
                      <a:pt x="269365" y="171437"/>
                      <a:pt x="269199" y="175811"/>
                      <a:pt x="268885" y="179779"/>
                    </a:cubicBezTo>
                    <a:cubicBezTo>
                      <a:pt x="268719" y="181570"/>
                      <a:pt x="268534" y="183323"/>
                      <a:pt x="268368" y="185076"/>
                    </a:cubicBezTo>
                    <a:cubicBezTo>
                      <a:pt x="267814" y="189801"/>
                      <a:pt x="267132" y="194230"/>
                      <a:pt x="266264" y="198235"/>
                    </a:cubicBezTo>
                    <a:cubicBezTo>
                      <a:pt x="266061" y="199103"/>
                      <a:pt x="265950" y="199989"/>
                      <a:pt x="265748" y="200856"/>
                    </a:cubicBezTo>
                    <a:cubicBezTo>
                      <a:pt x="264825" y="204510"/>
                      <a:pt x="263680" y="207666"/>
                      <a:pt x="262518" y="210712"/>
                    </a:cubicBezTo>
                    <a:cubicBezTo>
                      <a:pt x="262074" y="211819"/>
                      <a:pt x="261761" y="213019"/>
                      <a:pt x="261244" y="214052"/>
                    </a:cubicBezTo>
                    <a:cubicBezTo>
                      <a:pt x="261410" y="213738"/>
                      <a:pt x="261558" y="213499"/>
                      <a:pt x="261687" y="213185"/>
                    </a:cubicBezTo>
                    <a:cubicBezTo>
                      <a:pt x="261484" y="213702"/>
                      <a:pt x="261244" y="214144"/>
                      <a:pt x="261060" y="214624"/>
                    </a:cubicBezTo>
                    <a:cubicBezTo>
                      <a:pt x="261134" y="214421"/>
                      <a:pt x="261170" y="214218"/>
                      <a:pt x="261263" y="214071"/>
                    </a:cubicBezTo>
                    <a:cubicBezTo>
                      <a:pt x="261023" y="214587"/>
                      <a:pt x="260746" y="215067"/>
                      <a:pt x="260469" y="215547"/>
                    </a:cubicBezTo>
                    <a:moveTo>
                      <a:pt x="100290" y="314434"/>
                    </a:moveTo>
                    <a:cubicBezTo>
                      <a:pt x="106048" y="316151"/>
                      <a:pt x="197553" y="327206"/>
                      <a:pt x="225310" y="328590"/>
                    </a:cubicBezTo>
                    <a:cubicBezTo>
                      <a:pt x="243453" y="329217"/>
                      <a:pt x="264290" y="328516"/>
                      <a:pt x="284462" y="322739"/>
                    </a:cubicBezTo>
                    <a:cubicBezTo>
                      <a:pt x="285053" y="322536"/>
                      <a:pt x="285698" y="322389"/>
                      <a:pt x="286289" y="322186"/>
                    </a:cubicBezTo>
                    <a:cubicBezTo>
                      <a:pt x="289593" y="321189"/>
                      <a:pt x="292804" y="320045"/>
                      <a:pt x="296034" y="318716"/>
                    </a:cubicBezTo>
                    <a:cubicBezTo>
                      <a:pt x="297067" y="318273"/>
                      <a:pt x="298064" y="317885"/>
                      <a:pt x="299097" y="317405"/>
                    </a:cubicBezTo>
                    <a:cubicBezTo>
                      <a:pt x="301995" y="316132"/>
                      <a:pt x="304911" y="314692"/>
                      <a:pt x="307771" y="313105"/>
                    </a:cubicBezTo>
                    <a:cubicBezTo>
                      <a:pt x="309008" y="312422"/>
                      <a:pt x="310189" y="311666"/>
                      <a:pt x="311426" y="310909"/>
                    </a:cubicBezTo>
                    <a:cubicBezTo>
                      <a:pt x="314047" y="309285"/>
                      <a:pt x="316667" y="307568"/>
                      <a:pt x="319214" y="305667"/>
                    </a:cubicBezTo>
                    <a:cubicBezTo>
                      <a:pt x="320488" y="304708"/>
                      <a:pt x="321724" y="303600"/>
                      <a:pt x="322961" y="302567"/>
                    </a:cubicBezTo>
                    <a:cubicBezTo>
                      <a:pt x="324788" y="301053"/>
                      <a:pt x="326652" y="299743"/>
                      <a:pt x="328442" y="298064"/>
                    </a:cubicBezTo>
                    <a:cubicBezTo>
                      <a:pt x="329070" y="297436"/>
                      <a:pt x="329642" y="296624"/>
                      <a:pt x="330270" y="295997"/>
                    </a:cubicBezTo>
                    <a:cubicBezTo>
                      <a:pt x="331026" y="295240"/>
                      <a:pt x="331709" y="294372"/>
                      <a:pt x="332410" y="293579"/>
                    </a:cubicBezTo>
                    <a:cubicBezTo>
                      <a:pt x="334994" y="290755"/>
                      <a:pt x="337504" y="287857"/>
                      <a:pt x="339811" y="284702"/>
                    </a:cubicBezTo>
                    <a:cubicBezTo>
                      <a:pt x="340568" y="283742"/>
                      <a:pt x="341195" y="282634"/>
                      <a:pt x="341878" y="281601"/>
                    </a:cubicBezTo>
                    <a:cubicBezTo>
                      <a:pt x="344112" y="278371"/>
                      <a:pt x="346252" y="275031"/>
                      <a:pt x="348209" y="271450"/>
                    </a:cubicBezTo>
                    <a:cubicBezTo>
                      <a:pt x="348965" y="270066"/>
                      <a:pt x="349648" y="268553"/>
                      <a:pt x="350405" y="267076"/>
                    </a:cubicBezTo>
                    <a:cubicBezTo>
                      <a:pt x="352195" y="263496"/>
                      <a:pt x="353875" y="259841"/>
                      <a:pt x="355425" y="255984"/>
                    </a:cubicBezTo>
                    <a:cubicBezTo>
                      <a:pt x="356145" y="254231"/>
                      <a:pt x="356735" y="252367"/>
                      <a:pt x="357381" y="250576"/>
                    </a:cubicBezTo>
                    <a:cubicBezTo>
                      <a:pt x="358858" y="246479"/>
                      <a:pt x="360205" y="242271"/>
                      <a:pt x="361441" y="237879"/>
                    </a:cubicBezTo>
                    <a:cubicBezTo>
                      <a:pt x="361958" y="235978"/>
                      <a:pt x="362438" y="234022"/>
                      <a:pt x="362918" y="232065"/>
                    </a:cubicBezTo>
                    <a:cubicBezTo>
                      <a:pt x="364154" y="227045"/>
                      <a:pt x="365225" y="221840"/>
                      <a:pt x="366148" y="216470"/>
                    </a:cubicBezTo>
                    <a:cubicBezTo>
                      <a:pt x="366425" y="214790"/>
                      <a:pt x="366739" y="213166"/>
                      <a:pt x="366978" y="211450"/>
                    </a:cubicBezTo>
                    <a:cubicBezTo>
                      <a:pt x="368012" y="204492"/>
                      <a:pt x="368842" y="197202"/>
                      <a:pt x="369452" y="189653"/>
                    </a:cubicBezTo>
                    <a:cubicBezTo>
                      <a:pt x="369488" y="189247"/>
                      <a:pt x="369525" y="188860"/>
                      <a:pt x="369562" y="188454"/>
                    </a:cubicBezTo>
                    <a:cubicBezTo>
                      <a:pt x="370190" y="179576"/>
                      <a:pt x="370633" y="170441"/>
                      <a:pt x="370633" y="160770"/>
                    </a:cubicBezTo>
                    <a:cubicBezTo>
                      <a:pt x="370633" y="143975"/>
                      <a:pt x="369396" y="128638"/>
                      <a:pt x="367089" y="114464"/>
                    </a:cubicBezTo>
                    <a:cubicBezTo>
                      <a:pt x="366849" y="112987"/>
                      <a:pt x="366498" y="111677"/>
                      <a:pt x="366259" y="110256"/>
                    </a:cubicBezTo>
                    <a:cubicBezTo>
                      <a:pt x="365336" y="105162"/>
                      <a:pt x="364302" y="100197"/>
                      <a:pt x="363084" y="95417"/>
                    </a:cubicBezTo>
                    <a:cubicBezTo>
                      <a:pt x="362494" y="93184"/>
                      <a:pt x="361811" y="91209"/>
                      <a:pt x="361183" y="89050"/>
                    </a:cubicBezTo>
                    <a:cubicBezTo>
                      <a:pt x="360076" y="85396"/>
                      <a:pt x="358950" y="81686"/>
                      <a:pt x="357639" y="78272"/>
                    </a:cubicBezTo>
                    <a:cubicBezTo>
                      <a:pt x="356772" y="75928"/>
                      <a:pt x="355775" y="73824"/>
                      <a:pt x="354816" y="71628"/>
                    </a:cubicBezTo>
                    <a:cubicBezTo>
                      <a:pt x="353505" y="68638"/>
                      <a:pt x="352232" y="65629"/>
                      <a:pt x="350718" y="62843"/>
                    </a:cubicBezTo>
                    <a:cubicBezTo>
                      <a:pt x="349685" y="60812"/>
                      <a:pt x="348522" y="58985"/>
                      <a:pt x="347378" y="57121"/>
                    </a:cubicBezTo>
                    <a:cubicBezTo>
                      <a:pt x="345791" y="54408"/>
                      <a:pt x="344203" y="51677"/>
                      <a:pt x="342413" y="49167"/>
                    </a:cubicBezTo>
                    <a:cubicBezTo>
                      <a:pt x="341417" y="47727"/>
                      <a:pt x="340310" y="46509"/>
                      <a:pt x="339239" y="45143"/>
                    </a:cubicBezTo>
                    <a:cubicBezTo>
                      <a:pt x="337172" y="42430"/>
                      <a:pt x="335068" y="39736"/>
                      <a:pt x="332798" y="37299"/>
                    </a:cubicBezTo>
                    <a:cubicBezTo>
                      <a:pt x="332595" y="37133"/>
                      <a:pt x="332447" y="37023"/>
                      <a:pt x="332281" y="36856"/>
                    </a:cubicBezTo>
                    <a:cubicBezTo>
                      <a:pt x="329217" y="33682"/>
                      <a:pt x="326117" y="30563"/>
                      <a:pt x="322702" y="27868"/>
                    </a:cubicBezTo>
                    <a:cubicBezTo>
                      <a:pt x="322075" y="27315"/>
                      <a:pt x="321226" y="26946"/>
                      <a:pt x="320506" y="26429"/>
                    </a:cubicBezTo>
                    <a:cubicBezTo>
                      <a:pt x="315966" y="22959"/>
                      <a:pt x="311241" y="19988"/>
                      <a:pt x="306351" y="17312"/>
                    </a:cubicBezTo>
                    <a:cubicBezTo>
                      <a:pt x="304837" y="16518"/>
                      <a:pt x="303361" y="15632"/>
                      <a:pt x="301810" y="14894"/>
                    </a:cubicBezTo>
                    <a:cubicBezTo>
                      <a:pt x="295849" y="11996"/>
                      <a:pt x="289685" y="9689"/>
                      <a:pt x="283391" y="7770"/>
                    </a:cubicBezTo>
                    <a:cubicBezTo>
                      <a:pt x="281952" y="7327"/>
                      <a:pt x="280530" y="6903"/>
                      <a:pt x="279054" y="6497"/>
                    </a:cubicBezTo>
                    <a:cubicBezTo>
                      <a:pt x="271930" y="4540"/>
                      <a:pt x="264732" y="3156"/>
                      <a:pt x="257497" y="2196"/>
                    </a:cubicBezTo>
                    <a:cubicBezTo>
                      <a:pt x="256021" y="1993"/>
                      <a:pt x="254508" y="1753"/>
                      <a:pt x="252994" y="1606"/>
                    </a:cubicBezTo>
                    <a:cubicBezTo>
                      <a:pt x="244634" y="683"/>
                      <a:pt x="236329" y="258"/>
                      <a:pt x="228171" y="166"/>
                    </a:cubicBezTo>
                    <a:cubicBezTo>
                      <a:pt x="227174" y="166"/>
                      <a:pt x="226344" y="0"/>
                      <a:pt x="2253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7" y="520365"/>
                    </a:lnTo>
                    <a:lnTo>
                      <a:pt x="100327" y="314434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Freeform: Shape 163">
                <a:extLst>
                  <a:ext uri="{FF2B5EF4-FFF2-40B4-BE49-F238E27FC236}">
                    <a16:creationId xmlns:a16="http://schemas.microsoft.com/office/drawing/2014/main" id="{096BC422-57CF-011A-1691-E7DB08172CBC}"/>
                  </a:ext>
                </a:extLst>
              </p:cNvPr>
              <p:cNvSpPr/>
              <p:nvPr/>
            </p:nvSpPr>
            <p:spPr>
              <a:xfrm>
                <a:off x="5624284" y="4219873"/>
                <a:ext cx="344166" cy="522746"/>
              </a:xfrm>
              <a:custGeom>
                <a:avLst/>
                <a:gdLst>
                  <a:gd name="connsiteX0" fmla="*/ 2160 w 344166"/>
                  <a:gd name="connsiteY0" fmla="*/ 83162 h 522746"/>
                  <a:gd name="connsiteX1" fmla="*/ 1919 w 344166"/>
                  <a:gd name="connsiteY1" fmla="*/ 84676 h 522746"/>
                  <a:gd name="connsiteX2" fmla="*/ 2160 w 344166"/>
                  <a:gd name="connsiteY2" fmla="*/ 83162 h 522746"/>
                  <a:gd name="connsiteX3" fmla="*/ 28164 w 344166"/>
                  <a:gd name="connsiteY3" fmla="*/ 28791 h 522746"/>
                  <a:gd name="connsiteX4" fmla="*/ 28367 w 344166"/>
                  <a:gd name="connsiteY4" fmla="*/ 28625 h 522746"/>
                  <a:gd name="connsiteX5" fmla="*/ 28016 w 344166"/>
                  <a:gd name="connsiteY5" fmla="*/ 28976 h 522746"/>
                  <a:gd name="connsiteX6" fmla="*/ 28164 w 344166"/>
                  <a:gd name="connsiteY6" fmla="*/ 28791 h 522746"/>
                  <a:gd name="connsiteX7" fmla="*/ 101250 w 344166"/>
                  <a:gd name="connsiteY7" fmla="*/ 404038 h 522746"/>
                  <a:gd name="connsiteX8" fmla="*/ 101286 w 344166"/>
                  <a:gd name="connsiteY8" fmla="*/ 404111 h 522746"/>
                  <a:gd name="connsiteX9" fmla="*/ 101250 w 344166"/>
                  <a:gd name="connsiteY9" fmla="*/ 404038 h 522746"/>
                  <a:gd name="connsiteX10" fmla="*/ 105052 w 344166"/>
                  <a:gd name="connsiteY10" fmla="*/ 414576 h 522746"/>
                  <a:gd name="connsiteX11" fmla="*/ 104129 w 344166"/>
                  <a:gd name="connsiteY11" fmla="*/ 413026 h 522746"/>
                  <a:gd name="connsiteX12" fmla="*/ 105052 w 344166"/>
                  <a:gd name="connsiteY12" fmla="*/ 414576 h 522746"/>
                  <a:gd name="connsiteX13" fmla="*/ 110145 w 344166"/>
                  <a:gd name="connsiteY13" fmla="*/ 420943 h 522746"/>
                  <a:gd name="connsiteX14" fmla="*/ 108632 w 344166"/>
                  <a:gd name="connsiteY14" fmla="*/ 419707 h 522746"/>
                  <a:gd name="connsiteX15" fmla="*/ 110145 w 344166"/>
                  <a:gd name="connsiteY15" fmla="*/ 420943 h 522746"/>
                  <a:gd name="connsiteX16" fmla="*/ 28016 w 344166"/>
                  <a:gd name="connsiteY16" fmla="*/ 495450 h 522746"/>
                  <a:gd name="connsiteX17" fmla="*/ 27943 w 344166"/>
                  <a:gd name="connsiteY17" fmla="*/ 495376 h 522746"/>
                  <a:gd name="connsiteX18" fmla="*/ 29087 w 344166"/>
                  <a:gd name="connsiteY18" fmla="*/ 496373 h 522746"/>
                  <a:gd name="connsiteX19" fmla="*/ 28016 w 344166"/>
                  <a:gd name="connsiteY19" fmla="*/ 495450 h 522746"/>
                  <a:gd name="connsiteX20" fmla="*/ 15559 w 344166"/>
                  <a:gd name="connsiteY20" fmla="*/ 480021 h 522746"/>
                  <a:gd name="connsiteX21" fmla="*/ 16278 w 344166"/>
                  <a:gd name="connsiteY21" fmla="*/ 481165 h 522746"/>
                  <a:gd name="connsiteX22" fmla="*/ 15559 w 344166"/>
                  <a:gd name="connsiteY22" fmla="*/ 480021 h 522746"/>
                  <a:gd name="connsiteX23" fmla="*/ 1883 w 344166"/>
                  <a:gd name="connsiteY23" fmla="*/ 440839 h 522746"/>
                  <a:gd name="connsiteX24" fmla="*/ 2234 w 344166"/>
                  <a:gd name="connsiteY24" fmla="*/ 442869 h 522746"/>
                  <a:gd name="connsiteX25" fmla="*/ 1883 w 344166"/>
                  <a:gd name="connsiteY25" fmla="*/ 440839 h 522746"/>
                  <a:gd name="connsiteX26" fmla="*/ 1477 w 344166"/>
                  <a:gd name="connsiteY26" fmla="*/ 438292 h 522746"/>
                  <a:gd name="connsiteX27" fmla="*/ 2621 w 344166"/>
                  <a:gd name="connsiteY27" fmla="*/ 445490 h 522746"/>
                  <a:gd name="connsiteX28" fmla="*/ 6238 w 344166"/>
                  <a:gd name="connsiteY28" fmla="*/ 459849 h 522746"/>
                  <a:gd name="connsiteX29" fmla="*/ 7512 w 344166"/>
                  <a:gd name="connsiteY29" fmla="*/ 463946 h 522746"/>
                  <a:gd name="connsiteX30" fmla="*/ 14470 w 344166"/>
                  <a:gd name="connsiteY30" fmla="*/ 478268 h 522746"/>
                  <a:gd name="connsiteX31" fmla="*/ 17220 w 344166"/>
                  <a:gd name="connsiteY31" fmla="*/ 482642 h 522746"/>
                  <a:gd name="connsiteX32" fmla="*/ 26853 w 344166"/>
                  <a:gd name="connsiteY32" fmla="*/ 494416 h 522746"/>
                  <a:gd name="connsiteX33" fmla="*/ 27850 w 344166"/>
                  <a:gd name="connsiteY33" fmla="*/ 495616 h 522746"/>
                  <a:gd name="connsiteX34" fmla="*/ 32815 w 344166"/>
                  <a:gd name="connsiteY34" fmla="*/ 499713 h 522746"/>
                  <a:gd name="connsiteX35" fmla="*/ 34845 w 344166"/>
                  <a:gd name="connsiteY35" fmla="*/ 501393 h 522746"/>
                  <a:gd name="connsiteX36" fmla="*/ 41526 w 344166"/>
                  <a:gd name="connsiteY36" fmla="*/ 505896 h 522746"/>
                  <a:gd name="connsiteX37" fmla="*/ 44110 w 344166"/>
                  <a:gd name="connsiteY37" fmla="*/ 507483 h 522746"/>
                  <a:gd name="connsiteX38" fmla="*/ 50865 w 344166"/>
                  <a:gd name="connsiteY38" fmla="*/ 510990 h 522746"/>
                  <a:gd name="connsiteX39" fmla="*/ 53928 w 344166"/>
                  <a:gd name="connsiteY39" fmla="*/ 512374 h 522746"/>
                  <a:gd name="connsiteX40" fmla="*/ 60813 w 344166"/>
                  <a:gd name="connsiteY40" fmla="*/ 515032 h 522746"/>
                  <a:gd name="connsiteX41" fmla="*/ 64116 w 344166"/>
                  <a:gd name="connsiteY41" fmla="*/ 516102 h 522746"/>
                  <a:gd name="connsiteX42" fmla="*/ 71240 w 344166"/>
                  <a:gd name="connsiteY42" fmla="*/ 518132 h 522746"/>
                  <a:gd name="connsiteX43" fmla="*/ 74101 w 344166"/>
                  <a:gd name="connsiteY43" fmla="*/ 518815 h 522746"/>
                  <a:gd name="connsiteX44" fmla="*/ 82019 w 344166"/>
                  <a:gd name="connsiteY44" fmla="*/ 520402 h 522746"/>
                  <a:gd name="connsiteX45" fmla="*/ 83458 w 344166"/>
                  <a:gd name="connsiteY45" fmla="*/ 520605 h 522746"/>
                  <a:gd name="connsiteX46" fmla="*/ 111068 w 344166"/>
                  <a:gd name="connsiteY46" fmla="*/ 522746 h 522746"/>
                  <a:gd name="connsiteX47" fmla="*/ 120923 w 344166"/>
                  <a:gd name="connsiteY47" fmla="*/ 522506 h 522746"/>
                  <a:gd name="connsiteX48" fmla="*/ 344075 w 344166"/>
                  <a:gd name="connsiteY48" fmla="*/ 510455 h 522746"/>
                  <a:gd name="connsiteX49" fmla="*/ 344148 w 344166"/>
                  <a:gd name="connsiteY49" fmla="*/ 510455 h 522746"/>
                  <a:gd name="connsiteX50" fmla="*/ 344148 w 344166"/>
                  <a:gd name="connsiteY50" fmla="*/ 428510 h 522746"/>
                  <a:gd name="connsiteX51" fmla="*/ 143440 w 344166"/>
                  <a:gd name="connsiteY51" fmla="*/ 428510 h 522746"/>
                  <a:gd name="connsiteX52" fmla="*/ 142296 w 344166"/>
                  <a:gd name="connsiteY52" fmla="*/ 428510 h 522746"/>
                  <a:gd name="connsiteX53" fmla="*/ 114206 w 344166"/>
                  <a:gd name="connsiteY53" fmla="*/ 423933 h 522746"/>
                  <a:gd name="connsiteX54" fmla="*/ 108207 w 344166"/>
                  <a:gd name="connsiteY54" fmla="*/ 419079 h 522746"/>
                  <a:gd name="connsiteX55" fmla="*/ 107654 w 344166"/>
                  <a:gd name="connsiteY55" fmla="*/ 418323 h 522746"/>
                  <a:gd name="connsiteX56" fmla="*/ 103870 w 344166"/>
                  <a:gd name="connsiteY56" fmla="*/ 412158 h 522746"/>
                  <a:gd name="connsiteX57" fmla="*/ 103427 w 344166"/>
                  <a:gd name="connsiteY57" fmla="*/ 410774 h 522746"/>
                  <a:gd name="connsiteX58" fmla="*/ 100327 w 344166"/>
                  <a:gd name="connsiteY58" fmla="*/ 391672 h 522746"/>
                  <a:gd name="connsiteX59" fmla="*/ 100327 w 344166"/>
                  <a:gd name="connsiteY59" fmla="*/ 310761 h 522746"/>
                  <a:gd name="connsiteX60" fmla="*/ 311906 w 344166"/>
                  <a:gd name="connsiteY60" fmla="*/ 304357 h 522746"/>
                  <a:gd name="connsiteX61" fmla="*/ 312016 w 344166"/>
                  <a:gd name="connsiteY61" fmla="*/ 304357 h 522746"/>
                  <a:gd name="connsiteX62" fmla="*/ 312016 w 344166"/>
                  <a:gd name="connsiteY62" fmla="*/ 221748 h 522746"/>
                  <a:gd name="connsiteX63" fmla="*/ 100327 w 344166"/>
                  <a:gd name="connsiteY63" fmla="*/ 214624 h 522746"/>
                  <a:gd name="connsiteX64" fmla="*/ 100327 w 344166"/>
                  <a:gd name="connsiteY64" fmla="*/ 133750 h 522746"/>
                  <a:gd name="connsiteX65" fmla="*/ 137405 w 344166"/>
                  <a:gd name="connsiteY65" fmla="*/ 94051 h 522746"/>
                  <a:gd name="connsiteX66" fmla="*/ 344167 w 344166"/>
                  <a:gd name="connsiteY66" fmla="*/ 94051 h 522746"/>
                  <a:gd name="connsiteX67" fmla="*/ 344167 w 344166"/>
                  <a:gd name="connsiteY67" fmla="*/ 11443 h 522746"/>
                  <a:gd name="connsiteX68" fmla="*/ 344093 w 344166"/>
                  <a:gd name="connsiteY68" fmla="*/ 11406 h 522746"/>
                  <a:gd name="connsiteX69" fmla="*/ 113818 w 344166"/>
                  <a:gd name="connsiteY69" fmla="*/ 37 h 522746"/>
                  <a:gd name="connsiteX70" fmla="*/ 111160 w 344166"/>
                  <a:gd name="connsiteY70" fmla="*/ 0 h 522746"/>
                  <a:gd name="connsiteX71" fmla="*/ 75319 w 344166"/>
                  <a:gd name="connsiteY71" fmla="*/ 4023 h 522746"/>
                  <a:gd name="connsiteX72" fmla="*/ 75116 w 344166"/>
                  <a:gd name="connsiteY72" fmla="*/ 4060 h 522746"/>
                  <a:gd name="connsiteX73" fmla="*/ 65685 w 344166"/>
                  <a:gd name="connsiteY73" fmla="*/ 6681 h 522746"/>
                  <a:gd name="connsiteX74" fmla="*/ 65334 w 344166"/>
                  <a:gd name="connsiteY74" fmla="*/ 6792 h 522746"/>
                  <a:gd name="connsiteX75" fmla="*/ 32390 w 344166"/>
                  <a:gd name="connsiteY75" fmla="*/ 24934 h 522746"/>
                  <a:gd name="connsiteX76" fmla="*/ 29917 w 344166"/>
                  <a:gd name="connsiteY76" fmla="*/ 27001 h 522746"/>
                  <a:gd name="connsiteX77" fmla="*/ 28016 w 344166"/>
                  <a:gd name="connsiteY77" fmla="*/ 28625 h 522746"/>
                  <a:gd name="connsiteX78" fmla="*/ 26337 w 344166"/>
                  <a:gd name="connsiteY78" fmla="*/ 30729 h 522746"/>
                  <a:gd name="connsiteX79" fmla="*/ 16426 w 344166"/>
                  <a:gd name="connsiteY79" fmla="*/ 43132 h 522746"/>
                  <a:gd name="connsiteX80" fmla="*/ 14562 w 344166"/>
                  <a:gd name="connsiteY80" fmla="*/ 46509 h 522746"/>
                  <a:gd name="connsiteX81" fmla="*/ 8398 w 344166"/>
                  <a:gd name="connsiteY81" fmla="*/ 59428 h 522746"/>
                  <a:gd name="connsiteX82" fmla="*/ 6644 w 344166"/>
                  <a:gd name="connsiteY82" fmla="*/ 63839 h 522746"/>
                  <a:gd name="connsiteX83" fmla="*/ 2473 w 344166"/>
                  <a:gd name="connsiteY83" fmla="*/ 80782 h 522746"/>
                  <a:gd name="connsiteX84" fmla="*/ 1477 w 344166"/>
                  <a:gd name="connsiteY84" fmla="*/ 87666 h 522746"/>
                  <a:gd name="connsiteX85" fmla="*/ 277 w 344166"/>
                  <a:gd name="connsiteY85" fmla="*/ 104165 h 522746"/>
                  <a:gd name="connsiteX86" fmla="*/ 0 w 344166"/>
                  <a:gd name="connsiteY86" fmla="*/ 108096 h 522746"/>
                  <a:gd name="connsiteX87" fmla="*/ 0 w 344166"/>
                  <a:gd name="connsiteY87" fmla="*/ 417916 h 522746"/>
                  <a:gd name="connsiteX88" fmla="*/ 314 w 344166"/>
                  <a:gd name="connsiteY88" fmla="*/ 422327 h 522746"/>
                  <a:gd name="connsiteX89" fmla="*/ 1477 w 344166"/>
                  <a:gd name="connsiteY89" fmla="*/ 438292 h 52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4166" h="522746">
                    <a:moveTo>
                      <a:pt x="2160" y="83162"/>
                    </a:moveTo>
                    <a:cubicBezTo>
                      <a:pt x="2086" y="83642"/>
                      <a:pt x="1993" y="84159"/>
                      <a:pt x="1919" y="84676"/>
                    </a:cubicBezTo>
                    <a:cubicBezTo>
                      <a:pt x="1993" y="84159"/>
                      <a:pt x="2086" y="83642"/>
                      <a:pt x="2160" y="83162"/>
                    </a:cubicBezTo>
                    <a:moveTo>
                      <a:pt x="28164" y="28791"/>
                    </a:moveTo>
                    <a:cubicBezTo>
                      <a:pt x="28238" y="28754"/>
                      <a:pt x="28330" y="28681"/>
                      <a:pt x="28367" y="28625"/>
                    </a:cubicBezTo>
                    <a:cubicBezTo>
                      <a:pt x="28256" y="28736"/>
                      <a:pt x="28127" y="28865"/>
                      <a:pt x="28016" y="28976"/>
                    </a:cubicBezTo>
                    <a:cubicBezTo>
                      <a:pt x="28053" y="28939"/>
                      <a:pt x="28090" y="28865"/>
                      <a:pt x="28164" y="28791"/>
                    </a:cubicBezTo>
                    <a:moveTo>
                      <a:pt x="101250" y="404038"/>
                    </a:moveTo>
                    <a:cubicBezTo>
                      <a:pt x="101250" y="404074"/>
                      <a:pt x="101286" y="404074"/>
                      <a:pt x="101286" y="404111"/>
                    </a:cubicBezTo>
                    <a:cubicBezTo>
                      <a:pt x="101286" y="404074"/>
                      <a:pt x="101286" y="404074"/>
                      <a:pt x="101250" y="404038"/>
                    </a:cubicBezTo>
                    <a:moveTo>
                      <a:pt x="105052" y="414576"/>
                    </a:moveTo>
                    <a:cubicBezTo>
                      <a:pt x="104774" y="414022"/>
                      <a:pt x="104368" y="413616"/>
                      <a:pt x="104129" y="413026"/>
                    </a:cubicBezTo>
                    <a:cubicBezTo>
                      <a:pt x="104387" y="413598"/>
                      <a:pt x="104774" y="414022"/>
                      <a:pt x="105052" y="414576"/>
                    </a:cubicBezTo>
                    <a:moveTo>
                      <a:pt x="110145" y="420943"/>
                    </a:moveTo>
                    <a:cubicBezTo>
                      <a:pt x="109666" y="420500"/>
                      <a:pt x="109112" y="420186"/>
                      <a:pt x="108632" y="419707"/>
                    </a:cubicBezTo>
                    <a:cubicBezTo>
                      <a:pt x="109112" y="420186"/>
                      <a:pt x="109666" y="420519"/>
                      <a:pt x="110145" y="420943"/>
                    </a:cubicBezTo>
                    <a:moveTo>
                      <a:pt x="28016" y="495450"/>
                    </a:moveTo>
                    <a:cubicBezTo>
                      <a:pt x="27980" y="495413"/>
                      <a:pt x="27980" y="495376"/>
                      <a:pt x="27943" y="495376"/>
                    </a:cubicBezTo>
                    <a:cubicBezTo>
                      <a:pt x="28293" y="495727"/>
                      <a:pt x="28699" y="496059"/>
                      <a:pt x="29087" y="496373"/>
                    </a:cubicBezTo>
                    <a:cubicBezTo>
                      <a:pt x="28736" y="496041"/>
                      <a:pt x="28330" y="495727"/>
                      <a:pt x="28016" y="495450"/>
                    </a:cubicBezTo>
                    <a:moveTo>
                      <a:pt x="15559" y="480021"/>
                    </a:moveTo>
                    <a:cubicBezTo>
                      <a:pt x="15798" y="480372"/>
                      <a:pt x="16039" y="480778"/>
                      <a:pt x="16278" y="481165"/>
                    </a:cubicBezTo>
                    <a:cubicBezTo>
                      <a:pt x="16039" y="480778"/>
                      <a:pt x="15798" y="480372"/>
                      <a:pt x="15559" y="480021"/>
                    </a:cubicBezTo>
                    <a:moveTo>
                      <a:pt x="1883" y="440839"/>
                    </a:moveTo>
                    <a:cubicBezTo>
                      <a:pt x="1993" y="441522"/>
                      <a:pt x="2123" y="442186"/>
                      <a:pt x="2234" y="442869"/>
                    </a:cubicBezTo>
                    <a:cubicBezTo>
                      <a:pt x="2123" y="442186"/>
                      <a:pt x="1993" y="441522"/>
                      <a:pt x="1883" y="440839"/>
                    </a:cubicBezTo>
                    <a:moveTo>
                      <a:pt x="1477" y="438292"/>
                    </a:moveTo>
                    <a:cubicBezTo>
                      <a:pt x="1790" y="440765"/>
                      <a:pt x="2234" y="443146"/>
                      <a:pt x="2621" y="445490"/>
                    </a:cubicBezTo>
                    <a:cubicBezTo>
                      <a:pt x="3581" y="450584"/>
                      <a:pt x="4762" y="455401"/>
                      <a:pt x="6238" y="459849"/>
                    </a:cubicBezTo>
                    <a:cubicBezTo>
                      <a:pt x="6644" y="461196"/>
                      <a:pt x="7032" y="462635"/>
                      <a:pt x="7512" y="463946"/>
                    </a:cubicBezTo>
                    <a:cubicBezTo>
                      <a:pt x="9468" y="469187"/>
                      <a:pt x="11849" y="473857"/>
                      <a:pt x="14470" y="478268"/>
                    </a:cubicBezTo>
                    <a:cubicBezTo>
                      <a:pt x="15337" y="479744"/>
                      <a:pt x="16260" y="481257"/>
                      <a:pt x="17220" y="482642"/>
                    </a:cubicBezTo>
                    <a:cubicBezTo>
                      <a:pt x="20154" y="486979"/>
                      <a:pt x="23347" y="490947"/>
                      <a:pt x="26853" y="494416"/>
                    </a:cubicBezTo>
                    <a:cubicBezTo>
                      <a:pt x="27204" y="494767"/>
                      <a:pt x="27444" y="495247"/>
                      <a:pt x="27850" y="495616"/>
                    </a:cubicBezTo>
                    <a:cubicBezTo>
                      <a:pt x="29401" y="497129"/>
                      <a:pt x="31154" y="498366"/>
                      <a:pt x="32815" y="499713"/>
                    </a:cubicBezTo>
                    <a:cubicBezTo>
                      <a:pt x="33498" y="500267"/>
                      <a:pt x="34162" y="500858"/>
                      <a:pt x="34845" y="501393"/>
                    </a:cubicBezTo>
                    <a:cubicBezTo>
                      <a:pt x="37041" y="503017"/>
                      <a:pt x="39256" y="504493"/>
                      <a:pt x="41526" y="505896"/>
                    </a:cubicBezTo>
                    <a:cubicBezTo>
                      <a:pt x="42357" y="506450"/>
                      <a:pt x="43243" y="507003"/>
                      <a:pt x="44110" y="507483"/>
                    </a:cubicBezTo>
                    <a:cubicBezTo>
                      <a:pt x="46306" y="508757"/>
                      <a:pt x="48558" y="509901"/>
                      <a:pt x="50865" y="510990"/>
                    </a:cubicBezTo>
                    <a:cubicBezTo>
                      <a:pt x="51898" y="511470"/>
                      <a:pt x="52895" y="511950"/>
                      <a:pt x="53928" y="512374"/>
                    </a:cubicBezTo>
                    <a:cubicBezTo>
                      <a:pt x="56199" y="513334"/>
                      <a:pt x="58506" y="514201"/>
                      <a:pt x="60813" y="515032"/>
                    </a:cubicBezTo>
                    <a:cubicBezTo>
                      <a:pt x="61883" y="515382"/>
                      <a:pt x="63009" y="515751"/>
                      <a:pt x="64116" y="516102"/>
                    </a:cubicBezTo>
                    <a:cubicBezTo>
                      <a:pt x="66460" y="516859"/>
                      <a:pt x="68841" y="517542"/>
                      <a:pt x="71240" y="518132"/>
                    </a:cubicBezTo>
                    <a:cubicBezTo>
                      <a:pt x="72200" y="518372"/>
                      <a:pt x="73141" y="518612"/>
                      <a:pt x="74101" y="518815"/>
                    </a:cubicBezTo>
                    <a:cubicBezTo>
                      <a:pt x="76758" y="519406"/>
                      <a:pt x="79361" y="519959"/>
                      <a:pt x="82019" y="520402"/>
                    </a:cubicBezTo>
                    <a:cubicBezTo>
                      <a:pt x="82498" y="520476"/>
                      <a:pt x="82978" y="520513"/>
                      <a:pt x="83458" y="520605"/>
                    </a:cubicBezTo>
                    <a:cubicBezTo>
                      <a:pt x="92926" y="522119"/>
                      <a:pt x="102357" y="522746"/>
                      <a:pt x="111068" y="522746"/>
                    </a:cubicBezTo>
                    <a:cubicBezTo>
                      <a:pt x="114482" y="522746"/>
                      <a:pt x="117786" y="522672"/>
                      <a:pt x="120923" y="522506"/>
                    </a:cubicBezTo>
                    <a:cubicBezTo>
                      <a:pt x="122787" y="522469"/>
                      <a:pt x="303785" y="516028"/>
                      <a:pt x="344075" y="510455"/>
                    </a:cubicBezTo>
                    <a:lnTo>
                      <a:pt x="344148" y="510455"/>
                    </a:lnTo>
                    <a:lnTo>
                      <a:pt x="344148" y="428510"/>
                    </a:lnTo>
                    <a:lnTo>
                      <a:pt x="143440" y="428510"/>
                    </a:lnTo>
                    <a:lnTo>
                      <a:pt x="142296" y="428510"/>
                    </a:lnTo>
                    <a:cubicBezTo>
                      <a:pt x="132311" y="428510"/>
                      <a:pt x="122123" y="428344"/>
                      <a:pt x="114206" y="423933"/>
                    </a:cubicBezTo>
                    <a:cubicBezTo>
                      <a:pt x="111899" y="422660"/>
                      <a:pt x="109905" y="421036"/>
                      <a:pt x="108207" y="419079"/>
                    </a:cubicBezTo>
                    <a:cubicBezTo>
                      <a:pt x="108004" y="418876"/>
                      <a:pt x="107857" y="418563"/>
                      <a:pt x="107654" y="418323"/>
                    </a:cubicBezTo>
                    <a:cubicBezTo>
                      <a:pt x="106177" y="416532"/>
                      <a:pt x="104867" y="414502"/>
                      <a:pt x="103870" y="412158"/>
                    </a:cubicBezTo>
                    <a:cubicBezTo>
                      <a:pt x="103667" y="411752"/>
                      <a:pt x="103557" y="411198"/>
                      <a:pt x="103427" y="410774"/>
                    </a:cubicBezTo>
                    <a:cubicBezTo>
                      <a:pt x="101397" y="405606"/>
                      <a:pt x="100327" y="399350"/>
                      <a:pt x="100327" y="391672"/>
                    </a:cubicBezTo>
                    <a:lnTo>
                      <a:pt x="100327" y="310761"/>
                    </a:lnTo>
                    <a:lnTo>
                      <a:pt x="311906" y="304357"/>
                    </a:lnTo>
                    <a:lnTo>
                      <a:pt x="312016" y="304357"/>
                    </a:lnTo>
                    <a:lnTo>
                      <a:pt x="312016" y="221748"/>
                    </a:lnTo>
                    <a:lnTo>
                      <a:pt x="100327" y="214624"/>
                    </a:lnTo>
                    <a:lnTo>
                      <a:pt x="100327" y="133750"/>
                    </a:lnTo>
                    <a:cubicBezTo>
                      <a:pt x="100327" y="114224"/>
                      <a:pt x="100327" y="94051"/>
                      <a:pt x="137405" y="94051"/>
                    </a:cubicBezTo>
                    <a:lnTo>
                      <a:pt x="344167" y="94051"/>
                    </a:lnTo>
                    <a:lnTo>
                      <a:pt x="344167" y="11443"/>
                    </a:lnTo>
                    <a:lnTo>
                      <a:pt x="344093" y="11406"/>
                    </a:lnTo>
                    <a:cubicBezTo>
                      <a:pt x="298858" y="5038"/>
                      <a:pt x="115645" y="74"/>
                      <a:pt x="113818" y="37"/>
                    </a:cubicBezTo>
                    <a:cubicBezTo>
                      <a:pt x="112951" y="0"/>
                      <a:pt x="112028" y="0"/>
                      <a:pt x="111160" y="0"/>
                    </a:cubicBezTo>
                    <a:cubicBezTo>
                      <a:pt x="100308" y="0"/>
                      <a:pt x="87851" y="1070"/>
                      <a:pt x="75319" y="4023"/>
                    </a:cubicBezTo>
                    <a:lnTo>
                      <a:pt x="75116" y="4060"/>
                    </a:lnTo>
                    <a:cubicBezTo>
                      <a:pt x="71978" y="4817"/>
                      <a:pt x="68822" y="5684"/>
                      <a:pt x="65685" y="6681"/>
                    </a:cubicBezTo>
                    <a:cubicBezTo>
                      <a:pt x="65574" y="6718"/>
                      <a:pt x="65445" y="6755"/>
                      <a:pt x="65334" y="6792"/>
                    </a:cubicBezTo>
                    <a:cubicBezTo>
                      <a:pt x="53689" y="10575"/>
                      <a:pt x="42338" y="16370"/>
                      <a:pt x="32390" y="24934"/>
                    </a:cubicBezTo>
                    <a:cubicBezTo>
                      <a:pt x="31560" y="25617"/>
                      <a:pt x="30711" y="26281"/>
                      <a:pt x="29917" y="27001"/>
                    </a:cubicBezTo>
                    <a:cubicBezTo>
                      <a:pt x="29327" y="27592"/>
                      <a:pt x="28644" y="28034"/>
                      <a:pt x="28016" y="28625"/>
                    </a:cubicBezTo>
                    <a:cubicBezTo>
                      <a:pt x="27389" y="29253"/>
                      <a:pt x="26983" y="30065"/>
                      <a:pt x="26337" y="30729"/>
                    </a:cubicBezTo>
                    <a:cubicBezTo>
                      <a:pt x="22793" y="34476"/>
                      <a:pt x="19416" y="38481"/>
                      <a:pt x="16426" y="43132"/>
                    </a:cubicBezTo>
                    <a:cubicBezTo>
                      <a:pt x="15743" y="44202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398" y="59428"/>
                    </a:cubicBezTo>
                    <a:cubicBezTo>
                      <a:pt x="7844" y="60905"/>
                      <a:pt x="7161" y="62326"/>
                      <a:pt x="6644" y="63839"/>
                    </a:cubicBezTo>
                    <a:cubicBezTo>
                      <a:pt x="4891" y="69044"/>
                      <a:pt x="3544" y="74747"/>
                      <a:pt x="2473" y="80782"/>
                    </a:cubicBezTo>
                    <a:cubicBezTo>
                      <a:pt x="2067" y="83015"/>
                      <a:pt x="1754" y="85322"/>
                      <a:pt x="1477" y="87666"/>
                    </a:cubicBezTo>
                    <a:cubicBezTo>
                      <a:pt x="794" y="92870"/>
                      <a:pt x="406" y="98370"/>
                      <a:pt x="277" y="104165"/>
                    </a:cubicBezTo>
                    <a:cubicBezTo>
                      <a:pt x="240" y="105513"/>
                      <a:pt x="0" y="106712"/>
                      <a:pt x="0" y="108096"/>
                    </a:cubicBezTo>
                    <a:lnTo>
                      <a:pt x="0" y="417916"/>
                    </a:lnTo>
                    <a:cubicBezTo>
                      <a:pt x="0" y="419467"/>
                      <a:pt x="277" y="420814"/>
                      <a:pt x="314" y="422327"/>
                    </a:cubicBezTo>
                    <a:cubicBezTo>
                      <a:pt x="480" y="427994"/>
                      <a:pt x="849" y="433272"/>
                      <a:pt x="1477" y="4382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4" name="Freeform: Shape 87">
              <a:extLst>
                <a:ext uri="{FF2B5EF4-FFF2-40B4-BE49-F238E27FC236}">
                  <a16:creationId xmlns:a16="http://schemas.microsoft.com/office/drawing/2014/main" id="{5D83602F-163A-E6BD-6398-576A7BDEC3F7}"/>
                </a:ext>
              </a:extLst>
            </p:cNvPr>
            <p:cNvSpPr/>
            <p:nvPr/>
          </p:nvSpPr>
          <p:spPr>
            <a:xfrm>
              <a:off x="6037587" y="4219892"/>
              <a:ext cx="460863" cy="520365"/>
            </a:xfrm>
            <a:custGeom>
              <a:avLst/>
              <a:gdLst>
                <a:gd name="connsiteX0" fmla="*/ 293191 w 460863"/>
                <a:gd name="connsiteY0" fmla="*/ 316907 h 520365"/>
                <a:gd name="connsiteX1" fmla="*/ 171954 w 460863"/>
                <a:gd name="connsiteY1" fmla="*/ 316907 h 520365"/>
                <a:gd name="connsiteX2" fmla="*/ 234723 w 460863"/>
                <a:gd name="connsiteY2" fmla="*/ 131259 h 520365"/>
                <a:gd name="connsiteX3" fmla="*/ 293191 w 460863"/>
                <a:gd name="connsiteY3" fmla="*/ 316907 h 520365"/>
                <a:gd name="connsiteX4" fmla="*/ 290570 w 460863"/>
                <a:gd name="connsiteY4" fmla="*/ 0 h 520365"/>
                <a:gd name="connsiteX5" fmla="*/ 176734 w 460863"/>
                <a:gd name="connsiteY5" fmla="*/ 0 h 520365"/>
                <a:gd name="connsiteX6" fmla="*/ 37 w 460863"/>
                <a:gd name="connsiteY6" fmla="*/ 520199 h 520365"/>
                <a:gd name="connsiteX7" fmla="*/ 0 w 460863"/>
                <a:gd name="connsiteY7" fmla="*/ 520365 h 520365"/>
                <a:gd name="connsiteX8" fmla="*/ 107524 w 460863"/>
                <a:gd name="connsiteY8" fmla="*/ 520365 h 520365"/>
                <a:gd name="connsiteX9" fmla="*/ 145433 w 460863"/>
                <a:gd name="connsiteY9" fmla="*/ 405256 h 520365"/>
                <a:gd name="connsiteX10" fmla="*/ 316870 w 460863"/>
                <a:gd name="connsiteY10" fmla="*/ 405256 h 520365"/>
                <a:gd name="connsiteX11" fmla="*/ 354059 w 460863"/>
                <a:gd name="connsiteY11" fmla="*/ 520292 h 520365"/>
                <a:gd name="connsiteX12" fmla="*/ 354059 w 460863"/>
                <a:gd name="connsiteY12" fmla="*/ 520365 h 520365"/>
                <a:gd name="connsiteX13" fmla="*/ 460863 w 460863"/>
                <a:gd name="connsiteY13" fmla="*/ 520365 h 520365"/>
                <a:gd name="connsiteX14" fmla="*/ 290570 w 460863"/>
                <a:gd name="connsiteY14" fmla="*/ 74 h 520365"/>
                <a:gd name="connsiteX15" fmla="*/ 290570 w 460863"/>
                <a:gd name="connsiteY15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63" h="520365">
                  <a:moveTo>
                    <a:pt x="293191" y="316907"/>
                  </a:moveTo>
                  <a:lnTo>
                    <a:pt x="171954" y="316907"/>
                  </a:lnTo>
                  <a:lnTo>
                    <a:pt x="234723" y="131259"/>
                  </a:lnTo>
                  <a:lnTo>
                    <a:pt x="293191" y="316907"/>
                  </a:lnTo>
                  <a:close/>
                  <a:moveTo>
                    <a:pt x="290570" y="0"/>
                  </a:moveTo>
                  <a:lnTo>
                    <a:pt x="176734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524" y="520365"/>
                  </a:lnTo>
                  <a:lnTo>
                    <a:pt x="145433" y="405256"/>
                  </a:lnTo>
                  <a:lnTo>
                    <a:pt x="316870" y="405256"/>
                  </a:lnTo>
                  <a:lnTo>
                    <a:pt x="354059" y="520292"/>
                  </a:lnTo>
                  <a:lnTo>
                    <a:pt x="354059" y="520365"/>
                  </a:lnTo>
                  <a:lnTo>
                    <a:pt x="460863" y="520365"/>
                  </a:lnTo>
                  <a:lnTo>
                    <a:pt x="290570" y="74"/>
                  </a:lnTo>
                  <a:lnTo>
                    <a:pt x="290570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88">
              <a:extLst>
                <a:ext uri="{FF2B5EF4-FFF2-40B4-BE49-F238E27FC236}">
                  <a16:creationId xmlns:a16="http://schemas.microsoft.com/office/drawing/2014/main" id="{3A30A451-AB7B-342F-D54D-AF1AE516993A}"/>
                </a:ext>
              </a:extLst>
            </p:cNvPr>
            <p:cNvSpPr/>
            <p:nvPr/>
          </p:nvSpPr>
          <p:spPr>
            <a:xfrm>
              <a:off x="6576851" y="4219892"/>
              <a:ext cx="409260" cy="520365"/>
            </a:xfrm>
            <a:custGeom>
              <a:avLst/>
              <a:gdLst>
                <a:gd name="connsiteX0" fmla="*/ 308915 w 409260"/>
                <a:gd name="connsiteY0" fmla="*/ 335824 h 520365"/>
                <a:gd name="connsiteX1" fmla="*/ 101674 w 409260"/>
                <a:gd name="connsiteY1" fmla="*/ 0 h 520365"/>
                <a:gd name="connsiteX2" fmla="*/ 0 w 409260"/>
                <a:gd name="connsiteY2" fmla="*/ 0 h 520365"/>
                <a:gd name="connsiteX3" fmla="*/ 0 w 409260"/>
                <a:gd name="connsiteY3" fmla="*/ 520365 h 520365"/>
                <a:gd name="connsiteX4" fmla="*/ 101065 w 409260"/>
                <a:gd name="connsiteY4" fmla="*/ 520365 h 520365"/>
                <a:gd name="connsiteX5" fmla="*/ 101065 w 409260"/>
                <a:gd name="connsiteY5" fmla="*/ 188103 h 520365"/>
                <a:gd name="connsiteX6" fmla="*/ 309026 w 409260"/>
                <a:gd name="connsiteY6" fmla="*/ 520365 h 520365"/>
                <a:gd name="connsiteX7" fmla="*/ 409261 w 409260"/>
                <a:gd name="connsiteY7" fmla="*/ 520365 h 520365"/>
                <a:gd name="connsiteX8" fmla="*/ 409261 w 409260"/>
                <a:gd name="connsiteY8" fmla="*/ 0 h 520365"/>
                <a:gd name="connsiteX9" fmla="*/ 308915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915" y="335824"/>
                  </a:move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65" y="520365"/>
                  </a:lnTo>
                  <a:lnTo>
                    <a:pt x="101065" y="188103"/>
                  </a:lnTo>
                  <a:lnTo>
                    <a:pt x="309026" y="520365"/>
                  </a:lnTo>
                  <a:lnTo>
                    <a:pt x="409261" y="520365"/>
                  </a:lnTo>
                  <a:lnTo>
                    <a:pt x="409261" y="0"/>
                  </a:lnTo>
                  <a:lnTo>
                    <a:pt x="30891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ACFFBC4D-D0CD-660A-7466-CAE865BB8A77}"/>
                </a:ext>
              </a:extLst>
            </p:cNvPr>
            <p:cNvGrpSpPr/>
            <p:nvPr/>
          </p:nvGrpSpPr>
          <p:grpSpPr>
            <a:xfrm>
              <a:off x="7391404" y="4214226"/>
              <a:ext cx="2705808" cy="530534"/>
              <a:chOff x="7391404" y="4214226"/>
              <a:chExt cx="2705808" cy="530534"/>
            </a:xfrm>
            <a:solidFill>
              <a:srgbClr val="9C9B9B"/>
            </a:solidFill>
          </p:grpSpPr>
          <p:sp>
            <p:nvSpPr>
              <p:cNvPr id="65" name="Freeform: Shape 138">
                <a:extLst>
                  <a:ext uri="{FF2B5EF4-FFF2-40B4-BE49-F238E27FC236}">
                    <a16:creationId xmlns:a16="http://schemas.microsoft.com/office/drawing/2014/main" id="{05FFFE34-454E-8263-192B-FB1AF2EE71E6}"/>
                  </a:ext>
                </a:extLst>
              </p:cNvPr>
              <p:cNvSpPr/>
              <p:nvPr/>
            </p:nvSpPr>
            <p:spPr>
              <a:xfrm>
                <a:off x="7391404" y="4214226"/>
                <a:ext cx="360666" cy="530534"/>
              </a:xfrm>
              <a:custGeom>
                <a:avLst/>
                <a:gdLst>
                  <a:gd name="connsiteX0" fmla="*/ 83181 w 360666"/>
                  <a:gd name="connsiteY0" fmla="*/ 504180 h 530534"/>
                  <a:gd name="connsiteX1" fmla="*/ 79084 w 360666"/>
                  <a:gd name="connsiteY1" fmla="*/ 501633 h 530534"/>
                  <a:gd name="connsiteX2" fmla="*/ 83181 w 360666"/>
                  <a:gd name="connsiteY2" fmla="*/ 504180 h 530534"/>
                  <a:gd name="connsiteX3" fmla="*/ 64522 w 360666"/>
                  <a:gd name="connsiteY3" fmla="*/ 489618 h 530534"/>
                  <a:gd name="connsiteX4" fmla="*/ 64928 w 360666"/>
                  <a:gd name="connsiteY4" fmla="*/ 489969 h 530534"/>
                  <a:gd name="connsiteX5" fmla="*/ 64522 w 360666"/>
                  <a:gd name="connsiteY5" fmla="*/ 489618 h 530534"/>
                  <a:gd name="connsiteX6" fmla="*/ 100677 w 360666"/>
                  <a:gd name="connsiteY6" fmla="*/ 513961 h 530534"/>
                  <a:gd name="connsiteX7" fmla="*/ 95436 w 360666"/>
                  <a:gd name="connsiteY7" fmla="*/ 511618 h 530534"/>
                  <a:gd name="connsiteX8" fmla="*/ 100677 w 360666"/>
                  <a:gd name="connsiteY8" fmla="*/ 513961 h 530534"/>
                  <a:gd name="connsiteX9" fmla="*/ 117269 w 360666"/>
                  <a:gd name="connsiteY9" fmla="*/ 520643 h 530534"/>
                  <a:gd name="connsiteX10" fmla="*/ 113615 w 360666"/>
                  <a:gd name="connsiteY10" fmla="*/ 519535 h 530534"/>
                  <a:gd name="connsiteX11" fmla="*/ 117269 w 360666"/>
                  <a:gd name="connsiteY11" fmla="*/ 520643 h 530534"/>
                  <a:gd name="connsiteX12" fmla="*/ 104535 w 360666"/>
                  <a:gd name="connsiteY12" fmla="*/ 341970 h 530534"/>
                  <a:gd name="connsiteX13" fmla="*/ 104535 w 360666"/>
                  <a:gd name="connsiteY13" fmla="*/ 342007 h 530534"/>
                  <a:gd name="connsiteX14" fmla="*/ 104535 w 360666"/>
                  <a:gd name="connsiteY14" fmla="*/ 341970 h 530534"/>
                  <a:gd name="connsiteX15" fmla="*/ 178192 w 360666"/>
                  <a:gd name="connsiteY15" fmla="*/ 0 h 530534"/>
                  <a:gd name="connsiteX16" fmla="*/ 129949 w 360666"/>
                  <a:gd name="connsiteY16" fmla="*/ 4614 h 530534"/>
                  <a:gd name="connsiteX17" fmla="*/ 126017 w 360666"/>
                  <a:gd name="connsiteY17" fmla="*/ 5611 h 530534"/>
                  <a:gd name="connsiteX18" fmla="*/ 109592 w 360666"/>
                  <a:gd name="connsiteY18" fmla="*/ 10059 h 530534"/>
                  <a:gd name="connsiteX19" fmla="*/ 101194 w 360666"/>
                  <a:gd name="connsiteY19" fmla="*/ 13473 h 530534"/>
                  <a:gd name="connsiteX20" fmla="*/ 91136 w 360666"/>
                  <a:gd name="connsiteY20" fmla="*/ 17681 h 530534"/>
                  <a:gd name="connsiteX21" fmla="*/ 82535 w 360666"/>
                  <a:gd name="connsiteY21" fmla="*/ 22701 h 530534"/>
                  <a:gd name="connsiteX22" fmla="*/ 74415 w 360666"/>
                  <a:gd name="connsiteY22" fmla="*/ 27555 h 530534"/>
                  <a:gd name="connsiteX23" fmla="*/ 68047 w 360666"/>
                  <a:gd name="connsiteY23" fmla="*/ 32649 h 530534"/>
                  <a:gd name="connsiteX24" fmla="*/ 59447 w 360666"/>
                  <a:gd name="connsiteY24" fmla="*/ 39773 h 530534"/>
                  <a:gd name="connsiteX25" fmla="*/ 57343 w 360666"/>
                  <a:gd name="connsiteY25" fmla="*/ 42043 h 530534"/>
                  <a:gd name="connsiteX26" fmla="*/ 35657 w 360666"/>
                  <a:gd name="connsiteY26" fmla="*/ 69856 h 530534"/>
                  <a:gd name="connsiteX27" fmla="*/ 19028 w 360666"/>
                  <a:gd name="connsiteY27" fmla="*/ 107487 h 530534"/>
                  <a:gd name="connsiteX28" fmla="*/ 18474 w 360666"/>
                  <a:gd name="connsiteY28" fmla="*/ 109352 h 530534"/>
                  <a:gd name="connsiteX29" fmla="*/ 12993 w 360666"/>
                  <a:gd name="connsiteY29" fmla="*/ 128564 h 530534"/>
                  <a:gd name="connsiteX30" fmla="*/ 11794 w 360666"/>
                  <a:gd name="connsiteY30" fmla="*/ 134101 h 530534"/>
                  <a:gd name="connsiteX31" fmla="*/ 8176 w 360666"/>
                  <a:gd name="connsiteY31" fmla="*/ 151763 h 530534"/>
                  <a:gd name="connsiteX32" fmla="*/ 7069 w 360666"/>
                  <a:gd name="connsiteY32" fmla="*/ 158961 h 530534"/>
                  <a:gd name="connsiteX33" fmla="*/ 4485 w 360666"/>
                  <a:gd name="connsiteY33" fmla="*/ 177306 h 530534"/>
                  <a:gd name="connsiteX34" fmla="*/ 3894 w 360666"/>
                  <a:gd name="connsiteY34" fmla="*/ 183434 h 530534"/>
                  <a:gd name="connsiteX35" fmla="*/ 0 w 360666"/>
                  <a:gd name="connsiteY35" fmla="*/ 264455 h 530534"/>
                  <a:gd name="connsiteX36" fmla="*/ 39459 w 360666"/>
                  <a:gd name="connsiteY36" fmla="*/ 458686 h 530534"/>
                  <a:gd name="connsiteX37" fmla="*/ 178211 w 360666"/>
                  <a:gd name="connsiteY37" fmla="*/ 530332 h 530534"/>
                  <a:gd name="connsiteX38" fmla="*/ 198346 w 360666"/>
                  <a:gd name="connsiteY38" fmla="*/ 530535 h 530534"/>
                  <a:gd name="connsiteX39" fmla="*/ 204400 w 360666"/>
                  <a:gd name="connsiteY39" fmla="*/ 530369 h 530534"/>
                  <a:gd name="connsiteX40" fmla="*/ 237251 w 360666"/>
                  <a:gd name="connsiteY40" fmla="*/ 529501 h 530534"/>
                  <a:gd name="connsiteX41" fmla="*/ 252441 w 360666"/>
                  <a:gd name="connsiteY41" fmla="*/ 528708 h 530534"/>
                  <a:gd name="connsiteX42" fmla="*/ 282505 w 360666"/>
                  <a:gd name="connsiteY42" fmla="*/ 526050 h 530534"/>
                  <a:gd name="connsiteX43" fmla="*/ 295240 w 360666"/>
                  <a:gd name="connsiteY43" fmla="*/ 524426 h 530534"/>
                  <a:gd name="connsiteX44" fmla="*/ 323164 w 360666"/>
                  <a:gd name="connsiteY44" fmla="*/ 519849 h 530534"/>
                  <a:gd name="connsiteX45" fmla="*/ 332706 w 360666"/>
                  <a:gd name="connsiteY45" fmla="*/ 517652 h 530534"/>
                  <a:gd name="connsiteX46" fmla="*/ 355702 w 360666"/>
                  <a:gd name="connsiteY46" fmla="*/ 511691 h 530534"/>
                  <a:gd name="connsiteX47" fmla="*/ 360593 w 360666"/>
                  <a:gd name="connsiteY47" fmla="*/ 510418 h 530534"/>
                  <a:gd name="connsiteX48" fmla="*/ 360630 w 360666"/>
                  <a:gd name="connsiteY48" fmla="*/ 510418 h 530534"/>
                  <a:gd name="connsiteX49" fmla="*/ 360630 w 360666"/>
                  <a:gd name="connsiteY49" fmla="*/ 432774 h 530534"/>
                  <a:gd name="connsiteX50" fmla="*/ 360519 w 360666"/>
                  <a:gd name="connsiteY50" fmla="*/ 432774 h 530534"/>
                  <a:gd name="connsiteX51" fmla="*/ 201816 w 360666"/>
                  <a:gd name="connsiteY51" fmla="*/ 438421 h 530534"/>
                  <a:gd name="connsiteX52" fmla="*/ 120315 w 360666"/>
                  <a:gd name="connsiteY52" fmla="*/ 395862 h 530534"/>
                  <a:gd name="connsiteX53" fmla="*/ 100345 w 360666"/>
                  <a:gd name="connsiteY53" fmla="*/ 265913 h 530534"/>
                  <a:gd name="connsiteX54" fmla="*/ 123544 w 360666"/>
                  <a:gd name="connsiteY54" fmla="*/ 119779 h 530534"/>
                  <a:gd name="connsiteX55" fmla="*/ 201834 w 360666"/>
                  <a:gd name="connsiteY55" fmla="*/ 91929 h 530534"/>
                  <a:gd name="connsiteX56" fmla="*/ 358286 w 360666"/>
                  <a:gd name="connsiteY56" fmla="*/ 101637 h 530534"/>
                  <a:gd name="connsiteX57" fmla="*/ 360556 w 360666"/>
                  <a:gd name="connsiteY57" fmla="*/ 101877 h 530534"/>
                  <a:gd name="connsiteX58" fmla="*/ 360666 w 360666"/>
                  <a:gd name="connsiteY58" fmla="*/ 101877 h 530534"/>
                  <a:gd name="connsiteX59" fmla="*/ 360666 w 360666"/>
                  <a:gd name="connsiteY59" fmla="*/ 23513 h 530534"/>
                  <a:gd name="connsiteX60" fmla="*/ 360593 w 360666"/>
                  <a:gd name="connsiteY60" fmla="*/ 23476 h 530534"/>
                  <a:gd name="connsiteX61" fmla="*/ 178192 w 360666"/>
                  <a:gd name="connsiteY61" fmla="*/ 0 h 53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60666" h="530534">
                    <a:moveTo>
                      <a:pt x="83181" y="504180"/>
                    </a:moveTo>
                    <a:cubicBezTo>
                      <a:pt x="81871" y="503312"/>
                      <a:pt x="80394" y="502593"/>
                      <a:pt x="79084" y="501633"/>
                    </a:cubicBezTo>
                    <a:cubicBezTo>
                      <a:pt x="80394" y="502556"/>
                      <a:pt x="81852" y="503294"/>
                      <a:pt x="83181" y="504180"/>
                    </a:cubicBezTo>
                    <a:moveTo>
                      <a:pt x="64522" y="489618"/>
                    </a:moveTo>
                    <a:cubicBezTo>
                      <a:pt x="64633" y="489729"/>
                      <a:pt x="64799" y="489821"/>
                      <a:pt x="64928" y="489969"/>
                    </a:cubicBezTo>
                    <a:cubicBezTo>
                      <a:pt x="64799" y="489821"/>
                      <a:pt x="64633" y="489747"/>
                      <a:pt x="64522" y="489618"/>
                    </a:cubicBezTo>
                    <a:moveTo>
                      <a:pt x="100677" y="513961"/>
                    </a:moveTo>
                    <a:cubicBezTo>
                      <a:pt x="98961" y="513168"/>
                      <a:pt x="97097" y="512485"/>
                      <a:pt x="95436" y="511618"/>
                    </a:cubicBezTo>
                    <a:cubicBezTo>
                      <a:pt x="97097" y="512485"/>
                      <a:pt x="98961" y="513168"/>
                      <a:pt x="100677" y="513961"/>
                    </a:cubicBezTo>
                    <a:moveTo>
                      <a:pt x="117269" y="520643"/>
                    </a:moveTo>
                    <a:cubicBezTo>
                      <a:pt x="116070" y="520236"/>
                      <a:pt x="114796" y="519959"/>
                      <a:pt x="113615" y="519535"/>
                    </a:cubicBezTo>
                    <a:cubicBezTo>
                      <a:pt x="114796" y="519978"/>
                      <a:pt x="116070" y="520255"/>
                      <a:pt x="117269" y="520643"/>
                    </a:cubicBezTo>
                    <a:moveTo>
                      <a:pt x="104535" y="341970"/>
                    </a:moveTo>
                    <a:lnTo>
                      <a:pt x="104535" y="342007"/>
                    </a:lnTo>
                    <a:lnTo>
                      <a:pt x="104535" y="341970"/>
                    </a:lnTo>
                    <a:close/>
                    <a:moveTo>
                      <a:pt x="178192" y="0"/>
                    </a:moveTo>
                    <a:cubicBezTo>
                      <a:pt x="160696" y="0"/>
                      <a:pt x="144621" y="1550"/>
                      <a:pt x="129949" y="4614"/>
                    </a:cubicBezTo>
                    <a:cubicBezTo>
                      <a:pt x="128564" y="4891"/>
                      <a:pt x="127365" y="5334"/>
                      <a:pt x="126017" y="5611"/>
                    </a:cubicBezTo>
                    <a:cubicBezTo>
                      <a:pt x="120407" y="6921"/>
                      <a:pt x="114833" y="8324"/>
                      <a:pt x="109592" y="10059"/>
                    </a:cubicBezTo>
                    <a:cubicBezTo>
                      <a:pt x="106657" y="11055"/>
                      <a:pt x="103981" y="12329"/>
                      <a:pt x="101194" y="13473"/>
                    </a:cubicBezTo>
                    <a:cubicBezTo>
                      <a:pt x="97817" y="14857"/>
                      <a:pt x="94310" y="16094"/>
                      <a:pt x="91136" y="17681"/>
                    </a:cubicBezTo>
                    <a:cubicBezTo>
                      <a:pt x="88072" y="19194"/>
                      <a:pt x="85359" y="20984"/>
                      <a:pt x="82535" y="22701"/>
                    </a:cubicBezTo>
                    <a:cubicBezTo>
                      <a:pt x="79785" y="24325"/>
                      <a:pt x="76962" y="25765"/>
                      <a:pt x="74415" y="27555"/>
                    </a:cubicBezTo>
                    <a:cubicBezTo>
                      <a:pt x="72144" y="29142"/>
                      <a:pt x="70207" y="30969"/>
                      <a:pt x="68047" y="32649"/>
                    </a:cubicBezTo>
                    <a:cubicBezTo>
                      <a:pt x="65150" y="34993"/>
                      <a:pt x="62160" y="37189"/>
                      <a:pt x="59447" y="39773"/>
                    </a:cubicBezTo>
                    <a:cubicBezTo>
                      <a:pt x="58690" y="40492"/>
                      <a:pt x="58063" y="41323"/>
                      <a:pt x="57343" y="42043"/>
                    </a:cubicBezTo>
                    <a:cubicBezTo>
                      <a:pt x="49185" y="50163"/>
                      <a:pt x="41877" y="59299"/>
                      <a:pt x="35657" y="69856"/>
                    </a:cubicBezTo>
                    <a:cubicBezTo>
                      <a:pt x="29179" y="80837"/>
                      <a:pt x="23679" y="93406"/>
                      <a:pt x="19028" y="107487"/>
                    </a:cubicBezTo>
                    <a:cubicBezTo>
                      <a:pt x="18825" y="108078"/>
                      <a:pt x="18678" y="108761"/>
                      <a:pt x="18474" y="109352"/>
                    </a:cubicBezTo>
                    <a:cubicBezTo>
                      <a:pt x="16481" y="115479"/>
                      <a:pt x="14654" y="121846"/>
                      <a:pt x="12993" y="128564"/>
                    </a:cubicBezTo>
                    <a:cubicBezTo>
                      <a:pt x="12550" y="130354"/>
                      <a:pt x="12200" y="132255"/>
                      <a:pt x="11794" y="134101"/>
                    </a:cubicBezTo>
                    <a:cubicBezTo>
                      <a:pt x="10483" y="139822"/>
                      <a:pt x="9246" y="145599"/>
                      <a:pt x="8176" y="151763"/>
                    </a:cubicBezTo>
                    <a:cubicBezTo>
                      <a:pt x="7770" y="154070"/>
                      <a:pt x="7456" y="156580"/>
                      <a:pt x="7069" y="158961"/>
                    </a:cubicBezTo>
                    <a:cubicBezTo>
                      <a:pt x="6146" y="164886"/>
                      <a:pt x="5242" y="170939"/>
                      <a:pt x="4485" y="177306"/>
                    </a:cubicBezTo>
                    <a:cubicBezTo>
                      <a:pt x="4245" y="179300"/>
                      <a:pt x="4134" y="181404"/>
                      <a:pt x="3894" y="183434"/>
                    </a:cubicBezTo>
                    <a:cubicBezTo>
                      <a:pt x="1348" y="207500"/>
                      <a:pt x="0" y="234225"/>
                      <a:pt x="0" y="264455"/>
                    </a:cubicBezTo>
                    <a:cubicBezTo>
                      <a:pt x="0" y="351844"/>
                      <a:pt x="12883" y="415370"/>
                      <a:pt x="39459" y="458686"/>
                    </a:cubicBezTo>
                    <a:cubicBezTo>
                      <a:pt x="68583" y="506173"/>
                      <a:pt x="113965" y="529649"/>
                      <a:pt x="178211" y="530332"/>
                    </a:cubicBezTo>
                    <a:cubicBezTo>
                      <a:pt x="185058" y="530443"/>
                      <a:pt x="191739" y="530535"/>
                      <a:pt x="198346" y="530535"/>
                    </a:cubicBezTo>
                    <a:cubicBezTo>
                      <a:pt x="200450" y="530535"/>
                      <a:pt x="202278" y="530369"/>
                      <a:pt x="204400" y="530369"/>
                    </a:cubicBezTo>
                    <a:cubicBezTo>
                      <a:pt x="215731" y="530295"/>
                      <a:pt x="226639" y="529963"/>
                      <a:pt x="237251" y="529501"/>
                    </a:cubicBezTo>
                    <a:cubicBezTo>
                      <a:pt x="242383" y="529261"/>
                      <a:pt x="247476" y="529021"/>
                      <a:pt x="252441" y="528708"/>
                    </a:cubicBezTo>
                    <a:cubicBezTo>
                      <a:pt x="262831" y="528025"/>
                      <a:pt x="272853" y="527157"/>
                      <a:pt x="282505" y="526050"/>
                    </a:cubicBezTo>
                    <a:cubicBezTo>
                      <a:pt x="286806" y="525570"/>
                      <a:pt x="291013" y="525017"/>
                      <a:pt x="295240" y="524426"/>
                    </a:cubicBezTo>
                    <a:cubicBezTo>
                      <a:pt x="304874" y="523116"/>
                      <a:pt x="314250" y="521602"/>
                      <a:pt x="323164" y="519849"/>
                    </a:cubicBezTo>
                    <a:cubicBezTo>
                      <a:pt x="326430" y="519166"/>
                      <a:pt x="329531" y="518372"/>
                      <a:pt x="332706" y="517652"/>
                    </a:cubicBezTo>
                    <a:cubicBezTo>
                      <a:pt x="340661" y="515862"/>
                      <a:pt x="348375" y="513869"/>
                      <a:pt x="355702" y="511691"/>
                    </a:cubicBezTo>
                    <a:cubicBezTo>
                      <a:pt x="357252" y="511211"/>
                      <a:pt x="359043" y="510898"/>
                      <a:pt x="360593" y="510418"/>
                    </a:cubicBezTo>
                    <a:lnTo>
                      <a:pt x="360630" y="510418"/>
                    </a:lnTo>
                    <a:lnTo>
                      <a:pt x="360630" y="432774"/>
                    </a:lnTo>
                    <a:lnTo>
                      <a:pt x="360519" y="432774"/>
                    </a:lnTo>
                    <a:cubicBezTo>
                      <a:pt x="359688" y="432811"/>
                      <a:pt x="276028" y="438421"/>
                      <a:pt x="201816" y="438421"/>
                    </a:cubicBezTo>
                    <a:cubicBezTo>
                      <a:pt x="161563" y="438421"/>
                      <a:pt x="135633" y="424930"/>
                      <a:pt x="120315" y="395862"/>
                    </a:cubicBezTo>
                    <a:cubicBezTo>
                      <a:pt x="106510" y="369765"/>
                      <a:pt x="100345" y="329679"/>
                      <a:pt x="100345" y="265913"/>
                    </a:cubicBezTo>
                    <a:cubicBezTo>
                      <a:pt x="100345" y="187309"/>
                      <a:pt x="107303" y="143643"/>
                      <a:pt x="123544" y="119779"/>
                    </a:cubicBezTo>
                    <a:cubicBezTo>
                      <a:pt x="139342" y="96469"/>
                      <a:pt x="164203" y="91929"/>
                      <a:pt x="201834" y="91929"/>
                    </a:cubicBezTo>
                    <a:cubicBezTo>
                      <a:pt x="257239" y="91929"/>
                      <a:pt x="323681" y="98020"/>
                      <a:pt x="358286" y="101637"/>
                    </a:cubicBezTo>
                    <a:cubicBezTo>
                      <a:pt x="359965" y="101803"/>
                      <a:pt x="360519" y="101877"/>
                      <a:pt x="360556" y="101877"/>
                    </a:cubicBezTo>
                    <a:lnTo>
                      <a:pt x="360666" y="101877"/>
                    </a:lnTo>
                    <a:lnTo>
                      <a:pt x="360666" y="23513"/>
                    </a:lnTo>
                    <a:lnTo>
                      <a:pt x="360593" y="23476"/>
                    </a:lnTo>
                    <a:cubicBezTo>
                      <a:pt x="303066" y="6810"/>
                      <a:pt x="250189" y="0"/>
                      <a:pt x="17819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139">
                <a:extLst>
                  <a:ext uri="{FF2B5EF4-FFF2-40B4-BE49-F238E27FC236}">
                    <a16:creationId xmlns:a16="http://schemas.microsoft.com/office/drawing/2014/main" id="{79968815-178C-6392-48F4-1C0586D033E0}"/>
                  </a:ext>
                </a:extLst>
              </p:cNvPr>
              <p:cNvSpPr/>
              <p:nvPr/>
            </p:nvSpPr>
            <p:spPr>
              <a:xfrm>
                <a:off x="8137984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4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56" y="2104"/>
                      <a:pt x="7474" y="3304"/>
                    </a:cubicBezTo>
                    <a:cubicBezTo>
                      <a:pt x="5093" y="2159"/>
                      <a:pt x="2547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140">
                <a:extLst>
                  <a:ext uri="{FF2B5EF4-FFF2-40B4-BE49-F238E27FC236}">
                    <a16:creationId xmlns:a16="http://schemas.microsoft.com/office/drawing/2014/main" id="{2EF9D066-1387-DCD6-54E3-75B15BF6F732}"/>
                  </a:ext>
                </a:extLst>
              </p:cNvPr>
              <p:cNvSpPr/>
              <p:nvPr/>
            </p:nvSpPr>
            <p:spPr>
              <a:xfrm>
                <a:off x="8166775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1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8" y="1200"/>
                      <a:pt x="3027" y="2547"/>
                      <a:pt x="4541" y="3820"/>
                    </a:cubicBezTo>
                    <a:cubicBezTo>
                      <a:pt x="3009" y="2547"/>
                      <a:pt x="1588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141">
                <a:extLst>
                  <a:ext uri="{FF2B5EF4-FFF2-40B4-BE49-F238E27FC236}">
                    <a16:creationId xmlns:a16="http://schemas.microsoft.com/office/drawing/2014/main" id="{754E3EBC-FC79-A05A-70C4-4CAB1A026B87}"/>
                  </a:ext>
                </a:extLst>
              </p:cNvPr>
              <p:cNvSpPr/>
              <p:nvPr/>
            </p:nvSpPr>
            <p:spPr>
              <a:xfrm>
                <a:off x="7816279" y="4216404"/>
                <a:ext cx="420665" cy="526714"/>
              </a:xfrm>
              <a:custGeom>
                <a:avLst/>
                <a:gdLst>
                  <a:gd name="connsiteX0" fmla="*/ 12125 w 420665"/>
                  <a:gd name="connsiteY0" fmla="*/ 139453 h 526714"/>
                  <a:gd name="connsiteX1" fmla="*/ 15503 w 420665"/>
                  <a:gd name="connsiteY1" fmla="*/ 124965 h 526714"/>
                  <a:gd name="connsiteX2" fmla="*/ 12125 w 420665"/>
                  <a:gd name="connsiteY2" fmla="*/ 139453 h 526714"/>
                  <a:gd name="connsiteX3" fmla="*/ 6588 w 420665"/>
                  <a:gd name="connsiteY3" fmla="*/ 169610 h 526714"/>
                  <a:gd name="connsiteX4" fmla="*/ 8822 w 420665"/>
                  <a:gd name="connsiteY4" fmla="*/ 154569 h 526714"/>
                  <a:gd name="connsiteX5" fmla="*/ 6588 w 420665"/>
                  <a:gd name="connsiteY5" fmla="*/ 169610 h 526714"/>
                  <a:gd name="connsiteX6" fmla="*/ 3137 w 420665"/>
                  <a:gd name="connsiteY6" fmla="*/ 199047 h 526714"/>
                  <a:gd name="connsiteX7" fmla="*/ 3968 w 420665"/>
                  <a:gd name="connsiteY7" fmla="*/ 188620 h 526714"/>
                  <a:gd name="connsiteX8" fmla="*/ 3137 w 420665"/>
                  <a:gd name="connsiteY8" fmla="*/ 199047 h 526714"/>
                  <a:gd name="connsiteX9" fmla="*/ 20080 w 420665"/>
                  <a:gd name="connsiteY9" fmla="*/ 110773 h 526714"/>
                  <a:gd name="connsiteX10" fmla="*/ 23937 w 420665"/>
                  <a:gd name="connsiteY10" fmla="*/ 99404 h 526714"/>
                  <a:gd name="connsiteX11" fmla="*/ 20080 w 420665"/>
                  <a:gd name="connsiteY11" fmla="*/ 110773 h 526714"/>
                  <a:gd name="connsiteX12" fmla="*/ 34051 w 420665"/>
                  <a:gd name="connsiteY12" fmla="*/ 77441 h 526714"/>
                  <a:gd name="connsiteX13" fmla="*/ 30821 w 420665"/>
                  <a:gd name="connsiteY13" fmla="*/ 84196 h 526714"/>
                  <a:gd name="connsiteX14" fmla="*/ 34051 w 420665"/>
                  <a:gd name="connsiteY14" fmla="*/ 77441 h 526714"/>
                  <a:gd name="connsiteX15" fmla="*/ 45937 w 420665"/>
                  <a:gd name="connsiteY15" fmla="*/ 58672 h 526714"/>
                  <a:gd name="connsiteX16" fmla="*/ 45696 w 420665"/>
                  <a:gd name="connsiteY16" fmla="*/ 59022 h 526714"/>
                  <a:gd name="connsiteX17" fmla="*/ 45937 w 420665"/>
                  <a:gd name="connsiteY17" fmla="*/ 58672 h 526714"/>
                  <a:gd name="connsiteX18" fmla="*/ 121348 w 420665"/>
                  <a:gd name="connsiteY18" fmla="*/ 518815 h 526714"/>
                  <a:gd name="connsiteX19" fmla="*/ 119631 w 420665"/>
                  <a:gd name="connsiteY19" fmla="*/ 518335 h 526714"/>
                  <a:gd name="connsiteX20" fmla="*/ 121348 w 420665"/>
                  <a:gd name="connsiteY20" fmla="*/ 518815 h 526714"/>
                  <a:gd name="connsiteX21" fmla="*/ 86355 w 420665"/>
                  <a:gd name="connsiteY21" fmla="*/ 506357 h 526714"/>
                  <a:gd name="connsiteX22" fmla="*/ 84454 w 420665"/>
                  <a:gd name="connsiteY22" fmla="*/ 505250 h 526714"/>
                  <a:gd name="connsiteX23" fmla="*/ 86355 w 420665"/>
                  <a:gd name="connsiteY23" fmla="*/ 506357 h 526714"/>
                  <a:gd name="connsiteX24" fmla="*/ 103297 w 420665"/>
                  <a:gd name="connsiteY24" fmla="*/ 513555 h 526714"/>
                  <a:gd name="connsiteX25" fmla="*/ 99440 w 420665"/>
                  <a:gd name="connsiteY25" fmla="*/ 511968 h 526714"/>
                  <a:gd name="connsiteX26" fmla="*/ 103297 w 420665"/>
                  <a:gd name="connsiteY26" fmla="*/ 513555 h 526714"/>
                  <a:gd name="connsiteX27" fmla="*/ 291050 w 420665"/>
                  <a:gd name="connsiteY27" fmla="*/ 410811 h 526714"/>
                  <a:gd name="connsiteX28" fmla="*/ 288300 w 420665"/>
                  <a:gd name="connsiteY28" fmla="*/ 413524 h 526714"/>
                  <a:gd name="connsiteX29" fmla="*/ 283373 w 420665"/>
                  <a:gd name="connsiteY29" fmla="*/ 417824 h 526714"/>
                  <a:gd name="connsiteX30" fmla="*/ 280752 w 420665"/>
                  <a:gd name="connsiteY30" fmla="*/ 419688 h 526714"/>
                  <a:gd name="connsiteX31" fmla="*/ 275178 w 420665"/>
                  <a:gd name="connsiteY31" fmla="*/ 423066 h 526714"/>
                  <a:gd name="connsiteX32" fmla="*/ 270970 w 420665"/>
                  <a:gd name="connsiteY32" fmla="*/ 425170 h 526714"/>
                  <a:gd name="connsiteX33" fmla="*/ 266707 w 420665"/>
                  <a:gd name="connsiteY33" fmla="*/ 426923 h 526714"/>
                  <a:gd name="connsiteX34" fmla="*/ 258715 w 420665"/>
                  <a:gd name="connsiteY34" fmla="*/ 429581 h 526714"/>
                  <a:gd name="connsiteX35" fmla="*/ 257202 w 420665"/>
                  <a:gd name="connsiteY35" fmla="*/ 429987 h 526714"/>
                  <a:gd name="connsiteX36" fmla="*/ 210342 w 420665"/>
                  <a:gd name="connsiteY36" fmla="*/ 434804 h 526714"/>
                  <a:gd name="connsiteX37" fmla="*/ 157355 w 420665"/>
                  <a:gd name="connsiteY37" fmla="*/ 429193 h 526714"/>
                  <a:gd name="connsiteX38" fmla="*/ 156765 w 420665"/>
                  <a:gd name="connsiteY38" fmla="*/ 429027 h 526714"/>
                  <a:gd name="connsiteX39" fmla="*/ 121883 w 420665"/>
                  <a:gd name="connsiteY39" fmla="*/ 404277 h 526714"/>
                  <a:gd name="connsiteX40" fmla="*/ 108281 w 420665"/>
                  <a:gd name="connsiteY40" fmla="*/ 370946 h 526714"/>
                  <a:gd name="connsiteX41" fmla="*/ 108244 w 420665"/>
                  <a:gd name="connsiteY41" fmla="*/ 370780 h 526714"/>
                  <a:gd name="connsiteX42" fmla="*/ 100326 w 420665"/>
                  <a:gd name="connsiteY42" fmla="*/ 267205 h 526714"/>
                  <a:gd name="connsiteX43" fmla="*/ 126423 w 420665"/>
                  <a:gd name="connsiteY43" fmla="*/ 117435 h 526714"/>
                  <a:gd name="connsiteX44" fmla="*/ 210361 w 420665"/>
                  <a:gd name="connsiteY44" fmla="*/ 91781 h 526714"/>
                  <a:gd name="connsiteX45" fmla="*/ 295092 w 420665"/>
                  <a:gd name="connsiteY45" fmla="*/ 118746 h 526714"/>
                  <a:gd name="connsiteX46" fmla="*/ 320395 w 420665"/>
                  <a:gd name="connsiteY46" fmla="*/ 267187 h 526714"/>
                  <a:gd name="connsiteX47" fmla="*/ 296974 w 420665"/>
                  <a:gd name="connsiteY47" fmla="*/ 403466 h 526714"/>
                  <a:gd name="connsiteX48" fmla="*/ 294077 w 420665"/>
                  <a:gd name="connsiteY48" fmla="*/ 407157 h 526714"/>
                  <a:gd name="connsiteX49" fmla="*/ 291050 w 420665"/>
                  <a:gd name="connsiteY49" fmla="*/ 410811 h 526714"/>
                  <a:gd name="connsiteX50" fmla="*/ 389568 w 420665"/>
                  <a:gd name="connsiteY50" fmla="*/ 81815 h 526714"/>
                  <a:gd name="connsiteX51" fmla="*/ 387538 w 420665"/>
                  <a:gd name="connsiteY51" fmla="*/ 77478 h 526714"/>
                  <a:gd name="connsiteX52" fmla="*/ 389568 w 420665"/>
                  <a:gd name="connsiteY52" fmla="*/ 81815 h 526714"/>
                  <a:gd name="connsiteX53" fmla="*/ 400070 w 420665"/>
                  <a:gd name="connsiteY53" fmla="*/ 107321 h 526714"/>
                  <a:gd name="connsiteX54" fmla="*/ 397523 w 420665"/>
                  <a:gd name="connsiteY54" fmla="*/ 99681 h 526714"/>
                  <a:gd name="connsiteX55" fmla="*/ 400070 w 420665"/>
                  <a:gd name="connsiteY55" fmla="*/ 107321 h 526714"/>
                  <a:gd name="connsiteX56" fmla="*/ 413672 w 420665"/>
                  <a:gd name="connsiteY56" fmla="*/ 165236 h 526714"/>
                  <a:gd name="connsiteX57" fmla="*/ 412195 w 420665"/>
                  <a:gd name="connsiteY57" fmla="*/ 155048 h 526714"/>
                  <a:gd name="connsiteX58" fmla="*/ 413672 w 420665"/>
                  <a:gd name="connsiteY58" fmla="*/ 165236 h 526714"/>
                  <a:gd name="connsiteX59" fmla="*/ 417289 w 420665"/>
                  <a:gd name="connsiteY59" fmla="*/ 194341 h 526714"/>
                  <a:gd name="connsiteX60" fmla="*/ 416846 w 420665"/>
                  <a:gd name="connsiteY60" fmla="*/ 188934 h 526714"/>
                  <a:gd name="connsiteX61" fmla="*/ 417289 w 420665"/>
                  <a:gd name="connsiteY61" fmla="*/ 194341 h 526714"/>
                  <a:gd name="connsiteX62" fmla="*/ 407987 w 420665"/>
                  <a:gd name="connsiteY62" fmla="*/ 135393 h 526714"/>
                  <a:gd name="connsiteX63" fmla="*/ 405754 w 420665"/>
                  <a:gd name="connsiteY63" fmla="*/ 125371 h 526714"/>
                  <a:gd name="connsiteX64" fmla="*/ 407987 w 420665"/>
                  <a:gd name="connsiteY64" fmla="*/ 135393 h 526714"/>
                  <a:gd name="connsiteX65" fmla="*/ 412638 w 420665"/>
                  <a:gd name="connsiteY65" fmla="*/ 373512 h 526714"/>
                  <a:gd name="connsiteX66" fmla="*/ 413229 w 420665"/>
                  <a:gd name="connsiteY66" fmla="*/ 369101 h 526714"/>
                  <a:gd name="connsiteX67" fmla="*/ 412638 w 420665"/>
                  <a:gd name="connsiteY67" fmla="*/ 373512 h 526714"/>
                  <a:gd name="connsiteX68" fmla="*/ 406436 w 420665"/>
                  <a:gd name="connsiteY68" fmla="*/ 401915 h 526714"/>
                  <a:gd name="connsiteX69" fmla="*/ 407544 w 420665"/>
                  <a:gd name="connsiteY69" fmla="*/ 396895 h 526714"/>
                  <a:gd name="connsiteX70" fmla="*/ 406436 w 420665"/>
                  <a:gd name="connsiteY70" fmla="*/ 401915 h 526714"/>
                  <a:gd name="connsiteX71" fmla="*/ 398519 w 420665"/>
                  <a:gd name="connsiteY71" fmla="*/ 426775 h 526714"/>
                  <a:gd name="connsiteX72" fmla="*/ 399626 w 420665"/>
                  <a:gd name="connsiteY72" fmla="*/ 423398 h 526714"/>
                  <a:gd name="connsiteX73" fmla="*/ 398519 w 420665"/>
                  <a:gd name="connsiteY73" fmla="*/ 426775 h 526714"/>
                  <a:gd name="connsiteX74" fmla="*/ 388811 w 420665"/>
                  <a:gd name="connsiteY74" fmla="*/ 448332 h 526714"/>
                  <a:gd name="connsiteX75" fmla="*/ 389088 w 420665"/>
                  <a:gd name="connsiteY75" fmla="*/ 447741 h 526714"/>
                  <a:gd name="connsiteX76" fmla="*/ 388811 w 420665"/>
                  <a:gd name="connsiteY76" fmla="*/ 448332 h 526714"/>
                  <a:gd name="connsiteX77" fmla="*/ 360537 w 420665"/>
                  <a:gd name="connsiteY77" fmla="*/ 485761 h 526714"/>
                  <a:gd name="connsiteX78" fmla="*/ 357824 w 420665"/>
                  <a:gd name="connsiteY78" fmla="*/ 487994 h 526714"/>
                  <a:gd name="connsiteX79" fmla="*/ 361515 w 420665"/>
                  <a:gd name="connsiteY79" fmla="*/ 484856 h 526714"/>
                  <a:gd name="connsiteX80" fmla="*/ 360537 w 420665"/>
                  <a:gd name="connsiteY80" fmla="*/ 485761 h 526714"/>
                  <a:gd name="connsiteX81" fmla="*/ 363841 w 420665"/>
                  <a:gd name="connsiteY81" fmla="*/ 483048 h 526714"/>
                  <a:gd name="connsiteX82" fmla="*/ 387778 w 420665"/>
                  <a:gd name="connsiteY82" fmla="*/ 450473 h 526714"/>
                  <a:gd name="connsiteX83" fmla="*/ 387980 w 420665"/>
                  <a:gd name="connsiteY83" fmla="*/ 450122 h 526714"/>
                  <a:gd name="connsiteX84" fmla="*/ 397412 w 420665"/>
                  <a:gd name="connsiteY84" fmla="*/ 429802 h 526714"/>
                  <a:gd name="connsiteX85" fmla="*/ 397763 w 420665"/>
                  <a:gd name="connsiteY85" fmla="*/ 429008 h 526714"/>
                  <a:gd name="connsiteX86" fmla="*/ 420666 w 420665"/>
                  <a:gd name="connsiteY86" fmla="*/ 267242 h 526714"/>
                  <a:gd name="connsiteX87" fmla="*/ 405108 w 420665"/>
                  <a:gd name="connsiteY87" fmla="*/ 122732 h 526714"/>
                  <a:gd name="connsiteX88" fmla="*/ 404997 w 420665"/>
                  <a:gd name="connsiteY88" fmla="*/ 122252 h 526714"/>
                  <a:gd name="connsiteX89" fmla="*/ 396840 w 420665"/>
                  <a:gd name="connsiteY89" fmla="*/ 97558 h 526714"/>
                  <a:gd name="connsiteX90" fmla="*/ 395843 w 420665"/>
                  <a:gd name="connsiteY90" fmla="*/ 95417 h 526714"/>
                  <a:gd name="connsiteX91" fmla="*/ 386781 w 420665"/>
                  <a:gd name="connsiteY91" fmla="*/ 75854 h 526714"/>
                  <a:gd name="connsiteX92" fmla="*/ 385305 w 420665"/>
                  <a:gd name="connsiteY92" fmla="*/ 73473 h 526714"/>
                  <a:gd name="connsiteX93" fmla="*/ 361921 w 420665"/>
                  <a:gd name="connsiteY93" fmla="*/ 42209 h 526714"/>
                  <a:gd name="connsiteX94" fmla="*/ 355000 w 420665"/>
                  <a:gd name="connsiteY94" fmla="*/ 36395 h 526714"/>
                  <a:gd name="connsiteX95" fmla="*/ 358820 w 420665"/>
                  <a:gd name="connsiteY95" fmla="*/ 39736 h 526714"/>
                  <a:gd name="connsiteX96" fmla="*/ 348909 w 420665"/>
                  <a:gd name="connsiteY96" fmla="*/ 31431 h 526714"/>
                  <a:gd name="connsiteX97" fmla="*/ 350496 w 420665"/>
                  <a:gd name="connsiteY97" fmla="*/ 32538 h 526714"/>
                  <a:gd name="connsiteX98" fmla="*/ 344093 w 420665"/>
                  <a:gd name="connsiteY98" fmla="*/ 28090 h 526714"/>
                  <a:gd name="connsiteX99" fmla="*/ 344850 w 420665"/>
                  <a:gd name="connsiteY99" fmla="*/ 28607 h 526714"/>
                  <a:gd name="connsiteX100" fmla="*/ 333591 w 420665"/>
                  <a:gd name="connsiteY100" fmla="*/ 21796 h 526714"/>
                  <a:gd name="connsiteX101" fmla="*/ 335824 w 420665"/>
                  <a:gd name="connsiteY101" fmla="*/ 22996 h 526714"/>
                  <a:gd name="connsiteX102" fmla="*/ 331210 w 420665"/>
                  <a:gd name="connsiteY102" fmla="*/ 20375 h 526714"/>
                  <a:gd name="connsiteX103" fmla="*/ 331173 w 420665"/>
                  <a:gd name="connsiteY103" fmla="*/ 20338 h 526714"/>
                  <a:gd name="connsiteX104" fmla="*/ 329180 w 420665"/>
                  <a:gd name="connsiteY104" fmla="*/ 19508 h 526714"/>
                  <a:gd name="connsiteX105" fmla="*/ 329383 w 420665"/>
                  <a:gd name="connsiteY105" fmla="*/ 19582 h 526714"/>
                  <a:gd name="connsiteX106" fmla="*/ 319638 w 420665"/>
                  <a:gd name="connsiteY106" fmla="*/ 15448 h 526714"/>
                  <a:gd name="connsiteX107" fmla="*/ 321706 w 420665"/>
                  <a:gd name="connsiteY107" fmla="*/ 16204 h 526714"/>
                  <a:gd name="connsiteX108" fmla="*/ 310171 w 420665"/>
                  <a:gd name="connsiteY108" fmla="*/ 11830 h 526714"/>
                  <a:gd name="connsiteX109" fmla="*/ 310724 w 420665"/>
                  <a:gd name="connsiteY109" fmla="*/ 12070 h 526714"/>
                  <a:gd name="connsiteX110" fmla="*/ 308454 w 420665"/>
                  <a:gd name="connsiteY110" fmla="*/ 11387 h 526714"/>
                  <a:gd name="connsiteX111" fmla="*/ 309893 w 420665"/>
                  <a:gd name="connsiteY111" fmla="*/ 11738 h 526714"/>
                  <a:gd name="connsiteX112" fmla="*/ 295369 w 420665"/>
                  <a:gd name="connsiteY112" fmla="*/ 7475 h 526714"/>
                  <a:gd name="connsiteX113" fmla="*/ 210324 w 420665"/>
                  <a:gd name="connsiteY113" fmla="*/ 0 h 526714"/>
                  <a:gd name="connsiteX114" fmla="*/ 60093 w 420665"/>
                  <a:gd name="connsiteY114" fmla="*/ 42209 h 526714"/>
                  <a:gd name="connsiteX115" fmla="*/ 47284 w 420665"/>
                  <a:gd name="connsiteY115" fmla="*/ 56844 h 526714"/>
                  <a:gd name="connsiteX116" fmla="*/ 46767 w 420665"/>
                  <a:gd name="connsiteY116" fmla="*/ 57398 h 526714"/>
                  <a:gd name="connsiteX117" fmla="*/ 36026 w 420665"/>
                  <a:gd name="connsiteY117" fmla="*/ 73953 h 526714"/>
                  <a:gd name="connsiteX118" fmla="*/ 34827 w 420665"/>
                  <a:gd name="connsiteY118" fmla="*/ 75817 h 526714"/>
                  <a:gd name="connsiteX119" fmla="*/ 24768 w 420665"/>
                  <a:gd name="connsiteY119" fmla="*/ 97097 h 526714"/>
                  <a:gd name="connsiteX120" fmla="*/ 24657 w 420665"/>
                  <a:gd name="connsiteY120" fmla="*/ 97337 h 526714"/>
                  <a:gd name="connsiteX121" fmla="*/ 0 w 420665"/>
                  <a:gd name="connsiteY121" fmla="*/ 267261 h 526714"/>
                  <a:gd name="connsiteX122" fmla="*/ 8397 w 420665"/>
                  <a:gd name="connsiteY122" fmla="*/ 378550 h 526714"/>
                  <a:gd name="connsiteX123" fmla="*/ 9191 w 420665"/>
                  <a:gd name="connsiteY123" fmla="*/ 382370 h 526714"/>
                  <a:gd name="connsiteX124" fmla="*/ 14672 w 420665"/>
                  <a:gd name="connsiteY124" fmla="*/ 406751 h 526714"/>
                  <a:gd name="connsiteX125" fmla="*/ 16628 w 420665"/>
                  <a:gd name="connsiteY125" fmla="*/ 413081 h 526714"/>
                  <a:gd name="connsiteX126" fmla="*/ 22682 w 420665"/>
                  <a:gd name="connsiteY126" fmla="*/ 431463 h 526714"/>
                  <a:gd name="connsiteX127" fmla="*/ 25580 w 420665"/>
                  <a:gd name="connsiteY127" fmla="*/ 437941 h 526714"/>
                  <a:gd name="connsiteX128" fmla="*/ 32464 w 420665"/>
                  <a:gd name="connsiteY128" fmla="*/ 452854 h 526714"/>
                  <a:gd name="connsiteX129" fmla="*/ 35398 w 420665"/>
                  <a:gd name="connsiteY129" fmla="*/ 457505 h 526714"/>
                  <a:gd name="connsiteX130" fmla="*/ 56881 w 420665"/>
                  <a:gd name="connsiteY130" fmla="*/ 485742 h 526714"/>
                  <a:gd name="connsiteX131" fmla="*/ 210342 w 420665"/>
                  <a:gd name="connsiteY131" fmla="*/ 526714 h 526714"/>
                  <a:gd name="connsiteX132" fmla="*/ 249801 w 420665"/>
                  <a:gd name="connsiteY132" fmla="*/ 525275 h 526714"/>
                  <a:gd name="connsiteX133" fmla="*/ 261336 w 420665"/>
                  <a:gd name="connsiteY133" fmla="*/ 524278 h 526714"/>
                  <a:gd name="connsiteX134" fmla="*/ 274071 w 420665"/>
                  <a:gd name="connsiteY134" fmla="*/ 522765 h 526714"/>
                  <a:gd name="connsiteX135" fmla="*/ 297067 w 420665"/>
                  <a:gd name="connsiteY135" fmla="*/ 518428 h 526714"/>
                  <a:gd name="connsiteX136" fmla="*/ 300850 w 420665"/>
                  <a:gd name="connsiteY136" fmla="*/ 517357 h 526714"/>
                  <a:gd name="connsiteX137" fmla="*/ 303563 w 420665"/>
                  <a:gd name="connsiteY137" fmla="*/ 516527 h 526714"/>
                  <a:gd name="connsiteX138" fmla="*/ 311167 w 420665"/>
                  <a:gd name="connsiteY138" fmla="*/ 514220 h 526714"/>
                  <a:gd name="connsiteX139" fmla="*/ 318254 w 420665"/>
                  <a:gd name="connsiteY139" fmla="*/ 511747 h 526714"/>
                  <a:gd name="connsiteX140" fmla="*/ 324862 w 420665"/>
                  <a:gd name="connsiteY140" fmla="*/ 509200 h 526714"/>
                  <a:gd name="connsiteX141" fmla="*/ 321447 w 420665"/>
                  <a:gd name="connsiteY141" fmla="*/ 510344 h 526714"/>
                  <a:gd name="connsiteX142" fmla="*/ 348208 w 420665"/>
                  <a:gd name="connsiteY142" fmla="*/ 495911 h 526714"/>
                  <a:gd name="connsiteX143" fmla="*/ 346658 w 420665"/>
                  <a:gd name="connsiteY143" fmla="*/ 497222 h 526714"/>
                  <a:gd name="connsiteX144" fmla="*/ 348762 w 420665"/>
                  <a:gd name="connsiteY144" fmla="*/ 495598 h 526714"/>
                  <a:gd name="connsiteX145" fmla="*/ 350478 w 420665"/>
                  <a:gd name="connsiteY145" fmla="*/ 494287 h 526714"/>
                  <a:gd name="connsiteX146" fmla="*/ 360537 w 420665"/>
                  <a:gd name="connsiteY146" fmla="*/ 485761 h 52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665" h="526714">
                    <a:moveTo>
                      <a:pt x="12125" y="139453"/>
                    </a:moveTo>
                    <a:cubicBezTo>
                      <a:pt x="13233" y="134562"/>
                      <a:pt x="14229" y="129542"/>
                      <a:pt x="15503" y="124965"/>
                    </a:cubicBezTo>
                    <a:cubicBezTo>
                      <a:pt x="14266" y="129505"/>
                      <a:pt x="13233" y="134562"/>
                      <a:pt x="12125" y="139453"/>
                    </a:cubicBezTo>
                    <a:moveTo>
                      <a:pt x="6588" y="169610"/>
                    </a:moveTo>
                    <a:cubicBezTo>
                      <a:pt x="7345" y="164553"/>
                      <a:pt x="7936" y="159349"/>
                      <a:pt x="8822" y="154569"/>
                    </a:cubicBezTo>
                    <a:cubicBezTo>
                      <a:pt x="7992" y="159312"/>
                      <a:pt x="7345" y="164590"/>
                      <a:pt x="6588" y="169610"/>
                    </a:cubicBezTo>
                    <a:moveTo>
                      <a:pt x="3137" y="199047"/>
                    </a:moveTo>
                    <a:cubicBezTo>
                      <a:pt x="3415" y="195633"/>
                      <a:pt x="3617" y="191960"/>
                      <a:pt x="3968" y="188620"/>
                    </a:cubicBezTo>
                    <a:cubicBezTo>
                      <a:pt x="3617" y="191923"/>
                      <a:pt x="3451" y="195615"/>
                      <a:pt x="3137" y="199047"/>
                    </a:cubicBezTo>
                    <a:moveTo>
                      <a:pt x="20080" y="110773"/>
                    </a:moveTo>
                    <a:cubicBezTo>
                      <a:pt x="21353" y="106989"/>
                      <a:pt x="22498" y="102984"/>
                      <a:pt x="23937" y="99404"/>
                    </a:cubicBezTo>
                    <a:cubicBezTo>
                      <a:pt x="22553" y="102984"/>
                      <a:pt x="21353" y="107008"/>
                      <a:pt x="20080" y="110773"/>
                    </a:cubicBezTo>
                    <a:moveTo>
                      <a:pt x="34051" y="77441"/>
                    </a:moveTo>
                    <a:cubicBezTo>
                      <a:pt x="32944" y="79545"/>
                      <a:pt x="31947" y="82018"/>
                      <a:pt x="30821" y="84196"/>
                    </a:cubicBezTo>
                    <a:cubicBezTo>
                      <a:pt x="31928" y="81981"/>
                      <a:pt x="32888" y="79545"/>
                      <a:pt x="34051" y="77441"/>
                    </a:cubicBezTo>
                    <a:moveTo>
                      <a:pt x="45937" y="58672"/>
                    </a:moveTo>
                    <a:cubicBezTo>
                      <a:pt x="45863" y="58782"/>
                      <a:pt x="45770" y="58911"/>
                      <a:pt x="45696" y="59022"/>
                    </a:cubicBezTo>
                    <a:cubicBezTo>
                      <a:pt x="45770" y="58911"/>
                      <a:pt x="45863" y="58782"/>
                      <a:pt x="45937" y="58672"/>
                    </a:cubicBezTo>
                    <a:moveTo>
                      <a:pt x="121348" y="518815"/>
                    </a:moveTo>
                    <a:cubicBezTo>
                      <a:pt x="120757" y="518704"/>
                      <a:pt x="120203" y="518501"/>
                      <a:pt x="119631" y="518335"/>
                    </a:cubicBezTo>
                    <a:cubicBezTo>
                      <a:pt x="120203" y="518501"/>
                      <a:pt x="120757" y="518686"/>
                      <a:pt x="121348" y="518815"/>
                    </a:cubicBezTo>
                    <a:moveTo>
                      <a:pt x="86355" y="506357"/>
                    </a:moveTo>
                    <a:cubicBezTo>
                      <a:pt x="85672" y="506044"/>
                      <a:pt x="85082" y="505601"/>
                      <a:pt x="84454" y="505250"/>
                    </a:cubicBezTo>
                    <a:cubicBezTo>
                      <a:pt x="85082" y="505601"/>
                      <a:pt x="85672" y="506044"/>
                      <a:pt x="86355" y="506357"/>
                    </a:cubicBezTo>
                    <a:moveTo>
                      <a:pt x="103297" y="513555"/>
                    </a:moveTo>
                    <a:cubicBezTo>
                      <a:pt x="101987" y="513075"/>
                      <a:pt x="100751" y="512485"/>
                      <a:pt x="99440" y="511968"/>
                    </a:cubicBezTo>
                    <a:cubicBezTo>
                      <a:pt x="100751" y="512485"/>
                      <a:pt x="101987" y="513094"/>
                      <a:pt x="103297" y="513555"/>
                    </a:cubicBezTo>
                    <a:moveTo>
                      <a:pt x="291050" y="410811"/>
                    </a:moveTo>
                    <a:cubicBezTo>
                      <a:pt x="290220" y="411771"/>
                      <a:pt x="289260" y="412638"/>
                      <a:pt x="288300" y="413524"/>
                    </a:cubicBezTo>
                    <a:cubicBezTo>
                      <a:pt x="286713" y="415037"/>
                      <a:pt x="285071" y="416514"/>
                      <a:pt x="283373" y="417824"/>
                    </a:cubicBezTo>
                    <a:cubicBezTo>
                      <a:pt x="282542" y="418452"/>
                      <a:pt x="281656" y="419061"/>
                      <a:pt x="280752" y="419688"/>
                    </a:cubicBezTo>
                    <a:cubicBezTo>
                      <a:pt x="278962" y="420888"/>
                      <a:pt x="277098" y="421995"/>
                      <a:pt x="275178" y="423066"/>
                    </a:cubicBezTo>
                    <a:cubicBezTo>
                      <a:pt x="273831" y="423786"/>
                      <a:pt x="272428" y="424505"/>
                      <a:pt x="270970" y="425170"/>
                    </a:cubicBezTo>
                    <a:cubicBezTo>
                      <a:pt x="269623" y="425760"/>
                      <a:pt x="268184" y="426369"/>
                      <a:pt x="266707" y="426923"/>
                    </a:cubicBezTo>
                    <a:cubicBezTo>
                      <a:pt x="264197" y="427883"/>
                      <a:pt x="261613" y="428787"/>
                      <a:pt x="258715" y="429581"/>
                    </a:cubicBezTo>
                    <a:cubicBezTo>
                      <a:pt x="258199" y="429691"/>
                      <a:pt x="257719" y="429858"/>
                      <a:pt x="257202" y="429987"/>
                    </a:cubicBezTo>
                    <a:cubicBezTo>
                      <a:pt x="245261" y="433050"/>
                      <a:pt x="230145" y="434804"/>
                      <a:pt x="210342" y="434804"/>
                    </a:cubicBezTo>
                    <a:cubicBezTo>
                      <a:pt x="189653" y="434804"/>
                      <a:pt x="171991" y="433530"/>
                      <a:pt x="157355" y="429193"/>
                    </a:cubicBezTo>
                    <a:cubicBezTo>
                      <a:pt x="157152" y="429119"/>
                      <a:pt x="156949" y="429082"/>
                      <a:pt x="156765" y="429027"/>
                    </a:cubicBezTo>
                    <a:cubicBezTo>
                      <a:pt x="142092" y="424579"/>
                      <a:pt x="130428" y="416975"/>
                      <a:pt x="121883" y="404277"/>
                    </a:cubicBezTo>
                    <a:cubicBezTo>
                      <a:pt x="116070" y="395733"/>
                      <a:pt x="111585" y="384991"/>
                      <a:pt x="108281" y="370946"/>
                    </a:cubicBezTo>
                    <a:cubicBezTo>
                      <a:pt x="108244" y="370909"/>
                      <a:pt x="108244" y="370872"/>
                      <a:pt x="108244" y="370780"/>
                    </a:cubicBezTo>
                    <a:cubicBezTo>
                      <a:pt x="102670" y="347304"/>
                      <a:pt x="100326" y="314526"/>
                      <a:pt x="100326" y="267205"/>
                    </a:cubicBezTo>
                    <a:cubicBezTo>
                      <a:pt x="100326" y="185907"/>
                      <a:pt x="108115" y="141151"/>
                      <a:pt x="126423" y="117435"/>
                    </a:cubicBezTo>
                    <a:cubicBezTo>
                      <a:pt x="144712" y="93682"/>
                      <a:pt x="174002" y="91781"/>
                      <a:pt x="210361" y="91781"/>
                    </a:cubicBezTo>
                    <a:cubicBezTo>
                      <a:pt x="252292" y="91781"/>
                      <a:pt x="278223" y="96082"/>
                      <a:pt x="295092" y="118746"/>
                    </a:cubicBezTo>
                    <a:cubicBezTo>
                      <a:pt x="312828" y="142535"/>
                      <a:pt x="320395" y="186922"/>
                      <a:pt x="320395" y="267187"/>
                    </a:cubicBezTo>
                    <a:cubicBezTo>
                      <a:pt x="320395" y="339110"/>
                      <a:pt x="313401" y="379879"/>
                      <a:pt x="296974" y="403466"/>
                    </a:cubicBezTo>
                    <a:cubicBezTo>
                      <a:pt x="296107" y="404739"/>
                      <a:pt x="295074" y="405939"/>
                      <a:pt x="294077" y="407157"/>
                    </a:cubicBezTo>
                    <a:cubicBezTo>
                      <a:pt x="293080" y="408430"/>
                      <a:pt x="292120" y="409704"/>
                      <a:pt x="291050" y="410811"/>
                    </a:cubicBezTo>
                    <a:moveTo>
                      <a:pt x="389568" y="81815"/>
                    </a:moveTo>
                    <a:cubicBezTo>
                      <a:pt x="388848" y="80431"/>
                      <a:pt x="388258" y="78825"/>
                      <a:pt x="387538" y="77478"/>
                    </a:cubicBezTo>
                    <a:cubicBezTo>
                      <a:pt x="388258" y="78844"/>
                      <a:pt x="388848" y="80431"/>
                      <a:pt x="389568" y="81815"/>
                    </a:cubicBezTo>
                    <a:moveTo>
                      <a:pt x="400070" y="107321"/>
                    </a:moveTo>
                    <a:cubicBezTo>
                      <a:pt x="399202" y="104811"/>
                      <a:pt x="398446" y="102080"/>
                      <a:pt x="397523" y="99681"/>
                    </a:cubicBezTo>
                    <a:cubicBezTo>
                      <a:pt x="398446" y="102061"/>
                      <a:pt x="399202" y="104811"/>
                      <a:pt x="400070" y="107321"/>
                    </a:cubicBezTo>
                    <a:moveTo>
                      <a:pt x="413672" y="165236"/>
                    </a:moveTo>
                    <a:cubicBezTo>
                      <a:pt x="413155" y="161896"/>
                      <a:pt x="412749" y="158278"/>
                      <a:pt x="412195" y="155048"/>
                    </a:cubicBezTo>
                    <a:cubicBezTo>
                      <a:pt x="412767" y="158278"/>
                      <a:pt x="413155" y="161896"/>
                      <a:pt x="413672" y="165236"/>
                    </a:cubicBezTo>
                    <a:moveTo>
                      <a:pt x="417289" y="194341"/>
                    </a:moveTo>
                    <a:cubicBezTo>
                      <a:pt x="417086" y="192588"/>
                      <a:pt x="417012" y="190650"/>
                      <a:pt x="416846" y="188934"/>
                    </a:cubicBezTo>
                    <a:cubicBezTo>
                      <a:pt x="417012" y="190650"/>
                      <a:pt x="417104" y="192606"/>
                      <a:pt x="417289" y="194341"/>
                    </a:cubicBezTo>
                    <a:moveTo>
                      <a:pt x="407987" y="135393"/>
                    </a:moveTo>
                    <a:cubicBezTo>
                      <a:pt x="407230" y="132089"/>
                      <a:pt x="406603" y="128509"/>
                      <a:pt x="405754" y="125371"/>
                    </a:cubicBezTo>
                    <a:cubicBezTo>
                      <a:pt x="406603" y="128564"/>
                      <a:pt x="407230" y="132108"/>
                      <a:pt x="407987" y="135393"/>
                    </a:cubicBezTo>
                    <a:moveTo>
                      <a:pt x="412638" y="373512"/>
                    </a:moveTo>
                    <a:cubicBezTo>
                      <a:pt x="412841" y="372127"/>
                      <a:pt x="412989" y="370522"/>
                      <a:pt x="413229" y="369101"/>
                    </a:cubicBezTo>
                    <a:cubicBezTo>
                      <a:pt x="413007" y="370522"/>
                      <a:pt x="412841" y="372109"/>
                      <a:pt x="412638" y="373512"/>
                    </a:cubicBezTo>
                    <a:moveTo>
                      <a:pt x="406436" y="401915"/>
                    </a:moveTo>
                    <a:cubicBezTo>
                      <a:pt x="406843" y="400365"/>
                      <a:pt x="407156" y="398538"/>
                      <a:pt x="407544" y="396895"/>
                    </a:cubicBezTo>
                    <a:cubicBezTo>
                      <a:pt x="407156" y="398519"/>
                      <a:pt x="406880" y="400310"/>
                      <a:pt x="406436" y="401915"/>
                    </a:cubicBezTo>
                    <a:moveTo>
                      <a:pt x="398519" y="426775"/>
                    </a:moveTo>
                    <a:cubicBezTo>
                      <a:pt x="398925" y="425705"/>
                      <a:pt x="399239" y="424468"/>
                      <a:pt x="399626" y="423398"/>
                    </a:cubicBezTo>
                    <a:cubicBezTo>
                      <a:pt x="399239" y="424468"/>
                      <a:pt x="398925" y="425687"/>
                      <a:pt x="398519" y="426775"/>
                    </a:cubicBezTo>
                    <a:moveTo>
                      <a:pt x="388811" y="448332"/>
                    </a:moveTo>
                    <a:cubicBezTo>
                      <a:pt x="388922" y="448129"/>
                      <a:pt x="389014" y="447926"/>
                      <a:pt x="389088" y="447741"/>
                    </a:cubicBezTo>
                    <a:cubicBezTo>
                      <a:pt x="389014" y="447926"/>
                      <a:pt x="388940" y="448129"/>
                      <a:pt x="388811" y="448332"/>
                    </a:cubicBezTo>
                    <a:moveTo>
                      <a:pt x="360537" y="485761"/>
                    </a:moveTo>
                    <a:cubicBezTo>
                      <a:pt x="359669" y="486554"/>
                      <a:pt x="358710" y="487200"/>
                      <a:pt x="357824" y="487994"/>
                    </a:cubicBezTo>
                    <a:cubicBezTo>
                      <a:pt x="359060" y="486923"/>
                      <a:pt x="360333" y="485964"/>
                      <a:pt x="361515" y="484856"/>
                    </a:cubicBezTo>
                    <a:cubicBezTo>
                      <a:pt x="361201" y="485115"/>
                      <a:pt x="360851" y="485447"/>
                      <a:pt x="360537" y="485761"/>
                    </a:cubicBezTo>
                    <a:cubicBezTo>
                      <a:pt x="361570" y="484801"/>
                      <a:pt x="362807" y="484081"/>
                      <a:pt x="363841" y="483048"/>
                    </a:cubicBezTo>
                    <a:cubicBezTo>
                      <a:pt x="372995" y="473986"/>
                      <a:pt x="380913" y="463041"/>
                      <a:pt x="387778" y="450473"/>
                    </a:cubicBezTo>
                    <a:cubicBezTo>
                      <a:pt x="387852" y="450362"/>
                      <a:pt x="387944" y="450233"/>
                      <a:pt x="387980" y="450122"/>
                    </a:cubicBezTo>
                    <a:cubicBezTo>
                      <a:pt x="391451" y="443829"/>
                      <a:pt x="394551" y="437000"/>
                      <a:pt x="397412" y="429802"/>
                    </a:cubicBezTo>
                    <a:cubicBezTo>
                      <a:pt x="397523" y="429525"/>
                      <a:pt x="397652" y="429285"/>
                      <a:pt x="397763" y="429008"/>
                    </a:cubicBezTo>
                    <a:cubicBezTo>
                      <a:pt x="413229" y="389660"/>
                      <a:pt x="420666" y="336766"/>
                      <a:pt x="420666" y="267242"/>
                    </a:cubicBezTo>
                    <a:cubicBezTo>
                      <a:pt x="420666" y="207980"/>
                      <a:pt x="415536" y="160474"/>
                      <a:pt x="405108" y="122732"/>
                    </a:cubicBezTo>
                    <a:cubicBezTo>
                      <a:pt x="405071" y="122566"/>
                      <a:pt x="405034" y="122418"/>
                      <a:pt x="404997" y="122252"/>
                    </a:cubicBezTo>
                    <a:cubicBezTo>
                      <a:pt x="402524" y="113504"/>
                      <a:pt x="399830" y="105236"/>
                      <a:pt x="396840" y="97558"/>
                    </a:cubicBezTo>
                    <a:cubicBezTo>
                      <a:pt x="396526" y="96801"/>
                      <a:pt x="396157" y="96174"/>
                      <a:pt x="395843" y="95417"/>
                    </a:cubicBezTo>
                    <a:cubicBezTo>
                      <a:pt x="393056" y="88496"/>
                      <a:pt x="390085" y="81889"/>
                      <a:pt x="386781" y="75854"/>
                    </a:cubicBezTo>
                    <a:cubicBezTo>
                      <a:pt x="386302" y="74987"/>
                      <a:pt x="385784" y="74304"/>
                      <a:pt x="385305" y="73473"/>
                    </a:cubicBezTo>
                    <a:cubicBezTo>
                      <a:pt x="378458" y="61495"/>
                      <a:pt x="370835" y="50920"/>
                      <a:pt x="361921" y="42209"/>
                    </a:cubicBezTo>
                    <a:cubicBezTo>
                      <a:pt x="359780" y="40105"/>
                      <a:pt x="357307" y="38315"/>
                      <a:pt x="355000" y="36395"/>
                    </a:cubicBezTo>
                    <a:cubicBezTo>
                      <a:pt x="356311" y="37465"/>
                      <a:pt x="357584" y="38628"/>
                      <a:pt x="358820" y="39736"/>
                    </a:cubicBezTo>
                    <a:cubicBezTo>
                      <a:pt x="355591" y="36801"/>
                      <a:pt x="352306" y="33959"/>
                      <a:pt x="348909" y="31431"/>
                    </a:cubicBezTo>
                    <a:cubicBezTo>
                      <a:pt x="349390" y="31837"/>
                      <a:pt x="349980" y="32150"/>
                      <a:pt x="350496" y="32538"/>
                    </a:cubicBezTo>
                    <a:cubicBezTo>
                      <a:pt x="348430" y="30988"/>
                      <a:pt x="346289" y="29511"/>
                      <a:pt x="344093" y="28090"/>
                    </a:cubicBezTo>
                    <a:cubicBezTo>
                      <a:pt x="344369" y="28256"/>
                      <a:pt x="344609" y="28441"/>
                      <a:pt x="344850" y="28607"/>
                    </a:cubicBezTo>
                    <a:cubicBezTo>
                      <a:pt x="341195" y="26134"/>
                      <a:pt x="337448" y="23882"/>
                      <a:pt x="333591" y="21796"/>
                    </a:cubicBezTo>
                    <a:cubicBezTo>
                      <a:pt x="334311" y="22203"/>
                      <a:pt x="335104" y="22553"/>
                      <a:pt x="335824" y="22996"/>
                    </a:cubicBezTo>
                    <a:cubicBezTo>
                      <a:pt x="334274" y="22129"/>
                      <a:pt x="332797" y="21169"/>
                      <a:pt x="331210" y="20375"/>
                    </a:cubicBezTo>
                    <a:cubicBezTo>
                      <a:pt x="331210" y="20375"/>
                      <a:pt x="331173" y="20375"/>
                      <a:pt x="331173" y="20338"/>
                    </a:cubicBezTo>
                    <a:cubicBezTo>
                      <a:pt x="330527" y="20025"/>
                      <a:pt x="329826" y="19785"/>
                      <a:pt x="329180" y="19508"/>
                    </a:cubicBezTo>
                    <a:cubicBezTo>
                      <a:pt x="329254" y="19508"/>
                      <a:pt x="329291" y="19545"/>
                      <a:pt x="329383" y="19582"/>
                    </a:cubicBezTo>
                    <a:cubicBezTo>
                      <a:pt x="326246" y="18031"/>
                      <a:pt x="322942" y="16758"/>
                      <a:pt x="319638" y="15448"/>
                    </a:cubicBezTo>
                    <a:cubicBezTo>
                      <a:pt x="320322" y="15688"/>
                      <a:pt x="321023" y="15927"/>
                      <a:pt x="321706" y="16204"/>
                    </a:cubicBezTo>
                    <a:cubicBezTo>
                      <a:pt x="317959" y="14654"/>
                      <a:pt x="314157" y="13141"/>
                      <a:pt x="310171" y="11830"/>
                    </a:cubicBezTo>
                    <a:cubicBezTo>
                      <a:pt x="310374" y="11904"/>
                      <a:pt x="310521" y="11996"/>
                      <a:pt x="310724" y="12070"/>
                    </a:cubicBezTo>
                    <a:cubicBezTo>
                      <a:pt x="309967" y="11793"/>
                      <a:pt x="309211" y="11627"/>
                      <a:pt x="308454" y="11387"/>
                    </a:cubicBezTo>
                    <a:cubicBezTo>
                      <a:pt x="308934" y="11553"/>
                      <a:pt x="309451" y="11627"/>
                      <a:pt x="309893" y="11738"/>
                    </a:cubicBezTo>
                    <a:cubicBezTo>
                      <a:pt x="305206" y="10225"/>
                      <a:pt x="300499" y="8674"/>
                      <a:pt x="295369" y="7475"/>
                    </a:cubicBezTo>
                    <a:cubicBezTo>
                      <a:pt x="273129" y="2233"/>
                      <a:pt x="247715" y="0"/>
                      <a:pt x="210324" y="0"/>
                    </a:cubicBezTo>
                    <a:cubicBezTo>
                      <a:pt x="146318" y="0"/>
                      <a:pt x="96285" y="7161"/>
                      <a:pt x="60093" y="42209"/>
                    </a:cubicBezTo>
                    <a:cubicBezTo>
                      <a:pt x="55516" y="46620"/>
                      <a:pt x="51307" y="51640"/>
                      <a:pt x="47284" y="56844"/>
                    </a:cubicBezTo>
                    <a:cubicBezTo>
                      <a:pt x="47118" y="57047"/>
                      <a:pt x="46933" y="57195"/>
                      <a:pt x="46767" y="57398"/>
                    </a:cubicBezTo>
                    <a:cubicBezTo>
                      <a:pt x="42910" y="62492"/>
                      <a:pt x="39404" y="68103"/>
                      <a:pt x="36026" y="73953"/>
                    </a:cubicBezTo>
                    <a:cubicBezTo>
                      <a:pt x="35675" y="74581"/>
                      <a:pt x="35232" y="75153"/>
                      <a:pt x="34827" y="75817"/>
                    </a:cubicBezTo>
                    <a:cubicBezTo>
                      <a:pt x="31172" y="82387"/>
                      <a:pt x="27832" y="89493"/>
                      <a:pt x="24768" y="97097"/>
                    </a:cubicBezTo>
                    <a:cubicBezTo>
                      <a:pt x="24731" y="97171"/>
                      <a:pt x="24694" y="97263"/>
                      <a:pt x="24657" y="97337"/>
                    </a:cubicBezTo>
                    <a:cubicBezTo>
                      <a:pt x="8029" y="138346"/>
                      <a:pt x="0" y="193917"/>
                      <a:pt x="0" y="267261"/>
                    </a:cubicBezTo>
                    <a:cubicBezTo>
                      <a:pt x="0" y="310577"/>
                      <a:pt x="2786" y="347378"/>
                      <a:pt x="8397" y="378550"/>
                    </a:cubicBezTo>
                    <a:cubicBezTo>
                      <a:pt x="8637" y="379897"/>
                      <a:pt x="8988" y="381060"/>
                      <a:pt x="9191" y="382370"/>
                    </a:cubicBezTo>
                    <a:cubicBezTo>
                      <a:pt x="10815" y="390879"/>
                      <a:pt x="12569" y="399110"/>
                      <a:pt x="14672" y="406751"/>
                    </a:cubicBezTo>
                    <a:cubicBezTo>
                      <a:pt x="15263" y="408984"/>
                      <a:pt x="15982" y="410922"/>
                      <a:pt x="16628" y="413081"/>
                    </a:cubicBezTo>
                    <a:cubicBezTo>
                      <a:pt x="18530" y="419448"/>
                      <a:pt x="20449" y="425723"/>
                      <a:pt x="22682" y="431463"/>
                    </a:cubicBezTo>
                    <a:cubicBezTo>
                      <a:pt x="23549" y="433770"/>
                      <a:pt x="24639" y="435726"/>
                      <a:pt x="25580" y="437941"/>
                    </a:cubicBezTo>
                    <a:cubicBezTo>
                      <a:pt x="27776" y="443072"/>
                      <a:pt x="29954" y="448240"/>
                      <a:pt x="32464" y="452854"/>
                    </a:cubicBezTo>
                    <a:cubicBezTo>
                      <a:pt x="33387" y="454533"/>
                      <a:pt x="34457" y="455917"/>
                      <a:pt x="35398" y="457505"/>
                    </a:cubicBezTo>
                    <a:cubicBezTo>
                      <a:pt x="41729" y="468283"/>
                      <a:pt x="48724" y="477917"/>
                      <a:pt x="56881" y="485742"/>
                    </a:cubicBezTo>
                    <a:cubicBezTo>
                      <a:pt x="92169" y="519867"/>
                      <a:pt x="141760" y="526714"/>
                      <a:pt x="210342" y="526714"/>
                    </a:cubicBezTo>
                    <a:cubicBezTo>
                      <a:pt x="223557" y="526714"/>
                      <a:pt x="236753" y="526198"/>
                      <a:pt x="249801" y="525275"/>
                    </a:cubicBezTo>
                    <a:cubicBezTo>
                      <a:pt x="253695" y="524998"/>
                      <a:pt x="257552" y="524684"/>
                      <a:pt x="261336" y="524278"/>
                    </a:cubicBezTo>
                    <a:cubicBezTo>
                      <a:pt x="265599" y="523835"/>
                      <a:pt x="269844" y="523355"/>
                      <a:pt x="274071" y="522765"/>
                    </a:cubicBezTo>
                    <a:cubicBezTo>
                      <a:pt x="281989" y="521621"/>
                      <a:pt x="289703" y="520255"/>
                      <a:pt x="297067" y="518428"/>
                    </a:cubicBezTo>
                    <a:cubicBezTo>
                      <a:pt x="298340" y="518114"/>
                      <a:pt x="299577" y="517671"/>
                      <a:pt x="300850" y="517357"/>
                    </a:cubicBezTo>
                    <a:cubicBezTo>
                      <a:pt x="301773" y="517080"/>
                      <a:pt x="302641" y="516767"/>
                      <a:pt x="303563" y="516527"/>
                    </a:cubicBezTo>
                    <a:cubicBezTo>
                      <a:pt x="306221" y="515770"/>
                      <a:pt x="308694" y="514976"/>
                      <a:pt x="311167" y="514220"/>
                    </a:cubicBezTo>
                    <a:cubicBezTo>
                      <a:pt x="313548" y="513426"/>
                      <a:pt x="315947" y="512669"/>
                      <a:pt x="318254" y="511747"/>
                    </a:cubicBezTo>
                    <a:cubicBezTo>
                      <a:pt x="320487" y="510916"/>
                      <a:pt x="322794" y="510067"/>
                      <a:pt x="324862" y="509200"/>
                    </a:cubicBezTo>
                    <a:cubicBezTo>
                      <a:pt x="323791" y="509680"/>
                      <a:pt x="322518" y="509920"/>
                      <a:pt x="321447" y="510344"/>
                    </a:cubicBezTo>
                    <a:cubicBezTo>
                      <a:pt x="330952" y="506450"/>
                      <a:pt x="339940" y="501799"/>
                      <a:pt x="348208" y="495911"/>
                    </a:cubicBezTo>
                    <a:cubicBezTo>
                      <a:pt x="347692" y="496317"/>
                      <a:pt x="347212" y="496871"/>
                      <a:pt x="346658" y="497222"/>
                    </a:cubicBezTo>
                    <a:cubicBezTo>
                      <a:pt x="347414" y="496705"/>
                      <a:pt x="348042" y="496151"/>
                      <a:pt x="348762" y="495598"/>
                    </a:cubicBezTo>
                    <a:cubicBezTo>
                      <a:pt x="349316" y="495191"/>
                      <a:pt x="349869" y="494730"/>
                      <a:pt x="350478" y="494287"/>
                    </a:cubicBezTo>
                    <a:cubicBezTo>
                      <a:pt x="354096" y="491482"/>
                      <a:pt x="357436" y="488658"/>
                      <a:pt x="360537" y="4857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" name="Freeform: Shape 142">
                <a:extLst>
                  <a:ext uri="{FF2B5EF4-FFF2-40B4-BE49-F238E27FC236}">
                    <a16:creationId xmlns:a16="http://schemas.microsoft.com/office/drawing/2014/main" id="{477787C8-123D-2CCA-67DD-DAB2AE6E69CE}"/>
                  </a:ext>
                </a:extLst>
              </p:cNvPr>
              <p:cNvSpPr/>
              <p:nvPr/>
            </p:nvSpPr>
            <p:spPr>
              <a:xfrm>
                <a:off x="8126172" y="4228105"/>
                <a:ext cx="277" cy="73"/>
              </a:xfrm>
              <a:custGeom>
                <a:avLst/>
                <a:gdLst>
                  <a:gd name="connsiteX0" fmla="*/ 0 w 277"/>
                  <a:gd name="connsiteY0" fmla="*/ 0 h 73"/>
                  <a:gd name="connsiteX1" fmla="*/ 278 w 277"/>
                  <a:gd name="connsiteY1" fmla="*/ 74 h 73"/>
                  <a:gd name="connsiteX2" fmla="*/ 0 w 277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7" h="73">
                    <a:moveTo>
                      <a:pt x="0" y="0"/>
                    </a:moveTo>
                    <a:cubicBezTo>
                      <a:pt x="74" y="37"/>
                      <a:pt x="204" y="37"/>
                      <a:pt x="278" y="74"/>
                    </a:cubicBezTo>
                    <a:cubicBezTo>
                      <a:pt x="204" y="37"/>
                      <a:pt x="93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143">
                <a:extLst>
                  <a:ext uri="{FF2B5EF4-FFF2-40B4-BE49-F238E27FC236}">
                    <a16:creationId xmlns:a16="http://schemas.microsoft.com/office/drawing/2014/main" id="{7EA34939-495C-94A4-DCD5-2EA4859B0C5F}"/>
                  </a:ext>
                </a:extLst>
              </p:cNvPr>
              <p:cNvSpPr/>
              <p:nvPr/>
            </p:nvSpPr>
            <p:spPr>
              <a:xfrm>
                <a:off x="8152103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8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0" y="1587"/>
                      <a:pt x="5611" y="3304"/>
                      <a:pt x="8268" y="5094"/>
                    </a:cubicBezTo>
                    <a:cubicBezTo>
                      <a:pt x="5685" y="3341"/>
                      <a:pt x="2916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: Shape 144">
                <a:extLst>
                  <a:ext uri="{FF2B5EF4-FFF2-40B4-BE49-F238E27FC236}">
                    <a16:creationId xmlns:a16="http://schemas.microsoft.com/office/drawing/2014/main" id="{49DE1FDB-644B-92C4-56A6-8FECD270C9C2}"/>
                  </a:ext>
                </a:extLst>
              </p:cNvPr>
              <p:cNvSpPr/>
              <p:nvPr/>
            </p:nvSpPr>
            <p:spPr>
              <a:xfrm>
                <a:off x="8639414" y="4232590"/>
                <a:ext cx="7363" cy="3229"/>
              </a:xfrm>
              <a:custGeom>
                <a:avLst/>
                <a:gdLst>
                  <a:gd name="connsiteX0" fmla="*/ 0 w 7363"/>
                  <a:gd name="connsiteY0" fmla="*/ 0 h 3229"/>
                  <a:gd name="connsiteX1" fmla="*/ 7363 w 7363"/>
                  <a:gd name="connsiteY1" fmla="*/ 3230 h 3229"/>
                  <a:gd name="connsiteX2" fmla="*/ 0 w 7363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3" h="3229">
                    <a:moveTo>
                      <a:pt x="0" y="0"/>
                    </a:moveTo>
                    <a:cubicBezTo>
                      <a:pt x="2473" y="1033"/>
                      <a:pt x="4965" y="2067"/>
                      <a:pt x="7363" y="3230"/>
                    </a:cubicBezTo>
                    <a:cubicBezTo>
                      <a:pt x="5020" y="2104"/>
                      <a:pt x="2510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: Shape 145">
                <a:extLst>
                  <a:ext uri="{FF2B5EF4-FFF2-40B4-BE49-F238E27FC236}">
                    <a16:creationId xmlns:a16="http://schemas.microsoft.com/office/drawing/2014/main" id="{817EABBE-5210-CEEE-B115-FF6F29A4AD3F}"/>
                  </a:ext>
                </a:extLst>
              </p:cNvPr>
              <p:cNvSpPr/>
              <p:nvPr/>
            </p:nvSpPr>
            <p:spPr>
              <a:xfrm>
                <a:off x="8653515" y="4239381"/>
                <a:ext cx="8194" cy="5056"/>
              </a:xfrm>
              <a:custGeom>
                <a:avLst/>
                <a:gdLst>
                  <a:gd name="connsiteX0" fmla="*/ 0 w 8194"/>
                  <a:gd name="connsiteY0" fmla="*/ 0 h 5056"/>
                  <a:gd name="connsiteX1" fmla="*/ 8194 w 8194"/>
                  <a:gd name="connsiteY1" fmla="*/ 5057 h 5056"/>
                  <a:gd name="connsiteX2" fmla="*/ 0 w 8194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94" h="5056">
                    <a:moveTo>
                      <a:pt x="0" y="0"/>
                    </a:moveTo>
                    <a:cubicBezTo>
                      <a:pt x="2823" y="1587"/>
                      <a:pt x="5537" y="3267"/>
                      <a:pt x="8194" y="5057"/>
                    </a:cubicBezTo>
                    <a:cubicBezTo>
                      <a:pt x="5610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: Shape 146">
                <a:extLst>
                  <a:ext uri="{FF2B5EF4-FFF2-40B4-BE49-F238E27FC236}">
                    <a16:creationId xmlns:a16="http://schemas.microsoft.com/office/drawing/2014/main" id="{F4D381E3-1CE2-7536-BFB8-012F9FC68F32}"/>
                  </a:ext>
                </a:extLst>
              </p:cNvPr>
              <p:cNvSpPr/>
              <p:nvPr/>
            </p:nvSpPr>
            <p:spPr>
              <a:xfrm>
                <a:off x="8668150" y="4248923"/>
                <a:ext cx="4411" cy="3746"/>
              </a:xfrm>
              <a:custGeom>
                <a:avLst/>
                <a:gdLst>
                  <a:gd name="connsiteX0" fmla="*/ 0 w 4411"/>
                  <a:gd name="connsiteY0" fmla="*/ 0 h 3746"/>
                  <a:gd name="connsiteX1" fmla="*/ 4411 w 4411"/>
                  <a:gd name="connsiteY1" fmla="*/ 3747 h 3746"/>
                  <a:gd name="connsiteX2" fmla="*/ 0 w 4411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1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11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: Shape 147">
                <a:extLst>
                  <a:ext uri="{FF2B5EF4-FFF2-40B4-BE49-F238E27FC236}">
                    <a16:creationId xmlns:a16="http://schemas.microsoft.com/office/drawing/2014/main" id="{5EDFDF04-61D8-E0D3-2AF4-C9EBD70A0F3F}"/>
                  </a:ext>
                </a:extLst>
              </p:cNvPr>
              <p:cNvSpPr/>
              <p:nvPr/>
            </p:nvSpPr>
            <p:spPr>
              <a:xfrm>
                <a:off x="8627602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110" y="37"/>
                      <a:pt x="166" y="37"/>
                    </a:cubicBezTo>
                    <a:cubicBezTo>
                      <a:pt x="129" y="55"/>
                      <a:pt x="55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: Shape 148">
                <a:extLst>
                  <a:ext uri="{FF2B5EF4-FFF2-40B4-BE49-F238E27FC236}">
                    <a16:creationId xmlns:a16="http://schemas.microsoft.com/office/drawing/2014/main" id="{1145D17C-D992-6CB8-18B1-47DA9AC9D7AA}"/>
                  </a:ext>
                </a:extLst>
              </p:cNvPr>
              <p:cNvSpPr/>
              <p:nvPr/>
            </p:nvSpPr>
            <p:spPr>
              <a:xfrm>
                <a:off x="8317634" y="4216330"/>
                <a:ext cx="420721" cy="526769"/>
              </a:xfrm>
              <a:custGeom>
                <a:avLst/>
                <a:gdLst>
                  <a:gd name="connsiteX0" fmla="*/ 389439 w 420721"/>
                  <a:gd name="connsiteY0" fmla="*/ 81649 h 526769"/>
                  <a:gd name="connsiteX1" fmla="*/ 387575 w 420721"/>
                  <a:gd name="connsiteY1" fmla="*/ 77589 h 526769"/>
                  <a:gd name="connsiteX2" fmla="*/ 389439 w 420721"/>
                  <a:gd name="connsiteY2" fmla="*/ 81649 h 526769"/>
                  <a:gd name="connsiteX3" fmla="*/ 400051 w 420721"/>
                  <a:gd name="connsiteY3" fmla="*/ 107432 h 526769"/>
                  <a:gd name="connsiteX4" fmla="*/ 397541 w 420721"/>
                  <a:gd name="connsiteY4" fmla="*/ 99755 h 526769"/>
                  <a:gd name="connsiteX5" fmla="*/ 400051 w 420721"/>
                  <a:gd name="connsiteY5" fmla="*/ 107432 h 526769"/>
                  <a:gd name="connsiteX6" fmla="*/ 413783 w 420721"/>
                  <a:gd name="connsiteY6" fmla="*/ 166177 h 526769"/>
                  <a:gd name="connsiteX7" fmla="*/ 412195 w 420721"/>
                  <a:gd name="connsiteY7" fmla="*/ 154993 h 526769"/>
                  <a:gd name="connsiteX8" fmla="*/ 413783 w 420721"/>
                  <a:gd name="connsiteY8" fmla="*/ 166177 h 526769"/>
                  <a:gd name="connsiteX9" fmla="*/ 417400 w 420721"/>
                  <a:gd name="connsiteY9" fmla="*/ 195965 h 526769"/>
                  <a:gd name="connsiteX10" fmla="*/ 416846 w 420721"/>
                  <a:gd name="connsiteY10" fmla="*/ 188878 h 526769"/>
                  <a:gd name="connsiteX11" fmla="*/ 417400 w 420721"/>
                  <a:gd name="connsiteY11" fmla="*/ 195965 h 526769"/>
                  <a:gd name="connsiteX12" fmla="*/ 408098 w 420721"/>
                  <a:gd name="connsiteY12" fmla="*/ 135873 h 526769"/>
                  <a:gd name="connsiteX13" fmla="*/ 405754 w 420721"/>
                  <a:gd name="connsiteY13" fmla="*/ 125445 h 526769"/>
                  <a:gd name="connsiteX14" fmla="*/ 408098 w 420721"/>
                  <a:gd name="connsiteY14" fmla="*/ 135873 h 526769"/>
                  <a:gd name="connsiteX15" fmla="*/ 417031 w 420721"/>
                  <a:gd name="connsiteY15" fmla="*/ 341472 h 526769"/>
                  <a:gd name="connsiteX16" fmla="*/ 417031 w 420721"/>
                  <a:gd name="connsiteY16" fmla="*/ 341306 h 526769"/>
                  <a:gd name="connsiteX17" fmla="*/ 417031 w 420721"/>
                  <a:gd name="connsiteY17" fmla="*/ 341472 h 526769"/>
                  <a:gd name="connsiteX18" fmla="*/ 412582 w 420721"/>
                  <a:gd name="connsiteY18" fmla="*/ 373696 h 526769"/>
                  <a:gd name="connsiteX19" fmla="*/ 413413 w 420721"/>
                  <a:gd name="connsiteY19" fmla="*/ 367975 h 526769"/>
                  <a:gd name="connsiteX20" fmla="*/ 412582 w 420721"/>
                  <a:gd name="connsiteY20" fmla="*/ 373696 h 526769"/>
                  <a:gd name="connsiteX21" fmla="*/ 406418 w 420721"/>
                  <a:gd name="connsiteY21" fmla="*/ 402100 h 526769"/>
                  <a:gd name="connsiteX22" fmla="*/ 407729 w 420721"/>
                  <a:gd name="connsiteY22" fmla="*/ 396139 h 526769"/>
                  <a:gd name="connsiteX23" fmla="*/ 406418 w 420721"/>
                  <a:gd name="connsiteY23" fmla="*/ 402100 h 526769"/>
                  <a:gd name="connsiteX24" fmla="*/ 398464 w 420721"/>
                  <a:gd name="connsiteY24" fmla="*/ 426923 h 526769"/>
                  <a:gd name="connsiteX25" fmla="*/ 399848 w 420721"/>
                  <a:gd name="connsiteY25" fmla="*/ 422789 h 526769"/>
                  <a:gd name="connsiteX26" fmla="*/ 398464 w 420721"/>
                  <a:gd name="connsiteY26" fmla="*/ 426923 h 526769"/>
                  <a:gd name="connsiteX27" fmla="*/ 388793 w 420721"/>
                  <a:gd name="connsiteY27" fmla="*/ 448443 h 526769"/>
                  <a:gd name="connsiteX28" fmla="*/ 389347 w 420721"/>
                  <a:gd name="connsiteY28" fmla="*/ 447206 h 526769"/>
                  <a:gd name="connsiteX29" fmla="*/ 388793 w 420721"/>
                  <a:gd name="connsiteY29" fmla="*/ 448443 h 526769"/>
                  <a:gd name="connsiteX30" fmla="*/ 12273 w 420721"/>
                  <a:gd name="connsiteY30" fmla="*/ 138936 h 526769"/>
                  <a:gd name="connsiteX31" fmla="*/ 15503 w 420721"/>
                  <a:gd name="connsiteY31" fmla="*/ 125131 h 526769"/>
                  <a:gd name="connsiteX32" fmla="*/ 12273 w 420721"/>
                  <a:gd name="connsiteY32" fmla="*/ 138936 h 526769"/>
                  <a:gd name="connsiteX33" fmla="*/ 6699 w 420721"/>
                  <a:gd name="connsiteY33" fmla="*/ 168835 h 526769"/>
                  <a:gd name="connsiteX34" fmla="*/ 8804 w 420721"/>
                  <a:gd name="connsiteY34" fmla="*/ 154753 h 526769"/>
                  <a:gd name="connsiteX35" fmla="*/ 6699 w 420721"/>
                  <a:gd name="connsiteY35" fmla="*/ 168835 h 526769"/>
                  <a:gd name="connsiteX36" fmla="*/ 3230 w 420721"/>
                  <a:gd name="connsiteY36" fmla="*/ 197756 h 526769"/>
                  <a:gd name="connsiteX37" fmla="*/ 3950 w 420721"/>
                  <a:gd name="connsiteY37" fmla="*/ 188841 h 526769"/>
                  <a:gd name="connsiteX38" fmla="*/ 3230 w 420721"/>
                  <a:gd name="connsiteY38" fmla="*/ 197756 h 526769"/>
                  <a:gd name="connsiteX39" fmla="*/ 20228 w 420721"/>
                  <a:gd name="connsiteY39" fmla="*/ 110367 h 526769"/>
                  <a:gd name="connsiteX40" fmla="*/ 23919 w 420721"/>
                  <a:gd name="connsiteY40" fmla="*/ 99552 h 526769"/>
                  <a:gd name="connsiteX41" fmla="*/ 20228 w 420721"/>
                  <a:gd name="connsiteY41" fmla="*/ 110367 h 526769"/>
                  <a:gd name="connsiteX42" fmla="*/ 86337 w 420721"/>
                  <a:gd name="connsiteY42" fmla="*/ 506468 h 526769"/>
                  <a:gd name="connsiteX43" fmla="*/ 84381 w 420721"/>
                  <a:gd name="connsiteY43" fmla="*/ 505269 h 526769"/>
                  <a:gd name="connsiteX44" fmla="*/ 86337 w 420721"/>
                  <a:gd name="connsiteY44" fmla="*/ 506468 h 526769"/>
                  <a:gd name="connsiteX45" fmla="*/ 103316 w 420721"/>
                  <a:gd name="connsiteY45" fmla="*/ 513666 h 526769"/>
                  <a:gd name="connsiteX46" fmla="*/ 99385 w 420721"/>
                  <a:gd name="connsiteY46" fmla="*/ 512042 h 526769"/>
                  <a:gd name="connsiteX47" fmla="*/ 103316 w 420721"/>
                  <a:gd name="connsiteY47" fmla="*/ 513666 h 526769"/>
                  <a:gd name="connsiteX48" fmla="*/ 121366 w 420721"/>
                  <a:gd name="connsiteY48" fmla="*/ 518889 h 526769"/>
                  <a:gd name="connsiteX49" fmla="*/ 119613 w 420721"/>
                  <a:gd name="connsiteY49" fmla="*/ 518409 h 526769"/>
                  <a:gd name="connsiteX50" fmla="*/ 121366 w 420721"/>
                  <a:gd name="connsiteY50" fmla="*/ 518889 h 526769"/>
                  <a:gd name="connsiteX51" fmla="*/ 296919 w 420721"/>
                  <a:gd name="connsiteY51" fmla="*/ 403576 h 526769"/>
                  <a:gd name="connsiteX52" fmla="*/ 293819 w 420721"/>
                  <a:gd name="connsiteY52" fmla="*/ 407563 h 526769"/>
                  <a:gd name="connsiteX53" fmla="*/ 291106 w 420721"/>
                  <a:gd name="connsiteY53" fmla="*/ 410903 h 526769"/>
                  <a:gd name="connsiteX54" fmla="*/ 288245 w 420721"/>
                  <a:gd name="connsiteY54" fmla="*/ 413690 h 526769"/>
                  <a:gd name="connsiteX55" fmla="*/ 283354 w 420721"/>
                  <a:gd name="connsiteY55" fmla="*/ 417898 h 526769"/>
                  <a:gd name="connsiteX56" fmla="*/ 280733 w 420721"/>
                  <a:gd name="connsiteY56" fmla="*/ 419762 h 526769"/>
                  <a:gd name="connsiteX57" fmla="*/ 275159 w 420721"/>
                  <a:gd name="connsiteY57" fmla="*/ 423140 h 526769"/>
                  <a:gd name="connsiteX58" fmla="*/ 270952 w 420721"/>
                  <a:gd name="connsiteY58" fmla="*/ 425244 h 526769"/>
                  <a:gd name="connsiteX59" fmla="*/ 266743 w 420721"/>
                  <a:gd name="connsiteY59" fmla="*/ 426997 h 526769"/>
                  <a:gd name="connsiteX60" fmla="*/ 258716 w 420721"/>
                  <a:gd name="connsiteY60" fmla="*/ 429655 h 526769"/>
                  <a:gd name="connsiteX61" fmla="*/ 257239 w 420721"/>
                  <a:gd name="connsiteY61" fmla="*/ 430061 h 526769"/>
                  <a:gd name="connsiteX62" fmla="*/ 210380 w 420721"/>
                  <a:gd name="connsiteY62" fmla="*/ 434878 h 526769"/>
                  <a:gd name="connsiteX63" fmla="*/ 157282 w 420721"/>
                  <a:gd name="connsiteY63" fmla="*/ 429230 h 526769"/>
                  <a:gd name="connsiteX64" fmla="*/ 156802 w 420721"/>
                  <a:gd name="connsiteY64" fmla="*/ 429119 h 526769"/>
                  <a:gd name="connsiteX65" fmla="*/ 121846 w 420721"/>
                  <a:gd name="connsiteY65" fmla="*/ 404370 h 526769"/>
                  <a:gd name="connsiteX66" fmla="*/ 108318 w 420721"/>
                  <a:gd name="connsiteY66" fmla="*/ 371205 h 526769"/>
                  <a:gd name="connsiteX67" fmla="*/ 108244 w 420721"/>
                  <a:gd name="connsiteY67" fmla="*/ 370891 h 526769"/>
                  <a:gd name="connsiteX68" fmla="*/ 100326 w 420721"/>
                  <a:gd name="connsiteY68" fmla="*/ 267316 h 526769"/>
                  <a:gd name="connsiteX69" fmla="*/ 126423 w 420721"/>
                  <a:gd name="connsiteY69" fmla="*/ 117546 h 526769"/>
                  <a:gd name="connsiteX70" fmla="*/ 210398 w 420721"/>
                  <a:gd name="connsiteY70" fmla="*/ 91892 h 526769"/>
                  <a:gd name="connsiteX71" fmla="*/ 295129 w 420721"/>
                  <a:gd name="connsiteY71" fmla="*/ 118856 h 526769"/>
                  <a:gd name="connsiteX72" fmla="*/ 320395 w 420721"/>
                  <a:gd name="connsiteY72" fmla="*/ 267298 h 526769"/>
                  <a:gd name="connsiteX73" fmla="*/ 296919 w 420721"/>
                  <a:gd name="connsiteY73" fmla="*/ 403576 h 526769"/>
                  <a:gd name="connsiteX74" fmla="*/ 34015 w 420721"/>
                  <a:gd name="connsiteY74" fmla="*/ 77552 h 526769"/>
                  <a:gd name="connsiteX75" fmla="*/ 31025 w 420721"/>
                  <a:gd name="connsiteY75" fmla="*/ 83845 h 526769"/>
                  <a:gd name="connsiteX76" fmla="*/ 34015 w 420721"/>
                  <a:gd name="connsiteY76" fmla="*/ 77552 h 526769"/>
                  <a:gd name="connsiteX77" fmla="*/ 36340 w 420721"/>
                  <a:gd name="connsiteY77" fmla="*/ 73492 h 526769"/>
                  <a:gd name="connsiteX78" fmla="*/ 34827 w 420721"/>
                  <a:gd name="connsiteY78" fmla="*/ 75872 h 526769"/>
                  <a:gd name="connsiteX79" fmla="*/ 24971 w 420721"/>
                  <a:gd name="connsiteY79" fmla="*/ 96672 h 526769"/>
                  <a:gd name="connsiteX80" fmla="*/ 24657 w 420721"/>
                  <a:gd name="connsiteY80" fmla="*/ 97429 h 526769"/>
                  <a:gd name="connsiteX81" fmla="*/ 0 w 420721"/>
                  <a:gd name="connsiteY81" fmla="*/ 267279 h 526769"/>
                  <a:gd name="connsiteX82" fmla="*/ 8397 w 420721"/>
                  <a:gd name="connsiteY82" fmla="*/ 378495 h 526769"/>
                  <a:gd name="connsiteX83" fmla="*/ 9431 w 420721"/>
                  <a:gd name="connsiteY83" fmla="*/ 383182 h 526769"/>
                  <a:gd name="connsiteX84" fmla="*/ 14673 w 420721"/>
                  <a:gd name="connsiteY84" fmla="*/ 406695 h 526769"/>
                  <a:gd name="connsiteX85" fmla="*/ 16869 w 420721"/>
                  <a:gd name="connsiteY85" fmla="*/ 413690 h 526769"/>
                  <a:gd name="connsiteX86" fmla="*/ 22682 w 420721"/>
                  <a:gd name="connsiteY86" fmla="*/ 431389 h 526769"/>
                  <a:gd name="connsiteX87" fmla="*/ 25820 w 420721"/>
                  <a:gd name="connsiteY87" fmla="*/ 438477 h 526769"/>
                  <a:gd name="connsiteX88" fmla="*/ 32464 w 420721"/>
                  <a:gd name="connsiteY88" fmla="*/ 452835 h 526769"/>
                  <a:gd name="connsiteX89" fmla="*/ 35730 w 420721"/>
                  <a:gd name="connsiteY89" fmla="*/ 458040 h 526769"/>
                  <a:gd name="connsiteX90" fmla="*/ 56900 w 420721"/>
                  <a:gd name="connsiteY90" fmla="*/ 485761 h 526769"/>
                  <a:gd name="connsiteX91" fmla="*/ 210398 w 420721"/>
                  <a:gd name="connsiteY91" fmla="*/ 526770 h 526769"/>
                  <a:gd name="connsiteX92" fmla="*/ 249856 w 420721"/>
                  <a:gd name="connsiteY92" fmla="*/ 525293 h 526769"/>
                  <a:gd name="connsiteX93" fmla="*/ 261318 w 420721"/>
                  <a:gd name="connsiteY93" fmla="*/ 524297 h 526769"/>
                  <a:gd name="connsiteX94" fmla="*/ 274126 w 420721"/>
                  <a:gd name="connsiteY94" fmla="*/ 522783 h 526769"/>
                  <a:gd name="connsiteX95" fmla="*/ 296956 w 420721"/>
                  <a:gd name="connsiteY95" fmla="*/ 518483 h 526769"/>
                  <a:gd name="connsiteX96" fmla="*/ 300924 w 420721"/>
                  <a:gd name="connsiteY96" fmla="*/ 517339 h 526769"/>
                  <a:gd name="connsiteX97" fmla="*/ 303545 w 420721"/>
                  <a:gd name="connsiteY97" fmla="*/ 516545 h 526769"/>
                  <a:gd name="connsiteX98" fmla="*/ 311462 w 420721"/>
                  <a:gd name="connsiteY98" fmla="*/ 514128 h 526769"/>
                  <a:gd name="connsiteX99" fmla="*/ 318143 w 420721"/>
                  <a:gd name="connsiteY99" fmla="*/ 511821 h 526769"/>
                  <a:gd name="connsiteX100" fmla="*/ 324825 w 420721"/>
                  <a:gd name="connsiteY100" fmla="*/ 509237 h 526769"/>
                  <a:gd name="connsiteX101" fmla="*/ 321355 w 420721"/>
                  <a:gd name="connsiteY101" fmla="*/ 510436 h 526769"/>
                  <a:gd name="connsiteX102" fmla="*/ 348245 w 420721"/>
                  <a:gd name="connsiteY102" fmla="*/ 495948 h 526769"/>
                  <a:gd name="connsiteX103" fmla="*/ 346621 w 420721"/>
                  <a:gd name="connsiteY103" fmla="*/ 497259 h 526769"/>
                  <a:gd name="connsiteX104" fmla="*/ 348762 w 420721"/>
                  <a:gd name="connsiteY104" fmla="*/ 495579 h 526769"/>
                  <a:gd name="connsiteX105" fmla="*/ 350349 w 420721"/>
                  <a:gd name="connsiteY105" fmla="*/ 494380 h 526769"/>
                  <a:gd name="connsiteX106" fmla="*/ 360537 w 420721"/>
                  <a:gd name="connsiteY106" fmla="*/ 485779 h 526769"/>
                  <a:gd name="connsiteX107" fmla="*/ 357584 w 420721"/>
                  <a:gd name="connsiteY107" fmla="*/ 488197 h 526769"/>
                  <a:gd name="connsiteX108" fmla="*/ 361645 w 420721"/>
                  <a:gd name="connsiteY108" fmla="*/ 484783 h 526769"/>
                  <a:gd name="connsiteX109" fmla="*/ 360537 w 420721"/>
                  <a:gd name="connsiteY109" fmla="*/ 485779 h 526769"/>
                  <a:gd name="connsiteX110" fmla="*/ 363841 w 420721"/>
                  <a:gd name="connsiteY110" fmla="*/ 483066 h 526769"/>
                  <a:gd name="connsiteX111" fmla="*/ 397689 w 420721"/>
                  <a:gd name="connsiteY111" fmla="*/ 429212 h 526769"/>
                  <a:gd name="connsiteX112" fmla="*/ 397763 w 420721"/>
                  <a:gd name="connsiteY112" fmla="*/ 429101 h 526769"/>
                  <a:gd name="connsiteX113" fmla="*/ 420722 w 420721"/>
                  <a:gd name="connsiteY113" fmla="*/ 267242 h 526769"/>
                  <a:gd name="connsiteX114" fmla="*/ 405126 w 420721"/>
                  <a:gd name="connsiteY114" fmla="*/ 122732 h 526769"/>
                  <a:gd name="connsiteX115" fmla="*/ 405053 w 420721"/>
                  <a:gd name="connsiteY115" fmla="*/ 122418 h 526769"/>
                  <a:gd name="connsiteX116" fmla="*/ 396858 w 420721"/>
                  <a:gd name="connsiteY116" fmla="*/ 97558 h 526769"/>
                  <a:gd name="connsiteX117" fmla="*/ 395898 w 420721"/>
                  <a:gd name="connsiteY117" fmla="*/ 95417 h 526769"/>
                  <a:gd name="connsiteX118" fmla="*/ 386837 w 420721"/>
                  <a:gd name="connsiteY118" fmla="*/ 75891 h 526769"/>
                  <a:gd name="connsiteX119" fmla="*/ 385213 w 420721"/>
                  <a:gd name="connsiteY119" fmla="*/ 73270 h 526769"/>
                  <a:gd name="connsiteX120" fmla="*/ 361939 w 420721"/>
                  <a:gd name="connsiteY120" fmla="*/ 42209 h 526769"/>
                  <a:gd name="connsiteX121" fmla="*/ 354981 w 420721"/>
                  <a:gd name="connsiteY121" fmla="*/ 36321 h 526769"/>
                  <a:gd name="connsiteX122" fmla="*/ 358636 w 420721"/>
                  <a:gd name="connsiteY122" fmla="*/ 39588 h 526769"/>
                  <a:gd name="connsiteX123" fmla="*/ 348928 w 420721"/>
                  <a:gd name="connsiteY123" fmla="*/ 31467 h 526769"/>
                  <a:gd name="connsiteX124" fmla="*/ 350515 w 420721"/>
                  <a:gd name="connsiteY124" fmla="*/ 32575 h 526769"/>
                  <a:gd name="connsiteX125" fmla="*/ 344075 w 420721"/>
                  <a:gd name="connsiteY125" fmla="*/ 28035 h 526769"/>
                  <a:gd name="connsiteX126" fmla="*/ 344831 w 420721"/>
                  <a:gd name="connsiteY126" fmla="*/ 28588 h 526769"/>
                  <a:gd name="connsiteX127" fmla="*/ 333646 w 420721"/>
                  <a:gd name="connsiteY127" fmla="*/ 21834 h 526769"/>
                  <a:gd name="connsiteX128" fmla="*/ 335916 w 420721"/>
                  <a:gd name="connsiteY128" fmla="*/ 23033 h 526769"/>
                  <a:gd name="connsiteX129" fmla="*/ 329162 w 420721"/>
                  <a:gd name="connsiteY129" fmla="*/ 19453 h 526769"/>
                  <a:gd name="connsiteX130" fmla="*/ 329402 w 420721"/>
                  <a:gd name="connsiteY130" fmla="*/ 19563 h 526769"/>
                  <a:gd name="connsiteX131" fmla="*/ 319694 w 420721"/>
                  <a:gd name="connsiteY131" fmla="*/ 15429 h 526769"/>
                  <a:gd name="connsiteX132" fmla="*/ 321798 w 420721"/>
                  <a:gd name="connsiteY132" fmla="*/ 16223 h 526769"/>
                  <a:gd name="connsiteX133" fmla="*/ 310152 w 420721"/>
                  <a:gd name="connsiteY133" fmla="*/ 11812 h 526769"/>
                  <a:gd name="connsiteX134" fmla="*/ 310743 w 420721"/>
                  <a:gd name="connsiteY134" fmla="*/ 12052 h 526769"/>
                  <a:gd name="connsiteX135" fmla="*/ 308510 w 420721"/>
                  <a:gd name="connsiteY135" fmla="*/ 11369 h 526769"/>
                  <a:gd name="connsiteX136" fmla="*/ 309986 w 420721"/>
                  <a:gd name="connsiteY136" fmla="*/ 11775 h 526769"/>
                  <a:gd name="connsiteX137" fmla="*/ 295424 w 420721"/>
                  <a:gd name="connsiteY137" fmla="*/ 7475 h 526769"/>
                  <a:gd name="connsiteX138" fmla="*/ 210380 w 420721"/>
                  <a:gd name="connsiteY138" fmla="*/ 0 h 526769"/>
                  <a:gd name="connsiteX139" fmla="*/ 60148 w 420721"/>
                  <a:gd name="connsiteY139" fmla="*/ 42209 h 526769"/>
                  <a:gd name="connsiteX140" fmla="*/ 48133 w 420721"/>
                  <a:gd name="connsiteY140" fmla="*/ 55940 h 526769"/>
                  <a:gd name="connsiteX141" fmla="*/ 46786 w 420721"/>
                  <a:gd name="connsiteY141" fmla="*/ 57453 h 526769"/>
                  <a:gd name="connsiteX142" fmla="*/ 36340 w 420721"/>
                  <a:gd name="connsiteY142" fmla="*/ 73492 h 5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0721" h="526769">
                    <a:moveTo>
                      <a:pt x="389439" y="81649"/>
                    </a:moveTo>
                    <a:cubicBezTo>
                      <a:pt x="388793" y="80376"/>
                      <a:pt x="388239" y="78862"/>
                      <a:pt x="387575" y="77589"/>
                    </a:cubicBezTo>
                    <a:cubicBezTo>
                      <a:pt x="388239" y="78862"/>
                      <a:pt x="388793" y="80339"/>
                      <a:pt x="389439" y="81649"/>
                    </a:cubicBezTo>
                    <a:moveTo>
                      <a:pt x="400051" y="107432"/>
                    </a:moveTo>
                    <a:cubicBezTo>
                      <a:pt x="399221" y="104922"/>
                      <a:pt x="398464" y="102191"/>
                      <a:pt x="397541" y="99755"/>
                    </a:cubicBezTo>
                    <a:cubicBezTo>
                      <a:pt x="398464" y="102172"/>
                      <a:pt x="399221" y="104922"/>
                      <a:pt x="400051" y="107432"/>
                    </a:cubicBezTo>
                    <a:moveTo>
                      <a:pt x="413783" y="166177"/>
                    </a:moveTo>
                    <a:cubicBezTo>
                      <a:pt x="413229" y="162523"/>
                      <a:pt x="412786" y="158537"/>
                      <a:pt x="412195" y="154993"/>
                    </a:cubicBezTo>
                    <a:cubicBezTo>
                      <a:pt x="412786" y="158574"/>
                      <a:pt x="413265" y="162486"/>
                      <a:pt x="413783" y="166177"/>
                    </a:cubicBezTo>
                    <a:moveTo>
                      <a:pt x="417400" y="195965"/>
                    </a:moveTo>
                    <a:cubicBezTo>
                      <a:pt x="417196" y="193695"/>
                      <a:pt x="417086" y="191111"/>
                      <a:pt x="416846" y="188878"/>
                    </a:cubicBezTo>
                    <a:cubicBezTo>
                      <a:pt x="417086" y="191167"/>
                      <a:pt x="417196" y="193658"/>
                      <a:pt x="417400" y="195965"/>
                    </a:cubicBezTo>
                    <a:moveTo>
                      <a:pt x="408098" y="135873"/>
                    </a:moveTo>
                    <a:cubicBezTo>
                      <a:pt x="407304" y="132403"/>
                      <a:pt x="406621" y="128712"/>
                      <a:pt x="405754" y="125445"/>
                    </a:cubicBezTo>
                    <a:cubicBezTo>
                      <a:pt x="406621" y="128749"/>
                      <a:pt x="407286" y="132403"/>
                      <a:pt x="408098" y="135873"/>
                    </a:cubicBezTo>
                    <a:moveTo>
                      <a:pt x="417031" y="341472"/>
                    </a:moveTo>
                    <a:cubicBezTo>
                      <a:pt x="417031" y="341398"/>
                      <a:pt x="417031" y="341361"/>
                      <a:pt x="417031" y="341306"/>
                    </a:cubicBezTo>
                    <a:cubicBezTo>
                      <a:pt x="417031" y="341361"/>
                      <a:pt x="417031" y="341398"/>
                      <a:pt x="417031" y="341472"/>
                    </a:cubicBezTo>
                    <a:moveTo>
                      <a:pt x="412582" y="373696"/>
                    </a:moveTo>
                    <a:cubicBezTo>
                      <a:pt x="412897" y="371906"/>
                      <a:pt x="413100" y="369839"/>
                      <a:pt x="413413" y="367975"/>
                    </a:cubicBezTo>
                    <a:cubicBezTo>
                      <a:pt x="413100" y="369839"/>
                      <a:pt x="412897" y="371869"/>
                      <a:pt x="412582" y="373696"/>
                    </a:cubicBezTo>
                    <a:moveTo>
                      <a:pt x="406418" y="402100"/>
                    </a:moveTo>
                    <a:cubicBezTo>
                      <a:pt x="406899" y="400236"/>
                      <a:pt x="407249" y="398077"/>
                      <a:pt x="407729" y="396139"/>
                    </a:cubicBezTo>
                    <a:cubicBezTo>
                      <a:pt x="407249" y="398077"/>
                      <a:pt x="406899" y="400236"/>
                      <a:pt x="406418" y="402100"/>
                    </a:cubicBezTo>
                    <a:moveTo>
                      <a:pt x="398464" y="426923"/>
                    </a:moveTo>
                    <a:cubicBezTo>
                      <a:pt x="398981" y="425613"/>
                      <a:pt x="399332" y="424099"/>
                      <a:pt x="399848" y="422789"/>
                    </a:cubicBezTo>
                    <a:cubicBezTo>
                      <a:pt x="399332" y="424136"/>
                      <a:pt x="398981" y="425613"/>
                      <a:pt x="398464" y="426923"/>
                    </a:cubicBezTo>
                    <a:moveTo>
                      <a:pt x="388793" y="448443"/>
                    </a:moveTo>
                    <a:cubicBezTo>
                      <a:pt x="388996" y="448092"/>
                      <a:pt x="389144" y="447612"/>
                      <a:pt x="389347" y="447206"/>
                    </a:cubicBezTo>
                    <a:cubicBezTo>
                      <a:pt x="389162" y="447594"/>
                      <a:pt x="388996" y="448074"/>
                      <a:pt x="388793" y="448443"/>
                    </a:cubicBezTo>
                    <a:moveTo>
                      <a:pt x="12273" y="138936"/>
                    </a:moveTo>
                    <a:cubicBezTo>
                      <a:pt x="13307" y="134322"/>
                      <a:pt x="14303" y="129505"/>
                      <a:pt x="15503" y="125131"/>
                    </a:cubicBezTo>
                    <a:cubicBezTo>
                      <a:pt x="14303" y="129469"/>
                      <a:pt x="13344" y="134286"/>
                      <a:pt x="12273" y="138936"/>
                    </a:cubicBezTo>
                    <a:moveTo>
                      <a:pt x="6699" y="168835"/>
                    </a:moveTo>
                    <a:cubicBezTo>
                      <a:pt x="7419" y="164147"/>
                      <a:pt x="8010" y="159256"/>
                      <a:pt x="8804" y="154753"/>
                    </a:cubicBezTo>
                    <a:cubicBezTo>
                      <a:pt x="8010" y="159220"/>
                      <a:pt x="7419" y="164147"/>
                      <a:pt x="6699" y="168835"/>
                    </a:cubicBezTo>
                    <a:moveTo>
                      <a:pt x="3230" y="197756"/>
                    </a:moveTo>
                    <a:cubicBezTo>
                      <a:pt x="3506" y="194858"/>
                      <a:pt x="3673" y="191665"/>
                      <a:pt x="3950" y="188841"/>
                    </a:cubicBezTo>
                    <a:cubicBezTo>
                      <a:pt x="3636" y="191683"/>
                      <a:pt x="3506" y="194858"/>
                      <a:pt x="3230" y="197756"/>
                    </a:cubicBezTo>
                    <a:moveTo>
                      <a:pt x="20228" y="110367"/>
                    </a:moveTo>
                    <a:cubicBezTo>
                      <a:pt x="21464" y="106786"/>
                      <a:pt x="22572" y="102966"/>
                      <a:pt x="23919" y="99552"/>
                    </a:cubicBezTo>
                    <a:cubicBezTo>
                      <a:pt x="22572" y="102929"/>
                      <a:pt x="21446" y="106749"/>
                      <a:pt x="20228" y="110367"/>
                    </a:cubicBezTo>
                    <a:moveTo>
                      <a:pt x="86337" y="506468"/>
                    </a:moveTo>
                    <a:cubicBezTo>
                      <a:pt x="85654" y="506117"/>
                      <a:pt x="85063" y="505638"/>
                      <a:pt x="84381" y="505269"/>
                    </a:cubicBezTo>
                    <a:cubicBezTo>
                      <a:pt x="85063" y="505638"/>
                      <a:pt x="85654" y="506117"/>
                      <a:pt x="86337" y="506468"/>
                    </a:cubicBezTo>
                    <a:moveTo>
                      <a:pt x="103316" y="513666"/>
                    </a:moveTo>
                    <a:cubicBezTo>
                      <a:pt x="101932" y="513149"/>
                      <a:pt x="100696" y="512522"/>
                      <a:pt x="99385" y="512042"/>
                    </a:cubicBezTo>
                    <a:cubicBezTo>
                      <a:pt x="100696" y="512522"/>
                      <a:pt x="101932" y="513149"/>
                      <a:pt x="103316" y="513666"/>
                    </a:cubicBezTo>
                    <a:moveTo>
                      <a:pt x="121366" y="518889"/>
                    </a:moveTo>
                    <a:cubicBezTo>
                      <a:pt x="120776" y="518778"/>
                      <a:pt x="120222" y="518575"/>
                      <a:pt x="119613" y="518409"/>
                    </a:cubicBezTo>
                    <a:cubicBezTo>
                      <a:pt x="120222" y="518557"/>
                      <a:pt x="120776" y="518760"/>
                      <a:pt x="121366" y="518889"/>
                    </a:cubicBezTo>
                    <a:moveTo>
                      <a:pt x="296919" y="403576"/>
                    </a:moveTo>
                    <a:cubicBezTo>
                      <a:pt x="295959" y="404961"/>
                      <a:pt x="294889" y="406234"/>
                      <a:pt x="293819" y="407563"/>
                    </a:cubicBezTo>
                    <a:cubicBezTo>
                      <a:pt x="292896" y="408670"/>
                      <a:pt x="292065" y="409870"/>
                      <a:pt x="291106" y="410903"/>
                    </a:cubicBezTo>
                    <a:cubicBezTo>
                      <a:pt x="290183" y="411863"/>
                      <a:pt x="289205" y="412730"/>
                      <a:pt x="288245" y="413690"/>
                    </a:cubicBezTo>
                    <a:cubicBezTo>
                      <a:pt x="286657" y="415167"/>
                      <a:pt x="285071" y="416588"/>
                      <a:pt x="283354" y="417898"/>
                    </a:cubicBezTo>
                    <a:cubicBezTo>
                      <a:pt x="282524" y="418526"/>
                      <a:pt x="281638" y="419172"/>
                      <a:pt x="280733" y="419762"/>
                    </a:cubicBezTo>
                    <a:cubicBezTo>
                      <a:pt x="278943" y="420999"/>
                      <a:pt x="277116" y="422106"/>
                      <a:pt x="275159" y="423140"/>
                    </a:cubicBezTo>
                    <a:cubicBezTo>
                      <a:pt x="273812" y="423859"/>
                      <a:pt x="272447" y="424579"/>
                      <a:pt x="270952" y="425244"/>
                    </a:cubicBezTo>
                    <a:cubicBezTo>
                      <a:pt x="269605" y="425871"/>
                      <a:pt x="268165" y="426443"/>
                      <a:pt x="266743" y="426997"/>
                    </a:cubicBezTo>
                    <a:cubicBezTo>
                      <a:pt x="264234" y="427957"/>
                      <a:pt x="261613" y="428861"/>
                      <a:pt x="258716" y="429655"/>
                    </a:cubicBezTo>
                    <a:cubicBezTo>
                      <a:pt x="258236" y="429765"/>
                      <a:pt x="257719" y="429932"/>
                      <a:pt x="257239" y="430061"/>
                    </a:cubicBezTo>
                    <a:cubicBezTo>
                      <a:pt x="245261" y="433124"/>
                      <a:pt x="230146" y="434878"/>
                      <a:pt x="210380" y="434878"/>
                    </a:cubicBezTo>
                    <a:cubicBezTo>
                      <a:pt x="189617" y="434878"/>
                      <a:pt x="171954" y="433604"/>
                      <a:pt x="157282" y="429230"/>
                    </a:cubicBezTo>
                    <a:cubicBezTo>
                      <a:pt x="157115" y="429193"/>
                      <a:pt x="156967" y="429156"/>
                      <a:pt x="156802" y="429119"/>
                    </a:cubicBezTo>
                    <a:cubicBezTo>
                      <a:pt x="142093" y="424671"/>
                      <a:pt x="130428" y="417068"/>
                      <a:pt x="121846" y="404370"/>
                    </a:cubicBezTo>
                    <a:cubicBezTo>
                      <a:pt x="116088" y="395862"/>
                      <a:pt x="111658" y="385157"/>
                      <a:pt x="108318" y="371205"/>
                    </a:cubicBezTo>
                    <a:cubicBezTo>
                      <a:pt x="108318" y="371094"/>
                      <a:pt x="108281" y="371002"/>
                      <a:pt x="108244" y="370891"/>
                    </a:cubicBezTo>
                    <a:cubicBezTo>
                      <a:pt x="102670" y="347415"/>
                      <a:pt x="100326" y="314637"/>
                      <a:pt x="100326" y="267316"/>
                    </a:cubicBezTo>
                    <a:cubicBezTo>
                      <a:pt x="100326" y="186018"/>
                      <a:pt x="108170" y="141262"/>
                      <a:pt x="126423" y="117546"/>
                    </a:cubicBezTo>
                    <a:cubicBezTo>
                      <a:pt x="144768" y="93793"/>
                      <a:pt x="174002" y="91892"/>
                      <a:pt x="210398" y="91892"/>
                    </a:cubicBezTo>
                    <a:cubicBezTo>
                      <a:pt x="252330" y="91892"/>
                      <a:pt x="278223" y="96192"/>
                      <a:pt x="295129" y="118856"/>
                    </a:cubicBezTo>
                    <a:cubicBezTo>
                      <a:pt x="312828" y="142609"/>
                      <a:pt x="320395" y="187033"/>
                      <a:pt x="320395" y="267298"/>
                    </a:cubicBezTo>
                    <a:cubicBezTo>
                      <a:pt x="320340" y="339257"/>
                      <a:pt x="313345" y="379990"/>
                      <a:pt x="296919" y="403576"/>
                    </a:cubicBezTo>
                    <a:moveTo>
                      <a:pt x="34015" y="77552"/>
                    </a:moveTo>
                    <a:cubicBezTo>
                      <a:pt x="32981" y="79545"/>
                      <a:pt x="32058" y="81815"/>
                      <a:pt x="31025" y="83845"/>
                    </a:cubicBezTo>
                    <a:cubicBezTo>
                      <a:pt x="32076" y="81815"/>
                      <a:pt x="32944" y="79545"/>
                      <a:pt x="34015" y="77552"/>
                    </a:cubicBezTo>
                    <a:moveTo>
                      <a:pt x="36340" y="73492"/>
                    </a:moveTo>
                    <a:cubicBezTo>
                      <a:pt x="35860" y="74322"/>
                      <a:pt x="35306" y="75042"/>
                      <a:pt x="34827" y="75872"/>
                    </a:cubicBezTo>
                    <a:cubicBezTo>
                      <a:pt x="31246" y="82313"/>
                      <a:pt x="27980" y="89271"/>
                      <a:pt x="24971" y="96672"/>
                    </a:cubicBezTo>
                    <a:cubicBezTo>
                      <a:pt x="24861" y="96912"/>
                      <a:pt x="24731" y="97152"/>
                      <a:pt x="24657" y="97429"/>
                    </a:cubicBezTo>
                    <a:cubicBezTo>
                      <a:pt x="8065" y="138438"/>
                      <a:pt x="0" y="193972"/>
                      <a:pt x="0" y="267279"/>
                    </a:cubicBezTo>
                    <a:cubicBezTo>
                      <a:pt x="0" y="310521"/>
                      <a:pt x="2823" y="347304"/>
                      <a:pt x="8397" y="378495"/>
                    </a:cubicBezTo>
                    <a:cubicBezTo>
                      <a:pt x="8712" y="380119"/>
                      <a:pt x="9080" y="381595"/>
                      <a:pt x="9431" y="383182"/>
                    </a:cubicBezTo>
                    <a:cubicBezTo>
                      <a:pt x="10982" y="391377"/>
                      <a:pt x="12661" y="399331"/>
                      <a:pt x="14673" y="406695"/>
                    </a:cubicBezTo>
                    <a:cubicBezTo>
                      <a:pt x="15318" y="409169"/>
                      <a:pt x="16149" y="411309"/>
                      <a:pt x="16869" y="413690"/>
                    </a:cubicBezTo>
                    <a:cubicBezTo>
                      <a:pt x="18696" y="419817"/>
                      <a:pt x="20523" y="425853"/>
                      <a:pt x="22682" y="431389"/>
                    </a:cubicBezTo>
                    <a:cubicBezTo>
                      <a:pt x="23642" y="433936"/>
                      <a:pt x="24787" y="436077"/>
                      <a:pt x="25820" y="438477"/>
                    </a:cubicBezTo>
                    <a:cubicBezTo>
                      <a:pt x="27961" y="443404"/>
                      <a:pt x="30083" y="448387"/>
                      <a:pt x="32464" y="452835"/>
                    </a:cubicBezTo>
                    <a:cubicBezTo>
                      <a:pt x="33497" y="454699"/>
                      <a:pt x="34697" y="456250"/>
                      <a:pt x="35730" y="458040"/>
                    </a:cubicBezTo>
                    <a:cubicBezTo>
                      <a:pt x="42024" y="468578"/>
                      <a:pt x="48890" y="478046"/>
                      <a:pt x="56900" y="485761"/>
                    </a:cubicBezTo>
                    <a:cubicBezTo>
                      <a:pt x="92188" y="519886"/>
                      <a:pt x="141778" y="526770"/>
                      <a:pt x="210398" y="526770"/>
                    </a:cubicBezTo>
                    <a:cubicBezTo>
                      <a:pt x="223613" y="526770"/>
                      <a:pt x="236808" y="526216"/>
                      <a:pt x="249856" y="525293"/>
                    </a:cubicBezTo>
                    <a:cubicBezTo>
                      <a:pt x="253714" y="525016"/>
                      <a:pt x="257571" y="524703"/>
                      <a:pt x="261318" y="524297"/>
                    </a:cubicBezTo>
                    <a:cubicBezTo>
                      <a:pt x="265655" y="523854"/>
                      <a:pt x="269900" y="523374"/>
                      <a:pt x="274126" y="522783"/>
                    </a:cubicBezTo>
                    <a:cubicBezTo>
                      <a:pt x="282007" y="521639"/>
                      <a:pt x="289648" y="520273"/>
                      <a:pt x="296956" y="518483"/>
                    </a:cubicBezTo>
                    <a:cubicBezTo>
                      <a:pt x="298303" y="518169"/>
                      <a:pt x="299577" y="517689"/>
                      <a:pt x="300924" y="517339"/>
                    </a:cubicBezTo>
                    <a:cubicBezTo>
                      <a:pt x="301792" y="517099"/>
                      <a:pt x="302641" y="516785"/>
                      <a:pt x="303545" y="516545"/>
                    </a:cubicBezTo>
                    <a:cubicBezTo>
                      <a:pt x="306332" y="515788"/>
                      <a:pt x="308879" y="514958"/>
                      <a:pt x="311462" y="514128"/>
                    </a:cubicBezTo>
                    <a:cubicBezTo>
                      <a:pt x="313696" y="513408"/>
                      <a:pt x="315966" y="512651"/>
                      <a:pt x="318143" y="511821"/>
                    </a:cubicBezTo>
                    <a:cubicBezTo>
                      <a:pt x="320450" y="510990"/>
                      <a:pt x="322757" y="510141"/>
                      <a:pt x="324825" y="509237"/>
                    </a:cubicBezTo>
                    <a:cubicBezTo>
                      <a:pt x="323754" y="509717"/>
                      <a:pt x="322481" y="509956"/>
                      <a:pt x="321355" y="510436"/>
                    </a:cubicBezTo>
                    <a:cubicBezTo>
                      <a:pt x="330897" y="506505"/>
                      <a:pt x="339922" y="501836"/>
                      <a:pt x="348245" y="495948"/>
                    </a:cubicBezTo>
                    <a:cubicBezTo>
                      <a:pt x="347692" y="496354"/>
                      <a:pt x="347175" y="496871"/>
                      <a:pt x="346621" y="497259"/>
                    </a:cubicBezTo>
                    <a:cubicBezTo>
                      <a:pt x="347415" y="496742"/>
                      <a:pt x="348006" y="496151"/>
                      <a:pt x="348762" y="495579"/>
                    </a:cubicBezTo>
                    <a:cubicBezTo>
                      <a:pt x="349316" y="495229"/>
                      <a:pt x="349795" y="494786"/>
                      <a:pt x="350349" y="494380"/>
                    </a:cubicBezTo>
                    <a:cubicBezTo>
                      <a:pt x="354041" y="491593"/>
                      <a:pt x="357436" y="488732"/>
                      <a:pt x="360537" y="485779"/>
                    </a:cubicBezTo>
                    <a:cubicBezTo>
                      <a:pt x="359577" y="486647"/>
                      <a:pt x="358544" y="487366"/>
                      <a:pt x="357584" y="488197"/>
                    </a:cubicBezTo>
                    <a:cubicBezTo>
                      <a:pt x="358931" y="487053"/>
                      <a:pt x="360334" y="486001"/>
                      <a:pt x="361645" y="484783"/>
                    </a:cubicBezTo>
                    <a:cubicBezTo>
                      <a:pt x="361293" y="485096"/>
                      <a:pt x="360925" y="485465"/>
                      <a:pt x="360537" y="485779"/>
                    </a:cubicBezTo>
                    <a:cubicBezTo>
                      <a:pt x="361608" y="484819"/>
                      <a:pt x="362807" y="484100"/>
                      <a:pt x="363841" y="483066"/>
                    </a:cubicBezTo>
                    <a:cubicBezTo>
                      <a:pt x="377812" y="469224"/>
                      <a:pt x="388977" y="451322"/>
                      <a:pt x="397689" y="429212"/>
                    </a:cubicBezTo>
                    <a:cubicBezTo>
                      <a:pt x="397689" y="429175"/>
                      <a:pt x="397726" y="429138"/>
                      <a:pt x="397763" y="429101"/>
                    </a:cubicBezTo>
                    <a:cubicBezTo>
                      <a:pt x="413229" y="389753"/>
                      <a:pt x="420722" y="336821"/>
                      <a:pt x="420722" y="267242"/>
                    </a:cubicBezTo>
                    <a:cubicBezTo>
                      <a:pt x="420722" y="207980"/>
                      <a:pt x="415591" y="160438"/>
                      <a:pt x="405126" y="122732"/>
                    </a:cubicBezTo>
                    <a:cubicBezTo>
                      <a:pt x="405126" y="122621"/>
                      <a:pt x="405090" y="122529"/>
                      <a:pt x="405053" y="122418"/>
                    </a:cubicBezTo>
                    <a:cubicBezTo>
                      <a:pt x="402635" y="113633"/>
                      <a:pt x="399885" y="105310"/>
                      <a:pt x="396858" y="97558"/>
                    </a:cubicBezTo>
                    <a:cubicBezTo>
                      <a:pt x="396544" y="96802"/>
                      <a:pt x="396176" y="96174"/>
                      <a:pt x="395898" y="95417"/>
                    </a:cubicBezTo>
                    <a:cubicBezTo>
                      <a:pt x="393075" y="88533"/>
                      <a:pt x="390085" y="81926"/>
                      <a:pt x="386837" y="75891"/>
                    </a:cubicBezTo>
                    <a:cubicBezTo>
                      <a:pt x="386283" y="74931"/>
                      <a:pt x="385729" y="74175"/>
                      <a:pt x="385213" y="73270"/>
                    </a:cubicBezTo>
                    <a:cubicBezTo>
                      <a:pt x="378402" y="61385"/>
                      <a:pt x="370780" y="50883"/>
                      <a:pt x="361939" y="42209"/>
                    </a:cubicBezTo>
                    <a:cubicBezTo>
                      <a:pt x="359743" y="40105"/>
                      <a:pt x="357288" y="38315"/>
                      <a:pt x="354981" y="36321"/>
                    </a:cubicBezTo>
                    <a:cubicBezTo>
                      <a:pt x="356218" y="37392"/>
                      <a:pt x="357455" y="38462"/>
                      <a:pt x="358636" y="39588"/>
                    </a:cubicBezTo>
                    <a:cubicBezTo>
                      <a:pt x="355499" y="36727"/>
                      <a:pt x="352306" y="33941"/>
                      <a:pt x="348928" y="31467"/>
                    </a:cubicBezTo>
                    <a:cubicBezTo>
                      <a:pt x="349445" y="31873"/>
                      <a:pt x="350036" y="32187"/>
                      <a:pt x="350515" y="32575"/>
                    </a:cubicBezTo>
                    <a:cubicBezTo>
                      <a:pt x="348448" y="30988"/>
                      <a:pt x="346252" y="29511"/>
                      <a:pt x="344075" y="28035"/>
                    </a:cubicBezTo>
                    <a:cubicBezTo>
                      <a:pt x="344351" y="28238"/>
                      <a:pt x="344591" y="28385"/>
                      <a:pt x="344831" y="28588"/>
                    </a:cubicBezTo>
                    <a:cubicBezTo>
                      <a:pt x="341213" y="26115"/>
                      <a:pt x="337467" y="23864"/>
                      <a:pt x="333646" y="21834"/>
                    </a:cubicBezTo>
                    <a:cubicBezTo>
                      <a:pt x="334403" y="22240"/>
                      <a:pt x="335197" y="22590"/>
                      <a:pt x="335916" y="23033"/>
                    </a:cubicBezTo>
                    <a:cubicBezTo>
                      <a:pt x="333720" y="21797"/>
                      <a:pt x="331469" y="20560"/>
                      <a:pt x="329162" y="19453"/>
                    </a:cubicBezTo>
                    <a:cubicBezTo>
                      <a:pt x="329236" y="19490"/>
                      <a:pt x="329328" y="19527"/>
                      <a:pt x="329402" y="19563"/>
                    </a:cubicBezTo>
                    <a:cubicBezTo>
                      <a:pt x="326264" y="18013"/>
                      <a:pt x="322997" y="16740"/>
                      <a:pt x="319694" y="15429"/>
                    </a:cubicBezTo>
                    <a:cubicBezTo>
                      <a:pt x="320413" y="15706"/>
                      <a:pt x="321134" y="15946"/>
                      <a:pt x="321798" y="16223"/>
                    </a:cubicBezTo>
                    <a:cubicBezTo>
                      <a:pt x="318052" y="14636"/>
                      <a:pt x="314195" y="13122"/>
                      <a:pt x="310152" y="11812"/>
                    </a:cubicBezTo>
                    <a:cubicBezTo>
                      <a:pt x="310392" y="11886"/>
                      <a:pt x="310558" y="11978"/>
                      <a:pt x="310743" y="12052"/>
                    </a:cubicBezTo>
                    <a:cubicBezTo>
                      <a:pt x="310023" y="11812"/>
                      <a:pt x="309229" y="11609"/>
                      <a:pt x="308510" y="11369"/>
                    </a:cubicBezTo>
                    <a:cubicBezTo>
                      <a:pt x="308989" y="11535"/>
                      <a:pt x="309544" y="11609"/>
                      <a:pt x="309986" y="11775"/>
                    </a:cubicBezTo>
                    <a:cubicBezTo>
                      <a:pt x="305298" y="10225"/>
                      <a:pt x="300555" y="8674"/>
                      <a:pt x="295424" y="7475"/>
                    </a:cubicBezTo>
                    <a:cubicBezTo>
                      <a:pt x="273185" y="2233"/>
                      <a:pt x="247734" y="0"/>
                      <a:pt x="210380" y="0"/>
                    </a:cubicBezTo>
                    <a:cubicBezTo>
                      <a:pt x="146374" y="0"/>
                      <a:pt x="96303" y="7161"/>
                      <a:pt x="60148" y="42209"/>
                    </a:cubicBezTo>
                    <a:cubicBezTo>
                      <a:pt x="55847" y="46343"/>
                      <a:pt x="51953" y="51086"/>
                      <a:pt x="48133" y="55940"/>
                    </a:cubicBezTo>
                    <a:cubicBezTo>
                      <a:pt x="47690" y="56457"/>
                      <a:pt x="47210" y="56900"/>
                      <a:pt x="46786" y="57453"/>
                    </a:cubicBezTo>
                    <a:cubicBezTo>
                      <a:pt x="43021" y="62400"/>
                      <a:pt x="39625" y="67844"/>
                      <a:pt x="36340" y="734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: Shape 149">
                <a:extLst>
                  <a:ext uri="{FF2B5EF4-FFF2-40B4-BE49-F238E27FC236}">
                    <a16:creationId xmlns:a16="http://schemas.microsoft.com/office/drawing/2014/main" id="{B686E7C9-92D2-0315-05E1-23E60FA9E94C}"/>
                  </a:ext>
                </a:extLst>
              </p:cNvPr>
              <p:cNvSpPr/>
              <p:nvPr/>
            </p:nvSpPr>
            <p:spPr>
              <a:xfrm>
                <a:off x="9077005" y="4444962"/>
                <a:ext cx="682" cy="756"/>
              </a:xfrm>
              <a:custGeom>
                <a:avLst/>
                <a:gdLst>
                  <a:gd name="connsiteX0" fmla="*/ 682 w 682"/>
                  <a:gd name="connsiteY0" fmla="*/ 0 h 756"/>
                  <a:gd name="connsiteX1" fmla="*/ 0 w 682"/>
                  <a:gd name="connsiteY1" fmla="*/ 757 h 756"/>
                  <a:gd name="connsiteX2" fmla="*/ 682 w 682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2" h="756">
                    <a:moveTo>
                      <a:pt x="682" y="0"/>
                    </a:moveTo>
                    <a:cubicBezTo>
                      <a:pt x="479" y="240"/>
                      <a:pt x="240" y="517"/>
                      <a:pt x="0" y="757"/>
                    </a:cubicBezTo>
                    <a:cubicBezTo>
                      <a:pt x="240" y="517"/>
                      <a:pt x="479" y="240"/>
                      <a:pt x="68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" name="Freeform: Shape 150">
                <a:extLst>
                  <a:ext uri="{FF2B5EF4-FFF2-40B4-BE49-F238E27FC236}">
                    <a16:creationId xmlns:a16="http://schemas.microsoft.com/office/drawing/2014/main" id="{D36C673E-38F0-816D-2B0B-189B44260D13}"/>
                  </a:ext>
                </a:extLst>
              </p:cNvPr>
              <p:cNvSpPr/>
              <p:nvPr/>
            </p:nvSpPr>
            <p:spPr>
              <a:xfrm>
                <a:off x="8823235" y="4219855"/>
                <a:ext cx="370650" cy="520365"/>
              </a:xfrm>
              <a:custGeom>
                <a:avLst/>
                <a:gdLst>
                  <a:gd name="connsiteX0" fmla="*/ 303692 w 370650"/>
                  <a:gd name="connsiteY0" fmla="*/ 15909 h 520365"/>
                  <a:gd name="connsiteX1" fmla="*/ 303416 w 370650"/>
                  <a:gd name="connsiteY1" fmla="*/ 15798 h 520365"/>
                  <a:gd name="connsiteX2" fmla="*/ 303692 w 370650"/>
                  <a:gd name="connsiteY2" fmla="*/ 15909 h 520365"/>
                  <a:gd name="connsiteX3" fmla="*/ 369838 w 370650"/>
                  <a:gd name="connsiteY3" fmla="*/ 180868 h 520365"/>
                  <a:gd name="connsiteX4" fmla="*/ 369727 w 370650"/>
                  <a:gd name="connsiteY4" fmla="*/ 184246 h 520365"/>
                  <a:gd name="connsiteX5" fmla="*/ 369838 w 370650"/>
                  <a:gd name="connsiteY5" fmla="*/ 180868 h 520365"/>
                  <a:gd name="connsiteX6" fmla="*/ 367531 w 370650"/>
                  <a:gd name="connsiteY6" fmla="*/ 206873 h 520365"/>
                  <a:gd name="connsiteX7" fmla="*/ 368122 w 370650"/>
                  <a:gd name="connsiteY7" fmla="*/ 201539 h 520365"/>
                  <a:gd name="connsiteX8" fmla="*/ 367531 w 370650"/>
                  <a:gd name="connsiteY8" fmla="*/ 206873 h 520365"/>
                  <a:gd name="connsiteX9" fmla="*/ 363988 w 370650"/>
                  <a:gd name="connsiteY9" fmla="*/ 226916 h 520365"/>
                  <a:gd name="connsiteX10" fmla="*/ 364819 w 370650"/>
                  <a:gd name="connsiteY10" fmla="*/ 222856 h 520365"/>
                  <a:gd name="connsiteX11" fmla="*/ 363988 w 370650"/>
                  <a:gd name="connsiteY11" fmla="*/ 226916 h 520365"/>
                  <a:gd name="connsiteX12" fmla="*/ 359263 w 370650"/>
                  <a:gd name="connsiteY12" fmla="*/ 244781 h 520365"/>
                  <a:gd name="connsiteX13" fmla="*/ 360131 w 370650"/>
                  <a:gd name="connsiteY13" fmla="*/ 242031 h 520365"/>
                  <a:gd name="connsiteX14" fmla="*/ 359263 w 370650"/>
                  <a:gd name="connsiteY14" fmla="*/ 244781 h 520365"/>
                  <a:gd name="connsiteX15" fmla="*/ 353339 w 370650"/>
                  <a:gd name="connsiteY15" fmla="*/ 260690 h 520365"/>
                  <a:gd name="connsiteX16" fmla="*/ 354133 w 370650"/>
                  <a:gd name="connsiteY16" fmla="*/ 258937 h 520365"/>
                  <a:gd name="connsiteX17" fmla="*/ 353339 w 370650"/>
                  <a:gd name="connsiteY17" fmla="*/ 260690 h 520365"/>
                  <a:gd name="connsiteX18" fmla="*/ 345975 w 370650"/>
                  <a:gd name="connsiteY18" fmla="*/ 275086 h 520365"/>
                  <a:gd name="connsiteX19" fmla="*/ 346842 w 370650"/>
                  <a:gd name="connsiteY19" fmla="*/ 273702 h 520365"/>
                  <a:gd name="connsiteX20" fmla="*/ 345975 w 370650"/>
                  <a:gd name="connsiteY20" fmla="*/ 275086 h 520365"/>
                  <a:gd name="connsiteX21" fmla="*/ 337098 w 370650"/>
                  <a:gd name="connsiteY21" fmla="*/ 288023 h 520365"/>
                  <a:gd name="connsiteX22" fmla="*/ 338408 w 370650"/>
                  <a:gd name="connsiteY22" fmla="*/ 286436 h 520365"/>
                  <a:gd name="connsiteX23" fmla="*/ 337098 w 370650"/>
                  <a:gd name="connsiteY23" fmla="*/ 288023 h 520365"/>
                  <a:gd name="connsiteX24" fmla="*/ 328312 w 370650"/>
                  <a:gd name="connsiteY24" fmla="*/ 297842 h 520365"/>
                  <a:gd name="connsiteX25" fmla="*/ 326799 w 370650"/>
                  <a:gd name="connsiteY25" fmla="*/ 299152 h 520365"/>
                  <a:gd name="connsiteX26" fmla="*/ 328700 w 370650"/>
                  <a:gd name="connsiteY26" fmla="*/ 297399 h 520365"/>
                  <a:gd name="connsiteX27" fmla="*/ 328312 w 370650"/>
                  <a:gd name="connsiteY27" fmla="*/ 297842 h 520365"/>
                  <a:gd name="connsiteX28" fmla="*/ 316575 w 370650"/>
                  <a:gd name="connsiteY28" fmla="*/ 307476 h 520365"/>
                  <a:gd name="connsiteX29" fmla="*/ 318291 w 370650"/>
                  <a:gd name="connsiteY29" fmla="*/ 306332 h 520365"/>
                  <a:gd name="connsiteX30" fmla="*/ 316575 w 370650"/>
                  <a:gd name="connsiteY30" fmla="*/ 307476 h 520365"/>
                  <a:gd name="connsiteX31" fmla="*/ 294908 w 370650"/>
                  <a:gd name="connsiteY31" fmla="*/ 319085 h 520365"/>
                  <a:gd name="connsiteX32" fmla="*/ 295627 w 370650"/>
                  <a:gd name="connsiteY32" fmla="*/ 318845 h 520365"/>
                  <a:gd name="connsiteX33" fmla="*/ 294908 w 370650"/>
                  <a:gd name="connsiteY33" fmla="*/ 319085 h 520365"/>
                  <a:gd name="connsiteX34" fmla="*/ 305833 w 370650"/>
                  <a:gd name="connsiteY34" fmla="*/ 314028 h 520365"/>
                  <a:gd name="connsiteX35" fmla="*/ 307181 w 370650"/>
                  <a:gd name="connsiteY35" fmla="*/ 313400 h 520365"/>
                  <a:gd name="connsiteX36" fmla="*/ 305833 w 370650"/>
                  <a:gd name="connsiteY36" fmla="*/ 314028 h 520365"/>
                  <a:gd name="connsiteX37" fmla="*/ 222597 w 370650"/>
                  <a:gd name="connsiteY37" fmla="*/ 88570 h 520365"/>
                  <a:gd name="connsiteX38" fmla="*/ 227653 w 370650"/>
                  <a:gd name="connsiteY38" fmla="*/ 89050 h 520365"/>
                  <a:gd name="connsiteX39" fmla="*/ 222597 w 370650"/>
                  <a:gd name="connsiteY39" fmla="*/ 88570 h 520365"/>
                  <a:gd name="connsiteX40" fmla="*/ 233283 w 370650"/>
                  <a:gd name="connsiteY40" fmla="*/ 90397 h 520365"/>
                  <a:gd name="connsiteX41" fmla="*/ 237583 w 370650"/>
                  <a:gd name="connsiteY41" fmla="*/ 91781 h 520365"/>
                  <a:gd name="connsiteX42" fmla="*/ 233283 w 370650"/>
                  <a:gd name="connsiteY42" fmla="*/ 90397 h 520365"/>
                  <a:gd name="connsiteX43" fmla="*/ 242953 w 370650"/>
                  <a:gd name="connsiteY43" fmla="*/ 94384 h 520365"/>
                  <a:gd name="connsiteX44" fmla="*/ 246257 w 370650"/>
                  <a:gd name="connsiteY44" fmla="*/ 96488 h 520365"/>
                  <a:gd name="connsiteX45" fmla="*/ 242953 w 370650"/>
                  <a:gd name="connsiteY45" fmla="*/ 94384 h 520365"/>
                  <a:gd name="connsiteX46" fmla="*/ 251462 w 370650"/>
                  <a:gd name="connsiteY46" fmla="*/ 100862 h 520365"/>
                  <a:gd name="connsiteX47" fmla="*/ 253695 w 370650"/>
                  <a:gd name="connsiteY47" fmla="*/ 103335 h 520365"/>
                  <a:gd name="connsiteX48" fmla="*/ 251462 w 370650"/>
                  <a:gd name="connsiteY48" fmla="*/ 100862 h 520365"/>
                  <a:gd name="connsiteX49" fmla="*/ 258623 w 370650"/>
                  <a:gd name="connsiteY49" fmla="*/ 110219 h 520365"/>
                  <a:gd name="connsiteX50" fmla="*/ 260007 w 370650"/>
                  <a:gd name="connsiteY50" fmla="*/ 112766 h 520365"/>
                  <a:gd name="connsiteX51" fmla="*/ 258623 w 370650"/>
                  <a:gd name="connsiteY51" fmla="*/ 110219 h 520365"/>
                  <a:gd name="connsiteX52" fmla="*/ 264197 w 370650"/>
                  <a:gd name="connsiteY52" fmla="*/ 122824 h 520365"/>
                  <a:gd name="connsiteX53" fmla="*/ 264990 w 370650"/>
                  <a:gd name="connsiteY53" fmla="*/ 125297 h 520365"/>
                  <a:gd name="connsiteX54" fmla="*/ 264197 w 370650"/>
                  <a:gd name="connsiteY54" fmla="*/ 122824 h 520365"/>
                  <a:gd name="connsiteX55" fmla="*/ 268054 w 370650"/>
                  <a:gd name="connsiteY55" fmla="*/ 139730 h 520365"/>
                  <a:gd name="connsiteX56" fmla="*/ 268330 w 370650"/>
                  <a:gd name="connsiteY56" fmla="*/ 141206 h 520365"/>
                  <a:gd name="connsiteX57" fmla="*/ 268054 w 370650"/>
                  <a:gd name="connsiteY57" fmla="*/ 139730 h 520365"/>
                  <a:gd name="connsiteX58" fmla="*/ 229075 w 370650"/>
                  <a:gd name="connsiteY58" fmla="*/ 239411 h 520365"/>
                  <a:gd name="connsiteX59" fmla="*/ 225144 w 370650"/>
                  <a:gd name="connsiteY59" fmla="*/ 239761 h 520365"/>
                  <a:gd name="connsiteX60" fmla="*/ 229075 w 370650"/>
                  <a:gd name="connsiteY60" fmla="*/ 239411 h 520365"/>
                  <a:gd name="connsiteX61" fmla="*/ 239853 w 370650"/>
                  <a:gd name="connsiteY61" fmla="*/ 236273 h 520365"/>
                  <a:gd name="connsiteX62" fmla="*/ 234611 w 370650"/>
                  <a:gd name="connsiteY62" fmla="*/ 237952 h 520365"/>
                  <a:gd name="connsiteX63" fmla="*/ 239853 w 370650"/>
                  <a:gd name="connsiteY63" fmla="*/ 236273 h 520365"/>
                  <a:gd name="connsiteX64" fmla="*/ 248768 w 370650"/>
                  <a:gd name="connsiteY64" fmla="*/ 230939 h 520365"/>
                  <a:gd name="connsiteX65" fmla="*/ 244467 w 370650"/>
                  <a:gd name="connsiteY65" fmla="*/ 233726 h 520365"/>
                  <a:gd name="connsiteX66" fmla="*/ 248768 w 370650"/>
                  <a:gd name="connsiteY66" fmla="*/ 230939 h 520365"/>
                  <a:gd name="connsiteX67" fmla="*/ 265673 w 370650"/>
                  <a:gd name="connsiteY67" fmla="*/ 201059 h 520365"/>
                  <a:gd name="connsiteX68" fmla="*/ 262646 w 370650"/>
                  <a:gd name="connsiteY68" fmla="*/ 210398 h 520365"/>
                  <a:gd name="connsiteX69" fmla="*/ 261299 w 370650"/>
                  <a:gd name="connsiteY69" fmla="*/ 214015 h 520365"/>
                  <a:gd name="connsiteX70" fmla="*/ 261779 w 370650"/>
                  <a:gd name="connsiteY70" fmla="*/ 213092 h 520365"/>
                  <a:gd name="connsiteX71" fmla="*/ 261059 w 370650"/>
                  <a:gd name="connsiteY71" fmla="*/ 214606 h 520365"/>
                  <a:gd name="connsiteX72" fmla="*/ 261299 w 370650"/>
                  <a:gd name="connsiteY72" fmla="*/ 214015 h 520365"/>
                  <a:gd name="connsiteX73" fmla="*/ 260469 w 370650"/>
                  <a:gd name="connsiteY73" fmla="*/ 215639 h 520365"/>
                  <a:gd name="connsiteX74" fmla="*/ 259232 w 370650"/>
                  <a:gd name="connsiteY74" fmla="*/ 217743 h 520365"/>
                  <a:gd name="connsiteX75" fmla="*/ 254451 w 370650"/>
                  <a:gd name="connsiteY75" fmla="*/ 225070 h 520365"/>
                  <a:gd name="connsiteX76" fmla="*/ 256002 w 370650"/>
                  <a:gd name="connsiteY76" fmla="*/ 223280 h 520365"/>
                  <a:gd name="connsiteX77" fmla="*/ 253252 w 370650"/>
                  <a:gd name="connsiteY77" fmla="*/ 226417 h 520365"/>
                  <a:gd name="connsiteX78" fmla="*/ 253769 w 370650"/>
                  <a:gd name="connsiteY78" fmla="*/ 225827 h 520365"/>
                  <a:gd name="connsiteX79" fmla="*/ 233080 w 370650"/>
                  <a:gd name="connsiteY79" fmla="*/ 238322 h 520365"/>
                  <a:gd name="connsiteX80" fmla="*/ 232766 w 370650"/>
                  <a:gd name="connsiteY80" fmla="*/ 238396 h 520365"/>
                  <a:gd name="connsiteX81" fmla="*/ 217540 w 370650"/>
                  <a:gd name="connsiteY81" fmla="*/ 240186 h 520365"/>
                  <a:gd name="connsiteX82" fmla="*/ 100363 w 370650"/>
                  <a:gd name="connsiteY82" fmla="*/ 240186 h 520365"/>
                  <a:gd name="connsiteX83" fmla="*/ 100363 w 370650"/>
                  <a:gd name="connsiteY83" fmla="*/ 88312 h 520365"/>
                  <a:gd name="connsiteX84" fmla="*/ 217540 w 370650"/>
                  <a:gd name="connsiteY84" fmla="*/ 88312 h 520365"/>
                  <a:gd name="connsiteX85" fmla="*/ 229185 w 370650"/>
                  <a:gd name="connsiteY85" fmla="*/ 89382 h 520365"/>
                  <a:gd name="connsiteX86" fmla="*/ 230385 w 370650"/>
                  <a:gd name="connsiteY86" fmla="*/ 89696 h 520365"/>
                  <a:gd name="connsiteX87" fmla="*/ 239096 w 370650"/>
                  <a:gd name="connsiteY87" fmla="*/ 92483 h 520365"/>
                  <a:gd name="connsiteX88" fmla="*/ 241164 w 370650"/>
                  <a:gd name="connsiteY88" fmla="*/ 93479 h 520365"/>
                  <a:gd name="connsiteX89" fmla="*/ 247641 w 370650"/>
                  <a:gd name="connsiteY89" fmla="*/ 97614 h 520365"/>
                  <a:gd name="connsiteX90" fmla="*/ 250059 w 370650"/>
                  <a:gd name="connsiteY90" fmla="*/ 99681 h 520365"/>
                  <a:gd name="connsiteX91" fmla="*/ 254839 w 370650"/>
                  <a:gd name="connsiteY91" fmla="*/ 104885 h 520365"/>
                  <a:gd name="connsiteX92" fmla="*/ 257387 w 370650"/>
                  <a:gd name="connsiteY92" fmla="*/ 108466 h 520365"/>
                  <a:gd name="connsiteX93" fmla="*/ 260800 w 370650"/>
                  <a:gd name="connsiteY93" fmla="*/ 114630 h 520365"/>
                  <a:gd name="connsiteX94" fmla="*/ 262997 w 370650"/>
                  <a:gd name="connsiteY94" fmla="*/ 119964 h 520365"/>
                  <a:gd name="connsiteX95" fmla="*/ 265414 w 370650"/>
                  <a:gd name="connsiteY95" fmla="*/ 127401 h 520365"/>
                  <a:gd name="connsiteX96" fmla="*/ 266891 w 370650"/>
                  <a:gd name="connsiteY96" fmla="*/ 134212 h 520365"/>
                  <a:gd name="connsiteX97" fmla="*/ 268478 w 370650"/>
                  <a:gd name="connsiteY97" fmla="*/ 143440 h 520365"/>
                  <a:gd name="connsiteX98" fmla="*/ 268959 w 370650"/>
                  <a:gd name="connsiteY98" fmla="*/ 150637 h 520365"/>
                  <a:gd name="connsiteX99" fmla="*/ 269549 w 370650"/>
                  <a:gd name="connsiteY99" fmla="*/ 161416 h 520365"/>
                  <a:gd name="connsiteX100" fmla="*/ 269438 w 370650"/>
                  <a:gd name="connsiteY100" fmla="*/ 167580 h 520365"/>
                  <a:gd name="connsiteX101" fmla="*/ 268885 w 370650"/>
                  <a:gd name="connsiteY101" fmla="*/ 179429 h 520365"/>
                  <a:gd name="connsiteX102" fmla="*/ 268367 w 370650"/>
                  <a:gd name="connsiteY102" fmla="*/ 185205 h 520365"/>
                  <a:gd name="connsiteX103" fmla="*/ 266337 w 370650"/>
                  <a:gd name="connsiteY103" fmla="*/ 197848 h 520365"/>
                  <a:gd name="connsiteX104" fmla="*/ 265747 w 370650"/>
                  <a:gd name="connsiteY104" fmla="*/ 200838 h 520365"/>
                  <a:gd name="connsiteX105" fmla="*/ 266023 w 370650"/>
                  <a:gd name="connsiteY105" fmla="*/ 199804 h 520365"/>
                  <a:gd name="connsiteX106" fmla="*/ 265747 w 370650"/>
                  <a:gd name="connsiteY106" fmla="*/ 200911 h 520365"/>
                  <a:gd name="connsiteX107" fmla="*/ 265747 w 370650"/>
                  <a:gd name="connsiteY107" fmla="*/ 200838 h 520365"/>
                  <a:gd name="connsiteX108" fmla="*/ 265673 w 370650"/>
                  <a:gd name="connsiteY108" fmla="*/ 201059 h 520365"/>
                  <a:gd name="connsiteX109" fmla="*/ 100344 w 370650"/>
                  <a:gd name="connsiteY109" fmla="*/ 314397 h 520365"/>
                  <a:gd name="connsiteX110" fmla="*/ 225365 w 370650"/>
                  <a:gd name="connsiteY110" fmla="*/ 328553 h 520365"/>
                  <a:gd name="connsiteX111" fmla="*/ 236789 w 370650"/>
                  <a:gd name="connsiteY111" fmla="*/ 328793 h 520365"/>
                  <a:gd name="connsiteX112" fmla="*/ 309192 w 370650"/>
                  <a:gd name="connsiteY112" fmla="*/ 312404 h 520365"/>
                  <a:gd name="connsiteX113" fmla="*/ 309986 w 370650"/>
                  <a:gd name="connsiteY113" fmla="*/ 311887 h 520365"/>
                  <a:gd name="connsiteX114" fmla="*/ 320007 w 370650"/>
                  <a:gd name="connsiteY114" fmla="*/ 305132 h 520365"/>
                  <a:gd name="connsiteX115" fmla="*/ 321798 w 370650"/>
                  <a:gd name="connsiteY115" fmla="*/ 303619 h 520365"/>
                  <a:gd name="connsiteX116" fmla="*/ 328479 w 370650"/>
                  <a:gd name="connsiteY116" fmla="*/ 298045 h 520365"/>
                  <a:gd name="connsiteX117" fmla="*/ 330232 w 370650"/>
                  <a:gd name="connsiteY117" fmla="*/ 296052 h 520365"/>
                  <a:gd name="connsiteX118" fmla="*/ 332742 w 370650"/>
                  <a:gd name="connsiteY118" fmla="*/ 293265 h 520365"/>
                  <a:gd name="connsiteX119" fmla="*/ 339829 w 370650"/>
                  <a:gd name="connsiteY119" fmla="*/ 284757 h 520365"/>
                  <a:gd name="connsiteX120" fmla="*/ 342210 w 370650"/>
                  <a:gd name="connsiteY120" fmla="*/ 281213 h 520365"/>
                  <a:gd name="connsiteX121" fmla="*/ 348171 w 370650"/>
                  <a:gd name="connsiteY121" fmla="*/ 271542 h 520365"/>
                  <a:gd name="connsiteX122" fmla="*/ 350644 w 370650"/>
                  <a:gd name="connsiteY122" fmla="*/ 266688 h 520365"/>
                  <a:gd name="connsiteX123" fmla="*/ 355424 w 370650"/>
                  <a:gd name="connsiteY123" fmla="*/ 256113 h 520365"/>
                  <a:gd name="connsiteX124" fmla="*/ 357565 w 370650"/>
                  <a:gd name="connsiteY124" fmla="*/ 250152 h 520365"/>
                  <a:gd name="connsiteX125" fmla="*/ 361385 w 370650"/>
                  <a:gd name="connsiteY125" fmla="*/ 238137 h 520365"/>
                  <a:gd name="connsiteX126" fmla="*/ 363047 w 370650"/>
                  <a:gd name="connsiteY126" fmla="*/ 231733 h 520365"/>
                  <a:gd name="connsiteX127" fmla="*/ 366110 w 370650"/>
                  <a:gd name="connsiteY127" fmla="*/ 216894 h 520365"/>
                  <a:gd name="connsiteX128" fmla="*/ 367070 w 370650"/>
                  <a:gd name="connsiteY128" fmla="*/ 211118 h 520365"/>
                  <a:gd name="connsiteX129" fmla="*/ 369414 w 370650"/>
                  <a:gd name="connsiteY129" fmla="*/ 190428 h 520365"/>
                  <a:gd name="connsiteX130" fmla="*/ 369617 w 370650"/>
                  <a:gd name="connsiteY130" fmla="*/ 188158 h 520365"/>
                  <a:gd name="connsiteX131" fmla="*/ 370650 w 370650"/>
                  <a:gd name="connsiteY131" fmla="*/ 160751 h 520365"/>
                  <a:gd name="connsiteX132" fmla="*/ 367144 w 370650"/>
                  <a:gd name="connsiteY132" fmla="*/ 114574 h 520365"/>
                  <a:gd name="connsiteX133" fmla="*/ 366147 w 370650"/>
                  <a:gd name="connsiteY133" fmla="*/ 109610 h 520365"/>
                  <a:gd name="connsiteX134" fmla="*/ 363121 w 370650"/>
                  <a:gd name="connsiteY134" fmla="*/ 95565 h 520365"/>
                  <a:gd name="connsiteX135" fmla="*/ 361054 w 370650"/>
                  <a:gd name="connsiteY135" fmla="*/ 88644 h 520365"/>
                  <a:gd name="connsiteX136" fmla="*/ 357713 w 370650"/>
                  <a:gd name="connsiteY136" fmla="*/ 78345 h 520365"/>
                  <a:gd name="connsiteX137" fmla="*/ 354686 w 370650"/>
                  <a:gd name="connsiteY137" fmla="*/ 71351 h 520365"/>
                  <a:gd name="connsiteX138" fmla="*/ 350792 w 370650"/>
                  <a:gd name="connsiteY138" fmla="*/ 62916 h 520365"/>
                  <a:gd name="connsiteX139" fmla="*/ 347249 w 370650"/>
                  <a:gd name="connsiteY139" fmla="*/ 56826 h 520365"/>
                  <a:gd name="connsiteX140" fmla="*/ 342468 w 370650"/>
                  <a:gd name="connsiteY140" fmla="*/ 49185 h 520365"/>
                  <a:gd name="connsiteX141" fmla="*/ 338961 w 370650"/>
                  <a:gd name="connsiteY141" fmla="*/ 44774 h 520365"/>
                  <a:gd name="connsiteX142" fmla="*/ 332834 w 370650"/>
                  <a:gd name="connsiteY142" fmla="*/ 37373 h 520365"/>
                  <a:gd name="connsiteX143" fmla="*/ 331321 w 370650"/>
                  <a:gd name="connsiteY143" fmla="*/ 35934 h 520365"/>
                  <a:gd name="connsiteX144" fmla="*/ 322684 w 370650"/>
                  <a:gd name="connsiteY144" fmla="*/ 27850 h 520365"/>
                  <a:gd name="connsiteX145" fmla="*/ 320727 w 370650"/>
                  <a:gd name="connsiteY145" fmla="*/ 26577 h 520365"/>
                  <a:gd name="connsiteX146" fmla="*/ 306239 w 370650"/>
                  <a:gd name="connsiteY146" fmla="*/ 17275 h 520365"/>
                  <a:gd name="connsiteX147" fmla="*/ 301792 w 370650"/>
                  <a:gd name="connsiteY147" fmla="*/ 14894 h 520365"/>
                  <a:gd name="connsiteX148" fmla="*/ 283373 w 370650"/>
                  <a:gd name="connsiteY148" fmla="*/ 7770 h 520365"/>
                  <a:gd name="connsiteX149" fmla="*/ 279035 w 370650"/>
                  <a:gd name="connsiteY149" fmla="*/ 6497 h 520365"/>
                  <a:gd name="connsiteX150" fmla="*/ 257479 w 370650"/>
                  <a:gd name="connsiteY150" fmla="*/ 2196 h 520365"/>
                  <a:gd name="connsiteX151" fmla="*/ 252975 w 370650"/>
                  <a:gd name="connsiteY151" fmla="*/ 1606 h 520365"/>
                  <a:gd name="connsiteX152" fmla="*/ 228152 w 370650"/>
                  <a:gd name="connsiteY152" fmla="*/ 166 h 520365"/>
                  <a:gd name="connsiteX153" fmla="*/ 225328 w 370650"/>
                  <a:gd name="connsiteY153" fmla="*/ 0 h 520365"/>
                  <a:gd name="connsiteX154" fmla="*/ 0 w 370650"/>
                  <a:gd name="connsiteY154" fmla="*/ 0 h 520365"/>
                  <a:gd name="connsiteX155" fmla="*/ 0 w 370650"/>
                  <a:gd name="connsiteY155" fmla="*/ 520365 h 520365"/>
                  <a:gd name="connsiteX156" fmla="*/ 100363 w 370650"/>
                  <a:gd name="connsiteY156" fmla="*/ 520365 h 520365"/>
                  <a:gd name="connsiteX157" fmla="*/ 100363 w 370650"/>
                  <a:gd name="connsiteY157" fmla="*/ 314397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370650" h="520365">
                    <a:moveTo>
                      <a:pt x="303692" y="15909"/>
                    </a:moveTo>
                    <a:cubicBezTo>
                      <a:pt x="303618" y="15872"/>
                      <a:pt x="303526" y="15835"/>
                      <a:pt x="303416" y="15798"/>
                    </a:cubicBezTo>
                    <a:cubicBezTo>
                      <a:pt x="303526" y="15817"/>
                      <a:pt x="303618" y="15872"/>
                      <a:pt x="303692" y="15909"/>
                    </a:cubicBezTo>
                    <a:moveTo>
                      <a:pt x="369838" y="180868"/>
                    </a:moveTo>
                    <a:cubicBezTo>
                      <a:pt x="369801" y="181976"/>
                      <a:pt x="369801" y="183175"/>
                      <a:pt x="369727" y="184246"/>
                    </a:cubicBezTo>
                    <a:cubicBezTo>
                      <a:pt x="369801" y="183175"/>
                      <a:pt x="369801" y="181976"/>
                      <a:pt x="369838" y="180868"/>
                    </a:cubicBezTo>
                    <a:moveTo>
                      <a:pt x="367531" y="206873"/>
                    </a:moveTo>
                    <a:cubicBezTo>
                      <a:pt x="367772" y="205119"/>
                      <a:pt x="367938" y="203292"/>
                      <a:pt x="368122" y="201539"/>
                    </a:cubicBezTo>
                    <a:cubicBezTo>
                      <a:pt x="367938" y="203292"/>
                      <a:pt x="367772" y="205119"/>
                      <a:pt x="367531" y="206873"/>
                    </a:cubicBezTo>
                    <a:moveTo>
                      <a:pt x="363988" y="226916"/>
                    </a:moveTo>
                    <a:cubicBezTo>
                      <a:pt x="364301" y="225606"/>
                      <a:pt x="364579" y="224258"/>
                      <a:pt x="364819" y="222856"/>
                    </a:cubicBezTo>
                    <a:cubicBezTo>
                      <a:pt x="364597" y="224258"/>
                      <a:pt x="364320" y="225606"/>
                      <a:pt x="363988" y="226916"/>
                    </a:cubicBezTo>
                    <a:moveTo>
                      <a:pt x="359263" y="244781"/>
                    </a:moveTo>
                    <a:cubicBezTo>
                      <a:pt x="359577" y="243858"/>
                      <a:pt x="359854" y="242954"/>
                      <a:pt x="360131" y="242031"/>
                    </a:cubicBezTo>
                    <a:cubicBezTo>
                      <a:pt x="359854" y="242954"/>
                      <a:pt x="359577" y="243858"/>
                      <a:pt x="359263" y="244781"/>
                    </a:cubicBezTo>
                    <a:moveTo>
                      <a:pt x="353339" y="260690"/>
                    </a:moveTo>
                    <a:cubicBezTo>
                      <a:pt x="353615" y="260100"/>
                      <a:pt x="353893" y="259528"/>
                      <a:pt x="354133" y="258937"/>
                    </a:cubicBezTo>
                    <a:cubicBezTo>
                      <a:pt x="353893" y="259546"/>
                      <a:pt x="353578" y="260100"/>
                      <a:pt x="353339" y="260690"/>
                    </a:cubicBezTo>
                    <a:moveTo>
                      <a:pt x="345975" y="275086"/>
                    </a:moveTo>
                    <a:cubicBezTo>
                      <a:pt x="346289" y="274606"/>
                      <a:pt x="346565" y="274163"/>
                      <a:pt x="346842" y="273702"/>
                    </a:cubicBezTo>
                    <a:cubicBezTo>
                      <a:pt x="346565" y="274181"/>
                      <a:pt x="346289" y="274606"/>
                      <a:pt x="345975" y="275086"/>
                    </a:cubicBezTo>
                    <a:moveTo>
                      <a:pt x="337098" y="288023"/>
                    </a:moveTo>
                    <a:cubicBezTo>
                      <a:pt x="337540" y="287470"/>
                      <a:pt x="337965" y="286990"/>
                      <a:pt x="338408" y="286436"/>
                    </a:cubicBezTo>
                    <a:cubicBezTo>
                      <a:pt x="338021" y="286990"/>
                      <a:pt x="337540" y="287470"/>
                      <a:pt x="337098" y="288023"/>
                    </a:cubicBezTo>
                    <a:moveTo>
                      <a:pt x="328312" y="297842"/>
                    </a:moveTo>
                    <a:cubicBezTo>
                      <a:pt x="327833" y="298322"/>
                      <a:pt x="327316" y="298673"/>
                      <a:pt x="326799" y="299152"/>
                    </a:cubicBezTo>
                    <a:cubicBezTo>
                      <a:pt x="327445" y="298562"/>
                      <a:pt x="328109" y="298045"/>
                      <a:pt x="328700" y="297399"/>
                    </a:cubicBezTo>
                    <a:cubicBezTo>
                      <a:pt x="328590" y="297565"/>
                      <a:pt x="328442" y="297731"/>
                      <a:pt x="328312" y="297842"/>
                    </a:cubicBezTo>
                    <a:moveTo>
                      <a:pt x="316575" y="307476"/>
                    </a:moveTo>
                    <a:cubicBezTo>
                      <a:pt x="317128" y="307070"/>
                      <a:pt x="317682" y="306719"/>
                      <a:pt x="318291" y="306332"/>
                    </a:cubicBezTo>
                    <a:cubicBezTo>
                      <a:pt x="317700" y="306719"/>
                      <a:pt x="317147" y="307070"/>
                      <a:pt x="316575" y="307476"/>
                    </a:cubicBezTo>
                    <a:moveTo>
                      <a:pt x="294908" y="319085"/>
                    </a:moveTo>
                    <a:cubicBezTo>
                      <a:pt x="295147" y="319011"/>
                      <a:pt x="295387" y="318919"/>
                      <a:pt x="295627" y="318845"/>
                    </a:cubicBezTo>
                    <a:cubicBezTo>
                      <a:pt x="295387" y="318919"/>
                      <a:pt x="295147" y="319011"/>
                      <a:pt x="294908" y="319085"/>
                    </a:cubicBezTo>
                    <a:moveTo>
                      <a:pt x="305833" y="314028"/>
                    </a:moveTo>
                    <a:cubicBezTo>
                      <a:pt x="306276" y="313825"/>
                      <a:pt x="306756" y="313622"/>
                      <a:pt x="307181" y="313400"/>
                    </a:cubicBezTo>
                    <a:cubicBezTo>
                      <a:pt x="306756" y="313640"/>
                      <a:pt x="306276" y="313844"/>
                      <a:pt x="305833" y="314028"/>
                    </a:cubicBezTo>
                    <a:moveTo>
                      <a:pt x="222597" y="88570"/>
                    </a:moveTo>
                    <a:cubicBezTo>
                      <a:pt x="224314" y="88736"/>
                      <a:pt x="225975" y="88773"/>
                      <a:pt x="227653" y="89050"/>
                    </a:cubicBezTo>
                    <a:cubicBezTo>
                      <a:pt x="226048" y="88810"/>
                      <a:pt x="224295" y="88736"/>
                      <a:pt x="222597" y="88570"/>
                    </a:cubicBezTo>
                    <a:moveTo>
                      <a:pt x="233283" y="90397"/>
                    </a:moveTo>
                    <a:cubicBezTo>
                      <a:pt x="234722" y="90803"/>
                      <a:pt x="236180" y="91228"/>
                      <a:pt x="237583" y="91781"/>
                    </a:cubicBezTo>
                    <a:cubicBezTo>
                      <a:pt x="236236" y="91246"/>
                      <a:pt x="234759" y="90840"/>
                      <a:pt x="233283" y="90397"/>
                    </a:cubicBezTo>
                    <a:moveTo>
                      <a:pt x="242953" y="94384"/>
                    </a:moveTo>
                    <a:cubicBezTo>
                      <a:pt x="244061" y="95011"/>
                      <a:pt x="245187" y="95731"/>
                      <a:pt x="246257" y="96488"/>
                    </a:cubicBezTo>
                    <a:cubicBezTo>
                      <a:pt x="245187" y="95731"/>
                      <a:pt x="244098" y="95011"/>
                      <a:pt x="242953" y="94384"/>
                    </a:cubicBezTo>
                    <a:moveTo>
                      <a:pt x="251462" y="100862"/>
                    </a:moveTo>
                    <a:cubicBezTo>
                      <a:pt x="252218" y="101655"/>
                      <a:pt x="252975" y="102449"/>
                      <a:pt x="253695" y="103335"/>
                    </a:cubicBezTo>
                    <a:cubicBezTo>
                      <a:pt x="252975" y="102467"/>
                      <a:pt x="252255" y="101655"/>
                      <a:pt x="251462" y="100862"/>
                    </a:cubicBezTo>
                    <a:moveTo>
                      <a:pt x="258623" y="110219"/>
                    </a:moveTo>
                    <a:cubicBezTo>
                      <a:pt x="259102" y="111050"/>
                      <a:pt x="259546" y="111898"/>
                      <a:pt x="260007" y="112766"/>
                    </a:cubicBezTo>
                    <a:cubicBezTo>
                      <a:pt x="259583" y="111880"/>
                      <a:pt x="259102" y="111050"/>
                      <a:pt x="258623" y="110219"/>
                    </a:cubicBezTo>
                    <a:moveTo>
                      <a:pt x="264197" y="122824"/>
                    </a:moveTo>
                    <a:cubicBezTo>
                      <a:pt x="264436" y="123655"/>
                      <a:pt x="264750" y="124412"/>
                      <a:pt x="264990" y="125297"/>
                    </a:cubicBezTo>
                    <a:cubicBezTo>
                      <a:pt x="264750" y="124412"/>
                      <a:pt x="264436" y="123655"/>
                      <a:pt x="264197" y="122824"/>
                    </a:cubicBezTo>
                    <a:moveTo>
                      <a:pt x="268054" y="139730"/>
                    </a:moveTo>
                    <a:cubicBezTo>
                      <a:pt x="268128" y="140247"/>
                      <a:pt x="268257" y="140690"/>
                      <a:pt x="268330" y="141206"/>
                    </a:cubicBezTo>
                    <a:cubicBezTo>
                      <a:pt x="268257" y="140690"/>
                      <a:pt x="268128" y="140247"/>
                      <a:pt x="268054" y="139730"/>
                    </a:cubicBezTo>
                    <a:moveTo>
                      <a:pt x="229075" y="239411"/>
                    </a:moveTo>
                    <a:cubicBezTo>
                      <a:pt x="227838" y="239614"/>
                      <a:pt x="226454" y="239614"/>
                      <a:pt x="225144" y="239761"/>
                    </a:cubicBezTo>
                    <a:cubicBezTo>
                      <a:pt x="226454" y="239614"/>
                      <a:pt x="227875" y="239614"/>
                      <a:pt x="229075" y="239411"/>
                    </a:cubicBezTo>
                    <a:moveTo>
                      <a:pt x="239853" y="236273"/>
                    </a:moveTo>
                    <a:cubicBezTo>
                      <a:pt x="238174" y="236993"/>
                      <a:pt x="236346" y="237473"/>
                      <a:pt x="234611" y="237952"/>
                    </a:cubicBezTo>
                    <a:cubicBezTo>
                      <a:pt x="236346" y="237417"/>
                      <a:pt x="238211" y="236993"/>
                      <a:pt x="239853" y="236273"/>
                    </a:cubicBezTo>
                    <a:moveTo>
                      <a:pt x="248768" y="230939"/>
                    </a:moveTo>
                    <a:cubicBezTo>
                      <a:pt x="247420" y="232010"/>
                      <a:pt x="245944" y="232840"/>
                      <a:pt x="244467" y="233726"/>
                    </a:cubicBezTo>
                    <a:cubicBezTo>
                      <a:pt x="245944" y="232840"/>
                      <a:pt x="247457" y="232010"/>
                      <a:pt x="248768" y="230939"/>
                    </a:cubicBezTo>
                    <a:moveTo>
                      <a:pt x="265673" y="201059"/>
                    </a:moveTo>
                    <a:cubicBezTo>
                      <a:pt x="264843" y="204529"/>
                      <a:pt x="263716" y="207500"/>
                      <a:pt x="262646" y="210398"/>
                    </a:cubicBezTo>
                    <a:cubicBezTo>
                      <a:pt x="262166" y="211598"/>
                      <a:pt x="261816" y="212871"/>
                      <a:pt x="261299" y="214015"/>
                    </a:cubicBezTo>
                    <a:cubicBezTo>
                      <a:pt x="261409" y="213702"/>
                      <a:pt x="261613" y="213425"/>
                      <a:pt x="261779" y="213092"/>
                    </a:cubicBezTo>
                    <a:cubicBezTo>
                      <a:pt x="261539" y="213609"/>
                      <a:pt x="261299" y="214089"/>
                      <a:pt x="261059" y="214606"/>
                    </a:cubicBezTo>
                    <a:cubicBezTo>
                      <a:pt x="261133" y="214403"/>
                      <a:pt x="261170" y="214200"/>
                      <a:pt x="261299" y="214015"/>
                    </a:cubicBezTo>
                    <a:cubicBezTo>
                      <a:pt x="261022" y="214569"/>
                      <a:pt x="260745" y="215086"/>
                      <a:pt x="260469" y="215639"/>
                    </a:cubicBezTo>
                    <a:cubicBezTo>
                      <a:pt x="260118" y="216433"/>
                      <a:pt x="259638" y="217023"/>
                      <a:pt x="259232" y="217743"/>
                    </a:cubicBezTo>
                    <a:cubicBezTo>
                      <a:pt x="257792" y="220327"/>
                      <a:pt x="256297" y="222874"/>
                      <a:pt x="254451" y="225070"/>
                    </a:cubicBezTo>
                    <a:cubicBezTo>
                      <a:pt x="254969" y="224480"/>
                      <a:pt x="255522" y="223963"/>
                      <a:pt x="256002" y="223280"/>
                    </a:cubicBezTo>
                    <a:cubicBezTo>
                      <a:pt x="255172" y="224480"/>
                      <a:pt x="254212" y="225384"/>
                      <a:pt x="253252" y="226417"/>
                    </a:cubicBezTo>
                    <a:cubicBezTo>
                      <a:pt x="253455" y="226214"/>
                      <a:pt x="253603" y="226011"/>
                      <a:pt x="253769" y="225827"/>
                    </a:cubicBezTo>
                    <a:cubicBezTo>
                      <a:pt x="248675" y="231641"/>
                      <a:pt x="241957" y="236015"/>
                      <a:pt x="233080" y="238322"/>
                    </a:cubicBezTo>
                    <a:cubicBezTo>
                      <a:pt x="232969" y="238359"/>
                      <a:pt x="232877" y="238396"/>
                      <a:pt x="232766" y="238396"/>
                    </a:cubicBezTo>
                    <a:cubicBezTo>
                      <a:pt x="228226" y="239540"/>
                      <a:pt x="223187" y="240186"/>
                      <a:pt x="217540" y="240186"/>
                    </a:cubicBezTo>
                    <a:lnTo>
                      <a:pt x="100363" y="240186"/>
                    </a:lnTo>
                    <a:lnTo>
                      <a:pt x="100363" y="88312"/>
                    </a:lnTo>
                    <a:lnTo>
                      <a:pt x="217540" y="88312"/>
                    </a:lnTo>
                    <a:cubicBezTo>
                      <a:pt x="221674" y="88312"/>
                      <a:pt x="225531" y="88718"/>
                      <a:pt x="229185" y="89382"/>
                    </a:cubicBezTo>
                    <a:cubicBezTo>
                      <a:pt x="229592" y="89456"/>
                      <a:pt x="229979" y="89622"/>
                      <a:pt x="230385" y="89696"/>
                    </a:cubicBezTo>
                    <a:cubicBezTo>
                      <a:pt x="233486" y="90379"/>
                      <a:pt x="236383" y="91283"/>
                      <a:pt x="239096" y="92483"/>
                    </a:cubicBezTo>
                    <a:cubicBezTo>
                      <a:pt x="239817" y="92797"/>
                      <a:pt x="240444" y="93166"/>
                      <a:pt x="241164" y="93479"/>
                    </a:cubicBezTo>
                    <a:cubicBezTo>
                      <a:pt x="243471" y="94624"/>
                      <a:pt x="245611" y="96063"/>
                      <a:pt x="247641" y="97614"/>
                    </a:cubicBezTo>
                    <a:cubicBezTo>
                      <a:pt x="248472" y="98241"/>
                      <a:pt x="249265" y="98924"/>
                      <a:pt x="250059" y="99681"/>
                    </a:cubicBezTo>
                    <a:cubicBezTo>
                      <a:pt x="251776" y="101231"/>
                      <a:pt x="253363" y="102984"/>
                      <a:pt x="254839" y="104885"/>
                    </a:cubicBezTo>
                    <a:cubicBezTo>
                      <a:pt x="255707" y="105992"/>
                      <a:pt x="256556" y="107192"/>
                      <a:pt x="257387" y="108466"/>
                    </a:cubicBezTo>
                    <a:cubicBezTo>
                      <a:pt x="258623" y="110367"/>
                      <a:pt x="259767" y="112452"/>
                      <a:pt x="260800" y="114630"/>
                    </a:cubicBezTo>
                    <a:cubicBezTo>
                      <a:pt x="261594" y="116309"/>
                      <a:pt x="262314" y="118100"/>
                      <a:pt x="262997" y="119964"/>
                    </a:cubicBezTo>
                    <a:cubicBezTo>
                      <a:pt x="263920" y="122345"/>
                      <a:pt x="264750" y="124781"/>
                      <a:pt x="265414" y="127401"/>
                    </a:cubicBezTo>
                    <a:cubicBezTo>
                      <a:pt x="266005" y="129505"/>
                      <a:pt x="266448" y="131905"/>
                      <a:pt x="266891" y="134212"/>
                    </a:cubicBezTo>
                    <a:cubicBezTo>
                      <a:pt x="267482" y="137201"/>
                      <a:pt x="268091" y="140136"/>
                      <a:pt x="268478" y="143440"/>
                    </a:cubicBezTo>
                    <a:cubicBezTo>
                      <a:pt x="268718" y="145636"/>
                      <a:pt x="268792" y="148257"/>
                      <a:pt x="268959" y="150637"/>
                    </a:cubicBezTo>
                    <a:cubicBezTo>
                      <a:pt x="269198" y="154181"/>
                      <a:pt x="269512" y="157558"/>
                      <a:pt x="269549" y="161416"/>
                    </a:cubicBezTo>
                    <a:cubicBezTo>
                      <a:pt x="269549" y="163483"/>
                      <a:pt x="269475" y="165513"/>
                      <a:pt x="269438" y="167580"/>
                    </a:cubicBezTo>
                    <a:cubicBezTo>
                      <a:pt x="269327" y="171677"/>
                      <a:pt x="269198" y="175738"/>
                      <a:pt x="268885" y="179429"/>
                    </a:cubicBezTo>
                    <a:cubicBezTo>
                      <a:pt x="268774" y="181385"/>
                      <a:pt x="268571" y="183286"/>
                      <a:pt x="268367" y="185205"/>
                    </a:cubicBezTo>
                    <a:cubicBezTo>
                      <a:pt x="267851" y="189746"/>
                      <a:pt x="267168" y="193954"/>
                      <a:pt x="266337" y="197848"/>
                    </a:cubicBezTo>
                    <a:cubicBezTo>
                      <a:pt x="266134" y="198844"/>
                      <a:pt x="265986" y="199841"/>
                      <a:pt x="265747" y="200838"/>
                    </a:cubicBezTo>
                    <a:cubicBezTo>
                      <a:pt x="265821" y="200487"/>
                      <a:pt x="265950" y="200155"/>
                      <a:pt x="266023" y="199804"/>
                    </a:cubicBezTo>
                    <a:cubicBezTo>
                      <a:pt x="265950" y="200210"/>
                      <a:pt x="265821" y="200524"/>
                      <a:pt x="265747" y="200911"/>
                    </a:cubicBezTo>
                    <a:lnTo>
                      <a:pt x="265747" y="200838"/>
                    </a:lnTo>
                    <a:cubicBezTo>
                      <a:pt x="265710" y="200948"/>
                      <a:pt x="265710" y="200985"/>
                      <a:pt x="265673" y="201059"/>
                    </a:cubicBezTo>
                    <a:moveTo>
                      <a:pt x="100344" y="314397"/>
                    </a:moveTo>
                    <a:cubicBezTo>
                      <a:pt x="106066" y="316114"/>
                      <a:pt x="197608" y="327169"/>
                      <a:pt x="225365" y="328553"/>
                    </a:cubicBezTo>
                    <a:cubicBezTo>
                      <a:pt x="229057" y="328663"/>
                      <a:pt x="232877" y="328793"/>
                      <a:pt x="236789" y="328793"/>
                    </a:cubicBezTo>
                    <a:cubicBezTo>
                      <a:pt x="259970" y="328793"/>
                      <a:pt x="286122" y="325729"/>
                      <a:pt x="309192" y="312404"/>
                    </a:cubicBezTo>
                    <a:cubicBezTo>
                      <a:pt x="309469" y="312238"/>
                      <a:pt x="309709" y="312053"/>
                      <a:pt x="309986" y="311887"/>
                    </a:cubicBezTo>
                    <a:cubicBezTo>
                      <a:pt x="313400" y="309857"/>
                      <a:pt x="316740" y="307624"/>
                      <a:pt x="320007" y="305132"/>
                    </a:cubicBezTo>
                    <a:cubicBezTo>
                      <a:pt x="320653" y="304652"/>
                      <a:pt x="321207" y="304136"/>
                      <a:pt x="321798" y="303619"/>
                    </a:cubicBezTo>
                    <a:cubicBezTo>
                      <a:pt x="324068" y="301829"/>
                      <a:pt x="326338" y="300112"/>
                      <a:pt x="328479" y="298045"/>
                    </a:cubicBezTo>
                    <a:cubicBezTo>
                      <a:pt x="329106" y="297418"/>
                      <a:pt x="329623" y="296661"/>
                      <a:pt x="330232" y="296052"/>
                    </a:cubicBezTo>
                    <a:cubicBezTo>
                      <a:pt x="331100" y="295184"/>
                      <a:pt x="331912" y="294188"/>
                      <a:pt x="332742" y="293265"/>
                    </a:cubicBezTo>
                    <a:cubicBezTo>
                      <a:pt x="335215" y="290552"/>
                      <a:pt x="337596" y="287784"/>
                      <a:pt x="339829" y="284757"/>
                    </a:cubicBezTo>
                    <a:cubicBezTo>
                      <a:pt x="340659" y="283649"/>
                      <a:pt x="341416" y="282413"/>
                      <a:pt x="342210" y="281213"/>
                    </a:cubicBezTo>
                    <a:cubicBezTo>
                      <a:pt x="344277" y="278150"/>
                      <a:pt x="346344" y="274975"/>
                      <a:pt x="348171" y="271542"/>
                    </a:cubicBezTo>
                    <a:cubicBezTo>
                      <a:pt x="349038" y="270029"/>
                      <a:pt x="349795" y="268313"/>
                      <a:pt x="350644" y="266688"/>
                    </a:cubicBezTo>
                    <a:cubicBezTo>
                      <a:pt x="352324" y="263274"/>
                      <a:pt x="353948" y="259804"/>
                      <a:pt x="355424" y="256113"/>
                    </a:cubicBezTo>
                    <a:cubicBezTo>
                      <a:pt x="356181" y="254212"/>
                      <a:pt x="356864" y="252182"/>
                      <a:pt x="357565" y="250152"/>
                    </a:cubicBezTo>
                    <a:cubicBezTo>
                      <a:pt x="358949" y="246295"/>
                      <a:pt x="360223" y="242271"/>
                      <a:pt x="361385" y="238137"/>
                    </a:cubicBezTo>
                    <a:cubicBezTo>
                      <a:pt x="361976" y="236033"/>
                      <a:pt x="362493" y="233874"/>
                      <a:pt x="363047" y="231733"/>
                    </a:cubicBezTo>
                    <a:cubicBezTo>
                      <a:pt x="364209" y="226953"/>
                      <a:pt x="365187" y="221988"/>
                      <a:pt x="366110" y="216894"/>
                    </a:cubicBezTo>
                    <a:cubicBezTo>
                      <a:pt x="366425" y="214993"/>
                      <a:pt x="366738" y="213074"/>
                      <a:pt x="367070" y="211118"/>
                    </a:cubicBezTo>
                    <a:cubicBezTo>
                      <a:pt x="368066" y="204510"/>
                      <a:pt x="368860" y="197589"/>
                      <a:pt x="369414" y="190428"/>
                    </a:cubicBezTo>
                    <a:cubicBezTo>
                      <a:pt x="369451" y="189672"/>
                      <a:pt x="369580" y="188952"/>
                      <a:pt x="369617" y="188158"/>
                    </a:cubicBezTo>
                    <a:cubicBezTo>
                      <a:pt x="370245" y="179373"/>
                      <a:pt x="370650" y="170330"/>
                      <a:pt x="370650" y="160751"/>
                    </a:cubicBezTo>
                    <a:cubicBezTo>
                      <a:pt x="370650" y="144049"/>
                      <a:pt x="369414" y="128730"/>
                      <a:pt x="367144" y="114574"/>
                    </a:cubicBezTo>
                    <a:cubicBezTo>
                      <a:pt x="366867" y="112858"/>
                      <a:pt x="366461" y="111271"/>
                      <a:pt x="366147" y="109610"/>
                    </a:cubicBezTo>
                    <a:cubicBezTo>
                      <a:pt x="365280" y="104793"/>
                      <a:pt x="364320" y="100031"/>
                      <a:pt x="363121" y="95565"/>
                    </a:cubicBezTo>
                    <a:cubicBezTo>
                      <a:pt x="362530" y="93147"/>
                      <a:pt x="361774" y="90914"/>
                      <a:pt x="361054" y="88644"/>
                    </a:cubicBezTo>
                    <a:cubicBezTo>
                      <a:pt x="359983" y="85137"/>
                      <a:pt x="358949" y="81649"/>
                      <a:pt x="357713" y="78345"/>
                    </a:cubicBezTo>
                    <a:cubicBezTo>
                      <a:pt x="356753" y="75872"/>
                      <a:pt x="355720" y="73658"/>
                      <a:pt x="354686" y="71351"/>
                    </a:cubicBezTo>
                    <a:cubicBezTo>
                      <a:pt x="353449" y="68490"/>
                      <a:pt x="352213" y="65574"/>
                      <a:pt x="350792" y="62916"/>
                    </a:cubicBezTo>
                    <a:cubicBezTo>
                      <a:pt x="349684" y="60775"/>
                      <a:pt x="348448" y="58819"/>
                      <a:pt x="347249" y="56826"/>
                    </a:cubicBezTo>
                    <a:cubicBezTo>
                      <a:pt x="345698" y="54242"/>
                      <a:pt x="344185" y="51621"/>
                      <a:pt x="342468" y="49185"/>
                    </a:cubicBezTo>
                    <a:cubicBezTo>
                      <a:pt x="341361" y="47635"/>
                      <a:pt x="340125" y="46250"/>
                      <a:pt x="338961" y="44774"/>
                    </a:cubicBezTo>
                    <a:cubicBezTo>
                      <a:pt x="336931" y="42227"/>
                      <a:pt x="334975" y="39680"/>
                      <a:pt x="332834" y="37373"/>
                    </a:cubicBezTo>
                    <a:cubicBezTo>
                      <a:pt x="332354" y="36856"/>
                      <a:pt x="331801" y="36451"/>
                      <a:pt x="331321" y="35934"/>
                    </a:cubicBezTo>
                    <a:cubicBezTo>
                      <a:pt x="328534" y="33110"/>
                      <a:pt x="325748" y="30323"/>
                      <a:pt x="322684" y="27850"/>
                    </a:cubicBezTo>
                    <a:cubicBezTo>
                      <a:pt x="322093" y="27370"/>
                      <a:pt x="321336" y="27056"/>
                      <a:pt x="320727" y="26577"/>
                    </a:cubicBezTo>
                    <a:cubicBezTo>
                      <a:pt x="316076" y="22996"/>
                      <a:pt x="311222" y="19969"/>
                      <a:pt x="306239" y="17275"/>
                    </a:cubicBezTo>
                    <a:cubicBezTo>
                      <a:pt x="304763" y="16481"/>
                      <a:pt x="303342" y="15651"/>
                      <a:pt x="301792" y="14894"/>
                    </a:cubicBezTo>
                    <a:cubicBezTo>
                      <a:pt x="295830" y="11996"/>
                      <a:pt x="289666" y="9689"/>
                      <a:pt x="283373" y="7770"/>
                    </a:cubicBezTo>
                    <a:cubicBezTo>
                      <a:pt x="281896" y="7327"/>
                      <a:pt x="280512" y="6903"/>
                      <a:pt x="279035" y="6497"/>
                    </a:cubicBezTo>
                    <a:cubicBezTo>
                      <a:pt x="271911" y="4540"/>
                      <a:pt x="264713" y="3156"/>
                      <a:pt x="257479" y="2196"/>
                    </a:cubicBezTo>
                    <a:cubicBezTo>
                      <a:pt x="255965" y="1993"/>
                      <a:pt x="254488" y="1753"/>
                      <a:pt x="252975" y="1606"/>
                    </a:cubicBezTo>
                    <a:cubicBezTo>
                      <a:pt x="244615" y="683"/>
                      <a:pt x="236310" y="258"/>
                      <a:pt x="228152" y="166"/>
                    </a:cubicBezTo>
                    <a:cubicBezTo>
                      <a:pt x="227155" y="166"/>
                      <a:pt x="226325" y="0"/>
                      <a:pt x="225328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3" y="520365"/>
                    </a:lnTo>
                    <a:lnTo>
                      <a:pt x="100363" y="31439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" name="Freeform: Shape 151">
                <a:extLst>
                  <a:ext uri="{FF2B5EF4-FFF2-40B4-BE49-F238E27FC236}">
                    <a16:creationId xmlns:a16="http://schemas.microsoft.com/office/drawing/2014/main" id="{F960D1D9-C8EA-DBBC-E2DF-69F8EC44E334}"/>
                  </a:ext>
                </a:extLst>
              </p:cNvPr>
              <p:cNvSpPr/>
              <p:nvPr/>
            </p:nvSpPr>
            <p:spPr>
              <a:xfrm>
                <a:off x="9283803" y="4219855"/>
                <a:ext cx="344221" cy="522764"/>
              </a:xfrm>
              <a:custGeom>
                <a:avLst/>
                <a:gdLst>
                  <a:gd name="connsiteX0" fmla="*/ 2141 w 344221"/>
                  <a:gd name="connsiteY0" fmla="*/ 83144 h 522764"/>
                  <a:gd name="connsiteX1" fmla="*/ 1901 w 344221"/>
                  <a:gd name="connsiteY1" fmla="*/ 84731 h 522764"/>
                  <a:gd name="connsiteX2" fmla="*/ 2141 w 344221"/>
                  <a:gd name="connsiteY2" fmla="*/ 83144 h 522764"/>
                  <a:gd name="connsiteX3" fmla="*/ 28163 w 344221"/>
                  <a:gd name="connsiteY3" fmla="*/ 28810 h 522764"/>
                  <a:gd name="connsiteX4" fmla="*/ 28274 w 344221"/>
                  <a:gd name="connsiteY4" fmla="*/ 28699 h 522764"/>
                  <a:gd name="connsiteX5" fmla="*/ 28034 w 344221"/>
                  <a:gd name="connsiteY5" fmla="*/ 28976 h 522764"/>
                  <a:gd name="connsiteX6" fmla="*/ 28163 w 344221"/>
                  <a:gd name="connsiteY6" fmla="*/ 28810 h 522764"/>
                  <a:gd name="connsiteX7" fmla="*/ 101268 w 344221"/>
                  <a:gd name="connsiteY7" fmla="*/ 404038 h 522764"/>
                  <a:gd name="connsiteX8" fmla="*/ 101379 w 344221"/>
                  <a:gd name="connsiteY8" fmla="*/ 404388 h 522764"/>
                  <a:gd name="connsiteX9" fmla="*/ 101268 w 344221"/>
                  <a:gd name="connsiteY9" fmla="*/ 404038 h 522764"/>
                  <a:gd name="connsiteX10" fmla="*/ 105162 w 344221"/>
                  <a:gd name="connsiteY10" fmla="*/ 414742 h 522764"/>
                  <a:gd name="connsiteX11" fmla="*/ 104128 w 344221"/>
                  <a:gd name="connsiteY11" fmla="*/ 413026 h 522764"/>
                  <a:gd name="connsiteX12" fmla="*/ 105162 w 344221"/>
                  <a:gd name="connsiteY12" fmla="*/ 414742 h 522764"/>
                  <a:gd name="connsiteX13" fmla="*/ 110292 w 344221"/>
                  <a:gd name="connsiteY13" fmla="*/ 421054 h 522764"/>
                  <a:gd name="connsiteX14" fmla="*/ 108613 w 344221"/>
                  <a:gd name="connsiteY14" fmla="*/ 419744 h 522764"/>
                  <a:gd name="connsiteX15" fmla="*/ 110292 w 344221"/>
                  <a:gd name="connsiteY15" fmla="*/ 421054 h 522764"/>
                  <a:gd name="connsiteX16" fmla="*/ 27998 w 344221"/>
                  <a:gd name="connsiteY16" fmla="*/ 495450 h 522764"/>
                  <a:gd name="connsiteX17" fmla="*/ 27887 w 344221"/>
                  <a:gd name="connsiteY17" fmla="*/ 495376 h 522764"/>
                  <a:gd name="connsiteX18" fmla="*/ 29364 w 344221"/>
                  <a:gd name="connsiteY18" fmla="*/ 496687 h 522764"/>
                  <a:gd name="connsiteX19" fmla="*/ 27998 w 344221"/>
                  <a:gd name="connsiteY19" fmla="*/ 495450 h 522764"/>
                  <a:gd name="connsiteX20" fmla="*/ 15559 w 344221"/>
                  <a:gd name="connsiteY20" fmla="*/ 479965 h 522764"/>
                  <a:gd name="connsiteX21" fmla="*/ 16315 w 344221"/>
                  <a:gd name="connsiteY21" fmla="*/ 481202 h 522764"/>
                  <a:gd name="connsiteX22" fmla="*/ 15559 w 344221"/>
                  <a:gd name="connsiteY22" fmla="*/ 479965 h 522764"/>
                  <a:gd name="connsiteX23" fmla="*/ 1864 w 344221"/>
                  <a:gd name="connsiteY23" fmla="*/ 440783 h 522764"/>
                  <a:gd name="connsiteX24" fmla="*/ 2215 w 344221"/>
                  <a:gd name="connsiteY24" fmla="*/ 442924 h 522764"/>
                  <a:gd name="connsiteX25" fmla="*/ 1864 w 344221"/>
                  <a:gd name="connsiteY25" fmla="*/ 440783 h 522764"/>
                  <a:gd name="connsiteX26" fmla="*/ 1476 w 344221"/>
                  <a:gd name="connsiteY26" fmla="*/ 438236 h 522764"/>
                  <a:gd name="connsiteX27" fmla="*/ 2676 w 344221"/>
                  <a:gd name="connsiteY27" fmla="*/ 445600 h 522764"/>
                  <a:gd name="connsiteX28" fmla="*/ 6220 w 344221"/>
                  <a:gd name="connsiteY28" fmla="*/ 459719 h 522764"/>
                  <a:gd name="connsiteX29" fmla="*/ 7567 w 344221"/>
                  <a:gd name="connsiteY29" fmla="*/ 464093 h 522764"/>
                  <a:gd name="connsiteX30" fmla="*/ 14451 w 344221"/>
                  <a:gd name="connsiteY30" fmla="*/ 478212 h 522764"/>
                  <a:gd name="connsiteX31" fmla="*/ 17238 w 344221"/>
                  <a:gd name="connsiteY31" fmla="*/ 482715 h 522764"/>
                  <a:gd name="connsiteX32" fmla="*/ 26872 w 344221"/>
                  <a:gd name="connsiteY32" fmla="*/ 494416 h 522764"/>
                  <a:gd name="connsiteX33" fmla="*/ 27869 w 344221"/>
                  <a:gd name="connsiteY33" fmla="*/ 495616 h 522764"/>
                  <a:gd name="connsiteX34" fmla="*/ 32925 w 344221"/>
                  <a:gd name="connsiteY34" fmla="*/ 499787 h 522764"/>
                  <a:gd name="connsiteX35" fmla="*/ 34827 w 344221"/>
                  <a:gd name="connsiteY35" fmla="*/ 501374 h 522764"/>
                  <a:gd name="connsiteX36" fmla="*/ 41581 w 344221"/>
                  <a:gd name="connsiteY36" fmla="*/ 505951 h 522764"/>
                  <a:gd name="connsiteX37" fmla="*/ 44092 w 344221"/>
                  <a:gd name="connsiteY37" fmla="*/ 507465 h 522764"/>
                  <a:gd name="connsiteX38" fmla="*/ 50939 w 344221"/>
                  <a:gd name="connsiteY38" fmla="*/ 511008 h 522764"/>
                  <a:gd name="connsiteX39" fmla="*/ 53929 w 344221"/>
                  <a:gd name="connsiteY39" fmla="*/ 512356 h 522764"/>
                  <a:gd name="connsiteX40" fmla="*/ 60850 w 344221"/>
                  <a:gd name="connsiteY40" fmla="*/ 515069 h 522764"/>
                  <a:gd name="connsiteX41" fmla="*/ 64079 w 344221"/>
                  <a:gd name="connsiteY41" fmla="*/ 516139 h 522764"/>
                  <a:gd name="connsiteX42" fmla="*/ 71314 w 344221"/>
                  <a:gd name="connsiteY42" fmla="*/ 518169 h 522764"/>
                  <a:gd name="connsiteX43" fmla="*/ 74100 w 344221"/>
                  <a:gd name="connsiteY43" fmla="*/ 518797 h 522764"/>
                  <a:gd name="connsiteX44" fmla="*/ 82055 w 344221"/>
                  <a:gd name="connsiteY44" fmla="*/ 520421 h 522764"/>
                  <a:gd name="connsiteX45" fmla="*/ 83439 w 344221"/>
                  <a:gd name="connsiteY45" fmla="*/ 520624 h 522764"/>
                  <a:gd name="connsiteX46" fmla="*/ 111123 w 344221"/>
                  <a:gd name="connsiteY46" fmla="*/ 522765 h 522764"/>
                  <a:gd name="connsiteX47" fmla="*/ 120997 w 344221"/>
                  <a:gd name="connsiteY47" fmla="*/ 522525 h 522764"/>
                  <a:gd name="connsiteX48" fmla="*/ 344112 w 344221"/>
                  <a:gd name="connsiteY48" fmla="*/ 510473 h 522764"/>
                  <a:gd name="connsiteX49" fmla="*/ 344221 w 344221"/>
                  <a:gd name="connsiteY49" fmla="*/ 510436 h 522764"/>
                  <a:gd name="connsiteX50" fmla="*/ 344221 w 344221"/>
                  <a:gd name="connsiteY50" fmla="*/ 428529 h 522764"/>
                  <a:gd name="connsiteX51" fmla="*/ 143458 w 344221"/>
                  <a:gd name="connsiteY51" fmla="*/ 428529 h 522764"/>
                  <a:gd name="connsiteX52" fmla="*/ 142351 w 344221"/>
                  <a:gd name="connsiteY52" fmla="*/ 428529 h 522764"/>
                  <a:gd name="connsiteX53" fmla="*/ 114261 w 344221"/>
                  <a:gd name="connsiteY53" fmla="*/ 423952 h 522764"/>
                  <a:gd name="connsiteX54" fmla="*/ 108207 w 344221"/>
                  <a:gd name="connsiteY54" fmla="*/ 419061 h 522764"/>
                  <a:gd name="connsiteX55" fmla="*/ 107765 w 344221"/>
                  <a:gd name="connsiteY55" fmla="*/ 418470 h 522764"/>
                  <a:gd name="connsiteX56" fmla="*/ 103870 w 344221"/>
                  <a:gd name="connsiteY56" fmla="*/ 412140 h 522764"/>
                  <a:gd name="connsiteX57" fmla="*/ 103519 w 344221"/>
                  <a:gd name="connsiteY57" fmla="*/ 411032 h 522764"/>
                  <a:gd name="connsiteX58" fmla="*/ 100382 w 344221"/>
                  <a:gd name="connsiteY58" fmla="*/ 391654 h 522764"/>
                  <a:gd name="connsiteX59" fmla="*/ 100382 w 344221"/>
                  <a:gd name="connsiteY59" fmla="*/ 310780 h 522764"/>
                  <a:gd name="connsiteX60" fmla="*/ 311924 w 344221"/>
                  <a:gd name="connsiteY60" fmla="*/ 304376 h 522764"/>
                  <a:gd name="connsiteX61" fmla="*/ 312034 w 344221"/>
                  <a:gd name="connsiteY61" fmla="*/ 304376 h 522764"/>
                  <a:gd name="connsiteX62" fmla="*/ 312034 w 344221"/>
                  <a:gd name="connsiteY62" fmla="*/ 221711 h 522764"/>
                  <a:gd name="connsiteX63" fmla="*/ 100382 w 344221"/>
                  <a:gd name="connsiteY63" fmla="*/ 214624 h 522764"/>
                  <a:gd name="connsiteX64" fmla="*/ 100382 w 344221"/>
                  <a:gd name="connsiteY64" fmla="*/ 133713 h 522764"/>
                  <a:gd name="connsiteX65" fmla="*/ 137423 w 344221"/>
                  <a:gd name="connsiteY65" fmla="*/ 94015 h 522764"/>
                  <a:gd name="connsiteX66" fmla="*/ 344221 w 344221"/>
                  <a:gd name="connsiteY66" fmla="*/ 94015 h 522764"/>
                  <a:gd name="connsiteX67" fmla="*/ 344221 w 344221"/>
                  <a:gd name="connsiteY67" fmla="*/ 11406 h 522764"/>
                  <a:gd name="connsiteX68" fmla="*/ 344112 w 344221"/>
                  <a:gd name="connsiteY68" fmla="*/ 11406 h 522764"/>
                  <a:gd name="connsiteX69" fmla="*/ 113800 w 344221"/>
                  <a:gd name="connsiteY69" fmla="*/ 37 h 522764"/>
                  <a:gd name="connsiteX70" fmla="*/ 111142 w 344221"/>
                  <a:gd name="connsiteY70" fmla="*/ 0 h 522764"/>
                  <a:gd name="connsiteX71" fmla="*/ 75263 w 344221"/>
                  <a:gd name="connsiteY71" fmla="*/ 4023 h 522764"/>
                  <a:gd name="connsiteX72" fmla="*/ 65629 w 344221"/>
                  <a:gd name="connsiteY72" fmla="*/ 6681 h 522764"/>
                  <a:gd name="connsiteX73" fmla="*/ 65556 w 344221"/>
                  <a:gd name="connsiteY73" fmla="*/ 6718 h 522764"/>
                  <a:gd name="connsiteX74" fmla="*/ 32187 w 344221"/>
                  <a:gd name="connsiteY74" fmla="*/ 25100 h 522764"/>
                  <a:gd name="connsiteX75" fmla="*/ 30046 w 344221"/>
                  <a:gd name="connsiteY75" fmla="*/ 26927 h 522764"/>
                  <a:gd name="connsiteX76" fmla="*/ 28053 w 344221"/>
                  <a:gd name="connsiteY76" fmla="*/ 28644 h 522764"/>
                  <a:gd name="connsiteX77" fmla="*/ 26337 w 344221"/>
                  <a:gd name="connsiteY77" fmla="*/ 30784 h 522764"/>
                  <a:gd name="connsiteX78" fmla="*/ 16463 w 344221"/>
                  <a:gd name="connsiteY78" fmla="*/ 43113 h 522764"/>
                  <a:gd name="connsiteX79" fmla="*/ 14562 w 344221"/>
                  <a:gd name="connsiteY79" fmla="*/ 46620 h 522764"/>
                  <a:gd name="connsiteX80" fmla="*/ 8471 w 344221"/>
                  <a:gd name="connsiteY80" fmla="*/ 59391 h 522764"/>
                  <a:gd name="connsiteX81" fmla="*/ 6644 w 344221"/>
                  <a:gd name="connsiteY81" fmla="*/ 63931 h 522764"/>
                  <a:gd name="connsiteX82" fmla="*/ 2510 w 344221"/>
                  <a:gd name="connsiteY82" fmla="*/ 80800 h 522764"/>
                  <a:gd name="connsiteX83" fmla="*/ 1513 w 344221"/>
                  <a:gd name="connsiteY83" fmla="*/ 87758 h 522764"/>
                  <a:gd name="connsiteX84" fmla="*/ 314 w 344221"/>
                  <a:gd name="connsiteY84" fmla="*/ 104018 h 522764"/>
                  <a:gd name="connsiteX85" fmla="*/ 0 w 344221"/>
                  <a:gd name="connsiteY85" fmla="*/ 108152 h 522764"/>
                  <a:gd name="connsiteX86" fmla="*/ 0 w 344221"/>
                  <a:gd name="connsiteY86" fmla="*/ 417935 h 522764"/>
                  <a:gd name="connsiteX87" fmla="*/ 351 w 344221"/>
                  <a:gd name="connsiteY87" fmla="*/ 422623 h 522764"/>
                  <a:gd name="connsiteX88" fmla="*/ 1476 w 344221"/>
                  <a:gd name="connsiteY88" fmla="*/ 438236 h 52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44221" h="522764">
                    <a:moveTo>
                      <a:pt x="2141" y="83144"/>
                    </a:moveTo>
                    <a:cubicBezTo>
                      <a:pt x="2067" y="83661"/>
                      <a:pt x="1974" y="84215"/>
                      <a:pt x="1901" y="84731"/>
                    </a:cubicBezTo>
                    <a:cubicBezTo>
                      <a:pt x="1993" y="84178"/>
                      <a:pt x="2067" y="83661"/>
                      <a:pt x="2141" y="83144"/>
                    </a:cubicBezTo>
                    <a:moveTo>
                      <a:pt x="28163" y="28810"/>
                    </a:moveTo>
                    <a:cubicBezTo>
                      <a:pt x="28200" y="28773"/>
                      <a:pt x="28237" y="28736"/>
                      <a:pt x="28274" y="28699"/>
                    </a:cubicBezTo>
                    <a:cubicBezTo>
                      <a:pt x="28200" y="28810"/>
                      <a:pt x="28108" y="28902"/>
                      <a:pt x="28034" y="28976"/>
                    </a:cubicBezTo>
                    <a:cubicBezTo>
                      <a:pt x="28090" y="28939"/>
                      <a:pt x="28127" y="28847"/>
                      <a:pt x="28163" y="28810"/>
                    </a:cubicBezTo>
                    <a:moveTo>
                      <a:pt x="101268" y="404038"/>
                    </a:moveTo>
                    <a:cubicBezTo>
                      <a:pt x="101305" y="404148"/>
                      <a:pt x="101342" y="404278"/>
                      <a:pt x="101379" y="404388"/>
                    </a:cubicBezTo>
                    <a:cubicBezTo>
                      <a:pt x="101360" y="404278"/>
                      <a:pt x="101305" y="404148"/>
                      <a:pt x="101268" y="404038"/>
                    </a:cubicBezTo>
                    <a:moveTo>
                      <a:pt x="105162" y="414742"/>
                    </a:moveTo>
                    <a:cubicBezTo>
                      <a:pt x="104848" y="414152"/>
                      <a:pt x="104405" y="413672"/>
                      <a:pt x="104128" y="413026"/>
                    </a:cubicBezTo>
                    <a:cubicBezTo>
                      <a:pt x="104424" y="413653"/>
                      <a:pt x="104848" y="414133"/>
                      <a:pt x="105162" y="414742"/>
                    </a:cubicBezTo>
                    <a:moveTo>
                      <a:pt x="110292" y="421054"/>
                    </a:moveTo>
                    <a:cubicBezTo>
                      <a:pt x="109776" y="420574"/>
                      <a:pt x="109149" y="420260"/>
                      <a:pt x="108613" y="419744"/>
                    </a:cubicBezTo>
                    <a:cubicBezTo>
                      <a:pt x="109149" y="420223"/>
                      <a:pt x="109776" y="420574"/>
                      <a:pt x="110292" y="421054"/>
                    </a:cubicBezTo>
                    <a:moveTo>
                      <a:pt x="27998" y="495450"/>
                    </a:moveTo>
                    <a:cubicBezTo>
                      <a:pt x="27961" y="495450"/>
                      <a:pt x="27924" y="495413"/>
                      <a:pt x="27887" y="495376"/>
                    </a:cubicBezTo>
                    <a:cubicBezTo>
                      <a:pt x="28367" y="495819"/>
                      <a:pt x="28883" y="496244"/>
                      <a:pt x="29364" y="496687"/>
                    </a:cubicBezTo>
                    <a:cubicBezTo>
                      <a:pt x="28920" y="496281"/>
                      <a:pt x="28404" y="495838"/>
                      <a:pt x="27998" y="495450"/>
                    </a:cubicBezTo>
                    <a:moveTo>
                      <a:pt x="15559" y="479965"/>
                    </a:moveTo>
                    <a:cubicBezTo>
                      <a:pt x="15798" y="480408"/>
                      <a:pt x="16038" y="480796"/>
                      <a:pt x="16315" y="481202"/>
                    </a:cubicBezTo>
                    <a:cubicBezTo>
                      <a:pt x="16038" y="480796"/>
                      <a:pt x="15798" y="480408"/>
                      <a:pt x="15559" y="479965"/>
                    </a:cubicBezTo>
                    <a:moveTo>
                      <a:pt x="1864" y="440783"/>
                    </a:moveTo>
                    <a:cubicBezTo>
                      <a:pt x="1974" y="441503"/>
                      <a:pt x="2104" y="442223"/>
                      <a:pt x="2215" y="442924"/>
                    </a:cubicBezTo>
                    <a:cubicBezTo>
                      <a:pt x="2104" y="442223"/>
                      <a:pt x="1993" y="441503"/>
                      <a:pt x="1864" y="440783"/>
                    </a:cubicBezTo>
                    <a:moveTo>
                      <a:pt x="1476" y="438236"/>
                    </a:moveTo>
                    <a:cubicBezTo>
                      <a:pt x="1791" y="440746"/>
                      <a:pt x="2196" y="443164"/>
                      <a:pt x="2676" y="445600"/>
                    </a:cubicBezTo>
                    <a:cubicBezTo>
                      <a:pt x="3599" y="450621"/>
                      <a:pt x="4780" y="455308"/>
                      <a:pt x="6220" y="459719"/>
                    </a:cubicBezTo>
                    <a:cubicBezTo>
                      <a:pt x="6662" y="461196"/>
                      <a:pt x="7050" y="462709"/>
                      <a:pt x="7567" y="464093"/>
                    </a:cubicBezTo>
                    <a:cubicBezTo>
                      <a:pt x="9524" y="469261"/>
                      <a:pt x="11868" y="473875"/>
                      <a:pt x="14451" y="478212"/>
                    </a:cubicBezTo>
                    <a:cubicBezTo>
                      <a:pt x="15318" y="479762"/>
                      <a:pt x="16278" y="481239"/>
                      <a:pt x="17238" y="482715"/>
                    </a:cubicBezTo>
                    <a:cubicBezTo>
                      <a:pt x="20173" y="487016"/>
                      <a:pt x="23366" y="490947"/>
                      <a:pt x="26872" y="494416"/>
                    </a:cubicBezTo>
                    <a:cubicBezTo>
                      <a:pt x="27223" y="494767"/>
                      <a:pt x="27462" y="495247"/>
                      <a:pt x="27869" y="495616"/>
                    </a:cubicBezTo>
                    <a:cubicBezTo>
                      <a:pt x="29456" y="497166"/>
                      <a:pt x="31209" y="498440"/>
                      <a:pt x="32925" y="499787"/>
                    </a:cubicBezTo>
                    <a:cubicBezTo>
                      <a:pt x="33553" y="500341"/>
                      <a:pt x="34198" y="500895"/>
                      <a:pt x="34827" y="501374"/>
                    </a:cubicBezTo>
                    <a:cubicBezTo>
                      <a:pt x="37023" y="503054"/>
                      <a:pt x="39274" y="504549"/>
                      <a:pt x="41581" y="505951"/>
                    </a:cubicBezTo>
                    <a:cubicBezTo>
                      <a:pt x="42412" y="506468"/>
                      <a:pt x="43261" y="506985"/>
                      <a:pt x="44092" y="507465"/>
                    </a:cubicBezTo>
                    <a:cubicBezTo>
                      <a:pt x="46325" y="508775"/>
                      <a:pt x="48632" y="509938"/>
                      <a:pt x="50939" y="511008"/>
                    </a:cubicBezTo>
                    <a:cubicBezTo>
                      <a:pt x="51935" y="511488"/>
                      <a:pt x="52932" y="511968"/>
                      <a:pt x="53929" y="512356"/>
                    </a:cubicBezTo>
                    <a:cubicBezTo>
                      <a:pt x="56199" y="513352"/>
                      <a:pt x="58543" y="514220"/>
                      <a:pt x="60850" y="515069"/>
                    </a:cubicBezTo>
                    <a:cubicBezTo>
                      <a:pt x="61956" y="515419"/>
                      <a:pt x="62990" y="515788"/>
                      <a:pt x="64079" y="516139"/>
                    </a:cubicBezTo>
                    <a:cubicBezTo>
                      <a:pt x="66496" y="516859"/>
                      <a:pt x="68896" y="517579"/>
                      <a:pt x="71314" y="518169"/>
                    </a:cubicBezTo>
                    <a:cubicBezTo>
                      <a:pt x="72237" y="518409"/>
                      <a:pt x="73141" y="518612"/>
                      <a:pt x="74100" y="518797"/>
                    </a:cubicBezTo>
                    <a:cubicBezTo>
                      <a:pt x="76758" y="519424"/>
                      <a:pt x="79398" y="519941"/>
                      <a:pt x="82055" y="520421"/>
                    </a:cubicBezTo>
                    <a:cubicBezTo>
                      <a:pt x="82535" y="520458"/>
                      <a:pt x="82978" y="520532"/>
                      <a:pt x="83439" y="520624"/>
                    </a:cubicBezTo>
                    <a:cubicBezTo>
                      <a:pt x="92944" y="522100"/>
                      <a:pt x="102376" y="522765"/>
                      <a:pt x="111123" y="522765"/>
                    </a:cubicBezTo>
                    <a:cubicBezTo>
                      <a:pt x="114501" y="522765"/>
                      <a:pt x="117804" y="522691"/>
                      <a:pt x="120997" y="522525"/>
                    </a:cubicBezTo>
                    <a:cubicBezTo>
                      <a:pt x="122824" y="522451"/>
                      <a:pt x="303822" y="516047"/>
                      <a:pt x="344112" y="510473"/>
                    </a:cubicBezTo>
                    <a:lnTo>
                      <a:pt x="344221" y="510436"/>
                    </a:lnTo>
                    <a:lnTo>
                      <a:pt x="344221" y="428529"/>
                    </a:lnTo>
                    <a:lnTo>
                      <a:pt x="143458" y="428529"/>
                    </a:lnTo>
                    <a:lnTo>
                      <a:pt x="142351" y="428529"/>
                    </a:lnTo>
                    <a:cubicBezTo>
                      <a:pt x="132366" y="428529"/>
                      <a:pt x="122142" y="428363"/>
                      <a:pt x="114261" y="423952"/>
                    </a:cubicBezTo>
                    <a:cubicBezTo>
                      <a:pt x="111954" y="422641"/>
                      <a:pt x="109961" y="421017"/>
                      <a:pt x="108207" y="419061"/>
                    </a:cubicBezTo>
                    <a:cubicBezTo>
                      <a:pt x="108041" y="418895"/>
                      <a:pt x="107930" y="418618"/>
                      <a:pt x="107765" y="418470"/>
                    </a:cubicBezTo>
                    <a:cubicBezTo>
                      <a:pt x="106251" y="416606"/>
                      <a:pt x="104903" y="414576"/>
                      <a:pt x="103870" y="412140"/>
                    </a:cubicBezTo>
                    <a:cubicBezTo>
                      <a:pt x="103704" y="411826"/>
                      <a:pt x="103630" y="411383"/>
                      <a:pt x="103519" y="411032"/>
                    </a:cubicBezTo>
                    <a:cubicBezTo>
                      <a:pt x="101453" y="405828"/>
                      <a:pt x="100382" y="399460"/>
                      <a:pt x="100382" y="391654"/>
                    </a:cubicBezTo>
                    <a:lnTo>
                      <a:pt x="100382" y="310780"/>
                    </a:lnTo>
                    <a:lnTo>
                      <a:pt x="311924" y="304376"/>
                    </a:lnTo>
                    <a:lnTo>
                      <a:pt x="312034" y="304376"/>
                    </a:lnTo>
                    <a:lnTo>
                      <a:pt x="312034" y="221711"/>
                    </a:lnTo>
                    <a:lnTo>
                      <a:pt x="100382" y="214624"/>
                    </a:lnTo>
                    <a:lnTo>
                      <a:pt x="100382" y="133713"/>
                    </a:lnTo>
                    <a:cubicBezTo>
                      <a:pt x="100382" y="114224"/>
                      <a:pt x="100382" y="94015"/>
                      <a:pt x="137423" y="94015"/>
                    </a:cubicBezTo>
                    <a:lnTo>
                      <a:pt x="344221" y="94015"/>
                    </a:lnTo>
                    <a:lnTo>
                      <a:pt x="344221" y="11406"/>
                    </a:lnTo>
                    <a:lnTo>
                      <a:pt x="344112" y="11406"/>
                    </a:lnTo>
                    <a:cubicBezTo>
                      <a:pt x="298894" y="5038"/>
                      <a:pt x="115663" y="74"/>
                      <a:pt x="113800" y="37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6" y="0"/>
                      <a:pt x="87832" y="1070"/>
                      <a:pt x="75263" y="4023"/>
                    </a:cubicBezTo>
                    <a:cubicBezTo>
                      <a:pt x="71996" y="4780"/>
                      <a:pt x="68822" y="5647"/>
                      <a:pt x="65629" y="6681"/>
                    </a:cubicBezTo>
                    <a:cubicBezTo>
                      <a:pt x="65593" y="6681"/>
                      <a:pt x="65556" y="6718"/>
                      <a:pt x="65556" y="6718"/>
                    </a:cubicBezTo>
                    <a:cubicBezTo>
                      <a:pt x="53707" y="10538"/>
                      <a:pt x="42246" y="16426"/>
                      <a:pt x="32187" y="25100"/>
                    </a:cubicBezTo>
                    <a:cubicBezTo>
                      <a:pt x="31467" y="25727"/>
                      <a:pt x="30711" y="26300"/>
                      <a:pt x="30046" y="26927"/>
                    </a:cubicBezTo>
                    <a:cubicBezTo>
                      <a:pt x="29401" y="27518"/>
                      <a:pt x="28699" y="27998"/>
                      <a:pt x="28053" y="28644"/>
                    </a:cubicBezTo>
                    <a:cubicBezTo>
                      <a:pt x="27370" y="29271"/>
                      <a:pt x="26983" y="30120"/>
                      <a:pt x="26337" y="30784"/>
                    </a:cubicBezTo>
                    <a:cubicBezTo>
                      <a:pt x="22793" y="34476"/>
                      <a:pt x="19453" y="38499"/>
                      <a:pt x="16463" y="43113"/>
                    </a:cubicBezTo>
                    <a:cubicBezTo>
                      <a:pt x="15743" y="44220"/>
                      <a:pt x="15189" y="45457"/>
                      <a:pt x="14562" y="46620"/>
                    </a:cubicBezTo>
                    <a:cubicBezTo>
                      <a:pt x="12292" y="50551"/>
                      <a:pt x="10262" y="54814"/>
                      <a:pt x="8471" y="59391"/>
                    </a:cubicBezTo>
                    <a:cubicBezTo>
                      <a:pt x="7881" y="60905"/>
                      <a:pt x="7198" y="62326"/>
                      <a:pt x="6644" y="63931"/>
                    </a:cubicBezTo>
                    <a:cubicBezTo>
                      <a:pt x="4928" y="69099"/>
                      <a:pt x="3580" y="74784"/>
                      <a:pt x="2510" y="80800"/>
                    </a:cubicBezTo>
                    <a:cubicBezTo>
                      <a:pt x="2104" y="83070"/>
                      <a:pt x="1791" y="85414"/>
                      <a:pt x="1513" y="87758"/>
                    </a:cubicBezTo>
                    <a:cubicBezTo>
                      <a:pt x="831" y="92889"/>
                      <a:pt x="443" y="98296"/>
                      <a:pt x="314" y="104018"/>
                    </a:cubicBezTo>
                    <a:cubicBezTo>
                      <a:pt x="277" y="105457"/>
                      <a:pt x="0" y="106675"/>
                      <a:pt x="0" y="108152"/>
                    </a:cubicBezTo>
                    <a:lnTo>
                      <a:pt x="0" y="417935"/>
                    </a:lnTo>
                    <a:cubicBezTo>
                      <a:pt x="0" y="419614"/>
                      <a:pt x="314" y="420999"/>
                      <a:pt x="351" y="422623"/>
                    </a:cubicBezTo>
                    <a:cubicBezTo>
                      <a:pt x="479" y="428104"/>
                      <a:pt x="831" y="433346"/>
                      <a:pt x="1476" y="43823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" name="Freeform: Shape 152">
                <a:extLst>
                  <a:ext uri="{FF2B5EF4-FFF2-40B4-BE49-F238E27FC236}">
                    <a16:creationId xmlns:a16="http://schemas.microsoft.com/office/drawing/2014/main" id="{BBFF46C1-D8B3-FB6E-4512-7A8B5829986F}"/>
                  </a:ext>
                </a:extLst>
              </p:cNvPr>
              <p:cNvSpPr/>
              <p:nvPr/>
            </p:nvSpPr>
            <p:spPr>
              <a:xfrm>
                <a:off x="9709305" y="4219836"/>
                <a:ext cx="387907" cy="520402"/>
              </a:xfrm>
              <a:custGeom>
                <a:avLst/>
                <a:gdLst>
                  <a:gd name="connsiteX0" fmla="*/ 288504 w 387907"/>
                  <a:gd name="connsiteY0" fmla="*/ 8933 h 520402"/>
                  <a:gd name="connsiteX1" fmla="*/ 288024 w 387907"/>
                  <a:gd name="connsiteY1" fmla="*/ 8730 h 520402"/>
                  <a:gd name="connsiteX2" fmla="*/ 288504 w 387907"/>
                  <a:gd name="connsiteY2" fmla="*/ 8933 h 520402"/>
                  <a:gd name="connsiteX3" fmla="*/ 251075 w 387907"/>
                  <a:gd name="connsiteY3" fmla="*/ 228854 h 520402"/>
                  <a:gd name="connsiteX4" fmla="*/ 250041 w 387907"/>
                  <a:gd name="connsiteY4" fmla="*/ 229334 h 520402"/>
                  <a:gd name="connsiteX5" fmla="*/ 251075 w 387907"/>
                  <a:gd name="connsiteY5" fmla="*/ 228854 h 520402"/>
                  <a:gd name="connsiteX6" fmla="*/ 258273 w 387907"/>
                  <a:gd name="connsiteY6" fmla="*/ 222450 h 520402"/>
                  <a:gd name="connsiteX7" fmla="*/ 257830 w 387907"/>
                  <a:gd name="connsiteY7" fmla="*/ 222856 h 520402"/>
                  <a:gd name="connsiteX8" fmla="*/ 258273 w 387907"/>
                  <a:gd name="connsiteY8" fmla="*/ 222450 h 520402"/>
                  <a:gd name="connsiteX9" fmla="*/ 242160 w 387907"/>
                  <a:gd name="connsiteY9" fmla="*/ 92151 h 520402"/>
                  <a:gd name="connsiteX10" fmla="*/ 257073 w 387907"/>
                  <a:gd name="connsiteY10" fmla="*/ 103169 h 520402"/>
                  <a:gd name="connsiteX11" fmla="*/ 271026 w 387907"/>
                  <a:gd name="connsiteY11" fmla="*/ 162191 h 520402"/>
                  <a:gd name="connsiteX12" fmla="*/ 219626 w 387907"/>
                  <a:gd name="connsiteY12" fmla="*/ 235258 h 520402"/>
                  <a:gd name="connsiteX13" fmla="*/ 101046 w 387907"/>
                  <a:gd name="connsiteY13" fmla="*/ 235258 h 520402"/>
                  <a:gd name="connsiteX14" fmla="*/ 101046 w 387907"/>
                  <a:gd name="connsiteY14" fmla="*/ 88367 h 520402"/>
                  <a:gd name="connsiteX15" fmla="*/ 219626 w 387907"/>
                  <a:gd name="connsiteY15" fmla="*/ 88367 h 520402"/>
                  <a:gd name="connsiteX16" fmla="*/ 241829 w 387907"/>
                  <a:gd name="connsiteY16" fmla="*/ 91984 h 520402"/>
                  <a:gd name="connsiteX17" fmla="*/ 242160 w 387907"/>
                  <a:gd name="connsiteY17" fmla="*/ 92151 h 520402"/>
                  <a:gd name="connsiteX18" fmla="*/ 100364 w 387907"/>
                  <a:gd name="connsiteY18" fmla="*/ 313659 h 520402"/>
                  <a:gd name="connsiteX19" fmla="*/ 188067 w 387907"/>
                  <a:gd name="connsiteY19" fmla="*/ 323477 h 520402"/>
                  <a:gd name="connsiteX20" fmla="*/ 274588 w 387907"/>
                  <a:gd name="connsiteY20" fmla="*/ 520329 h 520402"/>
                  <a:gd name="connsiteX21" fmla="*/ 274662 w 387907"/>
                  <a:gd name="connsiteY21" fmla="*/ 520402 h 520402"/>
                  <a:gd name="connsiteX22" fmla="*/ 387907 w 387907"/>
                  <a:gd name="connsiteY22" fmla="*/ 520402 h 520402"/>
                  <a:gd name="connsiteX23" fmla="*/ 288467 w 387907"/>
                  <a:gd name="connsiteY23" fmla="*/ 315708 h 520402"/>
                  <a:gd name="connsiteX24" fmla="*/ 289334 w 387907"/>
                  <a:gd name="connsiteY24" fmla="*/ 315431 h 520402"/>
                  <a:gd name="connsiteX25" fmla="*/ 341805 w 387907"/>
                  <a:gd name="connsiteY25" fmla="*/ 283003 h 520402"/>
                  <a:gd name="connsiteX26" fmla="*/ 346972 w 387907"/>
                  <a:gd name="connsiteY26" fmla="*/ 275603 h 520402"/>
                  <a:gd name="connsiteX27" fmla="*/ 347489 w 387907"/>
                  <a:gd name="connsiteY27" fmla="*/ 274883 h 520402"/>
                  <a:gd name="connsiteX28" fmla="*/ 352214 w 387907"/>
                  <a:gd name="connsiteY28" fmla="*/ 266578 h 520402"/>
                  <a:gd name="connsiteX29" fmla="*/ 353561 w 387907"/>
                  <a:gd name="connsiteY29" fmla="*/ 263994 h 520402"/>
                  <a:gd name="connsiteX30" fmla="*/ 357418 w 387907"/>
                  <a:gd name="connsiteY30" fmla="*/ 255246 h 520402"/>
                  <a:gd name="connsiteX31" fmla="*/ 358894 w 387907"/>
                  <a:gd name="connsiteY31" fmla="*/ 251499 h 520402"/>
                  <a:gd name="connsiteX32" fmla="*/ 362161 w 387907"/>
                  <a:gd name="connsiteY32" fmla="*/ 241754 h 520402"/>
                  <a:gd name="connsiteX33" fmla="*/ 363398 w 387907"/>
                  <a:gd name="connsiteY33" fmla="*/ 237546 h 520402"/>
                  <a:gd name="connsiteX34" fmla="*/ 366185 w 387907"/>
                  <a:gd name="connsiteY34" fmla="*/ 225735 h 520402"/>
                  <a:gd name="connsiteX35" fmla="*/ 366979 w 387907"/>
                  <a:gd name="connsiteY35" fmla="*/ 222080 h 520402"/>
                  <a:gd name="connsiteX36" fmla="*/ 369397 w 387907"/>
                  <a:gd name="connsiteY36" fmla="*/ 206374 h 520402"/>
                  <a:gd name="connsiteX37" fmla="*/ 369599 w 387907"/>
                  <a:gd name="connsiteY37" fmla="*/ 204935 h 520402"/>
                  <a:gd name="connsiteX38" fmla="*/ 372109 w 387907"/>
                  <a:gd name="connsiteY38" fmla="*/ 162172 h 520402"/>
                  <a:gd name="connsiteX39" fmla="*/ 365908 w 387907"/>
                  <a:gd name="connsiteY39" fmla="*/ 101545 h 520402"/>
                  <a:gd name="connsiteX40" fmla="*/ 364764 w 387907"/>
                  <a:gd name="connsiteY40" fmla="*/ 97281 h 520402"/>
                  <a:gd name="connsiteX41" fmla="*/ 361386 w 387907"/>
                  <a:gd name="connsiteY41" fmla="*/ 85063 h 520402"/>
                  <a:gd name="connsiteX42" fmla="*/ 359430 w 387907"/>
                  <a:gd name="connsiteY42" fmla="*/ 79822 h 520402"/>
                  <a:gd name="connsiteX43" fmla="*/ 355573 w 387907"/>
                  <a:gd name="connsiteY43" fmla="*/ 70004 h 520402"/>
                  <a:gd name="connsiteX44" fmla="*/ 353542 w 387907"/>
                  <a:gd name="connsiteY44" fmla="*/ 66017 h 520402"/>
                  <a:gd name="connsiteX45" fmla="*/ 348449 w 387907"/>
                  <a:gd name="connsiteY45" fmla="*/ 56309 h 520402"/>
                  <a:gd name="connsiteX46" fmla="*/ 347969 w 387907"/>
                  <a:gd name="connsiteY46" fmla="*/ 55589 h 520402"/>
                  <a:gd name="connsiteX47" fmla="*/ 331377 w 387907"/>
                  <a:gd name="connsiteY47" fmla="*/ 34383 h 520402"/>
                  <a:gd name="connsiteX48" fmla="*/ 329513 w 387907"/>
                  <a:gd name="connsiteY48" fmla="*/ 32944 h 520402"/>
                  <a:gd name="connsiteX49" fmla="*/ 314397 w 387907"/>
                  <a:gd name="connsiteY49" fmla="*/ 21298 h 520402"/>
                  <a:gd name="connsiteX50" fmla="*/ 310411 w 387907"/>
                  <a:gd name="connsiteY50" fmla="*/ 18640 h 520402"/>
                  <a:gd name="connsiteX51" fmla="*/ 291641 w 387907"/>
                  <a:gd name="connsiteY51" fmla="*/ 10040 h 520402"/>
                  <a:gd name="connsiteX52" fmla="*/ 286308 w 387907"/>
                  <a:gd name="connsiteY52" fmla="*/ 8084 h 520402"/>
                  <a:gd name="connsiteX53" fmla="*/ 264198 w 387907"/>
                  <a:gd name="connsiteY53" fmla="*/ 2916 h 520402"/>
                  <a:gd name="connsiteX54" fmla="*/ 258864 w 387907"/>
                  <a:gd name="connsiteY54" fmla="*/ 1993 h 520402"/>
                  <a:gd name="connsiteX55" fmla="*/ 231733 w 387907"/>
                  <a:gd name="connsiteY55" fmla="*/ 203 h 520402"/>
                  <a:gd name="connsiteX56" fmla="*/ 228947 w 387907"/>
                  <a:gd name="connsiteY56" fmla="*/ 0 h 520402"/>
                  <a:gd name="connsiteX57" fmla="*/ 0 w 387907"/>
                  <a:gd name="connsiteY57" fmla="*/ 0 h 520402"/>
                  <a:gd name="connsiteX58" fmla="*/ 0 w 387907"/>
                  <a:gd name="connsiteY58" fmla="*/ 520365 h 520402"/>
                  <a:gd name="connsiteX59" fmla="*/ 100364 w 387907"/>
                  <a:gd name="connsiteY59" fmla="*/ 520365 h 520402"/>
                  <a:gd name="connsiteX60" fmla="*/ 100364 w 387907"/>
                  <a:gd name="connsiteY60" fmla="*/ 313659 h 52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87907" h="520402">
                    <a:moveTo>
                      <a:pt x="288504" y="8933"/>
                    </a:moveTo>
                    <a:cubicBezTo>
                      <a:pt x="288337" y="8896"/>
                      <a:pt x="288190" y="8822"/>
                      <a:pt x="288024" y="8730"/>
                    </a:cubicBezTo>
                    <a:cubicBezTo>
                      <a:pt x="288190" y="8822"/>
                      <a:pt x="288337" y="8896"/>
                      <a:pt x="288504" y="8933"/>
                    </a:cubicBezTo>
                    <a:moveTo>
                      <a:pt x="251075" y="228854"/>
                    </a:moveTo>
                    <a:cubicBezTo>
                      <a:pt x="250761" y="229057"/>
                      <a:pt x="250356" y="229131"/>
                      <a:pt x="250041" y="229334"/>
                    </a:cubicBezTo>
                    <a:cubicBezTo>
                      <a:pt x="250356" y="229131"/>
                      <a:pt x="250761" y="229057"/>
                      <a:pt x="251075" y="228854"/>
                    </a:cubicBezTo>
                    <a:moveTo>
                      <a:pt x="258273" y="222450"/>
                    </a:moveTo>
                    <a:cubicBezTo>
                      <a:pt x="258163" y="222616"/>
                      <a:pt x="257959" y="222727"/>
                      <a:pt x="257830" y="222856"/>
                    </a:cubicBezTo>
                    <a:cubicBezTo>
                      <a:pt x="257959" y="222727"/>
                      <a:pt x="258163" y="222616"/>
                      <a:pt x="258273" y="222450"/>
                    </a:cubicBezTo>
                    <a:moveTo>
                      <a:pt x="242160" y="92151"/>
                    </a:moveTo>
                    <a:cubicBezTo>
                      <a:pt x="248215" y="94624"/>
                      <a:pt x="253105" y="98241"/>
                      <a:pt x="257073" y="103169"/>
                    </a:cubicBezTo>
                    <a:cubicBezTo>
                      <a:pt x="266468" y="114814"/>
                      <a:pt x="271026" y="134156"/>
                      <a:pt x="271026" y="162191"/>
                    </a:cubicBezTo>
                    <a:cubicBezTo>
                      <a:pt x="271026" y="224332"/>
                      <a:pt x="254434" y="235258"/>
                      <a:pt x="219626" y="235258"/>
                    </a:cubicBezTo>
                    <a:lnTo>
                      <a:pt x="101046" y="235258"/>
                    </a:lnTo>
                    <a:lnTo>
                      <a:pt x="101046" y="88367"/>
                    </a:lnTo>
                    <a:lnTo>
                      <a:pt x="219626" y="88367"/>
                    </a:lnTo>
                    <a:cubicBezTo>
                      <a:pt x="228300" y="88367"/>
                      <a:pt x="235609" y="89511"/>
                      <a:pt x="241829" y="91984"/>
                    </a:cubicBezTo>
                    <a:cubicBezTo>
                      <a:pt x="241958" y="92021"/>
                      <a:pt x="242087" y="92114"/>
                      <a:pt x="242160" y="92151"/>
                    </a:cubicBezTo>
                    <a:moveTo>
                      <a:pt x="100364" y="313659"/>
                    </a:moveTo>
                    <a:lnTo>
                      <a:pt x="188067" y="323477"/>
                    </a:lnTo>
                    <a:lnTo>
                      <a:pt x="274588" y="520329"/>
                    </a:lnTo>
                    <a:lnTo>
                      <a:pt x="274662" y="520402"/>
                    </a:lnTo>
                    <a:lnTo>
                      <a:pt x="387907" y="520402"/>
                    </a:lnTo>
                    <a:lnTo>
                      <a:pt x="288467" y="315708"/>
                    </a:lnTo>
                    <a:lnTo>
                      <a:pt x="289334" y="315431"/>
                    </a:lnTo>
                    <a:cubicBezTo>
                      <a:pt x="304283" y="310743"/>
                      <a:pt x="324825" y="304302"/>
                      <a:pt x="341805" y="283003"/>
                    </a:cubicBezTo>
                    <a:cubicBezTo>
                      <a:pt x="343668" y="280696"/>
                      <a:pt x="345311" y="278150"/>
                      <a:pt x="346972" y="275603"/>
                    </a:cubicBezTo>
                    <a:cubicBezTo>
                      <a:pt x="347176" y="275326"/>
                      <a:pt x="347323" y="275123"/>
                      <a:pt x="347489" y="274883"/>
                    </a:cubicBezTo>
                    <a:cubicBezTo>
                      <a:pt x="349150" y="272262"/>
                      <a:pt x="350719" y="269475"/>
                      <a:pt x="352214" y="266578"/>
                    </a:cubicBezTo>
                    <a:cubicBezTo>
                      <a:pt x="352656" y="265747"/>
                      <a:pt x="353137" y="264898"/>
                      <a:pt x="353561" y="263994"/>
                    </a:cubicBezTo>
                    <a:cubicBezTo>
                      <a:pt x="354908" y="261207"/>
                      <a:pt x="356219" y="258272"/>
                      <a:pt x="357418" y="255246"/>
                    </a:cubicBezTo>
                    <a:cubicBezTo>
                      <a:pt x="357935" y="254009"/>
                      <a:pt x="358415" y="252828"/>
                      <a:pt x="358894" y="251499"/>
                    </a:cubicBezTo>
                    <a:cubicBezTo>
                      <a:pt x="360095" y="248399"/>
                      <a:pt x="361128" y="245095"/>
                      <a:pt x="362161" y="241754"/>
                    </a:cubicBezTo>
                    <a:cubicBezTo>
                      <a:pt x="362567" y="240315"/>
                      <a:pt x="362992" y="238968"/>
                      <a:pt x="363398" y="237546"/>
                    </a:cubicBezTo>
                    <a:cubicBezTo>
                      <a:pt x="364431" y="233763"/>
                      <a:pt x="365354" y="229795"/>
                      <a:pt x="366185" y="225735"/>
                    </a:cubicBezTo>
                    <a:cubicBezTo>
                      <a:pt x="366425" y="224498"/>
                      <a:pt x="366702" y="223317"/>
                      <a:pt x="366979" y="222080"/>
                    </a:cubicBezTo>
                    <a:cubicBezTo>
                      <a:pt x="367938" y="217023"/>
                      <a:pt x="368731" y="211782"/>
                      <a:pt x="369397" y="206374"/>
                    </a:cubicBezTo>
                    <a:cubicBezTo>
                      <a:pt x="369470" y="205895"/>
                      <a:pt x="369562" y="205415"/>
                      <a:pt x="369599" y="204935"/>
                    </a:cubicBezTo>
                    <a:cubicBezTo>
                      <a:pt x="371186" y="191776"/>
                      <a:pt x="372109" y="177602"/>
                      <a:pt x="372109" y="162172"/>
                    </a:cubicBezTo>
                    <a:cubicBezTo>
                      <a:pt x="372109" y="139619"/>
                      <a:pt x="370005" y="119447"/>
                      <a:pt x="365908" y="101545"/>
                    </a:cubicBezTo>
                    <a:cubicBezTo>
                      <a:pt x="365595" y="100068"/>
                      <a:pt x="365151" y="98721"/>
                      <a:pt x="364764" y="97281"/>
                    </a:cubicBezTo>
                    <a:cubicBezTo>
                      <a:pt x="363730" y="93110"/>
                      <a:pt x="362659" y="88976"/>
                      <a:pt x="361386" y="85063"/>
                    </a:cubicBezTo>
                    <a:cubicBezTo>
                      <a:pt x="360796" y="83236"/>
                      <a:pt x="360076" y="81557"/>
                      <a:pt x="359430" y="79822"/>
                    </a:cubicBezTo>
                    <a:cubicBezTo>
                      <a:pt x="358193" y="76481"/>
                      <a:pt x="357013" y="73104"/>
                      <a:pt x="355573" y="70004"/>
                    </a:cubicBezTo>
                    <a:cubicBezTo>
                      <a:pt x="354945" y="68619"/>
                      <a:pt x="354225" y="67383"/>
                      <a:pt x="353542" y="66017"/>
                    </a:cubicBezTo>
                    <a:cubicBezTo>
                      <a:pt x="351918" y="62676"/>
                      <a:pt x="350276" y="59373"/>
                      <a:pt x="348449" y="56309"/>
                    </a:cubicBezTo>
                    <a:cubicBezTo>
                      <a:pt x="348282" y="56032"/>
                      <a:pt x="348135" y="55829"/>
                      <a:pt x="347969" y="55589"/>
                    </a:cubicBezTo>
                    <a:cubicBezTo>
                      <a:pt x="343115" y="47672"/>
                      <a:pt x="337670" y="40548"/>
                      <a:pt x="331377" y="34383"/>
                    </a:cubicBezTo>
                    <a:cubicBezTo>
                      <a:pt x="330823" y="33867"/>
                      <a:pt x="330067" y="33516"/>
                      <a:pt x="329513" y="32944"/>
                    </a:cubicBezTo>
                    <a:cubicBezTo>
                      <a:pt x="324825" y="28533"/>
                      <a:pt x="319731" y="24713"/>
                      <a:pt x="314397" y="21298"/>
                    </a:cubicBezTo>
                    <a:cubicBezTo>
                      <a:pt x="313050" y="20431"/>
                      <a:pt x="311814" y="19434"/>
                      <a:pt x="310411" y="18640"/>
                    </a:cubicBezTo>
                    <a:cubicBezTo>
                      <a:pt x="304486" y="15226"/>
                      <a:pt x="298156" y="12476"/>
                      <a:pt x="291641" y="10040"/>
                    </a:cubicBezTo>
                    <a:cubicBezTo>
                      <a:pt x="289851" y="9412"/>
                      <a:pt x="288135" y="8656"/>
                      <a:pt x="286308" y="8084"/>
                    </a:cubicBezTo>
                    <a:cubicBezTo>
                      <a:pt x="279313" y="5814"/>
                      <a:pt x="271875" y="4190"/>
                      <a:pt x="264198" y="2916"/>
                    </a:cubicBezTo>
                    <a:cubicBezTo>
                      <a:pt x="262407" y="2639"/>
                      <a:pt x="260690" y="2233"/>
                      <a:pt x="258864" y="1993"/>
                    </a:cubicBezTo>
                    <a:cubicBezTo>
                      <a:pt x="250152" y="849"/>
                      <a:pt x="241091" y="277"/>
                      <a:pt x="231733" y="203"/>
                    </a:cubicBezTo>
                    <a:cubicBezTo>
                      <a:pt x="230736" y="166"/>
                      <a:pt x="229943" y="0"/>
                      <a:pt x="2289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4" y="520365"/>
                    </a:lnTo>
                    <a:lnTo>
                      <a:pt x="100364" y="313659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7" name="Freeform: Shape 90">
              <a:extLst>
                <a:ext uri="{FF2B5EF4-FFF2-40B4-BE49-F238E27FC236}">
                  <a16:creationId xmlns:a16="http://schemas.microsoft.com/office/drawing/2014/main" id="{CA4EA073-6443-72A7-70BB-F46E3CF1A05A}"/>
                </a:ext>
              </a:extLst>
            </p:cNvPr>
            <p:cNvSpPr/>
            <p:nvPr/>
          </p:nvSpPr>
          <p:spPr>
            <a:xfrm>
              <a:off x="10156253" y="4219892"/>
              <a:ext cx="460826" cy="520365"/>
            </a:xfrm>
            <a:custGeom>
              <a:avLst/>
              <a:gdLst>
                <a:gd name="connsiteX0" fmla="*/ 293191 w 460826"/>
                <a:gd name="connsiteY0" fmla="*/ 316907 h 520365"/>
                <a:gd name="connsiteX1" fmla="*/ 171917 w 460826"/>
                <a:gd name="connsiteY1" fmla="*/ 316907 h 520365"/>
                <a:gd name="connsiteX2" fmla="*/ 234722 w 460826"/>
                <a:gd name="connsiteY2" fmla="*/ 131222 h 520365"/>
                <a:gd name="connsiteX3" fmla="*/ 293191 w 460826"/>
                <a:gd name="connsiteY3" fmla="*/ 316907 h 520365"/>
                <a:gd name="connsiteX4" fmla="*/ 354059 w 460826"/>
                <a:gd name="connsiteY4" fmla="*/ 520365 h 520365"/>
                <a:gd name="connsiteX5" fmla="*/ 460827 w 460826"/>
                <a:gd name="connsiteY5" fmla="*/ 520365 h 520365"/>
                <a:gd name="connsiteX6" fmla="*/ 290570 w 460826"/>
                <a:gd name="connsiteY6" fmla="*/ 74 h 520365"/>
                <a:gd name="connsiteX7" fmla="*/ 290570 w 460826"/>
                <a:gd name="connsiteY7" fmla="*/ 0 h 520365"/>
                <a:gd name="connsiteX8" fmla="*/ 176679 w 460826"/>
                <a:gd name="connsiteY8" fmla="*/ 0 h 520365"/>
                <a:gd name="connsiteX9" fmla="*/ 37 w 460826"/>
                <a:gd name="connsiteY9" fmla="*/ 520199 h 520365"/>
                <a:gd name="connsiteX10" fmla="*/ 0 w 460826"/>
                <a:gd name="connsiteY10" fmla="*/ 520365 h 520365"/>
                <a:gd name="connsiteX11" fmla="*/ 107469 w 460826"/>
                <a:gd name="connsiteY11" fmla="*/ 520365 h 520365"/>
                <a:gd name="connsiteX12" fmla="*/ 145378 w 460826"/>
                <a:gd name="connsiteY12" fmla="*/ 405256 h 520365"/>
                <a:gd name="connsiteX13" fmla="*/ 316814 w 460826"/>
                <a:gd name="connsiteY13" fmla="*/ 405256 h 520365"/>
                <a:gd name="connsiteX14" fmla="*/ 354040 w 460826"/>
                <a:gd name="connsiteY14" fmla="*/ 520292 h 520365"/>
                <a:gd name="connsiteX15" fmla="*/ 354040 w 460826"/>
                <a:gd name="connsiteY15" fmla="*/ 520365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26" h="520365">
                  <a:moveTo>
                    <a:pt x="293191" y="316907"/>
                  </a:moveTo>
                  <a:lnTo>
                    <a:pt x="171917" y="316907"/>
                  </a:lnTo>
                  <a:lnTo>
                    <a:pt x="234722" y="131222"/>
                  </a:lnTo>
                  <a:lnTo>
                    <a:pt x="293191" y="316907"/>
                  </a:lnTo>
                  <a:close/>
                  <a:moveTo>
                    <a:pt x="354059" y="520365"/>
                  </a:moveTo>
                  <a:lnTo>
                    <a:pt x="460827" y="520365"/>
                  </a:lnTo>
                  <a:lnTo>
                    <a:pt x="290570" y="74"/>
                  </a:lnTo>
                  <a:lnTo>
                    <a:pt x="290570" y="0"/>
                  </a:lnTo>
                  <a:lnTo>
                    <a:pt x="176679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469" y="520365"/>
                  </a:lnTo>
                  <a:lnTo>
                    <a:pt x="145378" y="405256"/>
                  </a:lnTo>
                  <a:lnTo>
                    <a:pt x="316814" y="405256"/>
                  </a:lnTo>
                  <a:lnTo>
                    <a:pt x="354040" y="520292"/>
                  </a:lnTo>
                  <a:lnTo>
                    <a:pt x="354040" y="520365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91">
              <a:extLst>
                <a:ext uri="{FF2B5EF4-FFF2-40B4-BE49-F238E27FC236}">
                  <a16:creationId xmlns:a16="http://schemas.microsoft.com/office/drawing/2014/main" id="{60BBA1D2-44F6-C7CE-C706-18E23EB2B9F2}"/>
                </a:ext>
              </a:extLst>
            </p:cNvPr>
            <p:cNvSpPr/>
            <p:nvPr/>
          </p:nvSpPr>
          <p:spPr>
            <a:xfrm>
              <a:off x="10606080" y="4219892"/>
              <a:ext cx="387113" cy="520365"/>
            </a:xfrm>
            <a:custGeom>
              <a:avLst/>
              <a:gdLst>
                <a:gd name="connsiteX0" fmla="*/ 141649 w 387113"/>
                <a:gd name="connsiteY0" fmla="*/ 520365 h 520365"/>
                <a:gd name="connsiteX1" fmla="*/ 241976 w 387113"/>
                <a:gd name="connsiteY1" fmla="*/ 520365 h 520365"/>
                <a:gd name="connsiteX2" fmla="*/ 241976 w 387113"/>
                <a:gd name="connsiteY2" fmla="*/ 91892 h 520365"/>
                <a:gd name="connsiteX3" fmla="*/ 387114 w 387113"/>
                <a:gd name="connsiteY3" fmla="*/ 91892 h 520365"/>
                <a:gd name="connsiteX4" fmla="*/ 387114 w 387113"/>
                <a:gd name="connsiteY4" fmla="*/ 0 h 520365"/>
                <a:gd name="connsiteX5" fmla="*/ 0 w 387113"/>
                <a:gd name="connsiteY5" fmla="*/ 0 h 520365"/>
                <a:gd name="connsiteX6" fmla="*/ 0 w 387113"/>
                <a:gd name="connsiteY6" fmla="*/ 91892 h 520365"/>
                <a:gd name="connsiteX7" fmla="*/ 141649 w 387113"/>
                <a:gd name="connsiteY7" fmla="*/ 91892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113" h="520365">
                  <a:moveTo>
                    <a:pt x="141649" y="520365"/>
                  </a:moveTo>
                  <a:lnTo>
                    <a:pt x="241976" y="520365"/>
                  </a:lnTo>
                  <a:lnTo>
                    <a:pt x="241976" y="91892"/>
                  </a:lnTo>
                  <a:lnTo>
                    <a:pt x="387114" y="91892"/>
                  </a:lnTo>
                  <a:lnTo>
                    <a:pt x="387114" y="0"/>
                  </a:lnTo>
                  <a:lnTo>
                    <a:pt x="0" y="0"/>
                  </a:lnTo>
                  <a:lnTo>
                    <a:pt x="0" y="91892"/>
                  </a:lnTo>
                  <a:lnTo>
                    <a:pt x="141649" y="91892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92">
              <a:extLst>
                <a:ext uri="{FF2B5EF4-FFF2-40B4-BE49-F238E27FC236}">
                  <a16:creationId xmlns:a16="http://schemas.microsoft.com/office/drawing/2014/main" id="{2EE8A69F-2B67-20BA-7055-63FFBA901EE8}"/>
                </a:ext>
              </a:extLst>
            </p:cNvPr>
            <p:cNvSpPr/>
            <p:nvPr/>
          </p:nvSpPr>
          <p:spPr>
            <a:xfrm>
              <a:off x="11076762" y="4219910"/>
              <a:ext cx="100326" cy="520365"/>
            </a:xfrm>
            <a:custGeom>
              <a:avLst/>
              <a:gdLst>
                <a:gd name="connsiteX0" fmla="*/ 0 w 100326"/>
                <a:gd name="connsiteY0" fmla="*/ 0 h 520365"/>
                <a:gd name="connsiteX1" fmla="*/ 100326 w 100326"/>
                <a:gd name="connsiteY1" fmla="*/ 0 h 520365"/>
                <a:gd name="connsiteX2" fmla="*/ 100326 w 100326"/>
                <a:gd name="connsiteY2" fmla="*/ 520366 h 520365"/>
                <a:gd name="connsiteX3" fmla="*/ 0 w 100326"/>
                <a:gd name="connsiteY3" fmla="*/ 520366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26" h="520365">
                  <a:moveTo>
                    <a:pt x="0" y="0"/>
                  </a:moveTo>
                  <a:lnTo>
                    <a:pt x="100326" y="0"/>
                  </a:lnTo>
                  <a:lnTo>
                    <a:pt x="100326" y="520366"/>
                  </a:lnTo>
                  <a:lnTo>
                    <a:pt x="0" y="520366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0" name="Graphic 4">
              <a:extLst>
                <a:ext uri="{FF2B5EF4-FFF2-40B4-BE49-F238E27FC236}">
                  <a16:creationId xmlns:a16="http://schemas.microsoft.com/office/drawing/2014/main" id="{3E246B9F-878D-4C8B-B38A-F64ECDD306C6}"/>
                </a:ext>
              </a:extLst>
            </p:cNvPr>
            <p:cNvGrpSpPr/>
            <p:nvPr/>
          </p:nvGrpSpPr>
          <p:grpSpPr>
            <a:xfrm>
              <a:off x="11269091" y="4216367"/>
              <a:ext cx="420703" cy="526732"/>
              <a:chOff x="11269091" y="4216367"/>
              <a:chExt cx="420703" cy="526732"/>
            </a:xfrm>
            <a:solidFill>
              <a:srgbClr val="9C9B9B"/>
            </a:solidFill>
          </p:grpSpPr>
          <p:sp>
            <p:nvSpPr>
              <p:cNvPr id="60" name="Freeform: Shape 133">
                <a:extLst>
                  <a:ext uri="{FF2B5EF4-FFF2-40B4-BE49-F238E27FC236}">
                    <a16:creationId xmlns:a16="http://schemas.microsoft.com/office/drawing/2014/main" id="{15621CB1-8878-7CCF-C748-9A387BEF158E}"/>
                  </a:ext>
                </a:extLst>
              </p:cNvPr>
              <p:cNvSpPr/>
              <p:nvPr/>
            </p:nvSpPr>
            <p:spPr>
              <a:xfrm>
                <a:off x="11605026" y="4239381"/>
                <a:ext cx="8157" cy="5056"/>
              </a:xfrm>
              <a:custGeom>
                <a:avLst/>
                <a:gdLst>
                  <a:gd name="connsiteX0" fmla="*/ 0 w 8157"/>
                  <a:gd name="connsiteY0" fmla="*/ 0 h 5056"/>
                  <a:gd name="connsiteX1" fmla="*/ 8157 w 8157"/>
                  <a:gd name="connsiteY1" fmla="*/ 5057 h 5056"/>
                  <a:gd name="connsiteX2" fmla="*/ 0 w 8157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57" h="5056">
                    <a:moveTo>
                      <a:pt x="0" y="0"/>
                    </a:moveTo>
                    <a:cubicBezTo>
                      <a:pt x="2824" y="1587"/>
                      <a:pt x="5537" y="3267"/>
                      <a:pt x="8157" y="5057"/>
                    </a:cubicBezTo>
                    <a:cubicBezTo>
                      <a:pt x="5556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: Shape 134">
                <a:extLst>
                  <a:ext uri="{FF2B5EF4-FFF2-40B4-BE49-F238E27FC236}">
                    <a16:creationId xmlns:a16="http://schemas.microsoft.com/office/drawing/2014/main" id="{44329195-0D32-8CA8-CC8B-E5FF349ECC94}"/>
                  </a:ext>
                </a:extLst>
              </p:cNvPr>
              <p:cNvSpPr/>
              <p:nvPr/>
            </p:nvSpPr>
            <p:spPr>
              <a:xfrm>
                <a:off x="11579114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74" y="37"/>
                      <a:pt x="166" y="37"/>
                    </a:cubicBezTo>
                    <a:cubicBezTo>
                      <a:pt x="74" y="55"/>
                      <a:pt x="37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: Shape 135">
                <a:extLst>
                  <a:ext uri="{FF2B5EF4-FFF2-40B4-BE49-F238E27FC236}">
                    <a16:creationId xmlns:a16="http://schemas.microsoft.com/office/drawing/2014/main" id="{EC8961D5-7BE9-0860-8A5C-0845F2B86480}"/>
                  </a:ext>
                </a:extLst>
              </p:cNvPr>
              <p:cNvSpPr/>
              <p:nvPr/>
            </p:nvSpPr>
            <p:spPr>
              <a:xfrm>
                <a:off x="11269091" y="4216367"/>
                <a:ext cx="420703" cy="526732"/>
              </a:xfrm>
              <a:custGeom>
                <a:avLst/>
                <a:gdLst>
                  <a:gd name="connsiteX0" fmla="*/ 389273 w 420703"/>
                  <a:gd name="connsiteY0" fmla="*/ 81132 h 526732"/>
                  <a:gd name="connsiteX1" fmla="*/ 387649 w 420703"/>
                  <a:gd name="connsiteY1" fmla="*/ 77626 h 526732"/>
                  <a:gd name="connsiteX2" fmla="*/ 389273 w 420703"/>
                  <a:gd name="connsiteY2" fmla="*/ 81132 h 526732"/>
                  <a:gd name="connsiteX3" fmla="*/ 399922 w 420703"/>
                  <a:gd name="connsiteY3" fmla="*/ 106878 h 526732"/>
                  <a:gd name="connsiteX4" fmla="*/ 397578 w 420703"/>
                  <a:gd name="connsiteY4" fmla="*/ 99791 h 526732"/>
                  <a:gd name="connsiteX5" fmla="*/ 399922 w 420703"/>
                  <a:gd name="connsiteY5" fmla="*/ 106878 h 526732"/>
                  <a:gd name="connsiteX6" fmla="*/ 413690 w 420703"/>
                  <a:gd name="connsiteY6" fmla="*/ 165199 h 526732"/>
                  <a:gd name="connsiteX7" fmla="*/ 412251 w 420703"/>
                  <a:gd name="connsiteY7" fmla="*/ 155104 h 526732"/>
                  <a:gd name="connsiteX8" fmla="*/ 413690 w 420703"/>
                  <a:gd name="connsiteY8" fmla="*/ 165199 h 526732"/>
                  <a:gd name="connsiteX9" fmla="*/ 417307 w 420703"/>
                  <a:gd name="connsiteY9" fmla="*/ 194341 h 526732"/>
                  <a:gd name="connsiteX10" fmla="*/ 416920 w 420703"/>
                  <a:gd name="connsiteY10" fmla="*/ 188971 h 526732"/>
                  <a:gd name="connsiteX11" fmla="*/ 417307 w 420703"/>
                  <a:gd name="connsiteY11" fmla="*/ 194341 h 526732"/>
                  <a:gd name="connsiteX12" fmla="*/ 407950 w 420703"/>
                  <a:gd name="connsiteY12" fmla="*/ 135116 h 526732"/>
                  <a:gd name="connsiteX13" fmla="*/ 405754 w 420703"/>
                  <a:gd name="connsiteY13" fmla="*/ 125482 h 526732"/>
                  <a:gd name="connsiteX14" fmla="*/ 407950 w 420703"/>
                  <a:gd name="connsiteY14" fmla="*/ 135116 h 526732"/>
                  <a:gd name="connsiteX15" fmla="*/ 412656 w 420703"/>
                  <a:gd name="connsiteY15" fmla="*/ 373548 h 526732"/>
                  <a:gd name="connsiteX16" fmla="*/ 413284 w 420703"/>
                  <a:gd name="connsiteY16" fmla="*/ 369137 h 526732"/>
                  <a:gd name="connsiteX17" fmla="*/ 412656 w 420703"/>
                  <a:gd name="connsiteY17" fmla="*/ 373548 h 526732"/>
                  <a:gd name="connsiteX18" fmla="*/ 406455 w 420703"/>
                  <a:gd name="connsiteY18" fmla="*/ 401989 h 526732"/>
                  <a:gd name="connsiteX19" fmla="*/ 407600 w 420703"/>
                  <a:gd name="connsiteY19" fmla="*/ 396858 h 526732"/>
                  <a:gd name="connsiteX20" fmla="*/ 406455 w 420703"/>
                  <a:gd name="connsiteY20" fmla="*/ 401989 h 526732"/>
                  <a:gd name="connsiteX21" fmla="*/ 398538 w 420703"/>
                  <a:gd name="connsiteY21" fmla="*/ 426812 h 526732"/>
                  <a:gd name="connsiteX22" fmla="*/ 399682 w 420703"/>
                  <a:gd name="connsiteY22" fmla="*/ 423306 h 526732"/>
                  <a:gd name="connsiteX23" fmla="*/ 398538 w 420703"/>
                  <a:gd name="connsiteY23" fmla="*/ 426812 h 526732"/>
                  <a:gd name="connsiteX24" fmla="*/ 388867 w 420703"/>
                  <a:gd name="connsiteY24" fmla="*/ 448369 h 526732"/>
                  <a:gd name="connsiteX25" fmla="*/ 389181 w 420703"/>
                  <a:gd name="connsiteY25" fmla="*/ 447686 h 526732"/>
                  <a:gd name="connsiteX26" fmla="*/ 388867 w 420703"/>
                  <a:gd name="connsiteY26" fmla="*/ 448369 h 526732"/>
                  <a:gd name="connsiteX27" fmla="*/ 12218 w 420703"/>
                  <a:gd name="connsiteY27" fmla="*/ 139287 h 526732"/>
                  <a:gd name="connsiteX28" fmla="*/ 15522 w 420703"/>
                  <a:gd name="connsiteY28" fmla="*/ 125039 h 526732"/>
                  <a:gd name="connsiteX29" fmla="*/ 12218 w 420703"/>
                  <a:gd name="connsiteY29" fmla="*/ 139287 h 526732"/>
                  <a:gd name="connsiteX30" fmla="*/ 6681 w 420703"/>
                  <a:gd name="connsiteY30" fmla="*/ 169370 h 526732"/>
                  <a:gd name="connsiteX31" fmla="*/ 8822 w 420703"/>
                  <a:gd name="connsiteY31" fmla="*/ 154661 h 526732"/>
                  <a:gd name="connsiteX32" fmla="*/ 6681 w 420703"/>
                  <a:gd name="connsiteY32" fmla="*/ 169370 h 526732"/>
                  <a:gd name="connsiteX33" fmla="*/ 3193 w 420703"/>
                  <a:gd name="connsiteY33" fmla="*/ 198641 h 526732"/>
                  <a:gd name="connsiteX34" fmla="*/ 3987 w 420703"/>
                  <a:gd name="connsiteY34" fmla="*/ 188731 h 526732"/>
                  <a:gd name="connsiteX35" fmla="*/ 3193 w 420703"/>
                  <a:gd name="connsiteY35" fmla="*/ 198641 h 526732"/>
                  <a:gd name="connsiteX36" fmla="*/ 20173 w 420703"/>
                  <a:gd name="connsiteY36" fmla="*/ 110662 h 526732"/>
                  <a:gd name="connsiteX37" fmla="*/ 23956 w 420703"/>
                  <a:gd name="connsiteY37" fmla="*/ 99478 h 526732"/>
                  <a:gd name="connsiteX38" fmla="*/ 20173 w 420703"/>
                  <a:gd name="connsiteY38" fmla="*/ 110662 h 526732"/>
                  <a:gd name="connsiteX39" fmla="*/ 34089 w 420703"/>
                  <a:gd name="connsiteY39" fmla="*/ 77515 h 526732"/>
                  <a:gd name="connsiteX40" fmla="*/ 30951 w 420703"/>
                  <a:gd name="connsiteY40" fmla="*/ 84122 h 526732"/>
                  <a:gd name="connsiteX41" fmla="*/ 34089 w 420703"/>
                  <a:gd name="connsiteY41" fmla="*/ 77515 h 526732"/>
                  <a:gd name="connsiteX42" fmla="*/ 86392 w 420703"/>
                  <a:gd name="connsiteY42" fmla="*/ 506431 h 526732"/>
                  <a:gd name="connsiteX43" fmla="*/ 84251 w 420703"/>
                  <a:gd name="connsiteY43" fmla="*/ 505158 h 526732"/>
                  <a:gd name="connsiteX44" fmla="*/ 86392 w 420703"/>
                  <a:gd name="connsiteY44" fmla="*/ 506431 h 526732"/>
                  <a:gd name="connsiteX45" fmla="*/ 103353 w 420703"/>
                  <a:gd name="connsiteY45" fmla="*/ 513592 h 526732"/>
                  <a:gd name="connsiteX46" fmla="*/ 99257 w 420703"/>
                  <a:gd name="connsiteY46" fmla="*/ 511913 h 526732"/>
                  <a:gd name="connsiteX47" fmla="*/ 103353 w 420703"/>
                  <a:gd name="connsiteY47" fmla="*/ 513592 h 526732"/>
                  <a:gd name="connsiteX48" fmla="*/ 121404 w 420703"/>
                  <a:gd name="connsiteY48" fmla="*/ 518852 h 526732"/>
                  <a:gd name="connsiteX49" fmla="*/ 119576 w 420703"/>
                  <a:gd name="connsiteY49" fmla="*/ 518372 h 526732"/>
                  <a:gd name="connsiteX50" fmla="*/ 121404 w 420703"/>
                  <a:gd name="connsiteY50" fmla="*/ 518852 h 526732"/>
                  <a:gd name="connsiteX51" fmla="*/ 296975 w 420703"/>
                  <a:gd name="connsiteY51" fmla="*/ 403539 h 526732"/>
                  <a:gd name="connsiteX52" fmla="*/ 294151 w 420703"/>
                  <a:gd name="connsiteY52" fmla="*/ 407157 h 526732"/>
                  <a:gd name="connsiteX53" fmla="*/ 291088 w 420703"/>
                  <a:gd name="connsiteY53" fmla="*/ 410903 h 526732"/>
                  <a:gd name="connsiteX54" fmla="*/ 288337 w 420703"/>
                  <a:gd name="connsiteY54" fmla="*/ 413561 h 526732"/>
                  <a:gd name="connsiteX55" fmla="*/ 283373 w 420703"/>
                  <a:gd name="connsiteY55" fmla="*/ 417861 h 526732"/>
                  <a:gd name="connsiteX56" fmla="*/ 280752 w 420703"/>
                  <a:gd name="connsiteY56" fmla="*/ 419725 h 526732"/>
                  <a:gd name="connsiteX57" fmla="*/ 275215 w 420703"/>
                  <a:gd name="connsiteY57" fmla="*/ 423103 h 526732"/>
                  <a:gd name="connsiteX58" fmla="*/ 270952 w 420703"/>
                  <a:gd name="connsiteY58" fmla="*/ 425207 h 526732"/>
                  <a:gd name="connsiteX59" fmla="*/ 266744 w 420703"/>
                  <a:gd name="connsiteY59" fmla="*/ 426960 h 526732"/>
                  <a:gd name="connsiteX60" fmla="*/ 258716 w 420703"/>
                  <a:gd name="connsiteY60" fmla="*/ 429618 h 526732"/>
                  <a:gd name="connsiteX61" fmla="*/ 257239 w 420703"/>
                  <a:gd name="connsiteY61" fmla="*/ 430024 h 526732"/>
                  <a:gd name="connsiteX62" fmla="*/ 210380 w 420703"/>
                  <a:gd name="connsiteY62" fmla="*/ 434841 h 526732"/>
                  <a:gd name="connsiteX63" fmla="*/ 157319 w 420703"/>
                  <a:gd name="connsiteY63" fmla="*/ 429193 h 526732"/>
                  <a:gd name="connsiteX64" fmla="*/ 156802 w 420703"/>
                  <a:gd name="connsiteY64" fmla="*/ 429082 h 526732"/>
                  <a:gd name="connsiteX65" fmla="*/ 121846 w 420703"/>
                  <a:gd name="connsiteY65" fmla="*/ 404333 h 526732"/>
                  <a:gd name="connsiteX66" fmla="*/ 108392 w 420703"/>
                  <a:gd name="connsiteY66" fmla="*/ 371389 h 526732"/>
                  <a:gd name="connsiteX67" fmla="*/ 108226 w 420703"/>
                  <a:gd name="connsiteY67" fmla="*/ 370799 h 526732"/>
                  <a:gd name="connsiteX68" fmla="*/ 100345 w 420703"/>
                  <a:gd name="connsiteY68" fmla="*/ 267261 h 526732"/>
                  <a:gd name="connsiteX69" fmla="*/ 126405 w 420703"/>
                  <a:gd name="connsiteY69" fmla="*/ 117491 h 526732"/>
                  <a:gd name="connsiteX70" fmla="*/ 210380 w 420703"/>
                  <a:gd name="connsiteY70" fmla="*/ 91837 h 526732"/>
                  <a:gd name="connsiteX71" fmla="*/ 295110 w 420703"/>
                  <a:gd name="connsiteY71" fmla="*/ 118801 h 526732"/>
                  <a:gd name="connsiteX72" fmla="*/ 320413 w 420703"/>
                  <a:gd name="connsiteY72" fmla="*/ 267242 h 526732"/>
                  <a:gd name="connsiteX73" fmla="*/ 296975 w 420703"/>
                  <a:gd name="connsiteY73" fmla="*/ 403539 h 526732"/>
                  <a:gd name="connsiteX74" fmla="*/ 45992 w 420703"/>
                  <a:gd name="connsiteY74" fmla="*/ 58708 h 526732"/>
                  <a:gd name="connsiteX75" fmla="*/ 45826 w 420703"/>
                  <a:gd name="connsiteY75" fmla="*/ 58911 h 526732"/>
                  <a:gd name="connsiteX76" fmla="*/ 45992 w 420703"/>
                  <a:gd name="connsiteY76" fmla="*/ 58708 h 526732"/>
                  <a:gd name="connsiteX77" fmla="*/ 36155 w 420703"/>
                  <a:gd name="connsiteY77" fmla="*/ 73787 h 526732"/>
                  <a:gd name="connsiteX78" fmla="*/ 34882 w 420703"/>
                  <a:gd name="connsiteY78" fmla="*/ 75817 h 526732"/>
                  <a:gd name="connsiteX79" fmla="*/ 24861 w 420703"/>
                  <a:gd name="connsiteY79" fmla="*/ 96931 h 526732"/>
                  <a:gd name="connsiteX80" fmla="*/ 24657 w 420703"/>
                  <a:gd name="connsiteY80" fmla="*/ 97374 h 526732"/>
                  <a:gd name="connsiteX81" fmla="*/ 0 w 420703"/>
                  <a:gd name="connsiteY81" fmla="*/ 267261 h 526732"/>
                  <a:gd name="connsiteX82" fmla="*/ 8434 w 420703"/>
                  <a:gd name="connsiteY82" fmla="*/ 378513 h 526732"/>
                  <a:gd name="connsiteX83" fmla="*/ 9302 w 420703"/>
                  <a:gd name="connsiteY83" fmla="*/ 382647 h 526732"/>
                  <a:gd name="connsiteX84" fmla="*/ 14673 w 420703"/>
                  <a:gd name="connsiteY84" fmla="*/ 406714 h 526732"/>
                  <a:gd name="connsiteX85" fmla="*/ 16739 w 420703"/>
                  <a:gd name="connsiteY85" fmla="*/ 413284 h 526732"/>
                  <a:gd name="connsiteX86" fmla="*/ 22701 w 420703"/>
                  <a:gd name="connsiteY86" fmla="*/ 431463 h 526732"/>
                  <a:gd name="connsiteX87" fmla="*/ 25654 w 420703"/>
                  <a:gd name="connsiteY87" fmla="*/ 438107 h 526732"/>
                  <a:gd name="connsiteX88" fmla="*/ 32501 w 420703"/>
                  <a:gd name="connsiteY88" fmla="*/ 452872 h 526732"/>
                  <a:gd name="connsiteX89" fmla="*/ 35528 w 420703"/>
                  <a:gd name="connsiteY89" fmla="*/ 457726 h 526732"/>
                  <a:gd name="connsiteX90" fmla="*/ 56881 w 420703"/>
                  <a:gd name="connsiteY90" fmla="*/ 485761 h 526732"/>
                  <a:gd name="connsiteX91" fmla="*/ 210380 w 420703"/>
                  <a:gd name="connsiteY91" fmla="*/ 526733 h 526732"/>
                  <a:gd name="connsiteX92" fmla="*/ 249838 w 420703"/>
                  <a:gd name="connsiteY92" fmla="*/ 525293 h 526732"/>
                  <a:gd name="connsiteX93" fmla="*/ 261336 w 420703"/>
                  <a:gd name="connsiteY93" fmla="*/ 524297 h 526732"/>
                  <a:gd name="connsiteX94" fmla="*/ 274108 w 420703"/>
                  <a:gd name="connsiteY94" fmla="*/ 522783 h 526732"/>
                  <a:gd name="connsiteX95" fmla="*/ 296975 w 420703"/>
                  <a:gd name="connsiteY95" fmla="*/ 518483 h 526732"/>
                  <a:gd name="connsiteX96" fmla="*/ 300869 w 420703"/>
                  <a:gd name="connsiteY96" fmla="*/ 517339 h 526732"/>
                  <a:gd name="connsiteX97" fmla="*/ 303526 w 420703"/>
                  <a:gd name="connsiteY97" fmla="*/ 516545 h 526732"/>
                  <a:gd name="connsiteX98" fmla="*/ 311278 w 420703"/>
                  <a:gd name="connsiteY98" fmla="*/ 514164 h 526732"/>
                  <a:gd name="connsiteX99" fmla="*/ 318162 w 420703"/>
                  <a:gd name="connsiteY99" fmla="*/ 511820 h 526732"/>
                  <a:gd name="connsiteX100" fmla="*/ 324844 w 420703"/>
                  <a:gd name="connsiteY100" fmla="*/ 509237 h 526732"/>
                  <a:gd name="connsiteX101" fmla="*/ 321373 w 420703"/>
                  <a:gd name="connsiteY101" fmla="*/ 510381 h 526732"/>
                  <a:gd name="connsiteX102" fmla="*/ 348190 w 420703"/>
                  <a:gd name="connsiteY102" fmla="*/ 495948 h 526732"/>
                  <a:gd name="connsiteX103" fmla="*/ 346639 w 420703"/>
                  <a:gd name="connsiteY103" fmla="*/ 497259 h 526732"/>
                  <a:gd name="connsiteX104" fmla="*/ 348744 w 420703"/>
                  <a:gd name="connsiteY104" fmla="*/ 495635 h 526732"/>
                  <a:gd name="connsiteX105" fmla="*/ 350367 w 420703"/>
                  <a:gd name="connsiteY105" fmla="*/ 494361 h 526732"/>
                  <a:gd name="connsiteX106" fmla="*/ 360555 w 420703"/>
                  <a:gd name="connsiteY106" fmla="*/ 485816 h 526732"/>
                  <a:gd name="connsiteX107" fmla="*/ 357732 w 420703"/>
                  <a:gd name="connsiteY107" fmla="*/ 488123 h 526732"/>
                  <a:gd name="connsiteX108" fmla="*/ 361589 w 420703"/>
                  <a:gd name="connsiteY108" fmla="*/ 484856 h 526732"/>
                  <a:gd name="connsiteX109" fmla="*/ 360555 w 420703"/>
                  <a:gd name="connsiteY109" fmla="*/ 485816 h 526732"/>
                  <a:gd name="connsiteX110" fmla="*/ 363822 w 420703"/>
                  <a:gd name="connsiteY110" fmla="*/ 483103 h 526732"/>
                  <a:gd name="connsiteX111" fmla="*/ 387889 w 420703"/>
                  <a:gd name="connsiteY111" fmla="*/ 450399 h 526732"/>
                  <a:gd name="connsiteX112" fmla="*/ 387999 w 420703"/>
                  <a:gd name="connsiteY112" fmla="*/ 450159 h 526732"/>
                  <a:gd name="connsiteX113" fmla="*/ 397467 w 420703"/>
                  <a:gd name="connsiteY113" fmla="*/ 429710 h 526732"/>
                  <a:gd name="connsiteX114" fmla="*/ 397745 w 420703"/>
                  <a:gd name="connsiteY114" fmla="*/ 429027 h 526732"/>
                  <a:gd name="connsiteX115" fmla="*/ 420704 w 420703"/>
                  <a:gd name="connsiteY115" fmla="*/ 267261 h 526732"/>
                  <a:gd name="connsiteX116" fmla="*/ 405145 w 420703"/>
                  <a:gd name="connsiteY116" fmla="*/ 122824 h 526732"/>
                  <a:gd name="connsiteX117" fmla="*/ 404868 w 420703"/>
                  <a:gd name="connsiteY117" fmla="*/ 121902 h 526732"/>
                  <a:gd name="connsiteX118" fmla="*/ 396877 w 420703"/>
                  <a:gd name="connsiteY118" fmla="*/ 97632 h 526732"/>
                  <a:gd name="connsiteX119" fmla="*/ 395640 w 420703"/>
                  <a:gd name="connsiteY119" fmla="*/ 94919 h 526732"/>
                  <a:gd name="connsiteX120" fmla="*/ 386800 w 420703"/>
                  <a:gd name="connsiteY120" fmla="*/ 75909 h 526732"/>
                  <a:gd name="connsiteX121" fmla="*/ 384844 w 420703"/>
                  <a:gd name="connsiteY121" fmla="*/ 72735 h 526732"/>
                  <a:gd name="connsiteX122" fmla="*/ 375025 w 420703"/>
                  <a:gd name="connsiteY122" fmla="*/ 57379 h 526732"/>
                  <a:gd name="connsiteX123" fmla="*/ 374822 w 420703"/>
                  <a:gd name="connsiteY123" fmla="*/ 57103 h 526732"/>
                  <a:gd name="connsiteX124" fmla="*/ 361902 w 420703"/>
                  <a:gd name="connsiteY124" fmla="*/ 42190 h 526732"/>
                  <a:gd name="connsiteX125" fmla="*/ 354945 w 420703"/>
                  <a:gd name="connsiteY125" fmla="*/ 36303 h 526732"/>
                  <a:gd name="connsiteX126" fmla="*/ 358489 w 420703"/>
                  <a:gd name="connsiteY126" fmla="*/ 39440 h 526732"/>
                  <a:gd name="connsiteX127" fmla="*/ 348983 w 420703"/>
                  <a:gd name="connsiteY127" fmla="*/ 31486 h 526732"/>
                  <a:gd name="connsiteX128" fmla="*/ 350497 w 420703"/>
                  <a:gd name="connsiteY128" fmla="*/ 32556 h 526732"/>
                  <a:gd name="connsiteX129" fmla="*/ 344056 w 420703"/>
                  <a:gd name="connsiteY129" fmla="*/ 28016 h 526732"/>
                  <a:gd name="connsiteX130" fmla="*/ 344776 w 420703"/>
                  <a:gd name="connsiteY130" fmla="*/ 28533 h 526732"/>
                  <a:gd name="connsiteX131" fmla="*/ 333684 w 420703"/>
                  <a:gd name="connsiteY131" fmla="*/ 21815 h 526732"/>
                  <a:gd name="connsiteX132" fmla="*/ 335917 w 420703"/>
                  <a:gd name="connsiteY132" fmla="*/ 23015 h 526732"/>
                  <a:gd name="connsiteX133" fmla="*/ 331266 w 420703"/>
                  <a:gd name="connsiteY133" fmla="*/ 20357 h 526732"/>
                  <a:gd name="connsiteX134" fmla="*/ 331155 w 420703"/>
                  <a:gd name="connsiteY134" fmla="*/ 20320 h 526732"/>
                  <a:gd name="connsiteX135" fmla="*/ 329162 w 420703"/>
                  <a:gd name="connsiteY135" fmla="*/ 19453 h 526732"/>
                  <a:gd name="connsiteX136" fmla="*/ 329402 w 420703"/>
                  <a:gd name="connsiteY136" fmla="*/ 19563 h 526732"/>
                  <a:gd name="connsiteX137" fmla="*/ 319768 w 420703"/>
                  <a:gd name="connsiteY137" fmla="*/ 15466 h 526732"/>
                  <a:gd name="connsiteX138" fmla="*/ 321798 w 420703"/>
                  <a:gd name="connsiteY138" fmla="*/ 16223 h 526732"/>
                  <a:gd name="connsiteX139" fmla="*/ 310189 w 420703"/>
                  <a:gd name="connsiteY139" fmla="*/ 11812 h 526732"/>
                  <a:gd name="connsiteX140" fmla="*/ 310706 w 420703"/>
                  <a:gd name="connsiteY140" fmla="*/ 12015 h 526732"/>
                  <a:gd name="connsiteX141" fmla="*/ 308602 w 420703"/>
                  <a:gd name="connsiteY141" fmla="*/ 11424 h 526732"/>
                  <a:gd name="connsiteX142" fmla="*/ 310042 w 420703"/>
                  <a:gd name="connsiteY142" fmla="*/ 11775 h 526732"/>
                  <a:gd name="connsiteX143" fmla="*/ 295443 w 420703"/>
                  <a:gd name="connsiteY143" fmla="*/ 7475 h 526732"/>
                  <a:gd name="connsiteX144" fmla="*/ 210398 w 420703"/>
                  <a:gd name="connsiteY144" fmla="*/ 0 h 526732"/>
                  <a:gd name="connsiteX145" fmla="*/ 60167 w 420703"/>
                  <a:gd name="connsiteY145" fmla="*/ 42209 h 526732"/>
                  <a:gd name="connsiteX146" fmla="*/ 47598 w 420703"/>
                  <a:gd name="connsiteY146" fmla="*/ 56531 h 526732"/>
                  <a:gd name="connsiteX147" fmla="*/ 46841 w 420703"/>
                  <a:gd name="connsiteY147" fmla="*/ 57398 h 526732"/>
                  <a:gd name="connsiteX148" fmla="*/ 36155 w 420703"/>
                  <a:gd name="connsiteY148" fmla="*/ 73787 h 52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420703" h="526732">
                    <a:moveTo>
                      <a:pt x="389273" y="81132"/>
                    </a:moveTo>
                    <a:cubicBezTo>
                      <a:pt x="388719" y="80025"/>
                      <a:pt x="388239" y="78715"/>
                      <a:pt x="387649" y="77626"/>
                    </a:cubicBezTo>
                    <a:cubicBezTo>
                      <a:pt x="388221" y="78715"/>
                      <a:pt x="388701" y="80025"/>
                      <a:pt x="389273" y="81132"/>
                    </a:cubicBezTo>
                    <a:moveTo>
                      <a:pt x="399922" y="106878"/>
                    </a:moveTo>
                    <a:cubicBezTo>
                      <a:pt x="399129" y="104571"/>
                      <a:pt x="398446" y="102025"/>
                      <a:pt x="397578" y="99791"/>
                    </a:cubicBezTo>
                    <a:cubicBezTo>
                      <a:pt x="398446" y="102025"/>
                      <a:pt x="399129" y="104571"/>
                      <a:pt x="399922" y="106878"/>
                    </a:cubicBezTo>
                    <a:moveTo>
                      <a:pt x="413690" y="165199"/>
                    </a:moveTo>
                    <a:cubicBezTo>
                      <a:pt x="413211" y="161896"/>
                      <a:pt x="412823" y="158315"/>
                      <a:pt x="412251" y="155104"/>
                    </a:cubicBezTo>
                    <a:cubicBezTo>
                      <a:pt x="412804" y="158315"/>
                      <a:pt x="413211" y="161896"/>
                      <a:pt x="413690" y="165199"/>
                    </a:cubicBezTo>
                    <a:moveTo>
                      <a:pt x="417307" y="194341"/>
                    </a:moveTo>
                    <a:cubicBezTo>
                      <a:pt x="417141" y="192625"/>
                      <a:pt x="417068" y="190687"/>
                      <a:pt x="416920" y="188971"/>
                    </a:cubicBezTo>
                    <a:cubicBezTo>
                      <a:pt x="417068" y="190687"/>
                      <a:pt x="417141" y="192606"/>
                      <a:pt x="417307" y="194341"/>
                    </a:cubicBezTo>
                    <a:moveTo>
                      <a:pt x="407950" y="135116"/>
                    </a:moveTo>
                    <a:cubicBezTo>
                      <a:pt x="407230" y="131979"/>
                      <a:pt x="406603" y="128509"/>
                      <a:pt x="405754" y="125482"/>
                    </a:cubicBezTo>
                    <a:cubicBezTo>
                      <a:pt x="406603" y="128564"/>
                      <a:pt x="407249" y="131942"/>
                      <a:pt x="407950" y="135116"/>
                    </a:cubicBezTo>
                    <a:moveTo>
                      <a:pt x="412656" y="373548"/>
                    </a:moveTo>
                    <a:cubicBezTo>
                      <a:pt x="412897" y="372164"/>
                      <a:pt x="413063" y="370559"/>
                      <a:pt x="413284" y="369137"/>
                    </a:cubicBezTo>
                    <a:cubicBezTo>
                      <a:pt x="413045" y="370559"/>
                      <a:pt x="412897" y="372146"/>
                      <a:pt x="412656" y="373548"/>
                    </a:cubicBezTo>
                    <a:moveTo>
                      <a:pt x="406455" y="401989"/>
                    </a:moveTo>
                    <a:cubicBezTo>
                      <a:pt x="406899" y="400365"/>
                      <a:pt x="407212" y="398519"/>
                      <a:pt x="407600" y="396858"/>
                    </a:cubicBezTo>
                    <a:cubicBezTo>
                      <a:pt x="407212" y="398519"/>
                      <a:pt x="406880" y="400347"/>
                      <a:pt x="406455" y="401989"/>
                    </a:cubicBezTo>
                    <a:moveTo>
                      <a:pt x="398538" y="426812"/>
                    </a:moveTo>
                    <a:cubicBezTo>
                      <a:pt x="398981" y="425742"/>
                      <a:pt x="399295" y="424431"/>
                      <a:pt x="399682" y="423306"/>
                    </a:cubicBezTo>
                    <a:cubicBezTo>
                      <a:pt x="399295" y="424413"/>
                      <a:pt x="398962" y="425687"/>
                      <a:pt x="398538" y="426812"/>
                    </a:cubicBezTo>
                    <a:moveTo>
                      <a:pt x="388867" y="448369"/>
                    </a:moveTo>
                    <a:cubicBezTo>
                      <a:pt x="388978" y="448166"/>
                      <a:pt x="389070" y="447889"/>
                      <a:pt x="389181" y="447686"/>
                    </a:cubicBezTo>
                    <a:cubicBezTo>
                      <a:pt x="389070" y="447889"/>
                      <a:pt x="388978" y="448166"/>
                      <a:pt x="388867" y="448369"/>
                    </a:cubicBezTo>
                    <a:moveTo>
                      <a:pt x="12218" y="139287"/>
                    </a:moveTo>
                    <a:cubicBezTo>
                      <a:pt x="13289" y="134470"/>
                      <a:pt x="14285" y="129542"/>
                      <a:pt x="15522" y="125039"/>
                    </a:cubicBezTo>
                    <a:cubicBezTo>
                      <a:pt x="14322" y="129505"/>
                      <a:pt x="13326" y="134489"/>
                      <a:pt x="12218" y="139287"/>
                    </a:cubicBezTo>
                    <a:moveTo>
                      <a:pt x="6681" y="169370"/>
                    </a:moveTo>
                    <a:cubicBezTo>
                      <a:pt x="7401" y="164442"/>
                      <a:pt x="7992" y="159349"/>
                      <a:pt x="8822" y="154661"/>
                    </a:cubicBezTo>
                    <a:cubicBezTo>
                      <a:pt x="7992" y="159312"/>
                      <a:pt x="7401" y="164479"/>
                      <a:pt x="6681" y="169370"/>
                    </a:cubicBezTo>
                    <a:moveTo>
                      <a:pt x="3193" y="198641"/>
                    </a:moveTo>
                    <a:cubicBezTo>
                      <a:pt x="3506" y="195375"/>
                      <a:pt x="3673" y="191886"/>
                      <a:pt x="3987" y="188731"/>
                    </a:cubicBezTo>
                    <a:cubicBezTo>
                      <a:pt x="3654" y="191850"/>
                      <a:pt x="3506" y="195375"/>
                      <a:pt x="3193" y="198641"/>
                    </a:cubicBezTo>
                    <a:moveTo>
                      <a:pt x="20173" y="110662"/>
                    </a:moveTo>
                    <a:cubicBezTo>
                      <a:pt x="21409" y="106915"/>
                      <a:pt x="22554" y="102984"/>
                      <a:pt x="23956" y="99478"/>
                    </a:cubicBezTo>
                    <a:cubicBezTo>
                      <a:pt x="22591" y="102984"/>
                      <a:pt x="21409" y="106915"/>
                      <a:pt x="20173" y="110662"/>
                    </a:cubicBezTo>
                    <a:moveTo>
                      <a:pt x="34089" y="77515"/>
                    </a:moveTo>
                    <a:cubicBezTo>
                      <a:pt x="32981" y="79545"/>
                      <a:pt x="32021" y="81926"/>
                      <a:pt x="30951" y="84122"/>
                    </a:cubicBezTo>
                    <a:cubicBezTo>
                      <a:pt x="32021" y="81944"/>
                      <a:pt x="32944" y="79582"/>
                      <a:pt x="34089" y="77515"/>
                    </a:cubicBezTo>
                    <a:moveTo>
                      <a:pt x="86392" y="506431"/>
                    </a:moveTo>
                    <a:cubicBezTo>
                      <a:pt x="85635" y="506025"/>
                      <a:pt x="85008" y="505564"/>
                      <a:pt x="84251" y="505158"/>
                    </a:cubicBezTo>
                    <a:cubicBezTo>
                      <a:pt x="85008" y="505564"/>
                      <a:pt x="85635" y="506044"/>
                      <a:pt x="86392" y="506431"/>
                    </a:cubicBezTo>
                    <a:moveTo>
                      <a:pt x="103353" y="513592"/>
                    </a:moveTo>
                    <a:cubicBezTo>
                      <a:pt x="101969" y="513112"/>
                      <a:pt x="100696" y="512448"/>
                      <a:pt x="99257" y="511913"/>
                    </a:cubicBezTo>
                    <a:cubicBezTo>
                      <a:pt x="100641" y="512448"/>
                      <a:pt x="101951" y="513131"/>
                      <a:pt x="103353" y="513592"/>
                    </a:cubicBezTo>
                    <a:moveTo>
                      <a:pt x="121404" y="518852"/>
                    </a:moveTo>
                    <a:cubicBezTo>
                      <a:pt x="120776" y="518741"/>
                      <a:pt x="120203" y="518502"/>
                      <a:pt x="119576" y="518372"/>
                    </a:cubicBezTo>
                    <a:cubicBezTo>
                      <a:pt x="120166" y="518502"/>
                      <a:pt x="120776" y="518723"/>
                      <a:pt x="121404" y="518852"/>
                    </a:cubicBezTo>
                    <a:moveTo>
                      <a:pt x="296975" y="403539"/>
                    </a:moveTo>
                    <a:cubicBezTo>
                      <a:pt x="296107" y="404776"/>
                      <a:pt x="295110" y="405920"/>
                      <a:pt x="294151" y="407157"/>
                    </a:cubicBezTo>
                    <a:cubicBezTo>
                      <a:pt x="293117" y="408430"/>
                      <a:pt x="292158" y="409741"/>
                      <a:pt x="291088" y="410903"/>
                    </a:cubicBezTo>
                    <a:cubicBezTo>
                      <a:pt x="290220" y="411826"/>
                      <a:pt x="289260" y="412693"/>
                      <a:pt x="288337" y="413561"/>
                    </a:cubicBezTo>
                    <a:cubicBezTo>
                      <a:pt x="286750" y="415074"/>
                      <a:pt x="285107" y="416551"/>
                      <a:pt x="283373" y="417861"/>
                    </a:cubicBezTo>
                    <a:cubicBezTo>
                      <a:pt x="282542" y="418489"/>
                      <a:pt x="281656" y="419135"/>
                      <a:pt x="280752" y="419725"/>
                    </a:cubicBezTo>
                    <a:cubicBezTo>
                      <a:pt x="278998" y="420925"/>
                      <a:pt x="277135" y="422032"/>
                      <a:pt x="275215" y="423103"/>
                    </a:cubicBezTo>
                    <a:cubicBezTo>
                      <a:pt x="273868" y="423822"/>
                      <a:pt x="272428" y="424542"/>
                      <a:pt x="270952" y="425207"/>
                    </a:cubicBezTo>
                    <a:cubicBezTo>
                      <a:pt x="269605" y="425834"/>
                      <a:pt x="268165" y="426406"/>
                      <a:pt x="266744" y="426960"/>
                    </a:cubicBezTo>
                    <a:cubicBezTo>
                      <a:pt x="264197" y="427920"/>
                      <a:pt x="261613" y="428824"/>
                      <a:pt x="258716" y="429618"/>
                    </a:cubicBezTo>
                    <a:cubicBezTo>
                      <a:pt x="258236" y="429728"/>
                      <a:pt x="257719" y="429895"/>
                      <a:pt x="257239" y="430024"/>
                    </a:cubicBezTo>
                    <a:cubicBezTo>
                      <a:pt x="245298" y="433087"/>
                      <a:pt x="230146" y="434841"/>
                      <a:pt x="210380" y="434841"/>
                    </a:cubicBezTo>
                    <a:cubicBezTo>
                      <a:pt x="189617" y="434841"/>
                      <a:pt x="171991" y="433567"/>
                      <a:pt x="157319" y="429193"/>
                    </a:cubicBezTo>
                    <a:cubicBezTo>
                      <a:pt x="157152" y="429156"/>
                      <a:pt x="157004" y="429119"/>
                      <a:pt x="156802" y="429082"/>
                    </a:cubicBezTo>
                    <a:cubicBezTo>
                      <a:pt x="142093" y="424634"/>
                      <a:pt x="130465" y="417031"/>
                      <a:pt x="121846" y="404333"/>
                    </a:cubicBezTo>
                    <a:cubicBezTo>
                      <a:pt x="116125" y="395862"/>
                      <a:pt x="111695" y="385231"/>
                      <a:pt x="108392" y="371389"/>
                    </a:cubicBezTo>
                    <a:cubicBezTo>
                      <a:pt x="108318" y="371186"/>
                      <a:pt x="108281" y="370983"/>
                      <a:pt x="108226" y="370799"/>
                    </a:cubicBezTo>
                    <a:cubicBezTo>
                      <a:pt x="102689" y="347323"/>
                      <a:pt x="100345" y="314545"/>
                      <a:pt x="100345" y="267261"/>
                    </a:cubicBezTo>
                    <a:cubicBezTo>
                      <a:pt x="100345" y="185962"/>
                      <a:pt x="108133" y="141206"/>
                      <a:pt x="126405" y="117491"/>
                    </a:cubicBezTo>
                    <a:cubicBezTo>
                      <a:pt x="144694" y="93738"/>
                      <a:pt x="174021" y="91837"/>
                      <a:pt x="210380" y="91837"/>
                    </a:cubicBezTo>
                    <a:cubicBezTo>
                      <a:pt x="252311" y="91837"/>
                      <a:pt x="278205" y="96137"/>
                      <a:pt x="295110" y="118801"/>
                    </a:cubicBezTo>
                    <a:cubicBezTo>
                      <a:pt x="312847" y="142591"/>
                      <a:pt x="320413" y="186977"/>
                      <a:pt x="320413" y="267242"/>
                    </a:cubicBezTo>
                    <a:cubicBezTo>
                      <a:pt x="320413" y="339184"/>
                      <a:pt x="313401" y="379953"/>
                      <a:pt x="296975" y="403539"/>
                    </a:cubicBezTo>
                    <a:moveTo>
                      <a:pt x="45992" y="58708"/>
                    </a:moveTo>
                    <a:cubicBezTo>
                      <a:pt x="45918" y="58782"/>
                      <a:pt x="45881" y="58875"/>
                      <a:pt x="45826" y="58911"/>
                    </a:cubicBezTo>
                    <a:cubicBezTo>
                      <a:pt x="45863" y="58875"/>
                      <a:pt x="45900" y="58782"/>
                      <a:pt x="45992" y="58708"/>
                    </a:cubicBezTo>
                    <a:moveTo>
                      <a:pt x="36155" y="73787"/>
                    </a:moveTo>
                    <a:cubicBezTo>
                      <a:pt x="35749" y="74507"/>
                      <a:pt x="35288" y="75097"/>
                      <a:pt x="34882" y="75817"/>
                    </a:cubicBezTo>
                    <a:cubicBezTo>
                      <a:pt x="31227" y="82332"/>
                      <a:pt x="27924" y="89419"/>
                      <a:pt x="24861" y="96931"/>
                    </a:cubicBezTo>
                    <a:cubicBezTo>
                      <a:pt x="24787" y="97097"/>
                      <a:pt x="24750" y="97208"/>
                      <a:pt x="24657" y="97374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4" y="347341"/>
                      <a:pt x="8434" y="378513"/>
                    </a:cubicBezTo>
                    <a:cubicBezTo>
                      <a:pt x="8675" y="379990"/>
                      <a:pt x="9025" y="381226"/>
                      <a:pt x="9302" y="382647"/>
                    </a:cubicBezTo>
                    <a:cubicBezTo>
                      <a:pt x="10889" y="391045"/>
                      <a:pt x="12643" y="399202"/>
                      <a:pt x="14673" y="406714"/>
                    </a:cubicBezTo>
                    <a:cubicBezTo>
                      <a:pt x="15300" y="409058"/>
                      <a:pt x="16057" y="411051"/>
                      <a:pt x="16739" y="413284"/>
                    </a:cubicBezTo>
                    <a:cubicBezTo>
                      <a:pt x="18604" y="419578"/>
                      <a:pt x="20486" y="425779"/>
                      <a:pt x="22701" y="431463"/>
                    </a:cubicBezTo>
                    <a:cubicBezTo>
                      <a:pt x="23624" y="433807"/>
                      <a:pt x="24694" y="435837"/>
                      <a:pt x="25654" y="438107"/>
                    </a:cubicBezTo>
                    <a:cubicBezTo>
                      <a:pt x="27850" y="443201"/>
                      <a:pt x="30028" y="448295"/>
                      <a:pt x="32501" y="452872"/>
                    </a:cubicBezTo>
                    <a:cubicBezTo>
                      <a:pt x="33460" y="454625"/>
                      <a:pt x="34531" y="456046"/>
                      <a:pt x="35528" y="457726"/>
                    </a:cubicBezTo>
                    <a:cubicBezTo>
                      <a:pt x="41858" y="468431"/>
                      <a:pt x="48816" y="477972"/>
                      <a:pt x="56881" y="485761"/>
                    </a:cubicBezTo>
                    <a:cubicBezTo>
                      <a:pt x="92206" y="519886"/>
                      <a:pt x="141760" y="526733"/>
                      <a:pt x="210380" y="526733"/>
                    </a:cubicBezTo>
                    <a:cubicBezTo>
                      <a:pt x="223594" y="526733"/>
                      <a:pt x="236753" y="526216"/>
                      <a:pt x="249838" y="525293"/>
                    </a:cubicBezTo>
                    <a:cubicBezTo>
                      <a:pt x="253732" y="525016"/>
                      <a:pt x="257553" y="524703"/>
                      <a:pt x="261336" y="524297"/>
                    </a:cubicBezTo>
                    <a:cubicBezTo>
                      <a:pt x="265637" y="523854"/>
                      <a:pt x="269881" y="523374"/>
                      <a:pt x="274108" y="522783"/>
                    </a:cubicBezTo>
                    <a:cubicBezTo>
                      <a:pt x="281989" y="521639"/>
                      <a:pt x="289666" y="520273"/>
                      <a:pt x="296975" y="518483"/>
                    </a:cubicBezTo>
                    <a:cubicBezTo>
                      <a:pt x="298285" y="518132"/>
                      <a:pt x="299596" y="517689"/>
                      <a:pt x="300869" y="517339"/>
                    </a:cubicBezTo>
                    <a:cubicBezTo>
                      <a:pt x="301792" y="517099"/>
                      <a:pt x="302660" y="516785"/>
                      <a:pt x="303526" y="516545"/>
                    </a:cubicBezTo>
                    <a:cubicBezTo>
                      <a:pt x="306277" y="515788"/>
                      <a:pt x="308769" y="514995"/>
                      <a:pt x="311278" y="514164"/>
                    </a:cubicBezTo>
                    <a:cubicBezTo>
                      <a:pt x="313622" y="513408"/>
                      <a:pt x="315929" y="512651"/>
                      <a:pt x="318162" y="511820"/>
                    </a:cubicBezTo>
                    <a:cubicBezTo>
                      <a:pt x="320432" y="510990"/>
                      <a:pt x="322739" y="510104"/>
                      <a:pt x="324844" y="509237"/>
                    </a:cubicBezTo>
                    <a:cubicBezTo>
                      <a:pt x="323736" y="509717"/>
                      <a:pt x="322500" y="509956"/>
                      <a:pt x="321373" y="510381"/>
                    </a:cubicBezTo>
                    <a:cubicBezTo>
                      <a:pt x="330879" y="506487"/>
                      <a:pt x="339903" y="501836"/>
                      <a:pt x="348190" y="495948"/>
                    </a:cubicBezTo>
                    <a:cubicBezTo>
                      <a:pt x="347673" y="496354"/>
                      <a:pt x="347157" y="496871"/>
                      <a:pt x="346639" y="497259"/>
                    </a:cubicBezTo>
                    <a:cubicBezTo>
                      <a:pt x="347396" y="496742"/>
                      <a:pt x="347987" y="496151"/>
                      <a:pt x="348744" y="495635"/>
                    </a:cubicBezTo>
                    <a:cubicBezTo>
                      <a:pt x="349298" y="495228"/>
                      <a:pt x="349851" y="494767"/>
                      <a:pt x="350367" y="494361"/>
                    </a:cubicBezTo>
                    <a:cubicBezTo>
                      <a:pt x="354059" y="491574"/>
                      <a:pt x="357455" y="488714"/>
                      <a:pt x="360555" y="485816"/>
                    </a:cubicBezTo>
                    <a:cubicBezTo>
                      <a:pt x="359632" y="486647"/>
                      <a:pt x="358655" y="487329"/>
                      <a:pt x="357732" y="488123"/>
                    </a:cubicBezTo>
                    <a:cubicBezTo>
                      <a:pt x="359005" y="487016"/>
                      <a:pt x="360352" y="486019"/>
                      <a:pt x="361589" y="484856"/>
                    </a:cubicBezTo>
                    <a:cubicBezTo>
                      <a:pt x="361238" y="485170"/>
                      <a:pt x="360870" y="485484"/>
                      <a:pt x="360555" y="485816"/>
                    </a:cubicBezTo>
                    <a:cubicBezTo>
                      <a:pt x="361589" y="484856"/>
                      <a:pt x="362788" y="484136"/>
                      <a:pt x="363822" y="483103"/>
                    </a:cubicBezTo>
                    <a:cubicBezTo>
                      <a:pt x="373013" y="473986"/>
                      <a:pt x="380968" y="463060"/>
                      <a:pt x="387889" y="450399"/>
                    </a:cubicBezTo>
                    <a:cubicBezTo>
                      <a:pt x="387926" y="450325"/>
                      <a:pt x="387962" y="450233"/>
                      <a:pt x="387999" y="450159"/>
                    </a:cubicBezTo>
                    <a:cubicBezTo>
                      <a:pt x="391469" y="443829"/>
                      <a:pt x="394570" y="437000"/>
                      <a:pt x="397467" y="429710"/>
                    </a:cubicBezTo>
                    <a:cubicBezTo>
                      <a:pt x="397541" y="429470"/>
                      <a:pt x="397671" y="429267"/>
                      <a:pt x="397745" y="429027"/>
                    </a:cubicBezTo>
                    <a:cubicBezTo>
                      <a:pt x="413211" y="389734"/>
                      <a:pt x="420704" y="336784"/>
                      <a:pt x="420704" y="267261"/>
                    </a:cubicBezTo>
                    <a:cubicBezTo>
                      <a:pt x="420704" y="208072"/>
                      <a:pt x="415572" y="160530"/>
                      <a:pt x="405145" y="122824"/>
                    </a:cubicBezTo>
                    <a:cubicBezTo>
                      <a:pt x="405071" y="122511"/>
                      <a:pt x="404942" y="122234"/>
                      <a:pt x="404868" y="121902"/>
                    </a:cubicBezTo>
                    <a:cubicBezTo>
                      <a:pt x="402451" y="113301"/>
                      <a:pt x="399811" y="105199"/>
                      <a:pt x="396877" y="97632"/>
                    </a:cubicBezTo>
                    <a:cubicBezTo>
                      <a:pt x="396470" y="96672"/>
                      <a:pt x="396046" y="95879"/>
                      <a:pt x="395640" y="94919"/>
                    </a:cubicBezTo>
                    <a:cubicBezTo>
                      <a:pt x="392890" y="88238"/>
                      <a:pt x="390030" y="81797"/>
                      <a:pt x="386800" y="75909"/>
                    </a:cubicBezTo>
                    <a:cubicBezTo>
                      <a:pt x="386210" y="74765"/>
                      <a:pt x="385490" y="73842"/>
                      <a:pt x="384844" y="72735"/>
                    </a:cubicBezTo>
                    <a:cubicBezTo>
                      <a:pt x="381706" y="67327"/>
                      <a:pt x="378513" y="62067"/>
                      <a:pt x="375025" y="57379"/>
                    </a:cubicBezTo>
                    <a:cubicBezTo>
                      <a:pt x="374951" y="57269"/>
                      <a:pt x="374859" y="57213"/>
                      <a:pt x="374822" y="57103"/>
                    </a:cubicBezTo>
                    <a:cubicBezTo>
                      <a:pt x="370762" y="51732"/>
                      <a:pt x="366516" y="46675"/>
                      <a:pt x="361902" y="42190"/>
                    </a:cubicBezTo>
                    <a:cubicBezTo>
                      <a:pt x="359762" y="40086"/>
                      <a:pt x="357288" y="38296"/>
                      <a:pt x="354945" y="36303"/>
                    </a:cubicBezTo>
                    <a:cubicBezTo>
                      <a:pt x="356145" y="37336"/>
                      <a:pt x="357325" y="38370"/>
                      <a:pt x="358489" y="39440"/>
                    </a:cubicBezTo>
                    <a:cubicBezTo>
                      <a:pt x="355388" y="36617"/>
                      <a:pt x="352250" y="33904"/>
                      <a:pt x="348983" y="31486"/>
                    </a:cubicBezTo>
                    <a:cubicBezTo>
                      <a:pt x="349464" y="31837"/>
                      <a:pt x="350017" y="32206"/>
                      <a:pt x="350497" y="32556"/>
                    </a:cubicBezTo>
                    <a:cubicBezTo>
                      <a:pt x="348430" y="30969"/>
                      <a:pt x="346234" y="29493"/>
                      <a:pt x="344056" y="28016"/>
                    </a:cubicBezTo>
                    <a:lnTo>
                      <a:pt x="344776" y="28533"/>
                    </a:lnTo>
                    <a:cubicBezTo>
                      <a:pt x="341195" y="26115"/>
                      <a:pt x="337504" y="23882"/>
                      <a:pt x="333684" y="21815"/>
                    </a:cubicBezTo>
                    <a:cubicBezTo>
                      <a:pt x="334440" y="22221"/>
                      <a:pt x="335197" y="22609"/>
                      <a:pt x="335917" y="23015"/>
                    </a:cubicBezTo>
                    <a:cubicBezTo>
                      <a:pt x="334366" y="22147"/>
                      <a:pt x="332853" y="21187"/>
                      <a:pt x="331266" y="20357"/>
                    </a:cubicBezTo>
                    <a:cubicBezTo>
                      <a:pt x="331229" y="20357"/>
                      <a:pt x="331192" y="20320"/>
                      <a:pt x="331155" y="20320"/>
                    </a:cubicBezTo>
                    <a:cubicBezTo>
                      <a:pt x="330527" y="20006"/>
                      <a:pt x="329808" y="19766"/>
                      <a:pt x="329162" y="19453"/>
                    </a:cubicBezTo>
                    <a:cubicBezTo>
                      <a:pt x="329236" y="19490"/>
                      <a:pt x="329328" y="19526"/>
                      <a:pt x="329402" y="19563"/>
                    </a:cubicBezTo>
                    <a:cubicBezTo>
                      <a:pt x="326265" y="18013"/>
                      <a:pt x="322998" y="16739"/>
                      <a:pt x="319768" y="15466"/>
                    </a:cubicBezTo>
                    <a:cubicBezTo>
                      <a:pt x="320413" y="15706"/>
                      <a:pt x="321152" y="15946"/>
                      <a:pt x="321798" y="16223"/>
                    </a:cubicBezTo>
                    <a:cubicBezTo>
                      <a:pt x="318052" y="14636"/>
                      <a:pt x="314195" y="13122"/>
                      <a:pt x="310189" y="11812"/>
                    </a:cubicBezTo>
                    <a:cubicBezTo>
                      <a:pt x="310392" y="11886"/>
                      <a:pt x="310503" y="11978"/>
                      <a:pt x="310706" y="12015"/>
                    </a:cubicBezTo>
                    <a:cubicBezTo>
                      <a:pt x="310023" y="11812"/>
                      <a:pt x="309322" y="11609"/>
                      <a:pt x="308602" y="11424"/>
                    </a:cubicBezTo>
                    <a:cubicBezTo>
                      <a:pt x="309045" y="11535"/>
                      <a:pt x="309599" y="11664"/>
                      <a:pt x="310042" y="11775"/>
                    </a:cubicBezTo>
                    <a:cubicBezTo>
                      <a:pt x="305317" y="10225"/>
                      <a:pt x="300573" y="8674"/>
                      <a:pt x="295443" y="7475"/>
                    </a:cubicBezTo>
                    <a:cubicBezTo>
                      <a:pt x="273204" y="2233"/>
                      <a:pt x="247753" y="0"/>
                      <a:pt x="210398" y="0"/>
                    </a:cubicBezTo>
                    <a:cubicBezTo>
                      <a:pt x="146392" y="0"/>
                      <a:pt x="96358" y="7161"/>
                      <a:pt x="60167" y="42209"/>
                    </a:cubicBezTo>
                    <a:cubicBezTo>
                      <a:pt x="55663" y="46546"/>
                      <a:pt x="51566" y="51437"/>
                      <a:pt x="47598" y="56531"/>
                    </a:cubicBezTo>
                    <a:cubicBezTo>
                      <a:pt x="47358" y="56844"/>
                      <a:pt x="47082" y="57084"/>
                      <a:pt x="46841" y="57398"/>
                    </a:cubicBezTo>
                    <a:cubicBezTo>
                      <a:pt x="43003" y="62455"/>
                      <a:pt x="39496" y="68010"/>
                      <a:pt x="36155" y="7378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" name="Freeform: Shape 136">
                <a:extLst>
                  <a:ext uri="{FF2B5EF4-FFF2-40B4-BE49-F238E27FC236}">
                    <a16:creationId xmlns:a16="http://schemas.microsoft.com/office/drawing/2014/main" id="{FB51D639-2B82-AFE2-3ADB-189EF4C600B3}"/>
                  </a:ext>
                </a:extLst>
              </p:cNvPr>
              <p:cNvSpPr/>
              <p:nvPr/>
            </p:nvSpPr>
            <p:spPr>
              <a:xfrm>
                <a:off x="11590889" y="4232590"/>
                <a:ext cx="7364" cy="3229"/>
              </a:xfrm>
              <a:custGeom>
                <a:avLst/>
                <a:gdLst>
                  <a:gd name="connsiteX0" fmla="*/ 0 w 7364"/>
                  <a:gd name="connsiteY0" fmla="*/ 0 h 3229"/>
                  <a:gd name="connsiteX1" fmla="*/ 7364 w 7364"/>
                  <a:gd name="connsiteY1" fmla="*/ 3230 h 3229"/>
                  <a:gd name="connsiteX2" fmla="*/ 0 w 7364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4" h="3229">
                    <a:moveTo>
                      <a:pt x="0" y="0"/>
                    </a:moveTo>
                    <a:cubicBezTo>
                      <a:pt x="2474" y="1033"/>
                      <a:pt x="4965" y="2067"/>
                      <a:pt x="7364" y="3230"/>
                    </a:cubicBezTo>
                    <a:cubicBezTo>
                      <a:pt x="5020" y="2104"/>
                      <a:pt x="2511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" name="Freeform: Shape 137">
                <a:extLst>
                  <a:ext uri="{FF2B5EF4-FFF2-40B4-BE49-F238E27FC236}">
                    <a16:creationId xmlns:a16="http://schemas.microsoft.com/office/drawing/2014/main" id="{160DAA24-A156-28E9-134B-EF81393564B7}"/>
                  </a:ext>
                </a:extLst>
              </p:cNvPr>
              <p:cNvSpPr/>
              <p:nvPr/>
            </p:nvSpPr>
            <p:spPr>
              <a:xfrm>
                <a:off x="11619625" y="4248923"/>
                <a:ext cx="4447" cy="3746"/>
              </a:xfrm>
              <a:custGeom>
                <a:avLst/>
                <a:gdLst>
                  <a:gd name="connsiteX0" fmla="*/ 0 w 4447"/>
                  <a:gd name="connsiteY0" fmla="*/ 0 h 3746"/>
                  <a:gd name="connsiteX1" fmla="*/ 4447 w 4447"/>
                  <a:gd name="connsiteY1" fmla="*/ 3747 h 3746"/>
                  <a:gd name="connsiteX2" fmla="*/ 0 w 4447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47" y="3747"/>
                    </a:cubicBezTo>
                    <a:cubicBezTo>
                      <a:pt x="2990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1" name="Freeform: Shape 94">
              <a:extLst>
                <a:ext uri="{FF2B5EF4-FFF2-40B4-BE49-F238E27FC236}">
                  <a16:creationId xmlns:a16="http://schemas.microsoft.com/office/drawing/2014/main" id="{3EA99446-04C8-B08B-0A42-C74BD82D5F5D}"/>
                </a:ext>
              </a:extLst>
            </p:cNvPr>
            <p:cNvSpPr/>
            <p:nvPr/>
          </p:nvSpPr>
          <p:spPr>
            <a:xfrm>
              <a:off x="11781908" y="4219910"/>
              <a:ext cx="409260" cy="520365"/>
            </a:xfrm>
            <a:custGeom>
              <a:avLst/>
              <a:gdLst>
                <a:gd name="connsiteX0" fmla="*/ 308897 w 409260"/>
                <a:gd name="connsiteY0" fmla="*/ 0 h 520365"/>
                <a:gd name="connsiteX1" fmla="*/ 308897 w 409260"/>
                <a:gd name="connsiteY1" fmla="*/ 335787 h 520365"/>
                <a:gd name="connsiteX2" fmla="*/ 101674 w 409260"/>
                <a:gd name="connsiteY2" fmla="*/ 0 h 520365"/>
                <a:gd name="connsiteX3" fmla="*/ 0 w 409260"/>
                <a:gd name="connsiteY3" fmla="*/ 0 h 520365"/>
                <a:gd name="connsiteX4" fmla="*/ 0 w 409260"/>
                <a:gd name="connsiteY4" fmla="*/ 520365 h 520365"/>
                <a:gd name="connsiteX5" fmla="*/ 101028 w 409260"/>
                <a:gd name="connsiteY5" fmla="*/ 520365 h 520365"/>
                <a:gd name="connsiteX6" fmla="*/ 101028 w 409260"/>
                <a:gd name="connsiteY6" fmla="*/ 188103 h 520365"/>
                <a:gd name="connsiteX7" fmla="*/ 309027 w 409260"/>
                <a:gd name="connsiteY7" fmla="*/ 520365 h 520365"/>
                <a:gd name="connsiteX8" fmla="*/ 409261 w 409260"/>
                <a:gd name="connsiteY8" fmla="*/ 520365 h 520365"/>
                <a:gd name="connsiteX9" fmla="*/ 409261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897" y="0"/>
                  </a:moveTo>
                  <a:lnTo>
                    <a:pt x="308897" y="335787"/>
                  </a:ln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28" y="520365"/>
                  </a:lnTo>
                  <a:lnTo>
                    <a:pt x="101028" y="188103"/>
                  </a:lnTo>
                  <a:lnTo>
                    <a:pt x="309027" y="520365"/>
                  </a:lnTo>
                  <a:lnTo>
                    <a:pt x="409261" y="520365"/>
                  </a:lnTo>
                  <a:lnTo>
                    <a:pt x="409261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95">
              <a:extLst>
                <a:ext uri="{FF2B5EF4-FFF2-40B4-BE49-F238E27FC236}">
                  <a16:creationId xmlns:a16="http://schemas.microsoft.com/office/drawing/2014/main" id="{64EE3E45-83EA-EDFA-274F-9628C77E4C80}"/>
                </a:ext>
              </a:extLst>
            </p:cNvPr>
            <p:cNvSpPr/>
            <p:nvPr/>
          </p:nvSpPr>
          <p:spPr>
            <a:xfrm>
              <a:off x="3288517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3 w 100603"/>
                <a:gd name="connsiteY1" fmla="*/ 0 h 522598"/>
                <a:gd name="connsiteX2" fmla="*/ 100603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3" y="0"/>
                  </a:lnTo>
                  <a:lnTo>
                    <a:pt x="100603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96">
              <a:extLst>
                <a:ext uri="{FF2B5EF4-FFF2-40B4-BE49-F238E27FC236}">
                  <a16:creationId xmlns:a16="http://schemas.microsoft.com/office/drawing/2014/main" id="{EA4365D6-6836-72C3-8A65-20D793C76245}"/>
                </a:ext>
              </a:extLst>
            </p:cNvPr>
            <p:cNvSpPr/>
            <p:nvPr/>
          </p:nvSpPr>
          <p:spPr>
            <a:xfrm>
              <a:off x="3486328" y="5067703"/>
              <a:ext cx="410257" cy="522598"/>
            </a:xfrm>
            <a:custGeom>
              <a:avLst/>
              <a:gdLst>
                <a:gd name="connsiteX0" fmla="*/ 309654 w 410257"/>
                <a:gd name="connsiteY0" fmla="*/ 0 h 522598"/>
                <a:gd name="connsiteX1" fmla="*/ 309654 w 410257"/>
                <a:gd name="connsiteY1" fmla="*/ 337246 h 522598"/>
                <a:gd name="connsiteX2" fmla="*/ 101895 w 410257"/>
                <a:gd name="connsiteY2" fmla="*/ 0 h 522598"/>
                <a:gd name="connsiteX3" fmla="*/ 0 w 410257"/>
                <a:gd name="connsiteY3" fmla="*/ 0 h 522598"/>
                <a:gd name="connsiteX4" fmla="*/ 0 w 410257"/>
                <a:gd name="connsiteY4" fmla="*/ 522599 h 522598"/>
                <a:gd name="connsiteX5" fmla="*/ 101305 w 410257"/>
                <a:gd name="connsiteY5" fmla="*/ 522599 h 522598"/>
                <a:gd name="connsiteX6" fmla="*/ 101305 w 410257"/>
                <a:gd name="connsiteY6" fmla="*/ 188915 h 522598"/>
                <a:gd name="connsiteX7" fmla="*/ 309783 w 410257"/>
                <a:gd name="connsiteY7" fmla="*/ 522599 h 522598"/>
                <a:gd name="connsiteX8" fmla="*/ 410257 w 410257"/>
                <a:gd name="connsiteY8" fmla="*/ 522599 h 522598"/>
                <a:gd name="connsiteX9" fmla="*/ 410257 w 410257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7" h="522598">
                  <a:moveTo>
                    <a:pt x="309654" y="0"/>
                  </a:moveTo>
                  <a:lnTo>
                    <a:pt x="309654" y="337246"/>
                  </a:lnTo>
                  <a:lnTo>
                    <a:pt x="101895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05" y="522599"/>
                  </a:lnTo>
                  <a:lnTo>
                    <a:pt x="101305" y="188915"/>
                  </a:lnTo>
                  <a:lnTo>
                    <a:pt x="309783" y="522599"/>
                  </a:lnTo>
                  <a:lnTo>
                    <a:pt x="410257" y="522599"/>
                  </a:lnTo>
                  <a:lnTo>
                    <a:pt x="410257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239264B4-A6DE-355F-25AE-09BA7C9A135E}"/>
                </a:ext>
              </a:extLst>
            </p:cNvPr>
            <p:cNvGrpSpPr/>
            <p:nvPr/>
          </p:nvGrpSpPr>
          <p:grpSpPr>
            <a:xfrm>
              <a:off x="4142732" y="5061963"/>
              <a:ext cx="785725" cy="534059"/>
              <a:chOff x="4142732" y="5061963"/>
              <a:chExt cx="785725" cy="534059"/>
            </a:xfrm>
            <a:solidFill>
              <a:srgbClr val="9C9B9B"/>
            </a:solidFill>
          </p:grpSpPr>
          <p:sp>
            <p:nvSpPr>
              <p:cNvPr id="58" name="Freeform: Shape 131">
                <a:extLst>
                  <a:ext uri="{FF2B5EF4-FFF2-40B4-BE49-F238E27FC236}">
                    <a16:creationId xmlns:a16="http://schemas.microsoft.com/office/drawing/2014/main" id="{A9BB84F2-0110-1015-CB7B-F6AA81EF0165}"/>
                  </a:ext>
                </a:extLst>
              </p:cNvPr>
              <p:cNvSpPr/>
              <p:nvPr/>
            </p:nvSpPr>
            <p:spPr>
              <a:xfrm>
                <a:off x="4142732" y="5063273"/>
                <a:ext cx="363656" cy="532749"/>
              </a:xfrm>
              <a:custGeom>
                <a:avLst/>
                <a:gdLst>
                  <a:gd name="connsiteX0" fmla="*/ 298396 w 363656"/>
                  <a:gd name="connsiteY0" fmla="*/ 518040 h 532749"/>
                  <a:gd name="connsiteX1" fmla="*/ 298433 w 363656"/>
                  <a:gd name="connsiteY1" fmla="*/ 518003 h 532749"/>
                  <a:gd name="connsiteX2" fmla="*/ 298396 w 363656"/>
                  <a:gd name="connsiteY2" fmla="*/ 518040 h 532749"/>
                  <a:gd name="connsiteX3" fmla="*/ 100751 w 363656"/>
                  <a:gd name="connsiteY3" fmla="*/ 315578 h 532749"/>
                  <a:gd name="connsiteX4" fmla="*/ 96728 w 363656"/>
                  <a:gd name="connsiteY4" fmla="*/ 314988 h 532749"/>
                  <a:gd name="connsiteX5" fmla="*/ 100751 w 363656"/>
                  <a:gd name="connsiteY5" fmla="*/ 315578 h 532749"/>
                  <a:gd name="connsiteX6" fmla="*/ 79693 w 363656"/>
                  <a:gd name="connsiteY6" fmla="*/ 310688 h 532749"/>
                  <a:gd name="connsiteX7" fmla="*/ 83513 w 363656"/>
                  <a:gd name="connsiteY7" fmla="*/ 311758 h 532749"/>
                  <a:gd name="connsiteX8" fmla="*/ 79693 w 363656"/>
                  <a:gd name="connsiteY8" fmla="*/ 310688 h 532749"/>
                  <a:gd name="connsiteX9" fmla="*/ 64504 w 363656"/>
                  <a:gd name="connsiteY9" fmla="*/ 304837 h 532749"/>
                  <a:gd name="connsiteX10" fmla="*/ 67734 w 363656"/>
                  <a:gd name="connsiteY10" fmla="*/ 306184 h 532749"/>
                  <a:gd name="connsiteX11" fmla="*/ 64504 w 363656"/>
                  <a:gd name="connsiteY11" fmla="*/ 304837 h 532749"/>
                  <a:gd name="connsiteX12" fmla="*/ 51068 w 363656"/>
                  <a:gd name="connsiteY12" fmla="*/ 297473 h 532749"/>
                  <a:gd name="connsiteX13" fmla="*/ 53578 w 363656"/>
                  <a:gd name="connsiteY13" fmla="*/ 298949 h 532749"/>
                  <a:gd name="connsiteX14" fmla="*/ 51068 w 363656"/>
                  <a:gd name="connsiteY14" fmla="*/ 297473 h 532749"/>
                  <a:gd name="connsiteX15" fmla="*/ 39293 w 363656"/>
                  <a:gd name="connsiteY15" fmla="*/ 288651 h 532749"/>
                  <a:gd name="connsiteX16" fmla="*/ 40917 w 363656"/>
                  <a:gd name="connsiteY16" fmla="*/ 289998 h 532749"/>
                  <a:gd name="connsiteX17" fmla="*/ 39293 w 363656"/>
                  <a:gd name="connsiteY17" fmla="*/ 288651 h 532749"/>
                  <a:gd name="connsiteX18" fmla="*/ 29179 w 363656"/>
                  <a:gd name="connsiteY18" fmla="*/ 278463 h 532749"/>
                  <a:gd name="connsiteX19" fmla="*/ 29345 w 363656"/>
                  <a:gd name="connsiteY19" fmla="*/ 278629 h 532749"/>
                  <a:gd name="connsiteX20" fmla="*/ 29179 w 363656"/>
                  <a:gd name="connsiteY20" fmla="*/ 278463 h 532749"/>
                  <a:gd name="connsiteX21" fmla="*/ 23144 w 363656"/>
                  <a:gd name="connsiteY21" fmla="*/ 48391 h 532749"/>
                  <a:gd name="connsiteX22" fmla="*/ 22387 w 363656"/>
                  <a:gd name="connsiteY22" fmla="*/ 49591 h 532749"/>
                  <a:gd name="connsiteX23" fmla="*/ 23144 w 363656"/>
                  <a:gd name="connsiteY23" fmla="*/ 48391 h 532749"/>
                  <a:gd name="connsiteX24" fmla="*/ 138494 w 363656"/>
                  <a:gd name="connsiteY24" fmla="*/ 93387 h 532749"/>
                  <a:gd name="connsiteX25" fmla="*/ 141206 w 363656"/>
                  <a:gd name="connsiteY25" fmla="*/ 93036 h 532749"/>
                  <a:gd name="connsiteX26" fmla="*/ 138494 w 363656"/>
                  <a:gd name="connsiteY26" fmla="*/ 93387 h 532749"/>
                  <a:gd name="connsiteX27" fmla="*/ 125962 w 363656"/>
                  <a:gd name="connsiteY27" fmla="*/ 96174 h 532749"/>
                  <a:gd name="connsiteX28" fmla="*/ 129543 w 363656"/>
                  <a:gd name="connsiteY28" fmla="*/ 94974 h 532749"/>
                  <a:gd name="connsiteX29" fmla="*/ 125962 w 363656"/>
                  <a:gd name="connsiteY29" fmla="*/ 96174 h 532749"/>
                  <a:gd name="connsiteX30" fmla="*/ 116051 w 363656"/>
                  <a:gd name="connsiteY30" fmla="*/ 101102 h 532749"/>
                  <a:gd name="connsiteX31" fmla="*/ 119429 w 363656"/>
                  <a:gd name="connsiteY31" fmla="*/ 98758 h 532749"/>
                  <a:gd name="connsiteX32" fmla="*/ 116051 w 363656"/>
                  <a:gd name="connsiteY32" fmla="*/ 101102 h 532749"/>
                  <a:gd name="connsiteX33" fmla="*/ 110090 w 363656"/>
                  <a:gd name="connsiteY33" fmla="*/ 106343 h 532749"/>
                  <a:gd name="connsiteX34" fmla="*/ 111050 w 363656"/>
                  <a:gd name="connsiteY34" fmla="*/ 105107 h 532749"/>
                  <a:gd name="connsiteX35" fmla="*/ 110090 w 363656"/>
                  <a:gd name="connsiteY35" fmla="*/ 106343 h 532749"/>
                  <a:gd name="connsiteX36" fmla="*/ 104719 w 363656"/>
                  <a:gd name="connsiteY36" fmla="*/ 115571 h 532749"/>
                  <a:gd name="connsiteX37" fmla="*/ 105513 w 363656"/>
                  <a:gd name="connsiteY37" fmla="*/ 113707 h 532749"/>
                  <a:gd name="connsiteX38" fmla="*/ 104719 w 363656"/>
                  <a:gd name="connsiteY38" fmla="*/ 115571 h 532749"/>
                  <a:gd name="connsiteX39" fmla="*/ 101582 w 363656"/>
                  <a:gd name="connsiteY39" fmla="*/ 127346 h 532749"/>
                  <a:gd name="connsiteX40" fmla="*/ 101859 w 363656"/>
                  <a:gd name="connsiteY40" fmla="*/ 125962 h 532749"/>
                  <a:gd name="connsiteX41" fmla="*/ 101582 w 363656"/>
                  <a:gd name="connsiteY41" fmla="*/ 127346 h 532749"/>
                  <a:gd name="connsiteX42" fmla="*/ 271949 w 363656"/>
                  <a:gd name="connsiteY42" fmla="*/ 221785 h 532749"/>
                  <a:gd name="connsiteX43" fmla="*/ 270158 w 363656"/>
                  <a:gd name="connsiteY43" fmla="*/ 221508 h 532749"/>
                  <a:gd name="connsiteX44" fmla="*/ 271949 w 363656"/>
                  <a:gd name="connsiteY44" fmla="*/ 221785 h 532749"/>
                  <a:gd name="connsiteX45" fmla="*/ 8896 w 363656"/>
                  <a:gd name="connsiteY45" fmla="*/ 76758 h 532749"/>
                  <a:gd name="connsiteX46" fmla="*/ 10575 w 363656"/>
                  <a:gd name="connsiteY46" fmla="*/ 71702 h 532749"/>
                  <a:gd name="connsiteX47" fmla="*/ 8896 w 363656"/>
                  <a:gd name="connsiteY47" fmla="*/ 76758 h 532749"/>
                  <a:gd name="connsiteX48" fmla="*/ 5112 w 363656"/>
                  <a:gd name="connsiteY48" fmla="*/ 89733 h 532749"/>
                  <a:gd name="connsiteX49" fmla="*/ 5980 w 363656"/>
                  <a:gd name="connsiteY49" fmla="*/ 85635 h 532749"/>
                  <a:gd name="connsiteX50" fmla="*/ 5112 w 363656"/>
                  <a:gd name="connsiteY50" fmla="*/ 89733 h 532749"/>
                  <a:gd name="connsiteX51" fmla="*/ 14396 w 363656"/>
                  <a:gd name="connsiteY51" fmla="*/ 63396 h 532749"/>
                  <a:gd name="connsiteX52" fmla="*/ 16297 w 363656"/>
                  <a:gd name="connsiteY52" fmla="*/ 59373 h 532749"/>
                  <a:gd name="connsiteX53" fmla="*/ 14396 w 363656"/>
                  <a:gd name="connsiteY53" fmla="*/ 63396 h 532749"/>
                  <a:gd name="connsiteX54" fmla="*/ 286621 w 363656"/>
                  <a:gd name="connsiteY54" fmla="*/ 225679 h 532749"/>
                  <a:gd name="connsiteX55" fmla="*/ 283834 w 363656"/>
                  <a:gd name="connsiteY55" fmla="*/ 224886 h 532749"/>
                  <a:gd name="connsiteX56" fmla="*/ 286621 w 363656"/>
                  <a:gd name="connsiteY56" fmla="*/ 225679 h 532749"/>
                  <a:gd name="connsiteX57" fmla="*/ 299872 w 363656"/>
                  <a:gd name="connsiteY57" fmla="*/ 231013 h 532749"/>
                  <a:gd name="connsiteX58" fmla="*/ 297159 w 363656"/>
                  <a:gd name="connsiteY58" fmla="*/ 229869 h 532749"/>
                  <a:gd name="connsiteX59" fmla="*/ 299872 w 363656"/>
                  <a:gd name="connsiteY59" fmla="*/ 231013 h 532749"/>
                  <a:gd name="connsiteX60" fmla="*/ 311721 w 363656"/>
                  <a:gd name="connsiteY60" fmla="*/ 237731 h 532749"/>
                  <a:gd name="connsiteX61" fmla="*/ 309617 w 363656"/>
                  <a:gd name="connsiteY61" fmla="*/ 236458 h 532749"/>
                  <a:gd name="connsiteX62" fmla="*/ 311721 w 363656"/>
                  <a:gd name="connsiteY62" fmla="*/ 237731 h 532749"/>
                  <a:gd name="connsiteX63" fmla="*/ 322296 w 363656"/>
                  <a:gd name="connsiteY63" fmla="*/ 245722 h 532749"/>
                  <a:gd name="connsiteX64" fmla="*/ 321263 w 363656"/>
                  <a:gd name="connsiteY64" fmla="*/ 244929 h 532749"/>
                  <a:gd name="connsiteX65" fmla="*/ 322296 w 363656"/>
                  <a:gd name="connsiteY65" fmla="*/ 245722 h 532749"/>
                  <a:gd name="connsiteX66" fmla="*/ 324843 w 363656"/>
                  <a:gd name="connsiteY66" fmla="*/ 247956 h 532749"/>
                  <a:gd name="connsiteX67" fmla="*/ 323976 w 363656"/>
                  <a:gd name="connsiteY67" fmla="*/ 247033 h 532749"/>
                  <a:gd name="connsiteX68" fmla="*/ 315191 w 363656"/>
                  <a:gd name="connsiteY68" fmla="*/ 240038 h 532749"/>
                  <a:gd name="connsiteX69" fmla="*/ 313641 w 363656"/>
                  <a:gd name="connsiteY69" fmla="*/ 238838 h 532749"/>
                  <a:gd name="connsiteX70" fmla="*/ 303730 w 363656"/>
                  <a:gd name="connsiteY70" fmla="*/ 232914 h 532749"/>
                  <a:gd name="connsiteX71" fmla="*/ 301976 w 363656"/>
                  <a:gd name="connsiteY71" fmla="*/ 231917 h 532749"/>
                  <a:gd name="connsiteX72" fmla="*/ 290552 w 363656"/>
                  <a:gd name="connsiteY72" fmla="*/ 226990 h 532749"/>
                  <a:gd name="connsiteX73" fmla="*/ 288836 w 363656"/>
                  <a:gd name="connsiteY73" fmla="*/ 226307 h 532749"/>
                  <a:gd name="connsiteX74" fmla="*/ 275068 w 363656"/>
                  <a:gd name="connsiteY74" fmla="*/ 222376 h 532749"/>
                  <a:gd name="connsiteX75" fmla="*/ 274274 w 363656"/>
                  <a:gd name="connsiteY75" fmla="*/ 222173 h 532749"/>
                  <a:gd name="connsiteX76" fmla="*/ 239466 w 363656"/>
                  <a:gd name="connsiteY76" fmla="*/ 218518 h 532749"/>
                  <a:gd name="connsiteX77" fmla="*/ 156341 w 363656"/>
                  <a:gd name="connsiteY77" fmla="*/ 218518 h 532749"/>
                  <a:gd name="connsiteX78" fmla="*/ 124283 w 363656"/>
                  <a:gd name="connsiteY78" fmla="*/ 214698 h 532749"/>
                  <a:gd name="connsiteX79" fmla="*/ 121570 w 363656"/>
                  <a:gd name="connsiteY79" fmla="*/ 213904 h 532749"/>
                  <a:gd name="connsiteX80" fmla="*/ 115405 w 363656"/>
                  <a:gd name="connsiteY80" fmla="*/ 210398 h 532749"/>
                  <a:gd name="connsiteX81" fmla="*/ 113892 w 363656"/>
                  <a:gd name="connsiteY81" fmla="*/ 209475 h 532749"/>
                  <a:gd name="connsiteX82" fmla="*/ 100530 w 363656"/>
                  <a:gd name="connsiteY82" fmla="*/ 168632 h 532749"/>
                  <a:gd name="connsiteX83" fmla="*/ 100530 w 363656"/>
                  <a:gd name="connsiteY83" fmla="*/ 142941 h 532749"/>
                  <a:gd name="connsiteX84" fmla="*/ 100881 w 363656"/>
                  <a:gd name="connsiteY84" fmla="*/ 136371 h 532749"/>
                  <a:gd name="connsiteX85" fmla="*/ 101397 w 363656"/>
                  <a:gd name="connsiteY85" fmla="*/ 129136 h 532749"/>
                  <a:gd name="connsiteX86" fmla="*/ 102634 w 363656"/>
                  <a:gd name="connsiteY86" fmla="*/ 123046 h 532749"/>
                  <a:gd name="connsiteX87" fmla="*/ 104221 w 363656"/>
                  <a:gd name="connsiteY87" fmla="*/ 117325 h 532749"/>
                  <a:gd name="connsiteX88" fmla="*/ 106251 w 363656"/>
                  <a:gd name="connsiteY88" fmla="*/ 112470 h 532749"/>
                  <a:gd name="connsiteX89" fmla="*/ 108835 w 363656"/>
                  <a:gd name="connsiteY89" fmla="*/ 108336 h 532749"/>
                  <a:gd name="connsiteX90" fmla="*/ 111769 w 363656"/>
                  <a:gd name="connsiteY90" fmla="*/ 104553 h 532749"/>
                  <a:gd name="connsiteX91" fmla="*/ 113763 w 363656"/>
                  <a:gd name="connsiteY91" fmla="*/ 102929 h 532749"/>
                  <a:gd name="connsiteX92" fmla="*/ 120370 w 363656"/>
                  <a:gd name="connsiteY92" fmla="*/ 98389 h 532749"/>
                  <a:gd name="connsiteX93" fmla="*/ 123028 w 363656"/>
                  <a:gd name="connsiteY93" fmla="*/ 97318 h 532749"/>
                  <a:gd name="connsiteX94" fmla="*/ 131185 w 363656"/>
                  <a:gd name="connsiteY94" fmla="*/ 94698 h 532749"/>
                  <a:gd name="connsiteX95" fmla="*/ 134175 w 363656"/>
                  <a:gd name="connsiteY95" fmla="*/ 94144 h 532749"/>
                  <a:gd name="connsiteX96" fmla="*/ 144362 w 363656"/>
                  <a:gd name="connsiteY96" fmla="*/ 92834 h 532749"/>
                  <a:gd name="connsiteX97" fmla="*/ 146559 w 363656"/>
                  <a:gd name="connsiteY97" fmla="*/ 92723 h 532749"/>
                  <a:gd name="connsiteX98" fmla="*/ 159847 w 363656"/>
                  <a:gd name="connsiteY98" fmla="*/ 92317 h 532749"/>
                  <a:gd name="connsiteX99" fmla="*/ 169241 w 363656"/>
                  <a:gd name="connsiteY99" fmla="*/ 92391 h 532749"/>
                  <a:gd name="connsiteX100" fmla="*/ 344905 w 363656"/>
                  <a:gd name="connsiteY100" fmla="*/ 99514 h 532749"/>
                  <a:gd name="connsiteX101" fmla="*/ 345016 w 363656"/>
                  <a:gd name="connsiteY101" fmla="*/ 99551 h 532749"/>
                  <a:gd name="connsiteX102" fmla="*/ 345016 w 363656"/>
                  <a:gd name="connsiteY102" fmla="*/ 20837 h 532749"/>
                  <a:gd name="connsiteX103" fmla="*/ 344905 w 363656"/>
                  <a:gd name="connsiteY103" fmla="*/ 20800 h 532749"/>
                  <a:gd name="connsiteX104" fmla="*/ 170884 w 363656"/>
                  <a:gd name="connsiteY104" fmla="*/ 203 h 532749"/>
                  <a:gd name="connsiteX105" fmla="*/ 170330 w 363656"/>
                  <a:gd name="connsiteY105" fmla="*/ 203 h 532749"/>
                  <a:gd name="connsiteX106" fmla="*/ 155252 w 363656"/>
                  <a:gd name="connsiteY106" fmla="*/ 0 h 532749"/>
                  <a:gd name="connsiteX107" fmla="*/ 142000 w 363656"/>
                  <a:gd name="connsiteY107" fmla="*/ 111 h 532749"/>
                  <a:gd name="connsiteX108" fmla="*/ 138217 w 363656"/>
                  <a:gd name="connsiteY108" fmla="*/ 388 h 532749"/>
                  <a:gd name="connsiteX109" fmla="*/ 112766 w 363656"/>
                  <a:gd name="connsiteY109" fmla="*/ 2215 h 532749"/>
                  <a:gd name="connsiteX110" fmla="*/ 106842 w 363656"/>
                  <a:gd name="connsiteY110" fmla="*/ 3137 h 532749"/>
                  <a:gd name="connsiteX111" fmla="*/ 85433 w 363656"/>
                  <a:gd name="connsiteY111" fmla="*/ 7512 h 532749"/>
                  <a:gd name="connsiteX112" fmla="*/ 80025 w 363656"/>
                  <a:gd name="connsiteY112" fmla="*/ 9265 h 532749"/>
                  <a:gd name="connsiteX113" fmla="*/ 61643 w 363656"/>
                  <a:gd name="connsiteY113" fmla="*/ 16352 h 532749"/>
                  <a:gd name="connsiteX114" fmla="*/ 57509 w 363656"/>
                  <a:gd name="connsiteY114" fmla="*/ 18659 h 532749"/>
                  <a:gd name="connsiteX115" fmla="*/ 42800 w 363656"/>
                  <a:gd name="connsiteY115" fmla="*/ 28090 h 532749"/>
                  <a:gd name="connsiteX116" fmla="*/ 40843 w 363656"/>
                  <a:gd name="connsiteY116" fmla="*/ 29326 h 532749"/>
                  <a:gd name="connsiteX117" fmla="*/ 0 w 363656"/>
                  <a:gd name="connsiteY117" fmla="*/ 135134 h 532749"/>
                  <a:gd name="connsiteX118" fmla="*/ 0 w 363656"/>
                  <a:gd name="connsiteY118" fmla="*/ 180075 h 532749"/>
                  <a:gd name="connsiteX119" fmla="*/ 20173 w 363656"/>
                  <a:gd name="connsiteY119" fmla="*/ 266467 h 532749"/>
                  <a:gd name="connsiteX120" fmla="*/ 25820 w 363656"/>
                  <a:gd name="connsiteY120" fmla="*/ 274219 h 532749"/>
                  <a:gd name="connsiteX121" fmla="*/ 28016 w 363656"/>
                  <a:gd name="connsiteY121" fmla="*/ 277208 h 532749"/>
                  <a:gd name="connsiteX122" fmla="*/ 34421 w 363656"/>
                  <a:gd name="connsiteY122" fmla="*/ 284055 h 532749"/>
                  <a:gd name="connsiteX123" fmla="*/ 37724 w 363656"/>
                  <a:gd name="connsiteY123" fmla="*/ 287396 h 532749"/>
                  <a:gd name="connsiteX124" fmla="*/ 45236 w 363656"/>
                  <a:gd name="connsiteY124" fmla="*/ 293450 h 532749"/>
                  <a:gd name="connsiteX125" fmla="*/ 49130 w 363656"/>
                  <a:gd name="connsiteY125" fmla="*/ 296347 h 532749"/>
                  <a:gd name="connsiteX126" fmla="*/ 58044 w 363656"/>
                  <a:gd name="connsiteY126" fmla="*/ 301644 h 532749"/>
                  <a:gd name="connsiteX127" fmla="*/ 62252 w 363656"/>
                  <a:gd name="connsiteY127" fmla="*/ 303914 h 532749"/>
                  <a:gd name="connsiteX128" fmla="*/ 73067 w 363656"/>
                  <a:gd name="connsiteY128" fmla="*/ 308491 h 532749"/>
                  <a:gd name="connsiteX129" fmla="*/ 77238 w 363656"/>
                  <a:gd name="connsiteY129" fmla="*/ 310041 h 532749"/>
                  <a:gd name="connsiteX130" fmla="*/ 90877 w 363656"/>
                  <a:gd name="connsiteY130" fmla="*/ 313825 h 532749"/>
                  <a:gd name="connsiteX131" fmla="*/ 94144 w 363656"/>
                  <a:gd name="connsiteY131" fmla="*/ 314619 h 532749"/>
                  <a:gd name="connsiteX132" fmla="*/ 135559 w 363656"/>
                  <a:gd name="connsiteY132" fmla="*/ 318679 h 532749"/>
                  <a:gd name="connsiteX133" fmla="*/ 215861 w 363656"/>
                  <a:gd name="connsiteY133" fmla="*/ 318679 h 532749"/>
                  <a:gd name="connsiteX134" fmla="*/ 263034 w 363656"/>
                  <a:gd name="connsiteY134" fmla="*/ 367809 h 532749"/>
                  <a:gd name="connsiteX135" fmla="*/ 263034 w 363656"/>
                  <a:gd name="connsiteY135" fmla="*/ 395622 h 532749"/>
                  <a:gd name="connsiteX136" fmla="*/ 261927 w 363656"/>
                  <a:gd name="connsiteY136" fmla="*/ 406400 h 532749"/>
                  <a:gd name="connsiteX137" fmla="*/ 261724 w 363656"/>
                  <a:gd name="connsiteY137" fmla="*/ 408153 h 532749"/>
                  <a:gd name="connsiteX138" fmla="*/ 258863 w 363656"/>
                  <a:gd name="connsiteY138" fmla="*/ 415794 h 532749"/>
                  <a:gd name="connsiteX139" fmla="*/ 257664 w 363656"/>
                  <a:gd name="connsiteY139" fmla="*/ 418692 h 532749"/>
                  <a:gd name="connsiteX140" fmla="*/ 251942 w 363656"/>
                  <a:gd name="connsiteY140" fmla="*/ 425963 h 532749"/>
                  <a:gd name="connsiteX141" fmla="*/ 251223 w 363656"/>
                  <a:gd name="connsiteY141" fmla="*/ 426757 h 532749"/>
                  <a:gd name="connsiteX142" fmla="*/ 242105 w 363656"/>
                  <a:gd name="connsiteY142" fmla="*/ 432995 h 532749"/>
                  <a:gd name="connsiteX143" fmla="*/ 198623 w 363656"/>
                  <a:gd name="connsiteY143" fmla="*/ 440506 h 532749"/>
                  <a:gd name="connsiteX144" fmla="*/ 15854 w 363656"/>
                  <a:gd name="connsiteY144" fmla="*/ 432626 h 532749"/>
                  <a:gd name="connsiteX145" fmla="*/ 15743 w 363656"/>
                  <a:gd name="connsiteY145" fmla="*/ 432626 h 532749"/>
                  <a:gd name="connsiteX146" fmla="*/ 15743 w 363656"/>
                  <a:gd name="connsiteY146" fmla="*/ 511304 h 532749"/>
                  <a:gd name="connsiteX147" fmla="*/ 15817 w 363656"/>
                  <a:gd name="connsiteY147" fmla="*/ 511341 h 532749"/>
                  <a:gd name="connsiteX148" fmla="*/ 218721 w 363656"/>
                  <a:gd name="connsiteY148" fmla="*/ 532749 h 532749"/>
                  <a:gd name="connsiteX149" fmla="*/ 222302 w 363656"/>
                  <a:gd name="connsiteY149" fmla="*/ 532583 h 532749"/>
                  <a:gd name="connsiteX150" fmla="*/ 246683 w 363656"/>
                  <a:gd name="connsiteY150" fmla="*/ 531273 h 532749"/>
                  <a:gd name="connsiteX151" fmla="*/ 252330 w 363656"/>
                  <a:gd name="connsiteY151" fmla="*/ 530590 h 532749"/>
                  <a:gd name="connsiteX152" fmla="*/ 273296 w 363656"/>
                  <a:gd name="connsiteY152" fmla="*/ 526770 h 532749"/>
                  <a:gd name="connsiteX153" fmla="*/ 278593 w 363656"/>
                  <a:gd name="connsiteY153" fmla="*/ 525293 h 532749"/>
                  <a:gd name="connsiteX154" fmla="*/ 296735 w 363656"/>
                  <a:gd name="connsiteY154" fmla="*/ 518889 h 532749"/>
                  <a:gd name="connsiteX155" fmla="*/ 301312 w 363656"/>
                  <a:gd name="connsiteY155" fmla="*/ 516582 h 532749"/>
                  <a:gd name="connsiteX156" fmla="*/ 315800 w 363656"/>
                  <a:gd name="connsiteY156" fmla="*/ 508037 h 532749"/>
                  <a:gd name="connsiteX157" fmla="*/ 317830 w 363656"/>
                  <a:gd name="connsiteY157" fmla="*/ 506838 h 532749"/>
                  <a:gd name="connsiteX158" fmla="*/ 333942 w 363656"/>
                  <a:gd name="connsiteY158" fmla="*/ 491371 h 532749"/>
                  <a:gd name="connsiteX159" fmla="*/ 336803 w 363656"/>
                  <a:gd name="connsiteY159" fmla="*/ 488068 h 532749"/>
                  <a:gd name="connsiteX160" fmla="*/ 341527 w 363656"/>
                  <a:gd name="connsiteY160" fmla="*/ 481110 h 532749"/>
                  <a:gd name="connsiteX161" fmla="*/ 344757 w 363656"/>
                  <a:gd name="connsiteY161" fmla="*/ 476090 h 532749"/>
                  <a:gd name="connsiteX162" fmla="*/ 348578 w 363656"/>
                  <a:gd name="connsiteY162" fmla="*/ 468578 h 532749"/>
                  <a:gd name="connsiteX163" fmla="*/ 351365 w 363656"/>
                  <a:gd name="connsiteY163" fmla="*/ 462691 h 532749"/>
                  <a:gd name="connsiteX164" fmla="*/ 354668 w 363656"/>
                  <a:gd name="connsiteY164" fmla="*/ 453537 h 532749"/>
                  <a:gd name="connsiteX165" fmla="*/ 356532 w 363656"/>
                  <a:gd name="connsiteY165" fmla="*/ 447852 h 532749"/>
                  <a:gd name="connsiteX166" fmla="*/ 359559 w 363656"/>
                  <a:gd name="connsiteY166" fmla="*/ 434970 h 532749"/>
                  <a:gd name="connsiteX167" fmla="*/ 360315 w 363656"/>
                  <a:gd name="connsiteY167" fmla="*/ 431556 h 532749"/>
                  <a:gd name="connsiteX168" fmla="*/ 363656 w 363656"/>
                  <a:gd name="connsiteY168" fmla="*/ 392060 h 532749"/>
                  <a:gd name="connsiteX169" fmla="*/ 363656 w 363656"/>
                  <a:gd name="connsiteY169" fmla="*/ 357104 h 532749"/>
                  <a:gd name="connsiteX170" fmla="*/ 340346 w 363656"/>
                  <a:gd name="connsiteY170" fmla="*/ 266135 h 532749"/>
                  <a:gd name="connsiteX171" fmla="*/ 324843 w 363656"/>
                  <a:gd name="connsiteY171" fmla="*/ 247956 h 53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363656" h="532749">
                    <a:moveTo>
                      <a:pt x="298396" y="518040"/>
                    </a:moveTo>
                    <a:lnTo>
                      <a:pt x="298433" y="518003"/>
                    </a:lnTo>
                    <a:lnTo>
                      <a:pt x="298396" y="518040"/>
                    </a:lnTo>
                    <a:close/>
                    <a:moveTo>
                      <a:pt x="100751" y="315578"/>
                    </a:moveTo>
                    <a:cubicBezTo>
                      <a:pt x="99441" y="315339"/>
                      <a:pt x="98038" y="315228"/>
                      <a:pt x="96728" y="314988"/>
                    </a:cubicBezTo>
                    <a:cubicBezTo>
                      <a:pt x="98001" y="315228"/>
                      <a:pt x="99422" y="315339"/>
                      <a:pt x="100751" y="315578"/>
                    </a:cubicBezTo>
                    <a:moveTo>
                      <a:pt x="79693" y="310688"/>
                    </a:moveTo>
                    <a:cubicBezTo>
                      <a:pt x="80930" y="311094"/>
                      <a:pt x="82240" y="311407"/>
                      <a:pt x="83513" y="311758"/>
                    </a:cubicBezTo>
                    <a:cubicBezTo>
                      <a:pt x="82240" y="311407"/>
                      <a:pt x="80930" y="311094"/>
                      <a:pt x="79693" y="310688"/>
                    </a:cubicBezTo>
                    <a:moveTo>
                      <a:pt x="64504" y="304837"/>
                    </a:moveTo>
                    <a:cubicBezTo>
                      <a:pt x="65537" y="305317"/>
                      <a:pt x="66645" y="305760"/>
                      <a:pt x="67734" y="306184"/>
                    </a:cubicBezTo>
                    <a:cubicBezTo>
                      <a:pt x="66663" y="305760"/>
                      <a:pt x="65537" y="305317"/>
                      <a:pt x="64504" y="304837"/>
                    </a:cubicBezTo>
                    <a:moveTo>
                      <a:pt x="51068" y="297473"/>
                    </a:moveTo>
                    <a:cubicBezTo>
                      <a:pt x="51861" y="297990"/>
                      <a:pt x="52747" y="298470"/>
                      <a:pt x="53578" y="298949"/>
                    </a:cubicBezTo>
                    <a:cubicBezTo>
                      <a:pt x="52729" y="298470"/>
                      <a:pt x="51861" y="297990"/>
                      <a:pt x="51068" y="297473"/>
                    </a:cubicBezTo>
                    <a:moveTo>
                      <a:pt x="39293" y="288651"/>
                    </a:moveTo>
                    <a:cubicBezTo>
                      <a:pt x="39810" y="289131"/>
                      <a:pt x="40400" y="289519"/>
                      <a:pt x="40917" y="289998"/>
                    </a:cubicBezTo>
                    <a:cubicBezTo>
                      <a:pt x="40400" y="289519"/>
                      <a:pt x="39810" y="289131"/>
                      <a:pt x="39293" y="288651"/>
                    </a:cubicBezTo>
                    <a:moveTo>
                      <a:pt x="29179" y="278463"/>
                    </a:moveTo>
                    <a:cubicBezTo>
                      <a:pt x="29216" y="278537"/>
                      <a:pt x="29253" y="278574"/>
                      <a:pt x="29345" y="278629"/>
                    </a:cubicBezTo>
                    <a:cubicBezTo>
                      <a:pt x="29271" y="278592"/>
                      <a:pt x="29216" y="278556"/>
                      <a:pt x="29179" y="278463"/>
                    </a:cubicBezTo>
                    <a:moveTo>
                      <a:pt x="23144" y="48391"/>
                    </a:moveTo>
                    <a:cubicBezTo>
                      <a:pt x="22867" y="48797"/>
                      <a:pt x="22627" y="49222"/>
                      <a:pt x="22387" y="49591"/>
                    </a:cubicBezTo>
                    <a:cubicBezTo>
                      <a:pt x="22627" y="49240"/>
                      <a:pt x="22867" y="48797"/>
                      <a:pt x="23144" y="48391"/>
                    </a:cubicBezTo>
                    <a:moveTo>
                      <a:pt x="138494" y="93387"/>
                    </a:moveTo>
                    <a:cubicBezTo>
                      <a:pt x="139361" y="93276"/>
                      <a:pt x="140247" y="93110"/>
                      <a:pt x="141206" y="93036"/>
                    </a:cubicBezTo>
                    <a:cubicBezTo>
                      <a:pt x="140247" y="93110"/>
                      <a:pt x="139416" y="93258"/>
                      <a:pt x="138494" y="93387"/>
                    </a:cubicBezTo>
                    <a:moveTo>
                      <a:pt x="125962" y="96174"/>
                    </a:moveTo>
                    <a:cubicBezTo>
                      <a:pt x="127106" y="95768"/>
                      <a:pt x="128269" y="95306"/>
                      <a:pt x="129543" y="94974"/>
                    </a:cubicBezTo>
                    <a:cubicBezTo>
                      <a:pt x="128306" y="95288"/>
                      <a:pt x="127125" y="95768"/>
                      <a:pt x="125962" y="96174"/>
                    </a:cubicBezTo>
                    <a:moveTo>
                      <a:pt x="116051" y="101102"/>
                    </a:moveTo>
                    <a:cubicBezTo>
                      <a:pt x="117158" y="100308"/>
                      <a:pt x="118192" y="99422"/>
                      <a:pt x="119429" y="98758"/>
                    </a:cubicBezTo>
                    <a:cubicBezTo>
                      <a:pt x="118210" y="99422"/>
                      <a:pt x="117177" y="100308"/>
                      <a:pt x="116051" y="101102"/>
                    </a:cubicBezTo>
                    <a:moveTo>
                      <a:pt x="110090" y="106343"/>
                    </a:moveTo>
                    <a:cubicBezTo>
                      <a:pt x="110404" y="105937"/>
                      <a:pt x="110680" y="105513"/>
                      <a:pt x="111050" y="105107"/>
                    </a:cubicBezTo>
                    <a:cubicBezTo>
                      <a:pt x="110680" y="105513"/>
                      <a:pt x="110404" y="105955"/>
                      <a:pt x="110090" y="106343"/>
                    </a:cubicBezTo>
                    <a:moveTo>
                      <a:pt x="104719" y="115571"/>
                    </a:moveTo>
                    <a:cubicBezTo>
                      <a:pt x="104996" y="114944"/>
                      <a:pt x="105236" y="114298"/>
                      <a:pt x="105513" y="113707"/>
                    </a:cubicBezTo>
                    <a:cubicBezTo>
                      <a:pt x="105236" y="114316"/>
                      <a:pt x="104996" y="114944"/>
                      <a:pt x="104719" y="115571"/>
                    </a:cubicBezTo>
                    <a:moveTo>
                      <a:pt x="101582" y="127346"/>
                    </a:moveTo>
                    <a:cubicBezTo>
                      <a:pt x="101656" y="126866"/>
                      <a:pt x="101785" y="126423"/>
                      <a:pt x="101859" y="125962"/>
                    </a:cubicBezTo>
                    <a:cubicBezTo>
                      <a:pt x="101785" y="126442"/>
                      <a:pt x="101656" y="126885"/>
                      <a:pt x="101582" y="127346"/>
                    </a:cubicBezTo>
                    <a:moveTo>
                      <a:pt x="271949" y="221785"/>
                    </a:moveTo>
                    <a:cubicBezTo>
                      <a:pt x="271358" y="221675"/>
                      <a:pt x="270712" y="221619"/>
                      <a:pt x="270158" y="221508"/>
                    </a:cubicBezTo>
                    <a:cubicBezTo>
                      <a:pt x="270749" y="221619"/>
                      <a:pt x="271339" y="221675"/>
                      <a:pt x="271949" y="221785"/>
                    </a:cubicBezTo>
                    <a:moveTo>
                      <a:pt x="8896" y="76758"/>
                    </a:moveTo>
                    <a:cubicBezTo>
                      <a:pt x="9450" y="75079"/>
                      <a:pt x="9930" y="73344"/>
                      <a:pt x="10575" y="71702"/>
                    </a:cubicBezTo>
                    <a:cubicBezTo>
                      <a:pt x="9930" y="73344"/>
                      <a:pt x="9450" y="75079"/>
                      <a:pt x="8896" y="76758"/>
                    </a:cubicBezTo>
                    <a:moveTo>
                      <a:pt x="5112" y="89733"/>
                    </a:moveTo>
                    <a:cubicBezTo>
                      <a:pt x="5426" y="88385"/>
                      <a:pt x="5666" y="86946"/>
                      <a:pt x="5980" y="85635"/>
                    </a:cubicBezTo>
                    <a:cubicBezTo>
                      <a:pt x="5685" y="86946"/>
                      <a:pt x="5445" y="88367"/>
                      <a:pt x="5112" y="89733"/>
                    </a:cubicBezTo>
                    <a:moveTo>
                      <a:pt x="14396" y="63396"/>
                    </a:moveTo>
                    <a:cubicBezTo>
                      <a:pt x="15023" y="62049"/>
                      <a:pt x="15632" y="60646"/>
                      <a:pt x="16297" y="59373"/>
                    </a:cubicBezTo>
                    <a:cubicBezTo>
                      <a:pt x="15614" y="60646"/>
                      <a:pt x="15023" y="62031"/>
                      <a:pt x="14396" y="63396"/>
                    </a:cubicBezTo>
                    <a:moveTo>
                      <a:pt x="286621" y="225679"/>
                    </a:moveTo>
                    <a:cubicBezTo>
                      <a:pt x="285698" y="225366"/>
                      <a:pt x="284757" y="225163"/>
                      <a:pt x="283834" y="224886"/>
                    </a:cubicBezTo>
                    <a:cubicBezTo>
                      <a:pt x="284757" y="225163"/>
                      <a:pt x="285717" y="225366"/>
                      <a:pt x="286621" y="225679"/>
                    </a:cubicBezTo>
                    <a:moveTo>
                      <a:pt x="299872" y="231013"/>
                    </a:moveTo>
                    <a:cubicBezTo>
                      <a:pt x="299005" y="230607"/>
                      <a:pt x="298082" y="230256"/>
                      <a:pt x="297159" y="229869"/>
                    </a:cubicBezTo>
                    <a:cubicBezTo>
                      <a:pt x="298082" y="230256"/>
                      <a:pt x="298986" y="230607"/>
                      <a:pt x="299872" y="231013"/>
                    </a:cubicBezTo>
                    <a:moveTo>
                      <a:pt x="311721" y="237731"/>
                    </a:moveTo>
                    <a:cubicBezTo>
                      <a:pt x="311038" y="237288"/>
                      <a:pt x="310337" y="236901"/>
                      <a:pt x="309617" y="236458"/>
                    </a:cubicBezTo>
                    <a:cubicBezTo>
                      <a:pt x="310337" y="236901"/>
                      <a:pt x="311038" y="237251"/>
                      <a:pt x="311721" y="237731"/>
                    </a:cubicBezTo>
                    <a:moveTo>
                      <a:pt x="322296" y="245722"/>
                    </a:moveTo>
                    <a:cubicBezTo>
                      <a:pt x="321946" y="245446"/>
                      <a:pt x="321576" y="245206"/>
                      <a:pt x="321263" y="244929"/>
                    </a:cubicBezTo>
                    <a:cubicBezTo>
                      <a:pt x="321595" y="245206"/>
                      <a:pt x="321946" y="245446"/>
                      <a:pt x="322296" y="245722"/>
                    </a:cubicBezTo>
                    <a:moveTo>
                      <a:pt x="324843" y="247956"/>
                    </a:moveTo>
                    <a:cubicBezTo>
                      <a:pt x="324530" y="247679"/>
                      <a:pt x="324253" y="247365"/>
                      <a:pt x="323976" y="247033"/>
                    </a:cubicBezTo>
                    <a:cubicBezTo>
                      <a:pt x="321189" y="244523"/>
                      <a:pt x="318255" y="242216"/>
                      <a:pt x="315191" y="240038"/>
                    </a:cubicBezTo>
                    <a:cubicBezTo>
                      <a:pt x="314674" y="239632"/>
                      <a:pt x="314194" y="239244"/>
                      <a:pt x="313641" y="238838"/>
                    </a:cubicBezTo>
                    <a:cubicBezTo>
                      <a:pt x="310503" y="236698"/>
                      <a:pt x="307163" y="234741"/>
                      <a:pt x="303730" y="232914"/>
                    </a:cubicBezTo>
                    <a:cubicBezTo>
                      <a:pt x="303139" y="232600"/>
                      <a:pt x="302586" y="232231"/>
                      <a:pt x="301976" y="231917"/>
                    </a:cubicBezTo>
                    <a:cubicBezTo>
                      <a:pt x="298322" y="230053"/>
                      <a:pt x="294502" y="228448"/>
                      <a:pt x="290552" y="226990"/>
                    </a:cubicBezTo>
                    <a:cubicBezTo>
                      <a:pt x="289962" y="226787"/>
                      <a:pt x="289445" y="226510"/>
                      <a:pt x="288836" y="226307"/>
                    </a:cubicBezTo>
                    <a:cubicBezTo>
                      <a:pt x="284425" y="224757"/>
                      <a:pt x="279848" y="223446"/>
                      <a:pt x="275068" y="222376"/>
                    </a:cubicBezTo>
                    <a:cubicBezTo>
                      <a:pt x="274791" y="222302"/>
                      <a:pt x="274551" y="222209"/>
                      <a:pt x="274274" y="222173"/>
                    </a:cubicBezTo>
                    <a:cubicBezTo>
                      <a:pt x="263570" y="219792"/>
                      <a:pt x="252035" y="218518"/>
                      <a:pt x="239466" y="218518"/>
                    </a:cubicBezTo>
                    <a:lnTo>
                      <a:pt x="156341" y="218518"/>
                    </a:lnTo>
                    <a:cubicBezTo>
                      <a:pt x="143126" y="218518"/>
                      <a:pt x="132625" y="217522"/>
                      <a:pt x="124283" y="214698"/>
                    </a:cubicBezTo>
                    <a:cubicBezTo>
                      <a:pt x="123415" y="214421"/>
                      <a:pt x="122418" y="214218"/>
                      <a:pt x="121570" y="213904"/>
                    </a:cubicBezTo>
                    <a:cubicBezTo>
                      <a:pt x="119300" y="212945"/>
                      <a:pt x="117306" y="211708"/>
                      <a:pt x="115405" y="210398"/>
                    </a:cubicBezTo>
                    <a:cubicBezTo>
                      <a:pt x="114925" y="210047"/>
                      <a:pt x="114335" y="209844"/>
                      <a:pt x="113892" y="209475"/>
                    </a:cubicBezTo>
                    <a:cubicBezTo>
                      <a:pt x="104830" y="202314"/>
                      <a:pt x="100530" y="189857"/>
                      <a:pt x="100530" y="168632"/>
                    </a:cubicBezTo>
                    <a:lnTo>
                      <a:pt x="100530" y="142941"/>
                    </a:lnTo>
                    <a:cubicBezTo>
                      <a:pt x="100530" y="140560"/>
                      <a:pt x="100770" y="138567"/>
                      <a:pt x="100881" y="136371"/>
                    </a:cubicBezTo>
                    <a:cubicBezTo>
                      <a:pt x="101046" y="133898"/>
                      <a:pt x="101120" y="131351"/>
                      <a:pt x="101397" y="129136"/>
                    </a:cubicBezTo>
                    <a:cubicBezTo>
                      <a:pt x="101711" y="126940"/>
                      <a:pt x="102191" y="125039"/>
                      <a:pt x="102634" y="123046"/>
                    </a:cubicBezTo>
                    <a:cubicBezTo>
                      <a:pt x="103114" y="121016"/>
                      <a:pt x="103593" y="119059"/>
                      <a:pt x="104221" y="117325"/>
                    </a:cubicBezTo>
                    <a:cubicBezTo>
                      <a:pt x="104811" y="115608"/>
                      <a:pt x="105494" y="113984"/>
                      <a:pt x="106251" y="112470"/>
                    </a:cubicBezTo>
                    <a:cubicBezTo>
                      <a:pt x="107008" y="110957"/>
                      <a:pt x="107930" y="109647"/>
                      <a:pt x="108835" y="108336"/>
                    </a:cubicBezTo>
                    <a:cubicBezTo>
                      <a:pt x="109794" y="107026"/>
                      <a:pt x="110662" y="105679"/>
                      <a:pt x="111769" y="104553"/>
                    </a:cubicBezTo>
                    <a:cubicBezTo>
                      <a:pt x="112360" y="103926"/>
                      <a:pt x="113117" y="103483"/>
                      <a:pt x="113763" y="102929"/>
                    </a:cubicBezTo>
                    <a:cubicBezTo>
                      <a:pt x="115793" y="101176"/>
                      <a:pt x="117897" y="99588"/>
                      <a:pt x="120370" y="98389"/>
                    </a:cubicBezTo>
                    <a:cubicBezTo>
                      <a:pt x="121201" y="97946"/>
                      <a:pt x="122160" y="97669"/>
                      <a:pt x="123028" y="97318"/>
                    </a:cubicBezTo>
                    <a:cubicBezTo>
                      <a:pt x="125574" y="96285"/>
                      <a:pt x="128232" y="95325"/>
                      <a:pt x="131185" y="94698"/>
                    </a:cubicBezTo>
                    <a:cubicBezTo>
                      <a:pt x="132145" y="94457"/>
                      <a:pt x="133178" y="94347"/>
                      <a:pt x="134175" y="94144"/>
                    </a:cubicBezTo>
                    <a:cubicBezTo>
                      <a:pt x="137405" y="93590"/>
                      <a:pt x="140782" y="93110"/>
                      <a:pt x="144362" y="92834"/>
                    </a:cubicBezTo>
                    <a:cubicBezTo>
                      <a:pt x="145082" y="92797"/>
                      <a:pt x="145839" y="92760"/>
                      <a:pt x="146559" y="92723"/>
                    </a:cubicBezTo>
                    <a:cubicBezTo>
                      <a:pt x="150767" y="92483"/>
                      <a:pt x="155159" y="92317"/>
                      <a:pt x="159847" y="92317"/>
                    </a:cubicBezTo>
                    <a:cubicBezTo>
                      <a:pt x="162911" y="92317"/>
                      <a:pt x="166012" y="92354"/>
                      <a:pt x="169241" y="92391"/>
                    </a:cubicBezTo>
                    <a:cubicBezTo>
                      <a:pt x="194747" y="92391"/>
                      <a:pt x="298433" y="95214"/>
                      <a:pt x="344905" y="99514"/>
                    </a:cubicBezTo>
                    <a:lnTo>
                      <a:pt x="345016" y="99551"/>
                    </a:lnTo>
                    <a:lnTo>
                      <a:pt x="345016" y="20837"/>
                    </a:lnTo>
                    <a:lnTo>
                      <a:pt x="344905" y="20800"/>
                    </a:lnTo>
                    <a:cubicBezTo>
                      <a:pt x="301238" y="8065"/>
                      <a:pt x="228596" y="1273"/>
                      <a:pt x="170884" y="203"/>
                    </a:cubicBezTo>
                    <a:cubicBezTo>
                      <a:pt x="170718" y="203"/>
                      <a:pt x="170533" y="203"/>
                      <a:pt x="170330" y="203"/>
                    </a:cubicBezTo>
                    <a:cubicBezTo>
                      <a:pt x="165236" y="129"/>
                      <a:pt x="160068" y="0"/>
                      <a:pt x="155252" y="0"/>
                    </a:cubicBezTo>
                    <a:cubicBezTo>
                      <a:pt x="150712" y="0"/>
                      <a:pt x="146263" y="37"/>
                      <a:pt x="142000" y="111"/>
                    </a:cubicBezTo>
                    <a:cubicBezTo>
                      <a:pt x="140690" y="148"/>
                      <a:pt x="139583" y="351"/>
                      <a:pt x="138217" y="388"/>
                    </a:cubicBezTo>
                    <a:cubicBezTo>
                      <a:pt x="129506" y="628"/>
                      <a:pt x="120997" y="1181"/>
                      <a:pt x="112766" y="2215"/>
                    </a:cubicBezTo>
                    <a:cubicBezTo>
                      <a:pt x="110736" y="2455"/>
                      <a:pt x="108835" y="2805"/>
                      <a:pt x="106842" y="3137"/>
                    </a:cubicBezTo>
                    <a:cubicBezTo>
                      <a:pt x="99441" y="4245"/>
                      <a:pt x="92280" y="5648"/>
                      <a:pt x="85433" y="7512"/>
                    </a:cubicBezTo>
                    <a:cubicBezTo>
                      <a:pt x="83569" y="8029"/>
                      <a:pt x="81852" y="8656"/>
                      <a:pt x="80025" y="9265"/>
                    </a:cubicBezTo>
                    <a:cubicBezTo>
                      <a:pt x="73621" y="11258"/>
                      <a:pt x="67420" y="13565"/>
                      <a:pt x="61643" y="16352"/>
                    </a:cubicBezTo>
                    <a:cubicBezTo>
                      <a:pt x="60204" y="17072"/>
                      <a:pt x="58856" y="17902"/>
                      <a:pt x="57509" y="18659"/>
                    </a:cubicBezTo>
                    <a:cubicBezTo>
                      <a:pt x="52304" y="21446"/>
                      <a:pt x="47414" y="24547"/>
                      <a:pt x="42800" y="28090"/>
                    </a:cubicBezTo>
                    <a:cubicBezTo>
                      <a:pt x="42246" y="28570"/>
                      <a:pt x="41452" y="28883"/>
                      <a:pt x="40843" y="29326"/>
                    </a:cubicBezTo>
                    <a:cubicBezTo>
                      <a:pt x="13325" y="51640"/>
                      <a:pt x="0" y="86245"/>
                      <a:pt x="0" y="135134"/>
                    </a:cubicBezTo>
                    <a:lnTo>
                      <a:pt x="0" y="180075"/>
                    </a:lnTo>
                    <a:cubicBezTo>
                      <a:pt x="0" y="203255"/>
                      <a:pt x="2067" y="237473"/>
                      <a:pt x="20173" y="266467"/>
                    </a:cubicBezTo>
                    <a:cubicBezTo>
                      <a:pt x="21889" y="269254"/>
                      <a:pt x="23864" y="271672"/>
                      <a:pt x="25820" y="274219"/>
                    </a:cubicBezTo>
                    <a:cubicBezTo>
                      <a:pt x="26540" y="275178"/>
                      <a:pt x="27204" y="276212"/>
                      <a:pt x="28016" y="277208"/>
                    </a:cubicBezTo>
                    <a:cubicBezTo>
                      <a:pt x="29972" y="279626"/>
                      <a:pt x="32188" y="281822"/>
                      <a:pt x="34421" y="284055"/>
                    </a:cubicBezTo>
                    <a:cubicBezTo>
                      <a:pt x="35528" y="285163"/>
                      <a:pt x="36524" y="286325"/>
                      <a:pt x="37724" y="287396"/>
                    </a:cubicBezTo>
                    <a:cubicBezTo>
                      <a:pt x="40105" y="289537"/>
                      <a:pt x="42652" y="291493"/>
                      <a:pt x="45236" y="293450"/>
                    </a:cubicBezTo>
                    <a:cubicBezTo>
                      <a:pt x="46509" y="294409"/>
                      <a:pt x="47783" y="295443"/>
                      <a:pt x="49130" y="296347"/>
                    </a:cubicBezTo>
                    <a:cubicBezTo>
                      <a:pt x="51954" y="298248"/>
                      <a:pt x="54980" y="299965"/>
                      <a:pt x="58044" y="301644"/>
                    </a:cubicBezTo>
                    <a:cubicBezTo>
                      <a:pt x="59483" y="302401"/>
                      <a:pt x="60794" y="303194"/>
                      <a:pt x="62252" y="303914"/>
                    </a:cubicBezTo>
                    <a:cubicBezTo>
                      <a:pt x="65722" y="305631"/>
                      <a:pt x="69376" y="307088"/>
                      <a:pt x="73067" y="308491"/>
                    </a:cubicBezTo>
                    <a:cubicBezTo>
                      <a:pt x="74507" y="309008"/>
                      <a:pt x="75817" y="309562"/>
                      <a:pt x="77238" y="310041"/>
                    </a:cubicBezTo>
                    <a:cubicBezTo>
                      <a:pt x="81612" y="311518"/>
                      <a:pt x="86190" y="312699"/>
                      <a:pt x="90877" y="313825"/>
                    </a:cubicBezTo>
                    <a:cubicBezTo>
                      <a:pt x="91985" y="314065"/>
                      <a:pt x="93018" y="314379"/>
                      <a:pt x="94144" y="314619"/>
                    </a:cubicBezTo>
                    <a:cubicBezTo>
                      <a:pt x="106786" y="317239"/>
                      <a:pt x="120517" y="318679"/>
                      <a:pt x="135559" y="318679"/>
                    </a:cubicBezTo>
                    <a:lnTo>
                      <a:pt x="215861" y="318679"/>
                    </a:lnTo>
                    <a:cubicBezTo>
                      <a:pt x="255006" y="318679"/>
                      <a:pt x="263034" y="338335"/>
                      <a:pt x="263034" y="367809"/>
                    </a:cubicBezTo>
                    <a:lnTo>
                      <a:pt x="263034" y="395622"/>
                    </a:lnTo>
                    <a:cubicBezTo>
                      <a:pt x="263034" y="399516"/>
                      <a:pt x="262554" y="403023"/>
                      <a:pt x="261927" y="406400"/>
                    </a:cubicBezTo>
                    <a:cubicBezTo>
                      <a:pt x="261853" y="406917"/>
                      <a:pt x="261853" y="407637"/>
                      <a:pt x="261724" y="408153"/>
                    </a:cubicBezTo>
                    <a:cubicBezTo>
                      <a:pt x="261096" y="410977"/>
                      <a:pt x="259971" y="413358"/>
                      <a:pt x="258863" y="415794"/>
                    </a:cubicBezTo>
                    <a:cubicBezTo>
                      <a:pt x="258420" y="416717"/>
                      <a:pt x="258144" y="417824"/>
                      <a:pt x="257664" y="418692"/>
                    </a:cubicBezTo>
                    <a:cubicBezTo>
                      <a:pt x="256113" y="421405"/>
                      <a:pt x="254157" y="423786"/>
                      <a:pt x="251942" y="425963"/>
                    </a:cubicBezTo>
                    <a:cubicBezTo>
                      <a:pt x="251702" y="426203"/>
                      <a:pt x="251499" y="426517"/>
                      <a:pt x="251223" y="426757"/>
                    </a:cubicBezTo>
                    <a:cubicBezTo>
                      <a:pt x="248639" y="429175"/>
                      <a:pt x="245612" y="431260"/>
                      <a:pt x="242105" y="432995"/>
                    </a:cubicBezTo>
                    <a:cubicBezTo>
                      <a:pt x="229020" y="439639"/>
                      <a:pt x="211985" y="440506"/>
                      <a:pt x="198623" y="440506"/>
                    </a:cubicBezTo>
                    <a:cubicBezTo>
                      <a:pt x="130613" y="440506"/>
                      <a:pt x="43501" y="435376"/>
                      <a:pt x="15854" y="432626"/>
                    </a:cubicBezTo>
                    <a:lnTo>
                      <a:pt x="15743" y="432626"/>
                    </a:lnTo>
                    <a:lnTo>
                      <a:pt x="15743" y="511304"/>
                    </a:lnTo>
                    <a:lnTo>
                      <a:pt x="15817" y="511341"/>
                    </a:lnTo>
                    <a:cubicBezTo>
                      <a:pt x="69191" y="526733"/>
                      <a:pt x="126128" y="532749"/>
                      <a:pt x="218721" y="532749"/>
                    </a:cubicBezTo>
                    <a:cubicBezTo>
                      <a:pt x="219995" y="532749"/>
                      <a:pt x="221028" y="532583"/>
                      <a:pt x="222302" y="532583"/>
                    </a:cubicBezTo>
                    <a:cubicBezTo>
                      <a:pt x="230460" y="532473"/>
                      <a:pt x="238617" y="532104"/>
                      <a:pt x="246683" y="531273"/>
                    </a:cubicBezTo>
                    <a:cubicBezTo>
                      <a:pt x="248584" y="531070"/>
                      <a:pt x="250466" y="530830"/>
                      <a:pt x="252330" y="530590"/>
                    </a:cubicBezTo>
                    <a:cubicBezTo>
                      <a:pt x="259454" y="529667"/>
                      <a:pt x="266449" y="528449"/>
                      <a:pt x="273296" y="526770"/>
                    </a:cubicBezTo>
                    <a:cubicBezTo>
                      <a:pt x="275123" y="526327"/>
                      <a:pt x="276839" y="525810"/>
                      <a:pt x="278593" y="525293"/>
                    </a:cubicBezTo>
                    <a:cubicBezTo>
                      <a:pt x="284831" y="523540"/>
                      <a:pt x="290921" y="521473"/>
                      <a:pt x="296735" y="518889"/>
                    </a:cubicBezTo>
                    <a:cubicBezTo>
                      <a:pt x="298322" y="518169"/>
                      <a:pt x="299799" y="517339"/>
                      <a:pt x="301312" y="516582"/>
                    </a:cubicBezTo>
                    <a:cubicBezTo>
                      <a:pt x="306369" y="514072"/>
                      <a:pt x="311223" y="511285"/>
                      <a:pt x="315800" y="508037"/>
                    </a:cubicBezTo>
                    <a:cubicBezTo>
                      <a:pt x="316428" y="507594"/>
                      <a:pt x="317240" y="507317"/>
                      <a:pt x="317830" y="506838"/>
                    </a:cubicBezTo>
                    <a:cubicBezTo>
                      <a:pt x="323828" y="502389"/>
                      <a:pt x="329088" y="497093"/>
                      <a:pt x="333942" y="491371"/>
                    </a:cubicBezTo>
                    <a:cubicBezTo>
                      <a:pt x="334865" y="490264"/>
                      <a:pt x="335898" y="489230"/>
                      <a:pt x="336803" y="488068"/>
                    </a:cubicBezTo>
                    <a:cubicBezTo>
                      <a:pt x="338519" y="485871"/>
                      <a:pt x="339977" y="483490"/>
                      <a:pt x="341527" y="481110"/>
                    </a:cubicBezTo>
                    <a:cubicBezTo>
                      <a:pt x="342598" y="479486"/>
                      <a:pt x="343761" y="477880"/>
                      <a:pt x="344757" y="476090"/>
                    </a:cubicBezTo>
                    <a:cubicBezTo>
                      <a:pt x="346141" y="473709"/>
                      <a:pt x="347341" y="471125"/>
                      <a:pt x="348578" y="468578"/>
                    </a:cubicBezTo>
                    <a:cubicBezTo>
                      <a:pt x="349537" y="466622"/>
                      <a:pt x="350534" y="464758"/>
                      <a:pt x="351365" y="462691"/>
                    </a:cubicBezTo>
                    <a:cubicBezTo>
                      <a:pt x="352601" y="459793"/>
                      <a:pt x="353635" y="456637"/>
                      <a:pt x="354668" y="453537"/>
                    </a:cubicBezTo>
                    <a:cubicBezTo>
                      <a:pt x="355259" y="451635"/>
                      <a:pt x="355979" y="449845"/>
                      <a:pt x="356532" y="447852"/>
                    </a:cubicBezTo>
                    <a:cubicBezTo>
                      <a:pt x="357732" y="443755"/>
                      <a:pt x="358673" y="439381"/>
                      <a:pt x="359559" y="434970"/>
                    </a:cubicBezTo>
                    <a:cubicBezTo>
                      <a:pt x="359799" y="433826"/>
                      <a:pt x="360076" y="432737"/>
                      <a:pt x="360315" y="431556"/>
                    </a:cubicBezTo>
                    <a:cubicBezTo>
                      <a:pt x="362457" y="419430"/>
                      <a:pt x="363656" y="406345"/>
                      <a:pt x="363656" y="392060"/>
                    </a:cubicBezTo>
                    <a:lnTo>
                      <a:pt x="363656" y="357104"/>
                    </a:lnTo>
                    <a:cubicBezTo>
                      <a:pt x="363656" y="331690"/>
                      <a:pt x="359633" y="295295"/>
                      <a:pt x="340346" y="266135"/>
                    </a:cubicBezTo>
                    <a:cubicBezTo>
                      <a:pt x="335825" y="259288"/>
                      <a:pt x="330583" y="253326"/>
                      <a:pt x="324843" y="24795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: Shape 132">
                <a:extLst>
                  <a:ext uri="{FF2B5EF4-FFF2-40B4-BE49-F238E27FC236}">
                    <a16:creationId xmlns:a16="http://schemas.microsoft.com/office/drawing/2014/main" id="{E678FE5E-6C3D-74C6-32A6-CF598F17E3EA}"/>
                  </a:ext>
                </a:extLst>
              </p:cNvPr>
              <p:cNvSpPr/>
              <p:nvPr/>
            </p:nvSpPr>
            <p:spPr>
              <a:xfrm>
                <a:off x="4566961" y="5061963"/>
                <a:ext cx="361496" cy="532786"/>
              </a:xfrm>
              <a:custGeom>
                <a:avLst/>
                <a:gdLst>
                  <a:gd name="connsiteX0" fmla="*/ 83402 w 361496"/>
                  <a:gd name="connsiteY0" fmla="*/ 506431 h 532786"/>
                  <a:gd name="connsiteX1" fmla="*/ 79231 w 361496"/>
                  <a:gd name="connsiteY1" fmla="*/ 503847 h 532786"/>
                  <a:gd name="connsiteX2" fmla="*/ 83402 w 361496"/>
                  <a:gd name="connsiteY2" fmla="*/ 506431 h 532786"/>
                  <a:gd name="connsiteX3" fmla="*/ 64633 w 361496"/>
                  <a:gd name="connsiteY3" fmla="*/ 491796 h 532786"/>
                  <a:gd name="connsiteX4" fmla="*/ 64946 w 361496"/>
                  <a:gd name="connsiteY4" fmla="*/ 492035 h 532786"/>
                  <a:gd name="connsiteX5" fmla="*/ 64633 w 361496"/>
                  <a:gd name="connsiteY5" fmla="*/ 491796 h 532786"/>
                  <a:gd name="connsiteX6" fmla="*/ 100954 w 361496"/>
                  <a:gd name="connsiteY6" fmla="*/ 516268 h 532786"/>
                  <a:gd name="connsiteX7" fmla="*/ 95620 w 361496"/>
                  <a:gd name="connsiteY7" fmla="*/ 513887 h 532786"/>
                  <a:gd name="connsiteX8" fmla="*/ 100954 w 361496"/>
                  <a:gd name="connsiteY8" fmla="*/ 516268 h 532786"/>
                  <a:gd name="connsiteX9" fmla="*/ 117620 w 361496"/>
                  <a:gd name="connsiteY9" fmla="*/ 522949 h 532786"/>
                  <a:gd name="connsiteX10" fmla="*/ 113836 w 361496"/>
                  <a:gd name="connsiteY10" fmla="*/ 521842 h 532786"/>
                  <a:gd name="connsiteX11" fmla="*/ 117620 w 361496"/>
                  <a:gd name="connsiteY11" fmla="*/ 522949 h 532786"/>
                  <a:gd name="connsiteX12" fmla="*/ 178598 w 361496"/>
                  <a:gd name="connsiteY12" fmla="*/ 0 h 532786"/>
                  <a:gd name="connsiteX13" fmla="*/ 130188 w 361496"/>
                  <a:gd name="connsiteY13" fmla="*/ 4651 h 532786"/>
                  <a:gd name="connsiteX14" fmla="*/ 126774 w 361496"/>
                  <a:gd name="connsiteY14" fmla="*/ 5518 h 532786"/>
                  <a:gd name="connsiteX15" fmla="*/ 109831 w 361496"/>
                  <a:gd name="connsiteY15" fmla="*/ 10132 h 532786"/>
                  <a:gd name="connsiteX16" fmla="*/ 101600 w 361496"/>
                  <a:gd name="connsiteY16" fmla="*/ 13473 h 532786"/>
                  <a:gd name="connsiteX17" fmla="*/ 91302 w 361496"/>
                  <a:gd name="connsiteY17" fmla="*/ 17773 h 532786"/>
                  <a:gd name="connsiteX18" fmla="*/ 82830 w 361496"/>
                  <a:gd name="connsiteY18" fmla="*/ 22738 h 532786"/>
                  <a:gd name="connsiteX19" fmla="*/ 74562 w 361496"/>
                  <a:gd name="connsiteY19" fmla="*/ 27702 h 532786"/>
                  <a:gd name="connsiteX20" fmla="*/ 68324 w 361496"/>
                  <a:gd name="connsiteY20" fmla="*/ 32722 h 532786"/>
                  <a:gd name="connsiteX21" fmla="*/ 59613 w 361496"/>
                  <a:gd name="connsiteY21" fmla="*/ 39957 h 532786"/>
                  <a:gd name="connsiteX22" fmla="*/ 57509 w 361496"/>
                  <a:gd name="connsiteY22" fmla="*/ 42227 h 532786"/>
                  <a:gd name="connsiteX23" fmla="*/ 35749 w 361496"/>
                  <a:gd name="connsiteY23" fmla="*/ 70151 h 532786"/>
                  <a:gd name="connsiteX24" fmla="*/ 19047 w 361496"/>
                  <a:gd name="connsiteY24" fmla="*/ 108023 h 532786"/>
                  <a:gd name="connsiteX25" fmla="*/ 18604 w 361496"/>
                  <a:gd name="connsiteY25" fmla="*/ 109536 h 532786"/>
                  <a:gd name="connsiteX26" fmla="*/ 12993 w 361496"/>
                  <a:gd name="connsiteY26" fmla="*/ 129192 h 532786"/>
                  <a:gd name="connsiteX27" fmla="*/ 11922 w 361496"/>
                  <a:gd name="connsiteY27" fmla="*/ 134396 h 532786"/>
                  <a:gd name="connsiteX28" fmla="*/ 8176 w 361496"/>
                  <a:gd name="connsiteY28" fmla="*/ 152446 h 532786"/>
                  <a:gd name="connsiteX29" fmla="*/ 7106 w 361496"/>
                  <a:gd name="connsiteY29" fmla="*/ 159404 h 532786"/>
                  <a:gd name="connsiteX30" fmla="*/ 4522 w 361496"/>
                  <a:gd name="connsiteY30" fmla="*/ 178137 h 532786"/>
                  <a:gd name="connsiteX31" fmla="*/ 3931 w 361496"/>
                  <a:gd name="connsiteY31" fmla="*/ 183858 h 532786"/>
                  <a:gd name="connsiteX32" fmla="*/ 0 w 361496"/>
                  <a:gd name="connsiteY32" fmla="*/ 265599 h 532786"/>
                  <a:gd name="connsiteX33" fmla="*/ 39533 w 361496"/>
                  <a:gd name="connsiteY33" fmla="*/ 460660 h 532786"/>
                  <a:gd name="connsiteX34" fmla="*/ 178635 w 361496"/>
                  <a:gd name="connsiteY34" fmla="*/ 532583 h 532786"/>
                  <a:gd name="connsiteX35" fmla="*/ 198715 w 361496"/>
                  <a:gd name="connsiteY35" fmla="*/ 532786 h 532786"/>
                  <a:gd name="connsiteX36" fmla="*/ 204806 w 361496"/>
                  <a:gd name="connsiteY36" fmla="*/ 532620 h 532786"/>
                  <a:gd name="connsiteX37" fmla="*/ 237787 w 361496"/>
                  <a:gd name="connsiteY37" fmla="*/ 531790 h 532786"/>
                  <a:gd name="connsiteX38" fmla="*/ 252939 w 361496"/>
                  <a:gd name="connsiteY38" fmla="*/ 530959 h 532786"/>
                  <a:gd name="connsiteX39" fmla="*/ 283170 w 361496"/>
                  <a:gd name="connsiteY39" fmla="*/ 528302 h 532786"/>
                  <a:gd name="connsiteX40" fmla="*/ 295775 w 361496"/>
                  <a:gd name="connsiteY40" fmla="*/ 526677 h 532786"/>
                  <a:gd name="connsiteX41" fmla="*/ 323976 w 361496"/>
                  <a:gd name="connsiteY41" fmla="*/ 522063 h 532786"/>
                  <a:gd name="connsiteX42" fmla="*/ 333315 w 361496"/>
                  <a:gd name="connsiteY42" fmla="*/ 519959 h 532786"/>
                  <a:gd name="connsiteX43" fmla="*/ 356698 w 361496"/>
                  <a:gd name="connsiteY43" fmla="*/ 513869 h 532786"/>
                  <a:gd name="connsiteX44" fmla="*/ 361423 w 361496"/>
                  <a:gd name="connsiteY44" fmla="*/ 512632 h 532786"/>
                  <a:gd name="connsiteX45" fmla="*/ 361496 w 361496"/>
                  <a:gd name="connsiteY45" fmla="*/ 512596 h 532786"/>
                  <a:gd name="connsiteX46" fmla="*/ 361496 w 361496"/>
                  <a:gd name="connsiteY46" fmla="*/ 434638 h 532786"/>
                  <a:gd name="connsiteX47" fmla="*/ 361386 w 361496"/>
                  <a:gd name="connsiteY47" fmla="*/ 434638 h 532786"/>
                  <a:gd name="connsiteX48" fmla="*/ 202240 w 361496"/>
                  <a:gd name="connsiteY48" fmla="*/ 440322 h 532786"/>
                  <a:gd name="connsiteX49" fmla="*/ 120573 w 361496"/>
                  <a:gd name="connsiteY49" fmla="*/ 397596 h 532786"/>
                  <a:gd name="connsiteX50" fmla="*/ 100566 w 361496"/>
                  <a:gd name="connsiteY50" fmla="*/ 267039 h 532786"/>
                  <a:gd name="connsiteX51" fmla="*/ 123766 w 361496"/>
                  <a:gd name="connsiteY51" fmla="*/ 120222 h 532786"/>
                  <a:gd name="connsiteX52" fmla="*/ 202240 w 361496"/>
                  <a:gd name="connsiteY52" fmla="*/ 92298 h 532786"/>
                  <a:gd name="connsiteX53" fmla="*/ 359116 w 361496"/>
                  <a:gd name="connsiteY53" fmla="*/ 102043 h 532786"/>
                  <a:gd name="connsiteX54" fmla="*/ 361386 w 361496"/>
                  <a:gd name="connsiteY54" fmla="*/ 102283 h 532786"/>
                  <a:gd name="connsiteX55" fmla="*/ 361496 w 361496"/>
                  <a:gd name="connsiteY55" fmla="*/ 102283 h 532786"/>
                  <a:gd name="connsiteX56" fmla="*/ 361496 w 361496"/>
                  <a:gd name="connsiteY56" fmla="*/ 23568 h 532786"/>
                  <a:gd name="connsiteX57" fmla="*/ 361423 w 361496"/>
                  <a:gd name="connsiteY57" fmla="*/ 23531 h 532786"/>
                  <a:gd name="connsiteX58" fmla="*/ 178598 w 361496"/>
                  <a:gd name="connsiteY58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61496" h="532786">
                    <a:moveTo>
                      <a:pt x="83402" y="506431"/>
                    </a:moveTo>
                    <a:cubicBezTo>
                      <a:pt x="82055" y="505564"/>
                      <a:pt x="80579" y="504807"/>
                      <a:pt x="79231" y="503847"/>
                    </a:cubicBezTo>
                    <a:cubicBezTo>
                      <a:pt x="80579" y="504807"/>
                      <a:pt x="82055" y="505564"/>
                      <a:pt x="83402" y="506431"/>
                    </a:cubicBezTo>
                    <a:moveTo>
                      <a:pt x="64633" y="491796"/>
                    </a:moveTo>
                    <a:cubicBezTo>
                      <a:pt x="64744" y="491870"/>
                      <a:pt x="64836" y="491906"/>
                      <a:pt x="64946" y="492035"/>
                    </a:cubicBezTo>
                    <a:cubicBezTo>
                      <a:pt x="64836" y="491925"/>
                      <a:pt x="64744" y="491870"/>
                      <a:pt x="64633" y="491796"/>
                    </a:cubicBezTo>
                    <a:moveTo>
                      <a:pt x="100954" y="516268"/>
                    </a:moveTo>
                    <a:cubicBezTo>
                      <a:pt x="99201" y="515438"/>
                      <a:pt x="97337" y="514755"/>
                      <a:pt x="95620" y="513887"/>
                    </a:cubicBezTo>
                    <a:cubicBezTo>
                      <a:pt x="97318" y="514755"/>
                      <a:pt x="99201" y="515419"/>
                      <a:pt x="100954" y="516268"/>
                    </a:cubicBezTo>
                    <a:moveTo>
                      <a:pt x="117620" y="522949"/>
                    </a:moveTo>
                    <a:cubicBezTo>
                      <a:pt x="116420" y="522543"/>
                      <a:pt x="115073" y="522266"/>
                      <a:pt x="113836" y="521842"/>
                    </a:cubicBezTo>
                    <a:cubicBezTo>
                      <a:pt x="115036" y="522266"/>
                      <a:pt x="116420" y="522543"/>
                      <a:pt x="117620" y="522949"/>
                    </a:cubicBezTo>
                    <a:moveTo>
                      <a:pt x="178598" y="0"/>
                    </a:moveTo>
                    <a:cubicBezTo>
                      <a:pt x="161010" y="0"/>
                      <a:pt x="144953" y="1587"/>
                      <a:pt x="130188" y="4651"/>
                    </a:cubicBezTo>
                    <a:cubicBezTo>
                      <a:pt x="128951" y="4891"/>
                      <a:pt x="127918" y="5278"/>
                      <a:pt x="126774" y="5518"/>
                    </a:cubicBezTo>
                    <a:cubicBezTo>
                      <a:pt x="120923" y="6866"/>
                      <a:pt x="115202" y="8305"/>
                      <a:pt x="109831" y="10132"/>
                    </a:cubicBezTo>
                    <a:cubicBezTo>
                      <a:pt x="106934" y="11092"/>
                      <a:pt x="104350" y="12365"/>
                      <a:pt x="101600" y="13473"/>
                    </a:cubicBezTo>
                    <a:cubicBezTo>
                      <a:pt x="98130" y="14857"/>
                      <a:pt x="94568" y="16130"/>
                      <a:pt x="91302" y="17773"/>
                    </a:cubicBezTo>
                    <a:cubicBezTo>
                      <a:pt x="88312" y="19286"/>
                      <a:pt x="85654" y="21077"/>
                      <a:pt x="82830" y="22738"/>
                    </a:cubicBezTo>
                    <a:cubicBezTo>
                      <a:pt x="80043" y="24362"/>
                      <a:pt x="77183" y="25875"/>
                      <a:pt x="74562" y="27702"/>
                    </a:cubicBezTo>
                    <a:cubicBezTo>
                      <a:pt x="72366" y="29252"/>
                      <a:pt x="70428" y="31043"/>
                      <a:pt x="68324" y="32722"/>
                    </a:cubicBezTo>
                    <a:cubicBezTo>
                      <a:pt x="65389" y="35066"/>
                      <a:pt x="62363" y="37336"/>
                      <a:pt x="59613" y="39957"/>
                    </a:cubicBezTo>
                    <a:cubicBezTo>
                      <a:pt x="58856" y="40677"/>
                      <a:pt x="58266" y="41507"/>
                      <a:pt x="57509" y="42227"/>
                    </a:cubicBezTo>
                    <a:cubicBezTo>
                      <a:pt x="49351" y="50385"/>
                      <a:pt x="41987" y="59576"/>
                      <a:pt x="35749" y="70151"/>
                    </a:cubicBezTo>
                    <a:cubicBezTo>
                      <a:pt x="29271" y="81206"/>
                      <a:pt x="23734" y="93867"/>
                      <a:pt x="19047" y="108023"/>
                    </a:cubicBezTo>
                    <a:cubicBezTo>
                      <a:pt x="18880" y="108503"/>
                      <a:pt x="18770" y="109019"/>
                      <a:pt x="18604" y="109536"/>
                    </a:cubicBezTo>
                    <a:cubicBezTo>
                      <a:pt x="16573" y="115774"/>
                      <a:pt x="14709" y="122308"/>
                      <a:pt x="12993" y="129192"/>
                    </a:cubicBezTo>
                    <a:cubicBezTo>
                      <a:pt x="12587" y="130908"/>
                      <a:pt x="12273" y="132698"/>
                      <a:pt x="11922" y="134396"/>
                    </a:cubicBezTo>
                    <a:cubicBezTo>
                      <a:pt x="10575" y="140247"/>
                      <a:pt x="9302" y="146171"/>
                      <a:pt x="8176" y="152446"/>
                    </a:cubicBezTo>
                    <a:cubicBezTo>
                      <a:pt x="7825" y="154716"/>
                      <a:pt x="7493" y="157097"/>
                      <a:pt x="7106" y="159404"/>
                    </a:cubicBezTo>
                    <a:cubicBezTo>
                      <a:pt x="6183" y="165494"/>
                      <a:pt x="5278" y="171622"/>
                      <a:pt x="4522" y="178137"/>
                    </a:cubicBezTo>
                    <a:cubicBezTo>
                      <a:pt x="4282" y="180001"/>
                      <a:pt x="4116" y="181957"/>
                      <a:pt x="3931" y="183858"/>
                    </a:cubicBezTo>
                    <a:cubicBezTo>
                      <a:pt x="1384" y="208128"/>
                      <a:pt x="0" y="235092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2" y="532675"/>
                      <a:pt x="204806" y="532620"/>
                    </a:cubicBezTo>
                    <a:cubicBezTo>
                      <a:pt x="216174" y="532583"/>
                      <a:pt x="227119" y="532214"/>
                      <a:pt x="237787" y="531790"/>
                    </a:cubicBezTo>
                    <a:cubicBezTo>
                      <a:pt x="242917" y="531550"/>
                      <a:pt x="247974" y="531273"/>
                      <a:pt x="252939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520" y="525367"/>
                      <a:pt x="315025" y="523853"/>
                      <a:pt x="323976" y="522063"/>
                    </a:cubicBezTo>
                    <a:cubicBezTo>
                      <a:pt x="327206" y="521436"/>
                      <a:pt x="330214" y="520624"/>
                      <a:pt x="333315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2" y="513426"/>
                      <a:pt x="359965" y="513112"/>
                      <a:pt x="361423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6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914" y="440322"/>
                      <a:pt x="135928" y="426757"/>
                      <a:pt x="120573" y="397596"/>
                    </a:cubicBezTo>
                    <a:cubicBezTo>
                      <a:pt x="106731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66" y="120222"/>
                    </a:cubicBezTo>
                    <a:cubicBezTo>
                      <a:pt x="139638" y="96875"/>
                      <a:pt x="164572" y="92298"/>
                      <a:pt x="202240" y="92298"/>
                    </a:cubicBezTo>
                    <a:cubicBezTo>
                      <a:pt x="257848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56" y="6792"/>
                      <a:pt x="250669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5" name="Freeform: Shape 98">
              <a:extLst>
                <a:ext uri="{FF2B5EF4-FFF2-40B4-BE49-F238E27FC236}">
                  <a16:creationId xmlns:a16="http://schemas.microsoft.com/office/drawing/2014/main" id="{C22610D8-6EA7-BFC1-B269-0C4EB2BC0C48}"/>
                </a:ext>
              </a:extLst>
            </p:cNvPr>
            <p:cNvSpPr/>
            <p:nvPr/>
          </p:nvSpPr>
          <p:spPr>
            <a:xfrm>
              <a:off x="5014222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4 w 100603"/>
                <a:gd name="connsiteY1" fmla="*/ 0 h 522598"/>
                <a:gd name="connsiteX2" fmla="*/ 100604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4" y="0"/>
                  </a:lnTo>
                  <a:lnTo>
                    <a:pt x="100604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99">
              <a:extLst>
                <a:ext uri="{FF2B5EF4-FFF2-40B4-BE49-F238E27FC236}">
                  <a16:creationId xmlns:a16="http://schemas.microsoft.com/office/drawing/2014/main" id="{BEA8B894-9609-40A7-2D80-8AD3AD9650E6}"/>
                </a:ext>
              </a:extLst>
            </p:cNvPr>
            <p:cNvSpPr/>
            <p:nvPr/>
          </p:nvSpPr>
          <p:spPr>
            <a:xfrm>
              <a:off x="5203821" y="5067666"/>
              <a:ext cx="344996" cy="524979"/>
            </a:xfrm>
            <a:custGeom>
              <a:avLst/>
              <a:gdLst>
                <a:gd name="connsiteX0" fmla="*/ 105328 w 344996"/>
                <a:gd name="connsiteY0" fmla="*/ 416293 h 524979"/>
                <a:gd name="connsiteX1" fmla="*/ 104405 w 344996"/>
                <a:gd name="connsiteY1" fmla="*/ 414816 h 524979"/>
                <a:gd name="connsiteX2" fmla="*/ 105328 w 344996"/>
                <a:gd name="connsiteY2" fmla="*/ 416293 h 524979"/>
                <a:gd name="connsiteX3" fmla="*/ 110293 w 344996"/>
                <a:gd name="connsiteY3" fmla="*/ 422660 h 524979"/>
                <a:gd name="connsiteX4" fmla="*/ 108946 w 344996"/>
                <a:gd name="connsiteY4" fmla="*/ 421553 h 524979"/>
                <a:gd name="connsiteX5" fmla="*/ 110293 w 344996"/>
                <a:gd name="connsiteY5" fmla="*/ 422660 h 524979"/>
                <a:gd name="connsiteX6" fmla="*/ 28071 w 344996"/>
                <a:gd name="connsiteY6" fmla="*/ 497610 h 524979"/>
                <a:gd name="connsiteX7" fmla="*/ 27961 w 344996"/>
                <a:gd name="connsiteY7" fmla="*/ 497443 h 524979"/>
                <a:gd name="connsiteX8" fmla="*/ 29825 w 344996"/>
                <a:gd name="connsiteY8" fmla="*/ 499160 h 524979"/>
                <a:gd name="connsiteX9" fmla="*/ 28071 w 344996"/>
                <a:gd name="connsiteY9" fmla="*/ 497610 h 524979"/>
                <a:gd name="connsiteX10" fmla="*/ 15540 w 344996"/>
                <a:gd name="connsiteY10" fmla="*/ 482014 h 524979"/>
                <a:gd name="connsiteX11" fmla="*/ 16370 w 344996"/>
                <a:gd name="connsiteY11" fmla="*/ 483325 h 524979"/>
                <a:gd name="connsiteX12" fmla="*/ 15540 w 344996"/>
                <a:gd name="connsiteY12" fmla="*/ 482014 h 524979"/>
                <a:gd name="connsiteX13" fmla="*/ 1864 w 344996"/>
                <a:gd name="connsiteY13" fmla="*/ 442629 h 524979"/>
                <a:gd name="connsiteX14" fmla="*/ 2270 w 344996"/>
                <a:gd name="connsiteY14" fmla="*/ 444936 h 524979"/>
                <a:gd name="connsiteX15" fmla="*/ 1864 w 344996"/>
                <a:gd name="connsiteY15" fmla="*/ 442629 h 524979"/>
                <a:gd name="connsiteX16" fmla="*/ 2141 w 344996"/>
                <a:gd name="connsiteY16" fmla="*/ 83440 h 524979"/>
                <a:gd name="connsiteX17" fmla="*/ 1901 w 344996"/>
                <a:gd name="connsiteY17" fmla="*/ 85119 h 524979"/>
                <a:gd name="connsiteX18" fmla="*/ 2141 w 344996"/>
                <a:gd name="connsiteY18" fmla="*/ 83440 h 524979"/>
                <a:gd name="connsiteX19" fmla="*/ 28311 w 344996"/>
                <a:gd name="connsiteY19" fmla="*/ 28828 h 524979"/>
                <a:gd name="connsiteX20" fmla="*/ 28514 w 344996"/>
                <a:gd name="connsiteY20" fmla="*/ 28662 h 524979"/>
                <a:gd name="connsiteX21" fmla="*/ 28108 w 344996"/>
                <a:gd name="connsiteY21" fmla="*/ 29068 h 524979"/>
                <a:gd name="connsiteX22" fmla="*/ 28311 w 344996"/>
                <a:gd name="connsiteY22" fmla="*/ 28828 h 524979"/>
                <a:gd name="connsiteX23" fmla="*/ 114076 w 344996"/>
                <a:gd name="connsiteY23" fmla="*/ 37 h 524979"/>
                <a:gd name="connsiteX24" fmla="*/ 111326 w 344996"/>
                <a:gd name="connsiteY24" fmla="*/ 0 h 524979"/>
                <a:gd name="connsiteX25" fmla="*/ 75411 w 344996"/>
                <a:gd name="connsiteY25" fmla="*/ 4024 h 524979"/>
                <a:gd name="connsiteX26" fmla="*/ 75374 w 344996"/>
                <a:gd name="connsiteY26" fmla="*/ 4061 h 524979"/>
                <a:gd name="connsiteX27" fmla="*/ 65795 w 344996"/>
                <a:gd name="connsiteY27" fmla="*/ 6681 h 524979"/>
                <a:gd name="connsiteX28" fmla="*/ 65592 w 344996"/>
                <a:gd name="connsiteY28" fmla="*/ 6755 h 524979"/>
                <a:gd name="connsiteX29" fmla="*/ 32335 w 344996"/>
                <a:gd name="connsiteY29" fmla="*/ 25137 h 524979"/>
                <a:gd name="connsiteX30" fmla="*/ 30064 w 344996"/>
                <a:gd name="connsiteY30" fmla="*/ 27038 h 524979"/>
                <a:gd name="connsiteX31" fmla="*/ 28108 w 344996"/>
                <a:gd name="connsiteY31" fmla="*/ 28662 h 524979"/>
                <a:gd name="connsiteX32" fmla="*/ 26429 w 344996"/>
                <a:gd name="connsiteY32" fmla="*/ 30803 h 524979"/>
                <a:gd name="connsiteX33" fmla="*/ 16481 w 344996"/>
                <a:gd name="connsiteY33" fmla="*/ 43206 h 524979"/>
                <a:gd name="connsiteX34" fmla="*/ 14580 w 344996"/>
                <a:gd name="connsiteY34" fmla="*/ 46749 h 524979"/>
                <a:gd name="connsiteX35" fmla="*/ 8489 w 344996"/>
                <a:gd name="connsiteY35" fmla="*/ 59520 h 524979"/>
                <a:gd name="connsiteX36" fmla="*/ 6625 w 344996"/>
                <a:gd name="connsiteY36" fmla="*/ 64171 h 524979"/>
                <a:gd name="connsiteX37" fmla="*/ 2491 w 344996"/>
                <a:gd name="connsiteY37" fmla="*/ 81040 h 524979"/>
                <a:gd name="connsiteX38" fmla="*/ 1458 w 344996"/>
                <a:gd name="connsiteY38" fmla="*/ 88164 h 524979"/>
                <a:gd name="connsiteX39" fmla="*/ 314 w 344996"/>
                <a:gd name="connsiteY39" fmla="*/ 104313 h 524979"/>
                <a:gd name="connsiteX40" fmla="*/ 0 w 344996"/>
                <a:gd name="connsiteY40" fmla="*/ 108613 h 524979"/>
                <a:gd name="connsiteX41" fmla="*/ 0 w 344996"/>
                <a:gd name="connsiteY41" fmla="*/ 419744 h 524979"/>
                <a:gd name="connsiteX42" fmla="*/ 351 w 344996"/>
                <a:gd name="connsiteY42" fmla="*/ 424635 h 524979"/>
                <a:gd name="connsiteX43" fmla="*/ 1458 w 344996"/>
                <a:gd name="connsiteY43" fmla="*/ 440027 h 524979"/>
                <a:gd name="connsiteX44" fmla="*/ 2658 w 344996"/>
                <a:gd name="connsiteY44" fmla="*/ 447539 h 524979"/>
                <a:gd name="connsiteX45" fmla="*/ 6164 w 344996"/>
                <a:gd name="connsiteY45" fmla="*/ 461454 h 524979"/>
                <a:gd name="connsiteX46" fmla="*/ 7751 w 344996"/>
                <a:gd name="connsiteY46" fmla="*/ 466382 h 524979"/>
                <a:gd name="connsiteX47" fmla="*/ 14432 w 344996"/>
                <a:gd name="connsiteY47" fmla="*/ 480187 h 524979"/>
                <a:gd name="connsiteX48" fmla="*/ 17330 w 344996"/>
                <a:gd name="connsiteY48" fmla="*/ 484838 h 524979"/>
                <a:gd name="connsiteX49" fmla="*/ 26872 w 344996"/>
                <a:gd name="connsiteY49" fmla="*/ 496484 h 524979"/>
                <a:gd name="connsiteX50" fmla="*/ 27905 w 344996"/>
                <a:gd name="connsiteY50" fmla="*/ 497720 h 524979"/>
                <a:gd name="connsiteX51" fmla="*/ 33036 w 344996"/>
                <a:gd name="connsiteY51" fmla="*/ 501984 h 524979"/>
                <a:gd name="connsiteX52" fmla="*/ 34863 w 344996"/>
                <a:gd name="connsiteY52" fmla="*/ 503497 h 524979"/>
                <a:gd name="connsiteX53" fmla="*/ 41673 w 344996"/>
                <a:gd name="connsiteY53" fmla="*/ 508111 h 524979"/>
                <a:gd name="connsiteX54" fmla="*/ 44220 w 344996"/>
                <a:gd name="connsiteY54" fmla="*/ 509624 h 524979"/>
                <a:gd name="connsiteX55" fmla="*/ 50975 w 344996"/>
                <a:gd name="connsiteY55" fmla="*/ 513131 h 524979"/>
                <a:gd name="connsiteX56" fmla="*/ 54113 w 344996"/>
                <a:gd name="connsiteY56" fmla="*/ 514570 h 524979"/>
                <a:gd name="connsiteX57" fmla="*/ 60923 w 344996"/>
                <a:gd name="connsiteY57" fmla="*/ 517228 h 524979"/>
                <a:gd name="connsiteX58" fmla="*/ 64337 w 344996"/>
                <a:gd name="connsiteY58" fmla="*/ 518336 h 524979"/>
                <a:gd name="connsiteX59" fmla="*/ 71332 w 344996"/>
                <a:gd name="connsiteY59" fmla="*/ 520329 h 524979"/>
                <a:gd name="connsiteX60" fmla="*/ 74433 w 344996"/>
                <a:gd name="connsiteY60" fmla="*/ 521049 h 524979"/>
                <a:gd name="connsiteX61" fmla="*/ 82147 w 344996"/>
                <a:gd name="connsiteY61" fmla="*/ 522599 h 524979"/>
                <a:gd name="connsiteX62" fmla="*/ 83864 w 344996"/>
                <a:gd name="connsiteY62" fmla="*/ 522876 h 524979"/>
                <a:gd name="connsiteX63" fmla="*/ 111474 w 344996"/>
                <a:gd name="connsiteY63" fmla="*/ 524980 h 524979"/>
                <a:gd name="connsiteX64" fmla="*/ 121255 w 344996"/>
                <a:gd name="connsiteY64" fmla="*/ 524777 h 524979"/>
                <a:gd name="connsiteX65" fmla="*/ 344923 w 344996"/>
                <a:gd name="connsiteY65" fmla="*/ 512596 h 524979"/>
                <a:gd name="connsiteX66" fmla="*/ 344997 w 344996"/>
                <a:gd name="connsiteY66" fmla="*/ 512596 h 524979"/>
                <a:gd name="connsiteX67" fmla="*/ 344997 w 344996"/>
                <a:gd name="connsiteY67" fmla="*/ 430301 h 524979"/>
                <a:gd name="connsiteX68" fmla="*/ 143716 w 344996"/>
                <a:gd name="connsiteY68" fmla="*/ 430301 h 524979"/>
                <a:gd name="connsiteX69" fmla="*/ 114445 w 344996"/>
                <a:gd name="connsiteY69" fmla="*/ 425687 h 524979"/>
                <a:gd name="connsiteX70" fmla="*/ 108447 w 344996"/>
                <a:gd name="connsiteY70" fmla="*/ 420833 h 524979"/>
                <a:gd name="connsiteX71" fmla="*/ 108004 w 344996"/>
                <a:gd name="connsiteY71" fmla="*/ 420150 h 524979"/>
                <a:gd name="connsiteX72" fmla="*/ 104110 w 344996"/>
                <a:gd name="connsiteY72" fmla="*/ 413857 h 524979"/>
                <a:gd name="connsiteX73" fmla="*/ 103630 w 344996"/>
                <a:gd name="connsiteY73" fmla="*/ 412472 h 524979"/>
                <a:gd name="connsiteX74" fmla="*/ 100566 w 344996"/>
                <a:gd name="connsiteY74" fmla="*/ 393296 h 524979"/>
                <a:gd name="connsiteX75" fmla="*/ 100566 w 344996"/>
                <a:gd name="connsiteY75" fmla="*/ 312127 h 524979"/>
                <a:gd name="connsiteX76" fmla="*/ 312625 w 344996"/>
                <a:gd name="connsiteY76" fmla="*/ 305723 h 524979"/>
                <a:gd name="connsiteX77" fmla="*/ 312736 w 344996"/>
                <a:gd name="connsiteY77" fmla="*/ 305723 h 524979"/>
                <a:gd name="connsiteX78" fmla="*/ 312736 w 344996"/>
                <a:gd name="connsiteY78" fmla="*/ 222671 h 524979"/>
                <a:gd name="connsiteX79" fmla="*/ 100566 w 344996"/>
                <a:gd name="connsiteY79" fmla="*/ 215547 h 524979"/>
                <a:gd name="connsiteX80" fmla="*/ 100566 w 344996"/>
                <a:gd name="connsiteY80" fmla="*/ 134286 h 524979"/>
                <a:gd name="connsiteX81" fmla="*/ 137718 w 344996"/>
                <a:gd name="connsiteY81" fmla="*/ 94476 h 524979"/>
                <a:gd name="connsiteX82" fmla="*/ 344997 w 344996"/>
                <a:gd name="connsiteY82" fmla="*/ 94476 h 524979"/>
                <a:gd name="connsiteX83" fmla="*/ 344997 w 344996"/>
                <a:gd name="connsiteY83" fmla="*/ 11462 h 524979"/>
                <a:gd name="connsiteX84" fmla="*/ 344923 w 344996"/>
                <a:gd name="connsiteY84" fmla="*/ 11425 h 524979"/>
                <a:gd name="connsiteX85" fmla="*/ 114076 w 344996"/>
                <a:gd name="connsiteY85" fmla="*/ 37 h 52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44996" h="524979">
                  <a:moveTo>
                    <a:pt x="105328" y="416293"/>
                  </a:moveTo>
                  <a:cubicBezTo>
                    <a:pt x="105014" y="415776"/>
                    <a:pt x="104701" y="415370"/>
                    <a:pt x="104405" y="414816"/>
                  </a:cubicBezTo>
                  <a:cubicBezTo>
                    <a:pt x="104645" y="415388"/>
                    <a:pt x="105014" y="415776"/>
                    <a:pt x="105328" y="416293"/>
                  </a:cubicBezTo>
                  <a:moveTo>
                    <a:pt x="110293" y="422660"/>
                  </a:moveTo>
                  <a:cubicBezTo>
                    <a:pt x="109850" y="422254"/>
                    <a:pt x="109333" y="421977"/>
                    <a:pt x="108946" y="421553"/>
                  </a:cubicBezTo>
                  <a:cubicBezTo>
                    <a:pt x="109352" y="421996"/>
                    <a:pt x="109905" y="422272"/>
                    <a:pt x="110293" y="422660"/>
                  </a:cubicBezTo>
                  <a:moveTo>
                    <a:pt x="28071" y="497610"/>
                  </a:moveTo>
                  <a:cubicBezTo>
                    <a:pt x="28034" y="497573"/>
                    <a:pt x="27998" y="497536"/>
                    <a:pt x="27961" y="497443"/>
                  </a:cubicBezTo>
                  <a:cubicBezTo>
                    <a:pt x="28551" y="498034"/>
                    <a:pt x="29234" y="498551"/>
                    <a:pt x="29825" y="499160"/>
                  </a:cubicBezTo>
                  <a:cubicBezTo>
                    <a:pt x="29271" y="498643"/>
                    <a:pt x="28588" y="498126"/>
                    <a:pt x="28071" y="497610"/>
                  </a:cubicBezTo>
                  <a:moveTo>
                    <a:pt x="15540" y="482014"/>
                  </a:moveTo>
                  <a:cubicBezTo>
                    <a:pt x="15816" y="482457"/>
                    <a:pt x="16094" y="482882"/>
                    <a:pt x="16370" y="483325"/>
                  </a:cubicBezTo>
                  <a:cubicBezTo>
                    <a:pt x="16112" y="482882"/>
                    <a:pt x="15835" y="482457"/>
                    <a:pt x="15540" y="482014"/>
                  </a:cubicBezTo>
                  <a:moveTo>
                    <a:pt x="1864" y="442629"/>
                  </a:moveTo>
                  <a:cubicBezTo>
                    <a:pt x="1974" y="443386"/>
                    <a:pt x="2141" y="444180"/>
                    <a:pt x="2270" y="444936"/>
                  </a:cubicBezTo>
                  <a:cubicBezTo>
                    <a:pt x="2141" y="444143"/>
                    <a:pt x="1974" y="443386"/>
                    <a:pt x="1864" y="442629"/>
                  </a:cubicBezTo>
                  <a:moveTo>
                    <a:pt x="2141" y="83440"/>
                  </a:moveTo>
                  <a:cubicBezTo>
                    <a:pt x="2067" y="83993"/>
                    <a:pt x="1974" y="84547"/>
                    <a:pt x="1901" y="85119"/>
                  </a:cubicBezTo>
                  <a:cubicBezTo>
                    <a:pt x="1974" y="84565"/>
                    <a:pt x="2067" y="83993"/>
                    <a:pt x="2141" y="83440"/>
                  </a:cubicBezTo>
                  <a:moveTo>
                    <a:pt x="28311" y="28828"/>
                  </a:moveTo>
                  <a:cubicBezTo>
                    <a:pt x="28348" y="28791"/>
                    <a:pt x="28422" y="28718"/>
                    <a:pt x="28514" y="28662"/>
                  </a:cubicBezTo>
                  <a:cubicBezTo>
                    <a:pt x="28348" y="28773"/>
                    <a:pt x="28237" y="28939"/>
                    <a:pt x="28108" y="29068"/>
                  </a:cubicBezTo>
                  <a:cubicBezTo>
                    <a:pt x="28201" y="28995"/>
                    <a:pt x="28237" y="28902"/>
                    <a:pt x="28311" y="28828"/>
                  </a:cubicBezTo>
                  <a:moveTo>
                    <a:pt x="114076" y="37"/>
                  </a:moveTo>
                  <a:cubicBezTo>
                    <a:pt x="113209" y="0"/>
                    <a:pt x="112286" y="0"/>
                    <a:pt x="111326" y="0"/>
                  </a:cubicBezTo>
                  <a:cubicBezTo>
                    <a:pt x="100474" y="0"/>
                    <a:pt x="88016" y="1071"/>
                    <a:pt x="75411" y="4024"/>
                  </a:cubicBezTo>
                  <a:lnTo>
                    <a:pt x="75374" y="4061"/>
                  </a:lnTo>
                  <a:cubicBezTo>
                    <a:pt x="72144" y="4817"/>
                    <a:pt x="68970" y="5685"/>
                    <a:pt x="65795" y="6681"/>
                  </a:cubicBezTo>
                  <a:cubicBezTo>
                    <a:pt x="65721" y="6718"/>
                    <a:pt x="65684" y="6755"/>
                    <a:pt x="65592" y="6755"/>
                  </a:cubicBezTo>
                  <a:cubicBezTo>
                    <a:pt x="53817" y="10576"/>
                    <a:pt x="42356" y="16463"/>
                    <a:pt x="32335" y="25137"/>
                  </a:cubicBezTo>
                  <a:cubicBezTo>
                    <a:pt x="31578" y="25765"/>
                    <a:pt x="30784" y="26374"/>
                    <a:pt x="30064" y="27038"/>
                  </a:cubicBezTo>
                  <a:cubicBezTo>
                    <a:pt x="29437" y="27629"/>
                    <a:pt x="28754" y="28072"/>
                    <a:pt x="28108" y="28662"/>
                  </a:cubicBezTo>
                  <a:cubicBezTo>
                    <a:pt x="27481" y="29290"/>
                    <a:pt x="27038" y="30139"/>
                    <a:pt x="26429" y="30803"/>
                  </a:cubicBezTo>
                  <a:cubicBezTo>
                    <a:pt x="22848" y="34550"/>
                    <a:pt x="19471" y="38555"/>
                    <a:pt x="16481" y="43206"/>
                  </a:cubicBezTo>
                  <a:cubicBezTo>
                    <a:pt x="15761" y="44313"/>
                    <a:pt x="15208" y="45587"/>
                    <a:pt x="14580" y="46749"/>
                  </a:cubicBezTo>
                  <a:cubicBezTo>
                    <a:pt x="12273" y="50680"/>
                    <a:pt x="10280" y="54943"/>
                    <a:pt x="8489" y="59520"/>
                  </a:cubicBezTo>
                  <a:cubicBezTo>
                    <a:pt x="7899" y="61071"/>
                    <a:pt x="7179" y="62547"/>
                    <a:pt x="6625" y="64171"/>
                  </a:cubicBezTo>
                  <a:cubicBezTo>
                    <a:pt x="4872" y="69339"/>
                    <a:pt x="3562" y="75024"/>
                    <a:pt x="2491" y="81040"/>
                  </a:cubicBezTo>
                  <a:cubicBezTo>
                    <a:pt x="2085" y="83347"/>
                    <a:pt x="1735" y="85728"/>
                    <a:pt x="1458" y="88164"/>
                  </a:cubicBezTo>
                  <a:cubicBezTo>
                    <a:pt x="830" y="93258"/>
                    <a:pt x="424" y="98629"/>
                    <a:pt x="314" y="104313"/>
                  </a:cubicBezTo>
                  <a:cubicBezTo>
                    <a:pt x="277" y="105790"/>
                    <a:pt x="0" y="107100"/>
                    <a:pt x="0" y="108613"/>
                  </a:cubicBezTo>
                  <a:lnTo>
                    <a:pt x="0" y="419744"/>
                  </a:lnTo>
                  <a:cubicBezTo>
                    <a:pt x="0" y="421497"/>
                    <a:pt x="314" y="422974"/>
                    <a:pt x="351" y="424635"/>
                  </a:cubicBezTo>
                  <a:cubicBezTo>
                    <a:pt x="517" y="430042"/>
                    <a:pt x="830" y="435210"/>
                    <a:pt x="1458" y="440027"/>
                  </a:cubicBezTo>
                  <a:cubicBezTo>
                    <a:pt x="1772" y="442611"/>
                    <a:pt x="2215" y="445121"/>
                    <a:pt x="2658" y="447539"/>
                  </a:cubicBezTo>
                  <a:cubicBezTo>
                    <a:pt x="3617" y="452466"/>
                    <a:pt x="4724" y="457117"/>
                    <a:pt x="6164" y="461454"/>
                  </a:cubicBezTo>
                  <a:cubicBezTo>
                    <a:pt x="6681" y="463079"/>
                    <a:pt x="7161" y="464795"/>
                    <a:pt x="7751" y="466382"/>
                  </a:cubicBezTo>
                  <a:cubicBezTo>
                    <a:pt x="9652" y="471439"/>
                    <a:pt x="11922" y="475924"/>
                    <a:pt x="14432" y="480187"/>
                  </a:cubicBezTo>
                  <a:cubicBezTo>
                    <a:pt x="15355" y="481774"/>
                    <a:pt x="16296" y="483325"/>
                    <a:pt x="17330" y="484838"/>
                  </a:cubicBezTo>
                  <a:cubicBezTo>
                    <a:pt x="20265" y="489101"/>
                    <a:pt x="23420" y="493033"/>
                    <a:pt x="26872" y="496484"/>
                  </a:cubicBezTo>
                  <a:cubicBezTo>
                    <a:pt x="27278" y="496835"/>
                    <a:pt x="27499" y="497351"/>
                    <a:pt x="27905" y="497720"/>
                  </a:cubicBezTo>
                  <a:cubicBezTo>
                    <a:pt x="29530" y="499270"/>
                    <a:pt x="31320" y="500581"/>
                    <a:pt x="33036" y="501984"/>
                  </a:cubicBezTo>
                  <a:cubicBezTo>
                    <a:pt x="33664" y="502463"/>
                    <a:pt x="34272" y="503017"/>
                    <a:pt x="34863" y="503497"/>
                  </a:cubicBezTo>
                  <a:cubicBezTo>
                    <a:pt x="37059" y="505177"/>
                    <a:pt x="39366" y="506671"/>
                    <a:pt x="41673" y="508111"/>
                  </a:cubicBezTo>
                  <a:cubicBezTo>
                    <a:pt x="42541" y="508628"/>
                    <a:pt x="43353" y="509145"/>
                    <a:pt x="44220" y="509624"/>
                  </a:cubicBezTo>
                  <a:cubicBezTo>
                    <a:pt x="46417" y="510898"/>
                    <a:pt x="48668" y="512042"/>
                    <a:pt x="50975" y="513131"/>
                  </a:cubicBezTo>
                  <a:cubicBezTo>
                    <a:pt x="52009" y="513648"/>
                    <a:pt x="53079" y="514128"/>
                    <a:pt x="54113" y="514570"/>
                  </a:cubicBezTo>
                  <a:cubicBezTo>
                    <a:pt x="56383" y="515530"/>
                    <a:pt x="58616" y="516435"/>
                    <a:pt x="60923" y="517228"/>
                  </a:cubicBezTo>
                  <a:cubicBezTo>
                    <a:pt x="62030" y="517634"/>
                    <a:pt x="63193" y="517985"/>
                    <a:pt x="64337" y="518336"/>
                  </a:cubicBezTo>
                  <a:cubicBezTo>
                    <a:pt x="66681" y="519056"/>
                    <a:pt x="68988" y="519775"/>
                    <a:pt x="71332" y="520329"/>
                  </a:cubicBezTo>
                  <a:cubicBezTo>
                    <a:pt x="72366" y="520606"/>
                    <a:pt x="73399" y="520846"/>
                    <a:pt x="74433" y="521049"/>
                  </a:cubicBezTo>
                  <a:cubicBezTo>
                    <a:pt x="76980" y="521639"/>
                    <a:pt x="79563" y="522156"/>
                    <a:pt x="82147" y="522599"/>
                  </a:cubicBezTo>
                  <a:cubicBezTo>
                    <a:pt x="82701" y="522710"/>
                    <a:pt x="83255" y="522802"/>
                    <a:pt x="83864" y="522876"/>
                  </a:cubicBezTo>
                  <a:cubicBezTo>
                    <a:pt x="93331" y="524352"/>
                    <a:pt x="102726" y="524980"/>
                    <a:pt x="111474" y="524980"/>
                  </a:cubicBezTo>
                  <a:cubicBezTo>
                    <a:pt x="114851" y="524980"/>
                    <a:pt x="118118" y="524906"/>
                    <a:pt x="121255" y="524777"/>
                  </a:cubicBezTo>
                  <a:cubicBezTo>
                    <a:pt x="123083" y="524703"/>
                    <a:pt x="304505" y="518262"/>
                    <a:pt x="344923" y="512596"/>
                  </a:cubicBezTo>
                  <a:lnTo>
                    <a:pt x="344997" y="512596"/>
                  </a:lnTo>
                  <a:lnTo>
                    <a:pt x="344997" y="430301"/>
                  </a:lnTo>
                  <a:lnTo>
                    <a:pt x="143716" y="430301"/>
                  </a:lnTo>
                  <a:cubicBezTo>
                    <a:pt x="133326" y="430301"/>
                    <a:pt x="122677" y="430338"/>
                    <a:pt x="114445" y="425687"/>
                  </a:cubicBezTo>
                  <a:cubicBezTo>
                    <a:pt x="112138" y="424413"/>
                    <a:pt x="110145" y="422789"/>
                    <a:pt x="108447" y="420833"/>
                  </a:cubicBezTo>
                  <a:cubicBezTo>
                    <a:pt x="108244" y="420630"/>
                    <a:pt x="108170" y="420353"/>
                    <a:pt x="108004" y="420150"/>
                  </a:cubicBezTo>
                  <a:cubicBezTo>
                    <a:pt x="106454" y="418323"/>
                    <a:pt x="105143" y="416256"/>
                    <a:pt x="104110" y="413857"/>
                  </a:cubicBezTo>
                  <a:cubicBezTo>
                    <a:pt x="103907" y="413450"/>
                    <a:pt x="103833" y="412897"/>
                    <a:pt x="103630" y="412472"/>
                  </a:cubicBezTo>
                  <a:cubicBezTo>
                    <a:pt x="101637" y="407305"/>
                    <a:pt x="100566" y="401011"/>
                    <a:pt x="100566" y="393296"/>
                  </a:cubicBezTo>
                  <a:lnTo>
                    <a:pt x="100566" y="312127"/>
                  </a:lnTo>
                  <a:lnTo>
                    <a:pt x="312625" y="305723"/>
                  </a:lnTo>
                  <a:lnTo>
                    <a:pt x="312736" y="305723"/>
                  </a:lnTo>
                  <a:lnTo>
                    <a:pt x="312736" y="222671"/>
                  </a:lnTo>
                  <a:lnTo>
                    <a:pt x="100566" y="215547"/>
                  </a:lnTo>
                  <a:lnTo>
                    <a:pt x="100566" y="134286"/>
                  </a:lnTo>
                  <a:cubicBezTo>
                    <a:pt x="100566" y="114722"/>
                    <a:pt x="100566" y="94476"/>
                    <a:pt x="137718" y="94476"/>
                  </a:cubicBezTo>
                  <a:lnTo>
                    <a:pt x="344997" y="94476"/>
                  </a:lnTo>
                  <a:lnTo>
                    <a:pt x="344997" y="11462"/>
                  </a:lnTo>
                  <a:lnTo>
                    <a:pt x="344923" y="11425"/>
                  </a:lnTo>
                  <a:cubicBezTo>
                    <a:pt x="299595" y="5075"/>
                    <a:pt x="115903" y="74"/>
                    <a:pt x="114076" y="37"/>
                  </a:cubicBezTo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100">
              <a:extLst>
                <a:ext uri="{FF2B5EF4-FFF2-40B4-BE49-F238E27FC236}">
                  <a16:creationId xmlns:a16="http://schemas.microsoft.com/office/drawing/2014/main" id="{B553C503-361F-39A3-8F8F-FF909AB66424}"/>
                </a:ext>
              </a:extLst>
            </p:cNvPr>
            <p:cNvSpPr/>
            <p:nvPr/>
          </p:nvSpPr>
          <p:spPr>
            <a:xfrm>
              <a:off x="5619430" y="5067703"/>
              <a:ext cx="410275" cy="522598"/>
            </a:xfrm>
            <a:custGeom>
              <a:avLst/>
              <a:gdLst>
                <a:gd name="connsiteX0" fmla="*/ 309672 w 410275"/>
                <a:gd name="connsiteY0" fmla="*/ 0 h 522598"/>
                <a:gd name="connsiteX1" fmla="*/ 309672 w 410275"/>
                <a:gd name="connsiteY1" fmla="*/ 337246 h 522598"/>
                <a:gd name="connsiteX2" fmla="*/ 101877 w 410275"/>
                <a:gd name="connsiteY2" fmla="*/ 0 h 522598"/>
                <a:gd name="connsiteX3" fmla="*/ 0 w 410275"/>
                <a:gd name="connsiteY3" fmla="*/ 0 h 522598"/>
                <a:gd name="connsiteX4" fmla="*/ 0 w 410275"/>
                <a:gd name="connsiteY4" fmla="*/ 522599 h 522598"/>
                <a:gd name="connsiteX5" fmla="*/ 101323 w 410275"/>
                <a:gd name="connsiteY5" fmla="*/ 522599 h 522598"/>
                <a:gd name="connsiteX6" fmla="*/ 101323 w 410275"/>
                <a:gd name="connsiteY6" fmla="*/ 188915 h 522598"/>
                <a:gd name="connsiteX7" fmla="*/ 309783 w 410275"/>
                <a:gd name="connsiteY7" fmla="*/ 522599 h 522598"/>
                <a:gd name="connsiteX8" fmla="*/ 410276 w 410275"/>
                <a:gd name="connsiteY8" fmla="*/ 522599 h 522598"/>
                <a:gd name="connsiteX9" fmla="*/ 410276 w 410275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75" h="522598">
                  <a:moveTo>
                    <a:pt x="309672" y="0"/>
                  </a:moveTo>
                  <a:lnTo>
                    <a:pt x="309672" y="337246"/>
                  </a:lnTo>
                  <a:lnTo>
                    <a:pt x="101877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23" y="522599"/>
                  </a:lnTo>
                  <a:lnTo>
                    <a:pt x="101323" y="188915"/>
                  </a:lnTo>
                  <a:lnTo>
                    <a:pt x="309783" y="522599"/>
                  </a:lnTo>
                  <a:lnTo>
                    <a:pt x="410276" y="522599"/>
                  </a:lnTo>
                  <a:lnTo>
                    <a:pt x="41027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8" name="Graphic 4">
              <a:extLst>
                <a:ext uri="{FF2B5EF4-FFF2-40B4-BE49-F238E27FC236}">
                  <a16:creationId xmlns:a16="http://schemas.microsoft.com/office/drawing/2014/main" id="{85257CBE-9F58-CEB5-1AF3-3EC3CBC4CD1C}"/>
                </a:ext>
              </a:extLst>
            </p:cNvPr>
            <p:cNvGrpSpPr/>
            <p:nvPr/>
          </p:nvGrpSpPr>
          <p:grpSpPr>
            <a:xfrm>
              <a:off x="6098860" y="5061963"/>
              <a:ext cx="1521102" cy="532786"/>
              <a:chOff x="6098860" y="5061963"/>
              <a:chExt cx="1521102" cy="532786"/>
            </a:xfrm>
            <a:solidFill>
              <a:srgbClr val="9C9B9B"/>
            </a:solidFill>
          </p:grpSpPr>
          <p:sp>
            <p:nvSpPr>
              <p:cNvPr id="55" name="Freeform: Shape 128">
                <a:extLst>
                  <a:ext uri="{FF2B5EF4-FFF2-40B4-BE49-F238E27FC236}">
                    <a16:creationId xmlns:a16="http://schemas.microsoft.com/office/drawing/2014/main" id="{1BFC0B7D-E07B-B6EA-472D-FE606B4FF800}"/>
                  </a:ext>
                </a:extLst>
              </p:cNvPr>
              <p:cNvSpPr/>
              <p:nvPr/>
            </p:nvSpPr>
            <p:spPr>
              <a:xfrm>
                <a:off x="6098860" y="5061963"/>
                <a:ext cx="361514" cy="532786"/>
              </a:xfrm>
              <a:custGeom>
                <a:avLst/>
                <a:gdLst>
                  <a:gd name="connsiteX0" fmla="*/ 117472 w 361514"/>
                  <a:gd name="connsiteY0" fmla="*/ 522913 h 532786"/>
                  <a:gd name="connsiteX1" fmla="*/ 113892 w 361514"/>
                  <a:gd name="connsiteY1" fmla="*/ 521842 h 532786"/>
                  <a:gd name="connsiteX2" fmla="*/ 117472 w 361514"/>
                  <a:gd name="connsiteY2" fmla="*/ 522913 h 532786"/>
                  <a:gd name="connsiteX3" fmla="*/ 82941 w 361514"/>
                  <a:gd name="connsiteY3" fmla="*/ 506117 h 532786"/>
                  <a:gd name="connsiteX4" fmla="*/ 79287 w 361514"/>
                  <a:gd name="connsiteY4" fmla="*/ 503884 h 532786"/>
                  <a:gd name="connsiteX5" fmla="*/ 82941 w 361514"/>
                  <a:gd name="connsiteY5" fmla="*/ 506117 h 532786"/>
                  <a:gd name="connsiteX6" fmla="*/ 100677 w 361514"/>
                  <a:gd name="connsiteY6" fmla="*/ 516102 h 532786"/>
                  <a:gd name="connsiteX7" fmla="*/ 95657 w 361514"/>
                  <a:gd name="connsiteY7" fmla="*/ 513869 h 532786"/>
                  <a:gd name="connsiteX8" fmla="*/ 100677 w 361514"/>
                  <a:gd name="connsiteY8" fmla="*/ 516102 h 532786"/>
                  <a:gd name="connsiteX9" fmla="*/ 178598 w 361514"/>
                  <a:gd name="connsiteY9" fmla="*/ 0 h 532786"/>
                  <a:gd name="connsiteX10" fmla="*/ 130151 w 361514"/>
                  <a:gd name="connsiteY10" fmla="*/ 4651 h 532786"/>
                  <a:gd name="connsiteX11" fmla="*/ 126922 w 361514"/>
                  <a:gd name="connsiteY11" fmla="*/ 5481 h 532786"/>
                  <a:gd name="connsiteX12" fmla="*/ 109776 w 361514"/>
                  <a:gd name="connsiteY12" fmla="*/ 10132 h 532786"/>
                  <a:gd name="connsiteX13" fmla="*/ 101619 w 361514"/>
                  <a:gd name="connsiteY13" fmla="*/ 13436 h 532786"/>
                  <a:gd name="connsiteX14" fmla="*/ 91283 w 361514"/>
                  <a:gd name="connsiteY14" fmla="*/ 17773 h 532786"/>
                  <a:gd name="connsiteX15" fmla="*/ 82738 w 361514"/>
                  <a:gd name="connsiteY15" fmla="*/ 22793 h 532786"/>
                  <a:gd name="connsiteX16" fmla="*/ 74543 w 361514"/>
                  <a:gd name="connsiteY16" fmla="*/ 27721 h 532786"/>
                  <a:gd name="connsiteX17" fmla="*/ 68065 w 361514"/>
                  <a:gd name="connsiteY17" fmla="*/ 32925 h 532786"/>
                  <a:gd name="connsiteX18" fmla="*/ 59594 w 361514"/>
                  <a:gd name="connsiteY18" fmla="*/ 39920 h 532786"/>
                  <a:gd name="connsiteX19" fmla="*/ 56973 w 361514"/>
                  <a:gd name="connsiteY19" fmla="*/ 42781 h 532786"/>
                  <a:gd name="connsiteX20" fmla="*/ 35730 w 361514"/>
                  <a:gd name="connsiteY20" fmla="*/ 70151 h 532786"/>
                  <a:gd name="connsiteX21" fmla="*/ 19102 w 361514"/>
                  <a:gd name="connsiteY21" fmla="*/ 107820 h 532786"/>
                  <a:gd name="connsiteX22" fmla="*/ 18234 w 361514"/>
                  <a:gd name="connsiteY22" fmla="*/ 110680 h 532786"/>
                  <a:gd name="connsiteX23" fmla="*/ 13067 w 361514"/>
                  <a:gd name="connsiteY23" fmla="*/ 128970 h 532786"/>
                  <a:gd name="connsiteX24" fmla="*/ 11627 w 361514"/>
                  <a:gd name="connsiteY24" fmla="*/ 135485 h 532786"/>
                  <a:gd name="connsiteX25" fmla="*/ 8213 w 361514"/>
                  <a:gd name="connsiteY25" fmla="*/ 152188 h 532786"/>
                  <a:gd name="connsiteX26" fmla="*/ 6939 w 361514"/>
                  <a:gd name="connsiteY26" fmla="*/ 160696 h 532786"/>
                  <a:gd name="connsiteX27" fmla="*/ 4559 w 361514"/>
                  <a:gd name="connsiteY27" fmla="*/ 177768 h 532786"/>
                  <a:gd name="connsiteX28" fmla="*/ 3765 w 361514"/>
                  <a:gd name="connsiteY28" fmla="*/ 185648 h 532786"/>
                  <a:gd name="connsiteX29" fmla="*/ 1938 w 361514"/>
                  <a:gd name="connsiteY29" fmla="*/ 205968 h 532786"/>
                  <a:gd name="connsiteX30" fmla="*/ 1864 w 361514"/>
                  <a:gd name="connsiteY30" fmla="*/ 207962 h 532786"/>
                  <a:gd name="connsiteX31" fmla="*/ 0 w 361514"/>
                  <a:gd name="connsiteY31" fmla="*/ 265599 h 532786"/>
                  <a:gd name="connsiteX32" fmla="*/ 39533 w 361514"/>
                  <a:gd name="connsiteY32" fmla="*/ 460660 h 532786"/>
                  <a:gd name="connsiteX33" fmla="*/ 178635 w 361514"/>
                  <a:gd name="connsiteY33" fmla="*/ 532583 h 532786"/>
                  <a:gd name="connsiteX34" fmla="*/ 198715 w 361514"/>
                  <a:gd name="connsiteY34" fmla="*/ 532786 h 532786"/>
                  <a:gd name="connsiteX35" fmla="*/ 204806 w 361514"/>
                  <a:gd name="connsiteY35" fmla="*/ 532620 h 532786"/>
                  <a:gd name="connsiteX36" fmla="*/ 237786 w 361514"/>
                  <a:gd name="connsiteY36" fmla="*/ 531790 h 532786"/>
                  <a:gd name="connsiteX37" fmla="*/ 252902 w 361514"/>
                  <a:gd name="connsiteY37" fmla="*/ 530959 h 532786"/>
                  <a:gd name="connsiteX38" fmla="*/ 283170 w 361514"/>
                  <a:gd name="connsiteY38" fmla="*/ 528302 h 532786"/>
                  <a:gd name="connsiteX39" fmla="*/ 295775 w 361514"/>
                  <a:gd name="connsiteY39" fmla="*/ 526677 h 532786"/>
                  <a:gd name="connsiteX40" fmla="*/ 323976 w 361514"/>
                  <a:gd name="connsiteY40" fmla="*/ 522063 h 532786"/>
                  <a:gd name="connsiteX41" fmla="*/ 333370 w 361514"/>
                  <a:gd name="connsiteY41" fmla="*/ 519959 h 532786"/>
                  <a:gd name="connsiteX42" fmla="*/ 356550 w 361514"/>
                  <a:gd name="connsiteY42" fmla="*/ 513906 h 532786"/>
                  <a:gd name="connsiteX43" fmla="*/ 361441 w 361514"/>
                  <a:gd name="connsiteY43" fmla="*/ 512632 h 532786"/>
                  <a:gd name="connsiteX44" fmla="*/ 361515 w 361514"/>
                  <a:gd name="connsiteY44" fmla="*/ 512596 h 532786"/>
                  <a:gd name="connsiteX45" fmla="*/ 361515 w 361514"/>
                  <a:gd name="connsiteY45" fmla="*/ 434638 h 532786"/>
                  <a:gd name="connsiteX46" fmla="*/ 361405 w 361514"/>
                  <a:gd name="connsiteY46" fmla="*/ 434638 h 532786"/>
                  <a:gd name="connsiteX47" fmla="*/ 202258 w 361514"/>
                  <a:gd name="connsiteY47" fmla="*/ 440322 h 532786"/>
                  <a:gd name="connsiteX48" fmla="*/ 120554 w 361514"/>
                  <a:gd name="connsiteY48" fmla="*/ 397596 h 532786"/>
                  <a:gd name="connsiteX49" fmla="*/ 100585 w 361514"/>
                  <a:gd name="connsiteY49" fmla="*/ 267039 h 532786"/>
                  <a:gd name="connsiteX50" fmla="*/ 123766 w 361514"/>
                  <a:gd name="connsiteY50" fmla="*/ 120222 h 532786"/>
                  <a:gd name="connsiteX51" fmla="*/ 202240 w 361514"/>
                  <a:gd name="connsiteY51" fmla="*/ 92298 h 532786"/>
                  <a:gd name="connsiteX52" fmla="*/ 359116 w 361514"/>
                  <a:gd name="connsiteY52" fmla="*/ 102043 h 532786"/>
                  <a:gd name="connsiteX53" fmla="*/ 361386 w 361514"/>
                  <a:gd name="connsiteY53" fmla="*/ 102283 h 532786"/>
                  <a:gd name="connsiteX54" fmla="*/ 361496 w 361514"/>
                  <a:gd name="connsiteY54" fmla="*/ 102283 h 532786"/>
                  <a:gd name="connsiteX55" fmla="*/ 361496 w 361514"/>
                  <a:gd name="connsiteY55" fmla="*/ 23568 h 532786"/>
                  <a:gd name="connsiteX56" fmla="*/ 361423 w 361514"/>
                  <a:gd name="connsiteY56" fmla="*/ 23531 h 532786"/>
                  <a:gd name="connsiteX57" fmla="*/ 178598 w 361514"/>
                  <a:gd name="connsiteY57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61514" h="532786">
                    <a:moveTo>
                      <a:pt x="117472" y="522913"/>
                    </a:moveTo>
                    <a:cubicBezTo>
                      <a:pt x="116309" y="522506"/>
                      <a:pt x="114999" y="522229"/>
                      <a:pt x="113892" y="521842"/>
                    </a:cubicBezTo>
                    <a:cubicBezTo>
                      <a:pt x="114999" y="522229"/>
                      <a:pt x="116309" y="522506"/>
                      <a:pt x="117472" y="522913"/>
                    </a:cubicBezTo>
                    <a:moveTo>
                      <a:pt x="82941" y="506117"/>
                    </a:moveTo>
                    <a:cubicBezTo>
                      <a:pt x="81741" y="505361"/>
                      <a:pt x="80468" y="504678"/>
                      <a:pt x="79287" y="503884"/>
                    </a:cubicBezTo>
                    <a:cubicBezTo>
                      <a:pt x="80468" y="504678"/>
                      <a:pt x="81741" y="505361"/>
                      <a:pt x="82941" y="506117"/>
                    </a:cubicBezTo>
                    <a:moveTo>
                      <a:pt x="100677" y="516102"/>
                    </a:moveTo>
                    <a:cubicBezTo>
                      <a:pt x="99053" y="515345"/>
                      <a:pt x="97263" y="514718"/>
                      <a:pt x="95657" y="513869"/>
                    </a:cubicBezTo>
                    <a:cubicBezTo>
                      <a:pt x="97263" y="514718"/>
                      <a:pt x="99053" y="515345"/>
                      <a:pt x="100677" y="516102"/>
                    </a:cubicBezTo>
                    <a:moveTo>
                      <a:pt x="178598" y="0"/>
                    </a:moveTo>
                    <a:cubicBezTo>
                      <a:pt x="161010" y="0"/>
                      <a:pt x="144916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4" y="6829"/>
                      <a:pt x="115220" y="8268"/>
                      <a:pt x="109776" y="10132"/>
                    </a:cubicBezTo>
                    <a:cubicBezTo>
                      <a:pt x="106915" y="11092"/>
                      <a:pt x="104368" y="12328"/>
                      <a:pt x="101619" y="13436"/>
                    </a:cubicBezTo>
                    <a:cubicBezTo>
                      <a:pt x="98149" y="14820"/>
                      <a:pt x="94587" y="16149"/>
                      <a:pt x="91283" y="17773"/>
                    </a:cubicBezTo>
                    <a:cubicBezTo>
                      <a:pt x="88256" y="19286"/>
                      <a:pt x="85562" y="21077"/>
                      <a:pt x="82738" y="22793"/>
                    </a:cubicBezTo>
                    <a:cubicBezTo>
                      <a:pt x="79988" y="24417"/>
                      <a:pt x="77127" y="25894"/>
                      <a:pt x="74543" y="27721"/>
                    </a:cubicBezTo>
                    <a:cubicBezTo>
                      <a:pt x="72236" y="29308"/>
                      <a:pt x="70207" y="31227"/>
                      <a:pt x="68065" y="32925"/>
                    </a:cubicBezTo>
                    <a:cubicBezTo>
                      <a:pt x="65205" y="35232"/>
                      <a:pt x="62252" y="37373"/>
                      <a:pt x="59594" y="39920"/>
                    </a:cubicBezTo>
                    <a:cubicBezTo>
                      <a:pt x="58672" y="40787"/>
                      <a:pt x="57878" y="41876"/>
                      <a:pt x="56973" y="42781"/>
                    </a:cubicBezTo>
                    <a:cubicBezTo>
                      <a:pt x="49019" y="50809"/>
                      <a:pt x="41858" y="59797"/>
                      <a:pt x="35730" y="70151"/>
                    </a:cubicBezTo>
                    <a:cubicBezTo>
                      <a:pt x="29289" y="81169"/>
                      <a:pt x="23753" y="93738"/>
                      <a:pt x="19102" y="107820"/>
                    </a:cubicBezTo>
                    <a:cubicBezTo>
                      <a:pt x="18788" y="108779"/>
                      <a:pt x="18548" y="109776"/>
                      <a:pt x="18234" y="110680"/>
                    </a:cubicBezTo>
                    <a:cubicBezTo>
                      <a:pt x="16407" y="116531"/>
                      <a:pt x="14617" y="122566"/>
                      <a:pt x="13067" y="128970"/>
                    </a:cubicBezTo>
                    <a:cubicBezTo>
                      <a:pt x="12550" y="131074"/>
                      <a:pt x="12107" y="133344"/>
                      <a:pt x="11627" y="135485"/>
                    </a:cubicBezTo>
                    <a:cubicBezTo>
                      <a:pt x="10427" y="140892"/>
                      <a:pt x="9246" y="146337"/>
                      <a:pt x="8213" y="152188"/>
                    </a:cubicBezTo>
                    <a:cubicBezTo>
                      <a:pt x="7733" y="154938"/>
                      <a:pt x="7382" y="157872"/>
                      <a:pt x="6939" y="160696"/>
                    </a:cubicBezTo>
                    <a:cubicBezTo>
                      <a:pt x="6072" y="166269"/>
                      <a:pt x="5223" y="171825"/>
                      <a:pt x="4559" y="177768"/>
                    </a:cubicBezTo>
                    <a:cubicBezTo>
                      <a:pt x="4245" y="180315"/>
                      <a:pt x="4042" y="183064"/>
                      <a:pt x="3765" y="185648"/>
                    </a:cubicBezTo>
                    <a:cubicBezTo>
                      <a:pt x="3082" y="192292"/>
                      <a:pt x="2418" y="198937"/>
                      <a:pt x="1938" y="205968"/>
                    </a:cubicBezTo>
                    <a:cubicBezTo>
                      <a:pt x="1901" y="206596"/>
                      <a:pt x="1901" y="207279"/>
                      <a:pt x="1864" y="207962"/>
                    </a:cubicBezTo>
                    <a:cubicBezTo>
                      <a:pt x="664" y="225790"/>
                      <a:pt x="0" y="244836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1" y="532675"/>
                      <a:pt x="204806" y="532620"/>
                    </a:cubicBezTo>
                    <a:cubicBezTo>
                      <a:pt x="216174" y="532583"/>
                      <a:pt x="227119" y="532214"/>
                      <a:pt x="237786" y="531790"/>
                    </a:cubicBezTo>
                    <a:cubicBezTo>
                      <a:pt x="242880" y="531550"/>
                      <a:pt x="247974" y="531273"/>
                      <a:pt x="252902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206" y="521381"/>
                      <a:pt x="330214" y="520624"/>
                      <a:pt x="333370" y="519959"/>
                    </a:cubicBezTo>
                    <a:cubicBezTo>
                      <a:pt x="341361" y="518132"/>
                      <a:pt x="349113" y="516139"/>
                      <a:pt x="356550" y="513906"/>
                    </a:cubicBezTo>
                    <a:cubicBezTo>
                      <a:pt x="358101" y="513426"/>
                      <a:pt x="359928" y="513112"/>
                      <a:pt x="361441" y="512632"/>
                    </a:cubicBezTo>
                    <a:lnTo>
                      <a:pt x="361515" y="512596"/>
                    </a:lnTo>
                    <a:lnTo>
                      <a:pt x="361515" y="434638"/>
                    </a:lnTo>
                    <a:lnTo>
                      <a:pt x="361405" y="434638"/>
                    </a:lnTo>
                    <a:cubicBezTo>
                      <a:pt x="360574" y="434675"/>
                      <a:pt x="276673" y="440322"/>
                      <a:pt x="202258" y="440322"/>
                    </a:cubicBezTo>
                    <a:cubicBezTo>
                      <a:pt x="161877" y="440322"/>
                      <a:pt x="135946" y="426757"/>
                      <a:pt x="120554" y="397596"/>
                    </a:cubicBezTo>
                    <a:cubicBezTo>
                      <a:pt x="106712" y="371389"/>
                      <a:pt x="100585" y="331137"/>
                      <a:pt x="100585" y="267039"/>
                    </a:cubicBezTo>
                    <a:cubicBezTo>
                      <a:pt x="100585" y="188084"/>
                      <a:pt x="107506" y="144215"/>
                      <a:pt x="123766" y="120222"/>
                    </a:cubicBezTo>
                    <a:cubicBezTo>
                      <a:pt x="139638" y="96875"/>
                      <a:pt x="164535" y="92298"/>
                      <a:pt x="202240" y="92298"/>
                    </a:cubicBezTo>
                    <a:cubicBezTo>
                      <a:pt x="257811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19" y="6792"/>
                      <a:pt x="250687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: Shape 129">
                <a:extLst>
                  <a:ext uri="{FF2B5EF4-FFF2-40B4-BE49-F238E27FC236}">
                    <a16:creationId xmlns:a16="http://schemas.microsoft.com/office/drawing/2014/main" id="{AB6031FD-88D2-7F2B-5E1E-F020B0D5F610}"/>
                  </a:ext>
                </a:extLst>
              </p:cNvPr>
              <p:cNvSpPr/>
              <p:nvPr/>
            </p:nvSpPr>
            <p:spPr>
              <a:xfrm>
                <a:off x="6526651" y="5067666"/>
                <a:ext cx="345015" cy="524961"/>
              </a:xfrm>
              <a:custGeom>
                <a:avLst/>
                <a:gdLst>
                  <a:gd name="connsiteX0" fmla="*/ 101526 w 345015"/>
                  <a:gd name="connsiteY0" fmla="*/ 405791 h 524961"/>
                  <a:gd name="connsiteX1" fmla="*/ 101526 w 345015"/>
                  <a:gd name="connsiteY1" fmla="*/ 405828 h 524961"/>
                  <a:gd name="connsiteX2" fmla="*/ 101526 w 345015"/>
                  <a:gd name="connsiteY2" fmla="*/ 405791 h 524961"/>
                  <a:gd name="connsiteX3" fmla="*/ 105346 w 345015"/>
                  <a:gd name="connsiteY3" fmla="*/ 416385 h 524961"/>
                  <a:gd name="connsiteX4" fmla="*/ 104387 w 345015"/>
                  <a:gd name="connsiteY4" fmla="*/ 414834 h 524961"/>
                  <a:gd name="connsiteX5" fmla="*/ 105346 w 345015"/>
                  <a:gd name="connsiteY5" fmla="*/ 416385 h 524961"/>
                  <a:gd name="connsiteX6" fmla="*/ 110348 w 345015"/>
                  <a:gd name="connsiteY6" fmla="*/ 422697 h 524961"/>
                  <a:gd name="connsiteX7" fmla="*/ 108909 w 345015"/>
                  <a:gd name="connsiteY7" fmla="*/ 421553 h 524961"/>
                  <a:gd name="connsiteX8" fmla="*/ 110348 w 345015"/>
                  <a:gd name="connsiteY8" fmla="*/ 422697 h 524961"/>
                  <a:gd name="connsiteX9" fmla="*/ 28090 w 345015"/>
                  <a:gd name="connsiteY9" fmla="*/ 497610 h 524961"/>
                  <a:gd name="connsiteX10" fmla="*/ 27924 w 345015"/>
                  <a:gd name="connsiteY10" fmla="*/ 497443 h 524961"/>
                  <a:gd name="connsiteX11" fmla="*/ 30028 w 345015"/>
                  <a:gd name="connsiteY11" fmla="*/ 499307 h 524961"/>
                  <a:gd name="connsiteX12" fmla="*/ 28090 w 345015"/>
                  <a:gd name="connsiteY12" fmla="*/ 497610 h 524961"/>
                  <a:gd name="connsiteX13" fmla="*/ 15521 w 345015"/>
                  <a:gd name="connsiteY13" fmla="*/ 481977 h 524961"/>
                  <a:gd name="connsiteX14" fmla="*/ 16389 w 345015"/>
                  <a:gd name="connsiteY14" fmla="*/ 483362 h 524961"/>
                  <a:gd name="connsiteX15" fmla="*/ 15521 w 345015"/>
                  <a:gd name="connsiteY15" fmla="*/ 481977 h 524961"/>
                  <a:gd name="connsiteX16" fmla="*/ 1883 w 345015"/>
                  <a:gd name="connsiteY16" fmla="*/ 442555 h 524961"/>
                  <a:gd name="connsiteX17" fmla="*/ 2289 w 345015"/>
                  <a:gd name="connsiteY17" fmla="*/ 444973 h 524961"/>
                  <a:gd name="connsiteX18" fmla="*/ 1883 w 345015"/>
                  <a:gd name="connsiteY18" fmla="*/ 442555 h 524961"/>
                  <a:gd name="connsiteX19" fmla="*/ 2196 w 345015"/>
                  <a:gd name="connsiteY19" fmla="*/ 83366 h 524961"/>
                  <a:gd name="connsiteX20" fmla="*/ 1919 w 345015"/>
                  <a:gd name="connsiteY20" fmla="*/ 85193 h 524961"/>
                  <a:gd name="connsiteX21" fmla="*/ 2196 w 345015"/>
                  <a:gd name="connsiteY21" fmla="*/ 83366 h 524961"/>
                  <a:gd name="connsiteX22" fmla="*/ 28330 w 345015"/>
                  <a:gd name="connsiteY22" fmla="*/ 28828 h 524961"/>
                  <a:gd name="connsiteX23" fmla="*/ 28533 w 345015"/>
                  <a:gd name="connsiteY23" fmla="*/ 28662 h 524961"/>
                  <a:gd name="connsiteX24" fmla="*/ 28127 w 345015"/>
                  <a:gd name="connsiteY24" fmla="*/ 29068 h 524961"/>
                  <a:gd name="connsiteX25" fmla="*/ 28330 w 345015"/>
                  <a:gd name="connsiteY25" fmla="*/ 28828 h 524961"/>
                  <a:gd name="connsiteX26" fmla="*/ 114094 w 345015"/>
                  <a:gd name="connsiteY26" fmla="*/ 37 h 524961"/>
                  <a:gd name="connsiteX27" fmla="*/ 111344 w 345015"/>
                  <a:gd name="connsiteY27" fmla="*/ 0 h 524961"/>
                  <a:gd name="connsiteX28" fmla="*/ 75466 w 345015"/>
                  <a:gd name="connsiteY28" fmla="*/ 4024 h 524961"/>
                  <a:gd name="connsiteX29" fmla="*/ 75392 w 345015"/>
                  <a:gd name="connsiteY29" fmla="*/ 4061 h 524961"/>
                  <a:gd name="connsiteX30" fmla="*/ 65814 w 345015"/>
                  <a:gd name="connsiteY30" fmla="*/ 6681 h 524961"/>
                  <a:gd name="connsiteX31" fmla="*/ 65574 w 345015"/>
                  <a:gd name="connsiteY31" fmla="*/ 6755 h 524961"/>
                  <a:gd name="connsiteX32" fmla="*/ 32353 w 345015"/>
                  <a:gd name="connsiteY32" fmla="*/ 25137 h 524961"/>
                  <a:gd name="connsiteX33" fmla="*/ 30083 w 345015"/>
                  <a:gd name="connsiteY33" fmla="*/ 27038 h 524961"/>
                  <a:gd name="connsiteX34" fmla="*/ 28127 w 345015"/>
                  <a:gd name="connsiteY34" fmla="*/ 28662 h 524961"/>
                  <a:gd name="connsiteX35" fmla="*/ 26447 w 345015"/>
                  <a:gd name="connsiteY35" fmla="*/ 30803 h 524961"/>
                  <a:gd name="connsiteX36" fmla="*/ 16536 w 345015"/>
                  <a:gd name="connsiteY36" fmla="*/ 43206 h 524961"/>
                  <a:gd name="connsiteX37" fmla="*/ 14543 w 345015"/>
                  <a:gd name="connsiteY37" fmla="*/ 46786 h 524961"/>
                  <a:gd name="connsiteX38" fmla="*/ 8489 w 345015"/>
                  <a:gd name="connsiteY38" fmla="*/ 59484 h 524961"/>
                  <a:gd name="connsiteX39" fmla="*/ 6625 w 345015"/>
                  <a:gd name="connsiteY39" fmla="*/ 64208 h 524961"/>
                  <a:gd name="connsiteX40" fmla="*/ 2491 w 345015"/>
                  <a:gd name="connsiteY40" fmla="*/ 80948 h 524961"/>
                  <a:gd name="connsiteX41" fmla="*/ 1421 w 345015"/>
                  <a:gd name="connsiteY41" fmla="*/ 88220 h 524961"/>
                  <a:gd name="connsiteX42" fmla="*/ 314 w 345015"/>
                  <a:gd name="connsiteY42" fmla="*/ 104092 h 524961"/>
                  <a:gd name="connsiteX43" fmla="*/ 0 w 345015"/>
                  <a:gd name="connsiteY43" fmla="*/ 108595 h 524961"/>
                  <a:gd name="connsiteX44" fmla="*/ 0 w 345015"/>
                  <a:gd name="connsiteY44" fmla="*/ 419726 h 524961"/>
                  <a:gd name="connsiteX45" fmla="*/ 351 w 345015"/>
                  <a:gd name="connsiteY45" fmla="*/ 424856 h 524961"/>
                  <a:gd name="connsiteX46" fmla="*/ 1458 w 345015"/>
                  <a:gd name="connsiteY46" fmla="*/ 439972 h 524961"/>
                  <a:gd name="connsiteX47" fmla="*/ 2694 w 345015"/>
                  <a:gd name="connsiteY47" fmla="*/ 447612 h 524961"/>
                  <a:gd name="connsiteX48" fmla="*/ 6109 w 345015"/>
                  <a:gd name="connsiteY48" fmla="*/ 461344 h 524961"/>
                  <a:gd name="connsiteX49" fmla="*/ 7788 w 345015"/>
                  <a:gd name="connsiteY49" fmla="*/ 466548 h 524961"/>
                  <a:gd name="connsiteX50" fmla="*/ 14395 w 345015"/>
                  <a:gd name="connsiteY50" fmla="*/ 480150 h 524961"/>
                  <a:gd name="connsiteX51" fmla="*/ 17385 w 345015"/>
                  <a:gd name="connsiteY51" fmla="*/ 484875 h 524961"/>
                  <a:gd name="connsiteX52" fmla="*/ 26890 w 345015"/>
                  <a:gd name="connsiteY52" fmla="*/ 496447 h 524961"/>
                  <a:gd name="connsiteX53" fmla="*/ 27924 w 345015"/>
                  <a:gd name="connsiteY53" fmla="*/ 497720 h 524961"/>
                  <a:gd name="connsiteX54" fmla="*/ 33128 w 345015"/>
                  <a:gd name="connsiteY54" fmla="*/ 502020 h 524961"/>
                  <a:gd name="connsiteX55" fmla="*/ 34882 w 345015"/>
                  <a:gd name="connsiteY55" fmla="*/ 503460 h 524961"/>
                  <a:gd name="connsiteX56" fmla="*/ 41766 w 345015"/>
                  <a:gd name="connsiteY56" fmla="*/ 508111 h 524961"/>
                  <a:gd name="connsiteX57" fmla="*/ 44183 w 345015"/>
                  <a:gd name="connsiteY57" fmla="*/ 509624 h 524961"/>
                  <a:gd name="connsiteX58" fmla="*/ 51031 w 345015"/>
                  <a:gd name="connsiteY58" fmla="*/ 513168 h 524961"/>
                  <a:gd name="connsiteX59" fmla="*/ 54131 w 345015"/>
                  <a:gd name="connsiteY59" fmla="*/ 514552 h 524961"/>
                  <a:gd name="connsiteX60" fmla="*/ 60978 w 345015"/>
                  <a:gd name="connsiteY60" fmla="*/ 517210 h 524961"/>
                  <a:gd name="connsiteX61" fmla="*/ 64319 w 345015"/>
                  <a:gd name="connsiteY61" fmla="*/ 518317 h 524961"/>
                  <a:gd name="connsiteX62" fmla="*/ 71406 w 345015"/>
                  <a:gd name="connsiteY62" fmla="*/ 520347 h 524961"/>
                  <a:gd name="connsiteX63" fmla="*/ 74433 w 345015"/>
                  <a:gd name="connsiteY63" fmla="*/ 521030 h 524961"/>
                  <a:gd name="connsiteX64" fmla="*/ 82184 w 345015"/>
                  <a:gd name="connsiteY64" fmla="*/ 522581 h 524961"/>
                  <a:gd name="connsiteX65" fmla="*/ 83808 w 345015"/>
                  <a:gd name="connsiteY65" fmla="*/ 522857 h 524961"/>
                  <a:gd name="connsiteX66" fmla="*/ 111455 w 345015"/>
                  <a:gd name="connsiteY66" fmla="*/ 524961 h 524961"/>
                  <a:gd name="connsiteX67" fmla="*/ 121237 w 345015"/>
                  <a:gd name="connsiteY67" fmla="*/ 524758 h 524961"/>
                  <a:gd name="connsiteX68" fmla="*/ 344942 w 345015"/>
                  <a:gd name="connsiteY68" fmla="*/ 512578 h 524961"/>
                  <a:gd name="connsiteX69" fmla="*/ 345015 w 345015"/>
                  <a:gd name="connsiteY69" fmla="*/ 512578 h 524961"/>
                  <a:gd name="connsiteX70" fmla="*/ 345015 w 345015"/>
                  <a:gd name="connsiteY70" fmla="*/ 430282 h 524961"/>
                  <a:gd name="connsiteX71" fmla="*/ 143735 w 345015"/>
                  <a:gd name="connsiteY71" fmla="*/ 430282 h 524961"/>
                  <a:gd name="connsiteX72" fmla="*/ 142535 w 345015"/>
                  <a:gd name="connsiteY72" fmla="*/ 430282 h 524961"/>
                  <a:gd name="connsiteX73" fmla="*/ 114445 w 345015"/>
                  <a:gd name="connsiteY73" fmla="*/ 425668 h 524961"/>
                  <a:gd name="connsiteX74" fmla="*/ 108392 w 345015"/>
                  <a:gd name="connsiteY74" fmla="*/ 420814 h 524961"/>
                  <a:gd name="connsiteX75" fmla="*/ 107986 w 345015"/>
                  <a:gd name="connsiteY75" fmla="*/ 420224 h 524961"/>
                  <a:gd name="connsiteX76" fmla="*/ 104054 w 345015"/>
                  <a:gd name="connsiteY76" fmla="*/ 413857 h 524961"/>
                  <a:gd name="connsiteX77" fmla="*/ 103648 w 345015"/>
                  <a:gd name="connsiteY77" fmla="*/ 412657 h 524961"/>
                  <a:gd name="connsiteX78" fmla="*/ 100511 w 345015"/>
                  <a:gd name="connsiteY78" fmla="*/ 393278 h 524961"/>
                  <a:gd name="connsiteX79" fmla="*/ 100511 w 345015"/>
                  <a:gd name="connsiteY79" fmla="*/ 312127 h 524961"/>
                  <a:gd name="connsiteX80" fmla="*/ 312607 w 345015"/>
                  <a:gd name="connsiteY80" fmla="*/ 305723 h 524961"/>
                  <a:gd name="connsiteX81" fmla="*/ 312718 w 345015"/>
                  <a:gd name="connsiteY81" fmla="*/ 305723 h 524961"/>
                  <a:gd name="connsiteX82" fmla="*/ 312718 w 345015"/>
                  <a:gd name="connsiteY82" fmla="*/ 222671 h 524961"/>
                  <a:gd name="connsiteX83" fmla="*/ 100511 w 345015"/>
                  <a:gd name="connsiteY83" fmla="*/ 215547 h 524961"/>
                  <a:gd name="connsiteX84" fmla="*/ 100511 w 345015"/>
                  <a:gd name="connsiteY84" fmla="*/ 134286 h 524961"/>
                  <a:gd name="connsiteX85" fmla="*/ 137700 w 345015"/>
                  <a:gd name="connsiteY85" fmla="*/ 94476 h 524961"/>
                  <a:gd name="connsiteX86" fmla="*/ 344978 w 345015"/>
                  <a:gd name="connsiteY86" fmla="*/ 94476 h 524961"/>
                  <a:gd name="connsiteX87" fmla="*/ 344978 w 345015"/>
                  <a:gd name="connsiteY87" fmla="*/ 11462 h 524961"/>
                  <a:gd name="connsiteX88" fmla="*/ 344905 w 345015"/>
                  <a:gd name="connsiteY88" fmla="*/ 11425 h 524961"/>
                  <a:gd name="connsiteX89" fmla="*/ 114094 w 345015"/>
                  <a:gd name="connsiteY89" fmla="*/ 37 h 52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5015" h="524961">
                    <a:moveTo>
                      <a:pt x="101526" y="405791"/>
                    </a:moveTo>
                    <a:lnTo>
                      <a:pt x="101526" y="405828"/>
                    </a:lnTo>
                    <a:lnTo>
                      <a:pt x="101526" y="405791"/>
                    </a:lnTo>
                    <a:close/>
                    <a:moveTo>
                      <a:pt x="105346" y="416385"/>
                    </a:moveTo>
                    <a:cubicBezTo>
                      <a:pt x="105070" y="415831"/>
                      <a:pt x="104664" y="415425"/>
                      <a:pt x="104387" y="414834"/>
                    </a:cubicBezTo>
                    <a:cubicBezTo>
                      <a:pt x="104664" y="415388"/>
                      <a:pt x="105070" y="415831"/>
                      <a:pt x="105346" y="416385"/>
                    </a:cubicBezTo>
                    <a:moveTo>
                      <a:pt x="110348" y="422697"/>
                    </a:moveTo>
                    <a:cubicBezTo>
                      <a:pt x="109868" y="422254"/>
                      <a:pt x="109352" y="421977"/>
                      <a:pt x="108909" y="421553"/>
                    </a:cubicBezTo>
                    <a:cubicBezTo>
                      <a:pt x="109315" y="421996"/>
                      <a:pt x="109923" y="422272"/>
                      <a:pt x="110348" y="422697"/>
                    </a:cubicBezTo>
                    <a:moveTo>
                      <a:pt x="28090" y="497610"/>
                    </a:moveTo>
                    <a:cubicBezTo>
                      <a:pt x="28016" y="497573"/>
                      <a:pt x="28016" y="497499"/>
                      <a:pt x="27924" y="497443"/>
                    </a:cubicBezTo>
                    <a:cubicBezTo>
                      <a:pt x="28644" y="498071"/>
                      <a:pt x="29363" y="498680"/>
                      <a:pt x="30028" y="499307"/>
                    </a:cubicBezTo>
                    <a:cubicBezTo>
                      <a:pt x="29400" y="498754"/>
                      <a:pt x="28699" y="498163"/>
                      <a:pt x="28090" y="497610"/>
                    </a:cubicBezTo>
                    <a:moveTo>
                      <a:pt x="15521" y="481977"/>
                    </a:moveTo>
                    <a:cubicBezTo>
                      <a:pt x="15835" y="482420"/>
                      <a:pt x="16112" y="482937"/>
                      <a:pt x="16389" y="483362"/>
                    </a:cubicBezTo>
                    <a:cubicBezTo>
                      <a:pt x="16130" y="482882"/>
                      <a:pt x="15853" y="482402"/>
                      <a:pt x="15521" y="481977"/>
                    </a:cubicBezTo>
                    <a:moveTo>
                      <a:pt x="1883" y="442555"/>
                    </a:moveTo>
                    <a:cubicBezTo>
                      <a:pt x="1993" y="443386"/>
                      <a:pt x="2159" y="444180"/>
                      <a:pt x="2289" y="444973"/>
                    </a:cubicBezTo>
                    <a:cubicBezTo>
                      <a:pt x="2159" y="444180"/>
                      <a:pt x="2011" y="443386"/>
                      <a:pt x="1883" y="442555"/>
                    </a:cubicBezTo>
                    <a:moveTo>
                      <a:pt x="2196" y="83366"/>
                    </a:moveTo>
                    <a:cubicBezTo>
                      <a:pt x="2085" y="83957"/>
                      <a:pt x="1993" y="84602"/>
                      <a:pt x="1919" y="85193"/>
                    </a:cubicBezTo>
                    <a:cubicBezTo>
                      <a:pt x="2011" y="84565"/>
                      <a:pt x="2085" y="83957"/>
                      <a:pt x="2196" y="83366"/>
                    </a:cubicBezTo>
                    <a:moveTo>
                      <a:pt x="28330" y="28828"/>
                    </a:moveTo>
                    <a:cubicBezTo>
                      <a:pt x="28367" y="28791"/>
                      <a:pt x="28440" y="28718"/>
                      <a:pt x="28533" y="28662"/>
                    </a:cubicBezTo>
                    <a:cubicBezTo>
                      <a:pt x="28367" y="28773"/>
                      <a:pt x="28256" y="28939"/>
                      <a:pt x="28127" y="29068"/>
                    </a:cubicBezTo>
                    <a:cubicBezTo>
                      <a:pt x="28219" y="28995"/>
                      <a:pt x="28256" y="28902"/>
                      <a:pt x="28330" y="28828"/>
                    </a:cubicBezTo>
                    <a:moveTo>
                      <a:pt x="114094" y="37"/>
                    </a:moveTo>
                    <a:cubicBezTo>
                      <a:pt x="113227" y="0"/>
                      <a:pt x="112304" y="0"/>
                      <a:pt x="111344" y="0"/>
                    </a:cubicBezTo>
                    <a:cubicBezTo>
                      <a:pt x="100493" y="0"/>
                      <a:pt x="88035" y="1071"/>
                      <a:pt x="75466" y="4024"/>
                    </a:cubicBezTo>
                    <a:cubicBezTo>
                      <a:pt x="75429" y="4024"/>
                      <a:pt x="75392" y="4061"/>
                      <a:pt x="75392" y="4061"/>
                    </a:cubicBezTo>
                    <a:cubicBezTo>
                      <a:pt x="72162" y="4817"/>
                      <a:pt x="69025" y="5685"/>
                      <a:pt x="65814" y="6681"/>
                    </a:cubicBezTo>
                    <a:cubicBezTo>
                      <a:pt x="65740" y="6718"/>
                      <a:pt x="65647" y="6755"/>
                      <a:pt x="65574" y="6755"/>
                    </a:cubicBezTo>
                    <a:cubicBezTo>
                      <a:pt x="53836" y="10576"/>
                      <a:pt x="42375" y="16463"/>
                      <a:pt x="32353" y="25137"/>
                    </a:cubicBezTo>
                    <a:cubicBezTo>
                      <a:pt x="31596" y="25765"/>
                      <a:pt x="30803" y="26374"/>
                      <a:pt x="30083" y="27038"/>
                    </a:cubicBezTo>
                    <a:cubicBezTo>
                      <a:pt x="29456" y="27629"/>
                      <a:pt x="28773" y="28072"/>
                      <a:pt x="28127" y="28662"/>
                    </a:cubicBezTo>
                    <a:cubicBezTo>
                      <a:pt x="27499" y="29290"/>
                      <a:pt x="27056" y="30139"/>
                      <a:pt x="26447" y="30803"/>
                    </a:cubicBezTo>
                    <a:cubicBezTo>
                      <a:pt x="22867" y="34550"/>
                      <a:pt x="19489" y="38555"/>
                      <a:pt x="16536" y="43206"/>
                    </a:cubicBezTo>
                    <a:cubicBezTo>
                      <a:pt x="15779" y="44313"/>
                      <a:pt x="15226" y="45587"/>
                      <a:pt x="14543" y="46786"/>
                    </a:cubicBezTo>
                    <a:cubicBezTo>
                      <a:pt x="12273" y="50680"/>
                      <a:pt x="10280" y="54906"/>
                      <a:pt x="8489" y="59484"/>
                    </a:cubicBezTo>
                    <a:cubicBezTo>
                      <a:pt x="7899" y="61034"/>
                      <a:pt x="7179" y="62547"/>
                      <a:pt x="6625" y="64208"/>
                    </a:cubicBezTo>
                    <a:cubicBezTo>
                      <a:pt x="4909" y="69339"/>
                      <a:pt x="3562" y="74987"/>
                      <a:pt x="2491" y="80948"/>
                    </a:cubicBezTo>
                    <a:cubicBezTo>
                      <a:pt x="2085" y="83329"/>
                      <a:pt x="1735" y="85765"/>
                      <a:pt x="1421" y="88220"/>
                    </a:cubicBezTo>
                    <a:cubicBezTo>
                      <a:pt x="830" y="93239"/>
                      <a:pt x="461" y="98518"/>
                      <a:pt x="314" y="104092"/>
                    </a:cubicBezTo>
                    <a:cubicBezTo>
                      <a:pt x="277" y="105642"/>
                      <a:pt x="0" y="106990"/>
                      <a:pt x="0" y="108595"/>
                    </a:cubicBezTo>
                    <a:lnTo>
                      <a:pt x="0" y="419726"/>
                    </a:lnTo>
                    <a:cubicBezTo>
                      <a:pt x="0" y="421553"/>
                      <a:pt x="314" y="423103"/>
                      <a:pt x="351" y="424856"/>
                    </a:cubicBezTo>
                    <a:cubicBezTo>
                      <a:pt x="517" y="430153"/>
                      <a:pt x="867" y="435191"/>
                      <a:pt x="1458" y="439972"/>
                    </a:cubicBezTo>
                    <a:cubicBezTo>
                      <a:pt x="1772" y="442555"/>
                      <a:pt x="2215" y="445102"/>
                      <a:pt x="2694" y="447612"/>
                    </a:cubicBezTo>
                    <a:cubicBezTo>
                      <a:pt x="3617" y="452466"/>
                      <a:pt x="4724" y="457043"/>
                      <a:pt x="6109" y="461344"/>
                    </a:cubicBezTo>
                    <a:cubicBezTo>
                      <a:pt x="6662" y="463060"/>
                      <a:pt x="7142" y="464887"/>
                      <a:pt x="7788" y="466548"/>
                    </a:cubicBezTo>
                    <a:cubicBezTo>
                      <a:pt x="9689" y="471476"/>
                      <a:pt x="11959" y="475979"/>
                      <a:pt x="14395" y="480150"/>
                    </a:cubicBezTo>
                    <a:cubicBezTo>
                      <a:pt x="15355" y="481737"/>
                      <a:pt x="16296" y="483325"/>
                      <a:pt x="17385" y="484875"/>
                    </a:cubicBezTo>
                    <a:cubicBezTo>
                      <a:pt x="20283" y="489138"/>
                      <a:pt x="23439" y="493033"/>
                      <a:pt x="26890" y="496447"/>
                    </a:cubicBezTo>
                    <a:cubicBezTo>
                      <a:pt x="27241" y="496853"/>
                      <a:pt x="27518" y="497370"/>
                      <a:pt x="27924" y="497720"/>
                    </a:cubicBezTo>
                    <a:cubicBezTo>
                      <a:pt x="29548" y="499307"/>
                      <a:pt x="31394" y="500618"/>
                      <a:pt x="33128" y="502020"/>
                    </a:cubicBezTo>
                    <a:cubicBezTo>
                      <a:pt x="33682" y="502500"/>
                      <a:pt x="34272" y="503017"/>
                      <a:pt x="34882" y="503460"/>
                    </a:cubicBezTo>
                    <a:cubicBezTo>
                      <a:pt x="37078" y="505177"/>
                      <a:pt x="39422" y="506690"/>
                      <a:pt x="41766" y="508111"/>
                    </a:cubicBezTo>
                    <a:cubicBezTo>
                      <a:pt x="42559" y="508628"/>
                      <a:pt x="43353" y="509145"/>
                      <a:pt x="44183" y="509624"/>
                    </a:cubicBezTo>
                    <a:cubicBezTo>
                      <a:pt x="46417" y="510898"/>
                      <a:pt x="48687" y="512042"/>
                      <a:pt x="51031" y="513168"/>
                    </a:cubicBezTo>
                    <a:cubicBezTo>
                      <a:pt x="52064" y="513648"/>
                      <a:pt x="53061" y="514128"/>
                      <a:pt x="54131" y="514552"/>
                    </a:cubicBezTo>
                    <a:cubicBezTo>
                      <a:pt x="56364" y="515512"/>
                      <a:pt x="58635" y="516416"/>
                      <a:pt x="60978" y="517210"/>
                    </a:cubicBezTo>
                    <a:cubicBezTo>
                      <a:pt x="62086" y="517616"/>
                      <a:pt x="63212" y="517967"/>
                      <a:pt x="64319" y="518317"/>
                    </a:cubicBezTo>
                    <a:cubicBezTo>
                      <a:pt x="66663" y="519037"/>
                      <a:pt x="69007" y="519757"/>
                      <a:pt x="71406" y="520347"/>
                    </a:cubicBezTo>
                    <a:cubicBezTo>
                      <a:pt x="72403" y="520587"/>
                      <a:pt x="73436" y="520827"/>
                      <a:pt x="74433" y="521030"/>
                    </a:cubicBezTo>
                    <a:cubicBezTo>
                      <a:pt x="77017" y="521621"/>
                      <a:pt x="79600" y="522138"/>
                      <a:pt x="82184" y="522581"/>
                    </a:cubicBezTo>
                    <a:cubicBezTo>
                      <a:pt x="82738" y="522691"/>
                      <a:pt x="83291" y="522747"/>
                      <a:pt x="83808" y="522857"/>
                    </a:cubicBezTo>
                    <a:cubicBezTo>
                      <a:pt x="93313" y="524334"/>
                      <a:pt x="102744" y="524961"/>
                      <a:pt x="111455" y="524961"/>
                    </a:cubicBezTo>
                    <a:cubicBezTo>
                      <a:pt x="114833" y="524961"/>
                      <a:pt x="118100" y="524888"/>
                      <a:pt x="121237" y="524758"/>
                    </a:cubicBezTo>
                    <a:cubicBezTo>
                      <a:pt x="123064" y="524684"/>
                      <a:pt x="304523" y="518243"/>
                      <a:pt x="344942" y="512578"/>
                    </a:cubicBezTo>
                    <a:lnTo>
                      <a:pt x="345015" y="512578"/>
                    </a:lnTo>
                    <a:lnTo>
                      <a:pt x="345015" y="430282"/>
                    </a:lnTo>
                    <a:lnTo>
                      <a:pt x="143735" y="430282"/>
                    </a:lnTo>
                    <a:lnTo>
                      <a:pt x="142535" y="430282"/>
                    </a:lnTo>
                    <a:cubicBezTo>
                      <a:pt x="132550" y="430282"/>
                      <a:pt x="122363" y="430116"/>
                      <a:pt x="114445" y="425668"/>
                    </a:cubicBezTo>
                    <a:cubicBezTo>
                      <a:pt x="112138" y="424395"/>
                      <a:pt x="110108" y="422771"/>
                      <a:pt x="108392" y="420814"/>
                    </a:cubicBezTo>
                    <a:cubicBezTo>
                      <a:pt x="108225" y="420611"/>
                      <a:pt x="108152" y="420371"/>
                      <a:pt x="107986" y="420224"/>
                    </a:cubicBezTo>
                    <a:cubicBezTo>
                      <a:pt x="106435" y="418360"/>
                      <a:pt x="105088" y="416293"/>
                      <a:pt x="104054" y="413857"/>
                    </a:cubicBezTo>
                    <a:cubicBezTo>
                      <a:pt x="103888" y="413506"/>
                      <a:pt x="103815" y="413026"/>
                      <a:pt x="103648" y="412657"/>
                    </a:cubicBezTo>
                    <a:cubicBezTo>
                      <a:pt x="101618" y="407452"/>
                      <a:pt x="100511" y="401085"/>
                      <a:pt x="100511" y="393278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905" y="11425"/>
                    </a:lnTo>
                    <a:cubicBezTo>
                      <a:pt x="299577" y="5075"/>
                      <a:pt x="115921" y="74"/>
                      <a:pt x="114094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: Shape 130">
                <a:extLst>
                  <a:ext uri="{FF2B5EF4-FFF2-40B4-BE49-F238E27FC236}">
                    <a16:creationId xmlns:a16="http://schemas.microsoft.com/office/drawing/2014/main" id="{5226B574-4F6F-E627-74C4-A3B95FDC230C}"/>
                  </a:ext>
                </a:extLst>
              </p:cNvPr>
              <p:cNvSpPr/>
              <p:nvPr/>
            </p:nvSpPr>
            <p:spPr>
              <a:xfrm>
                <a:off x="7163250" y="5064475"/>
                <a:ext cx="456712" cy="529369"/>
              </a:xfrm>
              <a:custGeom>
                <a:avLst/>
                <a:gdLst>
                  <a:gd name="connsiteX0" fmla="*/ 222489 w 456712"/>
                  <a:gd name="connsiteY0" fmla="*/ 511634 h 529369"/>
                  <a:gd name="connsiteX1" fmla="*/ 223079 w 456712"/>
                  <a:gd name="connsiteY1" fmla="*/ 511283 h 529369"/>
                  <a:gd name="connsiteX2" fmla="*/ 222489 w 456712"/>
                  <a:gd name="connsiteY2" fmla="*/ 511634 h 529369"/>
                  <a:gd name="connsiteX3" fmla="*/ 199695 w 456712"/>
                  <a:gd name="connsiteY3" fmla="*/ 521434 h 529369"/>
                  <a:gd name="connsiteX4" fmla="*/ 201929 w 456712"/>
                  <a:gd name="connsiteY4" fmla="*/ 520677 h 529369"/>
                  <a:gd name="connsiteX5" fmla="*/ 199695 w 456712"/>
                  <a:gd name="connsiteY5" fmla="*/ 521434 h 529369"/>
                  <a:gd name="connsiteX6" fmla="*/ 175500 w 456712"/>
                  <a:gd name="connsiteY6" fmla="*/ 527192 h 529369"/>
                  <a:gd name="connsiteX7" fmla="*/ 177124 w 456712"/>
                  <a:gd name="connsiteY7" fmla="*/ 526952 h 529369"/>
                  <a:gd name="connsiteX8" fmla="*/ 175500 w 456712"/>
                  <a:gd name="connsiteY8" fmla="*/ 527192 h 529369"/>
                  <a:gd name="connsiteX9" fmla="*/ 130486 w 456712"/>
                  <a:gd name="connsiteY9" fmla="*/ 527912 h 529369"/>
                  <a:gd name="connsiteX10" fmla="*/ 129249 w 456712"/>
                  <a:gd name="connsiteY10" fmla="*/ 527672 h 529369"/>
                  <a:gd name="connsiteX11" fmla="*/ 131206 w 456712"/>
                  <a:gd name="connsiteY11" fmla="*/ 527949 h 529369"/>
                  <a:gd name="connsiteX12" fmla="*/ 130486 w 456712"/>
                  <a:gd name="connsiteY12" fmla="*/ 527912 h 529369"/>
                  <a:gd name="connsiteX13" fmla="*/ 113414 w 456712"/>
                  <a:gd name="connsiteY13" fmla="*/ 524738 h 529369"/>
                  <a:gd name="connsiteX14" fmla="*/ 116034 w 456712"/>
                  <a:gd name="connsiteY14" fmla="*/ 525365 h 529369"/>
                  <a:gd name="connsiteX15" fmla="*/ 113414 w 456712"/>
                  <a:gd name="connsiteY15" fmla="*/ 524738 h 529369"/>
                  <a:gd name="connsiteX16" fmla="*/ 98335 w 456712"/>
                  <a:gd name="connsiteY16" fmla="*/ 520308 h 529369"/>
                  <a:gd name="connsiteX17" fmla="*/ 101233 w 456712"/>
                  <a:gd name="connsiteY17" fmla="*/ 521305 h 529369"/>
                  <a:gd name="connsiteX18" fmla="*/ 98335 w 456712"/>
                  <a:gd name="connsiteY18" fmla="*/ 520308 h 529369"/>
                  <a:gd name="connsiteX19" fmla="*/ 84179 w 456712"/>
                  <a:gd name="connsiteY19" fmla="*/ 514457 h 529369"/>
                  <a:gd name="connsiteX20" fmla="*/ 86930 w 456712"/>
                  <a:gd name="connsiteY20" fmla="*/ 515731 h 529369"/>
                  <a:gd name="connsiteX21" fmla="*/ 84179 w 456712"/>
                  <a:gd name="connsiteY21" fmla="*/ 514457 h 529369"/>
                  <a:gd name="connsiteX22" fmla="*/ 70891 w 456712"/>
                  <a:gd name="connsiteY22" fmla="*/ 507315 h 529369"/>
                  <a:gd name="connsiteX23" fmla="*/ 73235 w 456712"/>
                  <a:gd name="connsiteY23" fmla="*/ 508755 h 529369"/>
                  <a:gd name="connsiteX24" fmla="*/ 70891 w 456712"/>
                  <a:gd name="connsiteY24" fmla="*/ 507315 h 529369"/>
                  <a:gd name="connsiteX25" fmla="*/ 58489 w 456712"/>
                  <a:gd name="connsiteY25" fmla="*/ 498715 h 529369"/>
                  <a:gd name="connsiteX26" fmla="*/ 60482 w 456712"/>
                  <a:gd name="connsiteY26" fmla="*/ 500265 h 529369"/>
                  <a:gd name="connsiteX27" fmla="*/ 58489 w 456712"/>
                  <a:gd name="connsiteY27" fmla="*/ 498715 h 529369"/>
                  <a:gd name="connsiteX28" fmla="*/ 47102 w 456712"/>
                  <a:gd name="connsiteY28" fmla="*/ 488896 h 529369"/>
                  <a:gd name="connsiteX29" fmla="*/ 48652 w 456712"/>
                  <a:gd name="connsiteY29" fmla="*/ 490446 h 529369"/>
                  <a:gd name="connsiteX30" fmla="*/ 47102 w 456712"/>
                  <a:gd name="connsiteY30" fmla="*/ 488896 h 529369"/>
                  <a:gd name="connsiteX31" fmla="*/ 65797 w 456712"/>
                  <a:gd name="connsiteY31" fmla="*/ 153921 h 529369"/>
                  <a:gd name="connsiteX32" fmla="*/ 65521 w 456712"/>
                  <a:gd name="connsiteY32" fmla="*/ 153515 h 529369"/>
                  <a:gd name="connsiteX33" fmla="*/ 65797 w 456712"/>
                  <a:gd name="connsiteY33" fmla="*/ 153921 h 529369"/>
                  <a:gd name="connsiteX34" fmla="*/ 60316 w 456712"/>
                  <a:gd name="connsiteY34" fmla="*/ 143309 h 529369"/>
                  <a:gd name="connsiteX35" fmla="*/ 58839 w 456712"/>
                  <a:gd name="connsiteY35" fmla="*/ 140245 h 529369"/>
                  <a:gd name="connsiteX36" fmla="*/ 60316 w 456712"/>
                  <a:gd name="connsiteY36" fmla="*/ 143309 h 529369"/>
                  <a:gd name="connsiteX37" fmla="*/ 54115 w 456712"/>
                  <a:gd name="connsiteY37" fmla="*/ 126882 h 529369"/>
                  <a:gd name="connsiteX38" fmla="*/ 55259 w 456712"/>
                  <a:gd name="connsiteY38" fmla="*/ 130500 h 529369"/>
                  <a:gd name="connsiteX39" fmla="*/ 54115 w 456712"/>
                  <a:gd name="connsiteY39" fmla="*/ 126882 h 529369"/>
                  <a:gd name="connsiteX40" fmla="*/ 51328 w 456712"/>
                  <a:gd name="connsiteY40" fmla="*/ 113465 h 529369"/>
                  <a:gd name="connsiteX41" fmla="*/ 52011 w 456712"/>
                  <a:gd name="connsiteY41" fmla="*/ 117563 h 529369"/>
                  <a:gd name="connsiteX42" fmla="*/ 51328 w 456712"/>
                  <a:gd name="connsiteY42" fmla="*/ 113465 h 529369"/>
                  <a:gd name="connsiteX43" fmla="*/ 50405 w 456712"/>
                  <a:gd name="connsiteY43" fmla="*/ 100269 h 529369"/>
                  <a:gd name="connsiteX44" fmla="*/ 50516 w 456712"/>
                  <a:gd name="connsiteY44" fmla="*/ 104570 h 529369"/>
                  <a:gd name="connsiteX45" fmla="*/ 50405 w 456712"/>
                  <a:gd name="connsiteY45" fmla="*/ 100269 h 529369"/>
                  <a:gd name="connsiteX46" fmla="*/ 51328 w 456712"/>
                  <a:gd name="connsiteY46" fmla="*/ 87498 h 529369"/>
                  <a:gd name="connsiteX47" fmla="*/ 50848 w 456712"/>
                  <a:gd name="connsiteY47" fmla="*/ 91484 h 529369"/>
                  <a:gd name="connsiteX48" fmla="*/ 51328 w 456712"/>
                  <a:gd name="connsiteY48" fmla="*/ 87498 h 529369"/>
                  <a:gd name="connsiteX49" fmla="*/ 53912 w 456712"/>
                  <a:gd name="connsiteY49" fmla="*/ 75206 h 529369"/>
                  <a:gd name="connsiteX50" fmla="*/ 53118 w 456712"/>
                  <a:gd name="connsiteY50" fmla="*/ 78270 h 529369"/>
                  <a:gd name="connsiteX51" fmla="*/ 53912 w 456712"/>
                  <a:gd name="connsiteY51" fmla="*/ 75206 h 529369"/>
                  <a:gd name="connsiteX52" fmla="*/ 57769 w 456712"/>
                  <a:gd name="connsiteY52" fmla="*/ 63874 h 529369"/>
                  <a:gd name="connsiteX53" fmla="*/ 58120 w 456712"/>
                  <a:gd name="connsiteY53" fmla="*/ 63154 h 529369"/>
                  <a:gd name="connsiteX54" fmla="*/ 57326 w 456712"/>
                  <a:gd name="connsiteY54" fmla="*/ 65147 h 529369"/>
                  <a:gd name="connsiteX55" fmla="*/ 57769 w 456712"/>
                  <a:gd name="connsiteY55" fmla="*/ 63874 h 529369"/>
                  <a:gd name="connsiteX56" fmla="*/ 63694 w 456712"/>
                  <a:gd name="connsiteY56" fmla="*/ 52099 h 529369"/>
                  <a:gd name="connsiteX57" fmla="*/ 62900 w 456712"/>
                  <a:gd name="connsiteY57" fmla="*/ 53575 h 529369"/>
                  <a:gd name="connsiteX58" fmla="*/ 63694 w 456712"/>
                  <a:gd name="connsiteY58" fmla="*/ 52099 h 529369"/>
                  <a:gd name="connsiteX59" fmla="*/ 70541 w 456712"/>
                  <a:gd name="connsiteY59" fmla="*/ 41912 h 529369"/>
                  <a:gd name="connsiteX60" fmla="*/ 69987 w 456712"/>
                  <a:gd name="connsiteY60" fmla="*/ 42668 h 529369"/>
                  <a:gd name="connsiteX61" fmla="*/ 70541 w 456712"/>
                  <a:gd name="connsiteY61" fmla="*/ 41912 h 529369"/>
                  <a:gd name="connsiteX62" fmla="*/ 78569 w 456712"/>
                  <a:gd name="connsiteY62" fmla="*/ 32573 h 529369"/>
                  <a:gd name="connsiteX63" fmla="*/ 78255 w 456712"/>
                  <a:gd name="connsiteY63" fmla="*/ 32886 h 529369"/>
                  <a:gd name="connsiteX64" fmla="*/ 78569 w 456712"/>
                  <a:gd name="connsiteY64" fmla="*/ 32573 h 529369"/>
                  <a:gd name="connsiteX65" fmla="*/ 87594 w 456712"/>
                  <a:gd name="connsiteY65" fmla="*/ 24249 h 529369"/>
                  <a:gd name="connsiteX66" fmla="*/ 87483 w 456712"/>
                  <a:gd name="connsiteY66" fmla="*/ 24360 h 529369"/>
                  <a:gd name="connsiteX67" fmla="*/ 87594 w 456712"/>
                  <a:gd name="connsiteY67" fmla="*/ 24249 h 529369"/>
                  <a:gd name="connsiteX68" fmla="*/ 177419 w 456712"/>
                  <a:gd name="connsiteY68" fmla="*/ 96652 h 529369"/>
                  <a:gd name="connsiteX69" fmla="*/ 179320 w 456712"/>
                  <a:gd name="connsiteY69" fmla="*/ 95729 h 529369"/>
                  <a:gd name="connsiteX70" fmla="*/ 177419 w 456712"/>
                  <a:gd name="connsiteY70" fmla="*/ 96652 h 529369"/>
                  <a:gd name="connsiteX71" fmla="*/ 168339 w 456712"/>
                  <a:gd name="connsiteY71" fmla="*/ 102539 h 529369"/>
                  <a:gd name="connsiteX72" fmla="*/ 169963 w 456712"/>
                  <a:gd name="connsiteY72" fmla="*/ 100675 h 529369"/>
                  <a:gd name="connsiteX73" fmla="*/ 168339 w 456712"/>
                  <a:gd name="connsiteY73" fmla="*/ 102539 h 529369"/>
                  <a:gd name="connsiteX74" fmla="*/ 163965 w 456712"/>
                  <a:gd name="connsiteY74" fmla="*/ 111361 h 529369"/>
                  <a:gd name="connsiteX75" fmla="*/ 164721 w 456712"/>
                  <a:gd name="connsiteY75" fmla="*/ 107670 h 529369"/>
                  <a:gd name="connsiteX76" fmla="*/ 163965 w 456712"/>
                  <a:gd name="connsiteY76" fmla="*/ 111361 h 529369"/>
                  <a:gd name="connsiteX77" fmla="*/ 164260 w 456712"/>
                  <a:gd name="connsiteY77" fmla="*/ 121309 h 529369"/>
                  <a:gd name="connsiteX78" fmla="*/ 163430 w 456712"/>
                  <a:gd name="connsiteY78" fmla="*/ 117415 h 529369"/>
                  <a:gd name="connsiteX79" fmla="*/ 164260 w 456712"/>
                  <a:gd name="connsiteY79" fmla="*/ 121309 h 529369"/>
                  <a:gd name="connsiteX80" fmla="*/ 167748 w 456712"/>
                  <a:gd name="connsiteY80" fmla="*/ 132253 h 529369"/>
                  <a:gd name="connsiteX81" fmla="*/ 166586 w 456712"/>
                  <a:gd name="connsiteY81" fmla="*/ 129836 h 529369"/>
                  <a:gd name="connsiteX82" fmla="*/ 167748 w 456712"/>
                  <a:gd name="connsiteY82" fmla="*/ 132253 h 529369"/>
                  <a:gd name="connsiteX83" fmla="*/ 185208 w 456712"/>
                  <a:gd name="connsiteY83" fmla="*/ 429376 h 529369"/>
                  <a:gd name="connsiteX84" fmla="*/ 183934 w 456712"/>
                  <a:gd name="connsiteY84" fmla="*/ 430095 h 529369"/>
                  <a:gd name="connsiteX85" fmla="*/ 185208 w 456712"/>
                  <a:gd name="connsiteY85" fmla="*/ 429376 h 529369"/>
                  <a:gd name="connsiteX86" fmla="*/ 173709 w 456712"/>
                  <a:gd name="connsiteY86" fmla="*/ 434562 h 529369"/>
                  <a:gd name="connsiteX87" fmla="*/ 172436 w 456712"/>
                  <a:gd name="connsiteY87" fmla="*/ 435005 h 529369"/>
                  <a:gd name="connsiteX88" fmla="*/ 173709 w 456712"/>
                  <a:gd name="connsiteY88" fmla="*/ 434562 h 529369"/>
                  <a:gd name="connsiteX89" fmla="*/ 152430 w 456712"/>
                  <a:gd name="connsiteY89" fmla="*/ 435835 h 529369"/>
                  <a:gd name="connsiteX90" fmla="*/ 147613 w 456712"/>
                  <a:gd name="connsiteY90" fmla="*/ 434876 h 529369"/>
                  <a:gd name="connsiteX91" fmla="*/ 152430 w 456712"/>
                  <a:gd name="connsiteY91" fmla="*/ 435835 h 529369"/>
                  <a:gd name="connsiteX92" fmla="*/ 141024 w 456712"/>
                  <a:gd name="connsiteY92" fmla="*/ 432679 h 529369"/>
                  <a:gd name="connsiteX93" fmla="*/ 136004 w 456712"/>
                  <a:gd name="connsiteY93" fmla="*/ 430483 h 529369"/>
                  <a:gd name="connsiteX94" fmla="*/ 141024 w 456712"/>
                  <a:gd name="connsiteY94" fmla="*/ 432679 h 529369"/>
                  <a:gd name="connsiteX95" fmla="*/ 129803 w 456712"/>
                  <a:gd name="connsiteY95" fmla="*/ 426995 h 529369"/>
                  <a:gd name="connsiteX96" fmla="*/ 125392 w 456712"/>
                  <a:gd name="connsiteY96" fmla="*/ 423857 h 529369"/>
                  <a:gd name="connsiteX97" fmla="*/ 129803 w 456712"/>
                  <a:gd name="connsiteY97" fmla="*/ 426995 h 529369"/>
                  <a:gd name="connsiteX98" fmla="*/ 119430 w 456712"/>
                  <a:gd name="connsiteY98" fmla="*/ 419114 h 529369"/>
                  <a:gd name="connsiteX99" fmla="*/ 115647 w 456712"/>
                  <a:gd name="connsiteY99" fmla="*/ 415220 h 529369"/>
                  <a:gd name="connsiteX100" fmla="*/ 119430 w 456712"/>
                  <a:gd name="connsiteY100" fmla="*/ 419114 h 529369"/>
                  <a:gd name="connsiteX101" fmla="*/ 101639 w 456712"/>
                  <a:gd name="connsiteY101" fmla="*/ 348317 h 529369"/>
                  <a:gd name="connsiteX102" fmla="*/ 102229 w 456712"/>
                  <a:gd name="connsiteY102" fmla="*/ 347007 h 529369"/>
                  <a:gd name="connsiteX103" fmla="*/ 101639 w 456712"/>
                  <a:gd name="connsiteY103" fmla="*/ 348317 h 529369"/>
                  <a:gd name="connsiteX104" fmla="*/ 186481 w 456712"/>
                  <a:gd name="connsiteY104" fmla="*/ 428379 h 529369"/>
                  <a:gd name="connsiteX105" fmla="*/ 181830 w 456712"/>
                  <a:gd name="connsiteY105" fmla="*/ 431000 h 529369"/>
                  <a:gd name="connsiteX106" fmla="*/ 175869 w 456712"/>
                  <a:gd name="connsiteY106" fmla="*/ 433621 h 529369"/>
                  <a:gd name="connsiteX107" fmla="*/ 171052 w 456712"/>
                  <a:gd name="connsiteY107" fmla="*/ 435171 h 529369"/>
                  <a:gd name="connsiteX108" fmla="*/ 165238 w 456712"/>
                  <a:gd name="connsiteY108" fmla="*/ 436038 h 529369"/>
                  <a:gd name="connsiteX109" fmla="*/ 160218 w 456712"/>
                  <a:gd name="connsiteY109" fmla="*/ 436555 h 529369"/>
                  <a:gd name="connsiteX110" fmla="*/ 160107 w 456712"/>
                  <a:gd name="connsiteY110" fmla="*/ 436555 h 529369"/>
                  <a:gd name="connsiteX111" fmla="*/ 155143 w 456712"/>
                  <a:gd name="connsiteY111" fmla="*/ 436075 h 529369"/>
                  <a:gd name="connsiteX112" fmla="*/ 145878 w 456712"/>
                  <a:gd name="connsiteY112" fmla="*/ 434285 h 529369"/>
                  <a:gd name="connsiteX113" fmla="*/ 143294 w 456712"/>
                  <a:gd name="connsiteY113" fmla="*/ 433418 h 529369"/>
                  <a:gd name="connsiteX114" fmla="*/ 133752 w 456712"/>
                  <a:gd name="connsiteY114" fmla="*/ 429209 h 529369"/>
                  <a:gd name="connsiteX115" fmla="*/ 131686 w 456712"/>
                  <a:gd name="connsiteY115" fmla="*/ 428065 h 529369"/>
                  <a:gd name="connsiteX116" fmla="*/ 122014 w 456712"/>
                  <a:gd name="connsiteY116" fmla="*/ 421181 h 529369"/>
                  <a:gd name="connsiteX117" fmla="*/ 120815 w 456712"/>
                  <a:gd name="connsiteY117" fmla="*/ 420222 h 529369"/>
                  <a:gd name="connsiteX118" fmla="*/ 111033 w 456712"/>
                  <a:gd name="connsiteY118" fmla="*/ 410034 h 529369"/>
                  <a:gd name="connsiteX119" fmla="*/ 98944 w 456712"/>
                  <a:gd name="connsiteY119" fmla="*/ 389825 h 529369"/>
                  <a:gd name="connsiteX120" fmla="*/ 98317 w 456712"/>
                  <a:gd name="connsiteY120" fmla="*/ 387868 h 529369"/>
                  <a:gd name="connsiteX121" fmla="*/ 96047 w 456712"/>
                  <a:gd name="connsiteY121" fmla="*/ 379711 h 529369"/>
                  <a:gd name="connsiteX122" fmla="*/ 95973 w 456712"/>
                  <a:gd name="connsiteY122" fmla="*/ 378677 h 529369"/>
                  <a:gd name="connsiteX123" fmla="*/ 95382 w 456712"/>
                  <a:gd name="connsiteY123" fmla="*/ 369763 h 529369"/>
                  <a:gd name="connsiteX124" fmla="*/ 123233 w 456712"/>
                  <a:gd name="connsiteY124" fmla="*/ 323106 h 529369"/>
                  <a:gd name="connsiteX125" fmla="*/ 160384 w 456712"/>
                  <a:gd name="connsiteY125" fmla="*/ 290365 h 529369"/>
                  <a:gd name="connsiteX126" fmla="*/ 232658 w 456712"/>
                  <a:gd name="connsiteY126" fmla="*/ 385783 h 529369"/>
                  <a:gd name="connsiteX127" fmla="*/ 196226 w 456712"/>
                  <a:gd name="connsiteY127" fmla="*/ 420702 h 529369"/>
                  <a:gd name="connsiteX128" fmla="*/ 193236 w 456712"/>
                  <a:gd name="connsiteY128" fmla="*/ 423174 h 529369"/>
                  <a:gd name="connsiteX129" fmla="*/ 186481 w 456712"/>
                  <a:gd name="connsiteY129" fmla="*/ 428379 h 529369"/>
                  <a:gd name="connsiteX130" fmla="*/ 232197 w 456712"/>
                  <a:gd name="connsiteY130" fmla="*/ 1936 h 529369"/>
                  <a:gd name="connsiteX131" fmla="*/ 233636 w 456712"/>
                  <a:gd name="connsiteY131" fmla="*/ 2047 h 529369"/>
                  <a:gd name="connsiteX132" fmla="*/ 232197 w 456712"/>
                  <a:gd name="connsiteY132" fmla="*/ 1936 h 529369"/>
                  <a:gd name="connsiteX133" fmla="*/ 385621 w 456712"/>
                  <a:gd name="connsiteY133" fmla="*/ 363783 h 529369"/>
                  <a:gd name="connsiteX134" fmla="*/ 428623 w 456712"/>
                  <a:gd name="connsiteY134" fmla="*/ 287412 h 529369"/>
                  <a:gd name="connsiteX135" fmla="*/ 428660 w 456712"/>
                  <a:gd name="connsiteY135" fmla="*/ 287302 h 529369"/>
                  <a:gd name="connsiteX136" fmla="*/ 393501 w 456712"/>
                  <a:gd name="connsiteY136" fmla="*/ 245185 h 529369"/>
                  <a:gd name="connsiteX137" fmla="*/ 393427 w 456712"/>
                  <a:gd name="connsiteY137" fmla="*/ 245111 h 529369"/>
                  <a:gd name="connsiteX138" fmla="*/ 306721 w 456712"/>
                  <a:gd name="connsiteY138" fmla="*/ 326447 h 529369"/>
                  <a:gd name="connsiteX139" fmla="*/ 185595 w 456712"/>
                  <a:gd name="connsiteY139" fmla="*/ 161691 h 529369"/>
                  <a:gd name="connsiteX140" fmla="*/ 166308 w 456712"/>
                  <a:gd name="connsiteY140" fmla="*/ 128673 h 529369"/>
                  <a:gd name="connsiteX141" fmla="*/ 165515 w 456712"/>
                  <a:gd name="connsiteY141" fmla="*/ 125738 h 529369"/>
                  <a:gd name="connsiteX142" fmla="*/ 163522 w 456712"/>
                  <a:gd name="connsiteY142" fmla="*/ 116750 h 529369"/>
                  <a:gd name="connsiteX143" fmla="*/ 163799 w 456712"/>
                  <a:gd name="connsiteY143" fmla="*/ 113520 h 529369"/>
                  <a:gd name="connsiteX144" fmla="*/ 165072 w 456712"/>
                  <a:gd name="connsiteY144" fmla="*/ 107227 h 529369"/>
                  <a:gd name="connsiteX145" fmla="*/ 167213 w 456712"/>
                  <a:gd name="connsiteY145" fmla="*/ 104164 h 529369"/>
                  <a:gd name="connsiteX146" fmla="*/ 170553 w 456712"/>
                  <a:gd name="connsiteY146" fmla="*/ 100380 h 529369"/>
                  <a:gd name="connsiteX147" fmla="*/ 173543 w 456712"/>
                  <a:gd name="connsiteY147" fmla="*/ 98756 h 529369"/>
                  <a:gd name="connsiteX148" fmla="*/ 180298 w 456712"/>
                  <a:gd name="connsiteY148" fmla="*/ 95526 h 529369"/>
                  <a:gd name="connsiteX149" fmla="*/ 180778 w 456712"/>
                  <a:gd name="connsiteY149" fmla="*/ 95452 h 529369"/>
                  <a:gd name="connsiteX150" fmla="*/ 211323 w 456712"/>
                  <a:gd name="connsiteY150" fmla="*/ 91945 h 529369"/>
                  <a:gd name="connsiteX151" fmla="*/ 329016 w 456712"/>
                  <a:gd name="connsiteY151" fmla="*/ 91945 h 529369"/>
                  <a:gd name="connsiteX152" fmla="*/ 329016 w 456712"/>
                  <a:gd name="connsiteY152" fmla="*/ 18915 h 529369"/>
                  <a:gd name="connsiteX153" fmla="*/ 328906 w 456712"/>
                  <a:gd name="connsiteY153" fmla="*/ 18915 h 529369"/>
                  <a:gd name="connsiteX154" fmla="*/ 130301 w 456712"/>
                  <a:gd name="connsiteY154" fmla="*/ 4630 h 529369"/>
                  <a:gd name="connsiteX155" fmla="*/ 89975 w 456712"/>
                  <a:gd name="connsiteY155" fmla="*/ 22293 h 529369"/>
                  <a:gd name="connsiteX156" fmla="*/ 89532 w 456712"/>
                  <a:gd name="connsiteY156" fmla="*/ 22569 h 529369"/>
                  <a:gd name="connsiteX157" fmla="*/ 81577 w 456712"/>
                  <a:gd name="connsiteY157" fmla="*/ 29454 h 529369"/>
                  <a:gd name="connsiteX158" fmla="*/ 80433 w 456712"/>
                  <a:gd name="connsiteY158" fmla="*/ 30561 h 529369"/>
                  <a:gd name="connsiteX159" fmla="*/ 73623 w 456712"/>
                  <a:gd name="connsiteY159" fmla="*/ 37925 h 529369"/>
                  <a:gd name="connsiteX160" fmla="*/ 72239 w 456712"/>
                  <a:gd name="connsiteY160" fmla="*/ 39605 h 529369"/>
                  <a:gd name="connsiteX161" fmla="*/ 66425 w 456712"/>
                  <a:gd name="connsiteY161" fmla="*/ 47688 h 529369"/>
                  <a:gd name="connsiteX162" fmla="*/ 65115 w 456712"/>
                  <a:gd name="connsiteY162" fmla="*/ 49589 h 529369"/>
                  <a:gd name="connsiteX163" fmla="*/ 60261 w 456712"/>
                  <a:gd name="connsiteY163" fmla="*/ 58411 h 529369"/>
                  <a:gd name="connsiteX164" fmla="*/ 59264 w 456712"/>
                  <a:gd name="connsiteY164" fmla="*/ 60404 h 529369"/>
                  <a:gd name="connsiteX165" fmla="*/ 57548 w 456712"/>
                  <a:gd name="connsiteY165" fmla="*/ 63782 h 529369"/>
                  <a:gd name="connsiteX166" fmla="*/ 55555 w 456712"/>
                  <a:gd name="connsiteY166" fmla="*/ 69669 h 529369"/>
                  <a:gd name="connsiteX167" fmla="*/ 54632 w 456712"/>
                  <a:gd name="connsiteY167" fmla="*/ 72290 h 529369"/>
                  <a:gd name="connsiteX168" fmla="*/ 52085 w 456712"/>
                  <a:gd name="connsiteY168" fmla="*/ 82275 h 529369"/>
                  <a:gd name="connsiteX169" fmla="*/ 51642 w 456712"/>
                  <a:gd name="connsiteY169" fmla="*/ 84415 h 529369"/>
                  <a:gd name="connsiteX170" fmla="*/ 50442 w 456712"/>
                  <a:gd name="connsiteY170" fmla="*/ 95268 h 529369"/>
                  <a:gd name="connsiteX171" fmla="*/ 50332 w 456712"/>
                  <a:gd name="connsiteY171" fmla="*/ 97169 h 529369"/>
                  <a:gd name="connsiteX172" fmla="*/ 50645 w 456712"/>
                  <a:gd name="connsiteY172" fmla="*/ 108463 h 529369"/>
                  <a:gd name="connsiteX173" fmla="*/ 50811 w 456712"/>
                  <a:gd name="connsiteY173" fmla="*/ 110568 h 529369"/>
                  <a:gd name="connsiteX174" fmla="*/ 52768 w 456712"/>
                  <a:gd name="connsiteY174" fmla="*/ 121899 h 529369"/>
                  <a:gd name="connsiteX175" fmla="*/ 53321 w 456712"/>
                  <a:gd name="connsiteY175" fmla="*/ 124280 h 529369"/>
                  <a:gd name="connsiteX176" fmla="*/ 57068 w 456712"/>
                  <a:gd name="connsiteY176" fmla="*/ 135982 h 529369"/>
                  <a:gd name="connsiteX177" fmla="*/ 57825 w 456712"/>
                  <a:gd name="connsiteY177" fmla="*/ 138011 h 529369"/>
                  <a:gd name="connsiteX178" fmla="*/ 73586 w 456712"/>
                  <a:gd name="connsiteY178" fmla="*/ 166046 h 529369"/>
                  <a:gd name="connsiteX179" fmla="*/ 110110 w 456712"/>
                  <a:gd name="connsiteY179" fmla="*/ 218793 h 529369"/>
                  <a:gd name="connsiteX180" fmla="*/ 60740 w 456712"/>
                  <a:gd name="connsiteY180" fmla="*/ 262239 h 529369"/>
                  <a:gd name="connsiteX181" fmla="*/ 2346 w 456712"/>
                  <a:gd name="connsiteY181" fmla="*/ 358302 h 529369"/>
                  <a:gd name="connsiteX182" fmla="*/ 28480 w 456712"/>
                  <a:gd name="connsiteY182" fmla="*/ 467247 h 529369"/>
                  <a:gd name="connsiteX183" fmla="*/ 50553 w 456712"/>
                  <a:gd name="connsiteY183" fmla="*/ 492273 h 529369"/>
                  <a:gd name="connsiteX184" fmla="*/ 52860 w 456712"/>
                  <a:gd name="connsiteY184" fmla="*/ 494230 h 529369"/>
                  <a:gd name="connsiteX185" fmla="*/ 62845 w 456712"/>
                  <a:gd name="connsiteY185" fmla="*/ 502110 h 529369"/>
                  <a:gd name="connsiteX186" fmla="*/ 66111 w 456712"/>
                  <a:gd name="connsiteY186" fmla="*/ 504307 h 529369"/>
                  <a:gd name="connsiteX187" fmla="*/ 76207 w 456712"/>
                  <a:gd name="connsiteY187" fmla="*/ 510508 h 529369"/>
                  <a:gd name="connsiteX188" fmla="*/ 79621 w 456712"/>
                  <a:gd name="connsiteY188" fmla="*/ 512298 h 529369"/>
                  <a:gd name="connsiteX189" fmla="*/ 90362 w 456712"/>
                  <a:gd name="connsiteY189" fmla="*/ 517355 h 529369"/>
                  <a:gd name="connsiteX190" fmla="*/ 93703 w 456712"/>
                  <a:gd name="connsiteY190" fmla="*/ 518665 h 529369"/>
                  <a:gd name="connsiteX191" fmla="*/ 105035 w 456712"/>
                  <a:gd name="connsiteY191" fmla="*/ 522597 h 529369"/>
                  <a:gd name="connsiteX192" fmla="*/ 108375 w 456712"/>
                  <a:gd name="connsiteY192" fmla="*/ 523557 h 529369"/>
                  <a:gd name="connsiteX193" fmla="*/ 119947 w 456712"/>
                  <a:gd name="connsiteY193" fmla="*/ 526270 h 529369"/>
                  <a:gd name="connsiteX194" fmla="*/ 123694 w 456712"/>
                  <a:gd name="connsiteY194" fmla="*/ 526897 h 529369"/>
                  <a:gd name="connsiteX195" fmla="*/ 130449 w 456712"/>
                  <a:gd name="connsiteY195" fmla="*/ 528097 h 529369"/>
                  <a:gd name="connsiteX196" fmla="*/ 134343 w 456712"/>
                  <a:gd name="connsiteY196" fmla="*/ 528336 h 529369"/>
                  <a:gd name="connsiteX197" fmla="*/ 143848 w 456712"/>
                  <a:gd name="connsiteY197" fmla="*/ 528927 h 529369"/>
                  <a:gd name="connsiteX198" fmla="*/ 150769 w 456712"/>
                  <a:gd name="connsiteY198" fmla="*/ 529370 h 529369"/>
                  <a:gd name="connsiteX199" fmla="*/ 153519 w 456712"/>
                  <a:gd name="connsiteY199" fmla="*/ 529167 h 529369"/>
                  <a:gd name="connsiteX200" fmla="*/ 172048 w 456712"/>
                  <a:gd name="connsiteY200" fmla="*/ 527691 h 529369"/>
                  <a:gd name="connsiteX201" fmla="*/ 179412 w 456712"/>
                  <a:gd name="connsiteY201" fmla="*/ 526620 h 529369"/>
                  <a:gd name="connsiteX202" fmla="*/ 197315 w 456712"/>
                  <a:gd name="connsiteY202" fmla="*/ 522246 h 529369"/>
                  <a:gd name="connsiteX203" fmla="*/ 204439 w 456712"/>
                  <a:gd name="connsiteY203" fmla="*/ 519828 h 529369"/>
                  <a:gd name="connsiteX204" fmla="*/ 220901 w 456712"/>
                  <a:gd name="connsiteY204" fmla="*/ 512593 h 529369"/>
                  <a:gd name="connsiteX205" fmla="*/ 225755 w 456712"/>
                  <a:gd name="connsiteY205" fmla="*/ 509696 h 529369"/>
                  <a:gd name="connsiteX206" fmla="*/ 239671 w 456712"/>
                  <a:gd name="connsiteY206" fmla="*/ 499951 h 529369"/>
                  <a:gd name="connsiteX207" fmla="*/ 241461 w 456712"/>
                  <a:gd name="connsiteY207" fmla="*/ 498678 h 529369"/>
                  <a:gd name="connsiteX208" fmla="*/ 288007 w 456712"/>
                  <a:gd name="connsiteY208" fmla="*/ 457429 h 529369"/>
                  <a:gd name="connsiteX209" fmla="*/ 338890 w 456712"/>
                  <a:gd name="connsiteY209" fmla="*/ 525845 h 529369"/>
                  <a:gd name="connsiteX210" fmla="*/ 456713 w 456712"/>
                  <a:gd name="connsiteY210" fmla="*/ 525845 h 529369"/>
                  <a:gd name="connsiteX211" fmla="*/ 359137 w 456712"/>
                  <a:gd name="connsiteY211" fmla="*/ 395140 h 529369"/>
                  <a:gd name="connsiteX212" fmla="*/ 385621 w 456712"/>
                  <a:gd name="connsiteY212" fmla="*/ 363783 h 52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456712" h="529369">
                    <a:moveTo>
                      <a:pt x="222489" y="511634"/>
                    </a:moveTo>
                    <a:cubicBezTo>
                      <a:pt x="222691" y="511523"/>
                      <a:pt x="222895" y="511394"/>
                      <a:pt x="223079" y="511283"/>
                    </a:cubicBezTo>
                    <a:cubicBezTo>
                      <a:pt x="222876" y="511412"/>
                      <a:pt x="222691" y="511523"/>
                      <a:pt x="222489" y="511634"/>
                    </a:cubicBezTo>
                    <a:moveTo>
                      <a:pt x="199695" y="521434"/>
                    </a:moveTo>
                    <a:cubicBezTo>
                      <a:pt x="200452" y="521194"/>
                      <a:pt x="201172" y="520954"/>
                      <a:pt x="201929" y="520677"/>
                    </a:cubicBezTo>
                    <a:cubicBezTo>
                      <a:pt x="201172" y="520954"/>
                      <a:pt x="200452" y="521194"/>
                      <a:pt x="199695" y="521434"/>
                    </a:cubicBezTo>
                    <a:moveTo>
                      <a:pt x="175500" y="527192"/>
                    </a:moveTo>
                    <a:cubicBezTo>
                      <a:pt x="176053" y="527118"/>
                      <a:pt x="176607" y="527081"/>
                      <a:pt x="177124" y="526952"/>
                    </a:cubicBezTo>
                    <a:cubicBezTo>
                      <a:pt x="176625" y="527081"/>
                      <a:pt x="176072" y="527118"/>
                      <a:pt x="175500" y="527192"/>
                    </a:cubicBezTo>
                    <a:moveTo>
                      <a:pt x="130486" y="527912"/>
                    </a:moveTo>
                    <a:cubicBezTo>
                      <a:pt x="130043" y="527838"/>
                      <a:pt x="129655" y="527746"/>
                      <a:pt x="129249" y="527672"/>
                    </a:cubicBezTo>
                    <a:cubicBezTo>
                      <a:pt x="129895" y="527746"/>
                      <a:pt x="130523" y="527875"/>
                      <a:pt x="131206" y="527949"/>
                    </a:cubicBezTo>
                    <a:cubicBezTo>
                      <a:pt x="130965" y="527912"/>
                      <a:pt x="130726" y="527912"/>
                      <a:pt x="130486" y="527912"/>
                    </a:cubicBezTo>
                    <a:moveTo>
                      <a:pt x="113414" y="524738"/>
                    </a:moveTo>
                    <a:cubicBezTo>
                      <a:pt x="114281" y="524978"/>
                      <a:pt x="115167" y="525180"/>
                      <a:pt x="116034" y="525365"/>
                    </a:cubicBezTo>
                    <a:cubicBezTo>
                      <a:pt x="115167" y="525162"/>
                      <a:pt x="114281" y="524959"/>
                      <a:pt x="113414" y="524738"/>
                    </a:cubicBezTo>
                    <a:moveTo>
                      <a:pt x="98335" y="520308"/>
                    </a:moveTo>
                    <a:cubicBezTo>
                      <a:pt x="99295" y="520622"/>
                      <a:pt x="100236" y="520991"/>
                      <a:pt x="101233" y="521305"/>
                    </a:cubicBezTo>
                    <a:cubicBezTo>
                      <a:pt x="100255" y="520991"/>
                      <a:pt x="99295" y="520640"/>
                      <a:pt x="98335" y="520308"/>
                    </a:cubicBezTo>
                    <a:moveTo>
                      <a:pt x="84179" y="514457"/>
                    </a:moveTo>
                    <a:cubicBezTo>
                      <a:pt x="85102" y="514900"/>
                      <a:pt x="85970" y="515325"/>
                      <a:pt x="86930" y="515731"/>
                    </a:cubicBezTo>
                    <a:cubicBezTo>
                      <a:pt x="85970" y="515343"/>
                      <a:pt x="85102" y="514900"/>
                      <a:pt x="84179" y="514457"/>
                    </a:cubicBezTo>
                    <a:moveTo>
                      <a:pt x="70891" y="507315"/>
                    </a:moveTo>
                    <a:cubicBezTo>
                      <a:pt x="71685" y="507795"/>
                      <a:pt x="72442" y="508275"/>
                      <a:pt x="73235" y="508755"/>
                    </a:cubicBezTo>
                    <a:cubicBezTo>
                      <a:pt x="72442" y="508256"/>
                      <a:pt x="71685" y="507777"/>
                      <a:pt x="70891" y="507315"/>
                    </a:cubicBezTo>
                    <a:moveTo>
                      <a:pt x="58489" y="498715"/>
                    </a:moveTo>
                    <a:cubicBezTo>
                      <a:pt x="59172" y="499231"/>
                      <a:pt x="59799" y="499785"/>
                      <a:pt x="60482" y="500265"/>
                    </a:cubicBezTo>
                    <a:cubicBezTo>
                      <a:pt x="59799" y="499785"/>
                      <a:pt x="59154" y="499231"/>
                      <a:pt x="58489" y="498715"/>
                    </a:cubicBezTo>
                    <a:moveTo>
                      <a:pt x="47102" y="488896"/>
                    </a:moveTo>
                    <a:cubicBezTo>
                      <a:pt x="47619" y="489413"/>
                      <a:pt x="48135" y="489966"/>
                      <a:pt x="48652" y="490446"/>
                    </a:cubicBezTo>
                    <a:cubicBezTo>
                      <a:pt x="48135" y="489966"/>
                      <a:pt x="47619" y="489413"/>
                      <a:pt x="47102" y="488896"/>
                    </a:cubicBezTo>
                    <a:moveTo>
                      <a:pt x="65797" y="153921"/>
                    </a:moveTo>
                    <a:cubicBezTo>
                      <a:pt x="65724" y="153810"/>
                      <a:pt x="65595" y="153644"/>
                      <a:pt x="65521" y="153515"/>
                    </a:cubicBezTo>
                    <a:cubicBezTo>
                      <a:pt x="65595" y="153644"/>
                      <a:pt x="65724" y="153810"/>
                      <a:pt x="65797" y="153921"/>
                    </a:cubicBezTo>
                    <a:moveTo>
                      <a:pt x="60316" y="143309"/>
                    </a:moveTo>
                    <a:cubicBezTo>
                      <a:pt x="59836" y="142275"/>
                      <a:pt x="59282" y="141278"/>
                      <a:pt x="58839" y="140245"/>
                    </a:cubicBezTo>
                    <a:cubicBezTo>
                      <a:pt x="59282" y="141278"/>
                      <a:pt x="59836" y="142275"/>
                      <a:pt x="60316" y="143309"/>
                    </a:cubicBezTo>
                    <a:moveTo>
                      <a:pt x="54115" y="126882"/>
                    </a:moveTo>
                    <a:cubicBezTo>
                      <a:pt x="54466" y="128082"/>
                      <a:pt x="54909" y="129300"/>
                      <a:pt x="55259" y="130500"/>
                    </a:cubicBezTo>
                    <a:cubicBezTo>
                      <a:pt x="54909" y="129300"/>
                      <a:pt x="54466" y="128064"/>
                      <a:pt x="54115" y="126882"/>
                    </a:cubicBezTo>
                    <a:moveTo>
                      <a:pt x="51328" y="113465"/>
                    </a:moveTo>
                    <a:cubicBezTo>
                      <a:pt x="51531" y="114813"/>
                      <a:pt x="51771" y="116178"/>
                      <a:pt x="52011" y="117563"/>
                    </a:cubicBezTo>
                    <a:cubicBezTo>
                      <a:pt x="51753" y="116215"/>
                      <a:pt x="51531" y="114831"/>
                      <a:pt x="51328" y="113465"/>
                    </a:cubicBezTo>
                    <a:moveTo>
                      <a:pt x="50405" y="100269"/>
                    </a:moveTo>
                    <a:cubicBezTo>
                      <a:pt x="50405" y="101709"/>
                      <a:pt x="50442" y="103130"/>
                      <a:pt x="50516" y="104570"/>
                    </a:cubicBezTo>
                    <a:cubicBezTo>
                      <a:pt x="50442" y="103130"/>
                      <a:pt x="50405" y="101690"/>
                      <a:pt x="50405" y="100269"/>
                    </a:cubicBezTo>
                    <a:moveTo>
                      <a:pt x="51328" y="87498"/>
                    </a:moveTo>
                    <a:cubicBezTo>
                      <a:pt x="51125" y="88808"/>
                      <a:pt x="51014" y="90118"/>
                      <a:pt x="50848" y="91484"/>
                    </a:cubicBezTo>
                    <a:cubicBezTo>
                      <a:pt x="51014" y="90118"/>
                      <a:pt x="51125" y="88808"/>
                      <a:pt x="51328" y="87498"/>
                    </a:cubicBezTo>
                    <a:moveTo>
                      <a:pt x="53912" y="75206"/>
                    </a:moveTo>
                    <a:cubicBezTo>
                      <a:pt x="53598" y="76202"/>
                      <a:pt x="53358" y="77236"/>
                      <a:pt x="53118" y="78270"/>
                    </a:cubicBezTo>
                    <a:cubicBezTo>
                      <a:pt x="53358" y="77236"/>
                      <a:pt x="53598" y="76202"/>
                      <a:pt x="53912" y="75206"/>
                    </a:cubicBezTo>
                    <a:moveTo>
                      <a:pt x="57769" y="63874"/>
                    </a:moveTo>
                    <a:cubicBezTo>
                      <a:pt x="57880" y="63634"/>
                      <a:pt x="58046" y="63394"/>
                      <a:pt x="58120" y="63154"/>
                    </a:cubicBezTo>
                    <a:cubicBezTo>
                      <a:pt x="57843" y="63837"/>
                      <a:pt x="57603" y="64502"/>
                      <a:pt x="57326" y="65147"/>
                    </a:cubicBezTo>
                    <a:cubicBezTo>
                      <a:pt x="57492" y="64741"/>
                      <a:pt x="57566" y="64298"/>
                      <a:pt x="57769" y="63874"/>
                    </a:cubicBezTo>
                    <a:moveTo>
                      <a:pt x="63694" y="52099"/>
                    </a:moveTo>
                    <a:cubicBezTo>
                      <a:pt x="63417" y="52579"/>
                      <a:pt x="63177" y="53096"/>
                      <a:pt x="62900" y="53575"/>
                    </a:cubicBezTo>
                    <a:cubicBezTo>
                      <a:pt x="63177" y="53096"/>
                      <a:pt x="63417" y="52616"/>
                      <a:pt x="63694" y="52099"/>
                    </a:cubicBezTo>
                    <a:moveTo>
                      <a:pt x="70541" y="41912"/>
                    </a:moveTo>
                    <a:cubicBezTo>
                      <a:pt x="70337" y="42151"/>
                      <a:pt x="70190" y="42428"/>
                      <a:pt x="69987" y="42668"/>
                    </a:cubicBezTo>
                    <a:cubicBezTo>
                      <a:pt x="70172" y="42428"/>
                      <a:pt x="70337" y="42151"/>
                      <a:pt x="70541" y="41912"/>
                    </a:cubicBezTo>
                    <a:moveTo>
                      <a:pt x="78569" y="32573"/>
                    </a:moveTo>
                    <a:cubicBezTo>
                      <a:pt x="78458" y="32684"/>
                      <a:pt x="78329" y="32813"/>
                      <a:pt x="78255" y="32886"/>
                    </a:cubicBezTo>
                    <a:cubicBezTo>
                      <a:pt x="78329" y="32794"/>
                      <a:pt x="78458" y="32684"/>
                      <a:pt x="78569" y="32573"/>
                    </a:cubicBezTo>
                    <a:moveTo>
                      <a:pt x="87594" y="24249"/>
                    </a:moveTo>
                    <a:cubicBezTo>
                      <a:pt x="87557" y="24286"/>
                      <a:pt x="87520" y="24323"/>
                      <a:pt x="87483" y="24360"/>
                    </a:cubicBezTo>
                    <a:cubicBezTo>
                      <a:pt x="87520" y="24323"/>
                      <a:pt x="87557" y="24286"/>
                      <a:pt x="87594" y="24249"/>
                    </a:cubicBezTo>
                    <a:moveTo>
                      <a:pt x="177419" y="96652"/>
                    </a:moveTo>
                    <a:cubicBezTo>
                      <a:pt x="178102" y="96375"/>
                      <a:pt x="178563" y="96024"/>
                      <a:pt x="179320" y="95729"/>
                    </a:cubicBezTo>
                    <a:cubicBezTo>
                      <a:pt x="178563" y="96006"/>
                      <a:pt x="178102" y="96375"/>
                      <a:pt x="177419" y="96652"/>
                    </a:cubicBezTo>
                    <a:moveTo>
                      <a:pt x="168339" y="102539"/>
                    </a:moveTo>
                    <a:cubicBezTo>
                      <a:pt x="168893" y="101948"/>
                      <a:pt x="169299" y="101229"/>
                      <a:pt x="169963" y="100675"/>
                    </a:cubicBezTo>
                    <a:cubicBezTo>
                      <a:pt x="169299" y="101229"/>
                      <a:pt x="168911" y="101930"/>
                      <a:pt x="168339" y="102539"/>
                    </a:cubicBezTo>
                    <a:moveTo>
                      <a:pt x="163965" y="111361"/>
                    </a:moveTo>
                    <a:cubicBezTo>
                      <a:pt x="164205" y="110125"/>
                      <a:pt x="164279" y="108778"/>
                      <a:pt x="164721" y="107670"/>
                    </a:cubicBezTo>
                    <a:cubicBezTo>
                      <a:pt x="164297" y="108778"/>
                      <a:pt x="164205" y="110125"/>
                      <a:pt x="163965" y="111361"/>
                    </a:cubicBezTo>
                    <a:moveTo>
                      <a:pt x="164260" y="121309"/>
                    </a:moveTo>
                    <a:cubicBezTo>
                      <a:pt x="164020" y="120035"/>
                      <a:pt x="163540" y="118596"/>
                      <a:pt x="163430" y="117415"/>
                    </a:cubicBezTo>
                    <a:cubicBezTo>
                      <a:pt x="163540" y="118596"/>
                      <a:pt x="164020" y="120035"/>
                      <a:pt x="164260" y="121309"/>
                    </a:cubicBezTo>
                    <a:moveTo>
                      <a:pt x="167748" y="132253"/>
                    </a:moveTo>
                    <a:cubicBezTo>
                      <a:pt x="167434" y="131496"/>
                      <a:pt x="166881" y="130574"/>
                      <a:pt x="166586" y="129836"/>
                    </a:cubicBezTo>
                    <a:cubicBezTo>
                      <a:pt x="166881" y="130574"/>
                      <a:pt x="167434" y="131496"/>
                      <a:pt x="167748" y="132253"/>
                    </a:cubicBezTo>
                    <a:moveTo>
                      <a:pt x="185208" y="429376"/>
                    </a:moveTo>
                    <a:cubicBezTo>
                      <a:pt x="184801" y="429652"/>
                      <a:pt x="184377" y="429856"/>
                      <a:pt x="183934" y="430095"/>
                    </a:cubicBezTo>
                    <a:cubicBezTo>
                      <a:pt x="184377" y="429856"/>
                      <a:pt x="184820" y="429652"/>
                      <a:pt x="185208" y="429376"/>
                    </a:cubicBezTo>
                    <a:moveTo>
                      <a:pt x="173709" y="434562"/>
                    </a:moveTo>
                    <a:cubicBezTo>
                      <a:pt x="173303" y="434728"/>
                      <a:pt x="172879" y="434876"/>
                      <a:pt x="172436" y="435005"/>
                    </a:cubicBezTo>
                    <a:cubicBezTo>
                      <a:pt x="172879" y="434876"/>
                      <a:pt x="173322" y="434709"/>
                      <a:pt x="173709" y="434562"/>
                    </a:cubicBezTo>
                    <a:moveTo>
                      <a:pt x="152430" y="435835"/>
                    </a:moveTo>
                    <a:cubicBezTo>
                      <a:pt x="150806" y="435558"/>
                      <a:pt x="149200" y="435319"/>
                      <a:pt x="147613" y="434876"/>
                    </a:cubicBezTo>
                    <a:cubicBezTo>
                      <a:pt x="149255" y="435319"/>
                      <a:pt x="150843" y="435540"/>
                      <a:pt x="152430" y="435835"/>
                    </a:cubicBezTo>
                    <a:moveTo>
                      <a:pt x="141024" y="432679"/>
                    </a:moveTo>
                    <a:cubicBezTo>
                      <a:pt x="139308" y="432052"/>
                      <a:pt x="137647" y="431295"/>
                      <a:pt x="136004" y="430483"/>
                    </a:cubicBezTo>
                    <a:cubicBezTo>
                      <a:pt x="137684" y="431295"/>
                      <a:pt x="139345" y="432052"/>
                      <a:pt x="141024" y="432679"/>
                    </a:cubicBezTo>
                    <a:moveTo>
                      <a:pt x="129803" y="426995"/>
                    </a:moveTo>
                    <a:cubicBezTo>
                      <a:pt x="128252" y="426035"/>
                      <a:pt x="126813" y="424965"/>
                      <a:pt x="125392" y="423857"/>
                    </a:cubicBezTo>
                    <a:cubicBezTo>
                      <a:pt x="126813" y="424965"/>
                      <a:pt x="128289" y="426035"/>
                      <a:pt x="129803" y="426995"/>
                    </a:cubicBezTo>
                    <a:moveTo>
                      <a:pt x="119430" y="419114"/>
                    </a:moveTo>
                    <a:cubicBezTo>
                      <a:pt x="118083" y="417878"/>
                      <a:pt x="116921" y="416530"/>
                      <a:pt x="115647" y="415220"/>
                    </a:cubicBezTo>
                    <a:cubicBezTo>
                      <a:pt x="116921" y="416530"/>
                      <a:pt x="118102" y="417933"/>
                      <a:pt x="119430" y="419114"/>
                    </a:cubicBezTo>
                    <a:moveTo>
                      <a:pt x="101639" y="348317"/>
                    </a:moveTo>
                    <a:cubicBezTo>
                      <a:pt x="101879" y="347874"/>
                      <a:pt x="101990" y="347450"/>
                      <a:pt x="102229" y="347007"/>
                    </a:cubicBezTo>
                    <a:cubicBezTo>
                      <a:pt x="102008" y="347450"/>
                      <a:pt x="101879" y="347874"/>
                      <a:pt x="101639" y="348317"/>
                    </a:cubicBezTo>
                    <a:moveTo>
                      <a:pt x="186481" y="428379"/>
                    </a:moveTo>
                    <a:cubicBezTo>
                      <a:pt x="184968" y="429376"/>
                      <a:pt x="183417" y="430206"/>
                      <a:pt x="181830" y="431000"/>
                    </a:cubicBezTo>
                    <a:cubicBezTo>
                      <a:pt x="179837" y="432033"/>
                      <a:pt x="177843" y="432901"/>
                      <a:pt x="175869" y="433621"/>
                    </a:cubicBezTo>
                    <a:cubicBezTo>
                      <a:pt x="174282" y="434174"/>
                      <a:pt x="172695" y="434765"/>
                      <a:pt x="171052" y="435171"/>
                    </a:cubicBezTo>
                    <a:cubicBezTo>
                      <a:pt x="169151" y="435651"/>
                      <a:pt x="167195" y="435854"/>
                      <a:pt x="165238" y="436038"/>
                    </a:cubicBezTo>
                    <a:cubicBezTo>
                      <a:pt x="163559" y="436241"/>
                      <a:pt x="161935" y="436555"/>
                      <a:pt x="160218" y="436555"/>
                    </a:cubicBezTo>
                    <a:cubicBezTo>
                      <a:pt x="160181" y="436555"/>
                      <a:pt x="160144" y="436555"/>
                      <a:pt x="160107" y="436555"/>
                    </a:cubicBezTo>
                    <a:cubicBezTo>
                      <a:pt x="158428" y="436555"/>
                      <a:pt x="156767" y="436241"/>
                      <a:pt x="155143" y="436075"/>
                    </a:cubicBezTo>
                    <a:cubicBezTo>
                      <a:pt x="152042" y="435724"/>
                      <a:pt x="148942" y="435208"/>
                      <a:pt x="145878" y="434285"/>
                    </a:cubicBezTo>
                    <a:cubicBezTo>
                      <a:pt x="145011" y="434008"/>
                      <a:pt x="144161" y="433731"/>
                      <a:pt x="143294" y="433418"/>
                    </a:cubicBezTo>
                    <a:cubicBezTo>
                      <a:pt x="140064" y="432310"/>
                      <a:pt x="136890" y="430907"/>
                      <a:pt x="133752" y="429209"/>
                    </a:cubicBezTo>
                    <a:cubicBezTo>
                      <a:pt x="133033" y="428804"/>
                      <a:pt x="132368" y="428453"/>
                      <a:pt x="131686" y="428065"/>
                    </a:cubicBezTo>
                    <a:cubicBezTo>
                      <a:pt x="128345" y="426072"/>
                      <a:pt x="125115" y="423765"/>
                      <a:pt x="122014" y="421181"/>
                    </a:cubicBezTo>
                    <a:cubicBezTo>
                      <a:pt x="121608" y="420867"/>
                      <a:pt x="121221" y="420591"/>
                      <a:pt x="120815" y="420222"/>
                    </a:cubicBezTo>
                    <a:cubicBezTo>
                      <a:pt x="117308" y="417158"/>
                      <a:pt x="114005" y="413781"/>
                      <a:pt x="111033" y="410034"/>
                    </a:cubicBezTo>
                    <a:cubicBezTo>
                      <a:pt x="105496" y="403150"/>
                      <a:pt x="101528" y="396432"/>
                      <a:pt x="98944" y="389825"/>
                    </a:cubicBezTo>
                    <a:cubicBezTo>
                      <a:pt x="98668" y="389197"/>
                      <a:pt x="98538" y="388514"/>
                      <a:pt x="98317" y="387868"/>
                    </a:cubicBezTo>
                    <a:cubicBezTo>
                      <a:pt x="97357" y="385118"/>
                      <a:pt x="96527" y="382424"/>
                      <a:pt x="96047" y="379711"/>
                    </a:cubicBezTo>
                    <a:cubicBezTo>
                      <a:pt x="95973" y="379360"/>
                      <a:pt x="96010" y="378991"/>
                      <a:pt x="95973" y="378677"/>
                    </a:cubicBezTo>
                    <a:cubicBezTo>
                      <a:pt x="95530" y="375687"/>
                      <a:pt x="95253" y="372716"/>
                      <a:pt x="95382" y="369763"/>
                    </a:cubicBezTo>
                    <a:cubicBezTo>
                      <a:pt x="96102" y="353854"/>
                      <a:pt x="105478" y="338185"/>
                      <a:pt x="123233" y="323106"/>
                    </a:cubicBezTo>
                    <a:lnTo>
                      <a:pt x="160384" y="290365"/>
                    </a:lnTo>
                    <a:lnTo>
                      <a:pt x="232658" y="385783"/>
                    </a:lnTo>
                    <a:lnTo>
                      <a:pt x="196226" y="420702"/>
                    </a:lnTo>
                    <a:cubicBezTo>
                      <a:pt x="195229" y="421624"/>
                      <a:pt x="194233" y="422289"/>
                      <a:pt x="193236" y="423174"/>
                    </a:cubicBezTo>
                    <a:cubicBezTo>
                      <a:pt x="190984" y="425131"/>
                      <a:pt x="188751" y="426958"/>
                      <a:pt x="186481" y="428379"/>
                    </a:cubicBezTo>
                    <a:moveTo>
                      <a:pt x="232197" y="1936"/>
                    </a:moveTo>
                    <a:cubicBezTo>
                      <a:pt x="232676" y="2010"/>
                      <a:pt x="233156" y="2010"/>
                      <a:pt x="233636" y="2047"/>
                    </a:cubicBezTo>
                    <a:cubicBezTo>
                      <a:pt x="233138" y="2010"/>
                      <a:pt x="232676" y="2010"/>
                      <a:pt x="232197" y="1936"/>
                    </a:cubicBezTo>
                    <a:moveTo>
                      <a:pt x="385621" y="363783"/>
                    </a:moveTo>
                    <a:lnTo>
                      <a:pt x="428623" y="287412"/>
                    </a:lnTo>
                    <a:lnTo>
                      <a:pt x="428660" y="287302"/>
                    </a:lnTo>
                    <a:lnTo>
                      <a:pt x="393501" y="245185"/>
                    </a:lnTo>
                    <a:lnTo>
                      <a:pt x="393427" y="245111"/>
                    </a:lnTo>
                    <a:lnTo>
                      <a:pt x="306721" y="326447"/>
                    </a:lnTo>
                    <a:lnTo>
                      <a:pt x="185595" y="161691"/>
                    </a:lnTo>
                    <a:cubicBezTo>
                      <a:pt x="176053" y="148568"/>
                      <a:pt x="169686" y="137698"/>
                      <a:pt x="166308" y="128673"/>
                    </a:cubicBezTo>
                    <a:cubicBezTo>
                      <a:pt x="165902" y="127639"/>
                      <a:pt x="165829" y="126772"/>
                      <a:pt x="165515" y="125738"/>
                    </a:cubicBezTo>
                    <a:cubicBezTo>
                      <a:pt x="164481" y="122509"/>
                      <a:pt x="163688" y="119445"/>
                      <a:pt x="163522" y="116750"/>
                    </a:cubicBezTo>
                    <a:cubicBezTo>
                      <a:pt x="163448" y="115551"/>
                      <a:pt x="163725" y="114609"/>
                      <a:pt x="163799" y="113520"/>
                    </a:cubicBezTo>
                    <a:cubicBezTo>
                      <a:pt x="163965" y="111250"/>
                      <a:pt x="164242" y="109073"/>
                      <a:pt x="165072" y="107227"/>
                    </a:cubicBezTo>
                    <a:cubicBezTo>
                      <a:pt x="165589" y="106083"/>
                      <a:pt x="166456" y="105160"/>
                      <a:pt x="167213" y="104164"/>
                    </a:cubicBezTo>
                    <a:cubicBezTo>
                      <a:pt x="168209" y="102853"/>
                      <a:pt x="169077" y="101451"/>
                      <a:pt x="170553" y="100380"/>
                    </a:cubicBezTo>
                    <a:cubicBezTo>
                      <a:pt x="171347" y="99752"/>
                      <a:pt x="172584" y="99309"/>
                      <a:pt x="173543" y="98756"/>
                    </a:cubicBezTo>
                    <a:cubicBezTo>
                      <a:pt x="175610" y="97612"/>
                      <a:pt x="177604" y="96412"/>
                      <a:pt x="180298" y="95526"/>
                    </a:cubicBezTo>
                    <a:cubicBezTo>
                      <a:pt x="180464" y="95489"/>
                      <a:pt x="180612" y="95489"/>
                      <a:pt x="180778" y="95452"/>
                    </a:cubicBezTo>
                    <a:cubicBezTo>
                      <a:pt x="188382" y="93108"/>
                      <a:pt x="198477" y="91945"/>
                      <a:pt x="211323" y="91945"/>
                    </a:cubicBezTo>
                    <a:lnTo>
                      <a:pt x="329016" y="91945"/>
                    </a:lnTo>
                    <a:lnTo>
                      <a:pt x="329016" y="18915"/>
                    </a:lnTo>
                    <a:lnTo>
                      <a:pt x="328906" y="18915"/>
                    </a:lnTo>
                    <a:cubicBezTo>
                      <a:pt x="278705" y="7104"/>
                      <a:pt x="216176" y="-7661"/>
                      <a:pt x="130301" y="4630"/>
                    </a:cubicBezTo>
                    <a:cubicBezTo>
                      <a:pt x="116053" y="6587"/>
                      <a:pt x="102138" y="12991"/>
                      <a:pt x="89975" y="22293"/>
                    </a:cubicBezTo>
                    <a:cubicBezTo>
                      <a:pt x="89809" y="22367"/>
                      <a:pt x="89698" y="22496"/>
                      <a:pt x="89532" y="22569"/>
                    </a:cubicBezTo>
                    <a:cubicBezTo>
                      <a:pt x="86745" y="24711"/>
                      <a:pt x="84124" y="27018"/>
                      <a:pt x="81577" y="29454"/>
                    </a:cubicBezTo>
                    <a:cubicBezTo>
                      <a:pt x="81227" y="29860"/>
                      <a:pt x="80784" y="30173"/>
                      <a:pt x="80433" y="30561"/>
                    </a:cubicBezTo>
                    <a:cubicBezTo>
                      <a:pt x="78052" y="32868"/>
                      <a:pt x="75819" y="35378"/>
                      <a:pt x="73623" y="37925"/>
                    </a:cubicBezTo>
                    <a:cubicBezTo>
                      <a:pt x="73180" y="38516"/>
                      <a:pt x="72663" y="39032"/>
                      <a:pt x="72239" y="39605"/>
                    </a:cubicBezTo>
                    <a:cubicBezTo>
                      <a:pt x="70135" y="42188"/>
                      <a:pt x="68252" y="44901"/>
                      <a:pt x="66425" y="47688"/>
                    </a:cubicBezTo>
                    <a:cubicBezTo>
                      <a:pt x="65982" y="48316"/>
                      <a:pt x="65558" y="48925"/>
                      <a:pt x="65115" y="49589"/>
                    </a:cubicBezTo>
                    <a:cubicBezTo>
                      <a:pt x="63325" y="52450"/>
                      <a:pt x="61737" y="55403"/>
                      <a:pt x="60261" y="58411"/>
                    </a:cubicBezTo>
                    <a:cubicBezTo>
                      <a:pt x="59947" y="59094"/>
                      <a:pt x="59578" y="59721"/>
                      <a:pt x="59264" y="60404"/>
                    </a:cubicBezTo>
                    <a:cubicBezTo>
                      <a:pt x="58711" y="61549"/>
                      <a:pt x="58064" y="62638"/>
                      <a:pt x="57548" y="63782"/>
                    </a:cubicBezTo>
                    <a:cubicBezTo>
                      <a:pt x="56754" y="65738"/>
                      <a:pt x="56237" y="67713"/>
                      <a:pt x="55555" y="69669"/>
                    </a:cubicBezTo>
                    <a:cubicBezTo>
                      <a:pt x="55241" y="70537"/>
                      <a:pt x="54927" y="71386"/>
                      <a:pt x="54632" y="72290"/>
                    </a:cubicBezTo>
                    <a:cubicBezTo>
                      <a:pt x="53598" y="75594"/>
                      <a:pt x="52768" y="78934"/>
                      <a:pt x="52085" y="82275"/>
                    </a:cubicBezTo>
                    <a:cubicBezTo>
                      <a:pt x="51974" y="82995"/>
                      <a:pt x="51808" y="83714"/>
                      <a:pt x="51642" y="84415"/>
                    </a:cubicBezTo>
                    <a:cubicBezTo>
                      <a:pt x="51051" y="88033"/>
                      <a:pt x="50645" y="91650"/>
                      <a:pt x="50442" y="95268"/>
                    </a:cubicBezTo>
                    <a:cubicBezTo>
                      <a:pt x="50405" y="95895"/>
                      <a:pt x="50368" y="96541"/>
                      <a:pt x="50332" y="97169"/>
                    </a:cubicBezTo>
                    <a:cubicBezTo>
                      <a:pt x="50221" y="100952"/>
                      <a:pt x="50295" y="104680"/>
                      <a:pt x="50645" y="108463"/>
                    </a:cubicBezTo>
                    <a:cubicBezTo>
                      <a:pt x="50682" y="109147"/>
                      <a:pt x="50756" y="109848"/>
                      <a:pt x="50811" y="110568"/>
                    </a:cubicBezTo>
                    <a:cubicBezTo>
                      <a:pt x="51254" y="114351"/>
                      <a:pt x="51882" y="118116"/>
                      <a:pt x="52768" y="121899"/>
                    </a:cubicBezTo>
                    <a:cubicBezTo>
                      <a:pt x="52971" y="122693"/>
                      <a:pt x="53118" y="123487"/>
                      <a:pt x="53321" y="124280"/>
                    </a:cubicBezTo>
                    <a:cubicBezTo>
                      <a:pt x="54318" y="128175"/>
                      <a:pt x="55591" y="132124"/>
                      <a:pt x="57068" y="135982"/>
                    </a:cubicBezTo>
                    <a:cubicBezTo>
                      <a:pt x="57345" y="136664"/>
                      <a:pt x="57548" y="137329"/>
                      <a:pt x="57825" y="138011"/>
                    </a:cubicBezTo>
                    <a:cubicBezTo>
                      <a:pt x="61682" y="147553"/>
                      <a:pt x="66813" y="156947"/>
                      <a:pt x="73586" y="166046"/>
                    </a:cubicBezTo>
                    <a:lnTo>
                      <a:pt x="110110" y="218793"/>
                    </a:lnTo>
                    <a:lnTo>
                      <a:pt x="60740" y="262239"/>
                    </a:lnTo>
                    <a:cubicBezTo>
                      <a:pt x="29679" y="289203"/>
                      <a:pt x="8953" y="323291"/>
                      <a:pt x="2346" y="358302"/>
                    </a:cubicBezTo>
                    <a:cubicBezTo>
                      <a:pt x="-4741" y="396007"/>
                      <a:pt x="4303" y="433676"/>
                      <a:pt x="28480" y="467247"/>
                    </a:cubicBezTo>
                    <a:cubicBezTo>
                      <a:pt x="34847" y="476549"/>
                      <a:pt x="42321" y="484873"/>
                      <a:pt x="50553" y="492273"/>
                    </a:cubicBezTo>
                    <a:cubicBezTo>
                      <a:pt x="51310" y="492956"/>
                      <a:pt x="52103" y="493547"/>
                      <a:pt x="52860" y="494230"/>
                    </a:cubicBezTo>
                    <a:cubicBezTo>
                      <a:pt x="56090" y="497017"/>
                      <a:pt x="59375" y="499638"/>
                      <a:pt x="62845" y="502110"/>
                    </a:cubicBezTo>
                    <a:cubicBezTo>
                      <a:pt x="63915" y="502867"/>
                      <a:pt x="64985" y="503587"/>
                      <a:pt x="66111" y="504307"/>
                    </a:cubicBezTo>
                    <a:cubicBezTo>
                      <a:pt x="69378" y="506503"/>
                      <a:pt x="72755" y="508607"/>
                      <a:pt x="76207" y="510508"/>
                    </a:cubicBezTo>
                    <a:cubicBezTo>
                      <a:pt x="77369" y="511136"/>
                      <a:pt x="78477" y="511708"/>
                      <a:pt x="79621" y="512298"/>
                    </a:cubicBezTo>
                    <a:cubicBezTo>
                      <a:pt x="83128" y="514125"/>
                      <a:pt x="86708" y="515842"/>
                      <a:pt x="90362" y="517355"/>
                    </a:cubicBezTo>
                    <a:cubicBezTo>
                      <a:pt x="91470" y="517835"/>
                      <a:pt x="92595" y="518223"/>
                      <a:pt x="93703" y="518665"/>
                    </a:cubicBezTo>
                    <a:cubicBezTo>
                      <a:pt x="97394" y="520142"/>
                      <a:pt x="101178" y="521452"/>
                      <a:pt x="105035" y="522597"/>
                    </a:cubicBezTo>
                    <a:cubicBezTo>
                      <a:pt x="106142" y="522910"/>
                      <a:pt x="107268" y="523224"/>
                      <a:pt x="108375" y="523557"/>
                    </a:cubicBezTo>
                    <a:cubicBezTo>
                      <a:pt x="112159" y="524590"/>
                      <a:pt x="116016" y="525513"/>
                      <a:pt x="119947" y="526270"/>
                    </a:cubicBezTo>
                    <a:cubicBezTo>
                      <a:pt x="121184" y="526509"/>
                      <a:pt x="122421" y="526712"/>
                      <a:pt x="123694" y="526897"/>
                    </a:cubicBezTo>
                    <a:cubicBezTo>
                      <a:pt x="125964" y="527303"/>
                      <a:pt x="128142" y="527820"/>
                      <a:pt x="130449" y="528097"/>
                    </a:cubicBezTo>
                    <a:cubicBezTo>
                      <a:pt x="131759" y="528262"/>
                      <a:pt x="133033" y="528207"/>
                      <a:pt x="134343" y="528336"/>
                    </a:cubicBezTo>
                    <a:cubicBezTo>
                      <a:pt x="137517" y="528687"/>
                      <a:pt x="140673" y="528816"/>
                      <a:pt x="143848" y="528927"/>
                    </a:cubicBezTo>
                    <a:cubicBezTo>
                      <a:pt x="146155" y="529038"/>
                      <a:pt x="148462" y="529370"/>
                      <a:pt x="150769" y="529370"/>
                    </a:cubicBezTo>
                    <a:cubicBezTo>
                      <a:pt x="151728" y="529370"/>
                      <a:pt x="152596" y="529167"/>
                      <a:pt x="153519" y="529167"/>
                    </a:cubicBezTo>
                    <a:cubicBezTo>
                      <a:pt x="159757" y="529056"/>
                      <a:pt x="165976" y="528484"/>
                      <a:pt x="172048" y="527691"/>
                    </a:cubicBezTo>
                    <a:cubicBezTo>
                      <a:pt x="174522" y="527377"/>
                      <a:pt x="176976" y="527063"/>
                      <a:pt x="179412" y="526620"/>
                    </a:cubicBezTo>
                    <a:cubicBezTo>
                      <a:pt x="185577" y="525513"/>
                      <a:pt x="191538" y="524036"/>
                      <a:pt x="197315" y="522246"/>
                    </a:cubicBezTo>
                    <a:cubicBezTo>
                      <a:pt x="199788" y="521489"/>
                      <a:pt x="202095" y="520659"/>
                      <a:pt x="204439" y="519828"/>
                    </a:cubicBezTo>
                    <a:cubicBezTo>
                      <a:pt x="210215" y="517724"/>
                      <a:pt x="215734" y="515325"/>
                      <a:pt x="220901" y="512593"/>
                    </a:cubicBezTo>
                    <a:cubicBezTo>
                      <a:pt x="222618" y="511671"/>
                      <a:pt x="224131" y="510637"/>
                      <a:pt x="225755" y="509696"/>
                    </a:cubicBezTo>
                    <a:cubicBezTo>
                      <a:pt x="230720" y="506706"/>
                      <a:pt x="235426" y="503532"/>
                      <a:pt x="239671" y="499951"/>
                    </a:cubicBezTo>
                    <a:cubicBezTo>
                      <a:pt x="240225" y="499508"/>
                      <a:pt x="240945" y="499158"/>
                      <a:pt x="241461" y="498678"/>
                    </a:cubicBezTo>
                    <a:lnTo>
                      <a:pt x="288007" y="457429"/>
                    </a:lnTo>
                    <a:lnTo>
                      <a:pt x="338890" y="525845"/>
                    </a:lnTo>
                    <a:lnTo>
                      <a:pt x="456713" y="525845"/>
                    </a:lnTo>
                    <a:lnTo>
                      <a:pt x="359137" y="395140"/>
                    </a:lnTo>
                    <a:lnTo>
                      <a:pt x="385621" y="36378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9" name="Freeform: Shape 102">
              <a:extLst>
                <a:ext uri="{FF2B5EF4-FFF2-40B4-BE49-F238E27FC236}">
                  <a16:creationId xmlns:a16="http://schemas.microsoft.com/office/drawing/2014/main" id="{02F58DB2-9BF3-C69F-DCEB-B19A978B98A9}"/>
                </a:ext>
              </a:extLst>
            </p:cNvPr>
            <p:cNvSpPr/>
            <p:nvPr/>
          </p:nvSpPr>
          <p:spPr>
            <a:xfrm>
              <a:off x="7760781" y="5067703"/>
              <a:ext cx="388073" cy="522598"/>
            </a:xfrm>
            <a:custGeom>
              <a:avLst/>
              <a:gdLst>
                <a:gd name="connsiteX0" fmla="*/ 0 w 388073"/>
                <a:gd name="connsiteY0" fmla="*/ 0 h 522598"/>
                <a:gd name="connsiteX1" fmla="*/ 0 w 388073"/>
                <a:gd name="connsiteY1" fmla="*/ 92261 h 522598"/>
                <a:gd name="connsiteX2" fmla="*/ 141964 w 388073"/>
                <a:gd name="connsiteY2" fmla="*/ 92261 h 522598"/>
                <a:gd name="connsiteX3" fmla="*/ 141964 w 388073"/>
                <a:gd name="connsiteY3" fmla="*/ 522599 h 522598"/>
                <a:gd name="connsiteX4" fmla="*/ 242530 w 388073"/>
                <a:gd name="connsiteY4" fmla="*/ 522599 h 522598"/>
                <a:gd name="connsiteX5" fmla="*/ 242530 w 388073"/>
                <a:gd name="connsiteY5" fmla="*/ 92261 h 522598"/>
                <a:gd name="connsiteX6" fmla="*/ 388073 w 388073"/>
                <a:gd name="connsiteY6" fmla="*/ 92261 h 522598"/>
                <a:gd name="connsiteX7" fmla="*/ 388073 w 388073"/>
                <a:gd name="connsiteY7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073" h="522598">
                  <a:moveTo>
                    <a:pt x="0" y="0"/>
                  </a:moveTo>
                  <a:lnTo>
                    <a:pt x="0" y="92261"/>
                  </a:lnTo>
                  <a:lnTo>
                    <a:pt x="141964" y="92261"/>
                  </a:lnTo>
                  <a:lnTo>
                    <a:pt x="141964" y="522599"/>
                  </a:lnTo>
                  <a:lnTo>
                    <a:pt x="242530" y="522599"/>
                  </a:lnTo>
                  <a:lnTo>
                    <a:pt x="242530" y="92261"/>
                  </a:lnTo>
                  <a:lnTo>
                    <a:pt x="388073" y="92261"/>
                  </a:lnTo>
                  <a:lnTo>
                    <a:pt x="38807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68A1FF27-D1D7-E21B-2409-C5DDF7B5DB1E}"/>
                </a:ext>
              </a:extLst>
            </p:cNvPr>
            <p:cNvGrpSpPr/>
            <p:nvPr/>
          </p:nvGrpSpPr>
          <p:grpSpPr>
            <a:xfrm>
              <a:off x="8197929" y="5061963"/>
              <a:ext cx="763485" cy="532786"/>
              <a:chOff x="8197929" y="5061963"/>
              <a:chExt cx="763485" cy="532786"/>
            </a:xfrm>
            <a:solidFill>
              <a:srgbClr val="9C9B9B"/>
            </a:solidFill>
          </p:grpSpPr>
          <p:sp>
            <p:nvSpPr>
              <p:cNvPr id="53" name="Freeform: Shape 126">
                <a:extLst>
                  <a:ext uri="{FF2B5EF4-FFF2-40B4-BE49-F238E27FC236}">
                    <a16:creationId xmlns:a16="http://schemas.microsoft.com/office/drawing/2014/main" id="{F3B77146-9C39-24AC-3424-EB8D8F53EBB1}"/>
                  </a:ext>
                </a:extLst>
              </p:cNvPr>
              <p:cNvSpPr/>
              <p:nvPr/>
            </p:nvSpPr>
            <p:spPr>
              <a:xfrm>
                <a:off x="8197929" y="5067666"/>
                <a:ext cx="344996" cy="525035"/>
              </a:xfrm>
              <a:custGeom>
                <a:avLst/>
                <a:gdLst>
                  <a:gd name="connsiteX0" fmla="*/ 105254 w 344996"/>
                  <a:gd name="connsiteY0" fmla="*/ 416256 h 525035"/>
                  <a:gd name="connsiteX1" fmla="*/ 104387 w 344996"/>
                  <a:gd name="connsiteY1" fmla="*/ 414816 h 525035"/>
                  <a:gd name="connsiteX2" fmla="*/ 105254 w 344996"/>
                  <a:gd name="connsiteY2" fmla="*/ 416256 h 525035"/>
                  <a:gd name="connsiteX3" fmla="*/ 110218 w 344996"/>
                  <a:gd name="connsiteY3" fmla="*/ 422623 h 525035"/>
                  <a:gd name="connsiteX4" fmla="*/ 108908 w 344996"/>
                  <a:gd name="connsiteY4" fmla="*/ 421553 h 525035"/>
                  <a:gd name="connsiteX5" fmla="*/ 110218 w 344996"/>
                  <a:gd name="connsiteY5" fmla="*/ 422623 h 525035"/>
                  <a:gd name="connsiteX6" fmla="*/ 28126 w 344996"/>
                  <a:gd name="connsiteY6" fmla="*/ 497610 h 525035"/>
                  <a:gd name="connsiteX7" fmla="*/ 28089 w 344996"/>
                  <a:gd name="connsiteY7" fmla="*/ 497573 h 525035"/>
                  <a:gd name="connsiteX8" fmla="*/ 28607 w 344996"/>
                  <a:gd name="connsiteY8" fmla="*/ 498052 h 525035"/>
                  <a:gd name="connsiteX9" fmla="*/ 28126 w 344996"/>
                  <a:gd name="connsiteY9" fmla="*/ 497610 h 525035"/>
                  <a:gd name="connsiteX10" fmla="*/ 15632 w 344996"/>
                  <a:gd name="connsiteY10" fmla="*/ 482125 h 525035"/>
                  <a:gd name="connsiteX11" fmla="*/ 16315 w 344996"/>
                  <a:gd name="connsiteY11" fmla="*/ 483232 h 525035"/>
                  <a:gd name="connsiteX12" fmla="*/ 15632 w 344996"/>
                  <a:gd name="connsiteY12" fmla="*/ 482125 h 525035"/>
                  <a:gd name="connsiteX13" fmla="*/ 1919 w 344996"/>
                  <a:gd name="connsiteY13" fmla="*/ 442759 h 525035"/>
                  <a:gd name="connsiteX14" fmla="*/ 2233 w 344996"/>
                  <a:gd name="connsiteY14" fmla="*/ 444825 h 525035"/>
                  <a:gd name="connsiteX15" fmla="*/ 1919 w 344996"/>
                  <a:gd name="connsiteY15" fmla="*/ 442759 h 525035"/>
                  <a:gd name="connsiteX16" fmla="*/ 2140 w 344996"/>
                  <a:gd name="connsiteY16" fmla="*/ 83532 h 525035"/>
                  <a:gd name="connsiteX17" fmla="*/ 1938 w 344996"/>
                  <a:gd name="connsiteY17" fmla="*/ 84971 h 525035"/>
                  <a:gd name="connsiteX18" fmla="*/ 2140 w 344996"/>
                  <a:gd name="connsiteY18" fmla="*/ 83532 h 525035"/>
                  <a:gd name="connsiteX19" fmla="*/ 28330 w 344996"/>
                  <a:gd name="connsiteY19" fmla="*/ 28828 h 525035"/>
                  <a:gd name="connsiteX20" fmla="*/ 28440 w 344996"/>
                  <a:gd name="connsiteY20" fmla="*/ 28755 h 525035"/>
                  <a:gd name="connsiteX21" fmla="*/ 28200 w 344996"/>
                  <a:gd name="connsiteY21" fmla="*/ 28995 h 525035"/>
                  <a:gd name="connsiteX22" fmla="*/ 28330 w 344996"/>
                  <a:gd name="connsiteY22" fmla="*/ 28828 h 525035"/>
                  <a:gd name="connsiteX23" fmla="*/ 114076 w 344996"/>
                  <a:gd name="connsiteY23" fmla="*/ 37 h 525035"/>
                  <a:gd name="connsiteX24" fmla="*/ 111363 w 344996"/>
                  <a:gd name="connsiteY24" fmla="*/ 0 h 525035"/>
                  <a:gd name="connsiteX25" fmla="*/ 75522 w 344996"/>
                  <a:gd name="connsiteY25" fmla="*/ 4024 h 525035"/>
                  <a:gd name="connsiteX26" fmla="*/ 75245 w 344996"/>
                  <a:gd name="connsiteY26" fmla="*/ 4061 h 525035"/>
                  <a:gd name="connsiteX27" fmla="*/ 65850 w 344996"/>
                  <a:gd name="connsiteY27" fmla="*/ 6681 h 525035"/>
                  <a:gd name="connsiteX28" fmla="*/ 65371 w 344996"/>
                  <a:gd name="connsiteY28" fmla="*/ 6848 h 525035"/>
                  <a:gd name="connsiteX29" fmla="*/ 32593 w 344996"/>
                  <a:gd name="connsiteY29" fmla="*/ 24898 h 525035"/>
                  <a:gd name="connsiteX30" fmla="*/ 29972 w 344996"/>
                  <a:gd name="connsiteY30" fmla="*/ 27131 h 525035"/>
                  <a:gd name="connsiteX31" fmla="*/ 28145 w 344996"/>
                  <a:gd name="connsiteY31" fmla="*/ 28681 h 525035"/>
                  <a:gd name="connsiteX32" fmla="*/ 26521 w 344996"/>
                  <a:gd name="connsiteY32" fmla="*/ 30711 h 525035"/>
                  <a:gd name="connsiteX33" fmla="*/ 16463 w 344996"/>
                  <a:gd name="connsiteY33" fmla="*/ 43280 h 525035"/>
                  <a:gd name="connsiteX34" fmla="*/ 14635 w 344996"/>
                  <a:gd name="connsiteY34" fmla="*/ 46583 h 525035"/>
                  <a:gd name="connsiteX35" fmla="*/ 8434 w 344996"/>
                  <a:gd name="connsiteY35" fmla="*/ 59668 h 525035"/>
                  <a:gd name="connsiteX36" fmla="*/ 6680 w 344996"/>
                  <a:gd name="connsiteY36" fmla="*/ 64116 h 525035"/>
                  <a:gd name="connsiteX37" fmla="*/ 2510 w 344996"/>
                  <a:gd name="connsiteY37" fmla="*/ 81133 h 525035"/>
                  <a:gd name="connsiteX38" fmla="*/ 1476 w 344996"/>
                  <a:gd name="connsiteY38" fmla="*/ 88054 h 525035"/>
                  <a:gd name="connsiteX39" fmla="*/ 277 w 344996"/>
                  <a:gd name="connsiteY39" fmla="*/ 104683 h 525035"/>
                  <a:gd name="connsiteX40" fmla="*/ 0 w 344996"/>
                  <a:gd name="connsiteY40" fmla="*/ 108613 h 525035"/>
                  <a:gd name="connsiteX41" fmla="*/ 0 w 344996"/>
                  <a:gd name="connsiteY41" fmla="*/ 419744 h 525035"/>
                  <a:gd name="connsiteX42" fmla="*/ 314 w 344996"/>
                  <a:gd name="connsiteY42" fmla="*/ 424192 h 525035"/>
                  <a:gd name="connsiteX43" fmla="*/ 1458 w 344996"/>
                  <a:gd name="connsiteY43" fmla="*/ 440138 h 525035"/>
                  <a:gd name="connsiteX44" fmla="*/ 2658 w 344996"/>
                  <a:gd name="connsiteY44" fmla="*/ 447465 h 525035"/>
                  <a:gd name="connsiteX45" fmla="*/ 6238 w 344996"/>
                  <a:gd name="connsiteY45" fmla="*/ 461713 h 525035"/>
                  <a:gd name="connsiteX46" fmla="*/ 7622 w 344996"/>
                  <a:gd name="connsiteY46" fmla="*/ 466161 h 525035"/>
                  <a:gd name="connsiteX47" fmla="*/ 14469 w 344996"/>
                  <a:gd name="connsiteY47" fmla="*/ 480280 h 525035"/>
                  <a:gd name="connsiteX48" fmla="*/ 17293 w 344996"/>
                  <a:gd name="connsiteY48" fmla="*/ 484820 h 525035"/>
                  <a:gd name="connsiteX49" fmla="*/ 26927 w 344996"/>
                  <a:gd name="connsiteY49" fmla="*/ 496557 h 525035"/>
                  <a:gd name="connsiteX50" fmla="*/ 27924 w 344996"/>
                  <a:gd name="connsiteY50" fmla="*/ 497757 h 525035"/>
                  <a:gd name="connsiteX51" fmla="*/ 32944 w 344996"/>
                  <a:gd name="connsiteY51" fmla="*/ 501891 h 525035"/>
                  <a:gd name="connsiteX52" fmla="*/ 34973 w 344996"/>
                  <a:gd name="connsiteY52" fmla="*/ 503571 h 525035"/>
                  <a:gd name="connsiteX53" fmla="*/ 41618 w 344996"/>
                  <a:gd name="connsiteY53" fmla="*/ 508074 h 525035"/>
                  <a:gd name="connsiteX54" fmla="*/ 44275 w 344996"/>
                  <a:gd name="connsiteY54" fmla="*/ 509698 h 525035"/>
                  <a:gd name="connsiteX55" fmla="*/ 50957 w 344996"/>
                  <a:gd name="connsiteY55" fmla="*/ 513168 h 525035"/>
                  <a:gd name="connsiteX56" fmla="*/ 54186 w 344996"/>
                  <a:gd name="connsiteY56" fmla="*/ 514644 h 525035"/>
                  <a:gd name="connsiteX57" fmla="*/ 60942 w 344996"/>
                  <a:gd name="connsiteY57" fmla="*/ 517228 h 525035"/>
                  <a:gd name="connsiteX58" fmla="*/ 64355 w 344996"/>
                  <a:gd name="connsiteY58" fmla="*/ 518391 h 525035"/>
                  <a:gd name="connsiteX59" fmla="*/ 71350 w 344996"/>
                  <a:gd name="connsiteY59" fmla="*/ 520384 h 525035"/>
                  <a:gd name="connsiteX60" fmla="*/ 74414 w 344996"/>
                  <a:gd name="connsiteY60" fmla="*/ 521104 h 525035"/>
                  <a:gd name="connsiteX61" fmla="*/ 82166 w 344996"/>
                  <a:gd name="connsiteY61" fmla="*/ 522654 h 525035"/>
                  <a:gd name="connsiteX62" fmla="*/ 83790 w 344996"/>
                  <a:gd name="connsiteY62" fmla="*/ 522931 h 525035"/>
                  <a:gd name="connsiteX63" fmla="*/ 111437 w 344996"/>
                  <a:gd name="connsiteY63" fmla="*/ 525035 h 525035"/>
                  <a:gd name="connsiteX64" fmla="*/ 121218 w 344996"/>
                  <a:gd name="connsiteY64" fmla="*/ 524832 h 525035"/>
                  <a:gd name="connsiteX65" fmla="*/ 344886 w 344996"/>
                  <a:gd name="connsiteY65" fmla="*/ 512651 h 525035"/>
                  <a:gd name="connsiteX66" fmla="*/ 344996 w 344996"/>
                  <a:gd name="connsiteY66" fmla="*/ 512651 h 525035"/>
                  <a:gd name="connsiteX67" fmla="*/ 344996 w 344996"/>
                  <a:gd name="connsiteY67" fmla="*/ 430356 h 525035"/>
                  <a:gd name="connsiteX68" fmla="*/ 143716 w 344996"/>
                  <a:gd name="connsiteY68" fmla="*/ 430356 h 525035"/>
                  <a:gd name="connsiteX69" fmla="*/ 142516 w 344996"/>
                  <a:gd name="connsiteY69" fmla="*/ 430356 h 525035"/>
                  <a:gd name="connsiteX70" fmla="*/ 114390 w 344996"/>
                  <a:gd name="connsiteY70" fmla="*/ 425742 h 525035"/>
                  <a:gd name="connsiteX71" fmla="*/ 108392 w 344996"/>
                  <a:gd name="connsiteY71" fmla="*/ 420888 h 525035"/>
                  <a:gd name="connsiteX72" fmla="*/ 107911 w 344996"/>
                  <a:gd name="connsiteY72" fmla="*/ 420168 h 525035"/>
                  <a:gd name="connsiteX73" fmla="*/ 104054 w 344996"/>
                  <a:gd name="connsiteY73" fmla="*/ 413930 h 525035"/>
                  <a:gd name="connsiteX74" fmla="*/ 103574 w 344996"/>
                  <a:gd name="connsiteY74" fmla="*/ 412490 h 525035"/>
                  <a:gd name="connsiteX75" fmla="*/ 100511 w 344996"/>
                  <a:gd name="connsiteY75" fmla="*/ 393352 h 525035"/>
                  <a:gd name="connsiteX76" fmla="*/ 100511 w 344996"/>
                  <a:gd name="connsiteY76" fmla="*/ 312127 h 525035"/>
                  <a:gd name="connsiteX77" fmla="*/ 312607 w 344996"/>
                  <a:gd name="connsiteY77" fmla="*/ 305723 h 525035"/>
                  <a:gd name="connsiteX78" fmla="*/ 312718 w 344996"/>
                  <a:gd name="connsiteY78" fmla="*/ 305723 h 525035"/>
                  <a:gd name="connsiteX79" fmla="*/ 312718 w 344996"/>
                  <a:gd name="connsiteY79" fmla="*/ 222671 h 525035"/>
                  <a:gd name="connsiteX80" fmla="*/ 100511 w 344996"/>
                  <a:gd name="connsiteY80" fmla="*/ 215547 h 525035"/>
                  <a:gd name="connsiteX81" fmla="*/ 100511 w 344996"/>
                  <a:gd name="connsiteY81" fmla="*/ 134286 h 525035"/>
                  <a:gd name="connsiteX82" fmla="*/ 137700 w 344996"/>
                  <a:gd name="connsiteY82" fmla="*/ 94476 h 525035"/>
                  <a:gd name="connsiteX83" fmla="*/ 344978 w 344996"/>
                  <a:gd name="connsiteY83" fmla="*/ 94476 h 525035"/>
                  <a:gd name="connsiteX84" fmla="*/ 344978 w 344996"/>
                  <a:gd name="connsiteY84" fmla="*/ 11462 h 525035"/>
                  <a:gd name="connsiteX85" fmla="*/ 344868 w 344996"/>
                  <a:gd name="connsiteY85" fmla="*/ 11425 h 525035"/>
                  <a:gd name="connsiteX86" fmla="*/ 114076 w 344996"/>
                  <a:gd name="connsiteY86" fmla="*/ 37 h 525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996" h="525035">
                    <a:moveTo>
                      <a:pt x="105254" y="416256"/>
                    </a:moveTo>
                    <a:cubicBezTo>
                      <a:pt x="104977" y="415776"/>
                      <a:pt x="104664" y="415388"/>
                      <a:pt x="104387" y="414816"/>
                    </a:cubicBezTo>
                    <a:cubicBezTo>
                      <a:pt x="104608" y="415388"/>
                      <a:pt x="104977" y="415776"/>
                      <a:pt x="105254" y="416256"/>
                    </a:cubicBezTo>
                    <a:moveTo>
                      <a:pt x="110218" y="422623"/>
                    </a:moveTo>
                    <a:cubicBezTo>
                      <a:pt x="109813" y="422217"/>
                      <a:pt x="109296" y="421996"/>
                      <a:pt x="108908" y="421553"/>
                    </a:cubicBezTo>
                    <a:cubicBezTo>
                      <a:pt x="109315" y="421940"/>
                      <a:pt x="109831" y="422235"/>
                      <a:pt x="110218" y="422623"/>
                    </a:cubicBezTo>
                    <a:moveTo>
                      <a:pt x="28126" y="497610"/>
                    </a:moveTo>
                    <a:cubicBezTo>
                      <a:pt x="28089" y="497610"/>
                      <a:pt x="28089" y="497610"/>
                      <a:pt x="28089" y="497573"/>
                    </a:cubicBezTo>
                    <a:cubicBezTo>
                      <a:pt x="28256" y="497739"/>
                      <a:pt x="28440" y="497886"/>
                      <a:pt x="28607" y="498052"/>
                    </a:cubicBezTo>
                    <a:cubicBezTo>
                      <a:pt x="28477" y="497886"/>
                      <a:pt x="28237" y="497757"/>
                      <a:pt x="28126" y="497610"/>
                    </a:cubicBezTo>
                    <a:moveTo>
                      <a:pt x="15632" y="482125"/>
                    </a:moveTo>
                    <a:cubicBezTo>
                      <a:pt x="15872" y="482476"/>
                      <a:pt x="16112" y="482882"/>
                      <a:pt x="16315" y="483232"/>
                    </a:cubicBezTo>
                    <a:cubicBezTo>
                      <a:pt x="16075" y="482882"/>
                      <a:pt x="15872" y="482494"/>
                      <a:pt x="15632" y="482125"/>
                    </a:cubicBezTo>
                    <a:moveTo>
                      <a:pt x="1919" y="442759"/>
                    </a:moveTo>
                    <a:cubicBezTo>
                      <a:pt x="2030" y="443441"/>
                      <a:pt x="2122" y="444106"/>
                      <a:pt x="2233" y="444825"/>
                    </a:cubicBezTo>
                    <a:cubicBezTo>
                      <a:pt x="2140" y="444106"/>
                      <a:pt x="2030" y="443423"/>
                      <a:pt x="1919" y="442759"/>
                    </a:cubicBezTo>
                    <a:moveTo>
                      <a:pt x="2140" y="83532"/>
                    </a:moveTo>
                    <a:cubicBezTo>
                      <a:pt x="2066" y="84012"/>
                      <a:pt x="1974" y="84491"/>
                      <a:pt x="1938" y="84971"/>
                    </a:cubicBezTo>
                    <a:cubicBezTo>
                      <a:pt x="1993" y="84473"/>
                      <a:pt x="2066" y="83993"/>
                      <a:pt x="2140" y="83532"/>
                    </a:cubicBezTo>
                    <a:moveTo>
                      <a:pt x="28330" y="28828"/>
                    </a:moveTo>
                    <a:cubicBezTo>
                      <a:pt x="28366" y="28791"/>
                      <a:pt x="28403" y="28791"/>
                      <a:pt x="28440" y="28755"/>
                    </a:cubicBezTo>
                    <a:cubicBezTo>
                      <a:pt x="28366" y="28828"/>
                      <a:pt x="28274" y="28921"/>
                      <a:pt x="28200" y="28995"/>
                    </a:cubicBezTo>
                    <a:cubicBezTo>
                      <a:pt x="28237" y="28939"/>
                      <a:pt x="28274" y="28865"/>
                      <a:pt x="28330" y="28828"/>
                    </a:cubicBezTo>
                    <a:moveTo>
                      <a:pt x="114076" y="37"/>
                    </a:moveTo>
                    <a:cubicBezTo>
                      <a:pt x="113209" y="0"/>
                      <a:pt x="112286" y="0"/>
                      <a:pt x="111363" y="0"/>
                    </a:cubicBezTo>
                    <a:cubicBezTo>
                      <a:pt x="100511" y="0"/>
                      <a:pt x="88053" y="1071"/>
                      <a:pt x="75522" y="4024"/>
                    </a:cubicBezTo>
                    <a:cubicBezTo>
                      <a:pt x="75411" y="4024"/>
                      <a:pt x="75319" y="4061"/>
                      <a:pt x="75245" y="4061"/>
                    </a:cubicBezTo>
                    <a:cubicBezTo>
                      <a:pt x="72107" y="4817"/>
                      <a:pt x="69006" y="5685"/>
                      <a:pt x="65850" y="6681"/>
                    </a:cubicBezTo>
                    <a:cubicBezTo>
                      <a:pt x="65684" y="6718"/>
                      <a:pt x="65537" y="6792"/>
                      <a:pt x="65371" y="6848"/>
                    </a:cubicBezTo>
                    <a:cubicBezTo>
                      <a:pt x="53762" y="10631"/>
                      <a:pt x="42541" y="16389"/>
                      <a:pt x="32593" y="24898"/>
                    </a:cubicBezTo>
                    <a:cubicBezTo>
                      <a:pt x="31726" y="25617"/>
                      <a:pt x="30803" y="26337"/>
                      <a:pt x="29972" y="27131"/>
                    </a:cubicBezTo>
                    <a:cubicBezTo>
                      <a:pt x="29382" y="27684"/>
                      <a:pt x="28699" y="28127"/>
                      <a:pt x="28145" y="28681"/>
                    </a:cubicBezTo>
                    <a:cubicBezTo>
                      <a:pt x="27517" y="29271"/>
                      <a:pt x="27112" y="30120"/>
                      <a:pt x="26521" y="30711"/>
                    </a:cubicBezTo>
                    <a:cubicBezTo>
                      <a:pt x="22903" y="34531"/>
                      <a:pt x="19490" y="38592"/>
                      <a:pt x="16463" y="43280"/>
                    </a:cubicBezTo>
                    <a:cubicBezTo>
                      <a:pt x="15835" y="44350"/>
                      <a:pt x="15318" y="45513"/>
                      <a:pt x="14635" y="46583"/>
                    </a:cubicBezTo>
                    <a:cubicBezTo>
                      <a:pt x="12328" y="50607"/>
                      <a:pt x="10262" y="54980"/>
                      <a:pt x="8434" y="59668"/>
                    </a:cubicBezTo>
                    <a:cubicBezTo>
                      <a:pt x="7881" y="61182"/>
                      <a:pt x="7198" y="62566"/>
                      <a:pt x="6680" y="64116"/>
                    </a:cubicBezTo>
                    <a:cubicBezTo>
                      <a:pt x="4928" y="69358"/>
                      <a:pt x="3580" y="75098"/>
                      <a:pt x="2510" y="81133"/>
                    </a:cubicBezTo>
                    <a:cubicBezTo>
                      <a:pt x="2103" y="83403"/>
                      <a:pt x="1790" y="85710"/>
                      <a:pt x="1476" y="88054"/>
                    </a:cubicBezTo>
                    <a:cubicBezTo>
                      <a:pt x="849" y="93295"/>
                      <a:pt x="406" y="98832"/>
                      <a:pt x="277" y="104683"/>
                    </a:cubicBezTo>
                    <a:cubicBezTo>
                      <a:pt x="240" y="106067"/>
                      <a:pt x="0" y="107229"/>
                      <a:pt x="0" y="108613"/>
                    </a:cubicBezTo>
                    <a:lnTo>
                      <a:pt x="0" y="419744"/>
                    </a:lnTo>
                    <a:cubicBezTo>
                      <a:pt x="0" y="421331"/>
                      <a:pt x="277" y="422641"/>
                      <a:pt x="314" y="424192"/>
                    </a:cubicBezTo>
                    <a:cubicBezTo>
                      <a:pt x="479" y="429802"/>
                      <a:pt x="830" y="435136"/>
                      <a:pt x="1458" y="440138"/>
                    </a:cubicBezTo>
                    <a:cubicBezTo>
                      <a:pt x="1772" y="442648"/>
                      <a:pt x="2177" y="445066"/>
                      <a:pt x="2658" y="447465"/>
                    </a:cubicBezTo>
                    <a:cubicBezTo>
                      <a:pt x="3617" y="452522"/>
                      <a:pt x="4762" y="457246"/>
                      <a:pt x="6238" y="461713"/>
                    </a:cubicBezTo>
                    <a:cubicBezTo>
                      <a:pt x="6680" y="463189"/>
                      <a:pt x="7106" y="464739"/>
                      <a:pt x="7622" y="466161"/>
                    </a:cubicBezTo>
                    <a:cubicBezTo>
                      <a:pt x="9579" y="471328"/>
                      <a:pt x="11922" y="475942"/>
                      <a:pt x="14469" y="480280"/>
                    </a:cubicBezTo>
                    <a:cubicBezTo>
                      <a:pt x="15392" y="481793"/>
                      <a:pt x="16297" y="483343"/>
                      <a:pt x="17293" y="484820"/>
                    </a:cubicBezTo>
                    <a:cubicBezTo>
                      <a:pt x="20228" y="489120"/>
                      <a:pt x="23420" y="493051"/>
                      <a:pt x="26927" y="496557"/>
                    </a:cubicBezTo>
                    <a:cubicBezTo>
                      <a:pt x="27277" y="496908"/>
                      <a:pt x="27554" y="497388"/>
                      <a:pt x="27924" y="497757"/>
                    </a:cubicBezTo>
                    <a:cubicBezTo>
                      <a:pt x="29511" y="499270"/>
                      <a:pt x="31264" y="500544"/>
                      <a:pt x="32944" y="501891"/>
                    </a:cubicBezTo>
                    <a:cubicBezTo>
                      <a:pt x="33626" y="502445"/>
                      <a:pt x="34254" y="503035"/>
                      <a:pt x="34973" y="503571"/>
                    </a:cubicBezTo>
                    <a:cubicBezTo>
                      <a:pt x="37115" y="505195"/>
                      <a:pt x="39348" y="506671"/>
                      <a:pt x="41618" y="508074"/>
                    </a:cubicBezTo>
                    <a:cubicBezTo>
                      <a:pt x="42486" y="508628"/>
                      <a:pt x="43371" y="509181"/>
                      <a:pt x="44275" y="509698"/>
                    </a:cubicBezTo>
                    <a:cubicBezTo>
                      <a:pt x="46472" y="510935"/>
                      <a:pt x="48687" y="512079"/>
                      <a:pt x="50957" y="513168"/>
                    </a:cubicBezTo>
                    <a:cubicBezTo>
                      <a:pt x="52027" y="513648"/>
                      <a:pt x="53098" y="514164"/>
                      <a:pt x="54186" y="514644"/>
                    </a:cubicBezTo>
                    <a:cubicBezTo>
                      <a:pt x="56420" y="515604"/>
                      <a:pt x="58635" y="516471"/>
                      <a:pt x="60942" y="517228"/>
                    </a:cubicBezTo>
                    <a:cubicBezTo>
                      <a:pt x="62048" y="517671"/>
                      <a:pt x="63212" y="518022"/>
                      <a:pt x="64355" y="518391"/>
                    </a:cubicBezTo>
                    <a:cubicBezTo>
                      <a:pt x="66699" y="519147"/>
                      <a:pt x="69006" y="519831"/>
                      <a:pt x="71350" y="520384"/>
                    </a:cubicBezTo>
                    <a:cubicBezTo>
                      <a:pt x="72384" y="520661"/>
                      <a:pt x="73417" y="520901"/>
                      <a:pt x="74414" y="521104"/>
                    </a:cubicBezTo>
                    <a:cubicBezTo>
                      <a:pt x="76998" y="521695"/>
                      <a:pt x="79581" y="522211"/>
                      <a:pt x="82166" y="522654"/>
                    </a:cubicBezTo>
                    <a:cubicBezTo>
                      <a:pt x="82682" y="522765"/>
                      <a:pt x="83237" y="522820"/>
                      <a:pt x="83790" y="522931"/>
                    </a:cubicBezTo>
                    <a:cubicBezTo>
                      <a:pt x="93294" y="524408"/>
                      <a:pt x="102688" y="525035"/>
                      <a:pt x="111437" y="525035"/>
                    </a:cubicBezTo>
                    <a:cubicBezTo>
                      <a:pt x="114814" y="525035"/>
                      <a:pt x="118081" y="524961"/>
                      <a:pt x="121218" y="524832"/>
                    </a:cubicBezTo>
                    <a:cubicBezTo>
                      <a:pt x="123046" y="524758"/>
                      <a:pt x="304504" y="518317"/>
                      <a:pt x="344886" y="512651"/>
                    </a:cubicBezTo>
                    <a:lnTo>
                      <a:pt x="344996" y="512651"/>
                    </a:lnTo>
                    <a:lnTo>
                      <a:pt x="344996" y="430356"/>
                    </a:lnTo>
                    <a:lnTo>
                      <a:pt x="143716" y="430356"/>
                    </a:lnTo>
                    <a:lnTo>
                      <a:pt x="142516" y="430356"/>
                    </a:lnTo>
                    <a:cubicBezTo>
                      <a:pt x="132532" y="430356"/>
                      <a:pt x="122308" y="430190"/>
                      <a:pt x="114390" y="425742"/>
                    </a:cubicBezTo>
                    <a:cubicBezTo>
                      <a:pt x="112120" y="424469"/>
                      <a:pt x="110090" y="422844"/>
                      <a:pt x="108392" y="420888"/>
                    </a:cubicBezTo>
                    <a:cubicBezTo>
                      <a:pt x="108225" y="420685"/>
                      <a:pt x="108078" y="420371"/>
                      <a:pt x="107911" y="420168"/>
                    </a:cubicBezTo>
                    <a:cubicBezTo>
                      <a:pt x="106398" y="418341"/>
                      <a:pt x="105088" y="416311"/>
                      <a:pt x="104054" y="413930"/>
                    </a:cubicBezTo>
                    <a:cubicBezTo>
                      <a:pt x="103852" y="413524"/>
                      <a:pt x="103778" y="412970"/>
                      <a:pt x="103574" y="412490"/>
                    </a:cubicBezTo>
                    <a:cubicBezTo>
                      <a:pt x="101582" y="407323"/>
                      <a:pt x="100511" y="401066"/>
                      <a:pt x="100511" y="393352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868" y="11425"/>
                    </a:lnTo>
                    <a:cubicBezTo>
                      <a:pt x="299559" y="5075"/>
                      <a:pt x="115959" y="74"/>
                      <a:pt x="114076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" name="Freeform: Shape 127">
                <a:extLst>
                  <a:ext uri="{FF2B5EF4-FFF2-40B4-BE49-F238E27FC236}">
                    <a16:creationId xmlns:a16="http://schemas.microsoft.com/office/drawing/2014/main" id="{380616E2-E34C-BC7E-4281-0297C21092C6}"/>
                  </a:ext>
                </a:extLst>
              </p:cNvPr>
              <p:cNvSpPr/>
              <p:nvPr/>
            </p:nvSpPr>
            <p:spPr>
              <a:xfrm>
                <a:off x="8599918" y="5061963"/>
                <a:ext cx="361495" cy="532786"/>
              </a:xfrm>
              <a:custGeom>
                <a:avLst/>
                <a:gdLst>
                  <a:gd name="connsiteX0" fmla="*/ 84012 w 361495"/>
                  <a:gd name="connsiteY0" fmla="*/ 506800 h 532786"/>
                  <a:gd name="connsiteX1" fmla="*/ 79194 w 361495"/>
                  <a:gd name="connsiteY1" fmla="*/ 503810 h 532786"/>
                  <a:gd name="connsiteX2" fmla="*/ 84012 w 361495"/>
                  <a:gd name="connsiteY2" fmla="*/ 506800 h 532786"/>
                  <a:gd name="connsiteX3" fmla="*/ 64596 w 361495"/>
                  <a:gd name="connsiteY3" fmla="*/ 491759 h 532786"/>
                  <a:gd name="connsiteX4" fmla="*/ 65702 w 361495"/>
                  <a:gd name="connsiteY4" fmla="*/ 492626 h 532786"/>
                  <a:gd name="connsiteX5" fmla="*/ 64596 w 361495"/>
                  <a:gd name="connsiteY5" fmla="*/ 491759 h 532786"/>
                  <a:gd name="connsiteX6" fmla="*/ 101397 w 361495"/>
                  <a:gd name="connsiteY6" fmla="*/ 516453 h 532786"/>
                  <a:gd name="connsiteX7" fmla="*/ 95583 w 361495"/>
                  <a:gd name="connsiteY7" fmla="*/ 513869 h 532786"/>
                  <a:gd name="connsiteX8" fmla="*/ 101397 w 361495"/>
                  <a:gd name="connsiteY8" fmla="*/ 516453 h 532786"/>
                  <a:gd name="connsiteX9" fmla="*/ 118025 w 361495"/>
                  <a:gd name="connsiteY9" fmla="*/ 523060 h 532786"/>
                  <a:gd name="connsiteX10" fmla="*/ 113855 w 361495"/>
                  <a:gd name="connsiteY10" fmla="*/ 521824 h 532786"/>
                  <a:gd name="connsiteX11" fmla="*/ 118025 w 361495"/>
                  <a:gd name="connsiteY11" fmla="*/ 523060 h 532786"/>
                  <a:gd name="connsiteX12" fmla="*/ 178598 w 361495"/>
                  <a:gd name="connsiteY12" fmla="*/ 0 h 532786"/>
                  <a:gd name="connsiteX13" fmla="*/ 130151 w 361495"/>
                  <a:gd name="connsiteY13" fmla="*/ 4651 h 532786"/>
                  <a:gd name="connsiteX14" fmla="*/ 126922 w 361495"/>
                  <a:gd name="connsiteY14" fmla="*/ 5481 h 532786"/>
                  <a:gd name="connsiteX15" fmla="*/ 109776 w 361495"/>
                  <a:gd name="connsiteY15" fmla="*/ 10132 h 532786"/>
                  <a:gd name="connsiteX16" fmla="*/ 101692 w 361495"/>
                  <a:gd name="connsiteY16" fmla="*/ 13436 h 532786"/>
                  <a:gd name="connsiteX17" fmla="*/ 91264 w 361495"/>
                  <a:gd name="connsiteY17" fmla="*/ 17773 h 532786"/>
                  <a:gd name="connsiteX18" fmla="*/ 82793 w 361495"/>
                  <a:gd name="connsiteY18" fmla="*/ 22738 h 532786"/>
                  <a:gd name="connsiteX19" fmla="*/ 74525 w 361495"/>
                  <a:gd name="connsiteY19" fmla="*/ 27702 h 532786"/>
                  <a:gd name="connsiteX20" fmla="*/ 68157 w 361495"/>
                  <a:gd name="connsiteY20" fmla="*/ 32833 h 532786"/>
                  <a:gd name="connsiteX21" fmla="*/ 59557 w 361495"/>
                  <a:gd name="connsiteY21" fmla="*/ 39920 h 532786"/>
                  <a:gd name="connsiteX22" fmla="*/ 57084 w 361495"/>
                  <a:gd name="connsiteY22" fmla="*/ 42633 h 532786"/>
                  <a:gd name="connsiteX23" fmla="*/ 35730 w 361495"/>
                  <a:gd name="connsiteY23" fmla="*/ 70151 h 532786"/>
                  <a:gd name="connsiteX24" fmla="*/ 19101 w 361495"/>
                  <a:gd name="connsiteY24" fmla="*/ 107820 h 532786"/>
                  <a:gd name="connsiteX25" fmla="*/ 18178 w 361495"/>
                  <a:gd name="connsiteY25" fmla="*/ 110810 h 532786"/>
                  <a:gd name="connsiteX26" fmla="*/ 13011 w 361495"/>
                  <a:gd name="connsiteY26" fmla="*/ 128988 h 532786"/>
                  <a:gd name="connsiteX27" fmla="*/ 11627 w 361495"/>
                  <a:gd name="connsiteY27" fmla="*/ 135466 h 532786"/>
                  <a:gd name="connsiteX28" fmla="*/ 8212 w 361495"/>
                  <a:gd name="connsiteY28" fmla="*/ 152206 h 532786"/>
                  <a:gd name="connsiteX29" fmla="*/ 6939 w 361495"/>
                  <a:gd name="connsiteY29" fmla="*/ 160604 h 532786"/>
                  <a:gd name="connsiteX30" fmla="*/ 4521 w 361495"/>
                  <a:gd name="connsiteY30" fmla="*/ 177823 h 532786"/>
                  <a:gd name="connsiteX31" fmla="*/ 3765 w 361495"/>
                  <a:gd name="connsiteY31" fmla="*/ 185464 h 532786"/>
                  <a:gd name="connsiteX32" fmla="*/ 1938 w 361495"/>
                  <a:gd name="connsiteY32" fmla="*/ 206061 h 532786"/>
                  <a:gd name="connsiteX33" fmla="*/ 1864 w 361495"/>
                  <a:gd name="connsiteY33" fmla="*/ 207408 h 532786"/>
                  <a:gd name="connsiteX34" fmla="*/ 0 w 361495"/>
                  <a:gd name="connsiteY34" fmla="*/ 265599 h 532786"/>
                  <a:gd name="connsiteX35" fmla="*/ 39533 w 361495"/>
                  <a:gd name="connsiteY35" fmla="*/ 460660 h 532786"/>
                  <a:gd name="connsiteX36" fmla="*/ 178598 w 361495"/>
                  <a:gd name="connsiteY36" fmla="*/ 532583 h 532786"/>
                  <a:gd name="connsiteX37" fmla="*/ 198641 w 361495"/>
                  <a:gd name="connsiteY37" fmla="*/ 532786 h 532786"/>
                  <a:gd name="connsiteX38" fmla="*/ 204768 w 361495"/>
                  <a:gd name="connsiteY38" fmla="*/ 532620 h 532786"/>
                  <a:gd name="connsiteX39" fmla="*/ 237786 w 361495"/>
                  <a:gd name="connsiteY39" fmla="*/ 531790 h 532786"/>
                  <a:gd name="connsiteX40" fmla="*/ 252865 w 361495"/>
                  <a:gd name="connsiteY40" fmla="*/ 530959 h 532786"/>
                  <a:gd name="connsiteX41" fmla="*/ 283169 w 361495"/>
                  <a:gd name="connsiteY41" fmla="*/ 528302 h 532786"/>
                  <a:gd name="connsiteX42" fmla="*/ 295701 w 361495"/>
                  <a:gd name="connsiteY42" fmla="*/ 526677 h 532786"/>
                  <a:gd name="connsiteX43" fmla="*/ 323976 w 361495"/>
                  <a:gd name="connsiteY43" fmla="*/ 522063 h 532786"/>
                  <a:gd name="connsiteX44" fmla="*/ 333277 w 361495"/>
                  <a:gd name="connsiteY44" fmla="*/ 519959 h 532786"/>
                  <a:gd name="connsiteX45" fmla="*/ 356698 w 361495"/>
                  <a:gd name="connsiteY45" fmla="*/ 513869 h 532786"/>
                  <a:gd name="connsiteX46" fmla="*/ 361422 w 361495"/>
                  <a:gd name="connsiteY46" fmla="*/ 512632 h 532786"/>
                  <a:gd name="connsiteX47" fmla="*/ 361496 w 361495"/>
                  <a:gd name="connsiteY47" fmla="*/ 512596 h 532786"/>
                  <a:gd name="connsiteX48" fmla="*/ 361496 w 361495"/>
                  <a:gd name="connsiteY48" fmla="*/ 434638 h 532786"/>
                  <a:gd name="connsiteX49" fmla="*/ 361385 w 361495"/>
                  <a:gd name="connsiteY49" fmla="*/ 434638 h 532786"/>
                  <a:gd name="connsiteX50" fmla="*/ 202240 w 361495"/>
                  <a:gd name="connsiteY50" fmla="*/ 440322 h 532786"/>
                  <a:gd name="connsiteX51" fmla="*/ 120535 w 361495"/>
                  <a:gd name="connsiteY51" fmla="*/ 397596 h 532786"/>
                  <a:gd name="connsiteX52" fmla="*/ 100566 w 361495"/>
                  <a:gd name="connsiteY52" fmla="*/ 267039 h 532786"/>
                  <a:gd name="connsiteX53" fmla="*/ 123747 w 361495"/>
                  <a:gd name="connsiteY53" fmla="*/ 120222 h 532786"/>
                  <a:gd name="connsiteX54" fmla="*/ 202222 w 361495"/>
                  <a:gd name="connsiteY54" fmla="*/ 92298 h 532786"/>
                  <a:gd name="connsiteX55" fmla="*/ 359023 w 361495"/>
                  <a:gd name="connsiteY55" fmla="*/ 102043 h 532786"/>
                  <a:gd name="connsiteX56" fmla="*/ 361367 w 361495"/>
                  <a:gd name="connsiteY56" fmla="*/ 102283 h 532786"/>
                  <a:gd name="connsiteX57" fmla="*/ 361478 w 361495"/>
                  <a:gd name="connsiteY57" fmla="*/ 102283 h 532786"/>
                  <a:gd name="connsiteX58" fmla="*/ 361478 w 361495"/>
                  <a:gd name="connsiteY58" fmla="*/ 23568 h 532786"/>
                  <a:gd name="connsiteX59" fmla="*/ 361367 w 361495"/>
                  <a:gd name="connsiteY59" fmla="*/ 23531 h 532786"/>
                  <a:gd name="connsiteX60" fmla="*/ 178598 w 361495"/>
                  <a:gd name="connsiteY60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61495" h="532786">
                    <a:moveTo>
                      <a:pt x="84012" y="506800"/>
                    </a:moveTo>
                    <a:cubicBezTo>
                      <a:pt x="82424" y="505767"/>
                      <a:pt x="80745" y="504900"/>
                      <a:pt x="79194" y="503810"/>
                    </a:cubicBezTo>
                    <a:cubicBezTo>
                      <a:pt x="80745" y="504881"/>
                      <a:pt x="82424" y="505767"/>
                      <a:pt x="84012" y="506800"/>
                    </a:cubicBezTo>
                    <a:moveTo>
                      <a:pt x="64596" y="491759"/>
                    </a:moveTo>
                    <a:cubicBezTo>
                      <a:pt x="64946" y="492072"/>
                      <a:pt x="65352" y="492312"/>
                      <a:pt x="65702" y="492626"/>
                    </a:cubicBezTo>
                    <a:cubicBezTo>
                      <a:pt x="65352" y="492312"/>
                      <a:pt x="64964" y="492072"/>
                      <a:pt x="64596" y="491759"/>
                    </a:cubicBezTo>
                    <a:moveTo>
                      <a:pt x="101397" y="516453"/>
                    </a:moveTo>
                    <a:cubicBezTo>
                      <a:pt x="99495" y="515530"/>
                      <a:pt x="97465" y="514829"/>
                      <a:pt x="95583" y="513869"/>
                    </a:cubicBezTo>
                    <a:cubicBezTo>
                      <a:pt x="97447" y="514829"/>
                      <a:pt x="99477" y="515548"/>
                      <a:pt x="101397" y="516453"/>
                    </a:cubicBezTo>
                    <a:moveTo>
                      <a:pt x="118025" y="523060"/>
                    </a:moveTo>
                    <a:cubicBezTo>
                      <a:pt x="116641" y="522580"/>
                      <a:pt x="115165" y="522303"/>
                      <a:pt x="113855" y="521824"/>
                    </a:cubicBezTo>
                    <a:cubicBezTo>
                      <a:pt x="115165" y="522303"/>
                      <a:pt x="116623" y="522580"/>
                      <a:pt x="118025" y="523060"/>
                    </a:cubicBezTo>
                    <a:moveTo>
                      <a:pt x="178598" y="0"/>
                    </a:moveTo>
                    <a:cubicBezTo>
                      <a:pt x="161009" y="0"/>
                      <a:pt x="144953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3" y="6829"/>
                      <a:pt x="115220" y="8268"/>
                      <a:pt x="109776" y="10132"/>
                    </a:cubicBezTo>
                    <a:cubicBezTo>
                      <a:pt x="106952" y="11092"/>
                      <a:pt x="104405" y="12328"/>
                      <a:pt x="101692" y="13436"/>
                    </a:cubicBezTo>
                    <a:cubicBezTo>
                      <a:pt x="98185" y="14820"/>
                      <a:pt x="94568" y="16149"/>
                      <a:pt x="91264" y="17773"/>
                    </a:cubicBezTo>
                    <a:cubicBezTo>
                      <a:pt x="88274" y="19286"/>
                      <a:pt x="85617" y="21077"/>
                      <a:pt x="82793" y="22738"/>
                    </a:cubicBezTo>
                    <a:cubicBezTo>
                      <a:pt x="80006" y="24362"/>
                      <a:pt x="77146" y="25875"/>
                      <a:pt x="74525" y="27702"/>
                    </a:cubicBezTo>
                    <a:cubicBezTo>
                      <a:pt x="72255" y="29289"/>
                      <a:pt x="70261" y="31116"/>
                      <a:pt x="68157" y="32833"/>
                    </a:cubicBezTo>
                    <a:cubicBezTo>
                      <a:pt x="65260" y="35140"/>
                      <a:pt x="62270" y="37373"/>
                      <a:pt x="59557" y="39920"/>
                    </a:cubicBezTo>
                    <a:cubicBezTo>
                      <a:pt x="58690" y="40751"/>
                      <a:pt x="57933" y="41784"/>
                      <a:pt x="57084" y="42633"/>
                    </a:cubicBezTo>
                    <a:cubicBezTo>
                      <a:pt x="49092" y="50717"/>
                      <a:pt x="41858" y="59742"/>
                      <a:pt x="35730" y="70151"/>
                    </a:cubicBezTo>
                    <a:cubicBezTo>
                      <a:pt x="29252" y="81169"/>
                      <a:pt x="23752" y="93738"/>
                      <a:pt x="19101" y="107820"/>
                    </a:cubicBezTo>
                    <a:cubicBezTo>
                      <a:pt x="18751" y="108779"/>
                      <a:pt x="18511" y="109813"/>
                      <a:pt x="18178" y="110810"/>
                    </a:cubicBezTo>
                    <a:cubicBezTo>
                      <a:pt x="16352" y="116623"/>
                      <a:pt x="14561" y="122621"/>
                      <a:pt x="13011" y="128988"/>
                    </a:cubicBezTo>
                    <a:cubicBezTo>
                      <a:pt x="12532" y="131093"/>
                      <a:pt x="12088" y="133326"/>
                      <a:pt x="11627" y="135466"/>
                    </a:cubicBezTo>
                    <a:cubicBezTo>
                      <a:pt x="10390" y="140911"/>
                      <a:pt x="9209" y="146411"/>
                      <a:pt x="8212" y="152206"/>
                    </a:cubicBezTo>
                    <a:cubicBezTo>
                      <a:pt x="7733" y="154956"/>
                      <a:pt x="7382" y="157817"/>
                      <a:pt x="6939" y="160604"/>
                    </a:cubicBezTo>
                    <a:cubicBezTo>
                      <a:pt x="6072" y="166214"/>
                      <a:pt x="5222" y="171862"/>
                      <a:pt x="4521" y="177823"/>
                    </a:cubicBezTo>
                    <a:cubicBezTo>
                      <a:pt x="4245" y="180296"/>
                      <a:pt x="4005" y="182917"/>
                      <a:pt x="3765" y="185464"/>
                    </a:cubicBezTo>
                    <a:cubicBezTo>
                      <a:pt x="3082" y="192182"/>
                      <a:pt x="2417" y="198900"/>
                      <a:pt x="1938" y="206061"/>
                    </a:cubicBezTo>
                    <a:cubicBezTo>
                      <a:pt x="1901" y="206503"/>
                      <a:pt x="1901" y="206983"/>
                      <a:pt x="1864" y="207408"/>
                    </a:cubicBezTo>
                    <a:cubicBezTo>
                      <a:pt x="664" y="225384"/>
                      <a:pt x="0" y="244634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29" y="508351"/>
                      <a:pt x="114186" y="531900"/>
                      <a:pt x="178598" y="532583"/>
                    </a:cubicBezTo>
                    <a:cubicBezTo>
                      <a:pt x="185408" y="532749"/>
                      <a:pt x="192126" y="532786"/>
                      <a:pt x="198641" y="532786"/>
                    </a:cubicBezTo>
                    <a:cubicBezTo>
                      <a:pt x="200782" y="532786"/>
                      <a:pt x="202664" y="532675"/>
                      <a:pt x="204768" y="532620"/>
                    </a:cubicBezTo>
                    <a:cubicBezTo>
                      <a:pt x="216192" y="532583"/>
                      <a:pt x="227118" y="532214"/>
                      <a:pt x="237786" y="531790"/>
                    </a:cubicBezTo>
                    <a:cubicBezTo>
                      <a:pt x="242880" y="531550"/>
                      <a:pt x="247937" y="531273"/>
                      <a:pt x="252865" y="530959"/>
                    </a:cubicBezTo>
                    <a:cubicBezTo>
                      <a:pt x="263329" y="530277"/>
                      <a:pt x="273462" y="529409"/>
                      <a:pt x="283169" y="528302"/>
                    </a:cubicBezTo>
                    <a:cubicBezTo>
                      <a:pt x="287469" y="527822"/>
                      <a:pt x="291604" y="527268"/>
                      <a:pt x="295701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150" y="521436"/>
                      <a:pt x="330177" y="520624"/>
                      <a:pt x="333277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1" y="513389"/>
                      <a:pt x="359965" y="513112"/>
                      <a:pt x="361422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5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858" y="440322"/>
                      <a:pt x="135891" y="426757"/>
                      <a:pt x="120535" y="397596"/>
                    </a:cubicBezTo>
                    <a:cubicBezTo>
                      <a:pt x="106730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47" y="120222"/>
                    </a:cubicBezTo>
                    <a:cubicBezTo>
                      <a:pt x="139582" y="96875"/>
                      <a:pt x="164516" y="92298"/>
                      <a:pt x="202222" y="92298"/>
                    </a:cubicBezTo>
                    <a:cubicBezTo>
                      <a:pt x="257663" y="92298"/>
                      <a:pt x="324252" y="98389"/>
                      <a:pt x="359023" y="102043"/>
                    </a:cubicBezTo>
                    <a:cubicBezTo>
                      <a:pt x="360703" y="102209"/>
                      <a:pt x="361293" y="102283"/>
                      <a:pt x="361367" y="102283"/>
                    </a:cubicBezTo>
                    <a:lnTo>
                      <a:pt x="361478" y="102283"/>
                    </a:lnTo>
                    <a:lnTo>
                      <a:pt x="361478" y="23568"/>
                    </a:lnTo>
                    <a:lnTo>
                      <a:pt x="361367" y="23531"/>
                    </a:lnTo>
                    <a:cubicBezTo>
                      <a:pt x="303618" y="6792"/>
                      <a:pt x="250631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1" name="Freeform: Shape 104">
              <a:extLst>
                <a:ext uri="{FF2B5EF4-FFF2-40B4-BE49-F238E27FC236}">
                  <a16:creationId xmlns:a16="http://schemas.microsoft.com/office/drawing/2014/main" id="{F5396F6C-214C-6165-6DDC-C570F5882319}"/>
                </a:ext>
              </a:extLst>
            </p:cNvPr>
            <p:cNvSpPr/>
            <p:nvPr/>
          </p:nvSpPr>
          <p:spPr>
            <a:xfrm>
              <a:off x="9029886" y="5067703"/>
              <a:ext cx="380912" cy="522598"/>
            </a:xfrm>
            <a:custGeom>
              <a:avLst/>
              <a:gdLst>
                <a:gd name="connsiteX0" fmla="*/ 280272 w 380912"/>
                <a:gd name="connsiteY0" fmla="*/ 0 h 522598"/>
                <a:gd name="connsiteX1" fmla="*/ 280272 w 380912"/>
                <a:gd name="connsiteY1" fmla="*/ 224037 h 522598"/>
                <a:gd name="connsiteX2" fmla="*/ 100604 w 380912"/>
                <a:gd name="connsiteY2" fmla="*/ 224037 h 522598"/>
                <a:gd name="connsiteX3" fmla="*/ 100604 w 380912"/>
                <a:gd name="connsiteY3" fmla="*/ 0 h 522598"/>
                <a:gd name="connsiteX4" fmla="*/ 0 w 380912"/>
                <a:gd name="connsiteY4" fmla="*/ 0 h 522598"/>
                <a:gd name="connsiteX5" fmla="*/ 0 w 380912"/>
                <a:gd name="connsiteY5" fmla="*/ 522599 h 522598"/>
                <a:gd name="connsiteX6" fmla="*/ 100604 w 380912"/>
                <a:gd name="connsiteY6" fmla="*/ 522599 h 522598"/>
                <a:gd name="connsiteX7" fmla="*/ 100604 w 380912"/>
                <a:gd name="connsiteY7" fmla="*/ 315597 h 522598"/>
                <a:gd name="connsiteX8" fmla="*/ 280272 w 380912"/>
                <a:gd name="connsiteY8" fmla="*/ 315597 h 522598"/>
                <a:gd name="connsiteX9" fmla="*/ 280272 w 380912"/>
                <a:gd name="connsiteY9" fmla="*/ 522599 h 522598"/>
                <a:gd name="connsiteX10" fmla="*/ 380913 w 380912"/>
                <a:gd name="connsiteY10" fmla="*/ 522599 h 522598"/>
                <a:gd name="connsiteX11" fmla="*/ 380913 w 380912"/>
                <a:gd name="connsiteY11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0912" h="522598">
                  <a:moveTo>
                    <a:pt x="280272" y="0"/>
                  </a:moveTo>
                  <a:lnTo>
                    <a:pt x="280272" y="224037"/>
                  </a:lnTo>
                  <a:lnTo>
                    <a:pt x="100604" y="224037"/>
                  </a:lnTo>
                  <a:lnTo>
                    <a:pt x="100604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0604" y="522599"/>
                  </a:lnTo>
                  <a:lnTo>
                    <a:pt x="100604" y="315597"/>
                  </a:lnTo>
                  <a:lnTo>
                    <a:pt x="280272" y="315597"/>
                  </a:lnTo>
                  <a:lnTo>
                    <a:pt x="280272" y="522599"/>
                  </a:lnTo>
                  <a:lnTo>
                    <a:pt x="380913" y="522599"/>
                  </a:lnTo>
                  <a:lnTo>
                    <a:pt x="38091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105">
              <a:extLst>
                <a:ext uri="{FF2B5EF4-FFF2-40B4-BE49-F238E27FC236}">
                  <a16:creationId xmlns:a16="http://schemas.microsoft.com/office/drawing/2014/main" id="{28DB810A-1AB8-B991-52A5-9F4B4A741BF0}"/>
                </a:ext>
              </a:extLst>
            </p:cNvPr>
            <p:cNvSpPr/>
            <p:nvPr/>
          </p:nvSpPr>
          <p:spPr>
            <a:xfrm>
              <a:off x="9492799" y="5067703"/>
              <a:ext cx="410256" cy="522598"/>
            </a:xfrm>
            <a:custGeom>
              <a:avLst/>
              <a:gdLst>
                <a:gd name="connsiteX0" fmla="*/ 309709 w 410256"/>
                <a:gd name="connsiteY0" fmla="*/ 0 h 522598"/>
                <a:gd name="connsiteX1" fmla="*/ 309709 w 410256"/>
                <a:gd name="connsiteY1" fmla="*/ 337246 h 522598"/>
                <a:gd name="connsiteX2" fmla="*/ 101876 w 410256"/>
                <a:gd name="connsiteY2" fmla="*/ 0 h 522598"/>
                <a:gd name="connsiteX3" fmla="*/ 0 w 410256"/>
                <a:gd name="connsiteY3" fmla="*/ 0 h 522598"/>
                <a:gd name="connsiteX4" fmla="*/ 0 w 410256"/>
                <a:gd name="connsiteY4" fmla="*/ 522599 h 522598"/>
                <a:gd name="connsiteX5" fmla="*/ 101267 w 410256"/>
                <a:gd name="connsiteY5" fmla="*/ 522599 h 522598"/>
                <a:gd name="connsiteX6" fmla="*/ 101267 w 410256"/>
                <a:gd name="connsiteY6" fmla="*/ 188915 h 522598"/>
                <a:gd name="connsiteX7" fmla="*/ 309819 w 410256"/>
                <a:gd name="connsiteY7" fmla="*/ 522599 h 522598"/>
                <a:gd name="connsiteX8" fmla="*/ 410256 w 410256"/>
                <a:gd name="connsiteY8" fmla="*/ 522599 h 522598"/>
                <a:gd name="connsiteX9" fmla="*/ 410256 w 410256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6" h="522598">
                  <a:moveTo>
                    <a:pt x="309709" y="0"/>
                  </a:moveTo>
                  <a:lnTo>
                    <a:pt x="309709" y="337246"/>
                  </a:lnTo>
                  <a:lnTo>
                    <a:pt x="101876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267" y="522599"/>
                  </a:lnTo>
                  <a:lnTo>
                    <a:pt x="101267" y="188915"/>
                  </a:lnTo>
                  <a:lnTo>
                    <a:pt x="309819" y="522599"/>
                  </a:lnTo>
                  <a:lnTo>
                    <a:pt x="410256" y="522599"/>
                  </a:lnTo>
                  <a:lnTo>
                    <a:pt x="41025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3" name="Graphic 4">
              <a:extLst>
                <a:ext uri="{FF2B5EF4-FFF2-40B4-BE49-F238E27FC236}">
                  <a16:creationId xmlns:a16="http://schemas.microsoft.com/office/drawing/2014/main" id="{46CC33EB-03A5-8469-310C-A90235CD0839}"/>
                </a:ext>
              </a:extLst>
            </p:cNvPr>
            <p:cNvGrpSpPr/>
            <p:nvPr/>
          </p:nvGrpSpPr>
          <p:grpSpPr>
            <a:xfrm>
              <a:off x="9977950" y="5061963"/>
              <a:ext cx="1719430" cy="532122"/>
              <a:chOff x="9977950" y="5061963"/>
              <a:chExt cx="1719430" cy="532122"/>
            </a:xfrm>
            <a:solidFill>
              <a:srgbClr val="9C9B9B"/>
            </a:solidFill>
          </p:grpSpPr>
          <p:sp>
            <p:nvSpPr>
              <p:cNvPr id="42" name="Freeform: Shape 115">
                <a:extLst>
                  <a:ext uri="{FF2B5EF4-FFF2-40B4-BE49-F238E27FC236}">
                    <a16:creationId xmlns:a16="http://schemas.microsoft.com/office/drawing/2014/main" id="{51561E91-8BC0-78F2-D0F7-55F7EB1EA540}"/>
                  </a:ext>
                </a:extLst>
              </p:cNvPr>
              <p:cNvSpPr/>
              <p:nvPr/>
            </p:nvSpPr>
            <p:spPr>
              <a:xfrm>
                <a:off x="10329333" y="5096826"/>
                <a:ext cx="4448" cy="3746"/>
              </a:xfrm>
              <a:custGeom>
                <a:avLst/>
                <a:gdLst>
                  <a:gd name="connsiteX0" fmla="*/ 0 w 4448"/>
                  <a:gd name="connsiteY0" fmla="*/ 0 h 3746"/>
                  <a:gd name="connsiteX1" fmla="*/ 4448 w 4448"/>
                  <a:gd name="connsiteY1" fmla="*/ 3747 h 3746"/>
                  <a:gd name="connsiteX2" fmla="*/ 0 w 4448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8" h="3746">
                    <a:moveTo>
                      <a:pt x="0" y="0"/>
                    </a:moveTo>
                    <a:cubicBezTo>
                      <a:pt x="1550" y="1200"/>
                      <a:pt x="2990" y="2510"/>
                      <a:pt x="4448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" name="Freeform: Shape 116">
                <a:extLst>
                  <a:ext uri="{FF2B5EF4-FFF2-40B4-BE49-F238E27FC236}">
                    <a16:creationId xmlns:a16="http://schemas.microsoft.com/office/drawing/2014/main" id="{6B31CB52-E418-5F06-570F-ED507DB1C304}"/>
                  </a:ext>
                </a:extLst>
              </p:cNvPr>
              <p:cNvSpPr/>
              <p:nvPr/>
            </p:nvSpPr>
            <p:spPr>
              <a:xfrm>
                <a:off x="9977950" y="5064104"/>
                <a:ext cx="421737" cy="529040"/>
              </a:xfrm>
              <a:custGeom>
                <a:avLst/>
                <a:gdLst>
                  <a:gd name="connsiteX0" fmla="*/ 389827 w 421737"/>
                  <a:gd name="connsiteY0" fmla="*/ 450325 h 529040"/>
                  <a:gd name="connsiteX1" fmla="*/ 390030 w 421737"/>
                  <a:gd name="connsiteY1" fmla="*/ 449882 h 529040"/>
                  <a:gd name="connsiteX2" fmla="*/ 389827 w 421737"/>
                  <a:gd name="connsiteY2" fmla="*/ 450325 h 529040"/>
                  <a:gd name="connsiteX3" fmla="*/ 309045 w 421737"/>
                  <a:gd name="connsiteY3" fmla="*/ 11388 h 529040"/>
                  <a:gd name="connsiteX4" fmla="*/ 311555 w 421737"/>
                  <a:gd name="connsiteY4" fmla="*/ 12144 h 529040"/>
                  <a:gd name="connsiteX5" fmla="*/ 309045 w 421737"/>
                  <a:gd name="connsiteY5" fmla="*/ 11388 h 529040"/>
                  <a:gd name="connsiteX6" fmla="*/ 121607 w 421737"/>
                  <a:gd name="connsiteY6" fmla="*/ 521141 h 529040"/>
                  <a:gd name="connsiteX7" fmla="*/ 120407 w 421737"/>
                  <a:gd name="connsiteY7" fmla="*/ 520827 h 529040"/>
                  <a:gd name="connsiteX8" fmla="*/ 121607 w 421737"/>
                  <a:gd name="connsiteY8" fmla="*/ 521141 h 529040"/>
                  <a:gd name="connsiteX9" fmla="*/ 86522 w 421737"/>
                  <a:gd name="connsiteY9" fmla="*/ 508646 h 529040"/>
                  <a:gd name="connsiteX10" fmla="*/ 84971 w 421737"/>
                  <a:gd name="connsiteY10" fmla="*/ 507723 h 529040"/>
                  <a:gd name="connsiteX11" fmla="*/ 86522 w 421737"/>
                  <a:gd name="connsiteY11" fmla="*/ 508646 h 529040"/>
                  <a:gd name="connsiteX12" fmla="*/ 103520 w 421737"/>
                  <a:gd name="connsiteY12" fmla="*/ 515844 h 529040"/>
                  <a:gd name="connsiteX13" fmla="*/ 100142 w 421737"/>
                  <a:gd name="connsiteY13" fmla="*/ 514460 h 529040"/>
                  <a:gd name="connsiteX14" fmla="*/ 103520 w 421737"/>
                  <a:gd name="connsiteY14" fmla="*/ 515844 h 529040"/>
                  <a:gd name="connsiteX15" fmla="*/ 106860 w 421737"/>
                  <a:gd name="connsiteY15" fmla="*/ 13768 h 529040"/>
                  <a:gd name="connsiteX16" fmla="*/ 107063 w 421737"/>
                  <a:gd name="connsiteY16" fmla="*/ 13731 h 529040"/>
                  <a:gd name="connsiteX17" fmla="*/ 106860 w 421737"/>
                  <a:gd name="connsiteY17" fmla="*/ 13768 h 529040"/>
                  <a:gd name="connsiteX18" fmla="*/ 291863 w 421737"/>
                  <a:gd name="connsiteY18" fmla="*/ 412620 h 529040"/>
                  <a:gd name="connsiteX19" fmla="*/ 288873 w 421737"/>
                  <a:gd name="connsiteY19" fmla="*/ 415554 h 529040"/>
                  <a:gd name="connsiteX20" fmla="*/ 284148 w 421737"/>
                  <a:gd name="connsiteY20" fmla="*/ 419652 h 529040"/>
                  <a:gd name="connsiteX21" fmla="*/ 281361 w 421737"/>
                  <a:gd name="connsiteY21" fmla="*/ 421645 h 529040"/>
                  <a:gd name="connsiteX22" fmla="*/ 275916 w 421737"/>
                  <a:gd name="connsiteY22" fmla="*/ 424948 h 529040"/>
                  <a:gd name="connsiteX23" fmla="*/ 271579 w 421737"/>
                  <a:gd name="connsiteY23" fmla="*/ 427144 h 529040"/>
                  <a:gd name="connsiteX24" fmla="*/ 267409 w 421737"/>
                  <a:gd name="connsiteY24" fmla="*/ 428861 h 529040"/>
                  <a:gd name="connsiteX25" fmla="*/ 259325 w 421737"/>
                  <a:gd name="connsiteY25" fmla="*/ 431574 h 529040"/>
                  <a:gd name="connsiteX26" fmla="*/ 257811 w 421737"/>
                  <a:gd name="connsiteY26" fmla="*/ 431980 h 529040"/>
                  <a:gd name="connsiteX27" fmla="*/ 210841 w 421737"/>
                  <a:gd name="connsiteY27" fmla="*/ 436797 h 529040"/>
                  <a:gd name="connsiteX28" fmla="*/ 169241 w 421737"/>
                  <a:gd name="connsiteY28" fmla="*/ 433900 h 529040"/>
                  <a:gd name="connsiteX29" fmla="*/ 168891 w 421737"/>
                  <a:gd name="connsiteY29" fmla="*/ 433826 h 529040"/>
                  <a:gd name="connsiteX30" fmla="*/ 158223 w 421737"/>
                  <a:gd name="connsiteY30" fmla="*/ 431315 h 529040"/>
                  <a:gd name="connsiteX31" fmla="*/ 157152 w 421737"/>
                  <a:gd name="connsiteY31" fmla="*/ 431039 h 529040"/>
                  <a:gd name="connsiteX32" fmla="*/ 122197 w 421737"/>
                  <a:gd name="connsiteY32" fmla="*/ 406179 h 529040"/>
                  <a:gd name="connsiteX33" fmla="*/ 100604 w 421737"/>
                  <a:gd name="connsiteY33" fmla="*/ 268516 h 529040"/>
                  <a:gd name="connsiteX34" fmla="*/ 126774 w 421737"/>
                  <a:gd name="connsiteY34" fmla="*/ 118081 h 529040"/>
                  <a:gd name="connsiteX35" fmla="*/ 210859 w 421737"/>
                  <a:gd name="connsiteY35" fmla="*/ 92354 h 529040"/>
                  <a:gd name="connsiteX36" fmla="*/ 295830 w 421737"/>
                  <a:gd name="connsiteY36" fmla="*/ 119447 h 529040"/>
                  <a:gd name="connsiteX37" fmla="*/ 321170 w 421737"/>
                  <a:gd name="connsiteY37" fmla="*/ 268534 h 529040"/>
                  <a:gd name="connsiteX38" fmla="*/ 297695 w 421737"/>
                  <a:gd name="connsiteY38" fmla="*/ 405404 h 529040"/>
                  <a:gd name="connsiteX39" fmla="*/ 294391 w 421737"/>
                  <a:gd name="connsiteY39" fmla="*/ 409611 h 529040"/>
                  <a:gd name="connsiteX40" fmla="*/ 291863 w 421737"/>
                  <a:gd name="connsiteY40" fmla="*/ 412620 h 529040"/>
                  <a:gd name="connsiteX41" fmla="*/ 390620 w 421737"/>
                  <a:gd name="connsiteY41" fmla="*/ 82425 h 529040"/>
                  <a:gd name="connsiteX42" fmla="*/ 388517 w 421737"/>
                  <a:gd name="connsiteY42" fmla="*/ 77847 h 529040"/>
                  <a:gd name="connsiteX43" fmla="*/ 390620 w 421737"/>
                  <a:gd name="connsiteY43" fmla="*/ 82425 h 529040"/>
                  <a:gd name="connsiteX44" fmla="*/ 401122 w 421737"/>
                  <a:gd name="connsiteY44" fmla="*/ 108134 h 529040"/>
                  <a:gd name="connsiteX45" fmla="*/ 398501 w 421737"/>
                  <a:gd name="connsiteY45" fmla="*/ 100142 h 529040"/>
                  <a:gd name="connsiteX46" fmla="*/ 401122 w 421737"/>
                  <a:gd name="connsiteY46" fmla="*/ 108134 h 529040"/>
                  <a:gd name="connsiteX47" fmla="*/ 414816 w 421737"/>
                  <a:gd name="connsiteY47" fmla="*/ 166952 h 529040"/>
                  <a:gd name="connsiteX48" fmla="*/ 413229 w 421737"/>
                  <a:gd name="connsiteY48" fmla="*/ 155695 h 529040"/>
                  <a:gd name="connsiteX49" fmla="*/ 414816 w 421737"/>
                  <a:gd name="connsiteY49" fmla="*/ 166952 h 529040"/>
                  <a:gd name="connsiteX50" fmla="*/ 418434 w 421737"/>
                  <a:gd name="connsiteY50" fmla="*/ 197073 h 529040"/>
                  <a:gd name="connsiteX51" fmla="*/ 417879 w 421737"/>
                  <a:gd name="connsiteY51" fmla="*/ 189672 h 529040"/>
                  <a:gd name="connsiteX52" fmla="*/ 418434 w 421737"/>
                  <a:gd name="connsiteY52" fmla="*/ 197073 h 529040"/>
                  <a:gd name="connsiteX53" fmla="*/ 409113 w 421737"/>
                  <a:gd name="connsiteY53" fmla="*/ 136519 h 529040"/>
                  <a:gd name="connsiteX54" fmla="*/ 406733 w 421737"/>
                  <a:gd name="connsiteY54" fmla="*/ 125943 h 529040"/>
                  <a:gd name="connsiteX55" fmla="*/ 409113 w 421737"/>
                  <a:gd name="connsiteY55" fmla="*/ 136519 h 529040"/>
                  <a:gd name="connsiteX56" fmla="*/ 413617 w 421737"/>
                  <a:gd name="connsiteY56" fmla="*/ 375265 h 529040"/>
                  <a:gd name="connsiteX57" fmla="*/ 414373 w 421737"/>
                  <a:gd name="connsiteY57" fmla="*/ 370023 h 529040"/>
                  <a:gd name="connsiteX58" fmla="*/ 413617 w 421737"/>
                  <a:gd name="connsiteY58" fmla="*/ 375265 h 529040"/>
                  <a:gd name="connsiteX59" fmla="*/ 407452 w 421737"/>
                  <a:gd name="connsiteY59" fmla="*/ 403742 h 529040"/>
                  <a:gd name="connsiteX60" fmla="*/ 408651 w 421737"/>
                  <a:gd name="connsiteY60" fmla="*/ 398372 h 529040"/>
                  <a:gd name="connsiteX61" fmla="*/ 407452 w 421737"/>
                  <a:gd name="connsiteY61" fmla="*/ 403742 h 529040"/>
                  <a:gd name="connsiteX62" fmla="*/ 399497 w 421737"/>
                  <a:gd name="connsiteY62" fmla="*/ 428695 h 529040"/>
                  <a:gd name="connsiteX63" fmla="*/ 400642 w 421737"/>
                  <a:gd name="connsiteY63" fmla="*/ 425225 h 529040"/>
                  <a:gd name="connsiteX64" fmla="*/ 399497 w 421737"/>
                  <a:gd name="connsiteY64" fmla="*/ 428695 h 529040"/>
                  <a:gd name="connsiteX65" fmla="*/ 421737 w 421737"/>
                  <a:gd name="connsiteY65" fmla="*/ 268460 h 529040"/>
                  <a:gd name="connsiteX66" fmla="*/ 406142 w 421737"/>
                  <a:gd name="connsiteY66" fmla="*/ 123267 h 529040"/>
                  <a:gd name="connsiteX67" fmla="*/ 406068 w 421737"/>
                  <a:gd name="connsiteY67" fmla="*/ 123101 h 529040"/>
                  <a:gd name="connsiteX68" fmla="*/ 397800 w 421737"/>
                  <a:gd name="connsiteY68" fmla="*/ 97964 h 529040"/>
                  <a:gd name="connsiteX69" fmla="*/ 396970 w 421737"/>
                  <a:gd name="connsiteY69" fmla="*/ 96137 h 529040"/>
                  <a:gd name="connsiteX70" fmla="*/ 387742 w 421737"/>
                  <a:gd name="connsiteY70" fmla="*/ 76168 h 529040"/>
                  <a:gd name="connsiteX71" fmla="*/ 386431 w 421737"/>
                  <a:gd name="connsiteY71" fmla="*/ 74027 h 529040"/>
                  <a:gd name="connsiteX72" fmla="*/ 362844 w 421737"/>
                  <a:gd name="connsiteY72" fmla="*/ 42412 h 529040"/>
                  <a:gd name="connsiteX73" fmla="*/ 355849 w 421737"/>
                  <a:gd name="connsiteY73" fmla="*/ 36487 h 529040"/>
                  <a:gd name="connsiteX74" fmla="*/ 360021 w 421737"/>
                  <a:gd name="connsiteY74" fmla="*/ 40179 h 529040"/>
                  <a:gd name="connsiteX75" fmla="*/ 349722 w 421737"/>
                  <a:gd name="connsiteY75" fmla="*/ 31541 h 529040"/>
                  <a:gd name="connsiteX76" fmla="*/ 351383 w 421737"/>
                  <a:gd name="connsiteY76" fmla="*/ 32685 h 529040"/>
                  <a:gd name="connsiteX77" fmla="*/ 344905 w 421737"/>
                  <a:gd name="connsiteY77" fmla="*/ 28108 h 529040"/>
                  <a:gd name="connsiteX78" fmla="*/ 345828 w 421737"/>
                  <a:gd name="connsiteY78" fmla="*/ 28791 h 529040"/>
                  <a:gd name="connsiteX79" fmla="*/ 334403 w 421737"/>
                  <a:gd name="connsiteY79" fmla="*/ 21870 h 529040"/>
                  <a:gd name="connsiteX80" fmla="*/ 336821 w 421737"/>
                  <a:gd name="connsiteY80" fmla="*/ 23144 h 529040"/>
                  <a:gd name="connsiteX81" fmla="*/ 329826 w 421737"/>
                  <a:gd name="connsiteY81" fmla="*/ 19453 h 529040"/>
                  <a:gd name="connsiteX82" fmla="*/ 330270 w 421737"/>
                  <a:gd name="connsiteY82" fmla="*/ 19693 h 529040"/>
                  <a:gd name="connsiteX83" fmla="*/ 320359 w 421737"/>
                  <a:gd name="connsiteY83" fmla="*/ 15429 h 529040"/>
                  <a:gd name="connsiteX84" fmla="*/ 322831 w 421737"/>
                  <a:gd name="connsiteY84" fmla="*/ 16389 h 529040"/>
                  <a:gd name="connsiteX85" fmla="*/ 296144 w 421737"/>
                  <a:gd name="connsiteY85" fmla="*/ 7475 h 529040"/>
                  <a:gd name="connsiteX86" fmla="*/ 210859 w 421737"/>
                  <a:gd name="connsiteY86" fmla="*/ 0 h 529040"/>
                  <a:gd name="connsiteX87" fmla="*/ 60258 w 421737"/>
                  <a:gd name="connsiteY87" fmla="*/ 42412 h 529040"/>
                  <a:gd name="connsiteX88" fmla="*/ 35565 w 421737"/>
                  <a:gd name="connsiteY88" fmla="*/ 75226 h 529040"/>
                  <a:gd name="connsiteX89" fmla="*/ 35011 w 421737"/>
                  <a:gd name="connsiteY89" fmla="*/ 76057 h 529040"/>
                  <a:gd name="connsiteX90" fmla="*/ 0 w 421737"/>
                  <a:gd name="connsiteY90" fmla="*/ 268460 h 529040"/>
                  <a:gd name="connsiteX91" fmla="*/ 8435 w 421737"/>
                  <a:gd name="connsiteY91" fmla="*/ 380266 h 529040"/>
                  <a:gd name="connsiteX92" fmla="*/ 9265 w 421737"/>
                  <a:gd name="connsiteY92" fmla="*/ 384161 h 529040"/>
                  <a:gd name="connsiteX93" fmla="*/ 14710 w 421737"/>
                  <a:gd name="connsiteY93" fmla="*/ 408541 h 529040"/>
                  <a:gd name="connsiteX94" fmla="*/ 16777 w 421737"/>
                  <a:gd name="connsiteY94" fmla="*/ 415112 h 529040"/>
                  <a:gd name="connsiteX95" fmla="*/ 22738 w 421737"/>
                  <a:gd name="connsiteY95" fmla="*/ 433327 h 529040"/>
                  <a:gd name="connsiteX96" fmla="*/ 25764 w 421737"/>
                  <a:gd name="connsiteY96" fmla="*/ 440174 h 529040"/>
                  <a:gd name="connsiteX97" fmla="*/ 32575 w 421737"/>
                  <a:gd name="connsiteY97" fmla="*/ 454847 h 529040"/>
                  <a:gd name="connsiteX98" fmla="*/ 35639 w 421737"/>
                  <a:gd name="connsiteY98" fmla="*/ 459775 h 529040"/>
                  <a:gd name="connsiteX99" fmla="*/ 57029 w 421737"/>
                  <a:gd name="connsiteY99" fmla="*/ 487902 h 529040"/>
                  <a:gd name="connsiteX100" fmla="*/ 210841 w 421737"/>
                  <a:gd name="connsiteY100" fmla="*/ 529040 h 529040"/>
                  <a:gd name="connsiteX101" fmla="*/ 250503 w 421737"/>
                  <a:gd name="connsiteY101" fmla="*/ 527564 h 529040"/>
                  <a:gd name="connsiteX102" fmla="*/ 261872 w 421737"/>
                  <a:gd name="connsiteY102" fmla="*/ 526604 h 529040"/>
                  <a:gd name="connsiteX103" fmla="*/ 274754 w 421737"/>
                  <a:gd name="connsiteY103" fmla="*/ 525053 h 529040"/>
                  <a:gd name="connsiteX104" fmla="*/ 297067 w 421737"/>
                  <a:gd name="connsiteY104" fmla="*/ 520882 h 529040"/>
                  <a:gd name="connsiteX105" fmla="*/ 301515 w 421737"/>
                  <a:gd name="connsiteY105" fmla="*/ 519646 h 529040"/>
                  <a:gd name="connsiteX106" fmla="*/ 304302 w 421737"/>
                  <a:gd name="connsiteY106" fmla="*/ 518778 h 529040"/>
                  <a:gd name="connsiteX107" fmla="*/ 312016 w 421737"/>
                  <a:gd name="connsiteY107" fmla="*/ 516435 h 529040"/>
                  <a:gd name="connsiteX108" fmla="*/ 318937 w 421737"/>
                  <a:gd name="connsiteY108" fmla="*/ 514054 h 529040"/>
                  <a:gd name="connsiteX109" fmla="*/ 325545 w 421737"/>
                  <a:gd name="connsiteY109" fmla="*/ 511507 h 529040"/>
                  <a:gd name="connsiteX110" fmla="*/ 322038 w 421737"/>
                  <a:gd name="connsiteY110" fmla="*/ 512706 h 529040"/>
                  <a:gd name="connsiteX111" fmla="*/ 349039 w 421737"/>
                  <a:gd name="connsiteY111" fmla="*/ 498145 h 529040"/>
                  <a:gd name="connsiteX112" fmla="*/ 347526 w 421737"/>
                  <a:gd name="connsiteY112" fmla="*/ 499381 h 529040"/>
                  <a:gd name="connsiteX113" fmla="*/ 349519 w 421737"/>
                  <a:gd name="connsiteY113" fmla="*/ 497831 h 529040"/>
                  <a:gd name="connsiteX114" fmla="*/ 351383 w 421737"/>
                  <a:gd name="connsiteY114" fmla="*/ 496391 h 529040"/>
                  <a:gd name="connsiteX115" fmla="*/ 361238 w 421737"/>
                  <a:gd name="connsiteY115" fmla="*/ 488086 h 529040"/>
                  <a:gd name="connsiteX116" fmla="*/ 358526 w 421737"/>
                  <a:gd name="connsiteY116" fmla="*/ 490320 h 529040"/>
                  <a:gd name="connsiteX117" fmla="*/ 362272 w 421737"/>
                  <a:gd name="connsiteY117" fmla="*/ 487145 h 529040"/>
                  <a:gd name="connsiteX118" fmla="*/ 361238 w 421737"/>
                  <a:gd name="connsiteY118" fmla="*/ 488104 h 529040"/>
                  <a:gd name="connsiteX119" fmla="*/ 364709 w 421737"/>
                  <a:gd name="connsiteY119" fmla="*/ 485244 h 529040"/>
                  <a:gd name="connsiteX120" fmla="*/ 398557 w 421737"/>
                  <a:gd name="connsiteY120" fmla="*/ 431352 h 529040"/>
                  <a:gd name="connsiteX121" fmla="*/ 398722 w 421737"/>
                  <a:gd name="connsiteY121" fmla="*/ 431039 h 529040"/>
                  <a:gd name="connsiteX122" fmla="*/ 421737 w 421737"/>
                  <a:gd name="connsiteY122" fmla="*/ 268460 h 5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421737" h="529040">
                    <a:moveTo>
                      <a:pt x="389827" y="450325"/>
                    </a:moveTo>
                    <a:cubicBezTo>
                      <a:pt x="389864" y="450159"/>
                      <a:pt x="389938" y="450012"/>
                      <a:pt x="390030" y="449882"/>
                    </a:cubicBezTo>
                    <a:cubicBezTo>
                      <a:pt x="389956" y="450012"/>
                      <a:pt x="389864" y="450178"/>
                      <a:pt x="389827" y="450325"/>
                    </a:cubicBezTo>
                    <a:moveTo>
                      <a:pt x="309045" y="11388"/>
                    </a:moveTo>
                    <a:cubicBezTo>
                      <a:pt x="309839" y="11627"/>
                      <a:pt x="310762" y="11867"/>
                      <a:pt x="311555" y="12144"/>
                    </a:cubicBezTo>
                    <a:cubicBezTo>
                      <a:pt x="310706" y="11867"/>
                      <a:pt x="309839" y="11664"/>
                      <a:pt x="309045" y="11388"/>
                    </a:cubicBezTo>
                    <a:moveTo>
                      <a:pt x="121607" y="521141"/>
                    </a:moveTo>
                    <a:cubicBezTo>
                      <a:pt x="121200" y="521067"/>
                      <a:pt x="120850" y="520901"/>
                      <a:pt x="120407" y="520827"/>
                    </a:cubicBezTo>
                    <a:cubicBezTo>
                      <a:pt x="120813" y="520901"/>
                      <a:pt x="121219" y="521049"/>
                      <a:pt x="121607" y="521141"/>
                    </a:cubicBezTo>
                    <a:moveTo>
                      <a:pt x="86522" y="508646"/>
                    </a:moveTo>
                    <a:cubicBezTo>
                      <a:pt x="86005" y="508369"/>
                      <a:pt x="85525" y="508019"/>
                      <a:pt x="84971" y="507723"/>
                    </a:cubicBezTo>
                    <a:cubicBezTo>
                      <a:pt x="85525" y="508000"/>
                      <a:pt x="86005" y="508369"/>
                      <a:pt x="86522" y="508646"/>
                    </a:cubicBezTo>
                    <a:moveTo>
                      <a:pt x="103520" y="515844"/>
                    </a:moveTo>
                    <a:cubicBezTo>
                      <a:pt x="102376" y="515438"/>
                      <a:pt x="101287" y="514884"/>
                      <a:pt x="100142" y="514460"/>
                    </a:cubicBezTo>
                    <a:cubicBezTo>
                      <a:pt x="101287" y="514884"/>
                      <a:pt x="102357" y="515438"/>
                      <a:pt x="103520" y="515844"/>
                    </a:cubicBezTo>
                    <a:moveTo>
                      <a:pt x="106860" y="13768"/>
                    </a:moveTo>
                    <a:cubicBezTo>
                      <a:pt x="106934" y="13768"/>
                      <a:pt x="106971" y="13731"/>
                      <a:pt x="107063" y="13731"/>
                    </a:cubicBezTo>
                    <a:cubicBezTo>
                      <a:pt x="106971" y="13731"/>
                      <a:pt x="106934" y="13768"/>
                      <a:pt x="106860" y="13768"/>
                    </a:cubicBezTo>
                    <a:moveTo>
                      <a:pt x="291863" y="412620"/>
                    </a:moveTo>
                    <a:cubicBezTo>
                      <a:pt x="290903" y="413653"/>
                      <a:pt x="289869" y="414576"/>
                      <a:pt x="288873" y="415554"/>
                    </a:cubicBezTo>
                    <a:cubicBezTo>
                      <a:pt x="287323" y="416994"/>
                      <a:pt x="285773" y="418378"/>
                      <a:pt x="284148" y="419652"/>
                    </a:cubicBezTo>
                    <a:cubicBezTo>
                      <a:pt x="283281" y="420334"/>
                      <a:pt x="282321" y="420999"/>
                      <a:pt x="281361" y="421645"/>
                    </a:cubicBezTo>
                    <a:cubicBezTo>
                      <a:pt x="279608" y="422844"/>
                      <a:pt x="277781" y="423915"/>
                      <a:pt x="275916" y="424948"/>
                    </a:cubicBezTo>
                    <a:cubicBezTo>
                      <a:pt x="274532" y="425705"/>
                      <a:pt x="273130" y="426425"/>
                      <a:pt x="271579" y="427144"/>
                    </a:cubicBezTo>
                    <a:cubicBezTo>
                      <a:pt x="270232" y="427735"/>
                      <a:pt x="268830" y="428289"/>
                      <a:pt x="267409" y="428861"/>
                    </a:cubicBezTo>
                    <a:cubicBezTo>
                      <a:pt x="264862" y="429821"/>
                      <a:pt x="262278" y="430762"/>
                      <a:pt x="259325" y="431574"/>
                    </a:cubicBezTo>
                    <a:cubicBezTo>
                      <a:pt x="258845" y="431685"/>
                      <a:pt x="258328" y="431851"/>
                      <a:pt x="257811" y="431980"/>
                    </a:cubicBezTo>
                    <a:cubicBezTo>
                      <a:pt x="245834" y="435081"/>
                      <a:pt x="230681" y="436797"/>
                      <a:pt x="210841" y="436797"/>
                    </a:cubicBezTo>
                    <a:cubicBezTo>
                      <a:pt x="195246" y="436797"/>
                      <a:pt x="181404" y="436077"/>
                      <a:pt x="169241" y="433900"/>
                    </a:cubicBezTo>
                    <a:cubicBezTo>
                      <a:pt x="169131" y="433863"/>
                      <a:pt x="169002" y="433863"/>
                      <a:pt x="168891" y="433826"/>
                    </a:cubicBezTo>
                    <a:cubicBezTo>
                      <a:pt x="165144" y="433143"/>
                      <a:pt x="161656" y="432275"/>
                      <a:pt x="158223" y="431315"/>
                    </a:cubicBezTo>
                    <a:cubicBezTo>
                      <a:pt x="157909" y="431205"/>
                      <a:pt x="157467" y="431113"/>
                      <a:pt x="157152" y="431039"/>
                    </a:cubicBezTo>
                    <a:cubicBezTo>
                      <a:pt x="142443" y="426536"/>
                      <a:pt x="130780" y="418913"/>
                      <a:pt x="122197" y="406179"/>
                    </a:cubicBezTo>
                    <a:cubicBezTo>
                      <a:pt x="106676" y="383183"/>
                      <a:pt x="100604" y="344609"/>
                      <a:pt x="100604" y="268516"/>
                    </a:cubicBezTo>
                    <a:cubicBezTo>
                      <a:pt x="100604" y="186848"/>
                      <a:pt x="108448" y="141908"/>
                      <a:pt x="126774" y="118081"/>
                    </a:cubicBezTo>
                    <a:cubicBezTo>
                      <a:pt x="145101" y="94255"/>
                      <a:pt x="174428" y="92354"/>
                      <a:pt x="210859" y="92354"/>
                    </a:cubicBezTo>
                    <a:cubicBezTo>
                      <a:pt x="252902" y="92354"/>
                      <a:pt x="278925" y="96691"/>
                      <a:pt x="295830" y="119447"/>
                    </a:cubicBezTo>
                    <a:cubicBezTo>
                      <a:pt x="313566" y="143311"/>
                      <a:pt x="321170" y="187900"/>
                      <a:pt x="321170" y="268534"/>
                    </a:cubicBezTo>
                    <a:cubicBezTo>
                      <a:pt x="321170" y="340771"/>
                      <a:pt x="314139" y="381706"/>
                      <a:pt x="297695" y="405404"/>
                    </a:cubicBezTo>
                    <a:cubicBezTo>
                      <a:pt x="296661" y="406880"/>
                      <a:pt x="295499" y="408227"/>
                      <a:pt x="294391" y="409611"/>
                    </a:cubicBezTo>
                    <a:cubicBezTo>
                      <a:pt x="293524" y="410589"/>
                      <a:pt x="292730" y="411660"/>
                      <a:pt x="291863" y="412620"/>
                    </a:cubicBezTo>
                    <a:moveTo>
                      <a:pt x="390620" y="82425"/>
                    </a:moveTo>
                    <a:cubicBezTo>
                      <a:pt x="389901" y="80948"/>
                      <a:pt x="389273" y="79287"/>
                      <a:pt x="388517" y="77847"/>
                    </a:cubicBezTo>
                    <a:cubicBezTo>
                      <a:pt x="389273" y="79324"/>
                      <a:pt x="389901" y="80966"/>
                      <a:pt x="390620" y="82425"/>
                    </a:cubicBezTo>
                    <a:moveTo>
                      <a:pt x="401122" y="108134"/>
                    </a:moveTo>
                    <a:cubicBezTo>
                      <a:pt x="400254" y="105513"/>
                      <a:pt x="399442" y="102652"/>
                      <a:pt x="398501" y="100142"/>
                    </a:cubicBezTo>
                    <a:cubicBezTo>
                      <a:pt x="399460" y="102671"/>
                      <a:pt x="400254" y="105495"/>
                      <a:pt x="401122" y="108134"/>
                    </a:cubicBezTo>
                    <a:moveTo>
                      <a:pt x="414816" y="166952"/>
                    </a:moveTo>
                    <a:cubicBezTo>
                      <a:pt x="414299" y="163261"/>
                      <a:pt x="413820" y="159238"/>
                      <a:pt x="413229" y="155695"/>
                    </a:cubicBezTo>
                    <a:cubicBezTo>
                      <a:pt x="413857" y="159275"/>
                      <a:pt x="414281" y="163224"/>
                      <a:pt x="414816" y="166952"/>
                    </a:cubicBezTo>
                    <a:moveTo>
                      <a:pt x="418434" y="197073"/>
                    </a:moveTo>
                    <a:cubicBezTo>
                      <a:pt x="418231" y="194692"/>
                      <a:pt x="418120" y="192016"/>
                      <a:pt x="417879" y="189672"/>
                    </a:cubicBezTo>
                    <a:cubicBezTo>
                      <a:pt x="418101" y="192016"/>
                      <a:pt x="418231" y="194673"/>
                      <a:pt x="418434" y="197073"/>
                    </a:cubicBezTo>
                    <a:moveTo>
                      <a:pt x="409113" y="136519"/>
                    </a:moveTo>
                    <a:cubicBezTo>
                      <a:pt x="408320" y="133012"/>
                      <a:pt x="407600" y="129284"/>
                      <a:pt x="406733" y="125943"/>
                    </a:cubicBezTo>
                    <a:cubicBezTo>
                      <a:pt x="407656" y="129284"/>
                      <a:pt x="408320" y="133031"/>
                      <a:pt x="409113" y="136519"/>
                    </a:cubicBezTo>
                    <a:moveTo>
                      <a:pt x="413617" y="375265"/>
                    </a:moveTo>
                    <a:cubicBezTo>
                      <a:pt x="413931" y="373586"/>
                      <a:pt x="414096" y="371722"/>
                      <a:pt x="414373" y="370023"/>
                    </a:cubicBezTo>
                    <a:cubicBezTo>
                      <a:pt x="414096" y="371722"/>
                      <a:pt x="413931" y="373604"/>
                      <a:pt x="413617" y="375265"/>
                    </a:cubicBezTo>
                    <a:moveTo>
                      <a:pt x="407452" y="403742"/>
                    </a:moveTo>
                    <a:cubicBezTo>
                      <a:pt x="407895" y="402063"/>
                      <a:pt x="408209" y="400088"/>
                      <a:pt x="408651" y="398372"/>
                    </a:cubicBezTo>
                    <a:cubicBezTo>
                      <a:pt x="408209" y="400125"/>
                      <a:pt x="407876" y="402045"/>
                      <a:pt x="407452" y="403742"/>
                    </a:cubicBezTo>
                    <a:moveTo>
                      <a:pt x="399497" y="428695"/>
                    </a:moveTo>
                    <a:cubicBezTo>
                      <a:pt x="399904" y="427624"/>
                      <a:pt x="400217" y="426351"/>
                      <a:pt x="400642" y="425225"/>
                    </a:cubicBezTo>
                    <a:cubicBezTo>
                      <a:pt x="400217" y="426351"/>
                      <a:pt x="399922" y="427569"/>
                      <a:pt x="399497" y="428695"/>
                    </a:cubicBezTo>
                    <a:moveTo>
                      <a:pt x="421737" y="268460"/>
                    </a:moveTo>
                    <a:cubicBezTo>
                      <a:pt x="421737" y="208921"/>
                      <a:pt x="416606" y="161176"/>
                      <a:pt x="406142" y="123267"/>
                    </a:cubicBezTo>
                    <a:cubicBezTo>
                      <a:pt x="406105" y="123230"/>
                      <a:pt x="406105" y="123193"/>
                      <a:pt x="406068" y="123101"/>
                    </a:cubicBezTo>
                    <a:cubicBezTo>
                      <a:pt x="403650" y="114187"/>
                      <a:pt x="400901" y="105790"/>
                      <a:pt x="397800" y="97964"/>
                    </a:cubicBezTo>
                    <a:cubicBezTo>
                      <a:pt x="397560" y="97337"/>
                      <a:pt x="397246" y="96764"/>
                      <a:pt x="396970" y="96137"/>
                    </a:cubicBezTo>
                    <a:cubicBezTo>
                      <a:pt x="394145" y="89105"/>
                      <a:pt x="391118" y="82332"/>
                      <a:pt x="387742" y="76168"/>
                    </a:cubicBezTo>
                    <a:cubicBezTo>
                      <a:pt x="387335" y="75411"/>
                      <a:pt x="386874" y="74784"/>
                      <a:pt x="386431" y="74027"/>
                    </a:cubicBezTo>
                    <a:cubicBezTo>
                      <a:pt x="379546" y="61901"/>
                      <a:pt x="371832" y="51197"/>
                      <a:pt x="362844" y="42412"/>
                    </a:cubicBezTo>
                    <a:cubicBezTo>
                      <a:pt x="360648" y="40271"/>
                      <a:pt x="358193" y="38481"/>
                      <a:pt x="355849" y="36487"/>
                    </a:cubicBezTo>
                    <a:cubicBezTo>
                      <a:pt x="357289" y="37687"/>
                      <a:pt x="358674" y="38905"/>
                      <a:pt x="360021" y="40179"/>
                    </a:cubicBezTo>
                    <a:cubicBezTo>
                      <a:pt x="356680" y="37078"/>
                      <a:pt x="353303" y="34180"/>
                      <a:pt x="349722" y="31541"/>
                    </a:cubicBezTo>
                    <a:cubicBezTo>
                      <a:pt x="350276" y="31947"/>
                      <a:pt x="350867" y="32298"/>
                      <a:pt x="351383" y="32685"/>
                    </a:cubicBezTo>
                    <a:cubicBezTo>
                      <a:pt x="349316" y="31098"/>
                      <a:pt x="347083" y="29622"/>
                      <a:pt x="344905" y="28108"/>
                    </a:cubicBezTo>
                    <a:cubicBezTo>
                      <a:pt x="345219" y="28349"/>
                      <a:pt x="345496" y="28551"/>
                      <a:pt x="345828" y="28791"/>
                    </a:cubicBezTo>
                    <a:cubicBezTo>
                      <a:pt x="342137" y="26244"/>
                      <a:pt x="338316" y="23974"/>
                      <a:pt x="334403" y="21870"/>
                    </a:cubicBezTo>
                    <a:cubicBezTo>
                      <a:pt x="335197" y="22313"/>
                      <a:pt x="336028" y="22701"/>
                      <a:pt x="336821" y="23144"/>
                    </a:cubicBezTo>
                    <a:cubicBezTo>
                      <a:pt x="334551" y="21870"/>
                      <a:pt x="332244" y="20634"/>
                      <a:pt x="329826" y="19453"/>
                    </a:cubicBezTo>
                    <a:cubicBezTo>
                      <a:pt x="329993" y="19527"/>
                      <a:pt x="330141" y="19619"/>
                      <a:pt x="330270" y="19693"/>
                    </a:cubicBezTo>
                    <a:cubicBezTo>
                      <a:pt x="327095" y="18142"/>
                      <a:pt x="323699" y="16795"/>
                      <a:pt x="320359" y="15429"/>
                    </a:cubicBezTo>
                    <a:cubicBezTo>
                      <a:pt x="321152" y="15743"/>
                      <a:pt x="322019" y="16057"/>
                      <a:pt x="322831" y="16389"/>
                    </a:cubicBezTo>
                    <a:cubicBezTo>
                      <a:pt x="314526" y="12882"/>
                      <a:pt x="305815" y="9745"/>
                      <a:pt x="296144" y="7475"/>
                    </a:cubicBezTo>
                    <a:cubicBezTo>
                      <a:pt x="273868" y="2233"/>
                      <a:pt x="248380" y="0"/>
                      <a:pt x="210859" y="0"/>
                    </a:cubicBezTo>
                    <a:cubicBezTo>
                      <a:pt x="146707" y="0"/>
                      <a:pt x="96543" y="7198"/>
                      <a:pt x="60258" y="42412"/>
                    </a:cubicBezTo>
                    <a:cubicBezTo>
                      <a:pt x="50828" y="51529"/>
                      <a:pt x="42725" y="62584"/>
                      <a:pt x="35565" y="75226"/>
                    </a:cubicBezTo>
                    <a:cubicBezTo>
                      <a:pt x="35399" y="75504"/>
                      <a:pt x="35159" y="75743"/>
                      <a:pt x="35011" y="76057"/>
                    </a:cubicBezTo>
                    <a:cubicBezTo>
                      <a:pt x="11350" y="118506"/>
                      <a:pt x="0" y="180942"/>
                      <a:pt x="0" y="268460"/>
                    </a:cubicBezTo>
                    <a:cubicBezTo>
                      <a:pt x="0" y="311979"/>
                      <a:pt x="2824" y="348891"/>
                      <a:pt x="8435" y="380266"/>
                    </a:cubicBezTo>
                    <a:cubicBezTo>
                      <a:pt x="8675" y="381614"/>
                      <a:pt x="9025" y="382814"/>
                      <a:pt x="9265" y="384161"/>
                    </a:cubicBezTo>
                    <a:cubicBezTo>
                      <a:pt x="10889" y="392669"/>
                      <a:pt x="12643" y="400900"/>
                      <a:pt x="14710" y="408541"/>
                    </a:cubicBezTo>
                    <a:cubicBezTo>
                      <a:pt x="15337" y="410848"/>
                      <a:pt x="16094" y="412878"/>
                      <a:pt x="16777" y="415112"/>
                    </a:cubicBezTo>
                    <a:cubicBezTo>
                      <a:pt x="18641" y="421405"/>
                      <a:pt x="20560" y="427643"/>
                      <a:pt x="22738" y="433327"/>
                    </a:cubicBezTo>
                    <a:cubicBezTo>
                      <a:pt x="23698" y="435745"/>
                      <a:pt x="24805" y="437867"/>
                      <a:pt x="25764" y="440174"/>
                    </a:cubicBezTo>
                    <a:cubicBezTo>
                      <a:pt x="27961" y="445231"/>
                      <a:pt x="30102" y="450270"/>
                      <a:pt x="32575" y="454847"/>
                    </a:cubicBezTo>
                    <a:cubicBezTo>
                      <a:pt x="33534" y="456600"/>
                      <a:pt x="34642" y="458077"/>
                      <a:pt x="35639" y="459775"/>
                    </a:cubicBezTo>
                    <a:cubicBezTo>
                      <a:pt x="41969" y="470479"/>
                      <a:pt x="48927" y="480058"/>
                      <a:pt x="57029" y="487902"/>
                    </a:cubicBezTo>
                    <a:cubicBezTo>
                      <a:pt x="92391" y="522156"/>
                      <a:pt x="142111" y="529040"/>
                      <a:pt x="210841" y="529040"/>
                    </a:cubicBezTo>
                    <a:cubicBezTo>
                      <a:pt x="224129" y="529040"/>
                      <a:pt x="237381" y="528523"/>
                      <a:pt x="250503" y="527564"/>
                    </a:cubicBezTo>
                    <a:cubicBezTo>
                      <a:pt x="254360" y="527323"/>
                      <a:pt x="258144" y="526973"/>
                      <a:pt x="261872" y="526604"/>
                    </a:cubicBezTo>
                    <a:cubicBezTo>
                      <a:pt x="266209" y="526161"/>
                      <a:pt x="270509" y="525681"/>
                      <a:pt x="274754" y="525053"/>
                    </a:cubicBezTo>
                    <a:cubicBezTo>
                      <a:pt x="282432" y="523946"/>
                      <a:pt x="289906" y="522635"/>
                      <a:pt x="297067" y="520882"/>
                    </a:cubicBezTo>
                    <a:cubicBezTo>
                      <a:pt x="298544" y="520532"/>
                      <a:pt x="300002" y="520052"/>
                      <a:pt x="301515" y="519646"/>
                    </a:cubicBezTo>
                    <a:cubicBezTo>
                      <a:pt x="302475" y="519369"/>
                      <a:pt x="303343" y="519055"/>
                      <a:pt x="304302" y="518778"/>
                    </a:cubicBezTo>
                    <a:cubicBezTo>
                      <a:pt x="307015" y="518058"/>
                      <a:pt x="309507" y="517265"/>
                      <a:pt x="312016" y="516435"/>
                    </a:cubicBezTo>
                    <a:cubicBezTo>
                      <a:pt x="314323" y="515678"/>
                      <a:pt x="316667" y="514921"/>
                      <a:pt x="318937" y="514054"/>
                    </a:cubicBezTo>
                    <a:cubicBezTo>
                      <a:pt x="321207" y="513223"/>
                      <a:pt x="323441" y="512374"/>
                      <a:pt x="325545" y="511507"/>
                    </a:cubicBezTo>
                    <a:cubicBezTo>
                      <a:pt x="324437" y="511987"/>
                      <a:pt x="323164" y="512227"/>
                      <a:pt x="322038" y="512706"/>
                    </a:cubicBezTo>
                    <a:cubicBezTo>
                      <a:pt x="331617" y="508775"/>
                      <a:pt x="340697" y="504069"/>
                      <a:pt x="349039" y="498145"/>
                    </a:cubicBezTo>
                    <a:cubicBezTo>
                      <a:pt x="348523" y="498495"/>
                      <a:pt x="348042" y="499012"/>
                      <a:pt x="347526" y="499381"/>
                    </a:cubicBezTo>
                    <a:cubicBezTo>
                      <a:pt x="348245" y="498864"/>
                      <a:pt x="348836" y="498348"/>
                      <a:pt x="349519" y="497831"/>
                    </a:cubicBezTo>
                    <a:cubicBezTo>
                      <a:pt x="350147" y="497388"/>
                      <a:pt x="350756" y="496871"/>
                      <a:pt x="351383" y="496391"/>
                    </a:cubicBezTo>
                    <a:cubicBezTo>
                      <a:pt x="354926" y="493678"/>
                      <a:pt x="358230" y="490910"/>
                      <a:pt x="361238" y="488086"/>
                    </a:cubicBezTo>
                    <a:cubicBezTo>
                      <a:pt x="360371" y="488880"/>
                      <a:pt x="359412" y="489563"/>
                      <a:pt x="358526" y="490320"/>
                    </a:cubicBezTo>
                    <a:cubicBezTo>
                      <a:pt x="359762" y="489249"/>
                      <a:pt x="361072" y="488289"/>
                      <a:pt x="362272" y="487145"/>
                    </a:cubicBezTo>
                    <a:cubicBezTo>
                      <a:pt x="361958" y="487459"/>
                      <a:pt x="361589" y="487772"/>
                      <a:pt x="361238" y="488104"/>
                    </a:cubicBezTo>
                    <a:cubicBezTo>
                      <a:pt x="362346" y="487071"/>
                      <a:pt x="363619" y="486314"/>
                      <a:pt x="364709" y="485244"/>
                    </a:cubicBezTo>
                    <a:cubicBezTo>
                      <a:pt x="378680" y="471402"/>
                      <a:pt x="389845" y="453463"/>
                      <a:pt x="398557" y="431352"/>
                    </a:cubicBezTo>
                    <a:cubicBezTo>
                      <a:pt x="398594" y="431242"/>
                      <a:pt x="398667" y="431150"/>
                      <a:pt x="398722" y="431039"/>
                    </a:cubicBezTo>
                    <a:cubicBezTo>
                      <a:pt x="414244" y="391506"/>
                      <a:pt x="421737" y="338316"/>
                      <a:pt x="421737" y="26846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" name="Freeform: Shape 117">
                <a:extLst>
                  <a:ext uri="{FF2B5EF4-FFF2-40B4-BE49-F238E27FC236}">
                    <a16:creationId xmlns:a16="http://schemas.microsoft.com/office/drawing/2014/main" id="{64C03F7E-84CA-A12B-957C-F675F2E3B0CD}"/>
                  </a:ext>
                </a:extLst>
              </p:cNvPr>
              <p:cNvSpPr/>
              <p:nvPr/>
            </p:nvSpPr>
            <p:spPr>
              <a:xfrm>
                <a:off x="10300744" y="5080511"/>
                <a:ext cx="7031" cy="3100"/>
              </a:xfrm>
              <a:custGeom>
                <a:avLst/>
                <a:gdLst>
                  <a:gd name="connsiteX0" fmla="*/ 0 w 7031"/>
                  <a:gd name="connsiteY0" fmla="*/ 0 h 3100"/>
                  <a:gd name="connsiteX1" fmla="*/ 7032 w 7031"/>
                  <a:gd name="connsiteY1" fmla="*/ 3100 h 3100"/>
                  <a:gd name="connsiteX2" fmla="*/ 0 w 7031"/>
                  <a:gd name="connsiteY2" fmla="*/ 0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31" h="3100">
                    <a:moveTo>
                      <a:pt x="0" y="0"/>
                    </a:moveTo>
                    <a:cubicBezTo>
                      <a:pt x="2381" y="996"/>
                      <a:pt x="4781" y="1993"/>
                      <a:pt x="7032" y="3100"/>
                    </a:cubicBezTo>
                    <a:cubicBezTo>
                      <a:pt x="4818" y="2030"/>
                      <a:pt x="2418" y="978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reeform: Shape 118">
                <a:extLst>
                  <a:ext uri="{FF2B5EF4-FFF2-40B4-BE49-F238E27FC236}">
                    <a16:creationId xmlns:a16="http://schemas.microsoft.com/office/drawing/2014/main" id="{16337FA7-75FD-589A-38B2-54A204E51000}"/>
                  </a:ext>
                </a:extLst>
              </p:cNvPr>
              <p:cNvSpPr/>
              <p:nvPr/>
            </p:nvSpPr>
            <p:spPr>
              <a:xfrm>
                <a:off x="10314771" y="5087285"/>
                <a:ext cx="8065" cy="4964"/>
              </a:xfrm>
              <a:custGeom>
                <a:avLst/>
                <a:gdLst>
                  <a:gd name="connsiteX0" fmla="*/ 0 w 8065"/>
                  <a:gd name="connsiteY0" fmla="*/ 0 h 4964"/>
                  <a:gd name="connsiteX1" fmla="*/ 8065 w 8065"/>
                  <a:gd name="connsiteY1" fmla="*/ 4965 h 4964"/>
                  <a:gd name="connsiteX2" fmla="*/ 0 w 8065"/>
                  <a:gd name="connsiteY2" fmla="*/ 0 h 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5" h="4964">
                    <a:moveTo>
                      <a:pt x="0" y="0"/>
                    </a:moveTo>
                    <a:cubicBezTo>
                      <a:pt x="2750" y="1550"/>
                      <a:pt x="5445" y="3230"/>
                      <a:pt x="8065" y="4965"/>
                    </a:cubicBezTo>
                    <a:cubicBezTo>
                      <a:pt x="5482" y="3267"/>
                      <a:pt x="2824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" name="Freeform: Shape 119">
                <a:extLst>
                  <a:ext uri="{FF2B5EF4-FFF2-40B4-BE49-F238E27FC236}">
                    <a16:creationId xmlns:a16="http://schemas.microsoft.com/office/drawing/2014/main" id="{D7713BF6-19D3-3C53-12FA-A659E6199B0C}"/>
                  </a:ext>
                </a:extLst>
              </p:cNvPr>
              <p:cNvSpPr/>
              <p:nvPr/>
            </p:nvSpPr>
            <p:spPr>
              <a:xfrm>
                <a:off x="10473825" y="5067703"/>
                <a:ext cx="324935" cy="522617"/>
              </a:xfrm>
              <a:custGeom>
                <a:avLst/>
                <a:gdLst>
                  <a:gd name="connsiteX0" fmla="*/ 101545 w 324935"/>
                  <a:gd name="connsiteY0" fmla="*/ 405773 h 522617"/>
                  <a:gd name="connsiteX1" fmla="*/ 101582 w 324935"/>
                  <a:gd name="connsiteY1" fmla="*/ 405884 h 522617"/>
                  <a:gd name="connsiteX2" fmla="*/ 101545 w 324935"/>
                  <a:gd name="connsiteY2" fmla="*/ 405773 h 522617"/>
                  <a:gd name="connsiteX3" fmla="*/ 105402 w 324935"/>
                  <a:gd name="connsiteY3" fmla="*/ 416385 h 522617"/>
                  <a:gd name="connsiteX4" fmla="*/ 104405 w 324935"/>
                  <a:gd name="connsiteY4" fmla="*/ 414761 h 522617"/>
                  <a:gd name="connsiteX5" fmla="*/ 105402 w 324935"/>
                  <a:gd name="connsiteY5" fmla="*/ 416385 h 522617"/>
                  <a:gd name="connsiteX6" fmla="*/ 110403 w 324935"/>
                  <a:gd name="connsiteY6" fmla="*/ 422678 h 522617"/>
                  <a:gd name="connsiteX7" fmla="*/ 108927 w 324935"/>
                  <a:gd name="connsiteY7" fmla="*/ 421479 h 522617"/>
                  <a:gd name="connsiteX8" fmla="*/ 110403 w 324935"/>
                  <a:gd name="connsiteY8" fmla="*/ 422678 h 522617"/>
                  <a:gd name="connsiteX9" fmla="*/ 142590 w 324935"/>
                  <a:gd name="connsiteY9" fmla="*/ 430319 h 522617"/>
                  <a:gd name="connsiteX10" fmla="*/ 114464 w 324935"/>
                  <a:gd name="connsiteY10" fmla="*/ 425705 h 522617"/>
                  <a:gd name="connsiteX11" fmla="*/ 108466 w 324935"/>
                  <a:gd name="connsiteY11" fmla="*/ 420814 h 522617"/>
                  <a:gd name="connsiteX12" fmla="*/ 108115 w 324935"/>
                  <a:gd name="connsiteY12" fmla="*/ 420297 h 522617"/>
                  <a:gd name="connsiteX13" fmla="*/ 104091 w 324935"/>
                  <a:gd name="connsiteY13" fmla="*/ 413856 h 522617"/>
                  <a:gd name="connsiteX14" fmla="*/ 103778 w 324935"/>
                  <a:gd name="connsiteY14" fmla="*/ 412786 h 522617"/>
                  <a:gd name="connsiteX15" fmla="*/ 100603 w 324935"/>
                  <a:gd name="connsiteY15" fmla="*/ 393333 h 522617"/>
                  <a:gd name="connsiteX16" fmla="*/ 100603 w 324935"/>
                  <a:gd name="connsiteY16" fmla="*/ 0 h 522617"/>
                  <a:gd name="connsiteX17" fmla="*/ 0 w 324935"/>
                  <a:gd name="connsiteY17" fmla="*/ 0 h 522617"/>
                  <a:gd name="connsiteX18" fmla="*/ 0 w 324935"/>
                  <a:gd name="connsiteY18" fmla="*/ 421165 h 522617"/>
                  <a:gd name="connsiteX19" fmla="*/ 203 w 324935"/>
                  <a:gd name="connsiteY19" fmla="*/ 423786 h 522617"/>
                  <a:gd name="connsiteX20" fmla="*/ 1864 w 324935"/>
                  <a:gd name="connsiteY20" fmla="*/ 443958 h 522617"/>
                  <a:gd name="connsiteX21" fmla="*/ 2418 w 324935"/>
                  <a:gd name="connsiteY21" fmla="*/ 448018 h 522617"/>
                  <a:gd name="connsiteX22" fmla="*/ 7752 w 324935"/>
                  <a:gd name="connsiteY22" fmla="*/ 466825 h 522617"/>
                  <a:gd name="connsiteX23" fmla="*/ 8858 w 324935"/>
                  <a:gd name="connsiteY23" fmla="*/ 469926 h 522617"/>
                  <a:gd name="connsiteX24" fmla="*/ 17810 w 324935"/>
                  <a:gd name="connsiteY24" fmla="*/ 485669 h 522617"/>
                  <a:gd name="connsiteX25" fmla="*/ 19397 w 324935"/>
                  <a:gd name="connsiteY25" fmla="*/ 487976 h 522617"/>
                  <a:gd name="connsiteX26" fmla="*/ 32242 w 324935"/>
                  <a:gd name="connsiteY26" fmla="*/ 500821 h 522617"/>
                  <a:gd name="connsiteX27" fmla="*/ 33276 w 324935"/>
                  <a:gd name="connsiteY27" fmla="*/ 501855 h 522617"/>
                  <a:gd name="connsiteX28" fmla="*/ 35232 w 324935"/>
                  <a:gd name="connsiteY28" fmla="*/ 503054 h 522617"/>
                  <a:gd name="connsiteX29" fmla="*/ 45900 w 324935"/>
                  <a:gd name="connsiteY29" fmla="*/ 509532 h 522617"/>
                  <a:gd name="connsiteX30" fmla="*/ 49481 w 324935"/>
                  <a:gd name="connsiteY30" fmla="*/ 511359 h 522617"/>
                  <a:gd name="connsiteX31" fmla="*/ 63212 w 324935"/>
                  <a:gd name="connsiteY31" fmla="*/ 516416 h 522617"/>
                  <a:gd name="connsiteX32" fmla="*/ 67623 w 324935"/>
                  <a:gd name="connsiteY32" fmla="*/ 517726 h 522617"/>
                  <a:gd name="connsiteX33" fmla="*/ 82978 w 324935"/>
                  <a:gd name="connsiteY33" fmla="*/ 520661 h 522617"/>
                  <a:gd name="connsiteX34" fmla="*/ 88182 w 324935"/>
                  <a:gd name="connsiteY34" fmla="*/ 521418 h 522617"/>
                  <a:gd name="connsiteX35" fmla="*/ 105365 w 324935"/>
                  <a:gd name="connsiteY35" fmla="*/ 522377 h 522617"/>
                  <a:gd name="connsiteX36" fmla="*/ 109056 w 324935"/>
                  <a:gd name="connsiteY36" fmla="*/ 522617 h 522617"/>
                  <a:gd name="connsiteX37" fmla="*/ 324936 w 324935"/>
                  <a:gd name="connsiteY37" fmla="*/ 522617 h 522617"/>
                  <a:gd name="connsiteX38" fmla="*/ 324936 w 324935"/>
                  <a:gd name="connsiteY38" fmla="*/ 430301 h 522617"/>
                  <a:gd name="connsiteX39" fmla="*/ 143754 w 324935"/>
                  <a:gd name="connsiteY39" fmla="*/ 430301 h 522617"/>
                  <a:gd name="connsiteX40" fmla="*/ 142590 w 324935"/>
                  <a:gd name="connsiteY40" fmla="*/ 430301 h 52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4935" h="522617">
                    <a:moveTo>
                      <a:pt x="101545" y="405773"/>
                    </a:moveTo>
                    <a:cubicBezTo>
                      <a:pt x="101545" y="405810"/>
                      <a:pt x="101545" y="405847"/>
                      <a:pt x="101582" y="405884"/>
                    </a:cubicBezTo>
                    <a:cubicBezTo>
                      <a:pt x="101545" y="405847"/>
                      <a:pt x="101545" y="405810"/>
                      <a:pt x="101545" y="405773"/>
                    </a:cubicBezTo>
                    <a:moveTo>
                      <a:pt x="105402" y="416385"/>
                    </a:moveTo>
                    <a:cubicBezTo>
                      <a:pt x="105088" y="415831"/>
                      <a:pt x="104682" y="415388"/>
                      <a:pt x="104405" y="414761"/>
                    </a:cubicBezTo>
                    <a:cubicBezTo>
                      <a:pt x="104682" y="415351"/>
                      <a:pt x="105070" y="415831"/>
                      <a:pt x="105402" y="416385"/>
                    </a:cubicBezTo>
                    <a:moveTo>
                      <a:pt x="110403" y="422678"/>
                    </a:moveTo>
                    <a:cubicBezTo>
                      <a:pt x="109924" y="422272"/>
                      <a:pt x="109370" y="421959"/>
                      <a:pt x="108927" y="421479"/>
                    </a:cubicBezTo>
                    <a:cubicBezTo>
                      <a:pt x="109370" y="421959"/>
                      <a:pt x="109924" y="422272"/>
                      <a:pt x="110403" y="422678"/>
                    </a:cubicBezTo>
                    <a:moveTo>
                      <a:pt x="142590" y="430319"/>
                    </a:moveTo>
                    <a:cubicBezTo>
                      <a:pt x="132606" y="430319"/>
                      <a:pt x="122418" y="430153"/>
                      <a:pt x="114464" y="425705"/>
                    </a:cubicBezTo>
                    <a:cubicBezTo>
                      <a:pt x="112157" y="424395"/>
                      <a:pt x="110163" y="422771"/>
                      <a:pt x="108466" y="420814"/>
                    </a:cubicBezTo>
                    <a:cubicBezTo>
                      <a:pt x="108300" y="420648"/>
                      <a:pt x="108226" y="420464"/>
                      <a:pt x="108115" y="420297"/>
                    </a:cubicBezTo>
                    <a:cubicBezTo>
                      <a:pt x="106527" y="418434"/>
                      <a:pt x="105180" y="416311"/>
                      <a:pt x="104091" y="413856"/>
                    </a:cubicBezTo>
                    <a:cubicBezTo>
                      <a:pt x="103981" y="413543"/>
                      <a:pt x="103889" y="413137"/>
                      <a:pt x="103778" y="412786"/>
                    </a:cubicBezTo>
                    <a:cubicBezTo>
                      <a:pt x="101710" y="407581"/>
                      <a:pt x="100603" y="401177"/>
                      <a:pt x="100603" y="393333"/>
                    </a:cubicBezTo>
                    <a:lnTo>
                      <a:pt x="100603" y="0"/>
                    </a:lnTo>
                    <a:lnTo>
                      <a:pt x="0" y="0"/>
                    </a:lnTo>
                    <a:lnTo>
                      <a:pt x="0" y="421165"/>
                    </a:lnTo>
                    <a:cubicBezTo>
                      <a:pt x="0" y="422088"/>
                      <a:pt x="203" y="422881"/>
                      <a:pt x="203" y="423786"/>
                    </a:cubicBezTo>
                    <a:cubicBezTo>
                      <a:pt x="314" y="431020"/>
                      <a:pt x="923" y="437665"/>
                      <a:pt x="1864" y="443958"/>
                    </a:cubicBezTo>
                    <a:cubicBezTo>
                      <a:pt x="2067" y="445268"/>
                      <a:pt x="2141" y="446708"/>
                      <a:pt x="2418" y="448018"/>
                    </a:cubicBezTo>
                    <a:cubicBezTo>
                      <a:pt x="3654" y="454902"/>
                      <a:pt x="5518" y="461067"/>
                      <a:pt x="7752" y="466825"/>
                    </a:cubicBezTo>
                    <a:cubicBezTo>
                      <a:pt x="8157" y="467821"/>
                      <a:pt x="8434" y="468929"/>
                      <a:pt x="8858" y="469926"/>
                    </a:cubicBezTo>
                    <a:cubicBezTo>
                      <a:pt x="11369" y="475776"/>
                      <a:pt x="14395" y="480944"/>
                      <a:pt x="17810" y="485669"/>
                    </a:cubicBezTo>
                    <a:cubicBezTo>
                      <a:pt x="18327" y="486425"/>
                      <a:pt x="18843" y="487256"/>
                      <a:pt x="19397" y="487976"/>
                    </a:cubicBezTo>
                    <a:cubicBezTo>
                      <a:pt x="23218" y="492866"/>
                      <a:pt x="27518" y="497130"/>
                      <a:pt x="32242" y="500821"/>
                    </a:cubicBezTo>
                    <a:cubicBezTo>
                      <a:pt x="32593" y="501134"/>
                      <a:pt x="32870" y="501577"/>
                      <a:pt x="33276" y="501855"/>
                    </a:cubicBezTo>
                    <a:cubicBezTo>
                      <a:pt x="33867" y="502334"/>
                      <a:pt x="34623" y="502611"/>
                      <a:pt x="35232" y="503054"/>
                    </a:cubicBezTo>
                    <a:cubicBezTo>
                      <a:pt x="38610" y="505472"/>
                      <a:pt x="42190" y="507631"/>
                      <a:pt x="45900" y="509532"/>
                    </a:cubicBezTo>
                    <a:cubicBezTo>
                      <a:pt x="47137" y="510123"/>
                      <a:pt x="48244" y="510805"/>
                      <a:pt x="49481" y="511359"/>
                    </a:cubicBezTo>
                    <a:cubicBezTo>
                      <a:pt x="53855" y="513389"/>
                      <a:pt x="58469" y="515013"/>
                      <a:pt x="63212" y="516416"/>
                    </a:cubicBezTo>
                    <a:cubicBezTo>
                      <a:pt x="64688" y="516859"/>
                      <a:pt x="66109" y="517339"/>
                      <a:pt x="67623" y="517726"/>
                    </a:cubicBezTo>
                    <a:cubicBezTo>
                      <a:pt x="72587" y="519000"/>
                      <a:pt x="77718" y="519959"/>
                      <a:pt x="82978" y="520661"/>
                    </a:cubicBezTo>
                    <a:cubicBezTo>
                      <a:pt x="84695" y="520901"/>
                      <a:pt x="86392" y="521215"/>
                      <a:pt x="88182" y="521418"/>
                    </a:cubicBezTo>
                    <a:cubicBezTo>
                      <a:pt x="93793" y="522008"/>
                      <a:pt x="99551" y="522285"/>
                      <a:pt x="105365" y="522377"/>
                    </a:cubicBezTo>
                    <a:cubicBezTo>
                      <a:pt x="106638" y="522414"/>
                      <a:pt x="107746" y="522617"/>
                      <a:pt x="109056" y="522617"/>
                    </a:cubicBezTo>
                    <a:lnTo>
                      <a:pt x="324936" y="522617"/>
                    </a:lnTo>
                    <a:lnTo>
                      <a:pt x="324936" y="430301"/>
                    </a:lnTo>
                    <a:lnTo>
                      <a:pt x="143754" y="430301"/>
                    </a:lnTo>
                    <a:lnTo>
                      <a:pt x="142590" y="43030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" name="Freeform: Shape 120">
                <a:extLst>
                  <a:ext uri="{FF2B5EF4-FFF2-40B4-BE49-F238E27FC236}">
                    <a16:creationId xmlns:a16="http://schemas.microsoft.com/office/drawing/2014/main" id="{63661512-5A6F-3E69-B191-EA1AF1FB152F}"/>
                  </a:ext>
                </a:extLst>
              </p:cNvPr>
              <p:cNvSpPr/>
              <p:nvPr/>
            </p:nvSpPr>
            <p:spPr>
              <a:xfrm>
                <a:off x="10837831" y="5064048"/>
                <a:ext cx="421755" cy="529095"/>
              </a:xfrm>
              <a:custGeom>
                <a:avLst/>
                <a:gdLst>
                  <a:gd name="connsiteX0" fmla="*/ 19895 w 421755"/>
                  <a:gd name="connsiteY0" fmla="*/ 112120 h 529095"/>
                  <a:gd name="connsiteX1" fmla="*/ 24067 w 421755"/>
                  <a:gd name="connsiteY1" fmla="*/ 99828 h 529095"/>
                  <a:gd name="connsiteX2" fmla="*/ 19895 w 421755"/>
                  <a:gd name="connsiteY2" fmla="*/ 112120 h 529095"/>
                  <a:gd name="connsiteX3" fmla="*/ 12014 w 421755"/>
                  <a:gd name="connsiteY3" fmla="*/ 140856 h 529095"/>
                  <a:gd name="connsiteX4" fmla="*/ 15596 w 421755"/>
                  <a:gd name="connsiteY4" fmla="*/ 125500 h 529095"/>
                  <a:gd name="connsiteX5" fmla="*/ 12014 w 421755"/>
                  <a:gd name="connsiteY5" fmla="*/ 140856 h 529095"/>
                  <a:gd name="connsiteX6" fmla="*/ 6570 w 421755"/>
                  <a:gd name="connsiteY6" fmla="*/ 171087 h 529095"/>
                  <a:gd name="connsiteX7" fmla="*/ 8877 w 421755"/>
                  <a:gd name="connsiteY7" fmla="*/ 155289 h 529095"/>
                  <a:gd name="connsiteX8" fmla="*/ 6570 w 421755"/>
                  <a:gd name="connsiteY8" fmla="*/ 171087 h 529095"/>
                  <a:gd name="connsiteX9" fmla="*/ 3119 w 421755"/>
                  <a:gd name="connsiteY9" fmla="*/ 200838 h 529095"/>
                  <a:gd name="connsiteX10" fmla="*/ 4042 w 421755"/>
                  <a:gd name="connsiteY10" fmla="*/ 189506 h 529095"/>
                  <a:gd name="connsiteX11" fmla="*/ 3119 w 421755"/>
                  <a:gd name="connsiteY11" fmla="*/ 200838 h 529095"/>
                  <a:gd name="connsiteX12" fmla="*/ 30470 w 421755"/>
                  <a:gd name="connsiteY12" fmla="*/ 85673 h 529095"/>
                  <a:gd name="connsiteX13" fmla="*/ 34254 w 421755"/>
                  <a:gd name="connsiteY13" fmla="*/ 77755 h 529095"/>
                  <a:gd name="connsiteX14" fmla="*/ 30470 w 421755"/>
                  <a:gd name="connsiteY14" fmla="*/ 85673 h 529095"/>
                  <a:gd name="connsiteX15" fmla="*/ 46158 w 421755"/>
                  <a:gd name="connsiteY15" fmla="*/ 58912 h 529095"/>
                  <a:gd name="connsiteX16" fmla="*/ 44921 w 421755"/>
                  <a:gd name="connsiteY16" fmla="*/ 60868 h 529095"/>
                  <a:gd name="connsiteX17" fmla="*/ 46158 w 421755"/>
                  <a:gd name="connsiteY17" fmla="*/ 58912 h 529095"/>
                  <a:gd name="connsiteX18" fmla="*/ 309008 w 421755"/>
                  <a:gd name="connsiteY18" fmla="*/ 11443 h 529095"/>
                  <a:gd name="connsiteX19" fmla="*/ 311629 w 421755"/>
                  <a:gd name="connsiteY19" fmla="*/ 12200 h 529095"/>
                  <a:gd name="connsiteX20" fmla="*/ 309008 w 421755"/>
                  <a:gd name="connsiteY20" fmla="*/ 11443 h 529095"/>
                  <a:gd name="connsiteX21" fmla="*/ 121643 w 421755"/>
                  <a:gd name="connsiteY21" fmla="*/ 521196 h 529095"/>
                  <a:gd name="connsiteX22" fmla="*/ 120443 w 421755"/>
                  <a:gd name="connsiteY22" fmla="*/ 520845 h 529095"/>
                  <a:gd name="connsiteX23" fmla="*/ 121643 w 421755"/>
                  <a:gd name="connsiteY23" fmla="*/ 521196 h 529095"/>
                  <a:gd name="connsiteX24" fmla="*/ 86558 w 421755"/>
                  <a:gd name="connsiteY24" fmla="*/ 508702 h 529095"/>
                  <a:gd name="connsiteX25" fmla="*/ 85008 w 421755"/>
                  <a:gd name="connsiteY25" fmla="*/ 507779 h 529095"/>
                  <a:gd name="connsiteX26" fmla="*/ 86558 w 421755"/>
                  <a:gd name="connsiteY26" fmla="*/ 508702 h 529095"/>
                  <a:gd name="connsiteX27" fmla="*/ 103556 w 421755"/>
                  <a:gd name="connsiteY27" fmla="*/ 515899 h 529095"/>
                  <a:gd name="connsiteX28" fmla="*/ 100087 w 421755"/>
                  <a:gd name="connsiteY28" fmla="*/ 514460 h 529095"/>
                  <a:gd name="connsiteX29" fmla="*/ 103556 w 421755"/>
                  <a:gd name="connsiteY29" fmla="*/ 515899 h 529095"/>
                  <a:gd name="connsiteX30" fmla="*/ 106971 w 421755"/>
                  <a:gd name="connsiteY30" fmla="*/ 13842 h 529095"/>
                  <a:gd name="connsiteX31" fmla="*/ 107045 w 421755"/>
                  <a:gd name="connsiteY31" fmla="*/ 13768 h 529095"/>
                  <a:gd name="connsiteX32" fmla="*/ 106971 w 421755"/>
                  <a:gd name="connsiteY32" fmla="*/ 13842 h 529095"/>
                  <a:gd name="connsiteX33" fmla="*/ 291863 w 421755"/>
                  <a:gd name="connsiteY33" fmla="*/ 412731 h 529095"/>
                  <a:gd name="connsiteX34" fmla="*/ 288964 w 421755"/>
                  <a:gd name="connsiteY34" fmla="*/ 415554 h 529095"/>
                  <a:gd name="connsiteX35" fmla="*/ 284111 w 421755"/>
                  <a:gd name="connsiteY35" fmla="*/ 419762 h 529095"/>
                  <a:gd name="connsiteX36" fmla="*/ 281453 w 421755"/>
                  <a:gd name="connsiteY36" fmla="*/ 421663 h 529095"/>
                  <a:gd name="connsiteX37" fmla="*/ 275916 w 421755"/>
                  <a:gd name="connsiteY37" fmla="*/ 425041 h 529095"/>
                  <a:gd name="connsiteX38" fmla="*/ 271653 w 421755"/>
                  <a:gd name="connsiteY38" fmla="*/ 427145 h 529095"/>
                  <a:gd name="connsiteX39" fmla="*/ 267390 w 421755"/>
                  <a:gd name="connsiteY39" fmla="*/ 428898 h 529095"/>
                  <a:gd name="connsiteX40" fmla="*/ 259398 w 421755"/>
                  <a:gd name="connsiteY40" fmla="*/ 431556 h 529095"/>
                  <a:gd name="connsiteX41" fmla="*/ 257811 w 421755"/>
                  <a:gd name="connsiteY41" fmla="*/ 431999 h 529095"/>
                  <a:gd name="connsiteX42" fmla="*/ 210914 w 421755"/>
                  <a:gd name="connsiteY42" fmla="*/ 436816 h 529095"/>
                  <a:gd name="connsiteX43" fmla="*/ 169222 w 421755"/>
                  <a:gd name="connsiteY43" fmla="*/ 433881 h 529095"/>
                  <a:gd name="connsiteX44" fmla="*/ 168872 w 421755"/>
                  <a:gd name="connsiteY44" fmla="*/ 433844 h 529095"/>
                  <a:gd name="connsiteX45" fmla="*/ 158297 w 421755"/>
                  <a:gd name="connsiteY45" fmla="*/ 431334 h 529095"/>
                  <a:gd name="connsiteX46" fmla="*/ 157134 w 421755"/>
                  <a:gd name="connsiteY46" fmla="*/ 431020 h 529095"/>
                  <a:gd name="connsiteX47" fmla="*/ 122216 w 421755"/>
                  <a:gd name="connsiteY47" fmla="*/ 406197 h 529095"/>
                  <a:gd name="connsiteX48" fmla="*/ 108540 w 421755"/>
                  <a:gd name="connsiteY48" fmla="*/ 372626 h 529095"/>
                  <a:gd name="connsiteX49" fmla="*/ 108540 w 421755"/>
                  <a:gd name="connsiteY49" fmla="*/ 372589 h 529095"/>
                  <a:gd name="connsiteX50" fmla="*/ 100622 w 421755"/>
                  <a:gd name="connsiteY50" fmla="*/ 268534 h 529095"/>
                  <a:gd name="connsiteX51" fmla="*/ 126756 w 421755"/>
                  <a:gd name="connsiteY51" fmla="*/ 118100 h 529095"/>
                  <a:gd name="connsiteX52" fmla="*/ 210914 w 421755"/>
                  <a:gd name="connsiteY52" fmla="*/ 92372 h 529095"/>
                  <a:gd name="connsiteX53" fmla="*/ 295830 w 421755"/>
                  <a:gd name="connsiteY53" fmla="*/ 119465 h 529095"/>
                  <a:gd name="connsiteX54" fmla="*/ 321170 w 421755"/>
                  <a:gd name="connsiteY54" fmla="*/ 268553 h 529095"/>
                  <a:gd name="connsiteX55" fmla="*/ 297694 w 421755"/>
                  <a:gd name="connsiteY55" fmla="*/ 405385 h 529095"/>
                  <a:gd name="connsiteX56" fmla="*/ 294594 w 421755"/>
                  <a:gd name="connsiteY56" fmla="*/ 409408 h 529095"/>
                  <a:gd name="connsiteX57" fmla="*/ 291863 w 421755"/>
                  <a:gd name="connsiteY57" fmla="*/ 412731 h 529095"/>
                  <a:gd name="connsiteX58" fmla="*/ 390306 w 421755"/>
                  <a:gd name="connsiteY58" fmla="*/ 81741 h 529095"/>
                  <a:gd name="connsiteX59" fmla="*/ 388590 w 421755"/>
                  <a:gd name="connsiteY59" fmla="*/ 78050 h 529095"/>
                  <a:gd name="connsiteX60" fmla="*/ 390306 w 421755"/>
                  <a:gd name="connsiteY60" fmla="*/ 81741 h 529095"/>
                  <a:gd name="connsiteX61" fmla="*/ 400882 w 421755"/>
                  <a:gd name="connsiteY61" fmla="*/ 107322 h 529095"/>
                  <a:gd name="connsiteX62" fmla="*/ 398575 w 421755"/>
                  <a:gd name="connsiteY62" fmla="*/ 100327 h 529095"/>
                  <a:gd name="connsiteX63" fmla="*/ 400882 w 421755"/>
                  <a:gd name="connsiteY63" fmla="*/ 107322 h 529095"/>
                  <a:gd name="connsiteX64" fmla="*/ 414650 w 421755"/>
                  <a:gd name="connsiteY64" fmla="*/ 165384 h 529095"/>
                  <a:gd name="connsiteX65" fmla="*/ 413265 w 421755"/>
                  <a:gd name="connsiteY65" fmla="*/ 155953 h 529095"/>
                  <a:gd name="connsiteX66" fmla="*/ 414650 w 421755"/>
                  <a:gd name="connsiteY66" fmla="*/ 165384 h 529095"/>
                  <a:gd name="connsiteX67" fmla="*/ 418267 w 421755"/>
                  <a:gd name="connsiteY67" fmla="*/ 194471 h 529095"/>
                  <a:gd name="connsiteX68" fmla="*/ 417953 w 421755"/>
                  <a:gd name="connsiteY68" fmla="*/ 189967 h 529095"/>
                  <a:gd name="connsiteX69" fmla="*/ 418267 w 421755"/>
                  <a:gd name="connsiteY69" fmla="*/ 194471 h 529095"/>
                  <a:gd name="connsiteX70" fmla="*/ 408928 w 421755"/>
                  <a:gd name="connsiteY70" fmla="*/ 135430 h 529095"/>
                  <a:gd name="connsiteX71" fmla="*/ 406825 w 421755"/>
                  <a:gd name="connsiteY71" fmla="*/ 126165 h 529095"/>
                  <a:gd name="connsiteX72" fmla="*/ 408928 w 421755"/>
                  <a:gd name="connsiteY72" fmla="*/ 135430 h 529095"/>
                  <a:gd name="connsiteX73" fmla="*/ 413690 w 421755"/>
                  <a:gd name="connsiteY73" fmla="*/ 375136 h 529095"/>
                  <a:gd name="connsiteX74" fmla="*/ 414170 w 421755"/>
                  <a:gd name="connsiteY74" fmla="*/ 371869 h 529095"/>
                  <a:gd name="connsiteX75" fmla="*/ 413690 w 421755"/>
                  <a:gd name="connsiteY75" fmla="*/ 375136 h 529095"/>
                  <a:gd name="connsiteX76" fmla="*/ 407489 w 421755"/>
                  <a:gd name="connsiteY76" fmla="*/ 403687 h 529095"/>
                  <a:gd name="connsiteX77" fmla="*/ 408412 w 421755"/>
                  <a:gd name="connsiteY77" fmla="*/ 399553 h 529095"/>
                  <a:gd name="connsiteX78" fmla="*/ 407489 w 421755"/>
                  <a:gd name="connsiteY78" fmla="*/ 403687 h 529095"/>
                  <a:gd name="connsiteX79" fmla="*/ 399534 w 421755"/>
                  <a:gd name="connsiteY79" fmla="*/ 428676 h 529095"/>
                  <a:gd name="connsiteX80" fmla="*/ 400457 w 421755"/>
                  <a:gd name="connsiteY80" fmla="*/ 425963 h 529095"/>
                  <a:gd name="connsiteX81" fmla="*/ 399534 w 421755"/>
                  <a:gd name="connsiteY81" fmla="*/ 428676 h 529095"/>
                  <a:gd name="connsiteX82" fmla="*/ 389863 w 421755"/>
                  <a:gd name="connsiteY82" fmla="*/ 450362 h 529095"/>
                  <a:gd name="connsiteX83" fmla="*/ 389900 w 421755"/>
                  <a:gd name="connsiteY83" fmla="*/ 450251 h 529095"/>
                  <a:gd name="connsiteX84" fmla="*/ 389863 w 421755"/>
                  <a:gd name="connsiteY84" fmla="*/ 450362 h 529095"/>
                  <a:gd name="connsiteX85" fmla="*/ 398187 w 421755"/>
                  <a:gd name="connsiteY85" fmla="*/ 432331 h 529095"/>
                  <a:gd name="connsiteX86" fmla="*/ 398814 w 421755"/>
                  <a:gd name="connsiteY86" fmla="*/ 430891 h 529095"/>
                  <a:gd name="connsiteX87" fmla="*/ 406806 w 421755"/>
                  <a:gd name="connsiteY87" fmla="*/ 406622 h 529095"/>
                  <a:gd name="connsiteX88" fmla="*/ 406843 w 421755"/>
                  <a:gd name="connsiteY88" fmla="*/ 406418 h 529095"/>
                  <a:gd name="connsiteX89" fmla="*/ 421755 w 421755"/>
                  <a:gd name="connsiteY89" fmla="*/ 268516 h 529095"/>
                  <a:gd name="connsiteX90" fmla="*/ 406160 w 421755"/>
                  <a:gd name="connsiteY90" fmla="*/ 123452 h 529095"/>
                  <a:gd name="connsiteX91" fmla="*/ 405846 w 421755"/>
                  <a:gd name="connsiteY91" fmla="*/ 122455 h 529095"/>
                  <a:gd name="connsiteX92" fmla="*/ 397855 w 421755"/>
                  <a:gd name="connsiteY92" fmla="*/ 98112 h 529095"/>
                  <a:gd name="connsiteX93" fmla="*/ 396748 w 421755"/>
                  <a:gd name="connsiteY93" fmla="*/ 95639 h 529095"/>
                  <a:gd name="connsiteX94" fmla="*/ 387797 w 421755"/>
                  <a:gd name="connsiteY94" fmla="*/ 76260 h 529095"/>
                  <a:gd name="connsiteX95" fmla="*/ 386117 w 421755"/>
                  <a:gd name="connsiteY95" fmla="*/ 73603 h 529095"/>
                  <a:gd name="connsiteX96" fmla="*/ 362844 w 421755"/>
                  <a:gd name="connsiteY96" fmla="*/ 42412 h 529095"/>
                  <a:gd name="connsiteX97" fmla="*/ 355812 w 421755"/>
                  <a:gd name="connsiteY97" fmla="*/ 36487 h 529095"/>
                  <a:gd name="connsiteX98" fmla="*/ 359780 w 421755"/>
                  <a:gd name="connsiteY98" fmla="*/ 40031 h 529095"/>
                  <a:gd name="connsiteX99" fmla="*/ 349758 w 421755"/>
                  <a:gd name="connsiteY99" fmla="*/ 31597 h 529095"/>
                  <a:gd name="connsiteX100" fmla="*/ 351420 w 421755"/>
                  <a:gd name="connsiteY100" fmla="*/ 32796 h 529095"/>
                  <a:gd name="connsiteX101" fmla="*/ 344850 w 421755"/>
                  <a:gd name="connsiteY101" fmla="*/ 28182 h 529095"/>
                  <a:gd name="connsiteX102" fmla="*/ 345772 w 421755"/>
                  <a:gd name="connsiteY102" fmla="*/ 28810 h 529095"/>
                  <a:gd name="connsiteX103" fmla="*/ 334348 w 421755"/>
                  <a:gd name="connsiteY103" fmla="*/ 21926 h 529095"/>
                  <a:gd name="connsiteX104" fmla="*/ 336821 w 421755"/>
                  <a:gd name="connsiteY104" fmla="*/ 23236 h 529095"/>
                  <a:gd name="connsiteX105" fmla="*/ 329826 w 421755"/>
                  <a:gd name="connsiteY105" fmla="*/ 19490 h 529095"/>
                  <a:gd name="connsiteX106" fmla="*/ 330270 w 421755"/>
                  <a:gd name="connsiteY106" fmla="*/ 19730 h 529095"/>
                  <a:gd name="connsiteX107" fmla="*/ 320322 w 421755"/>
                  <a:gd name="connsiteY107" fmla="*/ 15466 h 529095"/>
                  <a:gd name="connsiteX108" fmla="*/ 322831 w 421755"/>
                  <a:gd name="connsiteY108" fmla="*/ 16426 h 529095"/>
                  <a:gd name="connsiteX109" fmla="*/ 296181 w 421755"/>
                  <a:gd name="connsiteY109" fmla="*/ 7512 h 529095"/>
                  <a:gd name="connsiteX110" fmla="*/ 210896 w 421755"/>
                  <a:gd name="connsiteY110" fmla="*/ 0 h 529095"/>
                  <a:gd name="connsiteX111" fmla="*/ 60222 w 421755"/>
                  <a:gd name="connsiteY111" fmla="*/ 42393 h 529095"/>
                  <a:gd name="connsiteX112" fmla="*/ 35288 w 421755"/>
                  <a:gd name="connsiteY112" fmla="*/ 75614 h 529095"/>
                  <a:gd name="connsiteX113" fmla="*/ 35047 w 421755"/>
                  <a:gd name="connsiteY113" fmla="*/ 76057 h 529095"/>
                  <a:gd name="connsiteX114" fmla="*/ 0 w 421755"/>
                  <a:gd name="connsiteY114" fmla="*/ 268497 h 529095"/>
                  <a:gd name="connsiteX115" fmla="*/ 8434 w 421755"/>
                  <a:gd name="connsiteY115" fmla="*/ 380303 h 529095"/>
                  <a:gd name="connsiteX116" fmla="*/ 9265 w 421755"/>
                  <a:gd name="connsiteY116" fmla="*/ 384124 h 529095"/>
                  <a:gd name="connsiteX117" fmla="*/ 14710 w 421755"/>
                  <a:gd name="connsiteY117" fmla="*/ 408633 h 529095"/>
                  <a:gd name="connsiteX118" fmla="*/ 16702 w 421755"/>
                  <a:gd name="connsiteY118" fmla="*/ 414927 h 529095"/>
                  <a:gd name="connsiteX119" fmla="*/ 22756 w 421755"/>
                  <a:gd name="connsiteY119" fmla="*/ 433420 h 529095"/>
                  <a:gd name="connsiteX120" fmla="*/ 25709 w 421755"/>
                  <a:gd name="connsiteY120" fmla="*/ 440027 h 529095"/>
                  <a:gd name="connsiteX121" fmla="*/ 32593 w 421755"/>
                  <a:gd name="connsiteY121" fmla="*/ 454902 h 529095"/>
                  <a:gd name="connsiteX122" fmla="*/ 35657 w 421755"/>
                  <a:gd name="connsiteY122" fmla="*/ 459830 h 529095"/>
                  <a:gd name="connsiteX123" fmla="*/ 57066 w 421755"/>
                  <a:gd name="connsiteY123" fmla="*/ 487957 h 529095"/>
                  <a:gd name="connsiteX124" fmla="*/ 210933 w 421755"/>
                  <a:gd name="connsiteY124" fmla="*/ 529096 h 529095"/>
                  <a:gd name="connsiteX125" fmla="*/ 250558 w 421755"/>
                  <a:gd name="connsiteY125" fmla="*/ 527619 h 529095"/>
                  <a:gd name="connsiteX126" fmla="*/ 261927 w 421755"/>
                  <a:gd name="connsiteY126" fmla="*/ 526659 h 529095"/>
                  <a:gd name="connsiteX127" fmla="*/ 274772 w 421755"/>
                  <a:gd name="connsiteY127" fmla="*/ 525109 h 529095"/>
                  <a:gd name="connsiteX128" fmla="*/ 297252 w 421755"/>
                  <a:gd name="connsiteY128" fmla="*/ 520901 h 529095"/>
                  <a:gd name="connsiteX129" fmla="*/ 301478 w 421755"/>
                  <a:gd name="connsiteY129" fmla="*/ 519757 h 529095"/>
                  <a:gd name="connsiteX130" fmla="*/ 304431 w 421755"/>
                  <a:gd name="connsiteY130" fmla="*/ 518834 h 529095"/>
                  <a:gd name="connsiteX131" fmla="*/ 311869 w 421755"/>
                  <a:gd name="connsiteY131" fmla="*/ 516564 h 529095"/>
                  <a:gd name="connsiteX132" fmla="*/ 319103 w 421755"/>
                  <a:gd name="connsiteY132" fmla="*/ 514054 h 529095"/>
                  <a:gd name="connsiteX133" fmla="*/ 325582 w 421755"/>
                  <a:gd name="connsiteY133" fmla="*/ 511544 h 529095"/>
                  <a:gd name="connsiteX134" fmla="*/ 322167 w 421755"/>
                  <a:gd name="connsiteY134" fmla="*/ 512688 h 529095"/>
                  <a:gd name="connsiteX135" fmla="*/ 349168 w 421755"/>
                  <a:gd name="connsiteY135" fmla="*/ 498126 h 529095"/>
                  <a:gd name="connsiteX136" fmla="*/ 347618 w 421755"/>
                  <a:gd name="connsiteY136" fmla="*/ 499400 h 529095"/>
                  <a:gd name="connsiteX137" fmla="*/ 349685 w 421755"/>
                  <a:gd name="connsiteY137" fmla="*/ 497812 h 529095"/>
                  <a:gd name="connsiteX138" fmla="*/ 351346 w 421755"/>
                  <a:gd name="connsiteY138" fmla="*/ 496502 h 529095"/>
                  <a:gd name="connsiteX139" fmla="*/ 361441 w 421755"/>
                  <a:gd name="connsiteY139" fmla="*/ 487994 h 529095"/>
                  <a:gd name="connsiteX140" fmla="*/ 358729 w 421755"/>
                  <a:gd name="connsiteY140" fmla="*/ 490227 h 529095"/>
                  <a:gd name="connsiteX141" fmla="*/ 362420 w 421755"/>
                  <a:gd name="connsiteY141" fmla="*/ 487090 h 529095"/>
                  <a:gd name="connsiteX142" fmla="*/ 361423 w 421755"/>
                  <a:gd name="connsiteY142" fmla="*/ 488013 h 529095"/>
                  <a:gd name="connsiteX143" fmla="*/ 364727 w 421755"/>
                  <a:gd name="connsiteY143" fmla="*/ 485263 h 529095"/>
                  <a:gd name="connsiteX144" fmla="*/ 388443 w 421755"/>
                  <a:gd name="connsiteY144" fmla="*/ 453075 h 529095"/>
                  <a:gd name="connsiteX145" fmla="*/ 389033 w 421755"/>
                  <a:gd name="connsiteY145" fmla="*/ 452115 h 529095"/>
                  <a:gd name="connsiteX146" fmla="*/ 398187 w 421755"/>
                  <a:gd name="connsiteY146" fmla="*/ 432331 h 52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1755" h="529095">
                    <a:moveTo>
                      <a:pt x="19895" y="112120"/>
                    </a:moveTo>
                    <a:cubicBezTo>
                      <a:pt x="21242" y="108023"/>
                      <a:pt x="22554" y="103686"/>
                      <a:pt x="24067" y="99828"/>
                    </a:cubicBezTo>
                    <a:cubicBezTo>
                      <a:pt x="22572" y="103704"/>
                      <a:pt x="21242" y="107986"/>
                      <a:pt x="19895" y="112120"/>
                    </a:cubicBezTo>
                    <a:moveTo>
                      <a:pt x="12014" y="140856"/>
                    </a:moveTo>
                    <a:cubicBezTo>
                      <a:pt x="13215" y="135688"/>
                      <a:pt x="14284" y="130355"/>
                      <a:pt x="15596" y="125500"/>
                    </a:cubicBezTo>
                    <a:cubicBezTo>
                      <a:pt x="14284" y="130299"/>
                      <a:pt x="13215" y="135670"/>
                      <a:pt x="12014" y="140856"/>
                    </a:cubicBezTo>
                    <a:moveTo>
                      <a:pt x="6570" y="171087"/>
                    </a:moveTo>
                    <a:cubicBezTo>
                      <a:pt x="7327" y="165790"/>
                      <a:pt x="7955" y="160309"/>
                      <a:pt x="8877" y="155289"/>
                    </a:cubicBezTo>
                    <a:cubicBezTo>
                      <a:pt x="8010" y="160253"/>
                      <a:pt x="7327" y="165790"/>
                      <a:pt x="6570" y="171087"/>
                    </a:cubicBezTo>
                    <a:moveTo>
                      <a:pt x="3119" y="200838"/>
                    </a:moveTo>
                    <a:cubicBezTo>
                      <a:pt x="3433" y="197091"/>
                      <a:pt x="3636" y="193123"/>
                      <a:pt x="4042" y="189506"/>
                    </a:cubicBezTo>
                    <a:cubicBezTo>
                      <a:pt x="3636" y="193068"/>
                      <a:pt x="3433" y="197128"/>
                      <a:pt x="3119" y="200838"/>
                    </a:cubicBezTo>
                    <a:moveTo>
                      <a:pt x="30470" y="85673"/>
                    </a:moveTo>
                    <a:cubicBezTo>
                      <a:pt x="31782" y="83052"/>
                      <a:pt x="32888" y="80228"/>
                      <a:pt x="34254" y="77755"/>
                    </a:cubicBezTo>
                    <a:cubicBezTo>
                      <a:pt x="32907" y="80228"/>
                      <a:pt x="31745" y="83052"/>
                      <a:pt x="30470" y="85673"/>
                    </a:cubicBezTo>
                    <a:moveTo>
                      <a:pt x="46158" y="58912"/>
                    </a:moveTo>
                    <a:cubicBezTo>
                      <a:pt x="45715" y="59502"/>
                      <a:pt x="45365" y="60222"/>
                      <a:pt x="44921" y="60868"/>
                    </a:cubicBezTo>
                    <a:cubicBezTo>
                      <a:pt x="45346" y="60222"/>
                      <a:pt x="45715" y="59502"/>
                      <a:pt x="46158" y="58912"/>
                    </a:cubicBezTo>
                    <a:moveTo>
                      <a:pt x="309008" y="11443"/>
                    </a:moveTo>
                    <a:cubicBezTo>
                      <a:pt x="309875" y="11683"/>
                      <a:pt x="310798" y="11922"/>
                      <a:pt x="311629" y="12200"/>
                    </a:cubicBezTo>
                    <a:cubicBezTo>
                      <a:pt x="310798" y="11922"/>
                      <a:pt x="309875" y="11738"/>
                      <a:pt x="309008" y="11443"/>
                    </a:cubicBezTo>
                    <a:moveTo>
                      <a:pt x="121643" y="521196"/>
                    </a:moveTo>
                    <a:cubicBezTo>
                      <a:pt x="121256" y="521085"/>
                      <a:pt x="120850" y="520956"/>
                      <a:pt x="120443" y="520845"/>
                    </a:cubicBezTo>
                    <a:cubicBezTo>
                      <a:pt x="120850" y="520956"/>
                      <a:pt x="121256" y="521085"/>
                      <a:pt x="121643" y="521196"/>
                    </a:cubicBezTo>
                    <a:moveTo>
                      <a:pt x="86558" y="508702"/>
                    </a:moveTo>
                    <a:cubicBezTo>
                      <a:pt x="86005" y="508424"/>
                      <a:pt x="85562" y="508074"/>
                      <a:pt x="85008" y="507779"/>
                    </a:cubicBezTo>
                    <a:cubicBezTo>
                      <a:pt x="85562" y="508074"/>
                      <a:pt x="86005" y="508424"/>
                      <a:pt x="86558" y="508702"/>
                    </a:cubicBezTo>
                    <a:moveTo>
                      <a:pt x="103556" y="515899"/>
                    </a:moveTo>
                    <a:cubicBezTo>
                      <a:pt x="102357" y="515493"/>
                      <a:pt x="101286" y="514939"/>
                      <a:pt x="100087" y="514460"/>
                    </a:cubicBezTo>
                    <a:cubicBezTo>
                      <a:pt x="101286" y="514958"/>
                      <a:pt x="102357" y="515512"/>
                      <a:pt x="103556" y="515899"/>
                    </a:cubicBezTo>
                    <a:moveTo>
                      <a:pt x="106971" y="13842"/>
                    </a:moveTo>
                    <a:cubicBezTo>
                      <a:pt x="107008" y="13805"/>
                      <a:pt x="107045" y="13805"/>
                      <a:pt x="107045" y="13768"/>
                    </a:cubicBezTo>
                    <a:cubicBezTo>
                      <a:pt x="107045" y="13805"/>
                      <a:pt x="107008" y="13805"/>
                      <a:pt x="106971" y="13842"/>
                    </a:cubicBezTo>
                    <a:moveTo>
                      <a:pt x="291863" y="412731"/>
                    </a:moveTo>
                    <a:cubicBezTo>
                      <a:pt x="290940" y="413727"/>
                      <a:pt x="289961" y="414595"/>
                      <a:pt x="288964" y="415554"/>
                    </a:cubicBezTo>
                    <a:cubicBezTo>
                      <a:pt x="287414" y="417031"/>
                      <a:pt x="285828" y="418452"/>
                      <a:pt x="284111" y="419762"/>
                    </a:cubicBezTo>
                    <a:cubicBezTo>
                      <a:pt x="283280" y="420390"/>
                      <a:pt x="282357" y="421036"/>
                      <a:pt x="281453" y="421663"/>
                    </a:cubicBezTo>
                    <a:cubicBezTo>
                      <a:pt x="279700" y="422863"/>
                      <a:pt x="277836" y="423970"/>
                      <a:pt x="275916" y="425041"/>
                    </a:cubicBezTo>
                    <a:cubicBezTo>
                      <a:pt x="274569" y="425761"/>
                      <a:pt x="273129" y="426480"/>
                      <a:pt x="271653" y="427145"/>
                    </a:cubicBezTo>
                    <a:cubicBezTo>
                      <a:pt x="270306" y="427772"/>
                      <a:pt x="268830" y="428344"/>
                      <a:pt x="267390" y="428898"/>
                    </a:cubicBezTo>
                    <a:cubicBezTo>
                      <a:pt x="264880" y="429858"/>
                      <a:pt x="262259" y="430762"/>
                      <a:pt x="259398" y="431556"/>
                    </a:cubicBezTo>
                    <a:cubicBezTo>
                      <a:pt x="258882" y="431722"/>
                      <a:pt x="258328" y="431869"/>
                      <a:pt x="257811" y="431999"/>
                    </a:cubicBezTo>
                    <a:cubicBezTo>
                      <a:pt x="245834" y="435099"/>
                      <a:pt x="230717" y="436816"/>
                      <a:pt x="210914" y="436816"/>
                    </a:cubicBezTo>
                    <a:cubicBezTo>
                      <a:pt x="195246" y="436816"/>
                      <a:pt x="181404" y="436096"/>
                      <a:pt x="169222" y="433881"/>
                    </a:cubicBezTo>
                    <a:cubicBezTo>
                      <a:pt x="169112" y="433881"/>
                      <a:pt x="168983" y="433881"/>
                      <a:pt x="168872" y="433844"/>
                    </a:cubicBezTo>
                    <a:cubicBezTo>
                      <a:pt x="165181" y="433162"/>
                      <a:pt x="161674" y="432294"/>
                      <a:pt x="158297" y="431334"/>
                    </a:cubicBezTo>
                    <a:cubicBezTo>
                      <a:pt x="157890" y="431224"/>
                      <a:pt x="157503" y="431131"/>
                      <a:pt x="157134" y="431020"/>
                    </a:cubicBezTo>
                    <a:cubicBezTo>
                      <a:pt x="142424" y="426573"/>
                      <a:pt x="130798" y="418932"/>
                      <a:pt x="122216" y="406197"/>
                    </a:cubicBezTo>
                    <a:cubicBezTo>
                      <a:pt x="116401" y="397560"/>
                      <a:pt x="111917" y="386745"/>
                      <a:pt x="108540" y="372626"/>
                    </a:cubicBezTo>
                    <a:lnTo>
                      <a:pt x="108540" y="372589"/>
                    </a:lnTo>
                    <a:cubicBezTo>
                      <a:pt x="103003" y="349002"/>
                      <a:pt x="100622" y="316058"/>
                      <a:pt x="100622" y="268534"/>
                    </a:cubicBezTo>
                    <a:cubicBezTo>
                      <a:pt x="100622" y="186866"/>
                      <a:pt x="108410" y="141890"/>
                      <a:pt x="126756" y="118100"/>
                    </a:cubicBezTo>
                    <a:cubicBezTo>
                      <a:pt x="145101" y="94273"/>
                      <a:pt x="174446" y="92372"/>
                      <a:pt x="210914" y="92372"/>
                    </a:cubicBezTo>
                    <a:cubicBezTo>
                      <a:pt x="252920" y="92372"/>
                      <a:pt x="278888" y="96673"/>
                      <a:pt x="295830" y="119465"/>
                    </a:cubicBezTo>
                    <a:cubicBezTo>
                      <a:pt x="313566" y="143329"/>
                      <a:pt x="321170" y="187919"/>
                      <a:pt x="321170" y="268553"/>
                    </a:cubicBezTo>
                    <a:cubicBezTo>
                      <a:pt x="321170" y="340789"/>
                      <a:pt x="314139" y="381725"/>
                      <a:pt x="297694" y="405385"/>
                    </a:cubicBezTo>
                    <a:cubicBezTo>
                      <a:pt x="296734" y="406769"/>
                      <a:pt x="295628" y="408098"/>
                      <a:pt x="294594" y="409408"/>
                    </a:cubicBezTo>
                    <a:cubicBezTo>
                      <a:pt x="293689" y="410498"/>
                      <a:pt x="292803" y="411697"/>
                      <a:pt x="291863" y="412731"/>
                    </a:cubicBezTo>
                    <a:moveTo>
                      <a:pt x="390306" y="81741"/>
                    </a:moveTo>
                    <a:cubicBezTo>
                      <a:pt x="389716" y="80542"/>
                      <a:pt x="389199" y="79195"/>
                      <a:pt x="388590" y="78050"/>
                    </a:cubicBezTo>
                    <a:cubicBezTo>
                      <a:pt x="389199" y="79195"/>
                      <a:pt x="389716" y="80542"/>
                      <a:pt x="390306" y="81741"/>
                    </a:cubicBezTo>
                    <a:moveTo>
                      <a:pt x="400882" y="107322"/>
                    </a:moveTo>
                    <a:cubicBezTo>
                      <a:pt x="400088" y="105015"/>
                      <a:pt x="399405" y="102504"/>
                      <a:pt x="398575" y="100327"/>
                    </a:cubicBezTo>
                    <a:cubicBezTo>
                      <a:pt x="399405" y="102504"/>
                      <a:pt x="400088" y="105015"/>
                      <a:pt x="400882" y="107322"/>
                    </a:cubicBezTo>
                    <a:moveTo>
                      <a:pt x="414650" y="165384"/>
                    </a:moveTo>
                    <a:cubicBezTo>
                      <a:pt x="414133" y="162320"/>
                      <a:pt x="413820" y="158943"/>
                      <a:pt x="413265" y="155953"/>
                    </a:cubicBezTo>
                    <a:cubicBezTo>
                      <a:pt x="413820" y="158943"/>
                      <a:pt x="414133" y="162283"/>
                      <a:pt x="414650" y="165384"/>
                    </a:cubicBezTo>
                    <a:moveTo>
                      <a:pt x="418267" y="194471"/>
                    </a:moveTo>
                    <a:cubicBezTo>
                      <a:pt x="418101" y="193031"/>
                      <a:pt x="418064" y="191407"/>
                      <a:pt x="417953" y="189967"/>
                    </a:cubicBezTo>
                    <a:cubicBezTo>
                      <a:pt x="418064" y="191407"/>
                      <a:pt x="418156" y="192994"/>
                      <a:pt x="418267" y="194471"/>
                    </a:cubicBezTo>
                    <a:moveTo>
                      <a:pt x="408928" y="135430"/>
                    </a:moveTo>
                    <a:cubicBezTo>
                      <a:pt x="408172" y="132403"/>
                      <a:pt x="407581" y="129063"/>
                      <a:pt x="406825" y="126165"/>
                    </a:cubicBezTo>
                    <a:cubicBezTo>
                      <a:pt x="407563" y="129118"/>
                      <a:pt x="408172" y="132366"/>
                      <a:pt x="408928" y="135430"/>
                    </a:cubicBezTo>
                    <a:moveTo>
                      <a:pt x="413690" y="375136"/>
                    </a:moveTo>
                    <a:cubicBezTo>
                      <a:pt x="413893" y="374102"/>
                      <a:pt x="413967" y="372940"/>
                      <a:pt x="414170" y="371869"/>
                    </a:cubicBezTo>
                    <a:cubicBezTo>
                      <a:pt x="413967" y="372940"/>
                      <a:pt x="413893" y="374102"/>
                      <a:pt x="413690" y="375136"/>
                    </a:cubicBezTo>
                    <a:moveTo>
                      <a:pt x="407489" y="403687"/>
                    </a:moveTo>
                    <a:cubicBezTo>
                      <a:pt x="407840" y="402377"/>
                      <a:pt x="408079" y="400864"/>
                      <a:pt x="408412" y="399553"/>
                    </a:cubicBezTo>
                    <a:cubicBezTo>
                      <a:pt x="408079" y="400919"/>
                      <a:pt x="407840" y="402377"/>
                      <a:pt x="407489" y="403687"/>
                    </a:cubicBezTo>
                    <a:moveTo>
                      <a:pt x="399534" y="428676"/>
                    </a:moveTo>
                    <a:cubicBezTo>
                      <a:pt x="399848" y="427846"/>
                      <a:pt x="400125" y="426849"/>
                      <a:pt x="400457" y="425963"/>
                    </a:cubicBezTo>
                    <a:cubicBezTo>
                      <a:pt x="400125" y="426849"/>
                      <a:pt x="399848" y="427846"/>
                      <a:pt x="399534" y="428676"/>
                    </a:cubicBezTo>
                    <a:moveTo>
                      <a:pt x="389863" y="450362"/>
                    </a:moveTo>
                    <a:cubicBezTo>
                      <a:pt x="389900" y="450325"/>
                      <a:pt x="389900" y="450288"/>
                      <a:pt x="389900" y="450251"/>
                    </a:cubicBezTo>
                    <a:cubicBezTo>
                      <a:pt x="389900" y="450270"/>
                      <a:pt x="389900" y="450307"/>
                      <a:pt x="389863" y="450362"/>
                    </a:cubicBezTo>
                    <a:moveTo>
                      <a:pt x="398187" y="432331"/>
                    </a:moveTo>
                    <a:cubicBezTo>
                      <a:pt x="398390" y="431851"/>
                      <a:pt x="398630" y="431408"/>
                      <a:pt x="398814" y="430891"/>
                    </a:cubicBezTo>
                    <a:cubicBezTo>
                      <a:pt x="401749" y="423343"/>
                      <a:pt x="404425" y="415222"/>
                      <a:pt x="406806" y="406622"/>
                    </a:cubicBezTo>
                    <a:cubicBezTo>
                      <a:pt x="406806" y="406548"/>
                      <a:pt x="406843" y="406511"/>
                      <a:pt x="406843" y="406418"/>
                    </a:cubicBezTo>
                    <a:cubicBezTo>
                      <a:pt x="416828" y="370190"/>
                      <a:pt x="421755" y="324788"/>
                      <a:pt x="421755" y="268516"/>
                    </a:cubicBezTo>
                    <a:cubicBezTo>
                      <a:pt x="421755" y="209051"/>
                      <a:pt x="416588" y="161324"/>
                      <a:pt x="406160" y="123452"/>
                    </a:cubicBezTo>
                    <a:cubicBezTo>
                      <a:pt x="406086" y="123102"/>
                      <a:pt x="405957" y="122824"/>
                      <a:pt x="405846" y="122455"/>
                    </a:cubicBezTo>
                    <a:cubicBezTo>
                      <a:pt x="403465" y="113855"/>
                      <a:pt x="400790" y="105716"/>
                      <a:pt x="397855" y="98112"/>
                    </a:cubicBezTo>
                    <a:cubicBezTo>
                      <a:pt x="397504" y="97245"/>
                      <a:pt x="397099" y="96525"/>
                      <a:pt x="396748" y="95639"/>
                    </a:cubicBezTo>
                    <a:cubicBezTo>
                      <a:pt x="393961" y="88829"/>
                      <a:pt x="391063" y="82277"/>
                      <a:pt x="387797" y="76260"/>
                    </a:cubicBezTo>
                    <a:cubicBezTo>
                      <a:pt x="387279" y="75300"/>
                      <a:pt x="386652" y="74507"/>
                      <a:pt x="386117" y="73603"/>
                    </a:cubicBezTo>
                    <a:cubicBezTo>
                      <a:pt x="379307" y="61662"/>
                      <a:pt x="371685" y="51123"/>
                      <a:pt x="362844" y="42412"/>
                    </a:cubicBezTo>
                    <a:cubicBezTo>
                      <a:pt x="360648" y="40271"/>
                      <a:pt x="358156" y="38481"/>
                      <a:pt x="355812" y="36487"/>
                    </a:cubicBezTo>
                    <a:cubicBezTo>
                      <a:pt x="357160" y="37632"/>
                      <a:pt x="358470" y="38831"/>
                      <a:pt x="359780" y="40031"/>
                    </a:cubicBezTo>
                    <a:cubicBezTo>
                      <a:pt x="356550" y="37041"/>
                      <a:pt x="353210" y="34180"/>
                      <a:pt x="349758" y="31597"/>
                    </a:cubicBezTo>
                    <a:cubicBezTo>
                      <a:pt x="350276" y="32003"/>
                      <a:pt x="350903" y="32353"/>
                      <a:pt x="351420" y="32796"/>
                    </a:cubicBezTo>
                    <a:cubicBezTo>
                      <a:pt x="349279" y="31172"/>
                      <a:pt x="347046" y="29659"/>
                      <a:pt x="344850" y="28182"/>
                    </a:cubicBezTo>
                    <a:cubicBezTo>
                      <a:pt x="345126" y="28385"/>
                      <a:pt x="345440" y="28625"/>
                      <a:pt x="345772" y="28810"/>
                    </a:cubicBezTo>
                    <a:cubicBezTo>
                      <a:pt x="342081" y="26300"/>
                      <a:pt x="338297" y="23993"/>
                      <a:pt x="334348" y="21926"/>
                    </a:cubicBezTo>
                    <a:cubicBezTo>
                      <a:pt x="335178" y="22369"/>
                      <a:pt x="336009" y="22756"/>
                      <a:pt x="336821" y="23236"/>
                    </a:cubicBezTo>
                    <a:cubicBezTo>
                      <a:pt x="334551" y="21926"/>
                      <a:pt x="332207" y="20653"/>
                      <a:pt x="329826" y="19490"/>
                    </a:cubicBezTo>
                    <a:cubicBezTo>
                      <a:pt x="329992" y="19563"/>
                      <a:pt x="330140" y="19656"/>
                      <a:pt x="330270" y="19730"/>
                    </a:cubicBezTo>
                    <a:cubicBezTo>
                      <a:pt x="327040" y="18142"/>
                      <a:pt x="323662" y="16832"/>
                      <a:pt x="320322" y="15466"/>
                    </a:cubicBezTo>
                    <a:cubicBezTo>
                      <a:pt x="321115" y="15780"/>
                      <a:pt x="322037" y="16094"/>
                      <a:pt x="322831" y="16426"/>
                    </a:cubicBezTo>
                    <a:cubicBezTo>
                      <a:pt x="314526" y="12919"/>
                      <a:pt x="305815" y="9782"/>
                      <a:pt x="296181" y="7512"/>
                    </a:cubicBezTo>
                    <a:cubicBezTo>
                      <a:pt x="273868" y="2270"/>
                      <a:pt x="248324" y="0"/>
                      <a:pt x="210896" y="0"/>
                    </a:cubicBezTo>
                    <a:cubicBezTo>
                      <a:pt x="146743" y="0"/>
                      <a:pt x="96543" y="7198"/>
                      <a:pt x="60222" y="42393"/>
                    </a:cubicBezTo>
                    <a:cubicBezTo>
                      <a:pt x="50717" y="51658"/>
                      <a:pt x="42523" y="62806"/>
                      <a:pt x="35288" y="75614"/>
                    </a:cubicBezTo>
                    <a:cubicBezTo>
                      <a:pt x="35214" y="75780"/>
                      <a:pt x="35121" y="75891"/>
                      <a:pt x="35047" y="76057"/>
                    </a:cubicBezTo>
                    <a:cubicBezTo>
                      <a:pt x="11350" y="118506"/>
                      <a:pt x="0" y="180942"/>
                      <a:pt x="0" y="268497"/>
                    </a:cubicBezTo>
                    <a:cubicBezTo>
                      <a:pt x="0" y="311979"/>
                      <a:pt x="2823" y="348965"/>
                      <a:pt x="8434" y="380303"/>
                    </a:cubicBezTo>
                    <a:cubicBezTo>
                      <a:pt x="8675" y="381614"/>
                      <a:pt x="8988" y="382814"/>
                      <a:pt x="9265" y="384124"/>
                    </a:cubicBezTo>
                    <a:cubicBezTo>
                      <a:pt x="10889" y="392669"/>
                      <a:pt x="12643" y="400956"/>
                      <a:pt x="14710" y="408633"/>
                    </a:cubicBezTo>
                    <a:cubicBezTo>
                      <a:pt x="15300" y="410867"/>
                      <a:pt x="16057" y="412768"/>
                      <a:pt x="16702" y="414927"/>
                    </a:cubicBezTo>
                    <a:cubicBezTo>
                      <a:pt x="18567" y="421331"/>
                      <a:pt x="20523" y="427661"/>
                      <a:pt x="22756" y="433420"/>
                    </a:cubicBezTo>
                    <a:cubicBezTo>
                      <a:pt x="23623" y="435764"/>
                      <a:pt x="24750" y="437794"/>
                      <a:pt x="25709" y="440027"/>
                    </a:cubicBezTo>
                    <a:cubicBezTo>
                      <a:pt x="27906" y="445158"/>
                      <a:pt x="30083" y="450288"/>
                      <a:pt x="32593" y="454902"/>
                    </a:cubicBezTo>
                    <a:cubicBezTo>
                      <a:pt x="33553" y="456656"/>
                      <a:pt x="34660" y="458132"/>
                      <a:pt x="35657" y="459830"/>
                    </a:cubicBezTo>
                    <a:cubicBezTo>
                      <a:pt x="41987" y="470535"/>
                      <a:pt x="48945" y="480113"/>
                      <a:pt x="57066" y="487957"/>
                    </a:cubicBezTo>
                    <a:cubicBezTo>
                      <a:pt x="92428" y="522211"/>
                      <a:pt x="142148" y="529096"/>
                      <a:pt x="210933" y="529096"/>
                    </a:cubicBezTo>
                    <a:cubicBezTo>
                      <a:pt x="224185" y="529096"/>
                      <a:pt x="237418" y="528579"/>
                      <a:pt x="250558" y="527619"/>
                    </a:cubicBezTo>
                    <a:cubicBezTo>
                      <a:pt x="254378" y="527342"/>
                      <a:pt x="258199" y="527028"/>
                      <a:pt x="261927" y="526659"/>
                    </a:cubicBezTo>
                    <a:cubicBezTo>
                      <a:pt x="266264" y="526216"/>
                      <a:pt x="270564" y="525736"/>
                      <a:pt x="274772" y="525109"/>
                    </a:cubicBezTo>
                    <a:cubicBezTo>
                      <a:pt x="282524" y="524002"/>
                      <a:pt x="290054" y="522636"/>
                      <a:pt x="297252" y="520901"/>
                    </a:cubicBezTo>
                    <a:cubicBezTo>
                      <a:pt x="298691" y="520550"/>
                      <a:pt x="300075" y="520107"/>
                      <a:pt x="301478" y="519757"/>
                    </a:cubicBezTo>
                    <a:cubicBezTo>
                      <a:pt x="302475" y="519480"/>
                      <a:pt x="303435" y="519129"/>
                      <a:pt x="304431" y="518834"/>
                    </a:cubicBezTo>
                    <a:cubicBezTo>
                      <a:pt x="307052" y="518114"/>
                      <a:pt x="309433" y="517320"/>
                      <a:pt x="311869" y="516564"/>
                    </a:cubicBezTo>
                    <a:cubicBezTo>
                      <a:pt x="314286" y="515770"/>
                      <a:pt x="316759" y="514976"/>
                      <a:pt x="319103" y="514054"/>
                    </a:cubicBezTo>
                    <a:cubicBezTo>
                      <a:pt x="321299" y="513223"/>
                      <a:pt x="323551" y="512430"/>
                      <a:pt x="325582" y="511544"/>
                    </a:cubicBezTo>
                    <a:cubicBezTo>
                      <a:pt x="324474" y="512024"/>
                      <a:pt x="323275" y="512263"/>
                      <a:pt x="322167" y="512688"/>
                    </a:cubicBezTo>
                    <a:cubicBezTo>
                      <a:pt x="331746" y="508757"/>
                      <a:pt x="340826" y="504051"/>
                      <a:pt x="349168" y="498126"/>
                    </a:cubicBezTo>
                    <a:cubicBezTo>
                      <a:pt x="348615" y="498532"/>
                      <a:pt x="348171" y="499049"/>
                      <a:pt x="347618" y="499400"/>
                    </a:cubicBezTo>
                    <a:cubicBezTo>
                      <a:pt x="348374" y="498883"/>
                      <a:pt x="348965" y="498329"/>
                      <a:pt x="349685" y="497812"/>
                    </a:cubicBezTo>
                    <a:cubicBezTo>
                      <a:pt x="350239" y="497406"/>
                      <a:pt x="350792" y="496945"/>
                      <a:pt x="351346" y="496502"/>
                    </a:cubicBezTo>
                    <a:cubicBezTo>
                      <a:pt x="355000" y="493715"/>
                      <a:pt x="358378" y="490891"/>
                      <a:pt x="361441" y="487994"/>
                    </a:cubicBezTo>
                    <a:cubicBezTo>
                      <a:pt x="360574" y="488788"/>
                      <a:pt x="359614" y="489470"/>
                      <a:pt x="358729" y="490227"/>
                    </a:cubicBezTo>
                    <a:cubicBezTo>
                      <a:pt x="359965" y="489157"/>
                      <a:pt x="361238" y="488197"/>
                      <a:pt x="362420" y="487090"/>
                    </a:cubicBezTo>
                    <a:cubicBezTo>
                      <a:pt x="362106" y="487403"/>
                      <a:pt x="361737" y="487680"/>
                      <a:pt x="361423" y="488013"/>
                    </a:cubicBezTo>
                    <a:cubicBezTo>
                      <a:pt x="362494" y="487016"/>
                      <a:pt x="363693" y="486296"/>
                      <a:pt x="364727" y="485263"/>
                    </a:cubicBezTo>
                    <a:cubicBezTo>
                      <a:pt x="373788" y="476274"/>
                      <a:pt x="381595" y="465496"/>
                      <a:pt x="388443" y="453075"/>
                    </a:cubicBezTo>
                    <a:cubicBezTo>
                      <a:pt x="388646" y="452762"/>
                      <a:pt x="388848" y="452485"/>
                      <a:pt x="389033" y="452115"/>
                    </a:cubicBezTo>
                    <a:cubicBezTo>
                      <a:pt x="392374" y="446025"/>
                      <a:pt x="395364" y="439344"/>
                      <a:pt x="398187" y="43233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" name="Freeform: Shape 121">
                <a:extLst>
                  <a:ext uri="{FF2B5EF4-FFF2-40B4-BE49-F238E27FC236}">
                    <a16:creationId xmlns:a16="http://schemas.microsoft.com/office/drawing/2014/main" id="{63A17D65-6DF8-C036-B34B-3846781D2A00}"/>
                  </a:ext>
                </a:extLst>
              </p:cNvPr>
              <p:cNvSpPr/>
              <p:nvPr/>
            </p:nvSpPr>
            <p:spPr>
              <a:xfrm>
                <a:off x="11189269" y="5096845"/>
                <a:ext cx="4374" cy="3691"/>
              </a:xfrm>
              <a:custGeom>
                <a:avLst/>
                <a:gdLst>
                  <a:gd name="connsiteX0" fmla="*/ 0 w 4374"/>
                  <a:gd name="connsiteY0" fmla="*/ 0 h 3691"/>
                  <a:gd name="connsiteX1" fmla="*/ 4374 w 4374"/>
                  <a:gd name="connsiteY1" fmla="*/ 3691 h 3691"/>
                  <a:gd name="connsiteX2" fmla="*/ 0 w 4374"/>
                  <a:gd name="connsiteY2" fmla="*/ 0 h 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74" h="3691">
                    <a:moveTo>
                      <a:pt x="0" y="0"/>
                    </a:moveTo>
                    <a:cubicBezTo>
                      <a:pt x="1513" y="1144"/>
                      <a:pt x="2934" y="2473"/>
                      <a:pt x="4374" y="3691"/>
                    </a:cubicBezTo>
                    <a:cubicBezTo>
                      <a:pt x="2934" y="2473"/>
                      <a:pt x="1495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" name="Freeform: Shape 122">
                <a:extLst>
                  <a:ext uri="{FF2B5EF4-FFF2-40B4-BE49-F238E27FC236}">
                    <a16:creationId xmlns:a16="http://schemas.microsoft.com/office/drawing/2014/main" id="{C9F34F54-6D27-D1DE-E6CA-082ACE867363}"/>
                  </a:ext>
                </a:extLst>
              </p:cNvPr>
              <p:cNvSpPr/>
              <p:nvPr/>
            </p:nvSpPr>
            <p:spPr>
              <a:xfrm>
                <a:off x="11174689" y="5087303"/>
                <a:ext cx="7991" cy="4927"/>
              </a:xfrm>
              <a:custGeom>
                <a:avLst/>
                <a:gdLst>
                  <a:gd name="connsiteX0" fmla="*/ 0 w 7991"/>
                  <a:gd name="connsiteY0" fmla="*/ 0 h 4927"/>
                  <a:gd name="connsiteX1" fmla="*/ 7992 w 7991"/>
                  <a:gd name="connsiteY1" fmla="*/ 4928 h 4927"/>
                  <a:gd name="connsiteX2" fmla="*/ 0 w 7991"/>
                  <a:gd name="connsiteY2" fmla="*/ 0 h 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91" h="4927">
                    <a:moveTo>
                      <a:pt x="0" y="0"/>
                    </a:moveTo>
                    <a:cubicBezTo>
                      <a:pt x="2749" y="1550"/>
                      <a:pt x="5408" y="3230"/>
                      <a:pt x="7992" y="4928"/>
                    </a:cubicBezTo>
                    <a:cubicBezTo>
                      <a:pt x="5500" y="3211"/>
                      <a:pt x="2786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Freeform: Shape 123">
                <a:extLst>
                  <a:ext uri="{FF2B5EF4-FFF2-40B4-BE49-F238E27FC236}">
                    <a16:creationId xmlns:a16="http://schemas.microsoft.com/office/drawing/2014/main" id="{62C0A428-1C7E-069B-268A-B035A9A22F63}"/>
                  </a:ext>
                </a:extLst>
              </p:cNvPr>
              <p:cNvSpPr/>
              <p:nvPr/>
            </p:nvSpPr>
            <p:spPr>
              <a:xfrm>
                <a:off x="11160699" y="5080511"/>
                <a:ext cx="6957" cy="3063"/>
              </a:xfrm>
              <a:custGeom>
                <a:avLst/>
                <a:gdLst>
                  <a:gd name="connsiteX0" fmla="*/ 0 w 6957"/>
                  <a:gd name="connsiteY0" fmla="*/ 0 h 3063"/>
                  <a:gd name="connsiteX1" fmla="*/ 6958 w 6957"/>
                  <a:gd name="connsiteY1" fmla="*/ 3064 h 3063"/>
                  <a:gd name="connsiteX2" fmla="*/ 0 w 6957"/>
                  <a:gd name="connsiteY2" fmla="*/ 0 h 3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57" h="3063">
                    <a:moveTo>
                      <a:pt x="0" y="0"/>
                    </a:moveTo>
                    <a:cubicBezTo>
                      <a:pt x="2344" y="996"/>
                      <a:pt x="4725" y="1956"/>
                      <a:pt x="6958" y="3064"/>
                    </a:cubicBezTo>
                    <a:cubicBezTo>
                      <a:pt x="4762" y="1993"/>
                      <a:pt x="2381" y="996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" name="Freeform: Shape 124">
                <a:extLst>
                  <a:ext uri="{FF2B5EF4-FFF2-40B4-BE49-F238E27FC236}">
                    <a16:creationId xmlns:a16="http://schemas.microsoft.com/office/drawing/2014/main" id="{EF3B43CC-F8C0-6C39-A63A-9C1753EB7BDC}"/>
                  </a:ext>
                </a:extLst>
              </p:cNvPr>
              <p:cNvSpPr/>
              <p:nvPr/>
            </p:nvSpPr>
            <p:spPr>
              <a:xfrm>
                <a:off x="11316523" y="5061963"/>
                <a:ext cx="380856" cy="532122"/>
              </a:xfrm>
              <a:custGeom>
                <a:avLst/>
                <a:gdLst>
                  <a:gd name="connsiteX0" fmla="*/ 156839 w 380856"/>
                  <a:gd name="connsiteY0" fmla="*/ 531605 h 532122"/>
                  <a:gd name="connsiteX1" fmla="*/ 167377 w 380856"/>
                  <a:gd name="connsiteY1" fmla="*/ 531771 h 532122"/>
                  <a:gd name="connsiteX2" fmla="*/ 160898 w 380856"/>
                  <a:gd name="connsiteY2" fmla="*/ 531882 h 532122"/>
                  <a:gd name="connsiteX3" fmla="*/ 156839 w 380856"/>
                  <a:gd name="connsiteY3" fmla="*/ 531605 h 532122"/>
                  <a:gd name="connsiteX4" fmla="*/ 127087 w 380856"/>
                  <a:gd name="connsiteY4" fmla="*/ 528947 h 532122"/>
                  <a:gd name="connsiteX5" fmla="*/ 134248 w 380856"/>
                  <a:gd name="connsiteY5" fmla="*/ 529981 h 532122"/>
                  <a:gd name="connsiteX6" fmla="*/ 127087 w 380856"/>
                  <a:gd name="connsiteY6" fmla="*/ 528947 h 532122"/>
                  <a:gd name="connsiteX7" fmla="*/ 101858 w 380856"/>
                  <a:gd name="connsiteY7" fmla="*/ 522580 h 532122"/>
                  <a:gd name="connsiteX8" fmla="*/ 105641 w 380856"/>
                  <a:gd name="connsiteY8" fmla="*/ 523688 h 532122"/>
                  <a:gd name="connsiteX9" fmla="*/ 101858 w 380856"/>
                  <a:gd name="connsiteY9" fmla="*/ 522580 h 532122"/>
                  <a:gd name="connsiteX10" fmla="*/ 76998 w 380856"/>
                  <a:gd name="connsiteY10" fmla="*/ 510326 h 532122"/>
                  <a:gd name="connsiteX11" fmla="*/ 79471 w 380856"/>
                  <a:gd name="connsiteY11" fmla="*/ 512005 h 532122"/>
                  <a:gd name="connsiteX12" fmla="*/ 76998 w 380856"/>
                  <a:gd name="connsiteY12" fmla="*/ 510326 h 532122"/>
                  <a:gd name="connsiteX13" fmla="*/ 2177 w 380856"/>
                  <a:gd name="connsiteY13" fmla="*/ 202332 h 532122"/>
                  <a:gd name="connsiteX14" fmla="*/ 2103 w 380856"/>
                  <a:gd name="connsiteY14" fmla="*/ 203292 h 532122"/>
                  <a:gd name="connsiteX15" fmla="*/ 2177 w 380856"/>
                  <a:gd name="connsiteY15" fmla="*/ 202332 h 532122"/>
                  <a:gd name="connsiteX16" fmla="*/ 5204 w 380856"/>
                  <a:gd name="connsiteY16" fmla="*/ 171622 h 532122"/>
                  <a:gd name="connsiteX17" fmla="*/ 4373 w 380856"/>
                  <a:gd name="connsiteY17" fmla="*/ 178137 h 532122"/>
                  <a:gd name="connsiteX18" fmla="*/ 5204 w 380856"/>
                  <a:gd name="connsiteY18" fmla="*/ 171622 h 532122"/>
                  <a:gd name="connsiteX19" fmla="*/ 9339 w 380856"/>
                  <a:gd name="connsiteY19" fmla="*/ 145119 h 532122"/>
                  <a:gd name="connsiteX20" fmla="*/ 7548 w 380856"/>
                  <a:gd name="connsiteY20" fmla="*/ 154753 h 532122"/>
                  <a:gd name="connsiteX21" fmla="*/ 9339 w 380856"/>
                  <a:gd name="connsiteY21" fmla="*/ 145119 h 532122"/>
                  <a:gd name="connsiteX22" fmla="*/ 14506 w 380856"/>
                  <a:gd name="connsiteY22" fmla="*/ 122382 h 532122"/>
                  <a:gd name="connsiteX23" fmla="*/ 11886 w 380856"/>
                  <a:gd name="connsiteY23" fmla="*/ 132569 h 532122"/>
                  <a:gd name="connsiteX24" fmla="*/ 14506 w 380856"/>
                  <a:gd name="connsiteY24" fmla="*/ 122382 h 532122"/>
                  <a:gd name="connsiteX25" fmla="*/ 20449 w 380856"/>
                  <a:gd name="connsiteY25" fmla="*/ 103076 h 532122"/>
                  <a:gd name="connsiteX26" fmla="*/ 17496 w 380856"/>
                  <a:gd name="connsiteY26" fmla="*/ 111511 h 532122"/>
                  <a:gd name="connsiteX27" fmla="*/ 20449 w 380856"/>
                  <a:gd name="connsiteY27" fmla="*/ 103076 h 532122"/>
                  <a:gd name="connsiteX28" fmla="*/ 26004 w 380856"/>
                  <a:gd name="connsiteY28" fmla="*/ 88681 h 532122"/>
                  <a:gd name="connsiteX29" fmla="*/ 24491 w 380856"/>
                  <a:gd name="connsiteY29" fmla="*/ 91948 h 532122"/>
                  <a:gd name="connsiteX30" fmla="*/ 26004 w 380856"/>
                  <a:gd name="connsiteY30" fmla="*/ 88681 h 532122"/>
                  <a:gd name="connsiteX31" fmla="*/ 56161 w 380856"/>
                  <a:gd name="connsiteY31" fmla="*/ 42061 h 532122"/>
                  <a:gd name="connsiteX32" fmla="*/ 55995 w 380856"/>
                  <a:gd name="connsiteY32" fmla="*/ 42227 h 532122"/>
                  <a:gd name="connsiteX33" fmla="*/ 56161 w 380856"/>
                  <a:gd name="connsiteY33" fmla="*/ 42061 h 532122"/>
                  <a:gd name="connsiteX34" fmla="*/ 71867 w 380856"/>
                  <a:gd name="connsiteY34" fmla="*/ 28459 h 532122"/>
                  <a:gd name="connsiteX35" fmla="*/ 70353 w 380856"/>
                  <a:gd name="connsiteY35" fmla="*/ 29456 h 532122"/>
                  <a:gd name="connsiteX36" fmla="*/ 71867 w 380856"/>
                  <a:gd name="connsiteY36" fmla="*/ 28459 h 532122"/>
                  <a:gd name="connsiteX37" fmla="*/ 89142 w 380856"/>
                  <a:gd name="connsiteY37" fmla="*/ 17810 h 532122"/>
                  <a:gd name="connsiteX38" fmla="*/ 86632 w 380856"/>
                  <a:gd name="connsiteY38" fmla="*/ 19010 h 532122"/>
                  <a:gd name="connsiteX39" fmla="*/ 89142 w 380856"/>
                  <a:gd name="connsiteY39" fmla="*/ 17810 h 532122"/>
                  <a:gd name="connsiteX40" fmla="*/ 107672 w 380856"/>
                  <a:gd name="connsiteY40" fmla="*/ 9929 h 532122"/>
                  <a:gd name="connsiteX41" fmla="*/ 104885 w 380856"/>
                  <a:gd name="connsiteY41" fmla="*/ 10760 h 532122"/>
                  <a:gd name="connsiteX42" fmla="*/ 107672 w 380856"/>
                  <a:gd name="connsiteY42" fmla="*/ 9929 h 532122"/>
                  <a:gd name="connsiteX43" fmla="*/ 126497 w 380856"/>
                  <a:gd name="connsiteY43" fmla="*/ 4669 h 532122"/>
                  <a:gd name="connsiteX44" fmla="*/ 125224 w 380856"/>
                  <a:gd name="connsiteY44" fmla="*/ 4872 h 532122"/>
                  <a:gd name="connsiteX45" fmla="*/ 126497 w 380856"/>
                  <a:gd name="connsiteY45" fmla="*/ 4669 h 532122"/>
                  <a:gd name="connsiteX46" fmla="*/ 304210 w 380856"/>
                  <a:gd name="connsiteY46" fmla="*/ 232010 h 532122"/>
                  <a:gd name="connsiteX47" fmla="*/ 322629 w 380856"/>
                  <a:gd name="connsiteY47" fmla="*/ 231567 h 532122"/>
                  <a:gd name="connsiteX48" fmla="*/ 304210 w 380856"/>
                  <a:gd name="connsiteY48" fmla="*/ 232010 h 532122"/>
                  <a:gd name="connsiteX49" fmla="*/ 268534 w 380856"/>
                  <a:gd name="connsiteY49" fmla="*/ 234501 h 532122"/>
                  <a:gd name="connsiteX50" fmla="*/ 289408 w 380856"/>
                  <a:gd name="connsiteY50" fmla="*/ 232674 h 532122"/>
                  <a:gd name="connsiteX51" fmla="*/ 268534 w 380856"/>
                  <a:gd name="connsiteY51" fmla="*/ 234501 h 532122"/>
                  <a:gd name="connsiteX52" fmla="*/ 236918 w 380856"/>
                  <a:gd name="connsiteY52" fmla="*/ 239595 h 532122"/>
                  <a:gd name="connsiteX53" fmla="*/ 259065 w 380856"/>
                  <a:gd name="connsiteY53" fmla="*/ 235572 h 532122"/>
                  <a:gd name="connsiteX54" fmla="*/ 236918 w 380856"/>
                  <a:gd name="connsiteY54" fmla="*/ 239595 h 532122"/>
                  <a:gd name="connsiteX55" fmla="*/ 209549 w 380856"/>
                  <a:gd name="connsiteY55" fmla="*/ 247753 h 532122"/>
                  <a:gd name="connsiteX56" fmla="*/ 230865 w 380856"/>
                  <a:gd name="connsiteY56" fmla="*/ 240906 h 532122"/>
                  <a:gd name="connsiteX57" fmla="*/ 209549 w 380856"/>
                  <a:gd name="connsiteY57" fmla="*/ 247753 h 532122"/>
                  <a:gd name="connsiteX58" fmla="*/ 332022 w 380856"/>
                  <a:gd name="connsiteY58" fmla="*/ 231198 h 532122"/>
                  <a:gd name="connsiteX59" fmla="*/ 207242 w 380856"/>
                  <a:gd name="connsiteY59" fmla="*/ 248343 h 532122"/>
                  <a:gd name="connsiteX60" fmla="*/ 207168 w 380856"/>
                  <a:gd name="connsiteY60" fmla="*/ 248380 h 532122"/>
                  <a:gd name="connsiteX61" fmla="*/ 207168 w 380856"/>
                  <a:gd name="connsiteY61" fmla="*/ 312071 h 532122"/>
                  <a:gd name="connsiteX62" fmla="*/ 280272 w 380856"/>
                  <a:gd name="connsiteY62" fmla="*/ 312071 h 532122"/>
                  <a:gd name="connsiteX63" fmla="*/ 280346 w 380856"/>
                  <a:gd name="connsiteY63" fmla="*/ 405385 h 532122"/>
                  <a:gd name="connsiteX64" fmla="*/ 191646 w 380856"/>
                  <a:gd name="connsiteY64" fmla="*/ 438200 h 532122"/>
                  <a:gd name="connsiteX65" fmla="*/ 190096 w 380856"/>
                  <a:gd name="connsiteY65" fmla="*/ 438200 h 532122"/>
                  <a:gd name="connsiteX66" fmla="*/ 117694 w 380856"/>
                  <a:gd name="connsiteY66" fmla="*/ 402488 h 532122"/>
                  <a:gd name="connsiteX67" fmla="*/ 100585 w 380856"/>
                  <a:gd name="connsiteY67" fmla="*/ 265618 h 532122"/>
                  <a:gd name="connsiteX68" fmla="*/ 118044 w 380856"/>
                  <a:gd name="connsiteY68" fmla="*/ 128712 h 532122"/>
                  <a:gd name="connsiteX69" fmla="*/ 195098 w 380856"/>
                  <a:gd name="connsiteY69" fmla="*/ 88736 h 532122"/>
                  <a:gd name="connsiteX70" fmla="*/ 361921 w 380856"/>
                  <a:gd name="connsiteY70" fmla="*/ 99755 h 532122"/>
                  <a:gd name="connsiteX71" fmla="*/ 372865 w 380856"/>
                  <a:gd name="connsiteY71" fmla="*/ 100825 h 532122"/>
                  <a:gd name="connsiteX72" fmla="*/ 372976 w 380856"/>
                  <a:gd name="connsiteY72" fmla="*/ 100825 h 532122"/>
                  <a:gd name="connsiteX73" fmla="*/ 372976 w 380856"/>
                  <a:gd name="connsiteY73" fmla="*/ 22867 h 532122"/>
                  <a:gd name="connsiteX74" fmla="*/ 372865 w 380856"/>
                  <a:gd name="connsiteY74" fmla="*/ 22867 h 532122"/>
                  <a:gd name="connsiteX75" fmla="*/ 171437 w 380856"/>
                  <a:gd name="connsiteY75" fmla="*/ 0 h 532122"/>
                  <a:gd name="connsiteX76" fmla="*/ 123267 w 380856"/>
                  <a:gd name="connsiteY76" fmla="*/ 5205 h 532122"/>
                  <a:gd name="connsiteX77" fmla="*/ 122030 w 380856"/>
                  <a:gd name="connsiteY77" fmla="*/ 5555 h 532122"/>
                  <a:gd name="connsiteX78" fmla="*/ 103095 w 380856"/>
                  <a:gd name="connsiteY78" fmla="*/ 11332 h 532122"/>
                  <a:gd name="connsiteX79" fmla="*/ 99920 w 380856"/>
                  <a:gd name="connsiteY79" fmla="*/ 12771 h 532122"/>
                  <a:gd name="connsiteX80" fmla="*/ 85045 w 380856"/>
                  <a:gd name="connsiteY80" fmla="*/ 19766 h 532122"/>
                  <a:gd name="connsiteX81" fmla="*/ 81298 w 380856"/>
                  <a:gd name="connsiteY81" fmla="*/ 22147 h 532122"/>
                  <a:gd name="connsiteX82" fmla="*/ 68933 w 380856"/>
                  <a:gd name="connsiteY82" fmla="*/ 30452 h 532122"/>
                  <a:gd name="connsiteX83" fmla="*/ 65666 w 380856"/>
                  <a:gd name="connsiteY83" fmla="*/ 33350 h 532122"/>
                  <a:gd name="connsiteX84" fmla="*/ 54685 w 380856"/>
                  <a:gd name="connsiteY84" fmla="*/ 43408 h 532122"/>
                  <a:gd name="connsiteX85" fmla="*/ 53005 w 380856"/>
                  <a:gd name="connsiteY85" fmla="*/ 45438 h 532122"/>
                  <a:gd name="connsiteX86" fmla="*/ 32131 w 380856"/>
                  <a:gd name="connsiteY86" fmla="*/ 75079 h 532122"/>
                  <a:gd name="connsiteX87" fmla="*/ 0 w 380856"/>
                  <a:gd name="connsiteY87" fmla="*/ 264178 h 532122"/>
                  <a:gd name="connsiteX88" fmla="*/ 16315 w 380856"/>
                  <a:gd name="connsiteY88" fmla="*/ 420390 h 532122"/>
                  <a:gd name="connsiteX89" fmla="*/ 16149 w 380856"/>
                  <a:gd name="connsiteY89" fmla="*/ 419633 h 532122"/>
                  <a:gd name="connsiteX90" fmla="*/ 48373 w 380856"/>
                  <a:gd name="connsiteY90" fmla="*/ 484875 h 532122"/>
                  <a:gd name="connsiteX91" fmla="*/ 44146 w 380856"/>
                  <a:gd name="connsiteY91" fmla="*/ 480021 h 532122"/>
                  <a:gd name="connsiteX92" fmla="*/ 50994 w 380856"/>
                  <a:gd name="connsiteY92" fmla="*/ 488289 h 532122"/>
                  <a:gd name="connsiteX93" fmla="*/ 53135 w 380856"/>
                  <a:gd name="connsiteY93" fmla="*/ 490522 h 532122"/>
                  <a:gd name="connsiteX94" fmla="*/ 55127 w 380856"/>
                  <a:gd name="connsiteY94" fmla="*/ 492552 h 532122"/>
                  <a:gd name="connsiteX95" fmla="*/ 54371 w 380856"/>
                  <a:gd name="connsiteY95" fmla="*/ 491722 h 532122"/>
                  <a:gd name="connsiteX96" fmla="*/ 60185 w 380856"/>
                  <a:gd name="connsiteY96" fmla="*/ 497295 h 532122"/>
                  <a:gd name="connsiteX97" fmla="*/ 58321 w 380856"/>
                  <a:gd name="connsiteY97" fmla="*/ 495856 h 532122"/>
                  <a:gd name="connsiteX98" fmla="*/ 55146 w 380856"/>
                  <a:gd name="connsiteY98" fmla="*/ 492552 h 532122"/>
                  <a:gd name="connsiteX99" fmla="*/ 58173 w 380856"/>
                  <a:gd name="connsiteY99" fmla="*/ 496022 h 532122"/>
                  <a:gd name="connsiteX100" fmla="*/ 61790 w 380856"/>
                  <a:gd name="connsiteY100" fmla="*/ 498846 h 532122"/>
                  <a:gd name="connsiteX101" fmla="*/ 73436 w 380856"/>
                  <a:gd name="connsiteY101" fmla="*/ 507834 h 532122"/>
                  <a:gd name="connsiteX102" fmla="*/ 80763 w 380856"/>
                  <a:gd name="connsiteY102" fmla="*/ 512891 h 532122"/>
                  <a:gd name="connsiteX103" fmla="*/ 100418 w 380856"/>
                  <a:gd name="connsiteY103" fmla="*/ 522193 h 532122"/>
                  <a:gd name="connsiteX104" fmla="*/ 111511 w 380856"/>
                  <a:gd name="connsiteY104" fmla="*/ 525367 h 532122"/>
                  <a:gd name="connsiteX105" fmla="*/ 124670 w 380856"/>
                  <a:gd name="connsiteY105" fmla="*/ 528634 h 532122"/>
                  <a:gd name="connsiteX106" fmla="*/ 137828 w 380856"/>
                  <a:gd name="connsiteY106" fmla="*/ 530461 h 532122"/>
                  <a:gd name="connsiteX107" fmla="*/ 152390 w 380856"/>
                  <a:gd name="connsiteY107" fmla="*/ 531531 h 532122"/>
                  <a:gd name="connsiteX108" fmla="*/ 160898 w 380856"/>
                  <a:gd name="connsiteY108" fmla="*/ 532122 h 532122"/>
                  <a:gd name="connsiteX109" fmla="*/ 170718 w 380856"/>
                  <a:gd name="connsiteY109" fmla="*/ 531919 h 532122"/>
                  <a:gd name="connsiteX110" fmla="*/ 281822 w 380856"/>
                  <a:gd name="connsiteY110" fmla="*/ 493457 h 532122"/>
                  <a:gd name="connsiteX111" fmla="*/ 309063 w 380856"/>
                  <a:gd name="connsiteY111" fmla="*/ 528339 h 532122"/>
                  <a:gd name="connsiteX112" fmla="*/ 380857 w 380856"/>
                  <a:gd name="connsiteY112" fmla="*/ 528339 h 532122"/>
                  <a:gd name="connsiteX113" fmla="*/ 380857 w 380856"/>
                  <a:gd name="connsiteY113" fmla="*/ 232674 h 532122"/>
                  <a:gd name="connsiteX114" fmla="*/ 380746 w 380856"/>
                  <a:gd name="connsiteY114" fmla="*/ 232674 h 532122"/>
                  <a:gd name="connsiteX115" fmla="*/ 332022 w 380856"/>
                  <a:gd name="connsiteY115" fmla="*/ 231198 h 53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380856" h="532122">
                    <a:moveTo>
                      <a:pt x="156839" y="531605"/>
                    </a:moveTo>
                    <a:cubicBezTo>
                      <a:pt x="160345" y="531642"/>
                      <a:pt x="163723" y="531845"/>
                      <a:pt x="167377" y="531771"/>
                    </a:cubicBezTo>
                    <a:cubicBezTo>
                      <a:pt x="165181" y="531808"/>
                      <a:pt x="163003" y="531882"/>
                      <a:pt x="160898" y="531882"/>
                    </a:cubicBezTo>
                    <a:cubicBezTo>
                      <a:pt x="159459" y="531882"/>
                      <a:pt x="158278" y="531605"/>
                      <a:pt x="156839" y="531605"/>
                    </a:cubicBezTo>
                    <a:moveTo>
                      <a:pt x="127087" y="528947"/>
                    </a:moveTo>
                    <a:cubicBezTo>
                      <a:pt x="129394" y="529354"/>
                      <a:pt x="131812" y="529667"/>
                      <a:pt x="134248" y="529981"/>
                    </a:cubicBezTo>
                    <a:cubicBezTo>
                      <a:pt x="131812" y="529649"/>
                      <a:pt x="129394" y="529335"/>
                      <a:pt x="127087" y="528947"/>
                    </a:cubicBezTo>
                    <a:moveTo>
                      <a:pt x="101858" y="522580"/>
                    </a:moveTo>
                    <a:cubicBezTo>
                      <a:pt x="103058" y="523023"/>
                      <a:pt x="104405" y="523300"/>
                      <a:pt x="105641" y="523688"/>
                    </a:cubicBezTo>
                    <a:cubicBezTo>
                      <a:pt x="104405" y="523282"/>
                      <a:pt x="103095" y="523005"/>
                      <a:pt x="101858" y="522580"/>
                    </a:cubicBezTo>
                    <a:moveTo>
                      <a:pt x="76998" y="510326"/>
                    </a:moveTo>
                    <a:cubicBezTo>
                      <a:pt x="77829" y="510842"/>
                      <a:pt x="78586" y="511470"/>
                      <a:pt x="79471" y="512005"/>
                    </a:cubicBezTo>
                    <a:cubicBezTo>
                      <a:pt x="78604" y="511470"/>
                      <a:pt x="77847" y="510842"/>
                      <a:pt x="76998" y="510326"/>
                    </a:cubicBezTo>
                    <a:moveTo>
                      <a:pt x="2177" y="202332"/>
                    </a:moveTo>
                    <a:cubicBezTo>
                      <a:pt x="2140" y="202646"/>
                      <a:pt x="2103" y="202960"/>
                      <a:pt x="2103" y="203292"/>
                    </a:cubicBezTo>
                    <a:cubicBezTo>
                      <a:pt x="2103" y="202960"/>
                      <a:pt x="2140" y="202646"/>
                      <a:pt x="2177" y="202332"/>
                    </a:cubicBezTo>
                    <a:moveTo>
                      <a:pt x="5204" y="171622"/>
                    </a:moveTo>
                    <a:cubicBezTo>
                      <a:pt x="4928" y="173818"/>
                      <a:pt x="4614" y="175959"/>
                      <a:pt x="4373" y="178137"/>
                    </a:cubicBezTo>
                    <a:cubicBezTo>
                      <a:pt x="4614" y="175922"/>
                      <a:pt x="4928" y="173800"/>
                      <a:pt x="5204" y="171622"/>
                    </a:cubicBezTo>
                    <a:moveTo>
                      <a:pt x="9339" y="145119"/>
                    </a:moveTo>
                    <a:cubicBezTo>
                      <a:pt x="8748" y="148293"/>
                      <a:pt x="8065" y="151487"/>
                      <a:pt x="7548" y="154753"/>
                    </a:cubicBezTo>
                    <a:cubicBezTo>
                      <a:pt x="8120" y="151450"/>
                      <a:pt x="8748" y="148312"/>
                      <a:pt x="9339" y="145119"/>
                    </a:cubicBezTo>
                    <a:moveTo>
                      <a:pt x="14506" y="122382"/>
                    </a:moveTo>
                    <a:cubicBezTo>
                      <a:pt x="13583" y="125759"/>
                      <a:pt x="12679" y="129099"/>
                      <a:pt x="11886" y="132569"/>
                    </a:cubicBezTo>
                    <a:cubicBezTo>
                      <a:pt x="12679" y="129062"/>
                      <a:pt x="13601" y="125722"/>
                      <a:pt x="14506" y="122382"/>
                    </a:cubicBezTo>
                    <a:moveTo>
                      <a:pt x="20449" y="103076"/>
                    </a:moveTo>
                    <a:cubicBezTo>
                      <a:pt x="19453" y="105900"/>
                      <a:pt x="18419" y="108613"/>
                      <a:pt x="17496" y="111511"/>
                    </a:cubicBezTo>
                    <a:cubicBezTo>
                      <a:pt x="18419" y="108613"/>
                      <a:pt x="19453" y="105863"/>
                      <a:pt x="20449" y="103076"/>
                    </a:cubicBezTo>
                    <a:moveTo>
                      <a:pt x="26004" y="88681"/>
                    </a:moveTo>
                    <a:cubicBezTo>
                      <a:pt x="25525" y="89788"/>
                      <a:pt x="24971" y="90822"/>
                      <a:pt x="24491" y="91948"/>
                    </a:cubicBezTo>
                    <a:cubicBezTo>
                      <a:pt x="24971" y="90785"/>
                      <a:pt x="25543" y="89806"/>
                      <a:pt x="26004" y="88681"/>
                    </a:cubicBezTo>
                    <a:moveTo>
                      <a:pt x="56161" y="42061"/>
                    </a:moveTo>
                    <a:cubicBezTo>
                      <a:pt x="56124" y="42135"/>
                      <a:pt x="56087" y="42172"/>
                      <a:pt x="55995" y="42227"/>
                    </a:cubicBezTo>
                    <a:cubicBezTo>
                      <a:pt x="56087" y="42190"/>
                      <a:pt x="56124" y="42153"/>
                      <a:pt x="56161" y="42061"/>
                    </a:cubicBezTo>
                    <a:moveTo>
                      <a:pt x="71867" y="28459"/>
                    </a:moveTo>
                    <a:cubicBezTo>
                      <a:pt x="71387" y="28809"/>
                      <a:pt x="70871" y="29087"/>
                      <a:pt x="70353" y="29456"/>
                    </a:cubicBezTo>
                    <a:cubicBezTo>
                      <a:pt x="70889" y="29105"/>
                      <a:pt x="71406" y="28828"/>
                      <a:pt x="71867" y="28459"/>
                    </a:cubicBezTo>
                    <a:moveTo>
                      <a:pt x="89142" y="17810"/>
                    </a:moveTo>
                    <a:cubicBezTo>
                      <a:pt x="88348" y="18253"/>
                      <a:pt x="87425" y="18567"/>
                      <a:pt x="86632" y="19010"/>
                    </a:cubicBezTo>
                    <a:cubicBezTo>
                      <a:pt x="87425" y="18548"/>
                      <a:pt x="88348" y="18234"/>
                      <a:pt x="89142" y="17810"/>
                    </a:cubicBezTo>
                    <a:moveTo>
                      <a:pt x="107672" y="9929"/>
                    </a:moveTo>
                    <a:cubicBezTo>
                      <a:pt x="106749" y="10243"/>
                      <a:pt x="105808" y="10446"/>
                      <a:pt x="104885" y="10760"/>
                    </a:cubicBezTo>
                    <a:cubicBezTo>
                      <a:pt x="105808" y="10446"/>
                      <a:pt x="106768" y="10243"/>
                      <a:pt x="107672" y="9929"/>
                    </a:cubicBezTo>
                    <a:moveTo>
                      <a:pt x="126497" y="4669"/>
                    </a:moveTo>
                    <a:cubicBezTo>
                      <a:pt x="126054" y="4743"/>
                      <a:pt x="125666" y="4780"/>
                      <a:pt x="125224" y="4872"/>
                    </a:cubicBezTo>
                    <a:cubicBezTo>
                      <a:pt x="125648" y="4762"/>
                      <a:pt x="126054" y="4762"/>
                      <a:pt x="126497" y="4669"/>
                    </a:cubicBezTo>
                    <a:moveTo>
                      <a:pt x="304210" y="232010"/>
                    </a:moveTo>
                    <a:cubicBezTo>
                      <a:pt x="310134" y="231770"/>
                      <a:pt x="316261" y="231604"/>
                      <a:pt x="322629" y="231567"/>
                    </a:cubicBezTo>
                    <a:cubicBezTo>
                      <a:pt x="316353" y="231604"/>
                      <a:pt x="310226" y="231770"/>
                      <a:pt x="304210" y="232010"/>
                    </a:cubicBezTo>
                    <a:moveTo>
                      <a:pt x="268534" y="234501"/>
                    </a:moveTo>
                    <a:cubicBezTo>
                      <a:pt x="275178" y="233781"/>
                      <a:pt x="282099" y="233154"/>
                      <a:pt x="289408" y="232674"/>
                    </a:cubicBezTo>
                    <a:cubicBezTo>
                      <a:pt x="282209" y="233154"/>
                      <a:pt x="275251" y="233744"/>
                      <a:pt x="268534" y="234501"/>
                    </a:cubicBezTo>
                    <a:moveTo>
                      <a:pt x="236918" y="239595"/>
                    </a:moveTo>
                    <a:cubicBezTo>
                      <a:pt x="243839" y="238045"/>
                      <a:pt x="251075" y="236698"/>
                      <a:pt x="259065" y="235572"/>
                    </a:cubicBezTo>
                    <a:cubicBezTo>
                      <a:pt x="251278" y="236661"/>
                      <a:pt x="243913" y="238045"/>
                      <a:pt x="236918" y="239595"/>
                    </a:cubicBezTo>
                    <a:moveTo>
                      <a:pt x="209549" y="247753"/>
                    </a:moveTo>
                    <a:cubicBezTo>
                      <a:pt x="216027" y="245169"/>
                      <a:pt x="223076" y="242862"/>
                      <a:pt x="230865" y="240906"/>
                    </a:cubicBezTo>
                    <a:cubicBezTo>
                      <a:pt x="223261" y="242825"/>
                      <a:pt x="216137" y="245132"/>
                      <a:pt x="209549" y="247753"/>
                    </a:cubicBezTo>
                    <a:moveTo>
                      <a:pt x="332022" y="231198"/>
                    </a:moveTo>
                    <a:cubicBezTo>
                      <a:pt x="274975" y="231198"/>
                      <a:pt x="235368" y="236642"/>
                      <a:pt x="207242" y="248343"/>
                    </a:cubicBezTo>
                    <a:lnTo>
                      <a:pt x="207168" y="248380"/>
                    </a:lnTo>
                    <a:lnTo>
                      <a:pt x="207168" y="312071"/>
                    </a:lnTo>
                    <a:lnTo>
                      <a:pt x="280272" y="312071"/>
                    </a:lnTo>
                    <a:lnTo>
                      <a:pt x="280346" y="405385"/>
                    </a:lnTo>
                    <a:cubicBezTo>
                      <a:pt x="279902" y="405699"/>
                      <a:pt x="239817" y="438200"/>
                      <a:pt x="191646" y="438200"/>
                    </a:cubicBezTo>
                    <a:lnTo>
                      <a:pt x="190096" y="438200"/>
                    </a:lnTo>
                    <a:cubicBezTo>
                      <a:pt x="151265" y="437849"/>
                      <a:pt x="130317" y="427495"/>
                      <a:pt x="117694" y="402488"/>
                    </a:cubicBezTo>
                    <a:cubicBezTo>
                      <a:pt x="105567" y="378421"/>
                      <a:pt x="100585" y="338722"/>
                      <a:pt x="100585" y="265618"/>
                    </a:cubicBezTo>
                    <a:cubicBezTo>
                      <a:pt x="100585" y="193824"/>
                      <a:pt x="105641" y="154163"/>
                      <a:pt x="118044" y="128712"/>
                    </a:cubicBezTo>
                    <a:cubicBezTo>
                      <a:pt x="131536" y="101065"/>
                      <a:pt x="155307" y="88736"/>
                      <a:pt x="195098" y="88736"/>
                    </a:cubicBezTo>
                    <a:cubicBezTo>
                      <a:pt x="261557" y="88736"/>
                      <a:pt x="334477" y="96727"/>
                      <a:pt x="361921" y="99755"/>
                    </a:cubicBezTo>
                    <a:cubicBezTo>
                      <a:pt x="368251" y="100437"/>
                      <a:pt x="372016" y="100825"/>
                      <a:pt x="372865" y="100825"/>
                    </a:cubicBezTo>
                    <a:lnTo>
                      <a:pt x="372976" y="100825"/>
                    </a:lnTo>
                    <a:lnTo>
                      <a:pt x="372976" y="22867"/>
                    </a:lnTo>
                    <a:lnTo>
                      <a:pt x="372865" y="22867"/>
                    </a:lnTo>
                    <a:cubicBezTo>
                      <a:pt x="300241" y="5131"/>
                      <a:pt x="255043" y="0"/>
                      <a:pt x="171437" y="0"/>
                    </a:cubicBezTo>
                    <a:cubicBezTo>
                      <a:pt x="153904" y="0"/>
                      <a:pt x="137939" y="1790"/>
                      <a:pt x="123267" y="5205"/>
                    </a:cubicBezTo>
                    <a:cubicBezTo>
                      <a:pt x="122824" y="5315"/>
                      <a:pt x="122473" y="5444"/>
                      <a:pt x="122030" y="5555"/>
                    </a:cubicBezTo>
                    <a:cubicBezTo>
                      <a:pt x="115461" y="7142"/>
                      <a:pt x="109111" y="9025"/>
                      <a:pt x="103095" y="11332"/>
                    </a:cubicBezTo>
                    <a:cubicBezTo>
                      <a:pt x="101987" y="11775"/>
                      <a:pt x="100990" y="12292"/>
                      <a:pt x="99920" y="12771"/>
                    </a:cubicBezTo>
                    <a:cubicBezTo>
                      <a:pt x="94790" y="14876"/>
                      <a:pt x="89732" y="17109"/>
                      <a:pt x="85045" y="19766"/>
                    </a:cubicBezTo>
                    <a:cubicBezTo>
                      <a:pt x="83734" y="20486"/>
                      <a:pt x="82571" y="21354"/>
                      <a:pt x="81298" y="22147"/>
                    </a:cubicBezTo>
                    <a:cubicBezTo>
                      <a:pt x="77035" y="24731"/>
                      <a:pt x="72827" y="27388"/>
                      <a:pt x="68933" y="30452"/>
                    </a:cubicBezTo>
                    <a:cubicBezTo>
                      <a:pt x="67789" y="31320"/>
                      <a:pt x="66792" y="32409"/>
                      <a:pt x="65666" y="33350"/>
                    </a:cubicBezTo>
                    <a:cubicBezTo>
                      <a:pt x="61845" y="36524"/>
                      <a:pt x="58154" y="39791"/>
                      <a:pt x="54685" y="43408"/>
                    </a:cubicBezTo>
                    <a:cubicBezTo>
                      <a:pt x="54094" y="44036"/>
                      <a:pt x="53614" y="44793"/>
                      <a:pt x="53005" y="45438"/>
                    </a:cubicBezTo>
                    <a:cubicBezTo>
                      <a:pt x="45161" y="54113"/>
                      <a:pt x="38129" y="63857"/>
                      <a:pt x="32131" y="75079"/>
                    </a:cubicBezTo>
                    <a:cubicBezTo>
                      <a:pt x="9892" y="116955"/>
                      <a:pt x="0" y="175276"/>
                      <a:pt x="0" y="264178"/>
                    </a:cubicBezTo>
                    <a:cubicBezTo>
                      <a:pt x="0" y="317239"/>
                      <a:pt x="2713" y="373401"/>
                      <a:pt x="16315" y="420390"/>
                    </a:cubicBezTo>
                    <a:cubicBezTo>
                      <a:pt x="16278" y="420150"/>
                      <a:pt x="16241" y="419873"/>
                      <a:pt x="16149" y="419633"/>
                    </a:cubicBezTo>
                    <a:cubicBezTo>
                      <a:pt x="23384" y="445010"/>
                      <a:pt x="33811" y="467083"/>
                      <a:pt x="48373" y="484875"/>
                    </a:cubicBezTo>
                    <a:cubicBezTo>
                      <a:pt x="47026" y="483195"/>
                      <a:pt x="45420" y="481774"/>
                      <a:pt x="44146" y="480021"/>
                    </a:cubicBezTo>
                    <a:cubicBezTo>
                      <a:pt x="46417" y="483011"/>
                      <a:pt x="48687" y="485705"/>
                      <a:pt x="50994" y="488289"/>
                    </a:cubicBezTo>
                    <a:cubicBezTo>
                      <a:pt x="51714" y="489046"/>
                      <a:pt x="52470" y="489765"/>
                      <a:pt x="53135" y="490522"/>
                    </a:cubicBezTo>
                    <a:cubicBezTo>
                      <a:pt x="53762" y="491242"/>
                      <a:pt x="54445" y="491870"/>
                      <a:pt x="55127" y="492552"/>
                    </a:cubicBezTo>
                    <a:cubicBezTo>
                      <a:pt x="54851" y="492276"/>
                      <a:pt x="54611" y="491999"/>
                      <a:pt x="54371" y="491722"/>
                    </a:cubicBezTo>
                    <a:cubicBezTo>
                      <a:pt x="56198" y="493678"/>
                      <a:pt x="58191" y="495468"/>
                      <a:pt x="60185" y="497295"/>
                    </a:cubicBezTo>
                    <a:cubicBezTo>
                      <a:pt x="59594" y="496779"/>
                      <a:pt x="58874" y="496428"/>
                      <a:pt x="58321" y="495856"/>
                    </a:cubicBezTo>
                    <a:cubicBezTo>
                      <a:pt x="57250" y="494822"/>
                      <a:pt x="56180" y="493623"/>
                      <a:pt x="55146" y="492552"/>
                    </a:cubicBezTo>
                    <a:cubicBezTo>
                      <a:pt x="56180" y="493660"/>
                      <a:pt x="57047" y="494970"/>
                      <a:pt x="58173" y="496022"/>
                    </a:cubicBezTo>
                    <a:cubicBezTo>
                      <a:pt x="59280" y="497092"/>
                      <a:pt x="60646" y="497812"/>
                      <a:pt x="61790" y="498846"/>
                    </a:cubicBezTo>
                    <a:cubicBezTo>
                      <a:pt x="65445" y="502113"/>
                      <a:pt x="69358" y="505047"/>
                      <a:pt x="73436" y="507834"/>
                    </a:cubicBezTo>
                    <a:cubicBezTo>
                      <a:pt x="75854" y="509514"/>
                      <a:pt x="78161" y="511378"/>
                      <a:pt x="80763" y="512891"/>
                    </a:cubicBezTo>
                    <a:cubicBezTo>
                      <a:pt x="86854" y="516471"/>
                      <a:pt x="93368" y="519572"/>
                      <a:pt x="100418" y="522193"/>
                    </a:cubicBezTo>
                    <a:cubicBezTo>
                      <a:pt x="103926" y="523466"/>
                      <a:pt x="107783" y="524333"/>
                      <a:pt x="111511" y="525367"/>
                    </a:cubicBezTo>
                    <a:cubicBezTo>
                      <a:pt x="115774" y="526567"/>
                      <a:pt x="120056" y="527748"/>
                      <a:pt x="124670" y="528634"/>
                    </a:cubicBezTo>
                    <a:cubicBezTo>
                      <a:pt x="128933" y="529427"/>
                      <a:pt x="133344" y="529981"/>
                      <a:pt x="137828" y="530461"/>
                    </a:cubicBezTo>
                    <a:cubicBezTo>
                      <a:pt x="142516" y="530978"/>
                      <a:pt x="147371" y="531328"/>
                      <a:pt x="152390" y="531531"/>
                    </a:cubicBezTo>
                    <a:cubicBezTo>
                      <a:pt x="155325" y="531642"/>
                      <a:pt x="157872" y="532122"/>
                      <a:pt x="160898" y="532122"/>
                    </a:cubicBezTo>
                    <a:cubicBezTo>
                      <a:pt x="164073" y="532122"/>
                      <a:pt x="167377" y="532048"/>
                      <a:pt x="170718" y="531919"/>
                    </a:cubicBezTo>
                    <a:cubicBezTo>
                      <a:pt x="230902" y="529778"/>
                      <a:pt x="258697" y="514976"/>
                      <a:pt x="281822" y="493457"/>
                    </a:cubicBezTo>
                    <a:lnTo>
                      <a:pt x="309063" y="528339"/>
                    </a:lnTo>
                    <a:lnTo>
                      <a:pt x="380857" y="528339"/>
                    </a:lnTo>
                    <a:lnTo>
                      <a:pt x="380857" y="232674"/>
                    </a:lnTo>
                    <a:lnTo>
                      <a:pt x="380746" y="232674"/>
                    </a:lnTo>
                    <a:cubicBezTo>
                      <a:pt x="363526" y="231198"/>
                      <a:pt x="346768" y="231198"/>
                      <a:pt x="332022" y="231198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" name="Freeform: Shape 125">
                <a:extLst>
                  <a:ext uri="{FF2B5EF4-FFF2-40B4-BE49-F238E27FC236}">
                    <a16:creationId xmlns:a16="http://schemas.microsoft.com/office/drawing/2014/main" id="{4A2D50B9-70D5-EB9B-0D44-15AB947A37A4}"/>
                  </a:ext>
                </a:extLst>
              </p:cNvPr>
              <p:cNvSpPr/>
              <p:nvPr/>
            </p:nvSpPr>
            <p:spPr>
              <a:xfrm>
                <a:off x="11332857" y="5482371"/>
                <a:ext cx="4447" cy="14284"/>
              </a:xfrm>
              <a:custGeom>
                <a:avLst/>
                <a:gdLst>
                  <a:gd name="connsiteX0" fmla="*/ 0 w 4447"/>
                  <a:gd name="connsiteY0" fmla="*/ 0 h 14284"/>
                  <a:gd name="connsiteX1" fmla="*/ 4447 w 4447"/>
                  <a:gd name="connsiteY1" fmla="*/ 14285 h 14284"/>
                  <a:gd name="connsiteX2" fmla="*/ 0 w 4447"/>
                  <a:gd name="connsiteY2" fmla="*/ 0 h 1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14284">
                    <a:moveTo>
                      <a:pt x="0" y="0"/>
                    </a:moveTo>
                    <a:cubicBezTo>
                      <a:pt x="1439" y="5057"/>
                      <a:pt x="2897" y="9818"/>
                      <a:pt x="4447" y="14285"/>
                    </a:cubicBezTo>
                    <a:cubicBezTo>
                      <a:pt x="2768" y="9671"/>
                      <a:pt x="1420" y="481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4" name="Freeform: Shape 107">
              <a:extLst>
                <a:ext uri="{FF2B5EF4-FFF2-40B4-BE49-F238E27FC236}">
                  <a16:creationId xmlns:a16="http://schemas.microsoft.com/office/drawing/2014/main" id="{44DD3891-6CB8-68E5-FD49-2DB8CF53E3BD}"/>
                </a:ext>
              </a:extLst>
            </p:cNvPr>
            <p:cNvSpPr/>
            <p:nvPr/>
          </p:nvSpPr>
          <p:spPr>
            <a:xfrm>
              <a:off x="11757897" y="5067703"/>
              <a:ext cx="433345" cy="522598"/>
            </a:xfrm>
            <a:custGeom>
              <a:avLst/>
              <a:gdLst>
                <a:gd name="connsiteX0" fmla="*/ 324105 w 433345"/>
                <a:gd name="connsiteY0" fmla="*/ 0 h 522598"/>
                <a:gd name="connsiteX1" fmla="*/ 211616 w 433345"/>
                <a:gd name="connsiteY1" fmla="*/ 250318 h 522598"/>
                <a:gd name="connsiteX2" fmla="*/ 109278 w 433345"/>
                <a:gd name="connsiteY2" fmla="*/ 55 h 522598"/>
                <a:gd name="connsiteX3" fmla="*/ 109186 w 433345"/>
                <a:gd name="connsiteY3" fmla="*/ 0 h 522598"/>
                <a:gd name="connsiteX4" fmla="*/ 0 w 433345"/>
                <a:gd name="connsiteY4" fmla="*/ 0 h 522598"/>
                <a:gd name="connsiteX5" fmla="*/ 159958 w 433345"/>
                <a:gd name="connsiteY5" fmla="*/ 360519 h 522598"/>
                <a:gd name="connsiteX6" fmla="*/ 159958 w 433345"/>
                <a:gd name="connsiteY6" fmla="*/ 522599 h 522598"/>
                <a:gd name="connsiteX7" fmla="*/ 260506 w 433345"/>
                <a:gd name="connsiteY7" fmla="*/ 522599 h 522598"/>
                <a:gd name="connsiteX8" fmla="*/ 260506 w 433345"/>
                <a:gd name="connsiteY8" fmla="*/ 360556 h 522598"/>
                <a:gd name="connsiteX9" fmla="*/ 433253 w 433345"/>
                <a:gd name="connsiteY9" fmla="*/ 166 h 522598"/>
                <a:gd name="connsiteX10" fmla="*/ 433345 w 433345"/>
                <a:gd name="connsiteY10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345" h="522598">
                  <a:moveTo>
                    <a:pt x="324105" y="0"/>
                  </a:moveTo>
                  <a:lnTo>
                    <a:pt x="211616" y="250318"/>
                  </a:lnTo>
                  <a:lnTo>
                    <a:pt x="109278" y="55"/>
                  </a:lnTo>
                  <a:lnTo>
                    <a:pt x="109186" y="0"/>
                  </a:lnTo>
                  <a:lnTo>
                    <a:pt x="0" y="0"/>
                  </a:lnTo>
                  <a:lnTo>
                    <a:pt x="159958" y="360519"/>
                  </a:lnTo>
                  <a:lnTo>
                    <a:pt x="159958" y="522599"/>
                  </a:lnTo>
                  <a:lnTo>
                    <a:pt x="260506" y="522599"/>
                  </a:lnTo>
                  <a:lnTo>
                    <a:pt x="260506" y="360556"/>
                  </a:lnTo>
                  <a:lnTo>
                    <a:pt x="433253" y="166"/>
                  </a:lnTo>
                  <a:lnTo>
                    <a:pt x="43334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5" name="Graphic 4">
              <a:extLst>
                <a:ext uri="{FF2B5EF4-FFF2-40B4-BE49-F238E27FC236}">
                  <a16:creationId xmlns:a16="http://schemas.microsoft.com/office/drawing/2014/main" id="{A9CD2230-28C8-7665-D351-8F4695438081}"/>
                </a:ext>
              </a:extLst>
            </p:cNvPr>
            <p:cNvGrpSpPr/>
            <p:nvPr/>
          </p:nvGrpSpPr>
          <p:grpSpPr>
            <a:xfrm>
              <a:off x="0" y="1262271"/>
              <a:ext cx="12174706" cy="2942856"/>
              <a:chOff x="0" y="1262271"/>
              <a:chExt cx="12174706" cy="2942856"/>
            </a:xfrm>
          </p:grpSpPr>
          <p:sp>
            <p:nvSpPr>
              <p:cNvPr id="36" name="Freeform: Shape 109">
                <a:extLst>
                  <a:ext uri="{FF2B5EF4-FFF2-40B4-BE49-F238E27FC236}">
                    <a16:creationId xmlns:a16="http://schemas.microsoft.com/office/drawing/2014/main" id="{E84CAB82-0FF8-1A01-048C-D1CAA666777D}"/>
                  </a:ext>
                </a:extLst>
              </p:cNvPr>
              <p:cNvSpPr/>
              <p:nvPr/>
            </p:nvSpPr>
            <p:spPr>
              <a:xfrm>
                <a:off x="3288536" y="1920871"/>
                <a:ext cx="1974860" cy="1645938"/>
              </a:xfrm>
              <a:custGeom>
                <a:avLst/>
                <a:gdLst>
                  <a:gd name="connsiteX0" fmla="*/ 0 w 1974860"/>
                  <a:gd name="connsiteY0" fmla="*/ 168337 h 1645938"/>
                  <a:gd name="connsiteX1" fmla="*/ 0 w 1974860"/>
                  <a:gd name="connsiteY1" fmla="*/ 1477565 h 1645938"/>
                  <a:gd name="connsiteX2" fmla="*/ 168337 w 1974860"/>
                  <a:gd name="connsiteY2" fmla="*/ 1645939 h 1645938"/>
                  <a:gd name="connsiteX3" fmla="*/ 1974861 w 1974860"/>
                  <a:gd name="connsiteY3" fmla="*/ 1645939 h 1645938"/>
                  <a:gd name="connsiteX4" fmla="*/ 1974861 w 1974860"/>
                  <a:gd name="connsiteY4" fmla="*/ 1316297 h 1645938"/>
                  <a:gd name="connsiteX5" fmla="*/ 329107 w 1974860"/>
                  <a:gd name="connsiteY5" fmla="*/ 1316297 h 1645938"/>
                  <a:gd name="connsiteX6" fmla="*/ 329107 w 1974860"/>
                  <a:gd name="connsiteY6" fmla="*/ 329439 h 1645938"/>
                  <a:gd name="connsiteX7" fmla="*/ 1974861 w 1974860"/>
                  <a:gd name="connsiteY7" fmla="*/ 329439 h 1645938"/>
                  <a:gd name="connsiteX8" fmla="*/ 1974861 w 1974860"/>
                  <a:gd name="connsiteY8" fmla="*/ 0 h 1645938"/>
                  <a:gd name="connsiteX9" fmla="*/ 168337 w 1974860"/>
                  <a:gd name="connsiteY9" fmla="*/ 0 h 1645938"/>
                  <a:gd name="connsiteX10" fmla="*/ 0 w 1974860"/>
                  <a:gd name="connsiteY10" fmla="*/ 168337 h 164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4860" h="1645938">
                    <a:moveTo>
                      <a:pt x="0" y="168337"/>
                    </a:moveTo>
                    <a:lnTo>
                      <a:pt x="0" y="1477565"/>
                    </a:lnTo>
                    <a:cubicBezTo>
                      <a:pt x="0" y="1570398"/>
                      <a:pt x="75540" y="1645939"/>
                      <a:pt x="168337" y="1645939"/>
                    </a:cubicBezTo>
                    <a:lnTo>
                      <a:pt x="1974861" y="1645939"/>
                    </a:lnTo>
                    <a:lnTo>
                      <a:pt x="1974861" y="1316297"/>
                    </a:lnTo>
                    <a:lnTo>
                      <a:pt x="329107" y="1316297"/>
                    </a:lnTo>
                    <a:lnTo>
                      <a:pt x="329107" y="329439"/>
                    </a:lnTo>
                    <a:lnTo>
                      <a:pt x="1974861" y="329439"/>
                    </a:lnTo>
                    <a:lnTo>
                      <a:pt x="1974861" y="0"/>
                    </a:lnTo>
                    <a:lnTo>
                      <a:pt x="168337" y="0"/>
                    </a:lnTo>
                    <a:cubicBezTo>
                      <a:pt x="75540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" name="Freeform: Shape 110">
                <a:extLst>
                  <a:ext uri="{FF2B5EF4-FFF2-40B4-BE49-F238E27FC236}">
                    <a16:creationId xmlns:a16="http://schemas.microsoft.com/office/drawing/2014/main" id="{D9B19AF3-64BF-D2C6-F0A4-F72294996B35}"/>
                  </a:ext>
                </a:extLst>
              </p:cNvPr>
              <p:cNvSpPr/>
              <p:nvPr/>
            </p:nvSpPr>
            <p:spPr>
              <a:xfrm>
                <a:off x="10200012" y="1262271"/>
                <a:ext cx="1974693" cy="2304409"/>
              </a:xfrm>
              <a:custGeom>
                <a:avLst/>
                <a:gdLst>
                  <a:gd name="connsiteX0" fmla="*/ 1974694 w 1974693"/>
                  <a:gd name="connsiteY0" fmla="*/ 988021 h 2304409"/>
                  <a:gd name="connsiteX1" fmla="*/ 1974694 w 1974693"/>
                  <a:gd name="connsiteY1" fmla="*/ 658582 h 2304409"/>
                  <a:gd name="connsiteX2" fmla="*/ 329235 w 1974693"/>
                  <a:gd name="connsiteY2" fmla="*/ 658582 h 2304409"/>
                  <a:gd name="connsiteX3" fmla="*/ 329235 w 1974693"/>
                  <a:gd name="connsiteY3" fmla="*/ 0 h 2304409"/>
                  <a:gd name="connsiteX4" fmla="*/ 0 w 1974693"/>
                  <a:gd name="connsiteY4" fmla="*/ 0 h 2304409"/>
                  <a:gd name="connsiteX5" fmla="*/ 0 w 1974693"/>
                  <a:gd name="connsiteY5" fmla="*/ 2136073 h 2304409"/>
                  <a:gd name="connsiteX6" fmla="*/ 168374 w 1974693"/>
                  <a:gd name="connsiteY6" fmla="*/ 2304410 h 2304409"/>
                  <a:gd name="connsiteX7" fmla="*/ 1974694 w 1974693"/>
                  <a:gd name="connsiteY7" fmla="*/ 2304410 h 2304409"/>
                  <a:gd name="connsiteX8" fmla="*/ 1974694 w 1974693"/>
                  <a:gd name="connsiteY8" fmla="*/ 1975008 h 2304409"/>
                  <a:gd name="connsiteX9" fmla="*/ 329235 w 1974693"/>
                  <a:gd name="connsiteY9" fmla="*/ 1975008 h 2304409"/>
                  <a:gd name="connsiteX10" fmla="*/ 329235 w 1974693"/>
                  <a:gd name="connsiteY10" fmla="*/ 988021 h 2304409"/>
                  <a:gd name="connsiteX11" fmla="*/ 1974694 w 1974693"/>
                  <a:gd name="connsiteY11" fmla="*/ 988021 h 230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74693" h="2304409">
                    <a:moveTo>
                      <a:pt x="1974694" y="988021"/>
                    </a:moveTo>
                    <a:lnTo>
                      <a:pt x="1974694" y="658582"/>
                    </a:lnTo>
                    <a:lnTo>
                      <a:pt x="329235" y="658582"/>
                    </a:lnTo>
                    <a:lnTo>
                      <a:pt x="329235" y="0"/>
                    </a:lnTo>
                    <a:lnTo>
                      <a:pt x="0" y="0"/>
                    </a:lnTo>
                    <a:lnTo>
                      <a:pt x="0" y="2136073"/>
                    </a:lnTo>
                    <a:cubicBezTo>
                      <a:pt x="0" y="2228870"/>
                      <a:pt x="75540" y="2304410"/>
                      <a:pt x="168374" y="2304410"/>
                    </a:cubicBezTo>
                    <a:lnTo>
                      <a:pt x="1974694" y="2304410"/>
                    </a:lnTo>
                    <a:lnTo>
                      <a:pt x="1974694" y="1975008"/>
                    </a:lnTo>
                    <a:lnTo>
                      <a:pt x="329235" y="1975008"/>
                    </a:lnTo>
                    <a:lnTo>
                      <a:pt x="329235" y="988021"/>
                    </a:lnTo>
                    <a:lnTo>
                      <a:pt x="1974694" y="98802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" name="Freeform: Shape 111">
                <a:extLst>
                  <a:ext uri="{FF2B5EF4-FFF2-40B4-BE49-F238E27FC236}">
                    <a16:creationId xmlns:a16="http://schemas.microsoft.com/office/drawing/2014/main" id="{08B0DB6B-7942-9554-A854-DDAB437FD739}"/>
                  </a:ext>
                </a:extLst>
              </p:cNvPr>
              <p:cNvSpPr/>
              <p:nvPr/>
            </p:nvSpPr>
            <p:spPr>
              <a:xfrm>
                <a:off x="7895934" y="1920871"/>
                <a:ext cx="1975027" cy="1645957"/>
              </a:xfrm>
              <a:custGeom>
                <a:avLst/>
                <a:gdLst>
                  <a:gd name="connsiteX0" fmla="*/ 0 w 1975027"/>
                  <a:gd name="connsiteY0" fmla="*/ 168337 h 1645957"/>
                  <a:gd name="connsiteX1" fmla="*/ 0 w 1975027"/>
                  <a:gd name="connsiteY1" fmla="*/ 819297 h 1645957"/>
                  <a:gd name="connsiteX2" fmla="*/ 168338 w 1975027"/>
                  <a:gd name="connsiteY2" fmla="*/ 987670 h 1645957"/>
                  <a:gd name="connsiteX3" fmla="*/ 1645902 w 1975027"/>
                  <a:gd name="connsiteY3" fmla="*/ 987670 h 1645957"/>
                  <a:gd name="connsiteX4" fmla="*/ 1645902 w 1975027"/>
                  <a:gd name="connsiteY4" fmla="*/ 1316315 h 1645957"/>
                  <a:gd name="connsiteX5" fmla="*/ 0 w 1975027"/>
                  <a:gd name="connsiteY5" fmla="*/ 1316315 h 1645957"/>
                  <a:gd name="connsiteX6" fmla="*/ 0 w 1975027"/>
                  <a:gd name="connsiteY6" fmla="*/ 1645957 h 1645957"/>
                  <a:gd name="connsiteX7" fmla="*/ 1806691 w 1975027"/>
                  <a:gd name="connsiteY7" fmla="*/ 1645957 h 1645957"/>
                  <a:gd name="connsiteX8" fmla="*/ 1975027 w 1975027"/>
                  <a:gd name="connsiteY8" fmla="*/ 1477583 h 1645957"/>
                  <a:gd name="connsiteX9" fmla="*/ 1975027 w 1975027"/>
                  <a:gd name="connsiteY9" fmla="*/ 826605 h 1645957"/>
                  <a:gd name="connsiteX10" fmla="*/ 1806691 w 1975027"/>
                  <a:gd name="connsiteY10" fmla="*/ 658231 h 1645957"/>
                  <a:gd name="connsiteX11" fmla="*/ 329125 w 1975027"/>
                  <a:gd name="connsiteY11" fmla="*/ 658231 h 1645957"/>
                  <a:gd name="connsiteX12" fmla="*/ 329125 w 1975027"/>
                  <a:gd name="connsiteY12" fmla="*/ 329439 h 1645957"/>
                  <a:gd name="connsiteX13" fmla="*/ 1975027 w 1975027"/>
                  <a:gd name="connsiteY13" fmla="*/ 329439 h 1645957"/>
                  <a:gd name="connsiteX14" fmla="*/ 1975027 w 1975027"/>
                  <a:gd name="connsiteY14" fmla="*/ 0 h 1645957"/>
                  <a:gd name="connsiteX15" fmla="*/ 168338 w 1975027"/>
                  <a:gd name="connsiteY15" fmla="*/ 0 h 1645957"/>
                  <a:gd name="connsiteX16" fmla="*/ 0 w 1975027"/>
                  <a:gd name="connsiteY16" fmla="*/ 168337 h 1645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5027" h="1645957">
                    <a:moveTo>
                      <a:pt x="0" y="168337"/>
                    </a:moveTo>
                    <a:lnTo>
                      <a:pt x="0" y="819297"/>
                    </a:lnTo>
                    <a:cubicBezTo>
                      <a:pt x="0" y="912130"/>
                      <a:pt x="75541" y="987670"/>
                      <a:pt x="168338" y="987670"/>
                    </a:cubicBezTo>
                    <a:lnTo>
                      <a:pt x="1645902" y="987670"/>
                    </a:lnTo>
                    <a:lnTo>
                      <a:pt x="1645902" y="1316315"/>
                    </a:lnTo>
                    <a:lnTo>
                      <a:pt x="0" y="1316315"/>
                    </a:lnTo>
                    <a:lnTo>
                      <a:pt x="0" y="1645957"/>
                    </a:lnTo>
                    <a:lnTo>
                      <a:pt x="1806691" y="1645957"/>
                    </a:lnTo>
                    <a:cubicBezTo>
                      <a:pt x="1899524" y="1645957"/>
                      <a:pt x="1975027" y="1570417"/>
                      <a:pt x="1975027" y="1477583"/>
                    </a:cubicBezTo>
                    <a:lnTo>
                      <a:pt x="1975027" y="826605"/>
                    </a:lnTo>
                    <a:cubicBezTo>
                      <a:pt x="1975027" y="733772"/>
                      <a:pt x="1899524" y="658231"/>
                      <a:pt x="1806691" y="658231"/>
                    </a:cubicBezTo>
                    <a:lnTo>
                      <a:pt x="329125" y="658231"/>
                    </a:lnTo>
                    <a:lnTo>
                      <a:pt x="329125" y="329439"/>
                    </a:lnTo>
                    <a:lnTo>
                      <a:pt x="1975027" y="329439"/>
                    </a:lnTo>
                    <a:lnTo>
                      <a:pt x="1975027" y="0"/>
                    </a:lnTo>
                    <a:lnTo>
                      <a:pt x="168338" y="0"/>
                    </a:lnTo>
                    <a:cubicBezTo>
                      <a:pt x="75541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" name="Freeform: Shape 112">
                <a:extLst>
                  <a:ext uri="{FF2B5EF4-FFF2-40B4-BE49-F238E27FC236}">
                    <a16:creationId xmlns:a16="http://schemas.microsoft.com/office/drawing/2014/main" id="{CB1661E4-1822-187B-86A4-61A7F9EA325B}"/>
                  </a:ext>
                </a:extLst>
              </p:cNvPr>
              <p:cNvSpPr/>
              <p:nvPr/>
            </p:nvSpPr>
            <p:spPr>
              <a:xfrm>
                <a:off x="5592466" y="1920853"/>
                <a:ext cx="1974934" cy="1645827"/>
              </a:xfrm>
              <a:custGeom>
                <a:avLst/>
                <a:gdLst>
                  <a:gd name="connsiteX0" fmla="*/ 1645329 w 1974934"/>
                  <a:gd name="connsiteY0" fmla="*/ 1316555 h 1645827"/>
                  <a:gd name="connsiteX1" fmla="*/ 329051 w 1974934"/>
                  <a:gd name="connsiteY1" fmla="*/ 1316555 h 1645827"/>
                  <a:gd name="connsiteX2" fmla="*/ 329051 w 1974934"/>
                  <a:gd name="connsiteY2" fmla="*/ 329476 h 1645827"/>
                  <a:gd name="connsiteX3" fmla="*/ 1645329 w 1974934"/>
                  <a:gd name="connsiteY3" fmla="*/ 329476 h 1645827"/>
                  <a:gd name="connsiteX4" fmla="*/ 1645329 w 1974934"/>
                  <a:gd name="connsiteY4" fmla="*/ 1316555 h 1645827"/>
                  <a:gd name="connsiteX5" fmla="*/ 1806598 w 1974934"/>
                  <a:gd name="connsiteY5" fmla="*/ 0 h 1645827"/>
                  <a:gd name="connsiteX6" fmla="*/ 168337 w 1974934"/>
                  <a:gd name="connsiteY6" fmla="*/ 0 h 1645827"/>
                  <a:gd name="connsiteX7" fmla="*/ 0 w 1974934"/>
                  <a:gd name="connsiteY7" fmla="*/ 168337 h 1645827"/>
                  <a:gd name="connsiteX8" fmla="*/ 0 w 1974934"/>
                  <a:gd name="connsiteY8" fmla="*/ 1477491 h 1645827"/>
                  <a:gd name="connsiteX9" fmla="*/ 168337 w 1974934"/>
                  <a:gd name="connsiteY9" fmla="*/ 1645828 h 1645827"/>
                  <a:gd name="connsiteX10" fmla="*/ 1806598 w 1974934"/>
                  <a:gd name="connsiteY10" fmla="*/ 1645828 h 1645827"/>
                  <a:gd name="connsiteX11" fmla="*/ 1974934 w 1974934"/>
                  <a:gd name="connsiteY11" fmla="*/ 1477491 h 1645827"/>
                  <a:gd name="connsiteX12" fmla="*/ 1974934 w 1974934"/>
                  <a:gd name="connsiteY12" fmla="*/ 168337 h 1645827"/>
                  <a:gd name="connsiteX13" fmla="*/ 1806598 w 1974934"/>
                  <a:gd name="connsiteY13" fmla="*/ 0 h 164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4934" h="1645827">
                    <a:moveTo>
                      <a:pt x="1645329" y="1316555"/>
                    </a:moveTo>
                    <a:lnTo>
                      <a:pt x="329051" y="1316555"/>
                    </a:lnTo>
                    <a:lnTo>
                      <a:pt x="329051" y="329476"/>
                    </a:lnTo>
                    <a:lnTo>
                      <a:pt x="1645329" y="329476"/>
                    </a:lnTo>
                    <a:lnTo>
                      <a:pt x="1645329" y="1316555"/>
                    </a:lnTo>
                    <a:close/>
                    <a:moveTo>
                      <a:pt x="1806598" y="0"/>
                    </a:moveTo>
                    <a:lnTo>
                      <a:pt x="168337" y="0"/>
                    </a:lnTo>
                    <a:cubicBezTo>
                      <a:pt x="75504" y="0"/>
                      <a:pt x="0" y="75503"/>
                      <a:pt x="0" y="168337"/>
                    </a:cubicBezTo>
                    <a:lnTo>
                      <a:pt x="0" y="1477491"/>
                    </a:lnTo>
                    <a:cubicBezTo>
                      <a:pt x="0" y="1570324"/>
                      <a:pt x="75504" y="1645828"/>
                      <a:pt x="168337" y="1645828"/>
                    </a:cubicBezTo>
                    <a:lnTo>
                      <a:pt x="1806598" y="1645828"/>
                    </a:lnTo>
                    <a:cubicBezTo>
                      <a:pt x="1899394" y="1645828"/>
                      <a:pt x="1974934" y="1570324"/>
                      <a:pt x="1974934" y="1477491"/>
                    </a:cubicBezTo>
                    <a:lnTo>
                      <a:pt x="1974934" y="168337"/>
                    </a:lnTo>
                    <a:cubicBezTo>
                      <a:pt x="1974934" y="75503"/>
                      <a:pt x="1899394" y="0"/>
                      <a:pt x="1806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" name="Freeform: Shape 113">
                <a:extLst>
                  <a:ext uri="{FF2B5EF4-FFF2-40B4-BE49-F238E27FC236}">
                    <a16:creationId xmlns:a16="http://schemas.microsoft.com/office/drawing/2014/main" id="{893E1233-ECD2-EED2-3364-C0C03874D400}"/>
                  </a:ext>
                </a:extLst>
              </p:cNvPr>
              <p:cNvSpPr/>
              <p:nvPr/>
            </p:nvSpPr>
            <p:spPr>
              <a:xfrm>
                <a:off x="0" y="2752921"/>
                <a:ext cx="2626964" cy="1452206"/>
              </a:xfrm>
              <a:custGeom>
                <a:avLst/>
                <a:gdLst>
                  <a:gd name="connsiteX0" fmla="*/ 2626466 w 2626964"/>
                  <a:gd name="connsiteY0" fmla="*/ 445582 h 1452206"/>
                  <a:gd name="connsiteX1" fmla="*/ 1309247 w 2626964"/>
                  <a:gd name="connsiteY1" fmla="*/ 1106360 h 1452206"/>
                  <a:gd name="connsiteX2" fmla="*/ 322684 w 2626964"/>
                  <a:gd name="connsiteY2" fmla="*/ 611962 h 1452206"/>
                  <a:gd name="connsiteX3" fmla="*/ 322684 w 2626964"/>
                  <a:gd name="connsiteY3" fmla="*/ 0 h 1452206"/>
                  <a:gd name="connsiteX4" fmla="*/ 0 w 2626964"/>
                  <a:gd name="connsiteY4" fmla="*/ 197091 h 1452206"/>
                  <a:gd name="connsiteX5" fmla="*/ 0 w 2626964"/>
                  <a:gd name="connsiteY5" fmla="*/ 707029 h 1452206"/>
                  <a:gd name="connsiteX6" fmla="*/ 24971 w 2626964"/>
                  <a:gd name="connsiteY6" fmla="*/ 795248 h 1452206"/>
                  <a:gd name="connsiteX7" fmla="*/ 92390 w 2626964"/>
                  <a:gd name="connsiteY7" fmla="*/ 857297 h 1452206"/>
                  <a:gd name="connsiteX8" fmla="*/ 1233725 w 2626964"/>
                  <a:gd name="connsiteY8" fmla="*/ 1434194 h 1452206"/>
                  <a:gd name="connsiteX9" fmla="*/ 1309653 w 2626964"/>
                  <a:gd name="connsiteY9" fmla="*/ 1452207 h 1452206"/>
                  <a:gd name="connsiteX10" fmla="*/ 1384879 w 2626964"/>
                  <a:gd name="connsiteY10" fmla="*/ 1434581 h 1452206"/>
                  <a:gd name="connsiteX11" fmla="*/ 2533762 w 2626964"/>
                  <a:gd name="connsiteY11" fmla="*/ 861025 h 1452206"/>
                  <a:gd name="connsiteX12" fmla="*/ 2601865 w 2626964"/>
                  <a:gd name="connsiteY12" fmla="*/ 798810 h 1452206"/>
                  <a:gd name="connsiteX13" fmla="*/ 2626965 w 2626964"/>
                  <a:gd name="connsiteY13" fmla="*/ 710074 h 1452206"/>
                  <a:gd name="connsiteX14" fmla="*/ 2626448 w 2626964"/>
                  <a:gd name="connsiteY14" fmla="*/ 445748 h 1452206"/>
                  <a:gd name="connsiteX15" fmla="*/ 2626448 w 2626964"/>
                  <a:gd name="connsiteY15" fmla="*/ 445582 h 14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26964" h="1452206">
                    <a:moveTo>
                      <a:pt x="2626466" y="445582"/>
                    </a:moveTo>
                    <a:lnTo>
                      <a:pt x="1309247" y="1106360"/>
                    </a:lnTo>
                    <a:lnTo>
                      <a:pt x="322684" y="611962"/>
                    </a:lnTo>
                    <a:lnTo>
                      <a:pt x="322684" y="0"/>
                    </a:lnTo>
                    <a:lnTo>
                      <a:pt x="0" y="197091"/>
                    </a:lnTo>
                    <a:lnTo>
                      <a:pt x="0" y="707029"/>
                    </a:lnTo>
                    <a:cubicBezTo>
                      <a:pt x="0" y="738220"/>
                      <a:pt x="8637" y="768727"/>
                      <a:pt x="24971" y="795248"/>
                    </a:cubicBezTo>
                    <a:cubicBezTo>
                      <a:pt x="41286" y="821788"/>
                      <a:pt x="64596" y="843216"/>
                      <a:pt x="92390" y="857297"/>
                    </a:cubicBezTo>
                    <a:lnTo>
                      <a:pt x="1233725" y="1434194"/>
                    </a:lnTo>
                    <a:cubicBezTo>
                      <a:pt x="1257478" y="1446208"/>
                      <a:pt x="1283574" y="1452207"/>
                      <a:pt x="1309653" y="1452207"/>
                    </a:cubicBezTo>
                    <a:cubicBezTo>
                      <a:pt x="1335472" y="1452207"/>
                      <a:pt x="1361292" y="1446319"/>
                      <a:pt x="1384879" y="1434581"/>
                    </a:cubicBezTo>
                    <a:lnTo>
                      <a:pt x="2533762" y="861025"/>
                    </a:lnTo>
                    <a:cubicBezTo>
                      <a:pt x="2561852" y="847017"/>
                      <a:pt x="2585402" y="825498"/>
                      <a:pt x="2601865" y="798810"/>
                    </a:cubicBezTo>
                    <a:cubicBezTo>
                      <a:pt x="2618327" y="772123"/>
                      <a:pt x="2627038" y="741413"/>
                      <a:pt x="2626965" y="710074"/>
                    </a:cubicBezTo>
                    <a:lnTo>
                      <a:pt x="2626448" y="445748"/>
                    </a:lnTo>
                    <a:lnTo>
                      <a:pt x="2626448" y="445582"/>
                    </a:lnTo>
                    <a:close/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" name="Freeform: Shape 114">
                <a:extLst>
                  <a:ext uri="{FF2B5EF4-FFF2-40B4-BE49-F238E27FC236}">
                    <a16:creationId xmlns:a16="http://schemas.microsoft.com/office/drawing/2014/main" id="{E0CA56BE-32A4-B344-8784-5D398F42106C}"/>
                  </a:ext>
                </a:extLst>
              </p:cNvPr>
              <p:cNvSpPr/>
              <p:nvPr/>
            </p:nvSpPr>
            <p:spPr>
              <a:xfrm>
                <a:off x="0" y="1282398"/>
                <a:ext cx="2626964" cy="1452213"/>
              </a:xfrm>
              <a:custGeom>
                <a:avLst/>
                <a:gdLst>
                  <a:gd name="connsiteX0" fmla="*/ 2602031 w 2626964"/>
                  <a:gd name="connsiteY0" fmla="*/ 656984 h 1452213"/>
                  <a:gd name="connsiteX1" fmla="*/ 2534574 w 2626964"/>
                  <a:gd name="connsiteY1" fmla="*/ 594935 h 1452213"/>
                  <a:gd name="connsiteX2" fmla="*/ 1393240 w 2626964"/>
                  <a:gd name="connsiteY2" fmla="*/ 18039 h 1452213"/>
                  <a:gd name="connsiteX3" fmla="*/ 1242123 w 2626964"/>
                  <a:gd name="connsiteY3" fmla="*/ 17633 h 1452213"/>
                  <a:gd name="connsiteX4" fmla="*/ 93203 w 2626964"/>
                  <a:gd name="connsiteY4" fmla="*/ 591152 h 1452213"/>
                  <a:gd name="connsiteX5" fmla="*/ 25100 w 2626964"/>
                  <a:gd name="connsiteY5" fmla="*/ 653367 h 1452213"/>
                  <a:gd name="connsiteX6" fmla="*/ 0 w 2626964"/>
                  <a:gd name="connsiteY6" fmla="*/ 742103 h 1452213"/>
                  <a:gd name="connsiteX7" fmla="*/ 517 w 2626964"/>
                  <a:gd name="connsiteY7" fmla="*/ 1006466 h 1452213"/>
                  <a:gd name="connsiteX8" fmla="*/ 517 w 2626964"/>
                  <a:gd name="connsiteY8" fmla="*/ 1006632 h 1452213"/>
                  <a:gd name="connsiteX9" fmla="*/ 1317700 w 2626964"/>
                  <a:gd name="connsiteY9" fmla="*/ 345854 h 1452213"/>
                  <a:gd name="connsiteX10" fmla="*/ 2304299 w 2626964"/>
                  <a:gd name="connsiteY10" fmla="*/ 840289 h 1452213"/>
                  <a:gd name="connsiteX11" fmla="*/ 2304299 w 2626964"/>
                  <a:gd name="connsiteY11" fmla="*/ 1452214 h 1452213"/>
                  <a:gd name="connsiteX12" fmla="*/ 2626965 w 2626964"/>
                  <a:gd name="connsiteY12" fmla="*/ 1255160 h 1452213"/>
                  <a:gd name="connsiteX13" fmla="*/ 2626965 w 2626964"/>
                  <a:gd name="connsiteY13" fmla="*/ 745167 h 1452213"/>
                  <a:gd name="connsiteX14" fmla="*/ 2602031 w 2626964"/>
                  <a:gd name="connsiteY14" fmla="*/ 656984 h 1452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6964" h="1452213">
                    <a:moveTo>
                      <a:pt x="2602031" y="656984"/>
                    </a:moveTo>
                    <a:cubicBezTo>
                      <a:pt x="2585679" y="630444"/>
                      <a:pt x="2562369" y="608980"/>
                      <a:pt x="2534574" y="594935"/>
                    </a:cubicBezTo>
                    <a:lnTo>
                      <a:pt x="1393240" y="18039"/>
                    </a:lnTo>
                    <a:cubicBezTo>
                      <a:pt x="1345993" y="-5861"/>
                      <a:pt x="1289462" y="-6028"/>
                      <a:pt x="1242123" y="17633"/>
                    </a:cubicBezTo>
                    <a:lnTo>
                      <a:pt x="93203" y="591152"/>
                    </a:lnTo>
                    <a:cubicBezTo>
                      <a:pt x="65113" y="605197"/>
                      <a:pt x="41563" y="626679"/>
                      <a:pt x="25100" y="653367"/>
                    </a:cubicBezTo>
                    <a:cubicBezTo>
                      <a:pt x="8638" y="680054"/>
                      <a:pt x="-37" y="710765"/>
                      <a:pt x="0" y="742103"/>
                    </a:cubicBezTo>
                    <a:lnTo>
                      <a:pt x="517" y="1006466"/>
                    </a:lnTo>
                    <a:lnTo>
                      <a:pt x="517" y="1006632"/>
                    </a:lnTo>
                    <a:lnTo>
                      <a:pt x="1317700" y="345854"/>
                    </a:lnTo>
                    <a:lnTo>
                      <a:pt x="2304299" y="840289"/>
                    </a:lnTo>
                    <a:lnTo>
                      <a:pt x="2304299" y="1452214"/>
                    </a:lnTo>
                    <a:lnTo>
                      <a:pt x="2626965" y="1255160"/>
                    </a:lnTo>
                    <a:lnTo>
                      <a:pt x="2626965" y="745167"/>
                    </a:lnTo>
                    <a:cubicBezTo>
                      <a:pt x="2626965" y="714013"/>
                      <a:pt x="2618346" y="683505"/>
                      <a:pt x="2602031" y="656984"/>
                    </a:cubicBezTo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91" name="7 Imagen" descr="Logotipo.png">
            <a:extLst>
              <a:ext uri="{FF2B5EF4-FFF2-40B4-BE49-F238E27FC236}">
                <a16:creationId xmlns:a16="http://schemas.microsoft.com/office/drawing/2014/main" id="{E78AB672-9920-0756-3E3E-B4EEBDB906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43" t="32893" r="32247" b="32851"/>
          <a:stretch>
            <a:fillRect/>
          </a:stretch>
        </p:blipFill>
        <p:spPr>
          <a:xfrm>
            <a:off x="18150409" y="10006616"/>
            <a:ext cx="1708378" cy="10536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0FDEB409-C855-D260-0077-774FCF38F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30" y="2560453"/>
            <a:ext cx="7772400" cy="5746418"/>
          </a:xfrm>
          <a:prstGeom prst="rect">
            <a:avLst/>
          </a:prstGeom>
        </p:spPr>
      </p:pic>
      <p:pic>
        <p:nvPicPr>
          <p:cNvPr id="94" name="15 Imagen" descr="presentación_1.png">
            <a:extLst>
              <a:ext uri="{FF2B5EF4-FFF2-40B4-BE49-F238E27FC236}">
                <a16:creationId xmlns:a16="http://schemas.microsoft.com/office/drawing/2014/main" id="{4C99C5B7-E463-45AB-B52E-9283E23BF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050" y="2653931"/>
            <a:ext cx="8482912" cy="756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Decreasing</a:t>
            </a:r>
            <a:r>
              <a:rPr spc="-60" dirty="0"/>
              <a:t> </a:t>
            </a:r>
            <a:r>
              <a:rPr dirty="0"/>
              <a:t>the</a:t>
            </a:r>
            <a:r>
              <a:rPr spc="-60" dirty="0"/>
              <a:t> </a:t>
            </a:r>
            <a:r>
              <a:rPr dirty="0"/>
              <a:t>energy</a:t>
            </a:r>
            <a:r>
              <a:rPr spc="-55" dirty="0"/>
              <a:t> </a:t>
            </a:r>
            <a:r>
              <a:rPr spc="-10" dirty="0"/>
              <a:t>barriers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35738" y="3397541"/>
            <a:ext cx="1963420" cy="100027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sz="3200" spc="95" dirty="0">
                <a:latin typeface="EffraTrial-Thin"/>
                <a:cs typeface="EffraTrial-Thin"/>
              </a:rPr>
              <a:t>Basic</a:t>
            </a:r>
            <a:r>
              <a:rPr sz="3200" spc="254" dirty="0">
                <a:latin typeface="EffraTrial-Thin"/>
                <a:cs typeface="EffraTrial-Thin"/>
              </a:rPr>
              <a:t> </a:t>
            </a:r>
            <a:r>
              <a:rPr sz="3200" spc="85" dirty="0">
                <a:latin typeface="EffraTrial-Thin"/>
                <a:cs typeface="EffraTrial-Thin"/>
              </a:rPr>
              <a:t>science</a:t>
            </a:r>
            <a:endParaRPr sz="3200" dirty="0">
              <a:latin typeface="EffraTrial-Thin"/>
              <a:cs typeface="EffraTrial-Thi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62642" y="2674575"/>
            <a:ext cx="2461260" cy="2461260"/>
          </a:xfrm>
          <a:custGeom>
            <a:avLst/>
            <a:gdLst/>
            <a:ahLst/>
            <a:cxnLst/>
            <a:rect l="l" t="t" r="r" b="b"/>
            <a:pathLst>
              <a:path w="2461259" h="2461260">
                <a:moveTo>
                  <a:pt x="1230329" y="2460658"/>
                </a:moveTo>
                <a:lnTo>
                  <a:pt x="1278639" y="2459726"/>
                </a:lnTo>
                <a:lnTo>
                  <a:pt x="1326477" y="2456956"/>
                </a:lnTo>
                <a:lnTo>
                  <a:pt x="1373810" y="2452380"/>
                </a:lnTo>
                <a:lnTo>
                  <a:pt x="1420602" y="2446034"/>
                </a:lnTo>
                <a:lnTo>
                  <a:pt x="1466821" y="2437950"/>
                </a:lnTo>
                <a:lnTo>
                  <a:pt x="1512430" y="2428164"/>
                </a:lnTo>
                <a:lnTo>
                  <a:pt x="1557397" y="2416709"/>
                </a:lnTo>
                <a:lnTo>
                  <a:pt x="1601687" y="2403621"/>
                </a:lnTo>
                <a:lnTo>
                  <a:pt x="1645266" y="2388932"/>
                </a:lnTo>
                <a:lnTo>
                  <a:pt x="1688099" y="2372677"/>
                </a:lnTo>
                <a:lnTo>
                  <a:pt x="1730154" y="2354890"/>
                </a:lnTo>
                <a:lnTo>
                  <a:pt x="1771394" y="2335606"/>
                </a:lnTo>
                <a:lnTo>
                  <a:pt x="1811787" y="2314859"/>
                </a:lnTo>
                <a:lnTo>
                  <a:pt x="1851297" y="2292683"/>
                </a:lnTo>
                <a:lnTo>
                  <a:pt x="1889891" y="2269112"/>
                </a:lnTo>
                <a:lnTo>
                  <a:pt x="1927535" y="2244179"/>
                </a:lnTo>
                <a:lnTo>
                  <a:pt x="1964194" y="2217921"/>
                </a:lnTo>
                <a:lnTo>
                  <a:pt x="1999835" y="2190370"/>
                </a:lnTo>
                <a:lnTo>
                  <a:pt x="2034422" y="2161561"/>
                </a:lnTo>
                <a:lnTo>
                  <a:pt x="2067922" y="2131528"/>
                </a:lnTo>
                <a:lnTo>
                  <a:pt x="2100301" y="2100305"/>
                </a:lnTo>
                <a:lnTo>
                  <a:pt x="2131524" y="2067926"/>
                </a:lnTo>
                <a:lnTo>
                  <a:pt x="2161557" y="2034426"/>
                </a:lnTo>
                <a:lnTo>
                  <a:pt x="2190367" y="1999839"/>
                </a:lnTo>
                <a:lnTo>
                  <a:pt x="2217918" y="1964199"/>
                </a:lnTo>
                <a:lnTo>
                  <a:pt x="2244177" y="1927540"/>
                </a:lnTo>
                <a:lnTo>
                  <a:pt x="2269109" y="1889896"/>
                </a:lnTo>
                <a:lnTo>
                  <a:pt x="2292681" y="1851302"/>
                </a:lnTo>
                <a:lnTo>
                  <a:pt x="2314857" y="1811791"/>
                </a:lnTo>
                <a:lnTo>
                  <a:pt x="2335605" y="1771399"/>
                </a:lnTo>
                <a:lnTo>
                  <a:pt x="2354889" y="1730158"/>
                </a:lnTo>
                <a:lnTo>
                  <a:pt x="2372676" y="1688104"/>
                </a:lnTo>
                <a:lnTo>
                  <a:pt x="2388931" y="1645270"/>
                </a:lnTo>
                <a:lnTo>
                  <a:pt x="2403620" y="1601691"/>
                </a:lnTo>
                <a:lnTo>
                  <a:pt x="2416709" y="1557401"/>
                </a:lnTo>
                <a:lnTo>
                  <a:pt x="2428163" y="1512433"/>
                </a:lnTo>
                <a:lnTo>
                  <a:pt x="2437950" y="1466823"/>
                </a:lnTo>
                <a:lnTo>
                  <a:pt x="2446033" y="1420605"/>
                </a:lnTo>
                <a:lnTo>
                  <a:pt x="2452380" y="1373812"/>
                </a:lnTo>
                <a:lnTo>
                  <a:pt x="2456956" y="1326479"/>
                </a:lnTo>
                <a:lnTo>
                  <a:pt x="2459726" y="1278640"/>
                </a:lnTo>
                <a:lnTo>
                  <a:pt x="2460658" y="1230329"/>
                </a:lnTo>
                <a:lnTo>
                  <a:pt x="2459726" y="1182018"/>
                </a:lnTo>
                <a:lnTo>
                  <a:pt x="2456956" y="1134178"/>
                </a:lnTo>
                <a:lnTo>
                  <a:pt x="2452380" y="1086845"/>
                </a:lnTo>
                <a:lnTo>
                  <a:pt x="2446033" y="1040052"/>
                </a:lnTo>
                <a:lnTo>
                  <a:pt x="2437950" y="993834"/>
                </a:lnTo>
                <a:lnTo>
                  <a:pt x="2428163" y="948224"/>
                </a:lnTo>
                <a:lnTo>
                  <a:pt x="2416709" y="903256"/>
                </a:lnTo>
                <a:lnTo>
                  <a:pt x="2403620" y="858966"/>
                </a:lnTo>
                <a:lnTo>
                  <a:pt x="2388931" y="815387"/>
                </a:lnTo>
                <a:lnTo>
                  <a:pt x="2372676" y="772553"/>
                </a:lnTo>
                <a:lnTo>
                  <a:pt x="2354889" y="730499"/>
                </a:lnTo>
                <a:lnTo>
                  <a:pt x="2335605" y="689259"/>
                </a:lnTo>
                <a:lnTo>
                  <a:pt x="2314857" y="648866"/>
                </a:lnTo>
                <a:lnTo>
                  <a:pt x="2292681" y="609355"/>
                </a:lnTo>
                <a:lnTo>
                  <a:pt x="2269109" y="570761"/>
                </a:lnTo>
                <a:lnTo>
                  <a:pt x="2244177" y="533117"/>
                </a:lnTo>
                <a:lnTo>
                  <a:pt x="2217918" y="496458"/>
                </a:lnTo>
                <a:lnTo>
                  <a:pt x="2190367" y="460818"/>
                </a:lnTo>
                <a:lnTo>
                  <a:pt x="2161557" y="426231"/>
                </a:lnTo>
                <a:lnTo>
                  <a:pt x="2131524" y="392731"/>
                </a:lnTo>
                <a:lnTo>
                  <a:pt x="2100301" y="360352"/>
                </a:lnTo>
                <a:lnTo>
                  <a:pt x="2067922" y="329129"/>
                </a:lnTo>
                <a:lnTo>
                  <a:pt x="2034422" y="299096"/>
                </a:lnTo>
                <a:lnTo>
                  <a:pt x="1999835" y="270287"/>
                </a:lnTo>
                <a:lnTo>
                  <a:pt x="1964194" y="242736"/>
                </a:lnTo>
                <a:lnTo>
                  <a:pt x="1927535" y="216478"/>
                </a:lnTo>
                <a:lnTo>
                  <a:pt x="1889891" y="191546"/>
                </a:lnTo>
                <a:lnTo>
                  <a:pt x="1851297" y="167974"/>
                </a:lnTo>
                <a:lnTo>
                  <a:pt x="1811787" y="145798"/>
                </a:lnTo>
                <a:lnTo>
                  <a:pt x="1771394" y="125051"/>
                </a:lnTo>
                <a:lnTo>
                  <a:pt x="1730154" y="105767"/>
                </a:lnTo>
                <a:lnTo>
                  <a:pt x="1688099" y="87980"/>
                </a:lnTo>
                <a:lnTo>
                  <a:pt x="1645266" y="71725"/>
                </a:lnTo>
                <a:lnTo>
                  <a:pt x="1601687" y="57036"/>
                </a:lnTo>
                <a:lnTo>
                  <a:pt x="1557397" y="43948"/>
                </a:lnTo>
                <a:lnTo>
                  <a:pt x="1512430" y="32493"/>
                </a:lnTo>
                <a:lnTo>
                  <a:pt x="1466821" y="22707"/>
                </a:lnTo>
                <a:lnTo>
                  <a:pt x="1420602" y="14623"/>
                </a:lnTo>
                <a:lnTo>
                  <a:pt x="1373810" y="8277"/>
                </a:lnTo>
                <a:lnTo>
                  <a:pt x="1326477" y="3701"/>
                </a:lnTo>
                <a:lnTo>
                  <a:pt x="1278639" y="931"/>
                </a:lnTo>
                <a:lnTo>
                  <a:pt x="1230329" y="0"/>
                </a:lnTo>
                <a:lnTo>
                  <a:pt x="1182018" y="931"/>
                </a:lnTo>
                <a:lnTo>
                  <a:pt x="1134180" y="3701"/>
                </a:lnTo>
                <a:lnTo>
                  <a:pt x="1086847" y="8277"/>
                </a:lnTo>
                <a:lnTo>
                  <a:pt x="1040055" y="14623"/>
                </a:lnTo>
                <a:lnTo>
                  <a:pt x="993836" y="22707"/>
                </a:lnTo>
                <a:lnTo>
                  <a:pt x="948227" y="32493"/>
                </a:lnTo>
                <a:lnTo>
                  <a:pt x="903260" y="43948"/>
                </a:lnTo>
                <a:lnTo>
                  <a:pt x="858970" y="57036"/>
                </a:lnTo>
                <a:lnTo>
                  <a:pt x="815391" y="71725"/>
                </a:lnTo>
                <a:lnTo>
                  <a:pt x="772558" y="87980"/>
                </a:lnTo>
                <a:lnTo>
                  <a:pt x="730503" y="105767"/>
                </a:lnTo>
                <a:lnTo>
                  <a:pt x="689263" y="125051"/>
                </a:lnTo>
                <a:lnTo>
                  <a:pt x="648871" y="145798"/>
                </a:lnTo>
                <a:lnTo>
                  <a:pt x="609360" y="167974"/>
                </a:lnTo>
                <a:lnTo>
                  <a:pt x="570766" y="191546"/>
                </a:lnTo>
                <a:lnTo>
                  <a:pt x="533122" y="216478"/>
                </a:lnTo>
                <a:lnTo>
                  <a:pt x="496463" y="242736"/>
                </a:lnTo>
                <a:lnTo>
                  <a:pt x="460822" y="270287"/>
                </a:lnTo>
                <a:lnTo>
                  <a:pt x="426235" y="299096"/>
                </a:lnTo>
                <a:lnTo>
                  <a:pt x="392735" y="329129"/>
                </a:lnTo>
                <a:lnTo>
                  <a:pt x="360356" y="360352"/>
                </a:lnTo>
                <a:lnTo>
                  <a:pt x="329133" y="392731"/>
                </a:lnTo>
                <a:lnTo>
                  <a:pt x="299100" y="426231"/>
                </a:lnTo>
                <a:lnTo>
                  <a:pt x="270290" y="460818"/>
                </a:lnTo>
                <a:lnTo>
                  <a:pt x="242739" y="496458"/>
                </a:lnTo>
                <a:lnTo>
                  <a:pt x="216480" y="533117"/>
                </a:lnTo>
                <a:lnTo>
                  <a:pt x="191548" y="570761"/>
                </a:lnTo>
                <a:lnTo>
                  <a:pt x="167977" y="609355"/>
                </a:lnTo>
                <a:lnTo>
                  <a:pt x="145800" y="648866"/>
                </a:lnTo>
                <a:lnTo>
                  <a:pt x="125052" y="689259"/>
                </a:lnTo>
                <a:lnTo>
                  <a:pt x="105768" y="730499"/>
                </a:lnTo>
                <a:lnTo>
                  <a:pt x="87982" y="772553"/>
                </a:lnTo>
                <a:lnTo>
                  <a:pt x="71727" y="815387"/>
                </a:lnTo>
                <a:lnTo>
                  <a:pt x="57037" y="858966"/>
                </a:lnTo>
                <a:lnTo>
                  <a:pt x="43948" y="903256"/>
                </a:lnTo>
                <a:lnTo>
                  <a:pt x="32494" y="948224"/>
                </a:lnTo>
                <a:lnTo>
                  <a:pt x="22707" y="993834"/>
                </a:lnTo>
                <a:lnTo>
                  <a:pt x="14624" y="1040052"/>
                </a:lnTo>
                <a:lnTo>
                  <a:pt x="8277" y="1086845"/>
                </a:lnTo>
                <a:lnTo>
                  <a:pt x="3701" y="1134178"/>
                </a:lnTo>
                <a:lnTo>
                  <a:pt x="931" y="1182018"/>
                </a:lnTo>
                <a:lnTo>
                  <a:pt x="0" y="1230329"/>
                </a:lnTo>
                <a:lnTo>
                  <a:pt x="931" y="1278640"/>
                </a:lnTo>
                <a:lnTo>
                  <a:pt x="3701" y="1326479"/>
                </a:lnTo>
                <a:lnTo>
                  <a:pt x="8277" y="1373812"/>
                </a:lnTo>
                <a:lnTo>
                  <a:pt x="14624" y="1420605"/>
                </a:lnTo>
                <a:lnTo>
                  <a:pt x="22707" y="1466823"/>
                </a:lnTo>
                <a:lnTo>
                  <a:pt x="32494" y="1512433"/>
                </a:lnTo>
                <a:lnTo>
                  <a:pt x="43948" y="1557401"/>
                </a:lnTo>
                <a:lnTo>
                  <a:pt x="57037" y="1601691"/>
                </a:lnTo>
                <a:lnTo>
                  <a:pt x="71727" y="1645270"/>
                </a:lnTo>
                <a:lnTo>
                  <a:pt x="87982" y="1688104"/>
                </a:lnTo>
                <a:lnTo>
                  <a:pt x="105768" y="1730158"/>
                </a:lnTo>
                <a:lnTo>
                  <a:pt x="125052" y="1771399"/>
                </a:lnTo>
                <a:lnTo>
                  <a:pt x="145800" y="1811791"/>
                </a:lnTo>
                <a:lnTo>
                  <a:pt x="167977" y="1851302"/>
                </a:lnTo>
                <a:lnTo>
                  <a:pt x="191548" y="1889896"/>
                </a:lnTo>
                <a:lnTo>
                  <a:pt x="216480" y="1927540"/>
                </a:lnTo>
                <a:lnTo>
                  <a:pt x="242739" y="1964199"/>
                </a:lnTo>
                <a:lnTo>
                  <a:pt x="270290" y="1999839"/>
                </a:lnTo>
                <a:lnTo>
                  <a:pt x="299100" y="2034426"/>
                </a:lnTo>
                <a:lnTo>
                  <a:pt x="329133" y="2067926"/>
                </a:lnTo>
                <a:lnTo>
                  <a:pt x="360356" y="2100305"/>
                </a:lnTo>
                <a:lnTo>
                  <a:pt x="392735" y="2131528"/>
                </a:lnTo>
                <a:lnTo>
                  <a:pt x="426235" y="2161561"/>
                </a:lnTo>
                <a:lnTo>
                  <a:pt x="460822" y="2190370"/>
                </a:lnTo>
                <a:lnTo>
                  <a:pt x="496463" y="2217921"/>
                </a:lnTo>
                <a:lnTo>
                  <a:pt x="533122" y="2244179"/>
                </a:lnTo>
                <a:lnTo>
                  <a:pt x="570766" y="2269112"/>
                </a:lnTo>
                <a:lnTo>
                  <a:pt x="609360" y="2292683"/>
                </a:lnTo>
                <a:lnTo>
                  <a:pt x="648871" y="2314859"/>
                </a:lnTo>
                <a:lnTo>
                  <a:pt x="689263" y="2335606"/>
                </a:lnTo>
                <a:lnTo>
                  <a:pt x="730503" y="2354890"/>
                </a:lnTo>
                <a:lnTo>
                  <a:pt x="772558" y="2372677"/>
                </a:lnTo>
                <a:lnTo>
                  <a:pt x="815391" y="2388932"/>
                </a:lnTo>
                <a:lnTo>
                  <a:pt x="858970" y="2403621"/>
                </a:lnTo>
                <a:lnTo>
                  <a:pt x="903260" y="2416709"/>
                </a:lnTo>
                <a:lnTo>
                  <a:pt x="948227" y="2428164"/>
                </a:lnTo>
                <a:lnTo>
                  <a:pt x="993836" y="2437950"/>
                </a:lnTo>
                <a:lnTo>
                  <a:pt x="1040055" y="2446034"/>
                </a:lnTo>
                <a:lnTo>
                  <a:pt x="1086847" y="2452380"/>
                </a:lnTo>
                <a:lnTo>
                  <a:pt x="1134180" y="2456956"/>
                </a:lnTo>
                <a:lnTo>
                  <a:pt x="1182018" y="2459726"/>
                </a:lnTo>
                <a:lnTo>
                  <a:pt x="1230329" y="2460658"/>
                </a:lnTo>
                <a:close/>
              </a:path>
            </a:pathLst>
          </a:custGeom>
          <a:ln w="62825">
            <a:solidFill>
              <a:srgbClr val="FF7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804650" y="3637048"/>
            <a:ext cx="1712300" cy="5078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200" spc="110" dirty="0">
                <a:latin typeface="EffraTrial-Thin"/>
                <a:cs typeface="EffraTrial-Thin"/>
              </a:rPr>
              <a:t>Clinics</a:t>
            </a:r>
            <a:endParaRPr sz="3200" dirty="0">
              <a:latin typeface="EffraTrial-Thin"/>
              <a:cs typeface="EffraTrial-Thi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203847" y="2674575"/>
            <a:ext cx="2461260" cy="2461260"/>
          </a:xfrm>
          <a:custGeom>
            <a:avLst/>
            <a:gdLst/>
            <a:ahLst/>
            <a:cxnLst/>
            <a:rect l="l" t="t" r="r" b="b"/>
            <a:pathLst>
              <a:path w="2461259" h="2461260">
                <a:moveTo>
                  <a:pt x="1230329" y="2460658"/>
                </a:moveTo>
                <a:lnTo>
                  <a:pt x="1278639" y="2459726"/>
                </a:lnTo>
                <a:lnTo>
                  <a:pt x="1326477" y="2456956"/>
                </a:lnTo>
                <a:lnTo>
                  <a:pt x="1373810" y="2452380"/>
                </a:lnTo>
                <a:lnTo>
                  <a:pt x="1420602" y="2446034"/>
                </a:lnTo>
                <a:lnTo>
                  <a:pt x="1466821" y="2437950"/>
                </a:lnTo>
                <a:lnTo>
                  <a:pt x="1512430" y="2428164"/>
                </a:lnTo>
                <a:lnTo>
                  <a:pt x="1557397" y="2416709"/>
                </a:lnTo>
                <a:lnTo>
                  <a:pt x="1601687" y="2403621"/>
                </a:lnTo>
                <a:lnTo>
                  <a:pt x="1645266" y="2388932"/>
                </a:lnTo>
                <a:lnTo>
                  <a:pt x="1688099" y="2372677"/>
                </a:lnTo>
                <a:lnTo>
                  <a:pt x="1730154" y="2354890"/>
                </a:lnTo>
                <a:lnTo>
                  <a:pt x="1771394" y="2335606"/>
                </a:lnTo>
                <a:lnTo>
                  <a:pt x="1811787" y="2314859"/>
                </a:lnTo>
                <a:lnTo>
                  <a:pt x="1851297" y="2292683"/>
                </a:lnTo>
                <a:lnTo>
                  <a:pt x="1889891" y="2269112"/>
                </a:lnTo>
                <a:lnTo>
                  <a:pt x="1927535" y="2244179"/>
                </a:lnTo>
                <a:lnTo>
                  <a:pt x="1964194" y="2217921"/>
                </a:lnTo>
                <a:lnTo>
                  <a:pt x="1999835" y="2190370"/>
                </a:lnTo>
                <a:lnTo>
                  <a:pt x="2034422" y="2161561"/>
                </a:lnTo>
                <a:lnTo>
                  <a:pt x="2067922" y="2131528"/>
                </a:lnTo>
                <a:lnTo>
                  <a:pt x="2100301" y="2100305"/>
                </a:lnTo>
                <a:lnTo>
                  <a:pt x="2131524" y="2067926"/>
                </a:lnTo>
                <a:lnTo>
                  <a:pt x="2161557" y="2034426"/>
                </a:lnTo>
                <a:lnTo>
                  <a:pt x="2190367" y="1999839"/>
                </a:lnTo>
                <a:lnTo>
                  <a:pt x="2217918" y="1964199"/>
                </a:lnTo>
                <a:lnTo>
                  <a:pt x="2244177" y="1927540"/>
                </a:lnTo>
                <a:lnTo>
                  <a:pt x="2269109" y="1889896"/>
                </a:lnTo>
                <a:lnTo>
                  <a:pt x="2292681" y="1851302"/>
                </a:lnTo>
                <a:lnTo>
                  <a:pt x="2314857" y="1811791"/>
                </a:lnTo>
                <a:lnTo>
                  <a:pt x="2335605" y="1771399"/>
                </a:lnTo>
                <a:lnTo>
                  <a:pt x="2354889" y="1730158"/>
                </a:lnTo>
                <a:lnTo>
                  <a:pt x="2372676" y="1688104"/>
                </a:lnTo>
                <a:lnTo>
                  <a:pt x="2388931" y="1645270"/>
                </a:lnTo>
                <a:lnTo>
                  <a:pt x="2403620" y="1601691"/>
                </a:lnTo>
                <a:lnTo>
                  <a:pt x="2416709" y="1557401"/>
                </a:lnTo>
                <a:lnTo>
                  <a:pt x="2428163" y="1512433"/>
                </a:lnTo>
                <a:lnTo>
                  <a:pt x="2437950" y="1466823"/>
                </a:lnTo>
                <a:lnTo>
                  <a:pt x="2446033" y="1420605"/>
                </a:lnTo>
                <a:lnTo>
                  <a:pt x="2452380" y="1373812"/>
                </a:lnTo>
                <a:lnTo>
                  <a:pt x="2456956" y="1326479"/>
                </a:lnTo>
                <a:lnTo>
                  <a:pt x="2459726" y="1278640"/>
                </a:lnTo>
                <a:lnTo>
                  <a:pt x="2460658" y="1230329"/>
                </a:lnTo>
                <a:lnTo>
                  <a:pt x="2459726" y="1182018"/>
                </a:lnTo>
                <a:lnTo>
                  <a:pt x="2456956" y="1134178"/>
                </a:lnTo>
                <a:lnTo>
                  <a:pt x="2452380" y="1086845"/>
                </a:lnTo>
                <a:lnTo>
                  <a:pt x="2446033" y="1040052"/>
                </a:lnTo>
                <a:lnTo>
                  <a:pt x="2437950" y="993834"/>
                </a:lnTo>
                <a:lnTo>
                  <a:pt x="2428163" y="948224"/>
                </a:lnTo>
                <a:lnTo>
                  <a:pt x="2416709" y="903256"/>
                </a:lnTo>
                <a:lnTo>
                  <a:pt x="2403620" y="858966"/>
                </a:lnTo>
                <a:lnTo>
                  <a:pt x="2388931" y="815387"/>
                </a:lnTo>
                <a:lnTo>
                  <a:pt x="2372676" y="772553"/>
                </a:lnTo>
                <a:lnTo>
                  <a:pt x="2354889" y="730499"/>
                </a:lnTo>
                <a:lnTo>
                  <a:pt x="2335605" y="689259"/>
                </a:lnTo>
                <a:lnTo>
                  <a:pt x="2314857" y="648866"/>
                </a:lnTo>
                <a:lnTo>
                  <a:pt x="2292681" y="609355"/>
                </a:lnTo>
                <a:lnTo>
                  <a:pt x="2269109" y="570761"/>
                </a:lnTo>
                <a:lnTo>
                  <a:pt x="2244177" y="533117"/>
                </a:lnTo>
                <a:lnTo>
                  <a:pt x="2217918" y="496458"/>
                </a:lnTo>
                <a:lnTo>
                  <a:pt x="2190367" y="460818"/>
                </a:lnTo>
                <a:lnTo>
                  <a:pt x="2161557" y="426231"/>
                </a:lnTo>
                <a:lnTo>
                  <a:pt x="2131524" y="392731"/>
                </a:lnTo>
                <a:lnTo>
                  <a:pt x="2100301" y="360352"/>
                </a:lnTo>
                <a:lnTo>
                  <a:pt x="2067922" y="329129"/>
                </a:lnTo>
                <a:lnTo>
                  <a:pt x="2034422" y="299096"/>
                </a:lnTo>
                <a:lnTo>
                  <a:pt x="1999835" y="270287"/>
                </a:lnTo>
                <a:lnTo>
                  <a:pt x="1964194" y="242736"/>
                </a:lnTo>
                <a:lnTo>
                  <a:pt x="1927535" y="216478"/>
                </a:lnTo>
                <a:lnTo>
                  <a:pt x="1889891" y="191546"/>
                </a:lnTo>
                <a:lnTo>
                  <a:pt x="1851297" y="167974"/>
                </a:lnTo>
                <a:lnTo>
                  <a:pt x="1811787" y="145798"/>
                </a:lnTo>
                <a:lnTo>
                  <a:pt x="1771394" y="125051"/>
                </a:lnTo>
                <a:lnTo>
                  <a:pt x="1730154" y="105767"/>
                </a:lnTo>
                <a:lnTo>
                  <a:pt x="1688099" y="87980"/>
                </a:lnTo>
                <a:lnTo>
                  <a:pt x="1645266" y="71725"/>
                </a:lnTo>
                <a:lnTo>
                  <a:pt x="1601687" y="57036"/>
                </a:lnTo>
                <a:lnTo>
                  <a:pt x="1557397" y="43948"/>
                </a:lnTo>
                <a:lnTo>
                  <a:pt x="1512430" y="32493"/>
                </a:lnTo>
                <a:lnTo>
                  <a:pt x="1466821" y="22707"/>
                </a:lnTo>
                <a:lnTo>
                  <a:pt x="1420602" y="14623"/>
                </a:lnTo>
                <a:lnTo>
                  <a:pt x="1373810" y="8277"/>
                </a:lnTo>
                <a:lnTo>
                  <a:pt x="1326477" y="3701"/>
                </a:lnTo>
                <a:lnTo>
                  <a:pt x="1278639" y="931"/>
                </a:lnTo>
                <a:lnTo>
                  <a:pt x="1230329" y="0"/>
                </a:lnTo>
                <a:lnTo>
                  <a:pt x="1182018" y="931"/>
                </a:lnTo>
                <a:lnTo>
                  <a:pt x="1134180" y="3701"/>
                </a:lnTo>
                <a:lnTo>
                  <a:pt x="1086847" y="8277"/>
                </a:lnTo>
                <a:lnTo>
                  <a:pt x="1040055" y="14623"/>
                </a:lnTo>
                <a:lnTo>
                  <a:pt x="993836" y="22707"/>
                </a:lnTo>
                <a:lnTo>
                  <a:pt x="948227" y="32493"/>
                </a:lnTo>
                <a:lnTo>
                  <a:pt x="903260" y="43948"/>
                </a:lnTo>
                <a:lnTo>
                  <a:pt x="858970" y="57036"/>
                </a:lnTo>
                <a:lnTo>
                  <a:pt x="815391" y="71725"/>
                </a:lnTo>
                <a:lnTo>
                  <a:pt x="772558" y="87980"/>
                </a:lnTo>
                <a:lnTo>
                  <a:pt x="730503" y="105767"/>
                </a:lnTo>
                <a:lnTo>
                  <a:pt x="689263" y="125051"/>
                </a:lnTo>
                <a:lnTo>
                  <a:pt x="648871" y="145798"/>
                </a:lnTo>
                <a:lnTo>
                  <a:pt x="609360" y="167974"/>
                </a:lnTo>
                <a:lnTo>
                  <a:pt x="570766" y="191546"/>
                </a:lnTo>
                <a:lnTo>
                  <a:pt x="533122" y="216478"/>
                </a:lnTo>
                <a:lnTo>
                  <a:pt x="496463" y="242736"/>
                </a:lnTo>
                <a:lnTo>
                  <a:pt x="460822" y="270287"/>
                </a:lnTo>
                <a:lnTo>
                  <a:pt x="426235" y="299096"/>
                </a:lnTo>
                <a:lnTo>
                  <a:pt x="392735" y="329129"/>
                </a:lnTo>
                <a:lnTo>
                  <a:pt x="360356" y="360352"/>
                </a:lnTo>
                <a:lnTo>
                  <a:pt x="329133" y="392731"/>
                </a:lnTo>
                <a:lnTo>
                  <a:pt x="299100" y="426231"/>
                </a:lnTo>
                <a:lnTo>
                  <a:pt x="270290" y="460818"/>
                </a:lnTo>
                <a:lnTo>
                  <a:pt x="242739" y="496458"/>
                </a:lnTo>
                <a:lnTo>
                  <a:pt x="216480" y="533117"/>
                </a:lnTo>
                <a:lnTo>
                  <a:pt x="191548" y="570761"/>
                </a:lnTo>
                <a:lnTo>
                  <a:pt x="167977" y="609355"/>
                </a:lnTo>
                <a:lnTo>
                  <a:pt x="145800" y="648866"/>
                </a:lnTo>
                <a:lnTo>
                  <a:pt x="125052" y="689259"/>
                </a:lnTo>
                <a:lnTo>
                  <a:pt x="105768" y="730499"/>
                </a:lnTo>
                <a:lnTo>
                  <a:pt x="87982" y="772553"/>
                </a:lnTo>
                <a:lnTo>
                  <a:pt x="71727" y="815387"/>
                </a:lnTo>
                <a:lnTo>
                  <a:pt x="57037" y="858966"/>
                </a:lnTo>
                <a:lnTo>
                  <a:pt x="43948" y="903256"/>
                </a:lnTo>
                <a:lnTo>
                  <a:pt x="32494" y="948224"/>
                </a:lnTo>
                <a:lnTo>
                  <a:pt x="22707" y="993834"/>
                </a:lnTo>
                <a:lnTo>
                  <a:pt x="14624" y="1040052"/>
                </a:lnTo>
                <a:lnTo>
                  <a:pt x="8277" y="1086845"/>
                </a:lnTo>
                <a:lnTo>
                  <a:pt x="3701" y="1134178"/>
                </a:lnTo>
                <a:lnTo>
                  <a:pt x="931" y="1182018"/>
                </a:lnTo>
                <a:lnTo>
                  <a:pt x="0" y="1230329"/>
                </a:lnTo>
                <a:lnTo>
                  <a:pt x="931" y="1278640"/>
                </a:lnTo>
                <a:lnTo>
                  <a:pt x="3701" y="1326479"/>
                </a:lnTo>
                <a:lnTo>
                  <a:pt x="8277" y="1373812"/>
                </a:lnTo>
                <a:lnTo>
                  <a:pt x="14624" y="1420605"/>
                </a:lnTo>
                <a:lnTo>
                  <a:pt x="22707" y="1466823"/>
                </a:lnTo>
                <a:lnTo>
                  <a:pt x="32494" y="1512433"/>
                </a:lnTo>
                <a:lnTo>
                  <a:pt x="43948" y="1557401"/>
                </a:lnTo>
                <a:lnTo>
                  <a:pt x="57037" y="1601691"/>
                </a:lnTo>
                <a:lnTo>
                  <a:pt x="71727" y="1645270"/>
                </a:lnTo>
                <a:lnTo>
                  <a:pt x="87982" y="1688104"/>
                </a:lnTo>
                <a:lnTo>
                  <a:pt x="105768" y="1730158"/>
                </a:lnTo>
                <a:lnTo>
                  <a:pt x="125052" y="1771399"/>
                </a:lnTo>
                <a:lnTo>
                  <a:pt x="145800" y="1811791"/>
                </a:lnTo>
                <a:lnTo>
                  <a:pt x="167977" y="1851302"/>
                </a:lnTo>
                <a:lnTo>
                  <a:pt x="191548" y="1889896"/>
                </a:lnTo>
                <a:lnTo>
                  <a:pt x="216480" y="1927540"/>
                </a:lnTo>
                <a:lnTo>
                  <a:pt x="242739" y="1964199"/>
                </a:lnTo>
                <a:lnTo>
                  <a:pt x="270290" y="1999839"/>
                </a:lnTo>
                <a:lnTo>
                  <a:pt x="299100" y="2034426"/>
                </a:lnTo>
                <a:lnTo>
                  <a:pt x="329133" y="2067926"/>
                </a:lnTo>
                <a:lnTo>
                  <a:pt x="360356" y="2100305"/>
                </a:lnTo>
                <a:lnTo>
                  <a:pt x="392735" y="2131528"/>
                </a:lnTo>
                <a:lnTo>
                  <a:pt x="426235" y="2161561"/>
                </a:lnTo>
                <a:lnTo>
                  <a:pt x="460822" y="2190370"/>
                </a:lnTo>
                <a:lnTo>
                  <a:pt x="496463" y="2217921"/>
                </a:lnTo>
                <a:lnTo>
                  <a:pt x="533122" y="2244179"/>
                </a:lnTo>
                <a:lnTo>
                  <a:pt x="570766" y="2269112"/>
                </a:lnTo>
                <a:lnTo>
                  <a:pt x="609360" y="2292683"/>
                </a:lnTo>
                <a:lnTo>
                  <a:pt x="648871" y="2314859"/>
                </a:lnTo>
                <a:lnTo>
                  <a:pt x="689263" y="2335606"/>
                </a:lnTo>
                <a:lnTo>
                  <a:pt x="730503" y="2354890"/>
                </a:lnTo>
                <a:lnTo>
                  <a:pt x="772558" y="2372677"/>
                </a:lnTo>
                <a:lnTo>
                  <a:pt x="815391" y="2388932"/>
                </a:lnTo>
                <a:lnTo>
                  <a:pt x="858970" y="2403621"/>
                </a:lnTo>
                <a:lnTo>
                  <a:pt x="903260" y="2416709"/>
                </a:lnTo>
                <a:lnTo>
                  <a:pt x="948227" y="2428164"/>
                </a:lnTo>
                <a:lnTo>
                  <a:pt x="993836" y="2437950"/>
                </a:lnTo>
                <a:lnTo>
                  <a:pt x="1040055" y="2446034"/>
                </a:lnTo>
                <a:lnTo>
                  <a:pt x="1086847" y="2452380"/>
                </a:lnTo>
                <a:lnTo>
                  <a:pt x="1134180" y="2456956"/>
                </a:lnTo>
                <a:lnTo>
                  <a:pt x="1182018" y="2459726"/>
                </a:lnTo>
                <a:lnTo>
                  <a:pt x="1230329" y="2460658"/>
                </a:lnTo>
                <a:close/>
              </a:path>
            </a:pathLst>
          </a:custGeom>
          <a:ln w="62825">
            <a:solidFill>
              <a:srgbClr val="4FB1B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4FB1B1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36536" y="7278034"/>
            <a:ext cx="2312835" cy="155619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615"/>
              </a:spcBef>
            </a:pPr>
            <a:r>
              <a:rPr sz="3200" spc="100" dirty="0" smtClean="0">
                <a:latin typeface="EffraTrial-Thin"/>
                <a:cs typeface="EffraTrial-Thin"/>
              </a:rPr>
              <a:t>Industry</a:t>
            </a:r>
            <a:r>
              <a:rPr lang="es-ES" sz="3200" spc="100" dirty="0" smtClean="0">
                <a:latin typeface="EffraTrial-Thin"/>
                <a:cs typeface="EffraTrial-Thin"/>
              </a:rPr>
              <a:t>/</a:t>
            </a:r>
            <a:r>
              <a:rPr sz="3200" spc="250" dirty="0" smtClean="0">
                <a:latin typeface="EffraTrial-Thin"/>
                <a:cs typeface="EffraTrial-Thin"/>
              </a:rPr>
              <a:t> </a:t>
            </a:r>
            <a:r>
              <a:rPr lang="es-ES" sz="3200" spc="75" dirty="0">
                <a:latin typeface="EffraTrial-Thin"/>
                <a:cs typeface="EffraTrial-Thin"/>
              </a:rPr>
              <a:t>P</a:t>
            </a:r>
            <a:r>
              <a:rPr sz="3200" spc="75" dirty="0" err="1" smtClean="0">
                <a:latin typeface="EffraTrial-Thin"/>
                <a:cs typeface="EffraTrial-Thin"/>
              </a:rPr>
              <a:t>rivate</a:t>
            </a:r>
            <a:r>
              <a:rPr lang="es-ES" sz="3200" spc="75" dirty="0" smtClean="0">
                <a:latin typeface="EffraTrial-Thin"/>
                <a:cs typeface="EffraTrial-Thin"/>
              </a:rPr>
              <a:t> </a:t>
            </a:r>
            <a:r>
              <a:rPr sz="3200" spc="100" dirty="0" smtClean="0">
                <a:latin typeface="EffraTrial-Thin"/>
                <a:cs typeface="EffraTrial-Thin"/>
              </a:rPr>
              <a:t>sector</a:t>
            </a:r>
            <a:endParaRPr sz="3200" dirty="0">
              <a:latin typeface="EffraTrial-Thin"/>
              <a:cs typeface="EffraTrial-Thi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883860" y="5556483"/>
            <a:ext cx="4197350" cy="3674110"/>
            <a:chOff x="7883860" y="5556483"/>
            <a:chExt cx="4197350" cy="3674110"/>
          </a:xfrm>
        </p:grpSpPr>
        <p:sp>
          <p:nvSpPr>
            <p:cNvPr id="9" name="object 9"/>
            <p:cNvSpPr/>
            <p:nvPr/>
          </p:nvSpPr>
          <p:spPr>
            <a:xfrm>
              <a:off x="8680364" y="6738014"/>
              <a:ext cx="2461260" cy="2461260"/>
            </a:xfrm>
            <a:custGeom>
              <a:avLst/>
              <a:gdLst/>
              <a:ahLst/>
              <a:cxnLst/>
              <a:rect l="l" t="t" r="r" b="b"/>
              <a:pathLst>
                <a:path w="2461259" h="2461259">
                  <a:moveTo>
                    <a:pt x="1230329" y="2460658"/>
                  </a:moveTo>
                  <a:lnTo>
                    <a:pt x="1278639" y="2459726"/>
                  </a:lnTo>
                  <a:lnTo>
                    <a:pt x="1326477" y="2456956"/>
                  </a:lnTo>
                  <a:lnTo>
                    <a:pt x="1373810" y="2452380"/>
                  </a:lnTo>
                  <a:lnTo>
                    <a:pt x="1420602" y="2446034"/>
                  </a:lnTo>
                  <a:lnTo>
                    <a:pt x="1466821" y="2437950"/>
                  </a:lnTo>
                  <a:lnTo>
                    <a:pt x="1512430" y="2428164"/>
                  </a:lnTo>
                  <a:lnTo>
                    <a:pt x="1557397" y="2416709"/>
                  </a:lnTo>
                  <a:lnTo>
                    <a:pt x="1601687" y="2403621"/>
                  </a:lnTo>
                  <a:lnTo>
                    <a:pt x="1645266" y="2388932"/>
                  </a:lnTo>
                  <a:lnTo>
                    <a:pt x="1688099" y="2372677"/>
                  </a:lnTo>
                  <a:lnTo>
                    <a:pt x="1730154" y="2354890"/>
                  </a:lnTo>
                  <a:lnTo>
                    <a:pt x="1771394" y="2335606"/>
                  </a:lnTo>
                  <a:lnTo>
                    <a:pt x="1811787" y="2314859"/>
                  </a:lnTo>
                  <a:lnTo>
                    <a:pt x="1851297" y="2292683"/>
                  </a:lnTo>
                  <a:lnTo>
                    <a:pt x="1889891" y="2269112"/>
                  </a:lnTo>
                  <a:lnTo>
                    <a:pt x="1927535" y="2244179"/>
                  </a:lnTo>
                  <a:lnTo>
                    <a:pt x="1964194" y="2217921"/>
                  </a:lnTo>
                  <a:lnTo>
                    <a:pt x="1999835" y="2190370"/>
                  </a:lnTo>
                  <a:lnTo>
                    <a:pt x="2034422" y="2161561"/>
                  </a:lnTo>
                  <a:lnTo>
                    <a:pt x="2067922" y="2131528"/>
                  </a:lnTo>
                  <a:lnTo>
                    <a:pt x="2100301" y="2100305"/>
                  </a:lnTo>
                  <a:lnTo>
                    <a:pt x="2131524" y="2067926"/>
                  </a:lnTo>
                  <a:lnTo>
                    <a:pt x="2161557" y="2034426"/>
                  </a:lnTo>
                  <a:lnTo>
                    <a:pt x="2190367" y="1999839"/>
                  </a:lnTo>
                  <a:lnTo>
                    <a:pt x="2217918" y="1964199"/>
                  </a:lnTo>
                  <a:lnTo>
                    <a:pt x="2244177" y="1927540"/>
                  </a:lnTo>
                  <a:lnTo>
                    <a:pt x="2269109" y="1889896"/>
                  </a:lnTo>
                  <a:lnTo>
                    <a:pt x="2292681" y="1851302"/>
                  </a:lnTo>
                  <a:lnTo>
                    <a:pt x="2314857" y="1811791"/>
                  </a:lnTo>
                  <a:lnTo>
                    <a:pt x="2335605" y="1771399"/>
                  </a:lnTo>
                  <a:lnTo>
                    <a:pt x="2354889" y="1730158"/>
                  </a:lnTo>
                  <a:lnTo>
                    <a:pt x="2372676" y="1688104"/>
                  </a:lnTo>
                  <a:lnTo>
                    <a:pt x="2388931" y="1645270"/>
                  </a:lnTo>
                  <a:lnTo>
                    <a:pt x="2403620" y="1601691"/>
                  </a:lnTo>
                  <a:lnTo>
                    <a:pt x="2416709" y="1557401"/>
                  </a:lnTo>
                  <a:lnTo>
                    <a:pt x="2428163" y="1512433"/>
                  </a:lnTo>
                  <a:lnTo>
                    <a:pt x="2437950" y="1466823"/>
                  </a:lnTo>
                  <a:lnTo>
                    <a:pt x="2446033" y="1420605"/>
                  </a:lnTo>
                  <a:lnTo>
                    <a:pt x="2452380" y="1373812"/>
                  </a:lnTo>
                  <a:lnTo>
                    <a:pt x="2456956" y="1326479"/>
                  </a:lnTo>
                  <a:lnTo>
                    <a:pt x="2459726" y="1278640"/>
                  </a:lnTo>
                  <a:lnTo>
                    <a:pt x="2460658" y="1230329"/>
                  </a:lnTo>
                  <a:lnTo>
                    <a:pt x="2459726" y="1182018"/>
                  </a:lnTo>
                  <a:lnTo>
                    <a:pt x="2456956" y="1134178"/>
                  </a:lnTo>
                  <a:lnTo>
                    <a:pt x="2452380" y="1086845"/>
                  </a:lnTo>
                  <a:lnTo>
                    <a:pt x="2446033" y="1040052"/>
                  </a:lnTo>
                  <a:lnTo>
                    <a:pt x="2437950" y="993834"/>
                  </a:lnTo>
                  <a:lnTo>
                    <a:pt x="2428163" y="948224"/>
                  </a:lnTo>
                  <a:lnTo>
                    <a:pt x="2416709" y="903256"/>
                  </a:lnTo>
                  <a:lnTo>
                    <a:pt x="2403620" y="858966"/>
                  </a:lnTo>
                  <a:lnTo>
                    <a:pt x="2388931" y="815387"/>
                  </a:lnTo>
                  <a:lnTo>
                    <a:pt x="2372676" y="772553"/>
                  </a:lnTo>
                  <a:lnTo>
                    <a:pt x="2354889" y="730499"/>
                  </a:lnTo>
                  <a:lnTo>
                    <a:pt x="2335605" y="689259"/>
                  </a:lnTo>
                  <a:lnTo>
                    <a:pt x="2314857" y="648866"/>
                  </a:lnTo>
                  <a:lnTo>
                    <a:pt x="2292681" y="609355"/>
                  </a:lnTo>
                  <a:lnTo>
                    <a:pt x="2269109" y="570761"/>
                  </a:lnTo>
                  <a:lnTo>
                    <a:pt x="2244177" y="533117"/>
                  </a:lnTo>
                  <a:lnTo>
                    <a:pt x="2217918" y="496458"/>
                  </a:lnTo>
                  <a:lnTo>
                    <a:pt x="2190367" y="460818"/>
                  </a:lnTo>
                  <a:lnTo>
                    <a:pt x="2161557" y="426231"/>
                  </a:lnTo>
                  <a:lnTo>
                    <a:pt x="2131524" y="392731"/>
                  </a:lnTo>
                  <a:lnTo>
                    <a:pt x="2100301" y="360352"/>
                  </a:lnTo>
                  <a:lnTo>
                    <a:pt x="2067922" y="329129"/>
                  </a:lnTo>
                  <a:lnTo>
                    <a:pt x="2034422" y="299096"/>
                  </a:lnTo>
                  <a:lnTo>
                    <a:pt x="1999835" y="270287"/>
                  </a:lnTo>
                  <a:lnTo>
                    <a:pt x="1964194" y="242736"/>
                  </a:lnTo>
                  <a:lnTo>
                    <a:pt x="1927535" y="216478"/>
                  </a:lnTo>
                  <a:lnTo>
                    <a:pt x="1889891" y="191546"/>
                  </a:lnTo>
                  <a:lnTo>
                    <a:pt x="1851297" y="167974"/>
                  </a:lnTo>
                  <a:lnTo>
                    <a:pt x="1811787" y="145798"/>
                  </a:lnTo>
                  <a:lnTo>
                    <a:pt x="1771394" y="125051"/>
                  </a:lnTo>
                  <a:lnTo>
                    <a:pt x="1730154" y="105767"/>
                  </a:lnTo>
                  <a:lnTo>
                    <a:pt x="1688099" y="87980"/>
                  </a:lnTo>
                  <a:lnTo>
                    <a:pt x="1645266" y="71725"/>
                  </a:lnTo>
                  <a:lnTo>
                    <a:pt x="1601687" y="57036"/>
                  </a:lnTo>
                  <a:lnTo>
                    <a:pt x="1557397" y="43948"/>
                  </a:lnTo>
                  <a:lnTo>
                    <a:pt x="1512430" y="32493"/>
                  </a:lnTo>
                  <a:lnTo>
                    <a:pt x="1466821" y="22707"/>
                  </a:lnTo>
                  <a:lnTo>
                    <a:pt x="1420602" y="14623"/>
                  </a:lnTo>
                  <a:lnTo>
                    <a:pt x="1373810" y="8277"/>
                  </a:lnTo>
                  <a:lnTo>
                    <a:pt x="1326477" y="3701"/>
                  </a:lnTo>
                  <a:lnTo>
                    <a:pt x="1278639" y="931"/>
                  </a:lnTo>
                  <a:lnTo>
                    <a:pt x="1230329" y="0"/>
                  </a:lnTo>
                  <a:lnTo>
                    <a:pt x="1182018" y="931"/>
                  </a:lnTo>
                  <a:lnTo>
                    <a:pt x="1134180" y="3701"/>
                  </a:lnTo>
                  <a:lnTo>
                    <a:pt x="1086847" y="8277"/>
                  </a:lnTo>
                  <a:lnTo>
                    <a:pt x="1040055" y="14623"/>
                  </a:lnTo>
                  <a:lnTo>
                    <a:pt x="993836" y="22707"/>
                  </a:lnTo>
                  <a:lnTo>
                    <a:pt x="948227" y="32493"/>
                  </a:lnTo>
                  <a:lnTo>
                    <a:pt x="903260" y="43948"/>
                  </a:lnTo>
                  <a:lnTo>
                    <a:pt x="858970" y="57036"/>
                  </a:lnTo>
                  <a:lnTo>
                    <a:pt x="815391" y="71725"/>
                  </a:lnTo>
                  <a:lnTo>
                    <a:pt x="772558" y="87980"/>
                  </a:lnTo>
                  <a:lnTo>
                    <a:pt x="730503" y="105767"/>
                  </a:lnTo>
                  <a:lnTo>
                    <a:pt x="689263" y="125051"/>
                  </a:lnTo>
                  <a:lnTo>
                    <a:pt x="648871" y="145798"/>
                  </a:lnTo>
                  <a:lnTo>
                    <a:pt x="609360" y="167974"/>
                  </a:lnTo>
                  <a:lnTo>
                    <a:pt x="570766" y="191546"/>
                  </a:lnTo>
                  <a:lnTo>
                    <a:pt x="533122" y="216478"/>
                  </a:lnTo>
                  <a:lnTo>
                    <a:pt x="496463" y="242736"/>
                  </a:lnTo>
                  <a:lnTo>
                    <a:pt x="460822" y="270287"/>
                  </a:lnTo>
                  <a:lnTo>
                    <a:pt x="426235" y="299096"/>
                  </a:lnTo>
                  <a:lnTo>
                    <a:pt x="392735" y="329129"/>
                  </a:lnTo>
                  <a:lnTo>
                    <a:pt x="360356" y="360352"/>
                  </a:lnTo>
                  <a:lnTo>
                    <a:pt x="329133" y="392731"/>
                  </a:lnTo>
                  <a:lnTo>
                    <a:pt x="299100" y="426231"/>
                  </a:lnTo>
                  <a:lnTo>
                    <a:pt x="270290" y="460818"/>
                  </a:lnTo>
                  <a:lnTo>
                    <a:pt x="242739" y="496458"/>
                  </a:lnTo>
                  <a:lnTo>
                    <a:pt x="216480" y="533117"/>
                  </a:lnTo>
                  <a:lnTo>
                    <a:pt x="191548" y="570761"/>
                  </a:lnTo>
                  <a:lnTo>
                    <a:pt x="167977" y="609355"/>
                  </a:lnTo>
                  <a:lnTo>
                    <a:pt x="145800" y="648866"/>
                  </a:lnTo>
                  <a:lnTo>
                    <a:pt x="125052" y="689259"/>
                  </a:lnTo>
                  <a:lnTo>
                    <a:pt x="105768" y="730499"/>
                  </a:lnTo>
                  <a:lnTo>
                    <a:pt x="87982" y="772553"/>
                  </a:lnTo>
                  <a:lnTo>
                    <a:pt x="71727" y="815387"/>
                  </a:lnTo>
                  <a:lnTo>
                    <a:pt x="57037" y="858966"/>
                  </a:lnTo>
                  <a:lnTo>
                    <a:pt x="43948" y="903256"/>
                  </a:lnTo>
                  <a:lnTo>
                    <a:pt x="32494" y="948224"/>
                  </a:lnTo>
                  <a:lnTo>
                    <a:pt x="22707" y="993834"/>
                  </a:lnTo>
                  <a:lnTo>
                    <a:pt x="14624" y="1040052"/>
                  </a:lnTo>
                  <a:lnTo>
                    <a:pt x="8277" y="1086845"/>
                  </a:lnTo>
                  <a:lnTo>
                    <a:pt x="3701" y="1134178"/>
                  </a:lnTo>
                  <a:lnTo>
                    <a:pt x="931" y="1182018"/>
                  </a:lnTo>
                  <a:lnTo>
                    <a:pt x="0" y="1230329"/>
                  </a:lnTo>
                  <a:lnTo>
                    <a:pt x="931" y="1278640"/>
                  </a:lnTo>
                  <a:lnTo>
                    <a:pt x="3701" y="1326479"/>
                  </a:lnTo>
                  <a:lnTo>
                    <a:pt x="8277" y="1373812"/>
                  </a:lnTo>
                  <a:lnTo>
                    <a:pt x="14624" y="1420605"/>
                  </a:lnTo>
                  <a:lnTo>
                    <a:pt x="22707" y="1466823"/>
                  </a:lnTo>
                  <a:lnTo>
                    <a:pt x="32494" y="1512433"/>
                  </a:lnTo>
                  <a:lnTo>
                    <a:pt x="43948" y="1557401"/>
                  </a:lnTo>
                  <a:lnTo>
                    <a:pt x="57037" y="1601691"/>
                  </a:lnTo>
                  <a:lnTo>
                    <a:pt x="71727" y="1645270"/>
                  </a:lnTo>
                  <a:lnTo>
                    <a:pt x="87982" y="1688104"/>
                  </a:lnTo>
                  <a:lnTo>
                    <a:pt x="105768" y="1730158"/>
                  </a:lnTo>
                  <a:lnTo>
                    <a:pt x="125052" y="1771399"/>
                  </a:lnTo>
                  <a:lnTo>
                    <a:pt x="145800" y="1811791"/>
                  </a:lnTo>
                  <a:lnTo>
                    <a:pt x="167977" y="1851302"/>
                  </a:lnTo>
                  <a:lnTo>
                    <a:pt x="191548" y="1889896"/>
                  </a:lnTo>
                  <a:lnTo>
                    <a:pt x="216480" y="1927540"/>
                  </a:lnTo>
                  <a:lnTo>
                    <a:pt x="242739" y="1964199"/>
                  </a:lnTo>
                  <a:lnTo>
                    <a:pt x="270290" y="1999839"/>
                  </a:lnTo>
                  <a:lnTo>
                    <a:pt x="299100" y="2034426"/>
                  </a:lnTo>
                  <a:lnTo>
                    <a:pt x="329133" y="2067926"/>
                  </a:lnTo>
                  <a:lnTo>
                    <a:pt x="360356" y="2100305"/>
                  </a:lnTo>
                  <a:lnTo>
                    <a:pt x="392735" y="2131528"/>
                  </a:lnTo>
                  <a:lnTo>
                    <a:pt x="426235" y="2161561"/>
                  </a:lnTo>
                  <a:lnTo>
                    <a:pt x="460822" y="2190370"/>
                  </a:lnTo>
                  <a:lnTo>
                    <a:pt x="496463" y="2217921"/>
                  </a:lnTo>
                  <a:lnTo>
                    <a:pt x="533122" y="2244179"/>
                  </a:lnTo>
                  <a:lnTo>
                    <a:pt x="570766" y="2269112"/>
                  </a:lnTo>
                  <a:lnTo>
                    <a:pt x="609360" y="2292683"/>
                  </a:lnTo>
                  <a:lnTo>
                    <a:pt x="648871" y="2314859"/>
                  </a:lnTo>
                  <a:lnTo>
                    <a:pt x="689263" y="2335606"/>
                  </a:lnTo>
                  <a:lnTo>
                    <a:pt x="730503" y="2354890"/>
                  </a:lnTo>
                  <a:lnTo>
                    <a:pt x="772558" y="2372677"/>
                  </a:lnTo>
                  <a:lnTo>
                    <a:pt x="815391" y="2388932"/>
                  </a:lnTo>
                  <a:lnTo>
                    <a:pt x="858970" y="2403621"/>
                  </a:lnTo>
                  <a:lnTo>
                    <a:pt x="903260" y="2416709"/>
                  </a:lnTo>
                  <a:lnTo>
                    <a:pt x="948227" y="2428164"/>
                  </a:lnTo>
                  <a:lnTo>
                    <a:pt x="993836" y="2437950"/>
                  </a:lnTo>
                  <a:lnTo>
                    <a:pt x="1040055" y="2446034"/>
                  </a:lnTo>
                  <a:lnTo>
                    <a:pt x="1086847" y="2452380"/>
                  </a:lnTo>
                  <a:lnTo>
                    <a:pt x="1134180" y="2456956"/>
                  </a:lnTo>
                  <a:lnTo>
                    <a:pt x="1182018" y="2459726"/>
                  </a:lnTo>
                  <a:lnTo>
                    <a:pt x="1230329" y="2460658"/>
                  </a:lnTo>
                  <a:close/>
                </a:path>
              </a:pathLst>
            </a:custGeom>
            <a:ln w="62825">
              <a:solidFill>
                <a:srgbClr val="705E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285505" y="5724199"/>
              <a:ext cx="682625" cy="843280"/>
            </a:xfrm>
            <a:custGeom>
              <a:avLst/>
              <a:gdLst/>
              <a:ahLst/>
              <a:cxnLst/>
              <a:rect l="l" t="t" r="r" b="b"/>
              <a:pathLst>
                <a:path w="682625" h="843279">
                  <a:moveTo>
                    <a:pt x="682460" y="0"/>
                  </a:moveTo>
                  <a:lnTo>
                    <a:pt x="0" y="842759"/>
                  </a:lnTo>
                </a:path>
              </a:pathLst>
            </a:custGeom>
            <a:ln w="94237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172432" y="5584577"/>
              <a:ext cx="908685" cy="1122045"/>
            </a:xfrm>
            <a:custGeom>
              <a:avLst/>
              <a:gdLst/>
              <a:ahLst/>
              <a:cxnLst/>
              <a:rect l="l" t="t" r="r" b="b"/>
              <a:pathLst>
                <a:path w="908684" h="1122045">
                  <a:moveTo>
                    <a:pt x="279654" y="953947"/>
                  </a:moveTo>
                  <a:lnTo>
                    <a:pt x="106235" y="813536"/>
                  </a:lnTo>
                  <a:lnTo>
                    <a:pt x="0" y="1122032"/>
                  </a:lnTo>
                  <a:lnTo>
                    <a:pt x="279654" y="953947"/>
                  </a:lnTo>
                  <a:close/>
                </a:path>
                <a:path w="908684" h="1122045">
                  <a:moveTo>
                    <a:pt x="908596" y="0"/>
                  </a:moveTo>
                  <a:lnTo>
                    <a:pt x="628942" y="168071"/>
                  </a:lnTo>
                  <a:lnTo>
                    <a:pt x="802360" y="308483"/>
                  </a:lnTo>
                  <a:lnTo>
                    <a:pt x="90859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979080" y="5708856"/>
              <a:ext cx="574675" cy="920115"/>
            </a:xfrm>
            <a:custGeom>
              <a:avLst/>
              <a:gdLst/>
              <a:ahLst/>
              <a:cxnLst/>
              <a:rect l="l" t="t" r="r" b="b"/>
              <a:pathLst>
                <a:path w="574675" h="920115">
                  <a:moveTo>
                    <a:pt x="0" y="0"/>
                  </a:moveTo>
                  <a:lnTo>
                    <a:pt x="574652" y="919657"/>
                  </a:lnTo>
                </a:path>
              </a:pathLst>
            </a:custGeom>
            <a:ln w="94237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883855" y="5556484"/>
              <a:ext cx="765175" cy="1224915"/>
            </a:xfrm>
            <a:custGeom>
              <a:avLst/>
              <a:gdLst/>
              <a:ahLst/>
              <a:cxnLst/>
              <a:rect l="l" t="t" r="r" b="b"/>
              <a:pathLst>
                <a:path w="765175" h="1224915">
                  <a:moveTo>
                    <a:pt x="257086" y="200888"/>
                  </a:moveTo>
                  <a:lnTo>
                    <a:pt x="0" y="0"/>
                  </a:lnTo>
                  <a:lnTo>
                    <a:pt x="67856" y="319138"/>
                  </a:lnTo>
                  <a:lnTo>
                    <a:pt x="257086" y="200888"/>
                  </a:lnTo>
                  <a:close/>
                </a:path>
                <a:path w="765175" h="1224915">
                  <a:moveTo>
                    <a:pt x="765086" y="1224407"/>
                  </a:moveTo>
                  <a:lnTo>
                    <a:pt x="697230" y="905268"/>
                  </a:lnTo>
                  <a:lnTo>
                    <a:pt x="508000" y="1023518"/>
                  </a:lnTo>
                  <a:lnTo>
                    <a:pt x="765086" y="122440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9188912" y="3667311"/>
            <a:ext cx="1443990" cy="238125"/>
            <a:chOff x="9188912" y="3667311"/>
            <a:chExt cx="1443990" cy="23812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5" name="object 15"/>
            <p:cNvSpPr/>
            <p:nvPr/>
          </p:nvSpPr>
          <p:spPr>
            <a:xfrm>
              <a:off x="9368556" y="3776642"/>
              <a:ext cx="1084580" cy="19050"/>
            </a:xfrm>
            <a:custGeom>
              <a:avLst/>
              <a:gdLst/>
              <a:ahLst/>
              <a:cxnLst/>
              <a:rect l="l" t="t" r="r" b="b"/>
              <a:pathLst>
                <a:path w="1084579" h="19050">
                  <a:moveTo>
                    <a:pt x="1084270" y="18931"/>
                  </a:moveTo>
                  <a:lnTo>
                    <a:pt x="0" y="0"/>
                  </a:lnTo>
                </a:path>
              </a:pathLst>
            </a:custGeom>
            <a:grpFill/>
            <a:ln w="94237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188907" y="3667321"/>
              <a:ext cx="1443990" cy="238125"/>
            </a:xfrm>
            <a:custGeom>
              <a:avLst/>
              <a:gdLst/>
              <a:ahLst/>
              <a:cxnLst/>
              <a:rect l="l" t="t" r="r" b="b"/>
              <a:pathLst>
                <a:path w="1443990" h="238125">
                  <a:moveTo>
                    <a:pt x="308495" y="0"/>
                  </a:moveTo>
                  <a:lnTo>
                    <a:pt x="0" y="106197"/>
                  </a:lnTo>
                  <a:lnTo>
                    <a:pt x="304609" y="223100"/>
                  </a:lnTo>
                  <a:lnTo>
                    <a:pt x="308495" y="0"/>
                  </a:lnTo>
                  <a:close/>
                </a:path>
                <a:path w="1443990" h="238125">
                  <a:moveTo>
                    <a:pt x="1443558" y="131394"/>
                  </a:moveTo>
                  <a:lnTo>
                    <a:pt x="1138961" y="14490"/>
                  </a:lnTo>
                  <a:lnTo>
                    <a:pt x="1135062" y="237604"/>
                  </a:lnTo>
                  <a:lnTo>
                    <a:pt x="1443558" y="131394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5981738" y="9541842"/>
            <a:ext cx="2471420" cy="1767205"/>
          </a:xfrm>
          <a:custGeom>
            <a:avLst/>
            <a:gdLst/>
            <a:ahLst/>
            <a:cxnLst/>
            <a:rect l="l" t="t" r="r" b="b"/>
            <a:pathLst>
              <a:path w="2471420" h="1767204">
                <a:moveTo>
                  <a:pt x="1235574" y="0"/>
                </a:moveTo>
                <a:lnTo>
                  <a:pt x="1187052" y="935"/>
                </a:lnTo>
                <a:lnTo>
                  <a:pt x="1139004" y="3717"/>
                </a:lnTo>
                <a:lnTo>
                  <a:pt x="1091465" y="8313"/>
                </a:lnTo>
                <a:lnTo>
                  <a:pt x="1044469" y="14688"/>
                </a:lnTo>
                <a:lnTo>
                  <a:pt x="998050" y="22807"/>
                </a:lnTo>
                <a:lnTo>
                  <a:pt x="952243" y="32636"/>
                </a:lnTo>
                <a:lnTo>
                  <a:pt x="907081" y="44141"/>
                </a:lnTo>
                <a:lnTo>
                  <a:pt x="862600" y="57288"/>
                </a:lnTo>
                <a:lnTo>
                  <a:pt x="818833" y="72041"/>
                </a:lnTo>
                <a:lnTo>
                  <a:pt x="775816" y="88367"/>
                </a:lnTo>
                <a:lnTo>
                  <a:pt x="733581" y="106231"/>
                </a:lnTo>
                <a:lnTo>
                  <a:pt x="692164" y="125600"/>
                </a:lnTo>
                <a:lnTo>
                  <a:pt x="651599" y="146438"/>
                </a:lnTo>
                <a:lnTo>
                  <a:pt x="611920" y="168711"/>
                </a:lnTo>
                <a:lnTo>
                  <a:pt x="573161" y="192385"/>
                </a:lnTo>
                <a:lnTo>
                  <a:pt x="535357" y="217425"/>
                </a:lnTo>
                <a:lnTo>
                  <a:pt x="498542" y="243798"/>
                </a:lnTo>
                <a:lnTo>
                  <a:pt x="462751" y="271468"/>
                </a:lnTo>
                <a:lnTo>
                  <a:pt x="428017" y="300402"/>
                </a:lnTo>
                <a:lnTo>
                  <a:pt x="394376" y="330565"/>
                </a:lnTo>
                <a:lnTo>
                  <a:pt x="361860" y="361923"/>
                </a:lnTo>
                <a:lnTo>
                  <a:pt x="330506" y="394441"/>
                </a:lnTo>
                <a:lnTo>
                  <a:pt x="300346" y="428085"/>
                </a:lnTo>
                <a:lnTo>
                  <a:pt x="271416" y="462821"/>
                </a:lnTo>
                <a:lnTo>
                  <a:pt x="243749" y="498614"/>
                </a:lnTo>
                <a:lnTo>
                  <a:pt x="217380" y="535430"/>
                </a:lnTo>
                <a:lnTo>
                  <a:pt x="192343" y="573235"/>
                </a:lnTo>
                <a:lnTo>
                  <a:pt x="168673" y="611994"/>
                </a:lnTo>
                <a:lnTo>
                  <a:pt x="146404" y="651673"/>
                </a:lnTo>
                <a:lnTo>
                  <a:pt x="125570" y="692237"/>
                </a:lnTo>
                <a:lnTo>
                  <a:pt x="106206" y="733653"/>
                </a:lnTo>
                <a:lnTo>
                  <a:pt x="88345" y="775885"/>
                </a:lnTo>
                <a:lnTo>
                  <a:pt x="72023" y="818900"/>
                </a:lnTo>
                <a:lnTo>
                  <a:pt x="57273" y="862663"/>
                </a:lnTo>
                <a:lnTo>
                  <a:pt x="44130" y="907139"/>
                </a:lnTo>
                <a:lnTo>
                  <a:pt x="32628" y="952295"/>
                </a:lnTo>
                <a:lnTo>
                  <a:pt x="22801" y="998096"/>
                </a:lnTo>
                <a:lnTo>
                  <a:pt x="14684" y="1044508"/>
                </a:lnTo>
                <a:lnTo>
                  <a:pt x="8311" y="1091496"/>
                </a:lnTo>
                <a:lnTo>
                  <a:pt x="3716" y="1139026"/>
                </a:lnTo>
                <a:lnTo>
                  <a:pt x="934" y="1187064"/>
                </a:lnTo>
                <a:lnTo>
                  <a:pt x="0" y="1235574"/>
                </a:lnTo>
                <a:lnTo>
                  <a:pt x="934" y="1284085"/>
                </a:lnTo>
                <a:lnTo>
                  <a:pt x="3716" y="1332121"/>
                </a:lnTo>
                <a:lnTo>
                  <a:pt x="8311" y="1379651"/>
                </a:lnTo>
                <a:lnTo>
                  <a:pt x="14684" y="1426638"/>
                </a:lnTo>
                <a:lnTo>
                  <a:pt x="22801" y="1473049"/>
                </a:lnTo>
                <a:lnTo>
                  <a:pt x="32628" y="1518850"/>
                </a:lnTo>
                <a:lnTo>
                  <a:pt x="44130" y="1564005"/>
                </a:lnTo>
                <a:lnTo>
                  <a:pt x="57273" y="1608481"/>
                </a:lnTo>
                <a:lnTo>
                  <a:pt x="72023" y="1652244"/>
                </a:lnTo>
                <a:lnTo>
                  <a:pt x="88345" y="1695258"/>
                </a:lnTo>
                <a:lnTo>
                  <a:pt x="106206" y="1737490"/>
                </a:lnTo>
                <a:lnTo>
                  <a:pt x="119870" y="1766713"/>
                </a:lnTo>
              </a:path>
              <a:path w="2471420" h="1767204">
                <a:moveTo>
                  <a:pt x="2351285" y="1766713"/>
                </a:moveTo>
                <a:lnTo>
                  <a:pt x="2382782" y="1695327"/>
                </a:lnTo>
                <a:lnTo>
                  <a:pt x="2399108" y="1652310"/>
                </a:lnTo>
                <a:lnTo>
                  <a:pt x="2413861" y="1608544"/>
                </a:lnTo>
                <a:lnTo>
                  <a:pt x="2427008" y="1564063"/>
                </a:lnTo>
                <a:lnTo>
                  <a:pt x="2438512" y="1518902"/>
                </a:lnTo>
                <a:lnTo>
                  <a:pt x="2448342" y="1473096"/>
                </a:lnTo>
                <a:lnTo>
                  <a:pt x="2456461" y="1426677"/>
                </a:lnTo>
                <a:lnTo>
                  <a:pt x="2462836" y="1379682"/>
                </a:lnTo>
                <a:lnTo>
                  <a:pt x="2467431" y="1332143"/>
                </a:lnTo>
                <a:lnTo>
                  <a:pt x="2470214" y="1284096"/>
                </a:lnTo>
                <a:lnTo>
                  <a:pt x="2470884" y="1249355"/>
                </a:lnTo>
              </a:path>
              <a:path w="2471420" h="1767204">
                <a:moveTo>
                  <a:pt x="2470884" y="1221789"/>
                </a:moveTo>
                <a:lnTo>
                  <a:pt x="2467433" y="1139004"/>
                </a:lnTo>
                <a:lnTo>
                  <a:pt x="2462838" y="1091465"/>
                </a:lnTo>
                <a:lnTo>
                  <a:pt x="2456465" y="1044469"/>
                </a:lnTo>
                <a:lnTo>
                  <a:pt x="2448348" y="998050"/>
                </a:lnTo>
                <a:lnTo>
                  <a:pt x="2438521" y="952243"/>
                </a:lnTo>
                <a:lnTo>
                  <a:pt x="2427019" y="907081"/>
                </a:lnTo>
                <a:lnTo>
                  <a:pt x="2413876" y="862600"/>
                </a:lnTo>
                <a:lnTo>
                  <a:pt x="2399126" y="818833"/>
                </a:lnTo>
                <a:lnTo>
                  <a:pt x="2382804" y="775816"/>
                </a:lnTo>
                <a:lnTo>
                  <a:pt x="2364943" y="733581"/>
                </a:lnTo>
                <a:lnTo>
                  <a:pt x="2345579" y="692164"/>
                </a:lnTo>
                <a:lnTo>
                  <a:pt x="2324745" y="651599"/>
                </a:lnTo>
                <a:lnTo>
                  <a:pt x="2302475" y="611920"/>
                </a:lnTo>
                <a:lnTo>
                  <a:pt x="2278805" y="573161"/>
                </a:lnTo>
                <a:lnTo>
                  <a:pt x="2253769" y="535357"/>
                </a:lnTo>
                <a:lnTo>
                  <a:pt x="2227400" y="498542"/>
                </a:lnTo>
                <a:lnTo>
                  <a:pt x="2199733" y="462751"/>
                </a:lnTo>
                <a:lnTo>
                  <a:pt x="2170803" y="428017"/>
                </a:lnTo>
                <a:lnTo>
                  <a:pt x="2140643" y="394376"/>
                </a:lnTo>
                <a:lnTo>
                  <a:pt x="2109289" y="361860"/>
                </a:lnTo>
                <a:lnTo>
                  <a:pt x="2076773" y="330506"/>
                </a:lnTo>
                <a:lnTo>
                  <a:pt x="2043132" y="300346"/>
                </a:lnTo>
                <a:lnTo>
                  <a:pt x="2008398" y="271416"/>
                </a:lnTo>
                <a:lnTo>
                  <a:pt x="1972607" y="243749"/>
                </a:lnTo>
                <a:lnTo>
                  <a:pt x="1935792" y="217380"/>
                </a:lnTo>
                <a:lnTo>
                  <a:pt x="1897988" y="192343"/>
                </a:lnTo>
                <a:lnTo>
                  <a:pt x="1859229" y="168673"/>
                </a:lnTo>
                <a:lnTo>
                  <a:pt x="1819550" y="146404"/>
                </a:lnTo>
                <a:lnTo>
                  <a:pt x="1778985" y="125570"/>
                </a:lnTo>
                <a:lnTo>
                  <a:pt x="1737568" y="106206"/>
                </a:lnTo>
                <a:lnTo>
                  <a:pt x="1695333" y="88345"/>
                </a:lnTo>
                <a:lnTo>
                  <a:pt x="1652316" y="72023"/>
                </a:lnTo>
                <a:lnTo>
                  <a:pt x="1608549" y="57273"/>
                </a:lnTo>
                <a:lnTo>
                  <a:pt x="1564068" y="44130"/>
                </a:lnTo>
                <a:lnTo>
                  <a:pt x="1518906" y="32628"/>
                </a:lnTo>
                <a:lnTo>
                  <a:pt x="1473099" y="22801"/>
                </a:lnTo>
                <a:lnTo>
                  <a:pt x="1426680" y="14684"/>
                </a:lnTo>
                <a:lnTo>
                  <a:pt x="1379684" y="8311"/>
                </a:lnTo>
                <a:lnTo>
                  <a:pt x="1332145" y="3716"/>
                </a:lnTo>
                <a:lnTo>
                  <a:pt x="1284097" y="934"/>
                </a:lnTo>
                <a:lnTo>
                  <a:pt x="1235574" y="0"/>
                </a:lnTo>
              </a:path>
              <a:path w="2471420" h="1767204">
                <a:moveTo>
                  <a:pt x="1235574" y="137325"/>
                </a:moveTo>
                <a:lnTo>
                  <a:pt x="1187938" y="138340"/>
                </a:lnTo>
                <a:lnTo>
                  <a:pt x="1140819" y="141357"/>
                </a:lnTo>
                <a:lnTo>
                  <a:pt x="1094260" y="146334"/>
                </a:lnTo>
                <a:lnTo>
                  <a:pt x="1048301" y="153231"/>
                </a:lnTo>
                <a:lnTo>
                  <a:pt x="1002984" y="162007"/>
                </a:lnTo>
                <a:lnTo>
                  <a:pt x="958350" y="172619"/>
                </a:lnTo>
                <a:lnTo>
                  <a:pt x="914440" y="185028"/>
                </a:lnTo>
                <a:lnTo>
                  <a:pt x="871295" y="199191"/>
                </a:lnTo>
                <a:lnTo>
                  <a:pt x="828957" y="215067"/>
                </a:lnTo>
                <a:lnTo>
                  <a:pt x="787467" y="232616"/>
                </a:lnTo>
                <a:lnTo>
                  <a:pt x="746866" y="251796"/>
                </a:lnTo>
                <a:lnTo>
                  <a:pt x="707195" y="272566"/>
                </a:lnTo>
                <a:lnTo>
                  <a:pt x="668496" y="294884"/>
                </a:lnTo>
                <a:lnTo>
                  <a:pt x="630810" y="318710"/>
                </a:lnTo>
                <a:lnTo>
                  <a:pt x="594177" y="344002"/>
                </a:lnTo>
                <a:lnTo>
                  <a:pt x="558639" y="370719"/>
                </a:lnTo>
                <a:lnTo>
                  <a:pt x="524238" y="398819"/>
                </a:lnTo>
                <a:lnTo>
                  <a:pt x="491015" y="428262"/>
                </a:lnTo>
                <a:lnTo>
                  <a:pt x="459010" y="459006"/>
                </a:lnTo>
                <a:lnTo>
                  <a:pt x="428266" y="491011"/>
                </a:lnTo>
                <a:lnTo>
                  <a:pt x="398823" y="524234"/>
                </a:lnTo>
                <a:lnTo>
                  <a:pt x="370722" y="558635"/>
                </a:lnTo>
                <a:lnTo>
                  <a:pt x="344005" y="594172"/>
                </a:lnTo>
                <a:lnTo>
                  <a:pt x="318713" y="630805"/>
                </a:lnTo>
                <a:lnTo>
                  <a:pt x="294887" y="668491"/>
                </a:lnTo>
                <a:lnTo>
                  <a:pt x="272568" y="707191"/>
                </a:lnTo>
                <a:lnTo>
                  <a:pt x="251798" y="746862"/>
                </a:lnTo>
                <a:lnTo>
                  <a:pt x="232618" y="787463"/>
                </a:lnTo>
                <a:lnTo>
                  <a:pt x="215069" y="828953"/>
                </a:lnTo>
                <a:lnTo>
                  <a:pt x="199192" y="871291"/>
                </a:lnTo>
                <a:lnTo>
                  <a:pt x="185029" y="914436"/>
                </a:lnTo>
                <a:lnTo>
                  <a:pt x="172620" y="958346"/>
                </a:lnTo>
                <a:lnTo>
                  <a:pt x="162007" y="1002981"/>
                </a:lnTo>
                <a:lnTo>
                  <a:pt x="153232" y="1048298"/>
                </a:lnTo>
                <a:lnTo>
                  <a:pt x="146334" y="1094258"/>
                </a:lnTo>
                <a:lnTo>
                  <a:pt x="141357" y="1140818"/>
                </a:lnTo>
                <a:lnTo>
                  <a:pt x="138340" y="1187937"/>
                </a:lnTo>
                <a:lnTo>
                  <a:pt x="137325" y="1235574"/>
                </a:lnTo>
                <a:lnTo>
                  <a:pt x="138340" y="1283211"/>
                </a:lnTo>
                <a:lnTo>
                  <a:pt x="141357" y="1330330"/>
                </a:lnTo>
                <a:lnTo>
                  <a:pt x="146334" y="1376889"/>
                </a:lnTo>
                <a:lnTo>
                  <a:pt x="153232" y="1422848"/>
                </a:lnTo>
                <a:lnTo>
                  <a:pt x="162007" y="1468165"/>
                </a:lnTo>
                <a:lnTo>
                  <a:pt x="172620" y="1512799"/>
                </a:lnTo>
                <a:lnTo>
                  <a:pt x="185029" y="1556709"/>
                </a:lnTo>
                <a:lnTo>
                  <a:pt x="199192" y="1599854"/>
                </a:lnTo>
                <a:lnTo>
                  <a:pt x="215069" y="1642192"/>
                </a:lnTo>
                <a:lnTo>
                  <a:pt x="232618" y="1683682"/>
                </a:lnTo>
                <a:lnTo>
                  <a:pt x="251798" y="1724283"/>
                </a:lnTo>
                <a:lnTo>
                  <a:pt x="272568" y="1763954"/>
                </a:lnTo>
                <a:lnTo>
                  <a:pt x="274160" y="1766713"/>
                </a:lnTo>
              </a:path>
              <a:path w="2471420" h="1767204">
                <a:moveTo>
                  <a:pt x="2196989" y="1766713"/>
                </a:moveTo>
                <a:lnTo>
                  <a:pt x="2219351" y="1724283"/>
                </a:lnTo>
                <a:lnTo>
                  <a:pt x="2238531" y="1683682"/>
                </a:lnTo>
                <a:lnTo>
                  <a:pt x="2256080" y="1642192"/>
                </a:lnTo>
                <a:lnTo>
                  <a:pt x="2271957" y="1599854"/>
                </a:lnTo>
                <a:lnTo>
                  <a:pt x="2286120" y="1556709"/>
                </a:lnTo>
                <a:lnTo>
                  <a:pt x="2298529" y="1512799"/>
                </a:lnTo>
                <a:lnTo>
                  <a:pt x="2309142" y="1468165"/>
                </a:lnTo>
                <a:lnTo>
                  <a:pt x="2317917" y="1422848"/>
                </a:lnTo>
                <a:lnTo>
                  <a:pt x="2324815" y="1376889"/>
                </a:lnTo>
                <a:lnTo>
                  <a:pt x="2329792" y="1330330"/>
                </a:lnTo>
                <a:lnTo>
                  <a:pt x="2332809" y="1283211"/>
                </a:lnTo>
                <a:lnTo>
                  <a:pt x="2333824" y="1235574"/>
                </a:lnTo>
                <a:lnTo>
                  <a:pt x="2332822" y="1187937"/>
                </a:lnTo>
                <a:lnTo>
                  <a:pt x="2329817" y="1140818"/>
                </a:lnTo>
                <a:lnTo>
                  <a:pt x="2324851" y="1094258"/>
                </a:lnTo>
                <a:lnTo>
                  <a:pt x="2317965" y="1048298"/>
                </a:lnTo>
                <a:lnTo>
                  <a:pt x="2309199" y="1002981"/>
                </a:lnTo>
                <a:lnTo>
                  <a:pt x="2298596" y="958346"/>
                </a:lnTo>
                <a:lnTo>
                  <a:pt x="2286196" y="914436"/>
                </a:lnTo>
                <a:lnTo>
                  <a:pt x="2272041" y="871291"/>
                </a:lnTo>
                <a:lnTo>
                  <a:pt x="2256171" y="828953"/>
                </a:lnTo>
                <a:lnTo>
                  <a:pt x="2238628" y="787463"/>
                </a:lnTo>
                <a:lnTo>
                  <a:pt x="2219454" y="746862"/>
                </a:lnTo>
                <a:lnTo>
                  <a:pt x="2198689" y="707191"/>
                </a:lnTo>
                <a:lnTo>
                  <a:pt x="2176375" y="668491"/>
                </a:lnTo>
                <a:lnTo>
                  <a:pt x="2152553" y="630805"/>
                </a:lnTo>
                <a:lnTo>
                  <a:pt x="2127264" y="594172"/>
                </a:lnTo>
                <a:lnTo>
                  <a:pt x="2100550" y="558635"/>
                </a:lnTo>
                <a:lnTo>
                  <a:pt x="2072451" y="524234"/>
                </a:lnTo>
                <a:lnTo>
                  <a:pt x="2043008" y="491011"/>
                </a:lnTo>
                <a:lnTo>
                  <a:pt x="2012264" y="459006"/>
                </a:lnTo>
                <a:lnTo>
                  <a:pt x="1980259" y="428262"/>
                </a:lnTo>
                <a:lnTo>
                  <a:pt x="1947035" y="398819"/>
                </a:lnTo>
                <a:lnTo>
                  <a:pt x="1912632" y="370719"/>
                </a:lnTo>
                <a:lnTo>
                  <a:pt x="1877092" y="344002"/>
                </a:lnTo>
                <a:lnTo>
                  <a:pt x="1840456" y="318710"/>
                </a:lnTo>
                <a:lnTo>
                  <a:pt x="1802766" y="294884"/>
                </a:lnTo>
                <a:lnTo>
                  <a:pt x="1764062" y="272566"/>
                </a:lnTo>
                <a:lnTo>
                  <a:pt x="1724386" y="251796"/>
                </a:lnTo>
                <a:lnTo>
                  <a:pt x="1683779" y="232616"/>
                </a:lnTo>
                <a:lnTo>
                  <a:pt x="1642282" y="215067"/>
                </a:lnTo>
                <a:lnTo>
                  <a:pt x="1599937" y="199191"/>
                </a:lnTo>
                <a:lnTo>
                  <a:pt x="1556785" y="185028"/>
                </a:lnTo>
                <a:lnTo>
                  <a:pt x="1512866" y="172619"/>
                </a:lnTo>
                <a:lnTo>
                  <a:pt x="1468222" y="162007"/>
                </a:lnTo>
                <a:lnTo>
                  <a:pt x="1422895" y="153231"/>
                </a:lnTo>
                <a:lnTo>
                  <a:pt x="1376926" y="146334"/>
                </a:lnTo>
                <a:lnTo>
                  <a:pt x="1330355" y="141357"/>
                </a:lnTo>
                <a:lnTo>
                  <a:pt x="1283224" y="138340"/>
                </a:lnTo>
                <a:lnTo>
                  <a:pt x="1235574" y="137325"/>
                </a:lnTo>
              </a:path>
              <a:path w="2471420" h="1767204">
                <a:moveTo>
                  <a:pt x="1235574" y="274640"/>
                </a:moveTo>
                <a:lnTo>
                  <a:pt x="1187614" y="275816"/>
                </a:lnTo>
                <a:lnTo>
                  <a:pt x="1140261" y="279308"/>
                </a:lnTo>
                <a:lnTo>
                  <a:pt x="1093573" y="285059"/>
                </a:lnTo>
                <a:lnTo>
                  <a:pt x="1047604" y="293016"/>
                </a:lnTo>
                <a:lnTo>
                  <a:pt x="1002408" y="303123"/>
                </a:lnTo>
                <a:lnTo>
                  <a:pt x="958042" y="315325"/>
                </a:lnTo>
                <a:lnTo>
                  <a:pt x="914560" y="329567"/>
                </a:lnTo>
                <a:lnTo>
                  <a:pt x="872017" y="345794"/>
                </a:lnTo>
                <a:lnTo>
                  <a:pt x="830468" y="363951"/>
                </a:lnTo>
                <a:lnTo>
                  <a:pt x="789968" y="383983"/>
                </a:lnTo>
                <a:lnTo>
                  <a:pt x="750572" y="405834"/>
                </a:lnTo>
                <a:lnTo>
                  <a:pt x="712336" y="429451"/>
                </a:lnTo>
                <a:lnTo>
                  <a:pt x="675314" y="454777"/>
                </a:lnTo>
                <a:lnTo>
                  <a:pt x="639561" y="481758"/>
                </a:lnTo>
                <a:lnTo>
                  <a:pt x="605133" y="510339"/>
                </a:lnTo>
                <a:lnTo>
                  <a:pt x="572084" y="540464"/>
                </a:lnTo>
                <a:lnTo>
                  <a:pt x="540469" y="572079"/>
                </a:lnTo>
                <a:lnTo>
                  <a:pt x="510345" y="605128"/>
                </a:lnTo>
                <a:lnTo>
                  <a:pt x="481765" y="639557"/>
                </a:lnTo>
                <a:lnTo>
                  <a:pt x="454784" y="675310"/>
                </a:lnTo>
                <a:lnTo>
                  <a:pt x="429458" y="712332"/>
                </a:lnTo>
                <a:lnTo>
                  <a:pt x="405842" y="750569"/>
                </a:lnTo>
                <a:lnTo>
                  <a:pt x="383991" y="789965"/>
                </a:lnTo>
                <a:lnTo>
                  <a:pt x="363959" y="830466"/>
                </a:lnTo>
                <a:lnTo>
                  <a:pt x="345803" y="872015"/>
                </a:lnTo>
                <a:lnTo>
                  <a:pt x="329576" y="914559"/>
                </a:lnTo>
                <a:lnTo>
                  <a:pt x="315334" y="958041"/>
                </a:lnTo>
                <a:lnTo>
                  <a:pt x="303133" y="1002408"/>
                </a:lnTo>
                <a:lnTo>
                  <a:pt x="293026" y="1047603"/>
                </a:lnTo>
                <a:lnTo>
                  <a:pt x="285069" y="1093573"/>
                </a:lnTo>
                <a:lnTo>
                  <a:pt x="279318" y="1140261"/>
                </a:lnTo>
                <a:lnTo>
                  <a:pt x="275827" y="1187613"/>
                </a:lnTo>
                <a:lnTo>
                  <a:pt x="274651" y="1235574"/>
                </a:lnTo>
                <a:lnTo>
                  <a:pt x="275827" y="1283535"/>
                </a:lnTo>
                <a:lnTo>
                  <a:pt x="279318" y="1330887"/>
                </a:lnTo>
                <a:lnTo>
                  <a:pt x="285069" y="1377576"/>
                </a:lnTo>
                <a:lnTo>
                  <a:pt x="293026" y="1423545"/>
                </a:lnTo>
                <a:lnTo>
                  <a:pt x="303133" y="1468740"/>
                </a:lnTo>
                <a:lnTo>
                  <a:pt x="315334" y="1513107"/>
                </a:lnTo>
                <a:lnTo>
                  <a:pt x="329576" y="1556589"/>
                </a:lnTo>
                <a:lnTo>
                  <a:pt x="345803" y="1599132"/>
                </a:lnTo>
                <a:lnTo>
                  <a:pt x="363959" y="1640681"/>
                </a:lnTo>
                <a:lnTo>
                  <a:pt x="383991" y="1681181"/>
                </a:lnTo>
                <a:lnTo>
                  <a:pt x="405842" y="1720577"/>
                </a:lnTo>
                <a:lnTo>
                  <a:pt x="429458" y="1758813"/>
                </a:lnTo>
                <a:lnTo>
                  <a:pt x="434862" y="1766713"/>
                </a:lnTo>
              </a:path>
              <a:path w="2471420" h="1767204">
                <a:moveTo>
                  <a:pt x="2036287" y="1766713"/>
                </a:moveTo>
                <a:lnTo>
                  <a:pt x="2065307" y="1720577"/>
                </a:lnTo>
                <a:lnTo>
                  <a:pt x="2087158" y="1681181"/>
                </a:lnTo>
                <a:lnTo>
                  <a:pt x="2107190" y="1640681"/>
                </a:lnTo>
                <a:lnTo>
                  <a:pt x="2125346" y="1599132"/>
                </a:lnTo>
                <a:lnTo>
                  <a:pt x="2141573" y="1556589"/>
                </a:lnTo>
                <a:lnTo>
                  <a:pt x="2155815" y="1513107"/>
                </a:lnTo>
                <a:lnTo>
                  <a:pt x="2168016" y="1468740"/>
                </a:lnTo>
                <a:lnTo>
                  <a:pt x="2178123" y="1423545"/>
                </a:lnTo>
                <a:lnTo>
                  <a:pt x="2186079" y="1377576"/>
                </a:lnTo>
                <a:lnTo>
                  <a:pt x="2191831" y="1330887"/>
                </a:lnTo>
                <a:lnTo>
                  <a:pt x="2195322" y="1283535"/>
                </a:lnTo>
                <a:lnTo>
                  <a:pt x="2196498" y="1235574"/>
                </a:lnTo>
                <a:lnTo>
                  <a:pt x="2195323" y="1187613"/>
                </a:lnTo>
                <a:lnTo>
                  <a:pt x="2191833" y="1140261"/>
                </a:lnTo>
                <a:lnTo>
                  <a:pt x="2186083" y="1093573"/>
                </a:lnTo>
                <a:lnTo>
                  <a:pt x="2178129" y="1047603"/>
                </a:lnTo>
                <a:lnTo>
                  <a:pt x="2168026" y="1002408"/>
                </a:lnTo>
                <a:lnTo>
                  <a:pt x="2155828" y="958041"/>
                </a:lnTo>
                <a:lnTo>
                  <a:pt x="2141591" y="914559"/>
                </a:lnTo>
                <a:lnTo>
                  <a:pt x="2125369" y="872015"/>
                </a:lnTo>
                <a:lnTo>
                  <a:pt x="2107217" y="830466"/>
                </a:lnTo>
                <a:lnTo>
                  <a:pt x="2087190" y="789965"/>
                </a:lnTo>
                <a:lnTo>
                  <a:pt x="2065344" y="750569"/>
                </a:lnTo>
                <a:lnTo>
                  <a:pt x="2041733" y="712332"/>
                </a:lnTo>
                <a:lnTo>
                  <a:pt x="2016412" y="675310"/>
                </a:lnTo>
                <a:lnTo>
                  <a:pt x="1989436" y="639557"/>
                </a:lnTo>
                <a:lnTo>
                  <a:pt x="1960861" y="605128"/>
                </a:lnTo>
                <a:lnTo>
                  <a:pt x="1930740" y="572079"/>
                </a:lnTo>
                <a:lnTo>
                  <a:pt x="1899130" y="540464"/>
                </a:lnTo>
                <a:lnTo>
                  <a:pt x="1866084" y="510339"/>
                </a:lnTo>
                <a:lnTo>
                  <a:pt x="1831659" y="481758"/>
                </a:lnTo>
                <a:lnTo>
                  <a:pt x="1795908" y="454777"/>
                </a:lnTo>
                <a:lnTo>
                  <a:pt x="1758887" y="429451"/>
                </a:lnTo>
                <a:lnTo>
                  <a:pt x="1720651" y="405834"/>
                </a:lnTo>
                <a:lnTo>
                  <a:pt x="1681255" y="383983"/>
                </a:lnTo>
                <a:lnTo>
                  <a:pt x="1640754" y="363951"/>
                </a:lnTo>
                <a:lnTo>
                  <a:pt x="1599202" y="345794"/>
                </a:lnTo>
                <a:lnTo>
                  <a:pt x="1556655" y="329567"/>
                </a:lnTo>
                <a:lnTo>
                  <a:pt x="1513168" y="315325"/>
                </a:lnTo>
                <a:lnTo>
                  <a:pt x="1468795" y="303123"/>
                </a:lnTo>
                <a:lnTo>
                  <a:pt x="1423592" y="293016"/>
                </a:lnTo>
                <a:lnTo>
                  <a:pt x="1377613" y="285059"/>
                </a:lnTo>
                <a:lnTo>
                  <a:pt x="1330914" y="279308"/>
                </a:lnTo>
                <a:lnTo>
                  <a:pt x="1283550" y="275816"/>
                </a:lnTo>
                <a:lnTo>
                  <a:pt x="1235574" y="274640"/>
                </a:lnTo>
              </a:path>
              <a:path w="2471420" h="1767204">
                <a:moveTo>
                  <a:pt x="1235574" y="411798"/>
                </a:moveTo>
                <a:lnTo>
                  <a:pt x="1187175" y="413197"/>
                </a:lnTo>
                <a:lnTo>
                  <a:pt x="1139512" y="417341"/>
                </a:lnTo>
                <a:lnTo>
                  <a:pt x="1092663" y="424153"/>
                </a:lnTo>
                <a:lnTo>
                  <a:pt x="1046704" y="433557"/>
                </a:lnTo>
                <a:lnTo>
                  <a:pt x="1001712" y="445473"/>
                </a:lnTo>
                <a:lnTo>
                  <a:pt x="957766" y="459827"/>
                </a:lnTo>
                <a:lnTo>
                  <a:pt x="914943" y="476539"/>
                </a:lnTo>
                <a:lnTo>
                  <a:pt x="873319" y="495533"/>
                </a:lnTo>
                <a:lnTo>
                  <a:pt x="832972" y="516732"/>
                </a:lnTo>
                <a:lnTo>
                  <a:pt x="793979" y="540058"/>
                </a:lnTo>
                <a:lnTo>
                  <a:pt x="756418" y="565434"/>
                </a:lnTo>
                <a:lnTo>
                  <a:pt x="720366" y="592782"/>
                </a:lnTo>
                <a:lnTo>
                  <a:pt x="685900" y="622026"/>
                </a:lnTo>
                <a:lnTo>
                  <a:pt x="653097" y="653088"/>
                </a:lnTo>
                <a:lnTo>
                  <a:pt x="622036" y="685891"/>
                </a:lnTo>
                <a:lnTo>
                  <a:pt x="592792" y="720357"/>
                </a:lnTo>
                <a:lnTo>
                  <a:pt x="565444" y="756410"/>
                </a:lnTo>
                <a:lnTo>
                  <a:pt x="540068" y="793971"/>
                </a:lnTo>
                <a:lnTo>
                  <a:pt x="516742" y="832964"/>
                </a:lnTo>
                <a:lnTo>
                  <a:pt x="495544" y="873312"/>
                </a:lnTo>
                <a:lnTo>
                  <a:pt x="476549" y="914936"/>
                </a:lnTo>
                <a:lnTo>
                  <a:pt x="459837" y="957761"/>
                </a:lnTo>
                <a:lnTo>
                  <a:pt x="445484" y="1001708"/>
                </a:lnTo>
                <a:lnTo>
                  <a:pt x="433567" y="1046700"/>
                </a:lnTo>
                <a:lnTo>
                  <a:pt x="424164" y="1092660"/>
                </a:lnTo>
                <a:lnTo>
                  <a:pt x="417352" y="1139510"/>
                </a:lnTo>
                <a:lnTo>
                  <a:pt x="413207" y="1187174"/>
                </a:lnTo>
                <a:lnTo>
                  <a:pt x="411809" y="1235574"/>
                </a:lnTo>
                <a:lnTo>
                  <a:pt x="413207" y="1283973"/>
                </a:lnTo>
                <a:lnTo>
                  <a:pt x="417352" y="1331636"/>
                </a:lnTo>
                <a:lnTo>
                  <a:pt x="424164" y="1378486"/>
                </a:lnTo>
                <a:lnTo>
                  <a:pt x="433567" y="1424445"/>
                </a:lnTo>
                <a:lnTo>
                  <a:pt x="445484" y="1469437"/>
                </a:lnTo>
                <a:lnTo>
                  <a:pt x="459837" y="1513383"/>
                </a:lnTo>
                <a:lnTo>
                  <a:pt x="476549" y="1556206"/>
                </a:lnTo>
                <a:lnTo>
                  <a:pt x="495544" y="1597830"/>
                </a:lnTo>
                <a:lnTo>
                  <a:pt x="516742" y="1638177"/>
                </a:lnTo>
                <a:lnTo>
                  <a:pt x="540068" y="1677170"/>
                </a:lnTo>
                <a:lnTo>
                  <a:pt x="565444" y="1714731"/>
                </a:lnTo>
                <a:lnTo>
                  <a:pt x="592792" y="1750783"/>
                </a:lnTo>
                <a:lnTo>
                  <a:pt x="606308" y="1766713"/>
                </a:lnTo>
              </a:path>
              <a:path w="2471420" h="1767204">
                <a:moveTo>
                  <a:pt x="1864840" y="1766713"/>
                </a:moveTo>
                <a:lnTo>
                  <a:pt x="1905705" y="1714731"/>
                </a:lnTo>
                <a:lnTo>
                  <a:pt x="1931081" y="1677170"/>
                </a:lnTo>
                <a:lnTo>
                  <a:pt x="1954407" y="1638177"/>
                </a:lnTo>
                <a:lnTo>
                  <a:pt x="1975605" y="1597830"/>
                </a:lnTo>
                <a:lnTo>
                  <a:pt x="1994599" y="1556206"/>
                </a:lnTo>
                <a:lnTo>
                  <a:pt x="2011312" y="1513383"/>
                </a:lnTo>
                <a:lnTo>
                  <a:pt x="2025665" y="1469437"/>
                </a:lnTo>
                <a:lnTo>
                  <a:pt x="2037582" y="1424445"/>
                </a:lnTo>
                <a:lnTo>
                  <a:pt x="2046985" y="1378486"/>
                </a:lnTo>
                <a:lnTo>
                  <a:pt x="2053797" y="1331636"/>
                </a:lnTo>
                <a:lnTo>
                  <a:pt x="2057941" y="1283973"/>
                </a:lnTo>
                <a:lnTo>
                  <a:pt x="2059340" y="1235574"/>
                </a:lnTo>
                <a:lnTo>
                  <a:pt x="2057941" y="1187174"/>
                </a:lnTo>
                <a:lnTo>
                  <a:pt x="2053797" y="1139510"/>
                </a:lnTo>
                <a:lnTo>
                  <a:pt x="2046985" y="1092660"/>
                </a:lnTo>
                <a:lnTo>
                  <a:pt x="2037582" y="1046700"/>
                </a:lnTo>
                <a:lnTo>
                  <a:pt x="2025665" y="1001708"/>
                </a:lnTo>
                <a:lnTo>
                  <a:pt x="2011312" y="957761"/>
                </a:lnTo>
                <a:lnTo>
                  <a:pt x="1994599" y="914936"/>
                </a:lnTo>
                <a:lnTo>
                  <a:pt x="1975605" y="873312"/>
                </a:lnTo>
                <a:lnTo>
                  <a:pt x="1954407" y="832964"/>
                </a:lnTo>
                <a:lnTo>
                  <a:pt x="1931081" y="793971"/>
                </a:lnTo>
                <a:lnTo>
                  <a:pt x="1905705" y="756410"/>
                </a:lnTo>
                <a:lnTo>
                  <a:pt x="1878357" y="720357"/>
                </a:lnTo>
                <a:lnTo>
                  <a:pt x="1849113" y="685891"/>
                </a:lnTo>
                <a:lnTo>
                  <a:pt x="1818051" y="653088"/>
                </a:lnTo>
                <a:lnTo>
                  <a:pt x="1785249" y="622026"/>
                </a:lnTo>
                <a:lnTo>
                  <a:pt x="1750783" y="592782"/>
                </a:lnTo>
                <a:lnTo>
                  <a:pt x="1714731" y="565434"/>
                </a:lnTo>
                <a:lnTo>
                  <a:pt x="1677170" y="540058"/>
                </a:lnTo>
                <a:lnTo>
                  <a:pt x="1638177" y="516732"/>
                </a:lnTo>
                <a:lnTo>
                  <a:pt x="1597830" y="495533"/>
                </a:lnTo>
                <a:lnTo>
                  <a:pt x="1556206" y="476539"/>
                </a:lnTo>
                <a:lnTo>
                  <a:pt x="1513383" y="459827"/>
                </a:lnTo>
                <a:lnTo>
                  <a:pt x="1469437" y="445473"/>
                </a:lnTo>
                <a:lnTo>
                  <a:pt x="1424445" y="433557"/>
                </a:lnTo>
                <a:lnTo>
                  <a:pt x="1378486" y="424153"/>
                </a:lnTo>
                <a:lnTo>
                  <a:pt x="1331636" y="417341"/>
                </a:lnTo>
                <a:lnTo>
                  <a:pt x="1283973" y="413197"/>
                </a:lnTo>
                <a:lnTo>
                  <a:pt x="1235574" y="411798"/>
                </a:lnTo>
              </a:path>
              <a:path w="2471420" h="1767204">
                <a:moveTo>
                  <a:pt x="1235574" y="549124"/>
                </a:moveTo>
                <a:lnTo>
                  <a:pt x="1186549" y="550848"/>
                </a:lnTo>
                <a:lnTo>
                  <a:pt x="1138455" y="555941"/>
                </a:lnTo>
                <a:lnTo>
                  <a:pt x="1091407" y="564287"/>
                </a:lnTo>
                <a:lnTo>
                  <a:pt x="1045522" y="575771"/>
                </a:lnTo>
                <a:lnTo>
                  <a:pt x="1000916" y="590276"/>
                </a:lnTo>
                <a:lnTo>
                  <a:pt x="957706" y="607685"/>
                </a:lnTo>
                <a:lnTo>
                  <a:pt x="916006" y="627884"/>
                </a:lnTo>
                <a:lnTo>
                  <a:pt x="875934" y="650755"/>
                </a:lnTo>
                <a:lnTo>
                  <a:pt x="837606" y="676183"/>
                </a:lnTo>
                <a:lnTo>
                  <a:pt x="801137" y="704051"/>
                </a:lnTo>
                <a:lnTo>
                  <a:pt x="766645" y="734244"/>
                </a:lnTo>
                <a:lnTo>
                  <a:pt x="734244" y="766645"/>
                </a:lnTo>
                <a:lnTo>
                  <a:pt x="704051" y="801137"/>
                </a:lnTo>
                <a:lnTo>
                  <a:pt x="676183" y="837606"/>
                </a:lnTo>
                <a:lnTo>
                  <a:pt x="650755" y="875934"/>
                </a:lnTo>
                <a:lnTo>
                  <a:pt x="627884" y="916006"/>
                </a:lnTo>
                <a:lnTo>
                  <a:pt x="607685" y="957706"/>
                </a:lnTo>
                <a:lnTo>
                  <a:pt x="590276" y="1000916"/>
                </a:lnTo>
                <a:lnTo>
                  <a:pt x="575771" y="1045522"/>
                </a:lnTo>
                <a:lnTo>
                  <a:pt x="564287" y="1091407"/>
                </a:lnTo>
                <a:lnTo>
                  <a:pt x="555941" y="1138455"/>
                </a:lnTo>
                <a:lnTo>
                  <a:pt x="550848" y="1186549"/>
                </a:lnTo>
                <a:lnTo>
                  <a:pt x="549124" y="1235574"/>
                </a:lnTo>
                <a:lnTo>
                  <a:pt x="550848" y="1284600"/>
                </a:lnTo>
                <a:lnTo>
                  <a:pt x="555941" y="1332694"/>
                </a:lnTo>
                <a:lnTo>
                  <a:pt x="564287" y="1379741"/>
                </a:lnTo>
                <a:lnTo>
                  <a:pt x="575771" y="1425626"/>
                </a:lnTo>
                <a:lnTo>
                  <a:pt x="590276" y="1470231"/>
                </a:lnTo>
                <a:lnTo>
                  <a:pt x="607685" y="1513441"/>
                </a:lnTo>
                <a:lnTo>
                  <a:pt x="627884" y="1555140"/>
                </a:lnTo>
                <a:lnTo>
                  <a:pt x="650755" y="1595212"/>
                </a:lnTo>
                <a:lnTo>
                  <a:pt x="676183" y="1633539"/>
                </a:lnTo>
                <a:lnTo>
                  <a:pt x="704051" y="1670007"/>
                </a:lnTo>
                <a:lnTo>
                  <a:pt x="734244" y="1704499"/>
                </a:lnTo>
                <a:lnTo>
                  <a:pt x="766645" y="1736899"/>
                </a:lnTo>
                <a:lnTo>
                  <a:pt x="800706" y="1766713"/>
                </a:lnTo>
              </a:path>
              <a:path w="2471420" h="1767204">
                <a:moveTo>
                  <a:pt x="1670443" y="1766713"/>
                </a:moveTo>
                <a:lnTo>
                  <a:pt x="1704504" y="1736899"/>
                </a:lnTo>
                <a:lnTo>
                  <a:pt x="1736905" y="1704499"/>
                </a:lnTo>
                <a:lnTo>
                  <a:pt x="1767097" y="1670007"/>
                </a:lnTo>
                <a:lnTo>
                  <a:pt x="1794966" y="1633539"/>
                </a:lnTo>
                <a:lnTo>
                  <a:pt x="1820394" y="1595212"/>
                </a:lnTo>
                <a:lnTo>
                  <a:pt x="1843265" y="1555140"/>
                </a:lnTo>
                <a:lnTo>
                  <a:pt x="1863464" y="1513441"/>
                </a:lnTo>
                <a:lnTo>
                  <a:pt x="1880873" y="1470231"/>
                </a:lnTo>
                <a:lnTo>
                  <a:pt x="1895378" y="1425626"/>
                </a:lnTo>
                <a:lnTo>
                  <a:pt x="1906862" y="1379741"/>
                </a:lnTo>
                <a:lnTo>
                  <a:pt x="1915208" y="1332694"/>
                </a:lnTo>
                <a:lnTo>
                  <a:pt x="1920301" y="1284600"/>
                </a:lnTo>
                <a:lnTo>
                  <a:pt x="1922025" y="1235574"/>
                </a:lnTo>
                <a:lnTo>
                  <a:pt x="1920301" y="1186549"/>
                </a:lnTo>
                <a:lnTo>
                  <a:pt x="1915208" y="1138455"/>
                </a:lnTo>
                <a:lnTo>
                  <a:pt x="1906862" y="1091407"/>
                </a:lnTo>
                <a:lnTo>
                  <a:pt x="1895378" y="1045522"/>
                </a:lnTo>
                <a:lnTo>
                  <a:pt x="1880873" y="1000916"/>
                </a:lnTo>
                <a:lnTo>
                  <a:pt x="1863464" y="957706"/>
                </a:lnTo>
                <a:lnTo>
                  <a:pt x="1843265" y="916006"/>
                </a:lnTo>
                <a:lnTo>
                  <a:pt x="1820394" y="875934"/>
                </a:lnTo>
                <a:lnTo>
                  <a:pt x="1794966" y="837606"/>
                </a:lnTo>
                <a:lnTo>
                  <a:pt x="1767097" y="801137"/>
                </a:lnTo>
                <a:lnTo>
                  <a:pt x="1736905" y="766645"/>
                </a:lnTo>
                <a:lnTo>
                  <a:pt x="1704504" y="734244"/>
                </a:lnTo>
                <a:lnTo>
                  <a:pt x="1670011" y="704051"/>
                </a:lnTo>
                <a:lnTo>
                  <a:pt x="1633543" y="676183"/>
                </a:lnTo>
                <a:lnTo>
                  <a:pt x="1595214" y="650755"/>
                </a:lnTo>
                <a:lnTo>
                  <a:pt x="1555143" y="627884"/>
                </a:lnTo>
                <a:lnTo>
                  <a:pt x="1513443" y="607685"/>
                </a:lnTo>
                <a:lnTo>
                  <a:pt x="1470233" y="590276"/>
                </a:lnTo>
                <a:lnTo>
                  <a:pt x="1425627" y="575771"/>
                </a:lnTo>
                <a:lnTo>
                  <a:pt x="1379742" y="564287"/>
                </a:lnTo>
                <a:lnTo>
                  <a:pt x="1332694" y="555941"/>
                </a:lnTo>
                <a:lnTo>
                  <a:pt x="1284600" y="550848"/>
                </a:lnTo>
                <a:lnTo>
                  <a:pt x="1235574" y="549124"/>
                </a:lnTo>
              </a:path>
              <a:path w="2471420" h="1767204">
                <a:moveTo>
                  <a:pt x="1235574" y="686450"/>
                </a:moveTo>
                <a:lnTo>
                  <a:pt x="1188184" y="688465"/>
                </a:lnTo>
                <a:lnTo>
                  <a:pt x="1141915" y="694400"/>
                </a:lnTo>
                <a:lnTo>
                  <a:pt x="1096932" y="704092"/>
                </a:lnTo>
                <a:lnTo>
                  <a:pt x="1053400" y="717374"/>
                </a:lnTo>
                <a:lnTo>
                  <a:pt x="1011483" y="734083"/>
                </a:lnTo>
                <a:lnTo>
                  <a:pt x="971345" y="754053"/>
                </a:lnTo>
                <a:lnTo>
                  <a:pt x="933153" y="777121"/>
                </a:lnTo>
                <a:lnTo>
                  <a:pt x="897069" y="803121"/>
                </a:lnTo>
                <a:lnTo>
                  <a:pt x="863260" y="831889"/>
                </a:lnTo>
                <a:lnTo>
                  <a:pt x="831889" y="863260"/>
                </a:lnTo>
                <a:lnTo>
                  <a:pt x="803121" y="897069"/>
                </a:lnTo>
                <a:lnTo>
                  <a:pt x="777121" y="933153"/>
                </a:lnTo>
                <a:lnTo>
                  <a:pt x="754053" y="971345"/>
                </a:lnTo>
                <a:lnTo>
                  <a:pt x="734083" y="1011483"/>
                </a:lnTo>
                <a:lnTo>
                  <a:pt x="717374" y="1053400"/>
                </a:lnTo>
                <a:lnTo>
                  <a:pt x="704092" y="1096932"/>
                </a:lnTo>
                <a:lnTo>
                  <a:pt x="694400" y="1141915"/>
                </a:lnTo>
                <a:lnTo>
                  <a:pt x="688465" y="1188184"/>
                </a:lnTo>
                <a:lnTo>
                  <a:pt x="686450" y="1235574"/>
                </a:lnTo>
                <a:lnTo>
                  <a:pt x="688465" y="1282963"/>
                </a:lnTo>
                <a:lnTo>
                  <a:pt x="694400" y="1329231"/>
                </a:lnTo>
                <a:lnTo>
                  <a:pt x="704092" y="1374213"/>
                </a:lnTo>
                <a:lnTo>
                  <a:pt x="717374" y="1417745"/>
                </a:lnTo>
                <a:lnTo>
                  <a:pt x="734083" y="1459662"/>
                </a:lnTo>
                <a:lnTo>
                  <a:pt x="754053" y="1499799"/>
                </a:lnTo>
                <a:lnTo>
                  <a:pt x="777121" y="1537992"/>
                </a:lnTo>
                <a:lnTo>
                  <a:pt x="803121" y="1574075"/>
                </a:lnTo>
                <a:lnTo>
                  <a:pt x="831889" y="1607885"/>
                </a:lnTo>
                <a:lnTo>
                  <a:pt x="863260" y="1639257"/>
                </a:lnTo>
                <a:lnTo>
                  <a:pt x="897069" y="1668025"/>
                </a:lnTo>
                <a:lnTo>
                  <a:pt x="933153" y="1694026"/>
                </a:lnTo>
                <a:lnTo>
                  <a:pt x="971345" y="1717094"/>
                </a:lnTo>
                <a:lnTo>
                  <a:pt x="1011483" y="1737065"/>
                </a:lnTo>
                <a:lnTo>
                  <a:pt x="1053400" y="1753774"/>
                </a:lnTo>
                <a:lnTo>
                  <a:pt x="1095807" y="1766713"/>
                </a:lnTo>
              </a:path>
              <a:path w="2471420" h="1767204">
                <a:moveTo>
                  <a:pt x="1375342" y="1766713"/>
                </a:moveTo>
                <a:lnTo>
                  <a:pt x="1417749" y="1753774"/>
                </a:lnTo>
                <a:lnTo>
                  <a:pt x="1459666" y="1737065"/>
                </a:lnTo>
                <a:lnTo>
                  <a:pt x="1499803" y="1717094"/>
                </a:lnTo>
                <a:lnTo>
                  <a:pt x="1537996" y="1694026"/>
                </a:lnTo>
                <a:lnTo>
                  <a:pt x="1574080" y="1668025"/>
                </a:lnTo>
                <a:lnTo>
                  <a:pt x="1607889" y="1639257"/>
                </a:lnTo>
                <a:lnTo>
                  <a:pt x="1639260" y="1607885"/>
                </a:lnTo>
                <a:lnTo>
                  <a:pt x="1668028" y="1574075"/>
                </a:lnTo>
                <a:lnTo>
                  <a:pt x="1694028" y="1537992"/>
                </a:lnTo>
                <a:lnTo>
                  <a:pt x="1717096" y="1499799"/>
                </a:lnTo>
                <a:lnTo>
                  <a:pt x="1737066" y="1459662"/>
                </a:lnTo>
                <a:lnTo>
                  <a:pt x="1753775" y="1417745"/>
                </a:lnTo>
                <a:lnTo>
                  <a:pt x="1767057" y="1374213"/>
                </a:lnTo>
                <a:lnTo>
                  <a:pt x="1776749" y="1329231"/>
                </a:lnTo>
                <a:lnTo>
                  <a:pt x="1782684" y="1282963"/>
                </a:lnTo>
                <a:lnTo>
                  <a:pt x="1784699" y="1235574"/>
                </a:lnTo>
                <a:lnTo>
                  <a:pt x="1782684" y="1188184"/>
                </a:lnTo>
                <a:lnTo>
                  <a:pt x="1776749" y="1141915"/>
                </a:lnTo>
                <a:lnTo>
                  <a:pt x="1767057" y="1096932"/>
                </a:lnTo>
                <a:lnTo>
                  <a:pt x="1753775" y="1053400"/>
                </a:lnTo>
                <a:lnTo>
                  <a:pt x="1737066" y="1011483"/>
                </a:lnTo>
                <a:lnTo>
                  <a:pt x="1717096" y="971345"/>
                </a:lnTo>
                <a:lnTo>
                  <a:pt x="1694028" y="933153"/>
                </a:lnTo>
                <a:lnTo>
                  <a:pt x="1668028" y="897069"/>
                </a:lnTo>
                <a:lnTo>
                  <a:pt x="1639260" y="863260"/>
                </a:lnTo>
                <a:lnTo>
                  <a:pt x="1607889" y="831889"/>
                </a:lnTo>
                <a:lnTo>
                  <a:pt x="1574080" y="803121"/>
                </a:lnTo>
                <a:lnTo>
                  <a:pt x="1537996" y="777121"/>
                </a:lnTo>
                <a:lnTo>
                  <a:pt x="1499803" y="754053"/>
                </a:lnTo>
                <a:lnTo>
                  <a:pt x="1459666" y="734083"/>
                </a:lnTo>
                <a:lnTo>
                  <a:pt x="1417749" y="717374"/>
                </a:lnTo>
                <a:lnTo>
                  <a:pt x="1374217" y="704092"/>
                </a:lnTo>
                <a:lnTo>
                  <a:pt x="1329234" y="694400"/>
                </a:lnTo>
                <a:lnTo>
                  <a:pt x="1282965" y="688465"/>
                </a:lnTo>
                <a:lnTo>
                  <a:pt x="1235574" y="686450"/>
                </a:lnTo>
              </a:path>
              <a:path w="2471420" h="1767204">
                <a:moveTo>
                  <a:pt x="1235574" y="823765"/>
                </a:moveTo>
                <a:lnTo>
                  <a:pt x="1187529" y="826536"/>
                </a:lnTo>
                <a:lnTo>
                  <a:pt x="1141117" y="834644"/>
                </a:lnTo>
                <a:lnTo>
                  <a:pt x="1096647" y="847778"/>
                </a:lnTo>
                <a:lnTo>
                  <a:pt x="1054426" y="865631"/>
                </a:lnTo>
                <a:lnTo>
                  <a:pt x="1014764" y="887891"/>
                </a:lnTo>
                <a:lnTo>
                  <a:pt x="977968" y="914251"/>
                </a:lnTo>
                <a:lnTo>
                  <a:pt x="944346" y="944400"/>
                </a:lnTo>
                <a:lnTo>
                  <a:pt x="914208" y="978030"/>
                </a:lnTo>
                <a:lnTo>
                  <a:pt x="887860" y="1014831"/>
                </a:lnTo>
                <a:lnTo>
                  <a:pt x="865612" y="1054493"/>
                </a:lnTo>
                <a:lnTo>
                  <a:pt x="847771" y="1096708"/>
                </a:lnTo>
                <a:lnTo>
                  <a:pt x="834645" y="1141166"/>
                </a:lnTo>
                <a:lnTo>
                  <a:pt x="826544" y="1187558"/>
                </a:lnTo>
                <a:lnTo>
                  <a:pt x="823775" y="1235574"/>
                </a:lnTo>
                <a:lnTo>
                  <a:pt x="826547" y="1283620"/>
                </a:lnTo>
                <a:lnTo>
                  <a:pt x="834654" y="1330032"/>
                </a:lnTo>
                <a:lnTo>
                  <a:pt x="847789" y="1374502"/>
                </a:lnTo>
                <a:lnTo>
                  <a:pt x="865641" y="1416722"/>
                </a:lnTo>
                <a:lnTo>
                  <a:pt x="887901" y="1456385"/>
                </a:lnTo>
                <a:lnTo>
                  <a:pt x="914260" y="1493181"/>
                </a:lnTo>
                <a:lnTo>
                  <a:pt x="944409" y="1526802"/>
                </a:lnTo>
                <a:lnTo>
                  <a:pt x="978038" y="1556941"/>
                </a:lnTo>
                <a:lnTo>
                  <a:pt x="1014838" y="1583289"/>
                </a:lnTo>
                <a:lnTo>
                  <a:pt x="1054500" y="1605537"/>
                </a:lnTo>
                <a:lnTo>
                  <a:pt x="1096713" y="1623378"/>
                </a:lnTo>
                <a:lnTo>
                  <a:pt x="1141170" y="1636503"/>
                </a:lnTo>
                <a:lnTo>
                  <a:pt x="1187560" y="1644605"/>
                </a:lnTo>
                <a:lnTo>
                  <a:pt x="1235574" y="1647373"/>
                </a:lnTo>
                <a:lnTo>
                  <a:pt x="1283589" y="1644602"/>
                </a:lnTo>
                <a:lnTo>
                  <a:pt x="1329979" y="1636495"/>
                </a:lnTo>
                <a:lnTo>
                  <a:pt x="1374435" y="1623360"/>
                </a:lnTo>
                <a:lnTo>
                  <a:pt x="1416649" y="1605508"/>
                </a:lnTo>
                <a:lnTo>
                  <a:pt x="1456311" y="1583248"/>
                </a:lnTo>
                <a:lnTo>
                  <a:pt x="1493111" y="1556888"/>
                </a:lnTo>
                <a:lnTo>
                  <a:pt x="1526740" y="1526740"/>
                </a:lnTo>
                <a:lnTo>
                  <a:pt x="1556888" y="1493111"/>
                </a:lnTo>
                <a:lnTo>
                  <a:pt x="1583248" y="1456311"/>
                </a:lnTo>
                <a:lnTo>
                  <a:pt x="1605508" y="1416649"/>
                </a:lnTo>
                <a:lnTo>
                  <a:pt x="1623360" y="1374435"/>
                </a:lnTo>
                <a:lnTo>
                  <a:pt x="1636495" y="1329979"/>
                </a:lnTo>
                <a:lnTo>
                  <a:pt x="1644602" y="1283589"/>
                </a:lnTo>
                <a:lnTo>
                  <a:pt x="1647373" y="1235574"/>
                </a:lnTo>
                <a:lnTo>
                  <a:pt x="1644636" y="1187558"/>
                </a:lnTo>
                <a:lnTo>
                  <a:pt x="1636556" y="1141166"/>
                </a:lnTo>
                <a:lnTo>
                  <a:pt x="1623445" y="1096708"/>
                </a:lnTo>
                <a:lnTo>
                  <a:pt x="1605611" y="1054493"/>
                </a:lnTo>
                <a:lnTo>
                  <a:pt x="1583363" y="1014831"/>
                </a:lnTo>
                <a:lnTo>
                  <a:pt x="1557012" y="978030"/>
                </a:lnTo>
                <a:lnTo>
                  <a:pt x="1526865" y="944400"/>
                </a:lnTo>
                <a:lnTo>
                  <a:pt x="1493234" y="914251"/>
                </a:lnTo>
                <a:lnTo>
                  <a:pt x="1456426" y="887891"/>
                </a:lnTo>
                <a:lnTo>
                  <a:pt x="1416752" y="865631"/>
                </a:lnTo>
                <a:lnTo>
                  <a:pt x="1374520" y="847778"/>
                </a:lnTo>
                <a:lnTo>
                  <a:pt x="1330040" y="834644"/>
                </a:lnTo>
                <a:lnTo>
                  <a:pt x="1283622" y="826536"/>
                </a:lnTo>
                <a:lnTo>
                  <a:pt x="1235574" y="823765"/>
                </a:lnTo>
              </a:path>
              <a:path w="2471420" h="1767204">
                <a:moveTo>
                  <a:pt x="1235574" y="960923"/>
                </a:moveTo>
                <a:lnTo>
                  <a:pt x="1186232" y="965346"/>
                </a:lnTo>
                <a:lnTo>
                  <a:pt x="1139781" y="978098"/>
                </a:lnTo>
                <a:lnTo>
                  <a:pt x="1096999" y="998406"/>
                </a:lnTo>
                <a:lnTo>
                  <a:pt x="1058665" y="1025495"/>
                </a:lnTo>
                <a:lnTo>
                  <a:pt x="1025556" y="1058592"/>
                </a:lnTo>
                <a:lnTo>
                  <a:pt x="998451" y="1096922"/>
                </a:lnTo>
                <a:lnTo>
                  <a:pt x="978127" y="1139712"/>
                </a:lnTo>
                <a:lnTo>
                  <a:pt x="965361" y="1186187"/>
                </a:lnTo>
                <a:lnTo>
                  <a:pt x="960934" y="1235574"/>
                </a:lnTo>
                <a:lnTo>
                  <a:pt x="965356" y="1284917"/>
                </a:lnTo>
                <a:lnTo>
                  <a:pt x="978107" y="1331368"/>
                </a:lnTo>
                <a:lnTo>
                  <a:pt x="998414" y="1374150"/>
                </a:lnTo>
                <a:lnTo>
                  <a:pt x="1025501" y="1412484"/>
                </a:lnTo>
                <a:lnTo>
                  <a:pt x="1058596" y="1445593"/>
                </a:lnTo>
                <a:lnTo>
                  <a:pt x="1096925" y="1472698"/>
                </a:lnTo>
                <a:lnTo>
                  <a:pt x="1139713" y="1493022"/>
                </a:lnTo>
                <a:lnTo>
                  <a:pt x="1186188" y="1505787"/>
                </a:lnTo>
                <a:lnTo>
                  <a:pt x="1235574" y="1510215"/>
                </a:lnTo>
                <a:lnTo>
                  <a:pt x="1284917" y="1505793"/>
                </a:lnTo>
                <a:lnTo>
                  <a:pt x="1331368" y="1493040"/>
                </a:lnTo>
                <a:lnTo>
                  <a:pt x="1374150" y="1472733"/>
                </a:lnTo>
                <a:lnTo>
                  <a:pt x="1412484" y="1445644"/>
                </a:lnTo>
                <a:lnTo>
                  <a:pt x="1445593" y="1412548"/>
                </a:lnTo>
                <a:lnTo>
                  <a:pt x="1472698" y="1374219"/>
                </a:lnTo>
                <a:lnTo>
                  <a:pt x="1493022" y="1331431"/>
                </a:lnTo>
                <a:lnTo>
                  <a:pt x="1505787" y="1284958"/>
                </a:lnTo>
                <a:lnTo>
                  <a:pt x="1510215" y="1235574"/>
                </a:lnTo>
                <a:lnTo>
                  <a:pt x="1505793" y="1186232"/>
                </a:lnTo>
                <a:lnTo>
                  <a:pt x="1493042" y="1139780"/>
                </a:lnTo>
                <a:lnTo>
                  <a:pt x="1472735" y="1096997"/>
                </a:lnTo>
                <a:lnTo>
                  <a:pt x="1445648" y="1058661"/>
                </a:lnTo>
                <a:lnTo>
                  <a:pt x="1412553" y="1025550"/>
                </a:lnTo>
                <a:lnTo>
                  <a:pt x="1374224" y="998443"/>
                </a:lnTo>
                <a:lnTo>
                  <a:pt x="1331436" y="978117"/>
                </a:lnTo>
                <a:lnTo>
                  <a:pt x="1284961" y="965351"/>
                </a:lnTo>
                <a:lnTo>
                  <a:pt x="1235574" y="960923"/>
                </a:lnTo>
              </a:path>
              <a:path w="2471420" h="1767204">
                <a:moveTo>
                  <a:pt x="1235574" y="1098249"/>
                </a:moveTo>
                <a:lnTo>
                  <a:pt x="1192186" y="1105254"/>
                </a:lnTo>
                <a:lnTo>
                  <a:pt x="1154491" y="1124757"/>
                </a:lnTo>
                <a:lnTo>
                  <a:pt x="1124757" y="1154491"/>
                </a:lnTo>
                <a:lnTo>
                  <a:pt x="1105254" y="1192186"/>
                </a:lnTo>
                <a:lnTo>
                  <a:pt x="1098249" y="1235574"/>
                </a:lnTo>
                <a:lnTo>
                  <a:pt x="1105254" y="1278958"/>
                </a:lnTo>
                <a:lnTo>
                  <a:pt x="1124757" y="1316650"/>
                </a:lnTo>
                <a:lnTo>
                  <a:pt x="1154491" y="1346382"/>
                </a:lnTo>
                <a:lnTo>
                  <a:pt x="1192186" y="1365885"/>
                </a:lnTo>
                <a:lnTo>
                  <a:pt x="1235574" y="1372890"/>
                </a:lnTo>
                <a:lnTo>
                  <a:pt x="1278959" y="1365885"/>
                </a:lnTo>
                <a:lnTo>
                  <a:pt x="1316654" y="1346382"/>
                </a:lnTo>
                <a:lnTo>
                  <a:pt x="1346388" y="1316650"/>
                </a:lnTo>
                <a:lnTo>
                  <a:pt x="1365894" y="1278958"/>
                </a:lnTo>
                <a:lnTo>
                  <a:pt x="1372900" y="1235574"/>
                </a:lnTo>
                <a:lnTo>
                  <a:pt x="1365910" y="1192186"/>
                </a:lnTo>
                <a:lnTo>
                  <a:pt x="1346437" y="1154491"/>
                </a:lnTo>
                <a:lnTo>
                  <a:pt x="1316726" y="1124757"/>
                </a:lnTo>
                <a:lnTo>
                  <a:pt x="1279023" y="1105254"/>
                </a:lnTo>
                <a:lnTo>
                  <a:pt x="1235574" y="1098249"/>
                </a:lnTo>
              </a:path>
            </a:pathLst>
          </a:custGeom>
          <a:ln w="8711">
            <a:solidFill>
              <a:srgbClr val="FF7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15543265" y="9441014"/>
            <a:ext cx="1234440" cy="1234440"/>
            <a:chOff x="15543265" y="9441014"/>
            <a:chExt cx="1234440" cy="1234440"/>
          </a:xfrm>
        </p:grpSpPr>
        <p:sp>
          <p:nvSpPr>
            <p:cNvPr id="19" name="object 19"/>
            <p:cNvSpPr/>
            <p:nvPr/>
          </p:nvSpPr>
          <p:spPr>
            <a:xfrm>
              <a:off x="15545432" y="9443181"/>
              <a:ext cx="1229995" cy="1229995"/>
            </a:xfrm>
            <a:custGeom>
              <a:avLst/>
              <a:gdLst/>
              <a:ahLst/>
              <a:cxnLst/>
              <a:rect l="l" t="t" r="r" b="b"/>
              <a:pathLst>
                <a:path w="1229994" h="1229995">
                  <a:moveTo>
                    <a:pt x="614944" y="0"/>
                  </a:moveTo>
                  <a:lnTo>
                    <a:pt x="566881" y="1850"/>
                  </a:lnTo>
                  <a:lnTo>
                    <a:pt x="519831" y="7310"/>
                  </a:lnTo>
                  <a:lnTo>
                    <a:pt x="473930" y="16243"/>
                  </a:lnTo>
                  <a:lnTo>
                    <a:pt x="429315" y="28512"/>
                  </a:lnTo>
                  <a:lnTo>
                    <a:pt x="386123" y="43980"/>
                  </a:lnTo>
                  <a:lnTo>
                    <a:pt x="344489" y="62511"/>
                  </a:lnTo>
                  <a:lnTo>
                    <a:pt x="304552" y="83967"/>
                  </a:lnTo>
                  <a:lnTo>
                    <a:pt x="266447" y="108212"/>
                  </a:lnTo>
                  <a:lnTo>
                    <a:pt x="230311" y="135110"/>
                  </a:lnTo>
                  <a:lnTo>
                    <a:pt x="196280" y="164522"/>
                  </a:lnTo>
                  <a:lnTo>
                    <a:pt x="164492" y="196313"/>
                  </a:lnTo>
                  <a:lnTo>
                    <a:pt x="135083" y="230346"/>
                  </a:lnTo>
                  <a:lnTo>
                    <a:pt x="108190" y="266483"/>
                  </a:lnTo>
                  <a:lnTo>
                    <a:pt x="83948" y="304589"/>
                  </a:lnTo>
                  <a:lnTo>
                    <a:pt x="62496" y="344526"/>
                  </a:lnTo>
                  <a:lnTo>
                    <a:pt x="43969" y="386157"/>
                  </a:lnTo>
                  <a:lnTo>
                    <a:pt x="28504" y="429347"/>
                  </a:lnTo>
                  <a:lnTo>
                    <a:pt x="16238" y="473957"/>
                  </a:lnTo>
                  <a:lnTo>
                    <a:pt x="7308" y="519851"/>
                  </a:lnTo>
                  <a:lnTo>
                    <a:pt x="1849" y="566892"/>
                  </a:lnTo>
                  <a:lnTo>
                    <a:pt x="0" y="614944"/>
                  </a:lnTo>
                  <a:lnTo>
                    <a:pt x="1849" y="662996"/>
                  </a:lnTo>
                  <a:lnTo>
                    <a:pt x="7308" y="710038"/>
                  </a:lnTo>
                  <a:lnTo>
                    <a:pt x="16238" y="755932"/>
                  </a:lnTo>
                  <a:lnTo>
                    <a:pt x="28504" y="800542"/>
                  </a:lnTo>
                  <a:lnTo>
                    <a:pt x="43969" y="843731"/>
                  </a:lnTo>
                  <a:lnTo>
                    <a:pt x="62496" y="885362"/>
                  </a:lnTo>
                  <a:lnTo>
                    <a:pt x="83948" y="925299"/>
                  </a:lnTo>
                  <a:lnTo>
                    <a:pt x="108190" y="963405"/>
                  </a:lnTo>
                  <a:lnTo>
                    <a:pt x="135083" y="999542"/>
                  </a:lnTo>
                  <a:lnTo>
                    <a:pt x="164492" y="1033575"/>
                  </a:lnTo>
                  <a:lnTo>
                    <a:pt x="196280" y="1065366"/>
                  </a:lnTo>
                  <a:lnTo>
                    <a:pt x="230311" y="1094779"/>
                  </a:lnTo>
                  <a:lnTo>
                    <a:pt x="266447" y="1121676"/>
                  </a:lnTo>
                  <a:lnTo>
                    <a:pt x="304552" y="1145921"/>
                  </a:lnTo>
                  <a:lnTo>
                    <a:pt x="344489" y="1167378"/>
                  </a:lnTo>
                  <a:lnTo>
                    <a:pt x="386123" y="1185908"/>
                  </a:lnTo>
                  <a:lnTo>
                    <a:pt x="429315" y="1201376"/>
                  </a:lnTo>
                  <a:lnTo>
                    <a:pt x="473930" y="1213645"/>
                  </a:lnTo>
                  <a:lnTo>
                    <a:pt x="519831" y="1222578"/>
                  </a:lnTo>
                  <a:lnTo>
                    <a:pt x="566881" y="1228038"/>
                  </a:lnTo>
                  <a:lnTo>
                    <a:pt x="614944" y="1229889"/>
                  </a:lnTo>
                  <a:lnTo>
                    <a:pt x="662996" y="1228039"/>
                  </a:lnTo>
                  <a:lnTo>
                    <a:pt x="710038" y="1222580"/>
                  </a:lnTo>
                  <a:lnTo>
                    <a:pt x="755932" y="1213650"/>
                  </a:lnTo>
                  <a:lnTo>
                    <a:pt x="800542" y="1201384"/>
                  </a:lnTo>
                  <a:lnTo>
                    <a:pt x="843731" y="1185919"/>
                  </a:lnTo>
                  <a:lnTo>
                    <a:pt x="885362" y="1167392"/>
                  </a:lnTo>
                  <a:lnTo>
                    <a:pt x="925299" y="1145940"/>
                  </a:lnTo>
                  <a:lnTo>
                    <a:pt x="963405" y="1121699"/>
                  </a:lnTo>
                  <a:lnTo>
                    <a:pt x="999542" y="1094805"/>
                  </a:lnTo>
                  <a:lnTo>
                    <a:pt x="1033575" y="1065396"/>
                  </a:lnTo>
                  <a:lnTo>
                    <a:pt x="1065366" y="1033608"/>
                  </a:lnTo>
                  <a:lnTo>
                    <a:pt x="1094779" y="999578"/>
                  </a:lnTo>
                  <a:lnTo>
                    <a:pt x="1121676" y="963442"/>
                  </a:lnTo>
                  <a:lnTo>
                    <a:pt x="1145921" y="925336"/>
                  </a:lnTo>
                  <a:lnTo>
                    <a:pt x="1167378" y="885399"/>
                  </a:lnTo>
                  <a:lnTo>
                    <a:pt x="1185908" y="843766"/>
                  </a:lnTo>
                  <a:lnTo>
                    <a:pt x="1201376" y="800573"/>
                  </a:lnTo>
                  <a:lnTo>
                    <a:pt x="1213645" y="755958"/>
                  </a:lnTo>
                  <a:lnTo>
                    <a:pt x="1222578" y="710057"/>
                  </a:lnTo>
                  <a:lnTo>
                    <a:pt x="1228038" y="663007"/>
                  </a:lnTo>
                  <a:lnTo>
                    <a:pt x="1229889" y="614944"/>
                  </a:lnTo>
                  <a:lnTo>
                    <a:pt x="1228039" y="566881"/>
                  </a:lnTo>
                  <a:lnTo>
                    <a:pt x="1222580" y="519831"/>
                  </a:lnTo>
                  <a:lnTo>
                    <a:pt x="1213650" y="473930"/>
                  </a:lnTo>
                  <a:lnTo>
                    <a:pt x="1201384" y="429315"/>
                  </a:lnTo>
                  <a:lnTo>
                    <a:pt x="1185919" y="386123"/>
                  </a:lnTo>
                  <a:lnTo>
                    <a:pt x="1167392" y="344489"/>
                  </a:lnTo>
                  <a:lnTo>
                    <a:pt x="1145940" y="304552"/>
                  </a:lnTo>
                  <a:lnTo>
                    <a:pt x="1121699" y="266447"/>
                  </a:lnTo>
                  <a:lnTo>
                    <a:pt x="1094805" y="230311"/>
                  </a:lnTo>
                  <a:lnTo>
                    <a:pt x="1065396" y="196280"/>
                  </a:lnTo>
                  <a:lnTo>
                    <a:pt x="1033608" y="164492"/>
                  </a:lnTo>
                  <a:lnTo>
                    <a:pt x="999578" y="135083"/>
                  </a:lnTo>
                  <a:lnTo>
                    <a:pt x="963442" y="108190"/>
                  </a:lnTo>
                  <a:lnTo>
                    <a:pt x="925336" y="83948"/>
                  </a:lnTo>
                  <a:lnTo>
                    <a:pt x="885399" y="62496"/>
                  </a:lnTo>
                  <a:lnTo>
                    <a:pt x="843766" y="43969"/>
                  </a:lnTo>
                  <a:lnTo>
                    <a:pt x="800573" y="28504"/>
                  </a:lnTo>
                  <a:lnTo>
                    <a:pt x="755958" y="16238"/>
                  </a:lnTo>
                  <a:lnTo>
                    <a:pt x="710057" y="7308"/>
                  </a:lnTo>
                  <a:lnTo>
                    <a:pt x="663007" y="1849"/>
                  </a:lnTo>
                  <a:lnTo>
                    <a:pt x="614944" y="0"/>
                  </a:lnTo>
                  <a:close/>
                </a:path>
                <a:path w="1229994" h="1229995">
                  <a:moveTo>
                    <a:pt x="614944" y="68343"/>
                  </a:moveTo>
                  <a:lnTo>
                    <a:pt x="567785" y="70349"/>
                  </a:lnTo>
                  <a:lnTo>
                    <a:pt x="521739" y="76259"/>
                  </a:lnTo>
                  <a:lnTo>
                    <a:pt x="476970" y="85909"/>
                  </a:lnTo>
                  <a:lnTo>
                    <a:pt x="433643" y="99134"/>
                  </a:lnTo>
                  <a:lnTo>
                    <a:pt x="391922" y="115769"/>
                  </a:lnTo>
                  <a:lnTo>
                    <a:pt x="351971" y="135652"/>
                  </a:lnTo>
                  <a:lnTo>
                    <a:pt x="313953" y="158618"/>
                  </a:lnTo>
                  <a:lnTo>
                    <a:pt x="278034" y="184503"/>
                  </a:lnTo>
                  <a:lnTo>
                    <a:pt x="244377" y="213143"/>
                  </a:lnTo>
                  <a:lnTo>
                    <a:pt x="213146" y="244373"/>
                  </a:lnTo>
                  <a:lnTo>
                    <a:pt x="184506" y="278029"/>
                  </a:lnTo>
                  <a:lnTo>
                    <a:pt x="158621" y="313949"/>
                  </a:lnTo>
                  <a:lnTo>
                    <a:pt x="135655" y="351966"/>
                  </a:lnTo>
                  <a:lnTo>
                    <a:pt x="115771" y="391917"/>
                  </a:lnTo>
                  <a:lnTo>
                    <a:pt x="99135" y="433639"/>
                  </a:lnTo>
                  <a:lnTo>
                    <a:pt x="85909" y="476967"/>
                  </a:lnTo>
                  <a:lnTo>
                    <a:pt x="76260" y="521736"/>
                  </a:lnTo>
                  <a:lnTo>
                    <a:pt x="70350" y="567783"/>
                  </a:lnTo>
                  <a:lnTo>
                    <a:pt x="68343" y="614944"/>
                  </a:lnTo>
                  <a:lnTo>
                    <a:pt x="70350" y="662103"/>
                  </a:lnTo>
                  <a:lnTo>
                    <a:pt x="76260" y="708149"/>
                  </a:lnTo>
                  <a:lnTo>
                    <a:pt x="85909" y="752918"/>
                  </a:lnTo>
                  <a:lnTo>
                    <a:pt x="99135" y="796245"/>
                  </a:lnTo>
                  <a:lnTo>
                    <a:pt x="115771" y="837966"/>
                  </a:lnTo>
                  <a:lnTo>
                    <a:pt x="135655" y="877918"/>
                  </a:lnTo>
                  <a:lnTo>
                    <a:pt x="158621" y="915935"/>
                  </a:lnTo>
                  <a:lnTo>
                    <a:pt x="184506" y="951854"/>
                  </a:lnTo>
                  <a:lnTo>
                    <a:pt x="213146" y="985511"/>
                  </a:lnTo>
                  <a:lnTo>
                    <a:pt x="244377" y="1016742"/>
                  </a:lnTo>
                  <a:lnTo>
                    <a:pt x="278034" y="1045382"/>
                  </a:lnTo>
                  <a:lnTo>
                    <a:pt x="313953" y="1071267"/>
                  </a:lnTo>
                  <a:lnTo>
                    <a:pt x="351971" y="1094234"/>
                  </a:lnTo>
                  <a:lnTo>
                    <a:pt x="391922" y="1114117"/>
                  </a:lnTo>
                  <a:lnTo>
                    <a:pt x="433643" y="1130754"/>
                  </a:lnTo>
                  <a:lnTo>
                    <a:pt x="476970" y="1143979"/>
                  </a:lnTo>
                  <a:lnTo>
                    <a:pt x="521739" y="1153629"/>
                  </a:lnTo>
                  <a:lnTo>
                    <a:pt x="567785" y="1159539"/>
                  </a:lnTo>
                  <a:lnTo>
                    <a:pt x="614944" y="1161545"/>
                  </a:lnTo>
                  <a:lnTo>
                    <a:pt x="662103" y="1159539"/>
                  </a:lnTo>
                  <a:lnTo>
                    <a:pt x="708149" y="1153629"/>
                  </a:lnTo>
                  <a:lnTo>
                    <a:pt x="752918" y="1143979"/>
                  </a:lnTo>
                  <a:lnTo>
                    <a:pt x="796245" y="1130754"/>
                  </a:lnTo>
                  <a:lnTo>
                    <a:pt x="837966" y="1114117"/>
                  </a:lnTo>
                  <a:lnTo>
                    <a:pt x="877918" y="1094234"/>
                  </a:lnTo>
                  <a:lnTo>
                    <a:pt x="915935" y="1071267"/>
                  </a:lnTo>
                  <a:lnTo>
                    <a:pt x="951854" y="1045382"/>
                  </a:lnTo>
                  <a:lnTo>
                    <a:pt x="985511" y="1016742"/>
                  </a:lnTo>
                  <a:lnTo>
                    <a:pt x="1016742" y="985511"/>
                  </a:lnTo>
                  <a:lnTo>
                    <a:pt x="1045382" y="951854"/>
                  </a:lnTo>
                  <a:lnTo>
                    <a:pt x="1071267" y="915935"/>
                  </a:lnTo>
                  <a:lnTo>
                    <a:pt x="1094234" y="877918"/>
                  </a:lnTo>
                  <a:lnTo>
                    <a:pt x="1114117" y="837966"/>
                  </a:lnTo>
                  <a:lnTo>
                    <a:pt x="1130754" y="796245"/>
                  </a:lnTo>
                  <a:lnTo>
                    <a:pt x="1143979" y="752918"/>
                  </a:lnTo>
                  <a:lnTo>
                    <a:pt x="1153629" y="708149"/>
                  </a:lnTo>
                  <a:lnTo>
                    <a:pt x="1159539" y="662103"/>
                  </a:lnTo>
                  <a:lnTo>
                    <a:pt x="1161545" y="614944"/>
                  </a:lnTo>
                  <a:lnTo>
                    <a:pt x="1159550" y="567783"/>
                  </a:lnTo>
                  <a:lnTo>
                    <a:pt x="1153650" y="521736"/>
                  </a:lnTo>
                  <a:lnTo>
                    <a:pt x="1144009" y="476967"/>
                  </a:lnTo>
                  <a:lnTo>
                    <a:pt x="1130791" y="433639"/>
                  </a:lnTo>
                  <a:lnTo>
                    <a:pt x="1114161" y="391917"/>
                  </a:lnTo>
                  <a:lnTo>
                    <a:pt x="1094283" y="351966"/>
                  </a:lnTo>
                  <a:lnTo>
                    <a:pt x="1071321" y="313949"/>
                  </a:lnTo>
                  <a:lnTo>
                    <a:pt x="1045439" y="278029"/>
                  </a:lnTo>
                  <a:lnTo>
                    <a:pt x="1016800" y="244373"/>
                  </a:lnTo>
                  <a:lnTo>
                    <a:pt x="985570" y="213143"/>
                  </a:lnTo>
                  <a:lnTo>
                    <a:pt x="951912" y="184503"/>
                  </a:lnTo>
                  <a:lnTo>
                    <a:pt x="915991" y="158618"/>
                  </a:lnTo>
                  <a:lnTo>
                    <a:pt x="877970" y="135652"/>
                  </a:lnTo>
                  <a:lnTo>
                    <a:pt x="838013" y="115769"/>
                  </a:lnTo>
                  <a:lnTo>
                    <a:pt x="796286" y="99134"/>
                  </a:lnTo>
                  <a:lnTo>
                    <a:pt x="752951" y="85909"/>
                  </a:lnTo>
                  <a:lnTo>
                    <a:pt x="708173" y="76259"/>
                  </a:lnTo>
                  <a:lnTo>
                    <a:pt x="662116" y="70349"/>
                  </a:lnTo>
                  <a:lnTo>
                    <a:pt x="614944" y="68343"/>
                  </a:lnTo>
                  <a:close/>
                </a:path>
                <a:path w="1229994" h="1229995">
                  <a:moveTo>
                    <a:pt x="614944" y="136686"/>
                  </a:moveTo>
                  <a:lnTo>
                    <a:pt x="566044" y="139156"/>
                  </a:lnTo>
                  <a:lnTo>
                    <a:pt x="518557" y="146403"/>
                  </a:lnTo>
                  <a:lnTo>
                    <a:pt x="472723" y="158188"/>
                  </a:lnTo>
                  <a:lnTo>
                    <a:pt x="428783" y="174270"/>
                  </a:lnTo>
                  <a:lnTo>
                    <a:pt x="386976" y="194409"/>
                  </a:lnTo>
                  <a:lnTo>
                    <a:pt x="347544" y="218364"/>
                  </a:lnTo>
                  <a:lnTo>
                    <a:pt x="310726" y="245896"/>
                  </a:lnTo>
                  <a:lnTo>
                    <a:pt x="276763" y="276763"/>
                  </a:lnTo>
                  <a:lnTo>
                    <a:pt x="245896" y="310726"/>
                  </a:lnTo>
                  <a:lnTo>
                    <a:pt x="218364" y="347544"/>
                  </a:lnTo>
                  <a:lnTo>
                    <a:pt x="194409" y="386976"/>
                  </a:lnTo>
                  <a:lnTo>
                    <a:pt x="174270" y="428783"/>
                  </a:lnTo>
                  <a:lnTo>
                    <a:pt x="158188" y="472723"/>
                  </a:lnTo>
                  <a:lnTo>
                    <a:pt x="146403" y="518557"/>
                  </a:lnTo>
                  <a:lnTo>
                    <a:pt x="139156" y="566044"/>
                  </a:lnTo>
                  <a:lnTo>
                    <a:pt x="136686" y="614944"/>
                  </a:lnTo>
                  <a:lnTo>
                    <a:pt x="139156" y="663844"/>
                  </a:lnTo>
                  <a:lnTo>
                    <a:pt x="146403" y="711330"/>
                  </a:lnTo>
                  <a:lnTo>
                    <a:pt x="158188" y="757164"/>
                  </a:lnTo>
                  <a:lnTo>
                    <a:pt x="174270" y="801104"/>
                  </a:lnTo>
                  <a:lnTo>
                    <a:pt x="194409" y="842910"/>
                  </a:lnTo>
                  <a:lnTo>
                    <a:pt x="218364" y="882341"/>
                  </a:lnTo>
                  <a:lnTo>
                    <a:pt x="245896" y="919158"/>
                  </a:lnTo>
                  <a:lnTo>
                    <a:pt x="276763" y="953120"/>
                  </a:lnTo>
                  <a:lnTo>
                    <a:pt x="310726" y="983986"/>
                  </a:lnTo>
                  <a:lnTo>
                    <a:pt x="347544" y="1011517"/>
                  </a:lnTo>
                  <a:lnTo>
                    <a:pt x="386976" y="1035471"/>
                  </a:lnTo>
                  <a:lnTo>
                    <a:pt x="428783" y="1055610"/>
                  </a:lnTo>
                  <a:lnTo>
                    <a:pt x="472723" y="1071691"/>
                  </a:lnTo>
                  <a:lnTo>
                    <a:pt x="518557" y="1083475"/>
                  </a:lnTo>
                  <a:lnTo>
                    <a:pt x="566044" y="1090722"/>
                  </a:lnTo>
                  <a:lnTo>
                    <a:pt x="614944" y="1093191"/>
                  </a:lnTo>
                  <a:lnTo>
                    <a:pt x="663844" y="1090722"/>
                  </a:lnTo>
                  <a:lnTo>
                    <a:pt x="711330" y="1083475"/>
                  </a:lnTo>
                  <a:lnTo>
                    <a:pt x="757164" y="1071691"/>
                  </a:lnTo>
                  <a:lnTo>
                    <a:pt x="801104" y="1055610"/>
                  </a:lnTo>
                  <a:lnTo>
                    <a:pt x="842910" y="1035471"/>
                  </a:lnTo>
                  <a:lnTo>
                    <a:pt x="882341" y="1011517"/>
                  </a:lnTo>
                  <a:lnTo>
                    <a:pt x="919158" y="983986"/>
                  </a:lnTo>
                  <a:lnTo>
                    <a:pt x="953120" y="953120"/>
                  </a:lnTo>
                  <a:lnTo>
                    <a:pt x="983986" y="919158"/>
                  </a:lnTo>
                  <a:lnTo>
                    <a:pt x="1011517" y="882341"/>
                  </a:lnTo>
                  <a:lnTo>
                    <a:pt x="1035471" y="842910"/>
                  </a:lnTo>
                  <a:lnTo>
                    <a:pt x="1055610" y="801104"/>
                  </a:lnTo>
                  <a:lnTo>
                    <a:pt x="1071691" y="757164"/>
                  </a:lnTo>
                  <a:lnTo>
                    <a:pt x="1083475" y="711330"/>
                  </a:lnTo>
                  <a:lnTo>
                    <a:pt x="1090722" y="663844"/>
                  </a:lnTo>
                  <a:lnTo>
                    <a:pt x="1093191" y="614944"/>
                  </a:lnTo>
                  <a:lnTo>
                    <a:pt x="1090723" y="566044"/>
                  </a:lnTo>
                  <a:lnTo>
                    <a:pt x="1083479" y="518557"/>
                  </a:lnTo>
                  <a:lnTo>
                    <a:pt x="1071698" y="472723"/>
                  </a:lnTo>
                  <a:lnTo>
                    <a:pt x="1055621" y="428783"/>
                  </a:lnTo>
                  <a:lnTo>
                    <a:pt x="1035488" y="386976"/>
                  </a:lnTo>
                  <a:lnTo>
                    <a:pt x="1011539" y="347544"/>
                  </a:lnTo>
                  <a:lnTo>
                    <a:pt x="984013" y="310726"/>
                  </a:lnTo>
                  <a:lnTo>
                    <a:pt x="953151" y="276763"/>
                  </a:lnTo>
                  <a:lnTo>
                    <a:pt x="919193" y="245896"/>
                  </a:lnTo>
                  <a:lnTo>
                    <a:pt x="882378" y="218364"/>
                  </a:lnTo>
                  <a:lnTo>
                    <a:pt x="842947" y="194409"/>
                  </a:lnTo>
                  <a:lnTo>
                    <a:pt x="801139" y="174270"/>
                  </a:lnTo>
                  <a:lnTo>
                    <a:pt x="757195" y="158188"/>
                  </a:lnTo>
                  <a:lnTo>
                    <a:pt x="711355" y="146403"/>
                  </a:lnTo>
                  <a:lnTo>
                    <a:pt x="663858" y="139156"/>
                  </a:lnTo>
                  <a:lnTo>
                    <a:pt x="614944" y="136686"/>
                  </a:lnTo>
                  <a:close/>
                </a:path>
                <a:path w="1229994" h="1229995">
                  <a:moveTo>
                    <a:pt x="614944" y="204957"/>
                  </a:moveTo>
                  <a:lnTo>
                    <a:pt x="567134" y="207715"/>
                  </a:lnTo>
                  <a:lnTo>
                    <a:pt x="520943" y="215786"/>
                  </a:lnTo>
                  <a:lnTo>
                    <a:pt x="476679" y="228860"/>
                  </a:lnTo>
                  <a:lnTo>
                    <a:pt x="434650" y="246631"/>
                  </a:lnTo>
                  <a:lnTo>
                    <a:pt x="395163" y="268791"/>
                  </a:lnTo>
                  <a:lnTo>
                    <a:pt x="358525" y="295032"/>
                  </a:lnTo>
                  <a:lnTo>
                    <a:pt x="325046" y="325046"/>
                  </a:lnTo>
                  <a:lnTo>
                    <a:pt x="295032" y="358525"/>
                  </a:lnTo>
                  <a:lnTo>
                    <a:pt x="268791" y="395163"/>
                  </a:lnTo>
                  <a:lnTo>
                    <a:pt x="246631" y="434650"/>
                  </a:lnTo>
                  <a:lnTo>
                    <a:pt x="228860" y="476679"/>
                  </a:lnTo>
                  <a:lnTo>
                    <a:pt x="215786" y="520943"/>
                  </a:lnTo>
                  <a:lnTo>
                    <a:pt x="207715" y="567134"/>
                  </a:lnTo>
                  <a:lnTo>
                    <a:pt x="204957" y="614944"/>
                  </a:lnTo>
                  <a:lnTo>
                    <a:pt x="207715" y="662754"/>
                  </a:lnTo>
                  <a:lnTo>
                    <a:pt x="215786" y="708945"/>
                  </a:lnTo>
                  <a:lnTo>
                    <a:pt x="228860" y="753209"/>
                  </a:lnTo>
                  <a:lnTo>
                    <a:pt x="246631" y="795238"/>
                  </a:lnTo>
                  <a:lnTo>
                    <a:pt x="268791" y="834726"/>
                  </a:lnTo>
                  <a:lnTo>
                    <a:pt x="295032" y="871363"/>
                  </a:lnTo>
                  <a:lnTo>
                    <a:pt x="325046" y="904842"/>
                  </a:lnTo>
                  <a:lnTo>
                    <a:pt x="358525" y="934856"/>
                  </a:lnTo>
                  <a:lnTo>
                    <a:pt x="395163" y="961097"/>
                  </a:lnTo>
                  <a:lnTo>
                    <a:pt x="434650" y="983257"/>
                  </a:lnTo>
                  <a:lnTo>
                    <a:pt x="476679" y="1001028"/>
                  </a:lnTo>
                  <a:lnTo>
                    <a:pt x="520943" y="1014103"/>
                  </a:lnTo>
                  <a:lnTo>
                    <a:pt x="567134" y="1022173"/>
                  </a:lnTo>
                  <a:lnTo>
                    <a:pt x="614944" y="1024932"/>
                  </a:lnTo>
                  <a:lnTo>
                    <a:pt x="662754" y="1022173"/>
                  </a:lnTo>
                  <a:lnTo>
                    <a:pt x="708945" y="1014103"/>
                  </a:lnTo>
                  <a:lnTo>
                    <a:pt x="753209" y="1001028"/>
                  </a:lnTo>
                  <a:lnTo>
                    <a:pt x="795238" y="983257"/>
                  </a:lnTo>
                  <a:lnTo>
                    <a:pt x="834726" y="961097"/>
                  </a:lnTo>
                  <a:lnTo>
                    <a:pt x="871363" y="934856"/>
                  </a:lnTo>
                  <a:lnTo>
                    <a:pt x="904842" y="904842"/>
                  </a:lnTo>
                  <a:lnTo>
                    <a:pt x="934856" y="871363"/>
                  </a:lnTo>
                  <a:lnTo>
                    <a:pt x="961097" y="834726"/>
                  </a:lnTo>
                  <a:lnTo>
                    <a:pt x="983257" y="795238"/>
                  </a:lnTo>
                  <a:lnTo>
                    <a:pt x="1001028" y="753209"/>
                  </a:lnTo>
                  <a:lnTo>
                    <a:pt x="1014103" y="708945"/>
                  </a:lnTo>
                  <a:lnTo>
                    <a:pt x="1022173" y="662754"/>
                  </a:lnTo>
                  <a:lnTo>
                    <a:pt x="1024932" y="614944"/>
                  </a:lnTo>
                  <a:lnTo>
                    <a:pt x="1022173" y="567134"/>
                  </a:lnTo>
                  <a:lnTo>
                    <a:pt x="1014103" y="520943"/>
                  </a:lnTo>
                  <a:lnTo>
                    <a:pt x="1001028" y="476679"/>
                  </a:lnTo>
                  <a:lnTo>
                    <a:pt x="983257" y="434650"/>
                  </a:lnTo>
                  <a:lnTo>
                    <a:pt x="961097" y="395163"/>
                  </a:lnTo>
                  <a:lnTo>
                    <a:pt x="934856" y="358525"/>
                  </a:lnTo>
                  <a:lnTo>
                    <a:pt x="904842" y="325046"/>
                  </a:lnTo>
                  <a:lnTo>
                    <a:pt x="871363" y="295032"/>
                  </a:lnTo>
                  <a:lnTo>
                    <a:pt x="834726" y="268791"/>
                  </a:lnTo>
                  <a:lnTo>
                    <a:pt x="795238" y="246631"/>
                  </a:lnTo>
                  <a:lnTo>
                    <a:pt x="753209" y="228860"/>
                  </a:lnTo>
                  <a:lnTo>
                    <a:pt x="708945" y="215786"/>
                  </a:lnTo>
                  <a:lnTo>
                    <a:pt x="662754" y="207715"/>
                  </a:lnTo>
                  <a:lnTo>
                    <a:pt x="614944" y="204957"/>
                  </a:lnTo>
                  <a:close/>
                </a:path>
                <a:path w="1229994" h="1229995">
                  <a:moveTo>
                    <a:pt x="614944" y="273300"/>
                  </a:moveTo>
                  <a:lnTo>
                    <a:pt x="568583" y="276419"/>
                  </a:lnTo>
                  <a:lnTo>
                    <a:pt x="524118" y="285503"/>
                  </a:lnTo>
                  <a:lnTo>
                    <a:pt x="481956" y="300147"/>
                  </a:lnTo>
                  <a:lnTo>
                    <a:pt x="442505" y="319942"/>
                  </a:lnTo>
                  <a:lnTo>
                    <a:pt x="406171" y="344483"/>
                  </a:lnTo>
                  <a:lnTo>
                    <a:pt x="373361" y="373361"/>
                  </a:lnTo>
                  <a:lnTo>
                    <a:pt x="344483" y="406171"/>
                  </a:lnTo>
                  <a:lnTo>
                    <a:pt x="319942" y="442505"/>
                  </a:lnTo>
                  <a:lnTo>
                    <a:pt x="300147" y="481956"/>
                  </a:lnTo>
                  <a:lnTo>
                    <a:pt x="285503" y="524118"/>
                  </a:lnTo>
                  <a:lnTo>
                    <a:pt x="276419" y="568583"/>
                  </a:lnTo>
                  <a:lnTo>
                    <a:pt x="273300" y="614944"/>
                  </a:lnTo>
                  <a:lnTo>
                    <a:pt x="276419" y="661306"/>
                  </a:lnTo>
                  <a:lnTo>
                    <a:pt x="285503" y="705770"/>
                  </a:lnTo>
                  <a:lnTo>
                    <a:pt x="300147" y="747932"/>
                  </a:lnTo>
                  <a:lnTo>
                    <a:pt x="319942" y="787383"/>
                  </a:lnTo>
                  <a:lnTo>
                    <a:pt x="344483" y="823717"/>
                  </a:lnTo>
                  <a:lnTo>
                    <a:pt x="373361" y="856527"/>
                  </a:lnTo>
                  <a:lnTo>
                    <a:pt x="406171" y="885406"/>
                  </a:lnTo>
                  <a:lnTo>
                    <a:pt x="442505" y="909946"/>
                  </a:lnTo>
                  <a:lnTo>
                    <a:pt x="481956" y="929742"/>
                  </a:lnTo>
                  <a:lnTo>
                    <a:pt x="524118" y="944385"/>
                  </a:lnTo>
                  <a:lnTo>
                    <a:pt x="568583" y="953470"/>
                  </a:lnTo>
                  <a:lnTo>
                    <a:pt x="614944" y="956588"/>
                  </a:lnTo>
                  <a:lnTo>
                    <a:pt x="661306" y="953470"/>
                  </a:lnTo>
                  <a:lnTo>
                    <a:pt x="705770" y="944385"/>
                  </a:lnTo>
                  <a:lnTo>
                    <a:pt x="747932" y="929742"/>
                  </a:lnTo>
                  <a:lnTo>
                    <a:pt x="787383" y="909946"/>
                  </a:lnTo>
                  <a:lnTo>
                    <a:pt x="823717" y="885406"/>
                  </a:lnTo>
                  <a:lnTo>
                    <a:pt x="856527" y="856527"/>
                  </a:lnTo>
                  <a:lnTo>
                    <a:pt x="885406" y="823717"/>
                  </a:lnTo>
                  <a:lnTo>
                    <a:pt x="909946" y="787383"/>
                  </a:lnTo>
                  <a:lnTo>
                    <a:pt x="929742" y="747932"/>
                  </a:lnTo>
                  <a:lnTo>
                    <a:pt x="944385" y="705770"/>
                  </a:lnTo>
                  <a:lnTo>
                    <a:pt x="953470" y="661306"/>
                  </a:lnTo>
                  <a:lnTo>
                    <a:pt x="956588" y="614944"/>
                  </a:lnTo>
                  <a:lnTo>
                    <a:pt x="953470" y="568583"/>
                  </a:lnTo>
                  <a:lnTo>
                    <a:pt x="944385" y="524118"/>
                  </a:lnTo>
                  <a:lnTo>
                    <a:pt x="929742" y="481956"/>
                  </a:lnTo>
                  <a:lnTo>
                    <a:pt x="909946" y="442505"/>
                  </a:lnTo>
                  <a:lnTo>
                    <a:pt x="885406" y="406171"/>
                  </a:lnTo>
                  <a:lnTo>
                    <a:pt x="856527" y="373361"/>
                  </a:lnTo>
                  <a:lnTo>
                    <a:pt x="823717" y="344483"/>
                  </a:lnTo>
                  <a:lnTo>
                    <a:pt x="787383" y="319942"/>
                  </a:lnTo>
                  <a:lnTo>
                    <a:pt x="747932" y="300147"/>
                  </a:lnTo>
                  <a:lnTo>
                    <a:pt x="705770" y="285503"/>
                  </a:lnTo>
                  <a:lnTo>
                    <a:pt x="661306" y="276419"/>
                  </a:lnTo>
                  <a:lnTo>
                    <a:pt x="614944" y="273300"/>
                  </a:lnTo>
                  <a:close/>
                </a:path>
                <a:path w="1229994" h="1229995">
                  <a:moveTo>
                    <a:pt x="614944" y="341644"/>
                  </a:moveTo>
                  <a:lnTo>
                    <a:pt x="565810" y="346046"/>
                  </a:lnTo>
                  <a:lnTo>
                    <a:pt x="519569" y="358739"/>
                  </a:lnTo>
                  <a:lnTo>
                    <a:pt x="476991" y="378951"/>
                  </a:lnTo>
                  <a:lnTo>
                    <a:pt x="438848" y="405911"/>
                  </a:lnTo>
                  <a:lnTo>
                    <a:pt x="405911" y="438848"/>
                  </a:lnTo>
                  <a:lnTo>
                    <a:pt x="378951" y="476991"/>
                  </a:lnTo>
                  <a:lnTo>
                    <a:pt x="358739" y="519569"/>
                  </a:lnTo>
                  <a:lnTo>
                    <a:pt x="346046" y="565810"/>
                  </a:lnTo>
                  <a:lnTo>
                    <a:pt x="341644" y="614944"/>
                  </a:lnTo>
                  <a:lnTo>
                    <a:pt x="346046" y="664078"/>
                  </a:lnTo>
                  <a:lnTo>
                    <a:pt x="358739" y="710319"/>
                  </a:lnTo>
                  <a:lnTo>
                    <a:pt x="378951" y="752897"/>
                  </a:lnTo>
                  <a:lnTo>
                    <a:pt x="405911" y="791040"/>
                  </a:lnTo>
                  <a:lnTo>
                    <a:pt x="438848" y="823978"/>
                  </a:lnTo>
                  <a:lnTo>
                    <a:pt x="476991" y="850938"/>
                  </a:lnTo>
                  <a:lnTo>
                    <a:pt x="519569" y="871150"/>
                  </a:lnTo>
                  <a:lnTo>
                    <a:pt x="565810" y="883842"/>
                  </a:lnTo>
                  <a:lnTo>
                    <a:pt x="614944" y="888245"/>
                  </a:lnTo>
                  <a:lnTo>
                    <a:pt x="664078" y="883842"/>
                  </a:lnTo>
                  <a:lnTo>
                    <a:pt x="710319" y="871150"/>
                  </a:lnTo>
                  <a:lnTo>
                    <a:pt x="752897" y="850938"/>
                  </a:lnTo>
                  <a:lnTo>
                    <a:pt x="791040" y="823978"/>
                  </a:lnTo>
                  <a:lnTo>
                    <a:pt x="823978" y="791040"/>
                  </a:lnTo>
                  <a:lnTo>
                    <a:pt x="850938" y="752897"/>
                  </a:lnTo>
                  <a:lnTo>
                    <a:pt x="871150" y="710319"/>
                  </a:lnTo>
                  <a:lnTo>
                    <a:pt x="883842" y="664078"/>
                  </a:lnTo>
                  <a:lnTo>
                    <a:pt x="888245" y="614944"/>
                  </a:lnTo>
                  <a:lnTo>
                    <a:pt x="883842" y="565810"/>
                  </a:lnTo>
                  <a:lnTo>
                    <a:pt x="871150" y="519569"/>
                  </a:lnTo>
                  <a:lnTo>
                    <a:pt x="850938" y="476991"/>
                  </a:lnTo>
                  <a:lnTo>
                    <a:pt x="823978" y="438848"/>
                  </a:lnTo>
                  <a:lnTo>
                    <a:pt x="791040" y="405911"/>
                  </a:lnTo>
                  <a:lnTo>
                    <a:pt x="752897" y="378951"/>
                  </a:lnTo>
                  <a:lnTo>
                    <a:pt x="710319" y="358739"/>
                  </a:lnTo>
                  <a:lnTo>
                    <a:pt x="664078" y="346046"/>
                  </a:lnTo>
                  <a:lnTo>
                    <a:pt x="614944" y="341644"/>
                  </a:lnTo>
                  <a:close/>
                </a:path>
                <a:path w="1229994" h="1229995">
                  <a:moveTo>
                    <a:pt x="614944" y="409987"/>
                  </a:moveTo>
                  <a:lnTo>
                    <a:pt x="567931" y="415401"/>
                  </a:lnTo>
                  <a:lnTo>
                    <a:pt x="524784" y="430824"/>
                  </a:lnTo>
                  <a:lnTo>
                    <a:pt x="486729" y="455022"/>
                  </a:lnTo>
                  <a:lnTo>
                    <a:pt x="454995" y="486765"/>
                  </a:lnTo>
                  <a:lnTo>
                    <a:pt x="430809" y="524820"/>
                  </a:lnTo>
                  <a:lnTo>
                    <a:pt x="415397" y="567957"/>
                  </a:lnTo>
                  <a:lnTo>
                    <a:pt x="409987" y="614944"/>
                  </a:lnTo>
                  <a:lnTo>
                    <a:pt x="415401" y="661957"/>
                  </a:lnTo>
                  <a:lnTo>
                    <a:pt x="430824" y="705105"/>
                  </a:lnTo>
                  <a:lnTo>
                    <a:pt x="455022" y="743159"/>
                  </a:lnTo>
                  <a:lnTo>
                    <a:pt x="486765" y="774893"/>
                  </a:lnTo>
                  <a:lnTo>
                    <a:pt x="524820" y="799079"/>
                  </a:lnTo>
                  <a:lnTo>
                    <a:pt x="567957" y="814491"/>
                  </a:lnTo>
                  <a:lnTo>
                    <a:pt x="614944" y="819901"/>
                  </a:lnTo>
                  <a:lnTo>
                    <a:pt x="661931" y="814487"/>
                  </a:lnTo>
                  <a:lnTo>
                    <a:pt x="705068" y="799065"/>
                  </a:lnTo>
                  <a:lnTo>
                    <a:pt x="743124" y="774866"/>
                  </a:lnTo>
                  <a:lnTo>
                    <a:pt x="774866" y="743124"/>
                  </a:lnTo>
                  <a:lnTo>
                    <a:pt x="799065" y="705068"/>
                  </a:lnTo>
                  <a:lnTo>
                    <a:pt x="814487" y="661931"/>
                  </a:lnTo>
                  <a:lnTo>
                    <a:pt x="819901" y="614944"/>
                  </a:lnTo>
                  <a:lnTo>
                    <a:pt x="814517" y="567957"/>
                  </a:lnTo>
                  <a:lnTo>
                    <a:pt x="799114" y="524820"/>
                  </a:lnTo>
                  <a:lnTo>
                    <a:pt x="774925" y="486765"/>
                  </a:lnTo>
                  <a:lnTo>
                    <a:pt x="743181" y="455022"/>
                  </a:lnTo>
                  <a:lnTo>
                    <a:pt x="705115" y="430824"/>
                  </a:lnTo>
                  <a:lnTo>
                    <a:pt x="661958" y="415401"/>
                  </a:lnTo>
                  <a:lnTo>
                    <a:pt x="614944" y="409987"/>
                  </a:lnTo>
                  <a:close/>
                </a:path>
                <a:path w="1229994" h="1229995">
                  <a:moveTo>
                    <a:pt x="614944" y="478257"/>
                  </a:moveTo>
                  <a:lnTo>
                    <a:pt x="571759" y="485222"/>
                  </a:lnTo>
                  <a:lnTo>
                    <a:pt x="534239" y="504619"/>
                  </a:lnTo>
                  <a:lnTo>
                    <a:pt x="504643" y="534203"/>
                  </a:lnTo>
                  <a:lnTo>
                    <a:pt x="485230" y="571727"/>
                  </a:lnTo>
                  <a:lnTo>
                    <a:pt x="478257" y="614944"/>
                  </a:lnTo>
                  <a:lnTo>
                    <a:pt x="485222" y="658130"/>
                  </a:lnTo>
                  <a:lnTo>
                    <a:pt x="504619" y="695649"/>
                  </a:lnTo>
                  <a:lnTo>
                    <a:pt x="534203" y="725245"/>
                  </a:lnTo>
                  <a:lnTo>
                    <a:pt x="571727" y="744658"/>
                  </a:lnTo>
                  <a:lnTo>
                    <a:pt x="614944" y="751631"/>
                  </a:lnTo>
                  <a:lnTo>
                    <a:pt x="658130" y="744666"/>
                  </a:lnTo>
                  <a:lnTo>
                    <a:pt x="695649" y="725269"/>
                  </a:lnTo>
                  <a:lnTo>
                    <a:pt x="725245" y="695685"/>
                  </a:lnTo>
                  <a:lnTo>
                    <a:pt x="744658" y="658162"/>
                  </a:lnTo>
                  <a:lnTo>
                    <a:pt x="751631" y="614944"/>
                  </a:lnTo>
                  <a:lnTo>
                    <a:pt x="744666" y="571759"/>
                  </a:lnTo>
                  <a:lnTo>
                    <a:pt x="725269" y="534239"/>
                  </a:lnTo>
                  <a:lnTo>
                    <a:pt x="695685" y="504643"/>
                  </a:lnTo>
                  <a:lnTo>
                    <a:pt x="658162" y="485230"/>
                  </a:lnTo>
                  <a:lnTo>
                    <a:pt x="614944" y="478257"/>
                  </a:lnTo>
                  <a:close/>
                </a:path>
              </a:pathLst>
            </a:custGeom>
            <a:ln w="4334">
              <a:solidFill>
                <a:srgbClr val="FF7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89866" y="9987615"/>
              <a:ext cx="141021" cy="141021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8014393" y="1036894"/>
            <a:ext cx="1234440" cy="1234440"/>
            <a:chOff x="18014393" y="1036894"/>
            <a:chExt cx="1234440" cy="1234440"/>
          </a:xfrm>
        </p:grpSpPr>
        <p:sp>
          <p:nvSpPr>
            <p:cNvPr id="22" name="object 22"/>
            <p:cNvSpPr/>
            <p:nvPr/>
          </p:nvSpPr>
          <p:spPr>
            <a:xfrm>
              <a:off x="18016560" y="1039061"/>
              <a:ext cx="1229995" cy="1229995"/>
            </a:xfrm>
            <a:custGeom>
              <a:avLst/>
              <a:gdLst/>
              <a:ahLst/>
              <a:cxnLst/>
              <a:rect l="l" t="t" r="r" b="b"/>
              <a:pathLst>
                <a:path w="1229994" h="1229995">
                  <a:moveTo>
                    <a:pt x="614944" y="0"/>
                  </a:moveTo>
                  <a:lnTo>
                    <a:pt x="566881" y="1850"/>
                  </a:lnTo>
                  <a:lnTo>
                    <a:pt x="519831" y="7310"/>
                  </a:lnTo>
                  <a:lnTo>
                    <a:pt x="473930" y="16243"/>
                  </a:lnTo>
                  <a:lnTo>
                    <a:pt x="429315" y="28512"/>
                  </a:lnTo>
                  <a:lnTo>
                    <a:pt x="386123" y="43980"/>
                  </a:lnTo>
                  <a:lnTo>
                    <a:pt x="344489" y="62511"/>
                  </a:lnTo>
                  <a:lnTo>
                    <a:pt x="304552" y="83967"/>
                  </a:lnTo>
                  <a:lnTo>
                    <a:pt x="266447" y="108212"/>
                  </a:lnTo>
                  <a:lnTo>
                    <a:pt x="230311" y="135110"/>
                  </a:lnTo>
                  <a:lnTo>
                    <a:pt x="196280" y="164522"/>
                  </a:lnTo>
                  <a:lnTo>
                    <a:pt x="164492" y="196313"/>
                  </a:lnTo>
                  <a:lnTo>
                    <a:pt x="135083" y="230346"/>
                  </a:lnTo>
                  <a:lnTo>
                    <a:pt x="108190" y="266483"/>
                  </a:lnTo>
                  <a:lnTo>
                    <a:pt x="83948" y="304589"/>
                  </a:lnTo>
                  <a:lnTo>
                    <a:pt x="62496" y="344526"/>
                  </a:lnTo>
                  <a:lnTo>
                    <a:pt x="43969" y="386157"/>
                  </a:lnTo>
                  <a:lnTo>
                    <a:pt x="28504" y="429347"/>
                  </a:lnTo>
                  <a:lnTo>
                    <a:pt x="16238" y="473957"/>
                  </a:lnTo>
                  <a:lnTo>
                    <a:pt x="7308" y="519851"/>
                  </a:lnTo>
                  <a:lnTo>
                    <a:pt x="1849" y="566892"/>
                  </a:lnTo>
                  <a:lnTo>
                    <a:pt x="0" y="614944"/>
                  </a:lnTo>
                  <a:lnTo>
                    <a:pt x="1849" y="662996"/>
                  </a:lnTo>
                  <a:lnTo>
                    <a:pt x="7308" y="710038"/>
                  </a:lnTo>
                  <a:lnTo>
                    <a:pt x="16238" y="755932"/>
                  </a:lnTo>
                  <a:lnTo>
                    <a:pt x="28504" y="800542"/>
                  </a:lnTo>
                  <a:lnTo>
                    <a:pt x="43969" y="843731"/>
                  </a:lnTo>
                  <a:lnTo>
                    <a:pt x="62496" y="885362"/>
                  </a:lnTo>
                  <a:lnTo>
                    <a:pt x="83948" y="925299"/>
                  </a:lnTo>
                  <a:lnTo>
                    <a:pt x="108190" y="963405"/>
                  </a:lnTo>
                  <a:lnTo>
                    <a:pt x="135083" y="999542"/>
                  </a:lnTo>
                  <a:lnTo>
                    <a:pt x="164492" y="1033575"/>
                  </a:lnTo>
                  <a:lnTo>
                    <a:pt x="196280" y="1065366"/>
                  </a:lnTo>
                  <a:lnTo>
                    <a:pt x="230311" y="1094779"/>
                  </a:lnTo>
                  <a:lnTo>
                    <a:pt x="266447" y="1121676"/>
                  </a:lnTo>
                  <a:lnTo>
                    <a:pt x="304552" y="1145921"/>
                  </a:lnTo>
                  <a:lnTo>
                    <a:pt x="344489" y="1167378"/>
                  </a:lnTo>
                  <a:lnTo>
                    <a:pt x="386123" y="1185908"/>
                  </a:lnTo>
                  <a:lnTo>
                    <a:pt x="429315" y="1201376"/>
                  </a:lnTo>
                  <a:lnTo>
                    <a:pt x="473930" y="1213645"/>
                  </a:lnTo>
                  <a:lnTo>
                    <a:pt x="519831" y="1222578"/>
                  </a:lnTo>
                  <a:lnTo>
                    <a:pt x="566881" y="1228038"/>
                  </a:lnTo>
                  <a:lnTo>
                    <a:pt x="614944" y="1229889"/>
                  </a:lnTo>
                  <a:lnTo>
                    <a:pt x="662996" y="1228039"/>
                  </a:lnTo>
                  <a:lnTo>
                    <a:pt x="710038" y="1222580"/>
                  </a:lnTo>
                  <a:lnTo>
                    <a:pt x="755932" y="1213650"/>
                  </a:lnTo>
                  <a:lnTo>
                    <a:pt x="800542" y="1201384"/>
                  </a:lnTo>
                  <a:lnTo>
                    <a:pt x="843731" y="1185919"/>
                  </a:lnTo>
                  <a:lnTo>
                    <a:pt x="885362" y="1167392"/>
                  </a:lnTo>
                  <a:lnTo>
                    <a:pt x="925299" y="1145940"/>
                  </a:lnTo>
                  <a:lnTo>
                    <a:pt x="963405" y="1121699"/>
                  </a:lnTo>
                  <a:lnTo>
                    <a:pt x="999542" y="1094805"/>
                  </a:lnTo>
                  <a:lnTo>
                    <a:pt x="1033575" y="1065396"/>
                  </a:lnTo>
                  <a:lnTo>
                    <a:pt x="1065366" y="1033608"/>
                  </a:lnTo>
                  <a:lnTo>
                    <a:pt x="1094779" y="999578"/>
                  </a:lnTo>
                  <a:lnTo>
                    <a:pt x="1121676" y="963442"/>
                  </a:lnTo>
                  <a:lnTo>
                    <a:pt x="1145921" y="925336"/>
                  </a:lnTo>
                  <a:lnTo>
                    <a:pt x="1167378" y="885399"/>
                  </a:lnTo>
                  <a:lnTo>
                    <a:pt x="1185908" y="843766"/>
                  </a:lnTo>
                  <a:lnTo>
                    <a:pt x="1201376" y="800573"/>
                  </a:lnTo>
                  <a:lnTo>
                    <a:pt x="1213645" y="755958"/>
                  </a:lnTo>
                  <a:lnTo>
                    <a:pt x="1222578" y="710057"/>
                  </a:lnTo>
                  <a:lnTo>
                    <a:pt x="1228038" y="663007"/>
                  </a:lnTo>
                  <a:lnTo>
                    <a:pt x="1229889" y="614944"/>
                  </a:lnTo>
                  <a:lnTo>
                    <a:pt x="1228039" y="566881"/>
                  </a:lnTo>
                  <a:lnTo>
                    <a:pt x="1222580" y="519831"/>
                  </a:lnTo>
                  <a:lnTo>
                    <a:pt x="1213650" y="473930"/>
                  </a:lnTo>
                  <a:lnTo>
                    <a:pt x="1201384" y="429315"/>
                  </a:lnTo>
                  <a:lnTo>
                    <a:pt x="1185919" y="386123"/>
                  </a:lnTo>
                  <a:lnTo>
                    <a:pt x="1167392" y="344489"/>
                  </a:lnTo>
                  <a:lnTo>
                    <a:pt x="1145940" y="304552"/>
                  </a:lnTo>
                  <a:lnTo>
                    <a:pt x="1121699" y="266447"/>
                  </a:lnTo>
                  <a:lnTo>
                    <a:pt x="1094805" y="230311"/>
                  </a:lnTo>
                  <a:lnTo>
                    <a:pt x="1065396" y="196280"/>
                  </a:lnTo>
                  <a:lnTo>
                    <a:pt x="1033608" y="164492"/>
                  </a:lnTo>
                  <a:lnTo>
                    <a:pt x="999578" y="135083"/>
                  </a:lnTo>
                  <a:lnTo>
                    <a:pt x="963442" y="108190"/>
                  </a:lnTo>
                  <a:lnTo>
                    <a:pt x="925336" y="83948"/>
                  </a:lnTo>
                  <a:lnTo>
                    <a:pt x="885399" y="62496"/>
                  </a:lnTo>
                  <a:lnTo>
                    <a:pt x="843766" y="43969"/>
                  </a:lnTo>
                  <a:lnTo>
                    <a:pt x="800573" y="28504"/>
                  </a:lnTo>
                  <a:lnTo>
                    <a:pt x="755958" y="16238"/>
                  </a:lnTo>
                  <a:lnTo>
                    <a:pt x="710057" y="7308"/>
                  </a:lnTo>
                  <a:lnTo>
                    <a:pt x="663007" y="1849"/>
                  </a:lnTo>
                  <a:lnTo>
                    <a:pt x="614944" y="0"/>
                  </a:lnTo>
                  <a:close/>
                </a:path>
                <a:path w="1229994" h="1229995">
                  <a:moveTo>
                    <a:pt x="614944" y="68343"/>
                  </a:moveTo>
                  <a:lnTo>
                    <a:pt x="567785" y="70350"/>
                  </a:lnTo>
                  <a:lnTo>
                    <a:pt x="521739" y="76260"/>
                  </a:lnTo>
                  <a:lnTo>
                    <a:pt x="476970" y="85909"/>
                  </a:lnTo>
                  <a:lnTo>
                    <a:pt x="433643" y="99135"/>
                  </a:lnTo>
                  <a:lnTo>
                    <a:pt x="391922" y="115771"/>
                  </a:lnTo>
                  <a:lnTo>
                    <a:pt x="351971" y="135655"/>
                  </a:lnTo>
                  <a:lnTo>
                    <a:pt x="313953" y="158621"/>
                  </a:lnTo>
                  <a:lnTo>
                    <a:pt x="278034" y="184506"/>
                  </a:lnTo>
                  <a:lnTo>
                    <a:pt x="244377" y="213146"/>
                  </a:lnTo>
                  <a:lnTo>
                    <a:pt x="213146" y="244377"/>
                  </a:lnTo>
                  <a:lnTo>
                    <a:pt x="184506" y="278034"/>
                  </a:lnTo>
                  <a:lnTo>
                    <a:pt x="158621" y="313953"/>
                  </a:lnTo>
                  <a:lnTo>
                    <a:pt x="135655" y="351971"/>
                  </a:lnTo>
                  <a:lnTo>
                    <a:pt x="115771" y="391922"/>
                  </a:lnTo>
                  <a:lnTo>
                    <a:pt x="99135" y="433643"/>
                  </a:lnTo>
                  <a:lnTo>
                    <a:pt x="85909" y="476970"/>
                  </a:lnTo>
                  <a:lnTo>
                    <a:pt x="76260" y="521739"/>
                  </a:lnTo>
                  <a:lnTo>
                    <a:pt x="70350" y="567785"/>
                  </a:lnTo>
                  <a:lnTo>
                    <a:pt x="68343" y="614944"/>
                  </a:lnTo>
                  <a:lnTo>
                    <a:pt x="70350" y="662103"/>
                  </a:lnTo>
                  <a:lnTo>
                    <a:pt x="76260" y="708149"/>
                  </a:lnTo>
                  <a:lnTo>
                    <a:pt x="85909" y="752918"/>
                  </a:lnTo>
                  <a:lnTo>
                    <a:pt x="99135" y="796245"/>
                  </a:lnTo>
                  <a:lnTo>
                    <a:pt x="115771" y="837966"/>
                  </a:lnTo>
                  <a:lnTo>
                    <a:pt x="135655" y="877918"/>
                  </a:lnTo>
                  <a:lnTo>
                    <a:pt x="158621" y="915935"/>
                  </a:lnTo>
                  <a:lnTo>
                    <a:pt x="184506" y="951854"/>
                  </a:lnTo>
                  <a:lnTo>
                    <a:pt x="213146" y="985511"/>
                  </a:lnTo>
                  <a:lnTo>
                    <a:pt x="244377" y="1016742"/>
                  </a:lnTo>
                  <a:lnTo>
                    <a:pt x="278034" y="1045382"/>
                  </a:lnTo>
                  <a:lnTo>
                    <a:pt x="313953" y="1071267"/>
                  </a:lnTo>
                  <a:lnTo>
                    <a:pt x="351971" y="1094234"/>
                  </a:lnTo>
                  <a:lnTo>
                    <a:pt x="391922" y="1114117"/>
                  </a:lnTo>
                  <a:lnTo>
                    <a:pt x="433643" y="1130754"/>
                  </a:lnTo>
                  <a:lnTo>
                    <a:pt x="476970" y="1143979"/>
                  </a:lnTo>
                  <a:lnTo>
                    <a:pt x="521739" y="1153629"/>
                  </a:lnTo>
                  <a:lnTo>
                    <a:pt x="567785" y="1159539"/>
                  </a:lnTo>
                  <a:lnTo>
                    <a:pt x="614944" y="1161545"/>
                  </a:lnTo>
                  <a:lnTo>
                    <a:pt x="662103" y="1159539"/>
                  </a:lnTo>
                  <a:lnTo>
                    <a:pt x="708149" y="1153629"/>
                  </a:lnTo>
                  <a:lnTo>
                    <a:pt x="752918" y="1143979"/>
                  </a:lnTo>
                  <a:lnTo>
                    <a:pt x="796245" y="1130754"/>
                  </a:lnTo>
                  <a:lnTo>
                    <a:pt x="837966" y="1114117"/>
                  </a:lnTo>
                  <a:lnTo>
                    <a:pt x="877918" y="1094234"/>
                  </a:lnTo>
                  <a:lnTo>
                    <a:pt x="915935" y="1071267"/>
                  </a:lnTo>
                  <a:lnTo>
                    <a:pt x="951854" y="1045382"/>
                  </a:lnTo>
                  <a:lnTo>
                    <a:pt x="985511" y="1016742"/>
                  </a:lnTo>
                  <a:lnTo>
                    <a:pt x="1016742" y="985511"/>
                  </a:lnTo>
                  <a:lnTo>
                    <a:pt x="1045382" y="951854"/>
                  </a:lnTo>
                  <a:lnTo>
                    <a:pt x="1071267" y="915935"/>
                  </a:lnTo>
                  <a:lnTo>
                    <a:pt x="1094234" y="877918"/>
                  </a:lnTo>
                  <a:lnTo>
                    <a:pt x="1114117" y="837966"/>
                  </a:lnTo>
                  <a:lnTo>
                    <a:pt x="1130754" y="796245"/>
                  </a:lnTo>
                  <a:lnTo>
                    <a:pt x="1143979" y="752918"/>
                  </a:lnTo>
                  <a:lnTo>
                    <a:pt x="1153629" y="708149"/>
                  </a:lnTo>
                  <a:lnTo>
                    <a:pt x="1159539" y="662103"/>
                  </a:lnTo>
                  <a:lnTo>
                    <a:pt x="1161545" y="614944"/>
                  </a:lnTo>
                  <a:lnTo>
                    <a:pt x="1159550" y="567785"/>
                  </a:lnTo>
                  <a:lnTo>
                    <a:pt x="1153650" y="521739"/>
                  </a:lnTo>
                  <a:lnTo>
                    <a:pt x="1144009" y="476970"/>
                  </a:lnTo>
                  <a:lnTo>
                    <a:pt x="1130791" y="433643"/>
                  </a:lnTo>
                  <a:lnTo>
                    <a:pt x="1114161" y="391922"/>
                  </a:lnTo>
                  <a:lnTo>
                    <a:pt x="1094283" y="351971"/>
                  </a:lnTo>
                  <a:lnTo>
                    <a:pt x="1071321" y="313953"/>
                  </a:lnTo>
                  <a:lnTo>
                    <a:pt x="1045439" y="278034"/>
                  </a:lnTo>
                  <a:lnTo>
                    <a:pt x="1016800" y="244377"/>
                  </a:lnTo>
                  <a:lnTo>
                    <a:pt x="985570" y="213146"/>
                  </a:lnTo>
                  <a:lnTo>
                    <a:pt x="951912" y="184506"/>
                  </a:lnTo>
                  <a:lnTo>
                    <a:pt x="915991" y="158621"/>
                  </a:lnTo>
                  <a:lnTo>
                    <a:pt x="877970" y="135655"/>
                  </a:lnTo>
                  <a:lnTo>
                    <a:pt x="838013" y="115771"/>
                  </a:lnTo>
                  <a:lnTo>
                    <a:pt x="796286" y="99135"/>
                  </a:lnTo>
                  <a:lnTo>
                    <a:pt x="752951" y="85909"/>
                  </a:lnTo>
                  <a:lnTo>
                    <a:pt x="708173" y="76260"/>
                  </a:lnTo>
                  <a:lnTo>
                    <a:pt x="662116" y="70350"/>
                  </a:lnTo>
                  <a:lnTo>
                    <a:pt x="614944" y="68343"/>
                  </a:lnTo>
                  <a:close/>
                </a:path>
                <a:path w="1229994" h="1229995">
                  <a:moveTo>
                    <a:pt x="614944" y="136686"/>
                  </a:moveTo>
                  <a:lnTo>
                    <a:pt x="566044" y="139156"/>
                  </a:lnTo>
                  <a:lnTo>
                    <a:pt x="518557" y="146403"/>
                  </a:lnTo>
                  <a:lnTo>
                    <a:pt x="472723" y="158188"/>
                  </a:lnTo>
                  <a:lnTo>
                    <a:pt x="428783" y="174270"/>
                  </a:lnTo>
                  <a:lnTo>
                    <a:pt x="386976" y="194409"/>
                  </a:lnTo>
                  <a:lnTo>
                    <a:pt x="347544" y="218364"/>
                  </a:lnTo>
                  <a:lnTo>
                    <a:pt x="310726" y="245896"/>
                  </a:lnTo>
                  <a:lnTo>
                    <a:pt x="276763" y="276763"/>
                  </a:lnTo>
                  <a:lnTo>
                    <a:pt x="245896" y="310726"/>
                  </a:lnTo>
                  <a:lnTo>
                    <a:pt x="218364" y="347544"/>
                  </a:lnTo>
                  <a:lnTo>
                    <a:pt x="194409" y="386976"/>
                  </a:lnTo>
                  <a:lnTo>
                    <a:pt x="174270" y="428783"/>
                  </a:lnTo>
                  <a:lnTo>
                    <a:pt x="158188" y="472723"/>
                  </a:lnTo>
                  <a:lnTo>
                    <a:pt x="146403" y="518557"/>
                  </a:lnTo>
                  <a:lnTo>
                    <a:pt x="139156" y="566044"/>
                  </a:lnTo>
                  <a:lnTo>
                    <a:pt x="136686" y="614944"/>
                  </a:lnTo>
                  <a:lnTo>
                    <a:pt x="139156" y="663844"/>
                  </a:lnTo>
                  <a:lnTo>
                    <a:pt x="146403" y="711331"/>
                  </a:lnTo>
                  <a:lnTo>
                    <a:pt x="158188" y="757165"/>
                  </a:lnTo>
                  <a:lnTo>
                    <a:pt x="174270" y="801105"/>
                  </a:lnTo>
                  <a:lnTo>
                    <a:pt x="194409" y="842912"/>
                  </a:lnTo>
                  <a:lnTo>
                    <a:pt x="218364" y="882344"/>
                  </a:lnTo>
                  <a:lnTo>
                    <a:pt x="245896" y="919162"/>
                  </a:lnTo>
                  <a:lnTo>
                    <a:pt x="276763" y="953125"/>
                  </a:lnTo>
                  <a:lnTo>
                    <a:pt x="310726" y="983992"/>
                  </a:lnTo>
                  <a:lnTo>
                    <a:pt x="347544" y="1011524"/>
                  </a:lnTo>
                  <a:lnTo>
                    <a:pt x="386976" y="1035480"/>
                  </a:lnTo>
                  <a:lnTo>
                    <a:pt x="428783" y="1055619"/>
                  </a:lnTo>
                  <a:lnTo>
                    <a:pt x="472723" y="1071701"/>
                  </a:lnTo>
                  <a:lnTo>
                    <a:pt x="518557" y="1083485"/>
                  </a:lnTo>
                  <a:lnTo>
                    <a:pt x="566044" y="1090733"/>
                  </a:lnTo>
                  <a:lnTo>
                    <a:pt x="614944" y="1093202"/>
                  </a:lnTo>
                  <a:lnTo>
                    <a:pt x="663844" y="1090733"/>
                  </a:lnTo>
                  <a:lnTo>
                    <a:pt x="711330" y="1083485"/>
                  </a:lnTo>
                  <a:lnTo>
                    <a:pt x="757164" y="1071701"/>
                  </a:lnTo>
                  <a:lnTo>
                    <a:pt x="801104" y="1055619"/>
                  </a:lnTo>
                  <a:lnTo>
                    <a:pt x="842910" y="1035480"/>
                  </a:lnTo>
                  <a:lnTo>
                    <a:pt x="882341" y="1011524"/>
                  </a:lnTo>
                  <a:lnTo>
                    <a:pt x="919158" y="983992"/>
                  </a:lnTo>
                  <a:lnTo>
                    <a:pt x="953120" y="953125"/>
                  </a:lnTo>
                  <a:lnTo>
                    <a:pt x="983986" y="919162"/>
                  </a:lnTo>
                  <a:lnTo>
                    <a:pt x="1011517" y="882344"/>
                  </a:lnTo>
                  <a:lnTo>
                    <a:pt x="1035471" y="842912"/>
                  </a:lnTo>
                  <a:lnTo>
                    <a:pt x="1055610" y="801105"/>
                  </a:lnTo>
                  <a:lnTo>
                    <a:pt x="1071691" y="757165"/>
                  </a:lnTo>
                  <a:lnTo>
                    <a:pt x="1083475" y="711331"/>
                  </a:lnTo>
                  <a:lnTo>
                    <a:pt x="1090722" y="663844"/>
                  </a:lnTo>
                  <a:lnTo>
                    <a:pt x="1093191" y="614944"/>
                  </a:lnTo>
                  <a:lnTo>
                    <a:pt x="1090723" y="566044"/>
                  </a:lnTo>
                  <a:lnTo>
                    <a:pt x="1083479" y="518557"/>
                  </a:lnTo>
                  <a:lnTo>
                    <a:pt x="1071698" y="472723"/>
                  </a:lnTo>
                  <a:lnTo>
                    <a:pt x="1055621" y="428783"/>
                  </a:lnTo>
                  <a:lnTo>
                    <a:pt x="1035488" y="386976"/>
                  </a:lnTo>
                  <a:lnTo>
                    <a:pt x="1011539" y="347544"/>
                  </a:lnTo>
                  <a:lnTo>
                    <a:pt x="984013" y="310726"/>
                  </a:lnTo>
                  <a:lnTo>
                    <a:pt x="953151" y="276763"/>
                  </a:lnTo>
                  <a:lnTo>
                    <a:pt x="919193" y="245896"/>
                  </a:lnTo>
                  <a:lnTo>
                    <a:pt x="882378" y="218364"/>
                  </a:lnTo>
                  <a:lnTo>
                    <a:pt x="842947" y="194409"/>
                  </a:lnTo>
                  <a:lnTo>
                    <a:pt x="801139" y="174270"/>
                  </a:lnTo>
                  <a:lnTo>
                    <a:pt x="757195" y="158188"/>
                  </a:lnTo>
                  <a:lnTo>
                    <a:pt x="711355" y="146403"/>
                  </a:lnTo>
                  <a:lnTo>
                    <a:pt x="663858" y="139156"/>
                  </a:lnTo>
                  <a:lnTo>
                    <a:pt x="614944" y="136686"/>
                  </a:lnTo>
                  <a:close/>
                </a:path>
                <a:path w="1229994" h="1229995">
                  <a:moveTo>
                    <a:pt x="614944" y="204957"/>
                  </a:moveTo>
                  <a:lnTo>
                    <a:pt x="567134" y="207715"/>
                  </a:lnTo>
                  <a:lnTo>
                    <a:pt x="520943" y="215786"/>
                  </a:lnTo>
                  <a:lnTo>
                    <a:pt x="476679" y="228860"/>
                  </a:lnTo>
                  <a:lnTo>
                    <a:pt x="434650" y="246631"/>
                  </a:lnTo>
                  <a:lnTo>
                    <a:pt x="395163" y="268791"/>
                  </a:lnTo>
                  <a:lnTo>
                    <a:pt x="358525" y="295032"/>
                  </a:lnTo>
                  <a:lnTo>
                    <a:pt x="325046" y="325046"/>
                  </a:lnTo>
                  <a:lnTo>
                    <a:pt x="295032" y="358525"/>
                  </a:lnTo>
                  <a:lnTo>
                    <a:pt x="268791" y="395163"/>
                  </a:lnTo>
                  <a:lnTo>
                    <a:pt x="246631" y="434650"/>
                  </a:lnTo>
                  <a:lnTo>
                    <a:pt x="228860" y="476679"/>
                  </a:lnTo>
                  <a:lnTo>
                    <a:pt x="215786" y="520943"/>
                  </a:lnTo>
                  <a:lnTo>
                    <a:pt x="207715" y="567134"/>
                  </a:lnTo>
                  <a:lnTo>
                    <a:pt x="204957" y="614944"/>
                  </a:lnTo>
                  <a:lnTo>
                    <a:pt x="207715" y="662754"/>
                  </a:lnTo>
                  <a:lnTo>
                    <a:pt x="215786" y="708945"/>
                  </a:lnTo>
                  <a:lnTo>
                    <a:pt x="228860" y="753209"/>
                  </a:lnTo>
                  <a:lnTo>
                    <a:pt x="246631" y="795238"/>
                  </a:lnTo>
                  <a:lnTo>
                    <a:pt x="268791" y="834726"/>
                  </a:lnTo>
                  <a:lnTo>
                    <a:pt x="295032" y="871363"/>
                  </a:lnTo>
                  <a:lnTo>
                    <a:pt x="325046" y="904842"/>
                  </a:lnTo>
                  <a:lnTo>
                    <a:pt x="358525" y="934856"/>
                  </a:lnTo>
                  <a:lnTo>
                    <a:pt x="395163" y="961097"/>
                  </a:lnTo>
                  <a:lnTo>
                    <a:pt x="434650" y="983257"/>
                  </a:lnTo>
                  <a:lnTo>
                    <a:pt x="476679" y="1001028"/>
                  </a:lnTo>
                  <a:lnTo>
                    <a:pt x="520943" y="1014103"/>
                  </a:lnTo>
                  <a:lnTo>
                    <a:pt x="567134" y="1022173"/>
                  </a:lnTo>
                  <a:lnTo>
                    <a:pt x="614944" y="1024932"/>
                  </a:lnTo>
                  <a:lnTo>
                    <a:pt x="662754" y="1022173"/>
                  </a:lnTo>
                  <a:lnTo>
                    <a:pt x="708945" y="1014103"/>
                  </a:lnTo>
                  <a:lnTo>
                    <a:pt x="753209" y="1001028"/>
                  </a:lnTo>
                  <a:lnTo>
                    <a:pt x="795238" y="983257"/>
                  </a:lnTo>
                  <a:lnTo>
                    <a:pt x="834726" y="961097"/>
                  </a:lnTo>
                  <a:lnTo>
                    <a:pt x="871363" y="934856"/>
                  </a:lnTo>
                  <a:lnTo>
                    <a:pt x="904842" y="904842"/>
                  </a:lnTo>
                  <a:lnTo>
                    <a:pt x="934856" y="871363"/>
                  </a:lnTo>
                  <a:lnTo>
                    <a:pt x="961097" y="834726"/>
                  </a:lnTo>
                  <a:lnTo>
                    <a:pt x="983257" y="795238"/>
                  </a:lnTo>
                  <a:lnTo>
                    <a:pt x="1001028" y="753209"/>
                  </a:lnTo>
                  <a:lnTo>
                    <a:pt x="1014103" y="708945"/>
                  </a:lnTo>
                  <a:lnTo>
                    <a:pt x="1022173" y="662754"/>
                  </a:lnTo>
                  <a:lnTo>
                    <a:pt x="1024932" y="614944"/>
                  </a:lnTo>
                  <a:lnTo>
                    <a:pt x="1022173" y="567134"/>
                  </a:lnTo>
                  <a:lnTo>
                    <a:pt x="1014103" y="520943"/>
                  </a:lnTo>
                  <a:lnTo>
                    <a:pt x="1001028" y="476679"/>
                  </a:lnTo>
                  <a:lnTo>
                    <a:pt x="983257" y="434650"/>
                  </a:lnTo>
                  <a:lnTo>
                    <a:pt x="961097" y="395163"/>
                  </a:lnTo>
                  <a:lnTo>
                    <a:pt x="934856" y="358525"/>
                  </a:lnTo>
                  <a:lnTo>
                    <a:pt x="904842" y="325046"/>
                  </a:lnTo>
                  <a:lnTo>
                    <a:pt x="871363" y="295032"/>
                  </a:lnTo>
                  <a:lnTo>
                    <a:pt x="834726" y="268791"/>
                  </a:lnTo>
                  <a:lnTo>
                    <a:pt x="795238" y="246631"/>
                  </a:lnTo>
                  <a:lnTo>
                    <a:pt x="753209" y="228860"/>
                  </a:lnTo>
                  <a:lnTo>
                    <a:pt x="708945" y="215786"/>
                  </a:lnTo>
                  <a:lnTo>
                    <a:pt x="662754" y="207715"/>
                  </a:lnTo>
                  <a:lnTo>
                    <a:pt x="614944" y="204957"/>
                  </a:lnTo>
                  <a:close/>
                </a:path>
                <a:path w="1229994" h="1229995">
                  <a:moveTo>
                    <a:pt x="614944" y="273300"/>
                  </a:moveTo>
                  <a:lnTo>
                    <a:pt x="568583" y="276419"/>
                  </a:lnTo>
                  <a:lnTo>
                    <a:pt x="524118" y="285503"/>
                  </a:lnTo>
                  <a:lnTo>
                    <a:pt x="481956" y="300147"/>
                  </a:lnTo>
                  <a:lnTo>
                    <a:pt x="442505" y="319942"/>
                  </a:lnTo>
                  <a:lnTo>
                    <a:pt x="406171" y="344483"/>
                  </a:lnTo>
                  <a:lnTo>
                    <a:pt x="373361" y="373361"/>
                  </a:lnTo>
                  <a:lnTo>
                    <a:pt x="344483" y="406171"/>
                  </a:lnTo>
                  <a:lnTo>
                    <a:pt x="319942" y="442505"/>
                  </a:lnTo>
                  <a:lnTo>
                    <a:pt x="300147" y="481956"/>
                  </a:lnTo>
                  <a:lnTo>
                    <a:pt x="285503" y="524118"/>
                  </a:lnTo>
                  <a:lnTo>
                    <a:pt x="276419" y="568583"/>
                  </a:lnTo>
                  <a:lnTo>
                    <a:pt x="273300" y="614944"/>
                  </a:lnTo>
                  <a:lnTo>
                    <a:pt x="276419" y="661306"/>
                  </a:lnTo>
                  <a:lnTo>
                    <a:pt x="285503" y="705770"/>
                  </a:lnTo>
                  <a:lnTo>
                    <a:pt x="300147" y="747932"/>
                  </a:lnTo>
                  <a:lnTo>
                    <a:pt x="319942" y="787383"/>
                  </a:lnTo>
                  <a:lnTo>
                    <a:pt x="344483" y="823717"/>
                  </a:lnTo>
                  <a:lnTo>
                    <a:pt x="373361" y="856527"/>
                  </a:lnTo>
                  <a:lnTo>
                    <a:pt x="406171" y="885406"/>
                  </a:lnTo>
                  <a:lnTo>
                    <a:pt x="442505" y="909946"/>
                  </a:lnTo>
                  <a:lnTo>
                    <a:pt x="481956" y="929742"/>
                  </a:lnTo>
                  <a:lnTo>
                    <a:pt x="524118" y="944385"/>
                  </a:lnTo>
                  <a:lnTo>
                    <a:pt x="568583" y="953470"/>
                  </a:lnTo>
                  <a:lnTo>
                    <a:pt x="614944" y="956588"/>
                  </a:lnTo>
                  <a:lnTo>
                    <a:pt x="661306" y="953470"/>
                  </a:lnTo>
                  <a:lnTo>
                    <a:pt x="705770" y="944385"/>
                  </a:lnTo>
                  <a:lnTo>
                    <a:pt x="747932" y="929742"/>
                  </a:lnTo>
                  <a:lnTo>
                    <a:pt x="787383" y="909946"/>
                  </a:lnTo>
                  <a:lnTo>
                    <a:pt x="823717" y="885406"/>
                  </a:lnTo>
                  <a:lnTo>
                    <a:pt x="856527" y="856527"/>
                  </a:lnTo>
                  <a:lnTo>
                    <a:pt x="885406" y="823717"/>
                  </a:lnTo>
                  <a:lnTo>
                    <a:pt x="909946" y="787383"/>
                  </a:lnTo>
                  <a:lnTo>
                    <a:pt x="929742" y="747932"/>
                  </a:lnTo>
                  <a:lnTo>
                    <a:pt x="944385" y="705770"/>
                  </a:lnTo>
                  <a:lnTo>
                    <a:pt x="953470" y="661306"/>
                  </a:lnTo>
                  <a:lnTo>
                    <a:pt x="956588" y="614944"/>
                  </a:lnTo>
                  <a:lnTo>
                    <a:pt x="953470" y="568583"/>
                  </a:lnTo>
                  <a:lnTo>
                    <a:pt x="944385" y="524118"/>
                  </a:lnTo>
                  <a:lnTo>
                    <a:pt x="929742" y="481956"/>
                  </a:lnTo>
                  <a:lnTo>
                    <a:pt x="909946" y="442505"/>
                  </a:lnTo>
                  <a:lnTo>
                    <a:pt x="885406" y="406171"/>
                  </a:lnTo>
                  <a:lnTo>
                    <a:pt x="856527" y="373361"/>
                  </a:lnTo>
                  <a:lnTo>
                    <a:pt x="823717" y="344483"/>
                  </a:lnTo>
                  <a:lnTo>
                    <a:pt x="787383" y="319942"/>
                  </a:lnTo>
                  <a:lnTo>
                    <a:pt x="747932" y="300147"/>
                  </a:lnTo>
                  <a:lnTo>
                    <a:pt x="705770" y="285503"/>
                  </a:lnTo>
                  <a:lnTo>
                    <a:pt x="661306" y="276419"/>
                  </a:lnTo>
                  <a:lnTo>
                    <a:pt x="614944" y="273300"/>
                  </a:lnTo>
                  <a:close/>
                </a:path>
                <a:path w="1229994" h="1229995">
                  <a:moveTo>
                    <a:pt x="614944" y="341644"/>
                  </a:moveTo>
                  <a:lnTo>
                    <a:pt x="565810" y="346046"/>
                  </a:lnTo>
                  <a:lnTo>
                    <a:pt x="519569" y="358739"/>
                  </a:lnTo>
                  <a:lnTo>
                    <a:pt x="476991" y="378951"/>
                  </a:lnTo>
                  <a:lnTo>
                    <a:pt x="438848" y="405911"/>
                  </a:lnTo>
                  <a:lnTo>
                    <a:pt x="405911" y="438848"/>
                  </a:lnTo>
                  <a:lnTo>
                    <a:pt x="378951" y="476991"/>
                  </a:lnTo>
                  <a:lnTo>
                    <a:pt x="358739" y="519569"/>
                  </a:lnTo>
                  <a:lnTo>
                    <a:pt x="346046" y="565810"/>
                  </a:lnTo>
                  <a:lnTo>
                    <a:pt x="341644" y="614944"/>
                  </a:lnTo>
                  <a:lnTo>
                    <a:pt x="346046" y="664078"/>
                  </a:lnTo>
                  <a:lnTo>
                    <a:pt x="358739" y="710319"/>
                  </a:lnTo>
                  <a:lnTo>
                    <a:pt x="378951" y="752897"/>
                  </a:lnTo>
                  <a:lnTo>
                    <a:pt x="405911" y="791040"/>
                  </a:lnTo>
                  <a:lnTo>
                    <a:pt x="438848" y="823978"/>
                  </a:lnTo>
                  <a:lnTo>
                    <a:pt x="476991" y="850938"/>
                  </a:lnTo>
                  <a:lnTo>
                    <a:pt x="519569" y="871150"/>
                  </a:lnTo>
                  <a:lnTo>
                    <a:pt x="565810" y="883842"/>
                  </a:lnTo>
                  <a:lnTo>
                    <a:pt x="614944" y="888245"/>
                  </a:lnTo>
                  <a:lnTo>
                    <a:pt x="664078" y="883842"/>
                  </a:lnTo>
                  <a:lnTo>
                    <a:pt x="710319" y="871150"/>
                  </a:lnTo>
                  <a:lnTo>
                    <a:pt x="752897" y="850938"/>
                  </a:lnTo>
                  <a:lnTo>
                    <a:pt x="791040" y="823978"/>
                  </a:lnTo>
                  <a:lnTo>
                    <a:pt x="823978" y="791040"/>
                  </a:lnTo>
                  <a:lnTo>
                    <a:pt x="850938" y="752897"/>
                  </a:lnTo>
                  <a:lnTo>
                    <a:pt x="871150" y="710319"/>
                  </a:lnTo>
                  <a:lnTo>
                    <a:pt x="883842" y="664078"/>
                  </a:lnTo>
                  <a:lnTo>
                    <a:pt x="888245" y="614944"/>
                  </a:lnTo>
                  <a:lnTo>
                    <a:pt x="883842" y="565810"/>
                  </a:lnTo>
                  <a:lnTo>
                    <a:pt x="871150" y="519569"/>
                  </a:lnTo>
                  <a:lnTo>
                    <a:pt x="850938" y="476991"/>
                  </a:lnTo>
                  <a:lnTo>
                    <a:pt x="823978" y="438848"/>
                  </a:lnTo>
                  <a:lnTo>
                    <a:pt x="791040" y="405911"/>
                  </a:lnTo>
                  <a:lnTo>
                    <a:pt x="752897" y="378951"/>
                  </a:lnTo>
                  <a:lnTo>
                    <a:pt x="710319" y="358739"/>
                  </a:lnTo>
                  <a:lnTo>
                    <a:pt x="664078" y="346046"/>
                  </a:lnTo>
                  <a:lnTo>
                    <a:pt x="614944" y="341644"/>
                  </a:lnTo>
                  <a:close/>
                </a:path>
                <a:path w="1229994" h="1229995">
                  <a:moveTo>
                    <a:pt x="614944" y="409987"/>
                  </a:moveTo>
                  <a:lnTo>
                    <a:pt x="567931" y="415401"/>
                  </a:lnTo>
                  <a:lnTo>
                    <a:pt x="524784" y="430824"/>
                  </a:lnTo>
                  <a:lnTo>
                    <a:pt x="486729" y="455022"/>
                  </a:lnTo>
                  <a:lnTo>
                    <a:pt x="454995" y="486765"/>
                  </a:lnTo>
                  <a:lnTo>
                    <a:pt x="430809" y="524820"/>
                  </a:lnTo>
                  <a:lnTo>
                    <a:pt x="415397" y="567957"/>
                  </a:lnTo>
                  <a:lnTo>
                    <a:pt x="409987" y="614944"/>
                  </a:lnTo>
                  <a:lnTo>
                    <a:pt x="415401" y="661957"/>
                  </a:lnTo>
                  <a:lnTo>
                    <a:pt x="430824" y="705105"/>
                  </a:lnTo>
                  <a:lnTo>
                    <a:pt x="455022" y="743159"/>
                  </a:lnTo>
                  <a:lnTo>
                    <a:pt x="486765" y="774893"/>
                  </a:lnTo>
                  <a:lnTo>
                    <a:pt x="524820" y="799079"/>
                  </a:lnTo>
                  <a:lnTo>
                    <a:pt x="567957" y="814491"/>
                  </a:lnTo>
                  <a:lnTo>
                    <a:pt x="614944" y="819901"/>
                  </a:lnTo>
                  <a:lnTo>
                    <a:pt x="661931" y="814487"/>
                  </a:lnTo>
                  <a:lnTo>
                    <a:pt x="705068" y="799065"/>
                  </a:lnTo>
                  <a:lnTo>
                    <a:pt x="743124" y="774866"/>
                  </a:lnTo>
                  <a:lnTo>
                    <a:pt x="774866" y="743124"/>
                  </a:lnTo>
                  <a:lnTo>
                    <a:pt x="799065" y="705068"/>
                  </a:lnTo>
                  <a:lnTo>
                    <a:pt x="814487" y="661931"/>
                  </a:lnTo>
                  <a:lnTo>
                    <a:pt x="819901" y="614944"/>
                  </a:lnTo>
                  <a:lnTo>
                    <a:pt x="814517" y="567957"/>
                  </a:lnTo>
                  <a:lnTo>
                    <a:pt x="799114" y="524820"/>
                  </a:lnTo>
                  <a:lnTo>
                    <a:pt x="774925" y="486765"/>
                  </a:lnTo>
                  <a:lnTo>
                    <a:pt x="743181" y="455022"/>
                  </a:lnTo>
                  <a:lnTo>
                    <a:pt x="705115" y="430824"/>
                  </a:lnTo>
                  <a:lnTo>
                    <a:pt x="661958" y="415401"/>
                  </a:lnTo>
                  <a:lnTo>
                    <a:pt x="614944" y="409987"/>
                  </a:lnTo>
                  <a:close/>
                </a:path>
                <a:path w="1229994" h="1229995">
                  <a:moveTo>
                    <a:pt x="614944" y="478257"/>
                  </a:moveTo>
                  <a:lnTo>
                    <a:pt x="571759" y="485222"/>
                  </a:lnTo>
                  <a:lnTo>
                    <a:pt x="534239" y="504619"/>
                  </a:lnTo>
                  <a:lnTo>
                    <a:pt x="504643" y="534203"/>
                  </a:lnTo>
                  <a:lnTo>
                    <a:pt x="485230" y="571727"/>
                  </a:lnTo>
                  <a:lnTo>
                    <a:pt x="478257" y="614944"/>
                  </a:lnTo>
                  <a:lnTo>
                    <a:pt x="485222" y="658130"/>
                  </a:lnTo>
                  <a:lnTo>
                    <a:pt x="504619" y="695649"/>
                  </a:lnTo>
                  <a:lnTo>
                    <a:pt x="534203" y="725245"/>
                  </a:lnTo>
                  <a:lnTo>
                    <a:pt x="571727" y="744658"/>
                  </a:lnTo>
                  <a:lnTo>
                    <a:pt x="614944" y="751631"/>
                  </a:lnTo>
                  <a:lnTo>
                    <a:pt x="658130" y="744666"/>
                  </a:lnTo>
                  <a:lnTo>
                    <a:pt x="695649" y="725269"/>
                  </a:lnTo>
                  <a:lnTo>
                    <a:pt x="725245" y="695685"/>
                  </a:lnTo>
                  <a:lnTo>
                    <a:pt x="744658" y="658162"/>
                  </a:lnTo>
                  <a:lnTo>
                    <a:pt x="751631" y="614944"/>
                  </a:lnTo>
                  <a:lnTo>
                    <a:pt x="744666" y="571759"/>
                  </a:lnTo>
                  <a:lnTo>
                    <a:pt x="725269" y="534239"/>
                  </a:lnTo>
                  <a:lnTo>
                    <a:pt x="695685" y="504643"/>
                  </a:lnTo>
                  <a:lnTo>
                    <a:pt x="658162" y="485230"/>
                  </a:lnTo>
                  <a:lnTo>
                    <a:pt x="614944" y="478257"/>
                  </a:lnTo>
                  <a:close/>
                </a:path>
              </a:pathLst>
            </a:custGeom>
            <a:ln w="4334">
              <a:solidFill>
                <a:srgbClr val="FF79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60994" y="1583495"/>
              <a:ext cx="141021" cy="141021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0" y="6450573"/>
            <a:ext cx="4030979" cy="4858385"/>
          </a:xfrm>
          <a:custGeom>
            <a:avLst/>
            <a:gdLst/>
            <a:ahLst/>
            <a:cxnLst/>
            <a:rect l="l" t="t" r="r" b="b"/>
            <a:pathLst>
              <a:path w="4030979" h="4858384">
                <a:moveTo>
                  <a:pt x="3121663" y="4067844"/>
                </a:moveTo>
                <a:lnTo>
                  <a:pt x="3123401" y="4095163"/>
                </a:lnTo>
                <a:lnTo>
                  <a:pt x="3173440" y="4857982"/>
                </a:lnTo>
              </a:path>
              <a:path w="4030979" h="4858384">
                <a:moveTo>
                  <a:pt x="2783718" y="4857982"/>
                </a:moveTo>
                <a:lnTo>
                  <a:pt x="3121663" y="4067844"/>
                </a:lnTo>
              </a:path>
              <a:path w="4030979" h="4858384">
                <a:moveTo>
                  <a:pt x="3160245" y="4857982"/>
                </a:moveTo>
                <a:lnTo>
                  <a:pt x="3112124" y="4123329"/>
                </a:lnTo>
                <a:lnTo>
                  <a:pt x="2798043" y="4857982"/>
                </a:lnTo>
              </a:path>
              <a:path w="4030979" h="4858384">
                <a:moveTo>
                  <a:pt x="2822740" y="3926843"/>
                </a:moveTo>
                <a:lnTo>
                  <a:pt x="2828572" y="3930016"/>
                </a:lnTo>
                <a:lnTo>
                  <a:pt x="3127715" y="4094021"/>
                </a:lnTo>
                <a:lnTo>
                  <a:pt x="3121495" y="4100325"/>
                </a:lnTo>
                <a:lnTo>
                  <a:pt x="2350493" y="4857982"/>
                </a:lnTo>
              </a:path>
              <a:path w="4030979" h="4858384">
                <a:moveTo>
                  <a:pt x="2318149" y="4857982"/>
                </a:moveTo>
                <a:lnTo>
                  <a:pt x="2822740" y="3926843"/>
                </a:lnTo>
              </a:path>
              <a:path w="4030979" h="4858384">
                <a:moveTo>
                  <a:pt x="3106061" y="4097152"/>
                </a:moveTo>
                <a:lnTo>
                  <a:pt x="2828059" y="3944602"/>
                </a:lnTo>
                <a:lnTo>
                  <a:pt x="2334325" y="4855642"/>
                </a:lnTo>
                <a:lnTo>
                  <a:pt x="3106061" y="4097152"/>
                </a:lnTo>
              </a:path>
              <a:path w="4030979" h="4858384">
                <a:moveTo>
                  <a:pt x="3135976" y="4067729"/>
                </a:moveTo>
                <a:lnTo>
                  <a:pt x="3122971" y="4098241"/>
                </a:lnTo>
                <a:lnTo>
                  <a:pt x="2798026" y="4857982"/>
                </a:lnTo>
              </a:path>
              <a:path w="4030979" h="4858384">
                <a:moveTo>
                  <a:pt x="2331800" y="4857982"/>
                </a:moveTo>
                <a:lnTo>
                  <a:pt x="3135976" y="4067729"/>
                </a:lnTo>
              </a:path>
              <a:path w="4030979" h="4858384">
                <a:moveTo>
                  <a:pt x="2783800" y="4857982"/>
                </a:moveTo>
                <a:lnTo>
                  <a:pt x="3097799" y="4123455"/>
                </a:lnTo>
                <a:lnTo>
                  <a:pt x="2350543" y="4857982"/>
                </a:lnTo>
              </a:path>
              <a:path w="4030979" h="4858384">
                <a:moveTo>
                  <a:pt x="3825913" y="3042106"/>
                </a:moveTo>
                <a:lnTo>
                  <a:pt x="3798113" y="3084010"/>
                </a:lnTo>
                <a:lnTo>
                  <a:pt x="3119034" y="4104231"/>
                </a:lnTo>
                <a:lnTo>
                  <a:pt x="2814049" y="3937042"/>
                </a:lnTo>
                <a:lnTo>
                  <a:pt x="2821043" y="3930728"/>
                </a:lnTo>
                <a:lnTo>
                  <a:pt x="3825913" y="3042106"/>
                </a:lnTo>
              </a:path>
              <a:path w="4030979" h="4858384">
                <a:moveTo>
                  <a:pt x="3114741" y="4086954"/>
                </a:moveTo>
                <a:lnTo>
                  <a:pt x="3759381" y="3118522"/>
                </a:lnTo>
                <a:lnTo>
                  <a:pt x="2836739" y="3934403"/>
                </a:lnTo>
                <a:lnTo>
                  <a:pt x="3114741" y="4086954"/>
                </a:lnTo>
              </a:path>
              <a:path w="4030979" h="4858384">
                <a:moveTo>
                  <a:pt x="1974137" y="2194289"/>
                </a:moveTo>
                <a:lnTo>
                  <a:pt x="1982860" y="2195598"/>
                </a:lnTo>
                <a:lnTo>
                  <a:pt x="3198917" y="2384430"/>
                </a:lnTo>
                <a:lnTo>
                  <a:pt x="3169598" y="2392628"/>
                </a:lnTo>
                <a:lnTo>
                  <a:pt x="2045256" y="2703362"/>
                </a:lnTo>
                <a:lnTo>
                  <a:pt x="2044167" y="2695959"/>
                </a:lnTo>
                <a:lnTo>
                  <a:pt x="1974137" y="2194289"/>
                </a:lnTo>
              </a:path>
              <a:path w="4030979" h="4858384">
                <a:moveTo>
                  <a:pt x="3136877" y="2388094"/>
                </a:moveTo>
                <a:lnTo>
                  <a:pt x="1989624" y="2209723"/>
                </a:lnTo>
                <a:lnTo>
                  <a:pt x="2056072" y="2686714"/>
                </a:lnTo>
                <a:lnTo>
                  <a:pt x="3136877" y="2388094"/>
                </a:lnTo>
              </a:path>
              <a:path w="4030979" h="4858384">
                <a:moveTo>
                  <a:pt x="3531870" y="2154772"/>
                </a:moveTo>
                <a:lnTo>
                  <a:pt x="3535660" y="2167714"/>
                </a:lnTo>
                <a:lnTo>
                  <a:pt x="3806176" y="3103486"/>
                </a:lnTo>
                <a:lnTo>
                  <a:pt x="3251093" y="2535985"/>
                </a:lnTo>
                <a:lnTo>
                  <a:pt x="3254433" y="2531556"/>
                </a:lnTo>
                <a:lnTo>
                  <a:pt x="3531870" y="2154772"/>
                </a:lnTo>
              </a:path>
              <a:path w="4030979" h="4858384">
                <a:moveTo>
                  <a:pt x="3779129" y="3057142"/>
                </a:moveTo>
                <a:lnTo>
                  <a:pt x="3526750" y="2184059"/>
                </a:lnTo>
                <a:lnTo>
                  <a:pt x="3268203" y="2535043"/>
                </a:lnTo>
                <a:lnTo>
                  <a:pt x="3779129" y="3057142"/>
                </a:lnTo>
              </a:path>
              <a:path w="4030979" h="4858384">
                <a:moveTo>
                  <a:pt x="3553911" y="2147023"/>
                </a:moveTo>
                <a:lnTo>
                  <a:pt x="3259187" y="2547304"/>
                </a:lnTo>
                <a:lnTo>
                  <a:pt x="3158887" y="2383958"/>
                </a:lnTo>
                <a:lnTo>
                  <a:pt x="3164562" y="2380744"/>
                </a:lnTo>
                <a:lnTo>
                  <a:pt x="3553911" y="2147023"/>
                </a:lnTo>
              </a:path>
              <a:path w="4030979" h="4858384">
                <a:moveTo>
                  <a:pt x="3260109" y="2523734"/>
                </a:moveTo>
                <a:lnTo>
                  <a:pt x="3504708" y="2191807"/>
                </a:lnTo>
                <a:lnTo>
                  <a:pt x="3176907" y="2388586"/>
                </a:lnTo>
                <a:lnTo>
                  <a:pt x="3260109" y="2523734"/>
                </a:lnTo>
              </a:path>
              <a:path w="4030979" h="4858384">
                <a:moveTo>
                  <a:pt x="2057129" y="2687970"/>
                </a:moveTo>
                <a:lnTo>
                  <a:pt x="2057192" y="2695122"/>
                </a:lnTo>
                <a:lnTo>
                  <a:pt x="2058543" y="3054116"/>
                </a:lnTo>
                <a:lnTo>
                  <a:pt x="2050700" y="3052535"/>
                </a:lnTo>
                <a:lnTo>
                  <a:pt x="811345" y="2803694"/>
                </a:lnTo>
                <a:lnTo>
                  <a:pt x="855857" y="2799464"/>
                </a:lnTo>
                <a:lnTo>
                  <a:pt x="2057129" y="2687970"/>
                </a:lnTo>
              </a:path>
              <a:path w="4030979" h="4858384">
                <a:moveTo>
                  <a:pt x="2045329" y="3038095"/>
                </a:moveTo>
                <a:lnTo>
                  <a:pt x="2044208" y="2702116"/>
                </a:lnTo>
                <a:lnTo>
                  <a:pt x="901468" y="2808490"/>
                </a:lnTo>
                <a:lnTo>
                  <a:pt x="2045329" y="3038095"/>
                </a:lnTo>
              </a:path>
              <a:path w="4030979" h="4858384">
                <a:moveTo>
                  <a:pt x="1987111" y="2191901"/>
                </a:moveTo>
                <a:lnTo>
                  <a:pt x="1988378" y="2201063"/>
                </a:lnTo>
                <a:lnTo>
                  <a:pt x="2058114" y="2700985"/>
                </a:lnTo>
                <a:lnTo>
                  <a:pt x="2051224" y="2701666"/>
                </a:lnTo>
                <a:lnTo>
                  <a:pt x="824821" y="2815610"/>
                </a:lnTo>
                <a:lnTo>
                  <a:pt x="853313" y="2800291"/>
                </a:lnTo>
                <a:lnTo>
                  <a:pt x="1987111" y="2191901"/>
                </a:lnTo>
              </a:path>
              <a:path w="4030979" h="4858384">
                <a:moveTo>
                  <a:pt x="2043224" y="2689101"/>
                </a:moveTo>
                <a:lnTo>
                  <a:pt x="1976650" y="2212131"/>
                </a:lnTo>
                <a:lnTo>
                  <a:pt x="887982" y="2796574"/>
                </a:lnTo>
                <a:lnTo>
                  <a:pt x="2043224" y="2689101"/>
                </a:lnTo>
              </a:path>
              <a:path w="4030979" h="4858384">
                <a:moveTo>
                  <a:pt x="0" y="3496389"/>
                </a:moveTo>
                <a:lnTo>
                  <a:pt x="598158" y="3949806"/>
                </a:lnTo>
                <a:lnTo>
                  <a:pt x="584410" y="3952727"/>
                </a:lnTo>
                <a:lnTo>
                  <a:pt x="0" y="4082992"/>
                </a:lnTo>
              </a:path>
              <a:path w="4030979" h="4858384">
                <a:moveTo>
                  <a:pt x="567793" y="3942927"/>
                </a:moveTo>
                <a:lnTo>
                  <a:pt x="0" y="3512679"/>
                </a:lnTo>
              </a:path>
              <a:path w="4030979" h="4858384">
                <a:moveTo>
                  <a:pt x="0" y="4069614"/>
                </a:moveTo>
                <a:lnTo>
                  <a:pt x="567793" y="3942927"/>
                </a:lnTo>
              </a:path>
              <a:path w="4030979" h="4858384">
                <a:moveTo>
                  <a:pt x="588640" y="3938288"/>
                </a:moveTo>
                <a:lnTo>
                  <a:pt x="589467" y="3945691"/>
                </a:lnTo>
                <a:lnTo>
                  <a:pt x="672983" y="4644183"/>
                </a:lnTo>
                <a:lnTo>
                  <a:pt x="0" y="4181829"/>
                </a:lnTo>
              </a:path>
              <a:path w="4030979" h="4858384">
                <a:moveTo>
                  <a:pt x="0" y="4069616"/>
                </a:moveTo>
                <a:lnTo>
                  <a:pt x="588640" y="3938288"/>
                </a:lnTo>
              </a:path>
              <a:path w="4030979" h="4858384">
                <a:moveTo>
                  <a:pt x="656670" y="4616990"/>
                </a:moveTo>
                <a:lnTo>
                  <a:pt x="577311" y="3954445"/>
                </a:lnTo>
                <a:lnTo>
                  <a:pt x="0" y="4083068"/>
                </a:lnTo>
              </a:path>
              <a:path w="4030979" h="4858384">
                <a:moveTo>
                  <a:pt x="0" y="4166038"/>
                </a:moveTo>
                <a:lnTo>
                  <a:pt x="656670" y="4616990"/>
                </a:lnTo>
              </a:path>
              <a:path w="4030979" h="4858384">
                <a:moveTo>
                  <a:pt x="0" y="4165948"/>
                </a:moveTo>
                <a:lnTo>
                  <a:pt x="675821" y="4630298"/>
                </a:lnTo>
                <a:lnTo>
                  <a:pt x="668920" y="4635848"/>
                </a:lnTo>
                <a:lnTo>
                  <a:pt x="386570" y="4857982"/>
                </a:lnTo>
              </a:path>
              <a:path w="4030979" h="4858384">
                <a:moveTo>
                  <a:pt x="653832" y="4630874"/>
                </a:moveTo>
                <a:lnTo>
                  <a:pt x="0" y="4181922"/>
                </a:lnTo>
              </a:path>
              <a:path w="4030979" h="4858384">
                <a:moveTo>
                  <a:pt x="365223" y="4857982"/>
                </a:moveTo>
                <a:lnTo>
                  <a:pt x="653832" y="4630874"/>
                </a:lnTo>
              </a:path>
              <a:path w="4030979" h="4858384">
                <a:moveTo>
                  <a:pt x="851480" y="2798553"/>
                </a:moveTo>
                <a:lnTo>
                  <a:pt x="857637" y="2799663"/>
                </a:lnTo>
                <a:lnTo>
                  <a:pt x="2069632" y="3043090"/>
                </a:lnTo>
                <a:lnTo>
                  <a:pt x="2055402" y="3051645"/>
                </a:lnTo>
                <a:lnTo>
                  <a:pt x="572986" y="3960183"/>
                </a:lnTo>
                <a:lnTo>
                  <a:pt x="576661" y="3944738"/>
                </a:lnTo>
                <a:lnTo>
                  <a:pt x="851480" y="2798553"/>
                </a:lnTo>
              </a:path>
              <a:path w="4030979" h="4858384">
                <a:moveTo>
                  <a:pt x="2034240" y="3049132"/>
                </a:moveTo>
                <a:lnTo>
                  <a:pt x="861333" y="2813631"/>
                </a:lnTo>
                <a:lnTo>
                  <a:pt x="592975" y="3932550"/>
                </a:lnTo>
                <a:lnTo>
                  <a:pt x="2034240" y="3049132"/>
                </a:lnTo>
              </a:path>
              <a:path w="4030979" h="4858384">
                <a:moveTo>
                  <a:pt x="1979551" y="2195922"/>
                </a:moveTo>
                <a:lnTo>
                  <a:pt x="1984975" y="2207796"/>
                </a:lnTo>
                <a:lnTo>
                  <a:pt x="855093" y="2814312"/>
                </a:lnTo>
                <a:lnTo>
                  <a:pt x="851669" y="2810563"/>
                </a:lnTo>
                <a:lnTo>
                  <a:pt x="721788" y="2670745"/>
                </a:lnTo>
                <a:lnTo>
                  <a:pt x="730919" y="2667447"/>
                </a:lnTo>
                <a:lnTo>
                  <a:pt x="1979551" y="2195922"/>
                </a:lnTo>
              </a:path>
              <a:path w="4030979" h="4858384">
                <a:moveTo>
                  <a:pt x="857721" y="2797872"/>
                </a:moveTo>
                <a:lnTo>
                  <a:pt x="1891281" y="2243251"/>
                </a:lnTo>
                <a:lnTo>
                  <a:pt x="744719" y="2676305"/>
                </a:lnTo>
                <a:lnTo>
                  <a:pt x="857721" y="2797872"/>
                </a:lnTo>
              </a:path>
              <a:path w="4030979" h="4858384">
                <a:moveTo>
                  <a:pt x="728385" y="2658819"/>
                </a:moveTo>
                <a:lnTo>
                  <a:pt x="738007" y="2669070"/>
                </a:lnTo>
                <a:lnTo>
                  <a:pt x="863648" y="2804113"/>
                </a:lnTo>
                <a:lnTo>
                  <a:pt x="862716" y="2807715"/>
                </a:lnTo>
                <a:lnTo>
                  <a:pt x="589289" y="3947994"/>
                </a:lnTo>
                <a:lnTo>
                  <a:pt x="576421" y="3945513"/>
                </a:lnTo>
                <a:lnTo>
                  <a:pt x="728385" y="2658819"/>
                </a:lnTo>
              </a:path>
              <a:path w="4030979" h="4858384">
                <a:moveTo>
                  <a:pt x="849166" y="2808071"/>
                </a:moveTo>
                <a:lnTo>
                  <a:pt x="738112" y="2688232"/>
                </a:lnTo>
                <a:lnTo>
                  <a:pt x="602483" y="3836919"/>
                </a:lnTo>
                <a:lnTo>
                  <a:pt x="849166" y="2808071"/>
                </a:lnTo>
              </a:path>
              <a:path w="4030979" h="4858384">
                <a:moveTo>
                  <a:pt x="740939" y="2664117"/>
                </a:moveTo>
                <a:lnTo>
                  <a:pt x="739798" y="2674389"/>
                </a:lnTo>
                <a:lnTo>
                  <a:pt x="588148" y="3958507"/>
                </a:lnTo>
                <a:lnTo>
                  <a:pt x="0" y="3512728"/>
                </a:lnTo>
              </a:path>
              <a:path w="4030979" h="4858384">
                <a:moveTo>
                  <a:pt x="0" y="2898973"/>
                </a:moveTo>
                <a:lnTo>
                  <a:pt x="740939" y="2664117"/>
                </a:lnTo>
              </a:path>
              <a:path w="4030979" h="4858384">
                <a:moveTo>
                  <a:pt x="577803" y="3934225"/>
                </a:moveTo>
                <a:lnTo>
                  <a:pt x="725557" y="2682934"/>
                </a:lnTo>
                <a:lnTo>
                  <a:pt x="0" y="2912859"/>
                </a:lnTo>
              </a:path>
              <a:path w="4030979" h="4858384">
                <a:moveTo>
                  <a:pt x="0" y="3496335"/>
                </a:moveTo>
                <a:lnTo>
                  <a:pt x="577803" y="3934225"/>
                </a:lnTo>
              </a:path>
              <a:path w="4030979" h="4858384">
                <a:moveTo>
                  <a:pt x="1602295" y="1046093"/>
                </a:moveTo>
                <a:lnTo>
                  <a:pt x="1607143" y="1060554"/>
                </a:lnTo>
                <a:lnTo>
                  <a:pt x="1990043" y="2205890"/>
                </a:lnTo>
                <a:lnTo>
                  <a:pt x="719254" y="2685928"/>
                </a:lnTo>
                <a:lnTo>
                  <a:pt x="727536" y="2670368"/>
                </a:lnTo>
                <a:lnTo>
                  <a:pt x="1602295" y="1046093"/>
                </a:lnTo>
              </a:path>
              <a:path w="4030979" h="4858384">
                <a:moveTo>
                  <a:pt x="1973718" y="2198121"/>
                </a:moveTo>
                <a:lnTo>
                  <a:pt x="1599573" y="1078899"/>
                </a:lnTo>
                <a:lnTo>
                  <a:pt x="747253" y="2661154"/>
                </a:lnTo>
                <a:lnTo>
                  <a:pt x="1973718" y="2198121"/>
                </a:lnTo>
              </a:path>
              <a:path w="4030979" h="4858384">
                <a:moveTo>
                  <a:pt x="2839891" y="3922812"/>
                </a:moveTo>
                <a:lnTo>
                  <a:pt x="2831106" y="3938895"/>
                </a:lnTo>
                <a:lnTo>
                  <a:pt x="2332944" y="4857982"/>
                </a:lnTo>
              </a:path>
              <a:path w="4030979" h="4858384">
                <a:moveTo>
                  <a:pt x="2113994" y="4857982"/>
                </a:moveTo>
                <a:lnTo>
                  <a:pt x="1073589" y="4645460"/>
                </a:lnTo>
                <a:lnTo>
                  <a:pt x="1093588" y="4637261"/>
                </a:lnTo>
                <a:lnTo>
                  <a:pt x="2839891" y="3922812"/>
                </a:lnTo>
              </a:path>
              <a:path w="4030979" h="4858384">
                <a:moveTo>
                  <a:pt x="2318208" y="4857982"/>
                </a:moveTo>
                <a:lnTo>
                  <a:pt x="2810908" y="3948633"/>
                </a:lnTo>
                <a:lnTo>
                  <a:pt x="1118488" y="4641209"/>
                </a:lnTo>
                <a:lnTo>
                  <a:pt x="2179359" y="4857982"/>
                </a:lnTo>
              </a:path>
              <a:path w="4030979" h="4858384">
                <a:moveTo>
                  <a:pt x="2051004" y="3034881"/>
                </a:moveTo>
                <a:lnTo>
                  <a:pt x="2056941" y="3041886"/>
                </a:lnTo>
                <a:lnTo>
                  <a:pt x="2836331" y="3938246"/>
                </a:lnTo>
                <a:lnTo>
                  <a:pt x="2827860" y="3941796"/>
                </a:lnTo>
                <a:lnTo>
                  <a:pt x="1080301" y="4656790"/>
                </a:lnTo>
                <a:lnTo>
                  <a:pt x="1090468" y="4639900"/>
                </a:lnTo>
                <a:lnTo>
                  <a:pt x="2051004" y="3034881"/>
                </a:lnTo>
              </a:path>
              <a:path w="4030979" h="4858384">
                <a:moveTo>
                  <a:pt x="2814457" y="3933199"/>
                </a:moveTo>
                <a:lnTo>
                  <a:pt x="2052868" y="3057341"/>
                </a:lnTo>
                <a:lnTo>
                  <a:pt x="1111807" y="4629879"/>
                </a:lnTo>
                <a:lnTo>
                  <a:pt x="2814457" y="3933199"/>
                </a:lnTo>
              </a:path>
              <a:path w="4030979" h="4858384">
                <a:moveTo>
                  <a:pt x="1088039" y="4635104"/>
                </a:moveTo>
                <a:lnTo>
                  <a:pt x="1097400" y="4636905"/>
                </a:lnTo>
                <a:lnTo>
                  <a:pt x="2179424" y="4857982"/>
                </a:lnTo>
              </a:path>
              <a:path w="4030979" h="4858384">
                <a:moveTo>
                  <a:pt x="1125598" y="4857982"/>
                </a:moveTo>
                <a:lnTo>
                  <a:pt x="1088039" y="4635104"/>
                </a:lnTo>
              </a:path>
              <a:path w="4030979" h="4858384">
                <a:moveTo>
                  <a:pt x="2114325" y="4857982"/>
                </a:moveTo>
                <a:lnTo>
                  <a:pt x="1104070" y="4651565"/>
                </a:lnTo>
                <a:lnTo>
                  <a:pt x="1138887" y="4857982"/>
                </a:lnTo>
              </a:path>
              <a:path w="4030979" h="4858384">
                <a:moveTo>
                  <a:pt x="2071244" y="3026682"/>
                </a:moveTo>
                <a:lnTo>
                  <a:pt x="2057527" y="3049540"/>
                </a:lnTo>
                <a:lnTo>
                  <a:pt x="1096625" y="4655083"/>
                </a:lnTo>
                <a:lnTo>
                  <a:pt x="1090792" y="4647303"/>
                </a:lnTo>
                <a:lnTo>
                  <a:pt x="573468" y="3944570"/>
                </a:lnTo>
                <a:lnTo>
                  <a:pt x="579489" y="3940832"/>
                </a:lnTo>
                <a:lnTo>
                  <a:pt x="2071244" y="3026682"/>
                </a:lnTo>
              </a:path>
              <a:path w="4030979" h="4858384">
                <a:moveTo>
                  <a:pt x="1095483" y="4631586"/>
                </a:moveTo>
                <a:lnTo>
                  <a:pt x="2032628" y="3065540"/>
                </a:lnTo>
                <a:lnTo>
                  <a:pt x="592493" y="3948162"/>
                </a:lnTo>
                <a:lnTo>
                  <a:pt x="1095483" y="4631586"/>
                </a:lnTo>
              </a:path>
              <a:path w="4030979" h="4858384">
                <a:moveTo>
                  <a:pt x="573520" y="3922582"/>
                </a:moveTo>
                <a:lnTo>
                  <a:pt x="588232" y="3942393"/>
                </a:lnTo>
                <a:lnTo>
                  <a:pt x="1109274" y="4650151"/>
                </a:lnTo>
                <a:lnTo>
                  <a:pt x="1095839" y="4649994"/>
                </a:lnTo>
                <a:lnTo>
                  <a:pt x="658973" y="4636884"/>
                </a:lnTo>
                <a:lnTo>
                  <a:pt x="658324" y="4631272"/>
                </a:lnTo>
                <a:lnTo>
                  <a:pt x="573520" y="3922582"/>
                </a:lnTo>
              </a:path>
              <a:path w="4030979" h="4858384">
                <a:moveTo>
                  <a:pt x="1082835" y="4636518"/>
                </a:moveTo>
                <a:lnTo>
                  <a:pt x="592410" y="3970161"/>
                </a:lnTo>
                <a:lnTo>
                  <a:pt x="670659" y="4624298"/>
                </a:lnTo>
                <a:lnTo>
                  <a:pt x="1082835" y="4636518"/>
                </a:lnTo>
              </a:path>
              <a:path w="4030979" h="4858384">
                <a:moveTo>
                  <a:pt x="3109338" y="4080702"/>
                </a:moveTo>
                <a:lnTo>
                  <a:pt x="4030796" y="4857982"/>
                </a:lnTo>
              </a:path>
              <a:path w="4030979" h="4858384">
                <a:moveTo>
                  <a:pt x="3160301" y="4857982"/>
                </a:moveTo>
                <a:lnTo>
                  <a:pt x="3109338" y="4080702"/>
                </a:lnTo>
              </a:path>
              <a:path w="4030979" h="4858384">
                <a:moveTo>
                  <a:pt x="4010567" y="4857982"/>
                </a:moveTo>
                <a:lnTo>
                  <a:pt x="3124437" y="4110482"/>
                </a:lnTo>
                <a:lnTo>
                  <a:pt x="3173428" y="4857982"/>
                </a:lnTo>
              </a:path>
              <a:path w="4030979" h="4858384">
                <a:moveTo>
                  <a:pt x="2715853" y="1725036"/>
                </a:moveTo>
                <a:lnTo>
                  <a:pt x="2739067" y="1737465"/>
                </a:lnTo>
                <a:lnTo>
                  <a:pt x="3542603" y="2169054"/>
                </a:lnTo>
                <a:lnTo>
                  <a:pt x="3532655" y="2174949"/>
                </a:lnTo>
                <a:lnTo>
                  <a:pt x="3165954" y="2395005"/>
                </a:lnTo>
                <a:lnTo>
                  <a:pt x="3162499" y="2389990"/>
                </a:lnTo>
                <a:lnTo>
                  <a:pt x="2715853" y="1725036"/>
                </a:lnTo>
              </a:path>
              <a:path w="4030979" h="4858384">
                <a:moveTo>
                  <a:pt x="3516027" y="2169755"/>
                </a:moveTo>
                <a:lnTo>
                  <a:pt x="2756187" y="1761318"/>
                </a:lnTo>
                <a:lnTo>
                  <a:pt x="3169839" y="2377519"/>
                </a:lnTo>
                <a:lnTo>
                  <a:pt x="3516027" y="2169755"/>
                </a:lnTo>
              </a:path>
              <a:path w="4030979" h="4858384">
                <a:moveTo>
                  <a:pt x="2737967" y="1734428"/>
                </a:moveTo>
                <a:lnTo>
                  <a:pt x="2741412" y="1739444"/>
                </a:lnTo>
                <a:lnTo>
                  <a:pt x="3181682" y="2395120"/>
                </a:lnTo>
                <a:lnTo>
                  <a:pt x="3166918" y="2392702"/>
                </a:lnTo>
                <a:lnTo>
                  <a:pt x="1963185" y="2205828"/>
                </a:lnTo>
                <a:lnTo>
                  <a:pt x="2737967" y="1734428"/>
                </a:lnTo>
              </a:path>
              <a:path w="4030979" h="4858384">
                <a:moveTo>
                  <a:pt x="3154112" y="2377435"/>
                </a:moveTo>
                <a:lnTo>
                  <a:pt x="2734072" y="1751925"/>
                </a:lnTo>
                <a:lnTo>
                  <a:pt x="2000576" y="2198205"/>
                </a:lnTo>
                <a:lnTo>
                  <a:pt x="3154112" y="2377435"/>
                </a:lnTo>
              </a:path>
              <a:path w="4030979" h="4858384">
                <a:moveTo>
                  <a:pt x="1589165" y="1047716"/>
                </a:moveTo>
                <a:lnTo>
                  <a:pt x="1604232" y="1056784"/>
                </a:lnTo>
                <a:lnTo>
                  <a:pt x="2748679" y="1743109"/>
                </a:lnTo>
                <a:lnTo>
                  <a:pt x="2739360" y="1748721"/>
                </a:lnTo>
                <a:lnTo>
                  <a:pt x="1978305" y="2211827"/>
                </a:lnTo>
                <a:lnTo>
                  <a:pt x="1975666" y="2203964"/>
                </a:lnTo>
                <a:lnTo>
                  <a:pt x="1589165" y="1047716"/>
                </a:lnTo>
              </a:path>
              <a:path w="4030979" h="4858384">
                <a:moveTo>
                  <a:pt x="2723361" y="1743245"/>
                </a:moveTo>
                <a:lnTo>
                  <a:pt x="1612703" y="1077276"/>
                </a:lnTo>
                <a:lnTo>
                  <a:pt x="1985456" y="2192205"/>
                </a:lnTo>
                <a:lnTo>
                  <a:pt x="2723361" y="1743245"/>
                </a:lnTo>
              </a:path>
              <a:path w="4030979" h="4858384">
                <a:moveTo>
                  <a:pt x="1612127" y="1055549"/>
                </a:moveTo>
                <a:lnTo>
                  <a:pt x="1606641" y="1065674"/>
                </a:lnTo>
                <a:lnTo>
                  <a:pt x="734196" y="2685530"/>
                </a:lnTo>
                <a:lnTo>
                  <a:pt x="728112" y="2677499"/>
                </a:lnTo>
                <a:lnTo>
                  <a:pt x="0" y="1724115"/>
                </a:lnTo>
              </a:path>
              <a:path w="4030979" h="4858384">
                <a:moveTo>
                  <a:pt x="0" y="1122982"/>
                </a:moveTo>
                <a:lnTo>
                  <a:pt x="1612127" y="1055549"/>
                </a:lnTo>
              </a:path>
              <a:path w="4030979" h="4858384">
                <a:moveTo>
                  <a:pt x="732311" y="2661541"/>
                </a:moveTo>
                <a:lnTo>
                  <a:pt x="1589741" y="1069443"/>
                </a:lnTo>
                <a:lnTo>
                  <a:pt x="0" y="1136162"/>
                </a:lnTo>
              </a:path>
              <a:path w="4030979" h="4858384">
                <a:moveTo>
                  <a:pt x="0" y="1702648"/>
                </a:moveTo>
                <a:lnTo>
                  <a:pt x="732311" y="2661541"/>
                </a:lnTo>
              </a:path>
              <a:path w="4030979" h="4858384">
                <a:moveTo>
                  <a:pt x="0" y="1702707"/>
                </a:moveTo>
                <a:lnTo>
                  <a:pt x="744080" y="2677080"/>
                </a:lnTo>
                <a:lnTo>
                  <a:pt x="735201" y="2679876"/>
                </a:lnTo>
                <a:lnTo>
                  <a:pt x="0" y="2912850"/>
                </a:lnTo>
              </a:path>
              <a:path w="4030979" h="4858384">
                <a:moveTo>
                  <a:pt x="722416" y="2669971"/>
                </a:moveTo>
                <a:lnTo>
                  <a:pt x="0" y="1724023"/>
                </a:lnTo>
              </a:path>
              <a:path w="4030979" h="4858384">
                <a:moveTo>
                  <a:pt x="0" y="2899023"/>
                </a:moveTo>
                <a:lnTo>
                  <a:pt x="722416" y="2669971"/>
                </a:lnTo>
              </a:path>
              <a:path w="4030979" h="4858384">
                <a:moveTo>
                  <a:pt x="554809" y="0"/>
                </a:moveTo>
                <a:lnTo>
                  <a:pt x="533103" y="25360"/>
                </a:lnTo>
                <a:lnTo>
                  <a:pt x="0" y="650894"/>
                </a:lnTo>
              </a:path>
              <a:path w="4030979" h="4858384">
                <a:moveTo>
                  <a:pt x="0" y="288345"/>
                </a:moveTo>
                <a:lnTo>
                  <a:pt x="554809" y="0"/>
                </a:lnTo>
              </a:path>
              <a:path w="4030979" h="4858384">
                <a:moveTo>
                  <a:pt x="0" y="630674"/>
                </a:moveTo>
                <a:lnTo>
                  <a:pt x="501449" y="42323"/>
                </a:lnTo>
                <a:lnTo>
                  <a:pt x="0" y="302995"/>
                </a:lnTo>
              </a:path>
              <a:path w="4030979" h="4858384">
                <a:moveTo>
                  <a:pt x="849973" y="387883"/>
                </a:moveTo>
                <a:lnTo>
                  <a:pt x="853501" y="390857"/>
                </a:lnTo>
                <a:lnTo>
                  <a:pt x="1617457" y="1068449"/>
                </a:lnTo>
                <a:lnTo>
                  <a:pt x="0" y="1136132"/>
                </a:lnTo>
              </a:path>
              <a:path w="4030979" h="4858384">
                <a:moveTo>
                  <a:pt x="0" y="886675"/>
                </a:moveTo>
                <a:lnTo>
                  <a:pt x="849973" y="387883"/>
                </a:lnTo>
              </a:path>
              <a:path w="4030979" h="4858384">
                <a:moveTo>
                  <a:pt x="1584411" y="1056543"/>
                </a:moveTo>
                <a:lnTo>
                  <a:pt x="848350" y="403767"/>
                </a:lnTo>
                <a:lnTo>
                  <a:pt x="0" y="901727"/>
                </a:lnTo>
              </a:path>
              <a:path w="4030979" h="4858384">
                <a:moveTo>
                  <a:pt x="0" y="1123061"/>
                </a:moveTo>
                <a:lnTo>
                  <a:pt x="1584411" y="1056543"/>
                </a:lnTo>
              </a:path>
              <a:path w="4030979" h="4858384">
                <a:moveTo>
                  <a:pt x="528129" y="11193"/>
                </a:moveTo>
                <a:lnTo>
                  <a:pt x="533144" y="16931"/>
                </a:lnTo>
                <a:lnTo>
                  <a:pt x="859187" y="397600"/>
                </a:lnTo>
                <a:lnTo>
                  <a:pt x="852496" y="401359"/>
                </a:lnTo>
                <a:lnTo>
                  <a:pt x="0" y="901757"/>
                </a:lnTo>
              </a:path>
              <a:path w="4030979" h="4858384">
                <a:moveTo>
                  <a:pt x="0" y="630814"/>
                </a:moveTo>
                <a:lnTo>
                  <a:pt x="528129" y="11193"/>
                </a:lnTo>
              </a:path>
              <a:path w="4030979" h="4858384">
                <a:moveTo>
                  <a:pt x="839135" y="394040"/>
                </a:moveTo>
                <a:lnTo>
                  <a:pt x="528150" y="31119"/>
                </a:lnTo>
                <a:lnTo>
                  <a:pt x="0" y="650819"/>
                </a:lnTo>
              </a:path>
              <a:path w="4030979" h="4858384">
                <a:moveTo>
                  <a:pt x="0" y="886505"/>
                </a:moveTo>
                <a:lnTo>
                  <a:pt x="839135" y="394040"/>
                </a:lnTo>
              </a:path>
              <a:path w="4030979" h="4858384">
                <a:moveTo>
                  <a:pt x="1099379" y="4624068"/>
                </a:moveTo>
                <a:lnTo>
                  <a:pt x="1102541" y="4642141"/>
                </a:lnTo>
                <a:lnTo>
                  <a:pt x="1138921" y="4857982"/>
                </a:lnTo>
              </a:path>
              <a:path w="4030979" h="4858384">
                <a:moveTo>
                  <a:pt x="967307" y="4857982"/>
                </a:moveTo>
                <a:lnTo>
                  <a:pt x="1099379" y="4624068"/>
                </a:lnTo>
              </a:path>
              <a:path w="4030979" h="4858384">
                <a:moveTo>
                  <a:pt x="1125641" y="4857982"/>
                </a:moveTo>
                <a:lnTo>
                  <a:pt x="1092709" y="4662601"/>
                </a:lnTo>
                <a:lnTo>
                  <a:pt x="982300" y="4857982"/>
                </a:lnTo>
              </a:path>
              <a:path w="4030979" h="4858384">
                <a:moveTo>
                  <a:pt x="646733" y="4623388"/>
                </a:moveTo>
                <a:lnTo>
                  <a:pt x="1107148" y="4637157"/>
                </a:lnTo>
                <a:lnTo>
                  <a:pt x="1101766" y="4646507"/>
                </a:lnTo>
                <a:lnTo>
                  <a:pt x="982350" y="4857982"/>
                </a:lnTo>
              </a:path>
              <a:path w="4030979" h="4858384">
                <a:moveTo>
                  <a:pt x="916267" y="4857982"/>
                </a:moveTo>
                <a:lnTo>
                  <a:pt x="646733" y="4623388"/>
                </a:lnTo>
              </a:path>
              <a:path w="4030979" h="4858384">
                <a:moveTo>
                  <a:pt x="1084960" y="4649512"/>
                </a:moveTo>
                <a:lnTo>
                  <a:pt x="682899" y="4637785"/>
                </a:lnTo>
                <a:lnTo>
                  <a:pt x="936184" y="4857982"/>
                </a:lnTo>
              </a:path>
              <a:path w="4030979" h="4858384">
                <a:moveTo>
                  <a:pt x="967257" y="4857982"/>
                </a:moveTo>
                <a:lnTo>
                  <a:pt x="1084960" y="4649512"/>
                </a:lnTo>
              </a:path>
              <a:path w="4030979" h="4858384">
                <a:moveTo>
                  <a:pt x="664973" y="4622141"/>
                </a:moveTo>
                <a:lnTo>
                  <a:pt x="669172" y="4625618"/>
                </a:lnTo>
                <a:lnTo>
                  <a:pt x="936182" y="4857982"/>
                </a:lnTo>
              </a:path>
              <a:path w="4030979" h="4858384">
                <a:moveTo>
                  <a:pt x="365190" y="4857982"/>
                </a:moveTo>
                <a:lnTo>
                  <a:pt x="664973" y="4622141"/>
                </a:lnTo>
              </a:path>
              <a:path w="4030979" h="4858384">
                <a:moveTo>
                  <a:pt x="916401" y="4857982"/>
                </a:moveTo>
                <a:lnTo>
                  <a:pt x="664659" y="4639031"/>
                </a:lnTo>
                <a:lnTo>
                  <a:pt x="386419" y="4857982"/>
                </a:lnTo>
              </a:path>
              <a:path w="4030979" h="4858384">
                <a:moveTo>
                  <a:pt x="3260056" y="2526561"/>
                </a:moveTo>
                <a:lnTo>
                  <a:pt x="3264391" y="2531032"/>
                </a:lnTo>
                <a:lnTo>
                  <a:pt x="3807642" y="3086314"/>
                </a:lnTo>
                <a:lnTo>
                  <a:pt x="3792951" y="3086953"/>
                </a:lnTo>
                <a:lnTo>
                  <a:pt x="2546298" y="3135705"/>
                </a:lnTo>
                <a:lnTo>
                  <a:pt x="2560674" y="3123318"/>
                </a:lnTo>
                <a:lnTo>
                  <a:pt x="3260056" y="2526561"/>
                </a:lnTo>
              </a:path>
              <a:path w="4030979" h="4858384">
                <a:moveTo>
                  <a:pt x="3777663" y="3074314"/>
                </a:moveTo>
                <a:lnTo>
                  <a:pt x="3259239" y="2544467"/>
                </a:lnTo>
                <a:lnTo>
                  <a:pt x="2583501" y="3120931"/>
                </a:lnTo>
                <a:lnTo>
                  <a:pt x="3777663" y="3074314"/>
                </a:lnTo>
              </a:path>
              <a:path w="4030979" h="4858384">
                <a:moveTo>
                  <a:pt x="3810741" y="3072932"/>
                </a:moveTo>
                <a:lnTo>
                  <a:pt x="3797003" y="3085319"/>
                </a:lnTo>
                <a:lnTo>
                  <a:pt x="2822248" y="3947314"/>
                </a:lnTo>
                <a:lnTo>
                  <a:pt x="2819180" y="3937681"/>
                </a:lnTo>
                <a:lnTo>
                  <a:pt x="2556036" y="3122156"/>
                </a:lnTo>
                <a:lnTo>
                  <a:pt x="2564590" y="3121674"/>
                </a:lnTo>
                <a:lnTo>
                  <a:pt x="3810741" y="3072932"/>
                </a:lnTo>
              </a:path>
              <a:path w="4030979" h="4858384">
                <a:moveTo>
                  <a:pt x="2828541" y="3924131"/>
                </a:moveTo>
                <a:lnTo>
                  <a:pt x="3774564" y="3087686"/>
                </a:lnTo>
                <a:lnTo>
                  <a:pt x="2573753" y="3134480"/>
                </a:lnTo>
                <a:lnTo>
                  <a:pt x="2828541" y="3924131"/>
                </a:lnTo>
              </a:path>
              <a:path w="4030979" h="4858384">
                <a:moveTo>
                  <a:pt x="3168624" y="2375006"/>
                </a:moveTo>
                <a:lnTo>
                  <a:pt x="3268119" y="2536823"/>
                </a:lnTo>
                <a:lnTo>
                  <a:pt x="3263868" y="2540529"/>
                </a:lnTo>
                <a:lnTo>
                  <a:pt x="2569114" y="3133328"/>
                </a:lnTo>
                <a:lnTo>
                  <a:pt x="2559795" y="3124103"/>
                </a:lnTo>
                <a:lnTo>
                  <a:pt x="3168624" y="2375006"/>
                </a:lnTo>
              </a:path>
              <a:path w="4030979" h="4858384">
                <a:moveTo>
                  <a:pt x="3251177" y="2534205"/>
                </a:moveTo>
                <a:lnTo>
                  <a:pt x="3167169" y="2397539"/>
                </a:lnTo>
                <a:lnTo>
                  <a:pt x="2615207" y="3076880"/>
                </a:lnTo>
                <a:lnTo>
                  <a:pt x="3251177" y="2534205"/>
                </a:lnTo>
              </a:path>
              <a:path w="4030979" h="4858384">
                <a:moveTo>
                  <a:pt x="3185880" y="2374555"/>
                </a:moveTo>
                <a:lnTo>
                  <a:pt x="3172991" y="2390471"/>
                </a:lnTo>
                <a:lnTo>
                  <a:pt x="2565774" y="3137506"/>
                </a:lnTo>
                <a:lnTo>
                  <a:pt x="2560674" y="3133286"/>
                </a:lnTo>
                <a:lnTo>
                  <a:pt x="2036910" y="2692064"/>
                </a:lnTo>
                <a:lnTo>
                  <a:pt x="2048973" y="2688682"/>
                </a:lnTo>
                <a:lnTo>
                  <a:pt x="3185880" y="2374555"/>
                </a:lnTo>
              </a:path>
              <a:path w="4030979" h="4858384">
                <a:moveTo>
                  <a:pt x="2564015" y="3119140"/>
                </a:moveTo>
                <a:lnTo>
                  <a:pt x="3149923" y="2397989"/>
                </a:lnTo>
                <a:lnTo>
                  <a:pt x="2064428" y="2697991"/>
                </a:lnTo>
                <a:lnTo>
                  <a:pt x="2564015" y="3119140"/>
                </a:lnTo>
              </a:path>
              <a:path w="4030979" h="4858384">
                <a:moveTo>
                  <a:pt x="2035193" y="3036828"/>
                </a:moveTo>
                <a:lnTo>
                  <a:pt x="2569857" y="3122564"/>
                </a:lnTo>
                <a:lnTo>
                  <a:pt x="2571114" y="3126365"/>
                </a:lnTo>
                <a:lnTo>
                  <a:pt x="2841483" y="3964203"/>
                </a:lnTo>
                <a:lnTo>
                  <a:pt x="2035193" y="3036828"/>
                </a:lnTo>
              </a:path>
              <a:path w="4030979" h="4858384">
                <a:moveTo>
                  <a:pt x="2559931" y="3134072"/>
                </a:moveTo>
                <a:lnTo>
                  <a:pt x="2068668" y="3055393"/>
                </a:lnTo>
                <a:lnTo>
                  <a:pt x="2809306" y="3907252"/>
                </a:lnTo>
                <a:lnTo>
                  <a:pt x="2559931" y="3134072"/>
                </a:lnTo>
              </a:path>
              <a:path w="4030979" h="4858384">
                <a:moveTo>
                  <a:pt x="2044030" y="2680881"/>
                </a:moveTo>
                <a:lnTo>
                  <a:pt x="2054889" y="2690075"/>
                </a:lnTo>
                <a:lnTo>
                  <a:pt x="2587155" y="3138480"/>
                </a:lnTo>
                <a:lnTo>
                  <a:pt x="2045434" y="3051655"/>
                </a:lnTo>
                <a:lnTo>
                  <a:pt x="2044030" y="2680881"/>
                </a:lnTo>
              </a:path>
              <a:path w="4030979" h="4858384">
                <a:moveTo>
                  <a:pt x="2542644" y="3118166"/>
                </a:moveTo>
                <a:lnTo>
                  <a:pt x="2057307" y="2709174"/>
                </a:lnTo>
                <a:lnTo>
                  <a:pt x="2058438" y="3040567"/>
                </a:lnTo>
                <a:lnTo>
                  <a:pt x="2542644" y="3118166"/>
                </a:lnTo>
              </a:path>
            </a:pathLst>
          </a:custGeom>
          <a:noFill/>
          <a:ln w="10470">
            <a:solidFill>
              <a:srgbClr val="4FB1B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5" name="7 Imagen" descr="Logotipo.png">
            <a:extLst>
              <a:ext uri="{FF2B5EF4-FFF2-40B4-BE49-F238E27FC236}">
                <a16:creationId xmlns:a16="http://schemas.microsoft.com/office/drawing/2014/main" id="{8F089DFB-48BF-6E8C-E814-AB80D408F0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543" t="32893" r="32247" b="32851"/>
          <a:stretch>
            <a:fillRect/>
          </a:stretch>
        </p:blipFill>
        <p:spPr>
          <a:xfrm>
            <a:off x="18150409" y="10006616"/>
            <a:ext cx="1708378" cy="10536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66D1869D-41D0-BF1C-2D51-BB12F493D0DF}"/>
              </a:ext>
            </a:extLst>
          </p:cNvPr>
          <p:cNvSpPr/>
          <p:nvPr/>
        </p:nvSpPr>
        <p:spPr>
          <a:xfrm>
            <a:off x="298450" y="10379075"/>
            <a:ext cx="1805737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7" name="Group 85">
            <a:extLst>
              <a:ext uri="{FF2B5EF4-FFF2-40B4-BE49-F238E27FC236}">
                <a16:creationId xmlns:a16="http://schemas.microsoft.com/office/drawing/2014/main" id="{AC5AA23F-5563-A190-E28B-E4DE7C492389}"/>
              </a:ext>
            </a:extLst>
          </p:cNvPr>
          <p:cNvGrpSpPr/>
          <p:nvPr/>
        </p:nvGrpSpPr>
        <p:grpSpPr>
          <a:xfrm>
            <a:off x="374650" y="10463890"/>
            <a:ext cx="1590711" cy="565467"/>
            <a:chOff x="0" y="1262271"/>
            <a:chExt cx="12191242" cy="4333751"/>
          </a:xfrm>
        </p:grpSpPr>
        <p:grpSp>
          <p:nvGrpSpPr>
            <p:cNvPr id="28" name="Graphic 4">
              <a:extLst>
                <a:ext uri="{FF2B5EF4-FFF2-40B4-BE49-F238E27FC236}">
                  <a16:creationId xmlns:a16="http://schemas.microsoft.com/office/drawing/2014/main" id="{3DA6DDBA-380D-D29C-3C3A-A79E16F45171}"/>
                </a:ext>
              </a:extLst>
            </p:cNvPr>
            <p:cNvGrpSpPr/>
            <p:nvPr/>
          </p:nvGrpSpPr>
          <p:grpSpPr>
            <a:xfrm>
              <a:off x="3288517" y="4216422"/>
              <a:ext cx="2679932" cy="527378"/>
              <a:chOff x="3288517" y="4216422"/>
              <a:chExt cx="2679932" cy="527378"/>
            </a:xfrm>
            <a:solidFill>
              <a:srgbClr val="9C9B9B"/>
            </a:solidFill>
          </p:grpSpPr>
          <p:sp>
            <p:nvSpPr>
              <p:cNvPr id="95" name="Freeform: Shape 153">
                <a:extLst>
                  <a:ext uri="{FF2B5EF4-FFF2-40B4-BE49-F238E27FC236}">
                    <a16:creationId xmlns:a16="http://schemas.microsoft.com/office/drawing/2014/main" id="{0D701B67-A899-6834-7093-A9CBFD36DD17}"/>
                  </a:ext>
                </a:extLst>
              </p:cNvPr>
              <p:cNvSpPr/>
              <p:nvPr/>
            </p:nvSpPr>
            <p:spPr>
              <a:xfrm>
                <a:off x="3288517" y="4219873"/>
                <a:ext cx="344203" cy="522672"/>
              </a:xfrm>
              <a:custGeom>
                <a:avLst/>
                <a:gdLst>
                  <a:gd name="connsiteX0" fmla="*/ 28016 w 344203"/>
                  <a:gd name="connsiteY0" fmla="*/ 495431 h 522672"/>
                  <a:gd name="connsiteX1" fmla="*/ 27942 w 344203"/>
                  <a:gd name="connsiteY1" fmla="*/ 495358 h 522672"/>
                  <a:gd name="connsiteX2" fmla="*/ 29216 w 344203"/>
                  <a:gd name="connsiteY2" fmla="*/ 496465 h 522672"/>
                  <a:gd name="connsiteX3" fmla="*/ 28016 w 344203"/>
                  <a:gd name="connsiteY3" fmla="*/ 495431 h 522672"/>
                  <a:gd name="connsiteX4" fmla="*/ 15558 w 344203"/>
                  <a:gd name="connsiteY4" fmla="*/ 479965 h 522672"/>
                  <a:gd name="connsiteX5" fmla="*/ 16315 w 344203"/>
                  <a:gd name="connsiteY5" fmla="*/ 481165 h 522672"/>
                  <a:gd name="connsiteX6" fmla="*/ 15558 w 344203"/>
                  <a:gd name="connsiteY6" fmla="*/ 479965 h 522672"/>
                  <a:gd name="connsiteX7" fmla="*/ 1919 w 344203"/>
                  <a:gd name="connsiteY7" fmla="*/ 440820 h 522672"/>
                  <a:gd name="connsiteX8" fmla="*/ 2233 w 344203"/>
                  <a:gd name="connsiteY8" fmla="*/ 442887 h 522672"/>
                  <a:gd name="connsiteX9" fmla="*/ 1919 w 344203"/>
                  <a:gd name="connsiteY9" fmla="*/ 440820 h 522672"/>
                  <a:gd name="connsiteX10" fmla="*/ 2159 w 344203"/>
                  <a:gd name="connsiteY10" fmla="*/ 83144 h 522672"/>
                  <a:gd name="connsiteX11" fmla="*/ 1956 w 344203"/>
                  <a:gd name="connsiteY11" fmla="*/ 84694 h 522672"/>
                  <a:gd name="connsiteX12" fmla="*/ 2159 w 344203"/>
                  <a:gd name="connsiteY12" fmla="*/ 83144 h 522672"/>
                  <a:gd name="connsiteX13" fmla="*/ 28219 w 344203"/>
                  <a:gd name="connsiteY13" fmla="*/ 28773 h 522672"/>
                  <a:gd name="connsiteX14" fmla="*/ 28422 w 344203"/>
                  <a:gd name="connsiteY14" fmla="*/ 28607 h 522672"/>
                  <a:gd name="connsiteX15" fmla="*/ 28016 w 344203"/>
                  <a:gd name="connsiteY15" fmla="*/ 29013 h 522672"/>
                  <a:gd name="connsiteX16" fmla="*/ 28219 w 344203"/>
                  <a:gd name="connsiteY16" fmla="*/ 28773 h 522672"/>
                  <a:gd name="connsiteX17" fmla="*/ 105070 w 344203"/>
                  <a:gd name="connsiteY17" fmla="*/ 414521 h 522672"/>
                  <a:gd name="connsiteX18" fmla="*/ 104147 w 344203"/>
                  <a:gd name="connsiteY18" fmla="*/ 413044 h 522672"/>
                  <a:gd name="connsiteX19" fmla="*/ 105070 w 344203"/>
                  <a:gd name="connsiteY19" fmla="*/ 414521 h 522672"/>
                  <a:gd name="connsiteX20" fmla="*/ 110108 w 344203"/>
                  <a:gd name="connsiteY20" fmla="*/ 420888 h 522672"/>
                  <a:gd name="connsiteX21" fmla="*/ 108669 w 344203"/>
                  <a:gd name="connsiteY21" fmla="*/ 419744 h 522672"/>
                  <a:gd name="connsiteX22" fmla="*/ 110108 w 344203"/>
                  <a:gd name="connsiteY22" fmla="*/ 420888 h 522672"/>
                  <a:gd name="connsiteX23" fmla="*/ 344203 w 344203"/>
                  <a:gd name="connsiteY23" fmla="*/ 510436 h 522672"/>
                  <a:gd name="connsiteX24" fmla="*/ 344203 w 344203"/>
                  <a:gd name="connsiteY24" fmla="*/ 428529 h 522672"/>
                  <a:gd name="connsiteX25" fmla="*/ 143440 w 344203"/>
                  <a:gd name="connsiteY25" fmla="*/ 428529 h 522672"/>
                  <a:gd name="connsiteX26" fmla="*/ 142277 w 344203"/>
                  <a:gd name="connsiteY26" fmla="*/ 428529 h 522672"/>
                  <a:gd name="connsiteX27" fmla="*/ 114187 w 344203"/>
                  <a:gd name="connsiteY27" fmla="*/ 423915 h 522672"/>
                  <a:gd name="connsiteX28" fmla="*/ 108189 w 344203"/>
                  <a:gd name="connsiteY28" fmla="*/ 419098 h 522672"/>
                  <a:gd name="connsiteX29" fmla="*/ 107635 w 344203"/>
                  <a:gd name="connsiteY29" fmla="*/ 418267 h 522672"/>
                  <a:gd name="connsiteX30" fmla="*/ 103852 w 344203"/>
                  <a:gd name="connsiteY30" fmla="*/ 412177 h 522672"/>
                  <a:gd name="connsiteX31" fmla="*/ 103372 w 344203"/>
                  <a:gd name="connsiteY31" fmla="*/ 410700 h 522672"/>
                  <a:gd name="connsiteX32" fmla="*/ 100308 w 344203"/>
                  <a:gd name="connsiteY32" fmla="*/ 391654 h 522672"/>
                  <a:gd name="connsiteX33" fmla="*/ 100308 w 344203"/>
                  <a:gd name="connsiteY33" fmla="*/ 310743 h 522672"/>
                  <a:gd name="connsiteX34" fmla="*/ 311887 w 344203"/>
                  <a:gd name="connsiteY34" fmla="*/ 304375 h 522672"/>
                  <a:gd name="connsiteX35" fmla="*/ 311998 w 344203"/>
                  <a:gd name="connsiteY35" fmla="*/ 304375 h 522672"/>
                  <a:gd name="connsiteX36" fmla="*/ 311998 w 344203"/>
                  <a:gd name="connsiteY36" fmla="*/ 221711 h 522672"/>
                  <a:gd name="connsiteX37" fmla="*/ 100308 w 344203"/>
                  <a:gd name="connsiteY37" fmla="*/ 214587 h 522672"/>
                  <a:gd name="connsiteX38" fmla="*/ 100308 w 344203"/>
                  <a:gd name="connsiteY38" fmla="*/ 133713 h 522672"/>
                  <a:gd name="connsiteX39" fmla="*/ 137423 w 344203"/>
                  <a:gd name="connsiteY39" fmla="*/ 94015 h 522672"/>
                  <a:gd name="connsiteX40" fmla="*/ 344185 w 344203"/>
                  <a:gd name="connsiteY40" fmla="*/ 94015 h 522672"/>
                  <a:gd name="connsiteX41" fmla="*/ 344185 w 344203"/>
                  <a:gd name="connsiteY41" fmla="*/ 11406 h 522672"/>
                  <a:gd name="connsiteX42" fmla="*/ 344111 w 344203"/>
                  <a:gd name="connsiteY42" fmla="*/ 11369 h 522672"/>
                  <a:gd name="connsiteX43" fmla="*/ 113799 w 344203"/>
                  <a:gd name="connsiteY43" fmla="*/ 0 h 522672"/>
                  <a:gd name="connsiteX44" fmla="*/ 111142 w 344203"/>
                  <a:gd name="connsiteY44" fmla="*/ 0 h 522672"/>
                  <a:gd name="connsiteX45" fmla="*/ 75300 w 344203"/>
                  <a:gd name="connsiteY45" fmla="*/ 3987 h 522672"/>
                  <a:gd name="connsiteX46" fmla="*/ 75134 w 344203"/>
                  <a:gd name="connsiteY46" fmla="*/ 4023 h 522672"/>
                  <a:gd name="connsiteX47" fmla="*/ 65666 w 344203"/>
                  <a:gd name="connsiteY47" fmla="*/ 6644 h 522672"/>
                  <a:gd name="connsiteX48" fmla="*/ 65390 w 344203"/>
                  <a:gd name="connsiteY48" fmla="*/ 6755 h 522672"/>
                  <a:gd name="connsiteX49" fmla="*/ 32335 w 344203"/>
                  <a:gd name="connsiteY49" fmla="*/ 24934 h 522672"/>
                  <a:gd name="connsiteX50" fmla="*/ 29954 w 344203"/>
                  <a:gd name="connsiteY50" fmla="*/ 26964 h 522672"/>
                  <a:gd name="connsiteX51" fmla="*/ 28053 w 344203"/>
                  <a:gd name="connsiteY51" fmla="*/ 28588 h 522672"/>
                  <a:gd name="connsiteX52" fmla="*/ 26337 w 344203"/>
                  <a:gd name="connsiteY52" fmla="*/ 30692 h 522672"/>
                  <a:gd name="connsiteX53" fmla="*/ 16463 w 344203"/>
                  <a:gd name="connsiteY53" fmla="*/ 43095 h 522672"/>
                  <a:gd name="connsiteX54" fmla="*/ 14562 w 344203"/>
                  <a:gd name="connsiteY54" fmla="*/ 46509 h 522672"/>
                  <a:gd name="connsiteX55" fmla="*/ 8434 w 344203"/>
                  <a:gd name="connsiteY55" fmla="*/ 59354 h 522672"/>
                  <a:gd name="connsiteX56" fmla="*/ 6644 w 344203"/>
                  <a:gd name="connsiteY56" fmla="*/ 63858 h 522672"/>
                  <a:gd name="connsiteX57" fmla="*/ 2510 w 344203"/>
                  <a:gd name="connsiteY57" fmla="*/ 80726 h 522672"/>
                  <a:gd name="connsiteX58" fmla="*/ 1477 w 344203"/>
                  <a:gd name="connsiteY58" fmla="*/ 87684 h 522672"/>
                  <a:gd name="connsiteX59" fmla="*/ 277 w 344203"/>
                  <a:gd name="connsiteY59" fmla="*/ 104073 h 522672"/>
                  <a:gd name="connsiteX60" fmla="*/ 0 w 344203"/>
                  <a:gd name="connsiteY60" fmla="*/ 108096 h 522672"/>
                  <a:gd name="connsiteX61" fmla="*/ 0 w 344203"/>
                  <a:gd name="connsiteY61" fmla="*/ 417916 h 522672"/>
                  <a:gd name="connsiteX62" fmla="*/ 314 w 344203"/>
                  <a:gd name="connsiteY62" fmla="*/ 422493 h 522672"/>
                  <a:gd name="connsiteX63" fmla="*/ 1458 w 344203"/>
                  <a:gd name="connsiteY63" fmla="*/ 438236 h 522672"/>
                  <a:gd name="connsiteX64" fmla="*/ 2658 w 344203"/>
                  <a:gd name="connsiteY64" fmla="*/ 445471 h 522672"/>
                  <a:gd name="connsiteX65" fmla="*/ 6201 w 344203"/>
                  <a:gd name="connsiteY65" fmla="*/ 459719 h 522672"/>
                  <a:gd name="connsiteX66" fmla="*/ 7549 w 344203"/>
                  <a:gd name="connsiteY66" fmla="*/ 463983 h 522672"/>
                  <a:gd name="connsiteX67" fmla="*/ 14433 w 344203"/>
                  <a:gd name="connsiteY67" fmla="*/ 478231 h 522672"/>
                  <a:gd name="connsiteX68" fmla="*/ 17256 w 344203"/>
                  <a:gd name="connsiteY68" fmla="*/ 482642 h 522672"/>
                  <a:gd name="connsiteX69" fmla="*/ 26835 w 344203"/>
                  <a:gd name="connsiteY69" fmla="*/ 494380 h 522672"/>
                  <a:gd name="connsiteX70" fmla="*/ 27832 w 344203"/>
                  <a:gd name="connsiteY70" fmla="*/ 495579 h 522672"/>
                  <a:gd name="connsiteX71" fmla="*/ 32852 w 344203"/>
                  <a:gd name="connsiteY71" fmla="*/ 499713 h 522672"/>
                  <a:gd name="connsiteX72" fmla="*/ 34845 w 344203"/>
                  <a:gd name="connsiteY72" fmla="*/ 501337 h 522672"/>
                  <a:gd name="connsiteX73" fmla="*/ 41563 w 344203"/>
                  <a:gd name="connsiteY73" fmla="*/ 505878 h 522672"/>
                  <a:gd name="connsiteX74" fmla="*/ 44110 w 344203"/>
                  <a:gd name="connsiteY74" fmla="*/ 507428 h 522672"/>
                  <a:gd name="connsiteX75" fmla="*/ 50920 w 344203"/>
                  <a:gd name="connsiteY75" fmla="*/ 510934 h 522672"/>
                  <a:gd name="connsiteX76" fmla="*/ 53984 w 344203"/>
                  <a:gd name="connsiteY76" fmla="*/ 512319 h 522672"/>
                  <a:gd name="connsiteX77" fmla="*/ 60831 w 344203"/>
                  <a:gd name="connsiteY77" fmla="*/ 514976 h 522672"/>
                  <a:gd name="connsiteX78" fmla="*/ 64098 w 344203"/>
                  <a:gd name="connsiteY78" fmla="*/ 516047 h 522672"/>
                  <a:gd name="connsiteX79" fmla="*/ 71295 w 344203"/>
                  <a:gd name="connsiteY79" fmla="*/ 518114 h 522672"/>
                  <a:gd name="connsiteX80" fmla="*/ 74119 w 344203"/>
                  <a:gd name="connsiteY80" fmla="*/ 518741 h 522672"/>
                  <a:gd name="connsiteX81" fmla="*/ 82074 w 344203"/>
                  <a:gd name="connsiteY81" fmla="*/ 520328 h 522672"/>
                  <a:gd name="connsiteX82" fmla="*/ 83421 w 344203"/>
                  <a:gd name="connsiteY82" fmla="*/ 520532 h 522672"/>
                  <a:gd name="connsiteX83" fmla="*/ 111105 w 344203"/>
                  <a:gd name="connsiteY83" fmla="*/ 522672 h 522672"/>
                  <a:gd name="connsiteX84" fmla="*/ 120960 w 344203"/>
                  <a:gd name="connsiteY84" fmla="*/ 522469 h 522672"/>
                  <a:gd name="connsiteX85" fmla="*/ 344111 w 344203"/>
                  <a:gd name="connsiteY85" fmla="*/ 510418 h 522672"/>
                  <a:gd name="connsiteX86" fmla="*/ 344203 w 344203"/>
                  <a:gd name="connsiteY86" fmla="*/ 510436 h 52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203" h="522672">
                    <a:moveTo>
                      <a:pt x="28016" y="495431"/>
                    </a:moveTo>
                    <a:cubicBezTo>
                      <a:pt x="27979" y="495394"/>
                      <a:pt x="27979" y="495394"/>
                      <a:pt x="27942" y="495358"/>
                    </a:cubicBezTo>
                    <a:cubicBezTo>
                      <a:pt x="28385" y="495764"/>
                      <a:pt x="28773" y="496114"/>
                      <a:pt x="29216" y="496465"/>
                    </a:cubicBezTo>
                    <a:cubicBezTo>
                      <a:pt x="28847" y="496151"/>
                      <a:pt x="28367" y="495801"/>
                      <a:pt x="28016" y="495431"/>
                    </a:cubicBezTo>
                    <a:moveTo>
                      <a:pt x="15558" y="479965"/>
                    </a:moveTo>
                    <a:cubicBezTo>
                      <a:pt x="15798" y="480408"/>
                      <a:pt x="16038" y="480796"/>
                      <a:pt x="16315" y="481165"/>
                    </a:cubicBezTo>
                    <a:cubicBezTo>
                      <a:pt x="16038" y="480796"/>
                      <a:pt x="15798" y="480408"/>
                      <a:pt x="15558" y="479965"/>
                    </a:cubicBezTo>
                    <a:moveTo>
                      <a:pt x="1919" y="440820"/>
                    </a:moveTo>
                    <a:cubicBezTo>
                      <a:pt x="1993" y="441503"/>
                      <a:pt x="2122" y="442205"/>
                      <a:pt x="2233" y="442887"/>
                    </a:cubicBezTo>
                    <a:cubicBezTo>
                      <a:pt x="2122" y="442205"/>
                      <a:pt x="1993" y="441503"/>
                      <a:pt x="1919" y="440820"/>
                    </a:cubicBezTo>
                    <a:moveTo>
                      <a:pt x="2159" y="83144"/>
                    </a:moveTo>
                    <a:cubicBezTo>
                      <a:pt x="2086" y="83661"/>
                      <a:pt x="1993" y="84178"/>
                      <a:pt x="1956" y="84694"/>
                    </a:cubicBezTo>
                    <a:cubicBezTo>
                      <a:pt x="1993" y="84178"/>
                      <a:pt x="2086" y="83661"/>
                      <a:pt x="2159" y="83144"/>
                    </a:cubicBezTo>
                    <a:moveTo>
                      <a:pt x="28219" y="28773"/>
                    </a:moveTo>
                    <a:cubicBezTo>
                      <a:pt x="28256" y="28736"/>
                      <a:pt x="28330" y="28699"/>
                      <a:pt x="28422" y="28607"/>
                    </a:cubicBezTo>
                    <a:cubicBezTo>
                      <a:pt x="28312" y="28717"/>
                      <a:pt x="28145" y="28884"/>
                      <a:pt x="28016" y="29013"/>
                    </a:cubicBezTo>
                    <a:cubicBezTo>
                      <a:pt x="28090" y="28976"/>
                      <a:pt x="28127" y="28847"/>
                      <a:pt x="28219" y="28773"/>
                    </a:cubicBezTo>
                    <a:moveTo>
                      <a:pt x="105070" y="414521"/>
                    </a:moveTo>
                    <a:cubicBezTo>
                      <a:pt x="104793" y="414004"/>
                      <a:pt x="104442" y="413598"/>
                      <a:pt x="104147" y="413044"/>
                    </a:cubicBezTo>
                    <a:cubicBezTo>
                      <a:pt x="104424" y="413616"/>
                      <a:pt x="104793" y="414004"/>
                      <a:pt x="105070" y="414521"/>
                    </a:cubicBezTo>
                    <a:moveTo>
                      <a:pt x="110108" y="420888"/>
                    </a:moveTo>
                    <a:cubicBezTo>
                      <a:pt x="109665" y="420482"/>
                      <a:pt x="109112" y="420168"/>
                      <a:pt x="108669" y="419744"/>
                    </a:cubicBezTo>
                    <a:cubicBezTo>
                      <a:pt x="109075" y="420168"/>
                      <a:pt x="109684" y="420500"/>
                      <a:pt x="110108" y="420888"/>
                    </a:cubicBezTo>
                    <a:moveTo>
                      <a:pt x="344203" y="510436"/>
                    </a:moveTo>
                    <a:lnTo>
                      <a:pt x="344203" y="428529"/>
                    </a:lnTo>
                    <a:lnTo>
                      <a:pt x="143440" y="428529"/>
                    </a:lnTo>
                    <a:lnTo>
                      <a:pt x="142277" y="428529"/>
                    </a:lnTo>
                    <a:cubicBezTo>
                      <a:pt x="132292" y="428529"/>
                      <a:pt x="122105" y="428363"/>
                      <a:pt x="114187" y="423915"/>
                    </a:cubicBezTo>
                    <a:cubicBezTo>
                      <a:pt x="111917" y="422641"/>
                      <a:pt x="109924" y="421017"/>
                      <a:pt x="108189" y="419098"/>
                    </a:cubicBezTo>
                    <a:cubicBezTo>
                      <a:pt x="107986" y="418858"/>
                      <a:pt x="107838" y="418507"/>
                      <a:pt x="107635" y="418267"/>
                    </a:cubicBezTo>
                    <a:cubicBezTo>
                      <a:pt x="106159" y="416477"/>
                      <a:pt x="104848" y="414484"/>
                      <a:pt x="103852" y="412177"/>
                    </a:cubicBezTo>
                    <a:cubicBezTo>
                      <a:pt x="103649" y="411734"/>
                      <a:pt x="103575" y="411143"/>
                      <a:pt x="103372" y="410700"/>
                    </a:cubicBezTo>
                    <a:cubicBezTo>
                      <a:pt x="101379" y="405533"/>
                      <a:pt x="100308" y="399276"/>
                      <a:pt x="100308" y="391654"/>
                    </a:cubicBezTo>
                    <a:lnTo>
                      <a:pt x="100308" y="310743"/>
                    </a:lnTo>
                    <a:lnTo>
                      <a:pt x="311887" y="304375"/>
                    </a:lnTo>
                    <a:lnTo>
                      <a:pt x="311998" y="304375"/>
                    </a:lnTo>
                    <a:lnTo>
                      <a:pt x="311998" y="221711"/>
                    </a:lnTo>
                    <a:lnTo>
                      <a:pt x="100308" y="214587"/>
                    </a:lnTo>
                    <a:lnTo>
                      <a:pt x="100308" y="133713"/>
                    </a:lnTo>
                    <a:cubicBezTo>
                      <a:pt x="100308" y="114187"/>
                      <a:pt x="100308" y="94015"/>
                      <a:pt x="137423" y="94015"/>
                    </a:cubicBezTo>
                    <a:lnTo>
                      <a:pt x="344185" y="94015"/>
                    </a:lnTo>
                    <a:lnTo>
                      <a:pt x="344185" y="11406"/>
                    </a:lnTo>
                    <a:lnTo>
                      <a:pt x="344111" y="11369"/>
                    </a:lnTo>
                    <a:cubicBezTo>
                      <a:pt x="298839" y="5038"/>
                      <a:pt x="115627" y="37"/>
                      <a:pt x="113799" y="0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7" y="0"/>
                      <a:pt x="87869" y="1070"/>
                      <a:pt x="75300" y="3987"/>
                    </a:cubicBezTo>
                    <a:cubicBezTo>
                      <a:pt x="75263" y="4023"/>
                      <a:pt x="75190" y="4023"/>
                      <a:pt x="75134" y="4023"/>
                    </a:cubicBezTo>
                    <a:cubicBezTo>
                      <a:pt x="71960" y="4780"/>
                      <a:pt x="68804" y="5647"/>
                      <a:pt x="65666" y="6644"/>
                    </a:cubicBezTo>
                    <a:cubicBezTo>
                      <a:pt x="65556" y="6681"/>
                      <a:pt x="65463" y="6718"/>
                      <a:pt x="65390" y="6755"/>
                    </a:cubicBezTo>
                    <a:cubicBezTo>
                      <a:pt x="53652" y="10538"/>
                      <a:pt x="42320" y="16389"/>
                      <a:pt x="32335" y="24934"/>
                    </a:cubicBezTo>
                    <a:cubicBezTo>
                      <a:pt x="31541" y="25617"/>
                      <a:pt x="30748" y="26244"/>
                      <a:pt x="29954" y="26964"/>
                    </a:cubicBezTo>
                    <a:cubicBezTo>
                      <a:pt x="29327" y="27555"/>
                      <a:pt x="28644" y="27998"/>
                      <a:pt x="28053" y="28588"/>
                    </a:cubicBezTo>
                    <a:cubicBezTo>
                      <a:pt x="27426" y="29216"/>
                      <a:pt x="26983" y="30065"/>
                      <a:pt x="26337" y="30692"/>
                    </a:cubicBezTo>
                    <a:cubicBezTo>
                      <a:pt x="22793" y="34439"/>
                      <a:pt x="19416" y="38481"/>
                      <a:pt x="16463" y="43095"/>
                    </a:cubicBezTo>
                    <a:cubicBezTo>
                      <a:pt x="15743" y="44165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434" y="59354"/>
                    </a:cubicBezTo>
                    <a:cubicBezTo>
                      <a:pt x="7844" y="60868"/>
                      <a:pt x="7161" y="62289"/>
                      <a:pt x="6644" y="63858"/>
                    </a:cubicBezTo>
                    <a:cubicBezTo>
                      <a:pt x="4928" y="69062"/>
                      <a:pt x="3581" y="74710"/>
                      <a:pt x="2510" y="80726"/>
                    </a:cubicBezTo>
                    <a:cubicBezTo>
                      <a:pt x="2104" y="82996"/>
                      <a:pt x="1790" y="85340"/>
                      <a:pt x="1477" y="87684"/>
                    </a:cubicBezTo>
                    <a:cubicBezTo>
                      <a:pt x="849" y="92852"/>
                      <a:pt x="443" y="98296"/>
                      <a:pt x="277" y="104073"/>
                    </a:cubicBezTo>
                    <a:cubicBezTo>
                      <a:pt x="277" y="105457"/>
                      <a:pt x="0" y="106657"/>
                      <a:pt x="0" y="108096"/>
                    </a:cubicBezTo>
                    <a:lnTo>
                      <a:pt x="0" y="417916"/>
                    </a:lnTo>
                    <a:cubicBezTo>
                      <a:pt x="0" y="419504"/>
                      <a:pt x="277" y="420906"/>
                      <a:pt x="314" y="422493"/>
                    </a:cubicBezTo>
                    <a:cubicBezTo>
                      <a:pt x="480" y="428030"/>
                      <a:pt x="831" y="433272"/>
                      <a:pt x="1458" y="438236"/>
                    </a:cubicBezTo>
                    <a:cubicBezTo>
                      <a:pt x="1809" y="440710"/>
                      <a:pt x="2215" y="443127"/>
                      <a:pt x="2658" y="445471"/>
                    </a:cubicBezTo>
                    <a:cubicBezTo>
                      <a:pt x="3581" y="450528"/>
                      <a:pt x="4762" y="455290"/>
                      <a:pt x="6201" y="459719"/>
                    </a:cubicBezTo>
                    <a:cubicBezTo>
                      <a:pt x="6681" y="461159"/>
                      <a:pt x="7032" y="462617"/>
                      <a:pt x="7549" y="463983"/>
                    </a:cubicBezTo>
                    <a:cubicBezTo>
                      <a:pt x="9505" y="469187"/>
                      <a:pt x="11886" y="473838"/>
                      <a:pt x="14433" y="478231"/>
                    </a:cubicBezTo>
                    <a:cubicBezTo>
                      <a:pt x="15355" y="479744"/>
                      <a:pt x="16260" y="481220"/>
                      <a:pt x="17256" y="482642"/>
                    </a:cubicBezTo>
                    <a:cubicBezTo>
                      <a:pt x="20154" y="486979"/>
                      <a:pt x="23384" y="490910"/>
                      <a:pt x="26835" y="494380"/>
                    </a:cubicBezTo>
                    <a:cubicBezTo>
                      <a:pt x="27241" y="494730"/>
                      <a:pt x="27462" y="495210"/>
                      <a:pt x="27832" y="495579"/>
                    </a:cubicBezTo>
                    <a:cubicBezTo>
                      <a:pt x="29419" y="497093"/>
                      <a:pt x="31172" y="498366"/>
                      <a:pt x="32852" y="499713"/>
                    </a:cubicBezTo>
                    <a:cubicBezTo>
                      <a:pt x="33535" y="500267"/>
                      <a:pt x="34162" y="500821"/>
                      <a:pt x="34845" y="501337"/>
                    </a:cubicBezTo>
                    <a:cubicBezTo>
                      <a:pt x="37041" y="502962"/>
                      <a:pt x="39256" y="504475"/>
                      <a:pt x="41563" y="505878"/>
                    </a:cubicBezTo>
                    <a:cubicBezTo>
                      <a:pt x="42393" y="506394"/>
                      <a:pt x="43242" y="506948"/>
                      <a:pt x="44110" y="507428"/>
                    </a:cubicBezTo>
                    <a:cubicBezTo>
                      <a:pt x="46343" y="508701"/>
                      <a:pt x="48613" y="509846"/>
                      <a:pt x="50920" y="510934"/>
                    </a:cubicBezTo>
                    <a:cubicBezTo>
                      <a:pt x="51917" y="511414"/>
                      <a:pt x="52950" y="511894"/>
                      <a:pt x="53984" y="512319"/>
                    </a:cubicBezTo>
                    <a:cubicBezTo>
                      <a:pt x="56254" y="513315"/>
                      <a:pt x="58524" y="514183"/>
                      <a:pt x="60831" y="514976"/>
                    </a:cubicBezTo>
                    <a:cubicBezTo>
                      <a:pt x="61938" y="515382"/>
                      <a:pt x="63027" y="515733"/>
                      <a:pt x="64098" y="516047"/>
                    </a:cubicBezTo>
                    <a:cubicBezTo>
                      <a:pt x="66515" y="516804"/>
                      <a:pt x="68878" y="517523"/>
                      <a:pt x="71295" y="518114"/>
                    </a:cubicBezTo>
                    <a:cubicBezTo>
                      <a:pt x="72255" y="518354"/>
                      <a:pt x="73159" y="518557"/>
                      <a:pt x="74119" y="518741"/>
                    </a:cubicBezTo>
                    <a:cubicBezTo>
                      <a:pt x="76777" y="519332"/>
                      <a:pt x="79416" y="519886"/>
                      <a:pt x="82074" y="520328"/>
                    </a:cubicBezTo>
                    <a:cubicBezTo>
                      <a:pt x="82517" y="520402"/>
                      <a:pt x="82997" y="520495"/>
                      <a:pt x="83421" y="520532"/>
                    </a:cubicBezTo>
                    <a:cubicBezTo>
                      <a:pt x="92963" y="522045"/>
                      <a:pt x="102357" y="522672"/>
                      <a:pt x="111105" y="522672"/>
                    </a:cubicBezTo>
                    <a:cubicBezTo>
                      <a:pt x="114482" y="522672"/>
                      <a:pt x="117823" y="522635"/>
                      <a:pt x="120960" y="522469"/>
                    </a:cubicBezTo>
                    <a:cubicBezTo>
                      <a:pt x="122787" y="522396"/>
                      <a:pt x="303785" y="515991"/>
                      <a:pt x="344111" y="510418"/>
                    </a:cubicBezTo>
                    <a:lnTo>
                      <a:pt x="344203" y="510436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6" name="Freeform: Shape 154">
                <a:extLst>
                  <a:ext uri="{FF2B5EF4-FFF2-40B4-BE49-F238E27FC236}">
                    <a16:creationId xmlns:a16="http://schemas.microsoft.com/office/drawing/2014/main" id="{3065901C-D93A-2891-395F-4EDFB356524F}"/>
                  </a:ext>
                </a:extLst>
              </p:cNvPr>
              <p:cNvSpPr/>
              <p:nvPr/>
            </p:nvSpPr>
            <p:spPr>
              <a:xfrm>
                <a:off x="3721199" y="4219873"/>
                <a:ext cx="399977" cy="523927"/>
              </a:xfrm>
              <a:custGeom>
                <a:avLst/>
                <a:gdLst>
                  <a:gd name="connsiteX0" fmla="*/ 390473 w 399977"/>
                  <a:gd name="connsiteY0" fmla="*/ 392724 h 523927"/>
                  <a:gd name="connsiteX1" fmla="*/ 390547 w 399977"/>
                  <a:gd name="connsiteY1" fmla="*/ 392373 h 523927"/>
                  <a:gd name="connsiteX2" fmla="*/ 390473 w 399977"/>
                  <a:gd name="connsiteY2" fmla="*/ 392724 h 523927"/>
                  <a:gd name="connsiteX3" fmla="*/ 383238 w 399977"/>
                  <a:gd name="connsiteY3" fmla="*/ 419375 h 523927"/>
                  <a:gd name="connsiteX4" fmla="*/ 383312 w 399977"/>
                  <a:gd name="connsiteY4" fmla="*/ 419061 h 523927"/>
                  <a:gd name="connsiteX5" fmla="*/ 383238 w 399977"/>
                  <a:gd name="connsiteY5" fmla="*/ 419375 h 523927"/>
                  <a:gd name="connsiteX6" fmla="*/ 298912 w 399977"/>
                  <a:gd name="connsiteY6" fmla="*/ 292877 h 523927"/>
                  <a:gd name="connsiteX7" fmla="*/ 268165 w 399977"/>
                  <a:gd name="connsiteY7" fmla="*/ 413358 h 523927"/>
                  <a:gd name="connsiteX8" fmla="*/ 267058 w 399977"/>
                  <a:gd name="connsiteY8" fmla="*/ 414225 h 523927"/>
                  <a:gd name="connsiteX9" fmla="*/ 261096 w 399977"/>
                  <a:gd name="connsiteY9" fmla="*/ 418839 h 523927"/>
                  <a:gd name="connsiteX10" fmla="*/ 258513 w 399977"/>
                  <a:gd name="connsiteY10" fmla="*/ 420316 h 523927"/>
                  <a:gd name="connsiteX11" fmla="*/ 253179 w 399977"/>
                  <a:gd name="connsiteY11" fmla="*/ 423306 h 523927"/>
                  <a:gd name="connsiteX12" fmla="*/ 250004 w 399977"/>
                  <a:gd name="connsiteY12" fmla="*/ 424579 h 523927"/>
                  <a:gd name="connsiteX13" fmla="*/ 244357 w 399977"/>
                  <a:gd name="connsiteY13" fmla="*/ 426775 h 523927"/>
                  <a:gd name="connsiteX14" fmla="*/ 242087 w 399977"/>
                  <a:gd name="connsiteY14" fmla="*/ 427403 h 523927"/>
                  <a:gd name="connsiteX15" fmla="*/ 201798 w 399977"/>
                  <a:gd name="connsiteY15" fmla="*/ 432054 h 523927"/>
                  <a:gd name="connsiteX16" fmla="*/ 122953 w 399977"/>
                  <a:gd name="connsiteY16" fmla="*/ 406954 h 523927"/>
                  <a:gd name="connsiteX17" fmla="*/ 100363 w 399977"/>
                  <a:gd name="connsiteY17" fmla="*/ 292877 h 523927"/>
                  <a:gd name="connsiteX18" fmla="*/ 100363 w 399977"/>
                  <a:gd name="connsiteY18" fmla="*/ 37 h 523927"/>
                  <a:gd name="connsiteX19" fmla="*/ 0 w 399977"/>
                  <a:gd name="connsiteY19" fmla="*/ 37 h 523927"/>
                  <a:gd name="connsiteX20" fmla="*/ 0 w 399977"/>
                  <a:gd name="connsiteY20" fmla="*/ 292877 h 523927"/>
                  <a:gd name="connsiteX21" fmla="*/ 314 w 399977"/>
                  <a:gd name="connsiteY21" fmla="*/ 306369 h 523927"/>
                  <a:gd name="connsiteX22" fmla="*/ 590 w 399977"/>
                  <a:gd name="connsiteY22" fmla="*/ 317867 h 523927"/>
                  <a:gd name="connsiteX23" fmla="*/ 1273 w 399977"/>
                  <a:gd name="connsiteY23" fmla="*/ 333296 h 523927"/>
                  <a:gd name="connsiteX24" fmla="*/ 2824 w 399977"/>
                  <a:gd name="connsiteY24" fmla="*/ 353579 h 523927"/>
                  <a:gd name="connsiteX25" fmla="*/ 4208 w 399977"/>
                  <a:gd name="connsiteY25" fmla="*/ 365668 h 523927"/>
                  <a:gd name="connsiteX26" fmla="*/ 6164 w 399977"/>
                  <a:gd name="connsiteY26" fmla="*/ 379436 h 523927"/>
                  <a:gd name="connsiteX27" fmla="*/ 8471 w 399977"/>
                  <a:gd name="connsiteY27" fmla="*/ 392558 h 523927"/>
                  <a:gd name="connsiteX28" fmla="*/ 11701 w 399977"/>
                  <a:gd name="connsiteY28" fmla="*/ 407194 h 523927"/>
                  <a:gd name="connsiteX29" fmla="*/ 13694 w 399977"/>
                  <a:gd name="connsiteY29" fmla="*/ 414908 h 523927"/>
                  <a:gd name="connsiteX30" fmla="*/ 19065 w 399977"/>
                  <a:gd name="connsiteY30" fmla="*/ 431648 h 523927"/>
                  <a:gd name="connsiteX31" fmla="*/ 21372 w 399977"/>
                  <a:gd name="connsiteY31" fmla="*/ 437812 h 523927"/>
                  <a:gd name="connsiteX32" fmla="*/ 28053 w 399977"/>
                  <a:gd name="connsiteY32" fmla="*/ 452651 h 523927"/>
                  <a:gd name="connsiteX33" fmla="*/ 30711 w 399977"/>
                  <a:gd name="connsiteY33" fmla="*/ 457542 h 523927"/>
                  <a:gd name="connsiteX34" fmla="*/ 38628 w 399977"/>
                  <a:gd name="connsiteY34" fmla="*/ 470387 h 523927"/>
                  <a:gd name="connsiteX35" fmla="*/ 41655 w 399977"/>
                  <a:gd name="connsiteY35" fmla="*/ 474373 h 523927"/>
                  <a:gd name="connsiteX36" fmla="*/ 50846 w 399977"/>
                  <a:gd name="connsiteY36" fmla="*/ 485152 h 523927"/>
                  <a:gd name="connsiteX37" fmla="*/ 51880 w 399977"/>
                  <a:gd name="connsiteY37" fmla="*/ 486388 h 523927"/>
                  <a:gd name="connsiteX38" fmla="*/ 54150 w 399977"/>
                  <a:gd name="connsiteY38" fmla="*/ 488289 h 523927"/>
                  <a:gd name="connsiteX39" fmla="*/ 64817 w 399977"/>
                  <a:gd name="connsiteY39" fmla="*/ 497277 h 523927"/>
                  <a:gd name="connsiteX40" fmla="*/ 68638 w 399977"/>
                  <a:gd name="connsiteY40" fmla="*/ 499861 h 523927"/>
                  <a:gd name="connsiteX41" fmla="*/ 79933 w 399977"/>
                  <a:gd name="connsiteY41" fmla="*/ 506542 h 523927"/>
                  <a:gd name="connsiteX42" fmla="*/ 84307 w 399977"/>
                  <a:gd name="connsiteY42" fmla="*/ 508609 h 523927"/>
                  <a:gd name="connsiteX43" fmla="*/ 95916 w 399977"/>
                  <a:gd name="connsiteY43" fmla="*/ 513297 h 523927"/>
                  <a:gd name="connsiteX44" fmla="*/ 101157 w 399977"/>
                  <a:gd name="connsiteY44" fmla="*/ 514976 h 523927"/>
                  <a:gd name="connsiteX45" fmla="*/ 112489 w 399977"/>
                  <a:gd name="connsiteY45" fmla="*/ 518003 h 523927"/>
                  <a:gd name="connsiteX46" fmla="*/ 119096 w 399977"/>
                  <a:gd name="connsiteY46" fmla="*/ 519350 h 523927"/>
                  <a:gd name="connsiteX47" fmla="*/ 129395 w 399977"/>
                  <a:gd name="connsiteY47" fmla="*/ 521030 h 523927"/>
                  <a:gd name="connsiteX48" fmla="*/ 188417 w 399977"/>
                  <a:gd name="connsiteY48" fmla="*/ 523928 h 523927"/>
                  <a:gd name="connsiteX49" fmla="*/ 195098 w 399977"/>
                  <a:gd name="connsiteY49" fmla="*/ 523928 h 523927"/>
                  <a:gd name="connsiteX50" fmla="*/ 201779 w 399977"/>
                  <a:gd name="connsiteY50" fmla="*/ 523928 h 523927"/>
                  <a:gd name="connsiteX51" fmla="*/ 257940 w 399977"/>
                  <a:gd name="connsiteY51" fmla="*/ 521547 h 523927"/>
                  <a:gd name="connsiteX52" fmla="*/ 262721 w 399977"/>
                  <a:gd name="connsiteY52" fmla="*/ 520956 h 523927"/>
                  <a:gd name="connsiteX53" fmla="*/ 272151 w 399977"/>
                  <a:gd name="connsiteY53" fmla="*/ 519443 h 523927"/>
                  <a:gd name="connsiteX54" fmla="*/ 281656 w 399977"/>
                  <a:gd name="connsiteY54" fmla="*/ 517486 h 523927"/>
                  <a:gd name="connsiteX55" fmla="*/ 287747 w 399977"/>
                  <a:gd name="connsiteY55" fmla="*/ 515973 h 523927"/>
                  <a:gd name="connsiteX56" fmla="*/ 299079 w 399977"/>
                  <a:gd name="connsiteY56" fmla="*/ 512430 h 523927"/>
                  <a:gd name="connsiteX57" fmla="*/ 304210 w 399977"/>
                  <a:gd name="connsiteY57" fmla="*/ 510528 h 523927"/>
                  <a:gd name="connsiteX58" fmla="*/ 315265 w 399977"/>
                  <a:gd name="connsiteY58" fmla="*/ 505509 h 523927"/>
                  <a:gd name="connsiteX59" fmla="*/ 320506 w 399977"/>
                  <a:gd name="connsiteY59" fmla="*/ 502685 h 523927"/>
                  <a:gd name="connsiteX60" fmla="*/ 330565 w 399977"/>
                  <a:gd name="connsiteY60" fmla="*/ 496281 h 523927"/>
                  <a:gd name="connsiteX61" fmla="*/ 333351 w 399977"/>
                  <a:gd name="connsiteY61" fmla="*/ 494490 h 523927"/>
                  <a:gd name="connsiteX62" fmla="*/ 335252 w 399977"/>
                  <a:gd name="connsiteY62" fmla="*/ 492774 h 523927"/>
                  <a:gd name="connsiteX63" fmla="*/ 347654 w 399977"/>
                  <a:gd name="connsiteY63" fmla="*/ 481589 h 523927"/>
                  <a:gd name="connsiteX64" fmla="*/ 350958 w 399977"/>
                  <a:gd name="connsiteY64" fmla="*/ 477972 h 523927"/>
                  <a:gd name="connsiteX65" fmla="*/ 361017 w 399977"/>
                  <a:gd name="connsiteY65" fmla="*/ 465201 h 523927"/>
                  <a:gd name="connsiteX66" fmla="*/ 364247 w 399977"/>
                  <a:gd name="connsiteY66" fmla="*/ 460310 h 523927"/>
                  <a:gd name="connsiteX67" fmla="*/ 372441 w 399977"/>
                  <a:gd name="connsiteY67" fmla="*/ 445785 h 523927"/>
                  <a:gd name="connsiteX68" fmla="*/ 375468 w 399977"/>
                  <a:gd name="connsiteY68" fmla="*/ 439381 h 523927"/>
                  <a:gd name="connsiteX69" fmla="*/ 381909 w 399977"/>
                  <a:gd name="connsiteY69" fmla="*/ 423195 h 523927"/>
                  <a:gd name="connsiteX70" fmla="*/ 384622 w 399977"/>
                  <a:gd name="connsiteY70" fmla="*/ 415074 h 523927"/>
                  <a:gd name="connsiteX71" fmla="*/ 389476 w 399977"/>
                  <a:gd name="connsiteY71" fmla="*/ 397135 h 523927"/>
                  <a:gd name="connsiteX72" fmla="*/ 391672 w 399977"/>
                  <a:gd name="connsiteY72" fmla="*/ 387187 h 523927"/>
                  <a:gd name="connsiteX73" fmla="*/ 395087 w 399977"/>
                  <a:gd name="connsiteY73" fmla="*/ 367292 h 523927"/>
                  <a:gd name="connsiteX74" fmla="*/ 396526 w 399977"/>
                  <a:gd name="connsiteY74" fmla="*/ 355831 h 523927"/>
                  <a:gd name="connsiteX75" fmla="*/ 398556 w 399977"/>
                  <a:gd name="connsiteY75" fmla="*/ 333868 h 523927"/>
                  <a:gd name="connsiteX76" fmla="*/ 399184 w 399977"/>
                  <a:gd name="connsiteY76" fmla="*/ 320986 h 523927"/>
                  <a:gd name="connsiteX77" fmla="*/ 399738 w 399977"/>
                  <a:gd name="connsiteY77" fmla="*/ 301662 h 523927"/>
                  <a:gd name="connsiteX78" fmla="*/ 399977 w 399977"/>
                  <a:gd name="connsiteY78" fmla="*/ 292840 h 523927"/>
                  <a:gd name="connsiteX79" fmla="*/ 399977 w 399977"/>
                  <a:gd name="connsiteY79" fmla="*/ 0 h 523927"/>
                  <a:gd name="connsiteX80" fmla="*/ 298912 w 399977"/>
                  <a:gd name="connsiteY80" fmla="*/ 0 h 523927"/>
                  <a:gd name="connsiteX81" fmla="*/ 298912 w 399977"/>
                  <a:gd name="connsiteY81" fmla="*/ 292877 h 52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9977" h="523927">
                    <a:moveTo>
                      <a:pt x="390473" y="392724"/>
                    </a:moveTo>
                    <a:cubicBezTo>
                      <a:pt x="390473" y="392613"/>
                      <a:pt x="390510" y="392484"/>
                      <a:pt x="390547" y="392373"/>
                    </a:cubicBezTo>
                    <a:cubicBezTo>
                      <a:pt x="390510" y="392484"/>
                      <a:pt x="390473" y="392595"/>
                      <a:pt x="390473" y="392724"/>
                    </a:cubicBezTo>
                    <a:moveTo>
                      <a:pt x="383238" y="419375"/>
                    </a:moveTo>
                    <a:cubicBezTo>
                      <a:pt x="383275" y="419301"/>
                      <a:pt x="383275" y="419172"/>
                      <a:pt x="383312" y="419061"/>
                    </a:cubicBezTo>
                    <a:cubicBezTo>
                      <a:pt x="383275" y="419172"/>
                      <a:pt x="383275" y="419282"/>
                      <a:pt x="383238" y="419375"/>
                    </a:cubicBezTo>
                    <a:moveTo>
                      <a:pt x="298912" y="292877"/>
                    </a:moveTo>
                    <a:cubicBezTo>
                      <a:pt x="298912" y="358950"/>
                      <a:pt x="288614" y="394699"/>
                      <a:pt x="268165" y="413358"/>
                    </a:cubicBezTo>
                    <a:cubicBezTo>
                      <a:pt x="267814" y="413635"/>
                      <a:pt x="267408" y="413912"/>
                      <a:pt x="267058" y="414225"/>
                    </a:cubicBezTo>
                    <a:cubicBezTo>
                      <a:pt x="265156" y="415905"/>
                      <a:pt x="263164" y="417455"/>
                      <a:pt x="261096" y="418839"/>
                    </a:cubicBezTo>
                    <a:cubicBezTo>
                      <a:pt x="260266" y="419393"/>
                      <a:pt x="259343" y="419836"/>
                      <a:pt x="258513" y="420316"/>
                    </a:cubicBezTo>
                    <a:cubicBezTo>
                      <a:pt x="256759" y="421386"/>
                      <a:pt x="255006" y="422420"/>
                      <a:pt x="253179" y="423306"/>
                    </a:cubicBezTo>
                    <a:cubicBezTo>
                      <a:pt x="252145" y="423786"/>
                      <a:pt x="251038" y="424136"/>
                      <a:pt x="250004" y="424579"/>
                    </a:cubicBezTo>
                    <a:cubicBezTo>
                      <a:pt x="248140" y="425373"/>
                      <a:pt x="246313" y="426129"/>
                      <a:pt x="244357" y="426775"/>
                    </a:cubicBezTo>
                    <a:cubicBezTo>
                      <a:pt x="243637" y="427015"/>
                      <a:pt x="242844" y="427181"/>
                      <a:pt x="242087" y="427403"/>
                    </a:cubicBezTo>
                    <a:cubicBezTo>
                      <a:pt x="230386" y="430780"/>
                      <a:pt x="217024" y="432054"/>
                      <a:pt x="201798" y="432054"/>
                    </a:cubicBezTo>
                    <a:cubicBezTo>
                      <a:pt x="166510" y="432054"/>
                      <a:pt x="139656" y="427791"/>
                      <a:pt x="122953" y="406954"/>
                    </a:cubicBezTo>
                    <a:cubicBezTo>
                      <a:pt x="107081" y="387187"/>
                      <a:pt x="100363" y="353062"/>
                      <a:pt x="100363" y="292877"/>
                    </a:cubicBezTo>
                    <a:lnTo>
                      <a:pt x="100363" y="37"/>
                    </a:lnTo>
                    <a:lnTo>
                      <a:pt x="0" y="37"/>
                    </a:lnTo>
                    <a:lnTo>
                      <a:pt x="0" y="292877"/>
                    </a:lnTo>
                    <a:cubicBezTo>
                      <a:pt x="0" y="297565"/>
                      <a:pt x="240" y="301829"/>
                      <a:pt x="314" y="306369"/>
                    </a:cubicBezTo>
                    <a:cubicBezTo>
                      <a:pt x="388" y="310226"/>
                      <a:pt x="480" y="314120"/>
                      <a:pt x="590" y="317867"/>
                    </a:cubicBezTo>
                    <a:cubicBezTo>
                      <a:pt x="757" y="323071"/>
                      <a:pt x="941" y="328294"/>
                      <a:pt x="1273" y="333296"/>
                    </a:cubicBezTo>
                    <a:cubicBezTo>
                      <a:pt x="1680" y="340291"/>
                      <a:pt x="2196" y="347064"/>
                      <a:pt x="2824" y="353579"/>
                    </a:cubicBezTo>
                    <a:cubicBezTo>
                      <a:pt x="3230" y="357713"/>
                      <a:pt x="3747" y="361700"/>
                      <a:pt x="4208" y="365668"/>
                    </a:cubicBezTo>
                    <a:cubicBezTo>
                      <a:pt x="4762" y="370392"/>
                      <a:pt x="5444" y="374969"/>
                      <a:pt x="6164" y="379436"/>
                    </a:cubicBezTo>
                    <a:cubicBezTo>
                      <a:pt x="6884" y="383939"/>
                      <a:pt x="7641" y="388313"/>
                      <a:pt x="8471" y="392558"/>
                    </a:cubicBezTo>
                    <a:cubicBezTo>
                      <a:pt x="9468" y="397652"/>
                      <a:pt x="10538" y="402506"/>
                      <a:pt x="11701" y="407194"/>
                    </a:cubicBezTo>
                    <a:cubicBezTo>
                      <a:pt x="12328" y="409778"/>
                      <a:pt x="13012" y="412398"/>
                      <a:pt x="13694" y="414908"/>
                    </a:cubicBezTo>
                    <a:cubicBezTo>
                      <a:pt x="15374" y="420833"/>
                      <a:pt x="17164" y="426369"/>
                      <a:pt x="19065" y="431648"/>
                    </a:cubicBezTo>
                    <a:cubicBezTo>
                      <a:pt x="19822" y="433715"/>
                      <a:pt x="20578" y="435782"/>
                      <a:pt x="21372" y="437812"/>
                    </a:cubicBezTo>
                    <a:cubicBezTo>
                      <a:pt x="23476" y="443053"/>
                      <a:pt x="25709" y="448000"/>
                      <a:pt x="28053" y="452651"/>
                    </a:cubicBezTo>
                    <a:cubicBezTo>
                      <a:pt x="28884" y="454330"/>
                      <a:pt x="29806" y="455917"/>
                      <a:pt x="30711" y="457542"/>
                    </a:cubicBezTo>
                    <a:cubicBezTo>
                      <a:pt x="33221" y="462082"/>
                      <a:pt x="35842" y="466419"/>
                      <a:pt x="38628" y="470387"/>
                    </a:cubicBezTo>
                    <a:cubicBezTo>
                      <a:pt x="39625" y="471734"/>
                      <a:pt x="40659" y="473044"/>
                      <a:pt x="41655" y="474373"/>
                    </a:cubicBezTo>
                    <a:cubicBezTo>
                      <a:pt x="44590" y="478231"/>
                      <a:pt x="47653" y="481885"/>
                      <a:pt x="50846" y="485152"/>
                    </a:cubicBezTo>
                    <a:cubicBezTo>
                      <a:pt x="51197" y="485558"/>
                      <a:pt x="51529" y="485982"/>
                      <a:pt x="51880" y="486388"/>
                    </a:cubicBezTo>
                    <a:cubicBezTo>
                      <a:pt x="52599" y="487108"/>
                      <a:pt x="53430" y="487625"/>
                      <a:pt x="54150" y="488289"/>
                    </a:cubicBezTo>
                    <a:cubicBezTo>
                      <a:pt x="57619" y="491556"/>
                      <a:pt x="61108" y="494583"/>
                      <a:pt x="64817" y="497277"/>
                    </a:cubicBezTo>
                    <a:cubicBezTo>
                      <a:pt x="66091" y="498200"/>
                      <a:pt x="67364" y="498994"/>
                      <a:pt x="68638" y="499861"/>
                    </a:cubicBezTo>
                    <a:cubicBezTo>
                      <a:pt x="72292" y="502334"/>
                      <a:pt x="76038" y="504549"/>
                      <a:pt x="79933" y="506542"/>
                    </a:cubicBezTo>
                    <a:cubicBezTo>
                      <a:pt x="81372" y="507299"/>
                      <a:pt x="82830" y="507926"/>
                      <a:pt x="84307" y="508609"/>
                    </a:cubicBezTo>
                    <a:cubicBezTo>
                      <a:pt x="88127" y="510362"/>
                      <a:pt x="91948" y="511950"/>
                      <a:pt x="95916" y="513297"/>
                    </a:cubicBezTo>
                    <a:cubicBezTo>
                      <a:pt x="97632" y="513924"/>
                      <a:pt x="99385" y="514460"/>
                      <a:pt x="101157" y="514976"/>
                    </a:cubicBezTo>
                    <a:cubicBezTo>
                      <a:pt x="104904" y="516121"/>
                      <a:pt x="108668" y="517173"/>
                      <a:pt x="112489" y="518003"/>
                    </a:cubicBezTo>
                    <a:cubicBezTo>
                      <a:pt x="114685" y="518520"/>
                      <a:pt x="116863" y="518926"/>
                      <a:pt x="119096" y="519350"/>
                    </a:cubicBezTo>
                    <a:cubicBezTo>
                      <a:pt x="122474" y="519978"/>
                      <a:pt x="125943" y="520550"/>
                      <a:pt x="129395" y="521030"/>
                    </a:cubicBezTo>
                    <a:cubicBezTo>
                      <a:pt x="148570" y="523614"/>
                      <a:pt x="168540" y="523928"/>
                      <a:pt x="188417" y="523928"/>
                    </a:cubicBezTo>
                    <a:cubicBezTo>
                      <a:pt x="190650" y="523928"/>
                      <a:pt x="192865" y="523928"/>
                      <a:pt x="195098" y="523928"/>
                    </a:cubicBezTo>
                    <a:lnTo>
                      <a:pt x="201779" y="523928"/>
                    </a:lnTo>
                    <a:cubicBezTo>
                      <a:pt x="219238" y="523928"/>
                      <a:pt x="238525" y="523761"/>
                      <a:pt x="257940" y="521547"/>
                    </a:cubicBezTo>
                    <a:cubicBezTo>
                      <a:pt x="259527" y="521344"/>
                      <a:pt x="261115" y="521141"/>
                      <a:pt x="262721" y="520956"/>
                    </a:cubicBezTo>
                    <a:cubicBezTo>
                      <a:pt x="265858" y="520513"/>
                      <a:pt x="269014" y="520033"/>
                      <a:pt x="272151" y="519443"/>
                    </a:cubicBezTo>
                    <a:cubicBezTo>
                      <a:pt x="275326" y="518889"/>
                      <a:pt x="278519" y="518243"/>
                      <a:pt x="281656" y="517486"/>
                    </a:cubicBezTo>
                    <a:cubicBezTo>
                      <a:pt x="283686" y="517007"/>
                      <a:pt x="285717" y="516527"/>
                      <a:pt x="287747" y="515973"/>
                    </a:cubicBezTo>
                    <a:cubicBezTo>
                      <a:pt x="291567" y="514939"/>
                      <a:pt x="295351" y="513740"/>
                      <a:pt x="299079" y="512430"/>
                    </a:cubicBezTo>
                    <a:cubicBezTo>
                      <a:pt x="300795" y="511839"/>
                      <a:pt x="302493" y="511193"/>
                      <a:pt x="304210" y="510528"/>
                    </a:cubicBezTo>
                    <a:cubicBezTo>
                      <a:pt x="307956" y="509052"/>
                      <a:pt x="311647" y="507354"/>
                      <a:pt x="315265" y="505509"/>
                    </a:cubicBezTo>
                    <a:cubicBezTo>
                      <a:pt x="317055" y="504586"/>
                      <a:pt x="318808" y="503681"/>
                      <a:pt x="320506" y="502685"/>
                    </a:cubicBezTo>
                    <a:cubicBezTo>
                      <a:pt x="323920" y="500728"/>
                      <a:pt x="327261" y="498588"/>
                      <a:pt x="330565" y="496281"/>
                    </a:cubicBezTo>
                    <a:cubicBezTo>
                      <a:pt x="331488" y="495653"/>
                      <a:pt x="332428" y="495173"/>
                      <a:pt x="333351" y="494490"/>
                    </a:cubicBezTo>
                    <a:cubicBezTo>
                      <a:pt x="334034" y="494010"/>
                      <a:pt x="334588" y="493291"/>
                      <a:pt x="335252" y="492774"/>
                    </a:cubicBezTo>
                    <a:cubicBezTo>
                      <a:pt x="339516" y="489433"/>
                      <a:pt x="343687" y="485742"/>
                      <a:pt x="347654" y="481589"/>
                    </a:cubicBezTo>
                    <a:cubicBezTo>
                      <a:pt x="348762" y="480445"/>
                      <a:pt x="349851" y="479209"/>
                      <a:pt x="350958" y="477972"/>
                    </a:cubicBezTo>
                    <a:cubicBezTo>
                      <a:pt x="354465" y="474041"/>
                      <a:pt x="357842" y="469815"/>
                      <a:pt x="361017" y="465201"/>
                    </a:cubicBezTo>
                    <a:cubicBezTo>
                      <a:pt x="362124" y="463613"/>
                      <a:pt x="363213" y="461971"/>
                      <a:pt x="364247" y="460310"/>
                    </a:cubicBezTo>
                    <a:cubicBezTo>
                      <a:pt x="367107" y="455807"/>
                      <a:pt x="369857" y="450971"/>
                      <a:pt x="372441" y="445785"/>
                    </a:cubicBezTo>
                    <a:cubicBezTo>
                      <a:pt x="373475" y="443681"/>
                      <a:pt x="374508" y="441577"/>
                      <a:pt x="375468" y="439381"/>
                    </a:cubicBezTo>
                    <a:cubicBezTo>
                      <a:pt x="377775" y="434287"/>
                      <a:pt x="379916" y="428916"/>
                      <a:pt x="381909" y="423195"/>
                    </a:cubicBezTo>
                    <a:cubicBezTo>
                      <a:pt x="382869" y="420537"/>
                      <a:pt x="383773" y="417824"/>
                      <a:pt x="384622" y="415074"/>
                    </a:cubicBezTo>
                    <a:cubicBezTo>
                      <a:pt x="386375" y="409390"/>
                      <a:pt x="387999" y="403429"/>
                      <a:pt x="389476" y="397135"/>
                    </a:cubicBezTo>
                    <a:cubicBezTo>
                      <a:pt x="390232" y="393905"/>
                      <a:pt x="390953" y="390565"/>
                      <a:pt x="391672" y="387187"/>
                    </a:cubicBezTo>
                    <a:cubicBezTo>
                      <a:pt x="392945" y="380857"/>
                      <a:pt x="394090" y="374268"/>
                      <a:pt x="395087" y="367292"/>
                    </a:cubicBezTo>
                    <a:cubicBezTo>
                      <a:pt x="395603" y="363545"/>
                      <a:pt x="396046" y="359688"/>
                      <a:pt x="396526" y="355831"/>
                    </a:cubicBezTo>
                    <a:cubicBezTo>
                      <a:pt x="397320" y="348799"/>
                      <a:pt x="398039" y="341509"/>
                      <a:pt x="398556" y="333868"/>
                    </a:cubicBezTo>
                    <a:cubicBezTo>
                      <a:pt x="398833" y="329697"/>
                      <a:pt x="399036" y="325323"/>
                      <a:pt x="399184" y="320986"/>
                    </a:cubicBezTo>
                    <a:cubicBezTo>
                      <a:pt x="399460" y="314748"/>
                      <a:pt x="399664" y="308251"/>
                      <a:pt x="399738" y="301662"/>
                    </a:cubicBezTo>
                    <a:cubicBezTo>
                      <a:pt x="399775" y="298636"/>
                      <a:pt x="399977" y="295886"/>
                      <a:pt x="399977" y="292840"/>
                    </a:cubicBezTo>
                    <a:lnTo>
                      <a:pt x="399977" y="0"/>
                    </a:lnTo>
                    <a:lnTo>
                      <a:pt x="298912" y="0"/>
                    </a:lnTo>
                    <a:lnTo>
                      <a:pt x="298912" y="29287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7" name="Freeform: Shape 155">
                <a:extLst>
                  <a:ext uri="{FF2B5EF4-FFF2-40B4-BE49-F238E27FC236}">
                    <a16:creationId xmlns:a16="http://schemas.microsoft.com/office/drawing/2014/main" id="{6E91DB15-4BC6-7138-0B11-B38D905FD009}"/>
                  </a:ext>
                </a:extLst>
              </p:cNvPr>
              <p:cNvSpPr/>
              <p:nvPr/>
            </p:nvSpPr>
            <p:spPr>
              <a:xfrm>
                <a:off x="4213991" y="4219892"/>
                <a:ext cx="387833" cy="520365"/>
              </a:xfrm>
              <a:custGeom>
                <a:avLst/>
                <a:gdLst>
                  <a:gd name="connsiteX0" fmla="*/ 288393 w 387833"/>
                  <a:gd name="connsiteY0" fmla="*/ 8877 h 520365"/>
                  <a:gd name="connsiteX1" fmla="*/ 287987 w 387833"/>
                  <a:gd name="connsiteY1" fmla="*/ 8711 h 520365"/>
                  <a:gd name="connsiteX2" fmla="*/ 288393 w 387833"/>
                  <a:gd name="connsiteY2" fmla="*/ 8877 h 520365"/>
                  <a:gd name="connsiteX3" fmla="*/ 251038 w 387833"/>
                  <a:gd name="connsiteY3" fmla="*/ 228798 h 520365"/>
                  <a:gd name="connsiteX4" fmla="*/ 249728 w 387833"/>
                  <a:gd name="connsiteY4" fmla="*/ 229389 h 520365"/>
                  <a:gd name="connsiteX5" fmla="*/ 251038 w 387833"/>
                  <a:gd name="connsiteY5" fmla="*/ 228798 h 520365"/>
                  <a:gd name="connsiteX6" fmla="*/ 258236 w 387833"/>
                  <a:gd name="connsiteY6" fmla="*/ 222394 h 520365"/>
                  <a:gd name="connsiteX7" fmla="*/ 257442 w 387833"/>
                  <a:gd name="connsiteY7" fmla="*/ 223114 h 520365"/>
                  <a:gd name="connsiteX8" fmla="*/ 258236 w 387833"/>
                  <a:gd name="connsiteY8" fmla="*/ 222394 h 520365"/>
                  <a:gd name="connsiteX9" fmla="*/ 244080 w 387833"/>
                  <a:gd name="connsiteY9" fmla="*/ 93129 h 520365"/>
                  <a:gd name="connsiteX10" fmla="*/ 251112 w 387833"/>
                  <a:gd name="connsiteY10" fmla="*/ 97392 h 520365"/>
                  <a:gd name="connsiteX11" fmla="*/ 253658 w 387833"/>
                  <a:gd name="connsiteY11" fmla="*/ 99773 h 520365"/>
                  <a:gd name="connsiteX12" fmla="*/ 258070 w 387833"/>
                  <a:gd name="connsiteY12" fmla="*/ 104590 h 520365"/>
                  <a:gd name="connsiteX13" fmla="*/ 260930 w 387833"/>
                  <a:gd name="connsiteY13" fmla="*/ 109278 h 520365"/>
                  <a:gd name="connsiteX14" fmla="*/ 263588 w 387833"/>
                  <a:gd name="connsiteY14" fmla="*/ 114371 h 520365"/>
                  <a:gd name="connsiteX15" fmla="*/ 265968 w 387833"/>
                  <a:gd name="connsiteY15" fmla="*/ 121329 h 520365"/>
                  <a:gd name="connsiteX16" fmla="*/ 267722 w 387833"/>
                  <a:gd name="connsiteY16" fmla="*/ 127291 h 520365"/>
                  <a:gd name="connsiteX17" fmla="*/ 268959 w 387833"/>
                  <a:gd name="connsiteY17" fmla="*/ 134802 h 520365"/>
                  <a:gd name="connsiteX18" fmla="*/ 270232 w 387833"/>
                  <a:gd name="connsiteY18" fmla="*/ 143790 h 520365"/>
                  <a:gd name="connsiteX19" fmla="*/ 270306 w 387833"/>
                  <a:gd name="connsiteY19" fmla="*/ 145267 h 520365"/>
                  <a:gd name="connsiteX20" fmla="*/ 270989 w 387833"/>
                  <a:gd name="connsiteY20" fmla="*/ 162135 h 520365"/>
                  <a:gd name="connsiteX21" fmla="*/ 219589 w 387833"/>
                  <a:gd name="connsiteY21" fmla="*/ 235203 h 520365"/>
                  <a:gd name="connsiteX22" fmla="*/ 101009 w 387833"/>
                  <a:gd name="connsiteY22" fmla="*/ 235203 h 520365"/>
                  <a:gd name="connsiteX23" fmla="*/ 101009 w 387833"/>
                  <a:gd name="connsiteY23" fmla="*/ 88312 h 520365"/>
                  <a:gd name="connsiteX24" fmla="*/ 219626 w 387833"/>
                  <a:gd name="connsiteY24" fmla="*/ 88312 h 520365"/>
                  <a:gd name="connsiteX25" fmla="*/ 242659 w 387833"/>
                  <a:gd name="connsiteY25" fmla="*/ 92372 h 520365"/>
                  <a:gd name="connsiteX26" fmla="*/ 244080 w 387833"/>
                  <a:gd name="connsiteY26" fmla="*/ 93129 h 520365"/>
                  <a:gd name="connsiteX27" fmla="*/ 100290 w 387833"/>
                  <a:gd name="connsiteY27" fmla="*/ 313603 h 520365"/>
                  <a:gd name="connsiteX28" fmla="*/ 188029 w 387833"/>
                  <a:gd name="connsiteY28" fmla="*/ 323422 h 520365"/>
                  <a:gd name="connsiteX29" fmla="*/ 274551 w 387833"/>
                  <a:gd name="connsiteY29" fmla="*/ 520273 h 520365"/>
                  <a:gd name="connsiteX30" fmla="*/ 274588 w 387833"/>
                  <a:gd name="connsiteY30" fmla="*/ 520347 h 520365"/>
                  <a:gd name="connsiteX31" fmla="*/ 387833 w 387833"/>
                  <a:gd name="connsiteY31" fmla="*/ 520347 h 520365"/>
                  <a:gd name="connsiteX32" fmla="*/ 288393 w 387833"/>
                  <a:gd name="connsiteY32" fmla="*/ 315652 h 520365"/>
                  <a:gd name="connsiteX33" fmla="*/ 289260 w 387833"/>
                  <a:gd name="connsiteY33" fmla="*/ 315375 h 520365"/>
                  <a:gd name="connsiteX34" fmla="*/ 341730 w 387833"/>
                  <a:gd name="connsiteY34" fmla="*/ 283003 h 520365"/>
                  <a:gd name="connsiteX35" fmla="*/ 346750 w 387833"/>
                  <a:gd name="connsiteY35" fmla="*/ 275843 h 520365"/>
                  <a:gd name="connsiteX36" fmla="*/ 347470 w 387833"/>
                  <a:gd name="connsiteY36" fmla="*/ 274772 h 520365"/>
                  <a:gd name="connsiteX37" fmla="*/ 352010 w 387833"/>
                  <a:gd name="connsiteY37" fmla="*/ 266818 h 520365"/>
                  <a:gd name="connsiteX38" fmla="*/ 353598 w 387833"/>
                  <a:gd name="connsiteY38" fmla="*/ 263828 h 520365"/>
                  <a:gd name="connsiteX39" fmla="*/ 357252 w 387833"/>
                  <a:gd name="connsiteY39" fmla="*/ 255467 h 520365"/>
                  <a:gd name="connsiteX40" fmla="*/ 358931 w 387833"/>
                  <a:gd name="connsiteY40" fmla="*/ 251296 h 520365"/>
                  <a:gd name="connsiteX41" fmla="*/ 361995 w 387833"/>
                  <a:gd name="connsiteY41" fmla="*/ 242068 h 520365"/>
                  <a:gd name="connsiteX42" fmla="*/ 363434 w 387833"/>
                  <a:gd name="connsiteY42" fmla="*/ 237288 h 520365"/>
                  <a:gd name="connsiteX43" fmla="*/ 366055 w 387833"/>
                  <a:gd name="connsiteY43" fmla="*/ 226196 h 520365"/>
                  <a:gd name="connsiteX44" fmla="*/ 366978 w 387833"/>
                  <a:gd name="connsiteY44" fmla="*/ 221748 h 520365"/>
                  <a:gd name="connsiteX45" fmla="*/ 369285 w 387833"/>
                  <a:gd name="connsiteY45" fmla="*/ 207039 h 520365"/>
                  <a:gd name="connsiteX46" fmla="*/ 369636 w 387833"/>
                  <a:gd name="connsiteY46" fmla="*/ 204621 h 520365"/>
                  <a:gd name="connsiteX47" fmla="*/ 372054 w 387833"/>
                  <a:gd name="connsiteY47" fmla="*/ 162135 h 520365"/>
                  <a:gd name="connsiteX48" fmla="*/ 369156 w 387833"/>
                  <a:gd name="connsiteY48" fmla="*/ 119502 h 520365"/>
                  <a:gd name="connsiteX49" fmla="*/ 369119 w 387833"/>
                  <a:gd name="connsiteY49" fmla="*/ 119096 h 520365"/>
                  <a:gd name="connsiteX50" fmla="*/ 365889 w 387833"/>
                  <a:gd name="connsiteY50" fmla="*/ 101600 h 520365"/>
                  <a:gd name="connsiteX51" fmla="*/ 364579 w 387833"/>
                  <a:gd name="connsiteY51" fmla="*/ 96635 h 520365"/>
                  <a:gd name="connsiteX52" fmla="*/ 361349 w 387833"/>
                  <a:gd name="connsiteY52" fmla="*/ 85100 h 520365"/>
                  <a:gd name="connsiteX53" fmla="*/ 359245 w 387833"/>
                  <a:gd name="connsiteY53" fmla="*/ 79527 h 520365"/>
                  <a:gd name="connsiteX54" fmla="*/ 355554 w 387833"/>
                  <a:gd name="connsiteY54" fmla="*/ 69985 h 520365"/>
                  <a:gd name="connsiteX55" fmla="*/ 353413 w 387833"/>
                  <a:gd name="connsiteY55" fmla="*/ 65814 h 520365"/>
                  <a:gd name="connsiteX56" fmla="*/ 348448 w 387833"/>
                  <a:gd name="connsiteY56" fmla="*/ 56346 h 520365"/>
                  <a:gd name="connsiteX57" fmla="*/ 347728 w 387833"/>
                  <a:gd name="connsiteY57" fmla="*/ 55275 h 520365"/>
                  <a:gd name="connsiteX58" fmla="*/ 331340 w 387833"/>
                  <a:gd name="connsiteY58" fmla="*/ 34383 h 520365"/>
                  <a:gd name="connsiteX59" fmla="*/ 329660 w 387833"/>
                  <a:gd name="connsiteY59" fmla="*/ 33110 h 520365"/>
                  <a:gd name="connsiteX60" fmla="*/ 314268 w 387833"/>
                  <a:gd name="connsiteY60" fmla="*/ 21224 h 520365"/>
                  <a:gd name="connsiteX61" fmla="*/ 310411 w 387833"/>
                  <a:gd name="connsiteY61" fmla="*/ 18677 h 520365"/>
                  <a:gd name="connsiteX62" fmla="*/ 291549 w 387833"/>
                  <a:gd name="connsiteY62" fmla="*/ 10040 h 520365"/>
                  <a:gd name="connsiteX63" fmla="*/ 286307 w 387833"/>
                  <a:gd name="connsiteY63" fmla="*/ 8084 h 520365"/>
                  <a:gd name="connsiteX64" fmla="*/ 264160 w 387833"/>
                  <a:gd name="connsiteY64" fmla="*/ 2916 h 520365"/>
                  <a:gd name="connsiteX65" fmla="*/ 258863 w 387833"/>
                  <a:gd name="connsiteY65" fmla="*/ 1993 h 520365"/>
                  <a:gd name="connsiteX66" fmla="*/ 231733 w 387833"/>
                  <a:gd name="connsiteY66" fmla="*/ 203 h 520365"/>
                  <a:gd name="connsiteX67" fmla="*/ 228909 w 387833"/>
                  <a:gd name="connsiteY67" fmla="*/ 0 h 520365"/>
                  <a:gd name="connsiteX68" fmla="*/ 0 w 387833"/>
                  <a:gd name="connsiteY68" fmla="*/ 0 h 520365"/>
                  <a:gd name="connsiteX69" fmla="*/ 0 w 387833"/>
                  <a:gd name="connsiteY69" fmla="*/ 520365 h 520365"/>
                  <a:gd name="connsiteX70" fmla="*/ 100326 w 387833"/>
                  <a:gd name="connsiteY70" fmla="*/ 520365 h 520365"/>
                  <a:gd name="connsiteX71" fmla="*/ 100326 w 387833"/>
                  <a:gd name="connsiteY71" fmla="*/ 313603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87833" h="520365">
                    <a:moveTo>
                      <a:pt x="288393" y="8877"/>
                    </a:moveTo>
                    <a:cubicBezTo>
                      <a:pt x="288282" y="8804"/>
                      <a:pt x="288153" y="8767"/>
                      <a:pt x="287987" y="8711"/>
                    </a:cubicBezTo>
                    <a:cubicBezTo>
                      <a:pt x="288153" y="8767"/>
                      <a:pt x="288263" y="8804"/>
                      <a:pt x="288393" y="8877"/>
                    </a:cubicBezTo>
                    <a:moveTo>
                      <a:pt x="251038" y="228798"/>
                    </a:moveTo>
                    <a:cubicBezTo>
                      <a:pt x="250632" y="229038"/>
                      <a:pt x="250115" y="229149"/>
                      <a:pt x="249728" y="229389"/>
                    </a:cubicBezTo>
                    <a:cubicBezTo>
                      <a:pt x="250134" y="229167"/>
                      <a:pt x="250650" y="229038"/>
                      <a:pt x="251038" y="228798"/>
                    </a:cubicBezTo>
                    <a:moveTo>
                      <a:pt x="258236" y="222394"/>
                    </a:moveTo>
                    <a:cubicBezTo>
                      <a:pt x="257996" y="222671"/>
                      <a:pt x="257719" y="222837"/>
                      <a:pt x="257442" y="223114"/>
                    </a:cubicBezTo>
                    <a:cubicBezTo>
                      <a:pt x="257719" y="222837"/>
                      <a:pt x="257996" y="222671"/>
                      <a:pt x="258236" y="222394"/>
                    </a:cubicBezTo>
                    <a:moveTo>
                      <a:pt x="244080" y="93129"/>
                    </a:moveTo>
                    <a:cubicBezTo>
                      <a:pt x="246627" y="94328"/>
                      <a:pt x="248971" y="95713"/>
                      <a:pt x="251112" y="97392"/>
                    </a:cubicBezTo>
                    <a:cubicBezTo>
                      <a:pt x="252035" y="98112"/>
                      <a:pt x="252828" y="98979"/>
                      <a:pt x="253658" y="99773"/>
                    </a:cubicBezTo>
                    <a:cubicBezTo>
                      <a:pt x="255209" y="101249"/>
                      <a:pt x="256722" y="102800"/>
                      <a:pt x="258070" y="104590"/>
                    </a:cubicBezTo>
                    <a:cubicBezTo>
                      <a:pt x="259103" y="105974"/>
                      <a:pt x="260026" y="107653"/>
                      <a:pt x="260930" y="109278"/>
                    </a:cubicBezTo>
                    <a:cubicBezTo>
                      <a:pt x="261834" y="110902"/>
                      <a:pt x="262794" y="112507"/>
                      <a:pt x="263588" y="114371"/>
                    </a:cubicBezTo>
                    <a:cubicBezTo>
                      <a:pt x="264511" y="116439"/>
                      <a:pt x="265212" y="118912"/>
                      <a:pt x="265968" y="121329"/>
                    </a:cubicBezTo>
                    <a:cubicBezTo>
                      <a:pt x="266559" y="123286"/>
                      <a:pt x="267242" y="125150"/>
                      <a:pt x="267722" y="127291"/>
                    </a:cubicBezTo>
                    <a:cubicBezTo>
                      <a:pt x="268239" y="129598"/>
                      <a:pt x="268553" y="132311"/>
                      <a:pt x="268959" y="134802"/>
                    </a:cubicBezTo>
                    <a:cubicBezTo>
                      <a:pt x="269401" y="137737"/>
                      <a:pt x="269955" y="140524"/>
                      <a:pt x="270232" y="143790"/>
                    </a:cubicBezTo>
                    <a:cubicBezTo>
                      <a:pt x="270269" y="144233"/>
                      <a:pt x="270269" y="144787"/>
                      <a:pt x="270306" y="145267"/>
                    </a:cubicBezTo>
                    <a:cubicBezTo>
                      <a:pt x="270712" y="150508"/>
                      <a:pt x="270989" y="156082"/>
                      <a:pt x="270989" y="162135"/>
                    </a:cubicBezTo>
                    <a:cubicBezTo>
                      <a:pt x="270989" y="224277"/>
                      <a:pt x="254397" y="235203"/>
                      <a:pt x="219589" y="235203"/>
                    </a:cubicBezTo>
                    <a:lnTo>
                      <a:pt x="101009" y="235203"/>
                    </a:lnTo>
                    <a:lnTo>
                      <a:pt x="101009" y="88312"/>
                    </a:lnTo>
                    <a:lnTo>
                      <a:pt x="219626" y="88312"/>
                    </a:lnTo>
                    <a:cubicBezTo>
                      <a:pt x="228577" y="88312"/>
                      <a:pt x="236218" y="89622"/>
                      <a:pt x="242659" y="92372"/>
                    </a:cubicBezTo>
                    <a:cubicBezTo>
                      <a:pt x="243120" y="92575"/>
                      <a:pt x="243600" y="92889"/>
                      <a:pt x="244080" y="93129"/>
                    </a:cubicBezTo>
                    <a:moveTo>
                      <a:pt x="100290" y="313603"/>
                    </a:moveTo>
                    <a:lnTo>
                      <a:pt x="188029" y="323422"/>
                    </a:lnTo>
                    <a:lnTo>
                      <a:pt x="274551" y="520273"/>
                    </a:lnTo>
                    <a:lnTo>
                      <a:pt x="274588" y="520347"/>
                    </a:lnTo>
                    <a:lnTo>
                      <a:pt x="387833" y="520347"/>
                    </a:lnTo>
                    <a:lnTo>
                      <a:pt x="288393" y="315652"/>
                    </a:lnTo>
                    <a:lnTo>
                      <a:pt x="289260" y="315375"/>
                    </a:lnTo>
                    <a:cubicBezTo>
                      <a:pt x="304210" y="310687"/>
                      <a:pt x="324732" y="304246"/>
                      <a:pt x="341730" y="283003"/>
                    </a:cubicBezTo>
                    <a:cubicBezTo>
                      <a:pt x="343520" y="280770"/>
                      <a:pt x="345108" y="278316"/>
                      <a:pt x="346750" y="275843"/>
                    </a:cubicBezTo>
                    <a:cubicBezTo>
                      <a:pt x="346990" y="275492"/>
                      <a:pt x="347230" y="275160"/>
                      <a:pt x="347470" y="274772"/>
                    </a:cubicBezTo>
                    <a:cubicBezTo>
                      <a:pt x="349094" y="272262"/>
                      <a:pt x="350571" y="269568"/>
                      <a:pt x="352010" y="266818"/>
                    </a:cubicBezTo>
                    <a:cubicBezTo>
                      <a:pt x="352564" y="265821"/>
                      <a:pt x="353081" y="264861"/>
                      <a:pt x="353598" y="263828"/>
                    </a:cubicBezTo>
                    <a:cubicBezTo>
                      <a:pt x="354908" y="261170"/>
                      <a:pt x="356107" y="258346"/>
                      <a:pt x="357252" y="255467"/>
                    </a:cubicBezTo>
                    <a:cubicBezTo>
                      <a:pt x="357842" y="254120"/>
                      <a:pt x="358396" y="252754"/>
                      <a:pt x="358931" y="251296"/>
                    </a:cubicBezTo>
                    <a:cubicBezTo>
                      <a:pt x="360039" y="248362"/>
                      <a:pt x="361035" y="245206"/>
                      <a:pt x="361995" y="242068"/>
                    </a:cubicBezTo>
                    <a:cubicBezTo>
                      <a:pt x="362475" y="240481"/>
                      <a:pt x="362991" y="238931"/>
                      <a:pt x="363434" y="237288"/>
                    </a:cubicBezTo>
                    <a:cubicBezTo>
                      <a:pt x="364394" y="233708"/>
                      <a:pt x="365262" y="229961"/>
                      <a:pt x="366055" y="226196"/>
                    </a:cubicBezTo>
                    <a:cubicBezTo>
                      <a:pt x="366332" y="224720"/>
                      <a:pt x="366683" y="223299"/>
                      <a:pt x="366978" y="221748"/>
                    </a:cubicBezTo>
                    <a:cubicBezTo>
                      <a:pt x="367901" y="217060"/>
                      <a:pt x="368658" y="212114"/>
                      <a:pt x="369285" y="207039"/>
                    </a:cubicBezTo>
                    <a:cubicBezTo>
                      <a:pt x="369396" y="206208"/>
                      <a:pt x="369525" y="205452"/>
                      <a:pt x="369636" y="204621"/>
                    </a:cubicBezTo>
                    <a:cubicBezTo>
                      <a:pt x="371186" y="191573"/>
                      <a:pt x="372054" y="177454"/>
                      <a:pt x="372054" y="162135"/>
                    </a:cubicBezTo>
                    <a:cubicBezTo>
                      <a:pt x="372054" y="146854"/>
                      <a:pt x="371057" y="132661"/>
                      <a:pt x="369156" y="119502"/>
                    </a:cubicBezTo>
                    <a:cubicBezTo>
                      <a:pt x="369156" y="119391"/>
                      <a:pt x="369119" y="119262"/>
                      <a:pt x="369119" y="119096"/>
                    </a:cubicBezTo>
                    <a:cubicBezTo>
                      <a:pt x="368252" y="113043"/>
                      <a:pt x="367163" y="107211"/>
                      <a:pt x="365889" y="101600"/>
                    </a:cubicBezTo>
                    <a:cubicBezTo>
                      <a:pt x="365483" y="99884"/>
                      <a:pt x="364966" y="98296"/>
                      <a:pt x="364579" y="96635"/>
                    </a:cubicBezTo>
                    <a:cubicBezTo>
                      <a:pt x="363582" y="92704"/>
                      <a:pt x="362549" y="88792"/>
                      <a:pt x="361349" y="85100"/>
                    </a:cubicBezTo>
                    <a:cubicBezTo>
                      <a:pt x="360721" y="83144"/>
                      <a:pt x="359965" y="81409"/>
                      <a:pt x="359245" y="79527"/>
                    </a:cubicBezTo>
                    <a:cubicBezTo>
                      <a:pt x="358045" y="76260"/>
                      <a:pt x="356901" y="73012"/>
                      <a:pt x="355554" y="69985"/>
                    </a:cubicBezTo>
                    <a:cubicBezTo>
                      <a:pt x="354871" y="68508"/>
                      <a:pt x="354114" y="67235"/>
                      <a:pt x="353413" y="65814"/>
                    </a:cubicBezTo>
                    <a:cubicBezTo>
                      <a:pt x="351826" y="62584"/>
                      <a:pt x="350239" y="59336"/>
                      <a:pt x="348448" y="56346"/>
                    </a:cubicBezTo>
                    <a:cubicBezTo>
                      <a:pt x="348208" y="55940"/>
                      <a:pt x="347932" y="55626"/>
                      <a:pt x="347728" y="55275"/>
                    </a:cubicBezTo>
                    <a:cubicBezTo>
                      <a:pt x="342912" y="47487"/>
                      <a:pt x="337541" y="40474"/>
                      <a:pt x="331340" y="34383"/>
                    </a:cubicBezTo>
                    <a:cubicBezTo>
                      <a:pt x="330823" y="33904"/>
                      <a:pt x="330195" y="33590"/>
                      <a:pt x="329660" y="33110"/>
                    </a:cubicBezTo>
                    <a:cubicBezTo>
                      <a:pt x="324880" y="28607"/>
                      <a:pt x="319712" y="24713"/>
                      <a:pt x="314268" y="21224"/>
                    </a:cubicBezTo>
                    <a:cubicBezTo>
                      <a:pt x="312995" y="20394"/>
                      <a:pt x="311758" y="19434"/>
                      <a:pt x="310411" y="18677"/>
                    </a:cubicBezTo>
                    <a:cubicBezTo>
                      <a:pt x="304486" y="15208"/>
                      <a:pt x="298156" y="12476"/>
                      <a:pt x="291549" y="10040"/>
                    </a:cubicBezTo>
                    <a:cubicBezTo>
                      <a:pt x="289795" y="9412"/>
                      <a:pt x="288134" y="8656"/>
                      <a:pt x="286307" y="8084"/>
                    </a:cubicBezTo>
                    <a:cubicBezTo>
                      <a:pt x="279276" y="5814"/>
                      <a:pt x="271819" y="4190"/>
                      <a:pt x="264160" y="2916"/>
                    </a:cubicBezTo>
                    <a:cubicBezTo>
                      <a:pt x="262370" y="2639"/>
                      <a:pt x="260690" y="2233"/>
                      <a:pt x="258863" y="1993"/>
                    </a:cubicBezTo>
                    <a:cubicBezTo>
                      <a:pt x="250152" y="849"/>
                      <a:pt x="241090" y="277"/>
                      <a:pt x="231733" y="203"/>
                    </a:cubicBezTo>
                    <a:cubicBezTo>
                      <a:pt x="230736" y="166"/>
                      <a:pt x="229906" y="0"/>
                      <a:pt x="228909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6" y="520365"/>
                    </a:lnTo>
                    <a:lnTo>
                      <a:pt x="100326" y="31360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8" name="Freeform: Shape 156">
                <a:extLst>
                  <a:ext uri="{FF2B5EF4-FFF2-40B4-BE49-F238E27FC236}">
                    <a16:creationId xmlns:a16="http://schemas.microsoft.com/office/drawing/2014/main" id="{F6D5A32A-6A16-9B2A-F510-B5899D4A1FC8}"/>
                  </a:ext>
                </a:extLst>
              </p:cNvPr>
              <p:cNvSpPr/>
              <p:nvPr/>
            </p:nvSpPr>
            <p:spPr>
              <a:xfrm>
                <a:off x="4979802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5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94" y="2104"/>
                      <a:pt x="7475" y="3304"/>
                    </a:cubicBezTo>
                    <a:cubicBezTo>
                      <a:pt x="5131" y="2159"/>
                      <a:pt x="2584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9" name="Freeform: Shape 157">
                <a:extLst>
                  <a:ext uri="{FF2B5EF4-FFF2-40B4-BE49-F238E27FC236}">
                    <a16:creationId xmlns:a16="http://schemas.microsoft.com/office/drawing/2014/main" id="{2D19EAEB-BED3-DAEF-F653-E786D2FFCD48}"/>
                  </a:ext>
                </a:extLst>
              </p:cNvPr>
              <p:cNvSpPr/>
              <p:nvPr/>
            </p:nvSpPr>
            <p:spPr>
              <a:xfrm>
                <a:off x="5008594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0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7" y="1200"/>
                      <a:pt x="3027" y="2547"/>
                      <a:pt x="4540" y="3820"/>
                    </a:cubicBezTo>
                    <a:cubicBezTo>
                      <a:pt x="3064" y="2547"/>
                      <a:pt x="1587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0" name="Freeform: Shape 158">
                <a:extLst>
                  <a:ext uri="{FF2B5EF4-FFF2-40B4-BE49-F238E27FC236}">
                    <a16:creationId xmlns:a16="http://schemas.microsoft.com/office/drawing/2014/main" id="{77EF42C3-5414-BCE1-792B-962D628201BF}"/>
                  </a:ext>
                </a:extLst>
              </p:cNvPr>
              <p:cNvSpPr/>
              <p:nvPr/>
            </p:nvSpPr>
            <p:spPr>
              <a:xfrm>
                <a:off x="4658041" y="4216422"/>
                <a:ext cx="420758" cy="526751"/>
              </a:xfrm>
              <a:custGeom>
                <a:avLst/>
                <a:gdLst>
                  <a:gd name="connsiteX0" fmla="*/ 12181 w 420758"/>
                  <a:gd name="connsiteY0" fmla="*/ 139435 h 526751"/>
                  <a:gd name="connsiteX1" fmla="*/ 15558 w 420758"/>
                  <a:gd name="connsiteY1" fmla="*/ 124947 h 526751"/>
                  <a:gd name="connsiteX2" fmla="*/ 12181 w 420758"/>
                  <a:gd name="connsiteY2" fmla="*/ 139435 h 526751"/>
                  <a:gd name="connsiteX3" fmla="*/ 6662 w 420758"/>
                  <a:gd name="connsiteY3" fmla="*/ 169592 h 526751"/>
                  <a:gd name="connsiteX4" fmla="*/ 8895 w 420758"/>
                  <a:gd name="connsiteY4" fmla="*/ 154550 h 526751"/>
                  <a:gd name="connsiteX5" fmla="*/ 6662 w 420758"/>
                  <a:gd name="connsiteY5" fmla="*/ 169592 h 526751"/>
                  <a:gd name="connsiteX6" fmla="*/ 3193 w 420758"/>
                  <a:gd name="connsiteY6" fmla="*/ 199029 h 526751"/>
                  <a:gd name="connsiteX7" fmla="*/ 4023 w 420758"/>
                  <a:gd name="connsiteY7" fmla="*/ 188601 h 526751"/>
                  <a:gd name="connsiteX8" fmla="*/ 3193 w 420758"/>
                  <a:gd name="connsiteY8" fmla="*/ 199029 h 526751"/>
                  <a:gd name="connsiteX9" fmla="*/ 20098 w 420758"/>
                  <a:gd name="connsiteY9" fmla="*/ 110773 h 526751"/>
                  <a:gd name="connsiteX10" fmla="*/ 23956 w 420758"/>
                  <a:gd name="connsiteY10" fmla="*/ 99404 h 526751"/>
                  <a:gd name="connsiteX11" fmla="*/ 20098 w 420758"/>
                  <a:gd name="connsiteY11" fmla="*/ 110773 h 526751"/>
                  <a:gd name="connsiteX12" fmla="*/ 34107 w 420758"/>
                  <a:gd name="connsiteY12" fmla="*/ 77423 h 526751"/>
                  <a:gd name="connsiteX13" fmla="*/ 30877 w 420758"/>
                  <a:gd name="connsiteY13" fmla="*/ 84178 h 526751"/>
                  <a:gd name="connsiteX14" fmla="*/ 34107 w 420758"/>
                  <a:gd name="connsiteY14" fmla="*/ 77423 h 526751"/>
                  <a:gd name="connsiteX15" fmla="*/ 45992 w 420758"/>
                  <a:gd name="connsiteY15" fmla="*/ 58653 h 526751"/>
                  <a:gd name="connsiteX16" fmla="*/ 45752 w 420758"/>
                  <a:gd name="connsiteY16" fmla="*/ 59004 h 526751"/>
                  <a:gd name="connsiteX17" fmla="*/ 45992 w 420758"/>
                  <a:gd name="connsiteY17" fmla="*/ 58653 h 526751"/>
                  <a:gd name="connsiteX18" fmla="*/ 121421 w 420758"/>
                  <a:gd name="connsiteY18" fmla="*/ 518797 h 526751"/>
                  <a:gd name="connsiteX19" fmla="*/ 119797 w 420758"/>
                  <a:gd name="connsiteY19" fmla="*/ 518354 h 526751"/>
                  <a:gd name="connsiteX20" fmla="*/ 121421 w 420758"/>
                  <a:gd name="connsiteY20" fmla="*/ 518797 h 526751"/>
                  <a:gd name="connsiteX21" fmla="*/ 86373 w 420758"/>
                  <a:gd name="connsiteY21" fmla="*/ 506357 h 526751"/>
                  <a:gd name="connsiteX22" fmla="*/ 84787 w 420758"/>
                  <a:gd name="connsiteY22" fmla="*/ 505398 h 526751"/>
                  <a:gd name="connsiteX23" fmla="*/ 86373 w 420758"/>
                  <a:gd name="connsiteY23" fmla="*/ 506357 h 526751"/>
                  <a:gd name="connsiteX24" fmla="*/ 103353 w 420758"/>
                  <a:gd name="connsiteY24" fmla="*/ 513555 h 526751"/>
                  <a:gd name="connsiteX25" fmla="*/ 99662 w 420758"/>
                  <a:gd name="connsiteY25" fmla="*/ 512042 h 526751"/>
                  <a:gd name="connsiteX26" fmla="*/ 103353 w 420758"/>
                  <a:gd name="connsiteY26" fmla="*/ 513555 h 526751"/>
                  <a:gd name="connsiteX27" fmla="*/ 291106 w 420758"/>
                  <a:gd name="connsiteY27" fmla="*/ 410848 h 526751"/>
                  <a:gd name="connsiteX28" fmla="*/ 288392 w 420758"/>
                  <a:gd name="connsiteY28" fmla="*/ 413469 h 526751"/>
                  <a:gd name="connsiteX29" fmla="*/ 283372 w 420758"/>
                  <a:gd name="connsiteY29" fmla="*/ 417843 h 526751"/>
                  <a:gd name="connsiteX30" fmla="*/ 280826 w 420758"/>
                  <a:gd name="connsiteY30" fmla="*/ 419633 h 526751"/>
                  <a:gd name="connsiteX31" fmla="*/ 275178 w 420758"/>
                  <a:gd name="connsiteY31" fmla="*/ 423047 h 526751"/>
                  <a:gd name="connsiteX32" fmla="*/ 271044 w 420758"/>
                  <a:gd name="connsiteY32" fmla="*/ 425114 h 526751"/>
                  <a:gd name="connsiteX33" fmla="*/ 266743 w 420758"/>
                  <a:gd name="connsiteY33" fmla="*/ 426904 h 526751"/>
                  <a:gd name="connsiteX34" fmla="*/ 258789 w 420758"/>
                  <a:gd name="connsiteY34" fmla="*/ 429562 h 526751"/>
                  <a:gd name="connsiteX35" fmla="*/ 257239 w 420758"/>
                  <a:gd name="connsiteY35" fmla="*/ 429968 h 526751"/>
                  <a:gd name="connsiteX36" fmla="*/ 210379 w 420758"/>
                  <a:gd name="connsiteY36" fmla="*/ 434748 h 526751"/>
                  <a:gd name="connsiteX37" fmla="*/ 157319 w 420758"/>
                  <a:gd name="connsiteY37" fmla="*/ 429138 h 526751"/>
                  <a:gd name="connsiteX38" fmla="*/ 156839 w 420758"/>
                  <a:gd name="connsiteY38" fmla="*/ 429027 h 526751"/>
                  <a:gd name="connsiteX39" fmla="*/ 121883 w 420758"/>
                  <a:gd name="connsiteY39" fmla="*/ 404241 h 526751"/>
                  <a:gd name="connsiteX40" fmla="*/ 108355 w 420758"/>
                  <a:gd name="connsiteY40" fmla="*/ 371112 h 526751"/>
                  <a:gd name="connsiteX41" fmla="*/ 108281 w 420758"/>
                  <a:gd name="connsiteY41" fmla="*/ 370799 h 526751"/>
                  <a:gd name="connsiteX42" fmla="*/ 100363 w 420758"/>
                  <a:gd name="connsiteY42" fmla="*/ 267224 h 526751"/>
                  <a:gd name="connsiteX43" fmla="*/ 126460 w 420758"/>
                  <a:gd name="connsiteY43" fmla="*/ 117454 h 526751"/>
                  <a:gd name="connsiteX44" fmla="*/ 210398 w 420758"/>
                  <a:gd name="connsiteY44" fmla="*/ 91800 h 526751"/>
                  <a:gd name="connsiteX45" fmla="*/ 295166 w 420758"/>
                  <a:gd name="connsiteY45" fmla="*/ 118764 h 526751"/>
                  <a:gd name="connsiteX46" fmla="*/ 320432 w 420758"/>
                  <a:gd name="connsiteY46" fmla="*/ 267205 h 526751"/>
                  <a:gd name="connsiteX47" fmla="*/ 297048 w 420758"/>
                  <a:gd name="connsiteY47" fmla="*/ 403484 h 526751"/>
                  <a:gd name="connsiteX48" fmla="*/ 294262 w 420758"/>
                  <a:gd name="connsiteY48" fmla="*/ 406991 h 526751"/>
                  <a:gd name="connsiteX49" fmla="*/ 291106 w 420758"/>
                  <a:gd name="connsiteY49" fmla="*/ 410848 h 526751"/>
                  <a:gd name="connsiteX50" fmla="*/ 389642 w 420758"/>
                  <a:gd name="connsiteY50" fmla="*/ 81852 h 526751"/>
                  <a:gd name="connsiteX51" fmla="*/ 387648 w 420758"/>
                  <a:gd name="connsiteY51" fmla="*/ 77478 h 526751"/>
                  <a:gd name="connsiteX52" fmla="*/ 389642 w 420758"/>
                  <a:gd name="connsiteY52" fmla="*/ 81852 h 526751"/>
                  <a:gd name="connsiteX53" fmla="*/ 400180 w 420758"/>
                  <a:gd name="connsiteY53" fmla="*/ 107506 h 526751"/>
                  <a:gd name="connsiteX54" fmla="*/ 397596 w 420758"/>
                  <a:gd name="connsiteY54" fmla="*/ 99625 h 526751"/>
                  <a:gd name="connsiteX55" fmla="*/ 400180 w 420758"/>
                  <a:gd name="connsiteY55" fmla="*/ 107506 h 526751"/>
                  <a:gd name="connsiteX56" fmla="*/ 413819 w 420758"/>
                  <a:gd name="connsiteY56" fmla="*/ 165771 h 526751"/>
                  <a:gd name="connsiteX57" fmla="*/ 412269 w 420758"/>
                  <a:gd name="connsiteY57" fmla="*/ 154956 h 526751"/>
                  <a:gd name="connsiteX58" fmla="*/ 413819 w 420758"/>
                  <a:gd name="connsiteY58" fmla="*/ 165771 h 526751"/>
                  <a:gd name="connsiteX59" fmla="*/ 417437 w 420758"/>
                  <a:gd name="connsiteY59" fmla="*/ 195412 h 526751"/>
                  <a:gd name="connsiteX60" fmla="*/ 416920 w 420758"/>
                  <a:gd name="connsiteY60" fmla="*/ 188841 h 526751"/>
                  <a:gd name="connsiteX61" fmla="*/ 417437 w 420758"/>
                  <a:gd name="connsiteY61" fmla="*/ 195412 h 526751"/>
                  <a:gd name="connsiteX62" fmla="*/ 408135 w 420758"/>
                  <a:gd name="connsiteY62" fmla="*/ 135670 h 526751"/>
                  <a:gd name="connsiteX63" fmla="*/ 405828 w 420758"/>
                  <a:gd name="connsiteY63" fmla="*/ 125371 h 526751"/>
                  <a:gd name="connsiteX64" fmla="*/ 408135 w 420758"/>
                  <a:gd name="connsiteY64" fmla="*/ 135670 h 526751"/>
                  <a:gd name="connsiteX65" fmla="*/ 412675 w 420758"/>
                  <a:gd name="connsiteY65" fmla="*/ 373530 h 526751"/>
                  <a:gd name="connsiteX66" fmla="*/ 413431 w 420758"/>
                  <a:gd name="connsiteY66" fmla="*/ 368473 h 526751"/>
                  <a:gd name="connsiteX67" fmla="*/ 412675 w 420758"/>
                  <a:gd name="connsiteY67" fmla="*/ 373530 h 526751"/>
                  <a:gd name="connsiteX68" fmla="*/ 406510 w 420758"/>
                  <a:gd name="connsiteY68" fmla="*/ 401934 h 526751"/>
                  <a:gd name="connsiteX69" fmla="*/ 407710 w 420758"/>
                  <a:gd name="connsiteY69" fmla="*/ 396489 h 526751"/>
                  <a:gd name="connsiteX70" fmla="*/ 406510 w 420758"/>
                  <a:gd name="connsiteY70" fmla="*/ 401934 h 526751"/>
                  <a:gd name="connsiteX71" fmla="*/ 398538 w 420758"/>
                  <a:gd name="connsiteY71" fmla="*/ 426794 h 526751"/>
                  <a:gd name="connsiteX72" fmla="*/ 399774 w 420758"/>
                  <a:gd name="connsiteY72" fmla="*/ 423103 h 526751"/>
                  <a:gd name="connsiteX73" fmla="*/ 398538 w 420758"/>
                  <a:gd name="connsiteY73" fmla="*/ 426794 h 526751"/>
                  <a:gd name="connsiteX74" fmla="*/ 388885 w 420758"/>
                  <a:gd name="connsiteY74" fmla="*/ 448314 h 526751"/>
                  <a:gd name="connsiteX75" fmla="*/ 389291 w 420758"/>
                  <a:gd name="connsiteY75" fmla="*/ 447520 h 526751"/>
                  <a:gd name="connsiteX76" fmla="*/ 388885 w 420758"/>
                  <a:gd name="connsiteY76" fmla="*/ 448314 h 526751"/>
                  <a:gd name="connsiteX77" fmla="*/ 348781 w 420758"/>
                  <a:gd name="connsiteY77" fmla="*/ 495561 h 526751"/>
                  <a:gd name="connsiteX78" fmla="*/ 350497 w 420758"/>
                  <a:gd name="connsiteY78" fmla="*/ 494250 h 526751"/>
                  <a:gd name="connsiteX79" fmla="*/ 360592 w 420758"/>
                  <a:gd name="connsiteY79" fmla="*/ 485742 h 526751"/>
                  <a:gd name="connsiteX80" fmla="*/ 357879 w 420758"/>
                  <a:gd name="connsiteY80" fmla="*/ 487975 h 526751"/>
                  <a:gd name="connsiteX81" fmla="*/ 361570 w 420758"/>
                  <a:gd name="connsiteY81" fmla="*/ 484838 h 526751"/>
                  <a:gd name="connsiteX82" fmla="*/ 360574 w 420758"/>
                  <a:gd name="connsiteY82" fmla="*/ 485761 h 526751"/>
                  <a:gd name="connsiteX83" fmla="*/ 363840 w 420758"/>
                  <a:gd name="connsiteY83" fmla="*/ 483048 h 526751"/>
                  <a:gd name="connsiteX84" fmla="*/ 387981 w 420758"/>
                  <a:gd name="connsiteY84" fmla="*/ 450233 h 526751"/>
                  <a:gd name="connsiteX85" fmla="*/ 388018 w 420758"/>
                  <a:gd name="connsiteY85" fmla="*/ 450122 h 526751"/>
                  <a:gd name="connsiteX86" fmla="*/ 397559 w 420758"/>
                  <a:gd name="connsiteY86" fmla="*/ 429599 h 526751"/>
                  <a:gd name="connsiteX87" fmla="*/ 397799 w 420758"/>
                  <a:gd name="connsiteY87" fmla="*/ 429008 h 526751"/>
                  <a:gd name="connsiteX88" fmla="*/ 420759 w 420758"/>
                  <a:gd name="connsiteY88" fmla="*/ 267242 h 526751"/>
                  <a:gd name="connsiteX89" fmla="*/ 405163 w 420758"/>
                  <a:gd name="connsiteY89" fmla="*/ 122695 h 526751"/>
                  <a:gd name="connsiteX90" fmla="*/ 405090 w 420758"/>
                  <a:gd name="connsiteY90" fmla="*/ 122418 h 526751"/>
                  <a:gd name="connsiteX91" fmla="*/ 396858 w 420758"/>
                  <a:gd name="connsiteY91" fmla="*/ 97558 h 526751"/>
                  <a:gd name="connsiteX92" fmla="*/ 395991 w 420758"/>
                  <a:gd name="connsiteY92" fmla="*/ 95565 h 526751"/>
                  <a:gd name="connsiteX93" fmla="*/ 386836 w 420758"/>
                  <a:gd name="connsiteY93" fmla="*/ 75835 h 526751"/>
                  <a:gd name="connsiteX94" fmla="*/ 385360 w 420758"/>
                  <a:gd name="connsiteY94" fmla="*/ 73455 h 526751"/>
                  <a:gd name="connsiteX95" fmla="*/ 362013 w 420758"/>
                  <a:gd name="connsiteY95" fmla="*/ 42190 h 526751"/>
                  <a:gd name="connsiteX96" fmla="*/ 355092 w 420758"/>
                  <a:gd name="connsiteY96" fmla="*/ 36377 h 526751"/>
                  <a:gd name="connsiteX97" fmla="*/ 358876 w 420758"/>
                  <a:gd name="connsiteY97" fmla="*/ 39717 h 526751"/>
                  <a:gd name="connsiteX98" fmla="*/ 348928 w 420758"/>
                  <a:gd name="connsiteY98" fmla="*/ 31412 h 526751"/>
                  <a:gd name="connsiteX99" fmla="*/ 350515 w 420758"/>
                  <a:gd name="connsiteY99" fmla="*/ 32519 h 526751"/>
                  <a:gd name="connsiteX100" fmla="*/ 344148 w 420758"/>
                  <a:gd name="connsiteY100" fmla="*/ 28071 h 526751"/>
                  <a:gd name="connsiteX101" fmla="*/ 344905 w 420758"/>
                  <a:gd name="connsiteY101" fmla="*/ 28588 h 526751"/>
                  <a:gd name="connsiteX102" fmla="*/ 333646 w 420758"/>
                  <a:gd name="connsiteY102" fmla="*/ 21778 h 526751"/>
                  <a:gd name="connsiteX103" fmla="*/ 335880 w 420758"/>
                  <a:gd name="connsiteY103" fmla="*/ 22978 h 526751"/>
                  <a:gd name="connsiteX104" fmla="*/ 331302 w 420758"/>
                  <a:gd name="connsiteY104" fmla="*/ 20357 h 526751"/>
                  <a:gd name="connsiteX105" fmla="*/ 331229 w 420758"/>
                  <a:gd name="connsiteY105" fmla="*/ 20320 h 526751"/>
                  <a:gd name="connsiteX106" fmla="*/ 329235 w 420758"/>
                  <a:gd name="connsiteY106" fmla="*/ 19489 h 526751"/>
                  <a:gd name="connsiteX107" fmla="*/ 329439 w 420758"/>
                  <a:gd name="connsiteY107" fmla="*/ 19563 h 526751"/>
                  <a:gd name="connsiteX108" fmla="*/ 319731 w 420758"/>
                  <a:gd name="connsiteY108" fmla="*/ 15429 h 526751"/>
                  <a:gd name="connsiteX109" fmla="*/ 321761 w 420758"/>
                  <a:gd name="connsiteY109" fmla="*/ 16186 h 526751"/>
                  <a:gd name="connsiteX110" fmla="*/ 310226 w 420758"/>
                  <a:gd name="connsiteY110" fmla="*/ 11812 h 526751"/>
                  <a:gd name="connsiteX111" fmla="*/ 310780 w 420758"/>
                  <a:gd name="connsiteY111" fmla="*/ 12015 h 526751"/>
                  <a:gd name="connsiteX112" fmla="*/ 308546 w 420758"/>
                  <a:gd name="connsiteY112" fmla="*/ 11387 h 526751"/>
                  <a:gd name="connsiteX113" fmla="*/ 309931 w 420758"/>
                  <a:gd name="connsiteY113" fmla="*/ 11738 h 526751"/>
                  <a:gd name="connsiteX114" fmla="*/ 295443 w 420758"/>
                  <a:gd name="connsiteY114" fmla="*/ 7475 h 526751"/>
                  <a:gd name="connsiteX115" fmla="*/ 210361 w 420758"/>
                  <a:gd name="connsiteY115" fmla="*/ 0 h 526751"/>
                  <a:gd name="connsiteX116" fmla="*/ 60129 w 420758"/>
                  <a:gd name="connsiteY116" fmla="*/ 42209 h 526751"/>
                  <a:gd name="connsiteX117" fmla="*/ 47284 w 420758"/>
                  <a:gd name="connsiteY117" fmla="*/ 56844 h 526751"/>
                  <a:gd name="connsiteX118" fmla="*/ 46804 w 420758"/>
                  <a:gd name="connsiteY118" fmla="*/ 57398 h 526751"/>
                  <a:gd name="connsiteX119" fmla="*/ 36063 w 420758"/>
                  <a:gd name="connsiteY119" fmla="*/ 73953 h 526751"/>
                  <a:gd name="connsiteX120" fmla="*/ 34863 w 420758"/>
                  <a:gd name="connsiteY120" fmla="*/ 75817 h 526751"/>
                  <a:gd name="connsiteX121" fmla="*/ 24768 w 420758"/>
                  <a:gd name="connsiteY121" fmla="*/ 97097 h 526751"/>
                  <a:gd name="connsiteX122" fmla="*/ 24694 w 420758"/>
                  <a:gd name="connsiteY122" fmla="*/ 97337 h 526751"/>
                  <a:gd name="connsiteX123" fmla="*/ 0 w 420758"/>
                  <a:gd name="connsiteY123" fmla="*/ 267261 h 526751"/>
                  <a:gd name="connsiteX124" fmla="*/ 8434 w 420758"/>
                  <a:gd name="connsiteY124" fmla="*/ 378513 h 526751"/>
                  <a:gd name="connsiteX125" fmla="*/ 9357 w 420758"/>
                  <a:gd name="connsiteY125" fmla="*/ 382850 h 526751"/>
                  <a:gd name="connsiteX126" fmla="*/ 14691 w 420758"/>
                  <a:gd name="connsiteY126" fmla="*/ 406714 h 526751"/>
                  <a:gd name="connsiteX127" fmla="*/ 16832 w 420758"/>
                  <a:gd name="connsiteY127" fmla="*/ 413561 h 526751"/>
                  <a:gd name="connsiteX128" fmla="*/ 22682 w 420758"/>
                  <a:gd name="connsiteY128" fmla="*/ 431389 h 526751"/>
                  <a:gd name="connsiteX129" fmla="*/ 25856 w 420758"/>
                  <a:gd name="connsiteY129" fmla="*/ 438513 h 526751"/>
                  <a:gd name="connsiteX130" fmla="*/ 32501 w 420758"/>
                  <a:gd name="connsiteY130" fmla="*/ 452798 h 526751"/>
                  <a:gd name="connsiteX131" fmla="*/ 35804 w 420758"/>
                  <a:gd name="connsiteY131" fmla="*/ 458132 h 526751"/>
                  <a:gd name="connsiteX132" fmla="*/ 56918 w 420758"/>
                  <a:gd name="connsiteY132" fmla="*/ 485779 h 526751"/>
                  <a:gd name="connsiteX133" fmla="*/ 210379 w 420758"/>
                  <a:gd name="connsiteY133" fmla="*/ 526751 h 526751"/>
                  <a:gd name="connsiteX134" fmla="*/ 249912 w 420758"/>
                  <a:gd name="connsiteY134" fmla="*/ 525312 h 526751"/>
                  <a:gd name="connsiteX135" fmla="*/ 261281 w 420758"/>
                  <a:gd name="connsiteY135" fmla="*/ 524315 h 526751"/>
                  <a:gd name="connsiteX136" fmla="*/ 274163 w 420758"/>
                  <a:gd name="connsiteY136" fmla="*/ 522765 h 526751"/>
                  <a:gd name="connsiteX137" fmla="*/ 296273 w 420758"/>
                  <a:gd name="connsiteY137" fmla="*/ 518631 h 526751"/>
                  <a:gd name="connsiteX138" fmla="*/ 301164 w 420758"/>
                  <a:gd name="connsiteY138" fmla="*/ 517283 h 526751"/>
                  <a:gd name="connsiteX139" fmla="*/ 303397 w 420758"/>
                  <a:gd name="connsiteY139" fmla="*/ 516601 h 526751"/>
                  <a:gd name="connsiteX140" fmla="*/ 312736 w 420758"/>
                  <a:gd name="connsiteY140" fmla="*/ 513777 h 526751"/>
                  <a:gd name="connsiteX141" fmla="*/ 317904 w 420758"/>
                  <a:gd name="connsiteY141" fmla="*/ 511950 h 526751"/>
                  <a:gd name="connsiteX142" fmla="*/ 324825 w 420758"/>
                  <a:gd name="connsiteY142" fmla="*/ 509236 h 526751"/>
                  <a:gd name="connsiteX143" fmla="*/ 321207 w 420758"/>
                  <a:gd name="connsiteY143" fmla="*/ 510473 h 526751"/>
                  <a:gd name="connsiteX144" fmla="*/ 348208 w 420758"/>
                  <a:gd name="connsiteY144" fmla="*/ 495948 h 526751"/>
                  <a:gd name="connsiteX145" fmla="*/ 346621 w 420758"/>
                  <a:gd name="connsiteY145" fmla="*/ 497259 h 526751"/>
                  <a:gd name="connsiteX146" fmla="*/ 348781 w 420758"/>
                  <a:gd name="connsiteY146" fmla="*/ 495561 h 52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758" h="526751">
                    <a:moveTo>
                      <a:pt x="12181" y="139435"/>
                    </a:moveTo>
                    <a:cubicBezTo>
                      <a:pt x="13251" y="134544"/>
                      <a:pt x="14285" y="129524"/>
                      <a:pt x="15558" y="124947"/>
                    </a:cubicBezTo>
                    <a:cubicBezTo>
                      <a:pt x="14303" y="129505"/>
                      <a:pt x="13307" y="134544"/>
                      <a:pt x="12181" y="139435"/>
                    </a:cubicBezTo>
                    <a:moveTo>
                      <a:pt x="6662" y="169592"/>
                    </a:moveTo>
                    <a:cubicBezTo>
                      <a:pt x="7382" y="164535"/>
                      <a:pt x="8010" y="159330"/>
                      <a:pt x="8895" y="154550"/>
                    </a:cubicBezTo>
                    <a:cubicBezTo>
                      <a:pt x="8010" y="159293"/>
                      <a:pt x="7382" y="164590"/>
                      <a:pt x="6662" y="169592"/>
                    </a:cubicBezTo>
                    <a:moveTo>
                      <a:pt x="3193" y="199029"/>
                    </a:moveTo>
                    <a:cubicBezTo>
                      <a:pt x="3470" y="195615"/>
                      <a:pt x="3673" y="191942"/>
                      <a:pt x="4023" y="188601"/>
                    </a:cubicBezTo>
                    <a:cubicBezTo>
                      <a:pt x="3673" y="191905"/>
                      <a:pt x="3470" y="195615"/>
                      <a:pt x="3193" y="199029"/>
                    </a:cubicBezTo>
                    <a:moveTo>
                      <a:pt x="20098" y="110773"/>
                    </a:moveTo>
                    <a:cubicBezTo>
                      <a:pt x="21409" y="106989"/>
                      <a:pt x="22572" y="102984"/>
                      <a:pt x="23956" y="99404"/>
                    </a:cubicBezTo>
                    <a:cubicBezTo>
                      <a:pt x="22572" y="102966"/>
                      <a:pt x="21409" y="106989"/>
                      <a:pt x="20098" y="110773"/>
                    </a:cubicBezTo>
                    <a:moveTo>
                      <a:pt x="34107" y="77423"/>
                    </a:moveTo>
                    <a:cubicBezTo>
                      <a:pt x="32962" y="79527"/>
                      <a:pt x="32002" y="82000"/>
                      <a:pt x="30877" y="84178"/>
                    </a:cubicBezTo>
                    <a:cubicBezTo>
                      <a:pt x="32002" y="81963"/>
                      <a:pt x="32962" y="79545"/>
                      <a:pt x="34107" y="77423"/>
                    </a:cubicBezTo>
                    <a:moveTo>
                      <a:pt x="45992" y="58653"/>
                    </a:moveTo>
                    <a:cubicBezTo>
                      <a:pt x="45918" y="58764"/>
                      <a:pt x="45826" y="58893"/>
                      <a:pt x="45752" y="59004"/>
                    </a:cubicBezTo>
                    <a:cubicBezTo>
                      <a:pt x="45844" y="58893"/>
                      <a:pt x="45881" y="58782"/>
                      <a:pt x="45992" y="58653"/>
                    </a:cubicBezTo>
                    <a:moveTo>
                      <a:pt x="121421" y="518797"/>
                    </a:moveTo>
                    <a:cubicBezTo>
                      <a:pt x="120868" y="518686"/>
                      <a:pt x="120351" y="518483"/>
                      <a:pt x="119797" y="518354"/>
                    </a:cubicBezTo>
                    <a:cubicBezTo>
                      <a:pt x="120351" y="518483"/>
                      <a:pt x="120868" y="518686"/>
                      <a:pt x="121421" y="518797"/>
                    </a:cubicBezTo>
                    <a:moveTo>
                      <a:pt x="86373" y="506357"/>
                    </a:moveTo>
                    <a:cubicBezTo>
                      <a:pt x="85857" y="506081"/>
                      <a:pt x="85340" y="505730"/>
                      <a:pt x="84787" y="505398"/>
                    </a:cubicBezTo>
                    <a:cubicBezTo>
                      <a:pt x="85340" y="505712"/>
                      <a:pt x="85857" y="506062"/>
                      <a:pt x="86373" y="506357"/>
                    </a:cubicBezTo>
                    <a:moveTo>
                      <a:pt x="103353" y="513555"/>
                    </a:moveTo>
                    <a:cubicBezTo>
                      <a:pt x="102080" y="513112"/>
                      <a:pt x="100935" y="512522"/>
                      <a:pt x="99662" y="512042"/>
                    </a:cubicBezTo>
                    <a:cubicBezTo>
                      <a:pt x="100935" y="512522"/>
                      <a:pt x="102080" y="513112"/>
                      <a:pt x="103353" y="513555"/>
                    </a:cubicBezTo>
                    <a:moveTo>
                      <a:pt x="291106" y="410848"/>
                    </a:moveTo>
                    <a:cubicBezTo>
                      <a:pt x="290275" y="411771"/>
                      <a:pt x="289315" y="412601"/>
                      <a:pt x="288392" y="413469"/>
                    </a:cubicBezTo>
                    <a:cubicBezTo>
                      <a:pt x="286805" y="415019"/>
                      <a:pt x="285126" y="416495"/>
                      <a:pt x="283372" y="417843"/>
                    </a:cubicBezTo>
                    <a:cubicBezTo>
                      <a:pt x="282542" y="418433"/>
                      <a:pt x="281693" y="419042"/>
                      <a:pt x="280826" y="419633"/>
                    </a:cubicBezTo>
                    <a:cubicBezTo>
                      <a:pt x="279035" y="420869"/>
                      <a:pt x="277134" y="421977"/>
                      <a:pt x="275178" y="423047"/>
                    </a:cubicBezTo>
                    <a:cubicBezTo>
                      <a:pt x="273868" y="423767"/>
                      <a:pt x="272520" y="424487"/>
                      <a:pt x="271044" y="425114"/>
                    </a:cubicBezTo>
                    <a:cubicBezTo>
                      <a:pt x="269660" y="425742"/>
                      <a:pt x="268220" y="426351"/>
                      <a:pt x="266743" y="426904"/>
                    </a:cubicBezTo>
                    <a:cubicBezTo>
                      <a:pt x="264234" y="427864"/>
                      <a:pt x="261650" y="428769"/>
                      <a:pt x="258789" y="429562"/>
                    </a:cubicBezTo>
                    <a:cubicBezTo>
                      <a:pt x="258272" y="429673"/>
                      <a:pt x="257756" y="429839"/>
                      <a:pt x="257239" y="429968"/>
                    </a:cubicBezTo>
                    <a:cubicBezTo>
                      <a:pt x="245298" y="433032"/>
                      <a:pt x="230183" y="434748"/>
                      <a:pt x="210379" y="434748"/>
                    </a:cubicBezTo>
                    <a:cubicBezTo>
                      <a:pt x="189653" y="434748"/>
                      <a:pt x="171954" y="433475"/>
                      <a:pt x="157319" y="429138"/>
                    </a:cubicBezTo>
                    <a:cubicBezTo>
                      <a:pt x="157152" y="429101"/>
                      <a:pt x="157004" y="429064"/>
                      <a:pt x="156839" y="429027"/>
                    </a:cubicBezTo>
                    <a:cubicBezTo>
                      <a:pt x="142129" y="424579"/>
                      <a:pt x="130465" y="416938"/>
                      <a:pt x="121883" y="404241"/>
                    </a:cubicBezTo>
                    <a:cubicBezTo>
                      <a:pt x="116106" y="395732"/>
                      <a:pt x="111658" y="385065"/>
                      <a:pt x="108355" y="371112"/>
                    </a:cubicBezTo>
                    <a:cubicBezTo>
                      <a:pt x="108318" y="371002"/>
                      <a:pt x="108281" y="370909"/>
                      <a:pt x="108281" y="370799"/>
                    </a:cubicBezTo>
                    <a:cubicBezTo>
                      <a:pt x="102707" y="347322"/>
                      <a:pt x="100363" y="314545"/>
                      <a:pt x="100363" y="267224"/>
                    </a:cubicBezTo>
                    <a:cubicBezTo>
                      <a:pt x="100363" y="185925"/>
                      <a:pt x="108207" y="141170"/>
                      <a:pt x="126460" y="117454"/>
                    </a:cubicBezTo>
                    <a:cubicBezTo>
                      <a:pt x="144750" y="93664"/>
                      <a:pt x="174039" y="91800"/>
                      <a:pt x="210398" y="91800"/>
                    </a:cubicBezTo>
                    <a:cubicBezTo>
                      <a:pt x="252330" y="91800"/>
                      <a:pt x="278260" y="96100"/>
                      <a:pt x="295166" y="118764"/>
                    </a:cubicBezTo>
                    <a:cubicBezTo>
                      <a:pt x="312865" y="142517"/>
                      <a:pt x="320432" y="186940"/>
                      <a:pt x="320432" y="267205"/>
                    </a:cubicBezTo>
                    <a:cubicBezTo>
                      <a:pt x="320432" y="339128"/>
                      <a:pt x="313437" y="379897"/>
                      <a:pt x="297048" y="403484"/>
                    </a:cubicBezTo>
                    <a:cubicBezTo>
                      <a:pt x="296181" y="404720"/>
                      <a:pt x="295184" y="405828"/>
                      <a:pt x="294262" y="406991"/>
                    </a:cubicBezTo>
                    <a:cubicBezTo>
                      <a:pt x="293209" y="408301"/>
                      <a:pt x="292213" y="409648"/>
                      <a:pt x="291106" y="410848"/>
                    </a:cubicBezTo>
                    <a:moveTo>
                      <a:pt x="389642" y="81852"/>
                    </a:moveTo>
                    <a:cubicBezTo>
                      <a:pt x="388959" y="80412"/>
                      <a:pt x="388368" y="78825"/>
                      <a:pt x="387648" y="77478"/>
                    </a:cubicBezTo>
                    <a:cubicBezTo>
                      <a:pt x="388368" y="78862"/>
                      <a:pt x="388959" y="80412"/>
                      <a:pt x="389642" y="81852"/>
                    </a:cubicBezTo>
                    <a:moveTo>
                      <a:pt x="400180" y="107506"/>
                    </a:moveTo>
                    <a:cubicBezTo>
                      <a:pt x="399313" y="104922"/>
                      <a:pt x="398501" y="102098"/>
                      <a:pt x="397596" y="99625"/>
                    </a:cubicBezTo>
                    <a:cubicBezTo>
                      <a:pt x="398538" y="102098"/>
                      <a:pt x="399294" y="104922"/>
                      <a:pt x="400180" y="107506"/>
                    </a:cubicBezTo>
                    <a:moveTo>
                      <a:pt x="413819" y="165771"/>
                    </a:moveTo>
                    <a:cubicBezTo>
                      <a:pt x="413265" y="162191"/>
                      <a:pt x="412860" y="158370"/>
                      <a:pt x="412269" y="154956"/>
                    </a:cubicBezTo>
                    <a:cubicBezTo>
                      <a:pt x="412860" y="158370"/>
                      <a:pt x="413302" y="162191"/>
                      <a:pt x="413819" y="165771"/>
                    </a:cubicBezTo>
                    <a:moveTo>
                      <a:pt x="417437" y="195412"/>
                    </a:moveTo>
                    <a:cubicBezTo>
                      <a:pt x="417233" y="193271"/>
                      <a:pt x="417122" y="190908"/>
                      <a:pt x="416920" y="188841"/>
                    </a:cubicBezTo>
                    <a:cubicBezTo>
                      <a:pt x="417122" y="190908"/>
                      <a:pt x="417233" y="193271"/>
                      <a:pt x="417437" y="195412"/>
                    </a:cubicBezTo>
                    <a:moveTo>
                      <a:pt x="408135" y="135670"/>
                    </a:moveTo>
                    <a:cubicBezTo>
                      <a:pt x="407341" y="132255"/>
                      <a:pt x="406658" y="128582"/>
                      <a:pt x="405828" y="125371"/>
                    </a:cubicBezTo>
                    <a:cubicBezTo>
                      <a:pt x="406658" y="128619"/>
                      <a:pt x="407341" y="132237"/>
                      <a:pt x="408135" y="135670"/>
                    </a:cubicBezTo>
                    <a:moveTo>
                      <a:pt x="412675" y="373530"/>
                    </a:moveTo>
                    <a:cubicBezTo>
                      <a:pt x="412952" y="371943"/>
                      <a:pt x="413155" y="370115"/>
                      <a:pt x="413431" y="368473"/>
                    </a:cubicBezTo>
                    <a:cubicBezTo>
                      <a:pt x="413136" y="370115"/>
                      <a:pt x="412952" y="371943"/>
                      <a:pt x="412675" y="373530"/>
                    </a:cubicBezTo>
                    <a:moveTo>
                      <a:pt x="406510" y="401934"/>
                    </a:moveTo>
                    <a:cubicBezTo>
                      <a:pt x="406954" y="400217"/>
                      <a:pt x="407304" y="398243"/>
                      <a:pt x="407710" y="396489"/>
                    </a:cubicBezTo>
                    <a:cubicBezTo>
                      <a:pt x="407304" y="398243"/>
                      <a:pt x="406935" y="400217"/>
                      <a:pt x="406510" y="401934"/>
                    </a:cubicBezTo>
                    <a:moveTo>
                      <a:pt x="398538" y="426794"/>
                    </a:moveTo>
                    <a:cubicBezTo>
                      <a:pt x="398981" y="425631"/>
                      <a:pt x="399331" y="424284"/>
                      <a:pt x="399774" y="423103"/>
                    </a:cubicBezTo>
                    <a:cubicBezTo>
                      <a:pt x="399350" y="424284"/>
                      <a:pt x="398981" y="425594"/>
                      <a:pt x="398538" y="426794"/>
                    </a:cubicBezTo>
                    <a:moveTo>
                      <a:pt x="388885" y="448314"/>
                    </a:moveTo>
                    <a:cubicBezTo>
                      <a:pt x="389051" y="448074"/>
                      <a:pt x="389162" y="447760"/>
                      <a:pt x="389291" y="447520"/>
                    </a:cubicBezTo>
                    <a:cubicBezTo>
                      <a:pt x="389162" y="447760"/>
                      <a:pt x="389033" y="448074"/>
                      <a:pt x="388885" y="448314"/>
                    </a:cubicBezTo>
                    <a:moveTo>
                      <a:pt x="348781" y="495561"/>
                    </a:moveTo>
                    <a:cubicBezTo>
                      <a:pt x="349371" y="495155"/>
                      <a:pt x="349888" y="494693"/>
                      <a:pt x="350497" y="494250"/>
                    </a:cubicBezTo>
                    <a:cubicBezTo>
                      <a:pt x="354151" y="491463"/>
                      <a:pt x="357529" y="488640"/>
                      <a:pt x="360592" y="485742"/>
                    </a:cubicBezTo>
                    <a:cubicBezTo>
                      <a:pt x="359725" y="486536"/>
                      <a:pt x="358765" y="487182"/>
                      <a:pt x="357879" y="487975"/>
                    </a:cubicBezTo>
                    <a:cubicBezTo>
                      <a:pt x="359116" y="486905"/>
                      <a:pt x="360389" y="485945"/>
                      <a:pt x="361570" y="484838"/>
                    </a:cubicBezTo>
                    <a:cubicBezTo>
                      <a:pt x="361257" y="485115"/>
                      <a:pt x="360887" y="485428"/>
                      <a:pt x="360574" y="485761"/>
                    </a:cubicBezTo>
                    <a:cubicBezTo>
                      <a:pt x="361644" y="484801"/>
                      <a:pt x="362844" y="484081"/>
                      <a:pt x="363840" y="483048"/>
                    </a:cubicBezTo>
                    <a:cubicBezTo>
                      <a:pt x="373068" y="473893"/>
                      <a:pt x="381060" y="462912"/>
                      <a:pt x="387981" y="450233"/>
                    </a:cubicBezTo>
                    <a:cubicBezTo>
                      <a:pt x="387981" y="450196"/>
                      <a:pt x="388018" y="450196"/>
                      <a:pt x="388018" y="450122"/>
                    </a:cubicBezTo>
                    <a:cubicBezTo>
                      <a:pt x="391524" y="443792"/>
                      <a:pt x="394625" y="436908"/>
                      <a:pt x="397559" y="429599"/>
                    </a:cubicBezTo>
                    <a:cubicBezTo>
                      <a:pt x="397633" y="429396"/>
                      <a:pt x="397726" y="429248"/>
                      <a:pt x="397799" y="429008"/>
                    </a:cubicBezTo>
                    <a:cubicBezTo>
                      <a:pt x="413265" y="389716"/>
                      <a:pt x="420759" y="336766"/>
                      <a:pt x="420759" y="267242"/>
                    </a:cubicBezTo>
                    <a:cubicBezTo>
                      <a:pt x="420759" y="207980"/>
                      <a:pt x="415591" y="160437"/>
                      <a:pt x="405163" y="122695"/>
                    </a:cubicBezTo>
                    <a:cubicBezTo>
                      <a:pt x="405126" y="122621"/>
                      <a:pt x="405126" y="122529"/>
                      <a:pt x="405090" y="122418"/>
                    </a:cubicBezTo>
                    <a:cubicBezTo>
                      <a:pt x="402616" y="113596"/>
                      <a:pt x="399922" y="105273"/>
                      <a:pt x="396858" y="97558"/>
                    </a:cubicBezTo>
                    <a:cubicBezTo>
                      <a:pt x="396581" y="96838"/>
                      <a:pt x="396268" y="96248"/>
                      <a:pt x="395991" y="95565"/>
                    </a:cubicBezTo>
                    <a:cubicBezTo>
                      <a:pt x="393167" y="88607"/>
                      <a:pt x="390177" y="81926"/>
                      <a:pt x="386836" y="75835"/>
                    </a:cubicBezTo>
                    <a:cubicBezTo>
                      <a:pt x="386357" y="74968"/>
                      <a:pt x="385840" y="74285"/>
                      <a:pt x="385360" y="73455"/>
                    </a:cubicBezTo>
                    <a:cubicBezTo>
                      <a:pt x="378550" y="61477"/>
                      <a:pt x="370891" y="50901"/>
                      <a:pt x="362013" y="42190"/>
                    </a:cubicBezTo>
                    <a:cubicBezTo>
                      <a:pt x="359817" y="40086"/>
                      <a:pt x="357399" y="38296"/>
                      <a:pt x="355092" y="36377"/>
                    </a:cubicBezTo>
                    <a:cubicBezTo>
                      <a:pt x="356366" y="37447"/>
                      <a:pt x="357639" y="38573"/>
                      <a:pt x="358876" y="39717"/>
                    </a:cubicBezTo>
                    <a:cubicBezTo>
                      <a:pt x="355646" y="36783"/>
                      <a:pt x="352398" y="33941"/>
                      <a:pt x="348928" y="31412"/>
                    </a:cubicBezTo>
                    <a:cubicBezTo>
                      <a:pt x="349482" y="31818"/>
                      <a:pt x="350035" y="32169"/>
                      <a:pt x="350515" y="32519"/>
                    </a:cubicBezTo>
                    <a:cubicBezTo>
                      <a:pt x="348485" y="30969"/>
                      <a:pt x="346344" y="29493"/>
                      <a:pt x="344148" y="28071"/>
                    </a:cubicBezTo>
                    <a:cubicBezTo>
                      <a:pt x="344425" y="28237"/>
                      <a:pt x="344665" y="28422"/>
                      <a:pt x="344905" y="28588"/>
                    </a:cubicBezTo>
                    <a:cubicBezTo>
                      <a:pt x="341287" y="26115"/>
                      <a:pt x="337504" y="23863"/>
                      <a:pt x="333646" y="21778"/>
                    </a:cubicBezTo>
                    <a:cubicBezTo>
                      <a:pt x="334403" y="22184"/>
                      <a:pt x="335160" y="22535"/>
                      <a:pt x="335880" y="22978"/>
                    </a:cubicBezTo>
                    <a:cubicBezTo>
                      <a:pt x="334366" y="22110"/>
                      <a:pt x="332890" y="21150"/>
                      <a:pt x="331302" y="20357"/>
                    </a:cubicBezTo>
                    <a:cubicBezTo>
                      <a:pt x="331266" y="20357"/>
                      <a:pt x="331229" y="20357"/>
                      <a:pt x="331229" y="20320"/>
                    </a:cubicBezTo>
                    <a:cubicBezTo>
                      <a:pt x="330601" y="20006"/>
                      <a:pt x="329882" y="19766"/>
                      <a:pt x="329235" y="19489"/>
                    </a:cubicBezTo>
                    <a:cubicBezTo>
                      <a:pt x="329309" y="19489"/>
                      <a:pt x="329402" y="19526"/>
                      <a:pt x="329439" y="19563"/>
                    </a:cubicBezTo>
                    <a:cubicBezTo>
                      <a:pt x="326301" y="18013"/>
                      <a:pt x="322997" y="16739"/>
                      <a:pt x="319731" y="15429"/>
                    </a:cubicBezTo>
                    <a:cubicBezTo>
                      <a:pt x="320413" y="15669"/>
                      <a:pt x="321115" y="15909"/>
                      <a:pt x="321761" y="16186"/>
                    </a:cubicBezTo>
                    <a:cubicBezTo>
                      <a:pt x="318070" y="14635"/>
                      <a:pt x="314249" y="13122"/>
                      <a:pt x="310226" y="11812"/>
                    </a:cubicBezTo>
                    <a:cubicBezTo>
                      <a:pt x="310429" y="11886"/>
                      <a:pt x="310576" y="11978"/>
                      <a:pt x="310780" y="12015"/>
                    </a:cubicBezTo>
                    <a:cubicBezTo>
                      <a:pt x="310060" y="11775"/>
                      <a:pt x="309266" y="11609"/>
                      <a:pt x="308546" y="11387"/>
                    </a:cubicBezTo>
                    <a:cubicBezTo>
                      <a:pt x="308989" y="11553"/>
                      <a:pt x="309543" y="11627"/>
                      <a:pt x="309931" y="11738"/>
                    </a:cubicBezTo>
                    <a:cubicBezTo>
                      <a:pt x="305243" y="10224"/>
                      <a:pt x="300536" y="8674"/>
                      <a:pt x="295443" y="7475"/>
                    </a:cubicBezTo>
                    <a:cubicBezTo>
                      <a:pt x="273203" y="2233"/>
                      <a:pt x="247753" y="0"/>
                      <a:pt x="210361" y="0"/>
                    </a:cubicBezTo>
                    <a:cubicBezTo>
                      <a:pt x="146355" y="0"/>
                      <a:pt x="96321" y="7161"/>
                      <a:pt x="60129" y="42209"/>
                    </a:cubicBezTo>
                    <a:cubicBezTo>
                      <a:pt x="55515" y="46657"/>
                      <a:pt x="51307" y="51640"/>
                      <a:pt x="47284" y="56844"/>
                    </a:cubicBezTo>
                    <a:cubicBezTo>
                      <a:pt x="47118" y="57047"/>
                      <a:pt x="46970" y="57195"/>
                      <a:pt x="46804" y="57398"/>
                    </a:cubicBezTo>
                    <a:cubicBezTo>
                      <a:pt x="42947" y="62455"/>
                      <a:pt x="39440" y="68103"/>
                      <a:pt x="36063" y="73953"/>
                    </a:cubicBezTo>
                    <a:cubicBezTo>
                      <a:pt x="35657" y="74581"/>
                      <a:pt x="35232" y="75153"/>
                      <a:pt x="34863" y="75817"/>
                    </a:cubicBezTo>
                    <a:cubicBezTo>
                      <a:pt x="31209" y="82387"/>
                      <a:pt x="27868" y="89493"/>
                      <a:pt x="24768" y="97097"/>
                    </a:cubicBezTo>
                    <a:cubicBezTo>
                      <a:pt x="24731" y="97171"/>
                      <a:pt x="24731" y="97263"/>
                      <a:pt x="24694" y="97337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3" y="347285"/>
                      <a:pt x="8434" y="378513"/>
                    </a:cubicBezTo>
                    <a:cubicBezTo>
                      <a:pt x="8711" y="380027"/>
                      <a:pt x="9062" y="381337"/>
                      <a:pt x="9357" y="382850"/>
                    </a:cubicBezTo>
                    <a:cubicBezTo>
                      <a:pt x="10944" y="391155"/>
                      <a:pt x="12661" y="399239"/>
                      <a:pt x="14691" y="406714"/>
                    </a:cubicBezTo>
                    <a:cubicBezTo>
                      <a:pt x="15373" y="409131"/>
                      <a:pt x="16167" y="411217"/>
                      <a:pt x="16832" y="413561"/>
                    </a:cubicBezTo>
                    <a:cubicBezTo>
                      <a:pt x="18696" y="419725"/>
                      <a:pt x="20523" y="425816"/>
                      <a:pt x="22682" y="431389"/>
                    </a:cubicBezTo>
                    <a:cubicBezTo>
                      <a:pt x="23679" y="433936"/>
                      <a:pt x="24823" y="436077"/>
                      <a:pt x="25856" y="438513"/>
                    </a:cubicBezTo>
                    <a:cubicBezTo>
                      <a:pt x="27998" y="443404"/>
                      <a:pt x="30064" y="448387"/>
                      <a:pt x="32501" y="452798"/>
                    </a:cubicBezTo>
                    <a:cubicBezTo>
                      <a:pt x="33534" y="454755"/>
                      <a:pt x="34734" y="456342"/>
                      <a:pt x="35804" y="458132"/>
                    </a:cubicBezTo>
                    <a:cubicBezTo>
                      <a:pt x="42098" y="468633"/>
                      <a:pt x="48926" y="478065"/>
                      <a:pt x="56918" y="485779"/>
                    </a:cubicBezTo>
                    <a:cubicBezTo>
                      <a:pt x="92206" y="519904"/>
                      <a:pt x="141797" y="526751"/>
                      <a:pt x="210379" y="526751"/>
                    </a:cubicBezTo>
                    <a:cubicBezTo>
                      <a:pt x="223631" y="526751"/>
                      <a:pt x="236826" y="526235"/>
                      <a:pt x="249912" y="525312"/>
                    </a:cubicBezTo>
                    <a:cubicBezTo>
                      <a:pt x="253732" y="525035"/>
                      <a:pt x="257552" y="524721"/>
                      <a:pt x="261281" y="524315"/>
                    </a:cubicBezTo>
                    <a:cubicBezTo>
                      <a:pt x="265618" y="523872"/>
                      <a:pt x="269918" y="523392"/>
                      <a:pt x="274163" y="522765"/>
                    </a:cubicBezTo>
                    <a:cubicBezTo>
                      <a:pt x="281767" y="521694"/>
                      <a:pt x="289168" y="520347"/>
                      <a:pt x="296273" y="518631"/>
                    </a:cubicBezTo>
                    <a:cubicBezTo>
                      <a:pt x="297953" y="518224"/>
                      <a:pt x="299540" y="517708"/>
                      <a:pt x="301164" y="517283"/>
                    </a:cubicBezTo>
                    <a:cubicBezTo>
                      <a:pt x="301921" y="517080"/>
                      <a:pt x="302641" y="516804"/>
                      <a:pt x="303397" y="516601"/>
                    </a:cubicBezTo>
                    <a:cubicBezTo>
                      <a:pt x="306701" y="515678"/>
                      <a:pt x="309764" y="514736"/>
                      <a:pt x="312736" y="513777"/>
                    </a:cubicBezTo>
                    <a:cubicBezTo>
                      <a:pt x="314452" y="513186"/>
                      <a:pt x="316205" y="512577"/>
                      <a:pt x="317904" y="511950"/>
                    </a:cubicBezTo>
                    <a:cubicBezTo>
                      <a:pt x="320247" y="511082"/>
                      <a:pt x="322628" y="510196"/>
                      <a:pt x="324825" y="509236"/>
                    </a:cubicBezTo>
                    <a:cubicBezTo>
                      <a:pt x="323680" y="509753"/>
                      <a:pt x="322351" y="509993"/>
                      <a:pt x="321207" y="510473"/>
                    </a:cubicBezTo>
                    <a:cubicBezTo>
                      <a:pt x="330786" y="506579"/>
                      <a:pt x="339866" y="501873"/>
                      <a:pt x="348208" y="495948"/>
                    </a:cubicBezTo>
                    <a:cubicBezTo>
                      <a:pt x="347654" y="496354"/>
                      <a:pt x="347175" y="496871"/>
                      <a:pt x="346621" y="497259"/>
                    </a:cubicBezTo>
                    <a:cubicBezTo>
                      <a:pt x="347433" y="496687"/>
                      <a:pt x="348060" y="496133"/>
                      <a:pt x="348781" y="4955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1" name="Freeform: Shape 159">
                <a:extLst>
                  <a:ext uri="{FF2B5EF4-FFF2-40B4-BE49-F238E27FC236}">
                    <a16:creationId xmlns:a16="http://schemas.microsoft.com/office/drawing/2014/main" id="{B9DFDFF8-46CC-E409-BF59-9F559015DBE6}"/>
                  </a:ext>
                </a:extLst>
              </p:cNvPr>
              <p:cNvSpPr/>
              <p:nvPr/>
            </p:nvSpPr>
            <p:spPr>
              <a:xfrm>
                <a:off x="4968027" y="4228105"/>
                <a:ext cx="276" cy="73"/>
              </a:xfrm>
              <a:custGeom>
                <a:avLst/>
                <a:gdLst>
                  <a:gd name="connsiteX0" fmla="*/ 0 w 276"/>
                  <a:gd name="connsiteY0" fmla="*/ 0 h 73"/>
                  <a:gd name="connsiteX1" fmla="*/ 277 w 276"/>
                  <a:gd name="connsiteY1" fmla="*/ 74 h 73"/>
                  <a:gd name="connsiteX2" fmla="*/ 0 w 276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" h="73">
                    <a:moveTo>
                      <a:pt x="0" y="0"/>
                    </a:moveTo>
                    <a:cubicBezTo>
                      <a:pt x="74" y="37"/>
                      <a:pt x="203" y="37"/>
                      <a:pt x="277" y="74"/>
                    </a:cubicBezTo>
                    <a:cubicBezTo>
                      <a:pt x="184" y="37"/>
                      <a:pt x="74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2" name="Freeform: Shape 160">
                <a:extLst>
                  <a:ext uri="{FF2B5EF4-FFF2-40B4-BE49-F238E27FC236}">
                    <a16:creationId xmlns:a16="http://schemas.microsoft.com/office/drawing/2014/main" id="{0F177753-1414-5EB9-86E3-F5B68BEC6AEA}"/>
                  </a:ext>
                </a:extLst>
              </p:cNvPr>
              <p:cNvSpPr/>
              <p:nvPr/>
            </p:nvSpPr>
            <p:spPr>
              <a:xfrm>
                <a:off x="4993958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9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1" y="1587"/>
                      <a:pt x="5611" y="3304"/>
                      <a:pt x="8269" y="5094"/>
                    </a:cubicBezTo>
                    <a:cubicBezTo>
                      <a:pt x="5685" y="3341"/>
                      <a:pt x="2898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3" name="Freeform: Shape 161">
                <a:extLst>
                  <a:ext uri="{FF2B5EF4-FFF2-40B4-BE49-F238E27FC236}">
                    <a16:creationId xmlns:a16="http://schemas.microsoft.com/office/drawing/2014/main" id="{D765E1BB-D920-1198-3D13-8EE61A069492}"/>
                  </a:ext>
                </a:extLst>
              </p:cNvPr>
              <p:cNvSpPr/>
              <p:nvPr/>
            </p:nvSpPr>
            <p:spPr>
              <a:xfrm>
                <a:off x="5417504" y="4444962"/>
                <a:ext cx="627" cy="756"/>
              </a:xfrm>
              <a:custGeom>
                <a:avLst/>
                <a:gdLst>
                  <a:gd name="connsiteX0" fmla="*/ 627 w 627"/>
                  <a:gd name="connsiteY0" fmla="*/ 0 h 756"/>
                  <a:gd name="connsiteX1" fmla="*/ 0 w 627"/>
                  <a:gd name="connsiteY1" fmla="*/ 757 h 756"/>
                  <a:gd name="connsiteX2" fmla="*/ 627 w 627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7" h="756">
                    <a:moveTo>
                      <a:pt x="627" y="0"/>
                    </a:moveTo>
                    <a:cubicBezTo>
                      <a:pt x="424" y="240"/>
                      <a:pt x="221" y="480"/>
                      <a:pt x="0" y="757"/>
                    </a:cubicBezTo>
                    <a:cubicBezTo>
                      <a:pt x="240" y="480"/>
                      <a:pt x="424" y="240"/>
                      <a:pt x="627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4" name="Freeform: Shape 162">
                <a:extLst>
                  <a:ext uri="{FF2B5EF4-FFF2-40B4-BE49-F238E27FC236}">
                    <a16:creationId xmlns:a16="http://schemas.microsoft.com/office/drawing/2014/main" id="{FDB176E9-999C-6B12-6100-B39551242858}"/>
                  </a:ext>
                </a:extLst>
              </p:cNvPr>
              <p:cNvSpPr/>
              <p:nvPr/>
            </p:nvSpPr>
            <p:spPr>
              <a:xfrm>
                <a:off x="5163752" y="4219818"/>
                <a:ext cx="370632" cy="520365"/>
              </a:xfrm>
              <a:custGeom>
                <a:avLst/>
                <a:gdLst>
                  <a:gd name="connsiteX0" fmla="*/ 303748 w 370632"/>
                  <a:gd name="connsiteY0" fmla="*/ 16020 h 520365"/>
                  <a:gd name="connsiteX1" fmla="*/ 303305 w 370632"/>
                  <a:gd name="connsiteY1" fmla="*/ 15780 h 520365"/>
                  <a:gd name="connsiteX2" fmla="*/ 303748 w 370632"/>
                  <a:gd name="connsiteY2" fmla="*/ 16020 h 520365"/>
                  <a:gd name="connsiteX3" fmla="*/ 369894 w 370632"/>
                  <a:gd name="connsiteY3" fmla="*/ 178118 h 520365"/>
                  <a:gd name="connsiteX4" fmla="*/ 369654 w 370632"/>
                  <a:gd name="connsiteY4" fmla="*/ 184560 h 520365"/>
                  <a:gd name="connsiteX5" fmla="*/ 369894 w 370632"/>
                  <a:gd name="connsiteY5" fmla="*/ 178118 h 520365"/>
                  <a:gd name="connsiteX6" fmla="*/ 367421 w 370632"/>
                  <a:gd name="connsiteY6" fmla="*/ 207187 h 520365"/>
                  <a:gd name="connsiteX7" fmla="*/ 368141 w 370632"/>
                  <a:gd name="connsiteY7" fmla="*/ 200782 h 520365"/>
                  <a:gd name="connsiteX8" fmla="*/ 367421 w 370632"/>
                  <a:gd name="connsiteY8" fmla="*/ 207187 h 520365"/>
                  <a:gd name="connsiteX9" fmla="*/ 363896 w 370632"/>
                  <a:gd name="connsiteY9" fmla="*/ 227285 h 520365"/>
                  <a:gd name="connsiteX10" fmla="*/ 364893 w 370632"/>
                  <a:gd name="connsiteY10" fmla="*/ 222505 h 520365"/>
                  <a:gd name="connsiteX11" fmla="*/ 363896 w 370632"/>
                  <a:gd name="connsiteY11" fmla="*/ 227285 h 520365"/>
                  <a:gd name="connsiteX12" fmla="*/ 359116 w 370632"/>
                  <a:gd name="connsiteY12" fmla="*/ 245095 h 520365"/>
                  <a:gd name="connsiteX13" fmla="*/ 360150 w 370632"/>
                  <a:gd name="connsiteY13" fmla="*/ 241828 h 520365"/>
                  <a:gd name="connsiteX14" fmla="*/ 359116 w 370632"/>
                  <a:gd name="connsiteY14" fmla="*/ 245095 h 520365"/>
                  <a:gd name="connsiteX15" fmla="*/ 353118 w 370632"/>
                  <a:gd name="connsiteY15" fmla="*/ 261041 h 520365"/>
                  <a:gd name="connsiteX16" fmla="*/ 354151 w 370632"/>
                  <a:gd name="connsiteY16" fmla="*/ 258771 h 520365"/>
                  <a:gd name="connsiteX17" fmla="*/ 353118 w 370632"/>
                  <a:gd name="connsiteY17" fmla="*/ 261041 h 520365"/>
                  <a:gd name="connsiteX18" fmla="*/ 345754 w 370632"/>
                  <a:gd name="connsiteY18" fmla="*/ 275455 h 520365"/>
                  <a:gd name="connsiteX19" fmla="*/ 346917 w 370632"/>
                  <a:gd name="connsiteY19" fmla="*/ 273628 h 520365"/>
                  <a:gd name="connsiteX20" fmla="*/ 345754 w 370632"/>
                  <a:gd name="connsiteY20" fmla="*/ 275455 h 520365"/>
                  <a:gd name="connsiteX21" fmla="*/ 336803 w 370632"/>
                  <a:gd name="connsiteY21" fmla="*/ 288337 h 520365"/>
                  <a:gd name="connsiteX22" fmla="*/ 338427 w 370632"/>
                  <a:gd name="connsiteY22" fmla="*/ 286381 h 520365"/>
                  <a:gd name="connsiteX23" fmla="*/ 336803 w 370632"/>
                  <a:gd name="connsiteY23" fmla="*/ 288337 h 520365"/>
                  <a:gd name="connsiteX24" fmla="*/ 328295 w 370632"/>
                  <a:gd name="connsiteY24" fmla="*/ 297879 h 520365"/>
                  <a:gd name="connsiteX25" fmla="*/ 326855 w 370632"/>
                  <a:gd name="connsiteY25" fmla="*/ 299079 h 520365"/>
                  <a:gd name="connsiteX26" fmla="*/ 328756 w 370632"/>
                  <a:gd name="connsiteY26" fmla="*/ 297362 h 520365"/>
                  <a:gd name="connsiteX27" fmla="*/ 328295 w 370632"/>
                  <a:gd name="connsiteY27" fmla="*/ 297879 h 520365"/>
                  <a:gd name="connsiteX28" fmla="*/ 314840 w 370632"/>
                  <a:gd name="connsiteY28" fmla="*/ 308620 h 520365"/>
                  <a:gd name="connsiteX29" fmla="*/ 317313 w 370632"/>
                  <a:gd name="connsiteY29" fmla="*/ 306941 h 520365"/>
                  <a:gd name="connsiteX30" fmla="*/ 314840 w 370632"/>
                  <a:gd name="connsiteY30" fmla="*/ 308620 h 520365"/>
                  <a:gd name="connsiteX31" fmla="*/ 302309 w 370632"/>
                  <a:gd name="connsiteY31" fmla="*/ 315818 h 520365"/>
                  <a:gd name="connsiteX32" fmla="*/ 305169 w 370632"/>
                  <a:gd name="connsiteY32" fmla="*/ 314379 h 520365"/>
                  <a:gd name="connsiteX33" fmla="*/ 302309 w 370632"/>
                  <a:gd name="connsiteY33" fmla="*/ 315818 h 520365"/>
                  <a:gd name="connsiteX34" fmla="*/ 289426 w 370632"/>
                  <a:gd name="connsiteY34" fmla="*/ 321078 h 520365"/>
                  <a:gd name="connsiteX35" fmla="*/ 292453 w 370632"/>
                  <a:gd name="connsiteY35" fmla="*/ 320008 h 520365"/>
                  <a:gd name="connsiteX36" fmla="*/ 289426 w 370632"/>
                  <a:gd name="connsiteY36" fmla="*/ 321078 h 520365"/>
                  <a:gd name="connsiteX37" fmla="*/ 276507 w 370632"/>
                  <a:gd name="connsiteY37" fmla="*/ 324696 h 520365"/>
                  <a:gd name="connsiteX38" fmla="*/ 279091 w 370632"/>
                  <a:gd name="connsiteY38" fmla="*/ 324068 h 520365"/>
                  <a:gd name="connsiteX39" fmla="*/ 276507 w 370632"/>
                  <a:gd name="connsiteY39" fmla="*/ 324696 h 520365"/>
                  <a:gd name="connsiteX40" fmla="*/ 264806 w 370632"/>
                  <a:gd name="connsiteY40" fmla="*/ 326800 h 520365"/>
                  <a:gd name="connsiteX41" fmla="*/ 263699 w 370632"/>
                  <a:gd name="connsiteY41" fmla="*/ 326966 h 520365"/>
                  <a:gd name="connsiteX42" fmla="*/ 264806 w 370632"/>
                  <a:gd name="connsiteY42" fmla="*/ 326800 h 520365"/>
                  <a:gd name="connsiteX43" fmla="*/ 222524 w 370632"/>
                  <a:gd name="connsiteY43" fmla="*/ 88607 h 520365"/>
                  <a:gd name="connsiteX44" fmla="*/ 227580 w 370632"/>
                  <a:gd name="connsiteY44" fmla="*/ 89087 h 520365"/>
                  <a:gd name="connsiteX45" fmla="*/ 222524 w 370632"/>
                  <a:gd name="connsiteY45" fmla="*/ 88607 h 520365"/>
                  <a:gd name="connsiteX46" fmla="*/ 233228 w 370632"/>
                  <a:gd name="connsiteY46" fmla="*/ 90434 h 520365"/>
                  <a:gd name="connsiteX47" fmla="*/ 237528 w 370632"/>
                  <a:gd name="connsiteY47" fmla="*/ 91818 h 520365"/>
                  <a:gd name="connsiteX48" fmla="*/ 233228 w 370632"/>
                  <a:gd name="connsiteY48" fmla="*/ 90434 h 520365"/>
                  <a:gd name="connsiteX49" fmla="*/ 242880 w 370632"/>
                  <a:gd name="connsiteY49" fmla="*/ 94421 h 520365"/>
                  <a:gd name="connsiteX50" fmla="*/ 246184 w 370632"/>
                  <a:gd name="connsiteY50" fmla="*/ 96525 h 520365"/>
                  <a:gd name="connsiteX51" fmla="*/ 242880 w 370632"/>
                  <a:gd name="connsiteY51" fmla="*/ 94421 h 520365"/>
                  <a:gd name="connsiteX52" fmla="*/ 251444 w 370632"/>
                  <a:gd name="connsiteY52" fmla="*/ 100936 h 520365"/>
                  <a:gd name="connsiteX53" fmla="*/ 253640 w 370632"/>
                  <a:gd name="connsiteY53" fmla="*/ 103316 h 520365"/>
                  <a:gd name="connsiteX54" fmla="*/ 251444 w 370632"/>
                  <a:gd name="connsiteY54" fmla="*/ 100936 h 520365"/>
                  <a:gd name="connsiteX55" fmla="*/ 258568 w 370632"/>
                  <a:gd name="connsiteY55" fmla="*/ 110293 h 520365"/>
                  <a:gd name="connsiteX56" fmla="*/ 259952 w 370632"/>
                  <a:gd name="connsiteY56" fmla="*/ 112766 h 520365"/>
                  <a:gd name="connsiteX57" fmla="*/ 258568 w 370632"/>
                  <a:gd name="connsiteY57" fmla="*/ 110293 h 520365"/>
                  <a:gd name="connsiteX58" fmla="*/ 264160 w 370632"/>
                  <a:gd name="connsiteY58" fmla="*/ 122898 h 520365"/>
                  <a:gd name="connsiteX59" fmla="*/ 264917 w 370632"/>
                  <a:gd name="connsiteY59" fmla="*/ 125279 h 520365"/>
                  <a:gd name="connsiteX60" fmla="*/ 264160 w 370632"/>
                  <a:gd name="connsiteY60" fmla="*/ 122898 h 520365"/>
                  <a:gd name="connsiteX61" fmla="*/ 268073 w 370632"/>
                  <a:gd name="connsiteY61" fmla="*/ 139970 h 520365"/>
                  <a:gd name="connsiteX62" fmla="*/ 268276 w 370632"/>
                  <a:gd name="connsiteY62" fmla="*/ 141114 h 520365"/>
                  <a:gd name="connsiteX63" fmla="*/ 268073 w 370632"/>
                  <a:gd name="connsiteY63" fmla="*/ 139970 h 520365"/>
                  <a:gd name="connsiteX64" fmla="*/ 265950 w 370632"/>
                  <a:gd name="connsiteY64" fmla="*/ 199989 h 520365"/>
                  <a:gd name="connsiteX65" fmla="*/ 265711 w 370632"/>
                  <a:gd name="connsiteY65" fmla="*/ 200782 h 520365"/>
                  <a:gd name="connsiteX66" fmla="*/ 265950 w 370632"/>
                  <a:gd name="connsiteY66" fmla="*/ 199989 h 520365"/>
                  <a:gd name="connsiteX67" fmla="*/ 229039 w 370632"/>
                  <a:gd name="connsiteY67" fmla="*/ 239447 h 520365"/>
                  <a:gd name="connsiteX68" fmla="*/ 225052 w 370632"/>
                  <a:gd name="connsiteY68" fmla="*/ 239798 h 520365"/>
                  <a:gd name="connsiteX69" fmla="*/ 229039 w 370632"/>
                  <a:gd name="connsiteY69" fmla="*/ 239447 h 520365"/>
                  <a:gd name="connsiteX70" fmla="*/ 239780 w 370632"/>
                  <a:gd name="connsiteY70" fmla="*/ 236310 h 520365"/>
                  <a:gd name="connsiteX71" fmla="*/ 234538 w 370632"/>
                  <a:gd name="connsiteY71" fmla="*/ 237989 h 520365"/>
                  <a:gd name="connsiteX72" fmla="*/ 239780 w 370632"/>
                  <a:gd name="connsiteY72" fmla="*/ 236310 h 520365"/>
                  <a:gd name="connsiteX73" fmla="*/ 248694 w 370632"/>
                  <a:gd name="connsiteY73" fmla="*/ 230976 h 520365"/>
                  <a:gd name="connsiteX74" fmla="*/ 244486 w 370632"/>
                  <a:gd name="connsiteY74" fmla="*/ 233726 h 520365"/>
                  <a:gd name="connsiteX75" fmla="*/ 248694 w 370632"/>
                  <a:gd name="connsiteY75" fmla="*/ 230976 h 520365"/>
                  <a:gd name="connsiteX76" fmla="*/ 260469 w 370632"/>
                  <a:gd name="connsiteY76" fmla="*/ 215547 h 520365"/>
                  <a:gd name="connsiteX77" fmla="*/ 259085 w 370632"/>
                  <a:gd name="connsiteY77" fmla="*/ 217965 h 520365"/>
                  <a:gd name="connsiteX78" fmla="*/ 254397 w 370632"/>
                  <a:gd name="connsiteY78" fmla="*/ 225163 h 520365"/>
                  <a:gd name="connsiteX79" fmla="*/ 255947 w 370632"/>
                  <a:gd name="connsiteY79" fmla="*/ 223372 h 520365"/>
                  <a:gd name="connsiteX80" fmla="*/ 253326 w 370632"/>
                  <a:gd name="connsiteY80" fmla="*/ 226399 h 520365"/>
                  <a:gd name="connsiteX81" fmla="*/ 253769 w 370632"/>
                  <a:gd name="connsiteY81" fmla="*/ 225882 h 520365"/>
                  <a:gd name="connsiteX82" fmla="*/ 233080 w 370632"/>
                  <a:gd name="connsiteY82" fmla="*/ 238377 h 520365"/>
                  <a:gd name="connsiteX83" fmla="*/ 232730 w 370632"/>
                  <a:gd name="connsiteY83" fmla="*/ 238451 h 520365"/>
                  <a:gd name="connsiteX84" fmla="*/ 217504 w 370632"/>
                  <a:gd name="connsiteY84" fmla="*/ 240241 h 520365"/>
                  <a:gd name="connsiteX85" fmla="*/ 100327 w 370632"/>
                  <a:gd name="connsiteY85" fmla="*/ 240241 h 520365"/>
                  <a:gd name="connsiteX86" fmla="*/ 100327 w 370632"/>
                  <a:gd name="connsiteY86" fmla="*/ 88367 h 520365"/>
                  <a:gd name="connsiteX87" fmla="*/ 217504 w 370632"/>
                  <a:gd name="connsiteY87" fmla="*/ 88367 h 520365"/>
                  <a:gd name="connsiteX88" fmla="*/ 229149 w 370632"/>
                  <a:gd name="connsiteY88" fmla="*/ 89437 h 520365"/>
                  <a:gd name="connsiteX89" fmla="*/ 230386 w 370632"/>
                  <a:gd name="connsiteY89" fmla="*/ 89751 h 520365"/>
                  <a:gd name="connsiteX90" fmla="*/ 239060 w 370632"/>
                  <a:gd name="connsiteY90" fmla="*/ 92538 h 520365"/>
                  <a:gd name="connsiteX91" fmla="*/ 241164 w 370632"/>
                  <a:gd name="connsiteY91" fmla="*/ 93572 h 520365"/>
                  <a:gd name="connsiteX92" fmla="*/ 247568 w 370632"/>
                  <a:gd name="connsiteY92" fmla="*/ 97632 h 520365"/>
                  <a:gd name="connsiteX93" fmla="*/ 250115 w 370632"/>
                  <a:gd name="connsiteY93" fmla="*/ 99773 h 520365"/>
                  <a:gd name="connsiteX94" fmla="*/ 254766 w 370632"/>
                  <a:gd name="connsiteY94" fmla="*/ 104867 h 520365"/>
                  <a:gd name="connsiteX95" fmla="*/ 257387 w 370632"/>
                  <a:gd name="connsiteY95" fmla="*/ 108558 h 520365"/>
                  <a:gd name="connsiteX96" fmla="*/ 260764 w 370632"/>
                  <a:gd name="connsiteY96" fmla="*/ 114611 h 520365"/>
                  <a:gd name="connsiteX97" fmla="*/ 263034 w 370632"/>
                  <a:gd name="connsiteY97" fmla="*/ 120148 h 520365"/>
                  <a:gd name="connsiteX98" fmla="*/ 265378 w 370632"/>
                  <a:gd name="connsiteY98" fmla="*/ 127383 h 520365"/>
                  <a:gd name="connsiteX99" fmla="*/ 266929 w 370632"/>
                  <a:gd name="connsiteY99" fmla="*/ 134507 h 520365"/>
                  <a:gd name="connsiteX100" fmla="*/ 268442 w 370632"/>
                  <a:gd name="connsiteY100" fmla="*/ 143384 h 520365"/>
                  <a:gd name="connsiteX101" fmla="*/ 268995 w 370632"/>
                  <a:gd name="connsiteY101" fmla="*/ 151782 h 520365"/>
                  <a:gd name="connsiteX102" fmla="*/ 269549 w 370632"/>
                  <a:gd name="connsiteY102" fmla="*/ 161490 h 520365"/>
                  <a:gd name="connsiteX103" fmla="*/ 269439 w 370632"/>
                  <a:gd name="connsiteY103" fmla="*/ 166934 h 520365"/>
                  <a:gd name="connsiteX104" fmla="*/ 268885 w 370632"/>
                  <a:gd name="connsiteY104" fmla="*/ 179779 h 520365"/>
                  <a:gd name="connsiteX105" fmla="*/ 268368 w 370632"/>
                  <a:gd name="connsiteY105" fmla="*/ 185076 h 520365"/>
                  <a:gd name="connsiteX106" fmla="*/ 266264 w 370632"/>
                  <a:gd name="connsiteY106" fmla="*/ 198235 h 520365"/>
                  <a:gd name="connsiteX107" fmla="*/ 265748 w 370632"/>
                  <a:gd name="connsiteY107" fmla="*/ 200856 h 520365"/>
                  <a:gd name="connsiteX108" fmla="*/ 262518 w 370632"/>
                  <a:gd name="connsiteY108" fmla="*/ 210712 h 520365"/>
                  <a:gd name="connsiteX109" fmla="*/ 261244 w 370632"/>
                  <a:gd name="connsiteY109" fmla="*/ 214052 h 520365"/>
                  <a:gd name="connsiteX110" fmla="*/ 261687 w 370632"/>
                  <a:gd name="connsiteY110" fmla="*/ 213185 h 520365"/>
                  <a:gd name="connsiteX111" fmla="*/ 261060 w 370632"/>
                  <a:gd name="connsiteY111" fmla="*/ 214624 h 520365"/>
                  <a:gd name="connsiteX112" fmla="*/ 261263 w 370632"/>
                  <a:gd name="connsiteY112" fmla="*/ 214071 h 520365"/>
                  <a:gd name="connsiteX113" fmla="*/ 260469 w 370632"/>
                  <a:gd name="connsiteY113" fmla="*/ 215547 h 520365"/>
                  <a:gd name="connsiteX114" fmla="*/ 100290 w 370632"/>
                  <a:gd name="connsiteY114" fmla="*/ 314434 h 520365"/>
                  <a:gd name="connsiteX115" fmla="*/ 225310 w 370632"/>
                  <a:gd name="connsiteY115" fmla="*/ 328590 h 520365"/>
                  <a:gd name="connsiteX116" fmla="*/ 284462 w 370632"/>
                  <a:gd name="connsiteY116" fmla="*/ 322739 h 520365"/>
                  <a:gd name="connsiteX117" fmla="*/ 286289 w 370632"/>
                  <a:gd name="connsiteY117" fmla="*/ 322186 h 520365"/>
                  <a:gd name="connsiteX118" fmla="*/ 296034 w 370632"/>
                  <a:gd name="connsiteY118" fmla="*/ 318716 h 520365"/>
                  <a:gd name="connsiteX119" fmla="*/ 299097 w 370632"/>
                  <a:gd name="connsiteY119" fmla="*/ 317405 h 520365"/>
                  <a:gd name="connsiteX120" fmla="*/ 307771 w 370632"/>
                  <a:gd name="connsiteY120" fmla="*/ 313105 h 520365"/>
                  <a:gd name="connsiteX121" fmla="*/ 311426 w 370632"/>
                  <a:gd name="connsiteY121" fmla="*/ 310909 h 520365"/>
                  <a:gd name="connsiteX122" fmla="*/ 319214 w 370632"/>
                  <a:gd name="connsiteY122" fmla="*/ 305667 h 520365"/>
                  <a:gd name="connsiteX123" fmla="*/ 322961 w 370632"/>
                  <a:gd name="connsiteY123" fmla="*/ 302567 h 520365"/>
                  <a:gd name="connsiteX124" fmla="*/ 328442 w 370632"/>
                  <a:gd name="connsiteY124" fmla="*/ 298064 h 520365"/>
                  <a:gd name="connsiteX125" fmla="*/ 330270 w 370632"/>
                  <a:gd name="connsiteY125" fmla="*/ 295997 h 520365"/>
                  <a:gd name="connsiteX126" fmla="*/ 332410 w 370632"/>
                  <a:gd name="connsiteY126" fmla="*/ 293579 h 520365"/>
                  <a:gd name="connsiteX127" fmla="*/ 339811 w 370632"/>
                  <a:gd name="connsiteY127" fmla="*/ 284702 h 520365"/>
                  <a:gd name="connsiteX128" fmla="*/ 341878 w 370632"/>
                  <a:gd name="connsiteY128" fmla="*/ 281601 h 520365"/>
                  <a:gd name="connsiteX129" fmla="*/ 348209 w 370632"/>
                  <a:gd name="connsiteY129" fmla="*/ 271450 h 520365"/>
                  <a:gd name="connsiteX130" fmla="*/ 350405 w 370632"/>
                  <a:gd name="connsiteY130" fmla="*/ 267076 h 520365"/>
                  <a:gd name="connsiteX131" fmla="*/ 355425 w 370632"/>
                  <a:gd name="connsiteY131" fmla="*/ 255984 h 520365"/>
                  <a:gd name="connsiteX132" fmla="*/ 357381 w 370632"/>
                  <a:gd name="connsiteY132" fmla="*/ 250576 h 520365"/>
                  <a:gd name="connsiteX133" fmla="*/ 361441 w 370632"/>
                  <a:gd name="connsiteY133" fmla="*/ 237879 h 520365"/>
                  <a:gd name="connsiteX134" fmla="*/ 362918 w 370632"/>
                  <a:gd name="connsiteY134" fmla="*/ 232065 h 520365"/>
                  <a:gd name="connsiteX135" fmla="*/ 366148 w 370632"/>
                  <a:gd name="connsiteY135" fmla="*/ 216470 h 520365"/>
                  <a:gd name="connsiteX136" fmla="*/ 366978 w 370632"/>
                  <a:gd name="connsiteY136" fmla="*/ 211450 h 520365"/>
                  <a:gd name="connsiteX137" fmla="*/ 369452 w 370632"/>
                  <a:gd name="connsiteY137" fmla="*/ 189653 h 520365"/>
                  <a:gd name="connsiteX138" fmla="*/ 369562 w 370632"/>
                  <a:gd name="connsiteY138" fmla="*/ 188454 h 520365"/>
                  <a:gd name="connsiteX139" fmla="*/ 370633 w 370632"/>
                  <a:gd name="connsiteY139" fmla="*/ 160770 h 520365"/>
                  <a:gd name="connsiteX140" fmla="*/ 367089 w 370632"/>
                  <a:gd name="connsiteY140" fmla="*/ 114464 h 520365"/>
                  <a:gd name="connsiteX141" fmla="*/ 366259 w 370632"/>
                  <a:gd name="connsiteY141" fmla="*/ 110256 h 520365"/>
                  <a:gd name="connsiteX142" fmla="*/ 363084 w 370632"/>
                  <a:gd name="connsiteY142" fmla="*/ 95417 h 520365"/>
                  <a:gd name="connsiteX143" fmla="*/ 361183 w 370632"/>
                  <a:gd name="connsiteY143" fmla="*/ 89050 h 520365"/>
                  <a:gd name="connsiteX144" fmla="*/ 357639 w 370632"/>
                  <a:gd name="connsiteY144" fmla="*/ 78272 h 520365"/>
                  <a:gd name="connsiteX145" fmla="*/ 354816 w 370632"/>
                  <a:gd name="connsiteY145" fmla="*/ 71628 h 520365"/>
                  <a:gd name="connsiteX146" fmla="*/ 350718 w 370632"/>
                  <a:gd name="connsiteY146" fmla="*/ 62843 h 520365"/>
                  <a:gd name="connsiteX147" fmla="*/ 347378 w 370632"/>
                  <a:gd name="connsiteY147" fmla="*/ 57121 h 520365"/>
                  <a:gd name="connsiteX148" fmla="*/ 342413 w 370632"/>
                  <a:gd name="connsiteY148" fmla="*/ 49167 h 520365"/>
                  <a:gd name="connsiteX149" fmla="*/ 339239 w 370632"/>
                  <a:gd name="connsiteY149" fmla="*/ 45143 h 520365"/>
                  <a:gd name="connsiteX150" fmla="*/ 332798 w 370632"/>
                  <a:gd name="connsiteY150" fmla="*/ 37299 h 520365"/>
                  <a:gd name="connsiteX151" fmla="*/ 332281 w 370632"/>
                  <a:gd name="connsiteY151" fmla="*/ 36856 h 520365"/>
                  <a:gd name="connsiteX152" fmla="*/ 322702 w 370632"/>
                  <a:gd name="connsiteY152" fmla="*/ 27868 h 520365"/>
                  <a:gd name="connsiteX153" fmla="*/ 320506 w 370632"/>
                  <a:gd name="connsiteY153" fmla="*/ 26429 h 520365"/>
                  <a:gd name="connsiteX154" fmla="*/ 306351 w 370632"/>
                  <a:gd name="connsiteY154" fmla="*/ 17312 h 520365"/>
                  <a:gd name="connsiteX155" fmla="*/ 301810 w 370632"/>
                  <a:gd name="connsiteY155" fmla="*/ 14894 h 520365"/>
                  <a:gd name="connsiteX156" fmla="*/ 283391 w 370632"/>
                  <a:gd name="connsiteY156" fmla="*/ 7770 h 520365"/>
                  <a:gd name="connsiteX157" fmla="*/ 279054 w 370632"/>
                  <a:gd name="connsiteY157" fmla="*/ 6497 h 520365"/>
                  <a:gd name="connsiteX158" fmla="*/ 257497 w 370632"/>
                  <a:gd name="connsiteY158" fmla="*/ 2196 h 520365"/>
                  <a:gd name="connsiteX159" fmla="*/ 252994 w 370632"/>
                  <a:gd name="connsiteY159" fmla="*/ 1606 h 520365"/>
                  <a:gd name="connsiteX160" fmla="*/ 228171 w 370632"/>
                  <a:gd name="connsiteY160" fmla="*/ 166 h 520365"/>
                  <a:gd name="connsiteX161" fmla="*/ 225347 w 370632"/>
                  <a:gd name="connsiteY161" fmla="*/ 0 h 520365"/>
                  <a:gd name="connsiteX162" fmla="*/ 0 w 370632"/>
                  <a:gd name="connsiteY162" fmla="*/ 0 h 520365"/>
                  <a:gd name="connsiteX163" fmla="*/ 0 w 370632"/>
                  <a:gd name="connsiteY163" fmla="*/ 520365 h 520365"/>
                  <a:gd name="connsiteX164" fmla="*/ 100327 w 370632"/>
                  <a:gd name="connsiteY164" fmla="*/ 520365 h 520365"/>
                  <a:gd name="connsiteX165" fmla="*/ 100327 w 370632"/>
                  <a:gd name="connsiteY165" fmla="*/ 314434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</a:cxnLst>
                <a:rect l="l" t="t" r="r" b="b"/>
                <a:pathLst>
                  <a:path w="370632" h="520365">
                    <a:moveTo>
                      <a:pt x="303748" y="16020"/>
                    </a:moveTo>
                    <a:cubicBezTo>
                      <a:pt x="303637" y="15946"/>
                      <a:pt x="303472" y="15854"/>
                      <a:pt x="303305" y="15780"/>
                    </a:cubicBezTo>
                    <a:cubicBezTo>
                      <a:pt x="303472" y="15854"/>
                      <a:pt x="303619" y="15946"/>
                      <a:pt x="303748" y="16020"/>
                    </a:cubicBezTo>
                    <a:moveTo>
                      <a:pt x="369894" y="178118"/>
                    </a:moveTo>
                    <a:cubicBezTo>
                      <a:pt x="369821" y="180259"/>
                      <a:pt x="369784" y="182492"/>
                      <a:pt x="369654" y="184560"/>
                    </a:cubicBezTo>
                    <a:cubicBezTo>
                      <a:pt x="369784" y="182492"/>
                      <a:pt x="369821" y="180222"/>
                      <a:pt x="369894" y="178118"/>
                    </a:cubicBezTo>
                    <a:moveTo>
                      <a:pt x="367421" y="207187"/>
                    </a:moveTo>
                    <a:cubicBezTo>
                      <a:pt x="367698" y="205119"/>
                      <a:pt x="367938" y="202923"/>
                      <a:pt x="368141" y="200782"/>
                    </a:cubicBezTo>
                    <a:cubicBezTo>
                      <a:pt x="367938" y="202942"/>
                      <a:pt x="367753" y="205083"/>
                      <a:pt x="367421" y="207187"/>
                    </a:cubicBezTo>
                    <a:moveTo>
                      <a:pt x="363896" y="227285"/>
                    </a:moveTo>
                    <a:cubicBezTo>
                      <a:pt x="364247" y="225735"/>
                      <a:pt x="364579" y="224111"/>
                      <a:pt x="364893" y="222505"/>
                    </a:cubicBezTo>
                    <a:cubicBezTo>
                      <a:pt x="364560" y="224092"/>
                      <a:pt x="364247" y="225679"/>
                      <a:pt x="363896" y="227285"/>
                    </a:cubicBezTo>
                    <a:moveTo>
                      <a:pt x="359116" y="245095"/>
                    </a:moveTo>
                    <a:cubicBezTo>
                      <a:pt x="359467" y="244025"/>
                      <a:pt x="359836" y="242954"/>
                      <a:pt x="360150" y="241828"/>
                    </a:cubicBezTo>
                    <a:cubicBezTo>
                      <a:pt x="359836" y="242954"/>
                      <a:pt x="359467" y="244025"/>
                      <a:pt x="359116" y="245095"/>
                    </a:cubicBezTo>
                    <a:moveTo>
                      <a:pt x="353118" y="261041"/>
                    </a:moveTo>
                    <a:cubicBezTo>
                      <a:pt x="353468" y="260284"/>
                      <a:pt x="353838" y="259565"/>
                      <a:pt x="354151" y="258771"/>
                    </a:cubicBezTo>
                    <a:cubicBezTo>
                      <a:pt x="353819" y="259583"/>
                      <a:pt x="353468" y="260284"/>
                      <a:pt x="353118" y="261041"/>
                    </a:cubicBezTo>
                    <a:moveTo>
                      <a:pt x="345754" y="275455"/>
                    </a:moveTo>
                    <a:cubicBezTo>
                      <a:pt x="346104" y="274828"/>
                      <a:pt x="346510" y="274255"/>
                      <a:pt x="346917" y="273628"/>
                    </a:cubicBezTo>
                    <a:cubicBezTo>
                      <a:pt x="346510" y="274255"/>
                      <a:pt x="346104" y="274809"/>
                      <a:pt x="345754" y="275455"/>
                    </a:cubicBezTo>
                    <a:moveTo>
                      <a:pt x="336803" y="288337"/>
                    </a:moveTo>
                    <a:cubicBezTo>
                      <a:pt x="337356" y="287654"/>
                      <a:pt x="337910" y="287064"/>
                      <a:pt x="338427" y="286381"/>
                    </a:cubicBezTo>
                    <a:cubicBezTo>
                      <a:pt x="337910" y="287064"/>
                      <a:pt x="337319" y="287691"/>
                      <a:pt x="336803" y="288337"/>
                    </a:cubicBezTo>
                    <a:moveTo>
                      <a:pt x="328295" y="297879"/>
                    </a:moveTo>
                    <a:cubicBezTo>
                      <a:pt x="327815" y="298322"/>
                      <a:pt x="327335" y="298636"/>
                      <a:pt x="326855" y="299079"/>
                    </a:cubicBezTo>
                    <a:cubicBezTo>
                      <a:pt x="327483" y="298488"/>
                      <a:pt x="328128" y="297971"/>
                      <a:pt x="328756" y="297362"/>
                    </a:cubicBezTo>
                    <a:cubicBezTo>
                      <a:pt x="328571" y="297528"/>
                      <a:pt x="328442" y="297713"/>
                      <a:pt x="328295" y="297879"/>
                    </a:cubicBezTo>
                    <a:moveTo>
                      <a:pt x="314840" y="308620"/>
                    </a:moveTo>
                    <a:cubicBezTo>
                      <a:pt x="315671" y="308067"/>
                      <a:pt x="316520" y="307550"/>
                      <a:pt x="317313" y="306941"/>
                    </a:cubicBezTo>
                    <a:cubicBezTo>
                      <a:pt x="316520" y="307550"/>
                      <a:pt x="315671" y="308067"/>
                      <a:pt x="314840" y="308620"/>
                    </a:cubicBezTo>
                    <a:moveTo>
                      <a:pt x="302309" y="315818"/>
                    </a:moveTo>
                    <a:cubicBezTo>
                      <a:pt x="303268" y="315375"/>
                      <a:pt x="304210" y="314895"/>
                      <a:pt x="305169" y="314379"/>
                    </a:cubicBezTo>
                    <a:cubicBezTo>
                      <a:pt x="304228" y="314914"/>
                      <a:pt x="303268" y="315375"/>
                      <a:pt x="302309" y="315818"/>
                    </a:cubicBezTo>
                    <a:moveTo>
                      <a:pt x="289426" y="321078"/>
                    </a:moveTo>
                    <a:cubicBezTo>
                      <a:pt x="290460" y="320765"/>
                      <a:pt x="291457" y="320358"/>
                      <a:pt x="292453" y="320008"/>
                    </a:cubicBezTo>
                    <a:cubicBezTo>
                      <a:pt x="291457" y="320358"/>
                      <a:pt x="290460" y="320746"/>
                      <a:pt x="289426" y="321078"/>
                    </a:cubicBezTo>
                    <a:moveTo>
                      <a:pt x="276507" y="324696"/>
                    </a:moveTo>
                    <a:cubicBezTo>
                      <a:pt x="277375" y="324493"/>
                      <a:pt x="278223" y="324253"/>
                      <a:pt x="279091" y="324068"/>
                    </a:cubicBezTo>
                    <a:cubicBezTo>
                      <a:pt x="278205" y="324253"/>
                      <a:pt x="277375" y="324493"/>
                      <a:pt x="276507" y="324696"/>
                    </a:cubicBezTo>
                    <a:moveTo>
                      <a:pt x="264806" y="326800"/>
                    </a:moveTo>
                    <a:cubicBezTo>
                      <a:pt x="264455" y="326836"/>
                      <a:pt x="264086" y="326910"/>
                      <a:pt x="263699" y="326966"/>
                    </a:cubicBezTo>
                    <a:cubicBezTo>
                      <a:pt x="264086" y="326910"/>
                      <a:pt x="264455" y="326836"/>
                      <a:pt x="264806" y="326800"/>
                    </a:cubicBezTo>
                    <a:moveTo>
                      <a:pt x="222524" y="88607"/>
                    </a:moveTo>
                    <a:cubicBezTo>
                      <a:pt x="224240" y="88718"/>
                      <a:pt x="225901" y="88810"/>
                      <a:pt x="227580" y="89087"/>
                    </a:cubicBezTo>
                    <a:cubicBezTo>
                      <a:pt x="225975" y="88847"/>
                      <a:pt x="224240" y="88773"/>
                      <a:pt x="222524" y="88607"/>
                    </a:cubicBezTo>
                    <a:moveTo>
                      <a:pt x="233228" y="90434"/>
                    </a:moveTo>
                    <a:cubicBezTo>
                      <a:pt x="234705" y="90840"/>
                      <a:pt x="236126" y="91265"/>
                      <a:pt x="237528" y="91818"/>
                    </a:cubicBezTo>
                    <a:cubicBezTo>
                      <a:pt x="236163" y="91283"/>
                      <a:pt x="234686" y="90877"/>
                      <a:pt x="233228" y="90434"/>
                    </a:cubicBezTo>
                    <a:moveTo>
                      <a:pt x="242880" y="94421"/>
                    </a:moveTo>
                    <a:cubicBezTo>
                      <a:pt x="244043" y="95048"/>
                      <a:pt x="245114" y="95768"/>
                      <a:pt x="246184" y="96525"/>
                    </a:cubicBezTo>
                    <a:cubicBezTo>
                      <a:pt x="245114" y="95768"/>
                      <a:pt x="244043" y="95048"/>
                      <a:pt x="242880" y="94421"/>
                    </a:cubicBezTo>
                    <a:moveTo>
                      <a:pt x="251444" y="100936"/>
                    </a:moveTo>
                    <a:cubicBezTo>
                      <a:pt x="252201" y="101692"/>
                      <a:pt x="252920" y="102486"/>
                      <a:pt x="253640" y="103316"/>
                    </a:cubicBezTo>
                    <a:cubicBezTo>
                      <a:pt x="252902" y="102504"/>
                      <a:pt x="252201" y="101692"/>
                      <a:pt x="251444" y="100936"/>
                    </a:cubicBezTo>
                    <a:moveTo>
                      <a:pt x="258568" y="110293"/>
                    </a:moveTo>
                    <a:cubicBezTo>
                      <a:pt x="259048" y="111086"/>
                      <a:pt x="259528" y="111880"/>
                      <a:pt x="259952" y="112766"/>
                    </a:cubicBezTo>
                    <a:cubicBezTo>
                      <a:pt x="259509" y="111917"/>
                      <a:pt x="259085" y="111086"/>
                      <a:pt x="258568" y="110293"/>
                    </a:cubicBezTo>
                    <a:moveTo>
                      <a:pt x="264160" y="122898"/>
                    </a:moveTo>
                    <a:cubicBezTo>
                      <a:pt x="264400" y="123692"/>
                      <a:pt x="264677" y="124449"/>
                      <a:pt x="264917" y="125279"/>
                    </a:cubicBezTo>
                    <a:cubicBezTo>
                      <a:pt x="264677" y="124449"/>
                      <a:pt x="264400" y="123692"/>
                      <a:pt x="264160" y="122898"/>
                    </a:cubicBezTo>
                    <a:moveTo>
                      <a:pt x="268073" y="139970"/>
                    </a:moveTo>
                    <a:cubicBezTo>
                      <a:pt x="268110" y="140376"/>
                      <a:pt x="268239" y="140727"/>
                      <a:pt x="268276" y="141114"/>
                    </a:cubicBezTo>
                    <a:cubicBezTo>
                      <a:pt x="268220" y="140727"/>
                      <a:pt x="268110" y="140358"/>
                      <a:pt x="268073" y="139970"/>
                    </a:cubicBezTo>
                    <a:moveTo>
                      <a:pt x="265950" y="199989"/>
                    </a:moveTo>
                    <a:cubicBezTo>
                      <a:pt x="265913" y="200266"/>
                      <a:pt x="265784" y="200505"/>
                      <a:pt x="265711" y="200782"/>
                    </a:cubicBezTo>
                    <a:cubicBezTo>
                      <a:pt x="265803" y="200505"/>
                      <a:pt x="265913" y="200266"/>
                      <a:pt x="265950" y="199989"/>
                    </a:cubicBezTo>
                    <a:moveTo>
                      <a:pt x="229039" y="239447"/>
                    </a:moveTo>
                    <a:cubicBezTo>
                      <a:pt x="227765" y="239650"/>
                      <a:pt x="226381" y="239650"/>
                      <a:pt x="225052" y="239798"/>
                    </a:cubicBezTo>
                    <a:cubicBezTo>
                      <a:pt x="226381" y="239650"/>
                      <a:pt x="227821" y="239650"/>
                      <a:pt x="229039" y="239447"/>
                    </a:cubicBezTo>
                    <a:moveTo>
                      <a:pt x="239780" y="236310"/>
                    </a:moveTo>
                    <a:cubicBezTo>
                      <a:pt x="238100" y="237030"/>
                      <a:pt x="236329" y="237454"/>
                      <a:pt x="234538" y="237989"/>
                    </a:cubicBezTo>
                    <a:cubicBezTo>
                      <a:pt x="236329" y="237454"/>
                      <a:pt x="238156" y="237030"/>
                      <a:pt x="239780" y="236310"/>
                    </a:cubicBezTo>
                    <a:moveTo>
                      <a:pt x="248694" y="230976"/>
                    </a:moveTo>
                    <a:cubicBezTo>
                      <a:pt x="247384" y="232047"/>
                      <a:pt x="245908" y="232877"/>
                      <a:pt x="244486" y="233726"/>
                    </a:cubicBezTo>
                    <a:cubicBezTo>
                      <a:pt x="245908" y="232877"/>
                      <a:pt x="247384" y="232047"/>
                      <a:pt x="248694" y="230976"/>
                    </a:cubicBezTo>
                    <a:moveTo>
                      <a:pt x="260469" y="215547"/>
                    </a:moveTo>
                    <a:cubicBezTo>
                      <a:pt x="260063" y="216470"/>
                      <a:pt x="259509" y="217134"/>
                      <a:pt x="259085" y="217965"/>
                    </a:cubicBezTo>
                    <a:cubicBezTo>
                      <a:pt x="257645" y="220475"/>
                      <a:pt x="256224" y="222985"/>
                      <a:pt x="254397" y="225163"/>
                    </a:cubicBezTo>
                    <a:cubicBezTo>
                      <a:pt x="254914" y="224535"/>
                      <a:pt x="255468" y="224018"/>
                      <a:pt x="255947" y="223372"/>
                    </a:cubicBezTo>
                    <a:cubicBezTo>
                      <a:pt x="255117" y="224517"/>
                      <a:pt x="254194" y="225403"/>
                      <a:pt x="253326" y="226399"/>
                    </a:cubicBezTo>
                    <a:cubicBezTo>
                      <a:pt x="253493" y="226233"/>
                      <a:pt x="253603" y="226085"/>
                      <a:pt x="253769" y="225882"/>
                    </a:cubicBezTo>
                    <a:cubicBezTo>
                      <a:pt x="248639" y="231696"/>
                      <a:pt x="241921" y="236070"/>
                      <a:pt x="233080" y="238377"/>
                    </a:cubicBezTo>
                    <a:cubicBezTo>
                      <a:pt x="232970" y="238414"/>
                      <a:pt x="232841" y="238451"/>
                      <a:pt x="232730" y="238451"/>
                    </a:cubicBezTo>
                    <a:cubicBezTo>
                      <a:pt x="228190" y="239595"/>
                      <a:pt x="223151" y="240241"/>
                      <a:pt x="217504" y="240241"/>
                    </a:cubicBezTo>
                    <a:lnTo>
                      <a:pt x="100327" y="240241"/>
                    </a:lnTo>
                    <a:lnTo>
                      <a:pt x="100327" y="88367"/>
                    </a:lnTo>
                    <a:lnTo>
                      <a:pt x="217504" y="88367"/>
                    </a:lnTo>
                    <a:cubicBezTo>
                      <a:pt x="221638" y="88367"/>
                      <a:pt x="225495" y="88773"/>
                      <a:pt x="229149" y="89437"/>
                    </a:cubicBezTo>
                    <a:cubicBezTo>
                      <a:pt x="229592" y="89511"/>
                      <a:pt x="229980" y="89677"/>
                      <a:pt x="230386" y="89751"/>
                    </a:cubicBezTo>
                    <a:cubicBezTo>
                      <a:pt x="233450" y="90434"/>
                      <a:pt x="236347" y="91338"/>
                      <a:pt x="239060" y="92538"/>
                    </a:cubicBezTo>
                    <a:cubicBezTo>
                      <a:pt x="239780" y="92852"/>
                      <a:pt x="240444" y="93221"/>
                      <a:pt x="241164" y="93572"/>
                    </a:cubicBezTo>
                    <a:cubicBezTo>
                      <a:pt x="243434" y="94716"/>
                      <a:pt x="245575" y="96082"/>
                      <a:pt x="247568" y="97632"/>
                    </a:cubicBezTo>
                    <a:cubicBezTo>
                      <a:pt x="248436" y="98315"/>
                      <a:pt x="249285" y="99016"/>
                      <a:pt x="250115" y="99773"/>
                    </a:cubicBezTo>
                    <a:cubicBezTo>
                      <a:pt x="251795" y="101286"/>
                      <a:pt x="253345" y="103039"/>
                      <a:pt x="254766" y="104867"/>
                    </a:cubicBezTo>
                    <a:cubicBezTo>
                      <a:pt x="255689" y="106011"/>
                      <a:pt x="256556" y="107248"/>
                      <a:pt x="257387" y="108558"/>
                    </a:cubicBezTo>
                    <a:cubicBezTo>
                      <a:pt x="258623" y="110459"/>
                      <a:pt x="259731" y="112452"/>
                      <a:pt x="260764" y="114611"/>
                    </a:cubicBezTo>
                    <a:cubicBezTo>
                      <a:pt x="261558" y="116328"/>
                      <a:pt x="262315" y="118229"/>
                      <a:pt x="263034" y="120148"/>
                    </a:cubicBezTo>
                    <a:cubicBezTo>
                      <a:pt x="263902" y="122455"/>
                      <a:pt x="264714" y="124799"/>
                      <a:pt x="265378" y="127383"/>
                    </a:cubicBezTo>
                    <a:cubicBezTo>
                      <a:pt x="266006" y="129579"/>
                      <a:pt x="266449" y="132071"/>
                      <a:pt x="266929" y="134507"/>
                    </a:cubicBezTo>
                    <a:cubicBezTo>
                      <a:pt x="267482" y="137404"/>
                      <a:pt x="268073" y="140191"/>
                      <a:pt x="268442" y="143384"/>
                    </a:cubicBezTo>
                    <a:cubicBezTo>
                      <a:pt x="268719" y="145968"/>
                      <a:pt x="268793" y="148958"/>
                      <a:pt x="268995" y="151782"/>
                    </a:cubicBezTo>
                    <a:cubicBezTo>
                      <a:pt x="269236" y="154956"/>
                      <a:pt x="269512" y="158020"/>
                      <a:pt x="269549" y="161490"/>
                    </a:cubicBezTo>
                    <a:cubicBezTo>
                      <a:pt x="269549" y="163317"/>
                      <a:pt x="269475" y="165107"/>
                      <a:pt x="269439" y="166934"/>
                    </a:cubicBezTo>
                    <a:cubicBezTo>
                      <a:pt x="269365" y="171437"/>
                      <a:pt x="269199" y="175811"/>
                      <a:pt x="268885" y="179779"/>
                    </a:cubicBezTo>
                    <a:cubicBezTo>
                      <a:pt x="268719" y="181570"/>
                      <a:pt x="268534" y="183323"/>
                      <a:pt x="268368" y="185076"/>
                    </a:cubicBezTo>
                    <a:cubicBezTo>
                      <a:pt x="267814" y="189801"/>
                      <a:pt x="267132" y="194230"/>
                      <a:pt x="266264" y="198235"/>
                    </a:cubicBezTo>
                    <a:cubicBezTo>
                      <a:pt x="266061" y="199103"/>
                      <a:pt x="265950" y="199989"/>
                      <a:pt x="265748" y="200856"/>
                    </a:cubicBezTo>
                    <a:cubicBezTo>
                      <a:pt x="264825" y="204510"/>
                      <a:pt x="263680" y="207666"/>
                      <a:pt x="262518" y="210712"/>
                    </a:cubicBezTo>
                    <a:cubicBezTo>
                      <a:pt x="262074" y="211819"/>
                      <a:pt x="261761" y="213019"/>
                      <a:pt x="261244" y="214052"/>
                    </a:cubicBezTo>
                    <a:cubicBezTo>
                      <a:pt x="261410" y="213738"/>
                      <a:pt x="261558" y="213499"/>
                      <a:pt x="261687" y="213185"/>
                    </a:cubicBezTo>
                    <a:cubicBezTo>
                      <a:pt x="261484" y="213702"/>
                      <a:pt x="261244" y="214144"/>
                      <a:pt x="261060" y="214624"/>
                    </a:cubicBezTo>
                    <a:cubicBezTo>
                      <a:pt x="261134" y="214421"/>
                      <a:pt x="261170" y="214218"/>
                      <a:pt x="261263" y="214071"/>
                    </a:cubicBezTo>
                    <a:cubicBezTo>
                      <a:pt x="261023" y="214587"/>
                      <a:pt x="260746" y="215067"/>
                      <a:pt x="260469" y="215547"/>
                    </a:cubicBezTo>
                    <a:moveTo>
                      <a:pt x="100290" y="314434"/>
                    </a:moveTo>
                    <a:cubicBezTo>
                      <a:pt x="106048" y="316151"/>
                      <a:pt x="197553" y="327206"/>
                      <a:pt x="225310" y="328590"/>
                    </a:cubicBezTo>
                    <a:cubicBezTo>
                      <a:pt x="243453" y="329217"/>
                      <a:pt x="264290" y="328516"/>
                      <a:pt x="284462" y="322739"/>
                    </a:cubicBezTo>
                    <a:cubicBezTo>
                      <a:pt x="285053" y="322536"/>
                      <a:pt x="285698" y="322389"/>
                      <a:pt x="286289" y="322186"/>
                    </a:cubicBezTo>
                    <a:cubicBezTo>
                      <a:pt x="289593" y="321189"/>
                      <a:pt x="292804" y="320045"/>
                      <a:pt x="296034" y="318716"/>
                    </a:cubicBezTo>
                    <a:cubicBezTo>
                      <a:pt x="297067" y="318273"/>
                      <a:pt x="298064" y="317885"/>
                      <a:pt x="299097" y="317405"/>
                    </a:cubicBezTo>
                    <a:cubicBezTo>
                      <a:pt x="301995" y="316132"/>
                      <a:pt x="304911" y="314692"/>
                      <a:pt x="307771" y="313105"/>
                    </a:cubicBezTo>
                    <a:cubicBezTo>
                      <a:pt x="309008" y="312422"/>
                      <a:pt x="310189" y="311666"/>
                      <a:pt x="311426" y="310909"/>
                    </a:cubicBezTo>
                    <a:cubicBezTo>
                      <a:pt x="314047" y="309285"/>
                      <a:pt x="316667" y="307568"/>
                      <a:pt x="319214" y="305667"/>
                    </a:cubicBezTo>
                    <a:cubicBezTo>
                      <a:pt x="320488" y="304708"/>
                      <a:pt x="321724" y="303600"/>
                      <a:pt x="322961" y="302567"/>
                    </a:cubicBezTo>
                    <a:cubicBezTo>
                      <a:pt x="324788" y="301053"/>
                      <a:pt x="326652" y="299743"/>
                      <a:pt x="328442" y="298064"/>
                    </a:cubicBezTo>
                    <a:cubicBezTo>
                      <a:pt x="329070" y="297436"/>
                      <a:pt x="329642" y="296624"/>
                      <a:pt x="330270" y="295997"/>
                    </a:cubicBezTo>
                    <a:cubicBezTo>
                      <a:pt x="331026" y="295240"/>
                      <a:pt x="331709" y="294372"/>
                      <a:pt x="332410" y="293579"/>
                    </a:cubicBezTo>
                    <a:cubicBezTo>
                      <a:pt x="334994" y="290755"/>
                      <a:pt x="337504" y="287857"/>
                      <a:pt x="339811" y="284702"/>
                    </a:cubicBezTo>
                    <a:cubicBezTo>
                      <a:pt x="340568" y="283742"/>
                      <a:pt x="341195" y="282634"/>
                      <a:pt x="341878" y="281601"/>
                    </a:cubicBezTo>
                    <a:cubicBezTo>
                      <a:pt x="344112" y="278371"/>
                      <a:pt x="346252" y="275031"/>
                      <a:pt x="348209" y="271450"/>
                    </a:cubicBezTo>
                    <a:cubicBezTo>
                      <a:pt x="348965" y="270066"/>
                      <a:pt x="349648" y="268553"/>
                      <a:pt x="350405" y="267076"/>
                    </a:cubicBezTo>
                    <a:cubicBezTo>
                      <a:pt x="352195" y="263496"/>
                      <a:pt x="353875" y="259841"/>
                      <a:pt x="355425" y="255984"/>
                    </a:cubicBezTo>
                    <a:cubicBezTo>
                      <a:pt x="356145" y="254231"/>
                      <a:pt x="356735" y="252367"/>
                      <a:pt x="357381" y="250576"/>
                    </a:cubicBezTo>
                    <a:cubicBezTo>
                      <a:pt x="358858" y="246479"/>
                      <a:pt x="360205" y="242271"/>
                      <a:pt x="361441" y="237879"/>
                    </a:cubicBezTo>
                    <a:cubicBezTo>
                      <a:pt x="361958" y="235978"/>
                      <a:pt x="362438" y="234022"/>
                      <a:pt x="362918" y="232065"/>
                    </a:cubicBezTo>
                    <a:cubicBezTo>
                      <a:pt x="364154" y="227045"/>
                      <a:pt x="365225" y="221840"/>
                      <a:pt x="366148" y="216470"/>
                    </a:cubicBezTo>
                    <a:cubicBezTo>
                      <a:pt x="366425" y="214790"/>
                      <a:pt x="366739" y="213166"/>
                      <a:pt x="366978" y="211450"/>
                    </a:cubicBezTo>
                    <a:cubicBezTo>
                      <a:pt x="368012" y="204492"/>
                      <a:pt x="368842" y="197202"/>
                      <a:pt x="369452" y="189653"/>
                    </a:cubicBezTo>
                    <a:cubicBezTo>
                      <a:pt x="369488" y="189247"/>
                      <a:pt x="369525" y="188860"/>
                      <a:pt x="369562" y="188454"/>
                    </a:cubicBezTo>
                    <a:cubicBezTo>
                      <a:pt x="370190" y="179576"/>
                      <a:pt x="370633" y="170441"/>
                      <a:pt x="370633" y="160770"/>
                    </a:cubicBezTo>
                    <a:cubicBezTo>
                      <a:pt x="370633" y="143975"/>
                      <a:pt x="369396" y="128638"/>
                      <a:pt x="367089" y="114464"/>
                    </a:cubicBezTo>
                    <a:cubicBezTo>
                      <a:pt x="366849" y="112987"/>
                      <a:pt x="366498" y="111677"/>
                      <a:pt x="366259" y="110256"/>
                    </a:cubicBezTo>
                    <a:cubicBezTo>
                      <a:pt x="365336" y="105162"/>
                      <a:pt x="364302" y="100197"/>
                      <a:pt x="363084" y="95417"/>
                    </a:cubicBezTo>
                    <a:cubicBezTo>
                      <a:pt x="362494" y="93184"/>
                      <a:pt x="361811" y="91209"/>
                      <a:pt x="361183" y="89050"/>
                    </a:cubicBezTo>
                    <a:cubicBezTo>
                      <a:pt x="360076" y="85396"/>
                      <a:pt x="358950" y="81686"/>
                      <a:pt x="357639" y="78272"/>
                    </a:cubicBezTo>
                    <a:cubicBezTo>
                      <a:pt x="356772" y="75928"/>
                      <a:pt x="355775" y="73824"/>
                      <a:pt x="354816" y="71628"/>
                    </a:cubicBezTo>
                    <a:cubicBezTo>
                      <a:pt x="353505" y="68638"/>
                      <a:pt x="352232" y="65629"/>
                      <a:pt x="350718" y="62843"/>
                    </a:cubicBezTo>
                    <a:cubicBezTo>
                      <a:pt x="349685" y="60812"/>
                      <a:pt x="348522" y="58985"/>
                      <a:pt x="347378" y="57121"/>
                    </a:cubicBezTo>
                    <a:cubicBezTo>
                      <a:pt x="345791" y="54408"/>
                      <a:pt x="344203" y="51677"/>
                      <a:pt x="342413" y="49167"/>
                    </a:cubicBezTo>
                    <a:cubicBezTo>
                      <a:pt x="341417" y="47727"/>
                      <a:pt x="340310" y="46509"/>
                      <a:pt x="339239" y="45143"/>
                    </a:cubicBezTo>
                    <a:cubicBezTo>
                      <a:pt x="337172" y="42430"/>
                      <a:pt x="335068" y="39736"/>
                      <a:pt x="332798" y="37299"/>
                    </a:cubicBezTo>
                    <a:cubicBezTo>
                      <a:pt x="332595" y="37133"/>
                      <a:pt x="332447" y="37023"/>
                      <a:pt x="332281" y="36856"/>
                    </a:cubicBezTo>
                    <a:cubicBezTo>
                      <a:pt x="329217" y="33682"/>
                      <a:pt x="326117" y="30563"/>
                      <a:pt x="322702" y="27868"/>
                    </a:cubicBezTo>
                    <a:cubicBezTo>
                      <a:pt x="322075" y="27315"/>
                      <a:pt x="321226" y="26946"/>
                      <a:pt x="320506" y="26429"/>
                    </a:cubicBezTo>
                    <a:cubicBezTo>
                      <a:pt x="315966" y="22959"/>
                      <a:pt x="311241" y="19988"/>
                      <a:pt x="306351" y="17312"/>
                    </a:cubicBezTo>
                    <a:cubicBezTo>
                      <a:pt x="304837" y="16518"/>
                      <a:pt x="303361" y="15632"/>
                      <a:pt x="301810" y="14894"/>
                    </a:cubicBezTo>
                    <a:cubicBezTo>
                      <a:pt x="295849" y="11996"/>
                      <a:pt x="289685" y="9689"/>
                      <a:pt x="283391" y="7770"/>
                    </a:cubicBezTo>
                    <a:cubicBezTo>
                      <a:pt x="281952" y="7327"/>
                      <a:pt x="280530" y="6903"/>
                      <a:pt x="279054" y="6497"/>
                    </a:cubicBezTo>
                    <a:cubicBezTo>
                      <a:pt x="271930" y="4540"/>
                      <a:pt x="264732" y="3156"/>
                      <a:pt x="257497" y="2196"/>
                    </a:cubicBezTo>
                    <a:cubicBezTo>
                      <a:pt x="256021" y="1993"/>
                      <a:pt x="254508" y="1753"/>
                      <a:pt x="252994" y="1606"/>
                    </a:cubicBezTo>
                    <a:cubicBezTo>
                      <a:pt x="244634" y="683"/>
                      <a:pt x="236329" y="258"/>
                      <a:pt x="228171" y="166"/>
                    </a:cubicBezTo>
                    <a:cubicBezTo>
                      <a:pt x="227174" y="166"/>
                      <a:pt x="226344" y="0"/>
                      <a:pt x="2253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27" y="520365"/>
                    </a:lnTo>
                    <a:lnTo>
                      <a:pt x="100327" y="314434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5" name="Freeform: Shape 163">
                <a:extLst>
                  <a:ext uri="{FF2B5EF4-FFF2-40B4-BE49-F238E27FC236}">
                    <a16:creationId xmlns:a16="http://schemas.microsoft.com/office/drawing/2014/main" id="{6A5C41CF-194F-69D3-3A58-4CACFC2FD621}"/>
                  </a:ext>
                </a:extLst>
              </p:cNvPr>
              <p:cNvSpPr/>
              <p:nvPr/>
            </p:nvSpPr>
            <p:spPr>
              <a:xfrm>
                <a:off x="5624284" y="4219873"/>
                <a:ext cx="344166" cy="522746"/>
              </a:xfrm>
              <a:custGeom>
                <a:avLst/>
                <a:gdLst>
                  <a:gd name="connsiteX0" fmla="*/ 2160 w 344166"/>
                  <a:gd name="connsiteY0" fmla="*/ 83162 h 522746"/>
                  <a:gd name="connsiteX1" fmla="*/ 1919 w 344166"/>
                  <a:gd name="connsiteY1" fmla="*/ 84676 h 522746"/>
                  <a:gd name="connsiteX2" fmla="*/ 2160 w 344166"/>
                  <a:gd name="connsiteY2" fmla="*/ 83162 h 522746"/>
                  <a:gd name="connsiteX3" fmla="*/ 28164 w 344166"/>
                  <a:gd name="connsiteY3" fmla="*/ 28791 h 522746"/>
                  <a:gd name="connsiteX4" fmla="*/ 28367 w 344166"/>
                  <a:gd name="connsiteY4" fmla="*/ 28625 h 522746"/>
                  <a:gd name="connsiteX5" fmla="*/ 28016 w 344166"/>
                  <a:gd name="connsiteY5" fmla="*/ 28976 h 522746"/>
                  <a:gd name="connsiteX6" fmla="*/ 28164 w 344166"/>
                  <a:gd name="connsiteY6" fmla="*/ 28791 h 522746"/>
                  <a:gd name="connsiteX7" fmla="*/ 101250 w 344166"/>
                  <a:gd name="connsiteY7" fmla="*/ 404038 h 522746"/>
                  <a:gd name="connsiteX8" fmla="*/ 101286 w 344166"/>
                  <a:gd name="connsiteY8" fmla="*/ 404111 h 522746"/>
                  <a:gd name="connsiteX9" fmla="*/ 101250 w 344166"/>
                  <a:gd name="connsiteY9" fmla="*/ 404038 h 522746"/>
                  <a:gd name="connsiteX10" fmla="*/ 105052 w 344166"/>
                  <a:gd name="connsiteY10" fmla="*/ 414576 h 522746"/>
                  <a:gd name="connsiteX11" fmla="*/ 104129 w 344166"/>
                  <a:gd name="connsiteY11" fmla="*/ 413026 h 522746"/>
                  <a:gd name="connsiteX12" fmla="*/ 105052 w 344166"/>
                  <a:gd name="connsiteY12" fmla="*/ 414576 h 522746"/>
                  <a:gd name="connsiteX13" fmla="*/ 110145 w 344166"/>
                  <a:gd name="connsiteY13" fmla="*/ 420943 h 522746"/>
                  <a:gd name="connsiteX14" fmla="*/ 108632 w 344166"/>
                  <a:gd name="connsiteY14" fmla="*/ 419707 h 522746"/>
                  <a:gd name="connsiteX15" fmla="*/ 110145 w 344166"/>
                  <a:gd name="connsiteY15" fmla="*/ 420943 h 522746"/>
                  <a:gd name="connsiteX16" fmla="*/ 28016 w 344166"/>
                  <a:gd name="connsiteY16" fmla="*/ 495450 h 522746"/>
                  <a:gd name="connsiteX17" fmla="*/ 27943 w 344166"/>
                  <a:gd name="connsiteY17" fmla="*/ 495376 h 522746"/>
                  <a:gd name="connsiteX18" fmla="*/ 29087 w 344166"/>
                  <a:gd name="connsiteY18" fmla="*/ 496373 h 522746"/>
                  <a:gd name="connsiteX19" fmla="*/ 28016 w 344166"/>
                  <a:gd name="connsiteY19" fmla="*/ 495450 h 522746"/>
                  <a:gd name="connsiteX20" fmla="*/ 15559 w 344166"/>
                  <a:gd name="connsiteY20" fmla="*/ 480021 h 522746"/>
                  <a:gd name="connsiteX21" fmla="*/ 16278 w 344166"/>
                  <a:gd name="connsiteY21" fmla="*/ 481165 h 522746"/>
                  <a:gd name="connsiteX22" fmla="*/ 15559 w 344166"/>
                  <a:gd name="connsiteY22" fmla="*/ 480021 h 522746"/>
                  <a:gd name="connsiteX23" fmla="*/ 1883 w 344166"/>
                  <a:gd name="connsiteY23" fmla="*/ 440839 h 522746"/>
                  <a:gd name="connsiteX24" fmla="*/ 2234 w 344166"/>
                  <a:gd name="connsiteY24" fmla="*/ 442869 h 522746"/>
                  <a:gd name="connsiteX25" fmla="*/ 1883 w 344166"/>
                  <a:gd name="connsiteY25" fmla="*/ 440839 h 522746"/>
                  <a:gd name="connsiteX26" fmla="*/ 1477 w 344166"/>
                  <a:gd name="connsiteY26" fmla="*/ 438292 h 522746"/>
                  <a:gd name="connsiteX27" fmla="*/ 2621 w 344166"/>
                  <a:gd name="connsiteY27" fmla="*/ 445490 h 522746"/>
                  <a:gd name="connsiteX28" fmla="*/ 6238 w 344166"/>
                  <a:gd name="connsiteY28" fmla="*/ 459849 h 522746"/>
                  <a:gd name="connsiteX29" fmla="*/ 7512 w 344166"/>
                  <a:gd name="connsiteY29" fmla="*/ 463946 h 522746"/>
                  <a:gd name="connsiteX30" fmla="*/ 14470 w 344166"/>
                  <a:gd name="connsiteY30" fmla="*/ 478268 h 522746"/>
                  <a:gd name="connsiteX31" fmla="*/ 17220 w 344166"/>
                  <a:gd name="connsiteY31" fmla="*/ 482642 h 522746"/>
                  <a:gd name="connsiteX32" fmla="*/ 26853 w 344166"/>
                  <a:gd name="connsiteY32" fmla="*/ 494416 h 522746"/>
                  <a:gd name="connsiteX33" fmla="*/ 27850 w 344166"/>
                  <a:gd name="connsiteY33" fmla="*/ 495616 h 522746"/>
                  <a:gd name="connsiteX34" fmla="*/ 32815 w 344166"/>
                  <a:gd name="connsiteY34" fmla="*/ 499713 h 522746"/>
                  <a:gd name="connsiteX35" fmla="*/ 34845 w 344166"/>
                  <a:gd name="connsiteY35" fmla="*/ 501393 h 522746"/>
                  <a:gd name="connsiteX36" fmla="*/ 41526 w 344166"/>
                  <a:gd name="connsiteY36" fmla="*/ 505896 h 522746"/>
                  <a:gd name="connsiteX37" fmla="*/ 44110 w 344166"/>
                  <a:gd name="connsiteY37" fmla="*/ 507483 h 522746"/>
                  <a:gd name="connsiteX38" fmla="*/ 50865 w 344166"/>
                  <a:gd name="connsiteY38" fmla="*/ 510990 h 522746"/>
                  <a:gd name="connsiteX39" fmla="*/ 53928 w 344166"/>
                  <a:gd name="connsiteY39" fmla="*/ 512374 h 522746"/>
                  <a:gd name="connsiteX40" fmla="*/ 60813 w 344166"/>
                  <a:gd name="connsiteY40" fmla="*/ 515032 h 522746"/>
                  <a:gd name="connsiteX41" fmla="*/ 64116 w 344166"/>
                  <a:gd name="connsiteY41" fmla="*/ 516102 h 522746"/>
                  <a:gd name="connsiteX42" fmla="*/ 71240 w 344166"/>
                  <a:gd name="connsiteY42" fmla="*/ 518132 h 522746"/>
                  <a:gd name="connsiteX43" fmla="*/ 74101 w 344166"/>
                  <a:gd name="connsiteY43" fmla="*/ 518815 h 522746"/>
                  <a:gd name="connsiteX44" fmla="*/ 82019 w 344166"/>
                  <a:gd name="connsiteY44" fmla="*/ 520402 h 522746"/>
                  <a:gd name="connsiteX45" fmla="*/ 83458 w 344166"/>
                  <a:gd name="connsiteY45" fmla="*/ 520605 h 522746"/>
                  <a:gd name="connsiteX46" fmla="*/ 111068 w 344166"/>
                  <a:gd name="connsiteY46" fmla="*/ 522746 h 522746"/>
                  <a:gd name="connsiteX47" fmla="*/ 120923 w 344166"/>
                  <a:gd name="connsiteY47" fmla="*/ 522506 h 522746"/>
                  <a:gd name="connsiteX48" fmla="*/ 344075 w 344166"/>
                  <a:gd name="connsiteY48" fmla="*/ 510455 h 522746"/>
                  <a:gd name="connsiteX49" fmla="*/ 344148 w 344166"/>
                  <a:gd name="connsiteY49" fmla="*/ 510455 h 522746"/>
                  <a:gd name="connsiteX50" fmla="*/ 344148 w 344166"/>
                  <a:gd name="connsiteY50" fmla="*/ 428510 h 522746"/>
                  <a:gd name="connsiteX51" fmla="*/ 143440 w 344166"/>
                  <a:gd name="connsiteY51" fmla="*/ 428510 h 522746"/>
                  <a:gd name="connsiteX52" fmla="*/ 142296 w 344166"/>
                  <a:gd name="connsiteY52" fmla="*/ 428510 h 522746"/>
                  <a:gd name="connsiteX53" fmla="*/ 114206 w 344166"/>
                  <a:gd name="connsiteY53" fmla="*/ 423933 h 522746"/>
                  <a:gd name="connsiteX54" fmla="*/ 108207 w 344166"/>
                  <a:gd name="connsiteY54" fmla="*/ 419079 h 522746"/>
                  <a:gd name="connsiteX55" fmla="*/ 107654 w 344166"/>
                  <a:gd name="connsiteY55" fmla="*/ 418323 h 522746"/>
                  <a:gd name="connsiteX56" fmla="*/ 103870 w 344166"/>
                  <a:gd name="connsiteY56" fmla="*/ 412158 h 522746"/>
                  <a:gd name="connsiteX57" fmla="*/ 103427 w 344166"/>
                  <a:gd name="connsiteY57" fmla="*/ 410774 h 522746"/>
                  <a:gd name="connsiteX58" fmla="*/ 100327 w 344166"/>
                  <a:gd name="connsiteY58" fmla="*/ 391672 h 522746"/>
                  <a:gd name="connsiteX59" fmla="*/ 100327 w 344166"/>
                  <a:gd name="connsiteY59" fmla="*/ 310761 h 522746"/>
                  <a:gd name="connsiteX60" fmla="*/ 311906 w 344166"/>
                  <a:gd name="connsiteY60" fmla="*/ 304357 h 522746"/>
                  <a:gd name="connsiteX61" fmla="*/ 312016 w 344166"/>
                  <a:gd name="connsiteY61" fmla="*/ 304357 h 522746"/>
                  <a:gd name="connsiteX62" fmla="*/ 312016 w 344166"/>
                  <a:gd name="connsiteY62" fmla="*/ 221748 h 522746"/>
                  <a:gd name="connsiteX63" fmla="*/ 100327 w 344166"/>
                  <a:gd name="connsiteY63" fmla="*/ 214624 h 522746"/>
                  <a:gd name="connsiteX64" fmla="*/ 100327 w 344166"/>
                  <a:gd name="connsiteY64" fmla="*/ 133750 h 522746"/>
                  <a:gd name="connsiteX65" fmla="*/ 137405 w 344166"/>
                  <a:gd name="connsiteY65" fmla="*/ 94051 h 522746"/>
                  <a:gd name="connsiteX66" fmla="*/ 344167 w 344166"/>
                  <a:gd name="connsiteY66" fmla="*/ 94051 h 522746"/>
                  <a:gd name="connsiteX67" fmla="*/ 344167 w 344166"/>
                  <a:gd name="connsiteY67" fmla="*/ 11443 h 522746"/>
                  <a:gd name="connsiteX68" fmla="*/ 344093 w 344166"/>
                  <a:gd name="connsiteY68" fmla="*/ 11406 h 522746"/>
                  <a:gd name="connsiteX69" fmla="*/ 113818 w 344166"/>
                  <a:gd name="connsiteY69" fmla="*/ 37 h 522746"/>
                  <a:gd name="connsiteX70" fmla="*/ 111160 w 344166"/>
                  <a:gd name="connsiteY70" fmla="*/ 0 h 522746"/>
                  <a:gd name="connsiteX71" fmla="*/ 75319 w 344166"/>
                  <a:gd name="connsiteY71" fmla="*/ 4023 h 522746"/>
                  <a:gd name="connsiteX72" fmla="*/ 75116 w 344166"/>
                  <a:gd name="connsiteY72" fmla="*/ 4060 h 522746"/>
                  <a:gd name="connsiteX73" fmla="*/ 65685 w 344166"/>
                  <a:gd name="connsiteY73" fmla="*/ 6681 h 522746"/>
                  <a:gd name="connsiteX74" fmla="*/ 65334 w 344166"/>
                  <a:gd name="connsiteY74" fmla="*/ 6792 h 522746"/>
                  <a:gd name="connsiteX75" fmla="*/ 32390 w 344166"/>
                  <a:gd name="connsiteY75" fmla="*/ 24934 h 522746"/>
                  <a:gd name="connsiteX76" fmla="*/ 29917 w 344166"/>
                  <a:gd name="connsiteY76" fmla="*/ 27001 h 522746"/>
                  <a:gd name="connsiteX77" fmla="*/ 28016 w 344166"/>
                  <a:gd name="connsiteY77" fmla="*/ 28625 h 522746"/>
                  <a:gd name="connsiteX78" fmla="*/ 26337 w 344166"/>
                  <a:gd name="connsiteY78" fmla="*/ 30729 h 522746"/>
                  <a:gd name="connsiteX79" fmla="*/ 16426 w 344166"/>
                  <a:gd name="connsiteY79" fmla="*/ 43132 h 522746"/>
                  <a:gd name="connsiteX80" fmla="*/ 14562 w 344166"/>
                  <a:gd name="connsiteY80" fmla="*/ 46509 h 522746"/>
                  <a:gd name="connsiteX81" fmla="*/ 8398 w 344166"/>
                  <a:gd name="connsiteY81" fmla="*/ 59428 h 522746"/>
                  <a:gd name="connsiteX82" fmla="*/ 6644 w 344166"/>
                  <a:gd name="connsiteY82" fmla="*/ 63839 h 522746"/>
                  <a:gd name="connsiteX83" fmla="*/ 2473 w 344166"/>
                  <a:gd name="connsiteY83" fmla="*/ 80782 h 522746"/>
                  <a:gd name="connsiteX84" fmla="*/ 1477 w 344166"/>
                  <a:gd name="connsiteY84" fmla="*/ 87666 h 522746"/>
                  <a:gd name="connsiteX85" fmla="*/ 277 w 344166"/>
                  <a:gd name="connsiteY85" fmla="*/ 104165 h 522746"/>
                  <a:gd name="connsiteX86" fmla="*/ 0 w 344166"/>
                  <a:gd name="connsiteY86" fmla="*/ 108096 h 522746"/>
                  <a:gd name="connsiteX87" fmla="*/ 0 w 344166"/>
                  <a:gd name="connsiteY87" fmla="*/ 417916 h 522746"/>
                  <a:gd name="connsiteX88" fmla="*/ 314 w 344166"/>
                  <a:gd name="connsiteY88" fmla="*/ 422327 h 522746"/>
                  <a:gd name="connsiteX89" fmla="*/ 1477 w 344166"/>
                  <a:gd name="connsiteY89" fmla="*/ 438292 h 522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4166" h="522746">
                    <a:moveTo>
                      <a:pt x="2160" y="83162"/>
                    </a:moveTo>
                    <a:cubicBezTo>
                      <a:pt x="2086" y="83642"/>
                      <a:pt x="1993" y="84159"/>
                      <a:pt x="1919" y="84676"/>
                    </a:cubicBezTo>
                    <a:cubicBezTo>
                      <a:pt x="1993" y="84159"/>
                      <a:pt x="2086" y="83642"/>
                      <a:pt x="2160" y="83162"/>
                    </a:cubicBezTo>
                    <a:moveTo>
                      <a:pt x="28164" y="28791"/>
                    </a:moveTo>
                    <a:cubicBezTo>
                      <a:pt x="28238" y="28754"/>
                      <a:pt x="28330" y="28681"/>
                      <a:pt x="28367" y="28625"/>
                    </a:cubicBezTo>
                    <a:cubicBezTo>
                      <a:pt x="28256" y="28736"/>
                      <a:pt x="28127" y="28865"/>
                      <a:pt x="28016" y="28976"/>
                    </a:cubicBezTo>
                    <a:cubicBezTo>
                      <a:pt x="28053" y="28939"/>
                      <a:pt x="28090" y="28865"/>
                      <a:pt x="28164" y="28791"/>
                    </a:cubicBezTo>
                    <a:moveTo>
                      <a:pt x="101250" y="404038"/>
                    </a:moveTo>
                    <a:cubicBezTo>
                      <a:pt x="101250" y="404074"/>
                      <a:pt x="101286" y="404074"/>
                      <a:pt x="101286" y="404111"/>
                    </a:cubicBezTo>
                    <a:cubicBezTo>
                      <a:pt x="101286" y="404074"/>
                      <a:pt x="101286" y="404074"/>
                      <a:pt x="101250" y="404038"/>
                    </a:cubicBezTo>
                    <a:moveTo>
                      <a:pt x="105052" y="414576"/>
                    </a:moveTo>
                    <a:cubicBezTo>
                      <a:pt x="104774" y="414022"/>
                      <a:pt x="104368" y="413616"/>
                      <a:pt x="104129" y="413026"/>
                    </a:cubicBezTo>
                    <a:cubicBezTo>
                      <a:pt x="104387" y="413598"/>
                      <a:pt x="104774" y="414022"/>
                      <a:pt x="105052" y="414576"/>
                    </a:cubicBezTo>
                    <a:moveTo>
                      <a:pt x="110145" y="420943"/>
                    </a:moveTo>
                    <a:cubicBezTo>
                      <a:pt x="109666" y="420500"/>
                      <a:pt x="109112" y="420186"/>
                      <a:pt x="108632" y="419707"/>
                    </a:cubicBezTo>
                    <a:cubicBezTo>
                      <a:pt x="109112" y="420186"/>
                      <a:pt x="109666" y="420519"/>
                      <a:pt x="110145" y="420943"/>
                    </a:cubicBezTo>
                    <a:moveTo>
                      <a:pt x="28016" y="495450"/>
                    </a:moveTo>
                    <a:cubicBezTo>
                      <a:pt x="27980" y="495413"/>
                      <a:pt x="27980" y="495376"/>
                      <a:pt x="27943" y="495376"/>
                    </a:cubicBezTo>
                    <a:cubicBezTo>
                      <a:pt x="28293" y="495727"/>
                      <a:pt x="28699" y="496059"/>
                      <a:pt x="29087" y="496373"/>
                    </a:cubicBezTo>
                    <a:cubicBezTo>
                      <a:pt x="28736" y="496041"/>
                      <a:pt x="28330" y="495727"/>
                      <a:pt x="28016" y="495450"/>
                    </a:cubicBezTo>
                    <a:moveTo>
                      <a:pt x="15559" y="480021"/>
                    </a:moveTo>
                    <a:cubicBezTo>
                      <a:pt x="15798" y="480372"/>
                      <a:pt x="16039" y="480778"/>
                      <a:pt x="16278" y="481165"/>
                    </a:cubicBezTo>
                    <a:cubicBezTo>
                      <a:pt x="16039" y="480778"/>
                      <a:pt x="15798" y="480372"/>
                      <a:pt x="15559" y="480021"/>
                    </a:cubicBezTo>
                    <a:moveTo>
                      <a:pt x="1883" y="440839"/>
                    </a:moveTo>
                    <a:cubicBezTo>
                      <a:pt x="1993" y="441522"/>
                      <a:pt x="2123" y="442186"/>
                      <a:pt x="2234" y="442869"/>
                    </a:cubicBezTo>
                    <a:cubicBezTo>
                      <a:pt x="2123" y="442186"/>
                      <a:pt x="1993" y="441522"/>
                      <a:pt x="1883" y="440839"/>
                    </a:cubicBezTo>
                    <a:moveTo>
                      <a:pt x="1477" y="438292"/>
                    </a:moveTo>
                    <a:cubicBezTo>
                      <a:pt x="1790" y="440765"/>
                      <a:pt x="2234" y="443146"/>
                      <a:pt x="2621" y="445490"/>
                    </a:cubicBezTo>
                    <a:cubicBezTo>
                      <a:pt x="3581" y="450584"/>
                      <a:pt x="4762" y="455401"/>
                      <a:pt x="6238" y="459849"/>
                    </a:cubicBezTo>
                    <a:cubicBezTo>
                      <a:pt x="6644" y="461196"/>
                      <a:pt x="7032" y="462635"/>
                      <a:pt x="7512" y="463946"/>
                    </a:cubicBezTo>
                    <a:cubicBezTo>
                      <a:pt x="9468" y="469187"/>
                      <a:pt x="11849" y="473857"/>
                      <a:pt x="14470" y="478268"/>
                    </a:cubicBezTo>
                    <a:cubicBezTo>
                      <a:pt x="15337" y="479744"/>
                      <a:pt x="16260" y="481257"/>
                      <a:pt x="17220" y="482642"/>
                    </a:cubicBezTo>
                    <a:cubicBezTo>
                      <a:pt x="20154" y="486979"/>
                      <a:pt x="23347" y="490947"/>
                      <a:pt x="26853" y="494416"/>
                    </a:cubicBezTo>
                    <a:cubicBezTo>
                      <a:pt x="27204" y="494767"/>
                      <a:pt x="27444" y="495247"/>
                      <a:pt x="27850" y="495616"/>
                    </a:cubicBezTo>
                    <a:cubicBezTo>
                      <a:pt x="29401" y="497129"/>
                      <a:pt x="31154" y="498366"/>
                      <a:pt x="32815" y="499713"/>
                    </a:cubicBezTo>
                    <a:cubicBezTo>
                      <a:pt x="33498" y="500267"/>
                      <a:pt x="34162" y="500858"/>
                      <a:pt x="34845" y="501393"/>
                    </a:cubicBezTo>
                    <a:cubicBezTo>
                      <a:pt x="37041" y="503017"/>
                      <a:pt x="39256" y="504493"/>
                      <a:pt x="41526" y="505896"/>
                    </a:cubicBezTo>
                    <a:cubicBezTo>
                      <a:pt x="42357" y="506450"/>
                      <a:pt x="43243" y="507003"/>
                      <a:pt x="44110" y="507483"/>
                    </a:cubicBezTo>
                    <a:cubicBezTo>
                      <a:pt x="46306" y="508757"/>
                      <a:pt x="48558" y="509901"/>
                      <a:pt x="50865" y="510990"/>
                    </a:cubicBezTo>
                    <a:cubicBezTo>
                      <a:pt x="51898" y="511470"/>
                      <a:pt x="52895" y="511950"/>
                      <a:pt x="53928" y="512374"/>
                    </a:cubicBezTo>
                    <a:cubicBezTo>
                      <a:pt x="56199" y="513334"/>
                      <a:pt x="58506" y="514201"/>
                      <a:pt x="60813" y="515032"/>
                    </a:cubicBezTo>
                    <a:cubicBezTo>
                      <a:pt x="61883" y="515382"/>
                      <a:pt x="63009" y="515751"/>
                      <a:pt x="64116" y="516102"/>
                    </a:cubicBezTo>
                    <a:cubicBezTo>
                      <a:pt x="66460" y="516859"/>
                      <a:pt x="68841" y="517542"/>
                      <a:pt x="71240" y="518132"/>
                    </a:cubicBezTo>
                    <a:cubicBezTo>
                      <a:pt x="72200" y="518372"/>
                      <a:pt x="73141" y="518612"/>
                      <a:pt x="74101" y="518815"/>
                    </a:cubicBezTo>
                    <a:cubicBezTo>
                      <a:pt x="76758" y="519406"/>
                      <a:pt x="79361" y="519959"/>
                      <a:pt x="82019" y="520402"/>
                    </a:cubicBezTo>
                    <a:cubicBezTo>
                      <a:pt x="82498" y="520476"/>
                      <a:pt x="82978" y="520513"/>
                      <a:pt x="83458" y="520605"/>
                    </a:cubicBezTo>
                    <a:cubicBezTo>
                      <a:pt x="92926" y="522119"/>
                      <a:pt x="102357" y="522746"/>
                      <a:pt x="111068" y="522746"/>
                    </a:cubicBezTo>
                    <a:cubicBezTo>
                      <a:pt x="114482" y="522746"/>
                      <a:pt x="117786" y="522672"/>
                      <a:pt x="120923" y="522506"/>
                    </a:cubicBezTo>
                    <a:cubicBezTo>
                      <a:pt x="122787" y="522469"/>
                      <a:pt x="303785" y="516028"/>
                      <a:pt x="344075" y="510455"/>
                    </a:cubicBezTo>
                    <a:lnTo>
                      <a:pt x="344148" y="510455"/>
                    </a:lnTo>
                    <a:lnTo>
                      <a:pt x="344148" y="428510"/>
                    </a:lnTo>
                    <a:lnTo>
                      <a:pt x="143440" y="428510"/>
                    </a:lnTo>
                    <a:lnTo>
                      <a:pt x="142296" y="428510"/>
                    </a:lnTo>
                    <a:cubicBezTo>
                      <a:pt x="132311" y="428510"/>
                      <a:pt x="122123" y="428344"/>
                      <a:pt x="114206" y="423933"/>
                    </a:cubicBezTo>
                    <a:cubicBezTo>
                      <a:pt x="111899" y="422660"/>
                      <a:pt x="109905" y="421036"/>
                      <a:pt x="108207" y="419079"/>
                    </a:cubicBezTo>
                    <a:cubicBezTo>
                      <a:pt x="108004" y="418876"/>
                      <a:pt x="107857" y="418563"/>
                      <a:pt x="107654" y="418323"/>
                    </a:cubicBezTo>
                    <a:cubicBezTo>
                      <a:pt x="106177" y="416532"/>
                      <a:pt x="104867" y="414502"/>
                      <a:pt x="103870" y="412158"/>
                    </a:cubicBezTo>
                    <a:cubicBezTo>
                      <a:pt x="103667" y="411752"/>
                      <a:pt x="103557" y="411198"/>
                      <a:pt x="103427" y="410774"/>
                    </a:cubicBezTo>
                    <a:cubicBezTo>
                      <a:pt x="101397" y="405606"/>
                      <a:pt x="100327" y="399350"/>
                      <a:pt x="100327" y="391672"/>
                    </a:cubicBezTo>
                    <a:lnTo>
                      <a:pt x="100327" y="310761"/>
                    </a:lnTo>
                    <a:lnTo>
                      <a:pt x="311906" y="304357"/>
                    </a:lnTo>
                    <a:lnTo>
                      <a:pt x="312016" y="304357"/>
                    </a:lnTo>
                    <a:lnTo>
                      <a:pt x="312016" y="221748"/>
                    </a:lnTo>
                    <a:lnTo>
                      <a:pt x="100327" y="214624"/>
                    </a:lnTo>
                    <a:lnTo>
                      <a:pt x="100327" y="133750"/>
                    </a:lnTo>
                    <a:cubicBezTo>
                      <a:pt x="100327" y="114224"/>
                      <a:pt x="100327" y="94051"/>
                      <a:pt x="137405" y="94051"/>
                    </a:cubicBezTo>
                    <a:lnTo>
                      <a:pt x="344167" y="94051"/>
                    </a:lnTo>
                    <a:lnTo>
                      <a:pt x="344167" y="11443"/>
                    </a:lnTo>
                    <a:lnTo>
                      <a:pt x="344093" y="11406"/>
                    </a:lnTo>
                    <a:cubicBezTo>
                      <a:pt x="298858" y="5038"/>
                      <a:pt x="115645" y="74"/>
                      <a:pt x="113818" y="37"/>
                    </a:cubicBezTo>
                    <a:cubicBezTo>
                      <a:pt x="112951" y="0"/>
                      <a:pt x="112028" y="0"/>
                      <a:pt x="111160" y="0"/>
                    </a:cubicBezTo>
                    <a:cubicBezTo>
                      <a:pt x="100308" y="0"/>
                      <a:pt x="87851" y="1070"/>
                      <a:pt x="75319" y="4023"/>
                    </a:cubicBezTo>
                    <a:lnTo>
                      <a:pt x="75116" y="4060"/>
                    </a:lnTo>
                    <a:cubicBezTo>
                      <a:pt x="71978" y="4817"/>
                      <a:pt x="68822" y="5684"/>
                      <a:pt x="65685" y="6681"/>
                    </a:cubicBezTo>
                    <a:cubicBezTo>
                      <a:pt x="65574" y="6718"/>
                      <a:pt x="65445" y="6755"/>
                      <a:pt x="65334" y="6792"/>
                    </a:cubicBezTo>
                    <a:cubicBezTo>
                      <a:pt x="53689" y="10575"/>
                      <a:pt x="42338" y="16370"/>
                      <a:pt x="32390" y="24934"/>
                    </a:cubicBezTo>
                    <a:cubicBezTo>
                      <a:pt x="31560" y="25617"/>
                      <a:pt x="30711" y="26281"/>
                      <a:pt x="29917" y="27001"/>
                    </a:cubicBezTo>
                    <a:cubicBezTo>
                      <a:pt x="29327" y="27592"/>
                      <a:pt x="28644" y="28034"/>
                      <a:pt x="28016" y="28625"/>
                    </a:cubicBezTo>
                    <a:cubicBezTo>
                      <a:pt x="27389" y="29253"/>
                      <a:pt x="26983" y="30065"/>
                      <a:pt x="26337" y="30729"/>
                    </a:cubicBezTo>
                    <a:cubicBezTo>
                      <a:pt x="22793" y="34476"/>
                      <a:pt x="19416" y="38481"/>
                      <a:pt x="16426" y="43132"/>
                    </a:cubicBezTo>
                    <a:cubicBezTo>
                      <a:pt x="15743" y="44202"/>
                      <a:pt x="15189" y="45402"/>
                      <a:pt x="14562" y="46509"/>
                    </a:cubicBezTo>
                    <a:cubicBezTo>
                      <a:pt x="12255" y="50495"/>
                      <a:pt x="10225" y="54777"/>
                      <a:pt x="8398" y="59428"/>
                    </a:cubicBezTo>
                    <a:cubicBezTo>
                      <a:pt x="7844" y="60905"/>
                      <a:pt x="7161" y="62326"/>
                      <a:pt x="6644" y="63839"/>
                    </a:cubicBezTo>
                    <a:cubicBezTo>
                      <a:pt x="4891" y="69044"/>
                      <a:pt x="3544" y="74747"/>
                      <a:pt x="2473" y="80782"/>
                    </a:cubicBezTo>
                    <a:cubicBezTo>
                      <a:pt x="2067" y="83015"/>
                      <a:pt x="1754" y="85322"/>
                      <a:pt x="1477" y="87666"/>
                    </a:cubicBezTo>
                    <a:cubicBezTo>
                      <a:pt x="794" y="92870"/>
                      <a:pt x="406" y="98370"/>
                      <a:pt x="277" y="104165"/>
                    </a:cubicBezTo>
                    <a:cubicBezTo>
                      <a:pt x="240" y="105513"/>
                      <a:pt x="0" y="106712"/>
                      <a:pt x="0" y="108096"/>
                    </a:cubicBezTo>
                    <a:lnTo>
                      <a:pt x="0" y="417916"/>
                    </a:lnTo>
                    <a:cubicBezTo>
                      <a:pt x="0" y="419467"/>
                      <a:pt x="277" y="420814"/>
                      <a:pt x="314" y="422327"/>
                    </a:cubicBezTo>
                    <a:cubicBezTo>
                      <a:pt x="480" y="427994"/>
                      <a:pt x="849" y="433272"/>
                      <a:pt x="1477" y="4382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29" name="Freeform: Shape 87">
              <a:extLst>
                <a:ext uri="{FF2B5EF4-FFF2-40B4-BE49-F238E27FC236}">
                  <a16:creationId xmlns:a16="http://schemas.microsoft.com/office/drawing/2014/main" id="{B3CD3049-1EB7-9383-D882-496BF1A8DAAF}"/>
                </a:ext>
              </a:extLst>
            </p:cNvPr>
            <p:cNvSpPr/>
            <p:nvPr/>
          </p:nvSpPr>
          <p:spPr>
            <a:xfrm>
              <a:off x="6037587" y="4219892"/>
              <a:ext cx="460863" cy="520365"/>
            </a:xfrm>
            <a:custGeom>
              <a:avLst/>
              <a:gdLst>
                <a:gd name="connsiteX0" fmla="*/ 293191 w 460863"/>
                <a:gd name="connsiteY0" fmla="*/ 316907 h 520365"/>
                <a:gd name="connsiteX1" fmla="*/ 171954 w 460863"/>
                <a:gd name="connsiteY1" fmla="*/ 316907 h 520365"/>
                <a:gd name="connsiteX2" fmla="*/ 234723 w 460863"/>
                <a:gd name="connsiteY2" fmla="*/ 131259 h 520365"/>
                <a:gd name="connsiteX3" fmla="*/ 293191 w 460863"/>
                <a:gd name="connsiteY3" fmla="*/ 316907 h 520365"/>
                <a:gd name="connsiteX4" fmla="*/ 290570 w 460863"/>
                <a:gd name="connsiteY4" fmla="*/ 0 h 520365"/>
                <a:gd name="connsiteX5" fmla="*/ 176734 w 460863"/>
                <a:gd name="connsiteY5" fmla="*/ 0 h 520365"/>
                <a:gd name="connsiteX6" fmla="*/ 37 w 460863"/>
                <a:gd name="connsiteY6" fmla="*/ 520199 h 520365"/>
                <a:gd name="connsiteX7" fmla="*/ 0 w 460863"/>
                <a:gd name="connsiteY7" fmla="*/ 520365 h 520365"/>
                <a:gd name="connsiteX8" fmla="*/ 107524 w 460863"/>
                <a:gd name="connsiteY8" fmla="*/ 520365 h 520365"/>
                <a:gd name="connsiteX9" fmla="*/ 145433 w 460863"/>
                <a:gd name="connsiteY9" fmla="*/ 405256 h 520365"/>
                <a:gd name="connsiteX10" fmla="*/ 316870 w 460863"/>
                <a:gd name="connsiteY10" fmla="*/ 405256 h 520365"/>
                <a:gd name="connsiteX11" fmla="*/ 354059 w 460863"/>
                <a:gd name="connsiteY11" fmla="*/ 520292 h 520365"/>
                <a:gd name="connsiteX12" fmla="*/ 354059 w 460863"/>
                <a:gd name="connsiteY12" fmla="*/ 520365 h 520365"/>
                <a:gd name="connsiteX13" fmla="*/ 460863 w 460863"/>
                <a:gd name="connsiteY13" fmla="*/ 520365 h 520365"/>
                <a:gd name="connsiteX14" fmla="*/ 290570 w 460863"/>
                <a:gd name="connsiteY14" fmla="*/ 74 h 520365"/>
                <a:gd name="connsiteX15" fmla="*/ 290570 w 460863"/>
                <a:gd name="connsiteY15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63" h="520365">
                  <a:moveTo>
                    <a:pt x="293191" y="316907"/>
                  </a:moveTo>
                  <a:lnTo>
                    <a:pt x="171954" y="316907"/>
                  </a:lnTo>
                  <a:lnTo>
                    <a:pt x="234723" y="131259"/>
                  </a:lnTo>
                  <a:lnTo>
                    <a:pt x="293191" y="316907"/>
                  </a:lnTo>
                  <a:close/>
                  <a:moveTo>
                    <a:pt x="290570" y="0"/>
                  </a:moveTo>
                  <a:lnTo>
                    <a:pt x="176734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524" y="520365"/>
                  </a:lnTo>
                  <a:lnTo>
                    <a:pt x="145433" y="405256"/>
                  </a:lnTo>
                  <a:lnTo>
                    <a:pt x="316870" y="405256"/>
                  </a:lnTo>
                  <a:lnTo>
                    <a:pt x="354059" y="520292"/>
                  </a:lnTo>
                  <a:lnTo>
                    <a:pt x="354059" y="520365"/>
                  </a:lnTo>
                  <a:lnTo>
                    <a:pt x="460863" y="520365"/>
                  </a:lnTo>
                  <a:lnTo>
                    <a:pt x="290570" y="74"/>
                  </a:lnTo>
                  <a:lnTo>
                    <a:pt x="290570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88">
              <a:extLst>
                <a:ext uri="{FF2B5EF4-FFF2-40B4-BE49-F238E27FC236}">
                  <a16:creationId xmlns:a16="http://schemas.microsoft.com/office/drawing/2014/main" id="{B9BFE241-E414-D804-239C-C61790F516C3}"/>
                </a:ext>
              </a:extLst>
            </p:cNvPr>
            <p:cNvSpPr/>
            <p:nvPr/>
          </p:nvSpPr>
          <p:spPr>
            <a:xfrm>
              <a:off x="6576851" y="4219892"/>
              <a:ext cx="409260" cy="520365"/>
            </a:xfrm>
            <a:custGeom>
              <a:avLst/>
              <a:gdLst>
                <a:gd name="connsiteX0" fmla="*/ 308915 w 409260"/>
                <a:gd name="connsiteY0" fmla="*/ 335824 h 520365"/>
                <a:gd name="connsiteX1" fmla="*/ 101674 w 409260"/>
                <a:gd name="connsiteY1" fmla="*/ 0 h 520365"/>
                <a:gd name="connsiteX2" fmla="*/ 0 w 409260"/>
                <a:gd name="connsiteY2" fmla="*/ 0 h 520365"/>
                <a:gd name="connsiteX3" fmla="*/ 0 w 409260"/>
                <a:gd name="connsiteY3" fmla="*/ 520365 h 520365"/>
                <a:gd name="connsiteX4" fmla="*/ 101065 w 409260"/>
                <a:gd name="connsiteY4" fmla="*/ 520365 h 520365"/>
                <a:gd name="connsiteX5" fmla="*/ 101065 w 409260"/>
                <a:gd name="connsiteY5" fmla="*/ 188103 h 520365"/>
                <a:gd name="connsiteX6" fmla="*/ 309026 w 409260"/>
                <a:gd name="connsiteY6" fmla="*/ 520365 h 520365"/>
                <a:gd name="connsiteX7" fmla="*/ 409261 w 409260"/>
                <a:gd name="connsiteY7" fmla="*/ 520365 h 520365"/>
                <a:gd name="connsiteX8" fmla="*/ 409261 w 409260"/>
                <a:gd name="connsiteY8" fmla="*/ 0 h 520365"/>
                <a:gd name="connsiteX9" fmla="*/ 308915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915" y="335824"/>
                  </a:move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65" y="520365"/>
                  </a:lnTo>
                  <a:lnTo>
                    <a:pt x="101065" y="188103"/>
                  </a:lnTo>
                  <a:lnTo>
                    <a:pt x="309026" y="520365"/>
                  </a:lnTo>
                  <a:lnTo>
                    <a:pt x="409261" y="520365"/>
                  </a:lnTo>
                  <a:lnTo>
                    <a:pt x="409261" y="0"/>
                  </a:lnTo>
                  <a:lnTo>
                    <a:pt x="30891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1" name="Graphic 4">
              <a:extLst>
                <a:ext uri="{FF2B5EF4-FFF2-40B4-BE49-F238E27FC236}">
                  <a16:creationId xmlns:a16="http://schemas.microsoft.com/office/drawing/2014/main" id="{3857D16F-F5A8-E515-6AE1-52A7AE97AD5F}"/>
                </a:ext>
              </a:extLst>
            </p:cNvPr>
            <p:cNvGrpSpPr/>
            <p:nvPr/>
          </p:nvGrpSpPr>
          <p:grpSpPr>
            <a:xfrm>
              <a:off x="7391404" y="4214226"/>
              <a:ext cx="2705808" cy="530534"/>
              <a:chOff x="7391404" y="4214226"/>
              <a:chExt cx="2705808" cy="530534"/>
            </a:xfrm>
            <a:solidFill>
              <a:srgbClr val="9C9B9B"/>
            </a:solidFill>
          </p:grpSpPr>
          <p:sp>
            <p:nvSpPr>
              <p:cNvPr id="80" name="Freeform: Shape 138">
                <a:extLst>
                  <a:ext uri="{FF2B5EF4-FFF2-40B4-BE49-F238E27FC236}">
                    <a16:creationId xmlns:a16="http://schemas.microsoft.com/office/drawing/2014/main" id="{1D9484CF-CF8E-8AD6-E2D2-1D13C558CDC9}"/>
                  </a:ext>
                </a:extLst>
              </p:cNvPr>
              <p:cNvSpPr/>
              <p:nvPr/>
            </p:nvSpPr>
            <p:spPr>
              <a:xfrm>
                <a:off x="7391404" y="4214226"/>
                <a:ext cx="360666" cy="530534"/>
              </a:xfrm>
              <a:custGeom>
                <a:avLst/>
                <a:gdLst>
                  <a:gd name="connsiteX0" fmla="*/ 83181 w 360666"/>
                  <a:gd name="connsiteY0" fmla="*/ 504180 h 530534"/>
                  <a:gd name="connsiteX1" fmla="*/ 79084 w 360666"/>
                  <a:gd name="connsiteY1" fmla="*/ 501633 h 530534"/>
                  <a:gd name="connsiteX2" fmla="*/ 83181 w 360666"/>
                  <a:gd name="connsiteY2" fmla="*/ 504180 h 530534"/>
                  <a:gd name="connsiteX3" fmla="*/ 64522 w 360666"/>
                  <a:gd name="connsiteY3" fmla="*/ 489618 h 530534"/>
                  <a:gd name="connsiteX4" fmla="*/ 64928 w 360666"/>
                  <a:gd name="connsiteY4" fmla="*/ 489969 h 530534"/>
                  <a:gd name="connsiteX5" fmla="*/ 64522 w 360666"/>
                  <a:gd name="connsiteY5" fmla="*/ 489618 h 530534"/>
                  <a:gd name="connsiteX6" fmla="*/ 100677 w 360666"/>
                  <a:gd name="connsiteY6" fmla="*/ 513961 h 530534"/>
                  <a:gd name="connsiteX7" fmla="*/ 95436 w 360666"/>
                  <a:gd name="connsiteY7" fmla="*/ 511618 h 530534"/>
                  <a:gd name="connsiteX8" fmla="*/ 100677 w 360666"/>
                  <a:gd name="connsiteY8" fmla="*/ 513961 h 530534"/>
                  <a:gd name="connsiteX9" fmla="*/ 117269 w 360666"/>
                  <a:gd name="connsiteY9" fmla="*/ 520643 h 530534"/>
                  <a:gd name="connsiteX10" fmla="*/ 113615 w 360666"/>
                  <a:gd name="connsiteY10" fmla="*/ 519535 h 530534"/>
                  <a:gd name="connsiteX11" fmla="*/ 117269 w 360666"/>
                  <a:gd name="connsiteY11" fmla="*/ 520643 h 530534"/>
                  <a:gd name="connsiteX12" fmla="*/ 104535 w 360666"/>
                  <a:gd name="connsiteY12" fmla="*/ 341970 h 530534"/>
                  <a:gd name="connsiteX13" fmla="*/ 104535 w 360666"/>
                  <a:gd name="connsiteY13" fmla="*/ 342007 h 530534"/>
                  <a:gd name="connsiteX14" fmla="*/ 104535 w 360666"/>
                  <a:gd name="connsiteY14" fmla="*/ 341970 h 530534"/>
                  <a:gd name="connsiteX15" fmla="*/ 178192 w 360666"/>
                  <a:gd name="connsiteY15" fmla="*/ 0 h 530534"/>
                  <a:gd name="connsiteX16" fmla="*/ 129949 w 360666"/>
                  <a:gd name="connsiteY16" fmla="*/ 4614 h 530534"/>
                  <a:gd name="connsiteX17" fmla="*/ 126017 w 360666"/>
                  <a:gd name="connsiteY17" fmla="*/ 5611 h 530534"/>
                  <a:gd name="connsiteX18" fmla="*/ 109592 w 360666"/>
                  <a:gd name="connsiteY18" fmla="*/ 10059 h 530534"/>
                  <a:gd name="connsiteX19" fmla="*/ 101194 w 360666"/>
                  <a:gd name="connsiteY19" fmla="*/ 13473 h 530534"/>
                  <a:gd name="connsiteX20" fmla="*/ 91136 w 360666"/>
                  <a:gd name="connsiteY20" fmla="*/ 17681 h 530534"/>
                  <a:gd name="connsiteX21" fmla="*/ 82535 w 360666"/>
                  <a:gd name="connsiteY21" fmla="*/ 22701 h 530534"/>
                  <a:gd name="connsiteX22" fmla="*/ 74415 w 360666"/>
                  <a:gd name="connsiteY22" fmla="*/ 27555 h 530534"/>
                  <a:gd name="connsiteX23" fmla="*/ 68047 w 360666"/>
                  <a:gd name="connsiteY23" fmla="*/ 32649 h 530534"/>
                  <a:gd name="connsiteX24" fmla="*/ 59447 w 360666"/>
                  <a:gd name="connsiteY24" fmla="*/ 39773 h 530534"/>
                  <a:gd name="connsiteX25" fmla="*/ 57343 w 360666"/>
                  <a:gd name="connsiteY25" fmla="*/ 42043 h 530534"/>
                  <a:gd name="connsiteX26" fmla="*/ 35657 w 360666"/>
                  <a:gd name="connsiteY26" fmla="*/ 69856 h 530534"/>
                  <a:gd name="connsiteX27" fmla="*/ 19028 w 360666"/>
                  <a:gd name="connsiteY27" fmla="*/ 107487 h 530534"/>
                  <a:gd name="connsiteX28" fmla="*/ 18474 w 360666"/>
                  <a:gd name="connsiteY28" fmla="*/ 109352 h 530534"/>
                  <a:gd name="connsiteX29" fmla="*/ 12993 w 360666"/>
                  <a:gd name="connsiteY29" fmla="*/ 128564 h 530534"/>
                  <a:gd name="connsiteX30" fmla="*/ 11794 w 360666"/>
                  <a:gd name="connsiteY30" fmla="*/ 134101 h 530534"/>
                  <a:gd name="connsiteX31" fmla="*/ 8176 w 360666"/>
                  <a:gd name="connsiteY31" fmla="*/ 151763 h 530534"/>
                  <a:gd name="connsiteX32" fmla="*/ 7069 w 360666"/>
                  <a:gd name="connsiteY32" fmla="*/ 158961 h 530534"/>
                  <a:gd name="connsiteX33" fmla="*/ 4485 w 360666"/>
                  <a:gd name="connsiteY33" fmla="*/ 177306 h 530534"/>
                  <a:gd name="connsiteX34" fmla="*/ 3894 w 360666"/>
                  <a:gd name="connsiteY34" fmla="*/ 183434 h 530534"/>
                  <a:gd name="connsiteX35" fmla="*/ 0 w 360666"/>
                  <a:gd name="connsiteY35" fmla="*/ 264455 h 530534"/>
                  <a:gd name="connsiteX36" fmla="*/ 39459 w 360666"/>
                  <a:gd name="connsiteY36" fmla="*/ 458686 h 530534"/>
                  <a:gd name="connsiteX37" fmla="*/ 178211 w 360666"/>
                  <a:gd name="connsiteY37" fmla="*/ 530332 h 530534"/>
                  <a:gd name="connsiteX38" fmla="*/ 198346 w 360666"/>
                  <a:gd name="connsiteY38" fmla="*/ 530535 h 530534"/>
                  <a:gd name="connsiteX39" fmla="*/ 204400 w 360666"/>
                  <a:gd name="connsiteY39" fmla="*/ 530369 h 530534"/>
                  <a:gd name="connsiteX40" fmla="*/ 237251 w 360666"/>
                  <a:gd name="connsiteY40" fmla="*/ 529501 h 530534"/>
                  <a:gd name="connsiteX41" fmla="*/ 252441 w 360666"/>
                  <a:gd name="connsiteY41" fmla="*/ 528708 h 530534"/>
                  <a:gd name="connsiteX42" fmla="*/ 282505 w 360666"/>
                  <a:gd name="connsiteY42" fmla="*/ 526050 h 530534"/>
                  <a:gd name="connsiteX43" fmla="*/ 295240 w 360666"/>
                  <a:gd name="connsiteY43" fmla="*/ 524426 h 530534"/>
                  <a:gd name="connsiteX44" fmla="*/ 323164 w 360666"/>
                  <a:gd name="connsiteY44" fmla="*/ 519849 h 530534"/>
                  <a:gd name="connsiteX45" fmla="*/ 332706 w 360666"/>
                  <a:gd name="connsiteY45" fmla="*/ 517652 h 530534"/>
                  <a:gd name="connsiteX46" fmla="*/ 355702 w 360666"/>
                  <a:gd name="connsiteY46" fmla="*/ 511691 h 530534"/>
                  <a:gd name="connsiteX47" fmla="*/ 360593 w 360666"/>
                  <a:gd name="connsiteY47" fmla="*/ 510418 h 530534"/>
                  <a:gd name="connsiteX48" fmla="*/ 360630 w 360666"/>
                  <a:gd name="connsiteY48" fmla="*/ 510418 h 530534"/>
                  <a:gd name="connsiteX49" fmla="*/ 360630 w 360666"/>
                  <a:gd name="connsiteY49" fmla="*/ 432774 h 530534"/>
                  <a:gd name="connsiteX50" fmla="*/ 360519 w 360666"/>
                  <a:gd name="connsiteY50" fmla="*/ 432774 h 530534"/>
                  <a:gd name="connsiteX51" fmla="*/ 201816 w 360666"/>
                  <a:gd name="connsiteY51" fmla="*/ 438421 h 530534"/>
                  <a:gd name="connsiteX52" fmla="*/ 120315 w 360666"/>
                  <a:gd name="connsiteY52" fmla="*/ 395862 h 530534"/>
                  <a:gd name="connsiteX53" fmla="*/ 100345 w 360666"/>
                  <a:gd name="connsiteY53" fmla="*/ 265913 h 530534"/>
                  <a:gd name="connsiteX54" fmla="*/ 123544 w 360666"/>
                  <a:gd name="connsiteY54" fmla="*/ 119779 h 530534"/>
                  <a:gd name="connsiteX55" fmla="*/ 201834 w 360666"/>
                  <a:gd name="connsiteY55" fmla="*/ 91929 h 530534"/>
                  <a:gd name="connsiteX56" fmla="*/ 358286 w 360666"/>
                  <a:gd name="connsiteY56" fmla="*/ 101637 h 530534"/>
                  <a:gd name="connsiteX57" fmla="*/ 360556 w 360666"/>
                  <a:gd name="connsiteY57" fmla="*/ 101877 h 530534"/>
                  <a:gd name="connsiteX58" fmla="*/ 360666 w 360666"/>
                  <a:gd name="connsiteY58" fmla="*/ 101877 h 530534"/>
                  <a:gd name="connsiteX59" fmla="*/ 360666 w 360666"/>
                  <a:gd name="connsiteY59" fmla="*/ 23513 h 530534"/>
                  <a:gd name="connsiteX60" fmla="*/ 360593 w 360666"/>
                  <a:gd name="connsiteY60" fmla="*/ 23476 h 530534"/>
                  <a:gd name="connsiteX61" fmla="*/ 178192 w 360666"/>
                  <a:gd name="connsiteY61" fmla="*/ 0 h 530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60666" h="530534">
                    <a:moveTo>
                      <a:pt x="83181" y="504180"/>
                    </a:moveTo>
                    <a:cubicBezTo>
                      <a:pt x="81871" y="503312"/>
                      <a:pt x="80394" y="502593"/>
                      <a:pt x="79084" y="501633"/>
                    </a:cubicBezTo>
                    <a:cubicBezTo>
                      <a:pt x="80394" y="502556"/>
                      <a:pt x="81852" y="503294"/>
                      <a:pt x="83181" y="504180"/>
                    </a:cubicBezTo>
                    <a:moveTo>
                      <a:pt x="64522" y="489618"/>
                    </a:moveTo>
                    <a:cubicBezTo>
                      <a:pt x="64633" y="489729"/>
                      <a:pt x="64799" y="489821"/>
                      <a:pt x="64928" y="489969"/>
                    </a:cubicBezTo>
                    <a:cubicBezTo>
                      <a:pt x="64799" y="489821"/>
                      <a:pt x="64633" y="489747"/>
                      <a:pt x="64522" y="489618"/>
                    </a:cubicBezTo>
                    <a:moveTo>
                      <a:pt x="100677" y="513961"/>
                    </a:moveTo>
                    <a:cubicBezTo>
                      <a:pt x="98961" y="513168"/>
                      <a:pt x="97097" y="512485"/>
                      <a:pt x="95436" y="511618"/>
                    </a:cubicBezTo>
                    <a:cubicBezTo>
                      <a:pt x="97097" y="512485"/>
                      <a:pt x="98961" y="513168"/>
                      <a:pt x="100677" y="513961"/>
                    </a:cubicBezTo>
                    <a:moveTo>
                      <a:pt x="117269" y="520643"/>
                    </a:moveTo>
                    <a:cubicBezTo>
                      <a:pt x="116070" y="520236"/>
                      <a:pt x="114796" y="519959"/>
                      <a:pt x="113615" y="519535"/>
                    </a:cubicBezTo>
                    <a:cubicBezTo>
                      <a:pt x="114796" y="519978"/>
                      <a:pt x="116070" y="520255"/>
                      <a:pt x="117269" y="520643"/>
                    </a:cubicBezTo>
                    <a:moveTo>
                      <a:pt x="104535" y="341970"/>
                    </a:moveTo>
                    <a:lnTo>
                      <a:pt x="104535" y="342007"/>
                    </a:lnTo>
                    <a:lnTo>
                      <a:pt x="104535" y="341970"/>
                    </a:lnTo>
                    <a:close/>
                    <a:moveTo>
                      <a:pt x="178192" y="0"/>
                    </a:moveTo>
                    <a:cubicBezTo>
                      <a:pt x="160696" y="0"/>
                      <a:pt x="144621" y="1550"/>
                      <a:pt x="129949" y="4614"/>
                    </a:cubicBezTo>
                    <a:cubicBezTo>
                      <a:pt x="128564" y="4891"/>
                      <a:pt x="127365" y="5334"/>
                      <a:pt x="126017" y="5611"/>
                    </a:cubicBezTo>
                    <a:cubicBezTo>
                      <a:pt x="120407" y="6921"/>
                      <a:pt x="114833" y="8324"/>
                      <a:pt x="109592" y="10059"/>
                    </a:cubicBezTo>
                    <a:cubicBezTo>
                      <a:pt x="106657" y="11055"/>
                      <a:pt x="103981" y="12329"/>
                      <a:pt x="101194" y="13473"/>
                    </a:cubicBezTo>
                    <a:cubicBezTo>
                      <a:pt x="97817" y="14857"/>
                      <a:pt x="94310" y="16094"/>
                      <a:pt x="91136" y="17681"/>
                    </a:cubicBezTo>
                    <a:cubicBezTo>
                      <a:pt x="88072" y="19194"/>
                      <a:pt x="85359" y="20984"/>
                      <a:pt x="82535" y="22701"/>
                    </a:cubicBezTo>
                    <a:cubicBezTo>
                      <a:pt x="79785" y="24325"/>
                      <a:pt x="76962" y="25765"/>
                      <a:pt x="74415" y="27555"/>
                    </a:cubicBezTo>
                    <a:cubicBezTo>
                      <a:pt x="72144" y="29142"/>
                      <a:pt x="70207" y="30969"/>
                      <a:pt x="68047" y="32649"/>
                    </a:cubicBezTo>
                    <a:cubicBezTo>
                      <a:pt x="65150" y="34993"/>
                      <a:pt x="62160" y="37189"/>
                      <a:pt x="59447" y="39773"/>
                    </a:cubicBezTo>
                    <a:cubicBezTo>
                      <a:pt x="58690" y="40492"/>
                      <a:pt x="58063" y="41323"/>
                      <a:pt x="57343" y="42043"/>
                    </a:cubicBezTo>
                    <a:cubicBezTo>
                      <a:pt x="49185" y="50163"/>
                      <a:pt x="41877" y="59299"/>
                      <a:pt x="35657" y="69856"/>
                    </a:cubicBezTo>
                    <a:cubicBezTo>
                      <a:pt x="29179" y="80837"/>
                      <a:pt x="23679" y="93406"/>
                      <a:pt x="19028" y="107487"/>
                    </a:cubicBezTo>
                    <a:cubicBezTo>
                      <a:pt x="18825" y="108078"/>
                      <a:pt x="18678" y="108761"/>
                      <a:pt x="18474" y="109352"/>
                    </a:cubicBezTo>
                    <a:cubicBezTo>
                      <a:pt x="16481" y="115479"/>
                      <a:pt x="14654" y="121846"/>
                      <a:pt x="12993" y="128564"/>
                    </a:cubicBezTo>
                    <a:cubicBezTo>
                      <a:pt x="12550" y="130354"/>
                      <a:pt x="12200" y="132255"/>
                      <a:pt x="11794" y="134101"/>
                    </a:cubicBezTo>
                    <a:cubicBezTo>
                      <a:pt x="10483" y="139822"/>
                      <a:pt x="9246" y="145599"/>
                      <a:pt x="8176" y="151763"/>
                    </a:cubicBezTo>
                    <a:cubicBezTo>
                      <a:pt x="7770" y="154070"/>
                      <a:pt x="7456" y="156580"/>
                      <a:pt x="7069" y="158961"/>
                    </a:cubicBezTo>
                    <a:cubicBezTo>
                      <a:pt x="6146" y="164886"/>
                      <a:pt x="5242" y="170939"/>
                      <a:pt x="4485" y="177306"/>
                    </a:cubicBezTo>
                    <a:cubicBezTo>
                      <a:pt x="4245" y="179300"/>
                      <a:pt x="4134" y="181404"/>
                      <a:pt x="3894" y="183434"/>
                    </a:cubicBezTo>
                    <a:cubicBezTo>
                      <a:pt x="1348" y="207500"/>
                      <a:pt x="0" y="234225"/>
                      <a:pt x="0" y="264455"/>
                    </a:cubicBezTo>
                    <a:cubicBezTo>
                      <a:pt x="0" y="351844"/>
                      <a:pt x="12883" y="415370"/>
                      <a:pt x="39459" y="458686"/>
                    </a:cubicBezTo>
                    <a:cubicBezTo>
                      <a:pt x="68583" y="506173"/>
                      <a:pt x="113965" y="529649"/>
                      <a:pt x="178211" y="530332"/>
                    </a:cubicBezTo>
                    <a:cubicBezTo>
                      <a:pt x="185058" y="530443"/>
                      <a:pt x="191739" y="530535"/>
                      <a:pt x="198346" y="530535"/>
                    </a:cubicBezTo>
                    <a:cubicBezTo>
                      <a:pt x="200450" y="530535"/>
                      <a:pt x="202278" y="530369"/>
                      <a:pt x="204400" y="530369"/>
                    </a:cubicBezTo>
                    <a:cubicBezTo>
                      <a:pt x="215731" y="530295"/>
                      <a:pt x="226639" y="529963"/>
                      <a:pt x="237251" y="529501"/>
                    </a:cubicBezTo>
                    <a:cubicBezTo>
                      <a:pt x="242383" y="529261"/>
                      <a:pt x="247476" y="529021"/>
                      <a:pt x="252441" y="528708"/>
                    </a:cubicBezTo>
                    <a:cubicBezTo>
                      <a:pt x="262831" y="528025"/>
                      <a:pt x="272853" y="527157"/>
                      <a:pt x="282505" y="526050"/>
                    </a:cubicBezTo>
                    <a:cubicBezTo>
                      <a:pt x="286806" y="525570"/>
                      <a:pt x="291013" y="525017"/>
                      <a:pt x="295240" y="524426"/>
                    </a:cubicBezTo>
                    <a:cubicBezTo>
                      <a:pt x="304874" y="523116"/>
                      <a:pt x="314250" y="521602"/>
                      <a:pt x="323164" y="519849"/>
                    </a:cubicBezTo>
                    <a:cubicBezTo>
                      <a:pt x="326430" y="519166"/>
                      <a:pt x="329531" y="518372"/>
                      <a:pt x="332706" y="517652"/>
                    </a:cubicBezTo>
                    <a:cubicBezTo>
                      <a:pt x="340661" y="515862"/>
                      <a:pt x="348375" y="513869"/>
                      <a:pt x="355702" y="511691"/>
                    </a:cubicBezTo>
                    <a:cubicBezTo>
                      <a:pt x="357252" y="511211"/>
                      <a:pt x="359043" y="510898"/>
                      <a:pt x="360593" y="510418"/>
                    </a:cubicBezTo>
                    <a:lnTo>
                      <a:pt x="360630" y="510418"/>
                    </a:lnTo>
                    <a:lnTo>
                      <a:pt x="360630" y="432774"/>
                    </a:lnTo>
                    <a:lnTo>
                      <a:pt x="360519" y="432774"/>
                    </a:lnTo>
                    <a:cubicBezTo>
                      <a:pt x="359688" y="432811"/>
                      <a:pt x="276028" y="438421"/>
                      <a:pt x="201816" y="438421"/>
                    </a:cubicBezTo>
                    <a:cubicBezTo>
                      <a:pt x="161563" y="438421"/>
                      <a:pt x="135633" y="424930"/>
                      <a:pt x="120315" y="395862"/>
                    </a:cubicBezTo>
                    <a:cubicBezTo>
                      <a:pt x="106510" y="369765"/>
                      <a:pt x="100345" y="329679"/>
                      <a:pt x="100345" y="265913"/>
                    </a:cubicBezTo>
                    <a:cubicBezTo>
                      <a:pt x="100345" y="187309"/>
                      <a:pt x="107303" y="143643"/>
                      <a:pt x="123544" y="119779"/>
                    </a:cubicBezTo>
                    <a:cubicBezTo>
                      <a:pt x="139342" y="96469"/>
                      <a:pt x="164203" y="91929"/>
                      <a:pt x="201834" y="91929"/>
                    </a:cubicBezTo>
                    <a:cubicBezTo>
                      <a:pt x="257239" y="91929"/>
                      <a:pt x="323681" y="98020"/>
                      <a:pt x="358286" y="101637"/>
                    </a:cubicBezTo>
                    <a:cubicBezTo>
                      <a:pt x="359965" y="101803"/>
                      <a:pt x="360519" y="101877"/>
                      <a:pt x="360556" y="101877"/>
                    </a:cubicBezTo>
                    <a:lnTo>
                      <a:pt x="360666" y="101877"/>
                    </a:lnTo>
                    <a:lnTo>
                      <a:pt x="360666" y="23513"/>
                    </a:lnTo>
                    <a:lnTo>
                      <a:pt x="360593" y="23476"/>
                    </a:lnTo>
                    <a:cubicBezTo>
                      <a:pt x="303066" y="6810"/>
                      <a:pt x="250189" y="0"/>
                      <a:pt x="17819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" name="Freeform: Shape 139">
                <a:extLst>
                  <a:ext uri="{FF2B5EF4-FFF2-40B4-BE49-F238E27FC236}">
                    <a16:creationId xmlns:a16="http://schemas.microsoft.com/office/drawing/2014/main" id="{81500A21-22E4-38E8-F8ED-7F8CB2C12C65}"/>
                  </a:ext>
                </a:extLst>
              </p:cNvPr>
              <p:cNvSpPr/>
              <p:nvPr/>
            </p:nvSpPr>
            <p:spPr>
              <a:xfrm>
                <a:off x="8137984" y="4232553"/>
                <a:ext cx="7474" cy="3303"/>
              </a:xfrm>
              <a:custGeom>
                <a:avLst/>
                <a:gdLst>
                  <a:gd name="connsiteX0" fmla="*/ 0 w 7474"/>
                  <a:gd name="connsiteY0" fmla="*/ 0 h 3303"/>
                  <a:gd name="connsiteX1" fmla="*/ 7474 w 7474"/>
                  <a:gd name="connsiteY1" fmla="*/ 3304 h 3303"/>
                  <a:gd name="connsiteX2" fmla="*/ 0 w 7474"/>
                  <a:gd name="connsiteY2" fmla="*/ 0 h 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4" h="3303">
                    <a:moveTo>
                      <a:pt x="0" y="0"/>
                    </a:moveTo>
                    <a:cubicBezTo>
                      <a:pt x="2510" y="1070"/>
                      <a:pt x="5056" y="2104"/>
                      <a:pt x="7474" y="3304"/>
                    </a:cubicBezTo>
                    <a:cubicBezTo>
                      <a:pt x="5093" y="2159"/>
                      <a:pt x="2547" y="107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2" name="Freeform: Shape 140">
                <a:extLst>
                  <a:ext uri="{FF2B5EF4-FFF2-40B4-BE49-F238E27FC236}">
                    <a16:creationId xmlns:a16="http://schemas.microsoft.com/office/drawing/2014/main" id="{5671A4E3-1AAE-C2CE-6C44-F3EF33B1B365}"/>
                  </a:ext>
                </a:extLst>
              </p:cNvPr>
              <p:cNvSpPr/>
              <p:nvPr/>
            </p:nvSpPr>
            <p:spPr>
              <a:xfrm>
                <a:off x="8166775" y="4248905"/>
                <a:ext cx="4540" cy="3820"/>
              </a:xfrm>
              <a:custGeom>
                <a:avLst/>
                <a:gdLst>
                  <a:gd name="connsiteX0" fmla="*/ 0 w 4540"/>
                  <a:gd name="connsiteY0" fmla="*/ 0 h 3820"/>
                  <a:gd name="connsiteX1" fmla="*/ 4541 w 4540"/>
                  <a:gd name="connsiteY1" fmla="*/ 3820 h 3820"/>
                  <a:gd name="connsiteX2" fmla="*/ 0 w 4540"/>
                  <a:gd name="connsiteY2" fmla="*/ 0 h 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40" h="3820">
                    <a:moveTo>
                      <a:pt x="0" y="0"/>
                    </a:moveTo>
                    <a:cubicBezTo>
                      <a:pt x="1588" y="1200"/>
                      <a:pt x="3027" y="2547"/>
                      <a:pt x="4541" y="3820"/>
                    </a:cubicBezTo>
                    <a:cubicBezTo>
                      <a:pt x="3009" y="2547"/>
                      <a:pt x="1588" y="12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" name="Freeform: Shape 141">
                <a:extLst>
                  <a:ext uri="{FF2B5EF4-FFF2-40B4-BE49-F238E27FC236}">
                    <a16:creationId xmlns:a16="http://schemas.microsoft.com/office/drawing/2014/main" id="{8F009D51-52C8-B63B-4DD3-C158DC6A6711}"/>
                  </a:ext>
                </a:extLst>
              </p:cNvPr>
              <p:cNvSpPr/>
              <p:nvPr/>
            </p:nvSpPr>
            <p:spPr>
              <a:xfrm>
                <a:off x="7816279" y="4216404"/>
                <a:ext cx="420665" cy="526714"/>
              </a:xfrm>
              <a:custGeom>
                <a:avLst/>
                <a:gdLst>
                  <a:gd name="connsiteX0" fmla="*/ 12125 w 420665"/>
                  <a:gd name="connsiteY0" fmla="*/ 139453 h 526714"/>
                  <a:gd name="connsiteX1" fmla="*/ 15503 w 420665"/>
                  <a:gd name="connsiteY1" fmla="*/ 124965 h 526714"/>
                  <a:gd name="connsiteX2" fmla="*/ 12125 w 420665"/>
                  <a:gd name="connsiteY2" fmla="*/ 139453 h 526714"/>
                  <a:gd name="connsiteX3" fmla="*/ 6588 w 420665"/>
                  <a:gd name="connsiteY3" fmla="*/ 169610 h 526714"/>
                  <a:gd name="connsiteX4" fmla="*/ 8822 w 420665"/>
                  <a:gd name="connsiteY4" fmla="*/ 154569 h 526714"/>
                  <a:gd name="connsiteX5" fmla="*/ 6588 w 420665"/>
                  <a:gd name="connsiteY5" fmla="*/ 169610 h 526714"/>
                  <a:gd name="connsiteX6" fmla="*/ 3137 w 420665"/>
                  <a:gd name="connsiteY6" fmla="*/ 199047 h 526714"/>
                  <a:gd name="connsiteX7" fmla="*/ 3968 w 420665"/>
                  <a:gd name="connsiteY7" fmla="*/ 188620 h 526714"/>
                  <a:gd name="connsiteX8" fmla="*/ 3137 w 420665"/>
                  <a:gd name="connsiteY8" fmla="*/ 199047 h 526714"/>
                  <a:gd name="connsiteX9" fmla="*/ 20080 w 420665"/>
                  <a:gd name="connsiteY9" fmla="*/ 110773 h 526714"/>
                  <a:gd name="connsiteX10" fmla="*/ 23937 w 420665"/>
                  <a:gd name="connsiteY10" fmla="*/ 99404 h 526714"/>
                  <a:gd name="connsiteX11" fmla="*/ 20080 w 420665"/>
                  <a:gd name="connsiteY11" fmla="*/ 110773 h 526714"/>
                  <a:gd name="connsiteX12" fmla="*/ 34051 w 420665"/>
                  <a:gd name="connsiteY12" fmla="*/ 77441 h 526714"/>
                  <a:gd name="connsiteX13" fmla="*/ 30821 w 420665"/>
                  <a:gd name="connsiteY13" fmla="*/ 84196 h 526714"/>
                  <a:gd name="connsiteX14" fmla="*/ 34051 w 420665"/>
                  <a:gd name="connsiteY14" fmla="*/ 77441 h 526714"/>
                  <a:gd name="connsiteX15" fmla="*/ 45937 w 420665"/>
                  <a:gd name="connsiteY15" fmla="*/ 58672 h 526714"/>
                  <a:gd name="connsiteX16" fmla="*/ 45696 w 420665"/>
                  <a:gd name="connsiteY16" fmla="*/ 59022 h 526714"/>
                  <a:gd name="connsiteX17" fmla="*/ 45937 w 420665"/>
                  <a:gd name="connsiteY17" fmla="*/ 58672 h 526714"/>
                  <a:gd name="connsiteX18" fmla="*/ 121348 w 420665"/>
                  <a:gd name="connsiteY18" fmla="*/ 518815 h 526714"/>
                  <a:gd name="connsiteX19" fmla="*/ 119631 w 420665"/>
                  <a:gd name="connsiteY19" fmla="*/ 518335 h 526714"/>
                  <a:gd name="connsiteX20" fmla="*/ 121348 w 420665"/>
                  <a:gd name="connsiteY20" fmla="*/ 518815 h 526714"/>
                  <a:gd name="connsiteX21" fmla="*/ 86355 w 420665"/>
                  <a:gd name="connsiteY21" fmla="*/ 506357 h 526714"/>
                  <a:gd name="connsiteX22" fmla="*/ 84454 w 420665"/>
                  <a:gd name="connsiteY22" fmla="*/ 505250 h 526714"/>
                  <a:gd name="connsiteX23" fmla="*/ 86355 w 420665"/>
                  <a:gd name="connsiteY23" fmla="*/ 506357 h 526714"/>
                  <a:gd name="connsiteX24" fmla="*/ 103297 w 420665"/>
                  <a:gd name="connsiteY24" fmla="*/ 513555 h 526714"/>
                  <a:gd name="connsiteX25" fmla="*/ 99440 w 420665"/>
                  <a:gd name="connsiteY25" fmla="*/ 511968 h 526714"/>
                  <a:gd name="connsiteX26" fmla="*/ 103297 w 420665"/>
                  <a:gd name="connsiteY26" fmla="*/ 513555 h 526714"/>
                  <a:gd name="connsiteX27" fmla="*/ 291050 w 420665"/>
                  <a:gd name="connsiteY27" fmla="*/ 410811 h 526714"/>
                  <a:gd name="connsiteX28" fmla="*/ 288300 w 420665"/>
                  <a:gd name="connsiteY28" fmla="*/ 413524 h 526714"/>
                  <a:gd name="connsiteX29" fmla="*/ 283373 w 420665"/>
                  <a:gd name="connsiteY29" fmla="*/ 417824 h 526714"/>
                  <a:gd name="connsiteX30" fmla="*/ 280752 w 420665"/>
                  <a:gd name="connsiteY30" fmla="*/ 419688 h 526714"/>
                  <a:gd name="connsiteX31" fmla="*/ 275178 w 420665"/>
                  <a:gd name="connsiteY31" fmla="*/ 423066 h 526714"/>
                  <a:gd name="connsiteX32" fmla="*/ 270970 w 420665"/>
                  <a:gd name="connsiteY32" fmla="*/ 425170 h 526714"/>
                  <a:gd name="connsiteX33" fmla="*/ 266707 w 420665"/>
                  <a:gd name="connsiteY33" fmla="*/ 426923 h 526714"/>
                  <a:gd name="connsiteX34" fmla="*/ 258715 w 420665"/>
                  <a:gd name="connsiteY34" fmla="*/ 429581 h 526714"/>
                  <a:gd name="connsiteX35" fmla="*/ 257202 w 420665"/>
                  <a:gd name="connsiteY35" fmla="*/ 429987 h 526714"/>
                  <a:gd name="connsiteX36" fmla="*/ 210342 w 420665"/>
                  <a:gd name="connsiteY36" fmla="*/ 434804 h 526714"/>
                  <a:gd name="connsiteX37" fmla="*/ 157355 w 420665"/>
                  <a:gd name="connsiteY37" fmla="*/ 429193 h 526714"/>
                  <a:gd name="connsiteX38" fmla="*/ 156765 w 420665"/>
                  <a:gd name="connsiteY38" fmla="*/ 429027 h 526714"/>
                  <a:gd name="connsiteX39" fmla="*/ 121883 w 420665"/>
                  <a:gd name="connsiteY39" fmla="*/ 404277 h 526714"/>
                  <a:gd name="connsiteX40" fmla="*/ 108281 w 420665"/>
                  <a:gd name="connsiteY40" fmla="*/ 370946 h 526714"/>
                  <a:gd name="connsiteX41" fmla="*/ 108244 w 420665"/>
                  <a:gd name="connsiteY41" fmla="*/ 370780 h 526714"/>
                  <a:gd name="connsiteX42" fmla="*/ 100326 w 420665"/>
                  <a:gd name="connsiteY42" fmla="*/ 267205 h 526714"/>
                  <a:gd name="connsiteX43" fmla="*/ 126423 w 420665"/>
                  <a:gd name="connsiteY43" fmla="*/ 117435 h 526714"/>
                  <a:gd name="connsiteX44" fmla="*/ 210361 w 420665"/>
                  <a:gd name="connsiteY44" fmla="*/ 91781 h 526714"/>
                  <a:gd name="connsiteX45" fmla="*/ 295092 w 420665"/>
                  <a:gd name="connsiteY45" fmla="*/ 118746 h 526714"/>
                  <a:gd name="connsiteX46" fmla="*/ 320395 w 420665"/>
                  <a:gd name="connsiteY46" fmla="*/ 267187 h 526714"/>
                  <a:gd name="connsiteX47" fmla="*/ 296974 w 420665"/>
                  <a:gd name="connsiteY47" fmla="*/ 403466 h 526714"/>
                  <a:gd name="connsiteX48" fmla="*/ 294077 w 420665"/>
                  <a:gd name="connsiteY48" fmla="*/ 407157 h 526714"/>
                  <a:gd name="connsiteX49" fmla="*/ 291050 w 420665"/>
                  <a:gd name="connsiteY49" fmla="*/ 410811 h 526714"/>
                  <a:gd name="connsiteX50" fmla="*/ 389568 w 420665"/>
                  <a:gd name="connsiteY50" fmla="*/ 81815 h 526714"/>
                  <a:gd name="connsiteX51" fmla="*/ 387538 w 420665"/>
                  <a:gd name="connsiteY51" fmla="*/ 77478 h 526714"/>
                  <a:gd name="connsiteX52" fmla="*/ 389568 w 420665"/>
                  <a:gd name="connsiteY52" fmla="*/ 81815 h 526714"/>
                  <a:gd name="connsiteX53" fmla="*/ 400070 w 420665"/>
                  <a:gd name="connsiteY53" fmla="*/ 107321 h 526714"/>
                  <a:gd name="connsiteX54" fmla="*/ 397523 w 420665"/>
                  <a:gd name="connsiteY54" fmla="*/ 99681 h 526714"/>
                  <a:gd name="connsiteX55" fmla="*/ 400070 w 420665"/>
                  <a:gd name="connsiteY55" fmla="*/ 107321 h 526714"/>
                  <a:gd name="connsiteX56" fmla="*/ 413672 w 420665"/>
                  <a:gd name="connsiteY56" fmla="*/ 165236 h 526714"/>
                  <a:gd name="connsiteX57" fmla="*/ 412195 w 420665"/>
                  <a:gd name="connsiteY57" fmla="*/ 155048 h 526714"/>
                  <a:gd name="connsiteX58" fmla="*/ 413672 w 420665"/>
                  <a:gd name="connsiteY58" fmla="*/ 165236 h 526714"/>
                  <a:gd name="connsiteX59" fmla="*/ 417289 w 420665"/>
                  <a:gd name="connsiteY59" fmla="*/ 194341 h 526714"/>
                  <a:gd name="connsiteX60" fmla="*/ 416846 w 420665"/>
                  <a:gd name="connsiteY60" fmla="*/ 188934 h 526714"/>
                  <a:gd name="connsiteX61" fmla="*/ 417289 w 420665"/>
                  <a:gd name="connsiteY61" fmla="*/ 194341 h 526714"/>
                  <a:gd name="connsiteX62" fmla="*/ 407987 w 420665"/>
                  <a:gd name="connsiteY62" fmla="*/ 135393 h 526714"/>
                  <a:gd name="connsiteX63" fmla="*/ 405754 w 420665"/>
                  <a:gd name="connsiteY63" fmla="*/ 125371 h 526714"/>
                  <a:gd name="connsiteX64" fmla="*/ 407987 w 420665"/>
                  <a:gd name="connsiteY64" fmla="*/ 135393 h 526714"/>
                  <a:gd name="connsiteX65" fmla="*/ 412638 w 420665"/>
                  <a:gd name="connsiteY65" fmla="*/ 373512 h 526714"/>
                  <a:gd name="connsiteX66" fmla="*/ 413229 w 420665"/>
                  <a:gd name="connsiteY66" fmla="*/ 369101 h 526714"/>
                  <a:gd name="connsiteX67" fmla="*/ 412638 w 420665"/>
                  <a:gd name="connsiteY67" fmla="*/ 373512 h 526714"/>
                  <a:gd name="connsiteX68" fmla="*/ 406436 w 420665"/>
                  <a:gd name="connsiteY68" fmla="*/ 401915 h 526714"/>
                  <a:gd name="connsiteX69" fmla="*/ 407544 w 420665"/>
                  <a:gd name="connsiteY69" fmla="*/ 396895 h 526714"/>
                  <a:gd name="connsiteX70" fmla="*/ 406436 w 420665"/>
                  <a:gd name="connsiteY70" fmla="*/ 401915 h 526714"/>
                  <a:gd name="connsiteX71" fmla="*/ 398519 w 420665"/>
                  <a:gd name="connsiteY71" fmla="*/ 426775 h 526714"/>
                  <a:gd name="connsiteX72" fmla="*/ 399626 w 420665"/>
                  <a:gd name="connsiteY72" fmla="*/ 423398 h 526714"/>
                  <a:gd name="connsiteX73" fmla="*/ 398519 w 420665"/>
                  <a:gd name="connsiteY73" fmla="*/ 426775 h 526714"/>
                  <a:gd name="connsiteX74" fmla="*/ 388811 w 420665"/>
                  <a:gd name="connsiteY74" fmla="*/ 448332 h 526714"/>
                  <a:gd name="connsiteX75" fmla="*/ 389088 w 420665"/>
                  <a:gd name="connsiteY75" fmla="*/ 447741 h 526714"/>
                  <a:gd name="connsiteX76" fmla="*/ 388811 w 420665"/>
                  <a:gd name="connsiteY76" fmla="*/ 448332 h 526714"/>
                  <a:gd name="connsiteX77" fmla="*/ 360537 w 420665"/>
                  <a:gd name="connsiteY77" fmla="*/ 485761 h 526714"/>
                  <a:gd name="connsiteX78" fmla="*/ 357824 w 420665"/>
                  <a:gd name="connsiteY78" fmla="*/ 487994 h 526714"/>
                  <a:gd name="connsiteX79" fmla="*/ 361515 w 420665"/>
                  <a:gd name="connsiteY79" fmla="*/ 484856 h 526714"/>
                  <a:gd name="connsiteX80" fmla="*/ 360537 w 420665"/>
                  <a:gd name="connsiteY80" fmla="*/ 485761 h 526714"/>
                  <a:gd name="connsiteX81" fmla="*/ 363841 w 420665"/>
                  <a:gd name="connsiteY81" fmla="*/ 483048 h 526714"/>
                  <a:gd name="connsiteX82" fmla="*/ 387778 w 420665"/>
                  <a:gd name="connsiteY82" fmla="*/ 450473 h 526714"/>
                  <a:gd name="connsiteX83" fmla="*/ 387980 w 420665"/>
                  <a:gd name="connsiteY83" fmla="*/ 450122 h 526714"/>
                  <a:gd name="connsiteX84" fmla="*/ 397412 w 420665"/>
                  <a:gd name="connsiteY84" fmla="*/ 429802 h 526714"/>
                  <a:gd name="connsiteX85" fmla="*/ 397763 w 420665"/>
                  <a:gd name="connsiteY85" fmla="*/ 429008 h 526714"/>
                  <a:gd name="connsiteX86" fmla="*/ 420666 w 420665"/>
                  <a:gd name="connsiteY86" fmla="*/ 267242 h 526714"/>
                  <a:gd name="connsiteX87" fmla="*/ 405108 w 420665"/>
                  <a:gd name="connsiteY87" fmla="*/ 122732 h 526714"/>
                  <a:gd name="connsiteX88" fmla="*/ 404997 w 420665"/>
                  <a:gd name="connsiteY88" fmla="*/ 122252 h 526714"/>
                  <a:gd name="connsiteX89" fmla="*/ 396840 w 420665"/>
                  <a:gd name="connsiteY89" fmla="*/ 97558 h 526714"/>
                  <a:gd name="connsiteX90" fmla="*/ 395843 w 420665"/>
                  <a:gd name="connsiteY90" fmla="*/ 95417 h 526714"/>
                  <a:gd name="connsiteX91" fmla="*/ 386781 w 420665"/>
                  <a:gd name="connsiteY91" fmla="*/ 75854 h 526714"/>
                  <a:gd name="connsiteX92" fmla="*/ 385305 w 420665"/>
                  <a:gd name="connsiteY92" fmla="*/ 73473 h 526714"/>
                  <a:gd name="connsiteX93" fmla="*/ 361921 w 420665"/>
                  <a:gd name="connsiteY93" fmla="*/ 42209 h 526714"/>
                  <a:gd name="connsiteX94" fmla="*/ 355000 w 420665"/>
                  <a:gd name="connsiteY94" fmla="*/ 36395 h 526714"/>
                  <a:gd name="connsiteX95" fmla="*/ 358820 w 420665"/>
                  <a:gd name="connsiteY95" fmla="*/ 39736 h 526714"/>
                  <a:gd name="connsiteX96" fmla="*/ 348909 w 420665"/>
                  <a:gd name="connsiteY96" fmla="*/ 31431 h 526714"/>
                  <a:gd name="connsiteX97" fmla="*/ 350496 w 420665"/>
                  <a:gd name="connsiteY97" fmla="*/ 32538 h 526714"/>
                  <a:gd name="connsiteX98" fmla="*/ 344093 w 420665"/>
                  <a:gd name="connsiteY98" fmla="*/ 28090 h 526714"/>
                  <a:gd name="connsiteX99" fmla="*/ 344850 w 420665"/>
                  <a:gd name="connsiteY99" fmla="*/ 28607 h 526714"/>
                  <a:gd name="connsiteX100" fmla="*/ 333591 w 420665"/>
                  <a:gd name="connsiteY100" fmla="*/ 21796 h 526714"/>
                  <a:gd name="connsiteX101" fmla="*/ 335824 w 420665"/>
                  <a:gd name="connsiteY101" fmla="*/ 22996 h 526714"/>
                  <a:gd name="connsiteX102" fmla="*/ 331210 w 420665"/>
                  <a:gd name="connsiteY102" fmla="*/ 20375 h 526714"/>
                  <a:gd name="connsiteX103" fmla="*/ 331173 w 420665"/>
                  <a:gd name="connsiteY103" fmla="*/ 20338 h 526714"/>
                  <a:gd name="connsiteX104" fmla="*/ 329180 w 420665"/>
                  <a:gd name="connsiteY104" fmla="*/ 19508 h 526714"/>
                  <a:gd name="connsiteX105" fmla="*/ 329383 w 420665"/>
                  <a:gd name="connsiteY105" fmla="*/ 19582 h 526714"/>
                  <a:gd name="connsiteX106" fmla="*/ 319638 w 420665"/>
                  <a:gd name="connsiteY106" fmla="*/ 15448 h 526714"/>
                  <a:gd name="connsiteX107" fmla="*/ 321706 w 420665"/>
                  <a:gd name="connsiteY107" fmla="*/ 16204 h 526714"/>
                  <a:gd name="connsiteX108" fmla="*/ 310171 w 420665"/>
                  <a:gd name="connsiteY108" fmla="*/ 11830 h 526714"/>
                  <a:gd name="connsiteX109" fmla="*/ 310724 w 420665"/>
                  <a:gd name="connsiteY109" fmla="*/ 12070 h 526714"/>
                  <a:gd name="connsiteX110" fmla="*/ 308454 w 420665"/>
                  <a:gd name="connsiteY110" fmla="*/ 11387 h 526714"/>
                  <a:gd name="connsiteX111" fmla="*/ 309893 w 420665"/>
                  <a:gd name="connsiteY111" fmla="*/ 11738 h 526714"/>
                  <a:gd name="connsiteX112" fmla="*/ 295369 w 420665"/>
                  <a:gd name="connsiteY112" fmla="*/ 7475 h 526714"/>
                  <a:gd name="connsiteX113" fmla="*/ 210324 w 420665"/>
                  <a:gd name="connsiteY113" fmla="*/ 0 h 526714"/>
                  <a:gd name="connsiteX114" fmla="*/ 60093 w 420665"/>
                  <a:gd name="connsiteY114" fmla="*/ 42209 h 526714"/>
                  <a:gd name="connsiteX115" fmla="*/ 47284 w 420665"/>
                  <a:gd name="connsiteY115" fmla="*/ 56844 h 526714"/>
                  <a:gd name="connsiteX116" fmla="*/ 46767 w 420665"/>
                  <a:gd name="connsiteY116" fmla="*/ 57398 h 526714"/>
                  <a:gd name="connsiteX117" fmla="*/ 36026 w 420665"/>
                  <a:gd name="connsiteY117" fmla="*/ 73953 h 526714"/>
                  <a:gd name="connsiteX118" fmla="*/ 34827 w 420665"/>
                  <a:gd name="connsiteY118" fmla="*/ 75817 h 526714"/>
                  <a:gd name="connsiteX119" fmla="*/ 24768 w 420665"/>
                  <a:gd name="connsiteY119" fmla="*/ 97097 h 526714"/>
                  <a:gd name="connsiteX120" fmla="*/ 24657 w 420665"/>
                  <a:gd name="connsiteY120" fmla="*/ 97337 h 526714"/>
                  <a:gd name="connsiteX121" fmla="*/ 0 w 420665"/>
                  <a:gd name="connsiteY121" fmla="*/ 267261 h 526714"/>
                  <a:gd name="connsiteX122" fmla="*/ 8397 w 420665"/>
                  <a:gd name="connsiteY122" fmla="*/ 378550 h 526714"/>
                  <a:gd name="connsiteX123" fmla="*/ 9191 w 420665"/>
                  <a:gd name="connsiteY123" fmla="*/ 382370 h 526714"/>
                  <a:gd name="connsiteX124" fmla="*/ 14672 w 420665"/>
                  <a:gd name="connsiteY124" fmla="*/ 406751 h 526714"/>
                  <a:gd name="connsiteX125" fmla="*/ 16628 w 420665"/>
                  <a:gd name="connsiteY125" fmla="*/ 413081 h 526714"/>
                  <a:gd name="connsiteX126" fmla="*/ 22682 w 420665"/>
                  <a:gd name="connsiteY126" fmla="*/ 431463 h 526714"/>
                  <a:gd name="connsiteX127" fmla="*/ 25580 w 420665"/>
                  <a:gd name="connsiteY127" fmla="*/ 437941 h 526714"/>
                  <a:gd name="connsiteX128" fmla="*/ 32464 w 420665"/>
                  <a:gd name="connsiteY128" fmla="*/ 452854 h 526714"/>
                  <a:gd name="connsiteX129" fmla="*/ 35398 w 420665"/>
                  <a:gd name="connsiteY129" fmla="*/ 457505 h 526714"/>
                  <a:gd name="connsiteX130" fmla="*/ 56881 w 420665"/>
                  <a:gd name="connsiteY130" fmla="*/ 485742 h 526714"/>
                  <a:gd name="connsiteX131" fmla="*/ 210342 w 420665"/>
                  <a:gd name="connsiteY131" fmla="*/ 526714 h 526714"/>
                  <a:gd name="connsiteX132" fmla="*/ 249801 w 420665"/>
                  <a:gd name="connsiteY132" fmla="*/ 525275 h 526714"/>
                  <a:gd name="connsiteX133" fmla="*/ 261336 w 420665"/>
                  <a:gd name="connsiteY133" fmla="*/ 524278 h 526714"/>
                  <a:gd name="connsiteX134" fmla="*/ 274071 w 420665"/>
                  <a:gd name="connsiteY134" fmla="*/ 522765 h 526714"/>
                  <a:gd name="connsiteX135" fmla="*/ 297067 w 420665"/>
                  <a:gd name="connsiteY135" fmla="*/ 518428 h 526714"/>
                  <a:gd name="connsiteX136" fmla="*/ 300850 w 420665"/>
                  <a:gd name="connsiteY136" fmla="*/ 517357 h 526714"/>
                  <a:gd name="connsiteX137" fmla="*/ 303563 w 420665"/>
                  <a:gd name="connsiteY137" fmla="*/ 516527 h 526714"/>
                  <a:gd name="connsiteX138" fmla="*/ 311167 w 420665"/>
                  <a:gd name="connsiteY138" fmla="*/ 514220 h 526714"/>
                  <a:gd name="connsiteX139" fmla="*/ 318254 w 420665"/>
                  <a:gd name="connsiteY139" fmla="*/ 511747 h 526714"/>
                  <a:gd name="connsiteX140" fmla="*/ 324862 w 420665"/>
                  <a:gd name="connsiteY140" fmla="*/ 509200 h 526714"/>
                  <a:gd name="connsiteX141" fmla="*/ 321447 w 420665"/>
                  <a:gd name="connsiteY141" fmla="*/ 510344 h 526714"/>
                  <a:gd name="connsiteX142" fmla="*/ 348208 w 420665"/>
                  <a:gd name="connsiteY142" fmla="*/ 495911 h 526714"/>
                  <a:gd name="connsiteX143" fmla="*/ 346658 w 420665"/>
                  <a:gd name="connsiteY143" fmla="*/ 497222 h 526714"/>
                  <a:gd name="connsiteX144" fmla="*/ 348762 w 420665"/>
                  <a:gd name="connsiteY144" fmla="*/ 495598 h 526714"/>
                  <a:gd name="connsiteX145" fmla="*/ 350478 w 420665"/>
                  <a:gd name="connsiteY145" fmla="*/ 494287 h 526714"/>
                  <a:gd name="connsiteX146" fmla="*/ 360537 w 420665"/>
                  <a:gd name="connsiteY146" fmla="*/ 485761 h 526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0665" h="526714">
                    <a:moveTo>
                      <a:pt x="12125" y="139453"/>
                    </a:moveTo>
                    <a:cubicBezTo>
                      <a:pt x="13233" y="134562"/>
                      <a:pt x="14229" y="129542"/>
                      <a:pt x="15503" y="124965"/>
                    </a:cubicBezTo>
                    <a:cubicBezTo>
                      <a:pt x="14266" y="129505"/>
                      <a:pt x="13233" y="134562"/>
                      <a:pt x="12125" y="139453"/>
                    </a:cubicBezTo>
                    <a:moveTo>
                      <a:pt x="6588" y="169610"/>
                    </a:moveTo>
                    <a:cubicBezTo>
                      <a:pt x="7345" y="164553"/>
                      <a:pt x="7936" y="159349"/>
                      <a:pt x="8822" y="154569"/>
                    </a:cubicBezTo>
                    <a:cubicBezTo>
                      <a:pt x="7992" y="159312"/>
                      <a:pt x="7345" y="164590"/>
                      <a:pt x="6588" y="169610"/>
                    </a:cubicBezTo>
                    <a:moveTo>
                      <a:pt x="3137" y="199047"/>
                    </a:moveTo>
                    <a:cubicBezTo>
                      <a:pt x="3415" y="195633"/>
                      <a:pt x="3617" y="191960"/>
                      <a:pt x="3968" y="188620"/>
                    </a:cubicBezTo>
                    <a:cubicBezTo>
                      <a:pt x="3617" y="191923"/>
                      <a:pt x="3451" y="195615"/>
                      <a:pt x="3137" y="199047"/>
                    </a:cubicBezTo>
                    <a:moveTo>
                      <a:pt x="20080" y="110773"/>
                    </a:moveTo>
                    <a:cubicBezTo>
                      <a:pt x="21353" y="106989"/>
                      <a:pt x="22498" y="102984"/>
                      <a:pt x="23937" y="99404"/>
                    </a:cubicBezTo>
                    <a:cubicBezTo>
                      <a:pt x="22553" y="102984"/>
                      <a:pt x="21353" y="107008"/>
                      <a:pt x="20080" y="110773"/>
                    </a:cubicBezTo>
                    <a:moveTo>
                      <a:pt x="34051" y="77441"/>
                    </a:moveTo>
                    <a:cubicBezTo>
                      <a:pt x="32944" y="79545"/>
                      <a:pt x="31947" y="82018"/>
                      <a:pt x="30821" y="84196"/>
                    </a:cubicBezTo>
                    <a:cubicBezTo>
                      <a:pt x="31928" y="81981"/>
                      <a:pt x="32888" y="79545"/>
                      <a:pt x="34051" y="77441"/>
                    </a:cubicBezTo>
                    <a:moveTo>
                      <a:pt x="45937" y="58672"/>
                    </a:moveTo>
                    <a:cubicBezTo>
                      <a:pt x="45863" y="58782"/>
                      <a:pt x="45770" y="58911"/>
                      <a:pt x="45696" y="59022"/>
                    </a:cubicBezTo>
                    <a:cubicBezTo>
                      <a:pt x="45770" y="58911"/>
                      <a:pt x="45863" y="58782"/>
                      <a:pt x="45937" y="58672"/>
                    </a:cubicBezTo>
                    <a:moveTo>
                      <a:pt x="121348" y="518815"/>
                    </a:moveTo>
                    <a:cubicBezTo>
                      <a:pt x="120757" y="518704"/>
                      <a:pt x="120203" y="518501"/>
                      <a:pt x="119631" y="518335"/>
                    </a:cubicBezTo>
                    <a:cubicBezTo>
                      <a:pt x="120203" y="518501"/>
                      <a:pt x="120757" y="518686"/>
                      <a:pt x="121348" y="518815"/>
                    </a:cubicBezTo>
                    <a:moveTo>
                      <a:pt x="86355" y="506357"/>
                    </a:moveTo>
                    <a:cubicBezTo>
                      <a:pt x="85672" y="506044"/>
                      <a:pt x="85082" y="505601"/>
                      <a:pt x="84454" y="505250"/>
                    </a:cubicBezTo>
                    <a:cubicBezTo>
                      <a:pt x="85082" y="505601"/>
                      <a:pt x="85672" y="506044"/>
                      <a:pt x="86355" y="506357"/>
                    </a:cubicBezTo>
                    <a:moveTo>
                      <a:pt x="103297" y="513555"/>
                    </a:moveTo>
                    <a:cubicBezTo>
                      <a:pt x="101987" y="513075"/>
                      <a:pt x="100751" y="512485"/>
                      <a:pt x="99440" y="511968"/>
                    </a:cubicBezTo>
                    <a:cubicBezTo>
                      <a:pt x="100751" y="512485"/>
                      <a:pt x="101987" y="513094"/>
                      <a:pt x="103297" y="513555"/>
                    </a:cubicBezTo>
                    <a:moveTo>
                      <a:pt x="291050" y="410811"/>
                    </a:moveTo>
                    <a:cubicBezTo>
                      <a:pt x="290220" y="411771"/>
                      <a:pt x="289260" y="412638"/>
                      <a:pt x="288300" y="413524"/>
                    </a:cubicBezTo>
                    <a:cubicBezTo>
                      <a:pt x="286713" y="415037"/>
                      <a:pt x="285071" y="416514"/>
                      <a:pt x="283373" y="417824"/>
                    </a:cubicBezTo>
                    <a:cubicBezTo>
                      <a:pt x="282542" y="418452"/>
                      <a:pt x="281656" y="419061"/>
                      <a:pt x="280752" y="419688"/>
                    </a:cubicBezTo>
                    <a:cubicBezTo>
                      <a:pt x="278962" y="420888"/>
                      <a:pt x="277098" y="421995"/>
                      <a:pt x="275178" y="423066"/>
                    </a:cubicBezTo>
                    <a:cubicBezTo>
                      <a:pt x="273831" y="423786"/>
                      <a:pt x="272428" y="424505"/>
                      <a:pt x="270970" y="425170"/>
                    </a:cubicBezTo>
                    <a:cubicBezTo>
                      <a:pt x="269623" y="425760"/>
                      <a:pt x="268184" y="426369"/>
                      <a:pt x="266707" y="426923"/>
                    </a:cubicBezTo>
                    <a:cubicBezTo>
                      <a:pt x="264197" y="427883"/>
                      <a:pt x="261613" y="428787"/>
                      <a:pt x="258715" y="429581"/>
                    </a:cubicBezTo>
                    <a:cubicBezTo>
                      <a:pt x="258199" y="429691"/>
                      <a:pt x="257719" y="429858"/>
                      <a:pt x="257202" y="429987"/>
                    </a:cubicBezTo>
                    <a:cubicBezTo>
                      <a:pt x="245261" y="433050"/>
                      <a:pt x="230145" y="434804"/>
                      <a:pt x="210342" y="434804"/>
                    </a:cubicBezTo>
                    <a:cubicBezTo>
                      <a:pt x="189653" y="434804"/>
                      <a:pt x="171991" y="433530"/>
                      <a:pt x="157355" y="429193"/>
                    </a:cubicBezTo>
                    <a:cubicBezTo>
                      <a:pt x="157152" y="429119"/>
                      <a:pt x="156949" y="429082"/>
                      <a:pt x="156765" y="429027"/>
                    </a:cubicBezTo>
                    <a:cubicBezTo>
                      <a:pt x="142092" y="424579"/>
                      <a:pt x="130428" y="416975"/>
                      <a:pt x="121883" y="404277"/>
                    </a:cubicBezTo>
                    <a:cubicBezTo>
                      <a:pt x="116070" y="395733"/>
                      <a:pt x="111585" y="384991"/>
                      <a:pt x="108281" y="370946"/>
                    </a:cubicBezTo>
                    <a:cubicBezTo>
                      <a:pt x="108244" y="370909"/>
                      <a:pt x="108244" y="370872"/>
                      <a:pt x="108244" y="370780"/>
                    </a:cubicBezTo>
                    <a:cubicBezTo>
                      <a:pt x="102670" y="347304"/>
                      <a:pt x="100326" y="314526"/>
                      <a:pt x="100326" y="267205"/>
                    </a:cubicBezTo>
                    <a:cubicBezTo>
                      <a:pt x="100326" y="185907"/>
                      <a:pt x="108115" y="141151"/>
                      <a:pt x="126423" y="117435"/>
                    </a:cubicBezTo>
                    <a:cubicBezTo>
                      <a:pt x="144712" y="93682"/>
                      <a:pt x="174002" y="91781"/>
                      <a:pt x="210361" y="91781"/>
                    </a:cubicBezTo>
                    <a:cubicBezTo>
                      <a:pt x="252292" y="91781"/>
                      <a:pt x="278223" y="96082"/>
                      <a:pt x="295092" y="118746"/>
                    </a:cubicBezTo>
                    <a:cubicBezTo>
                      <a:pt x="312828" y="142535"/>
                      <a:pt x="320395" y="186922"/>
                      <a:pt x="320395" y="267187"/>
                    </a:cubicBezTo>
                    <a:cubicBezTo>
                      <a:pt x="320395" y="339110"/>
                      <a:pt x="313401" y="379879"/>
                      <a:pt x="296974" y="403466"/>
                    </a:cubicBezTo>
                    <a:cubicBezTo>
                      <a:pt x="296107" y="404739"/>
                      <a:pt x="295074" y="405939"/>
                      <a:pt x="294077" y="407157"/>
                    </a:cubicBezTo>
                    <a:cubicBezTo>
                      <a:pt x="293080" y="408430"/>
                      <a:pt x="292120" y="409704"/>
                      <a:pt x="291050" y="410811"/>
                    </a:cubicBezTo>
                    <a:moveTo>
                      <a:pt x="389568" y="81815"/>
                    </a:moveTo>
                    <a:cubicBezTo>
                      <a:pt x="388848" y="80431"/>
                      <a:pt x="388258" y="78825"/>
                      <a:pt x="387538" y="77478"/>
                    </a:cubicBezTo>
                    <a:cubicBezTo>
                      <a:pt x="388258" y="78844"/>
                      <a:pt x="388848" y="80431"/>
                      <a:pt x="389568" y="81815"/>
                    </a:cubicBezTo>
                    <a:moveTo>
                      <a:pt x="400070" y="107321"/>
                    </a:moveTo>
                    <a:cubicBezTo>
                      <a:pt x="399202" y="104811"/>
                      <a:pt x="398446" y="102080"/>
                      <a:pt x="397523" y="99681"/>
                    </a:cubicBezTo>
                    <a:cubicBezTo>
                      <a:pt x="398446" y="102061"/>
                      <a:pt x="399202" y="104811"/>
                      <a:pt x="400070" y="107321"/>
                    </a:cubicBezTo>
                    <a:moveTo>
                      <a:pt x="413672" y="165236"/>
                    </a:moveTo>
                    <a:cubicBezTo>
                      <a:pt x="413155" y="161896"/>
                      <a:pt x="412749" y="158278"/>
                      <a:pt x="412195" y="155048"/>
                    </a:cubicBezTo>
                    <a:cubicBezTo>
                      <a:pt x="412767" y="158278"/>
                      <a:pt x="413155" y="161896"/>
                      <a:pt x="413672" y="165236"/>
                    </a:cubicBezTo>
                    <a:moveTo>
                      <a:pt x="417289" y="194341"/>
                    </a:moveTo>
                    <a:cubicBezTo>
                      <a:pt x="417086" y="192588"/>
                      <a:pt x="417012" y="190650"/>
                      <a:pt x="416846" y="188934"/>
                    </a:cubicBezTo>
                    <a:cubicBezTo>
                      <a:pt x="417012" y="190650"/>
                      <a:pt x="417104" y="192606"/>
                      <a:pt x="417289" y="194341"/>
                    </a:cubicBezTo>
                    <a:moveTo>
                      <a:pt x="407987" y="135393"/>
                    </a:moveTo>
                    <a:cubicBezTo>
                      <a:pt x="407230" y="132089"/>
                      <a:pt x="406603" y="128509"/>
                      <a:pt x="405754" y="125371"/>
                    </a:cubicBezTo>
                    <a:cubicBezTo>
                      <a:pt x="406603" y="128564"/>
                      <a:pt x="407230" y="132108"/>
                      <a:pt x="407987" y="135393"/>
                    </a:cubicBezTo>
                    <a:moveTo>
                      <a:pt x="412638" y="373512"/>
                    </a:moveTo>
                    <a:cubicBezTo>
                      <a:pt x="412841" y="372127"/>
                      <a:pt x="412989" y="370522"/>
                      <a:pt x="413229" y="369101"/>
                    </a:cubicBezTo>
                    <a:cubicBezTo>
                      <a:pt x="413007" y="370522"/>
                      <a:pt x="412841" y="372109"/>
                      <a:pt x="412638" y="373512"/>
                    </a:cubicBezTo>
                    <a:moveTo>
                      <a:pt x="406436" y="401915"/>
                    </a:moveTo>
                    <a:cubicBezTo>
                      <a:pt x="406843" y="400365"/>
                      <a:pt x="407156" y="398538"/>
                      <a:pt x="407544" y="396895"/>
                    </a:cubicBezTo>
                    <a:cubicBezTo>
                      <a:pt x="407156" y="398519"/>
                      <a:pt x="406880" y="400310"/>
                      <a:pt x="406436" y="401915"/>
                    </a:cubicBezTo>
                    <a:moveTo>
                      <a:pt x="398519" y="426775"/>
                    </a:moveTo>
                    <a:cubicBezTo>
                      <a:pt x="398925" y="425705"/>
                      <a:pt x="399239" y="424468"/>
                      <a:pt x="399626" y="423398"/>
                    </a:cubicBezTo>
                    <a:cubicBezTo>
                      <a:pt x="399239" y="424468"/>
                      <a:pt x="398925" y="425687"/>
                      <a:pt x="398519" y="426775"/>
                    </a:cubicBezTo>
                    <a:moveTo>
                      <a:pt x="388811" y="448332"/>
                    </a:moveTo>
                    <a:cubicBezTo>
                      <a:pt x="388922" y="448129"/>
                      <a:pt x="389014" y="447926"/>
                      <a:pt x="389088" y="447741"/>
                    </a:cubicBezTo>
                    <a:cubicBezTo>
                      <a:pt x="389014" y="447926"/>
                      <a:pt x="388940" y="448129"/>
                      <a:pt x="388811" y="448332"/>
                    </a:cubicBezTo>
                    <a:moveTo>
                      <a:pt x="360537" y="485761"/>
                    </a:moveTo>
                    <a:cubicBezTo>
                      <a:pt x="359669" y="486554"/>
                      <a:pt x="358710" y="487200"/>
                      <a:pt x="357824" y="487994"/>
                    </a:cubicBezTo>
                    <a:cubicBezTo>
                      <a:pt x="359060" y="486923"/>
                      <a:pt x="360333" y="485964"/>
                      <a:pt x="361515" y="484856"/>
                    </a:cubicBezTo>
                    <a:cubicBezTo>
                      <a:pt x="361201" y="485115"/>
                      <a:pt x="360851" y="485447"/>
                      <a:pt x="360537" y="485761"/>
                    </a:cubicBezTo>
                    <a:cubicBezTo>
                      <a:pt x="361570" y="484801"/>
                      <a:pt x="362807" y="484081"/>
                      <a:pt x="363841" y="483048"/>
                    </a:cubicBezTo>
                    <a:cubicBezTo>
                      <a:pt x="372995" y="473986"/>
                      <a:pt x="380913" y="463041"/>
                      <a:pt x="387778" y="450473"/>
                    </a:cubicBezTo>
                    <a:cubicBezTo>
                      <a:pt x="387852" y="450362"/>
                      <a:pt x="387944" y="450233"/>
                      <a:pt x="387980" y="450122"/>
                    </a:cubicBezTo>
                    <a:cubicBezTo>
                      <a:pt x="391451" y="443829"/>
                      <a:pt x="394551" y="437000"/>
                      <a:pt x="397412" y="429802"/>
                    </a:cubicBezTo>
                    <a:cubicBezTo>
                      <a:pt x="397523" y="429525"/>
                      <a:pt x="397652" y="429285"/>
                      <a:pt x="397763" y="429008"/>
                    </a:cubicBezTo>
                    <a:cubicBezTo>
                      <a:pt x="413229" y="389660"/>
                      <a:pt x="420666" y="336766"/>
                      <a:pt x="420666" y="267242"/>
                    </a:cubicBezTo>
                    <a:cubicBezTo>
                      <a:pt x="420666" y="207980"/>
                      <a:pt x="415536" y="160474"/>
                      <a:pt x="405108" y="122732"/>
                    </a:cubicBezTo>
                    <a:cubicBezTo>
                      <a:pt x="405071" y="122566"/>
                      <a:pt x="405034" y="122418"/>
                      <a:pt x="404997" y="122252"/>
                    </a:cubicBezTo>
                    <a:cubicBezTo>
                      <a:pt x="402524" y="113504"/>
                      <a:pt x="399830" y="105236"/>
                      <a:pt x="396840" y="97558"/>
                    </a:cubicBezTo>
                    <a:cubicBezTo>
                      <a:pt x="396526" y="96801"/>
                      <a:pt x="396157" y="96174"/>
                      <a:pt x="395843" y="95417"/>
                    </a:cubicBezTo>
                    <a:cubicBezTo>
                      <a:pt x="393056" y="88496"/>
                      <a:pt x="390085" y="81889"/>
                      <a:pt x="386781" y="75854"/>
                    </a:cubicBezTo>
                    <a:cubicBezTo>
                      <a:pt x="386302" y="74987"/>
                      <a:pt x="385784" y="74304"/>
                      <a:pt x="385305" y="73473"/>
                    </a:cubicBezTo>
                    <a:cubicBezTo>
                      <a:pt x="378458" y="61495"/>
                      <a:pt x="370835" y="50920"/>
                      <a:pt x="361921" y="42209"/>
                    </a:cubicBezTo>
                    <a:cubicBezTo>
                      <a:pt x="359780" y="40105"/>
                      <a:pt x="357307" y="38315"/>
                      <a:pt x="355000" y="36395"/>
                    </a:cubicBezTo>
                    <a:cubicBezTo>
                      <a:pt x="356311" y="37465"/>
                      <a:pt x="357584" y="38628"/>
                      <a:pt x="358820" y="39736"/>
                    </a:cubicBezTo>
                    <a:cubicBezTo>
                      <a:pt x="355591" y="36801"/>
                      <a:pt x="352306" y="33959"/>
                      <a:pt x="348909" y="31431"/>
                    </a:cubicBezTo>
                    <a:cubicBezTo>
                      <a:pt x="349390" y="31837"/>
                      <a:pt x="349980" y="32150"/>
                      <a:pt x="350496" y="32538"/>
                    </a:cubicBezTo>
                    <a:cubicBezTo>
                      <a:pt x="348430" y="30988"/>
                      <a:pt x="346289" y="29511"/>
                      <a:pt x="344093" y="28090"/>
                    </a:cubicBezTo>
                    <a:cubicBezTo>
                      <a:pt x="344369" y="28256"/>
                      <a:pt x="344609" y="28441"/>
                      <a:pt x="344850" y="28607"/>
                    </a:cubicBezTo>
                    <a:cubicBezTo>
                      <a:pt x="341195" y="26134"/>
                      <a:pt x="337448" y="23882"/>
                      <a:pt x="333591" y="21796"/>
                    </a:cubicBezTo>
                    <a:cubicBezTo>
                      <a:pt x="334311" y="22203"/>
                      <a:pt x="335104" y="22553"/>
                      <a:pt x="335824" y="22996"/>
                    </a:cubicBezTo>
                    <a:cubicBezTo>
                      <a:pt x="334274" y="22129"/>
                      <a:pt x="332797" y="21169"/>
                      <a:pt x="331210" y="20375"/>
                    </a:cubicBezTo>
                    <a:cubicBezTo>
                      <a:pt x="331210" y="20375"/>
                      <a:pt x="331173" y="20375"/>
                      <a:pt x="331173" y="20338"/>
                    </a:cubicBezTo>
                    <a:cubicBezTo>
                      <a:pt x="330527" y="20025"/>
                      <a:pt x="329826" y="19785"/>
                      <a:pt x="329180" y="19508"/>
                    </a:cubicBezTo>
                    <a:cubicBezTo>
                      <a:pt x="329254" y="19508"/>
                      <a:pt x="329291" y="19545"/>
                      <a:pt x="329383" y="19582"/>
                    </a:cubicBezTo>
                    <a:cubicBezTo>
                      <a:pt x="326246" y="18031"/>
                      <a:pt x="322942" y="16758"/>
                      <a:pt x="319638" y="15448"/>
                    </a:cubicBezTo>
                    <a:cubicBezTo>
                      <a:pt x="320322" y="15688"/>
                      <a:pt x="321023" y="15927"/>
                      <a:pt x="321706" y="16204"/>
                    </a:cubicBezTo>
                    <a:cubicBezTo>
                      <a:pt x="317959" y="14654"/>
                      <a:pt x="314157" y="13141"/>
                      <a:pt x="310171" y="11830"/>
                    </a:cubicBezTo>
                    <a:cubicBezTo>
                      <a:pt x="310374" y="11904"/>
                      <a:pt x="310521" y="11996"/>
                      <a:pt x="310724" y="12070"/>
                    </a:cubicBezTo>
                    <a:cubicBezTo>
                      <a:pt x="309967" y="11793"/>
                      <a:pt x="309211" y="11627"/>
                      <a:pt x="308454" y="11387"/>
                    </a:cubicBezTo>
                    <a:cubicBezTo>
                      <a:pt x="308934" y="11553"/>
                      <a:pt x="309451" y="11627"/>
                      <a:pt x="309893" y="11738"/>
                    </a:cubicBezTo>
                    <a:cubicBezTo>
                      <a:pt x="305206" y="10225"/>
                      <a:pt x="300499" y="8674"/>
                      <a:pt x="295369" y="7475"/>
                    </a:cubicBezTo>
                    <a:cubicBezTo>
                      <a:pt x="273129" y="2233"/>
                      <a:pt x="247715" y="0"/>
                      <a:pt x="210324" y="0"/>
                    </a:cubicBezTo>
                    <a:cubicBezTo>
                      <a:pt x="146318" y="0"/>
                      <a:pt x="96285" y="7161"/>
                      <a:pt x="60093" y="42209"/>
                    </a:cubicBezTo>
                    <a:cubicBezTo>
                      <a:pt x="55516" y="46620"/>
                      <a:pt x="51307" y="51640"/>
                      <a:pt x="47284" y="56844"/>
                    </a:cubicBezTo>
                    <a:cubicBezTo>
                      <a:pt x="47118" y="57047"/>
                      <a:pt x="46933" y="57195"/>
                      <a:pt x="46767" y="57398"/>
                    </a:cubicBezTo>
                    <a:cubicBezTo>
                      <a:pt x="42910" y="62492"/>
                      <a:pt x="39404" y="68103"/>
                      <a:pt x="36026" y="73953"/>
                    </a:cubicBezTo>
                    <a:cubicBezTo>
                      <a:pt x="35675" y="74581"/>
                      <a:pt x="35232" y="75153"/>
                      <a:pt x="34827" y="75817"/>
                    </a:cubicBezTo>
                    <a:cubicBezTo>
                      <a:pt x="31172" y="82387"/>
                      <a:pt x="27832" y="89493"/>
                      <a:pt x="24768" y="97097"/>
                    </a:cubicBezTo>
                    <a:cubicBezTo>
                      <a:pt x="24731" y="97171"/>
                      <a:pt x="24694" y="97263"/>
                      <a:pt x="24657" y="97337"/>
                    </a:cubicBezTo>
                    <a:cubicBezTo>
                      <a:pt x="8029" y="138346"/>
                      <a:pt x="0" y="193917"/>
                      <a:pt x="0" y="267261"/>
                    </a:cubicBezTo>
                    <a:cubicBezTo>
                      <a:pt x="0" y="310577"/>
                      <a:pt x="2786" y="347378"/>
                      <a:pt x="8397" y="378550"/>
                    </a:cubicBezTo>
                    <a:cubicBezTo>
                      <a:pt x="8637" y="379897"/>
                      <a:pt x="8988" y="381060"/>
                      <a:pt x="9191" y="382370"/>
                    </a:cubicBezTo>
                    <a:cubicBezTo>
                      <a:pt x="10815" y="390879"/>
                      <a:pt x="12569" y="399110"/>
                      <a:pt x="14672" y="406751"/>
                    </a:cubicBezTo>
                    <a:cubicBezTo>
                      <a:pt x="15263" y="408984"/>
                      <a:pt x="15982" y="410922"/>
                      <a:pt x="16628" y="413081"/>
                    </a:cubicBezTo>
                    <a:cubicBezTo>
                      <a:pt x="18530" y="419448"/>
                      <a:pt x="20449" y="425723"/>
                      <a:pt x="22682" y="431463"/>
                    </a:cubicBezTo>
                    <a:cubicBezTo>
                      <a:pt x="23549" y="433770"/>
                      <a:pt x="24639" y="435726"/>
                      <a:pt x="25580" y="437941"/>
                    </a:cubicBezTo>
                    <a:cubicBezTo>
                      <a:pt x="27776" y="443072"/>
                      <a:pt x="29954" y="448240"/>
                      <a:pt x="32464" y="452854"/>
                    </a:cubicBezTo>
                    <a:cubicBezTo>
                      <a:pt x="33387" y="454533"/>
                      <a:pt x="34457" y="455917"/>
                      <a:pt x="35398" y="457505"/>
                    </a:cubicBezTo>
                    <a:cubicBezTo>
                      <a:pt x="41729" y="468283"/>
                      <a:pt x="48724" y="477917"/>
                      <a:pt x="56881" y="485742"/>
                    </a:cubicBezTo>
                    <a:cubicBezTo>
                      <a:pt x="92169" y="519867"/>
                      <a:pt x="141760" y="526714"/>
                      <a:pt x="210342" y="526714"/>
                    </a:cubicBezTo>
                    <a:cubicBezTo>
                      <a:pt x="223557" y="526714"/>
                      <a:pt x="236753" y="526198"/>
                      <a:pt x="249801" y="525275"/>
                    </a:cubicBezTo>
                    <a:cubicBezTo>
                      <a:pt x="253695" y="524998"/>
                      <a:pt x="257552" y="524684"/>
                      <a:pt x="261336" y="524278"/>
                    </a:cubicBezTo>
                    <a:cubicBezTo>
                      <a:pt x="265599" y="523835"/>
                      <a:pt x="269844" y="523355"/>
                      <a:pt x="274071" y="522765"/>
                    </a:cubicBezTo>
                    <a:cubicBezTo>
                      <a:pt x="281989" y="521621"/>
                      <a:pt x="289703" y="520255"/>
                      <a:pt x="297067" y="518428"/>
                    </a:cubicBezTo>
                    <a:cubicBezTo>
                      <a:pt x="298340" y="518114"/>
                      <a:pt x="299577" y="517671"/>
                      <a:pt x="300850" y="517357"/>
                    </a:cubicBezTo>
                    <a:cubicBezTo>
                      <a:pt x="301773" y="517080"/>
                      <a:pt x="302641" y="516767"/>
                      <a:pt x="303563" y="516527"/>
                    </a:cubicBezTo>
                    <a:cubicBezTo>
                      <a:pt x="306221" y="515770"/>
                      <a:pt x="308694" y="514976"/>
                      <a:pt x="311167" y="514220"/>
                    </a:cubicBezTo>
                    <a:cubicBezTo>
                      <a:pt x="313548" y="513426"/>
                      <a:pt x="315947" y="512669"/>
                      <a:pt x="318254" y="511747"/>
                    </a:cubicBezTo>
                    <a:cubicBezTo>
                      <a:pt x="320487" y="510916"/>
                      <a:pt x="322794" y="510067"/>
                      <a:pt x="324862" y="509200"/>
                    </a:cubicBezTo>
                    <a:cubicBezTo>
                      <a:pt x="323791" y="509680"/>
                      <a:pt x="322518" y="509920"/>
                      <a:pt x="321447" y="510344"/>
                    </a:cubicBezTo>
                    <a:cubicBezTo>
                      <a:pt x="330952" y="506450"/>
                      <a:pt x="339940" y="501799"/>
                      <a:pt x="348208" y="495911"/>
                    </a:cubicBezTo>
                    <a:cubicBezTo>
                      <a:pt x="347692" y="496317"/>
                      <a:pt x="347212" y="496871"/>
                      <a:pt x="346658" y="497222"/>
                    </a:cubicBezTo>
                    <a:cubicBezTo>
                      <a:pt x="347414" y="496705"/>
                      <a:pt x="348042" y="496151"/>
                      <a:pt x="348762" y="495598"/>
                    </a:cubicBezTo>
                    <a:cubicBezTo>
                      <a:pt x="349316" y="495191"/>
                      <a:pt x="349869" y="494730"/>
                      <a:pt x="350478" y="494287"/>
                    </a:cubicBezTo>
                    <a:cubicBezTo>
                      <a:pt x="354096" y="491482"/>
                      <a:pt x="357436" y="488658"/>
                      <a:pt x="360537" y="48576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4" name="Freeform: Shape 142">
                <a:extLst>
                  <a:ext uri="{FF2B5EF4-FFF2-40B4-BE49-F238E27FC236}">
                    <a16:creationId xmlns:a16="http://schemas.microsoft.com/office/drawing/2014/main" id="{B62FE3B1-BC8B-B325-91BD-C2F97E01A3CA}"/>
                  </a:ext>
                </a:extLst>
              </p:cNvPr>
              <p:cNvSpPr/>
              <p:nvPr/>
            </p:nvSpPr>
            <p:spPr>
              <a:xfrm>
                <a:off x="8126172" y="4228105"/>
                <a:ext cx="277" cy="73"/>
              </a:xfrm>
              <a:custGeom>
                <a:avLst/>
                <a:gdLst>
                  <a:gd name="connsiteX0" fmla="*/ 0 w 277"/>
                  <a:gd name="connsiteY0" fmla="*/ 0 h 73"/>
                  <a:gd name="connsiteX1" fmla="*/ 278 w 277"/>
                  <a:gd name="connsiteY1" fmla="*/ 74 h 73"/>
                  <a:gd name="connsiteX2" fmla="*/ 0 w 277"/>
                  <a:gd name="connsiteY2" fmla="*/ 0 h 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7" h="73">
                    <a:moveTo>
                      <a:pt x="0" y="0"/>
                    </a:moveTo>
                    <a:cubicBezTo>
                      <a:pt x="74" y="37"/>
                      <a:pt x="204" y="37"/>
                      <a:pt x="278" y="74"/>
                    </a:cubicBezTo>
                    <a:cubicBezTo>
                      <a:pt x="204" y="37"/>
                      <a:pt x="93" y="3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5" name="Freeform: Shape 143">
                <a:extLst>
                  <a:ext uri="{FF2B5EF4-FFF2-40B4-BE49-F238E27FC236}">
                    <a16:creationId xmlns:a16="http://schemas.microsoft.com/office/drawing/2014/main" id="{63698F64-B08B-7783-73EC-471F0EA47503}"/>
                  </a:ext>
                </a:extLst>
              </p:cNvPr>
              <p:cNvSpPr/>
              <p:nvPr/>
            </p:nvSpPr>
            <p:spPr>
              <a:xfrm>
                <a:off x="8152103" y="4239344"/>
                <a:ext cx="8268" cy="5093"/>
              </a:xfrm>
              <a:custGeom>
                <a:avLst/>
                <a:gdLst>
                  <a:gd name="connsiteX0" fmla="*/ 0 w 8268"/>
                  <a:gd name="connsiteY0" fmla="*/ 0 h 5093"/>
                  <a:gd name="connsiteX1" fmla="*/ 8268 w 8268"/>
                  <a:gd name="connsiteY1" fmla="*/ 5094 h 5093"/>
                  <a:gd name="connsiteX2" fmla="*/ 0 w 8268"/>
                  <a:gd name="connsiteY2" fmla="*/ 0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68" h="5093">
                    <a:moveTo>
                      <a:pt x="0" y="0"/>
                    </a:moveTo>
                    <a:cubicBezTo>
                      <a:pt x="2860" y="1587"/>
                      <a:pt x="5611" y="3304"/>
                      <a:pt x="8268" y="5094"/>
                    </a:cubicBezTo>
                    <a:cubicBezTo>
                      <a:pt x="5685" y="3341"/>
                      <a:pt x="2916" y="1624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6" name="Freeform: Shape 144">
                <a:extLst>
                  <a:ext uri="{FF2B5EF4-FFF2-40B4-BE49-F238E27FC236}">
                    <a16:creationId xmlns:a16="http://schemas.microsoft.com/office/drawing/2014/main" id="{FE08E54A-9604-350E-99B2-1014334DECD2}"/>
                  </a:ext>
                </a:extLst>
              </p:cNvPr>
              <p:cNvSpPr/>
              <p:nvPr/>
            </p:nvSpPr>
            <p:spPr>
              <a:xfrm>
                <a:off x="8639414" y="4232590"/>
                <a:ext cx="7363" cy="3229"/>
              </a:xfrm>
              <a:custGeom>
                <a:avLst/>
                <a:gdLst>
                  <a:gd name="connsiteX0" fmla="*/ 0 w 7363"/>
                  <a:gd name="connsiteY0" fmla="*/ 0 h 3229"/>
                  <a:gd name="connsiteX1" fmla="*/ 7363 w 7363"/>
                  <a:gd name="connsiteY1" fmla="*/ 3230 h 3229"/>
                  <a:gd name="connsiteX2" fmla="*/ 0 w 7363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3" h="3229">
                    <a:moveTo>
                      <a:pt x="0" y="0"/>
                    </a:moveTo>
                    <a:cubicBezTo>
                      <a:pt x="2473" y="1033"/>
                      <a:pt x="4965" y="2067"/>
                      <a:pt x="7363" y="3230"/>
                    </a:cubicBezTo>
                    <a:cubicBezTo>
                      <a:pt x="5020" y="2104"/>
                      <a:pt x="2510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7" name="Freeform: Shape 145">
                <a:extLst>
                  <a:ext uri="{FF2B5EF4-FFF2-40B4-BE49-F238E27FC236}">
                    <a16:creationId xmlns:a16="http://schemas.microsoft.com/office/drawing/2014/main" id="{1799C528-5DAE-D94D-8902-AFCF932D8150}"/>
                  </a:ext>
                </a:extLst>
              </p:cNvPr>
              <p:cNvSpPr/>
              <p:nvPr/>
            </p:nvSpPr>
            <p:spPr>
              <a:xfrm>
                <a:off x="8653515" y="4239381"/>
                <a:ext cx="8194" cy="5056"/>
              </a:xfrm>
              <a:custGeom>
                <a:avLst/>
                <a:gdLst>
                  <a:gd name="connsiteX0" fmla="*/ 0 w 8194"/>
                  <a:gd name="connsiteY0" fmla="*/ 0 h 5056"/>
                  <a:gd name="connsiteX1" fmla="*/ 8194 w 8194"/>
                  <a:gd name="connsiteY1" fmla="*/ 5057 h 5056"/>
                  <a:gd name="connsiteX2" fmla="*/ 0 w 8194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94" h="5056">
                    <a:moveTo>
                      <a:pt x="0" y="0"/>
                    </a:moveTo>
                    <a:cubicBezTo>
                      <a:pt x="2823" y="1587"/>
                      <a:pt x="5537" y="3267"/>
                      <a:pt x="8194" y="5057"/>
                    </a:cubicBezTo>
                    <a:cubicBezTo>
                      <a:pt x="5610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8" name="Freeform: Shape 146">
                <a:extLst>
                  <a:ext uri="{FF2B5EF4-FFF2-40B4-BE49-F238E27FC236}">
                    <a16:creationId xmlns:a16="http://schemas.microsoft.com/office/drawing/2014/main" id="{8171F86F-4219-AEB9-7B64-C08112A8BC8E}"/>
                  </a:ext>
                </a:extLst>
              </p:cNvPr>
              <p:cNvSpPr/>
              <p:nvPr/>
            </p:nvSpPr>
            <p:spPr>
              <a:xfrm>
                <a:off x="8668150" y="4248923"/>
                <a:ext cx="4411" cy="3746"/>
              </a:xfrm>
              <a:custGeom>
                <a:avLst/>
                <a:gdLst>
                  <a:gd name="connsiteX0" fmla="*/ 0 w 4411"/>
                  <a:gd name="connsiteY0" fmla="*/ 0 h 3746"/>
                  <a:gd name="connsiteX1" fmla="*/ 4411 w 4411"/>
                  <a:gd name="connsiteY1" fmla="*/ 3747 h 3746"/>
                  <a:gd name="connsiteX2" fmla="*/ 0 w 4411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1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11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9" name="Freeform: Shape 147">
                <a:extLst>
                  <a:ext uri="{FF2B5EF4-FFF2-40B4-BE49-F238E27FC236}">
                    <a16:creationId xmlns:a16="http://schemas.microsoft.com/office/drawing/2014/main" id="{10994096-50E0-0BB8-C25D-F1223657D7DC}"/>
                  </a:ext>
                </a:extLst>
              </p:cNvPr>
              <p:cNvSpPr/>
              <p:nvPr/>
            </p:nvSpPr>
            <p:spPr>
              <a:xfrm>
                <a:off x="8627602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110" y="37"/>
                      <a:pt x="166" y="37"/>
                    </a:cubicBezTo>
                    <a:cubicBezTo>
                      <a:pt x="129" y="55"/>
                      <a:pt x="55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0" name="Freeform: Shape 148">
                <a:extLst>
                  <a:ext uri="{FF2B5EF4-FFF2-40B4-BE49-F238E27FC236}">
                    <a16:creationId xmlns:a16="http://schemas.microsoft.com/office/drawing/2014/main" id="{128DE83D-1E1F-13BB-A4A0-E1E6DE840A9F}"/>
                  </a:ext>
                </a:extLst>
              </p:cNvPr>
              <p:cNvSpPr/>
              <p:nvPr/>
            </p:nvSpPr>
            <p:spPr>
              <a:xfrm>
                <a:off x="8317634" y="4216330"/>
                <a:ext cx="420721" cy="526769"/>
              </a:xfrm>
              <a:custGeom>
                <a:avLst/>
                <a:gdLst>
                  <a:gd name="connsiteX0" fmla="*/ 389439 w 420721"/>
                  <a:gd name="connsiteY0" fmla="*/ 81649 h 526769"/>
                  <a:gd name="connsiteX1" fmla="*/ 387575 w 420721"/>
                  <a:gd name="connsiteY1" fmla="*/ 77589 h 526769"/>
                  <a:gd name="connsiteX2" fmla="*/ 389439 w 420721"/>
                  <a:gd name="connsiteY2" fmla="*/ 81649 h 526769"/>
                  <a:gd name="connsiteX3" fmla="*/ 400051 w 420721"/>
                  <a:gd name="connsiteY3" fmla="*/ 107432 h 526769"/>
                  <a:gd name="connsiteX4" fmla="*/ 397541 w 420721"/>
                  <a:gd name="connsiteY4" fmla="*/ 99755 h 526769"/>
                  <a:gd name="connsiteX5" fmla="*/ 400051 w 420721"/>
                  <a:gd name="connsiteY5" fmla="*/ 107432 h 526769"/>
                  <a:gd name="connsiteX6" fmla="*/ 413783 w 420721"/>
                  <a:gd name="connsiteY6" fmla="*/ 166177 h 526769"/>
                  <a:gd name="connsiteX7" fmla="*/ 412195 w 420721"/>
                  <a:gd name="connsiteY7" fmla="*/ 154993 h 526769"/>
                  <a:gd name="connsiteX8" fmla="*/ 413783 w 420721"/>
                  <a:gd name="connsiteY8" fmla="*/ 166177 h 526769"/>
                  <a:gd name="connsiteX9" fmla="*/ 417400 w 420721"/>
                  <a:gd name="connsiteY9" fmla="*/ 195965 h 526769"/>
                  <a:gd name="connsiteX10" fmla="*/ 416846 w 420721"/>
                  <a:gd name="connsiteY10" fmla="*/ 188878 h 526769"/>
                  <a:gd name="connsiteX11" fmla="*/ 417400 w 420721"/>
                  <a:gd name="connsiteY11" fmla="*/ 195965 h 526769"/>
                  <a:gd name="connsiteX12" fmla="*/ 408098 w 420721"/>
                  <a:gd name="connsiteY12" fmla="*/ 135873 h 526769"/>
                  <a:gd name="connsiteX13" fmla="*/ 405754 w 420721"/>
                  <a:gd name="connsiteY13" fmla="*/ 125445 h 526769"/>
                  <a:gd name="connsiteX14" fmla="*/ 408098 w 420721"/>
                  <a:gd name="connsiteY14" fmla="*/ 135873 h 526769"/>
                  <a:gd name="connsiteX15" fmla="*/ 417031 w 420721"/>
                  <a:gd name="connsiteY15" fmla="*/ 341472 h 526769"/>
                  <a:gd name="connsiteX16" fmla="*/ 417031 w 420721"/>
                  <a:gd name="connsiteY16" fmla="*/ 341306 h 526769"/>
                  <a:gd name="connsiteX17" fmla="*/ 417031 w 420721"/>
                  <a:gd name="connsiteY17" fmla="*/ 341472 h 526769"/>
                  <a:gd name="connsiteX18" fmla="*/ 412582 w 420721"/>
                  <a:gd name="connsiteY18" fmla="*/ 373696 h 526769"/>
                  <a:gd name="connsiteX19" fmla="*/ 413413 w 420721"/>
                  <a:gd name="connsiteY19" fmla="*/ 367975 h 526769"/>
                  <a:gd name="connsiteX20" fmla="*/ 412582 w 420721"/>
                  <a:gd name="connsiteY20" fmla="*/ 373696 h 526769"/>
                  <a:gd name="connsiteX21" fmla="*/ 406418 w 420721"/>
                  <a:gd name="connsiteY21" fmla="*/ 402100 h 526769"/>
                  <a:gd name="connsiteX22" fmla="*/ 407729 w 420721"/>
                  <a:gd name="connsiteY22" fmla="*/ 396139 h 526769"/>
                  <a:gd name="connsiteX23" fmla="*/ 406418 w 420721"/>
                  <a:gd name="connsiteY23" fmla="*/ 402100 h 526769"/>
                  <a:gd name="connsiteX24" fmla="*/ 398464 w 420721"/>
                  <a:gd name="connsiteY24" fmla="*/ 426923 h 526769"/>
                  <a:gd name="connsiteX25" fmla="*/ 399848 w 420721"/>
                  <a:gd name="connsiteY25" fmla="*/ 422789 h 526769"/>
                  <a:gd name="connsiteX26" fmla="*/ 398464 w 420721"/>
                  <a:gd name="connsiteY26" fmla="*/ 426923 h 526769"/>
                  <a:gd name="connsiteX27" fmla="*/ 388793 w 420721"/>
                  <a:gd name="connsiteY27" fmla="*/ 448443 h 526769"/>
                  <a:gd name="connsiteX28" fmla="*/ 389347 w 420721"/>
                  <a:gd name="connsiteY28" fmla="*/ 447206 h 526769"/>
                  <a:gd name="connsiteX29" fmla="*/ 388793 w 420721"/>
                  <a:gd name="connsiteY29" fmla="*/ 448443 h 526769"/>
                  <a:gd name="connsiteX30" fmla="*/ 12273 w 420721"/>
                  <a:gd name="connsiteY30" fmla="*/ 138936 h 526769"/>
                  <a:gd name="connsiteX31" fmla="*/ 15503 w 420721"/>
                  <a:gd name="connsiteY31" fmla="*/ 125131 h 526769"/>
                  <a:gd name="connsiteX32" fmla="*/ 12273 w 420721"/>
                  <a:gd name="connsiteY32" fmla="*/ 138936 h 526769"/>
                  <a:gd name="connsiteX33" fmla="*/ 6699 w 420721"/>
                  <a:gd name="connsiteY33" fmla="*/ 168835 h 526769"/>
                  <a:gd name="connsiteX34" fmla="*/ 8804 w 420721"/>
                  <a:gd name="connsiteY34" fmla="*/ 154753 h 526769"/>
                  <a:gd name="connsiteX35" fmla="*/ 6699 w 420721"/>
                  <a:gd name="connsiteY35" fmla="*/ 168835 h 526769"/>
                  <a:gd name="connsiteX36" fmla="*/ 3230 w 420721"/>
                  <a:gd name="connsiteY36" fmla="*/ 197756 h 526769"/>
                  <a:gd name="connsiteX37" fmla="*/ 3950 w 420721"/>
                  <a:gd name="connsiteY37" fmla="*/ 188841 h 526769"/>
                  <a:gd name="connsiteX38" fmla="*/ 3230 w 420721"/>
                  <a:gd name="connsiteY38" fmla="*/ 197756 h 526769"/>
                  <a:gd name="connsiteX39" fmla="*/ 20228 w 420721"/>
                  <a:gd name="connsiteY39" fmla="*/ 110367 h 526769"/>
                  <a:gd name="connsiteX40" fmla="*/ 23919 w 420721"/>
                  <a:gd name="connsiteY40" fmla="*/ 99552 h 526769"/>
                  <a:gd name="connsiteX41" fmla="*/ 20228 w 420721"/>
                  <a:gd name="connsiteY41" fmla="*/ 110367 h 526769"/>
                  <a:gd name="connsiteX42" fmla="*/ 86337 w 420721"/>
                  <a:gd name="connsiteY42" fmla="*/ 506468 h 526769"/>
                  <a:gd name="connsiteX43" fmla="*/ 84381 w 420721"/>
                  <a:gd name="connsiteY43" fmla="*/ 505269 h 526769"/>
                  <a:gd name="connsiteX44" fmla="*/ 86337 w 420721"/>
                  <a:gd name="connsiteY44" fmla="*/ 506468 h 526769"/>
                  <a:gd name="connsiteX45" fmla="*/ 103316 w 420721"/>
                  <a:gd name="connsiteY45" fmla="*/ 513666 h 526769"/>
                  <a:gd name="connsiteX46" fmla="*/ 99385 w 420721"/>
                  <a:gd name="connsiteY46" fmla="*/ 512042 h 526769"/>
                  <a:gd name="connsiteX47" fmla="*/ 103316 w 420721"/>
                  <a:gd name="connsiteY47" fmla="*/ 513666 h 526769"/>
                  <a:gd name="connsiteX48" fmla="*/ 121366 w 420721"/>
                  <a:gd name="connsiteY48" fmla="*/ 518889 h 526769"/>
                  <a:gd name="connsiteX49" fmla="*/ 119613 w 420721"/>
                  <a:gd name="connsiteY49" fmla="*/ 518409 h 526769"/>
                  <a:gd name="connsiteX50" fmla="*/ 121366 w 420721"/>
                  <a:gd name="connsiteY50" fmla="*/ 518889 h 526769"/>
                  <a:gd name="connsiteX51" fmla="*/ 296919 w 420721"/>
                  <a:gd name="connsiteY51" fmla="*/ 403576 h 526769"/>
                  <a:gd name="connsiteX52" fmla="*/ 293819 w 420721"/>
                  <a:gd name="connsiteY52" fmla="*/ 407563 h 526769"/>
                  <a:gd name="connsiteX53" fmla="*/ 291106 w 420721"/>
                  <a:gd name="connsiteY53" fmla="*/ 410903 h 526769"/>
                  <a:gd name="connsiteX54" fmla="*/ 288245 w 420721"/>
                  <a:gd name="connsiteY54" fmla="*/ 413690 h 526769"/>
                  <a:gd name="connsiteX55" fmla="*/ 283354 w 420721"/>
                  <a:gd name="connsiteY55" fmla="*/ 417898 h 526769"/>
                  <a:gd name="connsiteX56" fmla="*/ 280733 w 420721"/>
                  <a:gd name="connsiteY56" fmla="*/ 419762 h 526769"/>
                  <a:gd name="connsiteX57" fmla="*/ 275159 w 420721"/>
                  <a:gd name="connsiteY57" fmla="*/ 423140 h 526769"/>
                  <a:gd name="connsiteX58" fmla="*/ 270952 w 420721"/>
                  <a:gd name="connsiteY58" fmla="*/ 425244 h 526769"/>
                  <a:gd name="connsiteX59" fmla="*/ 266743 w 420721"/>
                  <a:gd name="connsiteY59" fmla="*/ 426997 h 526769"/>
                  <a:gd name="connsiteX60" fmla="*/ 258716 w 420721"/>
                  <a:gd name="connsiteY60" fmla="*/ 429655 h 526769"/>
                  <a:gd name="connsiteX61" fmla="*/ 257239 w 420721"/>
                  <a:gd name="connsiteY61" fmla="*/ 430061 h 526769"/>
                  <a:gd name="connsiteX62" fmla="*/ 210380 w 420721"/>
                  <a:gd name="connsiteY62" fmla="*/ 434878 h 526769"/>
                  <a:gd name="connsiteX63" fmla="*/ 157282 w 420721"/>
                  <a:gd name="connsiteY63" fmla="*/ 429230 h 526769"/>
                  <a:gd name="connsiteX64" fmla="*/ 156802 w 420721"/>
                  <a:gd name="connsiteY64" fmla="*/ 429119 h 526769"/>
                  <a:gd name="connsiteX65" fmla="*/ 121846 w 420721"/>
                  <a:gd name="connsiteY65" fmla="*/ 404370 h 526769"/>
                  <a:gd name="connsiteX66" fmla="*/ 108318 w 420721"/>
                  <a:gd name="connsiteY66" fmla="*/ 371205 h 526769"/>
                  <a:gd name="connsiteX67" fmla="*/ 108244 w 420721"/>
                  <a:gd name="connsiteY67" fmla="*/ 370891 h 526769"/>
                  <a:gd name="connsiteX68" fmla="*/ 100326 w 420721"/>
                  <a:gd name="connsiteY68" fmla="*/ 267316 h 526769"/>
                  <a:gd name="connsiteX69" fmla="*/ 126423 w 420721"/>
                  <a:gd name="connsiteY69" fmla="*/ 117546 h 526769"/>
                  <a:gd name="connsiteX70" fmla="*/ 210398 w 420721"/>
                  <a:gd name="connsiteY70" fmla="*/ 91892 h 526769"/>
                  <a:gd name="connsiteX71" fmla="*/ 295129 w 420721"/>
                  <a:gd name="connsiteY71" fmla="*/ 118856 h 526769"/>
                  <a:gd name="connsiteX72" fmla="*/ 320395 w 420721"/>
                  <a:gd name="connsiteY72" fmla="*/ 267298 h 526769"/>
                  <a:gd name="connsiteX73" fmla="*/ 296919 w 420721"/>
                  <a:gd name="connsiteY73" fmla="*/ 403576 h 526769"/>
                  <a:gd name="connsiteX74" fmla="*/ 34015 w 420721"/>
                  <a:gd name="connsiteY74" fmla="*/ 77552 h 526769"/>
                  <a:gd name="connsiteX75" fmla="*/ 31025 w 420721"/>
                  <a:gd name="connsiteY75" fmla="*/ 83845 h 526769"/>
                  <a:gd name="connsiteX76" fmla="*/ 34015 w 420721"/>
                  <a:gd name="connsiteY76" fmla="*/ 77552 h 526769"/>
                  <a:gd name="connsiteX77" fmla="*/ 36340 w 420721"/>
                  <a:gd name="connsiteY77" fmla="*/ 73492 h 526769"/>
                  <a:gd name="connsiteX78" fmla="*/ 34827 w 420721"/>
                  <a:gd name="connsiteY78" fmla="*/ 75872 h 526769"/>
                  <a:gd name="connsiteX79" fmla="*/ 24971 w 420721"/>
                  <a:gd name="connsiteY79" fmla="*/ 96672 h 526769"/>
                  <a:gd name="connsiteX80" fmla="*/ 24657 w 420721"/>
                  <a:gd name="connsiteY80" fmla="*/ 97429 h 526769"/>
                  <a:gd name="connsiteX81" fmla="*/ 0 w 420721"/>
                  <a:gd name="connsiteY81" fmla="*/ 267279 h 526769"/>
                  <a:gd name="connsiteX82" fmla="*/ 8397 w 420721"/>
                  <a:gd name="connsiteY82" fmla="*/ 378495 h 526769"/>
                  <a:gd name="connsiteX83" fmla="*/ 9431 w 420721"/>
                  <a:gd name="connsiteY83" fmla="*/ 383182 h 526769"/>
                  <a:gd name="connsiteX84" fmla="*/ 14673 w 420721"/>
                  <a:gd name="connsiteY84" fmla="*/ 406695 h 526769"/>
                  <a:gd name="connsiteX85" fmla="*/ 16869 w 420721"/>
                  <a:gd name="connsiteY85" fmla="*/ 413690 h 526769"/>
                  <a:gd name="connsiteX86" fmla="*/ 22682 w 420721"/>
                  <a:gd name="connsiteY86" fmla="*/ 431389 h 526769"/>
                  <a:gd name="connsiteX87" fmla="*/ 25820 w 420721"/>
                  <a:gd name="connsiteY87" fmla="*/ 438477 h 526769"/>
                  <a:gd name="connsiteX88" fmla="*/ 32464 w 420721"/>
                  <a:gd name="connsiteY88" fmla="*/ 452835 h 526769"/>
                  <a:gd name="connsiteX89" fmla="*/ 35730 w 420721"/>
                  <a:gd name="connsiteY89" fmla="*/ 458040 h 526769"/>
                  <a:gd name="connsiteX90" fmla="*/ 56900 w 420721"/>
                  <a:gd name="connsiteY90" fmla="*/ 485761 h 526769"/>
                  <a:gd name="connsiteX91" fmla="*/ 210398 w 420721"/>
                  <a:gd name="connsiteY91" fmla="*/ 526770 h 526769"/>
                  <a:gd name="connsiteX92" fmla="*/ 249856 w 420721"/>
                  <a:gd name="connsiteY92" fmla="*/ 525293 h 526769"/>
                  <a:gd name="connsiteX93" fmla="*/ 261318 w 420721"/>
                  <a:gd name="connsiteY93" fmla="*/ 524297 h 526769"/>
                  <a:gd name="connsiteX94" fmla="*/ 274126 w 420721"/>
                  <a:gd name="connsiteY94" fmla="*/ 522783 h 526769"/>
                  <a:gd name="connsiteX95" fmla="*/ 296956 w 420721"/>
                  <a:gd name="connsiteY95" fmla="*/ 518483 h 526769"/>
                  <a:gd name="connsiteX96" fmla="*/ 300924 w 420721"/>
                  <a:gd name="connsiteY96" fmla="*/ 517339 h 526769"/>
                  <a:gd name="connsiteX97" fmla="*/ 303545 w 420721"/>
                  <a:gd name="connsiteY97" fmla="*/ 516545 h 526769"/>
                  <a:gd name="connsiteX98" fmla="*/ 311462 w 420721"/>
                  <a:gd name="connsiteY98" fmla="*/ 514128 h 526769"/>
                  <a:gd name="connsiteX99" fmla="*/ 318143 w 420721"/>
                  <a:gd name="connsiteY99" fmla="*/ 511821 h 526769"/>
                  <a:gd name="connsiteX100" fmla="*/ 324825 w 420721"/>
                  <a:gd name="connsiteY100" fmla="*/ 509237 h 526769"/>
                  <a:gd name="connsiteX101" fmla="*/ 321355 w 420721"/>
                  <a:gd name="connsiteY101" fmla="*/ 510436 h 526769"/>
                  <a:gd name="connsiteX102" fmla="*/ 348245 w 420721"/>
                  <a:gd name="connsiteY102" fmla="*/ 495948 h 526769"/>
                  <a:gd name="connsiteX103" fmla="*/ 346621 w 420721"/>
                  <a:gd name="connsiteY103" fmla="*/ 497259 h 526769"/>
                  <a:gd name="connsiteX104" fmla="*/ 348762 w 420721"/>
                  <a:gd name="connsiteY104" fmla="*/ 495579 h 526769"/>
                  <a:gd name="connsiteX105" fmla="*/ 350349 w 420721"/>
                  <a:gd name="connsiteY105" fmla="*/ 494380 h 526769"/>
                  <a:gd name="connsiteX106" fmla="*/ 360537 w 420721"/>
                  <a:gd name="connsiteY106" fmla="*/ 485779 h 526769"/>
                  <a:gd name="connsiteX107" fmla="*/ 357584 w 420721"/>
                  <a:gd name="connsiteY107" fmla="*/ 488197 h 526769"/>
                  <a:gd name="connsiteX108" fmla="*/ 361645 w 420721"/>
                  <a:gd name="connsiteY108" fmla="*/ 484783 h 526769"/>
                  <a:gd name="connsiteX109" fmla="*/ 360537 w 420721"/>
                  <a:gd name="connsiteY109" fmla="*/ 485779 h 526769"/>
                  <a:gd name="connsiteX110" fmla="*/ 363841 w 420721"/>
                  <a:gd name="connsiteY110" fmla="*/ 483066 h 526769"/>
                  <a:gd name="connsiteX111" fmla="*/ 397689 w 420721"/>
                  <a:gd name="connsiteY111" fmla="*/ 429212 h 526769"/>
                  <a:gd name="connsiteX112" fmla="*/ 397763 w 420721"/>
                  <a:gd name="connsiteY112" fmla="*/ 429101 h 526769"/>
                  <a:gd name="connsiteX113" fmla="*/ 420722 w 420721"/>
                  <a:gd name="connsiteY113" fmla="*/ 267242 h 526769"/>
                  <a:gd name="connsiteX114" fmla="*/ 405126 w 420721"/>
                  <a:gd name="connsiteY114" fmla="*/ 122732 h 526769"/>
                  <a:gd name="connsiteX115" fmla="*/ 405053 w 420721"/>
                  <a:gd name="connsiteY115" fmla="*/ 122418 h 526769"/>
                  <a:gd name="connsiteX116" fmla="*/ 396858 w 420721"/>
                  <a:gd name="connsiteY116" fmla="*/ 97558 h 526769"/>
                  <a:gd name="connsiteX117" fmla="*/ 395898 w 420721"/>
                  <a:gd name="connsiteY117" fmla="*/ 95417 h 526769"/>
                  <a:gd name="connsiteX118" fmla="*/ 386837 w 420721"/>
                  <a:gd name="connsiteY118" fmla="*/ 75891 h 526769"/>
                  <a:gd name="connsiteX119" fmla="*/ 385213 w 420721"/>
                  <a:gd name="connsiteY119" fmla="*/ 73270 h 526769"/>
                  <a:gd name="connsiteX120" fmla="*/ 361939 w 420721"/>
                  <a:gd name="connsiteY120" fmla="*/ 42209 h 526769"/>
                  <a:gd name="connsiteX121" fmla="*/ 354981 w 420721"/>
                  <a:gd name="connsiteY121" fmla="*/ 36321 h 526769"/>
                  <a:gd name="connsiteX122" fmla="*/ 358636 w 420721"/>
                  <a:gd name="connsiteY122" fmla="*/ 39588 h 526769"/>
                  <a:gd name="connsiteX123" fmla="*/ 348928 w 420721"/>
                  <a:gd name="connsiteY123" fmla="*/ 31467 h 526769"/>
                  <a:gd name="connsiteX124" fmla="*/ 350515 w 420721"/>
                  <a:gd name="connsiteY124" fmla="*/ 32575 h 526769"/>
                  <a:gd name="connsiteX125" fmla="*/ 344075 w 420721"/>
                  <a:gd name="connsiteY125" fmla="*/ 28035 h 526769"/>
                  <a:gd name="connsiteX126" fmla="*/ 344831 w 420721"/>
                  <a:gd name="connsiteY126" fmla="*/ 28588 h 526769"/>
                  <a:gd name="connsiteX127" fmla="*/ 333646 w 420721"/>
                  <a:gd name="connsiteY127" fmla="*/ 21834 h 526769"/>
                  <a:gd name="connsiteX128" fmla="*/ 335916 w 420721"/>
                  <a:gd name="connsiteY128" fmla="*/ 23033 h 526769"/>
                  <a:gd name="connsiteX129" fmla="*/ 329162 w 420721"/>
                  <a:gd name="connsiteY129" fmla="*/ 19453 h 526769"/>
                  <a:gd name="connsiteX130" fmla="*/ 329402 w 420721"/>
                  <a:gd name="connsiteY130" fmla="*/ 19563 h 526769"/>
                  <a:gd name="connsiteX131" fmla="*/ 319694 w 420721"/>
                  <a:gd name="connsiteY131" fmla="*/ 15429 h 526769"/>
                  <a:gd name="connsiteX132" fmla="*/ 321798 w 420721"/>
                  <a:gd name="connsiteY132" fmla="*/ 16223 h 526769"/>
                  <a:gd name="connsiteX133" fmla="*/ 310152 w 420721"/>
                  <a:gd name="connsiteY133" fmla="*/ 11812 h 526769"/>
                  <a:gd name="connsiteX134" fmla="*/ 310743 w 420721"/>
                  <a:gd name="connsiteY134" fmla="*/ 12052 h 526769"/>
                  <a:gd name="connsiteX135" fmla="*/ 308510 w 420721"/>
                  <a:gd name="connsiteY135" fmla="*/ 11369 h 526769"/>
                  <a:gd name="connsiteX136" fmla="*/ 309986 w 420721"/>
                  <a:gd name="connsiteY136" fmla="*/ 11775 h 526769"/>
                  <a:gd name="connsiteX137" fmla="*/ 295424 w 420721"/>
                  <a:gd name="connsiteY137" fmla="*/ 7475 h 526769"/>
                  <a:gd name="connsiteX138" fmla="*/ 210380 w 420721"/>
                  <a:gd name="connsiteY138" fmla="*/ 0 h 526769"/>
                  <a:gd name="connsiteX139" fmla="*/ 60148 w 420721"/>
                  <a:gd name="connsiteY139" fmla="*/ 42209 h 526769"/>
                  <a:gd name="connsiteX140" fmla="*/ 48133 w 420721"/>
                  <a:gd name="connsiteY140" fmla="*/ 55940 h 526769"/>
                  <a:gd name="connsiteX141" fmla="*/ 46786 w 420721"/>
                  <a:gd name="connsiteY141" fmla="*/ 57453 h 526769"/>
                  <a:gd name="connsiteX142" fmla="*/ 36340 w 420721"/>
                  <a:gd name="connsiteY142" fmla="*/ 73492 h 52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420721" h="526769">
                    <a:moveTo>
                      <a:pt x="389439" y="81649"/>
                    </a:moveTo>
                    <a:cubicBezTo>
                      <a:pt x="388793" y="80376"/>
                      <a:pt x="388239" y="78862"/>
                      <a:pt x="387575" y="77589"/>
                    </a:cubicBezTo>
                    <a:cubicBezTo>
                      <a:pt x="388239" y="78862"/>
                      <a:pt x="388793" y="80339"/>
                      <a:pt x="389439" y="81649"/>
                    </a:cubicBezTo>
                    <a:moveTo>
                      <a:pt x="400051" y="107432"/>
                    </a:moveTo>
                    <a:cubicBezTo>
                      <a:pt x="399221" y="104922"/>
                      <a:pt x="398464" y="102191"/>
                      <a:pt x="397541" y="99755"/>
                    </a:cubicBezTo>
                    <a:cubicBezTo>
                      <a:pt x="398464" y="102172"/>
                      <a:pt x="399221" y="104922"/>
                      <a:pt x="400051" y="107432"/>
                    </a:cubicBezTo>
                    <a:moveTo>
                      <a:pt x="413783" y="166177"/>
                    </a:moveTo>
                    <a:cubicBezTo>
                      <a:pt x="413229" y="162523"/>
                      <a:pt x="412786" y="158537"/>
                      <a:pt x="412195" y="154993"/>
                    </a:cubicBezTo>
                    <a:cubicBezTo>
                      <a:pt x="412786" y="158574"/>
                      <a:pt x="413265" y="162486"/>
                      <a:pt x="413783" y="166177"/>
                    </a:cubicBezTo>
                    <a:moveTo>
                      <a:pt x="417400" y="195965"/>
                    </a:moveTo>
                    <a:cubicBezTo>
                      <a:pt x="417196" y="193695"/>
                      <a:pt x="417086" y="191111"/>
                      <a:pt x="416846" y="188878"/>
                    </a:cubicBezTo>
                    <a:cubicBezTo>
                      <a:pt x="417086" y="191167"/>
                      <a:pt x="417196" y="193658"/>
                      <a:pt x="417400" y="195965"/>
                    </a:cubicBezTo>
                    <a:moveTo>
                      <a:pt x="408098" y="135873"/>
                    </a:moveTo>
                    <a:cubicBezTo>
                      <a:pt x="407304" y="132403"/>
                      <a:pt x="406621" y="128712"/>
                      <a:pt x="405754" y="125445"/>
                    </a:cubicBezTo>
                    <a:cubicBezTo>
                      <a:pt x="406621" y="128749"/>
                      <a:pt x="407286" y="132403"/>
                      <a:pt x="408098" y="135873"/>
                    </a:cubicBezTo>
                    <a:moveTo>
                      <a:pt x="417031" y="341472"/>
                    </a:moveTo>
                    <a:cubicBezTo>
                      <a:pt x="417031" y="341398"/>
                      <a:pt x="417031" y="341361"/>
                      <a:pt x="417031" y="341306"/>
                    </a:cubicBezTo>
                    <a:cubicBezTo>
                      <a:pt x="417031" y="341361"/>
                      <a:pt x="417031" y="341398"/>
                      <a:pt x="417031" y="341472"/>
                    </a:cubicBezTo>
                    <a:moveTo>
                      <a:pt x="412582" y="373696"/>
                    </a:moveTo>
                    <a:cubicBezTo>
                      <a:pt x="412897" y="371906"/>
                      <a:pt x="413100" y="369839"/>
                      <a:pt x="413413" y="367975"/>
                    </a:cubicBezTo>
                    <a:cubicBezTo>
                      <a:pt x="413100" y="369839"/>
                      <a:pt x="412897" y="371869"/>
                      <a:pt x="412582" y="373696"/>
                    </a:cubicBezTo>
                    <a:moveTo>
                      <a:pt x="406418" y="402100"/>
                    </a:moveTo>
                    <a:cubicBezTo>
                      <a:pt x="406899" y="400236"/>
                      <a:pt x="407249" y="398077"/>
                      <a:pt x="407729" y="396139"/>
                    </a:cubicBezTo>
                    <a:cubicBezTo>
                      <a:pt x="407249" y="398077"/>
                      <a:pt x="406899" y="400236"/>
                      <a:pt x="406418" y="402100"/>
                    </a:cubicBezTo>
                    <a:moveTo>
                      <a:pt x="398464" y="426923"/>
                    </a:moveTo>
                    <a:cubicBezTo>
                      <a:pt x="398981" y="425613"/>
                      <a:pt x="399332" y="424099"/>
                      <a:pt x="399848" y="422789"/>
                    </a:cubicBezTo>
                    <a:cubicBezTo>
                      <a:pt x="399332" y="424136"/>
                      <a:pt x="398981" y="425613"/>
                      <a:pt x="398464" y="426923"/>
                    </a:cubicBezTo>
                    <a:moveTo>
                      <a:pt x="388793" y="448443"/>
                    </a:moveTo>
                    <a:cubicBezTo>
                      <a:pt x="388996" y="448092"/>
                      <a:pt x="389144" y="447612"/>
                      <a:pt x="389347" y="447206"/>
                    </a:cubicBezTo>
                    <a:cubicBezTo>
                      <a:pt x="389162" y="447594"/>
                      <a:pt x="388996" y="448074"/>
                      <a:pt x="388793" y="448443"/>
                    </a:cubicBezTo>
                    <a:moveTo>
                      <a:pt x="12273" y="138936"/>
                    </a:moveTo>
                    <a:cubicBezTo>
                      <a:pt x="13307" y="134322"/>
                      <a:pt x="14303" y="129505"/>
                      <a:pt x="15503" y="125131"/>
                    </a:cubicBezTo>
                    <a:cubicBezTo>
                      <a:pt x="14303" y="129469"/>
                      <a:pt x="13344" y="134286"/>
                      <a:pt x="12273" y="138936"/>
                    </a:cubicBezTo>
                    <a:moveTo>
                      <a:pt x="6699" y="168835"/>
                    </a:moveTo>
                    <a:cubicBezTo>
                      <a:pt x="7419" y="164147"/>
                      <a:pt x="8010" y="159256"/>
                      <a:pt x="8804" y="154753"/>
                    </a:cubicBezTo>
                    <a:cubicBezTo>
                      <a:pt x="8010" y="159220"/>
                      <a:pt x="7419" y="164147"/>
                      <a:pt x="6699" y="168835"/>
                    </a:cubicBezTo>
                    <a:moveTo>
                      <a:pt x="3230" y="197756"/>
                    </a:moveTo>
                    <a:cubicBezTo>
                      <a:pt x="3506" y="194858"/>
                      <a:pt x="3673" y="191665"/>
                      <a:pt x="3950" y="188841"/>
                    </a:cubicBezTo>
                    <a:cubicBezTo>
                      <a:pt x="3636" y="191683"/>
                      <a:pt x="3506" y="194858"/>
                      <a:pt x="3230" y="197756"/>
                    </a:cubicBezTo>
                    <a:moveTo>
                      <a:pt x="20228" y="110367"/>
                    </a:moveTo>
                    <a:cubicBezTo>
                      <a:pt x="21464" y="106786"/>
                      <a:pt x="22572" y="102966"/>
                      <a:pt x="23919" y="99552"/>
                    </a:cubicBezTo>
                    <a:cubicBezTo>
                      <a:pt x="22572" y="102929"/>
                      <a:pt x="21446" y="106749"/>
                      <a:pt x="20228" y="110367"/>
                    </a:cubicBezTo>
                    <a:moveTo>
                      <a:pt x="86337" y="506468"/>
                    </a:moveTo>
                    <a:cubicBezTo>
                      <a:pt x="85654" y="506117"/>
                      <a:pt x="85063" y="505638"/>
                      <a:pt x="84381" y="505269"/>
                    </a:cubicBezTo>
                    <a:cubicBezTo>
                      <a:pt x="85063" y="505638"/>
                      <a:pt x="85654" y="506117"/>
                      <a:pt x="86337" y="506468"/>
                    </a:cubicBezTo>
                    <a:moveTo>
                      <a:pt x="103316" y="513666"/>
                    </a:moveTo>
                    <a:cubicBezTo>
                      <a:pt x="101932" y="513149"/>
                      <a:pt x="100696" y="512522"/>
                      <a:pt x="99385" y="512042"/>
                    </a:cubicBezTo>
                    <a:cubicBezTo>
                      <a:pt x="100696" y="512522"/>
                      <a:pt x="101932" y="513149"/>
                      <a:pt x="103316" y="513666"/>
                    </a:cubicBezTo>
                    <a:moveTo>
                      <a:pt x="121366" y="518889"/>
                    </a:moveTo>
                    <a:cubicBezTo>
                      <a:pt x="120776" y="518778"/>
                      <a:pt x="120222" y="518575"/>
                      <a:pt x="119613" y="518409"/>
                    </a:cubicBezTo>
                    <a:cubicBezTo>
                      <a:pt x="120222" y="518557"/>
                      <a:pt x="120776" y="518760"/>
                      <a:pt x="121366" y="518889"/>
                    </a:cubicBezTo>
                    <a:moveTo>
                      <a:pt x="296919" y="403576"/>
                    </a:moveTo>
                    <a:cubicBezTo>
                      <a:pt x="295959" y="404961"/>
                      <a:pt x="294889" y="406234"/>
                      <a:pt x="293819" y="407563"/>
                    </a:cubicBezTo>
                    <a:cubicBezTo>
                      <a:pt x="292896" y="408670"/>
                      <a:pt x="292065" y="409870"/>
                      <a:pt x="291106" y="410903"/>
                    </a:cubicBezTo>
                    <a:cubicBezTo>
                      <a:pt x="290183" y="411863"/>
                      <a:pt x="289205" y="412730"/>
                      <a:pt x="288245" y="413690"/>
                    </a:cubicBezTo>
                    <a:cubicBezTo>
                      <a:pt x="286657" y="415167"/>
                      <a:pt x="285071" y="416588"/>
                      <a:pt x="283354" y="417898"/>
                    </a:cubicBezTo>
                    <a:cubicBezTo>
                      <a:pt x="282524" y="418526"/>
                      <a:pt x="281638" y="419172"/>
                      <a:pt x="280733" y="419762"/>
                    </a:cubicBezTo>
                    <a:cubicBezTo>
                      <a:pt x="278943" y="420999"/>
                      <a:pt x="277116" y="422106"/>
                      <a:pt x="275159" y="423140"/>
                    </a:cubicBezTo>
                    <a:cubicBezTo>
                      <a:pt x="273812" y="423859"/>
                      <a:pt x="272447" y="424579"/>
                      <a:pt x="270952" y="425244"/>
                    </a:cubicBezTo>
                    <a:cubicBezTo>
                      <a:pt x="269605" y="425871"/>
                      <a:pt x="268165" y="426443"/>
                      <a:pt x="266743" y="426997"/>
                    </a:cubicBezTo>
                    <a:cubicBezTo>
                      <a:pt x="264234" y="427957"/>
                      <a:pt x="261613" y="428861"/>
                      <a:pt x="258716" y="429655"/>
                    </a:cubicBezTo>
                    <a:cubicBezTo>
                      <a:pt x="258236" y="429765"/>
                      <a:pt x="257719" y="429932"/>
                      <a:pt x="257239" y="430061"/>
                    </a:cubicBezTo>
                    <a:cubicBezTo>
                      <a:pt x="245261" y="433124"/>
                      <a:pt x="230146" y="434878"/>
                      <a:pt x="210380" y="434878"/>
                    </a:cubicBezTo>
                    <a:cubicBezTo>
                      <a:pt x="189617" y="434878"/>
                      <a:pt x="171954" y="433604"/>
                      <a:pt x="157282" y="429230"/>
                    </a:cubicBezTo>
                    <a:cubicBezTo>
                      <a:pt x="157115" y="429193"/>
                      <a:pt x="156967" y="429156"/>
                      <a:pt x="156802" y="429119"/>
                    </a:cubicBezTo>
                    <a:cubicBezTo>
                      <a:pt x="142093" y="424671"/>
                      <a:pt x="130428" y="417068"/>
                      <a:pt x="121846" y="404370"/>
                    </a:cubicBezTo>
                    <a:cubicBezTo>
                      <a:pt x="116088" y="395862"/>
                      <a:pt x="111658" y="385157"/>
                      <a:pt x="108318" y="371205"/>
                    </a:cubicBezTo>
                    <a:cubicBezTo>
                      <a:pt x="108318" y="371094"/>
                      <a:pt x="108281" y="371002"/>
                      <a:pt x="108244" y="370891"/>
                    </a:cubicBezTo>
                    <a:cubicBezTo>
                      <a:pt x="102670" y="347415"/>
                      <a:pt x="100326" y="314637"/>
                      <a:pt x="100326" y="267316"/>
                    </a:cubicBezTo>
                    <a:cubicBezTo>
                      <a:pt x="100326" y="186018"/>
                      <a:pt x="108170" y="141262"/>
                      <a:pt x="126423" y="117546"/>
                    </a:cubicBezTo>
                    <a:cubicBezTo>
                      <a:pt x="144768" y="93793"/>
                      <a:pt x="174002" y="91892"/>
                      <a:pt x="210398" y="91892"/>
                    </a:cubicBezTo>
                    <a:cubicBezTo>
                      <a:pt x="252330" y="91892"/>
                      <a:pt x="278223" y="96192"/>
                      <a:pt x="295129" y="118856"/>
                    </a:cubicBezTo>
                    <a:cubicBezTo>
                      <a:pt x="312828" y="142609"/>
                      <a:pt x="320395" y="187033"/>
                      <a:pt x="320395" y="267298"/>
                    </a:cubicBezTo>
                    <a:cubicBezTo>
                      <a:pt x="320340" y="339257"/>
                      <a:pt x="313345" y="379990"/>
                      <a:pt x="296919" y="403576"/>
                    </a:cubicBezTo>
                    <a:moveTo>
                      <a:pt x="34015" y="77552"/>
                    </a:moveTo>
                    <a:cubicBezTo>
                      <a:pt x="32981" y="79545"/>
                      <a:pt x="32058" y="81815"/>
                      <a:pt x="31025" y="83845"/>
                    </a:cubicBezTo>
                    <a:cubicBezTo>
                      <a:pt x="32076" y="81815"/>
                      <a:pt x="32944" y="79545"/>
                      <a:pt x="34015" y="77552"/>
                    </a:cubicBezTo>
                    <a:moveTo>
                      <a:pt x="36340" y="73492"/>
                    </a:moveTo>
                    <a:cubicBezTo>
                      <a:pt x="35860" y="74322"/>
                      <a:pt x="35306" y="75042"/>
                      <a:pt x="34827" y="75872"/>
                    </a:cubicBezTo>
                    <a:cubicBezTo>
                      <a:pt x="31246" y="82313"/>
                      <a:pt x="27980" y="89271"/>
                      <a:pt x="24971" y="96672"/>
                    </a:cubicBezTo>
                    <a:cubicBezTo>
                      <a:pt x="24861" y="96912"/>
                      <a:pt x="24731" y="97152"/>
                      <a:pt x="24657" y="97429"/>
                    </a:cubicBezTo>
                    <a:cubicBezTo>
                      <a:pt x="8065" y="138438"/>
                      <a:pt x="0" y="193972"/>
                      <a:pt x="0" y="267279"/>
                    </a:cubicBezTo>
                    <a:cubicBezTo>
                      <a:pt x="0" y="310521"/>
                      <a:pt x="2823" y="347304"/>
                      <a:pt x="8397" y="378495"/>
                    </a:cubicBezTo>
                    <a:cubicBezTo>
                      <a:pt x="8712" y="380119"/>
                      <a:pt x="9080" y="381595"/>
                      <a:pt x="9431" y="383182"/>
                    </a:cubicBezTo>
                    <a:cubicBezTo>
                      <a:pt x="10982" y="391377"/>
                      <a:pt x="12661" y="399331"/>
                      <a:pt x="14673" y="406695"/>
                    </a:cubicBezTo>
                    <a:cubicBezTo>
                      <a:pt x="15318" y="409169"/>
                      <a:pt x="16149" y="411309"/>
                      <a:pt x="16869" y="413690"/>
                    </a:cubicBezTo>
                    <a:cubicBezTo>
                      <a:pt x="18696" y="419817"/>
                      <a:pt x="20523" y="425853"/>
                      <a:pt x="22682" y="431389"/>
                    </a:cubicBezTo>
                    <a:cubicBezTo>
                      <a:pt x="23642" y="433936"/>
                      <a:pt x="24787" y="436077"/>
                      <a:pt x="25820" y="438477"/>
                    </a:cubicBezTo>
                    <a:cubicBezTo>
                      <a:pt x="27961" y="443404"/>
                      <a:pt x="30083" y="448387"/>
                      <a:pt x="32464" y="452835"/>
                    </a:cubicBezTo>
                    <a:cubicBezTo>
                      <a:pt x="33497" y="454699"/>
                      <a:pt x="34697" y="456250"/>
                      <a:pt x="35730" y="458040"/>
                    </a:cubicBezTo>
                    <a:cubicBezTo>
                      <a:pt x="42024" y="468578"/>
                      <a:pt x="48890" y="478046"/>
                      <a:pt x="56900" y="485761"/>
                    </a:cubicBezTo>
                    <a:cubicBezTo>
                      <a:pt x="92188" y="519886"/>
                      <a:pt x="141778" y="526770"/>
                      <a:pt x="210398" y="526770"/>
                    </a:cubicBezTo>
                    <a:cubicBezTo>
                      <a:pt x="223613" y="526770"/>
                      <a:pt x="236808" y="526216"/>
                      <a:pt x="249856" y="525293"/>
                    </a:cubicBezTo>
                    <a:cubicBezTo>
                      <a:pt x="253714" y="525016"/>
                      <a:pt x="257571" y="524703"/>
                      <a:pt x="261318" y="524297"/>
                    </a:cubicBezTo>
                    <a:cubicBezTo>
                      <a:pt x="265655" y="523854"/>
                      <a:pt x="269900" y="523374"/>
                      <a:pt x="274126" y="522783"/>
                    </a:cubicBezTo>
                    <a:cubicBezTo>
                      <a:pt x="282007" y="521639"/>
                      <a:pt x="289648" y="520273"/>
                      <a:pt x="296956" y="518483"/>
                    </a:cubicBezTo>
                    <a:cubicBezTo>
                      <a:pt x="298303" y="518169"/>
                      <a:pt x="299577" y="517689"/>
                      <a:pt x="300924" y="517339"/>
                    </a:cubicBezTo>
                    <a:cubicBezTo>
                      <a:pt x="301792" y="517099"/>
                      <a:pt x="302641" y="516785"/>
                      <a:pt x="303545" y="516545"/>
                    </a:cubicBezTo>
                    <a:cubicBezTo>
                      <a:pt x="306332" y="515788"/>
                      <a:pt x="308879" y="514958"/>
                      <a:pt x="311462" y="514128"/>
                    </a:cubicBezTo>
                    <a:cubicBezTo>
                      <a:pt x="313696" y="513408"/>
                      <a:pt x="315966" y="512651"/>
                      <a:pt x="318143" y="511821"/>
                    </a:cubicBezTo>
                    <a:cubicBezTo>
                      <a:pt x="320450" y="510990"/>
                      <a:pt x="322757" y="510141"/>
                      <a:pt x="324825" y="509237"/>
                    </a:cubicBezTo>
                    <a:cubicBezTo>
                      <a:pt x="323754" y="509717"/>
                      <a:pt x="322481" y="509956"/>
                      <a:pt x="321355" y="510436"/>
                    </a:cubicBezTo>
                    <a:cubicBezTo>
                      <a:pt x="330897" y="506505"/>
                      <a:pt x="339922" y="501836"/>
                      <a:pt x="348245" y="495948"/>
                    </a:cubicBezTo>
                    <a:cubicBezTo>
                      <a:pt x="347692" y="496354"/>
                      <a:pt x="347175" y="496871"/>
                      <a:pt x="346621" y="497259"/>
                    </a:cubicBezTo>
                    <a:cubicBezTo>
                      <a:pt x="347415" y="496742"/>
                      <a:pt x="348006" y="496151"/>
                      <a:pt x="348762" y="495579"/>
                    </a:cubicBezTo>
                    <a:cubicBezTo>
                      <a:pt x="349316" y="495229"/>
                      <a:pt x="349795" y="494786"/>
                      <a:pt x="350349" y="494380"/>
                    </a:cubicBezTo>
                    <a:cubicBezTo>
                      <a:pt x="354041" y="491593"/>
                      <a:pt x="357436" y="488732"/>
                      <a:pt x="360537" y="485779"/>
                    </a:cubicBezTo>
                    <a:cubicBezTo>
                      <a:pt x="359577" y="486647"/>
                      <a:pt x="358544" y="487366"/>
                      <a:pt x="357584" y="488197"/>
                    </a:cubicBezTo>
                    <a:cubicBezTo>
                      <a:pt x="358931" y="487053"/>
                      <a:pt x="360334" y="486001"/>
                      <a:pt x="361645" y="484783"/>
                    </a:cubicBezTo>
                    <a:cubicBezTo>
                      <a:pt x="361293" y="485096"/>
                      <a:pt x="360925" y="485465"/>
                      <a:pt x="360537" y="485779"/>
                    </a:cubicBezTo>
                    <a:cubicBezTo>
                      <a:pt x="361608" y="484819"/>
                      <a:pt x="362807" y="484100"/>
                      <a:pt x="363841" y="483066"/>
                    </a:cubicBezTo>
                    <a:cubicBezTo>
                      <a:pt x="377812" y="469224"/>
                      <a:pt x="388977" y="451322"/>
                      <a:pt x="397689" y="429212"/>
                    </a:cubicBezTo>
                    <a:cubicBezTo>
                      <a:pt x="397689" y="429175"/>
                      <a:pt x="397726" y="429138"/>
                      <a:pt x="397763" y="429101"/>
                    </a:cubicBezTo>
                    <a:cubicBezTo>
                      <a:pt x="413229" y="389753"/>
                      <a:pt x="420722" y="336821"/>
                      <a:pt x="420722" y="267242"/>
                    </a:cubicBezTo>
                    <a:cubicBezTo>
                      <a:pt x="420722" y="207980"/>
                      <a:pt x="415591" y="160438"/>
                      <a:pt x="405126" y="122732"/>
                    </a:cubicBezTo>
                    <a:cubicBezTo>
                      <a:pt x="405126" y="122621"/>
                      <a:pt x="405090" y="122529"/>
                      <a:pt x="405053" y="122418"/>
                    </a:cubicBezTo>
                    <a:cubicBezTo>
                      <a:pt x="402635" y="113633"/>
                      <a:pt x="399885" y="105310"/>
                      <a:pt x="396858" y="97558"/>
                    </a:cubicBezTo>
                    <a:cubicBezTo>
                      <a:pt x="396544" y="96802"/>
                      <a:pt x="396176" y="96174"/>
                      <a:pt x="395898" y="95417"/>
                    </a:cubicBezTo>
                    <a:cubicBezTo>
                      <a:pt x="393075" y="88533"/>
                      <a:pt x="390085" y="81926"/>
                      <a:pt x="386837" y="75891"/>
                    </a:cubicBezTo>
                    <a:cubicBezTo>
                      <a:pt x="386283" y="74931"/>
                      <a:pt x="385729" y="74175"/>
                      <a:pt x="385213" y="73270"/>
                    </a:cubicBezTo>
                    <a:cubicBezTo>
                      <a:pt x="378402" y="61385"/>
                      <a:pt x="370780" y="50883"/>
                      <a:pt x="361939" y="42209"/>
                    </a:cubicBezTo>
                    <a:cubicBezTo>
                      <a:pt x="359743" y="40105"/>
                      <a:pt x="357288" y="38315"/>
                      <a:pt x="354981" y="36321"/>
                    </a:cubicBezTo>
                    <a:cubicBezTo>
                      <a:pt x="356218" y="37392"/>
                      <a:pt x="357455" y="38462"/>
                      <a:pt x="358636" y="39588"/>
                    </a:cubicBezTo>
                    <a:cubicBezTo>
                      <a:pt x="355499" y="36727"/>
                      <a:pt x="352306" y="33941"/>
                      <a:pt x="348928" y="31467"/>
                    </a:cubicBezTo>
                    <a:cubicBezTo>
                      <a:pt x="349445" y="31873"/>
                      <a:pt x="350036" y="32187"/>
                      <a:pt x="350515" y="32575"/>
                    </a:cubicBezTo>
                    <a:cubicBezTo>
                      <a:pt x="348448" y="30988"/>
                      <a:pt x="346252" y="29511"/>
                      <a:pt x="344075" y="28035"/>
                    </a:cubicBezTo>
                    <a:cubicBezTo>
                      <a:pt x="344351" y="28238"/>
                      <a:pt x="344591" y="28385"/>
                      <a:pt x="344831" y="28588"/>
                    </a:cubicBezTo>
                    <a:cubicBezTo>
                      <a:pt x="341213" y="26115"/>
                      <a:pt x="337467" y="23864"/>
                      <a:pt x="333646" y="21834"/>
                    </a:cubicBezTo>
                    <a:cubicBezTo>
                      <a:pt x="334403" y="22240"/>
                      <a:pt x="335197" y="22590"/>
                      <a:pt x="335916" y="23033"/>
                    </a:cubicBezTo>
                    <a:cubicBezTo>
                      <a:pt x="333720" y="21797"/>
                      <a:pt x="331469" y="20560"/>
                      <a:pt x="329162" y="19453"/>
                    </a:cubicBezTo>
                    <a:cubicBezTo>
                      <a:pt x="329236" y="19490"/>
                      <a:pt x="329328" y="19527"/>
                      <a:pt x="329402" y="19563"/>
                    </a:cubicBezTo>
                    <a:cubicBezTo>
                      <a:pt x="326264" y="18013"/>
                      <a:pt x="322997" y="16740"/>
                      <a:pt x="319694" y="15429"/>
                    </a:cubicBezTo>
                    <a:cubicBezTo>
                      <a:pt x="320413" y="15706"/>
                      <a:pt x="321134" y="15946"/>
                      <a:pt x="321798" y="16223"/>
                    </a:cubicBezTo>
                    <a:cubicBezTo>
                      <a:pt x="318052" y="14636"/>
                      <a:pt x="314195" y="13122"/>
                      <a:pt x="310152" y="11812"/>
                    </a:cubicBezTo>
                    <a:cubicBezTo>
                      <a:pt x="310392" y="11886"/>
                      <a:pt x="310558" y="11978"/>
                      <a:pt x="310743" y="12052"/>
                    </a:cubicBezTo>
                    <a:cubicBezTo>
                      <a:pt x="310023" y="11812"/>
                      <a:pt x="309229" y="11609"/>
                      <a:pt x="308510" y="11369"/>
                    </a:cubicBezTo>
                    <a:cubicBezTo>
                      <a:pt x="308989" y="11535"/>
                      <a:pt x="309544" y="11609"/>
                      <a:pt x="309986" y="11775"/>
                    </a:cubicBezTo>
                    <a:cubicBezTo>
                      <a:pt x="305298" y="10225"/>
                      <a:pt x="300555" y="8674"/>
                      <a:pt x="295424" y="7475"/>
                    </a:cubicBezTo>
                    <a:cubicBezTo>
                      <a:pt x="273185" y="2233"/>
                      <a:pt x="247734" y="0"/>
                      <a:pt x="210380" y="0"/>
                    </a:cubicBezTo>
                    <a:cubicBezTo>
                      <a:pt x="146374" y="0"/>
                      <a:pt x="96303" y="7161"/>
                      <a:pt x="60148" y="42209"/>
                    </a:cubicBezTo>
                    <a:cubicBezTo>
                      <a:pt x="55847" y="46343"/>
                      <a:pt x="51953" y="51086"/>
                      <a:pt x="48133" y="55940"/>
                    </a:cubicBezTo>
                    <a:cubicBezTo>
                      <a:pt x="47690" y="56457"/>
                      <a:pt x="47210" y="56900"/>
                      <a:pt x="46786" y="57453"/>
                    </a:cubicBezTo>
                    <a:cubicBezTo>
                      <a:pt x="43021" y="62400"/>
                      <a:pt x="39625" y="67844"/>
                      <a:pt x="36340" y="73492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1" name="Freeform: Shape 149">
                <a:extLst>
                  <a:ext uri="{FF2B5EF4-FFF2-40B4-BE49-F238E27FC236}">
                    <a16:creationId xmlns:a16="http://schemas.microsoft.com/office/drawing/2014/main" id="{81124815-6084-2C1B-19B6-22CE389A9837}"/>
                  </a:ext>
                </a:extLst>
              </p:cNvPr>
              <p:cNvSpPr/>
              <p:nvPr/>
            </p:nvSpPr>
            <p:spPr>
              <a:xfrm>
                <a:off x="9077005" y="4444962"/>
                <a:ext cx="682" cy="756"/>
              </a:xfrm>
              <a:custGeom>
                <a:avLst/>
                <a:gdLst>
                  <a:gd name="connsiteX0" fmla="*/ 682 w 682"/>
                  <a:gd name="connsiteY0" fmla="*/ 0 h 756"/>
                  <a:gd name="connsiteX1" fmla="*/ 0 w 682"/>
                  <a:gd name="connsiteY1" fmla="*/ 757 h 756"/>
                  <a:gd name="connsiteX2" fmla="*/ 682 w 682"/>
                  <a:gd name="connsiteY2" fmla="*/ 0 h 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2" h="756">
                    <a:moveTo>
                      <a:pt x="682" y="0"/>
                    </a:moveTo>
                    <a:cubicBezTo>
                      <a:pt x="479" y="240"/>
                      <a:pt x="240" y="517"/>
                      <a:pt x="0" y="757"/>
                    </a:cubicBezTo>
                    <a:cubicBezTo>
                      <a:pt x="240" y="517"/>
                      <a:pt x="479" y="240"/>
                      <a:pt x="682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2" name="Freeform: Shape 150">
                <a:extLst>
                  <a:ext uri="{FF2B5EF4-FFF2-40B4-BE49-F238E27FC236}">
                    <a16:creationId xmlns:a16="http://schemas.microsoft.com/office/drawing/2014/main" id="{7552E132-78FE-6F14-8CD8-96162C864F1F}"/>
                  </a:ext>
                </a:extLst>
              </p:cNvPr>
              <p:cNvSpPr/>
              <p:nvPr/>
            </p:nvSpPr>
            <p:spPr>
              <a:xfrm>
                <a:off x="8823235" y="4219855"/>
                <a:ext cx="370650" cy="520365"/>
              </a:xfrm>
              <a:custGeom>
                <a:avLst/>
                <a:gdLst>
                  <a:gd name="connsiteX0" fmla="*/ 303692 w 370650"/>
                  <a:gd name="connsiteY0" fmla="*/ 15909 h 520365"/>
                  <a:gd name="connsiteX1" fmla="*/ 303416 w 370650"/>
                  <a:gd name="connsiteY1" fmla="*/ 15798 h 520365"/>
                  <a:gd name="connsiteX2" fmla="*/ 303692 w 370650"/>
                  <a:gd name="connsiteY2" fmla="*/ 15909 h 520365"/>
                  <a:gd name="connsiteX3" fmla="*/ 369838 w 370650"/>
                  <a:gd name="connsiteY3" fmla="*/ 180868 h 520365"/>
                  <a:gd name="connsiteX4" fmla="*/ 369727 w 370650"/>
                  <a:gd name="connsiteY4" fmla="*/ 184246 h 520365"/>
                  <a:gd name="connsiteX5" fmla="*/ 369838 w 370650"/>
                  <a:gd name="connsiteY5" fmla="*/ 180868 h 520365"/>
                  <a:gd name="connsiteX6" fmla="*/ 367531 w 370650"/>
                  <a:gd name="connsiteY6" fmla="*/ 206873 h 520365"/>
                  <a:gd name="connsiteX7" fmla="*/ 368122 w 370650"/>
                  <a:gd name="connsiteY7" fmla="*/ 201539 h 520365"/>
                  <a:gd name="connsiteX8" fmla="*/ 367531 w 370650"/>
                  <a:gd name="connsiteY8" fmla="*/ 206873 h 520365"/>
                  <a:gd name="connsiteX9" fmla="*/ 363988 w 370650"/>
                  <a:gd name="connsiteY9" fmla="*/ 226916 h 520365"/>
                  <a:gd name="connsiteX10" fmla="*/ 364819 w 370650"/>
                  <a:gd name="connsiteY10" fmla="*/ 222856 h 520365"/>
                  <a:gd name="connsiteX11" fmla="*/ 363988 w 370650"/>
                  <a:gd name="connsiteY11" fmla="*/ 226916 h 520365"/>
                  <a:gd name="connsiteX12" fmla="*/ 359263 w 370650"/>
                  <a:gd name="connsiteY12" fmla="*/ 244781 h 520365"/>
                  <a:gd name="connsiteX13" fmla="*/ 360131 w 370650"/>
                  <a:gd name="connsiteY13" fmla="*/ 242031 h 520365"/>
                  <a:gd name="connsiteX14" fmla="*/ 359263 w 370650"/>
                  <a:gd name="connsiteY14" fmla="*/ 244781 h 520365"/>
                  <a:gd name="connsiteX15" fmla="*/ 353339 w 370650"/>
                  <a:gd name="connsiteY15" fmla="*/ 260690 h 520365"/>
                  <a:gd name="connsiteX16" fmla="*/ 354133 w 370650"/>
                  <a:gd name="connsiteY16" fmla="*/ 258937 h 520365"/>
                  <a:gd name="connsiteX17" fmla="*/ 353339 w 370650"/>
                  <a:gd name="connsiteY17" fmla="*/ 260690 h 520365"/>
                  <a:gd name="connsiteX18" fmla="*/ 345975 w 370650"/>
                  <a:gd name="connsiteY18" fmla="*/ 275086 h 520365"/>
                  <a:gd name="connsiteX19" fmla="*/ 346842 w 370650"/>
                  <a:gd name="connsiteY19" fmla="*/ 273702 h 520365"/>
                  <a:gd name="connsiteX20" fmla="*/ 345975 w 370650"/>
                  <a:gd name="connsiteY20" fmla="*/ 275086 h 520365"/>
                  <a:gd name="connsiteX21" fmla="*/ 337098 w 370650"/>
                  <a:gd name="connsiteY21" fmla="*/ 288023 h 520365"/>
                  <a:gd name="connsiteX22" fmla="*/ 338408 w 370650"/>
                  <a:gd name="connsiteY22" fmla="*/ 286436 h 520365"/>
                  <a:gd name="connsiteX23" fmla="*/ 337098 w 370650"/>
                  <a:gd name="connsiteY23" fmla="*/ 288023 h 520365"/>
                  <a:gd name="connsiteX24" fmla="*/ 328312 w 370650"/>
                  <a:gd name="connsiteY24" fmla="*/ 297842 h 520365"/>
                  <a:gd name="connsiteX25" fmla="*/ 326799 w 370650"/>
                  <a:gd name="connsiteY25" fmla="*/ 299152 h 520365"/>
                  <a:gd name="connsiteX26" fmla="*/ 328700 w 370650"/>
                  <a:gd name="connsiteY26" fmla="*/ 297399 h 520365"/>
                  <a:gd name="connsiteX27" fmla="*/ 328312 w 370650"/>
                  <a:gd name="connsiteY27" fmla="*/ 297842 h 520365"/>
                  <a:gd name="connsiteX28" fmla="*/ 316575 w 370650"/>
                  <a:gd name="connsiteY28" fmla="*/ 307476 h 520365"/>
                  <a:gd name="connsiteX29" fmla="*/ 318291 w 370650"/>
                  <a:gd name="connsiteY29" fmla="*/ 306332 h 520365"/>
                  <a:gd name="connsiteX30" fmla="*/ 316575 w 370650"/>
                  <a:gd name="connsiteY30" fmla="*/ 307476 h 520365"/>
                  <a:gd name="connsiteX31" fmla="*/ 294908 w 370650"/>
                  <a:gd name="connsiteY31" fmla="*/ 319085 h 520365"/>
                  <a:gd name="connsiteX32" fmla="*/ 295627 w 370650"/>
                  <a:gd name="connsiteY32" fmla="*/ 318845 h 520365"/>
                  <a:gd name="connsiteX33" fmla="*/ 294908 w 370650"/>
                  <a:gd name="connsiteY33" fmla="*/ 319085 h 520365"/>
                  <a:gd name="connsiteX34" fmla="*/ 305833 w 370650"/>
                  <a:gd name="connsiteY34" fmla="*/ 314028 h 520365"/>
                  <a:gd name="connsiteX35" fmla="*/ 307181 w 370650"/>
                  <a:gd name="connsiteY35" fmla="*/ 313400 h 520365"/>
                  <a:gd name="connsiteX36" fmla="*/ 305833 w 370650"/>
                  <a:gd name="connsiteY36" fmla="*/ 314028 h 520365"/>
                  <a:gd name="connsiteX37" fmla="*/ 222597 w 370650"/>
                  <a:gd name="connsiteY37" fmla="*/ 88570 h 520365"/>
                  <a:gd name="connsiteX38" fmla="*/ 227653 w 370650"/>
                  <a:gd name="connsiteY38" fmla="*/ 89050 h 520365"/>
                  <a:gd name="connsiteX39" fmla="*/ 222597 w 370650"/>
                  <a:gd name="connsiteY39" fmla="*/ 88570 h 520365"/>
                  <a:gd name="connsiteX40" fmla="*/ 233283 w 370650"/>
                  <a:gd name="connsiteY40" fmla="*/ 90397 h 520365"/>
                  <a:gd name="connsiteX41" fmla="*/ 237583 w 370650"/>
                  <a:gd name="connsiteY41" fmla="*/ 91781 h 520365"/>
                  <a:gd name="connsiteX42" fmla="*/ 233283 w 370650"/>
                  <a:gd name="connsiteY42" fmla="*/ 90397 h 520365"/>
                  <a:gd name="connsiteX43" fmla="*/ 242953 w 370650"/>
                  <a:gd name="connsiteY43" fmla="*/ 94384 h 520365"/>
                  <a:gd name="connsiteX44" fmla="*/ 246257 w 370650"/>
                  <a:gd name="connsiteY44" fmla="*/ 96488 h 520365"/>
                  <a:gd name="connsiteX45" fmla="*/ 242953 w 370650"/>
                  <a:gd name="connsiteY45" fmla="*/ 94384 h 520365"/>
                  <a:gd name="connsiteX46" fmla="*/ 251462 w 370650"/>
                  <a:gd name="connsiteY46" fmla="*/ 100862 h 520365"/>
                  <a:gd name="connsiteX47" fmla="*/ 253695 w 370650"/>
                  <a:gd name="connsiteY47" fmla="*/ 103335 h 520365"/>
                  <a:gd name="connsiteX48" fmla="*/ 251462 w 370650"/>
                  <a:gd name="connsiteY48" fmla="*/ 100862 h 520365"/>
                  <a:gd name="connsiteX49" fmla="*/ 258623 w 370650"/>
                  <a:gd name="connsiteY49" fmla="*/ 110219 h 520365"/>
                  <a:gd name="connsiteX50" fmla="*/ 260007 w 370650"/>
                  <a:gd name="connsiteY50" fmla="*/ 112766 h 520365"/>
                  <a:gd name="connsiteX51" fmla="*/ 258623 w 370650"/>
                  <a:gd name="connsiteY51" fmla="*/ 110219 h 520365"/>
                  <a:gd name="connsiteX52" fmla="*/ 264197 w 370650"/>
                  <a:gd name="connsiteY52" fmla="*/ 122824 h 520365"/>
                  <a:gd name="connsiteX53" fmla="*/ 264990 w 370650"/>
                  <a:gd name="connsiteY53" fmla="*/ 125297 h 520365"/>
                  <a:gd name="connsiteX54" fmla="*/ 264197 w 370650"/>
                  <a:gd name="connsiteY54" fmla="*/ 122824 h 520365"/>
                  <a:gd name="connsiteX55" fmla="*/ 268054 w 370650"/>
                  <a:gd name="connsiteY55" fmla="*/ 139730 h 520365"/>
                  <a:gd name="connsiteX56" fmla="*/ 268330 w 370650"/>
                  <a:gd name="connsiteY56" fmla="*/ 141206 h 520365"/>
                  <a:gd name="connsiteX57" fmla="*/ 268054 w 370650"/>
                  <a:gd name="connsiteY57" fmla="*/ 139730 h 520365"/>
                  <a:gd name="connsiteX58" fmla="*/ 229075 w 370650"/>
                  <a:gd name="connsiteY58" fmla="*/ 239411 h 520365"/>
                  <a:gd name="connsiteX59" fmla="*/ 225144 w 370650"/>
                  <a:gd name="connsiteY59" fmla="*/ 239761 h 520365"/>
                  <a:gd name="connsiteX60" fmla="*/ 229075 w 370650"/>
                  <a:gd name="connsiteY60" fmla="*/ 239411 h 520365"/>
                  <a:gd name="connsiteX61" fmla="*/ 239853 w 370650"/>
                  <a:gd name="connsiteY61" fmla="*/ 236273 h 520365"/>
                  <a:gd name="connsiteX62" fmla="*/ 234611 w 370650"/>
                  <a:gd name="connsiteY62" fmla="*/ 237952 h 520365"/>
                  <a:gd name="connsiteX63" fmla="*/ 239853 w 370650"/>
                  <a:gd name="connsiteY63" fmla="*/ 236273 h 520365"/>
                  <a:gd name="connsiteX64" fmla="*/ 248768 w 370650"/>
                  <a:gd name="connsiteY64" fmla="*/ 230939 h 520365"/>
                  <a:gd name="connsiteX65" fmla="*/ 244467 w 370650"/>
                  <a:gd name="connsiteY65" fmla="*/ 233726 h 520365"/>
                  <a:gd name="connsiteX66" fmla="*/ 248768 w 370650"/>
                  <a:gd name="connsiteY66" fmla="*/ 230939 h 520365"/>
                  <a:gd name="connsiteX67" fmla="*/ 265673 w 370650"/>
                  <a:gd name="connsiteY67" fmla="*/ 201059 h 520365"/>
                  <a:gd name="connsiteX68" fmla="*/ 262646 w 370650"/>
                  <a:gd name="connsiteY68" fmla="*/ 210398 h 520365"/>
                  <a:gd name="connsiteX69" fmla="*/ 261299 w 370650"/>
                  <a:gd name="connsiteY69" fmla="*/ 214015 h 520365"/>
                  <a:gd name="connsiteX70" fmla="*/ 261779 w 370650"/>
                  <a:gd name="connsiteY70" fmla="*/ 213092 h 520365"/>
                  <a:gd name="connsiteX71" fmla="*/ 261059 w 370650"/>
                  <a:gd name="connsiteY71" fmla="*/ 214606 h 520365"/>
                  <a:gd name="connsiteX72" fmla="*/ 261299 w 370650"/>
                  <a:gd name="connsiteY72" fmla="*/ 214015 h 520365"/>
                  <a:gd name="connsiteX73" fmla="*/ 260469 w 370650"/>
                  <a:gd name="connsiteY73" fmla="*/ 215639 h 520365"/>
                  <a:gd name="connsiteX74" fmla="*/ 259232 w 370650"/>
                  <a:gd name="connsiteY74" fmla="*/ 217743 h 520365"/>
                  <a:gd name="connsiteX75" fmla="*/ 254451 w 370650"/>
                  <a:gd name="connsiteY75" fmla="*/ 225070 h 520365"/>
                  <a:gd name="connsiteX76" fmla="*/ 256002 w 370650"/>
                  <a:gd name="connsiteY76" fmla="*/ 223280 h 520365"/>
                  <a:gd name="connsiteX77" fmla="*/ 253252 w 370650"/>
                  <a:gd name="connsiteY77" fmla="*/ 226417 h 520365"/>
                  <a:gd name="connsiteX78" fmla="*/ 253769 w 370650"/>
                  <a:gd name="connsiteY78" fmla="*/ 225827 h 520365"/>
                  <a:gd name="connsiteX79" fmla="*/ 233080 w 370650"/>
                  <a:gd name="connsiteY79" fmla="*/ 238322 h 520365"/>
                  <a:gd name="connsiteX80" fmla="*/ 232766 w 370650"/>
                  <a:gd name="connsiteY80" fmla="*/ 238396 h 520365"/>
                  <a:gd name="connsiteX81" fmla="*/ 217540 w 370650"/>
                  <a:gd name="connsiteY81" fmla="*/ 240186 h 520365"/>
                  <a:gd name="connsiteX82" fmla="*/ 100363 w 370650"/>
                  <a:gd name="connsiteY82" fmla="*/ 240186 h 520365"/>
                  <a:gd name="connsiteX83" fmla="*/ 100363 w 370650"/>
                  <a:gd name="connsiteY83" fmla="*/ 88312 h 520365"/>
                  <a:gd name="connsiteX84" fmla="*/ 217540 w 370650"/>
                  <a:gd name="connsiteY84" fmla="*/ 88312 h 520365"/>
                  <a:gd name="connsiteX85" fmla="*/ 229185 w 370650"/>
                  <a:gd name="connsiteY85" fmla="*/ 89382 h 520365"/>
                  <a:gd name="connsiteX86" fmla="*/ 230385 w 370650"/>
                  <a:gd name="connsiteY86" fmla="*/ 89696 h 520365"/>
                  <a:gd name="connsiteX87" fmla="*/ 239096 w 370650"/>
                  <a:gd name="connsiteY87" fmla="*/ 92483 h 520365"/>
                  <a:gd name="connsiteX88" fmla="*/ 241164 w 370650"/>
                  <a:gd name="connsiteY88" fmla="*/ 93479 h 520365"/>
                  <a:gd name="connsiteX89" fmla="*/ 247641 w 370650"/>
                  <a:gd name="connsiteY89" fmla="*/ 97614 h 520365"/>
                  <a:gd name="connsiteX90" fmla="*/ 250059 w 370650"/>
                  <a:gd name="connsiteY90" fmla="*/ 99681 h 520365"/>
                  <a:gd name="connsiteX91" fmla="*/ 254839 w 370650"/>
                  <a:gd name="connsiteY91" fmla="*/ 104885 h 520365"/>
                  <a:gd name="connsiteX92" fmla="*/ 257387 w 370650"/>
                  <a:gd name="connsiteY92" fmla="*/ 108466 h 520365"/>
                  <a:gd name="connsiteX93" fmla="*/ 260800 w 370650"/>
                  <a:gd name="connsiteY93" fmla="*/ 114630 h 520365"/>
                  <a:gd name="connsiteX94" fmla="*/ 262997 w 370650"/>
                  <a:gd name="connsiteY94" fmla="*/ 119964 h 520365"/>
                  <a:gd name="connsiteX95" fmla="*/ 265414 w 370650"/>
                  <a:gd name="connsiteY95" fmla="*/ 127401 h 520365"/>
                  <a:gd name="connsiteX96" fmla="*/ 266891 w 370650"/>
                  <a:gd name="connsiteY96" fmla="*/ 134212 h 520365"/>
                  <a:gd name="connsiteX97" fmla="*/ 268478 w 370650"/>
                  <a:gd name="connsiteY97" fmla="*/ 143440 h 520365"/>
                  <a:gd name="connsiteX98" fmla="*/ 268959 w 370650"/>
                  <a:gd name="connsiteY98" fmla="*/ 150637 h 520365"/>
                  <a:gd name="connsiteX99" fmla="*/ 269549 w 370650"/>
                  <a:gd name="connsiteY99" fmla="*/ 161416 h 520365"/>
                  <a:gd name="connsiteX100" fmla="*/ 269438 w 370650"/>
                  <a:gd name="connsiteY100" fmla="*/ 167580 h 520365"/>
                  <a:gd name="connsiteX101" fmla="*/ 268885 w 370650"/>
                  <a:gd name="connsiteY101" fmla="*/ 179429 h 520365"/>
                  <a:gd name="connsiteX102" fmla="*/ 268367 w 370650"/>
                  <a:gd name="connsiteY102" fmla="*/ 185205 h 520365"/>
                  <a:gd name="connsiteX103" fmla="*/ 266337 w 370650"/>
                  <a:gd name="connsiteY103" fmla="*/ 197848 h 520365"/>
                  <a:gd name="connsiteX104" fmla="*/ 265747 w 370650"/>
                  <a:gd name="connsiteY104" fmla="*/ 200838 h 520365"/>
                  <a:gd name="connsiteX105" fmla="*/ 266023 w 370650"/>
                  <a:gd name="connsiteY105" fmla="*/ 199804 h 520365"/>
                  <a:gd name="connsiteX106" fmla="*/ 265747 w 370650"/>
                  <a:gd name="connsiteY106" fmla="*/ 200911 h 520365"/>
                  <a:gd name="connsiteX107" fmla="*/ 265747 w 370650"/>
                  <a:gd name="connsiteY107" fmla="*/ 200838 h 520365"/>
                  <a:gd name="connsiteX108" fmla="*/ 265673 w 370650"/>
                  <a:gd name="connsiteY108" fmla="*/ 201059 h 520365"/>
                  <a:gd name="connsiteX109" fmla="*/ 100344 w 370650"/>
                  <a:gd name="connsiteY109" fmla="*/ 314397 h 520365"/>
                  <a:gd name="connsiteX110" fmla="*/ 225365 w 370650"/>
                  <a:gd name="connsiteY110" fmla="*/ 328553 h 520365"/>
                  <a:gd name="connsiteX111" fmla="*/ 236789 w 370650"/>
                  <a:gd name="connsiteY111" fmla="*/ 328793 h 520365"/>
                  <a:gd name="connsiteX112" fmla="*/ 309192 w 370650"/>
                  <a:gd name="connsiteY112" fmla="*/ 312404 h 520365"/>
                  <a:gd name="connsiteX113" fmla="*/ 309986 w 370650"/>
                  <a:gd name="connsiteY113" fmla="*/ 311887 h 520365"/>
                  <a:gd name="connsiteX114" fmla="*/ 320007 w 370650"/>
                  <a:gd name="connsiteY114" fmla="*/ 305132 h 520365"/>
                  <a:gd name="connsiteX115" fmla="*/ 321798 w 370650"/>
                  <a:gd name="connsiteY115" fmla="*/ 303619 h 520365"/>
                  <a:gd name="connsiteX116" fmla="*/ 328479 w 370650"/>
                  <a:gd name="connsiteY116" fmla="*/ 298045 h 520365"/>
                  <a:gd name="connsiteX117" fmla="*/ 330232 w 370650"/>
                  <a:gd name="connsiteY117" fmla="*/ 296052 h 520365"/>
                  <a:gd name="connsiteX118" fmla="*/ 332742 w 370650"/>
                  <a:gd name="connsiteY118" fmla="*/ 293265 h 520365"/>
                  <a:gd name="connsiteX119" fmla="*/ 339829 w 370650"/>
                  <a:gd name="connsiteY119" fmla="*/ 284757 h 520365"/>
                  <a:gd name="connsiteX120" fmla="*/ 342210 w 370650"/>
                  <a:gd name="connsiteY120" fmla="*/ 281213 h 520365"/>
                  <a:gd name="connsiteX121" fmla="*/ 348171 w 370650"/>
                  <a:gd name="connsiteY121" fmla="*/ 271542 h 520365"/>
                  <a:gd name="connsiteX122" fmla="*/ 350644 w 370650"/>
                  <a:gd name="connsiteY122" fmla="*/ 266688 h 520365"/>
                  <a:gd name="connsiteX123" fmla="*/ 355424 w 370650"/>
                  <a:gd name="connsiteY123" fmla="*/ 256113 h 520365"/>
                  <a:gd name="connsiteX124" fmla="*/ 357565 w 370650"/>
                  <a:gd name="connsiteY124" fmla="*/ 250152 h 520365"/>
                  <a:gd name="connsiteX125" fmla="*/ 361385 w 370650"/>
                  <a:gd name="connsiteY125" fmla="*/ 238137 h 520365"/>
                  <a:gd name="connsiteX126" fmla="*/ 363047 w 370650"/>
                  <a:gd name="connsiteY126" fmla="*/ 231733 h 520365"/>
                  <a:gd name="connsiteX127" fmla="*/ 366110 w 370650"/>
                  <a:gd name="connsiteY127" fmla="*/ 216894 h 520365"/>
                  <a:gd name="connsiteX128" fmla="*/ 367070 w 370650"/>
                  <a:gd name="connsiteY128" fmla="*/ 211118 h 520365"/>
                  <a:gd name="connsiteX129" fmla="*/ 369414 w 370650"/>
                  <a:gd name="connsiteY129" fmla="*/ 190428 h 520365"/>
                  <a:gd name="connsiteX130" fmla="*/ 369617 w 370650"/>
                  <a:gd name="connsiteY130" fmla="*/ 188158 h 520365"/>
                  <a:gd name="connsiteX131" fmla="*/ 370650 w 370650"/>
                  <a:gd name="connsiteY131" fmla="*/ 160751 h 520365"/>
                  <a:gd name="connsiteX132" fmla="*/ 367144 w 370650"/>
                  <a:gd name="connsiteY132" fmla="*/ 114574 h 520365"/>
                  <a:gd name="connsiteX133" fmla="*/ 366147 w 370650"/>
                  <a:gd name="connsiteY133" fmla="*/ 109610 h 520365"/>
                  <a:gd name="connsiteX134" fmla="*/ 363121 w 370650"/>
                  <a:gd name="connsiteY134" fmla="*/ 95565 h 520365"/>
                  <a:gd name="connsiteX135" fmla="*/ 361054 w 370650"/>
                  <a:gd name="connsiteY135" fmla="*/ 88644 h 520365"/>
                  <a:gd name="connsiteX136" fmla="*/ 357713 w 370650"/>
                  <a:gd name="connsiteY136" fmla="*/ 78345 h 520365"/>
                  <a:gd name="connsiteX137" fmla="*/ 354686 w 370650"/>
                  <a:gd name="connsiteY137" fmla="*/ 71351 h 520365"/>
                  <a:gd name="connsiteX138" fmla="*/ 350792 w 370650"/>
                  <a:gd name="connsiteY138" fmla="*/ 62916 h 520365"/>
                  <a:gd name="connsiteX139" fmla="*/ 347249 w 370650"/>
                  <a:gd name="connsiteY139" fmla="*/ 56826 h 520365"/>
                  <a:gd name="connsiteX140" fmla="*/ 342468 w 370650"/>
                  <a:gd name="connsiteY140" fmla="*/ 49185 h 520365"/>
                  <a:gd name="connsiteX141" fmla="*/ 338961 w 370650"/>
                  <a:gd name="connsiteY141" fmla="*/ 44774 h 520365"/>
                  <a:gd name="connsiteX142" fmla="*/ 332834 w 370650"/>
                  <a:gd name="connsiteY142" fmla="*/ 37373 h 520365"/>
                  <a:gd name="connsiteX143" fmla="*/ 331321 w 370650"/>
                  <a:gd name="connsiteY143" fmla="*/ 35934 h 520365"/>
                  <a:gd name="connsiteX144" fmla="*/ 322684 w 370650"/>
                  <a:gd name="connsiteY144" fmla="*/ 27850 h 520365"/>
                  <a:gd name="connsiteX145" fmla="*/ 320727 w 370650"/>
                  <a:gd name="connsiteY145" fmla="*/ 26577 h 520365"/>
                  <a:gd name="connsiteX146" fmla="*/ 306239 w 370650"/>
                  <a:gd name="connsiteY146" fmla="*/ 17275 h 520365"/>
                  <a:gd name="connsiteX147" fmla="*/ 301792 w 370650"/>
                  <a:gd name="connsiteY147" fmla="*/ 14894 h 520365"/>
                  <a:gd name="connsiteX148" fmla="*/ 283373 w 370650"/>
                  <a:gd name="connsiteY148" fmla="*/ 7770 h 520365"/>
                  <a:gd name="connsiteX149" fmla="*/ 279035 w 370650"/>
                  <a:gd name="connsiteY149" fmla="*/ 6497 h 520365"/>
                  <a:gd name="connsiteX150" fmla="*/ 257479 w 370650"/>
                  <a:gd name="connsiteY150" fmla="*/ 2196 h 520365"/>
                  <a:gd name="connsiteX151" fmla="*/ 252975 w 370650"/>
                  <a:gd name="connsiteY151" fmla="*/ 1606 h 520365"/>
                  <a:gd name="connsiteX152" fmla="*/ 228152 w 370650"/>
                  <a:gd name="connsiteY152" fmla="*/ 166 h 520365"/>
                  <a:gd name="connsiteX153" fmla="*/ 225328 w 370650"/>
                  <a:gd name="connsiteY153" fmla="*/ 0 h 520365"/>
                  <a:gd name="connsiteX154" fmla="*/ 0 w 370650"/>
                  <a:gd name="connsiteY154" fmla="*/ 0 h 520365"/>
                  <a:gd name="connsiteX155" fmla="*/ 0 w 370650"/>
                  <a:gd name="connsiteY155" fmla="*/ 520365 h 520365"/>
                  <a:gd name="connsiteX156" fmla="*/ 100363 w 370650"/>
                  <a:gd name="connsiteY156" fmla="*/ 520365 h 520365"/>
                  <a:gd name="connsiteX157" fmla="*/ 100363 w 370650"/>
                  <a:gd name="connsiteY157" fmla="*/ 314397 h 52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370650" h="520365">
                    <a:moveTo>
                      <a:pt x="303692" y="15909"/>
                    </a:moveTo>
                    <a:cubicBezTo>
                      <a:pt x="303618" y="15872"/>
                      <a:pt x="303526" y="15835"/>
                      <a:pt x="303416" y="15798"/>
                    </a:cubicBezTo>
                    <a:cubicBezTo>
                      <a:pt x="303526" y="15817"/>
                      <a:pt x="303618" y="15872"/>
                      <a:pt x="303692" y="15909"/>
                    </a:cubicBezTo>
                    <a:moveTo>
                      <a:pt x="369838" y="180868"/>
                    </a:moveTo>
                    <a:cubicBezTo>
                      <a:pt x="369801" y="181976"/>
                      <a:pt x="369801" y="183175"/>
                      <a:pt x="369727" y="184246"/>
                    </a:cubicBezTo>
                    <a:cubicBezTo>
                      <a:pt x="369801" y="183175"/>
                      <a:pt x="369801" y="181976"/>
                      <a:pt x="369838" y="180868"/>
                    </a:cubicBezTo>
                    <a:moveTo>
                      <a:pt x="367531" y="206873"/>
                    </a:moveTo>
                    <a:cubicBezTo>
                      <a:pt x="367772" y="205119"/>
                      <a:pt x="367938" y="203292"/>
                      <a:pt x="368122" y="201539"/>
                    </a:cubicBezTo>
                    <a:cubicBezTo>
                      <a:pt x="367938" y="203292"/>
                      <a:pt x="367772" y="205119"/>
                      <a:pt x="367531" y="206873"/>
                    </a:cubicBezTo>
                    <a:moveTo>
                      <a:pt x="363988" y="226916"/>
                    </a:moveTo>
                    <a:cubicBezTo>
                      <a:pt x="364301" y="225606"/>
                      <a:pt x="364579" y="224258"/>
                      <a:pt x="364819" y="222856"/>
                    </a:cubicBezTo>
                    <a:cubicBezTo>
                      <a:pt x="364597" y="224258"/>
                      <a:pt x="364320" y="225606"/>
                      <a:pt x="363988" y="226916"/>
                    </a:cubicBezTo>
                    <a:moveTo>
                      <a:pt x="359263" y="244781"/>
                    </a:moveTo>
                    <a:cubicBezTo>
                      <a:pt x="359577" y="243858"/>
                      <a:pt x="359854" y="242954"/>
                      <a:pt x="360131" y="242031"/>
                    </a:cubicBezTo>
                    <a:cubicBezTo>
                      <a:pt x="359854" y="242954"/>
                      <a:pt x="359577" y="243858"/>
                      <a:pt x="359263" y="244781"/>
                    </a:cubicBezTo>
                    <a:moveTo>
                      <a:pt x="353339" y="260690"/>
                    </a:moveTo>
                    <a:cubicBezTo>
                      <a:pt x="353615" y="260100"/>
                      <a:pt x="353893" y="259528"/>
                      <a:pt x="354133" y="258937"/>
                    </a:cubicBezTo>
                    <a:cubicBezTo>
                      <a:pt x="353893" y="259546"/>
                      <a:pt x="353578" y="260100"/>
                      <a:pt x="353339" y="260690"/>
                    </a:cubicBezTo>
                    <a:moveTo>
                      <a:pt x="345975" y="275086"/>
                    </a:moveTo>
                    <a:cubicBezTo>
                      <a:pt x="346289" y="274606"/>
                      <a:pt x="346565" y="274163"/>
                      <a:pt x="346842" y="273702"/>
                    </a:cubicBezTo>
                    <a:cubicBezTo>
                      <a:pt x="346565" y="274181"/>
                      <a:pt x="346289" y="274606"/>
                      <a:pt x="345975" y="275086"/>
                    </a:cubicBezTo>
                    <a:moveTo>
                      <a:pt x="337098" y="288023"/>
                    </a:moveTo>
                    <a:cubicBezTo>
                      <a:pt x="337540" y="287470"/>
                      <a:pt x="337965" y="286990"/>
                      <a:pt x="338408" y="286436"/>
                    </a:cubicBezTo>
                    <a:cubicBezTo>
                      <a:pt x="338021" y="286990"/>
                      <a:pt x="337540" y="287470"/>
                      <a:pt x="337098" y="288023"/>
                    </a:cubicBezTo>
                    <a:moveTo>
                      <a:pt x="328312" y="297842"/>
                    </a:moveTo>
                    <a:cubicBezTo>
                      <a:pt x="327833" y="298322"/>
                      <a:pt x="327316" y="298673"/>
                      <a:pt x="326799" y="299152"/>
                    </a:cubicBezTo>
                    <a:cubicBezTo>
                      <a:pt x="327445" y="298562"/>
                      <a:pt x="328109" y="298045"/>
                      <a:pt x="328700" y="297399"/>
                    </a:cubicBezTo>
                    <a:cubicBezTo>
                      <a:pt x="328590" y="297565"/>
                      <a:pt x="328442" y="297731"/>
                      <a:pt x="328312" y="297842"/>
                    </a:cubicBezTo>
                    <a:moveTo>
                      <a:pt x="316575" y="307476"/>
                    </a:moveTo>
                    <a:cubicBezTo>
                      <a:pt x="317128" y="307070"/>
                      <a:pt x="317682" y="306719"/>
                      <a:pt x="318291" y="306332"/>
                    </a:cubicBezTo>
                    <a:cubicBezTo>
                      <a:pt x="317700" y="306719"/>
                      <a:pt x="317147" y="307070"/>
                      <a:pt x="316575" y="307476"/>
                    </a:cubicBezTo>
                    <a:moveTo>
                      <a:pt x="294908" y="319085"/>
                    </a:moveTo>
                    <a:cubicBezTo>
                      <a:pt x="295147" y="319011"/>
                      <a:pt x="295387" y="318919"/>
                      <a:pt x="295627" y="318845"/>
                    </a:cubicBezTo>
                    <a:cubicBezTo>
                      <a:pt x="295387" y="318919"/>
                      <a:pt x="295147" y="319011"/>
                      <a:pt x="294908" y="319085"/>
                    </a:cubicBezTo>
                    <a:moveTo>
                      <a:pt x="305833" y="314028"/>
                    </a:moveTo>
                    <a:cubicBezTo>
                      <a:pt x="306276" y="313825"/>
                      <a:pt x="306756" y="313622"/>
                      <a:pt x="307181" y="313400"/>
                    </a:cubicBezTo>
                    <a:cubicBezTo>
                      <a:pt x="306756" y="313640"/>
                      <a:pt x="306276" y="313844"/>
                      <a:pt x="305833" y="314028"/>
                    </a:cubicBezTo>
                    <a:moveTo>
                      <a:pt x="222597" y="88570"/>
                    </a:moveTo>
                    <a:cubicBezTo>
                      <a:pt x="224314" y="88736"/>
                      <a:pt x="225975" y="88773"/>
                      <a:pt x="227653" y="89050"/>
                    </a:cubicBezTo>
                    <a:cubicBezTo>
                      <a:pt x="226048" y="88810"/>
                      <a:pt x="224295" y="88736"/>
                      <a:pt x="222597" y="88570"/>
                    </a:cubicBezTo>
                    <a:moveTo>
                      <a:pt x="233283" y="90397"/>
                    </a:moveTo>
                    <a:cubicBezTo>
                      <a:pt x="234722" y="90803"/>
                      <a:pt x="236180" y="91228"/>
                      <a:pt x="237583" y="91781"/>
                    </a:cubicBezTo>
                    <a:cubicBezTo>
                      <a:pt x="236236" y="91246"/>
                      <a:pt x="234759" y="90840"/>
                      <a:pt x="233283" y="90397"/>
                    </a:cubicBezTo>
                    <a:moveTo>
                      <a:pt x="242953" y="94384"/>
                    </a:moveTo>
                    <a:cubicBezTo>
                      <a:pt x="244061" y="95011"/>
                      <a:pt x="245187" y="95731"/>
                      <a:pt x="246257" y="96488"/>
                    </a:cubicBezTo>
                    <a:cubicBezTo>
                      <a:pt x="245187" y="95731"/>
                      <a:pt x="244098" y="95011"/>
                      <a:pt x="242953" y="94384"/>
                    </a:cubicBezTo>
                    <a:moveTo>
                      <a:pt x="251462" y="100862"/>
                    </a:moveTo>
                    <a:cubicBezTo>
                      <a:pt x="252218" y="101655"/>
                      <a:pt x="252975" y="102449"/>
                      <a:pt x="253695" y="103335"/>
                    </a:cubicBezTo>
                    <a:cubicBezTo>
                      <a:pt x="252975" y="102467"/>
                      <a:pt x="252255" y="101655"/>
                      <a:pt x="251462" y="100862"/>
                    </a:cubicBezTo>
                    <a:moveTo>
                      <a:pt x="258623" y="110219"/>
                    </a:moveTo>
                    <a:cubicBezTo>
                      <a:pt x="259102" y="111050"/>
                      <a:pt x="259546" y="111898"/>
                      <a:pt x="260007" y="112766"/>
                    </a:cubicBezTo>
                    <a:cubicBezTo>
                      <a:pt x="259583" y="111880"/>
                      <a:pt x="259102" y="111050"/>
                      <a:pt x="258623" y="110219"/>
                    </a:cubicBezTo>
                    <a:moveTo>
                      <a:pt x="264197" y="122824"/>
                    </a:moveTo>
                    <a:cubicBezTo>
                      <a:pt x="264436" y="123655"/>
                      <a:pt x="264750" y="124412"/>
                      <a:pt x="264990" y="125297"/>
                    </a:cubicBezTo>
                    <a:cubicBezTo>
                      <a:pt x="264750" y="124412"/>
                      <a:pt x="264436" y="123655"/>
                      <a:pt x="264197" y="122824"/>
                    </a:cubicBezTo>
                    <a:moveTo>
                      <a:pt x="268054" y="139730"/>
                    </a:moveTo>
                    <a:cubicBezTo>
                      <a:pt x="268128" y="140247"/>
                      <a:pt x="268257" y="140690"/>
                      <a:pt x="268330" y="141206"/>
                    </a:cubicBezTo>
                    <a:cubicBezTo>
                      <a:pt x="268257" y="140690"/>
                      <a:pt x="268128" y="140247"/>
                      <a:pt x="268054" y="139730"/>
                    </a:cubicBezTo>
                    <a:moveTo>
                      <a:pt x="229075" y="239411"/>
                    </a:moveTo>
                    <a:cubicBezTo>
                      <a:pt x="227838" y="239614"/>
                      <a:pt x="226454" y="239614"/>
                      <a:pt x="225144" y="239761"/>
                    </a:cubicBezTo>
                    <a:cubicBezTo>
                      <a:pt x="226454" y="239614"/>
                      <a:pt x="227875" y="239614"/>
                      <a:pt x="229075" y="239411"/>
                    </a:cubicBezTo>
                    <a:moveTo>
                      <a:pt x="239853" y="236273"/>
                    </a:moveTo>
                    <a:cubicBezTo>
                      <a:pt x="238174" y="236993"/>
                      <a:pt x="236346" y="237473"/>
                      <a:pt x="234611" y="237952"/>
                    </a:cubicBezTo>
                    <a:cubicBezTo>
                      <a:pt x="236346" y="237417"/>
                      <a:pt x="238211" y="236993"/>
                      <a:pt x="239853" y="236273"/>
                    </a:cubicBezTo>
                    <a:moveTo>
                      <a:pt x="248768" y="230939"/>
                    </a:moveTo>
                    <a:cubicBezTo>
                      <a:pt x="247420" y="232010"/>
                      <a:pt x="245944" y="232840"/>
                      <a:pt x="244467" y="233726"/>
                    </a:cubicBezTo>
                    <a:cubicBezTo>
                      <a:pt x="245944" y="232840"/>
                      <a:pt x="247457" y="232010"/>
                      <a:pt x="248768" y="230939"/>
                    </a:cubicBezTo>
                    <a:moveTo>
                      <a:pt x="265673" y="201059"/>
                    </a:moveTo>
                    <a:cubicBezTo>
                      <a:pt x="264843" y="204529"/>
                      <a:pt x="263716" y="207500"/>
                      <a:pt x="262646" y="210398"/>
                    </a:cubicBezTo>
                    <a:cubicBezTo>
                      <a:pt x="262166" y="211598"/>
                      <a:pt x="261816" y="212871"/>
                      <a:pt x="261299" y="214015"/>
                    </a:cubicBezTo>
                    <a:cubicBezTo>
                      <a:pt x="261409" y="213702"/>
                      <a:pt x="261613" y="213425"/>
                      <a:pt x="261779" y="213092"/>
                    </a:cubicBezTo>
                    <a:cubicBezTo>
                      <a:pt x="261539" y="213609"/>
                      <a:pt x="261299" y="214089"/>
                      <a:pt x="261059" y="214606"/>
                    </a:cubicBezTo>
                    <a:cubicBezTo>
                      <a:pt x="261133" y="214403"/>
                      <a:pt x="261170" y="214200"/>
                      <a:pt x="261299" y="214015"/>
                    </a:cubicBezTo>
                    <a:cubicBezTo>
                      <a:pt x="261022" y="214569"/>
                      <a:pt x="260745" y="215086"/>
                      <a:pt x="260469" y="215639"/>
                    </a:cubicBezTo>
                    <a:cubicBezTo>
                      <a:pt x="260118" y="216433"/>
                      <a:pt x="259638" y="217023"/>
                      <a:pt x="259232" y="217743"/>
                    </a:cubicBezTo>
                    <a:cubicBezTo>
                      <a:pt x="257792" y="220327"/>
                      <a:pt x="256297" y="222874"/>
                      <a:pt x="254451" y="225070"/>
                    </a:cubicBezTo>
                    <a:cubicBezTo>
                      <a:pt x="254969" y="224480"/>
                      <a:pt x="255522" y="223963"/>
                      <a:pt x="256002" y="223280"/>
                    </a:cubicBezTo>
                    <a:cubicBezTo>
                      <a:pt x="255172" y="224480"/>
                      <a:pt x="254212" y="225384"/>
                      <a:pt x="253252" y="226417"/>
                    </a:cubicBezTo>
                    <a:cubicBezTo>
                      <a:pt x="253455" y="226214"/>
                      <a:pt x="253603" y="226011"/>
                      <a:pt x="253769" y="225827"/>
                    </a:cubicBezTo>
                    <a:cubicBezTo>
                      <a:pt x="248675" y="231641"/>
                      <a:pt x="241957" y="236015"/>
                      <a:pt x="233080" y="238322"/>
                    </a:cubicBezTo>
                    <a:cubicBezTo>
                      <a:pt x="232969" y="238359"/>
                      <a:pt x="232877" y="238396"/>
                      <a:pt x="232766" y="238396"/>
                    </a:cubicBezTo>
                    <a:cubicBezTo>
                      <a:pt x="228226" y="239540"/>
                      <a:pt x="223187" y="240186"/>
                      <a:pt x="217540" y="240186"/>
                    </a:cubicBezTo>
                    <a:lnTo>
                      <a:pt x="100363" y="240186"/>
                    </a:lnTo>
                    <a:lnTo>
                      <a:pt x="100363" y="88312"/>
                    </a:lnTo>
                    <a:lnTo>
                      <a:pt x="217540" y="88312"/>
                    </a:lnTo>
                    <a:cubicBezTo>
                      <a:pt x="221674" y="88312"/>
                      <a:pt x="225531" y="88718"/>
                      <a:pt x="229185" y="89382"/>
                    </a:cubicBezTo>
                    <a:cubicBezTo>
                      <a:pt x="229592" y="89456"/>
                      <a:pt x="229979" y="89622"/>
                      <a:pt x="230385" y="89696"/>
                    </a:cubicBezTo>
                    <a:cubicBezTo>
                      <a:pt x="233486" y="90379"/>
                      <a:pt x="236383" y="91283"/>
                      <a:pt x="239096" y="92483"/>
                    </a:cubicBezTo>
                    <a:cubicBezTo>
                      <a:pt x="239817" y="92797"/>
                      <a:pt x="240444" y="93166"/>
                      <a:pt x="241164" y="93479"/>
                    </a:cubicBezTo>
                    <a:cubicBezTo>
                      <a:pt x="243471" y="94624"/>
                      <a:pt x="245611" y="96063"/>
                      <a:pt x="247641" y="97614"/>
                    </a:cubicBezTo>
                    <a:cubicBezTo>
                      <a:pt x="248472" y="98241"/>
                      <a:pt x="249265" y="98924"/>
                      <a:pt x="250059" y="99681"/>
                    </a:cubicBezTo>
                    <a:cubicBezTo>
                      <a:pt x="251776" y="101231"/>
                      <a:pt x="253363" y="102984"/>
                      <a:pt x="254839" y="104885"/>
                    </a:cubicBezTo>
                    <a:cubicBezTo>
                      <a:pt x="255707" y="105992"/>
                      <a:pt x="256556" y="107192"/>
                      <a:pt x="257387" y="108466"/>
                    </a:cubicBezTo>
                    <a:cubicBezTo>
                      <a:pt x="258623" y="110367"/>
                      <a:pt x="259767" y="112452"/>
                      <a:pt x="260800" y="114630"/>
                    </a:cubicBezTo>
                    <a:cubicBezTo>
                      <a:pt x="261594" y="116309"/>
                      <a:pt x="262314" y="118100"/>
                      <a:pt x="262997" y="119964"/>
                    </a:cubicBezTo>
                    <a:cubicBezTo>
                      <a:pt x="263920" y="122345"/>
                      <a:pt x="264750" y="124781"/>
                      <a:pt x="265414" y="127401"/>
                    </a:cubicBezTo>
                    <a:cubicBezTo>
                      <a:pt x="266005" y="129505"/>
                      <a:pt x="266448" y="131905"/>
                      <a:pt x="266891" y="134212"/>
                    </a:cubicBezTo>
                    <a:cubicBezTo>
                      <a:pt x="267482" y="137201"/>
                      <a:pt x="268091" y="140136"/>
                      <a:pt x="268478" y="143440"/>
                    </a:cubicBezTo>
                    <a:cubicBezTo>
                      <a:pt x="268718" y="145636"/>
                      <a:pt x="268792" y="148257"/>
                      <a:pt x="268959" y="150637"/>
                    </a:cubicBezTo>
                    <a:cubicBezTo>
                      <a:pt x="269198" y="154181"/>
                      <a:pt x="269512" y="157558"/>
                      <a:pt x="269549" y="161416"/>
                    </a:cubicBezTo>
                    <a:cubicBezTo>
                      <a:pt x="269549" y="163483"/>
                      <a:pt x="269475" y="165513"/>
                      <a:pt x="269438" y="167580"/>
                    </a:cubicBezTo>
                    <a:cubicBezTo>
                      <a:pt x="269327" y="171677"/>
                      <a:pt x="269198" y="175738"/>
                      <a:pt x="268885" y="179429"/>
                    </a:cubicBezTo>
                    <a:cubicBezTo>
                      <a:pt x="268774" y="181385"/>
                      <a:pt x="268571" y="183286"/>
                      <a:pt x="268367" y="185205"/>
                    </a:cubicBezTo>
                    <a:cubicBezTo>
                      <a:pt x="267851" y="189746"/>
                      <a:pt x="267168" y="193954"/>
                      <a:pt x="266337" y="197848"/>
                    </a:cubicBezTo>
                    <a:cubicBezTo>
                      <a:pt x="266134" y="198844"/>
                      <a:pt x="265986" y="199841"/>
                      <a:pt x="265747" y="200838"/>
                    </a:cubicBezTo>
                    <a:cubicBezTo>
                      <a:pt x="265821" y="200487"/>
                      <a:pt x="265950" y="200155"/>
                      <a:pt x="266023" y="199804"/>
                    </a:cubicBezTo>
                    <a:cubicBezTo>
                      <a:pt x="265950" y="200210"/>
                      <a:pt x="265821" y="200524"/>
                      <a:pt x="265747" y="200911"/>
                    </a:cubicBezTo>
                    <a:lnTo>
                      <a:pt x="265747" y="200838"/>
                    </a:lnTo>
                    <a:cubicBezTo>
                      <a:pt x="265710" y="200948"/>
                      <a:pt x="265710" y="200985"/>
                      <a:pt x="265673" y="201059"/>
                    </a:cubicBezTo>
                    <a:moveTo>
                      <a:pt x="100344" y="314397"/>
                    </a:moveTo>
                    <a:cubicBezTo>
                      <a:pt x="106066" y="316114"/>
                      <a:pt x="197608" y="327169"/>
                      <a:pt x="225365" y="328553"/>
                    </a:cubicBezTo>
                    <a:cubicBezTo>
                      <a:pt x="229057" y="328663"/>
                      <a:pt x="232877" y="328793"/>
                      <a:pt x="236789" y="328793"/>
                    </a:cubicBezTo>
                    <a:cubicBezTo>
                      <a:pt x="259970" y="328793"/>
                      <a:pt x="286122" y="325729"/>
                      <a:pt x="309192" y="312404"/>
                    </a:cubicBezTo>
                    <a:cubicBezTo>
                      <a:pt x="309469" y="312238"/>
                      <a:pt x="309709" y="312053"/>
                      <a:pt x="309986" y="311887"/>
                    </a:cubicBezTo>
                    <a:cubicBezTo>
                      <a:pt x="313400" y="309857"/>
                      <a:pt x="316740" y="307624"/>
                      <a:pt x="320007" y="305132"/>
                    </a:cubicBezTo>
                    <a:cubicBezTo>
                      <a:pt x="320653" y="304652"/>
                      <a:pt x="321207" y="304136"/>
                      <a:pt x="321798" y="303619"/>
                    </a:cubicBezTo>
                    <a:cubicBezTo>
                      <a:pt x="324068" y="301829"/>
                      <a:pt x="326338" y="300112"/>
                      <a:pt x="328479" y="298045"/>
                    </a:cubicBezTo>
                    <a:cubicBezTo>
                      <a:pt x="329106" y="297418"/>
                      <a:pt x="329623" y="296661"/>
                      <a:pt x="330232" y="296052"/>
                    </a:cubicBezTo>
                    <a:cubicBezTo>
                      <a:pt x="331100" y="295184"/>
                      <a:pt x="331912" y="294188"/>
                      <a:pt x="332742" y="293265"/>
                    </a:cubicBezTo>
                    <a:cubicBezTo>
                      <a:pt x="335215" y="290552"/>
                      <a:pt x="337596" y="287784"/>
                      <a:pt x="339829" y="284757"/>
                    </a:cubicBezTo>
                    <a:cubicBezTo>
                      <a:pt x="340659" y="283649"/>
                      <a:pt x="341416" y="282413"/>
                      <a:pt x="342210" y="281213"/>
                    </a:cubicBezTo>
                    <a:cubicBezTo>
                      <a:pt x="344277" y="278150"/>
                      <a:pt x="346344" y="274975"/>
                      <a:pt x="348171" y="271542"/>
                    </a:cubicBezTo>
                    <a:cubicBezTo>
                      <a:pt x="349038" y="270029"/>
                      <a:pt x="349795" y="268313"/>
                      <a:pt x="350644" y="266688"/>
                    </a:cubicBezTo>
                    <a:cubicBezTo>
                      <a:pt x="352324" y="263274"/>
                      <a:pt x="353948" y="259804"/>
                      <a:pt x="355424" y="256113"/>
                    </a:cubicBezTo>
                    <a:cubicBezTo>
                      <a:pt x="356181" y="254212"/>
                      <a:pt x="356864" y="252182"/>
                      <a:pt x="357565" y="250152"/>
                    </a:cubicBezTo>
                    <a:cubicBezTo>
                      <a:pt x="358949" y="246295"/>
                      <a:pt x="360223" y="242271"/>
                      <a:pt x="361385" y="238137"/>
                    </a:cubicBezTo>
                    <a:cubicBezTo>
                      <a:pt x="361976" y="236033"/>
                      <a:pt x="362493" y="233874"/>
                      <a:pt x="363047" y="231733"/>
                    </a:cubicBezTo>
                    <a:cubicBezTo>
                      <a:pt x="364209" y="226953"/>
                      <a:pt x="365187" y="221988"/>
                      <a:pt x="366110" y="216894"/>
                    </a:cubicBezTo>
                    <a:cubicBezTo>
                      <a:pt x="366425" y="214993"/>
                      <a:pt x="366738" y="213074"/>
                      <a:pt x="367070" y="211118"/>
                    </a:cubicBezTo>
                    <a:cubicBezTo>
                      <a:pt x="368066" y="204510"/>
                      <a:pt x="368860" y="197589"/>
                      <a:pt x="369414" y="190428"/>
                    </a:cubicBezTo>
                    <a:cubicBezTo>
                      <a:pt x="369451" y="189672"/>
                      <a:pt x="369580" y="188952"/>
                      <a:pt x="369617" y="188158"/>
                    </a:cubicBezTo>
                    <a:cubicBezTo>
                      <a:pt x="370245" y="179373"/>
                      <a:pt x="370650" y="170330"/>
                      <a:pt x="370650" y="160751"/>
                    </a:cubicBezTo>
                    <a:cubicBezTo>
                      <a:pt x="370650" y="144049"/>
                      <a:pt x="369414" y="128730"/>
                      <a:pt x="367144" y="114574"/>
                    </a:cubicBezTo>
                    <a:cubicBezTo>
                      <a:pt x="366867" y="112858"/>
                      <a:pt x="366461" y="111271"/>
                      <a:pt x="366147" y="109610"/>
                    </a:cubicBezTo>
                    <a:cubicBezTo>
                      <a:pt x="365280" y="104793"/>
                      <a:pt x="364320" y="100031"/>
                      <a:pt x="363121" y="95565"/>
                    </a:cubicBezTo>
                    <a:cubicBezTo>
                      <a:pt x="362530" y="93147"/>
                      <a:pt x="361774" y="90914"/>
                      <a:pt x="361054" y="88644"/>
                    </a:cubicBezTo>
                    <a:cubicBezTo>
                      <a:pt x="359983" y="85137"/>
                      <a:pt x="358949" y="81649"/>
                      <a:pt x="357713" y="78345"/>
                    </a:cubicBezTo>
                    <a:cubicBezTo>
                      <a:pt x="356753" y="75872"/>
                      <a:pt x="355720" y="73658"/>
                      <a:pt x="354686" y="71351"/>
                    </a:cubicBezTo>
                    <a:cubicBezTo>
                      <a:pt x="353449" y="68490"/>
                      <a:pt x="352213" y="65574"/>
                      <a:pt x="350792" y="62916"/>
                    </a:cubicBezTo>
                    <a:cubicBezTo>
                      <a:pt x="349684" y="60775"/>
                      <a:pt x="348448" y="58819"/>
                      <a:pt x="347249" y="56826"/>
                    </a:cubicBezTo>
                    <a:cubicBezTo>
                      <a:pt x="345698" y="54242"/>
                      <a:pt x="344185" y="51621"/>
                      <a:pt x="342468" y="49185"/>
                    </a:cubicBezTo>
                    <a:cubicBezTo>
                      <a:pt x="341361" y="47635"/>
                      <a:pt x="340125" y="46250"/>
                      <a:pt x="338961" y="44774"/>
                    </a:cubicBezTo>
                    <a:cubicBezTo>
                      <a:pt x="336931" y="42227"/>
                      <a:pt x="334975" y="39680"/>
                      <a:pt x="332834" y="37373"/>
                    </a:cubicBezTo>
                    <a:cubicBezTo>
                      <a:pt x="332354" y="36856"/>
                      <a:pt x="331801" y="36451"/>
                      <a:pt x="331321" y="35934"/>
                    </a:cubicBezTo>
                    <a:cubicBezTo>
                      <a:pt x="328534" y="33110"/>
                      <a:pt x="325748" y="30323"/>
                      <a:pt x="322684" y="27850"/>
                    </a:cubicBezTo>
                    <a:cubicBezTo>
                      <a:pt x="322093" y="27370"/>
                      <a:pt x="321336" y="27056"/>
                      <a:pt x="320727" y="26577"/>
                    </a:cubicBezTo>
                    <a:cubicBezTo>
                      <a:pt x="316076" y="22996"/>
                      <a:pt x="311222" y="19969"/>
                      <a:pt x="306239" y="17275"/>
                    </a:cubicBezTo>
                    <a:cubicBezTo>
                      <a:pt x="304763" y="16481"/>
                      <a:pt x="303342" y="15651"/>
                      <a:pt x="301792" y="14894"/>
                    </a:cubicBezTo>
                    <a:cubicBezTo>
                      <a:pt x="295830" y="11996"/>
                      <a:pt x="289666" y="9689"/>
                      <a:pt x="283373" y="7770"/>
                    </a:cubicBezTo>
                    <a:cubicBezTo>
                      <a:pt x="281896" y="7327"/>
                      <a:pt x="280512" y="6903"/>
                      <a:pt x="279035" y="6497"/>
                    </a:cubicBezTo>
                    <a:cubicBezTo>
                      <a:pt x="271911" y="4540"/>
                      <a:pt x="264713" y="3156"/>
                      <a:pt x="257479" y="2196"/>
                    </a:cubicBezTo>
                    <a:cubicBezTo>
                      <a:pt x="255965" y="1993"/>
                      <a:pt x="254488" y="1753"/>
                      <a:pt x="252975" y="1606"/>
                    </a:cubicBezTo>
                    <a:cubicBezTo>
                      <a:pt x="244615" y="683"/>
                      <a:pt x="236310" y="258"/>
                      <a:pt x="228152" y="166"/>
                    </a:cubicBezTo>
                    <a:cubicBezTo>
                      <a:pt x="227155" y="166"/>
                      <a:pt x="226325" y="0"/>
                      <a:pt x="225328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3" y="520365"/>
                    </a:lnTo>
                    <a:lnTo>
                      <a:pt x="100363" y="314397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" name="Freeform: Shape 151">
                <a:extLst>
                  <a:ext uri="{FF2B5EF4-FFF2-40B4-BE49-F238E27FC236}">
                    <a16:creationId xmlns:a16="http://schemas.microsoft.com/office/drawing/2014/main" id="{338C121D-DF03-EB90-1DE8-B9CB2004B759}"/>
                  </a:ext>
                </a:extLst>
              </p:cNvPr>
              <p:cNvSpPr/>
              <p:nvPr/>
            </p:nvSpPr>
            <p:spPr>
              <a:xfrm>
                <a:off x="9283803" y="4219855"/>
                <a:ext cx="344221" cy="522764"/>
              </a:xfrm>
              <a:custGeom>
                <a:avLst/>
                <a:gdLst>
                  <a:gd name="connsiteX0" fmla="*/ 2141 w 344221"/>
                  <a:gd name="connsiteY0" fmla="*/ 83144 h 522764"/>
                  <a:gd name="connsiteX1" fmla="*/ 1901 w 344221"/>
                  <a:gd name="connsiteY1" fmla="*/ 84731 h 522764"/>
                  <a:gd name="connsiteX2" fmla="*/ 2141 w 344221"/>
                  <a:gd name="connsiteY2" fmla="*/ 83144 h 522764"/>
                  <a:gd name="connsiteX3" fmla="*/ 28163 w 344221"/>
                  <a:gd name="connsiteY3" fmla="*/ 28810 h 522764"/>
                  <a:gd name="connsiteX4" fmla="*/ 28274 w 344221"/>
                  <a:gd name="connsiteY4" fmla="*/ 28699 h 522764"/>
                  <a:gd name="connsiteX5" fmla="*/ 28034 w 344221"/>
                  <a:gd name="connsiteY5" fmla="*/ 28976 h 522764"/>
                  <a:gd name="connsiteX6" fmla="*/ 28163 w 344221"/>
                  <a:gd name="connsiteY6" fmla="*/ 28810 h 522764"/>
                  <a:gd name="connsiteX7" fmla="*/ 101268 w 344221"/>
                  <a:gd name="connsiteY7" fmla="*/ 404038 h 522764"/>
                  <a:gd name="connsiteX8" fmla="*/ 101379 w 344221"/>
                  <a:gd name="connsiteY8" fmla="*/ 404388 h 522764"/>
                  <a:gd name="connsiteX9" fmla="*/ 101268 w 344221"/>
                  <a:gd name="connsiteY9" fmla="*/ 404038 h 522764"/>
                  <a:gd name="connsiteX10" fmla="*/ 105162 w 344221"/>
                  <a:gd name="connsiteY10" fmla="*/ 414742 h 522764"/>
                  <a:gd name="connsiteX11" fmla="*/ 104128 w 344221"/>
                  <a:gd name="connsiteY11" fmla="*/ 413026 h 522764"/>
                  <a:gd name="connsiteX12" fmla="*/ 105162 w 344221"/>
                  <a:gd name="connsiteY12" fmla="*/ 414742 h 522764"/>
                  <a:gd name="connsiteX13" fmla="*/ 110292 w 344221"/>
                  <a:gd name="connsiteY13" fmla="*/ 421054 h 522764"/>
                  <a:gd name="connsiteX14" fmla="*/ 108613 w 344221"/>
                  <a:gd name="connsiteY14" fmla="*/ 419744 h 522764"/>
                  <a:gd name="connsiteX15" fmla="*/ 110292 w 344221"/>
                  <a:gd name="connsiteY15" fmla="*/ 421054 h 522764"/>
                  <a:gd name="connsiteX16" fmla="*/ 27998 w 344221"/>
                  <a:gd name="connsiteY16" fmla="*/ 495450 h 522764"/>
                  <a:gd name="connsiteX17" fmla="*/ 27887 w 344221"/>
                  <a:gd name="connsiteY17" fmla="*/ 495376 h 522764"/>
                  <a:gd name="connsiteX18" fmla="*/ 29364 w 344221"/>
                  <a:gd name="connsiteY18" fmla="*/ 496687 h 522764"/>
                  <a:gd name="connsiteX19" fmla="*/ 27998 w 344221"/>
                  <a:gd name="connsiteY19" fmla="*/ 495450 h 522764"/>
                  <a:gd name="connsiteX20" fmla="*/ 15559 w 344221"/>
                  <a:gd name="connsiteY20" fmla="*/ 479965 h 522764"/>
                  <a:gd name="connsiteX21" fmla="*/ 16315 w 344221"/>
                  <a:gd name="connsiteY21" fmla="*/ 481202 h 522764"/>
                  <a:gd name="connsiteX22" fmla="*/ 15559 w 344221"/>
                  <a:gd name="connsiteY22" fmla="*/ 479965 h 522764"/>
                  <a:gd name="connsiteX23" fmla="*/ 1864 w 344221"/>
                  <a:gd name="connsiteY23" fmla="*/ 440783 h 522764"/>
                  <a:gd name="connsiteX24" fmla="*/ 2215 w 344221"/>
                  <a:gd name="connsiteY24" fmla="*/ 442924 h 522764"/>
                  <a:gd name="connsiteX25" fmla="*/ 1864 w 344221"/>
                  <a:gd name="connsiteY25" fmla="*/ 440783 h 522764"/>
                  <a:gd name="connsiteX26" fmla="*/ 1476 w 344221"/>
                  <a:gd name="connsiteY26" fmla="*/ 438236 h 522764"/>
                  <a:gd name="connsiteX27" fmla="*/ 2676 w 344221"/>
                  <a:gd name="connsiteY27" fmla="*/ 445600 h 522764"/>
                  <a:gd name="connsiteX28" fmla="*/ 6220 w 344221"/>
                  <a:gd name="connsiteY28" fmla="*/ 459719 h 522764"/>
                  <a:gd name="connsiteX29" fmla="*/ 7567 w 344221"/>
                  <a:gd name="connsiteY29" fmla="*/ 464093 h 522764"/>
                  <a:gd name="connsiteX30" fmla="*/ 14451 w 344221"/>
                  <a:gd name="connsiteY30" fmla="*/ 478212 h 522764"/>
                  <a:gd name="connsiteX31" fmla="*/ 17238 w 344221"/>
                  <a:gd name="connsiteY31" fmla="*/ 482715 h 522764"/>
                  <a:gd name="connsiteX32" fmla="*/ 26872 w 344221"/>
                  <a:gd name="connsiteY32" fmla="*/ 494416 h 522764"/>
                  <a:gd name="connsiteX33" fmla="*/ 27869 w 344221"/>
                  <a:gd name="connsiteY33" fmla="*/ 495616 h 522764"/>
                  <a:gd name="connsiteX34" fmla="*/ 32925 w 344221"/>
                  <a:gd name="connsiteY34" fmla="*/ 499787 h 522764"/>
                  <a:gd name="connsiteX35" fmla="*/ 34827 w 344221"/>
                  <a:gd name="connsiteY35" fmla="*/ 501374 h 522764"/>
                  <a:gd name="connsiteX36" fmla="*/ 41581 w 344221"/>
                  <a:gd name="connsiteY36" fmla="*/ 505951 h 522764"/>
                  <a:gd name="connsiteX37" fmla="*/ 44092 w 344221"/>
                  <a:gd name="connsiteY37" fmla="*/ 507465 h 522764"/>
                  <a:gd name="connsiteX38" fmla="*/ 50939 w 344221"/>
                  <a:gd name="connsiteY38" fmla="*/ 511008 h 522764"/>
                  <a:gd name="connsiteX39" fmla="*/ 53929 w 344221"/>
                  <a:gd name="connsiteY39" fmla="*/ 512356 h 522764"/>
                  <a:gd name="connsiteX40" fmla="*/ 60850 w 344221"/>
                  <a:gd name="connsiteY40" fmla="*/ 515069 h 522764"/>
                  <a:gd name="connsiteX41" fmla="*/ 64079 w 344221"/>
                  <a:gd name="connsiteY41" fmla="*/ 516139 h 522764"/>
                  <a:gd name="connsiteX42" fmla="*/ 71314 w 344221"/>
                  <a:gd name="connsiteY42" fmla="*/ 518169 h 522764"/>
                  <a:gd name="connsiteX43" fmla="*/ 74100 w 344221"/>
                  <a:gd name="connsiteY43" fmla="*/ 518797 h 522764"/>
                  <a:gd name="connsiteX44" fmla="*/ 82055 w 344221"/>
                  <a:gd name="connsiteY44" fmla="*/ 520421 h 522764"/>
                  <a:gd name="connsiteX45" fmla="*/ 83439 w 344221"/>
                  <a:gd name="connsiteY45" fmla="*/ 520624 h 522764"/>
                  <a:gd name="connsiteX46" fmla="*/ 111123 w 344221"/>
                  <a:gd name="connsiteY46" fmla="*/ 522765 h 522764"/>
                  <a:gd name="connsiteX47" fmla="*/ 120997 w 344221"/>
                  <a:gd name="connsiteY47" fmla="*/ 522525 h 522764"/>
                  <a:gd name="connsiteX48" fmla="*/ 344112 w 344221"/>
                  <a:gd name="connsiteY48" fmla="*/ 510473 h 522764"/>
                  <a:gd name="connsiteX49" fmla="*/ 344221 w 344221"/>
                  <a:gd name="connsiteY49" fmla="*/ 510436 h 522764"/>
                  <a:gd name="connsiteX50" fmla="*/ 344221 w 344221"/>
                  <a:gd name="connsiteY50" fmla="*/ 428529 h 522764"/>
                  <a:gd name="connsiteX51" fmla="*/ 143458 w 344221"/>
                  <a:gd name="connsiteY51" fmla="*/ 428529 h 522764"/>
                  <a:gd name="connsiteX52" fmla="*/ 142351 w 344221"/>
                  <a:gd name="connsiteY52" fmla="*/ 428529 h 522764"/>
                  <a:gd name="connsiteX53" fmla="*/ 114261 w 344221"/>
                  <a:gd name="connsiteY53" fmla="*/ 423952 h 522764"/>
                  <a:gd name="connsiteX54" fmla="*/ 108207 w 344221"/>
                  <a:gd name="connsiteY54" fmla="*/ 419061 h 522764"/>
                  <a:gd name="connsiteX55" fmla="*/ 107765 w 344221"/>
                  <a:gd name="connsiteY55" fmla="*/ 418470 h 522764"/>
                  <a:gd name="connsiteX56" fmla="*/ 103870 w 344221"/>
                  <a:gd name="connsiteY56" fmla="*/ 412140 h 522764"/>
                  <a:gd name="connsiteX57" fmla="*/ 103519 w 344221"/>
                  <a:gd name="connsiteY57" fmla="*/ 411032 h 522764"/>
                  <a:gd name="connsiteX58" fmla="*/ 100382 w 344221"/>
                  <a:gd name="connsiteY58" fmla="*/ 391654 h 522764"/>
                  <a:gd name="connsiteX59" fmla="*/ 100382 w 344221"/>
                  <a:gd name="connsiteY59" fmla="*/ 310780 h 522764"/>
                  <a:gd name="connsiteX60" fmla="*/ 311924 w 344221"/>
                  <a:gd name="connsiteY60" fmla="*/ 304376 h 522764"/>
                  <a:gd name="connsiteX61" fmla="*/ 312034 w 344221"/>
                  <a:gd name="connsiteY61" fmla="*/ 304376 h 522764"/>
                  <a:gd name="connsiteX62" fmla="*/ 312034 w 344221"/>
                  <a:gd name="connsiteY62" fmla="*/ 221711 h 522764"/>
                  <a:gd name="connsiteX63" fmla="*/ 100382 w 344221"/>
                  <a:gd name="connsiteY63" fmla="*/ 214624 h 522764"/>
                  <a:gd name="connsiteX64" fmla="*/ 100382 w 344221"/>
                  <a:gd name="connsiteY64" fmla="*/ 133713 h 522764"/>
                  <a:gd name="connsiteX65" fmla="*/ 137423 w 344221"/>
                  <a:gd name="connsiteY65" fmla="*/ 94015 h 522764"/>
                  <a:gd name="connsiteX66" fmla="*/ 344221 w 344221"/>
                  <a:gd name="connsiteY66" fmla="*/ 94015 h 522764"/>
                  <a:gd name="connsiteX67" fmla="*/ 344221 w 344221"/>
                  <a:gd name="connsiteY67" fmla="*/ 11406 h 522764"/>
                  <a:gd name="connsiteX68" fmla="*/ 344112 w 344221"/>
                  <a:gd name="connsiteY68" fmla="*/ 11406 h 522764"/>
                  <a:gd name="connsiteX69" fmla="*/ 113800 w 344221"/>
                  <a:gd name="connsiteY69" fmla="*/ 37 h 522764"/>
                  <a:gd name="connsiteX70" fmla="*/ 111142 w 344221"/>
                  <a:gd name="connsiteY70" fmla="*/ 0 h 522764"/>
                  <a:gd name="connsiteX71" fmla="*/ 75263 w 344221"/>
                  <a:gd name="connsiteY71" fmla="*/ 4023 h 522764"/>
                  <a:gd name="connsiteX72" fmla="*/ 65629 w 344221"/>
                  <a:gd name="connsiteY72" fmla="*/ 6681 h 522764"/>
                  <a:gd name="connsiteX73" fmla="*/ 65556 w 344221"/>
                  <a:gd name="connsiteY73" fmla="*/ 6718 h 522764"/>
                  <a:gd name="connsiteX74" fmla="*/ 32187 w 344221"/>
                  <a:gd name="connsiteY74" fmla="*/ 25100 h 522764"/>
                  <a:gd name="connsiteX75" fmla="*/ 30046 w 344221"/>
                  <a:gd name="connsiteY75" fmla="*/ 26927 h 522764"/>
                  <a:gd name="connsiteX76" fmla="*/ 28053 w 344221"/>
                  <a:gd name="connsiteY76" fmla="*/ 28644 h 522764"/>
                  <a:gd name="connsiteX77" fmla="*/ 26337 w 344221"/>
                  <a:gd name="connsiteY77" fmla="*/ 30784 h 522764"/>
                  <a:gd name="connsiteX78" fmla="*/ 16463 w 344221"/>
                  <a:gd name="connsiteY78" fmla="*/ 43113 h 522764"/>
                  <a:gd name="connsiteX79" fmla="*/ 14562 w 344221"/>
                  <a:gd name="connsiteY79" fmla="*/ 46620 h 522764"/>
                  <a:gd name="connsiteX80" fmla="*/ 8471 w 344221"/>
                  <a:gd name="connsiteY80" fmla="*/ 59391 h 522764"/>
                  <a:gd name="connsiteX81" fmla="*/ 6644 w 344221"/>
                  <a:gd name="connsiteY81" fmla="*/ 63931 h 522764"/>
                  <a:gd name="connsiteX82" fmla="*/ 2510 w 344221"/>
                  <a:gd name="connsiteY82" fmla="*/ 80800 h 522764"/>
                  <a:gd name="connsiteX83" fmla="*/ 1513 w 344221"/>
                  <a:gd name="connsiteY83" fmla="*/ 87758 h 522764"/>
                  <a:gd name="connsiteX84" fmla="*/ 314 w 344221"/>
                  <a:gd name="connsiteY84" fmla="*/ 104018 h 522764"/>
                  <a:gd name="connsiteX85" fmla="*/ 0 w 344221"/>
                  <a:gd name="connsiteY85" fmla="*/ 108152 h 522764"/>
                  <a:gd name="connsiteX86" fmla="*/ 0 w 344221"/>
                  <a:gd name="connsiteY86" fmla="*/ 417935 h 522764"/>
                  <a:gd name="connsiteX87" fmla="*/ 351 w 344221"/>
                  <a:gd name="connsiteY87" fmla="*/ 422623 h 522764"/>
                  <a:gd name="connsiteX88" fmla="*/ 1476 w 344221"/>
                  <a:gd name="connsiteY88" fmla="*/ 438236 h 52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44221" h="522764">
                    <a:moveTo>
                      <a:pt x="2141" y="83144"/>
                    </a:moveTo>
                    <a:cubicBezTo>
                      <a:pt x="2067" y="83661"/>
                      <a:pt x="1974" y="84215"/>
                      <a:pt x="1901" y="84731"/>
                    </a:cubicBezTo>
                    <a:cubicBezTo>
                      <a:pt x="1993" y="84178"/>
                      <a:pt x="2067" y="83661"/>
                      <a:pt x="2141" y="83144"/>
                    </a:cubicBezTo>
                    <a:moveTo>
                      <a:pt x="28163" y="28810"/>
                    </a:moveTo>
                    <a:cubicBezTo>
                      <a:pt x="28200" y="28773"/>
                      <a:pt x="28237" y="28736"/>
                      <a:pt x="28274" y="28699"/>
                    </a:cubicBezTo>
                    <a:cubicBezTo>
                      <a:pt x="28200" y="28810"/>
                      <a:pt x="28108" y="28902"/>
                      <a:pt x="28034" y="28976"/>
                    </a:cubicBezTo>
                    <a:cubicBezTo>
                      <a:pt x="28090" y="28939"/>
                      <a:pt x="28127" y="28847"/>
                      <a:pt x="28163" y="28810"/>
                    </a:cubicBezTo>
                    <a:moveTo>
                      <a:pt x="101268" y="404038"/>
                    </a:moveTo>
                    <a:cubicBezTo>
                      <a:pt x="101305" y="404148"/>
                      <a:pt x="101342" y="404278"/>
                      <a:pt x="101379" y="404388"/>
                    </a:cubicBezTo>
                    <a:cubicBezTo>
                      <a:pt x="101360" y="404278"/>
                      <a:pt x="101305" y="404148"/>
                      <a:pt x="101268" y="404038"/>
                    </a:cubicBezTo>
                    <a:moveTo>
                      <a:pt x="105162" y="414742"/>
                    </a:moveTo>
                    <a:cubicBezTo>
                      <a:pt x="104848" y="414152"/>
                      <a:pt x="104405" y="413672"/>
                      <a:pt x="104128" y="413026"/>
                    </a:cubicBezTo>
                    <a:cubicBezTo>
                      <a:pt x="104424" y="413653"/>
                      <a:pt x="104848" y="414133"/>
                      <a:pt x="105162" y="414742"/>
                    </a:cubicBezTo>
                    <a:moveTo>
                      <a:pt x="110292" y="421054"/>
                    </a:moveTo>
                    <a:cubicBezTo>
                      <a:pt x="109776" y="420574"/>
                      <a:pt x="109149" y="420260"/>
                      <a:pt x="108613" y="419744"/>
                    </a:cubicBezTo>
                    <a:cubicBezTo>
                      <a:pt x="109149" y="420223"/>
                      <a:pt x="109776" y="420574"/>
                      <a:pt x="110292" y="421054"/>
                    </a:cubicBezTo>
                    <a:moveTo>
                      <a:pt x="27998" y="495450"/>
                    </a:moveTo>
                    <a:cubicBezTo>
                      <a:pt x="27961" y="495450"/>
                      <a:pt x="27924" y="495413"/>
                      <a:pt x="27887" y="495376"/>
                    </a:cubicBezTo>
                    <a:cubicBezTo>
                      <a:pt x="28367" y="495819"/>
                      <a:pt x="28883" y="496244"/>
                      <a:pt x="29364" y="496687"/>
                    </a:cubicBezTo>
                    <a:cubicBezTo>
                      <a:pt x="28920" y="496281"/>
                      <a:pt x="28404" y="495838"/>
                      <a:pt x="27998" y="495450"/>
                    </a:cubicBezTo>
                    <a:moveTo>
                      <a:pt x="15559" y="479965"/>
                    </a:moveTo>
                    <a:cubicBezTo>
                      <a:pt x="15798" y="480408"/>
                      <a:pt x="16038" y="480796"/>
                      <a:pt x="16315" y="481202"/>
                    </a:cubicBezTo>
                    <a:cubicBezTo>
                      <a:pt x="16038" y="480796"/>
                      <a:pt x="15798" y="480408"/>
                      <a:pt x="15559" y="479965"/>
                    </a:cubicBezTo>
                    <a:moveTo>
                      <a:pt x="1864" y="440783"/>
                    </a:moveTo>
                    <a:cubicBezTo>
                      <a:pt x="1974" y="441503"/>
                      <a:pt x="2104" y="442223"/>
                      <a:pt x="2215" y="442924"/>
                    </a:cubicBezTo>
                    <a:cubicBezTo>
                      <a:pt x="2104" y="442223"/>
                      <a:pt x="1993" y="441503"/>
                      <a:pt x="1864" y="440783"/>
                    </a:cubicBezTo>
                    <a:moveTo>
                      <a:pt x="1476" y="438236"/>
                    </a:moveTo>
                    <a:cubicBezTo>
                      <a:pt x="1791" y="440746"/>
                      <a:pt x="2196" y="443164"/>
                      <a:pt x="2676" y="445600"/>
                    </a:cubicBezTo>
                    <a:cubicBezTo>
                      <a:pt x="3599" y="450621"/>
                      <a:pt x="4780" y="455308"/>
                      <a:pt x="6220" y="459719"/>
                    </a:cubicBezTo>
                    <a:cubicBezTo>
                      <a:pt x="6662" y="461196"/>
                      <a:pt x="7050" y="462709"/>
                      <a:pt x="7567" y="464093"/>
                    </a:cubicBezTo>
                    <a:cubicBezTo>
                      <a:pt x="9524" y="469261"/>
                      <a:pt x="11868" y="473875"/>
                      <a:pt x="14451" y="478212"/>
                    </a:cubicBezTo>
                    <a:cubicBezTo>
                      <a:pt x="15318" y="479762"/>
                      <a:pt x="16278" y="481239"/>
                      <a:pt x="17238" y="482715"/>
                    </a:cubicBezTo>
                    <a:cubicBezTo>
                      <a:pt x="20173" y="487016"/>
                      <a:pt x="23366" y="490947"/>
                      <a:pt x="26872" y="494416"/>
                    </a:cubicBezTo>
                    <a:cubicBezTo>
                      <a:pt x="27223" y="494767"/>
                      <a:pt x="27462" y="495247"/>
                      <a:pt x="27869" y="495616"/>
                    </a:cubicBezTo>
                    <a:cubicBezTo>
                      <a:pt x="29456" y="497166"/>
                      <a:pt x="31209" y="498440"/>
                      <a:pt x="32925" y="499787"/>
                    </a:cubicBezTo>
                    <a:cubicBezTo>
                      <a:pt x="33553" y="500341"/>
                      <a:pt x="34198" y="500895"/>
                      <a:pt x="34827" y="501374"/>
                    </a:cubicBezTo>
                    <a:cubicBezTo>
                      <a:pt x="37023" y="503054"/>
                      <a:pt x="39274" y="504549"/>
                      <a:pt x="41581" y="505951"/>
                    </a:cubicBezTo>
                    <a:cubicBezTo>
                      <a:pt x="42412" y="506468"/>
                      <a:pt x="43261" y="506985"/>
                      <a:pt x="44092" y="507465"/>
                    </a:cubicBezTo>
                    <a:cubicBezTo>
                      <a:pt x="46325" y="508775"/>
                      <a:pt x="48632" y="509938"/>
                      <a:pt x="50939" y="511008"/>
                    </a:cubicBezTo>
                    <a:cubicBezTo>
                      <a:pt x="51935" y="511488"/>
                      <a:pt x="52932" y="511968"/>
                      <a:pt x="53929" y="512356"/>
                    </a:cubicBezTo>
                    <a:cubicBezTo>
                      <a:pt x="56199" y="513352"/>
                      <a:pt x="58543" y="514220"/>
                      <a:pt x="60850" y="515069"/>
                    </a:cubicBezTo>
                    <a:cubicBezTo>
                      <a:pt x="61956" y="515419"/>
                      <a:pt x="62990" y="515788"/>
                      <a:pt x="64079" y="516139"/>
                    </a:cubicBezTo>
                    <a:cubicBezTo>
                      <a:pt x="66496" y="516859"/>
                      <a:pt x="68896" y="517579"/>
                      <a:pt x="71314" y="518169"/>
                    </a:cubicBezTo>
                    <a:cubicBezTo>
                      <a:pt x="72237" y="518409"/>
                      <a:pt x="73141" y="518612"/>
                      <a:pt x="74100" y="518797"/>
                    </a:cubicBezTo>
                    <a:cubicBezTo>
                      <a:pt x="76758" y="519424"/>
                      <a:pt x="79398" y="519941"/>
                      <a:pt x="82055" y="520421"/>
                    </a:cubicBezTo>
                    <a:cubicBezTo>
                      <a:pt x="82535" y="520458"/>
                      <a:pt x="82978" y="520532"/>
                      <a:pt x="83439" y="520624"/>
                    </a:cubicBezTo>
                    <a:cubicBezTo>
                      <a:pt x="92944" y="522100"/>
                      <a:pt x="102376" y="522765"/>
                      <a:pt x="111123" y="522765"/>
                    </a:cubicBezTo>
                    <a:cubicBezTo>
                      <a:pt x="114501" y="522765"/>
                      <a:pt x="117804" y="522691"/>
                      <a:pt x="120997" y="522525"/>
                    </a:cubicBezTo>
                    <a:cubicBezTo>
                      <a:pt x="122824" y="522451"/>
                      <a:pt x="303822" y="516047"/>
                      <a:pt x="344112" y="510473"/>
                    </a:cubicBezTo>
                    <a:lnTo>
                      <a:pt x="344221" y="510436"/>
                    </a:lnTo>
                    <a:lnTo>
                      <a:pt x="344221" y="428529"/>
                    </a:lnTo>
                    <a:lnTo>
                      <a:pt x="143458" y="428529"/>
                    </a:lnTo>
                    <a:lnTo>
                      <a:pt x="142351" y="428529"/>
                    </a:lnTo>
                    <a:cubicBezTo>
                      <a:pt x="132366" y="428529"/>
                      <a:pt x="122142" y="428363"/>
                      <a:pt x="114261" y="423952"/>
                    </a:cubicBezTo>
                    <a:cubicBezTo>
                      <a:pt x="111954" y="422641"/>
                      <a:pt x="109961" y="421017"/>
                      <a:pt x="108207" y="419061"/>
                    </a:cubicBezTo>
                    <a:cubicBezTo>
                      <a:pt x="108041" y="418895"/>
                      <a:pt x="107930" y="418618"/>
                      <a:pt x="107765" y="418470"/>
                    </a:cubicBezTo>
                    <a:cubicBezTo>
                      <a:pt x="106251" y="416606"/>
                      <a:pt x="104903" y="414576"/>
                      <a:pt x="103870" y="412140"/>
                    </a:cubicBezTo>
                    <a:cubicBezTo>
                      <a:pt x="103704" y="411826"/>
                      <a:pt x="103630" y="411383"/>
                      <a:pt x="103519" y="411032"/>
                    </a:cubicBezTo>
                    <a:cubicBezTo>
                      <a:pt x="101453" y="405828"/>
                      <a:pt x="100382" y="399460"/>
                      <a:pt x="100382" y="391654"/>
                    </a:cubicBezTo>
                    <a:lnTo>
                      <a:pt x="100382" y="310780"/>
                    </a:lnTo>
                    <a:lnTo>
                      <a:pt x="311924" y="304376"/>
                    </a:lnTo>
                    <a:lnTo>
                      <a:pt x="312034" y="304376"/>
                    </a:lnTo>
                    <a:lnTo>
                      <a:pt x="312034" y="221711"/>
                    </a:lnTo>
                    <a:lnTo>
                      <a:pt x="100382" y="214624"/>
                    </a:lnTo>
                    <a:lnTo>
                      <a:pt x="100382" y="133713"/>
                    </a:lnTo>
                    <a:cubicBezTo>
                      <a:pt x="100382" y="114224"/>
                      <a:pt x="100382" y="94015"/>
                      <a:pt x="137423" y="94015"/>
                    </a:cubicBezTo>
                    <a:lnTo>
                      <a:pt x="344221" y="94015"/>
                    </a:lnTo>
                    <a:lnTo>
                      <a:pt x="344221" y="11406"/>
                    </a:lnTo>
                    <a:lnTo>
                      <a:pt x="344112" y="11406"/>
                    </a:lnTo>
                    <a:cubicBezTo>
                      <a:pt x="298894" y="5038"/>
                      <a:pt x="115663" y="74"/>
                      <a:pt x="113800" y="37"/>
                    </a:cubicBezTo>
                    <a:cubicBezTo>
                      <a:pt x="112932" y="0"/>
                      <a:pt x="112046" y="0"/>
                      <a:pt x="111142" y="0"/>
                    </a:cubicBezTo>
                    <a:cubicBezTo>
                      <a:pt x="100326" y="0"/>
                      <a:pt x="87832" y="1070"/>
                      <a:pt x="75263" y="4023"/>
                    </a:cubicBezTo>
                    <a:cubicBezTo>
                      <a:pt x="71996" y="4780"/>
                      <a:pt x="68822" y="5647"/>
                      <a:pt x="65629" y="6681"/>
                    </a:cubicBezTo>
                    <a:cubicBezTo>
                      <a:pt x="65593" y="6681"/>
                      <a:pt x="65556" y="6718"/>
                      <a:pt x="65556" y="6718"/>
                    </a:cubicBezTo>
                    <a:cubicBezTo>
                      <a:pt x="53707" y="10538"/>
                      <a:pt x="42246" y="16426"/>
                      <a:pt x="32187" y="25100"/>
                    </a:cubicBezTo>
                    <a:cubicBezTo>
                      <a:pt x="31467" y="25727"/>
                      <a:pt x="30711" y="26300"/>
                      <a:pt x="30046" y="26927"/>
                    </a:cubicBezTo>
                    <a:cubicBezTo>
                      <a:pt x="29401" y="27518"/>
                      <a:pt x="28699" y="27998"/>
                      <a:pt x="28053" y="28644"/>
                    </a:cubicBezTo>
                    <a:cubicBezTo>
                      <a:pt x="27370" y="29271"/>
                      <a:pt x="26983" y="30120"/>
                      <a:pt x="26337" y="30784"/>
                    </a:cubicBezTo>
                    <a:cubicBezTo>
                      <a:pt x="22793" y="34476"/>
                      <a:pt x="19453" y="38499"/>
                      <a:pt x="16463" y="43113"/>
                    </a:cubicBezTo>
                    <a:cubicBezTo>
                      <a:pt x="15743" y="44220"/>
                      <a:pt x="15189" y="45457"/>
                      <a:pt x="14562" y="46620"/>
                    </a:cubicBezTo>
                    <a:cubicBezTo>
                      <a:pt x="12292" y="50551"/>
                      <a:pt x="10262" y="54814"/>
                      <a:pt x="8471" y="59391"/>
                    </a:cubicBezTo>
                    <a:cubicBezTo>
                      <a:pt x="7881" y="60905"/>
                      <a:pt x="7198" y="62326"/>
                      <a:pt x="6644" y="63931"/>
                    </a:cubicBezTo>
                    <a:cubicBezTo>
                      <a:pt x="4928" y="69099"/>
                      <a:pt x="3580" y="74784"/>
                      <a:pt x="2510" y="80800"/>
                    </a:cubicBezTo>
                    <a:cubicBezTo>
                      <a:pt x="2104" y="83070"/>
                      <a:pt x="1791" y="85414"/>
                      <a:pt x="1513" y="87758"/>
                    </a:cubicBezTo>
                    <a:cubicBezTo>
                      <a:pt x="831" y="92889"/>
                      <a:pt x="443" y="98296"/>
                      <a:pt x="314" y="104018"/>
                    </a:cubicBezTo>
                    <a:cubicBezTo>
                      <a:pt x="277" y="105457"/>
                      <a:pt x="0" y="106675"/>
                      <a:pt x="0" y="108152"/>
                    </a:cubicBezTo>
                    <a:lnTo>
                      <a:pt x="0" y="417935"/>
                    </a:lnTo>
                    <a:cubicBezTo>
                      <a:pt x="0" y="419614"/>
                      <a:pt x="314" y="420999"/>
                      <a:pt x="351" y="422623"/>
                    </a:cubicBezTo>
                    <a:cubicBezTo>
                      <a:pt x="479" y="428104"/>
                      <a:pt x="831" y="433346"/>
                      <a:pt x="1476" y="43823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4" name="Freeform: Shape 152">
                <a:extLst>
                  <a:ext uri="{FF2B5EF4-FFF2-40B4-BE49-F238E27FC236}">
                    <a16:creationId xmlns:a16="http://schemas.microsoft.com/office/drawing/2014/main" id="{6CD639DF-624A-4D42-A1FE-FF94411BC7A6}"/>
                  </a:ext>
                </a:extLst>
              </p:cNvPr>
              <p:cNvSpPr/>
              <p:nvPr/>
            </p:nvSpPr>
            <p:spPr>
              <a:xfrm>
                <a:off x="9709305" y="4219836"/>
                <a:ext cx="387907" cy="520402"/>
              </a:xfrm>
              <a:custGeom>
                <a:avLst/>
                <a:gdLst>
                  <a:gd name="connsiteX0" fmla="*/ 288504 w 387907"/>
                  <a:gd name="connsiteY0" fmla="*/ 8933 h 520402"/>
                  <a:gd name="connsiteX1" fmla="*/ 288024 w 387907"/>
                  <a:gd name="connsiteY1" fmla="*/ 8730 h 520402"/>
                  <a:gd name="connsiteX2" fmla="*/ 288504 w 387907"/>
                  <a:gd name="connsiteY2" fmla="*/ 8933 h 520402"/>
                  <a:gd name="connsiteX3" fmla="*/ 251075 w 387907"/>
                  <a:gd name="connsiteY3" fmla="*/ 228854 h 520402"/>
                  <a:gd name="connsiteX4" fmla="*/ 250041 w 387907"/>
                  <a:gd name="connsiteY4" fmla="*/ 229334 h 520402"/>
                  <a:gd name="connsiteX5" fmla="*/ 251075 w 387907"/>
                  <a:gd name="connsiteY5" fmla="*/ 228854 h 520402"/>
                  <a:gd name="connsiteX6" fmla="*/ 258273 w 387907"/>
                  <a:gd name="connsiteY6" fmla="*/ 222450 h 520402"/>
                  <a:gd name="connsiteX7" fmla="*/ 257830 w 387907"/>
                  <a:gd name="connsiteY7" fmla="*/ 222856 h 520402"/>
                  <a:gd name="connsiteX8" fmla="*/ 258273 w 387907"/>
                  <a:gd name="connsiteY8" fmla="*/ 222450 h 520402"/>
                  <a:gd name="connsiteX9" fmla="*/ 242160 w 387907"/>
                  <a:gd name="connsiteY9" fmla="*/ 92151 h 520402"/>
                  <a:gd name="connsiteX10" fmla="*/ 257073 w 387907"/>
                  <a:gd name="connsiteY10" fmla="*/ 103169 h 520402"/>
                  <a:gd name="connsiteX11" fmla="*/ 271026 w 387907"/>
                  <a:gd name="connsiteY11" fmla="*/ 162191 h 520402"/>
                  <a:gd name="connsiteX12" fmla="*/ 219626 w 387907"/>
                  <a:gd name="connsiteY12" fmla="*/ 235258 h 520402"/>
                  <a:gd name="connsiteX13" fmla="*/ 101046 w 387907"/>
                  <a:gd name="connsiteY13" fmla="*/ 235258 h 520402"/>
                  <a:gd name="connsiteX14" fmla="*/ 101046 w 387907"/>
                  <a:gd name="connsiteY14" fmla="*/ 88367 h 520402"/>
                  <a:gd name="connsiteX15" fmla="*/ 219626 w 387907"/>
                  <a:gd name="connsiteY15" fmla="*/ 88367 h 520402"/>
                  <a:gd name="connsiteX16" fmla="*/ 241829 w 387907"/>
                  <a:gd name="connsiteY16" fmla="*/ 91984 h 520402"/>
                  <a:gd name="connsiteX17" fmla="*/ 242160 w 387907"/>
                  <a:gd name="connsiteY17" fmla="*/ 92151 h 520402"/>
                  <a:gd name="connsiteX18" fmla="*/ 100364 w 387907"/>
                  <a:gd name="connsiteY18" fmla="*/ 313659 h 520402"/>
                  <a:gd name="connsiteX19" fmla="*/ 188067 w 387907"/>
                  <a:gd name="connsiteY19" fmla="*/ 323477 h 520402"/>
                  <a:gd name="connsiteX20" fmla="*/ 274588 w 387907"/>
                  <a:gd name="connsiteY20" fmla="*/ 520329 h 520402"/>
                  <a:gd name="connsiteX21" fmla="*/ 274662 w 387907"/>
                  <a:gd name="connsiteY21" fmla="*/ 520402 h 520402"/>
                  <a:gd name="connsiteX22" fmla="*/ 387907 w 387907"/>
                  <a:gd name="connsiteY22" fmla="*/ 520402 h 520402"/>
                  <a:gd name="connsiteX23" fmla="*/ 288467 w 387907"/>
                  <a:gd name="connsiteY23" fmla="*/ 315708 h 520402"/>
                  <a:gd name="connsiteX24" fmla="*/ 289334 w 387907"/>
                  <a:gd name="connsiteY24" fmla="*/ 315431 h 520402"/>
                  <a:gd name="connsiteX25" fmla="*/ 341805 w 387907"/>
                  <a:gd name="connsiteY25" fmla="*/ 283003 h 520402"/>
                  <a:gd name="connsiteX26" fmla="*/ 346972 w 387907"/>
                  <a:gd name="connsiteY26" fmla="*/ 275603 h 520402"/>
                  <a:gd name="connsiteX27" fmla="*/ 347489 w 387907"/>
                  <a:gd name="connsiteY27" fmla="*/ 274883 h 520402"/>
                  <a:gd name="connsiteX28" fmla="*/ 352214 w 387907"/>
                  <a:gd name="connsiteY28" fmla="*/ 266578 h 520402"/>
                  <a:gd name="connsiteX29" fmla="*/ 353561 w 387907"/>
                  <a:gd name="connsiteY29" fmla="*/ 263994 h 520402"/>
                  <a:gd name="connsiteX30" fmla="*/ 357418 w 387907"/>
                  <a:gd name="connsiteY30" fmla="*/ 255246 h 520402"/>
                  <a:gd name="connsiteX31" fmla="*/ 358894 w 387907"/>
                  <a:gd name="connsiteY31" fmla="*/ 251499 h 520402"/>
                  <a:gd name="connsiteX32" fmla="*/ 362161 w 387907"/>
                  <a:gd name="connsiteY32" fmla="*/ 241754 h 520402"/>
                  <a:gd name="connsiteX33" fmla="*/ 363398 w 387907"/>
                  <a:gd name="connsiteY33" fmla="*/ 237546 h 520402"/>
                  <a:gd name="connsiteX34" fmla="*/ 366185 w 387907"/>
                  <a:gd name="connsiteY34" fmla="*/ 225735 h 520402"/>
                  <a:gd name="connsiteX35" fmla="*/ 366979 w 387907"/>
                  <a:gd name="connsiteY35" fmla="*/ 222080 h 520402"/>
                  <a:gd name="connsiteX36" fmla="*/ 369397 w 387907"/>
                  <a:gd name="connsiteY36" fmla="*/ 206374 h 520402"/>
                  <a:gd name="connsiteX37" fmla="*/ 369599 w 387907"/>
                  <a:gd name="connsiteY37" fmla="*/ 204935 h 520402"/>
                  <a:gd name="connsiteX38" fmla="*/ 372109 w 387907"/>
                  <a:gd name="connsiteY38" fmla="*/ 162172 h 520402"/>
                  <a:gd name="connsiteX39" fmla="*/ 365908 w 387907"/>
                  <a:gd name="connsiteY39" fmla="*/ 101545 h 520402"/>
                  <a:gd name="connsiteX40" fmla="*/ 364764 w 387907"/>
                  <a:gd name="connsiteY40" fmla="*/ 97281 h 520402"/>
                  <a:gd name="connsiteX41" fmla="*/ 361386 w 387907"/>
                  <a:gd name="connsiteY41" fmla="*/ 85063 h 520402"/>
                  <a:gd name="connsiteX42" fmla="*/ 359430 w 387907"/>
                  <a:gd name="connsiteY42" fmla="*/ 79822 h 520402"/>
                  <a:gd name="connsiteX43" fmla="*/ 355573 w 387907"/>
                  <a:gd name="connsiteY43" fmla="*/ 70004 h 520402"/>
                  <a:gd name="connsiteX44" fmla="*/ 353542 w 387907"/>
                  <a:gd name="connsiteY44" fmla="*/ 66017 h 520402"/>
                  <a:gd name="connsiteX45" fmla="*/ 348449 w 387907"/>
                  <a:gd name="connsiteY45" fmla="*/ 56309 h 520402"/>
                  <a:gd name="connsiteX46" fmla="*/ 347969 w 387907"/>
                  <a:gd name="connsiteY46" fmla="*/ 55589 h 520402"/>
                  <a:gd name="connsiteX47" fmla="*/ 331377 w 387907"/>
                  <a:gd name="connsiteY47" fmla="*/ 34383 h 520402"/>
                  <a:gd name="connsiteX48" fmla="*/ 329513 w 387907"/>
                  <a:gd name="connsiteY48" fmla="*/ 32944 h 520402"/>
                  <a:gd name="connsiteX49" fmla="*/ 314397 w 387907"/>
                  <a:gd name="connsiteY49" fmla="*/ 21298 h 520402"/>
                  <a:gd name="connsiteX50" fmla="*/ 310411 w 387907"/>
                  <a:gd name="connsiteY50" fmla="*/ 18640 h 520402"/>
                  <a:gd name="connsiteX51" fmla="*/ 291641 w 387907"/>
                  <a:gd name="connsiteY51" fmla="*/ 10040 h 520402"/>
                  <a:gd name="connsiteX52" fmla="*/ 286308 w 387907"/>
                  <a:gd name="connsiteY52" fmla="*/ 8084 h 520402"/>
                  <a:gd name="connsiteX53" fmla="*/ 264198 w 387907"/>
                  <a:gd name="connsiteY53" fmla="*/ 2916 h 520402"/>
                  <a:gd name="connsiteX54" fmla="*/ 258864 w 387907"/>
                  <a:gd name="connsiteY54" fmla="*/ 1993 h 520402"/>
                  <a:gd name="connsiteX55" fmla="*/ 231733 w 387907"/>
                  <a:gd name="connsiteY55" fmla="*/ 203 h 520402"/>
                  <a:gd name="connsiteX56" fmla="*/ 228947 w 387907"/>
                  <a:gd name="connsiteY56" fmla="*/ 0 h 520402"/>
                  <a:gd name="connsiteX57" fmla="*/ 0 w 387907"/>
                  <a:gd name="connsiteY57" fmla="*/ 0 h 520402"/>
                  <a:gd name="connsiteX58" fmla="*/ 0 w 387907"/>
                  <a:gd name="connsiteY58" fmla="*/ 520365 h 520402"/>
                  <a:gd name="connsiteX59" fmla="*/ 100364 w 387907"/>
                  <a:gd name="connsiteY59" fmla="*/ 520365 h 520402"/>
                  <a:gd name="connsiteX60" fmla="*/ 100364 w 387907"/>
                  <a:gd name="connsiteY60" fmla="*/ 313659 h 520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87907" h="520402">
                    <a:moveTo>
                      <a:pt x="288504" y="8933"/>
                    </a:moveTo>
                    <a:cubicBezTo>
                      <a:pt x="288337" y="8896"/>
                      <a:pt x="288190" y="8822"/>
                      <a:pt x="288024" y="8730"/>
                    </a:cubicBezTo>
                    <a:cubicBezTo>
                      <a:pt x="288190" y="8822"/>
                      <a:pt x="288337" y="8896"/>
                      <a:pt x="288504" y="8933"/>
                    </a:cubicBezTo>
                    <a:moveTo>
                      <a:pt x="251075" y="228854"/>
                    </a:moveTo>
                    <a:cubicBezTo>
                      <a:pt x="250761" y="229057"/>
                      <a:pt x="250356" y="229131"/>
                      <a:pt x="250041" y="229334"/>
                    </a:cubicBezTo>
                    <a:cubicBezTo>
                      <a:pt x="250356" y="229131"/>
                      <a:pt x="250761" y="229057"/>
                      <a:pt x="251075" y="228854"/>
                    </a:cubicBezTo>
                    <a:moveTo>
                      <a:pt x="258273" y="222450"/>
                    </a:moveTo>
                    <a:cubicBezTo>
                      <a:pt x="258163" y="222616"/>
                      <a:pt x="257959" y="222727"/>
                      <a:pt x="257830" y="222856"/>
                    </a:cubicBezTo>
                    <a:cubicBezTo>
                      <a:pt x="257959" y="222727"/>
                      <a:pt x="258163" y="222616"/>
                      <a:pt x="258273" y="222450"/>
                    </a:cubicBezTo>
                    <a:moveTo>
                      <a:pt x="242160" y="92151"/>
                    </a:moveTo>
                    <a:cubicBezTo>
                      <a:pt x="248215" y="94624"/>
                      <a:pt x="253105" y="98241"/>
                      <a:pt x="257073" y="103169"/>
                    </a:cubicBezTo>
                    <a:cubicBezTo>
                      <a:pt x="266468" y="114814"/>
                      <a:pt x="271026" y="134156"/>
                      <a:pt x="271026" y="162191"/>
                    </a:cubicBezTo>
                    <a:cubicBezTo>
                      <a:pt x="271026" y="224332"/>
                      <a:pt x="254434" y="235258"/>
                      <a:pt x="219626" y="235258"/>
                    </a:cubicBezTo>
                    <a:lnTo>
                      <a:pt x="101046" y="235258"/>
                    </a:lnTo>
                    <a:lnTo>
                      <a:pt x="101046" y="88367"/>
                    </a:lnTo>
                    <a:lnTo>
                      <a:pt x="219626" y="88367"/>
                    </a:lnTo>
                    <a:cubicBezTo>
                      <a:pt x="228300" y="88367"/>
                      <a:pt x="235609" y="89511"/>
                      <a:pt x="241829" y="91984"/>
                    </a:cubicBezTo>
                    <a:cubicBezTo>
                      <a:pt x="241958" y="92021"/>
                      <a:pt x="242087" y="92114"/>
                      <a:pt x="242160" y="92151"/>
                    </a:cubicBezTo>
                    <a:moveTo>
                      <a:pt x="100364" y="313659"/>
                    </a:moveTo>
                    <a:lnTo>
                      <a:pt x="188067" y="323477"/>
                    </a:lnTo>
                    <a:lnTo>
                      <a:pt x="274588" y="520329"/>
                    </a:lnTo>
                    <a:lnTo>
                      <a:pt x="274662" y="520402"/>
                    </a:lnTo>
                    <a:lnTo>
                      <a:pt x="387907" y="520402"/>
                    </a:lnTo>
                    <a:lnTo>
                      <a:pt x="288467" y="315708"/>
                    </a:lnTo>
                    <a:lnTo>
                      <a:pt x="289334" y="315431"/>
                    </a:lnTo>
                    <a:cubicBezTo>
                      <a:pt x="304283" y="310743"/>
                      <a:pt x="324825" y="304302"/>
                      <a:pt x="341805" y="283003"/>
                    </a:cubicBezTo>
                    <a:cubicBezTo>
                      <a:pt x="343668" y="280696"/>
                      <a:pt x="345311" y="278150"/>
                      <a:pt x="346972" y="275603"/>
                    </a:cubicBezTo>
                    <a:cubicBezTo>
                      <a:pt x="347176" y="275326"/>
                      <a:pt x="347323" y="275123"/>
                      <a:pt x="347489" y="274883"/>
                    </a:cubicBezTo>
                    <a:cubicBezTo>
                      <a:pt x="349150" y="272262"/>
                      <a:pt x="350719" y="269475"/>
                      <a:pt x="352214" y="266578"/>
                    </a:cubicBezTo>
                    <a:cubicBezTo>
                      <a:pt x="352656" y="265747"/>
                      <a:pt x="353137" y="264898"/>
                      <a:pt x="353561" y="263994"/>
                    </a:cubicBezTo>
                    <a:cubicBezTo>
                      <a:pt x="354908" y="261207"/>
                      <a:pt x="356219" y="258272"/>
                      <a:pt x="357418" y="255246"/>
                    </a:cubicBezTo>
                    <a:cubicBezTo>
                      <a:pt x="357935" y="254009"/>
                      <a:pt x="358415" y="252828"/>
                      <a:pt x="358894" y="251499"/>
                    </a:cubicBezTo>
                    <a:cubicBezTo>
                      <a:pt x="360095" y="248399"/>
                      <a:pt x="361128" y="245095"/>
                      <a:pt x="362161" y="241754"/>
                    </a:cubicBezTo>
                    <a:cubicBezTo>
                      <a:pt x="362567" y="240315"/>
                      <a:pt x="362992" y="238968"/>
                      <a:pt x="363398" y="237546"/>
                    </a:cubicBezTo>
                    <a:cubicBezTo>
                      <a:pt x="364431" y="233763"/>
                      <a:pt x="365354" y="229795"/>
                      <a:pt x="366185" y="225735"/>
                    </a:cubicBezTo>
                    <a:cubicBezTo>
                      <a:pt x="366425" y="224498"/>
                      <a:pt x="366702" y="223317"/>
                      <a:pt x="366979" y="222080"/>
                    </a:cubicBezTo>
                    <a:cubicBezTo>
                      <a:pt x="367938" y="217023"/>
                      <a:pt x="368731" y="211782"/>
                      <a:pt x="369397" y="206374"/>
                    </a:cubicBezTo>
                    <a:cubicBezTo>
                      <a:pt x="369470" y="205895"/>
                      <a:pt x="369562" y="205415"/>
                      <a:pt x="369599" y="204935"/>
                    </a:cubicBezTo>
                    <a:cubicBezTo>
                      <a:pt x="371186" y="191776"/>
                      <a:pt x="372109" y="177602"/>
                      <a:pt x="372109" y="162172"/>
                    </a:cubicBezTo>
                    <a:cubicBezTo>
                      <a:pt x="372109" y="139619"/>
                      <a:pt x="370005" y="119447"/>
                      <a:pt x="365908" y="101545"/>
                    </a:cubicBezTo>
                    <a:cubicBezTo>
                      <a:pt x="365595" y="100068"/>
                      <a:pt x="365151" y="98721"/>
                      <a:pt x="364764" y="97281"/>
                    </a:cubicBezTo>
                    <a:cubicBezTo>
                      <a:pt x="363730" y="93110"/>
                      <a:pt x="362659" y="88976"/>
                      <a:pt x="361386" y="85063"/>
                    </a:cubicBezTo>
                    <a:cubicBezTo>
                      <a:pt x="360796" y="83236"/>
                      <a:pt x="360076" y="81557"/>
                      <a:pt x="359430" y="79822"/>
                    </a:cubicBezTo>
                    <a:cubicBezTo>
                      <a:pt x="358193" y="76481"/>
                      <a:pt x="357013" y="73104"/>
                      <a:pt x="355573" y="70004"/>
                    </a:cubicBezTo>
                    <a:cubicBezTo>
                      <a:pt x="354945" y="68619"/>
                      <a:pt x="354225" y="67383"/>
                      <a:pt x="353542" y="66017"/>
                    </a:cubicBezTo>
                    <a:cubicBezTo>
                      <a:pt x="351918" y="62676"/>
                      <a:pt x="350276" y="59373"/>
                      <a:pt x="348449" y="56309"/>
                    </a:cubicBezTo>
                    <a:cubicBezTo>
                      <a:pt x="348282" y="56032"/>
                      <a:pt x="348135" y="55829"/>
                      <a:pt x="347969" y="55589"/>
                    </a:cubicBezTo>
                    <a:cubicBezTo>
                      <a:pt x="343115" y="47672"/>
                      <a:pt x="337670" y="40548"/>
                      <a:pt x="331377" y="34383"/>
                    </a:cubicBezTo>
                    <a:cubicBezTo>
                      <a:pt x="330823" y="33867"/>
                      <a:pt x="330067" y="33516"/>
                      <a:pt x="329513" y="32944"/>
                    </a:cubicBezTo>
                    <a:cubicBezTo>
                      <a:pt x="324825" y="28533"/>
                      <a:pt x="319731" y="24713"/>
                      <a:pt x="314397" y="21298"/>
                    </a:cubicBezTo>
                    <a:cubicBezTo>
                      <a:pt x="313050" y="20431"/>
                      <a:pt x="311814" y="19434"/>
                      <a:pt x="310411" y="18640"/>
                    </a:cubicBezTo>
                    <a:cubicBezTo>
                      <a:pt x="304486" y="15226"/>
                      <a:pt x="298156" y="12476"/>
                      <a:pt x="291641" y="10040"/>
                    </a:cubicBezTo>
                    <a:cubicBezTo>
                      <a:pt x="289851" y="9412"/>
                      <a:pt x="288135" y="8656"/>
                      <a:pt x="286308" y="8084"/>
                    </a:cubicBezTo>
                    <a:cubicBezTo>
                      <a:pt x="279313" y="5814"/>
                      <a:pt x="271875" y="4190"/>
                      <a:pt x="264198" y="2916"/>
                    </a:cubicBezTo>
                    <a:cubicBezTo>
                      <a:pt x="262407" y="2639"/>
                      <a:pt x="260690" y="2233"/>
                      <a:pt x="258864" y="1993"/>
                    </a:cubicBezTo>
                    <a:cubicBezTo>
                      <a:pt x="250152" y="849"/>
                      <a:pt x="241091" y="277"/>
                      <a:pt x="231733" y="203"/>
                    </a:cubicBezTo>
                    <a:cubicBezTo>
                      <a:pt x="230736" y="166"/>
                      <a:pt x="229943" y="0"/>
                      <a:pt x="228947" y="0"/>
                    </a:cubicBezTo>
                    <a:lnTo>
                      <a:pt x="0" y="0"/>
                    </a:lnTo>
                    <a:lnTo>
                      <a:pt x="0" y="520365"/>
                    </a:lnTo>
                    <a:lnTo>
                      <a:pt x="100364" y="520365"/>
                    </a:lnTo>
                    <a:lnTo>
                      <a:pt x="100364" y="313659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2" name="Freeform: Shape 90">
              <a:extLst>
                <a:ext uri="{FF2B5EF4-FFF2-40B4-BE49-F238E27FC236}">
                  <a16:creationId xmlns:a16="http://schemas.microsoft.com/office/drawing/2014/main" id="{F36857C5-4836-784A-A391-BA48183873F4}"/>
                </a:ext>
              </a:extLst>
            </p:cNvPr>
            <p:cNvSpPr/>
            <p:nvPr/>
          </p:nvSpPr>
          <p:spPr>
            <a:xfrm>
              <a:off x="10156253" y="4219892"/>
              <a:ext cx="460826" cy="520365"/>
            </a:xfrm>
            <a:custGeom>
              <a:avLst/>
              <a:gdLst>
                <a:gd name="connsiteX0" fmla="*/ 293191 w 460826"/>
                <a:gd name="connsiteY0" fmla="*/ 316907 h 520365"/>
                <a:gd name="connsiteX1" fmla="*/ 171917 w 460826"/>
                <a:gd name="connsiteY1" fmla="*/ 316907 h 520365"/>
                <a:gd name="connsiteX2" fmla="*/ 234722 w 460826"/>
                <a:gd name="connsiteY2" fmla="*/ 131222 h 520365"/>
                <a:gd name="connsiteX3" fmla="*/ 293191 w 460826"/>
                <a:gd name="connsiteY3" fmla="*/ 316907 h 520365"/>
                <a:gd name="connsiteX4" fmla="*/ 354059 w 460826"/>
                <a:gd name="connsiteY4" fmla="*/ 520365 h 520365"/>
                <a:gd name="connsiteX5" fmla="*/ 460827 w 460826"/>
                <a:gd name="connsiteY5" fmla="*/ 520365 h 520365"/>
                <a:gd name="connsiteX6" fmla="*/ 290570 w 460826"/>
                <a:gd name="connsiteY6" fmla="*/ 74 h 520365"/>
                <a:gd name="connsiteX7" fmla="*/ 290570 w 460826"/>
                <a:gd name="connsiteY7" fmla="*/ 0 h 520365"/>
                <a:gd name="connsiteX8" fmla="*/ 176679 w 460826"/>
                <a:gd name="connsiteY8" fmla="*/ 0 h 520365"/>
                <a:gd name="connsiteX9" fmla="*/ 37 w 460826"/>
                <a:gd name="connsiteY9" fmla="*/ 520199 h 520365"/>
                <a:gd name="connsiteX10" fmla="*/ 0 w 460826"/>
                <a:gd name="connsiteY10" fmla="*/ 520365 h 520365"/>
                <a:gd name="connsiteX11" fmla="*/ 107469 w 460826"/>
                <a:gd name="connsiteY11" fmla="*/ 520365 h 520365"/>
                <a:gd name="connsiteX12" fmla="*/ 145378 w 460826"/>
                <a:gd name="connsiteY12" fmla="*/ 405256 h 520365"/>
                <a:gd name="connsiteX13" fmla="*/ 316814 w 460826"/>
                <a:gd name="connsiteY13" fmla="*/ 405256 h 520365"/>
                <a:gd name="connsiteX14" fmla="*/ 354040 w 460826"/>
                <a:gd name="connsiteY14" fmla="*/ 520292 h 520365"/>
                <a:gd name="connsiteX15" fmla="*/ 354040 w 460826"/>
                <a:gd name="connsiteY15" fmla="*/ 520365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0826" h="520365">
                  <a:moveTo>
                    <a:pt x="293191" y="316907"/>
                  </a:moveTo>
                  <a:lnTo>
                    <a:pt x="171917" y="316907"/>
                  </a:lnTo>
                  <a:lnTo>
                    <a:pt x="234722" y="131222"/>
                  </a:lnTo>
                  <a:lnTo>
                    <a:pt x="293191" y="316907"/>
                  </a:lnTo>
                  <a:close/>
                  <a:moveTo>
                    <a:pt x="354059" y="520365"/>
                  </a:moveTo>
                  <a:lnTo>
                    <a:pt x="460827" y="520365"/>
                  </a:lnTo>
                  <a:lnTo>
                    <a:pt x="290570" y="74"/>
                  </a:lnTo>
                  <a:lnTo>
                    <a:pt x="290570" y="0"/>
                  </a:lnTo>
                  <a:lnTo>
                    <a:pt x="176679" y="0"/>
                  </a:lnTo>
                  <a:lnTo>
                    <a:pt x="37" y="520199"/>
                  </a:lnTo>
                  <a:lnTo>
                    <a:pt x="0" y="520365"/>
                  </a:lnTo>
                  <a:lnTo>
                    <a:pt x="107469" y="520365"/>
                  </a:lnTo>
                  <a:lnTo>
                    <a:pt x="145378" y="405256"/>
                  </a:lnTo>
                  <a:lnTo>
                    <a:pt x="316814" y="405256"/>
                  </a:lnTo>
                  <a:lnTo>
                    <a:pt x="354040" y="520292"/>
                  </a:lnTo>
                  <a:lnTo>
                    <a:pt x="354040" y="520365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91">
              <a:extLst>
                <a:ext uri="{FF2B5EF4-FFF2-40B4-BE49-F238E27FC236}">
                  <a16:creationId xmlns:a16="http://schemas.microsoft.com/office/drawing/2014/main" id="{0B84EB4A-18BE-8F2B-D141-AAEE818B8690}"/>
                </a:ext>
              </a:extLst>
            </p:cNvPr>
            <p:cNvSpPr/>
            <p:nvPr/>
          </p:nvSpPr>
          <p:spPr>
            <a:xfrm>
              <a:off x="10606080" y="4219892"/>
              <a:ext cx="387113" cy="520365"/>
            </a:xfrm>
            <a:custGeom>
              <a:avLst/>
              <a:gdLst>
                <a:gd name="connsiteX0" fmla="*/ 141649 w 387113"/>
                <a:gd name="connsiteY0" fmla="*/ 520365 h 520365"/>
                <a:gd name="connsiteX1" fmla="*/ 241976 w 387113"/>
                <a:gd name="connsiteY1" fmla="*/ 520365 h 520365"/>
                <a:gd name="connsiteX2" fmla="*/ 241976 w 387113"/>
                <a:gd name="connsiteY2" fmla="*/ 91892 h 520365"/>
                <a:gd name="connsiteX3" fmla="*/ 387114 w 387113"/>
                <a:gd name="connsiteY3" fmla="*/ 91892 h 520365"/>
                <a:gd name="connsiteX4" fmla="*/ 387114 w 387113"/>
                <a:gd name="connsiteY4" fmla="*/ 0 h 520365"/>
                <a:gd name="connsiteX5" fmla="*/ 0 w 387113"/>
                <a:gd name="connsiteY5" fmla="*/ 0 h 520365"/>
                <a:gd name="connsiteX6" fmla="*/ 0 w 387113"/>
                <a:gd name="connsiteY6" fmla="*/ 91892 h 520365"/>
                <a:gd name="connsiteX7" fmla="*/ 141649 w 387113"/>
                <a:gd name="connsiteY7" fmla="*/ 91892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113" h="520365">
                  <a:moveTo>
                    <a:pt x="141649" y="520365"/>
                  </a:moveTo>
                  <a:lnTo>
                    <a:pt x="241976" y="520365"/>
                  </a:lnTo>
                  <a:lnTo>
                    <a:pt x="241976" y="91892"/>
                  </a:lnTo>
                  <a:lnTo>
                    <a:pt x="387114" y="91892"/>
                  </a:lnTo>
                  <a:lnTo>
                    <a:pt x="387114" y="0"/>
                  </a:lnTo>
                  <a:lnTo>
                    <a:pt x="0" y="0"/>
                  </a:lnTo>
                  <a:lnTo>
                    <a:pt x="0" y="91892"/>
                  </a:lnTo>
                  <a:lnTo>
                    <a:pt x="141649" y="91892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92">
              <a:extLst>
                <a:ext uri="{FF2B5EF4-FFF2-40B4-BE49-F238E27FC236}">
                  <a16:creationId xmlns:a16="http://schemas.microsoft.com/office/drawing/2014/main" id="{2986754E-1B56-C34F-D06C-7433114E953D}"/>
                </a:ext>
              </a:extLst>
            </p:cNvPr>
            <p:cNvSpPr/>
            <p:nvPr/>
          </p:nvSpPr>
          <p:spPr>
            <a:xfrm>
              <a:off x="11076762" y="4219910"/>
              <a:ext cx="100326" cy="520365"/>
            </a:xfrm>
            <a:custGeom>
              <a:avLst/>
              <a:gdLst>
                <a:gd name="connsiteX0" fmla="*/ 0 w 100326"/>
                <a:gd name="connsiteY0" fmla="*/ 0 h 520365"/>
                <a:gd name="connsiteX1" fmla="*/ 100326 w 100326"/>
                <a:gd name="connsiteY1" fmla="*/ 0 h 520365"/>
                <a:gd name="connsiteX2" fmla="*/ 100326 w 100326"/>
                <a:gd name="connsiteY2" fmla="*/ 520366 h 520365"/>
                <a:gd name="connsiteX3" fmla="*/ 0 w 100326"/>
                <a:gd name="connsiteY3" fmla="*/ 520366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26" h="520365">
                  <a:moveTo>
                    <a:pt x="0" y="0"/>
                  </a:moveTo>
                  <a:lnTo>
                    <a:pt x="100326" y="0"/>
                  </a:lnTo>
                  <a:lnTo>
                    <a:pt x="100326" y="520366"/>
                  </a:lnTo>
                  <a:lnTo>
                    <a:pt x="0" y="520366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5" name="Graphic 4">
              <a:extLst>
                <a:ext uri="{FF2B5EF4-FFF2-40B4-BE49-F238E27FC236}">
                  <a16:creationId xmlns:a16="http://schemas.microsoft.com/office/drawing/2014/main" id="{6916E9B6-D3EA-122D-E5B5-8992F827A227}"/>
                </a:ext>
              </a:extLst>
            </p:cNvPr>
            <p:cNvGrpSpPr/>
            <p:nvPr/>
          </p:nvGrpSpPr>
          <p:grpSpPr>
            <a:xfrm>
              <a:off x="11269091" y="4216367"/>
              <a:ext cx="420703" cy="526732"/>
              <a:chOff x="11269091" y="4216367"/>
              <a:chExt cx="420703" cy="526732"/>
            </a:xfrm>
            <a:solidFill>
              <a:srgbClr val="9C9B9B"/>
            </a:solidFill>
          </p:grpSpPr>
          <p:sp>
            <p:nvSpPr>
              <p:cNvPr id="75" name="Freeform: Shape 133">
                <a:extLst>
                  <a:ext uri="{FF2B5EF4-FFF2-40B4-BE49-F238E27FC236}">
                    <a16:creationId xmlns:a16="http://schemas.microsoft.com/office/drawing/2014/main" id="{77B9723D-0D55-D810-828C-0B8659E80B4D}"/>
                  </a:ext>
                </a:extLst>
              </p:cNvPr>
              <p:cNvSpPr/>
              <p:nvPr/>
            </p:nvSpPr>
            <p:spPr>
              <a:xfrm>
                <a:off x="11605026" y="4239381"/>
                <a:ext cx="8157" cy="5056"/>
              </a:xfrm>
              <a:custGeom>
                <a:avLst/>
                <a:gdLst>
                  <a:gd name="connsiteX0" fmla="*/ 0 w 8157"/>
                  <a:gd name="connsiteY0" fmla="*/ 0 h 5056"/>
                  <a:gd name="connsiteX1" fmla="*/ 8157 w 8157"/>
                  <a:gd name="connsiteY1" fmla="*/ 5057 h 5056"/>
                  <a:gd name="connsiteX2" fmla="*/ 0 w 8157"/>
                  <a:gd name="connsiteY2" fmla="*/ 0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57" h="5056">
                    <a:moveTo>
                      <a:pt x="0" y="0"/>
                    </a:moveTo>
                    <a:cubicBezTo>
                      <a:pt x="2824" y="1587"/>
                      <a:pt x="5537" y="3267"/>
                      <a:pt x="8157" y="5057"/>
                    </a:cubicBezTo>
                    <a:cubicBezTo>
                      <a:pt x="5556" y="3304"/>
                      <a:pt x="2860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: Shape 134">
                <a:extLst>
                  <a:ext uri="{FF2B5EF4-FFF2-40B4-BE49-F238E27FC236}">
                    <a16:creationId xmlns:a16="http://schemas.microsoft.com/office/drawing/2014/main" id="{BA18010A-E98D-DAD9-0393-7C04DA23F8BD}"/>
                  </a:ext>
                </a:extLst>
              </p:cNvPr>
              <p:cNvSpPr/>
              <p:nvPr/>
            </p:nvSpPr>
            <p:spPr>
              <a:xfrm>
                <a:off x="11579114" y="4228123"/>
                <a:ext cx="165" cy="40"/>
              </a:xfrm>
              <a:custGeom>
                <a:avLst/>
                <a:gdLst>
                  <a:gd name="connsiteX0" fmla="*/ 0 w 165"/>
                  <a:gd name="connsiteY0" fmla="*/ 0 h 40"/>
                  <a:gd name="connsiteX1" fmla="*/ 166 w 165"/>
                  <a:gd name="connsiteY1" fmla="*/ 37 h 40"/>
                  <a:gd name="connsiteX2" fmla="*/ 0 w 165"/>
                  <a:gd name="connsiteY2" fmla="*/ 0 h 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" h="40">
                    <a:moveTo>
                      <a:pt x="0" y="0"/>
                    </a:moveTo>
                    <a:cubicBezTo>
                      <a:pt x="37" y="0"/>
                      <a:pt x="74" y="37"/>
                      <a:pt x="166" y="37"/>
                    </a:cubicBezTo>
                    <a:cubicBezTo>
                      <a:pt x="74" y="55"/>
                      <a:pt x="37" y="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7" name="Freeform: Shape 135">
                <a:extLst>
                  <a:ext uri="{FF2B5EF4-FFF2-40B4-BE49-F238E27FC236}">
                    <a16:creationId xmlns:a16="http://schemas.microsoft.com/office/drawing/2014/main" id="{1E7F4327-E8D4-1FEF-F6A0-39C5D6FF3106}"/>
                  </a:ext>
                </a:extLst>
              </p:cNvPr>
              <p:cNvSpPr/>
              <p:nvPr/>
            </p:nvSpPr>
            <p:spPr>
              <a:xfrm>
                <a:off x="11269091" y="4216367"/>
                <a:ext cx="420703" cy="526732"/>
              </a:xfrm>
              <a:custGeom>
                <a:avLst/>
                <a:gdLst>
                  <a:gd name="connsiteX0" fmla="*/ 389273 w 420703"/>
                  <a:gd name="connsiteY0" fmla="*/ 81132 h 526732"/>
                  <a:gd name="connsiteX1" fmla="*/ 387649 w 420703"/>
                  <a:gd name="connsiteY1" fmla="*/ 77626 h 526732"/>
                  <a:gd name="connsiteX2" fmla="*/ 389273 w 420703"/>
                  <a:gd name="connsiteY2" fmla="*/ 81132 h 526732"/>
                  <a:gd name="connsiteX3" fmla="*/ 399922 w 420703"/>
                  <a:gd name="connsiteY3" fmla="*/ 106878 h 526732"/>
                  <a:gd name="connsiteX4" fmla="*/ 397578 w 420703"/>
                  <a:gd name="connsiteY4" fmla="*/ 99791 h 526732"/>
                  <a:gd name="connsiteX5" fmla="*/ 399922 w 420703"/>
                  <a:gd name="connsiteY5" fmla="*/ 106878 h 526732"/>
                  <a:gd name="connsiteX6" fmla="*/ 413690 w 420703"/>
                  <a:gd name="connsiteY6" fmla="*/ 165199 h 526732"/>
                  <a:gd name="connsiteX7" fmla="*/ 412251 w 420703"/>
                  <a:gd name="connsiteY7" fmla="*/ 155104 h 526732"/>
                  <a:gd name="connsiteX8" fmla="*/ 413690 w 420703"/>
                  <a:gd name="connsiteY8" fmla="*/ 165199 h 526732"/>
                  <a:gd name="connsiteX9" fmla="*/ 417307 w 420703"/>
                  <a:gd name="connsiteY9" fmla="*/ 194341 h 526732"/>
                  <a:gd name="connsiteX10" fmla="*/ 416920 w 420703"/>
                  <a:gd name="connsiteY10" fmla="*/ 188971 h 526732"/>
                  <a:gd name="connsiteX11" fmla="*/ 417307 w 420703"/>
                  <a:gd name="connsiteY11" fmla="*/ 194341 h 526732"/>
                  <a:gd name="connsiteX12" fmla="*/ 407950 w 420703"/>
                  <a:gd name="connsiteY12" fmla="*/ 135116 h 526732"/>
                  <a:gd name="connsiteX13" fmla="*/ 405754 w 420703"/>
                  <a:gd name="connsiteY13" fmla="*/ 125482 h 526732"/>
                  <a:gd name="connsiteX14" fmla="*/ 407950 w 420703"/>
                  <a:gd name="connsiteY14" fmla="*/ 135116 h 526732"/>
                  <a:gd name="connsiteX15" fmla="*/ 412656 w 420703"/>
                  <a:gd name="connsiteY15" fmla="*/ 373548 h 526732"/>
                  <a:gd name="connsiteX16" fmla="*/ 413284 w 420703"/>
                  <a:gd name="connsiteY16" fmla="*/ 369137 h 526732"/>
                  <a:gd name="connsiteX17" fmla="*/ 412656 w 420703"/>
                  <a:gd name="connsiteY17" fmla="*/ 373548 h 526732"/>
                  <a:gd name="connsiteX18" fmla="*/ 406455 w 420703"/>
                  <a:gd name="connsiteY18" fmla="*/ 401989 h 526732"/>
                  <a:gd name="connsiteX19" fmla="*/ 407600 w 420703"/>
                  <a:gd name="connsiteY19" fmla="*/ 396858 h 526732"/>
                  <a:gd name="connsiteX20" fmla="*/ 406455 w 420703"/>
                  <a:gd name="connsiteY20" fmla="*/ 401989 h 526732"/>
                  <a:gd name="connsiteX21" fmla="*/ 398538 w 420703"/>
                  <a:gd name="connsiteY21" fmla="*/ 426812 h 526732"/>
                  <a:gd name="connsiteX22" fmla="*/ 399682 w 420703"/>
                  <a:gd name="connsiteY22" fmla="*/ 423306 h 526732"/>
                  <a:gd name="connsiteX23" fmla="*/ 398538 w 420703"/>
                  <a:gd name="connsiteY23" fmla="*/ 426812 h 526732"/>
                  <a:gd name="connsiteX24" fmla="*/ 388867 w 420703"/>
                  <a:gd name="connsiteY24" fmla="*/ 448369 h 526732"/>
                  <a:gd name="connsiteX25" fmla="*/ 389181 w 420703"/>
                  <a:gd name="connsiteY25" fmla="*/ 447686 h 526732"/>
                  <a:gd name="connsiteX26" fmla="*/ 388867 w 420703"/>
                  <a:gd name="connsiteY26" fmla="*/ 448369 h 526732"/>
                  <a:gd name="connsiteX27" fmla="*/ 12218 w 420703"/>
                  <a:gd name="connsiteY27" fmla="*/ 139287 h 526732"/>
                  <a:gd name="connsiteX28" fmla="*/ 15522 w 420703"/>
                  <a:gd name="connsiteY28" fmla="*/ 125039 h 526732"/>
                  <a:gd name="connsiteX29" fmla="*/ 12218 w 420703"/>
                  <a:gd name="connsiteY29" fmla="*/ 139287 h 526732"/>
                  <a:gd name="connsiteX30" fmla="*/ 6681 w 420703"/>
                  <a:gd name="connsiteY30" fmla="*/ 169370 h 526732"/>
                  <a:gd name="connsiteX31" fmla="*/ 8822 w 420703"/>
                  <a:gd name="connsiteY31" fmla="*/ 154661 h 526732"/>
                  <a:gd name="connsiteX32" fmla="*/ 6681 w 420703"/>
                  <a:gd name="connsiteY32" fmla="*/ 169370 h 526732"/>
                  <a:gd name="connsiteX33" fmla="*/ 3193 w 420703"/>
                  <a:gd name="connsiteY33" fmla="*/ 198641 h 526732"/>
                  <a:gd name="connsiteX34" fmla="*/ 3987 w 420703"/>
                  <a:gd name="connsiteY34" fmla="*/ 188731 h 526732"/>
                  <a:gd name="connsiteX35" fmla="*/ 3193 w 420703"/>
                  <a:gd name="connsiteY35" fmla="*/ 198641 h 526732"/>
                  <a:gd name="connsiteX36" fmla="*/ 20173 w 420703"/>
                  <a:gd name="connsiteY36" fmla="*/ 110662 h 526732"/>
                  <a:gd name="connsiteX37" fmla="*/ 23956 w 420703"/>
                  <a:gd name="connsiteY37" fmla="*/ 99478 h 526732"/>
                  <a:gd name="connsiteX38" fmla="*/ 20173 w 420703"/>
                  <a:gd name="connsiteY38" fmla="*/ 110662 h 526732"/>
                  <a:gd name="connsiteX39" fmla="*/ 34089 w 420703"/>
                  <a:gd name="connsiteY39" fmla="*/ 77515 h 526732"/>
                  <a:gd name="connsiteX40" fmla="*/ 30951 w 420703"/>
                  <a:gd name="connsiteY40" fmla="*/ 84122 h 526732"/>
                  <a:gd name="connsiteX41" fmla="*/ 34089 w 420703"/>
                  <a:gd name="connsiteY41" fmla="*/ 77515 h 526732"/>
                  <a:gd name="connsiteX42" fmla="*/ 86392 w 420703"/>
                  <a:gd name="connsiteY42" fmla="*/ 506431 h 526732"/>
                  <a:gd name="connsiteX43" fmla="*/ 84251 w 420703"/>
                  <a:gd name="connsiteY43" fmla="*/ 505158 h 526732"/>
                  <a:gd name="connsiteX44" fmla="*/ 86392 w 420703"/>
                  <a:gd name="connsiteY44" fmla="*/ 506431 h 526732"/>
                  <a:gd name="connsiteX45" fmla="*/ 103353 w 420703"/>
                  <a:gd name="connsiteY45" fmla="*/ 513592 h 526732"/>
                  <a:gd name="connsiteX46" fmla="*/ 99257 w 420703"/>
                  <a:gd name="connsiteY46" fmla="*/ 511913 h 526732"/>
                  <a:gd name="connsiteX47" fmla="*/ 103353 w 420703"/>
                  <a:gd name="connsiteY47" fmla="*/ 513592 h 526732"/>
                  <a:gd name="connsiteX48" fmla="*/ 121404 w 420703"/>
                  <a:gd name="connsiteY48" fmla="*/ 518852 h 526732"/>
                  <a:gd name="connsiteX49" fmla="*/ 119576 w 420703"/>
                  <a:gd name="connsiteY49" fmla="*/ 518372 h 526732"/>
                  <a:gd name="connsiteX50" fmla="*/ 121404 w 420703"/>
                  <a:gd name="connsiteY50" fmla="*/ 518852 h 526732"/>
                  <a:gd name="connsiteX51" fmla="*/ 296975 w 420703"/>
                  <a:gd name="connsiteY51" fmla="*/ 403539 h 526732"/>
                  <a:gd name="connsiteX52" fmla="*/ 294151 w 420703"/>
                  <a:gd name="connsiteY52" fmla="*/ 407157 h 526732"/>
                  <a:gd name="connsiteX53" fmla="*/ 291088 w 420703"/>
                  <a:gd name="connsiteY53" fmla="*/ 410903 h 526732"/>
                  <a:gd name="connsiteX54" fmla="*/ 288337 w 420703"/>
                  <a:gd name="connsiteY54" fmla="*/ 413561 h 526732"/>
                  <a:gd name="connsiteX55" fmla="*/ 283373 w 420703"/>
                  <a:gd name="connsiteY55" fmla="*/ 417861 h 526732"/>
                  <a:gd name="connsiteX56" fmla="*/ 280752 w 420703"/>
                  <a:gd name="connsiteY56" fmla="*/ 419725 h 526732"/>
                  <a:gd name="connsiteX57" fmla="*/ 275215 w 420703"/>
                  <a:gd name="connsiteY57" fmla="*/ 423103 h 526732"/>
                  <a:gd name="connsiteX58" fmla="*/ 270952 w 420703"/>
                  <a:gd name="connsiteY58" fmla="*/ 425207 h 526732"/>
                  <a:gd name="connsiteX59" fmla="*/ 266744 w 420703"/>
                  <a:gd name="connsiteY59" fmla="*/ 426960 h 526732"/>
                  <a:gd name="connsiteX60" fmla="*/ 258716 w 420703"/>
                  <a:gd name="connsiteY60" fmla="*/ 429618 h 526732"/>
                  <a:gd name="connsiteX61" fmla="*/ 257239 w 420703"/>
                  <a:gd name="connsiteY61" fmla="*/ 430024 h 526732"/>
                  <a:gd name="connsiteX62" fmla="*/ 210380 w 420703"/>
                  <a:gd name="connsiteY62" fmla="*/ 434841 h 526732"/>
                  <a:gd name="connsiteX63" fmla="*/ 157319 w 420703"/>
                  <a:gd name="connsiteY63" fmla="*/ 429193 h 526732"/>
                  <a:gd name="connsiteX64" fmla="*/ 156802 w 420703"/>
                  <a:gd name="connsiteY64" fmla="*/ 429082 h 526732"/>
                  <a:gd name="connsiteX65" fmla="*/ 121846 w 420703"/>
                  <a:gd name="connsiteY65" fmla="*/ 404333 h 526732"/>
                  <a:gd name="connsiteX66" fmla="*/ 108392 w 420703"/>
                  <a:gd name="connsiteY66" fmla="*/ 371389 h 526732"/>
                  <a:gd name="connsiteX67" fmla="*/ 108226 w 420703"/>
                  <a:gd name="connsiteY67" fmla="*/ 370799 h 526732"/>
                  <a:gd name="connsiteX68" fmla="*/ 100345 w 420703"/>
                  <a:gd name="connsiteY68" fmla="*/ 267261 h 526732"/>
                  <a:gd name="connsiteX69" fmla="*/ 126405 w 420703"/>
                  <a:gd name="connsiteY69" fmla="*/ 117491 h 526732"/>
                  <a:gd name="connsiteX70" fmla="*/ 210380 w 420703"/>
                  <a:gd name="connsiteY70" fmla="*/ 91837 h 526732"/>
                  <a:gd name="connsiteX71" fmla="*/ 295110 w 420703"/>
                  <a:gd name="connsiteY71" fmla="*/ 118801 h 526732"/>
                  <a:gd name="connsiteX72" fmla="*/ 320413 w 420703"/>
                  <a:gd name="connsiteY72" fmla="*/ 267242 h 526732"/>
                  <a:gd name="connsiteX73" fmla="*/ 296975 w 420703"/>
                  <a:gd name="connsiteY73" fmla="*/ 403539 h 526732"/>
                  <a:gd name="connsiteX74" fmla="*/ 45992 w 420703"/>
                  <a:gd name="connsiteY74" fmla="*/ 58708 h 526732"/>
                  <a:gd name="connsiteX75" fmla="*/ 45826 w 420703"/>
                  <a:gd name="connsiteY75" fmla="*/ 58911 h 526732"/>
                  <a:gd name="connsiteX76" fmla="*/ 45992 w 420703"/>
                  <a:gd name="connsiteY76" fmla="*/ 58708 h 526732"/>
                  <a:gd name="connsiteX77" fmla="*/ 36155 w 420703"/>
                  <a:gd name="connsiteY77" fmla="*/ 73787 h 526732"/>
                  <a:gd name="connsiteX78" fmla="*/ 34882 w 420703"/>
                  <a:gd name="connsiteY78" fmla="*/ 75817 h 526732"/>
                  <a:gd name="connsiteX79" fmla="*/ 24861 w 420703"/>
                  <a:gd name="connsiteY79" fmla="*/ 96931 h 526732"/>
                  <a:gd name="connsiteX80" fmla="*/ 24657 w 420703"/>
                  <a:gd name="connsiteY80" fmla="*/ 97374 h 526732"/>
                  <a:gd name="connsiteX81" fmla="*/ 0 w 420703"/>
                  <a:gd name="connsiteY81" fmla="*/ 267261 h 526732"/>
                  <a:gd name="connsiteX82" fmla="*/ 8434 w 420703"/>
                  <a:gd name="connsiteY82" fmla="*/ 378513 h 526732"/>
                  <a:gd name="connsiteX83" fmla="*/ 9302 w 420703"/>
                  <a:gd name="connsiteY83" fmla="*/ 382647 h 526732"/>
                  <a:gd name="connsiteX84" fmla="*/ 14673 w 420703"/>
                  <a:gd name="connsiteY84" fmla="*/ 406714 h 526732"/>
                  <a:gd name="connsiteX85" fmla="*/ 16739 w 420703"/>
                  <a:gd name="connsiteY85" fmla="*/ 413284 h 526732"/>
                  <a:gd name="connsiteX86" fmla="*/ 22701 w 420703"/>
                  <a:gd name="connsiteY86" fmla="*/ 431463 h 526732"/>
                  <a:gd name="connsiteX87" fmla="*/ 25654 w 420703"/>
                  <a:gd name="connsiteY87" fmla="*/ 438107 h 526732"/>
                  <a:gd name="connsiteX88" fmla="*/ 32501 w 420703"/>
                  <a:gd name="connsiteY88" fmla="*/ 452872 h 526732"/>
                  <a:gd name="connsiteX89" fmla="*/ 35528 w 420703"/>
                  <a:gd name="connsiteY89" fmla="*/ 457726 h 526732"/>
                  <a:gd name="connsiteX90" fmla="*/ 56881 w 420703"/>
                  <a:gd name="connsiteY90" fmla="*/ 485761 h 526732"/>
                  <a:gd name="connsiteX91" fmla="*/ 210380 w 420703"/>
                  <a:gd name="connsiteY91" fmla="*/ 526733 h 526732"/>
                  <a:gd name="connsiteX92" fmla="*/ 249838 w 420703"/>
                  <a:gd name="connsiteY92" fmla="*/ 525293 h 526732"/>
                  <a:gd name="connsiteX93" fmla="*/ 261336 w 420703"/>
                  <a:gd name="connsiteY93" fmla="*/ 524297 h 526732"/>
                  <a:gd name="connsiteX94" fmla="*/ 274108 w 420703"/>
                  <a:gd name="connsiteY94" fmla="*/ 522783 h 526732"/>
                  <a:gd name="connsiteX95" fmla="*/ 296975 w 420703"/>
                  <a:gd name="connsiteY95" fmla="*/ 518483 h 526732"/>
                  <a:gd name="connsiteX96" fmla="*/ 300869 w 420703"/>
                  <a:gd name="connsiteY96" fmla="*/ 517339 h 526732"/>
                  <a:gd name="connsiteX97" fmla="*/ 303526 w 420703"/>
                  <a:gd name="connsiteY97" fmla="*/ 516545 h 526732"/>
                  <a:gd name="connsiteX98" fmla="*/ 311278 w 420703"/>
                  <a:gd name="connsiteY98" fmla="*/ 514164 h 526732"/>
                  <a:gd name="connsiteX99" fmla="*/ 318162 w 420703"/>
                  <a:gd name="connsiteY99" fmla="*/ 511820 h 526732"/>
                  <a:gd name="connsiteX100" fmla="*/ 324844 w 420703"/>
                  <a:gd name="connsiteY100" fmla="*/ 509237 h 526732"/>
                  <a:gd name="connsiteX101" fmla="*/ 321373 w 420703"/>
                  <a:gd name="connsiteY101" fmla="*/ 510381 h 526732"/>
                  <a:gd name="connsiteX102" fmla="*/ 348190 w 420703"/>
                  <a:gd name="connsiteY102" fmla="*/ 495948 h 526732"/>
                  <a:gd name="connsiteX103" fmla="*/ 346639 w 420703"/>
                  <a:gd name="connsiteY103" fmla="*/ 497259 h 526732"/>
                  <a:gd name="connsiteX104" fmla="*/ 348744 w 420703"/>
                  <a:gd name="connsiteY104" fmla="*/ 495635 h 526732"/>
                  <a:gd name="connsiteX105" fmla="*/ 350367 w 420703"/>
                  <a:gd name="connsiteY105" fmla="*/ 494361 h 526732"/>
                  <a:gd name="connsiteX106" fmla="*/ 360555 w 420703"/>
                  <a:gd name="connsiteY106" fmla="*/ 485816 h 526732"/>
                  <a:gd name="connsiteX107" fmla="*/ 357732 w 420703"/>
                  <a:gd name="connsiteY107" fmla="*/ 488123 h 526732"/>
                  <a:gd name="connsiteX108" fmla="*/ 361589 w 420703"/>
                  <a:gd name="connsiteY108" fmla="*/ 484856 h 526732"/>
                  <a:gd name="connsiteX109" fmla="*/ 360555 w 420703"/>
                  <a:gd name="connsiteY109" fmla="*/ 485816 h 526732"/>
                  <a:gd name="connsiteX110" fmla="*/ 363822 w 420703"/>
                  <a:gd name="connsiteY110" fmla="*/ 483103 h 526732"/>
                  <a:gd name="connsiteX111" fmla="*/ 387889 w 420703"/>
                  <a:gd name="connsiteY111" fmla="*/ 450399 h 526732"/>
                  <a:gd name="connsiteX112" fmla="*/ 387999 w 420703"/>
                  <a:gd name="connsiteY112" fmla="*/ 450159 h 526732"/>
                  <a:gd name="connsiteX113" fmla="*/ 397467 w 420703"/>
                  <a:gd name="connsiteY113" fmla="*/ 429710 h 526732"/>
                  <a:gd name="connsiteX114" fmla="*/ 397745 w 420703"/>
                  <a:gd name="connsiteY114" fmla="*/ 429027 h 526732"/>
                  <a:gd name="connsiteX115" fmla="*/ 420704 w 420703"/>
                  <a:gd name="connsiteY115" fmla="*/ 267261 h 526732"/>
                  <a:gd name="connsiteX116" fmla="*/ 405145 w 420703"/>
                  <a:gd name="connsiteY116" fmla="*/ 122824 h 526732"/>
                  <a:gd name="connsiteX117" fmla="*/ 404868 w 420703"/>
                  <a:gd name="connsiteY117" fmla="*/ 121902 h 526732"/>
                  <a:gd name="connsiteX118" fmla="*/ 396877 w 420703"/>
                  <a:gd name="connsiteY118" fmla="*/ 97632 h 526732"/>
                  <a:gd name="connsiteX119" fmla="*/ 395640 w 420703"/>
                  <a:gd name="connsiteY119" fmla="*/ 94919 h 526732"/>
                  <a:gd name="connsiteX120" fmla="*/ 386800 w 420703"/>
                  <a:gd name="connsiteY120" fmla="*/ 75909 h 526732"/>
                  <a:gd name="connsiteX121" fmla="*/ 384844 w 420703"/>
                  <a:gd name="connsiteY121" fmla="*/ 72735 h 526732"/>
                  <a:gd name="connsiteX122" fmla="*/ 375025 w 420703"/>
                  <a:gd name="connsiteY122" fmla="*/ 57379 h 526732"/>
                  <a:gd name="connsiteX123" fmla="*/ 374822 w 420703"/>
                  <a:gd name="connsiteY123" fmla="*/ 57103 h 526732"/>
                  <a:gd name="connsiteX124" fmla="*/ 361902 w 420703"/>
                  <a:gd name="connsiteY124" fmla="*/ 42190 h 526732"/>
                  <a:gd name="connsiteX125" fmla="*/ 354945 w 420703"/>
                  <a:gd name="connsiteY125" fmla="*/ 36303 h 526732"/>
                  <a:gd name="connsiteX126" fmla="*/ 358489 w 420703"/>
                  <a:gd name="connsiteY126" fmla="*/ 39440 h 526732"/>
                  <a:gd name="connsiteX127" fmla="*/ 348983 w 420703"/>
                  <a:gd name="connsiteY127" fmla="*/ 31486 h 526732"/>
                  <a:gd name="connsiteX128" fmla="*/ 350497 w 420703"/>
                  <a:gd name="connsiteY128" fmla="*/ 32556 h 526732"/>
                  <a:gd name="connsiteX129" fmla="*/ 344056 w 420703"/>
                  <a:gd name="connsiteY129" fmla="*/ 28016 h 526732"/>
                  <a:gd name="connsiteX130" fmla="*/ 344776 w 420703"/>
                  <a:gd name="connsiteY130" fmla="*/ 28533 h 526732"/>
                  <a:gd name="connsiteX131" fmla="*/ 333684 w 420703"/>
                  <a:gd name="connsiteY131" fmla="*/ 21815 h 526732"/>
                  <a:gd name="connsiteX132" fmla="*/ 335917 w 420703"/>
                  <a:gd name="connsiteY132" fmla="*/ 23015 h 526732"/>
                  <a:gd name="connsiteX133" fmla="*/ 331266 w 420703"/>
                  <a:gd name="connsiteY133" fmla="*/ 20357 h 526732"/>
                  <a:gd name="connsiteX134" fmla="*/ 331155 w 420703"/>
                  <a:gd name="connsiteY134" fmla="*/ 20320 h 526732"/>
                  <a:gd name="connsiteX135" fmla="*/ 329162 w 420703"/>
                  <a:gd name="connsiteY135" fmla="*/ 19453 h 526732"/>
                  <a:gd name="connsiteX136" fmla="*/ 329402 w 420703"/>
                  <a:gd name="connsiteY136" fmla="*/ 19563 h 526732"/>
                  <a:gd name="connsiteX137" fmla="*/ 319768 w 420703"/>
                  <a:gd name="connsiteY137" fmla="*/ 15466 h 526732"/>
                  <a:gd name="connsiteX138" fmla="*/ 321798 w 420703"/>
                  <a:gd name="connsiteY138" fmla="*/ 16223 h 526732"/>
                  <a:gd name="connsiteX139" fmla="*/ 310189 w 420703"/>
                  <a:gd name="connsiteY139" fmla="*/ 11812 h 526732"/>
                  <a:gd name="connsiteX140" fmla="*/ 310706 w 420703"/>
                  <a:gd name="connsiteY140" fmla="*/ 12015 h 526732"/>
                  <a:gd name="connsiteX141" fmla="*/ 308602 w 420703"/>
                  <a:gd name="connsiteY141" fmla="*/ 11424 h 526732"/>
                  <a:gd name="connsiteX142" fmla="*/ 310042 w 420703"/>
                  <a:gd name="connsiteY142" fmla="*/ 11775 h 526732"/>
                  <a:gd name="connsiteX143" fmla="*/ 295443 w 420703"/>
                  <a:gd name="connsiteY143" fmla="*/ 7475 h 526732"/>
                  <a:gd name="connsiteX144" fmla="*/ 210398 w 420703"/>
                  <a:gd name="connsiteY144" fmla="*/ 0 h 526732"/>
                  <a:gd name="connsiteX145" fmla="*/ 60167 w 420703"/>
                  <a:gd name="connsiteY145" fmla="*/ 42209 h 526732"/>
                  <a:gd name="connsiteX146" fmla="*/ 47598 w 420703"/>
                  <a:gd name="connsiteY146" fmla="*/ 56531 h 526732"/>
                  <a:gd name="connsiteX147" fmla="*/ 46841 w 420703"/>
                  <a:gd name="connsiteY147" fmla="*/ 57398 h 526732"/>
                  <a:gd name="connsiteX148" fmla="*/ 36155 w 420703"/>
                  <a:gd name="connsiteY148" fmla="*/ 73787 h 52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420703" h="526732">
                    <a:moveTo>
                      <a:pt x="389273" y="81132"/>
                    </a:moveTo>
                    <a:cubicBezTo>
                      <a:pt x="388719" y="80025"/>
                      <a:pt x="388239" y="78715"/>
                      <a:pt x="387649" y="77626"/>
                    </a:cubicBezTo>
                    <a:cubicBezTo>
                      <a:pt x="388221" y="78715"/>
                      <a:pt x="388701" y="80025"/>
                      <a:pt x="389273" y="81132"/>
                    </a:cubicBezTo>
                    <a:moveTo>
                      <a:pt x="399922" y="106878"/>
                    </a:moveTo>
                    <a:cubicBezTo>
                      <a:pt x="399129" y="104571"/>
                      <a:pt x="398446" y="102025"/>
                      <a:pt x="397578" y="99791"/>
                    </a:cubicBezTo>
                    <a:cubicBezTo>
                      <a:pt x="398446" y="102025"/>
                      <a:pt x="399129" y="104571"/>
                      <a:pt x="399922" y="106878"/>
                    </a:cubicBezTo>
                    <a:moveTo>
                      <a:pt x="413690" y="165199"/>
                    </a:moveTo>
                    <a:cubicBezTo>
                      <a:pt x="413211" y="161896"/>
                      <a:pt x="412823" y="158315"/>
                      <a:pt x="412251" y="155104"/>
                    </a:cubicBezTo>
                    <a:cubicBezTo>
                      <a:pt x="412804" y="158315"/>
                      <a:pt x="413211" y="161896"/>
                      <a:pt x="413690" y="165199"/>
                    </a:cubicBezTo>
                    <a:moveTo>
                      <a:pt x="417307" y="194341"/>
                    </a:moveTo>
                    <a:cubicBezTo>
                      <a:pt x="417141" y="192625"/>
                      <a:pt x="417068" y="190687"/>
                      <a:pt x="416920" y="188971"/>
                    </a:cubicBezTo>
                    <a:cubicBezTo>
                      <a:pt x="417068" y="190687"/>
                      <a:pt x="417141" y="192606"/>
                      <a:pt x="417307" y="194341"/>
                    </a:cubicBezTo>
                    <a:moveTo>
                      <a:pt x="407950" y="135116"/>
                    </a:moveTo>
                    <a:cubicBezTo>
                      <a:pt x="407230" y="131979"/>
                      <a:pt x="406603" y="128509"/>
                      <a:pt x="405754" y="125482"/>
                    </a:cubicBezTo>
                    <a:cubicBezTo>
                      <a:pt x="406603" y="128564"/>
                      <a:pt x="407249" y="131942"/>
                      <a:pt x="407950" y="135116"/>
                    </a:cubicBezTo>
                    <a:moveTo>
                      <a:pt x="412656" y="373548"/>
                    </a:moveTo>
                    <a:cubicBezTo>
                      <a:pt x="412897" y="372164"/>
                      <a:pt x="413063" y="370559"/>
                      <a:pt x="413284" y="369137"/>
                    </a:cubicBezTo>
                    <a:cubicBezTo>
                      <a:pt x="413045" y="370559"/>
                      <a:pt x="412897" y="372146"/>
                      <a:pt x="412656" y="373548"/>
                    </a:cubicBezTo>
                    <a:moveTo>
                      <a:pt x="406455" y="401989"/>
                    </a:moveTo>
                    <a:cubicBezTo>
                      <a:pt x="406899" y="400365"/>
                      <a:pt x="407212" y="398519"/>
                      <a:pt x="407600" y="396858"/>
                    </a:cubicBezTo>
                    <a:cubicBezTo>
                      <a:pt x="407212" y="398519"/>
                      <a:pt x="406880" y="400347"/>
                      <a:pt x="406455" y="401989"/>
                    </a:cubicBezTo>
                    <a:moveTo>
                      <a:pt x="398538" y="426812"/>
                    </a:moveTo>
                    <a:cubicBezTo>
                      <a:pt x="398981" y="425742"/>
                      <a:pt x="399295" y="424431"/>
                      <a:pt x="399682" y="423306"/>
                    </a:cubicBezTo>
                    <a:cubicBezTo>
                      <a:pt x="399295" y="424413"/>
                      <a:pt x="398962" y="425687"/>
                      <a:pt x="398538" y="426812"/>
                    </a:cubicBezTo>
                    <a:moveTo>
                      <a:pt x="388867" y="448369"/>
                    </a:moveTo>
                    <a:cubicBezTo>
                      <a:pt x="388978" y="448166"/>
                      <a:pt x="389070" y="447889"/>
                      <a:pt x="389181" y="447686"/>
                    </a:cubicBezTo>
                    <a:cubicBezTo>
                      <a:pt x="389070" y="447889"/>
                      <a:pt x="388978" y="448166"/>
                      <a:pt x="388867" y="448369"/>
                    </a:cubicBezTo>
                    <a:moveTo>
                      <a:pt x="12218" y="139287"/>
                    </a:moveTo>
                    <a:cubicBezTo>
                      <a:pt x="13289" y="134470"/>
                      <a:pt x="14285" y="129542"/>
                      <a:pt x="15522" y="125039"/>
                    </a:cubicBezTo>
                    <a:cubicBezTo>
                      <a:pt x="14322" y="129505"/>
                      <a:pt x="13326" y="134489"/>
                      <a:pt x="12218" y="139287"/>
                    </a:cubicBezTo>
                    <a:moveTo>
                      <a:pt x="6681" y="169370"/>
                    </a:moveTo>
                    <a:cubicBezTo>
                      <a:pt x="7401" y="164442"/>
                      <a:pt x="7992" y="159349"/>
                      <a:pt x="8822" y="154661"/>
                    </a:cubicBezTo>
                    <a:cubicBezTo>
                      <a:pt x="7992" y="159312"/>
                      <a:pt x="7401" y="164479"/>
                      <a:pt x="6681" y="169370"/>
                    </a:cubicBezTo>
                    <a:moveTo>
                      <a:pt x="3193" y="198641"/>
                    </a:moveTo>
                    <a:cubicBezTo>
                      <a:pt x="3506" y="195375"/>
                      <a:pt x="3673" y="191886"/>
                      <a:pt x="3987" y="188731"/>
                    </a:cubicBezTo>
                    <a:cubicBezTo>
                      <a:pt x="3654" y="191850"/>
                      <a:pt x="3506" y="195375"/>
                      <a:pt x="3193" y="198641"/>
                    </a:cubicBezTo>
                    <a:moveTo>
                      <a:pt x="20173" y="110662"/>
                    </a:moveTo>
                    <a:cubicBezTo>
                      <a:pt x="21409" y="106915"/>
                      <a:pt x="22554" y="102984"/>
                      <a:pt x="23956" y="99478"/>
                    </a:cubicBezTo>
                    <a:cubicBezTo>
                      <a:pt x="22591" y="102984"/>
                      <a:pt x="21409" y="106915"/>
                      <a:pt x="20173" y="110662"/>
                    </a:cubicBezTo>
                    <a:moveTo>
                      <a:pt x="34089" y="77515"/>
                    </a:moveTo>
                    <a:cubicBezTo>
                      <a:pt x="32981" y="79545"/>
                      <a:pt x="32021" y="81926"/>
                      <a:pt x="30951" y="84122"/>
                    </a:cubicBezTo>
                    <a:cubicBezTo>
                      <a:pt x="32021" y="81944"/>
                      <a:pt x="32944" y="79582"/>
                      <a:pt x="34089" y="77515"/>
                    </a:cubicBezTo>
                    <a:moveTo>
                      <a:pt x="86392" y="506431"/>
                    </a:moveTo>
                    <a:cubicBezTo>
                      <a:pt x="85635" y="506025"/>
                      <a:pt x="85008" y="505564"/>
                      <a:pt x="84251" y="505158"/>
                    </a:cubicBezTo>
                    <a:cubicBezTo>
                      <a:pt x="85008" y="505564"/>
                      <a:pt x="85635" y="506044"/>
                      <a:pt x="86392" y="506431"/>
                    </a:cubicBezTo>
                    <a:moveTo>
                      <a:pt x="103353" y="513592"/>
                    </a:moveTo>
                    <a:cubicBezTo>
                      <a:pt x="101969" y="513112"/>
                      <a:pt x="100696" y="512448"/>
                      <a:pt x="99257" y="511913"/>
                    </a:cubicBezTo>
                    <a:cubicBezTo>
                      <a:pt x="100641" y="512448"/>
                      <a:pt x="101951" y="513131"/>
                      <a:pt x="103353" y="513592"/>
                    </a:cubicBezTo>
                    <a:moveTo>
                      <a:pt x="121404" y="518852"/>
                    </a:moveTo>
                    <a:cubicBezTo>
                      <a:pt x="120776" y="518741"/>
                      <a:pt x="120203" y="518502"/>
                      <a:pt x="119576" y="518372"/>
                    </a:cubicBezTo>
                    <a:cubicBezTo>
                      <a:pt x="120166" y="518502"/>
                      <a:pt x="120776" y="518723"/>
                      <a:pt x="121404" y="518852"/>
                    </a:cubicBezTo>
                    <a:moveTo>
                      <a:pt x="296975" y="403539"/>
                    </a:moveTo>
                    <a:cubicBezTo>
                      <a:pt x="296107" y="404776"/>
                      <a:pt x="295110" y="405920"/>
                      <a:pt x="294151" y="407157"/>
                    </a:cubicBezTo>
                    <a:cubicBezTo>
                      <a:pt x="293117" y="408430"/>
                      <a:pt x="292158" y="409741"/>
                      <a:pt x="291088" y="410903"/>
                    </a:cubicBezTo>
                    <a:cubicBezTo>
                      <a:pt x="290220" y="411826"/>
                      <a:pt x="289260" y="412693"/>
                      <a:pt x="288337" y="413561"/>
                    </a:cubicBezTo>
                    <a:cubicBezTo>
                      <a:pt x="286750" y="415074"/>
                      <a:pt x="285107" y="416551"/>
                      <a:pt x="283373" y="417861"/>
                    </a:cubicBezTo>
                    <a:cubicBezTo>
                      <a:pt x="282542" y="418489"/>
                      <a:pt x="281656" y="419135"/>
                      <a:pt x="280752" y="419725"/>
                    </a:cubicBezTo>
                    <a:cubicBezTo>
                      <a:pt x="278998" y="420925"/>
                      <a:pt x="277135" y="422032"/>
                      <a:pt x="275215" y="423103"/>
                    </a:cubicBezTo>
                    <a:cubicBezTo>
                      <a:pt x="273868" y="423822"/>
                      <a:pt x="272428" y="424542"/>
                      <a:pt x="270952" y="425207"/>
                    </a:cubicBezTo>
                    <a:cubicBezTo>
                      <a:pt x="269605" y="425834"/>
                      <a:pt x="268165" y="426406"/>
                      <a:pt x="266744" y="426960"/>
                    </a:cubicBezTo>
                    <a:cubicBezTo>
                      <a:pt x="264197" y="427920"/>
                      <a:pt x="261613" y="428824"/>
                      <a:pt x="258716" y="429618"/>
                    </a:cubicBezTo>
                    <a:cubicBezTo>
                      <a:pt x="258236" y="429728"/>
                      <a:pt x="257719" y="429895"/>
                      <a:pt x="257239" y="430024"/>
                    </a:cubicBezTo>
                    <a:cubicBezTo>
                      <a:pt x="245298" y="433087"/>
                      <a:pt x="230146" y="434841"/>
                      <a:pt x="210380" y="434841"/>
                    </a:cubicBezTo>
                    <a:cubicBezTo>
                      <a:pt x="189617" y="434841"/>
                      <a:pt x="171991" y="433567"/>
                      <a:pt x="157319" y="429193"/>
                    </a:cubicBezTo>
                    <a:cubicBezTo>
                      <a:pt x="157152" y="429156"/>
                      <a:pt x="157004" y="429119"/>
                      <a:pt x="156802" y="429082"/>
                    </a:cubicBezTo>
                    <a:cubicBezTo>
                      <a:pt x="142093" y="424634"/>
                      <a:pt x="130465" y="417031"/>
                      <a:pt x="121846" y="404333"/>
                    </a:cubicBezTo>
                    <a:cubicBezTo>
                      <a:pt x="116125" y="395862"/>
                      <a:pt x="111695" y="385231"/>
                      <a:pt x="108392" y="371389"/>
                    </a:cubicBezTo>
                    <a:cubicBezTo>
                      <a:pt x="108318" y="371186"/>
                      <a:pt x="108281" y="370983"/>
                      <a:pt x="108226" y="370799"/>
                    </a:cubicBezTo>
                    <a:cubicBezTo>
                      <a:pt x="102689" y="347323"/>
                      <a:pt x="100345" y="314545"/>
                      <a:pt x="100345" y="267261"/>
                    </a:cubicBezTo>
                    <a:cubicBezTo>
                      <a:pt x="100345" y="185962"/>
                      <a:pt x="108133" y="141206"/>
                      <a:pt x="126405" y="117491"/>
                    </a:cubicBezTo>
                    <a:cubicBezTo>
                      <a:pt x="144694" y="93738"/>
                      <a:pt x="174021" y="91837"/>
                      <a:pt x="210380" y="91837"/>
                    </a:cubicBezTo>
                    <a:cubicBezTo>
                      <a:pt x="252311" y="91837"/>
                      <a:pt x="278205" y="96137"/>
                      <a:pt x="295110" y="118801"/>
                    </a:cubicBezTo>
                    <a:cubicBezTo>
                      <a:pt x="312847" y="142591"/>
                      <a:pt x="320413" y="186977"/>
                      <a:pt x="320413" y="267242"/>
                    </a:cubicBezTo>
                    <a:cubicBezTo>
                      <a:pt x="320413" y="339184"/>
                      <a:pt x="313401" y="379953"/>
                      <a:pt x="296975" y="403539"/>
                    </a:cubicBezTo>
                    <a:moveTo>
                      <a:pt x="45992" y="58708"/>
                    </a:moveTo>
                    <a:cubicBezTo>
                      <a:pt x="45918" y="58782"/>
                      <a:pt x="45881" y="58875"/>
                      <a:pt x="45826" y="58911"/>
                    </a:cubicBezTo>
                    <a:cubicBezTo>
                      <a:pt x="45863" y="58875"/>
                      <a:pt x="45900" y="58782"/>
                      <a:pt x="45992" y="58708"/>
                    </a:cubicBezTo>
                    <a:moveTo>
                      <a:pt x="36155" y="73787"/>
                    </a:moveTo>
                    <a:cubicBezTo>
                      <a:pt x="35749" y="74507"/>
                      <a:pt x="35288" y="75097"/>
                      <a:pt x="34882" y="75817"/>
                    </a:cubicBezTo>
                    <a:cubicBezTo>
                      <a:pt x="31227" y="82332"/>
                      <a:pt x="27924" y="89419"/>
                      <a:pt x="24861" y="96931"/>
                    </a:cubicBezTo>
                    <a:cubicBezTo>
                      <a:pt x="24787" y="97097"/>
                      <a:pt x="24750" y="97208"/>
                      <a:pt x="24657" y="97374"/>
                    </a:cubicBezTo>
                    <a:cubicBezTo>
                      <a:pt x="8065" y="138346"/>
                      <a:pt x="0" y="193917"/>
                      <a:pt x="0" y="267261"/>
                    </a:cubicBezTo>
                    <a:cubicBezTo>
                      <a:pt x="0" y="310540"/>
                      <a:pt x="2824" y="347341"/>
                      <a:pt x="8434" y="378513"/>
                    </a:cubicBezTo>
                    <a:cubicBezTo>
                      <a:pt x="8675" y="379990"/>
                      <a:pt x="9025" y="381226"/>
                      <a:pt x="9302" y="382647"/>
                    </a:cubicBezTo>
                    <a:cubicBezTo>
                      <a:pt x="10889" y="391045"/>
                      <a:pt x="12643" y="399202"/>
                      <a:pt x="14673" y="406714"/>
                    </a:cubicBezTo>
                    <a:cubicBezTo>
                      <a:pt x="15300" y="409058"/>
                      <a:pt x="16057" y="411051"/>
                      <a:pt x="16739" y="413284"/>
                    </a:cubicBezTo>
                    <a:cubicBezTo>
                      <a:pt x="18604" y="419578"/>
                      <a:pt x="20486" y="425779"/>
                      <a:pt x="22701" y="431463"/>
                    </a:cubicBezTo>
                    <a:cubicBezTo>
                      <a:pt x="23624" y="433807"/>
                      <a:pt x="24694" y="435837"/>
                      <a:pt x="25654" y="438107"/>
                    </a:cubicBezTo>
                    <a:cubicBezTo>
                      <a:pt x="27850" y="443201"/>
                      <a:pt x="30028" y="448295"/>
                      <a:pt x="32501" y="452872"/>
                    </a:cubicBezTo>
                    <a:cubicBezTo>
                      <a:pt x="33460" y="454625"/>
                      <a:pt x="34531" y="456046"/>
                      <a:pt x="35528" y="457726"/>
                    </a:cubicBezTo>
                    <a:cubicBezTo>
                      <a:pt x="41858" y="468431"/>
                      <a:pt x="48816" y="477972"/>
                      <a:pt x="56881" y="485761"/>
                    </a:cubicBezTo>
                    <a:cubicBezTo>
                      <a:pt x="92206" y="519886"/>
                      <a:pt x="141760" y="526733"/>
                      <a:pt x="210380" y="526733"/>
                    </a:cubicBezTo>
                    <a:cubicBezTo>
                      <a:pt x="223594" y="526733"/>
                      <a:pt x="236753" y="526216"/>
                      <a:pt x="249838" y="525293"/>
                    </a:cubicBezTo>
                    <a:cubicBezTo>
                      <a:pt x="253732" y="525016"/>
                      <a:pt x="257553" y="524703"/>
                      <a:pt x="261336" y="524297"/>
                    </a:cubicBezTo>
                    <a:cubicBezTo>
                      <a:pt x="265637" y="523854"/>
                      <a:pt x="269881" y="523374"/>
                      <a:pt x="274108" y="522783"/>
                    </a:cubicBezTo>
                    <a:cubicBezTo>
                      <a:pt x="281989" y="521639"/>
                      <a:pt x="289666" y="520273"/>
                      <a:pt x="296975" y="518483"/>
                    </a:cubicBezTo>
                    <a:cubicBezTo>
                      <a:pt x="298285" y="518132"/>
                      <a:pt x="299596" y="517689"/>
                      <a:pt x="300869" y="517339"/>
                    </a:cubicBezTo>
                    <a:cubicBezTo>
                      <a:pt x="301792" y="517099"/>
                      <a:pt x="302660" y="516785"/>
                      <a:pt x="303526" y="516545"/>
                    </a:cubicBezTo>
                    <a:cubicBezTo>
                      <a:pt x="306277" y="515788"/>
                      <a:pt x="308769" y="514995"/>
                      <a:pt x="311278" y="514164"/>
                    </a:cubicBezTo>
                    <a:cubicBezTo>
                      <a:pt x="313622" y="513408"/>
                      <a:pt x="315929" y="512651"/>
                      <a:pt x="318162" y="511820"/>
                    </a:cubicBezTo>
                    <a:cubicBezTo>
                      <a:pt x="320432" y="510990"/>
                      <a:pt x="322739" y="510104"/>
                      <a:pt x="324844" y="509237"/>
                    </a:cubicBezTo>
                    <a:cubicBezTo>
                      <a:pt x="323736" y="509717"/>
                      <a:pt x="322500" y="509956"/>
                      <a:pt x="321373" y="510381"/>
                    </a:cubicBezTo>
                    <a:cubicBezTo>
                      <a:pt x="330879" y="506487"/>
                      <a:pt x="339903" y="501836"/>
                      <a:pt x="348190" y="495948"/>
                    </a:cubicBezTo>
                    <a:cubicBezTo>
                      <a:pt x="347673" y="496354"/>
                      <a:pt x="347157" y="496871"/>
                      <a:pt x="346639" y="497259"/>
                    </a:cubicBezTo>
                    <a:cubicBezTo>
                      <a:pt x="347396" y="496742"/>
                      <a:pt x="347987" y="496151"/>
                      <a:pt x="348744" y="495635"/>
                    </a:cubicBezTo>
                    <a:cubicBezTo>
                      <a:pt x="349298" y="495228"/>
                      <a:pt x="349851" y="494767"/>
                      <a:pt x="350367" y="494361"/>
                    </a:cubicBezTo>
                    <a:cubicBezTo>
                      <a:pt x="354059" y="491574"/>
                      <a:pt x="357455" y="488714"/>
                      <a:pt x="360555" y="485816"/>
                    </a:cubicBezTo>
                    <a:cubicBezTo>
                      <a:pt x="359632" y="486647"/>
                      <a:pt x="358655" y="487329"/>
                      <a:pt x="357732" y="488123"/>
                    </a:cubicBezTo>
                    <a:cubicBezTo>
                      <a:pt x="359005" y="487016"/>
                      <a:pt x="360352" y="486019"/>
                      <a:pt x="361589" y="484856"/>
                    </a:cubicBezTo>
                    <a:cubicBezTo>
                      <a:pt x="361238" y="485170"/>
                      <a:pt x="360870" y="485484"/>
                      <a:pt x="360555" y="485816"/>
                    </a:cubicBezTo>
                    <a:cubicBezTo>
                      <a:pt x="361589" y="484856"/>
                      <a:pt x="362788" y="484136"/>
                      <a:pt x="363822" y="483103"/>
                    </a:cubicBezTo>
                    <a:cubicBezTo>
                      <a:pt x="373013" y="473986"/>
                      <a:pt x="380968" y="463060"/>
                      <a:pt x="387889" y="450399"/>
                    </a:cubicBezTo>
                    <a:cubicBezTo>
                      <a:pt x="387926" y="450325"/>
                      <a:pt x="387962" y="450233"/>
                      <a:pt x="387999" y="450159"/>
                    </a:cubicBezTo>
                    <a:cubicBezTo>
                      <a:pt x="391469" y="443829"/>
                      <a:pt x="394570" y="437000"/>
                      <a:pt x="397467" y="429710"/>
                    </a:cubicBezTo>
                    <a:cubicBezTo>
                      <a:pt x="397541" y="429470"/>
                      <a:pt x="397671" y="429267"/>
                      <a:pt x="397745" y="429027"/>
                    </a:cubicBezTo>
                    <a:cubicBezTo>
                      <a:pt x="413211" y="389734"/>
                      <a:pt x="420704" y="336784"/>
                      <a:pt x="420704" y="267261"/>
                    </a:cubicBezTo>
                    <a:cubicBezTo>
                      <a:pt x="420704" y="208072"/>
                      <a:pt x="415572" y="160530"/>
                      <a:pt x="405145" y="122824"/>
                    </a:cubicBezTo>
                    <a:cubicBezTo>
                      <a:pt x="405071" y="122511"/>
                      <a:pt x="404942" y="122234"/>
                      <a:pt x="404868" y="121902"/>
                    </a:cubicBezTo>
                    <a:cubicBezTo>
                      <a:pt x="402451" y="113301"/>
                      <a:pt x="399811" y="105199"/>
                      <a:pt x="396877" y="97632"/>
                    </a:cubicBezTo>
                    <a:cubicBezTo>
                      <a:pt x="396470" y="96672"/>
                      <a:pt x="396046" y="95879"/>
                      <a:pt x="395640" y="94919"/>
                    </a:cubicBezTo>
                    <a:cubicBezTo>
                      <a:pt x="392890" y="88238"/>
                      <a:pt x="390030" y="81797"/>
                      <a:pt x="386800" y="75909"/>
                    </a:cubicBezTo>
                    <a:cubicBezTo>
                      <a:pt x="386210" y="74765"/>
                      <a:pt x="385490" y="73842"/>
                      <a:pt x="384844" y="72735"/>
                    </a:cubicBezTo>
                    <a:cubicBezTo>
                      <a:pt x="381706" y="67327"/>
                      <a:pt x="378513" y="62067"/>
                      <a:pt x="375025" y="57379"/>
                    </a:cubicBezTo>
                    <a:cubicBezTo>
                      <a:pt x="374951" y="57269"/>
                      <a:pt x="374859" y="57213"/>
                      <a:pt x="374822" y="57103"/>
                    </a:cubicBezTo>
                    <a:cubicBezTo>
                      <a:pt x="370762" y="51732"/>
                      <a:pt x="366516" y="46675"/>
                      <a:pt x="361902" y="42190"/>
                    </a:cubicBezTo>
                    <a:cubicBezTo>
                      <a:pt x="359762" y="40086"/>
                      <a:pt x="357288" y="38296"/>
                      <a:pt x="354945" y="36303"/>
                    </a:cubicBezTo>
                    <a:cubicBezTo>
                      <a:pt x="356145" y="37336"/>
                      <a:pt x="357325" y="38370"/>
                      <a:pt x="358489" y="39440"/>
                    </a:cubicBezTo>
                    <a:cubicBezTo>
                      <a:pt x="355388" y="36617"/>
                      <a:pt x="352250" y="33904"/>
                      <a:pt x="348983" y="31486"/>
                    </a:cubicBezTo>
                    <a:cubicBezTo>
                      <a:pt x="349464" y="31837"/>
                      <a:pt x="350017" y="32206"/>
                      <a:pt x="350497" y="32556"/>
                    </a:cubicBezTo>
                    <a:cubicBezTo>
                      <a:pt x="348430" y="30969"/>
                      <a:pt x="346234" y="29493"/>
                      <a:pt x="344056" y="28016"/>
                    </a:cubicBezTo>
                    <a:lnTo>
                      <a:pt x="344776" y="28533"/>
                    </a:lnTo>
                    <a:cubicBezTo>
                      <a:pt x="341195" y="26115"/>
                      <a:pt x="337504" y="23882"/>
                      <a:pt x="333684" y="21815"/>
                    </a:cubicBezTo>
                    <a:cubicBezTo>
                      <a:pt x="334440" y="22221"/>
                      <a:pt x="335197" y="22609"/>
                      <a:pt x="335917" y="23015"/>
                    </a:cubicBezTo>
                    <a:cubicBezTo>
                      <a:pt x="334366" y="22147"/>
                      <a:pt x="332853" y="21187"/>
                      <a:pt x="331266" y="20357"/>
                    </a:cubicBezTo>
                    <a:cubicBezTo>
                      <a:pt x="331229" y="20357"/>
                      <a:pt x="331192" y="20320"/>
                      <a:pt x="331155" y="20320"/>
                    </a:cubicBezTo>
                    <a:cubicBezTo>
                      <a:pt x="330527" y="20006"/>
                      <a:pt x="329808" y="19766"/>
                      <a:pt x="329162" y="19453"/>
                    </a:cubicBezTo>
                    <a:cubicBezTo>
                      <a:pt x="329236" y="19490"/>
                      <a:pt x="329328" y="19526"/>
                      <a:pt x="329402" y="19563"/>
                    </a:cubicBezTo>
                    <a:cubicBezTo>
                      <a:pt x="326265" y="18013"/>
                      <a:pt x="322998" y="16739"/>
                      <a:pt x="319768" y="15466"/>
                    </a:cubicBezTo>
                    <a:cubicBezTo>
                      <a:pt x="320413" y="15706"/>
                      <a:pt x="321152" y="15946"/>
                      <a:pt x="321798" y="16223"/>
                    </a:cubicBezTo>
                    <a:cubicBezTo>
                      <a:pt x="318052" y="14636"/>
                      <a:pt x="314195" y="13122"/>
                      <a:pt x="310189" y="11812"/>
                    </a:cubicBezTo>
                    <a:cubicBezTo>
                      <a:pt x="310392" y="11886"/>
                      <a:pt x="310503" y="11978"/>
                      <a:pt x="310706" y="12015"/>
                    </a:cubicBezTo>
                    <a:cubicBezTo>
                      <a:pt x="310023" y="11812"/>
                      <a:pt x="309322" y="11609"/>
                      <a:pt x="308602" y="11424"/>
                    </a:cubicBezTo>
                    <a:cubicBezTo>
                      <a:pt x="309045" y="11535"/>
                      <a:pt x="309599" y="11664"/>
                      <a:pt x="310042" y="11775"/>
                    </a:cubicBezTo>
                    <a:cubicBezTo>
                      <a:pt x="305317" y="10225"/>
                      <a:pt x="300573" y="8674"/>
                      <a:pt x="295443" y="7475"/>
                    </a:cubicBezTo>
                    <a:cubicBezTo>
                      <a:pt x="273204" y="2233"/>
                      <a:pt x="247753" y="0"/>
                      <a:pt x="210398" y="0"/>
                    </a:cubicBezTo>
                    <a:cubicBezTo>
                      <a:pt x="146392" y="0"/>
                      <a:pt x="96358" y="7161"/>
                      <a:pt x="60167" y="42209"/>
                    </a:cubicBezTo>
                    <a:cubicBezTo>
                      <a:pt x="55663" y="46546"/>
                      <a:pt x="51566" y="51437"/>
                      <a:pt x="47598" y="56531"/>
                    </a:cubicBezTo>
                    <a:cubicBezTo>
                      <a:pt x="47358" y="56844"/>
                      <a:pt x="47082" y="57084"/>
                      <a:pt x="46841" y="57398"/>
                    </a:cubicBezTo>
                    <a:cubicBezTo>
                      <a:pt x="43003" y="62455"/>
                      <a:pt x="39496" y="68010"/>
                      <a:pt x="36155" y="7378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8" name="Freeform: Shape 136">
                <a:extLst>
                  <a:ext uri="{FF2B5EF4-FFF2-40B4-BE49-F238E27FC236}">
                    <a16:creationId xmlns:a16="http://schemas.microsoft.com/office/drawing/2014/main" id="{DCDC0D81-2CB0-6387-14ED-4FDB25E46E94}"/>
                  </a:ext>
                </a:extLst>
              </p:cNvPr>
              <p:cNvSpPr/>
              <p:nvPr/>
            </p:nvSpPr>
            <p:spPr>
              <a:xfrm>
                <a:off x="11590889" y="4232590"/>
                <a:ext cx="7364" cy="3229"/>
              </a:xfrm>
              <a:custGeom>
                <a:avLst/>
                <a:gdLst>
                  <a:gd name="connsiteX0" fmla="*/ 0 w 7364"/>
                  <a:gd name="connsiteY0" fmla="*/ 0 h 3229"/>
                  <a:gd name="connsiteX1" fmla="*/ 7364 w 7364"/>
                  <a:gd name="connsiteY1" fmla="*/ 3230 h 3229"/>
                  <a:gd name="connsiteX2" fmla="*/ 0 w 7364"/>
                  <a:gd name="connsiteY2" fmla="*/ 0 h 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4" h="3229">
                    <a:moveTo>
                      <a:pt x="0" y="0"/>
                    </a:moveTo>
                    <a:cubicBezTo>
                      <a:pt x="2474" y="1033"/>
                      <a:pt x="4965" y="2067"/>
                      <a:pt x="7364" y="3230"/>
                    </a:cubicBezTo>
                    <a:cubicBezTo>
                      <a:pt x="5020" y="2104"/>
                      <a:pt x="2511" y="1033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9" name="Freeform: Shape 137">
                <a:extLst>
                  <a:ext uri="{FF2B5EF4-FFF2-40B4-BE49-F238E27FC236}">
                    <a16:creationId xmlns:a16="http://schemas.microsoft.com/office/drawing/2014/main" id="{11CF52A6-C8F8-5B7B-29FD-78BE37266492}"/>
                  </a:ext>
                </a:extLst>
              </p:cNvPr>
              <p:cNvSpPr/>
              <p:nvPr/>
            </p:nvSpPr>
            <p:spPr>
              <a:xfrm>
                <a:off x="11619625" y="4248923"/>
                <a:ext cx="4447" cy="3746"/>
              </a:xfrm>
              <a:custGeom>
                <a:avLst/>
                <a:gdLst>
                  <a:gd name="connsiteX0" fmla="*/ 0 w 4447"/>
                  <a:gd name="connsiteY0" fmla="*/ 0 h 3746"/>
                  <a:gd name="connsiteX1" fmla="*/ 4447 w 4447"/>
                  <a:gd name="connsiteY1" fmla="*/ 3747 h 3746"/>
                  <a:gd name="connsiteX2" fmla="*/ 0 w 4447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3746">
                    <a:moveTo>
                      <a:pt x="0" y="0"/>
                    </a:moveTo>
                    <a:cubicBezTo>
                      <a:pt x="1550" y="1200"/>
                      <a:pt x="2934" y="2510"/>
                      <a:pt x="4447" y="3747"/>
                    </a:cubicBezTo>
                    <a:cubicBezTo>
                      <a:pt x="2990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6" name="Freeform: Shape 94">
              <a:extLst>
                <a:ext uri="{FF2B5EF4-FFF2-40B4-BE49-F238E27FC236}">
                  <a16:creationId xmlns:a16="http://schemas.microsoft.com/office/drawing/2014/main" id="{D6B67366-6CBB-4186-217D-2AE02B8BDD45}"/>
                </a:ext>
              </a:extLst>
            </p:cNvPr>
            <p:cNvSpPr/>
            <p:nvPr/>
          </p:nvSpPr>
          <p:spPr>
            <a:xfrm>
              <a:off x="11781908" y="4219910"/>
              <a:ext cx="409260" cy="520365"/>
            </a:xfrm>
            <a:custGeom>
              <a:avLst/>
              <a:gdLst>
                <a:gd name="connsiteX0" fmla="*/ 308897 w 409260"/>
                <a:gd name="connsiteY0" fmla="*/ 0 h 520365"/>
                <a:gd name="connsiteX1" fmla="*/ 308897 w 409260"/>
                <a:gd name="connsiteY1" fmla="*/ 335787 h 520365"/>
                <a:gd name="connsiteX2" fmla="*/ 101674 w 409260"/>
                <a:gd name="connsiteY2" fmla="*/ 0 h 520365"/>
                <a:gd name="connsiteX3" fmla="*/ 0 w 409260"/>
                <a:gd name="connsiteY3" fmla="*/ 0 h 520365"/>
                <a:gd name="connsiteX4" fmla="*/ 0 w 409260"/>
                <a:gd name="connsiteY4" fmla="*/ 520365 h 520365"/>
                <a:gd name="connsiteX5" fmla="*/ 101028 w 409260"/>
                <a:gd name="connsiteY5" fmla="*/ 520365 h 520365"/>
                <a:gd name="connsiteX6" fmla="*/ 101028 w 409260"/>
                <a:gd name="connsiteY6" fmla="*/ 188103 h 520365"/>
                <a:gd name="connsiteX7" fmla="*/ 309027 w 409260"/>
                <a:gd name="connsiteY7" fmla="*/ 520365 h 520365"/>
                <a:gd name="connsiteX8" fmla="*/ 409261 w 409260"/>
                <a:gd name="connsiteY8" fmla="*/ 520365 h 520365"/>
                <a:gd name="connsiteX9" fmla="*/ 409261 w 409260"/>
                <a:gd name="connsiteY9" fmla="*/ 0 h 52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9260" h="520365">
                  <a:moveTo>
                    <a:pt x="308897" y="0"/>
                  </a:moveTo>
                  <a:lnTo>
                    <a:pt x="308897" y="335787"/>
                  </a:lnTo>
                  <a:lnTo>
                    <a:pt x="101674" y="0"/>
                  </a:lnTo>
                  <a:lnTo>
                    <a:pt x="0" y="0"/>
                  </a:lnTo>
                  <a:lnTo>
                    <a:pt x="0" y="520365"/>
                  </a:lnTo>
                  <a:lnTo>
                    <a:pt x="101028" y="520365"/>
                  </a:lnTo>
                  <a:lnTo>
                    <a:pt x="101028" y="188103"/>
                  </a:lnTo>
                  <a:lnTo>
                    <a:pt x="309027" y="520365"/>
                  </a:lnTo>
                  <a:lnTo>
                    <a:pt x="409261" y="520365"/>
                  </a:lnTo>
                  <a:lnTo>
                    <a:pt x="409261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95">
              <a:extLst>
                <a:ext uri="{FF2B5EF4-FFF2-40B4-BE49-F238E27FC236}">
                  <a16:creationId xmlns:a16="http://schemas.microsoft.com/office/drawing/2014/main" id="{5AFBBC96-85EA-DB27-2F79-CEBD4EAF5C6E}"/>
                </a:ext>
              </a:extLst>
            </p:cNvPr>
            <p:cNvSpPr/>
            <p:nvPr/>
          </p:nvSpPr>
          <p:spPr>
            <a:xfrm>
              <a:off x="3288517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3 w 100603"/>
                <a:gd name="connsiteY1" fmla="*/ 0 h 522598"/>
                <a:gd name="connsiteX2" fmla="*/ 100603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3" y="0"/>
                  </a:lnTo>
                  <a:lnTo>
                    <a:pt x="100603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96">
              <a:extLst>
                <a:ext uri="{FF2B5EF4-FFF2-40B4-BE49-F238E27FC236}">
                  <a16:creationId xmlns:a16="http://schemas.microsoft.com/office/drawing/2014/main" id="{4ED85D49-DBC8-4C28-176C-AB1587F1153E}"/>
                </a:ext>
              </a:extLst>
            </p:cNvPr>
            <p:cNvSpPr/>
            <p:nvPr/>
          </p:nvSpPr>
          <p:spPr>
            <a:xfrm>
              <a:off x="3486328" y="5067703"/>
              <a:ext cx="410257" cy="522598"/>
            </a:xfrm>
            <a:custGeom>
              <a:avLst/>
              <a:gdLst>
                <a:gd name="connsiteX0" fmla="*/ 309654 w 410257"/>
                <a:gd name="connsiteY0" fmla="*/ 0 h 522598"/>
                <a:gd name="connsiteX1" fmla="*/ 309654 w 410257"/>
                <a:gd name="connsiteY1" fmla="*/ 337246 h 522598"/>
                <a:gd name="connsiteX2" fmla="*/ 101895 w 410257"/>
                <a:gd name="connsiteY2" fmla="*/ 0 h 522598"/>
                <a:gd name="connsiteX3" fmla="*/ 0 w 410257"/>
                <a:gd name="connsiteY3" fmla="*/ 0 h 522598"/>
                <a:gd name="connsiteX4" fmla="*/ 0 w 410257"/>
                <a:gd name="connsiteY4" fmla="*/ 522599 h 522598"/>
                <a:gd name="connsiteX5" fmla="*/ 101305 w 410257"/>
                <a:gd name="connsiteY5" fmla="*/ 522599 h 522598"/>
                <a:gd name="connsiteX6" fmla="*/ 101305 w 410257"/>
                <a:gd name="connsiteY6" fmla="*/ 188915 h 522598"/>
                <a:gd name="connsiteX7" fmla="*/ 309783 w 410257"/>
                <a:gd name="connsiteY7" fmla="*/ 522599 h 522598"/>
                <a:gd name="connsiteX8" fmla="*/ 410257 w 410257"/>
                <a:gd name="connsiteY8" fmla="*/ 522599 h 522598"/>
                <a:gd name="connsiteX9" fmla="*/ 410257 w 410257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7" h="522598">
                  <a:moveTo>
                    <a:pt x="309654" y="0"/>
                  </a:moveTo>
                  <a:lnTo>
                    <a:pt x="309654" y="337246"/>
                  </a:lnTo>
                  <a:lnTo>
                    <a:pt x="101895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05" y="522599"/>
                  </a:lnTo>
                  <a:lnTo>
                    <a:pt x="101305" y="188915"/>
                  </a:lnTo>
                  <a:lnTo>
                    <a:pt x="309783" y="522599"/>
                  </a:lnTo>
                  <a:lnTo>
                    <a:pt x="410257" y="522599"/>
                  </a:lnTo>
                  <a:lnTo>
                    <a:pt x="410257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9" name="Graphic 4">
              <a:extLst>
                <a:ext uri="{FF2B5EF4-FFF2-40B4-BE49-F238E27FC236}">
                  <a16:creationId xmlns:a16="http://schemas.microsoft.com/office/drawing/2014/main" id="{90996CA7-36CF-258E-3A5F-EBA5BAAF78BF}"/>
                </a:ext>
              </a:extLst>
            </p:cNvPr>
            <p:cNvGrpSpPr/>
            <p:nvPr/>
          </p:nvGrpSpPr>
          <p:grpSpPr>
            <a:xfrm>
              <a:off x="4142732" y="5061963"/>
              <a:ext cx="785725" cy="534059"/>
              <a:chOff x="4142732" y="5061963"/>
              <a:chExt cx="785725" cy="534059"/>
            </a:xfrm>
            <a:solidFill>
              <a:srgbClr val="9C9B9B"/>
            </a:solidFill>
          </p:grpSpPr>
          <p:sp>
            <p:nvSpPr>
              <p:cNvPr id="73" name="Freeform: Shape 131">
                <a:extLst>
                  <a:ext uri="{FF2B5EF4-FFF2-40B4-BE49-F238E27FC236}">
                    <a16:creationId xmlns:a16="http://schemas.microsoft.com/office/drawing/2014/main" id="{2151435E-B3E7-1605-EA46-E6F8FC547E2D}"/>
                  </a:ext>
                </a:extLst>
              </p:cNvPr>
              <p:cNvSpPr/>
              <p:nvPr/>
            </p:nvSpPr>
            <p:spPr>
              <a:xfrm>
                <a:off x="4142732" y="5063273"/>
                <a:ext cx="363656" cy="532749"/>
              </a:xfrm>
              <a:custGeom>
                <a:avLst/>
                <a:gdLst>
                  <a:gd name="connsiteX0" fmla="*/ 298396 w 363656"/>
                  <a:gd name="connsiteY0" fmla="*/ 518040 h 532749"/>
                  <a:gd name="connsiteX1" fmla="*/ 298433 w 363656"/>
                  <a:gd name="connsiteY1" fmla="*/ 518003 h 532749"/>
                  <a:gd name="connsiteX2" fmla="*/ 298396 w 363656"/>
                  <a:gd name="connsiteY2" fmla="*/ 518040 h 532749"/>
                  <a:gd name="connsiteX3" fmla="*/ 100751 w 363656"/>
                  <a:gd name="connsiteY3" fmla="*/ 315578 h 532749"/>
                  <a:gd name="connsiteX4" fmla="*/ 96728 w 363656"/>
                  <a:gd name="connsiteY4" fmla="*/ 314988 h 532749"/>
                  <a:gd name="connsiteX5" fmla="*/ 100751 w 363656"/>
                  <a:gd name="connsiteY5" fmla="*/ 315578 h 532749"/>
                  <a:gd name="connsiteX6" fmla="*/ 79693 w 363656"/>
                  <a:gd name="connsiteY6" fmla="*/ 310688 h 532749"/>
                  <a:gd name="connsiteX7" fmla="*/ 83513 w 363656"/>
                  <a:gd name="connsiteY7" fmla="*/ 311758 h 532749"/>
                  <a:gd name="connsiteX8" fmla="*/ 79693 w 363656"/>
                  <a:gd name="connsiteY8" fmla="*/ 310688 h 532749"/>
                  <a:gd name="connsiteX9" fmla="*/ 64504 w 363656"/>
                  <a:gd name="connsiteY9" fmla="*/ 304837 h 532749"/>
                  <a:gd name="connsiteX10" fmla="*/ 67734 w 363656"/>
                  <a:gd name="connsiteY10" fmla="*/ 306184 h 532749"/>
                  <a:gd name="connsiteX11" fmla="*/ 64504 w 363656"/>
                  <a:gd name="connsiteY11" fmla="*/ 304837 h 532749"/>
                  <a:gd name="connsiteX12" fmla="*/ 51068 w 363656"/>
                  <a:gd name="connsiteY12" fmla="*/ 297473 h 532749"/>
                  <a:gd name="connsiteX13" fmla="*/ 53578 w 363656"/>
                  <a:gd name="connsiteY13" fmla="*/ 298949 h 532749"/>
                  <a:gd name="connsiteX14" fmla="*/ 51068 w 363656"/>
                  <a:gd name="connsiteY14" fmla="*/ 297473 h 532749"/>
                  <a:gd name="connsiteX15" fmla="*/ 39293 w 363656"/>
                  <a:gd name="connsiteY15" fmla="*/ 288651 h 532749"/>
                  <a:gd name="connsiteX16" fmla="*/ 40917 w 363656"/>
                  <a:gd name="connsiteY16" fmla="*/ 289998 h 532749"/>
                  <a:gd name="connsiteX17" fmla="*/ 39293 w 363656"/>
                  <a:gd name="connsiteY17" fmla="*/ 288651 h 532749"/>
                  <a:gd name="connsiteX18" fmla="*/ 29179 w 363656"/>
                  <a:gd name="connsiteY18" fmla="*/ 278463 h 532749"/>
                  <a:gd name="connsiteX19" fmla="*/ 29345 w 363656"/>
                  <a:gd name="connsiteY19" fmla="*/ 278629 h 532749"/>
                  <a:gd name="connsiteX20" fmla="*/ 29179 w 363656"/>
                  <a:gd name="connsiteY20" fmla="*/ 278463 h 532749"/>
                  <a:gd name="connsiteX21" fmla="*/ 23144 w 363656"/>
                  <a:gd name="connsiteY21" fmla="*/ 48391 h 532749"/>
                  <a:gd name="connsiteX22" fmla="*/ 22387 w 363656"/>
                  <a:gd name="connsiteY22" fmla="*/ 49591 h 532749"/>
                  <a:gd name="connsiteX23" fmla="*/ 23144 w 363656"/>
                  <a:gd name="connsiteY23" fmla="*/ 48391 h 532749"/>
                  <a:gd name="connsiteX24" fmla="*/ 138494 w 363656"/>
                  <a:gd name="connsiteY24" fmla="*/ 93387 h 532749"/>
                  <a:gd name="connsiteX25" fmla="*/ 141206 w 363656"/>
                  <a:gd name="connsiteY25" fmla="*/ 93036 h 532749"/>
                  <a:gd name="connsiteX26" fmla="*/ 138494 w 363656"/>
                  <a:gd name="connsiteY26" fmla="*/ 93387 h 532749"/>
                  <a:gd name="connsiteX27" fmla="*/ 125962 w 363656"/>
                  <a:gd name="connsiteY27" fmla="*/ 96174 h 532749"/>
                  <a:gd name="connsiteX28" fmla="*/ 129543 w 363656"/>
                  <a:gd name="connsiteY28" fmla="*/ 94974 h 532749"/>
                  <a:gd name="connsiteX29" fmla="*/ 125962 w 363656"/>
                  <a:gd name="connsiteY29" fmla="*/ 96174 h 532749"/>
                  <a:gd name="connsiteX30" fmla="*/ 116051 w 363656"/>
                  <a:gd name="connsiteY30" fmla="*/ 101102 h 532749"/>
                  <a:gd name="connsiteX31" fmla="*/ 119429 w 363656"/>
                  <a:gd name="connsiteY31" fmla="*/ 98758 h 532749"/>
                  <a:gd name="connsiteX32" fmla="*/ 116051 w 363656"/>
                  <a:gd name="connsiteY32" fmla="*/ 101102 h 532749"/>
                  <a:gd name="connsiteX33" fmla="*/ 110090 w 363656"/>
                  <a:gd name="connsiteY33" fmla="*/ 106343 h 532749"/>
                  <a:gd name="connsiteX34" fmla="*/ 111050 w 363656"/>
                  <a:gd name="connsiteY34" fmla="*/ 105107 h 532749"/>
                  <a:gd name="connsiteX35" fmla="*/ 110090 w 363656"/>
                  <a:gd name="connsiteY35" fmla="*/ 106343 h 532749"/>
                  <a:gd name="connsiteX36" fmla="*/ 104719 w 363656"/>
                  <a:gd name="connsiteY36" fmla="*/ 115571 h 532749"/>
                  <a:gd name="connsiteX37" fmla="*/ 105513 w 363656"/>
                  <a:gd name="connsiteY37" fmla="*/ 113707 h 532749"/>
                  <a:gd name="connsiteX38" fmla="*/ 104719 w 363656"/>
                  <a:gd name="connsiteY38" fmla="*/ 115571 h 532749"/>
                  <a:gd name="connsiteX39" fmla="*/ 101582 w 363656"/>
                  <a:gd name="connsiteY39" fmla="*/ 127346 h 532749"/>
                  <a:gd name="connsiteX40" fmla="*/ 101859 w 363656"/>
                  <a:gd name="connsiteY40" fmla="*/ 125962 h 532749"/>
                  <a:gd name="connsiteX41" fmla="*/ 101582 w 363656"/>
                  <a:gd name="connsiteY41" fmla="*/ 127346 h 532749"/>
                  <a:gd name="connsiteX42" fmla="*/ 271949 w 363656"/>
                  <a:gd name="connsiteY42" fmla="*/ 221785 h 532749"/>
                  <a:gd name="connsiteX43" fmla="*/ 270158 w 363656"/>
                  <a:gd name="connsiteY43" fmla="*/ 221508 h 532749"/>
                  <a:gd name="connsiteX44" fmla="*/ 271949 w 363656"/>
                  <a:gd name="connsiteY44" fmla="*/ 221785 h 532749"/>
                  <a:gd name="connsiteX45" fmla="*/ 8896 w 363656"/>
                  <a:gd name="connsiteY45" fmla="*/ 76758 h 532749"/>
                  <a:gd name="connsiteX46" fmla="*/ 10575 w 363656"/>
                  <a:gd name="connsiteY46" fmla="*/ 71702 h 532749"/>
                  <a:gd name="connsiteX47" fmla="*/ 8896 w 363656"/>
                  <a:gd name="connsiteY47" fmla="*/ 76758 h 532749"/>
                  <a:gd name="connsiteX48" fmla="*/ 5112 w 363656"/>
                  <a:gd name="connsiteY48" fmla="*/ 89733 h 532749"/>
                  <a:gd name="connsiteX49" fmla="*/ 5980 w 363656"/>
                  <a:gd name="connsiteY49" fmla="*/ 85635 h 532749"/>
                  <a:gd name="connsiteX50" fmla="*/ 5112 w 363656"/>
                  <a:gd name="connsiteY50" fmla="*/ 89733 h 532749"/>
                  <a:gd name="connsiteX51" fmla="*/ 14396 w 363656"/>
                  <a:gd name="connsiteY51" fmla="*/ 63396 h 532749"/>
                  <a:gd name="connsiteX52" fmla="*/ 16297 w 363656"/>
                  <a:gd name="connsiteY52" fmla="*/ 59373 h 532749"/>
                  <a:gd name="connsiteX53" fmla="*/ 14396 w 363656"/>
                  <a:gd name="connsiteY53" fmla="*/ 63396 h 532749"/>
                  <a:gd name="connsiteX54" fmla="*/ 286621 w 363656"/>
                  <a:gd name="connsiteY54" fmla="*/ 225679 h 532749"/>
                  <a:gd name="connsiteX55" fmla="*/ 283834 w 363656"/>
                  <a:gd name="connsiteY55" fmla="*/ 224886 h 532749"/>
                  <a:gd name="connsiteX56" fmla="*/ 286621 w 363656"/>
                  <a:gd name="connsiteY56" fmla="*/ 225679 h 532749"/>
                  <a:gd name="connsiteX57" fmla="*/ 299872 w 363656"/>
                  <a:gd name="connsiteY57" fmla="*/ 231013 h 532749"/>
                  <a:gd name="connsiteX58" fmla="*/ 297159 w 363656"/>
                  <a:gd name="connsiteY58" fmla="*/ 229869 h 532749"/>
                  <a:gd name="connsiteX59" fmla="*/ 299872 w 363656"/>
                  <a:gd name="connsiteY59" fmla="*/ 231013 h 532749"/>
                  <a:gd name="connsiteX60" fmla="*/ 311721 w 363656"/>
                  <a:gd name="connsiteY60" fmla="*/ 237731 h 532749"/>
                  <a:gd name="connsiteX61" fmla="*/ 309617 w 363656"/>
                  <a:gd name="connsiteY61" fmla="*/ 236458 h 532749"/>
                  <a:gd name="connsiteX62" fmla="*/ 311721 w 363656"/>
                  <a:gd name="connsiteY62" fmla="*/ 237731 h 532749"/>
                  <a:gd name="connsiteX63" fmla="*/ 322296 w 363656"/>
                  <a:gd name="connsiteY63" fmla="*/ 245722 h 532749"/>
                  <a:gd name="connsiteX64" fmla="*/ 321263 w 363656"/>
                  <a:gd name="connsiteY64" fmla="*/ 244929 h 532749"/>
                  <a:gd name="connsiteX65" fmla="*/ 322296 w 363656"/>
                  <a:gd name="connsiteY65" fmla="*/ 245722 h 532749"/>
                  <a:gd name="connsiteX66" fmla="*/ 324843 w 363656"/>
                  <a:gd name="connsiteY66" fmla="*/ 247956 h 532749"/>
                  <a:gd name="connsiteX67" fmla="*/ 323976 w 363656"/>
                  <a:gd name="connsiteY67" fmla="*/ 247033 h 532749"/>
                  <a:gd name="connsiteX68" fmla="*/ 315191 w 363656"/>
                  <a:gd name="connsiteY68" fmla="*/ 240038 h 532749"/>
                  <a:gd name="connsiteX69" fmla="*/ 313641 w 363656"/>
                  <a:gd name="connsiteY69" fmla="*/ 238838 h 532749"/>
                  <a:gd name="connsiteX70" fmla="*/ 303730 w 363656"/>
                  <a:gd name="connsiteY70" fmla="*/ 232914 h 532749"/>
                  <a:gd name="connsiteX71" fmla="*/ 301976 w 363656"/>
                  <a:gd name="connsiteY71" fmla="*/ 231917 h 532749"/>
                  <a:gd name="connsiteX72" fmla="*/ 290552 w 363656"/>
                  <a:gd name="connsiteY72" fmla="*/ 226990 h 532749"/>
                  <a:gd name="connsiteX73" fmla="*/ 288836 w 363656"/>
                  <a:gd name="connsiteY73" fmla="*/ 226307 h 532749"/>
                  <a:gd name="connsiteX74" fmla="*/ 275068 w 363656"/>
                  <a:gd name="connsiteY74" fmla="*/ 222376 h 532749"/>
                  <a:gd name="connsiteX75" fmla="*/ 274274 w 363656"/>
                  <a:gd name="connsiteY75" fmla="*/ 222173 h 532749"/>
                  <a:gd name="connsiteX76" fmla="*/ 239466 w 363656"/>
                  <a:gd name="connsiteY76" fmla="*/ 218518 h 532749"/>
                  <a:gd name="connsiteX77" fmla="*/ 156341 w 363656"/>
                  <a:gd name="connsiteY77" fmla="*/ 218518 h 532749"/>
                  <a:gd name="connsiteX78" fmla="*/ 124283 w 363656"/>
                  <a:gd name="connsiteY78" fmla="*/ 214698 h 532749"/>
                  <a:gd name="connsiteX79" fmla="*/ 121570 w 363656"/>
                  <a:gd name="connsiteY79" fmla="*/ 213904 h 532749"/>
                  <a:gd name="connsiteX80" fmla="*/ 115405 w 363656"/>
                  <a:gd name="connsiteY80" fmla="*/ 210398 h 532749"/>
                  <a:gd name="connsiteX81" fmla="*/ 113892 w 363656"/>
                  <a:gd name="connsiteY81" fmla="*/ 209475 h 532749"/>
                  <a:gd name="connsiteX82" fmla="*/ 100530 w 363656"/>
                  <a:gd name="connsiteY82" fmla="*/ 168632 h 532749"/>
                  <a:gd name="connsiteX83" fmla="*/ 100530 w 363656"/>
                  <a:gd name="connsiteY83" fmla="*/ 142941 h 532749"/>
                  <a:gd name="connsiteX84" fmla="*/ 100881 w 363656"/>
                  <a:gd name="connsiteY84" fmla="*/ 136371 h 532749"/>
                  <a:gd name="connsiteX85" fmla="*/ 101397 w 363656"/>
                  <a:gd name="connsiteY85" fmla="*/ 129136 h 532749"/>
                  <a:gd name="connsiteX86" fmla="*/ 102634 w 363656"/>
                  <a:gd name="connsiteY86" fmla="*/ 123046 h 532749"/>
                  <a:gd name="connsiteX87" fmla="*/ 104221 w 363656"/>
                  <a:gd name="connsiteY87" fmla="*/ 117325 h 532749"/>
                  <a:gd name="connsiteX88" fmla="*/ 106251 w 363656"/>
                  <a:gd name="connsiteY88" fmla="*/ 112470 h 532749"/>
                  <a:gd name="connsiteX89" fmla="*/ 108835 w 363656"/>
                  <a:gd name="connsiteY89" fmla="*/ 108336 h 532749"/>
                  <a:gd name="connsiteX90" fmla="*/ 111769 w 363656"/>
                  <a:gd name="connsiteY90" fmla="*/ 104553 h 532749"/>
                  <a:gd name="connsiteX91" fmla="*/ 113763 w 363656"/>
                  <a:gd name="connsiteY91" fmla="*/ 102929 h 532749"/>
                  <a:gd name="connsiteX92" fmla="*/ 120370 w 363656"/>
                  <a:gd name="connsiteY92" fmla="*/ 98389 h 532749"/>
                  <a:gd name="connsiteX93" fmla="*/ 123028 w 363656"/>
                  <a:gd name="connsiteY93" fmla="*/ 97318 h 532749"/>
                  <a:gd name="connsiteX94" fmla="*/ 131185 w 363656"/>
                  <a:gd name="connsiteY94" fmla="*/ 94698 h 532749"/>
                  <a:gd name="connsiteX95" fmla="*/ 134175 w 363656"/>
                  <a:gd name="connsiteY95" fmla="*/ 94144 h 532749"/>
                  <a:gd name="connsiteX96" fmla="*/ 144362 w 363656"/>
                  <a:gd name="connsiteY96" fmla="*/ 92834 h 532749"/>
                  <a:gd name="connsiteX97" fmla="*/ 146559 w 363656"/>
                  <a:gd name="connsiteY97" fmla="*/ 92723 h 532749"/>
                  <a:gd name="connsiteX98" fmla="*/ 159847 w 363656"/>
                  <a:gd name="connsiteY98" fmla="*/ 92317 h 532749"/>
                  <a:gd name="connsiteX99" fmla="*/ 169241 w 363656"/>
                  <a:gd name="connsiteY99" fmla="*/ 92391 h 532749"/>
                  <a:gd name="connsiteX100" fmla="*/ 344905 w 363656"/>
                  <a:gd name="connsiteY100" fmla="*/ 99514 h 532749"/>
                  <a:gd name="connsiteX101" fmla="*/ 345016 w 363656"/>
                  <a:gd name="connsiteY101" fmla="*/ 99551 h 532749"/>
                  <a:gd name="connsiteX102" fmla="*/ 345016 w 363656"/>
                  <a:gd name="connsiteY102" fmla="*/ 20837 h 532749"/>
                  <a:gd name="connsiteX103" fmla="*/ 344905 w 363656"/>
                  <a:gd name="connsiteY103" fmla="*/ 20800 h 532749"/>
                  <a:gd name="connsiteX104" fmla="*/ 170884 w 363656"/>
                  <a:gd name="connsiteY104" fmla="*/ 203 h 532749"/>
                  <a:gd name="connsiteX105" fmla="*/ 170330 w 363656"/>
                  <a:gd name="connsiteY105" fmla="*/ 203 h 532749"/>
                  <a:gd name="connsiteX106" fmla="*/ 155252 w 363656"/>
                  <a:gd name="connsiteY106" fmla="*/ 0 h 532749"/>
                  <a:gd name="connsiteX107" fmla="*/ 142000 w 363656"/>
                  <a:gd name="connsiteY107" fmla="*/ 111 h 532749"/>
                  <a:gd name="connsiteX108" fmla="*/ 138217 w 363656"/>
                  <a:gd name="connsiteY108" fmla="*/ 388 h 532749"/>
                  <a:gd name="connsiteX109" fmla="*/ 112766 w 363656"/>
                  <a:gd name="connsiteY109" fmla="*/ 2215 h 532749"/>
                  <a:gd name="connsiteX110" fmla="*/ 106842 w 363656"/>
                  <a:gd name="connsiteY110" fmla="*/ 3137 h 532749"/>
                  <a:gd name="connsiteX111" fmla="*/ 85433 w 363656"/>
                  <a:gd name="connsiteY111" fmla="*/ 7512 h 532749"/>
                  <a:gd name="connsiteX112" fmla="*/ 80025 w 363656"/>
                  <a:gd name="connsiteY112" fmla="*/ 9265 h 532749"/>
                  <a:gd name="connsiteX113" fmla="*/ 61643 w 363656"/>
                  <a:gd name="connsiteY113" fmla="*/ 16352 h 532749"/>
                  <a:gd name="connsiteX114" fmla="*/ 57509 w 363656"/>
                  <a:gd name="connsiteY114" fmla="*/ 18659 h 532749"/>
                  <a:gd name="connsiteX115" fmla="*/ 42800 w 363656"/>
                  <a:gd name="connsiteY115" fmla="*/ 28090 h 532749"/>
                  <a:gd name="connsiteX116" fmla="*/ 40843 w 363656"/>
                  <a:gd name="connsiteY116" fmla="*/ 29326 h 532749"/>
                  <a:gd name="connsiteX117" fmla="*/ 0 w 363656"/>
                  <a:gd name="connsiteY117" fmla="*/ 135134 h 532749"/>
                  <a:gd name="connsiteX118" fmla="*/ 0 w 363656"/>
                  <a:gd name="connsiteY118" fmla="*/ 180075 h 532749"/>
                  <a:gd name="connsiteX119" fmla="*/ 20173 w 363656"/>
                  <a:gd name="connsiteY119" fmla="*/ 266467 h 532749"/>
                  <a:gd name="connsiteX120" fmla="*/ 25820 w 363656"/>
                  <a:gd name="connsiteY120" fmla="*/ 274219 h 532749"/>
                  <a:gd name="connsiteX121" fmla="*/ 28016 w 363656"/>
                  <a:gd name="connsiteY121" fmla="*/ 277208 h 532749"/>
                  <a:gd name="connsiteX122" fmla="*/ 34421 w 363656"/>
                  <a:gd name="connsiteY122" fmla="*/ 284055 h 532749"/>
                  <a:gd name="connsiteX123" fmla="*/ 37724 w 363656"/>
                  <a:gd name="connsiteY123" fmla="*/ 287396 h 532749"/>
                  <a:gd name="connsiteX124" fmla="*/ 45236 w 363656"/>
                  <a:gd name="connsiteY124" fmla="*/ 293450 h 532749"/>
                  <a:gd name="connsiteX125" fmla="*/ 49130 w 363656"/>
                  <a:gd name="connsiteY125" fmla="*/ 296347 h 532749"/>
                  <a:gd name="connsiteX126" fmla="*/ 58044 w 363656"/>
                  <a:gd name="connsiteY126" fmla="*/ 301644 h 532749"/>
                  <a:gd name="connsiteX127" fmla="*/ 62252 w 363656"/>
                  <a:gd name="connsiteY127" fmla="*/ 303914 h 532749"/>
                  <a:gd name="connsiteX128" fmla="*/ 73067 w 363656"/>
                  <a:gd name="connsiteY128" fmla="*/ 308491 h 532749"/>
                  <a:gd name="connsiteX129" fmla="*/ 77238 w 363656"/>
                  <a:gd name="connsiteY129" fmla="*/ 310041 h 532749"/>
                  <a:gd name="connsiteX130" fmla="*/ 90877 w 363656"/>
                  <a:gd name="connsiteY130" fmla="*/ 313825 h 532749"/>
                  <a:gd name="connsiteX131" fmla="*/ 94144 w 363656"/>
                  <a:gd name="connsiteY131" fmla="*/ 314619 h 532749"/>
                  <a:gd name="connsiteX132" fmla="*/ 135559 w 363656"/>
                  <a:gd name="connsiteY132" fmla="*/ 318679 h 532749"/>
                  <a:gd name="connsiteX133" fmla="*/ 215861 w 363656"/>
                  <a:gd name="connsiteY133" fmla="*/ 318679 h 532749"/>
                  <a:gd name="connsiteX134" fmla="*/ 263034 w 363656"/>
                  <a:gd name="connsiteY134" fmla="*/ 367809 h 532749"/>
                  <a:gd name="connsiteX135" fmla="*/ 263034 w 363656"/>
                  <a:gd name="connsiteY135" fmla="*/ 395622 h 532749"/>
                  <a:gd name="connsiteX136" fmla="*/ 261927 w 363656"/>
                  <a:gd name="connsiteY136" fmla="*/ 406400 h 532749"/>
                  <a:gd name="connsiteX137" fmla="*/ 261724 w 363656"/>
                  <a:gd name="connsiteY137" fmla="*/ 408153 h 532749"/>
                  <a:gd name="connsiteX138" fmla="*/ 258863 w 363656"/>
                  <a:gd name="connsiteY138" fmla="*/ 415794 h 532749"/>
                  <a:gd name="connsiteX139" fmla="*/ 257664 w 363656"/>
                  <a:gd name="connsiteY139" fmla="*/ 418692 h 532749"/>
                  <a:gd name="connsiteX140" fmla="*/ 251942 w 363656"/>
                  <a:gd name="connsiteY140" fmla="*/ 425963 h 532749"/>
                  <a:gd name="connsiteX141" fmla="*/ 251223 w 363656"/>
                  <a:gd name="connsiteY141" fmla="*/ 426757 h 532749"/>
                  <a:gd name="connsiteX142" fmla="*/ 242105 w 363656"/>
                  <a:gd name="connsiteY142" fmla="*/ 432995 h 532749"/>
                  <a:gd name="connsiteX143" fmla="*/ 198623 w 363656"/>
                  <a:gd name="connsiteY143" fmla="*/ 440506 h 532749"/>
                  <a:gd name="connsiteX144" fmla="*/ 15854 w 363656"/>
                  <a:gd name="connsiteY144" fmla="*/ 432626 h 532749"/>
                  <a:gd name="connsiteX145" fmla="*/ 15743 w 363656"/>
                  <a:gd name="connsiteY145" fmla="*/ 432626 h 532749"/>
                  <a:gd name="connsiteX146" fmla="*/ 15743 w 363656"/>
                  <a:gd name="connsiteY146" fmla="*/ 511304 h 532749"/>
                  <a:gd name="connsiteX147" fmla="*/ 15817 w 363656"/>
                  <a:gd name="connsiteY147" fmla="*/ 511341 h 532749"/>
                  <a:gd name="connsiteX148" fmla="*/ 218721 w 363656"/>
                  <a:gd name="connsiteY148" fmla="*/ 532749 h 532749"/>
                  <a:gd name="connsiteX149" fmla="*/ 222302 w 363656"/>
                  <a:gd name="connsiteY149" fmla="*/ 532583 h 532749"/>
                  <a:gd name="connsiteX150" fmla="*/ 246683 w 363656"/>
                  <a:gd name="connsiteY150" fmla="*/ 531273 h 532749"/>
                  <a:gd name="connsiteX151" fmla="*/ 252330 w 363656"/>
                  <a:gd name="connsiteY151" fmla="*/ 530590 h 532749"/>
                  <a:gd name="connsiteX152" fmla="*/ 273296 w 363656"/>
                  <a:gd name="connsiteY152" fmla="*/ 526770 h 532749"/>
                  <a:gd name="connsiteX153" fmla="*/ 278593 w 363656"/>
                  <a:gd name="connsiteY153" fmla="*/ 525293 h 532749"/>
                  <a:gd name="connsiteX154" fmla="*/ 296735 w 363656"/>
                  <a:gd name="connsiteY154" fmla="*/ 518889 h 532749"/>
                  <a:gd name="connsiteX155" fmla="*/ 301312 w 363656"/>
                  <a:gd name="connsiteY155" fmla="*/ 516582 h 532749"/>
                  <a:gd name="connsiteX156" fmla="*/ 315800 w 363656"/>
                  <a:gd name="connsiteY156" fmla="*/ 508037 h 532749"/>
                  <a:gd name="connsiteX157" fmla="*/ 317830 w 363656"/>
                  <a:gd name="connsiteY157" fmla="*/ 506838 h 532749"/>
                  <a:gd name="connsiteX158" fmla="*/ 333942 w 363656"/>
                  <a:gd name="connsiteY158" fmla="*/ 491371 h 532749"/>
                  <a:gd name="connsiteX159" fmla="*/ 336803 w 363656"/>
                  <a:gd name="connsiteY159" fmla="*/ 488068 h 532749"/>
                  <a:gd name="connsiteX160" fmla="*/ 341527 w 363656"/>
                  <a:gd name="connsiteY160" fmla="*/ 481110 h 532749"/>
                  <a:gd name="connsiteX161" fmla="*/ 344757 w 363656"/>
                  <a:gd name="connsiteY161" fmla="*/ 476090 h 532749"/>
                  <a:gd name="connsiteX162" fmla="*/ 348578 w 363656"/>
                  <a:gd name="connsiteY162" fmla="*/ 468578 h 532749"/>
                  <a:gd name="connsiteX163" fmla="*/ 351365 w 363656"/>
                  <a:gd name="connsiteY163" fmla="*/ 462691 h 532749"/>
                  <a:gd name="connsiteX164" fmla="*/ 354668 w 363656"/>
                  <a:gd name="connsiteY164" fmla="*/ 453537 h 532749"/>
                  <a:gd name="connsiteX165" fmla="*/ 356532 w 363656"/>
                  <a:gd name="connsiteY165" fmla="*/ 447852 h 532749"/>
                  <a:gd name="connsiteX166" fmla="*/ 359559 w 363656"/>
                  <a:gd name="connsiteY166" fmla="*/ 434970 h 532749"/>
                  <a:gd name="connsiteX167" fmla="*/ 360315 w 363656"/>
                  <a:gd name="connsiteY167" fmla="*/ 431556 h 532749"/>
                  <a:gd name="connsiteX168" fmla="*/ 363656 w 363656"/>
                  <a:gd name="connsiteY168" fmla="*/ 392060 h 532749"/>
                  <a:gd name="connsiteX169" fmla="*/ 363656 w 363656"/>
                  <a:gd name="connsiteY169" fmla="*/ 357104 h 532749"/>
                  <a:gd name="connsiteX170" fmla="*/ 340346 w 363656"/>
                  <a:gd name="connsiteY170" fmla="*/ 266135 h 532749"/>
                  <a:gd name="connsiteX171" fmla="*/ 324843 w 363656"/>
                  <a:gd name="connsiteY171" fmla="*/ 247956 h 53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363656" h="532749">
                    <a:moveTo>
                      <a:pt x="298396" y="518040"/>
                    </a:moveTo>
                    <a:lnTo>
                      <a:pt x="298433" y="518003"/>
                    </a:lnTo>
                    <a:lnTo>
                      <a:pt x="298396" y="518040"/>
                    </a:lnTo>
                    <a:close/>
                    <a:moveTo>
                      <a:pt x="100751" y="315578"/>
                    </a:moveTo>
                    <a:cubicBezTo>
                      <a:pt x="99441" y="315339"/>
                      <a:pt x="98038" y="315228"/>
                      <a:pt x="96728" y="314988"/>
                    </a:cubicBezTo>
                    <a:cubicBezTo>
                      <a:pt x="98001" y="315228"/>
                      <a:pt x="99422" y="315339"/>
                      <a:pt x="100751" y="315578"/>
                    </a:cubicBezTo>
                    <a:moveTo>
                      <a:pt x="79693" y="310688"/>
                    </a:moveTo>
                    <a:cubicBezTo>
                      <a:pt x="80930" y="311094"/>
                      <a:pt x="82240" y="311407"/>
                      <a:pt x="83513" y="311758"/>
                    </a:cubicBezTo>
                    <a:cubicBezTo>
                      <a:pt x="82240" y="311407"/>
                      <a:pt x="80930" y="311094"/>
                      <a:pt x="79693" y="310688"/>
                    </a:cubicBezTo>
                    <a:moveTo>
                      <a:pt x="64504" y="304837"/>
                    </a:moveTo>
                    <a:cubicBezTo>
                      <a:pt x="65537" y="305317"/>
                      <a:pt x="66645" y="305760"/>
                      <a:pt x="67734" y="306184"/>
                    </a:cubicBezTo>
                    <a:cubicBezTo>
                      <a:pt x="66663" y="305760"/>
                      <a:pt x="65537" y="305317"/>
                      <a:pt x="64504" y="304837"/>
                    </a:cubicBezTo>
                    <a:moveTo>
                      <a:pt x="51068" y="297473"/>
                    </a:moveTo>
                    <a:cubicBezTo>
                      <a:pt x="51861" y="297990"/>
                      <a:pt x="52747" y="298470"/>
                      <a:pt x="53578" y="298949"/>
                    </a:cubicBezTo>
                    <a:cubicBezTo>
                      <a:pt x="52729" y="298470"/>
                      <a:pt x="51861" y="297990"/>
                      <a:pt x="51068" y="297473"/>
                    </a:cubicBezTo>
                    <a:moveTo>
                      <a:pt x="39293" y="288651"/>
                    </a:moveTo>
                    <a:cubicBezTo>
                      <a:pt x="39810" y="289131"/>
                      <a:pt x="40400" y="289519"/>
                      <a:pt x="40917" y="289998"/>
                    </a:cubicBezTo>
                    <a:cubicBezTo>
                      <a:pt x="40400" y="289519"/>
                      <a:pt x="39810" y="289131"/>
                      <a:pt x="39293" y="288651"/>
                    </a:cubicBezTo>
                    <a:moveTo>
                      <a:pt x="29179" y="278463"/>
                    </a:moveTo>
                    <a:cubicBezTo>
                      <a:pt x="29216" y="278537"/>
                      <a:pt x="29253" y="278574"/>
                      <a:pt x="29345" y="278629"/>
                    </a:cubicBezTo>
                    <a:cubicBezTo>
                      <a:pt x="29271" y="278592"/>
                      <a:pt x="29216" y="278556"/>
                      <a:pt x="29179" y="278463"/>
                    </a:cubicBezTo>
                    <a:moveTo>
                      <a:pt x="23144" y="48391"/>
                    </a:moveTo>
                    <a:cubicBezTo>
                      <a:pt x="22867" y="48797"/>
                      <a:pt x="22627" y="49222"/>
                      <a:pt x="22387" y="49591"/>
                    </a:cubicBezTo>
                    <a:cubicBezTo>
                      <a:pt x="22627" y="49240"/>
                      <a:pt x="22867" y="48797"/>
                      <a:pt x="23144" y="48391"/>
                    </a:cubicBezTo>
                    <a:moveTo>
                      <a:pt x="138494" y="93387"/>
                    </a:moveTo>
                    <a:cubicBezTo>
                      <a:pt x="139361" y="93276"/>
                      <a:pt x="140247" y="93110"/>
                      <a:pt x="141206" y="93036"/>
                    </a:cubicBezTo>
                    <a:cubicBezTo>
                      <a:pt x="140247" y="93110"/>
                      <a:pt x="139416" y="93258"/>
                      <a:pt x="138494" y="93387"/>
                    </a:cubicBezTo>
                    <a:moveTo>
                      <a:pt x="125962" y="96174"/>
                    </a:moveTo>
                    <a:cubicBezTo>
                      <a:pt x="127106" y="95768"/>
                      <a:pt x="128269" y="95306"/>
                      <a:pt x="129543" y="94974"/>
                    </a:cubicBezTo>
                    <a:cubicBezTo>
                      <a:pt x="128306" y="95288"/>
                      <a:pt x="127125" y="95768"/>
                      <a:pt x="125962" y="96174"/>
                    </a:cubicBezTo>
                    <a:moveTo>
                      <a:pt x="116051" y="101102"/>
                    </a:moveTo>
                    <a:cubicBezTo>
                      <a:pt x="117158" y="100308"/>
                      <a:pt x="118192" y="99422"/>
                      <a:pt x="119429" y="98758"/>
                    </a:cubicBezTo>
                    <a:cubicBezTo>
                      <a:pt x="118210" y="99422"/>
                      <a:pt x="117177" y="100308"/>
                      <a:pt x="116051" y="101102"/>
                    </a:cubicBezTo>
                    <a:moveTo>
                      <a:pt x="110090" y="106343"/>
                    </a:moveTo>
                    <a:cubicBezTo>
                      <a:pt x="110404" y="105937"/>
                      <a:pt x="110680" y="105513"/>
                      <a:pt x="111050" y="105107"/>
                    </a:cubicBezTo>
                    <a:cubicBezTo>
                      <a:pt x="110680" y="105513"/>
                      <a:pt x="110404" y="105955"/>
                      <a:pt x="110090" y="106343"/>
                    </a:cubicBezTo>
                    <a:moveTo>
                      <a:pt x="104719" y="115571"/>
                    </a:moveTo>
                    <a:cubicBezTo>
                      <a:pt x="104996" y="114944"/>
                      <a:pt x="105236" y="114298"/>
                      <a:pt x="105513" y="113707"/>
                    </a:cubicBezTo>
                    <a:cubicBezTo>
                      <a:pt x="105236" y="114316"/>
                      <a:pt x="104996" y="114944"/>
                      <a:pt x="104719" y="115571"/>
                    </a:cubicBezTo>
                    <a:moveTo>
                      <a:pt x="101582" y="127346"/>
                    </a:moveTo>
                    <a:cubicBezTo>
                      <a:pt x="101656" y="126866"/>
                      <a:pt x="101785" y="126423"/>
                      <a:pt x="101859" y="125962"/>
                    </a:cubicBezTo>
                    <a:cubicBezTo>
                      <a:pt x="101785" y="126442"/>
                      <a:pt x="101656" y="126885"/>
                      <a:pt x="101582" y="127346"/>
                    </a:cubicBezTo>
                    <a:moveTo>
                      <a:pt x="271949" y="221785"/>
                    </a:moveTo>
                    <a:cubicBezTo>
                      <a:pt x="271358" y="221675"/>
                      <a:pt x="270712" y="221619"/>
                      <a:pt x="270158" y="221508"/>
                    </a:cubicBezTo>
                    <a:cubicBezTo>
                      <a:pt x="270749" y="221619"/>
                      <a:pt x="271339" y="221675"/>
                      <a:pt x="271949" y="221785"/>
                    </a:cubicBezTo>
                    <a:moveTo>
                      <a:pt x="8896" y="76758"/>
                    </a:moveTo>
                    <a:cubicBezTo>
                      <a:pt x="9450" y="75079"/>
                      <a:pt x="9930" y="73344"/>
                      <a:pt x="10575" y="71702"/>
                    </a:cubicBezTo>
                    <a:cubicBezTo>
                      <a:pt x="9930" y="73344"/>
                      <a:pt x="9450" y="75079"/>
                      <a:pt x="8896" y="76758"/>
                    </a:cubicBezTo>
                    <a:moveTo>
                      <a:pt x="5112" y="89733"/>
                    </a:moveTo>
                    <a:cubicBezTo>
                      <a:pt x="5426" y="88385"/>
                      <a:pt x="5666" y="86946"/>
                      <a:pt x="5980" y="85635"/>
                    </a:cubicBezTo>
                    <a:cubicBezTo>
                      <a:pt x="5685" y="86946"/>
                      <a:pt x="5445" y="88367"/>
                      <a:pt x="5112" y="89733"/>
                    </a:cubicBezTo>
                    <a:moveTo>
                      <a:pt x="14396" y="63396"/>
                    </a:moveTo>
                    <a:cubicBezTo>
                      <a:pt x="15023" y="62049"/>
                      <a:pt x="15632" y="60646"/>
                      <a:pt x="16297" y="59373"/>
                    </a:cubicBezTo>
                    <a:cubicBezTo>
                      <a:pt x="15614" y="60646"/>
                      <a:pt x="15023" y="62031"/>
                      <a:pt x="14396" y="63396"/>
                    </a:cubicBezTo>
                    <a:moveTo>
                      <a:pt x="286621" y="225679"/>
                    </a:moveTo>
                    <a:cubicBezTo>
                      <a:pt x="285698" y="225366"/>
                      <a:pt x="284757" y="225163"/>
                      <a:pt x="283834" y="224886"/>
                    </a:cubicBezTo>
                    <a:cubicBezTo>
                      <a:pt x="284757" y="225163"/>
                      <a:pt x="285717" y="225366"/>
                      <a:pt x="286621" y="225679"/>
                    </a:cubicBezTo>
                    <a:moveTo>
                      <a:pt x="299872" y="231013"/>
                    </a:moveTo>
                    <a:cubicBezTo>
                      <a:pt x="299005" y="230607"/>
                      <a:pt x="298082" y="230256"/>
                      <a:pt x="297159" y="229869"/>
                    </a:cubicBezTo>
                    <a:cubicBezTo>
                      <a:pt x="298082" y="230256"/>
                      <a:pt x="298986" y="230607"/>
                      <a:pt x="299872" y="231013"/>
                    </a:cubicBezTo>
                    <a:moveTo>
                      <a:pt x="311721" y="237731"/>
                    </a:moveTo>
                    <a:cubicBezTo>
                      <a:pt x="311038" y="237288"/>
                      <a:pt x="310337" y="236901"/>
                      <a:pt x="309617" y="236458"/>
                    </a:cubicBezTo>
                    <a:cubicBezTo>
                      <a:pt x="310337" y="236901"/>
                      <a:pt x="311038" y="237251"/>
                      <a:pt x="311721" y="237731"/>
                    </a:cubicBezTo>
                    <a:moveTo>
                      <a:pt x="322296" y="245722"/>
                    </a:moveTo>
                    <a:cubicBezTo>
                      <a:pt x="321946" y="245446"/>
                      <a:pt x="321576" y="245206"/>
                      <a:pt x="321263" y="244929"/>
                    </a:cubicBezTo>
                    <a:cubicBezTo>
                      <a:pt x="321595" y="245206"/>
                      <a:pt x="321946" y="245446"/>
                      <a:pt x="322296" y="245722"/>
                    </a:cubicBezTo>
                    <a:moveTo>
                      <a:pt x="324843" y="247956"/>
                    </a:moveTo>
                    <a:cubicBezTo>
                      <a:pt x="324530" y="247679"/>
                      <a:pt x="324253" y="247365"/>
                      <a:pt x="323976" y="247033"/>
                    </a:cubicBezTo>
                    <a:cubicBezTo>
                      <a:pt x="321189" y="244523"/>
                      <a:pt x="318255" y="242216"/>
                      <a:pt x="315191" y="240038"/>
                    </a:cubicBezTo>
                    <a:cubicBezTo>
                      <a:pt x="314674" y="239632"/>
                      <a:pt x="314194" y="239244"/>
                      <a:pt x="313641" y="238838"/>
                    </a:cubicBezTo>
                    <a:cubicBezTo>
                      <a:pt x="310503" y="236698"/>
                      <a:pt x="307163" y="234741"/>
                      <a:pt x="303730" y="232914"/>
                    </a:cubicBezTo>
                    <a:cubicBezTo>
                      <a:pt x="303139" y="232600"/>
                      <a:pt x="302586" y="232231"/>
                      <a:pt x="301976" y="231917"/>
                    </a:cubicBezTo>
                    <a:cubicBezTo>
                      <a:pt x="298322" y="230053"/>
                      <a:pt x="294502" y="228448"/>
                      <a:pt x="290552" y="226990"/>
                    </a:cubicBezTo>
                    <a:cubicBezTo>
                      <a:pt x="289962" y="226787"/>
                      <a:pt x="289445" y="226510"/>
                      <a:pt x="288836" y="226307"/>
                    </a:cubicBezTo>
                    <a:cubicBezTo>
                      <a:pt x="284425" y="224757"/>
                      <a:pt x="279848" y="223446"/>
                      <a:pt x="275068" y="222376"/>
                    </a:cubicBezTo>
                    <a:cubicBezTo>
                      <a:pt x="274791" y="222302"/>
                      <a:pt x="274551" y="222209"/>
                      <a:pt x="274274" y="222173"/>
                    </a:cubicBezTo>
                    <a:cubicBezTo>
                      <a:pt x="263570" y="219792"/>
                      <a:pt x="252035" y="218518"/>
                      <a:pt x="239466" y="218518"/>
                    </a:cubicBezTo>
                    <a:lnTo>
                      <a:pt x="156341" y="218518"/>
                    </a:lnTo>
                    <a:cubicBezTo>
                      <a:pt x="143126" y="218518"/>
                      <a:pt x="132625" y="217522"/>
                      <a:pt x="124283" y="214698"/>
                    </a:cubicBezTo>
                    <a:cubicBezTo>
                      <a:pt x="123415" y="214421"/>
                      <a:pt x="122418" y="214218"/>
                      <a:pt x="121570" y="213904"/>
                    </a:cubicBezTo>
                    <a:cubicBezTo>
                      <a:pt x="119300" y="212945"/>
                      <a:pt x="117306" y="211708"/>
                      <a:pt x="115405" y="210398"/>
                    </a:cubicBezTo>
                    <a:cubicBezTo>
                      <a:pt x="114925" y="210047"/>
                      <a:pt x="114335" y="209844"/>
                      <a:pt x="113892" y="209475"/>
                    </a:cubicBezTo>
                    <a:cubicBezTo>
                      <a:pt x="104830" y="202314"/>
                      <a:pt x="100530" y="189857"/>
                      <a:pt x="100530" y="168632"/>
                    </a:cubicBezTo>
                    <a:lnTo>
                      <a:pt x="100530" y="142941"/>
                    </a:lnTo>
                    <a:cubicBezTo>
                      <a:pt x="100530" y="140560"/>
                      <a:pt x="100770" y="138567"/>
                      <a:pt x="100881" y="136371"/>
                    </a:cubicBezTo>
                    <a:cubicBezTo>
                      <a:pt x="101046" y="133898"/>
                      <a:pt x="101120" y="131351"/>
                      <a:pt x="101397" y="129136"/>
                    </a:cubicBezTo>
                    <a:cubicBezTo>
                      <a:pt x="101711" y="126940"/>
                      <a:pt x="102191" y="125039"/>
                      <a:pt x="102634" y="123046"/>
                    </a:cubicBezTo>
                    <a:cubicBezTo>
                      <a:pt x="103114" y="121016"/>
                      <a:pt x="103593" y="119059"/>
                      <a:pt x="104221" y="117325"/>
                    </a:cubicBezTo>
                    <a:cubicBezTo>
                      <a:pt x="104811" y="115608"/>
                      <a:pt x="105494" y="113984"/>
                      <a:pt x="106251" y="112470"/>
                    </a:cubicBezTo>
                    <a:cubicBezTo>
                      <a:pt x="107008" y="110957"/>
                      <a:pt x="107930" y="109647"/>
                      <a:pt x="108835" y="108336"/>
                    </a:cubicBezTo>
                    <a:cubicBezTo>
                      <a:pt x="109794" y="107026"/>
                      <a:pt x="110662" y="105679"/>
                      <a:pt x="111769" y="104553"/>
                    </a:cubicBezTo>
                    <a:cubicBezTo>
                      <a:pt x="112360" y="103926"/>
                      <a:pt x="113117" y="103483"/>
                      <a:pt x="113763" y="102929"/>
                    </a:cubicBezTo>
                    <a:cubicBezTo>
                      <a:pt x="115793" y="101176"/>
                      <a:pt x="117897" y="99588"/>
                      <a:pt x="120370" y="98389"/>
                    </a:cubicBezTo>
                    <a:cubicBezTo>
                      <a:pt x="121201" y="97946"/>
                      <a:pt x="122160" y="97669"/>
                      <a:pt x="123028" y="97318"/>
                    </a:cubicBezTo>
                    <a:cubicBezTo>
                      <a:pt x="125574" y="96285"/>
                      <a:pt x="128232" y="95325"/>
                      <a:pt x="131185" y="94698"/>
                    </a:cubicBezTo>
                    <a:cubicBezTo>
                      <a:pt x="132145" y="94457"/>
                      <a:pt x="133178" y="94347"/>
                      <a:pt x="134175" y="94144"/>
                    </a:cubicBezTo>
                    <a:cubicBezTo>
                      <a:pt x="137405" y="93590"/>
                      <a:pt x="140782" y="93110"/>
                      <a:pt x="144362" y="92834"/>
                    </a:cubicBezTo>
                    <a:cubicBezTo>
                      <a:pt x="145082" y="92797"/>
                      <a:pt x="145839" y="92760"/>
                      <a:pt x="146559" y="92723"/>
                    </a:cubicBezTo>
                    <a:cubicBezTo>
                      <a:pt x="150767" y="92483"/>
                      <a:pt x="155159" y="92317"/>
                      <a:pt x="159847" y="92317"/>
                    </a:cubicBezTo>
                    <a:cubicBezTo>
                      <a:pt x="162911" y="92317"/>
                      <a:pt x="166012" y="92354"/>
                      <a:pt x="169241" y="92391"/>
                    </a:cubicBezTo>
                    <a:cubicBezTo>
                      <a:pt x="194747" y="92391"/>
                      <a:pt x="298433" y="95214"/>
                      <a:pt x="344905" y="99514"/>
                    </a:cubicBezTo>
                    <a:lnTo>
                      <a:pt x="345016" y="99551"/>
                    </a:lnTo>
                    <a:lnTo>
                      <a:pt x="345016" y="20837"/>
                    </a:lnTo>
                    <a:lnTo>
                      <a:pt x="344905" y="20800"/>
                    </a:lnTo>
                    <a:cubicBezTo>
                      <a:pt x="301238" y="8065"/>
                      <a:pt x="228596" y="1273"/>
                      <a:pt x="170884" y="203"/>
                    </a:cubicBezTo>
                    <a:cubicBezTo>
                      <a:pt x="170718" y="203"/>
                      <a:pt x="170533" y="203"/>
                      <a:pt x="170330" y="203"/>
                    </a:cubicBezTo>
                    <a:cubicBezTo>
                      <a:pt x="165236" y="129"/>
                      <a:pt x="160068" y="0"/>
                      <a:pt x="155252" y="0"/>
                    </a:cubicBezTo>
                    <a:cubicBezTo>
                      <a:pt x="150712" y="0"/>
                      <a:pt x="146263" y="37"/>
                      <a:pt x="142000" y="111"/>
                    </a:cubicBezTo>
                    <a:cubicBezTo>
                      <a:pt x="140690" y="148"/>
                      <a:pt x="139583" y="351"/>
                      <a:pt x="138217" y="388"/>
                    </a:cubicBezTo>
                    <a:cubicBezTo>
                      <a:pt x="129506" y="628"/>
                      <a:pt x="120997" y="1181"/>
                      <a:pt x="112766" y="2215"/>
                    </a:cubicBezTo>
                    <a:cubicBezTo>
                      <a:pt x="110736" y="2455"/>
                      <a:pt x="108835" y="2805"/>
                      <a:pt x="106842" y="3137"/>
                    </a:cubicBezTo>
                    <a:cubicBezTo>
                      <a:pt x="99441" y="4245"/>
                      <a:pt x="92280" y="5648"/>
                      <a:pt x="85433" y="7512"/>
                    </a:cubicBezTo>
                    <a:cubicBezTo>
                      <a:pt x="83569" y="8029"/>
                      <a:pt x="81852" y="8656"/>
                      <a:pt x="80025" y="9265"/>
                    </a:cubicBezTo>
                    <a:cubicBezTo>
                      <a:pt x="73621" y="11258"/>
                      <a:pt x="67420" y="13565"/>
                      <a:pt x="61643" y="16352"/>
                    </a:cubicBezTo>
                    <a:cubicBezTo>
                      <a:pt x="60204" y="17072"/>
                      <a:pt x="58856" y="17902"/>
                      <a:pt x="57509" y="18659"/>
                    </a:cubicBezTo>
                    <a:cubicBezTo>
                      <a:pt x="52304" y="21446"/>
                      <a:pt x="47414" y="24547"/>
                      <a:pt x="42800" y="28090"/>
                    </a:cubicBezTo>
                    <a:cubicBezTo>
                      <a:pt x="42246" y="28570"/>
                      <a:pt x="41452" y="28883"/>
                      <a:pt x="40843" y="29326"/>
                    </a:cubicBezTo>
                    <a:cubicBezTo>
                      <a:pt x="13325" y="51640"/>
                      <a:pt x="0" y="86245"/>
                      <a:pt x="0" y="135134"/>
                    </a:cubicBezTo>
                    <a:lnTo>
                      <a:pt x="0" y="180075"/>
                    </a:lnTo>
                    <a:cubicBezTo>
                      <a:pt x="0" y="203255"/>
                      <a:pt x="2067" y="237473"/>
                      <a:pt x="20173" y="266467"/>
                    </a:cubicBezTo>
                    <a:cubicBezTo>
                      <a:pt x="21889" y="269254"/>
                      <a:pt x="23864" y="271672"/>
                      <a:pt x="25820" y="274219"/>
                    </a:cubicBezTo>
                    <a:cubicBezTo>
                      <a:pt x="26540" y="275178"/>
                      <a:pt x="27204" y="276212"/>
                      <a:pt x="28016" y="277208"/>
                    </a:cubicBezTo>
                    <a:cubicBezTo>
                      <a:pt x="29972" y="279626"/>
                      <a:pt x="32188" y="281822"/>
                      <a:pt x="34421" y="284055"/>
                    </a:cubicBezTo>
                    <a:cubicBezTo>
                      <a:pt x="35528" y="285163"/>
                      <a:pt x="36524" y="286325"/>
                      <a:pt x="37724" y="287396"/>
                    </a:cubicBezTo>
                    <a:cubicBezTo>
                      <a:pt x="40105" y="289537"/>
                      <a:pt x="42652" y="291493"/>
                      <a:pt x="45236" y="293450"/>
                    </a:cubicBezTo>
                    <a:cubicBezTo>
                      <a:pt x="46509" y="294409"/>
                      <a:pt x="47783" y="295443"/>
                      <a:pt x="49130" y="296347"/>
                    </a:cubicBezTo>
                    <a:cubicBezTo>
                      <a:pt x="51954" y="298248"/>
                      <a:pt x="54980" y="299965"/>
                      <a:pt x="58044" y="301644"/>
                    </a:cubicBezTo>
                    <a:cubicBezTo>
                      <a:pt x="59483" y="302401"/>
                      <a:pt x="60794" y="303194"/>
                      <a:pt x="62252" y="303914"/>
                    </a:cubicBezTo>
                    <a:cubicBezTo>
                      <a:pt x="65722" y="305631"/>
                      <a:pt x="69376" y="307088"/>
                      <a:pt x="73067" y="308491"/>
                    </a:cubicBezTo>
                    <a:cubicBezTo>
                      <a:pt x="74507" y="309008"/>
                      <a:pt x="75817" y="309562"/>
                      <a:pt x="77238" y="310041"/>
                    </a:cubicBezTo>
                    <a:cubicBezTo>
                      <a:pt x="81612" y="311518"/>
                      <a:pt x="86190" y="312699"/>
                      <a:pt x="90877" y="313825"/>
                    </a:cubicBezTo>
                    <a:cubicBezTo>
                      <a:pt x="91985" y="314065"/>
                      <a:pt x="93018" y="314379"/>
                      <a:pt x="94144" y="314619"/>
                    </a:cubicBezTo>
                    <a:cubicBezTo>
                      <a:pt x="106786" y="317239"/>
                      <a:pt x="120517" y="318679"/>
                      <a:pt x="135559" y="318679"/>
                    </a:cubicBezTo>
                    <a:lnTo>
                      <a:pt x="215861" y="318679"/>
                    </a:lnTo>
                    <a:cubicBezTo>
                      <a:pt x="255006" y="318679"/>
                      <a:pt x="263034" y="338335"/>
                      <a:pt x="263034" y="367809"/>
                    </a:cubicBezTo>
                    <a:lnTo>
                      <a:pt x="263034" y="395622"/>
                    </a:lnTo>
                    <a:cubicBezTo>
                      <a:pt x="263034" y="399516"/>
                      <a:pt x="262554" y="403023"/>
                      <a:pt x="261927" y="406400"/>
                    </a:cubicBezTo>
                    <a:cubicBezTo>
                      <a:pt x="261853" y="406917"/>
                      <a:pt x="261853" y="407637"/>
                      <a:pt x="261724" y="408153"/>
                    </a:cubicBezTo>
                    <a:cubicBezTo>
                      <a:pt x="261096" y="410977"/>
                      <a:pt x="259971" y="413358"/>
                      <a:pt x="258863" y="415794"/>
                    </a:cubicBezTo>
                    <a:cubicBezTo>
                      <a:pt x="258420" y="416717"/>
                      <a:pt x="258144" y="417824"/>
                      <a:pt x="257664" y="418692"/>
                    </a:cubicBezTo>
                    <a:cubicBezTo>
                      <a:pt x="256113" y="421405"/>
                      <a:pt x="254157" y="423786"/>
                      <a:pt x="251942" y="425963"/>
                    </a:cubicBezTo>
                    <a:cubicBezTo>
                      <a:pt x="251702" y="426203"/>
                      <a:pt x="251499" y="426517"/>
                      <a:pt x="251223" y="426757"/>
                    </a:cubicBezTo>
                    <a:cubicBezTo>
                      <a:pt x="248639" y="429175"/>
                      <a:pt x="245612" y="431260"/>
                      <a:pt x="242105" y="432995"/>
                    </a:cubicBezTo>
                    <a:cubicBezTo>
                      <a:pt x="229020" y="439639"/>
                      <a:pt x="211985" y="440506"/>
                      <a:pt x="198623" y="440506"/>
                    </a:cubicBezTo>
                    <a:cubicBezTo>
                      <a:pt x="130613" y="440506"/>
                      <a:pt x="43501" y="435376"/>
                      <a:pt x="15854" y="432626"/>
                    </a:cubicBezTo>
                    <a:lnTo>
                      <a:pt x="15743" y="432626"/>
                    </a:lnTo>
                    <a:lnTo>
                      <a:pt x="15743" y="511304"/>
                    </a:lnTo>
                    <a:lnTo>
                      <a:pt x="15817" y="511341"/>
                    </a:lnTo>
                    <a:cubicBezTo>
                      <a:pt x="69191" y="526733"/>
                      <a:pt x="126128" y="532749"/>
                      <a:pt x="218721" y="532749"/>
                    </a:cubicBezTo>
                    <a:cubicBezTo>
                      <a:pt x="219995" y="532749"/>
                      <a:pt x="221028" y="532583"/>
                      <a:pt x="222302" y="532583"/>
                    </a:cubicBezTo>
                    <a:cubicBezTo>
                      <a:pt x="230460" y="532473"/>
                      <a:pt x="238617" y="532104"/>
                      <a:pt x="246683" y="531273"/>
                    </a:cubicBezTo>
                    <a:cubicBezTo>
                      <a:pt x="248584" y="531070"/>
                      <a:pt x="250466" y="530830"/>
                      <a:pt x="252330" y="530590"/>
                    </a:cubicBezTo>
                    <a:cubicBezTo>
                      <a:pt x="259454" y="529667"/>
                      <a:pt x="266449" y="528449"/>
                      <a:pt x="273296" y="526770"/>
                    </a:cubicBezTo>
                    <a:cubicBezTo>
                      <a:pt x="275123" y="526327"/>
                      <a:pt x="276839" y="525810"/>
                      <a:pt x="278593" y="525293"/>
                    </a:cubicBezTo>
                    <a:cubicBezTo>
                      <a:pt x="284831" y="523540"/>
                      <a:pt x="290921" y="521473"/>
                      <a:pt x="296735" y="518889"/>
                    </a:cubicBezTo>
                    <a:cubicBezTo>
                      <a:pt x="298322" y="518169"/>
                      <a:pt x="299799" y="517339"/>
                      <a:pt x="301312" y="516582"/>
                    </a:cubicBezTo>
                    <a:cubicBezTo>
                      <a:pt x="306369" y="514072"/>
                      <a:pt x="311223" y="511285"/>
                      <a:pt x="315800" y="508037"/>
                    </a:cubicBezTo>
                    <a:cubicBezTo>
                      <a:pt x="316428" y="507594"/>
                      <a:pt x="317240" y="507317"/>
                      <a:pt x="317830" y="506838"/>
                    </a:cubicBezTo>
                    <a:cubicBezTo>
                      <a:pt x="323828" y="502389"/>
                      <a:pt x="329088" y="497093"/>
                      <a:pt x="333942" y="491371"/>
                    </a:cubicBezTo>
                    <a:cubicBezTo>
                      <a:pt x="334865" y="490264"/>
                      <a:pt x="335898" y="489230"/>
                      <a:pt x="336803" y="488068"/>
                    </a:cubicBezTo>
                    <a:cubicBezTo>
                      <a:pt x="338519" y="485871"/>
                      <a:pt x="339977" y="483490"/>
                      <a:pt x="341527" y="481110"/>
                    </a:cubicBezTo>
                    <a:cubicBezTo>
                      <a:pt x="342598" y="479486"/>
                      <a:pt x="343761" y="477880"/>
                      <a:pt x="344757" y="476090"/>
                    </a:cubicBezTo>
                    <a:cubicBezTo>
                      <a:pt x="346141" y="473709"/>
                      <a:pt x="347341" y="471125"/>
                      <a:pt x="348578" y="468578"/>
                    </a:cubicBezTo>
                    <a:cubicBezTo>
                      <a:pt x="349537" y="466622"/>
                      <a:pt x="350534" y="464758"/>
                      <a:pt x="351365" y="462691"/>
                    </a:cubicBezTo>
                    <a:cubicBezTo>
                      <a:pt x="352601" y="459793"/>
                      <a:pt x="353635" y="456637"/>
                      <a:pt x="354668" y="453537"/>
                    </a:cubicBezTo>
                    <a:cubicBezTo>
                      <a:pt x="355259" y="451635"/>
                      <a:pt x="355979" y="449845"/>
                      <a:pt x="356532" y="447852"/>
                    </a:cubicBezTo>
                    <a:cubicBezTo>
                      <a:pt x="357732" y="443755"/>
                      <a:pt x="358673" y="439381"/>
                      <a:pt x="359559" y="434970"/>
                    </a:cubicBezTo>
                    <a:cubicBezTo>
                      <a:pt x="359799" y="433826"/>
                      <a:pt x="360076" y="432737"/>
                      <a:pt x="360315" y="431556"/>
                    </a:cubicBezTo>
                    <a:cubicBezTo>
                      <a:pt x="362457" y="419430"/>
                      <a:pt x="363656" y="406345"/>
                      <a:pt x="363656" y="392060"/>
                    </a:cubicBezTo>
                    <a:lnTo>
                      <a:pt x="363656" y="357104"/>
                    </a:lnTo>
                    <a:cubicBezTo>
                      <a:pt x="363656" y="331690"/>
                      <a:pt x="359633" y="295295"/>
                      <a:pt x="340346" y="266135"/>
                    </a:cubicBezTo>
                    <a:cubicBezTo>
                      <a:pt x="335825" y="259288"/>
                      <a:pt x="330583" y="253326"/>
                      <a:pt x="324843" y="247956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4" name="Freeform: Shape 132">
                <a:extLst>
                  <a:ext uri="{FF2B5EF4-FFF2-40B4-BE49-F238E27FC236}">
                    <a16:creationId xmlns:a16="http://schemas.microsoft.com/office/drawing/2014/main" id="{3EB8C823-A860-E600-0AFC-EDCD403DD934}"/>
                  </a:ext>
                </a:extLst>
              </p:cNvPr>
              <p:cNvSpPr/>
              <p:nvPr/>
            </p:nvSpPr>
            <p:spPr>
              <a:xfrm>
                <a:off x="4566961" y="5061963"/>
                <a:ext cx="361496" cy="532786"/>
              </a:xfrm>
              <a:custGeom>
                <a:avLst/>
                <a:gdLst>
                  <a:gd name="connsiteX0" fmla="*/ 83402 w 361496"/>
                  <a:gd name="connsiteY0" fmla="*/ 506431 h 532786"/>
                  <a:gd name="connsiteX1" fmla="*/ 79231 w 361496"/>
                  <a:gd name="connsiteY1" fmla="*/ 503847 h 532786"/>
                  <a:gd name="connsiteX2" fmla="*/ 83402 w 361496"/>
                  <a:gd name="connsiteY2" fmla="*/ 506431 h 532786"/>
                  <a:gd name="connsiteX3" fmla="*/ 64633 w 361496"/>
                  <a:gd name="connsiteY3" fmla="*/ 491796 h 532786"/>
                  <a:gd name="connsiteX4" fmla="*/ 64946 w 361496"/>
                  <a:gd name="connsiteY4" fmla="*/ 492035 h 532786"/>
                  <a:gd name="connsiteX5" fmla="*/ 64633 w 361496"/>
                  <a:gd name="connsiteY5" fmla="*/ 491796 h 532786"/>
                  <a:gd name="connsiteX6" fmla="*/ 100954 w 361496"/>
                  <a:gd name="connsiteY6" fmla="*/ 516268 h 532786"/>
                  <a:gd name="connsiteX7" fmla="*/ 95620 w 361496"/>
                  <a:gd name="connsiteY7" fmla="*/ 513887 h 532786"/>
                  <a:gd name="connsiteX8" fmla="*/ 100954 w 361496"/>
                  <a:gd name="connsiteY8" fmla="*/ 516268 h 532786"/>
                  <a:gd name="connsiteX9" fmla="*/ 117620 w 361496"/>
                  <a:gd name="connsiteY9" fmla="*/ 522949 h 532786"/>
                  <a:gd name="connsiteX10" fmla="*/ 113836 w 361496"/>
                  <a:gd name="connsiteY10" fmla="*/ 521842 h 532786"/>
                  <a:gd name="connsiteX11" fmla="*/ 117620 w 361496"/>
                  <a:gd name="connsiteY11" fmla="*/ 522949 h 532786"/>
                  <a:gd name="connsiteX12" fmla="*/ 178598 w 361496"/>
                  <a:gd name="connsiteY12" fmla="*/ 0 h 532786"/>
                  <a:gd name="connsiteX13" fmla="*/ 130188 w 361496"/>
                  <a:gd name="connsiteY13" fmla="*/ 4651 h 532786"/>
                  <a:gd name="connsiteX14" fmla="*/ 126774 w 361496"/>
                  <a:gd name="connsiteY14" fmla="*/ 5518 h 532786"/>
                  <a:gd name="connsiteX15" fmla="*/ 109831 w 361496"/>
                  <a:gd name="connsiteY15" fmla="*/ 10132 h 532786"/>
                  <a:gd name="connsiteX16" fmla="*/ 101600 w 361496"/>
                  <a:gd name="connsiteY16" fmla="*/ 13473 h 532786"/>
                  <a:gd name="connsiteX17" fmla="*/ 91302 w 361496"/>
                  <a:gd name="connsiteY17" fmla="*/ 17773 h 532786"/>
                  <a:gd name="connsiteX18" fmla="*/ 82830 w 361496"/>
                  <a:gd name="connsiteY18" fmla="*/ 22738 h 532786"/>
                  <a:gd name="connsiteX19" fmla="*/ 74562 w 361496"/>
                  <a:gd name="connsiteY19" fmla="*/ 27702 h 532786"/>
                  <a:gd name="connsiteX20" fmla="*/ 68324 w 361496"/>
                  <a:gd name="connsiteY20" fmla="*/ 32722 h 532786"/>
                  <a:gd name="connsiteX21" fmla="*/ 59613 w 361496"/>
                  <a:gd name="connsiteY21" fmla="*/ 39957 h 532786"/>
                  <a:gd name="connsiteX22" fmla="*/ 57509 w 361496"/>
                  <a:gd name="connsiteY22" fmla="*/ 42227 h 532786"/>
                  <a:gd name="connsiteX23" fmla="*/ 35749 w 361496"/>
                  <a:gd name="connsiteY23" fmla="*/ 70151 h 532786"/>
                  <a:gd name="connsiteX24" fmla="*/ 19047 w 361496"/>
                  <a:gd name="connsiteY24" fmla="*/ 108023 h 532786"/>
                  <a:gd name="connsiteX25" fmla="*/ 18604 w 361496"/>
                  <a:gd name="connsiteY25" fmla="*/ 109536 h 532786"/>
                  <a:gd name="connsiteX26" fmla="*/ 12993 w 361496"/>
                  <a:gd name="connsiteY26" fmla="*/ 129192 h 532786"/>
                  <a:gd name="connsiteX27" fmla="*/ 11922 w 361496"/>
                  <a:gd name="connsiteY27" fmla="*/ 134396 h 532786"/>
                  <a:gd name="connsiteX28" fmla="*/ 8176 w 361496"/>
                  <a:gd name="connsiteY28" fmla="*/ 152446 h 532786"/>
                  <a:gd name="connsiteX29" fmla="*/ 7106 w 361496"/>
                  <a:gd name="connsiteY29" fmla="*/ 159404 h 532786"/>
                  <a:gd name="connsiteX30" fmla="*/ 4522 w 361496"/>
                  <a:gd name="connsiteY30" fmla="*/ 178137 h 532786"/>
                  <a:gd name="connsiteX31" fmla="*/ 3931 w 361496"/>
                  <a:gd name="connsiteY31" fmla="*/ 183858 h 532786"/>
                  <a:gd name="connsiteX32" fmla="*/ 0 w 361496"/>
                  <a:gd name="connsiteY32" fmla="*/ 265599 h 532786"/>
                  <a:gd name="connsiteX33" fmla="*/ 39533 w 361496"/>
                  <a:gd name="connsiteY33" fmla="*/ 460660 h 532786"/>
                  <a:gd name="connsiteX34" fmla="*/ 178635 w 361496"/>
                  <a:gd name="connsiteY34" fmla="*/ 532583 h 532786"/>
                  <a:gd name="connsiteX35" fmla="*/ 198715 w 361496"/>
                  <a:gd name="connsiteY35" fmla="*/ 532786 h 532786"/>
                  <a:gd name="connsiteX36" fmla="*/ 204806 w 361496"/>
                  <a:gd name="connsiteY36" fmla="*/ 532620 h 532786"/>
                  <a:gd name="connsiteX37" fmla="*/ 237787 w 361496"/>
                  <a:gd name="connsiteY37" fmla="*/ 531790 h 532786"/>
                  <a:gd name="connsiteX38" fmla="*/ 252939 w 361496"/>
                  <a:gd name="connsiteY38" fmla="*/ 530959 h 532786"/>
                  <a:gd name="connsiteX39" fmla="*/ 283170 w 361496"/>
                  <a:gd name="connsiteY39" fmla="*/ 528302 h 532786"/>
                  <a:gd name="connsiteX40" fmla="*/ 295775 w 361496"/>
                  <a:gd name="connsiteY40" fmla="*/ 526677 h 532786"/>
                  <a:gd name="connsiteX41" fmla="*/ 323976 w 361496"/>
                  <a:gd name="connsiteY41" fmla="*/ 522063 h 532786"/>
                  <a:gd name="connsiteX42" fmla="*/ 333315 w 361496"/>
                  <a:gd name="connsiteY42" fmla="*/ 519959 h 532786"/>
                  <a:gd name="connsiteX43" fmla="*/ 356698 w 361496"/>
                  <a:gd name="connsiteY43" fmla="*/ 513869 h 532786"/>
                  <a:gd name="connsiteX44" fmla="*/ 361423 w 361496"/>
                  <a:gd name="connsiteY44" fmla="*/ 512632 h 532786"/>
                  <a:gd name="connsiteX45" fmla="*/ 361496 w 361496"/>
                  <a:gd name="connsiteY45" fmla="*/ 512596 h 532786"/>
                  <a:gd name="connsiteX46" fmla="*/ 361496 w 361496"/>
                  <a:gd name="connsiteY46" fmla="*/ 434638 h 532786"/>
                  <a:gd name="connsiteX47" fmla="*/ 361386 w 361496"/>
                  <a:gd name="connsiteY47" fmla="*/ 434638 h 532786"/>
                  <a:gd name="connsiteX48" fmla="*/ 202240 w 361496"/>
                  <a:gd name="connsiteY48" fmla="*/ 440322 h 532786"/>
                  <a:gd name="connsiteX49" fmla="*/ 120573 w 361496"/>
                  <a:gd name="connsiteY49" fmla="*/ 397596 h 532786"/>
                  <a:gd name="connsiteX50" fmla="*/ 100566 w 361496"/>
                  <a:gd name="connsiteY50" fmla="*/ 267039 h 532786"/>
                  <a:gd name="connsiteX51" fmla="*/ 123766 w 361496"/>
                  <a:gd name="connsiteY51" fmla="*/ 120222 h 532786"/>
                  <a:gd name="connsiteX52" fmla="*/ 202240 w 361496"/>
                  <a:gd name="connsiteY52" fmla="*/ 92298 h 532786"/>
                  <a:gd name="connsiteX53" fmla="*/ 359116 w 361496"/>
                  <a:gd name="connsiteY53" fmla="*/ 102043 h 532786"/>
                  <a:gd name="connsiteX54" fmla="*/ 361386 w 361496"/>
                  <a:gd name="connsiteY54" fmla="*/ 102283 h 532786"/>
                  <a:gd name="connsiteX55" fmla="*/ 361496 w 361496"/>
                  <a:gd name="connsiteY55" fmla="*/ 102283 h 532786"/>
                  <a:gd name="connsiteX56" fmla="*/ 361496 w 361496"/>
                  <a:gd name="connsiteY56" fmla="*/ 23568 h 532786"/>
                  <a:gd name="connsiteX57" fmla="*/ 361423 w 361496"/>
                  <a:gd name="connsiteY57" fmla="*/ 23531 h 532786"/>
                  <a:gd name="connsiteX58" fmla="*/ 178598 w 361496"/>
                  <a:gd name="connsiteY58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61496" h="532786">
                    <a:moveTo>
                      <a:pt x="83402" y="506431"/>
                    </a:moveTo>
                    <a:cubicBezTo>
                      <a:pt x="82055" y="505564"/>
                      <a:pt x="80579" y="504807"/>
                      <a:pt x="79231" y="503847"/>
                    </a:cubicBezTo>
                    <a:cubicBezTo>
                      <a:pt x="80579" y="504807"/>
                      <a:pt x="82055" y="505564"/>
                      <a:pt x="83402" y="506431"/>
                    </a:cubicBezTo>
                    <a:moveTo>
                      <a:pt x="64633" y="491796"/>
                    </a:moveTo>
                    <a:cubicBezTo>
                      <a:pt x="64744" y="491870"/>
                      <a:pt x="64836" y="491906"/>
                      <a:pt x="64946" y="492035"/>
                    </a:cubicBezTo>
                    <a:cubicBezTo>
                      <a:pt x="64836" y="491925"/>
                      <a:pt x="64744" y="491870"/>
                      <a:pt x="64633" y="491796"/>
                    </a:cubicBezTo>
                    <a:moveTo>
                      <a:pt x="100954" y="516268"/>
                    </a:moveTo>
                    <a:cubicBezTo>
                      <a:pt x="99201" y="515438"/>
                      <a:pt x="97337" y="514755"/>
                      <a:pt x="95620" y="513887"/>
                    </a:cubicBezTo>
                    <a:cubicBezTo>
                      <a:pt x="97318" y="514755"/>
                      <a:pt x="99201" y="515419"/>
                      <a:pt x="100954" y="516268"/>
                    </a:cubicBezTo>
                    <a:moveTo>
                      <a:pt x="117620" y="522949"/>
                    </a:moveTo>
                    <a:cubicBezTo>
                      <a:pt x="116420" y="522543"/>
                      <a:pt x="115073" y="522266"/>
                      <a:pt x="113836" y="521842"/>
                    </a:cubicBezTo>
                    <a:cubicBezTo>
                      <a:pt x="115036" y="522266"/>
                      <a:pt x="116420" y="522543"/>
                      <a:pt x="117620" y="522949"/>
                    </a:cubicBezTo>
                    <a:moveTo>
                      <a:pt x="178598" y="0"/>
                    </a:moveTo>
                    <a:cubicBezTo>
                      <a:pt x="161010" y="0"/>
                      <a:pt x="144953" y="1587"/>
                      <a:pt x="130188" y="4651"/>
                    </a:cubicBezTo>
                    <a:cubicBezTo>
                      <a:pt x="128951" y="4891"/>
                      <a:pt x="127918" y="5278"/>
                      <a:pt x="126774" y="5518"/>
                    </a:cubicBezTo>
                    <a:cubicBezTo>
                      <a:pt x="120923" y="6866"/>
                      <a:pt x="115202" y="8305"/>
                      <a:pt x="109831" y="10132"/>
                    </a:cubicBezTo>
                    <a:cubicBezTo>
                      <a:pt x="106934" y="11092"/>
                      <a:pt x="104350" y="12365"/>
                      <a:pt x="101600" y="13473"/>
                    </a:cubicBezTo>
                    <a:cubicBezTo>
                      <a:pt x="98130" y="14857"/>
                      <a:pt x="94568" y="16130"/>
                      <a:pt x="91302" y="17773"/>
                    </a:cubicBezTo>
                    <a:cubicBezTo>
                      <a:pt x="88312" y="19286"/>
                      <a:pt x="85654" y="21077"/>
                      <a:pt x="82830" y="22738"/>
                    </a:cubicBezTo>
                    <a:cubicBezTo>
                      <a:pt x="80043" y="24362"/>
                      <a:pt x="77183" y="25875"/>
                      <a:pt x="74562" y="27702"/>
                    </a:cubicBezTo>
                    <a:cubicBezTo>
                      <a:pt x="72366" y="29252"/>
                      <a:pt x="70428" y="31043"/>
                      <a:pt x="68324" y="32722"/>
                    </a:cubicBezTo>
                    <a:cubicBezTo>
                      <a:pt x="65389" y="35066"/>
                      <a:pt x="62363" y="37336"/>
                      <a:pt x="59613" y="39957"/>
                    </a:cubicBezTo>
                    <a:cubicBezTo>
                      <a:pt x="58856" y="40677"/>
                      <a:pt x="58266" y="41507"/>
                      <a:pt x="57509" y="42227"/>
                    </a:cubicBezTo>
                    <a:cubicBezTo>
                      <a:pt x="49351" y="50385"/>
                      <a:pt x="41987" y="59576"/>
                      <a:pt x="35749" y="70151"/>
                    </a:cubicBezTo>
                    <a:cubicBezTo>
                      <a:pt x="29271" y="81206"/>
                      <a:pt x="23734" y="93867"/>
                      <a:pt x="19047" y="108023"/>
                    </a:cubicBezTo>
                    <a:cubicBezTo>
                      <a:pt x="18880" y="108503"/>
                      <a:pt x="18770" y="109019"/>
                      <a:pt x="18604" y="109536"/>
                    </a:cubicBezTo>
                    <a:cubicBezTo>
                      <a:pt x="16573" y="115774"/>
                      <a:pt x="14709" y="122308"/>
                      <a:pt x="12993" y="129192"/>
                    </a:cubicBezTo>
                    <a:cubicBezTo>
                      <a:pt x="12587" y="130908"/>
                      <a:pt x="12273" y="132698"/>
                      <a:pt x="11922" y="134396"/>
                    </a:cubicBezTo>
                    <a:cubicBezTo>
                      <a:pt x="10575" y="140247"/>
                      <a:pt x="9302" y="146171"/>
                      <a:pt x="8176" y="152446"/>
                    </a:cubicBezTo>
                    <a:cubicBezTo>
                      <a:pt x="7825" y="154716"/>
                      <a:pt x="7493" y="157097"/>
                      <a:pt x="7106" y="159404"/>
                    </a:cubicBezTo>
                    <a:cubicBezTo>
                      <a:pt x="6183" y="165494"/>
                      <a:pt x="5278" y="171622"/>
                      <a:pt x="4522" y="178137"/>
                    </a:cubicBezTo>
                    <a:cubicBezTo>
                      <a:pt x="4282" y="180001"/>
                      <a:pt x="4116" y="181957"/>
                      <a:pt x="3931" y="183858"/>
                    </a:cubicBezTo>
                    <a:cubicBezTo>
                      <a:pt x="1384" y="208128"/>
                      <a:pt x="0" y="235092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2" y="532675"/>
                      <a:pt x="204806" y="532620"/>
                    </a:cubicBezTo>
                    <a:cubicBezTo>
                      <a:pt x="216174" y="532583"/>
                      <a:pt x="227119" y="532214"/>
                      <a:pt x="237787" y="531790"/>
                    </a:cubicBezTo>
                    <a:cubicBezTo>
                      <a:pt x="242917" y="531550"/>
                      <a:pt x="247974" y="531273"/>
                      <a:pt x="252939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520" y="525367"/>
                      <a:pt x="315025" y="523853"/>
                      <a:pt x="323976" y="522063"/>
                    </a:cubicBezTo>
                    <a:cubicBezTo>
                      <a:pt x="327206" y="521436"/>
                      <a:pt x="330214" y="520624"/>
                      <a:pt x="333315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2" y="513426"/>
                      <a:pt x="359965" y="513112"/>
                      <a:pt x="361423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6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914" y="440322"/>
                      <a:pt x="135928" y="426757"/>
                      <a:pt x="120573" y="397596"/>
                    </a:cubicBezTo>
                    <a:cubicBezTo>
                      <a:pt x="106731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66" y="120222"/>
                    </a:cubicBezTo>
                    <a:cubicBezTo>
                      <a:pt x="139638" y="96875"/>
                      <a:pt x="164572" y="92298"/>
                      <a:pt x="202240" y="92298"/>
                    </a:cubicBezTo>
                    <a:cubicBezTo>
                      <a:pt x="257848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56" y="6792"/>
                      <a:pt x="250669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40" name="Freeform: Shape 98">
              <a:extLst>
                <a:ext uri="{FF2B5EF4-FFF2-40B4-BE49-F238E27FC236}">
                  <a16:creationId xmlns:a16="http://schemas.microsoft.com/office/drawing/2014/main" id="{7E7E76E7-3178-93A4-5B9C-289C4A89A6CA}"/>
                </a:ext>
              </a:extLst>
            </p:cNvPr>
            <p:cNvSpPr/>
            <p:nvPr/>
          </p:nvSpPr>
          <p:spPr>
            <a:xfrm>
              <a:off x="5014222" y="5067721"/>
              <a:ext cx="100603" cy="522598"/>
            </a:xfrm>
            <a:custGeom>
              <a:avLst/>
              <a:gdLst>
                <a:gd name="connsiteX0" fmla="*/ 0 w 100603"/>
                <a:gd name="connsiteY0" fmla="*/ 0 h 522598"/>
                <a:gd name="connsiteX1" fmla="*/ 100604 w 100603"/>
                <a:gd name="connsiteY1" fmla="*/ 0 h 522598"/>
                <a:gd name="connsiteX2" fmla="*/ 100604 w 100603"/>
                <a:gd name="connsiteY2" fmla="*/ 522598 h 522598"/>
                <a:gd name="connsiteX3" fmla="*/ 0 w 100603"/>
                <a:gd name="connsiteY3" fmla="*/ 522598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03" h="522598">
                  <a:moveTo>
                    <a:pt x="0" y="0"/>
                  </a:moveTo>
                  <a:lnTo>
                    <a:pt x="100604" y="0"/>
                  </a:lnTo>
                  <a:lnTo>
                    <a:pt x="100604" y="522598"/>
                  </a:lnTo>
                  <a:lnTo>
                    <a:pt x="0" y="522598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99">
              <a:extLst>
                <a:ext uri="{FF2B5EF4-FFF2-40B4-BE49-F238E27FC236}">
                  <a16:creationId xmlns:a16="http://schemas.microsoft.com/office/drawing/2014/main" id="{74EF430C-2DCC-007F-1505-1C2600438651}"/>
                </a:ext>
              </a:extLst>
            </p:cNvPr>
            <p:cNvSpPr/>
            <p:nvPr/>
          </p:nvSpPr>
          <p:spPr>
            <a:xfrm>
              <a:off x="5203821" y="5067666"/>
              <a:ext cx="344996" cy="524979"/>
            </a:xfrm>
            <a:custGeom>
              <a:avLst/>
              <a:gdLst>
                <a:gd name="connsiteX0" fmla="*/ 105328 w 344996"/>
                <a:gd name="connsiteY0" fmla="*/ 416293 h 524979"/>
                <a:gd name="connsiteX1" fmla="*/ 104405 w 344996"/>
                <a:gd name="connsiteY1" fmla="*/ 414816 h 524979"/>
                <a:gd name="connsiteX2" fmla="*/ 105328 w 344996"/>
                <a:gd name="connsiteY2" fmla="*/ 416293 h 524979"/>
                <a:gd name="connsiteX3" fmla="*/ 110293 w 344996"/>
                <a:gd name="connsiteY3" fmla="*/ 422660 h 524979"/>
                <a:gd name="connsiteX4" fmla="*/ 108946 w 344996"/>
                <a:gd name="connsiteY4" fmla="*/ 421553 h 524979"/>
                <a:gd name="connsiteX5" fmla="*/ 110293 w 344996"/>
                <a:gd name="connsiteY5" fmla="*/ 422660 h 524979"/>
                <a:gd name="connsiteX6" fmla="*/ 28071 w 344996"/>
                <a:gd name="connsiteY6" fmla="*/ 497610 h 524979"/>
                <a:gd name="connsiteX7" fmla="*/ 27961 w 344996"/>
                <a:gd name="connsiteY7" fmla="*/ 497443 h 524979"/>
                <a:gd name="connsiteX8" fmla="*/ 29825 w 344996"/>
                <a:gd name="connsiteY8" fmla="*/ 499160 h 524979"/>
                <a:gd name="connsiteX9" fmla="*/ 28071 w 344996"/>
                <a:gd name="connsiteY9" fmla="*/ 497610 h 524979"/>
                <a:gd name="connsiteX10" fmla="*/ 15540 w 344996"/>
                <a:gd name="connsiteY10" fmla="*/ 482014 h 524979"/>
                <a:gd name="connsiteX11" fmla="*/ 16370 w 344996"/>
                <a:gd name="connsiteY11" fmla="*/ 483325 h 524979"/>
                <a:gd name="connsiteX12" fmla="*/ 15540 w 344996"/>
                <a:gd name="connsiteY12" fmla="*/ 482014 h 524979"/>
                <a:gd name="connsiteX13" fmla="*/ 1864 w 344996"/>
                <a:gd name="connsiteY13" fmla="*/ 442629 h 524979"/>
                <a:gd name="connsiteX14" fmla="*/ 2270 w 344996"/>
                <a:gd name="connsiteY14" fmla="*/ 444936 h 524979"/>
                <a:gd name="connsiteX15" fmla="*/ 1864 w 344996"/>
                <a:gd name="connsiteY15" fmla="*/ 442629 h 524979"/>
                <a:gd name="connsiteX16" fmla="*/ 2141 w 344996"/>
                <a:gd name="connsiteY16" fmla="*/ 83440 h 524979"/>
                <a:gd name="connsiteX17" fmla="*/ 1901 w 344996"/>
                <a:gd name="connsiteY17" fmla="*/ 85119 h 524979"/>
                <a:gd name="connsiteX18" fmla="*/ 2141 w 344996"/>
                <a:gd name="connsiteY18" fmla="*/ 83440 h 524979"/>
                <a:gd name="connsiteX19" fmla="*/ 28311 w 344996"/>
                <a:gd name="connsiteY19" fmla="*/ 28828 h 524979"/>
                <a:gd name="connsiteX20" fmla="*/ 28514 w 344996"/>
                <a:gd name="connsiteY20" fmla="*/ 28662 h 524979"/>
                <a:gd name="connsiteX21" fmla="*/ 28108 w 344996"/>
                <a:gd name="connsiteY21" fmla="*/ 29068 h 524979"/>
                <a:gd name="connsiteX22" fmla="*/ 28311 w 344996"/>
                <a:gd name="connsiteY22" fmla="*/ 28828 h 524979"/>
                <a:gd name="connsiteX23" fmla="*/ 114076 w 344996"/>
                <a:gd name="connsiteY23" fmla="*/ 37 h 524979"/>
                <a:gd name="connsiteX24" fmla="*/ 111326 w 344996"/>
                <a:gd name="connsiteY24" fmla="*/ 0 h 524979"/>
                <a:gd name="connsiteX25" fmla="*/ 75411 w 344996"/>
                <a:gd name="connsiteY25" fmla="*/ 4024 h 524979"/>
                <a:gd name="connsiteX26" fmla="*/ 75374 w 344996"/>
                <a:gd name="connsiteY26" fmla="*/ 4061 h 524979"/>
                <a:gd name="connsiteX27" fmla="*/ 65795 w 344996"/>
                <a:gd name="connsiteY27" fmla="*/ 6681 h 524979"/>
                <a:gd name="connsiteX28" fmla="*/ 65592 w 344996"/>
                <a:gd name="connsiteY28" fmla="*/ 6755 h 524979"/>
                <a:gd name="connsiteX29" fmla="*/ 32335 w 344996"/>
                <a:gd name="connsiteY29" fmla="*/ 25137 h 524979"/>
                <a:gd name="connsiteX30" fmla="*/ 30064 w 344996"/>
                <a:gd name="connsiteY30" fmla="*/ 27038 h 524979"/>
                <a:gd name="connsiteX31" fmla="*/ 28108 w 344996"/>
                <a:gd name="connsiteY31" fmla="*/ 28662 h 524979"/>
                <a:gd name="connsiteX32" fmla="*/ 26429 w 344996"/>
                <a:gd name="connsiteY32" fmla="*/ 30803 h 524979"/>
                <a:gd name="connsiteX33" fmla="*/ 16481 w 344996"/>
                <a:gd name="connsiteY33" fmla="*/ 43206 h 524979"/>
                <a:gd name="connsiteX34" fmla="*/ 14580 w 344996"/>
                <a:gd name="connsiteY34" fmla="*/ 46749 h 524979"/>
                <a:gd name="connsiteX35" fmla="*/ 8489 w 344996"/>
                <a:gd name="connsiteY35" fmla="*/ 59520 h 524979"/>
                <a:gd name="connsiteX36" fmla="*/ 6625 w 344996"/>
                <a:gd name="connsiteY36" fmla="*/ 64171 h 524979"/>
                <a:gd name="connsiteX37" fmla="*/ 2491 w 344996"/>
                <a:gd name="connsiteY37" fmla="*/ 81040 h 524979"/>
                <a:gd name="connsiteX38" fmla="*/ 1458 w 344996"/>
                <a:gd name="connsiteY38" fmla="*/ 88164 h 524979"/>
                <a:gd name="connsiteX39" fmla="*/ 314 w 344996"/>
                <a:gd name="connsiteY39" fmla="*/ 104313 h 524979"/>
                <a:gd name="connsiteX40" fmla="*/ 0 w 344996"/>
                <a:gd name="connsiteY40" fmla="*/ 108613 h 524979"/>
                <a:gd name="connsiteX41" fmla="*/ 0 w 344996"/>
                <a:gd name="connsiteY41" fmla="*/ 419744 h 524979"/>
                <a:gd name="connsiteX42" fmla="*/ 351 w 344996"/>
                <a:gd name="connsiteY42" fmla="*/ 424635 h 524979"/>
                <a:gd name="connsiteX43" fmla="*/ 1458 w 344996"/>
                <a:gd name="connsiteY43" fmla="*/ 440027 h 524979"/>
                <a:gd name="connsiteX44" fmla="*/ 2658 w 344996"/>
                <a:gd name="connsiteY44" fmla="*/ 447539 h 524979"/>
                <a:gd name="connsiteX45" fmla="*/ 6164 w 344996"/>
                <a:gd name="connsiteY45" fmla="*/ 461454 h 524979"/>
                <a:gd name="connsiteX46" fmla="*/ 7751 w 344996"/>
                <a:gd name="connsiteY46" fmla="*/ 466382 h 524979"/>
                <a:gd name="connsiteX47" fmla="*/ 14432 w 344996"/>
                <a:gd name="connsiteY47" fmla="*/ 480187 h 524979"/>
                <a:gd name="connsiteX48" fmla="*/ 17330 w 344996"/>
                <a:gd name="connsiteY48" fmla="*/ 484838 h 524979"/>
                <a:gd name="connsiteX49" fmla="*/ 26872 w 344996"/>
                <a:gd name="connsiteY49" fmla="*/ 496484 h 524979"/>
                <a:gd name="connsiteX50" fmla="*/ 27905 w 344996"/>
                <a:gd name="connsiteY50" fmla="*/ 497720 h 524979"/>
                <a:gd name="connsiteX51" fmla="*/ 33036 w 344996"/>
                <a:gd name="connsiteY51" fmla="*/ 501984 h 524979"/>
                <a:gd name="connsiteX52" fmla="*/ 34863 w 344996"/>
                <a:gd name="connsiteY52" fmla="*/ 503497 h 524979"/>
                <a:gd name="connsiteX53" fmla="*/ 41673 w 344996"/>
                <a:gd name="connsiteY53" fmla="*/ 508111 h 524979"/>
                <a:gd name="connsiteX54" fmla="*/ 44220 w 344996"/>
                <a:gd name="connsiteY54" fmla="*/ 509624 h 524979"/>
                <a:gd name="connsiteX55" fmla="*/ 50975 w 344996"/>
                <a:gd name="connsiteY55" fmla="*/ 513131 h 524979"/>
                <a:gd name="connsiteX56" fmla="*/ 54113 w 344996"/>
                <a:gd name="connsiteY56" fmla="*/ 514570 h 524979"/>
                <a:gd name="connsiteX57" fmla="*/ 60923 w 344996"/>
                <a:gd name="connsiteY57" fmla="*/ 517228 h 524979"/>
                <a:gd name="connsiteX58" fmla="*/ 64337 w 344996"/>
                <a:gd name="connsiteY58" fmla="*/ 518336 h 524979"/>
                <a:gd name="connsiteX59" fmla="*/ 71332 w 344996"/>
                <a:gd name="connsiteY59" fmla="*/ 520329 h 524979"/>
                <a:gd name="connsiteX60" fmla="*/ 74433 w 344996"/>
                <a:gd name="connsiteY60" fmla="*/ 521049 h 524979"/>
                <a:gd name="connsiteX61" fmla="*/ 82147 w 344996"/>
                <a:gd name="connsiteY61" fmla="*/ 522599 h 524979"/>
                <a:gd name="connsiteX62" fmla="*/ 83864 w 344996"/>
                <a:gd name="connsiteY62" fmla="*/ 522876 h 524979"/>
                <a:gd name="connsiteX63" fmla="*/ 111474 w 344996"/>
                <a:gd name="connsiteY63" fmla="*/ 524980 h 524979"/>
                <a:gd name="connsiteX64" fmla="*/ 121255 w 344996"/>
                <a:gd name="connsiteY64" fmla="*/ 524777 h 524979"/>
                <a:gd name="connsiteX65" fmla="*/ 344923 w 344996"/>
                <a:gd name="connsiteY65" fmla="*/ 512596 h 524979"/>
                <a:gd name="connsiteX66" fmla="*/ 344997 w 344996"/>
                <a:gd name="connsiteY66" fmla="*/ 512596 h 524979"/>
                <a:gd name="connsiteX67" fmla="*/ 344997 w 344996"/>
                <a:gd name="connsiteY67" fmla="*/ 430301 h 524979"/>
                <a:gd name="connsiteX68" fmla="*/ 143716 w 344996"/>
                <a:gd name="connsiteY68" fmla="*/ 430301 h 524979"/>
                <a:gd name="connsiteX69" fmla="*/ 114445 w 344996"/>
                <a:gd name="connsiteY69" fmla="*/ 425687 h 524979"/>
                <a:gd name="connsiteX70" fmla="*/ 108447 w 344996"/>
                <a:gd name="connsiteY70" fmla="*/ 420833 h 524979"/>
                <a:gd name="connsiteX71" fmla="*/ 108004 w 344996"/>
                <a:gd name="connsiteY71" fmla="*/ 420150 h 524979"/>
                <a:gd name="connsiteX72" fmla="*/ 104110 w 344996"/>
                <a:gd name="connsiteY72" fmla="*/ 413857 h 524979"/>
                <a:gd name="connsiteX73" fmla="*/ 103630 w 344996"/>
                <a:gd name="connsiteY73" fmla="*/ 412472 h 524979"/>
                <a:gd name="connsiteX74" fmla="*/ 100566 w 344996"/>
                <a:gd name="connsiteY74" fmla="*/ 393296 h 524979"/>
                <a:gd name="connsiteX75" fmla="*/ 100566 w 344996"/>
                <a:gd name="connsiteY75" fmla="*/ 312127 h 524979"/>
                <a:gd name="connsiteX76" fmla="*/ 312625 w 344996"/>
                <a:gd name="connsiteY76" fmla="*/ 305723 h 524979"/>
                <a:gd name="connsiteX77" fmla="*/ 312736 w 344996"/>
                <a:gd name="connsiteY77" fmla="*/ 305723 h 524979"/>
                <a:gd name="connsiteX78" fmla="*/ 312736 w 344996"/>
                <a:gd name="connsiteY78" fmla="*/ 222671 h 524979"/>
                <a:gd name="connsiteX79" fmla="*/ 100566 w 344996"/>
                <a:gd name="connsiteY79" fmla="*/ 215547 h 524979"/>
                <a:gd name="connsiteX80" fmla="*/ 100566 w 344996"/>
                <a:gd name="connsiteY80" fmla="*/ 134286 h 524979"/>
                <a:gd name="connsiteX81" fmla="*/ 137718 w 344996"/>
                <a:gd name="connsiteY81" fmla="*/ 94476 h 524979"/>
                <a:gd name="connsiteX82" fmla="*/ 344997 w 344996"/>
                <a:gd name="connsiteY82" fmla="*/ 94476 h 524979"/>
                <a:gd name="connsiteX83" fmla="*/ 344997 w 344996"/>
                <a:gd name="connsiteY83" fmla="*/ 11462 h 524979"/>
                <a:gd name="connsiteX84" fmla="*/ 344923 w 344996"/>
                <a:gd name="connsiteY84" fmla="*/ 11425 h 524979"/>
                <a:gd name="connsiteX85" fmla="*/ 114076 w 344996"/>
                <a:gd name="connsiteY85" fmla="*/ 37 h 52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44996" h="524979">
                  <a:moveTo>
                    <a:pt x="105328" y="416293"/>
                  </a:moveTo>
                  <a:cubicBezTo>
                    <a:pt x="105014" y="415776"/>
                    <a:pt x="104701" y="415370"/>
                    <a:pt x="104405" y="414816"/>
                  </a:cubicBezTo>
                  <a:cubicBezTo>
                    <a:pt x="104645" y="415388"/>
                    <a:pt x="105014" y="415776"/>
                    <a:pt x="105328" y="416293"/>
                  </a:cubicBezTo>
                  <a:moveTo>
                    <a:pt x="110293" y="422660"/>
                  </a:moveTo>
                  <a:cubicBezTo>
                    <a:pt x="109850" y="422254"/>
                    <a:pt x="109333" y="421977"/>
                    <a:pt x="108946" y="421553"/>
                  </a:cubicBezTo>
                  <a:cubicBezTo>
                    <a:pt x="109352" y="421996"/>
                    <a:pt x="109905" y="422272"/>
                    <a:pt x="110293" y="422660"/>
                  </a:cubicBezTo>
                  <a:moveTo>
                    <a:pt x="28071" y="497610"/>
                  </a:moveTo>
                  <a:cubicBezTo>
                    <a:pt x="28034" y="497573"/>
                    <a:pt x="27998" y="497536"/>
                    <a:pt x="27961" y="497443"/>
                  </a:cubicBezTo>
                  <a:cubicBezTo>
                    <a:pt x="28551" y="498034"/>
                    <a:pt x="29234" y="498551"/>
                    <a:pt x="29825" y="499160"/>
                  </a:cubicBezTo>
                  <a:cubicBezTo>
                    <a:pt x="29271" y="498643"/>
                    <a:pt x="28588" y="498126"/>
                    <a:pt x="28071" y="497610"/>
                  </a:cubicBezTo>
                  <a:moveTo>
                    <a:pt x="15540" y="482014"/>
                  </a:moveTo>
                  <a:cubicBezTo>
                    <a:pt x="15816" y="482457"/>
                    <a:pt x="16094" y="482882"/>
                    <a:pt x="16370" y="483325"/>
                  </a:cubicBezTo>
                  <a:cubicBezTo>
                    <a:pt x="16112" y="482882"/>
                    <a:pt x="15835" y="482457"/>
                    <a:pt x="15540" y="482014"/>
                  </a:cubicBezTo>
                  <a:moveTo>
                    <a:pt x="1864" y="442629"/>
                  </a:moveTo>
                  <a:cubicBezTo>
                    <a:pt x="1974" y="443386"/>
                    <a:pt x="2141" y="444180"/>
                    <a:pt x="2270" y="444936"/>
                  </a:cubicBezTo>
                  <a:cubicBezTo>
                    <a:pt x="2141" y="444143"/>
                    <a:pt x="1974" y="443386"/>
                    <a:pt x="1864" y="442629"/>
                  </a:cubicBezTo>
                  <a:moveTo>
                    <a:pt x="2141" y="83440"/>
                  </a:moveTo>
                  <a:cubicBezTo>
                    <a:pt x="2067" y="83993"/>
                    <a:pt x="1974" y="84547"/>
                    <a:pt x="1901" y="85119"/>
                  </a:cubicBezTo>
                  <a:cubicBezTo>
                    <a:pt x="1974" y="84565"/>
                    <a:pt x="2067" y="83993"/>
                    <a:pt x="2141" y="83440"/>
                  </a:cubicBezTo>
                  <a:moveTo>
                    <a:pt x="28311" y="28828"/>
                  </a:moveTo>
                  <a:cubicBezTo>
                    <a:pt x="28348" y="28791"/>
                    <a:pt x="28422" y="28718"/>
                    <a:pt x="28514" y="28662"/>
                  </a:cubicBezTo>
                  <a:cubicBezTo>
                    <a:pt x="28348" y="28773"/>
                    <a:pt x="28237" y="28939"/>
                    <a:pt x="28108" y="29068"/>
                  </a:cubicBezTo>
                  <a:cubicBezTo>
                    <a:pt x="28201" y="28995"/>
                    <a:pt x="28237" y="28902"/>
                    <a:pt x="28311" y="28828"/>
                  </a:cubicBezTo>
                  <a:moveTo>
                    <a:pt x="114076" y="37"/>
                  </a:moveTo>
                  <a:cubicBezTo>
                    <a:pt x="113209" y="0"/>
                    <a:pt x="112286" y="0"/>
                    <a:pt x="111326" y="0"/>
                  </a:cubicBezTo>
                  <a:cubicBezTo>
                    <a:pt x="100474" y="0"/>
                    <a:pt x="88016" y="1071"/>
                    <a:pt x="75411" y="4024"/>
                  </a:cubicBezTo>
                  <a:lnTo>
                    <a:pt x="75374" y="4061"/>
                  </a:lnTo>
                  <a:cubicBezTo>
                    <a:pt x="72144" y="4817"/>
                    <a:pt x="68970" y="5685"/>
                    <a:pt x="65795" y="6681"/>
                  </a:cubicBezTo>
                  <a:cubicBezTo>
                    <a:pt x="65721" y="6718"/>
                    <a:pt x="65684" y="6755"/>
                    <a:pt x="65592" y="6755"/>
                  </a:cubicBezTo>
                  <a:cubicBezTo>
                    <a:pt x="53817" y="10576"/>
                    <a:pt x="42356" y="16463"/>
                    <a:pt x="32335" y="25137"/>
                  </a:cubicBezTo>
                  <a:cubicBezTo>
                    <a:pt x="31578" y="25765"/>
                    <a:pt x="30784" y="26374"/>
                    <a:pt x="30064" y="27038"/>
                  </a:cubicBezTo>
                  <a:cubicBezTo>
                    <a:pt x="29437" y="27629"/>
                    <a:pt x="28754" y="28072"/>
                    <a:pt x="28108" y="28662"/>
                  </a:cubicBezTo>
                  <a:cubicBezTo>
                    <a:pt x="27481" y="29290"/>
                    <a:pt x="27038" y="30139"/>
                    <a:pt x="26429" y="30803"/>
                  </a:cubicBezTo>
                  <a:cubicBezTo>
                    <a:pt x="22848" y="34550"/>
                    <a:pt x="19471" y="38555"/>
                    <a:pt x="16481" y="43206"/>
                  </a:cubicBezTo>
                  <a:cubicBezTo>
                    <a:pt x="15761" y="44313"/>
                    <a:pt x="15208" y="45587"/>
                    <a:pt x="14580" y="46749"/>
                  </a:cubicBezTo>
                  <a:cubicBezTo>
                    <a:pt x="12273" y="50680"/>
                    <a:pt x="10280" y="54943"/>
                    <a:pt x="8489" y="59520"/>
                  </a:cubicBezTo>
                  <a:cubicBezTo>
                    <a:pt x="7899" y="61071"/>
                    <a:pt x="7179" y="62547"/>
                    <a:pt x="6625" y="64171"/>
                  </a:cubicBezTo>
                  <a:cubicBezTo>
                    <a:pt x="4872" y="69339"/>
                    <a:pt x="3562" y="75024"/>
                    <a:pt x="2491" y="81040"/>
                  </a:cubicBezTo>
                  <a:cubicBezTo>
                    <a:pt x="2085" y="83347"/>
                    <a:pt x="1735" y="85728"/>
                    <a:pt x="1458" y="88164"/>
                  </a:cubicBezTo>
                  <a:cubicBezTo>
                    <a:pt x="830" y="93258"/>
                    <a:pt x="424" y="98629"/>
                    <a:pt x="314" y="104313"/>
                  </a:cubicBezTo>
                  <a:cubicBezTo>
                    <a:pt x="277" y="105790"/>
                    <a:pt x="0" y="107100"/>
                    <a:pt x="0" y="108613"/>
                  </a:cubicBezTo>
                  <a:lnTo>
                    <a:pt x="0" y="419744"/>
                  </a:lnTo>
                  <a:cubicBezTo>
                    <a:pt x="0" y="421497"/>
                    <a:pt x="314" y="422974"/>
                    <a:pt x="351" y="424635"/>
                  </a:cubicBezTo>
                  <a:cubicBezTo>
                    <a:pt x="517" y="430042"/>
                    <a:pt x="830" y="435210"/>
                    <a:pt x="1458" y="440027"/>
                  </a:cubicBezTo>
                  <a:cubicBezTo>
                    <a:pt x="1772" y="442611"/>
                    <a:pt x="2215" y="445121"/>
                    <a:pt x="2658" y="447539"/>
                  </a:cubicBezTo>
                  <a:cubicBezTo>
                    <a:pt x="3617" y="452466"/>
                    <a:pt x="4724" y="457117"/>
                    <a:pt x="6164" y="461454"/>
                  </a:cubicBezTo>
                  <a:cubicBezTo>
                    <a:pt x="6681" y="463079"/>
                    <a:pt x="7161" y="464795"/>
                    <a:pt x="7751" y="466382"/>
                  </a:cubicBezTo>
                  <a:cubicBezTo>
                    <a:pt x="9652" y="471439"/>
                    <a:pt x="11922" y="475924"/>
                    <a:pt x="14432" y="480187"/>
                  </a:cubicBezTo>
                  <a:cubicBezTo>
                    <a:pt x="15355" y="481774"/>
                    <a:pt x="16296" y="483325"/>
                    <a:pt x="17330" y="484838"/>
                  </a:cubicBezTo>
                  <a:cubicBezTo>
                    <a:pt x="20265" y="489101"/>
                    <a:pt x="23420" y="493033"/>
                    <a:pt x="26872" y="496484"/>
                  </a:cubicBezTo>
                  <a:cubicBezTo>
                    <a:pt x="27278" y="496835"/>
                    <a:pt x="27499" y="497351"/>
                    <a:pt x="27905" y="497720"/>
                  </a:cubicBezTo>
                  <a:cubicBezTo>
                    <a:pt x="29530" y="499270"/>
                    <a:pt x="31320" y="500581"/>
                    <a:pt x="33036" y="501984"/>
                  </a:cubicBezTo>
                  <a:cubicBezTo>
                    <a:pt x="33664" y="502463"/>
                    <a:pt x="34272" y="503017"/>
                    <a:pt x="34863" y="503497"/>
                  </a:cubicBezTo>
                  <a:cubicBezTo>
                    <a:pt x="37059" y="505177"/>
                    <a:pt x="39366" y="506671"/>
                    <a:pt x="41673" y="508111"/>
                  </a:cubicBezTo>
                  <a:cubicBezTo>
                    <a:pt x="42541" y="508628"/>
                    <a:pt x="43353" y="509145"/>
                    <a:pt x="44220" y="509624"/>
                  </a:cubicBezTo>
                  <a:cubicBezTo>
                    <a:pt x="46417" y="510898"/>
                    <a:pt x="48668" y="512042"/>
                    <a:pt x="50975" y="513131"/>
                  </a:cubicBezTo>
                  <a:cubicBezTo>
                    <a:pt x="52009" y="513648"/>
                    <a:pt x="53079" y="514128"/>
                    <a:pt x="54113" y="514570"/>
                  </a:cubicBezTo>
                  <a:cubicBezTo>
                    <a:pt x="56383" y="515530"/>
                    <a:pt x="58616" y="516435"/>
                    <a:pt x="60923" y="517228"/>
                  </a:cubicBezTo>
                  <a:cubicBezTo>
                    <a:pt x="62030" y="517634"/>
                    <a:pt x="63193" y="517985"/>
                    <a:pt x="64337" y="518336"/>
                  </a:cubicBezTo>
                  <a:cubicBezTo>
                    <a:pt x="66681" y="519056"/>
                    <a:pt x="68988" y="519775"/>
                    <a:pt x="71332" y="520329"/>
                  </a:cubicBezTo>
                  <a:cubicBezTo>
                    <a:pt x="72366" y="520606"/>
                    <a:pt x="73399" y="520846"/>
                    <a:pt x="74433" y="521049"/>
                  </a:cubicBezTo>
                  <a:cubicBezTo>
                    <a:pt x="76980" y="521639"/>
                    <a:pt x="79563" y="522156"/>
                    <a:pt x="82147" y="522599"/>
                  </a:cubicBezTo>
                  <a:cubicBezTo>
                    <a:pt x="82701" y="522710"/>
                    <a:pt x="83255" y="522802"/>
                    <a:pt x="83864" y="522876"/>
                  </a:cubicBezTo>
                  <a:cubicBezTo>
                    <a:pt x="93331" y="524352"/>
                    <a:pt x="102726" y="524980"/>
                    <a:pt x="111474" y="524980"/>
                  </a:cubicBezTo>
                  <a:cubicBezTo>
                    <a:pt x="114851" y="524980"/>
                    <a:pt x="118118" y="524906"/>
                    <a:pt x="121255" y="524777"/>
                  </a:cubicBezTo>
                  <a:cubicBezTo>
                    <a:pt x="123083" y="524703"/>
                    <a:pt x="304505" y="518262"/>
                    <a:pt x="344923" y="512596"/>
                  </a:cubicBezTo>
                  <a:lnTo>
                    <a:pt x="344997" y="512596"/>
                  </a:lnTo>
                  <a:lnTo>
                    <a:pt x="344997" y="430301"/>
                  </a:lnTo>
                  <a:lnTo>
                    <a:pt x="143716" y="430301"/>
                  </a:lnTo>
                  <a:cubicBezTo>
                    <a:pt x="133326" y="430301"/>
                    <a:pt x="122677" y="430338"/>
                    <a:pt x="114445" y="425687"/>
                  </a:cubicBezTo>
                  <a:cubicBezTo>
                    <a:pt x="112138" y="424413"/>
                    <a:pt x="110145" y="422789"/>
                    <a:pt x="108447" y="420833"/>
                  </a:cubicBezTo>
                  <a:cubicBezTo>
                    <a:pt x="108244" y="420630"/>
                    <a:pt x="108170" y="420353"/>
                    <a:pt x="108004" y="420150"/>
                  </a:cubicBezTo>
                  <a:cubicBezTo>
                    <a:pt x="106454" y="418323"/>
                    <a:pt x="105143" y="416256"/>
                    <a:pt x="104110" y="413857"/>
                  </a:cubicBezTo>
                  <a:cubicBezTo>
                    <a:pt x="103907" y="413450"/>
                    <a:pt x="103833" y="412897"/>
                    <a:pt x="103630" y="412472"/>
                  </a:cubicBezTo>
                  <a:cubicBezTo>
                    <a:pt x="101637" y="407305"/>
                    <a:pt x="100566" y="401011"/>
                    <a:pt x="100566" y="393296"/>
                  </a:cubicBezTo>
                  <a:lnTo>
                    <a:pt x="100566" y="312127"/>
                  </a:lnTo>
                  <a:lnTo>
                    <a:pt x="312625" y="305723"/>
                  </a:lnTo>
                  <a:lnTo>
                    <a:pt x="312736" y="305723"/>
                  </a:lnTo>
                  <a:lnTo>
                    <a:pt x="312736" y="222671"/>
                  </a:lnTo>
                  <a:lnTo>
                    <a:pt x="100566" y="215547"/>
                  </a:lnTo>
                  <a:lnTo>
                    <a:pt x="100566" y="134286"/>
                  </a:lnTo>
                  <a:cubicBezTo>
                    <a:pt x="100566" y="114722"/>
                    <a:pt x="100566" y="94476"/>
                    <a:pt x="137718" y="94476"/>
                  </a:cubicBezTo>
                  <a:lnTo>
                    <a:pt x="344997" y="94476"/>
                  </a:lnTo>
                  <a:lnTo>
                    <a:pt x="344997" y="11462"/>
                  </a:lnTo>
                  <a:lnTo>
                    <a:pt x="344923" y="11425"/>
                  </a:lnTo>
                  <a:cubicBezTo>
                    <a:pt x="299595" y="5075"/>
                    <a:pt x="115903" y="74"/>
                    <a:pt x="114076" y="37"/>
                  </a:cubicBezTo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100">
              <a:extLst>
                <a:ext uri="{FF2B5EF4-FFF2-40B4-BE49-F238E27FC236}">
                  <a16:creationId xmlns:a16="http://schemas.microsoft.com/office/drawing/2014/main" id="{ACCBF659-22E9-18E5-0DED-1EF9C309871D}"/>
                </a:ext>
              </a:extLst>
            </p:cNvPr>
            <p:cNvSpPr/>
            <p:nvPr/>
          </p:nvSpPr>
          <p:spPr>
            <a:xfrm>
              <a:off x="5619430" y="5067703"/>
              <a:ext cx="410275" cy="522598"/>
            </a:xfrm>
            <a:custGeom>
              <a:avLst/>
              <a:gdLst>
                <a:gd name="connsiteX0" fmla="*/ 309672 w 410275"/>
                <a:gd name="connsiteY0" fmla="*/ 0 h 522598"/>
                <a:gd name="connsiteX1" fmla="*/ 309672 w 410275"/>
                <a:gd name="connsiteY1" fmla="*/ 337246 h 522598"/>
                <a:gd name="connsiteX2" fmla="*/ 101877 w 410275"/>
                <a:gd name="connsiteY2" fmla="*/ 0 h 522598"/>
                <a:gd name="connsiteX3" fmla="*/ 0 w 410275"/>
                <a:gd name="connsiteY3" fmla="*/ 0 h 522598"/>
                <a:gd name="connsiteX4" fmla="*/ 0 w 410275"/>
                <a:gd name="connsiteY4" fmla="*/ 522599 h 522598"/>
                <a:gd name="connsiteX5" fmla="*/ 101323 w 410275"/>
                <a:gd name="connsiteY5" fmla="*/ 522599 h 522598"/>
                <a:gd name="connsiteX6" fmla="*/ 101323 w 410275"/>
                <a:gd name="connsiteY6" fmla="*/ 188915 h 522598"/>
                <a:gd name="connsiteX7" fmla="*/ 309783 w 410275"/>
                <a:gd name="connsiteY7" fmla="*/ 522599 h 522598"/>
                <a:gd name="connsiteX8" fmla="*/ 410276 w 410275"/>
                <a:gd name="connsiteY8" fmla="*/ 522599 h 522598"/>
                <a:gd name="connsiteX9" fmla="*/ 410276 w 410275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75" h="522598">
                  <a:moveTo>
                    <a:pt x="309672" y="0"/>
                  </a:moveTo>
                  <a:lnTo>
                    <a:pt x="309672" y="337246"/>
                  </a:lnTo>
                  <a:lnTo>
                    <a:pt x="101877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323" y="522599"/>
                  </a:lnTo>
                  <a:lnTo>
                    <a:pt x="101323" y="188915"/>
                  </a:lnTo>
                  <a:lnTo>
                    <a:pt x="309783" y="522599"/>
                  </a:lnTo>
                  <a:lnTo>
                    <a:pt x="410276" y="522599"/>
                  </a:lnTo>
                  <a:lnTo>
                    <a:pt x="41027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43" name="Graphic 4">
              <a:extLst>
                <a:ext uri="{FF2B5EF4-FFF2-40B4-BE49-F238E27FC236}">
                  <a16:creationId xmlns:a16="http://schemas.microsoft.com/office/drawing/2014/main" id="{0E186F90-3DFE-92F8-3D84-C59471DAF37C}"/>
                </a:ext>
              </a:extLst>
            </p:cNvPr>
            <p:cNvGrpSpPr/>
            <p:nvPr/>
          </p:nvGrpSpPr>
          <p:grpSpPr>
            <a:xfrm>
              <a:off x="6098860" y="5061963"/>
              <a:ext cx="1521102" cy="532786"/>
              <a:chOff x="6098860" y="5061963"/>
              <a:chExt cx="1521102" cy="532786"/>
            </a:xfrm>
            <a:solidFill>
              <a:srgbClr val="9C9B9B"/>
            </a:solidFill>
          </p:grpSpPr>
          <p:sp>
            <p:nvSpPr>
              <p:cNvPr id="70" name="Freeform: Shape 128">
                <a:extLst>
                  <a:ext uri="{FF2B5EF4-FFF2-40B4-BE49-F238E27FC236}">
                    <a16:creationId xmlns:a16="http://schemas.microsoft.com/office/drawing/2014/main" id="{B884EC01-8E5C-BD50-719A-6B2CDB28BCC3}"/>
                  </a:ext>
                </a:extLst>
              </p:cNvPr>
              <p:cNvSpPr/>
              <p:nvPr/>
            </p:nvSpPr>
            <p:spPr>
              <a:xfrm>
                <a:off x="6098860" y="5061963"/>
                <a:ext cx="361514" cy="532786"/>
              </a:xfrm>
              <a:custGeom>
                <a:avLst/>
                <a:gdLst>
                  <a:gd name="connsiteX0" fmla="*/ 117472 w 361514"/>
                  <a:gd name="connsiteY0" fmla="*/ 522913 h 532786"/>
                  <a:gd name="connsiteX1" fmla="*/ 113892 w 361514"/>
                  <a:gd name="connsiteY1" fmla="*/ 521842 h 532786"/>
                  <a:gd name="connsiteX2" fmla="*/ 117472 w 361514"/>
                  <a:gd name="connsiteY2" fmla="*/ 522913 h 532786"/>
                  <a:gd name="connsiteX3" fmla="*/ 82941 w 361514"/>
                  <a:gd name="connsiteY3" fmla="*/ 506117 h 532786"/>
                  <a:gd name="connsiteX4" fmla="*/ 79287 w 361514"/>
                  <a:gd name="connsiteY4" fmla="*/ 503884 h 532786"/>
                  <a:gd name="connsiteX5" fmla="*/ 82941 w 361514"/>
                  <a:gd name="connsiteY5" fmla="*/ 506117 h 532786"/>
                  <a:gd name="connsiteX6" fmla="*/ 100677 w 361514"/>
                  <a:gd name="connsiteY6" fmla="*/ 516102 h 532786"/>
                  <a:gd name="connsiteX7" fmla="*/ 95657 w 361514"/>
                  <a:gd name="connsiteY7" fmla="*/ 513869 h 532786"/>
                  <a:gd name="connsiteX8" fmla="*/ 100677 w 361514"/>
                  <a:gd name="connsiteY8" fmla="*/ 516102 h 532786"/>
                  <a:gd name="connsiteX9" fmla="*/ 178598 w 361514"/>
                  <a:gd name="connsiteY9" fmla="*/ 0 h 532786"/>
                  <a:gd name="connsiteX10" fmla="*/ 130151 w 361514"/>
                  <a:gd name="connsiteY10" fmla="*/ 4651 h 532786"/>
                  <a:gd name="connsiteX11" fmla="*/ 126922 w 361514"/>
                  <a:gd name="connsiteY11" fmla="*/ 5481 h 532786"/>
                  <a:gd name="connsiteX12" fmla="*/ 109776 w 361514"/>
                  <a:gd name="connsiteY12" fmla="*/ 10132 h 532786"/>
                  <a:gd name="connsiteX13" fmla="*/ 101619 w 361514"/>
                  <a:gd name="connsiteY13" fmla="*/ 13436 h 532786"/>
                  <a:gd name="connsiteX14" fmla="*/ 91283 w 361514"/>
                  <a:gd name="connsiteY14" fmla="*/ 17773 h 532786"/>
                  <a:gd name="connsiteX15" fmla="*/ 82738 w 361514"/>
                  <a:gd name="connsiteY15" fmla="*/ 22793 h 532786"/>
                  <a:gd name="connsiteX16" fmla="*/ 74543 w 361514"/>
                  <a:gd name="connsiteY16" fmla="*/ 27721 h 532786"/>
                  <a:gd name="connsiteX17" fmla="*/ 68065 w 361514"/>
                  <a:gd name="connsiteY17" fmla="*/ 32925 h 532786"/>
                  <a:gd name="connsiteX18" fmla="*/ 59594 w 361514"/>
                  <a:gd name="connsiteY18" fmla="*/ 39920 h 532786"/>
                  <a:gd name="connsiteX19" fmla="*/ 56973 w 361514"/>
                  <a:gd name="connsiteY19" fmla="*/ 42781 h 532786"/>
                  <a:gd name="connsiteX20" fmla="*/ 35730 w 361514"/>
                  <a:gd name="connsiteY20" fmla="*/ 70151 h 532786"/>
                  <a:gd name="connsiteX21" fmla="*/ 19102 w 361514"/>
                  <a:gd name="connsiteY21" fmla="*/ 107820 h 532786"/>
                  <a:gd name="connsiteX22" fmla="*/ 18234 w 361514"/>
                  <a:gd name="connsiteY22" fmla="*/ 110680 h 532786"/>
                  <a:gd name="connsiteX23" fmla="*/ 13067 w 361514"/>
                  <a:gd name="connsiteY23" fmla="*/ 128970 h 532786"/>
                  <a:gd name="connsiteX24" fmla="*/ 11627 w 361514"/>
                  <a:gd name="connsiteY24" fmla="*/ 135485 h 532786"/>
                  <a:gd name="connsiteX25" fmla="*/ 8213 w 361514"/>
                  <a:gd name="connsiteY25" fmla="*/ 152188 h 532786"/>
                  <a:gd name="connsiteX26" fmla="*/ 6939 w 361514"/>
                  <a:gd name="connsiteY26" fmla="*/ 160696 h 532786"/>
                  <a:gd name="connsiteX27" fmla="*/ 4559 w 361514"/>
                  <a:gd name="connsiteY27" fmla="*/ 177768 h 532786"/>
                  <a:gd name="connsiteX28" fmla="*/ 3765 w 361514"/>
                  <a:gd name="connsiteY28" fmla="*/ 185648 h 532786"/>
                  <a:gd name="connsiteX29" fmla="*/ 1938 w 361514"/>
                  <a:gd name="connsiteY29" fmla="*/ 205968 h 532786"/>
                  <a:gd name="connsiteX30" fmla="*/ 1864 w 361514"/>
                  <a:gd name="connsiteY30" fmla="*/ 207962 h 532786"/>
                  <a:gd name="connsiteX31" fmla="*/ 0 w 361514"/>
                  <a:gd name="connsiteY31" fmla="*/ 265599 h 532786"/>
                  <a:gd name="connsiteX32" fmla="*/ 39533 w 361514"/>
                  <a:gd name="connsiteY32" fmla="*/ 460660 h 532786"/>
                  <a:gd name="connsiteX33" fmla="*/ 178635 w 361514"/>
                  <a:gd name="connsiteY33" fmla="*/ 532583 h 532786"/>
                  <a:gd name="connsiteX34" fmla="*/ 198715 w 361514"/>
                  <a:gd name="connsiteY34" fmla="*/ 532786 h 532786"/>
                  <a:gd name="connsiteX35" fmla="*/ 204806 w 361514"/>
                  <a:gd name="connsiteY35" fmla="*/ 532620 h 532786"/>
                  <a:gd name="connsiteX36" fmla="*/ 237786 w 361514"/>
                  <a:gd name="connsiteY36" fmla="*/ 531790 h 532786"/>
                  <a:gd name="connsiteX37" fmla="*/ 252902 w 361514"/>
                  <a:gd name="connsiteY37" fmla="*/ 530959 h 532786"/>
                  <a:gd name="connsiteX38" fmla="*/ 283170 w 361514"/>
                  <a:gd name="connsiteY38" fmla="*/ 528302 h 532786"/>
                  <a:gd name="connsiteX39" fmla="*/ 295775 w 361514"/>
                  <a:gd name="connsiteY39" fmla="*/ 526677 h 532786"/>
                  <a:gd name="connsiteX40" fmla="*/ 323976 w 361514"/>
                  <a:gd name="connsiteY40" fmla="*/ 522063 h 532786"/>
                  <a:gd name="connsiteX41" fmla="*/ 333370 w 361514"/>
                  <a:gd name="connsiteY41" fmla="*/ 519959 h 532786"/>
                  <a:gd name="connsiteX42" fmla="*/ 356550 w 361514"/>
                  <a:gd name="connsiteY42" fmla="*/ 513906 h 532786"/>
                  <a:gd name="connsiteX43" fmla="*/ 361441 w 361514"/>
                  <a:gd name="connsiteY43" fmla="*/ 512632 h 532786"/>
                  <a:gd name="connsiteX44" fmla="*/ 361515 w 361514"/>
                  <a:gd name="connsiteY44" fmla="*/ 512596 h 532786"/>
                  <a:gd name="connsiteX45" fmla="*/ 361515 w 361514"/>
                  <a:gd name="connsiteY45" fmla="*/ 434638 h 532786"/>
                  <a:gd name="connsiteX46" fmla="*/ 361405 w 361514"/>
                  <a:gd name="connsiteY46" fmla="*/ 434638 h 532786"/>
                  <a:gd name="connsiteX47" fmla="*/ 202258 w 361514"/>
                  <a:gd name="connsiteY47" fmla="*/ 440322 h 532786"/>
                  <a:gd name="connsiteX48" fmla="*/ 120554 w 361514"/>
                  <a:gd name="connsiteY48" fmla="*/ 397596 h 532786"/>
                  <a:gd name="connsiteX49" fmla="*/ 100585 w 361514"/>
                  <a:gd name="connsiteY49" fmla="*/ 267039 h 532786"/>
                  <a:gd name="connsiteX50" fmla="*/ 123766 w 361514"/>
                  <a:gd name="connsiteY50" fmla="*/ 120222 h 532786"/>
                  <a:gd name="connsiteX51" fmla="*/ 202240 w 361514"/>
                  <a:gd name="connsiteY51" fmla="*/ 92298 h 532786"/>
                  <a:gd name="connsiteX52" fmla="*/ 359116 w 361514"/>
                  <a:gd name="connsiteY52" fmla="*/ 102043 h 532786"/>
                  <a:gd name="connsiteX53" fmla="*/ 361386 w 361514"/>
                  <a:gd name="connsiteY53" fmla="*/ 102283 h 532786"/>
                  <a:gd name="connsiteX54" fmla="*/ 361496 w 361514"/>
                  <a:gd name="connsiteY54" fmla="*/ 102283 h 532786"/>
                  <a:gd name="connsiteX55" fmla="*/ 361496 w 361514"/>
                  <a:gd name="connsiteY55" fmla="*/ 23568 h 532786"/>
                  <a:gd name="connsiteX56" fmla="*/ 361423 w 361514"/>
                  <a:gd name="connsiteY56" fmla="*/ 23531 h 532786"/>
                  <a:gd name="connsiteX57" fmla="*/ 178598 w 361514"/>
                  <a:gd name="connsiteY57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61514" h="532786">
                    <a:moveTo>
                      <a:pt x="117472" y="522913"/>
                    </a:moveTo>
                    <a:cubicBezTo>
                      <a:pt x="116309" y="522506"/>
                      <a:pt x="114999" y="522229"/>
                      <a:pt x="113892" y="521842"/>
                    </a:cubicBezTo>
                    <a:cubicBezTo>
                      <a:pt x="114999" y="522229"/>
                      <a:pt x="116309" y="522506"/>
                      <a:pt x="117472" y="522913"/>
                    </a:cubicBezTo>
                    <a:moveTo>
                      <a:pt x="82941" y="506117"/>
                    </a:moveTo>
                    <a:cubicBezTo>
                      <a:pt x="81741" y="505361"/>
                      <a:pt x="80468" y="504678"/>
                      <a:pt x="79287" y="503884"/>
                    </a:cubicBezTo>
                    <a:cubicBezTo>
                      <a:pt x="80468" y="504678"/>
                      <a:pt x="81741" y="505361"/>
                      <a:pt x="82941" y="506117"/>
                    </a:cubicBezTo>
                    <a:moveTo>
                      <a:pt x="100677" y="516102"/>
                    </a:moveTo>
                    <a:cubicBezTo>
                      <a:pt x="99053" y="515345"/>
                      <a:pt x="97263" y="514718"/>
                      <a:pt x="95657" y="513869"/>
                    </a:cubicBezTo>
                    <a:cubicBezTo>
                      <a:pt x="97263" y="514718"/>
                      <a:pt x="99053" y="515345"/>
                      <a:pt x="100677" y="516102"/>
                    </a:cubicBezTo>
                    <a:moveTo>
                      <a:pt x="178598" y="0"/>
                    </a:moveTo>
                    <a:cubicBezTo>
                      <a:pt x="161010" y="0"/>
                      <a:pt x="144916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4" y="6829"/>
                      <a:pt x="115220" y="8268"/>
                      <a:pt x="109776" y="10132"/>
                    </a:cubicBezTo>
                    <a:cubicBezTo>
                      <a:pt x="106915" y="11092"/>
                      <a:pt x="104368" y="12328"/>
                      <a:pt x="101619" y="13436"/>
                    </a:cubicBezTo>
                    <a:cubicBezTo>
                      <a:pt x="98149" y="14820"/>
                      <a:pt x="94587" y="16149"/>
                      <a:pt x="91283" y="17773"/>
                    </a:cubicBezTo>
                    <a:cubicBezTo>
                      <a:pt x="88256" y="19286"/>
                      <a:pt x="85562" y="21077"/>
                      <a:pt x="82738" y="22793"/>
                    </a:cubicBezTo>
                    <a:cubicBezTo>
                      <a:pt x="79988" y="24417"/>
                      <a:pt x="77127" y="25894"/>
                      <a:pt x="74543" y="27721"/>
                    </a:cubicBezTo>
                    <a:cubicBezTo>
                      <a:pt x="72236" y="29308"/>
                      <a:pt x="70207" y="31227"/>
                      <a:pt x="68065" y="32925"/>
                    </a:cubicBezTo>
                    <a:cubicBezTo>
                      <a:pt x="65205" y="35232"/>
                      <a:pt x="62252" y="37373"/>
                      <a:pt x="59594" y="39920"/>
                    </a:cubicBezTo>
                    <a:cubicBezTo>
                      <a:pt x="58672" y="40787"/>
                      <a:pt x="57878" y="41876"/>
                      <a:pt x="56973" y="42781"/>
                    </a:cubicBezTo>
                    <a:cubicBezTo>
                      <a:pt x="49019" y="50809"/>
                      <a:pt x="41858" y="59797"/>
                      <a:pt x="35730" y="70151"/>
                    </a:cubicBezTo>
                    <a:cubicBezTo>
                      <a:pt x="29289" y="81169"/>
                      <a:pt x="23753" y="93738"/>
                      <a:pt x="19102" y="107820"/>
                    </a:cubicBezTo>
                    <a:cubicBezTo>
                      <a:pt x="18788" y="108779"/>
                      <a:pt x="18548" y="109776"/>
                      <a:pt x="18234" y="110680"/>
                    </a:cubicBezTo>
                    <a:cubicBezTo>
                      <a:pt x="16407" y="116531"/>
                      <a:pt x="14617" y="122566"/>
                      <a:pt x="13067" y="128970"/>
                    </a:cubicBezTo>
                    <a:cubicBezTo>
                      <a:pt x="12550" y="131074"/>
                      <a:pt x="12107" y="133344"/>
                      <a:pt x="11627" y="135485"/>
                    </a:cubicBezTo>
                    <a:cubicBezTo>
                      <a:pt x="10427" y="140892"/>
                      <a:pt x="9246" y="146337"/>
                      <a:pt x="8213" y="152188"/>
                    </a:cubicBezTo>
                    <a:cubicBezTo>
                      <a:pt x="7733" y="154938"/>
                      <a:pt x="7382" y="157872"/>
                      <a:pt x="6939" y="160696"/>
                    </a:cubicBezTo>
                    <a:cubicBezTo>
                      <a:pt x="6072" y="166269"/>
                      <a:pt x="5223" y="171825"/>
                      <a:pt x="4559" y="177768"/>
                    </a:cubicBezTo>
                    <a:cubicBezTo>
                      <a:pt x="4245" y="180315"/>
                      <a:pt x="4042" y="183064"/>
                      <a:pt x="3765" y="185648"/>
                    </a:cubicBezTo>
                    <a:cubicBezTo>
                      <a:pt x="3082" y="192292"/>
                      <a:pt x="2418" y="198937"/>
                      <a:pt x="1938" y="205968"/>
                    </a:cubicBezTo>
                    <a:cubicBezTo>
                      <a:pt x="1901" y="206596"/>
                      <a:pt x="1901" y="207279"/>
                      <a:pt x="1864" y="207962"/>
                    </a:cubicBezTo>
                    <a:cubicBezTo>
                      <a:pt x="664" y="225790"/>
                      <a:pt x="0" y="244836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30" y="508351"/>
                      <a:pt x="114242" y="531900"/>
                      <a:pt x="178635" y="532583"/>
                    </a:cubicBezTo>
                    <a:cubicBezTo>
                      <a:pt x="185445" y="532749"/>
                      <a:pt x="192163" y="532786"/>
                      <a:pt x="198715" y="532786"/>
                    </a:cubicBezTo>
                    <a:cubicBezTo>
                      <a:pt x="200856" y="532786"/>
                      <a:pt x="202701" y="532675"/>
                      <a:pt x="204806" y="532620"/>
                    </a:cubicBezTo>
                    <a:cubicBezTo>
                      <a:pt x="216174" y="532583"/>
                      <a:pt x="227119" y="532214"/>
                      <a:pt x="237786" y="531790"/>
                    </a:cubicBezTo>
                    <a:cubicBezTo>
                      <a:pt x="242880" y="531550"/>
                      <a:pt x="247974" y="531273"/>
                      <a:pt x="252902" y="530959"/>
                    </a:cubicBezTo>
                    <a:cubicBezTo>
                      <a:pt x="263366" y="530277"/>
                      <a:pt x="273462" y="529409"/>
                      <a:pt x="283170" y="528302"/>
                    </a:cubicBezTo>
                    <a:cubicBezTo>
                      <a:pt x="287470" y="527822"/>
                      <a:pt x="291641" y="527268"/>
                      <a:pt x="295775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206" y="521381"/>
                      <a:pt x="330214" y="520624"/>
                      <a:pt x="333370" y="519959"/>
                    </a:cubicBezTo>
                    <a:cubicBezTo>
                      <a:pt x="341361" y="518132"/>
                      <a:pt x="349113" y="516139"/>
                      <a:pt x="356550" y="513906"/>
                    </a:cubicBezTo>
                    <a:cubicBezTo>
                      <a:pt x="358101" y="513426"/>
                      <a:pt x="359928" y="513112"/>
                      <a:pt x="361441" y="512632"/>
                    </a:cubicBezTo>
                    <a:lnTo>
                      <a:pt x="361515" y="512596"/>
                    </a:lnTo>
                    <a:lnTo>
                      <a:pt x="361515" y="434638"/>
                    </a:lnTo>
                    <a:lnTo>
                      <a:pt x="361405" y="434638"/>
                    </a:lnTo>
                    <a:cubicBezTo>
                      <a:pt x="360574" y="434675"/>
                      <a:pt x="276673" y="440322"/>
                      <a:pt x="202258" y="440322"/>
                    </a:cubicBezTo>
                    <a:cubicBezTo>
                      <a:pt x="161877" y="440322"/>
                      <a:pt x="135946" y="426757"/>
                      <a:pt x="120554" y="397596"/>
                    </a:cubicBezTo>
                    <a:cubicBezTo>
                      <a:pt x="106712" y="371389"/>
                      <a:pt x="100585" y="331137"/>
                      <a:pt x="100585" y="267039"/>
                    </a:cubicBezTo>
                    <a:cubicBezTo>
                      <a:pt x="100585" y="188084"/>
                      <a:pt x="107506" y="144215"/>
                      <a:pt x="123766" y="120222"/>
                    </a:cubicBezTo>
                    <a:cubicBezTo>
                      <a:pt x="139638" y="96875"/>
                      <a:pt x="164535" y="92298"/>
                      <a:pt x="202240" y="92298"/>
                    </a:cubicBezTo>
                    <a:cubicBezTo>
                      <a:pt x="257811" y="92298"/>
                      <a:pt x="324400" y="98389"/>
                      <a:pt x="359116" y="102043"/>
                    </a:cubicBezTo>
                    <a:cubicBezTo>
                      <a:pt x="360740" y="102209"/>
                      <a:pt x="361312" y="102283"/>
                      <a:pt x="361386" y="102283"/>
                    </a:cubicBezTo>
                    <a:lnTo>
                      <a:pt x="361496" y="102283"/>
                    </a:lnTo>
                    <a:lnTo>
                      <a:pt x="361496" y="23568"/>
                    </a:lnTo>
                    <a:lnTo>
                      <a:pt x="361423" y="23531"/>
                    </a:lnTo>
                    <a:cubicBezTo>
                      <a:pt x="303619" y="6792"/>
                      <a:pt x="250687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: Shape 129">
                <a:extLst>
                  <a:ext uri="{FF2B5EF4-FFF2-40B4-BE49-F238E27FC236}">
                    <a16:creationId xmlns:a16="http://schemas.microsoft.com/office/drawing/2014/main" id="{CCA545C2-CFEA-ED42-6782-52A968015EC7}"/>
                  </a:ext>
                </a:extLst>
              </p:cNvPr>
              <p:cNvSpPr/>
              <p:nvPr/>
            </p:nvSpPr>
            <p:spPr>
              <a:xfrm>
                <a:off x="6526651" y="5067666"/>
                <a:ext cx="345015" cy="524961"/>
              </a:xfrm>
              <a:custGeom>
                <a:avLst/>
                <a:gdLst>
                  <a:gd name="connsiteX0" fmla="*/ 101526 w 345015"/>
                  <a:gd name="connsiteY0" fmla="*/ 405791 h 524961"/>
                  <a:gd name="connsiteX1" fmla="*/ 101526 w 345015"/>
                  <a:gd name="connsiteY1" fmla="*/ 405828 h 524961"/>
                  <a:gd name="connsiteX2" fmla="*/ 101526 w 345015"/>
                  <a:gd name="connsiteY2" fmla="*/ 405791 h 524961"/>
                  <a:gd name="connsiteX3" fmla="*/ 105346 w 345015"/>
                  <a:gd name="connsiteY3" fmla="*/ 416385 h 524961"/>
                  <a:gd name="connsiteX4" fmla="*/ 104387 w 345015"/>
                  <a:gd name="connsiteY4" fmla="*/ 414834 h 524961"/>
                  <a:gd name="connsiteX5" fmla="*/ 105346 w 345015"/>
                  <a:gd name="connsiteY5" fmla="*/ 416385 h 524961"/>
                  <a:gd name="connsiteX6" fmla="*/ 110348 w 345015"/>
                  <a:gd name="connsiteY6" fmla="*/ 422697 h 524961"/>
                  <a:gd name="connsiteX7" fmla="*/ 108909 w 345015"/>
                  <a:gd name="connsiteY7" fmla="*/ 421553 h 524961"/>
                  <a:gd name="connsiteX8" fmla="*/ 110348 w 345015"/>
                  <a:gd name="connsiteY8" fmla="*/ 422697 h 524961"/>
                  <a:gd name="connsiteX9" fmla="*/ 28090 w 345015"/>
                  <a:gd name="connsiteY9" fmla="*/ 497610 h 524961"/>
                  <a:gd name="connsiteX10" fmla="*/ 27924 w 345015"/>
                  <a:gd name="connsiteY10" fmla="*/ 497443 h 524961"/>
                  <a:gd name="connsiteX11" fmla="*/ 30028 w 345015"/>
                  <a:gd name="connsiteY11" fmla="*/ 499307 h 524961"/>
                  <a:gd name="connsiteX12" fmla="*/ 28090 w 345015"/>
                  <a:gd name="connsiteY12" fmla="*/ 497610 h 524961"/>
                  <a:gd name="connsiteX13" fmla="*/ 15521 w 345015"/>
                  <a:gd name="connsiteY13" fmla="*/ 481977 h 524961"/>
                  <a:gd name="connsiteX14" fmla="*/ 16389 w 345015"/>
                  <a:gd name="connsiteY14" fmla="*/ 483362 h 524961"/>
                  <a:gd name="connsiteX15" fmla="*/ 15521 w 345015"/>
                  <a:gd name="connsiteY15" fmla="*/ 481977 h 524961"/>
                  <a:gd name="connsiteX16" fmla="*/ 1883 w 345015"/>
                  <a:gd name="connsiteY16" fmla="*/ 442555 h 524961"/>
                  <a:gd name="connsiteX17" fmla="*/ 2289 w 345015"/>
                  <a:gd name="connsiteY17" fmla="*/ 444973 h 524961"/>
                  <a:gd name="connsiteX18" fmla="*/ 1883 w 345015"/>
                  <a:gd name="connsiteY18" fmla="*/ 442555 h 524961"/>
                  <a:gd name="connsiteX19" fmla="*/ 2196 w 345015"/>
                  <a:gd name="connsiteY19" fmla="*/ 83366 h 524961"/>
                  <a:gd name="connsiteX20" fmla="*/ 1919 w 345015"/>
                  <a:gd name="connsiteY20" fmla="*/ 85193 h 524961"/>
                  <a:gd name="connsiteX21" fmla="*/ 2196 w 345015"/>
                  <a:gd name="connsiteY21" fmla="*/ 83366 h 524961"/>
                  <a:gd name="connsiteX22" fmla="*/ 28330 w 345015"/>
                  <a:gd name="connsiteY22" fmla="*/ 28828 h 524961"/>
                  <a:gd name="connsiteX23" fmla="*/ 28533 w 345015"/>
                  <a:gd name="connsiteY23" fmla="*/ 28662 h 524961"/>
                  <a:gd name="connsiteX24" fmla="*/ 28127 w 345015"/>
                  <a:gd name="connsiteY24" fmla="*/ 29068 h 524961"/>
                  <a:gd name="connsiteX25" fmla="*/ 28330 w 345015"/>
                  <a:gd name="connsiteY25" fmla="*/ 28828 h 524961"/>
                  <a:gd name="connsiteX26" fmla="*/ 114094 w 345015"/>
                  <a:gd name="connsiteY26" fmla="*/ 37 h 524961"/>
                  <a:gd name="connsiteX27" fmla="*/ 111344 w 345015"/>
                  <a:gd name="connsiteY27" fmla="*/ 0 h 524961"/>
                  <a:gd name="connsiteX28" fmla="*/ 75466 w 345015"/>
                  <a:gd name="connsiteY28" fmla="*/ 4024 h 524961"/>
                  <a:gd name="connsiteX29" fmla="*/ 75392 w 345015"/>
                  <a:gd name="connsiteY29" fmla="*/ 4061 h 524961"/>
                  <a:gd name="connsiteX30" fmla="*/ 65814 w 345015"/>
                  <a:gd name="connsiteY30" fmla="*/ 6681 h 524961"/>
                  <a:gd name="connsiteX31" fmla="*/ 65574 w 345015"/>
                  <a:gd name="connsiteY31" fmla="*/ 6755 h 524961"/>
                  <a:gd name="connsiteX32" fmla="*/ 32353 w 345015"/>
                  <a:gd name="connsiteY32" fmla="*/ 25137 h 524961"/>
                  <a:gd name="connsiteX33" fmla="*/ 30083 w 345015"/>
                  <a:gd name="connsiteY33" fmla="*/ 27038 h 524961"/>
                  <a:gd name="connsiteX34" fmla="*/ 28127 w 345015"/>
                  <a:gd name="connsiteY34" fmla="*/ 28662 h 524961"/>
                  <a:gd name="connsiteX35" fmla="*/ 26447 w 345015"/>
                  <a:gd name="connsiteY35" fmla="*/ 30803 h 524961"/>
                  <a:gd name="connsiteX36" fmla="*/ 16536 w 345015"/>
                  <a:gd name="connsiteY36" fmla="*/ 43206 h 524961"/>
                  <a:gd name="connsiteX37" fmla="*/ 14543 w 345015"/>
                  <a:gd name="connsiteY37" fmla="*/ 46786 h 524961"/>
                  <a:gd name="connsiteX38" fmla="*/ 8489 w 345015"/>
                  <a:gd name="connsiteY38" fmla="*/ 59484 h 524961"/>
                  <a:gd name="connsiteX39" fmla="*/ 6625 w 345015"/>
                  <a:gd name="connsiteY39" fmla="*/ 64208 h 524961"/>
                  <a:gd name="connsiteX40" fmla="*/ 2491 w 345015"/>
                  <a:gd name="connsiteY40" fmla="*/ 80948 h 524961"/>
                  <a:gd name="connsiteX41" fmla="*/ 1421 w 345015"/>
                  <a:gd name="connsiteY41" fmla="*/ 88220 h 524961"/>
                  <a:gd name="connsiteX42" fmla="*/ 314 w 345015"/>
                  <a:gd name="connsiteY42" fmla="*/ 104092 h 524961"/>
                  <a:gd name="connsiteX43" fmla="*/ 0 w 345015"/>
                  <a:gd name="connsiteY43" fmla="*/ 108595 h 524961"/>
                  <a:gd name="connsiteX44" fmla="*/ 0 w 345015"/>
                  <a:gd name="connsiteY44" fmla="*/ 419726 h 524961"/>
                  <a:gd name="connsiteX45" fmla="*/ 351 w 345015"/>
                  <a:gd name="connsiteY45" fmla="*/ 424856 h 524961"/>
                  <a:gd name="connsiteX46" fmla="*/ 1458 w 345015"/>
                  <a:gd name="connsiteY46" fmla="*/ 439972 h 524961"/>
                  <a:gd name="connsiteX47" fmla="*/ 2694 w 345015"/>
                  <a:gd name="connsiteY47" fmla="*/ 447612 h 524961"/>
                  <a:gd name="connsiteX48" fmla="*/ 6109 w 345015"/>
                  <a:gd name="connsiteY48" fmla="*/ 461344 h 524961"/>
                  <a:gd name="connsiteX49" fmla="*/ 7788 w 345015"/>
                  <a:gd name="connsiteY49" fmla="*/ 466548 h 524961"/>
                  <a:gd name="connsiteX50" fmla="*/ 14395 w 345015"/>
                  <a:gd name="connsiteY50" fmla="*/ 480150 h 524961"/>
                  <a:gd name="connsiteX51" fmla="*/ 17385 w 345015"/>
                  <a:gd name="connsiteY51" fmla="*/ 484875 h 524961"/>
                  <a:gd name="connsiteX52" fmla="*/ 26890 w 345015"/>
                  <a:gd name="connsiteY52" fmla="*/ 496447 h 524961"/>
                  <a:gd name="connsiteX53" fmla="*/ 27924 w 345015"/>
                  <a:gd name="connsiteY53" fmla="*/ 497720 h 524961"/>
                  <a:gd name="connsiteX54" fmla="*/ 33128 w 345015"/>
                  <a:gd name="connsiteY54" fmla="*/ 502020 h 524961"/>
                  <a:gd name="connsiteX55" fmla="*/ 34882 w 345015"/>
                  <a:gd name="connsiteY55" fmla="*/ 503460 h 524961"/>
                  <a:gd name="connsiteX56" fmla="*/ 41766 w 345015"/>
                  <a:gd name="connsiteY56" fmla="*/ 508111 h 524961"/>
                  <a:gd name="connsiteX57" fmla="*/ 44183 w 345015"/>
                  <a:gd name="connsiteY57" fmla="*/ 509624 h 524961"/>
                  <a:gd name="connsiteX58" fmla="*/ 51031 w 345015"/>
                  <a:gd name="connsiteY58" fmla="*/ 513168 h 524961"/>
                  <a:gd name="connsiteX59" fmla="*/ 54131 w 345015"/>
                  <a:gd name="connsiteY59" fmla="*/ 514552 h 524961"/>
                  <a:gd name="connsiteX60" fmla="*/ 60978 w 345015"/>
                  <a:gd name="connsiteY60" fmla="*/ 517210 h 524961"/>
                  <a:gd name="connsiteX61" fmla="*/ 64319 w 345015"/>
                  <a:gd name="connsiteY61" fmla="*/ 518317 h 524961"/>
                  <a:gd name="connsiteX62" fmla="*/ 71406 w 345015"/>
                  <a:gd name="connsiteY62" fmla="*/ 520347 h 524961"/>
                  <a:gd name="connsiteX63" fmla="*/ 74433 w 345015"/>
                  <a:gd name="connsiteY63" fmla="*/ 521030 h 524961"/>
                  <a:gd name="connsiteX64" fmla="*/ 82184 w 345015"/>
                  <a:gd name="connsiteY64" fmla="*/ 522581 h 524961"/>
                  <a:gd name="connsiteX65" fmla="*/ 83808 w 345015"/>
                  <a:gd name="connsiteY65" fmla="*/ 522857 h 524961"/>
                  <a:gd name="connsiteX66" fmla="*/ 111455 w 345015"/>
                  <a:gd name="connsiteY66" fmla="*/ 524961 h 524961"/>
                  <a:gd name="connsiteX67" fmla="*/ 121237 w 345015"/>
                  <a:gd name="connsiteY67" fmla="*/ 524758 h 524961"/>
                  <a:gd name="connsiteX68" fmla="*/ 344942 w 345015"/>
                  <a:gd name="connsiteY68" fmla="*/ 512578 h 524961"/>
                  <a:gd name="connsiteX69" fmla="*/ 345015 w 345015"/>
                  <a:gd name="connsiteY69" fmla="*/ 512578 h 524961"/>
                  <a:gd name="connsiteX70" fmla="*/ 345015 w 345015"/>
                  <a:gd name="connsiteY70" fmla="*/ 430282 h 524961"/>
                  <a:gd name="connsiteX71" fmla="*/ 143735 w 345015"/>
                  <a:gd name="connsiteY71" fmla="*/ 430282 h 524961"/>
                  <a:gd name="connsiteX72" fmla="*/ 142535 w 345015"/>
                  <a:gd name="connsiteY72" fmla="*/ 430282 h 524961"/>
                  <a:gd name="connsiteX73" fmla="*/ 114445 w 345015"/>
                  <a:gd name="connsiteY73" fmla="*/ 425668 h 524961"/>
                  <a:gd name="connsiteX74" fmla="*/ 108392 w 345015"/>
                  <a:gd name="connsiteY74" fmla="*/ 420814 h 524961"/>
                  <a:gd name="connsiteX75" fmla="*/ 107986 w 345015"/>
                  <a:gd name="connsiteY75" fmla="*/ 420224 h 524961"/>
                  <a:gd name="connsiteX76" fmla="*/ 104054 w 345015"/>
                  <a:gd name="connsiteY76" fmla="*/ 413857 h 524961"/>
                  <a:gd name="connsiteX77" fmla="*/ 103648 w 345015"/>
                  <a:gd name="connsiteY77" fmla="*/ 412657 h 524961"/>
                  <a:gd name="connsiteX78" fmla="*/ 100511 w 345015"/>
                  <a:gd name="connsiteY78" fmla="*/ 393278 h 524961"/>
                  <a:gd name="connsiteX79" fmla="*/ 100511 w 345015"/>
                  <a:gd name="connsiteY79" fmla="*/ 312127 h 524961"/>
                  <a:gd name="connsiteX80" fmla="*/ 312607 w 345015"/>
                  <a:gd name="connsiteY80" fmla="*/ 305723 h 524961"/>
                  <a:gd name="connsiteX81" fmla="*/ 312718 w 345015"/>
                  <a:gd name="connsiteY81" fmla="*/ 305723 h 524961"/>
                  <a:gd name="connsiteX82" fmla="*/ 312718 w 345015"/>
                  <a:gd name="connsiteY82" fmla="*/ 222671 h 524961"/>
                  <a:gd name="connsiteX83" fmla="*/ 100511 w 345015"/>
                  <a:gd name="connsiteY83" fmla="*/ 215547 h 524961"/>
                  <a:gd name="connsiteX84" fmla="*/ 100511 w 345015"/>
                  <a:gd name="connsiteY84" fmla="*/ 134286 h 524961"/>
                  <a:gd name="connsiteX85" fmla="*/ 137700 w 345015"/>
                  <a:gd name="connsiteY85" fmla="*/ 94476 h 524961"/>
                  <a:gd name="connsiteX86" fmla="*/ 344978 w 345015"/>
                  <a:gd name="connsiteY86" fmla="*/ 94476 h 524961"/>
                  <a:gd name="connsiteX87" fmla="*/ 344978 w 345015"/>
                  <a:gd name="connsiteY87" fmla="*/ 11462 h 524961"/>
                  <a:gd name="connsiteX88" fmla="*/ 344905 w 345015"/>
                  <a:gd name="connsiteY88" fmla="*/ 11425 h 524961"/>
                  <a:gd name="connsiteX89" fmla="*/ 114094 w 345015"/>
                  <a:gd name="connsiteY89" fmla="*/ 37 h 52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45015" h="524961">
                    <a:moveTo>
                      <a:pt x="101526" y="405791"/>
                    </a:moveTo>
                    <a:lnTo>
                      <a:pt x="101526" y="405828"/>
                    </a:lnTo>
                    <a:lnTo>
                      <a:pt x="101526" y="405791"/>
                    </a:lnTo>
                    <a:close/>
                    <a:moveTo>
                      <a:pt x="105346" y="416385"/>
                    </a:moveTo>
                    <a:cubicBezTo>
                      <a:pt x="105070" y="415831"/>
                      <a:pt x="104664" y="415425"/>
                      <a:pt x="104387" y="414834"/>
                    </a:cubicBezTo>
                    <a:cubicBezTo>
                      <a:pt x="104664" y="415388"/>
                      <a:pt x="105070" y="415831"/>
                      <a:pt x="105346" y="416385"/>
                    </a:cubicBezTo>
                    <a:moveTo>
                      <a:pt x="110348" y="422697"/>
                    </a:moveTo>
                    <a:cubicBezTo>
                      <a:pt x="109868" y="422254"/>
                      <a:pt x="109352" y="421977"/>
                      <a:pt x="108909" y="421553"/>
                    </a:cubicBezTo>
                    <a:cubicBezTo>
                      <a:pt x="109315" y="421996"/>
                      <a:pt x="109923" y="422272"/>
                      <a:pt x="110348" y="422697"/>
                    </a:cubicBezTo>
                    <a:moveTo>
                      <a:pt x="28090" y="497610"/>
                    </a:moveTo>
                    <a:cubicBezTo>
                      <a:pt x="28016" y="497573"/>
                      <a:pt x="28016" y="497499"/>
                      <a:pt x="27924" y="497443"/>
                    </a:cubicBezTo>
                    <a:cubicBezTo>
                      <a:pt x="28644" y="498071"/>
                      <a:pt x="29363" y="498680"/>
                      <a:pt x="30028" y="499307"/>
                    </a:cubicBezTo>
                    <a:cubicBezTo>
                      <a:pt x="29400" y="498754"/>
                      <a:pt x="28699" y="498163"/>
                      <a:pt x="28090" y="497610"/>
                    </a:cubicBezTo>
                    <a:moveTo>
                      <a:pt x="15521" y="481977"/>
                    </a:moveTo>
                    <a:cubicBezTo>
                      <a:pt x="15835" y="482420"/>
                      <a:pt x="16112" y="482937"/>
                      <a:pt x="16389" y="483362"/>
                    </a:cubicBezTo>
                    <a:cubicBezTo>
                      <a:pt x="16130" y="482882"/>
                      <a:pt x="15853" y="482402"/>
                      <a:pt x="15521" y="481977"/>
                    </a:cubicBezTo>
                    <a:moveTo>
                      <a:pt x="1883" y="442555"/>
                    </a:moveTo>
                    <a:cubicBezTo>
                      <a:pt x="1993" y="443386"/>
                      <a:pt x="2159" y="444180"/>
                      <a:pt x="2289" y="444973"/>
                    </a:cubicBezTo>
                    <a:cubicBezTo>
                      <a:pt x="2159" y="444180"/>
                      <a:pt x="2011" y="443386"/>
                      <a:pt x="1883" y="442555"/>
                    </a:cubicBezTo>
                    <a:moveTo>
                      <a:pt x="2196" y="83366"/>
                    </a:moveTo>
                    <a:cubicBezTo>
                      <a:pt x="2085" y="83957"/>
                      <a:pt x="1993" y="84602"/>
                      <a:pt x="1919" y="85193"/>
                    </a:cubicBezTo>
                    <a:cubicBezTo>
                      <a:pt x="2011" y="84565"/>
                      <a:pt x="2085" y="83957"/>
                      <a:pt x="2196" y="83366"/>
                    </a:cubicBezTo>
                    <a:moveTo>
                      <a:pt x="28330" y="28828"/>
                    </a:moveTo>
                    <a:cubicBezTo>
                      <a:pt x="28367" y="28791"/>
                      <a:pt x="28440" y="28718"/>
                      <a:pt x="28533" y="28662"/>
                    </a:cubicBezTo>
                    <a:cubicBezTo>
                      <a:pt x="28367" y="28773"/>
                      <a:pt x="28256" y="28939"/>
                      <a:pt x="28127" y="29068"/>
                    </a:cubicBezTo>
                    <a:cubicBezTo>
                      <a:pt x="28219" y="28995"/>
                      <a:pt x="28256" y="28902"/>
                      <a:pt x="28330" y="28828"/>
                    </a:cubicBezTo>
                    <a:moveTo>
                      <a:pt x="114094" y="37"/>
                    </a:moveTo>
                    <a:cubicBezTo>
                      <a:pt x="113227" y="0"/>
                      <a:pt x="112304" y="0"/>
                      <a:pt x="111344" y="0"/>
                    </a:cubicBezTo>
                    <a:cubicBezTo>
                      <a:pt x="100493" y="0"/>
                      <a:pt x="88035" y="1071"/>
                      <a:pt x="75466" y="4024"/>
                    </a:cubicBezTo>
                    <a:cubicBezTo>
                      <a:pt x="75429" y="4024"/>
                      <a:pt x="75392" y="4061"/>
                      <a:pt x="75392" y="4061"/>
                    </a:cubicBezTo>
                    <a:cubicBezTo>
                      <a:pt x="72162" y="4817"/>
                      <a:pt x="69025" y="5685"/>
                      <a:pt x="65814" y="6681"/>
                    </a:cubicBezTo>
                    <a:cubicBezTo>
                      <a:pt x="65740" y="6718"/>
                      <a:pt x="65647" y="6755"/>
                      <a:pt x="65574" y="6755"/>
                    </a:cubicBezTo>
                    <a:cubicBezTo>
                      <a:pt x="53836" y="10576"/>
                      <a:pt x="42375" y="16463"/>
                      <a:pt x="32353" y="25137"/>
                    </a:cubicBezTo>
                    <a:cubicBezTo>
                      <a:pt x="31596" y="25765"/>
                      <a:pt x="30803" y="26374"/>
                      <a:pt x="30083" y="27038"/>
                    </a:cubicBezTo>
                    <a:cubicBezTo>
                      <a:pt x="29456" y="27629"/>
                      <a:pt x="28773" y="28072"/>
                      <a:pt x="28127" y="28662"/>
                    </a:cubicBezTo>
                    <a:cubicBezTo>
                      <a:pt x="27499" y="29290"/>
                      <a:pt x="27056" y="30139"/>
                      <a:pt x="26447" y="30803"/>
                    </a:cubicBezTo>
                    <a:cubicBezTo>
                      <a:pt x="22867" y="34550"/>
                      <a:pt x="19489" y="38555"/>
                      <a:pt x="16536" y="43206"/>
                    </a:cubicBezTo>
                    <a:cubicBezTo>
                      <a:pt x="15779" y="44313"/>
                      <a:pt x="15226" y="45587"/>
                      <a:pt x="14543" y="46786"/>
                    </a:cubicBezTo>
                    <a:cubicBezTo>
                      <a:pt x="12273" y="50680"/>
                      <a:pt x="10280" y="54906"/>
                      <a:pt x="8489" y="59484"/>
                    </a:cubicBezTo>
                    <a:cubicBezTo>
                      <a:pt x="7899" y="61034"/>
                      <a:pt x="7179" y="62547"/>
                      <a:pt x="6625" y="64208"/>
                    </a:cubicBezTo>
                    <a:cubicBezTo>
                      <a:pt x="4909" y="69339"/>
                      <a:pt x="3562" y="74987"/>
                      <a:pt x="2491" y="80948"/>
                    </a:cubicBezTo>
                    <a:cubicBezTo>
                      <a:pt x="2085" y="83329"/>
                      <a:pt x="1735" y="85765"/>
                      <a:pt x="1421" y="88220"/>
                    </a:cubicBezTo>
                    <a:cubicBezTo>
                      <a:pt x="830" y="93239"/>
                      <a:pt x="461" y="98518"/>
                      <a:pt x="314" y="104092"/>
                    </a:cubicBezTo>
                    <a:cubicBezTo>
                      <a:pt x="277" y="105642"/>
                      <a:pt x="0" y="106990"/>
                      <a:pt x="0" y="108595"/>
                    </a:cubicBezTo>
                    <a:lnTo>
                      <a:pt x="0" y="419726"/>
                    </a:lnTo>
                    <a:cubicBezTo>
                      <a:pt x="0" y="421553"/>
                      <a:pt x="314" y="423103"/>
                      <a:pt x="351" y="424856"/>
                    </a:cubicBezTo>
                    <a:cubicBezTo>
                      <a:pt x="517" y="430153"/>
                      <a:pt x="867" y="435191"/>
                      <a:pt x="1458" y="439972"/>
                    </a:cubicBezTo>
                    <a:cubicBezTo>
                      <a:pt x="1772" y="442555"/>
                      <a:pt x="2215" y="445102"/>
                      <a:pt x="2694" y="447612"/>
                    </a:cubicBezTo>
                    <a:cubicBezTo>
                      <a:pt x="3617" y="452466"/>
                      <a:pt x="4724" y="457043"/>
                      <a:pt x="6109" y="461344"/>
                    </a:cubicBezTo>
                    <a:cubicBezTo>
                      <a:pt x="6662" y="463060"/>
                      <a:pt x="7142" y="464887"/>
                      <a:pt x="7788" y="466548"/>
                    </a:cubicBezTo>
                    <a:cubicBezTo>
                      <a:pt x="9689" y="471476"/>
                      <a:pt x="11959" y="475979"/>
                      <a:pt x="14395" y="480150"/>
                    </a:cubicBezTo>
                    <a:cubicBezTo>
                      <a:pt x="15355" y="481737"/>
                      <a:pt x="16296" y="483325"/>
                      <a:pt x="17385" y="484875"/>
                    </a:cubicBezTo>
                    <a:cubicBezTo>
                      <a:pt x="20283" y="489138"/>
                      <a:pt x="23439" y="493033"/>
                      <a:pt x="26890" y="496447"/>
                    </a:cubicBezTo>
                    <a:cubicBezTo>
                      <a:pt x="27241" y="496853"/>
                      <a:pt x="27518" y="497370"/>
                      <a:pt x="27924" y="497720"/>
                    </a:cubicBezTo>
                    <a:cubicBezTo>
                      <a:pt x="29548" y="499307"/>
                      <a:pt x="31394" y="500618"/>
                      <a:pt x="33128" y="502020"/>
                    </a:cubicBezTo>
                    <a:cubicBezTo>
                      <a:pt x="33682" y="502500"/>
                      <a:pt x="34272" y="503017"/>
                      <a:pt x="34882" y="503460"/>
                    </a:cubicBezTo>
                    <a:cubicBezTo>
                      <a:pt x="37078" y="505177"/>
                      <a:pt x="39422" y="506690"/>
                      <a:pt x="41766" y="508111"/>
                    </a:cubicBezTo>
                    <a:cubicBezTo>
                      <a:pt x="42559" y="508628"/>
                      <a:pt x="43353" y="509145"/>
                      <a:pt x="44183" y="509624"/>
                    </a:cubicBezTo>
                    <a:cubicBezTo>
                      <a:pt x="46417" y="510898"/>
                      <a:pt x="48687" y="512042"/>
                      <a:pt x="51031" y="513168"/>
                    </a:cubicBezTo>
                    <a:cubicBezTo>
                      <a:pt x="52064" y="513648"/>
                      <a:pt x="53061" y="514128"/>
                      <a:pt x="54131" y="514552"/>
                    </a:cubicBezTo>
                    <a:cubicBezTo>
                      <a:pt x="56364" y="515512"/>
                      <a:pt x="58635" y="516416"/>
                      <a:pt x="60978" y="517210"/>
                    </a:cubicBezTo>
                    <a:cubicBezTo>
                      <a:pt x="62086" y="517616"/>
                      <a:pt x="63212" y="517967"/>
                      <a:pt x="64319" y="518317"/>
                    </a:cubicBezTo>
                    <a:cubicBezTo>
                      <a:pt x="66663" y="519037"/>
                      <a:pt x="69007" y="519757"/>
                      <a:pt x="71406" y="520347"/>
                    </a:cubicBezTo>
                    <a:cubicBezTo>
                      <a:pt x="72403" y="520587"/>
                      <a:pt x="73436" y="520827"/>
                      <a:pt x="74433" y="521030"/>
                    </a:cubicBezTo>
                    <a:cubicBezTo>
                      <a:pt x="77017" y="521621"/>
                      <a:pt x="79600" y="522138"/>
                      <a:pt x="82184" y="522581"/>
                    </a:cubicBezTo>
                    <a:cubicBezTo>
                      <a:pt x="82738" y="522691"/>
                      <a:pt x="83291" y="522747"/>
                      <a:pt x="83808" y="522857"/>
                    </a:cubicBezTo>
                    <a:cubicBezTo>
                      <a:pt x="93313" y="524334"/>
                      <a:pt x="102744" y="524961"/>
                      <a:pt x="111455" y="524961"/>
                    </a:cubicBezTo>
                    <a:cubicBezTo>
                      <a:pt x="114833" y="524961"/>
                      <a:pt x="118100" y="524888"/>
                      <a:pt x="121237" y="524758"/>
                    </a:cubicBezTo>
                    <a:cubicBezTo>
                      <a:pt x="123064" y="524684"/>
                      <a:pt x="304523" y="518243"/>
                      <a:pt x="344942" y="512578"/>
                    </a:cubicBezTo>
                    <a:lnTo>
                      <a:pt x="345015" y="512578"/>
                    </a:lnTo>
                    <a:lnTo>
                      <a:pt x="345015" y="430282"/>
                    </a:lnTo>
                    <a:lnTo>
                      <a:pt x="143735" y="430282"/>
                    </a:lnTo>
                    <a:lnTo>
                      <a:pt x="142535" y="430282"/>
                    </a:lnTo>
                    <a:cubicBezTo>
                      <a:pt x="132550" y="430282"/>
                      <a:pt x="122363" y="430116"/>
                      <a:pt x="114445" y="425668"/>
                    </a:cubicBezTo>
                    <a:cubicBezTo>
                      <a:pt x="112138" y="424395"/>
                      <a:pt x="110108" y="422771"/>
                      <a:pt x="108392" y="420814"/>
                    </a:cubicBezTo>
                    <a:cubicBezTo>
                      <a:pt x="108225" y="420611"/>
                      <a:pt x="108152" y="420371"/>
                      <a:pt x="107986" y="420224"/>
                    </a:cubicBezTo>
                    <a:cubicBezTo>
                      <a:pt x="106435" y="418360"/>
                      <a:pt x="105088" y="416293"/>
                      <a:pt x="104054" y="413857"/>
                    </a:cubicBezTo>
                    <a:cubicBezTo>
                      <a:pt x="103888" y="413506"/>
                      <a:pt x="103815" y="413026"/>
                      <a:pt x="103648" y="412657"/>
                    </a:cubicBezTo>
                    <a:cubicBezTo>
                      <a:pt x="101618" y="407452"/>
                      <a:pt x="100511" y="401085"/>
                      <a:pt x="100511" y="393278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905" y="11425"/>
                    </a:lnTo>
                    <a:cubicBezTo>
                      <a:pt x="299577" y="5075"/>
                      <a:pt x="115921" y="74"/>
                      <a:pt x="114094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: Shape 130">
                <a:extLst>
                  <a:ext uri="{FF2B5EF4-FFF2-40B4-BE49-F238E27FC236}">
                    <a16:creationId xmlns:a16="http://schemas.microsoft.com/office/drawing/2014/main" id="{F1B45379-DFE4-021F-6213-AD5AC205827F}"/>
                  </a:ext>
                </a:extLst>
              </p:cNvPr>
              <p:cNvSpPr/>
              <p:nvPr/>
            </p:nvSpPr>
            <p:spPr>
              <a:xfrm>
                <a:off x="7163250" y="5064475"/>
                <a:ext cx="456712" cy="529369"/>
              </a:xfrm>
              <a:custGeom>
                <a:avLst/>
                <a:gdLst>
                  <a:gd name="connsiteX0" fmla="*/ 222489 w 456712"/>
                  <a:gd name="connsiteY0" fmla="*/ 511634 h 529369"/>
                  <a:gd name="connsiteX1" fmla="*/ 223079 w 456712"/>
                  <a:gd name="connsiteY1" fmla="*/ 511283 h 529369"/>
                  <a:gd name="connsiteX2" fmla="*/ 222489 w 456712"/>
                  <a:gd name="connsiteY2" fmla="*/ 511634 h 529369"/>
                  <a:gd name="connsiteX3" fmla="*/ 199695 w 456712"/>
                  <a:gd name="connsiteY3" fmla="*/ 521434 h 529369"/>
                  <a:gd name="connsiteX4" fmla="*/ 201929 w 456712"/>
                  <a:gd name="connsiteY4" fmla="*/ 520677 h 529369"/>
                  <a:gd name="connsiteX5" fmla="*/ 199695 w 456712"/>
                  <a:gd name="connsiteY5" fmla="*/ 521434 h 529369"/>
                  <a:gd name="connsiteX6" fmla="*/ 175500 w 456712"/>
                  <a:gd name="connsiteY6" fmla="*/ 527192 h 529369"/>
                  <a:gd name="connsiteX7" fmla="*/ 177124 w 456712"/>
                  <a:gd name="connsiteY7" fmla="*/ 526952 h 529369"/>
                  <a:gd name="connsiteX8" fmla="*/ 175500 w 456712"/>
                  <a:gd name="connsiteY8" fmla="*/ 527192 h 529369"/>
                  <a:gd name="connsiteX9" fmla="*/ 130486 w 456712"/>
                  <a:gd name="connsiteY9" fmla="*/ 527912 h 529369"/>
                  <a:gd name="connsiteX10" fmla="*/ 129249 w 456712"/>
                  <a:gd name="connsiteY10" fmla="*/ 527672 h 529369"/>
                  <a:gd name="connsiteX11" fmla="*/ 131206 w 456712"/>
                  <a:gd name="connsiteY11" fmla="*/ 527949 h 529369"/>
                  <a:gd name="connsiteX12" fmla="*/ 130486 w 456712"/>
                  <a:gd name="connsiteY12" fmla="*/ 527912 h 529369"/>
                  <a:gd name="connsiteX13" fmla="*/ 113414 w 456712"/>
                  <a:gd name="connsiteY13" fmla="*/ 524738 h 529369"/>
                  <a:gd name="connsiteX14" fmla="*/ 116034 w 456712"/>
                  <a:gd name="connsiteY14" fmla="*/ 525365 h 529369"/>
                  <a:gd name="connsiteX15" fmla="*/ 113414 w 456712"/>
                  <a:gd name="connsiteY15" fmla="*/ 524738 h 529369"/>
                  <a:gd name="connsiteX16" fmla="*/ 98335 w 456712"/>
                  <a:gd name="connsiteY16" fmla="*/ 520308 h 529369"/>
                  <a:gd name="connsiteX17" fmla="*/ 101233 w 456712"/>
                  <a:gd name="connsiteY17" fmla="*/ 521305 h 529369"/>
                  <a:gd name="connsiteX18" fmla="*/ 98335 w 456712"/>
                  <a:gd name="connsiteY18" fmla="*/ 520308 h 529369"/>
                  <a:gd name="connsiteX19" fmla="*/ 84179 w 456712"/>
                  <a:gd name="connsiteY19" fmla="*/ 514457 h 529369"/>
                  <a:gd name="connsiteX20" fmla="*/ 86930 w 456712"/>
                  <a:gd name="connsiteY20" fmla="*/ 515731 h 529369"/>
                  <a:gd name="connsiteX21" fmla="*/ 84179 w 456712"/>
                  <a:gd name="connsiteY21" fmla="*/ 514457 h 529369"/>
                  <a:gd name="connsiteX22" fmla="*/ 70891 w 456712"/>
                  <a:gd name="connsiteY22" fmla="*/ 507315 h 529369"/>
                  <a:gd name="connsiteX23" fmla="*/ 73235 w 456712"/>
                  <a:gd name="connsiteY23" fmla="*/ 508755 h 529369"/>
                  <a:gd name="connsiteX24" fmla="*/ 70891 w 456712"/>
                  <a:gd name="connsiteY24" fmla="*/ 507315 h 529369"/>
                  <a:gd name="connsiteX25" fmla="*/ 58489 w 456712"/>
                  <a:gd name="connsiteY25" fmla="*/ 498715 h 529369"/>
                  <a:gd name="connsiteX26" fmla="*/ 60482 w 456712"/>
                  <a:gd name="connsiteY26" fmla="*/ 500265 h 529369"/>
                  <a:gd name="connsiteX27" fmla="*/ 58489 w 456712"/>
                  <a:gd name="connsiteY27" fmla="*/ 498715 h 529369"/>
                  <a:gd name="connsiteX28" fmla="*/ 47102 w 456712"/>
                  <a:gd name="connsiteY28" fmla="*/ 488896 h 529369"/>
                  <a:gd name="connsiteX29" fmla="*/ 48652 w 456712"/>
                  <a:gd name="connsiteY29" fmla="*/ 490446 h 529369"/>
                  <a:gd name="connsiteX30" fmla="*/ 47102 w 456712"/>
                  <a:gd name="connsiteY30" fmla="*/ 488896 h 529369"/>
                  <a:gd name="connsiteX31" fmla="*/ 65797 w 456712"/>
                  <a:gd name="connsiteY31" fmla="*/ 153921 h 529369"/>
                  <a:gd name="connsiteX32" fmla="*/ 65521 w 456712"/>
                  <a:gd name="connsiteY32" fmla="*/ 153515 h 529369"/>
                  <a:gd name="connsiteX33" fmla="*/ 65797 w 456712"/>
                  <a:gd name="connsiteY33" fmla="*/ 153921 h 529369"/>
                  <a:gd name="connsiteX34" fmla="*/ 60316 w 456712"/>
                  <a:gd name="connsiteY34" fmla="*/ 143309 h 529369"/>
                  <a:gd name="connsiteX35" fmla="*/ 58839 w 456712"/>
                  <a:gd name="connsiteY35" fmla="*/ 140245 h 529369"/>
                  <a:gd name="connsiteX36" fmla="*/ 60316 w 456712"/>
                  <a:gd name="connsiteY36" fmla="*/ 143309 h 529369"/>
                  <a:gd name="connsiteX37" fmla="*/ 54115 w 456712"/>
                  <a:gd name="connsiteY37" fmla="*/ 126882 h 529369"/>
                  <a:gd name="connsiteX38" fmla="*/ 55259 w 456712"/>
                  <a:gd name="connsiteY38" fmla="*/ 130500 h 529369"/>
                  <a:gd name="connsiteX39" fmla="*/ 54115 w 456712"/>
                  <a:gd name="connsiteY39" fmla="*/ 126882 h 529369"/>
                  <a:gd name="connsiteX40" fmla="*/ 51328 w 456712"/>
                  <a:gd name="connsiteY40" fmla="*/ 113465 h 529369"/>
                  <a:gd name="connsiteX41" fmla="*/ 52011 w 456712"/>
                  <a:gd name="connsiteY41" fmla="*/ 117563 h 529369"/>
                  <a:gd name="connsiteX42" fmla="*/ 51328 w 456712"/>
                  <a:gd name="connsiteY42" fmla="*/ 113465 h 529369"/>
                  <a:gd name="connsiteX43" fmla="*/ 50405 w 456712"/>
                  <a:gd name="connsiteY43" fmla="*/ 100269 h 529369"/>
                  <a:gd name="connsiteX44" fmla="*/ 50516 w 456712"/>
                  <a:gd name="connsiteY44" fmla="*/ 104570 h 529369"/>
                  <a:gd name="connsiteX45" fmla="*/ 50405 w 456712"/>
                  <a:gd name="connsiteY45" fmla="*/ 100269 h 529369"/>
                  <a:gd name="connsiteX46" fmla="*/ 51328 w 456712"/>
                  <a:gd name="connsiteY46" fmla="*/ 87498 h 529369"/>
                  <a:gd name="connsiteX47" fmla="*/ 50848 w 456712"/>
                  <a:gd name="connsiteY47" fmla="*/ 91484 h 529369"/>
                  <a:gd name="connsiteX48" fmla="*/ 51328 w 456712"/>
                  <a:gd name="connsiteY48" fmla="*/ 87498 h 529369"/>
                  <a:gd name="connsiteX49" fmla="*/ 53912 w 456712"/>
                  <a:gd name="connsiteY49" fmla="*/ 75206 h 529369"/>
                  <a:gd name="connsiteX50" fmla="*/ 53118 w 456712"/>
                  <a:gd name="connsiteY50" fmla="*/ 78270 h 529369"/>
                  <a:gd name="connsiteX51" fmla="*/ 53912 w 456712"/>
                  <a:gd name="connsiteY51" fmla="*/ 75206 h 529369"/>
                  <a:gd name="connsiteX52" fmla="*/ 57769 w 456712"/>
                  <a:gd name="connsiteY52" fmla="*/ 63874 h 529369"/>
                  <a:gd name="connsiteX53" fmla="*/ 58120 w 456712"/>
                  <a:gd name="connsiteY53" fmla="*/ 63154 h 529369"/>
                  <a:gd name="connsiteX54" fmla="*/ 57326 w 456712"/>
                  <a:gd name="connsiteY54" fmla="*/ 65147 h 529369"/>
                  <a:gd name="connsiteX55" fmla="*/ 57769 w 456712"/>
                  <a:gd name="connsiteY55" fmla="*/ 63874 h 529369"/>
                  <a:gd name="connsiteX56" fmla="*/ 63694 w 456712"/>
                  <a:gd name="connsiteY56" fmla="*/ 52099 h 529369"/>
                  <a:gd name="connsiteX57" fmla="*/ 62900 w 456712"/>
                  <a:gd name="connsiteY57" fmla="*/ 53575 h 529369"/>
                  <a:gd name="connsiteX58" fmla="*/ 63694 w 456712"/>
                  <a:gd name="connsiteY58" fmla="*/ 52099 h 529369"/>
                  <a:gd name="connsiteX59" fmla="*/ 70541 w 456712"/>
                  <a:gd name="connsiteY59" fmla="*/ 41912 h 529369"/>
                  <a:gd name="connsiteX60" fmla="*/ 69987 w 456712"/>
                  <a:gd name="connsiteY60" fmla="*/ 42668 h 529369"/>
                  <a:gd name="connsiteX61" fmla="*/ 70541 w 456712"/>
                  <a:gd name="connsiteY61" fmla="*/ 41912 h 529369"/>
                  <a:gd name="connsiteX62" fmla="*/ 78569 w 456712"/>
                  <a:gd name="connsiteY62" fmla="*/ 32573 h 529369"/>
                  <a:gd name="connsiteX63" fmla="*/ 78255 w 456712"/>
                  <a:gd name="connsiteY63" fmla="*/ 32886 h 529369"/>
                  <a:gd name="connsiteX64" fmla="*/ 78569 w 456712"/>
                  <a:gd name="connsiteY64" fmla="*/ 32573 h 529369"/>
                  <a:gd name="connsiteX65" fmla="*/ 87594 w 456712"/>
                  <a:gd name="connsiteY65" fmla="*/ 24249 h 529369"/>
                  <a:gd name="connsiteX66" fmla="*/ 87483 w 456712"/>
                  <a:gd name="connsiteY66" fmla="*/ 24360 h 529369"/>
                  <a:gd name="connsiteX67" fmla="*/ 87594 w 456712"/>
                  <a:gd name="connsiteY67" fmla="*/ 24249 h 529369"/>
                  <a:gd name="connsiteX68" fmla="*/ 177419 w 456712"/>
                  <a:gd name="connsiteY68" fmla="*/ 96652 h 529369"/>
                  <a:gd name="connsiteX69" fmla="*/ 179320 w 456712"/>
                  <a:gd name="connsiteY69" fmla="*/ 95729 h 529369"/>
                  <a:gd name="connsiteX70" fmla="*/ 177419 w 456712"/>
                  <a:gd name="connsiteY70" fmla="*/ 96652 h 529369"/>
                  <a:gd name="connsiteX71" fmla="*/ 168339 w 456712"/>
                  <a:gd name="connsiteY71" fmla="*/ 102539 h 529369"/>
                  <a:gd name="connsiteX72" fmla="*/ 169963 w 456712"/>
                  <a:gd name="connsiteY72" fmla="*/ 100675 h 529369"/>
                  <a:gd name="connsiteX73" fmla="*/ 168339 w 456712"/>
                  <a:gd name="connsiteY73" fmla="*/ 102539 h 529369"/>
                  <a:gd name="connsiteX74" fmla="*/ 163965 w 456712"/>
                  <a:gd name="connsiteY74" fmla="*/ 111361 h 529369"/>
                  <a:gd name="connsiteX75" fmla="*/ 164721 w 456712"/>
                  <a:gd name="connsiteY75" fmla="*/ 107670 h 529369"/>
                  <a:gd name="connsiteX76" fmla="*/ 163965 w 456712"/>
                  <a:gd name="connsiteY76" fmla="*/ 111361 h 529369"/>
                  <a:gd name="connsiteX77" fmla="*/ 164260 w 456712"/>
                  <a:gd name="connsiteY77" fmla="*/ 121309 h 529369"/>
                  <a:gd name="connsiteX78" fmla="*/ 163430 w 456712"/>
                  <a:gd name="connsiteY78" fmla="*/ 117415 h 529369"/>
                  <a:gd name="connsiteX79" fmla="*/ 164260 w 456712"/>
                  <a:gd name="connsiteY79" fmla="*/ 121309 h 529369"/>
                  <a:gd name="connsiteX80" fmla="*/ 167748 w 456712"/>
                  <a:gd name="connsiteY80" fmla="*/ 132253 h 529369"/>
                  <a:gd name="connsiteX81" fmla="*/ 166586 w 456712"/>
                  <a:gd name="connsiteY81" fmla="*/ 129836 h 529369"/>
                  <a:gd name="connsiteX82" fmla="*/ 167748 w 456712"/>
                  <a:gd name="connsiteY82" fmla="*/ 132253 h 529369"/>
                  <a:gd name="connsiteX83" fmla="*/ 185208 w 456712"/>
                  <a:gd name="connsiteY83" fmla="*/ 429376 h 529369"/>
                  <a:gd name="connsiteX84" fmla="*/ 183934 w 456712"/>
                  <a:gd name="connsiteY84" fmla="*/ 430095 h 529369"/>
                  <a:gd name="connsiteX85" fmla="*/ 185208 w 456712"/>
                  <a:gd name="connsiteY85" fmla="*/ 429376 h 529369"/>
                  <a:gd name="connsiteX86" fmla="*/ 173709 w 456712"/>
                  <a:gd name="connsiteY86" fmla="*/ 434562 h 529369"/>
                  <a:gd name="connsiteX87" fmla="*/ 172436 w 456712"/>
                  <a:gd name="connsiteY87" fmla="*/ 435005 h 529369"/>
                  <a:gd name="connsiteX88" fmla="*/ 173709 w 456712"/>
                  <a:gd name="connsiteY88" fmla="*/ 434562 h 529369"/>
                  <a:gd name="connsiteX89" fmla="*/ 152430 w 456712"/>
                  <a:gd name="connsiteY89" fmla="*/ 435835 h 529369"/>
                  <a:gd name="connsiteX90" fmla="*/ 147613 w 456712"/>
                  <a:gd name="connsiteY90" fmla="*/ 434876 h 529369"/>
                  <a:gd name="connsiteX91" fmla="*/ 152430 w 456712"/>
                  <a:gd name="connsiteY91" fmla="*/ 435835 h 529369"/>
                  <a:gd name="connsiteX92" fmla="*/ 141024 w 456712"/>
                  <a:gd name="connsiteY92" fmla="*/ 432679 h 529369"/>
                  <a:gd name="connsiteX93" fmla="*/ 136004 w 456712"/>
                  <a:gd name="connsiteY93" fmla="*/ 430483 h 529369"/>
                  <a:gd name="connsiteX94" fmla="*/ 141024 w 456712"/>
                  <a:gd name="connsiteY94" fmla="*/ 432679 h 529369"/>
                  <a:gd name="connsiteX95" fmla="*/ 129803 w 456712"/>
                  <a:gd name="connsiteY95" fmla="*/ 426995 h 529369"/>
                  <a:gd name="connsiteX96" fmla="*/ 125392 w 456712"/>
                  <a:gd name="connsiteY96" fmla="*/ 423857 h 529369"/>
                  <a:gd name="connsiteX97" fmla="*/ 129803 w 456712"/>
                  <a:gd name="connsiteY97" fmla="*/ 426995 h 529369"/>
                  <a:gd name="connsiteX98" fmla="*/ 119430 w 456712"/>
                  <a:gd name="connsiteY98" fmla="*/ 419114 h 529369"/>
                  <a:gd name="connsiteX99" fmla="*/ 115647 w 456712"/>
                  <a:gd name="connsiteY99" fmla="*/ 415220 h 529369"/>
                  <a:gd name="connsiteX100" fmla="*/ 119430 w 456712"/>
                  <a:gd name="connsiteY100" fmla="*/ 419114 h 529369"/>
                  <a:gd name="connsiteX101" fmla="*/ 101639 w 456712"/>
                  <a:gd name="connsiteY101" fmla="*/ 348317 h 529369"/>
                  <a:gd name="connsiteX102" fmla="*/ 102229 w 456712"/>
                  <a:gd name="connsiteY102" fmla="*/ 347007 h 529369"/>
                  <a:gd name="connsiteX103" fmla="*/ 101639 w 456712"/>
                  <a:gd name="connsiteY103" fmla="*/ 348317 h 529369"/>
                  <a:gd name="connsiteX104" fmla="*/ 186481 w 456712"/>
                  <a:gd name="connsiteY104" fmla="*/ 428379 h 529369"/>
                  <a:gd name="connsiteX105" fmla="*/ 181830 w 456712"/>
                  <a:gd name="connsiteY105" fmla="*/ 431000 h 529369"/>
                  <a:gd name="connsiteX106" fmla="*/ 175869 w 456712"/>
                  <a:gd name="connsiteY106" fmla="*/ 433621 h 529369"/>
                  <a:gd name="connsiteX107" fmla="*/ 171052 w 456712"/>
                  <a:gd name="connsiteY107" fmla="*/ 435171 h 529369"/>
                  <a:gd name="connsiteX108" fmla="*/ 165238 w 456712"/>
                  <a:gd name="connsiteY108" fmla="*/ 436038 h 529369"/>
                  <a:gd name="connsiteX109" fmla="*/ 160218 w 456712"/>
                  <a:gd name="connsiteY109" fmla="*/ 436555 h 529369"/>
                  <a:gd name="connsiteX110" fmla="*/ 160107 w 456712"/>
                  <a:gd name="connsiteY110" fmla="*/ 436555 h 529369"/>
                  <a:gd name="connsiteX111" fmla="*/ 155143 w 456712"/>
                  <a:gd name="connsiteY111" fmla="*/ 436075 h 529369"/>
                  <a:gd name="connsiteX112" fmla="*/ 145878 w 456712"/>
                  <a:gd name="connsiteY112" fmla="*/ 434285 h 529369"/>
                  <a:gd name="connsiteX113" fmla="*/ 143294 w 456712"/>
                  <a:gd name="connsiteY113" fmla="*/ 433418 h 529369"/>
                  <a:gd name="connsiteX114" fmla="*/ 133752 w 456712"/>
                  <a:gd name="connsiteY114" fmla="*/ 429209 h 529369"/>
                  <a:gd name="connsiteX115" fmla="*/ 131686 w 456712"/>
                  <a:gd name="connsiteY115" fmla="*/ 428065 h 529369"/>
                  <a:gd name="connsiteX116" fmla="*/ 122014 w 456712"/>
                  <a:gd name="connsiteY116" fmla="*/ 421181 h 529369"/>
                  <a:gd name="connsiteX117" fmla="*/ 120815 w 456712"/>
                  <a:gd name="connsiteY117" fmla="*/ 420222 h 529369"/>
                  <a:gd name="connsiteX118" fmla="*/ 111033 w 456712"/>
                  <a:gd name="connsiteY118" fmla="*/ 410034 h 529369"/>
                  <a:gd name="connsiteX119" fmla="*/ 98944 w 456712"/>
                  <a:gd name="connsiteY119" fmla="*/ 389825 h 529369"/>
                  <a:gd name="connsiteX120" fmla="*/ 98317 w 456712"/>
                  <a:gd name="connsiteY120" fmla="*/ 387868 h 529369"/>
                  <a:gd name="connsiteX121" fmla="*/ 96047 w 456712"/>
                  <a:gd name="connsiteY121" fmla="*/ 379711 h 529369"/>
                  <a:gd name="connsiteX122" fmla="*/ 95973 w 456712"/>
                  <a:gd name="connsiteY122" fmla="*/ 378677 h 529369"/>
                  <a:gd name="connsiteX123" fmla="*/ 95382 w 456712"/>
                  <a:gd name="connsiteY123" fmla="*/ 369763 h 529369"/>
                  <a:gd name="connsiteX124" fmla="*/ 123233 w 456712"/>
                  <a:gd name="connsiteY124" fmla="*/ 323106 h 529369"/>
                  <a:gd name="connsiteX125" fmla="*/ 160384 w 456712"/>
                  <a:gd name="connsiteY125" fmla="*/ 290365 h 529369"/>
                  <a:gd name="connsiteX126" fmla="*/ 232658 w 456712"/>
                  <a:gd name="connsiteY126" fmla="*/ 385783 h 529369"/>
                  <a:gd name="connsiteX127" fmla="*/ 196226 w 456712"/>
                  <a:gd name="connsiteY127" fmla="*/ 420702 h 529369"/>
                  <a:gd name="connsiteX128" fmla="*/ 193236 w 456712"/>
                  <a:gd name="connsiteY128" fmla="*/ 423174 h 529369"/>
                  <a:gd name="connsiteX129" fmla="*/ 186481 w 456712"/>
                  <a:gd name="connsiteY129" fmla="*/ 428379 h 529369"/>
                  <a:gd name="connsiteX130" fmla="*/ 232197 w 456712"/>
                  <a:gd name="connsiteY130" fmla="*/ 1936 h 529369"/>
                  <a:gd name="connsiteX131" fmla="*/ 233636 w 456712"/>
                  <a:gd name="connsiteY131" fmla="*/ 2047 h 529369"/>
                  <a:gd name="connsiteX132" fmla="*/ 232197 w 456712"/>
                  <a:gd name="connsiteY132" fmla="*/ 1936 h 529369"/>
                  <a:gd name="connsiteX133" fmla="*/ 385621 w 456712"/>
                  <a:gd name="connsiteY133" fmla="*/ 363783 h 529369"/>
                  <a:gd name="connsiteX134" fmla="*/ 428623 w 456712"/>
                  <a:gd name="connsiteY134" fmla="*/ 287412 h 529369"/>
                  <a:gd name="connsiteX135" fmla="*/ 428660 w 456712"/>
                  <a:gd name="connsiteY135" fmla="*/ 287302 h 529369"/>
                  <a:gd name="connsiteX136" fmla="*/ 393501 w 456712"/>
                  <a:gd name="connsiteY136" fmla="*/ 245185 h 529369"/>
                  <a:gd name="connsiteX137" fmla="*/ 393427 w 456712"/>
                  <a:gd name="connsiteY137" fmla="*/ 245111 h 529369"/>
                  <a:gd name="connsiteX138" fmla="*/ 306721 w 456712"/>
                  <a:gd name="connsiteY138" fmla="*/ 326447 h 529369"/>
                  <a:gd name="connsiteX139" fmla="*/ 185595 w 456712"/>
                  <a:gd name="connsiteY139" fmla="*/ 161691 h 529369"/>
                  <a:gd name="connsiteX140" fmla="*/ 166308 w 456712"/>
                  <a:gd name="connsiteY140" fmla="*/ 128673 h 529369"/>
                  <a:gd name="connsiteX141" fmla="*/ 165515 w 456712"/>
                  <a:gd name="connsiteY141" fmla="*/ 125738 h 529369"/>
                  <a:gd name="connsiteX142" fmla="*/ 163522 w 456712"/>
                  <a:gd name="connsiteY142" fmla="*/ 116750 h 529369"/>
                  <a:gd name="connsiteX143" fmla="*/ 163799 w 456712"/>
                  <a:gd name="connsiteY143" fmla="*/ 113520 h 529369"/>
                  <a:gd name="connsiteX144" fmla="*/ 165072 w 456712"/>
                  <a:gd name="connsiteY144" fmla="*/ 107227 h 529369"/>
                  <a:gd name="connsiteX145" fmla="*/ 167213 w 456712"/>
                  <a:gd name="connsiteY145" fmla="*/ 104164 h 529369"/>
                  <a:gd name="connsiteX146" fmla="*/ 170553 w 456712"/>
                  <a:gd name="connsiteY146" fmla="*/ 100380 h 529369"/>
                  <a:gd name="connsiteX147" fmla="*/ 173543 w 456712"/>
                  <a:gd name="connsiteY147" fmla="*/ 98756 h 529369"/>
                  <a:gd name="connsiteX148" fmla="*/ 180298 w 456712"/>
                  <a:gd name="connsiteY148" fmla="*/ 95526 h 529369"/>
                  <a:gd name="connsiteX149" fmla="*/ 180778 w 456712"/>
                  <a:gd name="connsiteY149" fmla="*/ 95452 h 529369"/>
                  <a:gd name="connsiteX150" fmla="*/ 211323 w 456712"/>
                  <a:gd name="connsiteY150" fmla="*/ 91945 h 529369"/>
                  <a:gd name="connsiteX151" fmla="*/ 329016 w 456712"/>
                  <a:gd name="connsiteY151" fmla="*/ 91945 h 529369"/>
                  <a:gd name="connsiteX152" fmla="*/ 329016 w 456712"/>
                  <a:gd name="connsiteY152" fmla="*/ 18915 h 529369"/>
                  <a:gd name="connsiteX153" fmla="*/ 328906 w 456712"/>
                  <a:gd name="connsiteY153" fmla="*/ 18915 h 529369"/>
                  <a:gd name="connsiteX154" fmla="*/ 130301 w 456712"/>
                  <a:gd name="connsiteY154" fmla="*/ 4630 h 529369"/>
                  <a:gd name="connsiteX155" fmla="*/ 89975 w 456712"/>
                  <a:gd name="connsiteY155" fmla="*/ 22293 h 529369"/>
                  <a:gd name="connsiteX156" fmla="*/ 89532 w 456712"/>
                  <a:gd name="connsiteY156" fmla="*/ 22569 h 529369"/>
                  <a:gd name="connsiteX157" fmla="*/ 81577 w 456712"/>
                  <a:gd name="connsiteY157" fmla="*/ 29454 h 529369"/>
                  <a:gd name="connsiteX158" fmla="*/ 80433 w 456712"/>
                  <a:gd name="connsiteY158" fmla="*/ 30561 h 529369"/>
                  <a:gd name="connsiteX159" fmla="*/ 73623 w 456712"/>
                  <a:gd name="connsiteY159" fmla="*/ 37925 h 529369"/>
                  <a:gd name="connsiteX160" fmla="*/ 72239 w 456712"/>
                  <a:gd name="connsiteY160" fmla="*/ 39605 h 529369"/>
                  <a:gd name="connsiteX161" fmla="*/ 66425 w 456712"/>
                  <a:gd name="connsiteY161" fmla="*/ 47688 h 529369"/>
                  <a:gd name="connsiteX162" fmla="*/ 65115 w 456712"/>
                  <a:gd name="connsiteY162" fmla="*/ 49589 h 529369"/>
                  <a:gd name="connsiteX163" fmla="*/ 60261 w 456712"/>
                  <a:gd name="connsiteY163" fmla="*/ 58411 h 529369"/>
                  <a:gd name="connsiteX164" fmla="*/ 59264 w 456712"/>
                  <a:gd name="connsiteY164" fmla="*/ 60404 h 529369"/>
                  <a:gd name="connsiteX165" fmla="*/ 57548 w 456712"/>
                  <a:gd name="connsiteY165" fmla="*/ 63782 h 529369"/>
                  <a:gd name="connsiteX166" fmla="*/ 55555 w 456712"/>
                  <a:gd name="connsiteY166" fmla="*/ 69669 h 529369"/>
                  <a:gd name="connsiteX167" fmla="*/ 54632 w 456712"/>
                  <a:gd name="connsiteY167" fmla="*/ 72290 h 529369"/>
                  <a:gd name="connsiteX168" fmla="*/ 52085 w 456712"/>
                  <a:gd name="connsiteY168" fmla="*/ 82275 h 529369"/>
                  <a:gd name="connsiteX169" fmla="*/ 51642 w 456712"/>
                  <a:gd name="connsiteY169" fmla="*/ 84415 h 529369"/>
                  <a:gd name="connsiteX170" fmla="*/ 50442 w 456712"/>
                  <a:gd name="connsiteY170" fmla="*/ 95268 h 529369"/>
                  <a:gd name="connsiteX171" fmla="*/ 50332 w 456712"/>
                  <a:gd name="connsiteY171" fmla="*/ 97169 h 529369"/>
                  <a:gd name="connsiteX172" fmla="*/ 50645 w 456712"/>
                  <a:gd name="connsiteY172" fmla="*/ 108463 h 529369"/>
                  <a:gd name="connsiteX173" fmla="*/ 50811 w 456712"/>
                  <a:gd name="connsiteY173" fmla="*/ 110568 h 529369"/>
                  <a:gd name="connsiteX174" fmla="*/ 52768 w 456712"/>
                  <a:gd name="connsiteY174" fmla="*/ 121899 h 529369"/>
                  <a:gd name="connsiteX175" fmla="*/ 53321 w 456712"/>
                  <a:gd name="connsiteY175" fmla="*/ 124280 h 529369"/>
                  <a:gd name="connsiteX176" fmla="*/ 57068 w 456712"/>
                  <a:gd name="connsiteY176" fmla="*/ 135982 h 529369"/>
                  <a:gd name="connsiteX177" fmla="*/ 57825 w 456712"/>
                  <a:gd name="connsiteY177" fmla="*/ 138011 h 529369"/>
                  <a:gd name="connsiteX178" fmla="*/ 73586 w 456712"/>
                  <a:gd name="connsiteY178" fmla="*/ 166046 h 529369"/>
                  <a:gd name="connsiteX179" fmla="*/ 110110 w 456712"/>
                  <a:gd name="connsiteY179" fmla="*/ 218793 h 529369"/>
                  <a:gd name="connsiteX180" fmla="*/ 60740 w 456712"/>
                  <a:gd name="connsiteY180" fmla="*/ 262239 h 529369"/>
                  <a:gd name="connsiteX181" fmla="*/ 2346 w 456712"/>
                  <a:gd name="connsiteY181" fmla="*/ 358302 h 529369"/>
                  <a:gd name="connsiteX182" fmla="*/ 28480 w 456712"/>
                  <a:gd name="connsiteY182" fmla="*/ 467247 h 529369"/>
                  <a:gd name="connsiteX183" fmla="*/ 50553 w 456712"/>
                  <a:gd name="connsiteY183" fmla="*/ 492273 h 529369"/>
                  <a:gd name="connsiteX184" fmla="*/ 52860 w 456712"/>
                  <a:gd name="connsiteY184" fmla="*/ 494230 h 529369"/>
                  <a:gd name="connsiteX185" fmla="*/ 62845 w 456712"/>
                  <a:gd name="connsiteY185" fmla="*/ 502110 h 529369"/>
                  <a:gd name="connsiteX186" fmla="*/ 66111 w 456712"/>
                  <a:gd name="connsiteY186" fmla="*/ 504307 h 529369"/>
                  <a:gd name="connsiteX187" fmla="*/ 76207 w 456712"/>
                  <a:gd name="connsiteY187" fmla="*/ 510508 h 529369"/>
                  <a:gd name="connsiteX188" fmla="*/ 79621 w 456712"/>
                  <a:gd name="connsiteY188" fmla="*/ 512298 h 529369"/>
                  <a:gd name="connsiteX189" fmla="*/ 90362 w 456712"/>
                  <a:gd name="connsiteY189" fmla="*/ 517355 h 529369"/>
                  <a:gd name="connsiteX190" fmla="*/ 93703 w 456712"/>
                  <a:gd name="connsiteY190" fmla="*/ 518665 h 529369"/>
                  <a:gd name="connsiteX191" fmla="*/ 105035 w 456712"/>
                  <a:gd name="connsiteY191" fmla="*/ 522597 h 529369"/>
                  <a:gd name="connsiteX192" fmla="*/ 108375 w 456712"/>
                  <a:gd name="connsiteY192" fmla="*/ 523557 h 529369"/>
                  <a:gd name="connsiteX193" fmla="*/ 119947 w 456712"/>
                  <a:gd name="connsiteY193" fmla="*/ 526270 h 529369"/>
                  <a:gd name="connsiteX194" fmla="*/ 123694 w 456712"/>
                  <a:gd name="connsiteY194" fmla="*/ 526897 h 529369"/>
                  <a:gd name="connsiteX195" fmla="*/ 130449 w 456712"/>
                  <a:gd name="connsiteY195" fmla="*/ 528097 h 529369"/>
                  <a:gd name="connsiteX196" fmla="*/ 134343 w 456712"/>
                  <a:gd name="connsiteY196" fmla="*/ 528336 h 529369"/>
                  <a:gd name="connsiteX197" fmla="*/ 143848 w 456712"/>
                  <a:gd name="connsiteY197" fmla="*/ 528927 h 529369"/>
                  <a:gd name="connsiteX198" fmla="*/ 150769 w 456712"/>
                  <a:gd name="connsiteY198" fmla="*/ 529370 h 529369"/>
                  <a:gd name="connsiteX199" fmla="*/ 153519 w 456712"/>
                  <a:gd name="connsiteY199" fmla="*/ 529167 h 529369"/>
                  <a:gd name="connsiteX200" fmla="*/ 172048 w 456712"/>
                  <a:gd name="connsiteY200" fmla="*/ 527691 h 529369"/>
                  <a:gd name="connsiteX201" fmla="*/ 179412 w 456712"/>
                  <a:gd name="connsiteY201" fmla="*/ 526620 h 529369"/>
                  <a:gd name="connsiteX202" fmla="*/ 197315 w 456712"/>
                  <a:gd name="connsiteY202" fmla="*/ 522246 h 529369"/>
                  <a:gd name="connsiteX203" fmla="*/ 204439 w 456712"/>
                  <a:gd name="connsiteY203" fmla="*/ 519828 h 529369"/>
                  <a:gd name="connsiteX204" fmla="*/ 220901 w 456712"/>
                  <a:gd name="connsiteY204" fmla="*/ 512593 h 529369"/>
                  <a:gd name="connsiteX205" fmla="*/ 225755 w 456712"/>
                  <a:gd name="connsiteY205" fmla="*/ 509696 h 529369"/>
                  <a:gd name="connsiteX206" fmla="*/ 239671 w 456712"/>
                  <a:gd name="connsiteY206" fmla="*/ 499951 h 529369"/>
                  <a:gd name="connsiteX207" fmla="*/ 241461 w 456712"/>
                  <a:gd name="connsiteY207" fmla="*/ 498678 h 529369"/>
                  <a:gd name="connsiteX208" fmla="*/ 288007 w 456712"/>
                  <a:gd name="connsiteY208" fmla="*/ 457429 h 529369"/>
                  <a:gd name="connsiteX209" fmla="*/ 338890 w 456712"/>
                  <a:gd name="connsiteY209" fmla="*/ 525845 h 529369"/>
                  <a:gd name="connsiteX210" fmla="*/ 456713 w 456712"/>
                  <a:gd name="connsiteY210" fmla="*/ 525845 h 529369"/>
                  <a:gd name="connsiteX211" fmla="*/ 359137 w 456712"/>
                  <a:gd name="connsiteY211" fmla="*/ 395140 h 529369"/>
                  <a:gd name="connsiteX212" fmla="*/ 385621 w 456712"/>
                  <a:gd name="connsiteY212" fmla="*/ 363783 h 52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456712" h="529369">
                    <a:moveTo>
                      <a:pt x="222489" y="511634"/>
                    </a:moveTo>
                    <a:cubicBezTo>
                      <a:pt x="222691" y="511523"/>
                      <a:pt x="222895" y="511394"/>
                      <a:pt x="223079" y="511283"/>
                    </a:cubicBezTo>
                    <a:cubicBezTo>
                      <a:pt x="222876" y="511412"/>
                      <a:pt x="222691" y="511523"/>
                      <a:pt x="222489" y="511634"/>
                    </a:cubicBezTo>
                    <a:moveTo>
                      <a:pt x="199695" y="521434"/>
                    </a:moveTo>
                    <a:cubicBezTo>
                      <a:pt x="200452" y="521194"/>
                      <a:pt x="201172" y="520954"/>
                      <a:pt x="201929" y="520677"/>
                    </a:cubicBezTo>
                    <a:cubicBezTo>
                      <a:pt x="201172" y="520954"/>
                      <a:pt x="200452" y="521194"/>
                      <a:pt x="199695" y="521434"/>
                    </a:cubicBezTo>
                    <a:moveTo>
                      <a:pt x="175500" y="527192"/>
                    </a:moveTo>
                    <a:cubicBezTo>
                      <a:pt x="176053" y="527118"/>
                      <a:pt x="176607" y="527081"/>
                      <a:pt x="177124" y="526952"/>
                    </a:cubicBezTo>
                    <a:cubicBezTo>
                      <a:pt x="176625" y="527081"/>
                      <a:pt x="176072" y="527118"/>
                      <a:pt x="175500" y="527192"/>
                    </a:cubicBezTo>
                    <a:moveTo>
                      <a:pt x="130486" y="527912"/>
                    </a:moveTo>
                    <a:cubicBezTo>
                      <a:pt x="130043" y="527838"/>
                      <a:pt x="129655" y="527746"/>
                      <a:pt x="129249" y="527672"/>
                    </a:cubicBezTo>
                    <a:cubicBezTo>
                      <a:pt x="129895" y="527746"/>
                      <a:pt x="130523" y="527875"/>
                      <a:pt x="131206" y="527949"/>
                    </a:cubicBezTo>
                    <a:cubicBezTo>
                      <a:pt x="130965" y="527912"/>
                      <a:pt x="130726" y="527912"/>
                      <a:pt x="130486" y="527912"/>
                    </a:cubicBezTo>
                    <a:moveTo>
                      <a:pt x="113414" y="524738"/>
                    </a:moveTo>
                    <a:cubicBezTo>
                      <a:pt x="114281" y="524978"/>
                      <a:pt x="115167" y="525180"/>
                      <a:pt x="116034" y="525365"/>
                    </a:cubicBezTo>
                    <a:cubicBezTo>
                      <a:pt x="115167" y="525162"/>
                      <a:pt x="114281" y="524959"/>
                      <a:pt x="113414" y="524738"/>
                    </a:cubicBezTo>
                    <a:moveTo>
                      <a:pt x="98335" y="520308"/>
                    </a:moveTo>
                    <a:cubicBezTo>
                      <a:pt x="99295" y="520622"/>
                      <a:pt x="100236" y="520991"/>
                      <a:pt x="101233" y="521305"/>
                    </a:cubicBezTo>
                    <a:cubicBezTo>
                      <a:pt x="100255" y="520991"/>
                      <a:pt x="99295" y="520640"/>
                      <a:pt x="98335" y="520308"/>
                    </a:cubicBezTo>
                    <a:moveTo>
                      <a:pt x="84179" y="514457"/>
                    </a:moveTo>
                    <a:cubicBezTo>
                      <a:pt x="85102" y="514900"/>
                      <a:pt x="85970" y="515325"/>
                      <a:pt x="86930" y="515731"/>
                    </a:cubicBezTo>
                    <a:cubicBezTo>
                      <a:pt x="85970" y="515343"/>
                      <a:pt x="85102" y="514900"/>
                      <a:pt x="84179" y="514457"/>
                    </a:cubicBezTo>
                    <a:moveTo>
                      <a:pt x="70891" y="507315"/>
                    </a:moveTo>
                    <a:cubicBezTo>
                      <a:pt x="71685" y="507795"/>
                      <a:pt x="72442" y="508275"/>
                      <a:pt x="73235" y="508755"/>
                    </a:cubicBezTo>
                    <a:cubicBezTo>
                      <a:pt x="72442" y="508256"/>
                      <a:pt x="71685" y="507777"/>
                      <a:pt x="70891" y="507315"/>
                    </a:cubicBezTo>
                    <a:moveTo>
                      <a:pt x="58489" y="498715"/>
                    </a:moveTo>
                    <a:cubicBezTo>
                      <a:pt x="59172" y="499231"/>
                      <a:pt x="59799" y="499785"/>
                      <a:pt x="60482" y="500265"/>
                    </a:cubicBezTo>
                    <a:cubicBezTo>
                      <a:pt x="59799" y="499785"/>
                      <a:pt x="59154" y="499231"/>
                      <a:pt x="58489" y="498715"/>
                    </a:cubicBezTo>
                    <a:moveTo>
                      <a:pt x="47102" y="488896"/>
                    </a:moveTo>
                    <a:cubicBezTo>
                      <a:pt x="47619" y="489413"/>
                      <a:pt x="48135" y="489966"/>
                      <a:pt x="48652" y="490446"/>
                    </a:cubicBezTo>
                    <a:cubicBezTo>
                      <a:pt x="48135" y="489966"/>
                      <a:pt x="47619" y="489413"/>
                      <a:pt x="47102" y="488896"/>
                    </a:cubicBezTo>
                    <a:moveTo>
                      <a:pt x="65797" y="153921"/>
                    </a:moveTo>
                    <a:cubicBezTo>
                      <a:pt x="65724" y="153810"/>
                      <a:pt x="65595" y="153644"/>
                      <a:pt x="65521" y="153515"/>
                    </a:cubicBezTo>
                    <a:cubicBezTo>
                      <a:pt x="65595" y="153644"/>
                      <a:pt x="65724" y="153810"/>
                      <a:pt x="65797" y="153921"/>
                    </a:cubicBezTo>
                    <a:moveTo>
                      <a:pt x="60316" y="143309"/>
                    </a:moveTo>
                    <a:cubicBezTo>
                      <a:pt x="59836" y="142275"/>
                      <a:pt x="59282" y="141278"/>
                      <a:pt x="58839" y="140245"/>
                    </a:cubicBezTo>
                    <a:cubicBezTo>
                      <a:pt x="59282" y="141278"/>
                      <a:pt x="59836" y="142275"/>
                      <a:pt x="60316" y="143309"/>
                    </a:cubicBezTo>
                    <a:moveTo>
                      <a:pt x="54115" y="126882"/>
                    </a:moveTo>
                    <a:cubicBezTo>
                      <a:pt x="54466" y="128082"/>
                      <a:pt x="54909" y="129300"/>
                      <a:pt x="55259" y="130500"/>
                    </a:cubicBezTo>
                    <a:cubicBezTo>
                      <a:pt x="54909" y="129300"/>
                      <a:pt x="54466" y="128064"/>
                      <a:pt x="54115" y="126882"/>
                    </a:cubicBezTo>
                    <a:moveTo>
                      <a:pt x="51328" y="113465"/>
                    </a:moveTo>
                    <a:cubicBezTo>
                      <a:pt x="51531" y="114813"/>
                      <a:pt x="51771" y="116178"/>
                      <a:pt x="52011" y="117563"/>
                    </a:cubicBezTo>
                    <a:cubicBezTo>
                      <a:pt x="51753" y="116215"/>
                      <a:pt x="51531" y="114831"/>
                      <a:pt x="51328" y="113465"/>
                    </a:cubicBezTo>
                    <a:moveTo>
                      <a:pt x="50405" y="100269"/>
                    </a:moveTo>
                    <a:cubicBezTo>
                      <a:pt x="50405" y="101709"/>
                      <a:pt x="50442" y="103130"/>
                      <a:pt x="50516" y="104570"/>
                    </a:cubicBezTo>
                    <a:cubicBezTo>
                      <a:pt x="50442" y="103130"/>
                      <a:pt x="50405" y="101690"/>
                      <a:pt x="50405" y="100269"/>
                    </a:cubicBezTo>
                    <a:moveTo>
                      <a:pt x="51328" y="87498"/>
                    </a:moveTo>
                    <a:cubicBezTo>
                      <a:pt x="51125" y="88808"/>
                      <a:pt x="51014" y="90118"/>
                      <a:pt x="50848" y="91484"/>
                    </a:cubicBezTo>
                    <a:cubicBezTo>
                      <a:pt x="51014" y="90118"/>
                      <a:pt x="51125" y="88808"/>
                      <a:pt x="51328" y="87498"/>
                    </a:cubicBezTo>
                    <a:moveTo>
                      <a:pt x="53912" y="75206"/>
                    </a:moveTo>
                    <a:cubicBezTo>
                      <a:pt x="53598" y="76202"/>
                      <a:pt x="53358" y="77236"/>
                      <a:pt x="53118" y="78270"/>
                    </a:cubicBezTo>
                    <a:cubicBezTo>
                      <a:pt x="53358" y="77236"/>
                      <a:pt x="53598" y="76202"/>
                      <a:pt x="53912" y="75206"/>
                    </a:cubicBezTo>
                    <a:moveTo>
                      <a:pt x="57769" y="63874"/>
                    </a:moveTo>
                    <a:cubicBezTo>
                      <a:pt x="57880" y="63634"/>
                      <a:pt x="58046" y="63394"/>
                      <a:pt x="58120" y="63154"/>
                    </a:cubicBezTo>
                    <a:cubicBezTo>
                      <a:pt x="57843" y="63837"/>
                      <a:pt x="57603" y="64502"/>
                      <a:pt x="57326" y="65147"/>
                    </a:cubicBezTo>
                    <a:cubicBezTo>
                      <a:pt x="57492" y="64741"/>
                      <a:pt x="57566" y="64298"/>
                      <a:pt x="57769" y="63874"/>
                    </a:cubicBezTo>
                    <a:moveTo>
                      <a:pt x="63694" y="52099"/>
                    </a:moveTo>
                    <a:cubicBezTo>
                      <a:pt x="63417" y="52579"/>
                      <a:pt x="63177" y="53096"/>
                      <a:pt x="62900" y="53575"/>
                    </a:cubicBezTo>
                    <a:cubicBezTo>
                      <a:pt x="63177" y="53096"/>
                      <a:pt x="63417" y="52616"/>
                      <a:pt x="63694" y="52099"/>
                    </a:cubicBezTo>
                    <a:moveTo>
                      <a:pt x="70541" y="41912"/>
                    </a:moveTo>
                    <a:cubicBezTo>
                      <a:pt x="70337" y="42151"/>
                      <a:pt x="70190" y="42428"/>
                      <a:pt x="69987" y="42668"/>
                    </a:cubicBezTo>
                    <a:cubicBezTo>
                      <a:pt x="70172" y="42428"/>
                      <a:pt x="70337" y="42151"/>
                      <a:pt x="70541" y="41912"/>
                    </a:cubicBezTo>
                    <a:moveTo>
                      <a:pt x="78569" y="32573"/>
                    </a:moveTo>
                    <a:cubicBezTo>
                      <a:pt x="78458" y="32684"/>
                      <a:pt x="78329" y="32813"/>
                      <a:pt x="78255" y="32886"/>
                    </a:cubicBezTo>
                    <a:cubicBezTo>
                      <a:pt x="78329" y="32794"/>
                      <a:pt x="78458" y="32684"/>
                      <a:pt x="78569" y="32573"/>
                    </a:cubicBezTo>
                    <a:moveTo>
                      <a:pt x="87594" y="24249"/>
                    </a:moveTo>
                    <a:cubicBezTo>
                      <a:pt x="87557" y="24286"/>
                      <a:pt x="87520" y="24323"/>
                      <a:pt x="87483" y="24360"/>
                    </a:cubicBezTo>
                    <a:cubicBezTo>
                      <a:pt x="87520" y="24323"/>
                      <a:pt x="87557" y="24286"/>
                      <a:pt x="87594" y="24249"/>
                    </a:cubicBezTo>
                    <a:moveTo>
                      <a:pt x="177419" y="96652"/>
                    </a:moveTo>
                    <a:cubicBezTo>
                      <a:pt x="178102" y="96375"/>
                      <a:pt x="178563" y="96024"/>
                      <a:pt x="179320" y="95729"/>
                    </a:cubicBezTo>
                    <a:cubicBezTo>
                      <a:pt x="178563" y="96006"/>
                      <a:pt x="178102" y="96375"/>
                      <a:pt x="177419" y="96652"/>
                    </a:cubicBezTo>
                    <a:moveTo>
                      <a:pt x="168339" y="102539"/>
                    </a:moveTo>
                    <a:cubicBezTo>
                      <a:pt x="168893" y="101948"/>
                      <a:pt x="169299" y="101229"/>
                      <a:pt x="169963" y="100675"/>
                    </a:cubicBezTo>
                    <a:cubicBezTo>
                      <a:pt x="169299" y="101229"/>
                      <a:pt x="168911" y="101930"/>
                      <a:pt x="168339" y="102539"/>
                    </a:cubicBezTo>
                    <a:moveTo>
                      <a:pt x="163965" y="111361"/>
                    </a:moveTo>
                    <a:cubicBezTo>
                      <a:pt x="164205" y="110125"/>
                      <a:pt x="164279" y="108778"/>
                      <a:pt x="164721" y="107670"/>
                    </a:cubicBezTo>
                    <a:cubicBezTo>
                      <a:pt x="164297" y="108778"/>
                      <a:pt x="164205" y="110125"/>
                      <a:pt x="163965" y="111361"/>
                    </a:cubicBezTo>
                    <a:moveTo>
                      <a:pt x="164260" y="121309"/>
                    </a:moveTo>
                    <a:cubicBezTo>
                      <a:pt x="164020" y="120035"/>
                      <a:pt x="163540" y="118596"/>
                      <a:pt x="163430" y="117415"/>
                    </a:cubicBezTo>
                    <a:cubicBezTo>
                      <a:pt x="163540" y="118596"/>
                      <a:pt x="164020" y="120035"/>
                      <a:pt x="164260" y="121309"/>
                    </a:cubicBezTo>
                    <a:moveTo>
                      <a:pt x="167748" y="132253"/>
                    </a:moveTo>
                    <a:cubicBezTo>
                      <a:pt x="167434" y="131496"/>
                      <a:pt x="166881" y="130574"/>
                      <a:pt x="166586" y="129836"/>
                    </a:cubicBezTo>
                    <a:cubicBezTo>
                      <a:pt x="166881" y="130574"/>
                      <a:pt x="167434" y="131496"/>
                      <a:pt x="167748" y="132253"/>
                    </a:cubicBezTo>
                    <a:moveTo>
                      <a:pt x="185208" y="429376"/>
                    </a:moveTo>
                    <a:cubicBezTo>
                      <a:pt x="184801" y="429652"/>
                      <a:pt x="184377" y="429856"/>
                      <a:pt x="183934" y="430095"/>
                    </a:cubicBezTo>
                    <a:cubicBezTo>
                      <a:pt x="184377" y="429856"/>
                      <a:pt x="184820" y="429652"/>
                      <a:pt x="185208" y="429376"/>
                    </a:cubicBezTo>
                    <a:moveTo>
                      <a:pt x="173709" y="434562"/>
                    </a:moveTo>
                    <a:cubicBezTo>
                      <a:pt x="173303" y="434728"/>
                      <a:pt x="172879" y="434876"/>
                      <a:pt x="172436" y="435005"/>
                    </a:cubicBezTo>
                    <a:cubicBezTo>
                      <a:pt x="172879" y="434876"/>
                      <a:pt x="173322" y="434709"/>
                      <a:pt x="173709" y="434562"/>
                    </a:cubicBezTo>
                    <a:moveTo>
                      <a:pt x="152430" y="435835"/>
                    </a:moveTo>
                    <a:cubicBezTo>
                      <a:pt x="150806" y="435558"/>
                      <a:pt x="149200" y="435319"/>
                      <a:pt x="147613" y="434876"/>
                    </a:cubicBezTo>
                    <a:cubicBezTo>
                      <a:pt x="149255" y="435319"/>
                      <a:pt x="150843" y="435540"/>
                      <a:pt x="152430" y="435835"/>
                    </a:cubicBezTo>
                    <a:moveTo>
                      <a:pt x="141024" y="432679"/>
                    </a:moveTo>
                    <a:cubicBezTo>
                      <a:pt x="139308" y="432052"/>
                      <a:pt x="137647" y="431295"/>
                      <a:pt x="136004" y="430483"/>
                    </a:cubicBezTo>
                    <a:cubicBezTo>
                      <a:pt x="137684" y="431295"/>
                      <a:pt x="139345" y="432052"/>
                      <a:pt x="141024" y="432679"/>
                    </a:cubicBezTo>
                    <a:moveTo>
                      <a:pt x="129803" y="426995"/>
                    </a:moveTo>
                    <a:cubicBezTo>
                      <a:pt x="128252" y="426035"/>
                      <a:pt x="126813" y="424965"/>
                      <a:pt x="125392" y="423857"/>
                    </a:cubicBezTo>
                    <a:cubicBezTo>
                      <a:pt x="126813" y="424965"/>
                      <a:pt x="128289" y="426035"/>
                      <a:pt x="129803" y="426995"/>
                    </a:cubicBezTo>
                    <a:moveTo>
                      <a:pt x="119430" y="419114"/>
                    </a:moveTo>
                    <a:cubicBezTo>
                      <a:pt x="118083" y="417878"/>
                      <a:pt x="116921" y="416530"/>
                      <a:pt x="115647" y="415220"/>
                    </a:cubicBezTo>
                    <a:cubicBezTo>
                      <a:pt x="116921" y="416530"/>
                      <a:pt x="118102" y="417933"/>
                      <a:pt x="119430" y="419114"/>
                    </a:cubicBezTo>
                    <a:moveTo>
                      <a:pt x="101639" y="348317"/>
                    </a:moveTo>
                    <a:cubicBezTo>
                      <a:pt x="101879" y="347874"/>
                      <a:pt x="101990" y="347450"/>
                      <a:pt x="102229" y="347007"/>
                    </a:cubicBezTo>
                    <a:cubicBezTo>
                      <a:pt x="102008" y="347450"/>
                      <a:pt x="101879" y="347874"/>
                      <a:pt x="101639" y="348317"/>
                    </a:cubicBezTo>
                    <a:moveTo>
                      <a:pt x="186481" y="428379"/>
                    </a:moveTo>
                    <a:cubicBezTo>
                      <a:pt x="184968" y="429376"/>
                      <a:pt x="183417" y="430206"/>
                      <a:pt x="181830" y="431000"/>
                    </a:cubicBezTo>
                    <a:cubicBezTo>
                      <a:pt x="179837" y="432033"/>
                      <a:pt x="177843" y="432901"/>
                      <a:pt x="175869" y="433621"/>
                    </a:cubicBezTo>
                    <a:cubicBezTo>
                      <a:pt x="174282" y="434174"/>
                      <a:pt x="172695" y="434765"/>
                      <a:pt x="171052" y="435171"/>
                    </a:cubicBezTo>
                    <a:cubicBezTo>
                      <a:pt x="169151" y="435651"/>
                      <a:pt x="167195" y="435854"/>
                      <a:pt x="165238" y="436038"/>
                    </a:cubicBezTo>
                    <a:cubicBezTo>
                      <a:pt x="163559" y="436241"/>
                      <a:pt x="161935" y="436555"/>
                      <a:pt x="160218" y="436555"/>
                    </a:cubicBezTo>
                    <a:cubicBezTo>
                      <a:pt x="160181" y="436555"/>
                      <a:pt x="160144" y="436555"/>
                      <a:pt x="160107" y="436555"/>
                    </a:cubicBezTo>
                    <a:cubicBezTo>
                      <a:pt x="158428" y="436555"/>
                      <a:pt x="156767" y="436241"/>
                      <a:pt x="155143" y="436075"/>
                    </a:cubicBezTo>
                    <a:cubicBezTo>
                      <a:pt x="152042" y="435724"/>
                      <a:pt x="148942" y="435208"/>
                      <a:pt x="145878" y="434285"/>
                    </a:cubicBezTo>
                    <a:cubicBezTo>
                      <a:pt x="145011" y="434008"/>
                      <a:pt x="144161" y="433731"/>
                      <a:pt x="143294" y="433418"/>
                    </a:cubicBezTo>
                    <a:cubicBezTo>
                      <a:pt x="140064" y="432310"/>
                      <a:pt x="136890" y="430907"/>
                      <a:pt x="133752" y="429209"/>
                    </a:cubicBezTo>
                    <a:cubicBezTo>
                      <a:pt x="133033" y="428804"/>
                      <a:pt x="132368" y="428453"/>
                      <a:pt x="131686" y="428065"/>
                    </a:cubicBezTo>
                    <a:cubicBezTo>
                      <a:pt x="128345" y="426072"/>
                      <a:pt x="125115" y="423765"/>
                      <a:pt x="122014" y="421181"/>
                    </a:cubicBezTo>
                    <a:cubicBezTo>
                      <a:pt x="121608" y="420867"/>
                      <a:pt x="121221" y="420591"/>
                      <a:pt x="120815" y="420222"/>
                    </a:cubicBezTo>
                    <a:cubicBezTo>
                      <a:pt x="117308" y="417158"/>
                      <a:pt x="114005" y="413781"/>
                      <a:pt x="111033" y="410034"/>
                    </a:cubicBezTo>
                    <a:cubicBezTo>
                      <a:pt x="105496" y="403150"/>
                      <a:pt x="101528" y="396432"/>
                      <a:pt x="98944" y="389825"/>
                    </a:cubicBezTo>
                    <a:cubicBezTo>
                      <a:pt x="98668" y="389197"/>
                      <a:pt x="98538" y="388514"/>
                      <a:pt x="98317" y="387868"/>
                    </a:cubicBezTo>
                    <a:cubicBezTo>
                      <a:pt x="97357" y="385118"/>
                      <a:pt x="96527" y="382424"/>
                      <a:pt x="96047" y="379711"/>
                    </a:cubicBezTo>
                    <a:cubicBezTo>
                      <a:pt x="95973" y="379360"/>
                      <a:pt x="96010" y="378991"/>
                      <a:pt x="95973" y="378677"/>
                    </a:cubicBezTo>
                    <a:cubicBezTo>
                      <a:pt x="95530" y="375687"/>
                      <a:pt x="95253" y="372716"/>
                      <a:pt x="95382" y="369763"/>
                    </a:cubicBezTo>
                    <a:cubicBezTo>
                      <a:pt x="96102" y="353854"/>
                      <a:pt x="105478" y="338185"/>
                      <a:pt x="123233" y="323106"/>
                    </a:cubicBezTo>
                    <a:lnTo>
                      <a:pt x="160384" y="290365"/>
                    </a:lnTo>
                    <a:lnTo>
                      <a:pt x="232658" y="385783"/>
                    </a:lnTo>
                    <a:lnTo>
                      <a:pt x="196226" y="420702"/>
                    </a:lnTo>
                    <a:cubicBezTo>
                      <a:pt x="195229" y="421624"/>
                      <a:pt x="194233" y="422289"/>
                      <a:pt x="193236" y="423174"/>
                    </a:cubicBezTo>
                    <a:cubicBezTo>
                      <a:pt x="190984" y="425131"/>
                      <a:pt x="188751" y="426958"/>
                      <a:pt x="186481" y="428379"/>
                    </a:cubicBezTo>
                    <a:moveTo>
                      <a:pt x="232197" y="1936"/>
                    </a:moveTo>
                    <a:cubicBezTo>
                      <a:pt x="232676" y="2010"/>
                      <a:pt x="233156" y="2010"/>
                      <a:pt x="233636" y="2047"/>
                    </a:cubicBezTo>
                    <a:cubicBezTo>
                      <a:pt x="233138" y="2010"/>
                      <a:pt x="232676" y="2010"/>
                      <a:pt x="232197" y="1936"/>
                    </a:cubicBezTo>
                    <a:moveTo>
                      <a:pt x="385621" y="363783"/>
                    </a:moveTo>
                    <a:lnTo>
                      <a:pt x="428623" y="287412"/>
                    </a:lnTo>
                    <a:lnTo>
                      <a:pt x="428660" y="287302"/>
                    </a:lnTo>
                    <a:lnTo>
                      <a:pt x="393501" y="245185"/>
                    </a:lnTo>
                    <a:lnTo>
                      <a:pt x="393427" y="245111"/>
                    </a:lnTo>
                    <a:lnTo>
                      <a:pt x="306721" y="326447"/>
                    </a:lnTo>
                    <a:lnTo>
                      <a:pt x="185595" y="161691"/>
                    </a:lnTo>
                    <a:cubicBezTo>
                      <a:pt x="176053" y="148568"/>
                      <a:pt x="169686" y="137698"/>
                      <a:pt x="166308" y="128673"/>
                    </a:cubicBezTo>
                    <a:cubicBezTo>
                      <a:pt x="165902" y="127639"/>
                      <a:pt x="165829" y="126772"/>
                      <a:pt x="165515" y="125738"/>
                    </a:cubicBezTo>
                    <a:cubicBezTo>
                      <a:pt x="164481" y="122509"/>
                      <a:pt x="163688" y="119445"/>
                      <a:pt x="163522" y="116750"/>
                    </a:cubicBezTo>
                    <a:cubicBezTo>
                      <a:pt x="163448" y="115551"/>
                      <a:pt x="163725" y="114609"/>
                      <a:pt x="163799" y="113520"/>
                    </a:cubicBezTo>
                    <a:cubicBezTo>
                      <a:pt x="163965" y="111250"/>
                      <a:pt x="164242" y="109073"/>
                      <a:pt x="165072" y="107227"/>
                    </a:cubicBezTo>
                    <a:cubicBezTo>
                      <a:pt x="165589" y="106083"/>
                      <a:pt x="166456" y="105160"/>
                      <a:pt x="167213" y="104164"/>
                    </a:cubicBezTo>
                    <a:cubicBezTo>
                      <a:pt x="168209" y="102853"/>
                      <a:pt x="169077" y="101451"/>
                      <a:pt x="170553" y="100380"/>
                    </a:cubicBezTo>
                    <a:cubicBezTo>
                      <a:pt x="171347" y="99752"/>
                      <a:pt x="172584" y="99309"/>
                      <a:pt x="173543" y="98756"/>
                    </a:cubicBezTo>
                    <a:cubicBezTo>
                      <a:pt x="175610" y="97612"/>
                      <a:pt x="177604" y="96412"/>
                      <a:pt x="180298" y="95526"/>
                    </a:cubicBezTo>
                    <a:cubicBezTo>
                      <a:pt x="180464" y="95489"/>
                      <a:pt x="180612" y="95489"/>
                      <a:pt x="180778" y="95452"/>
                    </a:cubicBezTo>
                    <a:cubicBezTo>
                      <a:pt x="188382" y="93108"/>
                      <a:pt x="198477" y="91945"/>
                      <a:pt x="211323" y="91945"/>
                    </a:cubicBezTo>
                    <a:lnTo>
                      <a:pt x="329016" y="91945"/>
                    </a:lnTo>
                    <a:lnTo>
                      <a:pt x="329016" y="18915"/>
                    </a:lnTo>
                    <a:lnTo>
                      <a:pt x="328906" y="18915"/>
                    </a:lnTo>
                    <a:cubicBezTo>
                      <a:pt x="278705" y="7104"/>
                      <a:pt x="216176" y="-7661"/>
                      <a:pt x="130301" y="4630"/>
                    </a:cubicBezTo>
                    <a:cubicBezTo>
                      <a:pt x="116053" y="6587"/>
                      <a:pt x="102138" y="12991"/>
                      <a:pt x="89975" y="22293"/>
                    </a:cubicBezTo>
                    <a:cubicBezTo>
                      <a:pt x="89809" y="22367"/>
                      <a:pt x="89698" y="22496"/>
                      <a:pt x="89532" y="22569"/>
                    </a:cubicBezTo>
                    <a:cubicBezTo>
                      <a:pt x="86745" y="24711"/>
                      <a:pt x="84124" y="27018"/>
                      <a:pt x="81577" y="29454"/>
                    </a:cubicBezTo>
                    <a:cubicBezTo>
                      <a:pt x="81227" y="29860"/>
                      <a:pt x="80784" y="30173"/>
                      <a:pt x="80433" y="30561"/>
                    </a:cubicBezTo>
                    <a:cubicBezTo>
                      <a:pt x="78052" y="32868"/>
                      <a:pt x="75819" y="35378"/>
                      <a:pt x="73623" y="37925"/>
                    </a:cubicBezTo>
                    <a:cubicBezTo>
                      <a:pt x="73180" y="38516"/>
                      <a:pt x="72663" y="39032"/>
                      <a:pt x="72239" y="39605"/>
                    </a:cubicBezTo>
                    <a:cubicBezTo>
                      <a:pt x="70135" y="42188"/>
                      <a:pt x="68252" y="44901"/>
                      <a:pt x="66425" y="47688"/>
                    </a:cubicBezTo>
                    <a:cubicBezTo>
                      <a:pt x="65982" y="48316"/>
                      <a:pt x="65558" y="48925"/>
                      <a:pt x="65115" y="49589"/>
                    </a:cubicBezTo>
                    <a:cubicBezTo>
                      <a:pt x="63325" y="52450"/>
                      <a:pt x="61737" y="55403"/>
                      <a:pt x="60261" y="58411"/>
                    </a:cubicBezTo>
                    <a:cubicBezTo>
                      <a:pt x="59947" y="59094"/>
                      <a:pt x="59578" y="59721"/>
                      <a:pt x="59264" y="60404"/>
                    </a:cubicBezTo>
                    <a:cubicBezTo>
                      <a:pt x="58711" y="61549"/>
                      <a:pt x="58064" y="62638"/>
                      <a:pt x="57548" y="63782"/>
                    </a:cubicBezTo>
                    <a:cubicBezTo>
                      <a:pt x="56754" y="65738"/>
                      <a:pt x="56237" y="67713"/>
                      <a:pt x="55555" y="69669"/>
                    </a:cubicBezTo>
                    <a:cubicBezTo>
                      <a:pt x="55241" y="70537"/>
                      <a:pt x="54927" y="71386"/>
                      <a:pt x="54632" y="72290"/>
                    </a:cubicBezTo>
                    <a:cubicBezTo>
                      <a:pt x="53598" y="75594"/>
                      <a:pt x="52768" y="78934"/>
                      <a:pt x="52085" y="82275"/>
                    </a:cubicBezTo>
                    <a:cubicBezTo>
                      <a:pt x="51974" y="82995"/>
                      <a:pt x="51808" y="83714"/>
                      <a:pt x="51642" y="84415"/>
                    </a:cubicBezTo>
                    <a:cubicBezTo>
                      <a:pt x="51051" y="88033"/>
                      <a:pt x="50645" y="91650"/>
                      <a:pt x="50442" y="95268"/>
                    </a:cubicBezTo>
                    <a:cubicBezTo>
                      <a:pt x="50405" y="95895"/>
                      <a:pt x="50368" y="96541"/>
                      <a:pt x="50332" y="97169"/>
                    </a:cubicBezTo>
                    <a:cubicBezTo>
                      <a:pt x="50221" y="100952"/>
                      <a:pt x="50295" y="104680"/>
                      <a:pt x="50645" y="108463"/>
                    </a:cubicBezTo>
                    <a:cubicBezTo>
                      <a:pt x="50682" y="109147"/>
                      <a:pt x="50756" y="109848"/>
                      <a:pt x="50811" y="110568"/>
                    </a:cubicBezTo>
                    <a:cubicBezTo>
                      <a:pt x="51254" y="114351"/>
                      <a:pt x="51882" y="118116"/>
                      <a:pt x="52768" y="121899"/>
                    </a:cubicBezTo>
                    <a:cubicBezTo>
                      <a:pt x="52971" y="122693"/>
                      <a:pt x="53118" y="123487"/>
                      <a:pt x="53321" y="124280"/>
                    </a:cubicBezTo>
                    <a:cubicBezTo>
                      <a:pt x="54318" y="128175"/>
                      <a:pt x="55591" y="132124"/>
                      <a:pt x="57068" y="135982"/>
                    </a:cubicBezTo>
                    <a:cubicBezTo>
                      <a:pt x="57345" y="136664"/>
                      <a:pt x="57548" y="137329"/>
                      <a:pt x="57825" y="138011"/>
                    </a:cubicBezTo>
                    <a:cubicBezTo>
                      <a:pt x="61682" y="147553"/>
                      <a:pt x="66813" y="156947"/>
                      <a:pt x="73586" y="166046"/>
                    </a:cubicBezTo>
                    <a:lnTo>
                      <a:pt x="110110" y="218793"/>
                    </a:lnTo>
                    <a:lnTo>
                      <a:pt x="60740" y="262239"/>
                    </a:lnTo>
                    <a:cubicBezTo>
                      <a:pt x="29679" y="289203"/>
                      <a:pt x="8953" y="323291"/>
                      <a:pt x="2346" y="358302"/>
                    </a:cubicBezTo>
                    <a:cubicBezTo>
                      <a:pt x="-4741" y="396007"/>
                      <a:pt x="4303" y="433676"/>
                      <a:pt x="28480" y="467247"/>
                    </a:cubicBezTo>
                    <a:cubicBezTo>
                      <a:pt x="34847" y="476549"/>
                      <a:pt x="42321" y="484873"/>
                      <a:pt x="50553" y="492273"/>
                    </a:cubicBezTo>
                    <a:cubicBezTo>
                      <a:pt x="51310" y="492956"/>
                      <a:pt x="52103" y="493547"/>
                      <a:pt x="52860" y="494230"/>
                    </a:cubicBezTo>
                    <a:cubicBezTo>
                      <a:pt x="56090" y="497017"/>
                      <a:pt x="59375" y="499638"/>
                      <a:pt x="62845" y="502110"/>
                    </a:cubicBezTo>
                    <a:cubicBezTo>
                      <a:pt x="63915" y="502867"/>
                      <a:pt x="64985" y="503587"/>
                      <a:pt x="66111" y="504307"/>
                    </a:cubicBezTo>
                    <a:cubicBezTo>
                      <a:pt x="69378" y="506503"/>
                      <a:pt x="72755" y="508607"/>
                      <a:pt x="76207" y="510508"/>
                    </a:cubicBezTo>
                    <a:cubicBezTo>
                      <a:pt x="77369" y="511136"/>
                      <a:pt x="78477" y="511708"/>
                      <a:pt x="79621" y="512298"/>
                    </a:cubicBezTo>
                    <a:cubicBezTo>
                      <a:pt x="83128" y="514125"/>
                      <a:pt x="86708" y="515842"/>
                      <a:pt x="90362" y="517355"/>
                    </a:cubicBezTo>
                    <a:cubicBezTo>
                      <a:pt x="91470" y="517835"/>
                      <a:pt x="92595" y="518223"/>
                      <a:pt x="93703" y="518665"/>
                    </a:cubicBezTo>
                    <a:cubicBezTo>
                      <a:pt x="97394" y="520142"/>
                      <a:pt x="101178" y="521452"/>
                      <a:pt x="105035" y="522597"/>
                    </a:cubicBezTo>
                    <a:cubicBezTo>
                      <a:pt x="106142" y="522910"/>
                      <a:pt x="107268" y="523224"/>
                      <a:pt x="108375" y="523557"/>
                    </a:cubicBezTo>
                    <a:cubicBezTo>
                      <a:pt x="112159" y="524590"/>
                      <a:pt x="116016" y="525513"/>
                      <a:pt x="119947" y="526270"/>
                    </a:cubicBezTo>
                    <a:cubicBezTo>
                      <a:pt x="121184" y="526509"/>
                      <a:pt x="122421" y="526712"/>
                      <a:pt x="123694" y="526897"/>
                    </a:cubicBezTo>
                    <a:cubicBezTo>
                      <a:pt x="125964" y="527303"/>
                      <a:pt x="128142" y="527820"/>
                      <a:pt x="130449" y="528097"/>
                    </a:cubicBezTo>
                    <a:cubicBezTo>
                      <a:pt x="131759" y="528262"/>
                      <a:pt x="133033" y="528207"/>
                      <a:pt x="134343" y="528336"/>
                    </a:cubicBezTo>
                    <a:cubicBezTo>
                      <a:pt x="137517" y="528687"/>
                      <a:pt x="140673" y="528816"/>
                      <a:pt x="143848" y="528927"/>
                    </a:cubicBezTo>
                    <a:cubicBezTo>
                      <a:pt x="146155" y="529038"/>
                      <a:pt x="148462" y="529370"/>
                      <a:pt x="150769" y="529370"/>
                    </a:cubicBezTo>
                    <a:cubicBezTo>
                      <a:pt x="151728" y="529370"/>
                      <a:pt x="152596" y="529167"/>
                      <a:pt x="153519" y="529167"/>
                    </a:cubicBezTo>
                    <a:cubicBezTo>
                      <a:pt x="159757" y="529056"/>
                      <a:pt x="165976" y="528484"/>
                      <a:pt x="172048" y="527691"/>
                    </a:cubicBezTo>
                    <a:cubicBezTo>
                      <a:pt x="174522" y="527377"/>
                      <a:pt x="176976" y="527063"/>
                      <a:pt x="179412" y="526620"/>
                    </a:cubicBezTo>
                    <a:cubicBezTo>
                      <a:pt x="185577" y="525513"/>
                      <a:pt x="191538" y="524036"/>
                      <a:pt x="197315" y="522246"/>
                    </a:cubicBezTo>
                    <a:cubicBezTo>
                      <a:pt x="199788" y="521489"/>
                      <a:pt x="202095" y="520659"/>
                      <a:pt x="204439" y="519828"/>
                    </a:cubicBezTo>
                    <a:cubicBezTo>
                      <a:pt x="210215" y="517724"/>
                      <a:pt x="215734" y="515325"/>
                      <a:pt x="220901" y="512593"/>
                    </a:cubicBezTo>
                    <a:cubicBezTo>
                      <a:pt x="222618" y="511671"/>
                      <a:pt x="224131" y="510637"/>
                      <a:pt x="225755" y="509696"/>
                    </a:cubicBezTo>
                    <a:cubicBezTo>
                      <a:pt x="230720" y="506706"/>
                      <a:pt x="235426" y="503532"/>
                      <a:pt x="239671" y="499951"/>
                    </a:cubicBezTo>
                    <a:cubicBezTo>
                      <a:pt x="240225" y="499508"/>
                      <a:pt x="240945" y="499158"/>
                      <a:pt x="241461" y="498678"/>
                    </a:cubicBezTo>
                    <a:lnTo>
                      <a:pt x="288007" y="457429"/>
                    </a:lnTo>
                    <a:lnTo>
                      <a:pt x="338890" y="525845"/>
                    </a:lnTo>
                    <a:lnTo>
                      <a:pt x="456713" y="525845"/>
                    </a:lnTo>
                    <a:lnTo>
                      <a:pt x="359137" y="395140"/>
                    </a:lnTo>
                    <a:lnTo>
                      <a:pt x="385621" y="363783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44" name="Freeform: Shape 102">
              <a:extLst>
                <a:ext uri="{FF2B5EF4-FFF2-40B4-BE49-F238E27FC236}">
                  <a16:creationId xmlns:a16="http://schemas.microsoft.com/office/drawing/2014/main" id="{D06B159D-C816-BC11-0E60-53CAACD339D4}"/>
                </a:ext>
              </a:extLst>
            </p:cNvPr>
            <p:cNvSpPr/>
            <p:nvPr/>
          </p:nvSpPr>
          <p:spPr>
            <a:xfrm>
              <a:off x="7760781" y="5067703"/>
              <a:ext cx="388073" cy="522598"/>
            </a:xfrm>
            <a:custGeom>
              <a:avLst/>
              <a:gdLst>
                <a:gd name="connsiteX0" fmla="*/ 0 w 388073"/>
                <a:gd name="connsiteY0" fmla="*/ 0 h 522598"/>
                <a:gd name="connsiteX1" fmla="*/ 0 w 388073"/>
                <a:gd name="connsiteY1" fmla="*/ 92261 h 522598"/>
                <a:gd name="connsiteX2" fmla="*/ 141964 w 388073"/>
                <a:gd name="connsiteY2" fmla="*/ 92261 h 522598"/>
                <a:gd name="connsiteX3" fmla="*/ 141964 w 388073"/>
                <a:gd name="connsiteY3" fmla="*/ 522599 h 522598"/>
                <a:gd name="connsiteX4" fmla="*/ 242530 w 388073"/>
                <a:gd name="connsiteY4" fmla="*/ 522599 h 522598"/>
                <a:gd name="connsiteX5" fmla="*/ 242530 w 388073"/>
                <a:gd name="connsiteY5" fmla="*/ 92261 h 522598"/>
                <a:gd name="connsiteX6" fmla="*/ 388073 w 388073"/>
                <a:gd name="connsiteY6" fmla="*/ 92261 h 522598"/>
                <a:gd name="connsiteX7" fmla="*/ 388073 w 388073"/>
                <a:gd name="connsiteY7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8073" h="522598">
                  <a:moveTo>
                    <a:pt x="0" y="0"/>
                  </a:moveTo>
                  <a:lnTo>
                    <a:pt x="0" y="92261"/>
                  </a:lnTo>
                  <a:lnTo>
                    <a:pt x="141964" y="92261"/>
                  </a:lnTo>
                  <a:lnTo>
                    <a:pt x="141964" y="522599"/>
                  </a:lnTo>
                  <a:lnTo>
                    <a:pt x="242530" y="522599"/>
                  </a:lnTo>
                  <a:lnTo>
                    <a:pt x="242530" y="92261"/>
                  </a:lnTo>
                  <a:lnTo>
                    <a:pt x="388073" y="92261"/>
                  </a:lnTo>
                  <a:lnTo>
                    <a:pt x="38807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45" name="Graphic 4">
              <a:extLst>
                <a:ext uri="{FF2B5EF4-FFF2-40B4-BE49-F238E27FC236}">
                  <a16:creationId xmlns:a16="http://schemas.microsoft.com/office/drawing/2014/main" id="{2FFDC790-5E1C-05C3-4441-A50BB09E748F}"/>
                </a:ext>
              </a:extLst>
            </p:cNvPr>
            <p:cNvGrpSpPr/>
            <p:nvPr/>
          </p:nvGrpSpPr>
          <p:grpSpPr>
            <a:xfrm>
              <a:off x="8197929" y="5061963"/>
              <a:ext cx="763485" cy="532786"/>
              <a:chOff x="8197929" y="5061963"/>
              <a:chExt cx="763485" cy="532786"/>
            </a:xfrm>
            <a:solidFill>
              <a:srgbClr val="9C9B9B"/>
            </a:solidFill>
          </p:grpSpPr>
          <p:sp>
            <p:nvSpPr>
              <p:cNvPr id="68" name="Freeform: Shape 126">
                <a:extLst>
                  <a:ext uri="{FF2B5EF4-FFF2-40B4-BE49-F238E27FC236}">
                    <a16:creationId xmlns:a16="http://schemas.microsoft.com/office/drawing/2014/main" id="{B169792D-8E4C-3967-0B91-0958AAB2A2CA}"/>
                  </a:ext>
                </a:extLst>
              </p:cNvPr>
              <p:cNvSpPr/>
              <p:nvPr/>
            </p:nvSpPr>
            <p:spPr>
              <a:xfrm>
                <a:off x="8197929" y="5067666"/>
                <a:ext cx="344996" cy="525035"/>
              </a:xfrm>
              <a:custGeom>
                <a:avLst/>
                <a:gdLst>
                  <a:gd name="connsiteX0" fmla="*/ 105254 w 344996"/>
                  <a:gd name="connsiteY0" fmla="*/ 416256 h 525035"/>
                  <a:gd name="connsiteX1" fmla="*/ 104387 w 344996"/>
                  <a:gd name="connsiteY1" fmla="*/ 414816 h 525035"/>
                  <a:gd name="connsiteX2" fmla="*/ 105254 w 344996"/>
                  <a:gd name="connsiteY2" fmla="*/ 416256 h 525035"/>
                  <a:gd name="connsiteX3" fmla="*/ 110218 w 344996"/>
                  <a:gd name="connsiteY3" fmla="*/ 422623 h 525035"/>
                  <a:gd name="connsiteX4" fmla="*/ 108908 w 344996"/>
                  <a:gd name="connsiteY4" fmla="*/ 421553 h 525035"/>
                  <a:gd name="connsiteX5" fmla="*/ 110218 w 344996"/>
                  <a:gd name="connsiteY5" fmla="*/ 422623 h 525035"/>
                  <a:gd name="connsiteX6" fmla="*/ 28126 w 344996"/>
                  <a:gd name="connsiteY6" fmla="*/ 497610 h 525035"/>
                  <a:gd name="connsiteX7" fmla="*/ 28089 w 344996"/>
                  <a:gd name="connsiteY7" fmla="*/ 497573 h 525035"/>
                  <a:gd name="connsiteX8" fmla="*/ 28607 w 344996"/>
                  <a:gd name="connsiteY8" fmla="*/ 498052 h 525035"/>
                  <a:gd name="connsiteX9" fmla="*/ 28126 w 344996"/>
                  <a:gd name="connsiteY9" fmla="*/ 497610 h 525035"/>
                  <a:gd name="connsiteX10" fmla="*/ 15632 w 344996"/>
                  <a:gd name="connsiteY10" fmla="*/ 482125 h 525035"/>
                  <a:gd name="connsiteX11" fmla="*/ 16315 w 344996"/>
                  <a:gd name="connsiteY11" fmla="*/ 483232 h 525035"/>
                  <a:gd name="connsiteX12" fmla="*/ 15632 w 344996"/>
                  <a:gd name="connsiteY12" fmla="*/ 482125 h 525035"/>
                  <a:gd name="connsiteX13" fmla="*/ 1919 w 344996"/>
                  <a:gd name="connsiteY13" fmla="*/ 442759 h 525035"/>
                  <a:gd name="connsiteX14" fmla="*/ 2233 w 344996"/>
                  <a:gd name="connsiteY14" fmla="*/ 444825 h 525035"/>
                  <a:gd name="connsiteX15" fmla="*/ 1919 w 344996"/>
                  <a:gd name="connsiteY15" fmla="*/ 442759 h 525035"/>
                  <a:gd name="connsiteX16" fmla="*/ 2140 w 344996"/>
                  <a:gd name="connsiteY16" fmla="*/ 83532 h 525035"/>
                  <a:gd name="connsiteX17" fmla="*/ 1938 w 344996"/>
                  <a:gd name="connsiteY17" fmla="*/ 84971 h 525035"/>
                  <a:gd name="connsiteX18" fmla="*/ 2140 w 344996"/>
                  <a:gd name="connsiteY18" fmla="*/ 83532 h 525035"/>
                  <a:gd name="connsiteX19" fmla="*/ 28330 w 344996"/>
                  <a:gd name="connsiteY19" fmla="*/ 28828 h 525035"/>
                  <a:gd name="connsiteX20" fmla="*/ 28440 w 344996"/>
                  <a:gd name="connsiteY20" fmla="*/ 28755 h 525035"/>
                  <a:gd name="connsiteX21" fmla="*/ 28200 w 344996"/>
                  <a:gd name="connsiteY21" fmla="*/ 28995 h 525035"/>
                  <a:gd name="connsiteX22" fmla="*/ 28330 w 344996"/>
                  <a:gd name="connsiteY22" fmla="*/ 28828 h 525035"/>
                  <a:gd name="connsiteX23" fmla="*/ 114076 w 344996"/>
                  <a:gd name="connsiteY23" fmla="*/ 37 h 525035"/>
                  <a:gd name="connsiteX24" fmla="*/ 111363 w 344996"/>
                  <a:gd name="connsiteY24" fmla="*/ 0 h 525035"/>
                  <a:gd name="connsiteX25" fmla="*/ 75522 w 344996"/>
                  <a:gd name="connsiteY25" fmla="*/ 4024 h 525035"/>
                  <a:gd name="connsiteX26" fmla="*/ 75245 w 344996"/>
                  <a:gd name="connsiteY26" fmla="*/ 4061 h 525035"/>
                  <a:gd name="connsiteX27" fmla="*/ 65850 w 344996"/>
                  <a:gd name="connsiteY27" fmla="*/ 6681 h 525035"/>
                  <a:gd name="connsiteX28" fmla="*/ 65371 w 344996"/>
                  <a:gd name="connsiteY28" fmla="*/ 6848 h 525035"/>
                  <a:gd name="connsiteX29" fmla="*/ 32593 w 344996"/>
                  <a:gd name="connsiteY29" fmla="*/ 24898 h 525035"/>
                  <a:gd name="connsiteX30" fmla="*/ 29972 w 344996"/>
                  <a:gd name="connsiteY30" fmla="*/ 27131 h 525035"/>
                  <a:gd name="connsiteX31" fmla="*/ 28145 w 344996"/>
                  <a:gd name="connsiteY31" fmla="*/ 28681 h 525035"/>
                  <a:gd name="connsiteX32" fmla="*/ 26521 w 344996"/>
                  <a:gd name="connsiteY32" fmla="*/ 30711 h 525035"/>
                  <a:gd name="connsiteX33" fmla="*/ 16463 w 344996"/>
                  <a:gd name="connsiteY33" fmla="*/ 43280 h 525035"/>
                  <a:gd name="connsiteX34" fmla="*/ 14635 w 344996"/>
                  <a:gd name="connsiteY34" fmla="*/ 46583 h 525035"/>
                  <a:gd name="connsiteX35" fmla="*/ 8434 w 344996"/>
                  <a:gd name="connsiteY35" fmla="*/ 59668 h 525035"/>
                  <a:gd name="connsiteX36" fmla="*/ 6680 w 344996"/>
                  <a:gd name="connsiteY36" fmla="*/ 64116 h 525035"/>
                  <a:gd name="connsiteX37" fmla="*/ 2510 w 344996"/>
                  <a:gd name="connsiteY37" fmla="*/ 81133 h 525035"/>
                  <a:gd name="connsiteX38" fmla="*/ 1476 w 344996"/>
                  <a:gd name="connsiteY38" fmla="*/ 88054 h 525035"/>
                  <a:gd name="connsiteX39" fmla="*/ 277 w 344996"/>
                  <a:gd name="connsiteY39" fmla="*/ 104683 h 525035"/>
                  <a:gd name="connsiteX40" fmla="*/ 0 w 344996"/>
                  <a:gd name="connsiteY40" fmla="*/ 108613 h 525035"/>
                  <a:gd name="connsiteX41" fmla="*/ 0 w 344996"/>
                  <a:gd name="connsiteY41" fmla="*/ 419744 h 525035"/>
                  <a:gd name="connsiteX42" fmla="*/ 314 w 344996"/>
                  <a:gd name="connsiteY42" fmla="*/ 424192 h 525035"/>
                  <a:gd name="connsiteX43" fmla="*/ 1458 w 344996"/>
                  <a:gd name="connsiteY43" fmla="*/ 440138 h 525035"/>
                  <a:gd name="connsiteX44" fmla="*/ 2658 w 344996"/>
                  <a:gd name="connsiteY44" fmla="*/ 447465 h 525035"/>
                  <a:gd name="connsiteX45" fmla="*/ 6238 w 344996"/>
                  <a:gd name="connsiteY45" fmla="*/ 461713 h 525035"/>
                  <a:gd name="connsiteX46" fmla="*/ 7622 w 344996"/>
                  <a:gd name="connsiteY46" fmla="*/ 466161 h 525035"/>
                  <a:gd name="connsiteX47" fmla="*/ 14469 w 344996"/>
                  <a:gd name="connsiteY47" fmla="*/ 480280 h 525035"/>
                  <a:gd name="connsiteX48" fmla="*/ 17293 w 344996"/>
                  <a:gd name="connsiteY48" fmla="*/ 484820 h 525035"/>
                  <a:gd name="connsiteX49" fmla="*/ 26927 w 344996"/>
                  <a:gd name="connsiteY49" fmla="*/ 496557 h 525035"/>
                  <a:gd name="connsiteX50" fmla="*/ 27924 w 344996"/>
                  <a:gd name="connsiteY50" fmla="*/ 497757 h 525035"/>
                  <a:gd name="connsiteX51" fmla="*/ 32944 w 344996"/>
                  <a:gd name="connsiteY51" fmla="*/ 501891 h 525035"/>
                  <a:gd name="connsiteX52" fmla="*/ 34973 w 344996"/>
                  <a:gd name="connsiteY52" fmla="*/ 503571 h 525035"/>
                  <a:gd name="connsiteX53" fmla="*/ 41618 w 344996"/>
                  <a:gd name="connsiteY53" fmla="*/ 508074 h 525035"/>
                  <a:gd name="connsiteX54" fmla="*/ 44275 w 344996"/>
                  <a:gd name="connsiteY54" fmla="*/ 509698 h 525035"/>
                  <a:gd name="connsiteX55" fmla="*/ 50957 w 344996"/>
                  <a:gd name="connsiteY55" fmla="*/ 513168 h 525035"/>
                  <a:gd name="connsiteX56" fmla="*/ 54186 w 344996"/>
                  <a:gd name="connsiteY56" fmla="*/ 514644 h 525035"/>
                  <a:gd name="connsiteX57" fmla="*/ 60942 w 344996"/>
                  <a:gd name="connsiteY57" fmla="*/ 517228 h 525035"/>
                  <a:gd name="connsiteX58" fmla="*/ 64355 w 344996"/>
                  <a:gd name="connsiteY58" fmla="*/ 518391 h 525035"/>
                  <a:gd name="connsiteX59" fmla="*/ 71350 w 344996"/>
                  <a:gd name="connsiteY59" fmla="*/ 520384 h 525035"/>
                  <a:gd name="connsiteX60" fmla="*/ 74414 w 344996"/>
                  <a:gd name="connsiteY60" fmla="*/ 521104 h 525035"/>
                  <a:gd name="connsiteX61" fmla="*/ 82166 w 344996"/>
                  <a:gd name="connsiteY61" fmla="*/ 522654 h 525035"/>
                  <a:gd name="connsiteX62" fmla="*/ 83790 w 344996"/>
                  <a:gd name="connsiteY62" fmla="*/ 522931 h 525035"/>
                  <a:gd name="connsiteX63" fmla="*/ 111437 w 344996"/>
                  <a:gd name="connsiteY63" fmla="*/ 525035 h 525035"/>
                  <a:gd name="connsiteX64" fmla="*/ 121218 w 344996"/>
                  <a:gd name="connsiteY64" fmla="*/ 524832 h 525035"/>
                  <a:gd name="connsiteX65" fmla="*/ 344886 w 344996"/>
                  <a:gd name="connsiteY65" fmla="*/ 512651 h 525035"/>
                  <a:gd name="connsiteX66" fmla="*/ 344996 w 344996"/>
                  <a:gd name="connsiteY66" fmla="*/ 512651 h 525035"/>
                  <a:gd name="connsiteX67" fmla="*/ 344996 w 344996"/>
                  <a:gd name="connsiteY67" fmla="*/ 430356 h 525035"/>
                  <a:gd name="connsiteX68" fmla="*/ 143716 w 344996"/>
                  <a:gd name="connsiteY68" fmla="*/ 430356 h 525035"/>
                  <a:gd name="connsiteX69" fmla="*/ 142516 w 344996"/>
                  <a:gd name="connsiteY69" fmla="*/ 430356 h 525035"/>
                  <a:gd name="connsiteX70" fmla="*/ 114390 w 344996"/>
                  <a:gd name="connsiteY70" fmla="*/ 425742 h 525035"/>
                  <a:gd name="connsiteX71" fmla="*/ 108392 w 344996"/>
                  <a:gd name="connsiteY71" fmla="*/ 420888 h 525035"/>
                  <a:gd name="connsiteX72" fmla="*/ 107911 w 344996"/>
                  <a:gd name="connsiteY72" fmla="*/ 420168 h 525035"/>
                  <a:gd name="connsiteX73" fmla="*/ 104054 w 344996"/>
                  <a:gd name="connsiteY73" fmla="*/ 413930 h 525035"/>
                  <a:gd name="connsiteX74" fmla="*/ 103574 w 344996"/>
                  <a:gd name="connsiteY74" fmla="*/ 412490 h 525035"/>
                  <a:gd name="connsiteX75" fmla="*/ 100511 w 344996"/>
                  <a:gd name="connsiteY75" fmla="*/ 393352 h 525035"/>
                  <a:gd name="connsiteX76" fmla="*/ 100511 w 344996"/>
                  <a:gd name="connsiteY76" fmla="*/ 312127 h 525035"/>
                  <a:gd name="connsiteX77" fmla="*/ 312607 w 344996"/>
                  <a:gd name="connsiteY77" fmla="*/ 305723 h 525035"/>
                  <a:gd name="connsiteX78" fmla="*/ 312718 w 344996"/>
                  <a:gd name="connsiteY78" fmla="*/ 305723 h 525035"/>
                  <a:gd name="connsiteX79" fmla="*/ 312718 w 344996"/>
                  <a:gd name="connsiteY79" fmla="*/ 222671 h 525035"/>
                  <a:gd name="connsiteX80" fmla="*/ 100511 w 344996"/>
                  <a:gd name="connsiteY80" fmla="*/ 215547 h 525035"/>
                  <a:gd name="connsiteX81" fmla="*/ 100511 w 344996"/>
                  <a:gd name="connsiteY81" fmla="*/ 134286 h 525035"/>
                  <a:gd name="connsiteX82" fmla="*/ 137700 w 344996"/>
                  <a:gd name="connsiteY82" fmla="*/ 94476 h 525035"/>
                  <a:gd name="connsiteX83" fmla="*/ 344978 w 344996"/>
                  <a:gd name="connsiteY83" fmla="*/ 94476 h 525035"/>
                  <a:gd name="connsiteX84" fmla="*/ 344978 w 344996"/>
                  <a:gd name="connsiteY84" fmla="*/ 11462 h 525035"/>
                  <a:gd name="connsiteX85" fmla="*/ 344868 w 344996"/>
                  <a:gd name="connsiteY85" fmla="*/ 11425 h 525035"/>
                  <a:gd name="connsiteX86" fmla="*/ 114076 w 344996"/>
                  <a:gd name="connsiteY86" fmla="*/ 37 h 525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44996" h="525035">
                    <a:moveTo>
                      <a:pt x="105254" y="416256"/>
                    </a:moveTo>
                    <a:cubicBezTo>
                      <a:pt x="104977" y="415776"/>
                      <a:pt x="104664" y="415388"/>
                      <a:pt x="104387" y="414816"/>
                    </a:cubicBezTo>
                    <a:cubicBezTo>
                      <a:pt x="104608" y="415388"/>
                      <a:pt x="104977" y="415776"/>
                      <a:pt x="105254" y="416256"/>
                    </a:cubicBezTo>
                    <a:moveTo>
                      <a:pt x="110218" y="422623"/>
                    </a:moveTo>
                    <a:cubicBezTo>
                      <a:pt x="109813" y="422217"/>
                      <a:pt x="109296" y="421996"/>
                      <a:pt x="108908" y="421553"/>
                    </a:cubicBezTo>
                    <a:cubicBezTo>
                      <a:pt x="109315" y="421940"/>
                      <a:pt x="109831" y="422235"/>
                      <a:pt x="110218" y="422623"/>
                    </a:cubicBezTo>
                    <a:moveTo>
                      <a:pt x="28126" y="497610"/>
                    </a:moveTo>
                    <a:cubicBezTo>
                      <a:pt x="28089" y="497610"/>
                      <a:pt x="28089" y="497610"/>
                      <a:pt x="28089" y="497573"/>
                    </a:cubicBezTo>
                    <a:cubicBezTo>
                      <a:pt x="28256" y="497739"/>
                      <a:pt x="28440" y="497886"/>
                      <a:pt x="28607" y="498052"/>
                    </a:cubicBezTo>
                    <a:cubicBezTo>
                      <a:pt x="28477" y="497886"/>
                      <a:pt x="28237" y="497757"/>
                      <a:pt x="28126" y="497610"/>
                    </a:cubicBezTo>
                    <a:moveTo>
                      <a:pt x="15632" y="482125"/>
                    </a:moveTo>
                    <a:cubicBezTo>
                      <a:pt x="15872" y="482476"/>
                      <a:pt x="16112" y="482882"/>
                      <a:pt x="16315" y="483232"/>
                    </a:cubicBezTo>
                    <a:cubicBezTo>
                      <a:pt x="16075" y="482882"/>
                      <a:pt x="15872" y="482494"/>
                      <a:pt x="15632" y="482125"/>
                    </a:cubicBezTo>
                    <a:moveTo>
                      <a:pt x="1919" y="442759"/>
                    </a:moveTo>
                    <a:cubicBezTo>
                      <a:pt x="2030" y="443441"/>
                      <a:pt x="2122" y="444106"/>
                      <a:pt x="2233" y="444825"/>
                    </a:cubicBezTo>
                    <a:cubicBezTo>
                      <a:pt x="2140" y="444106"/>
                      <a:pt x="2030" y="443423"/>
                      <a:pt x="1919" y="442759"/>
                    </a:cubicBezTo>
                    <a:moveTo>
                      <a:pt x="2140" y="83532"/>
                    </a:moveTo>
                    <a:cubicBezTo>
                      <a:pt x="2066" y="84012"/>
                      <a:pt x="1974" y="84491"/>
                      <a:pt x="1938" y="84971"/>
                    </a:cubicBezTo>
                    <a:cubicBezTo>
                      <a:pt x="1993" y="84473"/>
                      <a:pt x="2066" y="83993"/>
                      <a:pt x="2140" y="83532"/>
                    </a:cubicBezTo>
                    <a:moveTo>
                      <a:pt x="28330" y="28828"/>
                    </a:moveTo>
                    <a:cubicBezTo>
                      <a:pt x="28366" y="28791"/>
                      <a:pt x="28403" y="28791"/>
                      <a:pt x="28440" y="28755"/>
                    </a:cubicBezTo>
                    <a:cubicBezTo>
                      <a:pt x="28366" y="28828"/>
                      <a:pt x="28274" y="28921"/>
                      <a:pt x="28200" y="28995"/>
                    </a:cubicBezTo>
                    <a:cubicBezTo>
                      <a:pt x="28237" y="28939"/>
                      <a:pt x="28274" y="28865"/>
                      <a:pt x="28330" y="28828"/>
                    </a:cubicBezTo>
                    <a:moveTo>
                      <a:pt x="114076" y="37"/>
                    </a:moveTo>
                    <a:cubicBezTo>
                      <a:pt x="113209" y="0"/>
                      <a:pt x="112286" y="0"/>
                      <a:pt x="111363" y="0"/>
                    </a:cubicBezTo>
                    <a:cubicBezTo>
                      <a:pt x="100511" y="0"/>
                      <a:pt x="88053" y="1071"/>
                      <a:pt x="75522" y="4024"/>
                    </a:cubicBezTo>
                    <a:cubicBezTo>
                      <a:pt x="75411" y="4024"/>
                      <a:pt x="75319" y="4061"/>
                      <a:pt x="75245" y="4061"/>
                    </a:cubicBezTo>
                    <a:cubicBezTo>
                      <a:pt x="72107" y="4817"/>
                      <a:pt x="69006" y="5685"/>
                      <a:pt x="65850" y="6681"/>
                    </a:cubicBezTo>
                    <a:cubicBezTo>
                      <a:pt x="65684" y="6718"/>
                      <a:pt x="65537" y="6792"/>
                      <a:pt x="65371" y="6848"/>
                    </a:cubicBezTo>
                    <a:cubicBezTo>
                      <a:pt x="53762" y="10631"/>
                      <a:pt x="42541" y="16389"/>
                      <a:pt x="32593" y="24898"/>
                    </a:cubicBezTo>
                    <a:cubicBezTo>
                      <a:pt x="31726" y="25617"/>
                      <a:pt x="30803" y="26337"/>
                      <a:pt x="29972" y="27131"/>
                    </a:cubicBezTo>
                    <a:cubicBezTo>
                      <a:pt x="29382" y="27684"/>
                      <a:pt x="28699" y="28127"/>
                      <a:pt x="28145" y="28681"/>
                    </a:cubicBezTo>
                    <a:cubicBezTo>
                      <a:pt x="27517" y="29271"/>
                      <a:pt x="27112" y="30120"/>
                      <a:pt x="26521" y="30711"/>
                    </a:cubicBezTo>
                    <a:cubicBezTo>
                      <a:pt x="22903" y="34531"/>
                      <a:pt x="19490" y="38592"/>
                      <a:pt x="16463" y="43280"/>
                    </a:cubicBezTo>
                    <a:cubicBezTo>
                      <a:pt x="15835" y="44350"/>
                      <a:pt x="15318" y="45513"/>
                      <a:pt x="14635" y="46583"/>
                    </a:cubicBezTo>
                    <a:cubicBezTo>
                      <a:pt x="12328" y="50607"/>
                      <a:pt x="10262" y="54980"/>
                      <a:pt x="8434" y="59668"/>
                    </a:cubicBezTo>
                    <a:cubicBezTo>
                      <a:pt x="7881" y="61182"/>
                      <a:pt x="7198" y="62566"/>
                      <a:pt x="6680" y="64116"/>
                    </a:cubicBezTo>
                    <a:cubicBezTo>
                      <a:pt x="4928" y="69358"/>
                      <a:pt x="3580" y="75098"/>
                      <a:pt x="2510" y="81133"/>
                    </a:cubicBezTo>
                    <a:cubicBezTo>
                      <a:pt x="2103" y="83403"/>
                      <a:pt x="1790" y="85710"/>
                      <a:pt x="1476" y="88054"/>
                    </a:cubicBezTo>
                    <a:cubicBezTo>
                      <a:pt x="849" y="93295"/>
                      <a:pt x="406" y="98832"/>
                      <a:pt x="277" y="104683"/>
                    </a:cubicBezTo>
                    <a:cubicBezTo>
                      <a:pt x="240" y="106067"/>
                      <a:pt x="0" y="107229"/>
                      <a:pt x="0" y="108613"/>
                    </a:cubicBezTo>
                    <a:lnTo>
                      <a:pt x="0" y="419744"/>
                    </a:lnTo>
                    <a:cubicBezTo>
                      <a:pt x="0" y="421331"/>
                      <a:pt x="277" y="422641"/>
                      <a:pt x="314" y="424192"/>
                    </a:cubicBezTo>
                    <a:cubicBezTo>
                      <a:pt x="479" y="429802"/>
                      <a:pt x="830" y="435136"/>
                      <a:pt x="1458" y="440138"/>
                    </a:cubicBezTo>
                    <a:cubicBezTo>
                      <a:pt x="1772" y="442648"/>
                      <a:pt x="2177" y="445066"/>
                      <a:pt x="2658" y="447465"/>
                    </a:cubicBezTo>
                    <a:cubicBezTo>
                      <a:pt x="3617" y="452522"/>
                      <a:pt x="4762" y="457246"/>
                      <a:pt x="6238" y="461713"/>
                    </a:cubicBezTo>
                    <a:cubicBezTo>
                      <a:pt x="6680" y="463189"/>
                      <a:pt x="7106" y="464739"/>
                      <a:pt x="7622" y="466161"/>
                    </a:cubicBezTo>
                    <a:cubicBezTo>
                      <a:pt x="9579" y="471328"/>
                      <a:pt x="11922" y="475942"/>
                      <a:pt x="14469" y="480280"/>
                    </a:cubicBezTo>
                    <a:cubicBezTo>
                      <a:pt x="15392" y="481793"/>
                      <a:pt x="16297" y="483343"/>
                      <a:pt x="17293" y="484820"/>
                    </a:cubicBezTo>
                    <a:cubicBezTo>
                      <a:pt x="20228" y="489120"/>
                      <a:pt x="23420" y="493051"/>
                      <a:pt x="26927" y="496557"/>
                    </a:cubicBezTo>
                    <a:cubicBezTo>
                      <a:pt x="27277" y="496908"/>
                      <a:pt x="27554" y="497388"/>
                      <a:pt x="27924" y="497757"/>
                    </a:cubicBezTo>
                    <a:cubicBezTo>
                      <a:pt x="29511" y="499270"/>
                      <a:pt x="31264" y="500544"/>
                      <a:pt x="32944" y="501891"/>
                    </a:cubicBezTo>
                    <a:cubicBezTo>
                      <a:pt x="33626" y="502445"/>
                      <a:pt x="34254" y="503035"/>
                      <a:pt x="34973" y="503571"/>
                    </a:cubicBezTo>
                    <a:cubicBezTo>
                      <a:pt x="37115" y="505195"/>
                      <a:pt x="39348" y="506671"/>
                      <a:pt x="41618" y="508074"/>
                    </a:cubicBezTo>
                    <a:cubicBezTo>
                      <a:pt x="42486" y="508628"/>
                      <a:pt x="43371" y="509181"/>
                      <a:pt x="44275" y="509698"/>
                    </a:cubicBezTo>
                    <a:cubicBezTo>
                      <a:pt x="46472" y="510935"/>
                      <a:pt x="48687" y="512079"/>
                      <a:pt x="50957" y="513168"/>
                    </a:cubicBezTo>
                    <a:cubicBezTo>
                      <a:pt x="52027" y="513648"/>
                      <a:pt x="53098" y="514164"/>
                      <a:pt x="54186" y="514644"/>
                    </a:cubicBezTo>
                    <a:cubicBezTo>
                      <a:pt x="56420" y="515604"/>
                      <a:pt x="58635" y="516471"/>
                      <a:pt x="60942" y="517228"/>
                    </a:cubicBezTo>
                    <a:cubicBezTo>
                      <a:pt x="62048" y="517671"/>
                      <a:pt x="63212" y="518022"/>
                      <a:pt x="64355" y="518391"/>
                    </a:cubicBezTo>
                    <a:cubicBezTo>
                      <a:pt x="66699" y="519147"/>
                      <a:pt x="69006" y="519831"/>
                      <a:pt x="71350" y="520384"/>
                    </a:cubicBezTo>
                    <a:cubicBezTo>
                      <a:pt x="72384" y="520661"/>
                      <a:pt x="73417" y="520901"/>
                      <a:pt x="74414" y="521104"/>
                    </a:cubicBezTo>
                    <a:cubicBezTo>
                      <a:pt x="76998" y="521695"/>
                      <a:pt x="79581" y="522211"/>
                      <a:pt x="82166" y="522654"/>
                    </a:cubicBezTo>
                    <a:cubicBezTo>
                      <a:pt x="82682" y="522765"/>
                      <a:pt x="83237" y="522820"/>
                      <a:pt x="83790" y="522931"/>
                    </a:cubicBezTo>
                    <a:cubicBezTo>
                      <a:pt x="93294" y="524408"/>
                      <a:pt x="102688" y="525035"/>
                      <a:pt x="111437" y="525035"/>
                    </a:cubicBezTo>
                    <a:cubicBezTo>
                      <a:pt x="114814" y="525035"/>
                      <a:pt x="118081" y="524961"/>
                      <a:pt x="121218" y="524832"/>
                    </a:cubicBezTo>
                    <a:cubicBezTo>
                      <a:pt x="123046" y="524758"/>
                      <a:pt x="304504" y="518317"/>
                      <a:pt x="344886" y="512651"/>
                    </a:cubicBezTo>
                    <a:lnTo>
                      <a:pt x="344996" y="512651"/>
                    </a:lnTo>
                    <a:lnTo>
                      <a:pt x="344996" y="430356"/>
                    </a:lnTo>
                    <a:lnTo>
                      <a:pt x="143716" y="430356"/>
                    </a:lnTo>
                    <a:lnTo>
                      <a:pt x="142516" y="430356"/>
                    </a:lnTo>
                    <a:cubicBezTo>
                      <a:pt x="132532" y="430356"/>
                      <a:pt x="122308" y="430190"/>
                      <a:pt x="114390" y="425742"/>
                    </a:cubicBezTo>
                    <a:cubicBezTo>
                      <a:pt x="112120" y="424469"/>
                      <a:pt x="110090" y="422844"/>
                      <a:pt x="108392" y="420888"/>
                    </a:cubicBezTo>
                    <a:cubicBezTo>
                      <a:pt x="108225" y="420685"/>
                      <a:pt x="108078" y="420371"/>
                      <a:pt x="107911" y="420168"/>
                    </a:cubicBezTo>
                    <a:cubicBezTo>
                      <a:pt x="106398" y="418341"/>
                      <a:pt x="105088" y="416311"/>
                      <a:pt x="104054" y="413930"/>
                    </a:cubicBezTo>
                    <a:cubicBezTo>
                      <a:pt x="103852" y="413524"/>
                      <a:pt x="103778" y="412970"/>
                      <a:pt x="103574" y="412490"/>
                    </a:cubicBezTo>
                    <a:cubicBezTo>
                      <a:pt x="101582" y="407323"/>
                      <a:pt x="100511" y="401066"/>
                      <a:pt x="100511" y="393352"/>
                    </a:cubicBezTo>
                    <a:lnTo>
                      <a:pt x="100511" y="312127"/>
                    </a:lnTo>
                    <a:lnTo>
                      <a:pt x="312607" y="305723"/>
                    </a:lnTo>
                    <a:lnTo>
                      <a:pt x="312718" y="305723"/>
                    </a:lnTo>
                    <a:lnTo>
                      <a:pt x="312718" y="222671"/>
                    </a:lnTo>
                    <a:lnTo>
                      <a:pt x="100511" y="215547"/>
                    </a:lnTo>
                    <a:lnTo>
                      <a:pt x="100511" y="134286"/>
                    </a:lnTo>
                    <a:cubicBezTo>
                      <a:pt x="100511" y="114722"/>
                      <a:pt x="100511" y="94476"/>
                      <a:pt x="137700" y="94476"/>
                    </a:cubicBezTo>
                    <a:lnTo>
                      <a:pt x="344978" y="94476"/>
                    </a:lnTo>
                    <a:lnTo>
                      <a:pt x="344978" y="11462"/>
                    </a:lnTo>
                    <a:lnTo>
                      <a:pt x="344868" y="11425"/>
                    </a:lnTo>
                    <a:cubicBezTo>
                      <a:pt x="299559" y="5075"/>
                      <a:pt x="115959" y="74"/>
                      <a:pt x="114076" y="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" name="Freeform: Shape 127">
                <a:extLst>
                  <a:ext uri="{FF2B5EF4-FFF2-40B4-BE49-F238E27FC236}">
                    <a16:creationId xmlns:a16="http://schemas.microsoft.com/office/drawing/2014/main" id="{2AB41A5D-1DA9-ED1C-78EE-E56A5ADDDE55}"/>
                  </a:ext>
                </a:extLst>
              </p:cNvPr>
              <p:cNvSpPr/>
              <p:nvPr/>
            </p:nvSpPr>
            <p:spPr>
              <a:xfrm>
                <a:off x="8599918" y="5061963"/>
                <a:ext cx="361495" cy="532786"/>
              </a:xfrm>
              <a:custGeom>
                <a:avLst/>
                <a:gdLst>
                  <a:gd name="connsiteX0" fmla="*/ 84012 w 361495"/>
                  <a:gd name="connsiteY0" fmla="*/ 506800 h 532786"/>
                  <a:gd name="connsiteX1" fmla="*/ 79194 w 361495"/>
                  <a:gd name="connsiteY1" fmla="*/ 503810 h 532786"/>
                  <a:gd name="connsiteX2" fmla="*/ 84012 w 361495"/>
                  <a:gd name="connsiteY2" fmla="*/ 506800 h 532786"/>
                  <a:gd name="connsiteX3" fmla="*/ 64596 w 361495"/>
                  <a:gd name="connsiteY3" fmla="*/ 491759 h 532786"/>
                  <a:gd name="connsiteX4" fmla="*/ 65702 w 361495"/>
                  <a:gd name="connsiteY4" fmla="*/ 492626 h 532786"/>
                  <a:gd name="connsiteX5" fmla="*/ 64596 w 361495"/>
                  <a:gd name="connsiteY5" fmla="*/ 491759 h 532786"/>
                  <a:gd name="connsiteX6" fmla="*/ 101397 w 361495"/>
                  <a:gd name="connsiteY6" fmla="*/ 516453 h 532786"/>
                  <a:gd name="connsiteX7" fmla="*/ 95583 w 361495"/>
                  <a:gd name="connsiteY7" fmla="*/ 513869 h 532786"/>
                  <a:gd name="connsiteX8" fmla="*/ 101397 w 361495"/>
                  <a:gd name="connsiteY8" fmla="*/ 516453 h 532786"/>
                  <a:gd name="connsiteX9" fmla="*/ 118025 w 361495"/>
                  <a:gd name="connsiteY9" fmla="*/ 523060 h 532786"/>
                  <a:gd name="connsiteX10" fmla="*/ 113855 w 361495"/>
                  <a:gd name="connsiteY10" fmla="*/ 521824 h 532786"/>
                  <a:gd name="connsiteX11" fmla="*/ 118025 w 361495"/>
                  <a:gd name="connsiteY11" fmla="*/ 523060 h 532786"/>
                  <a:gd name="connsiteX12" fmla="*/ 178598 w 361495"/>
                  <a:gd name="connsiteY12" fmla="*/ 0 h 532786"/>
                  <a:gd name="connsiteX13" fmla="*/ 130151 w 361495"/>
                  <a:gd name="connsiteY13" fmla="*/ 4651 h 532786"/>
                  <a:gd name="connsiteX14" fmla="*/ 126922 w 361495"/>
                  <a:gd name="connsiteY14" fmla="*/ 5481 h 532786"/>
                  <a:gd name="connsiteX15" fmla="*/ 109776 w 361495"/>
                  <a:gd name="connsiteY15" fmla="*/ 10132 h 532786"/>
                  <a:gd name="connsiteX16" fmla="*/ 101692 w 361495"/>
                  <a:gd name="connsiteY16" fmla="*/ 13436 h 532786"/>
                  <a:gd name="connsiteX17" fmla="*/ 91264 w 361495"/>
                  <a:gd name="connsiteY17" fmla="*/ 17773 h 532786"/>
                  <a:gd name="connsiteX18" fmla="*/ 82793 w 361495"/>
                  <a:gd name="connsiteY18" fmla="*/ 22738 h 532786"/>
                  <a:gd name="connsiteX19" fmla="*/ 74525 w 361495"/>
                  <a:gd name="connsiteY19" fmla="*/ 27702 h 532786"/>
                  <a:gd name="connsiteX20" fmla="*/ 68157 w 361495"/>
                  <a:gd name="connsiteY20" fmla="*/ 32833 h 532786"/>
                  <a:gd name="connsiteX21" fmla="*/ 59557 w 361495"/>
                  <a:gd name="connsiteY21" fmla="*/ 39920 h 532786"/>
                  <a:gd name="connsiteX22" fmla="*/ 57084 w 361495"/>
                  <a:gd name="connsiteY22" fmla="*/ 42633 h 532786"/>
                  <a:gd name="connsiteX23" fmla="*/ 35730 w 361495"/>
                  <a:gd name="connsiteY23" fmla="*/ 70151 h 532786"/>
                  <a:gd name="connsiteX24" fmla="*/ 19101 w 361495"/>
                  <a:gd name="connsiteY24" fmla="*/ 107820 h 532786"/>
                  <a:gd name="connsiteX25" fmla="*/ 18178 w 361495"/>
                  <a:gd name="connsiteY25" fmla="*/ 110810 h 532786"/>
                  <a:gd name="connsiteX26" fmla="*/ 13011 w 361495"/>
                  <a:gd name="connsiteY26" fmla="*/ 128988 h 532786"/>
                  <a:gd name="connsiteX27" fmla="*/ 11627 w 361495"/>
                  <a:gd name="connsiteY27" fmla="*/ 135466 h 532786"/>
                  <a:gd name="connsiteX28" fmla="*/ 8212 w 361495"/>
                  <a:gd name="connsiteY28" fmla="*/ 152206 h 532786"/>
                  <a:gd name="connsiteX29" fmla="*/ 6939 w 361495"/>
                  <a:gd name="connsiteY29" fmla="*/ 160604 h 532786"/>
                  <a:gd name="connsiteX30" fmla="*/ 4521 w 361495"/>
                  <a:gd name="connsiteY30" fmla="*/ 177823 h 532786"/>
                  <a:gd name="connsiteX31" fmla="*/ 3765 w 361495"/>
                  <a:gd name="connsiteY31" fmla="*/ 185464 h 532786"/>
                  <a:gd name="connsiteX32" fmla="*/ 1938 w 361495"/>
                  <a:gd name="connsiteY32" fmla="*/ 206061 h 532786"/>
                  <a:gd name="connsiteX33" fmla="*/ 1864 w 361495"/>
                  <a:gd name="connsiteY33" fmla="*/ 207408 h 532786"/>
                  <a:gd name="connsiteX34" fmla="*/ 0 w 361495"/>
                  <a:gd name="connsiteY34" fmla="*/ 265599 h 532786"/>
                  <a:gd name="connsiteX35" fmla="*/ 39533 w 361495"/>
                  <a:gd name="connsiteY35" fmla="*/ 460660 h 532786"/>
                  <a:gd name="connsiteX36" fmla="*/ 178598 w 361495"/>
                  <a:gd name="connsiteY36" fmla="*/ 532583 h 532786"/>
                  <a:gd name="connsiteX37" fmla="*/ 198641 w 361495"/>
                  <a:gd name="connsiteY37" fmla="*/ 532786 h 532786"/>
                  <a:gd name="connsiteX38" fmla="*/ 204768 w 361495"/>
                  <a:gd name="connsiteY38" fmla="*/ 532620 h 532786"/>
                  <a:gd name="connsiteX39" fmla="*/ 237786 w 361495"/>
                  <a:gd name="connsiteY39" fmla="*/ 531790 h 532786"/>
                  <a:gd name="connsiteX40" fmla="*/ 252865 w 361495"/>
                  <a:gd name="connsiteY40" fmla="*/ 530959 h 532786"/>
                  <a:gd name="connsiteX41" fmla="*/ 283169 w 361495"/>
                  <a:gd name="connsiteY41" fmla="*/ 528302 h 532786"/>
                  <a:gd name="connsiteX42" fmla="*/ 295701 w 361495"/>
                  <a:gd name="connsiteY42" fmla="*/ 526677 h 532786"/>
                  <a:gd name="connsiteX43" fmla="*/ 323976 w 361495"/>
                  <a:gd name="connsiteY43" fmla="*/ 522063 h 532786"/>
                  <a:gd name="connsiteX44" fmla="*/ 333277 w 361495"/>
                  <a:gd name="connsiteY44" fmla="*/ 519959 h 532786"/>
                  <a:gd name="connsiteX45" fmla="*/ 356698 w 361495"/>
                  <a:gd name="connsiteY45" fmla="*/ 513869 h 532786"/>
                  <a:gd name="connsiteX46" fmla="*/ 361422 w 361495"/>
                  <a:gd name="connsiteY46" fmla="*/ 512632 h 532786"/>
                  <a:gd name="connsiteX47" fmla="*/ 361496 w 361495"/>
                  <a:gd name="connsiteY47" fmla="*/ 512596 h 532786"/>
                  <a:gd name="connsiteX48" fmla="*/ 361496 w 361495"/>
                  <a:gd name="connsiteY48" fmla="*/ 434638 h 532786"/>
                  <a:gd name="connsiteX49" fmla="*/ 361385 w 361495"/>
                  <a:gd name="connsiteY49" fmla="*/ 434638 h 532786"/>
                  <a:gd name="connsiteX50" fmla="*/ 202240 w 361495"/>
                  <a:gd name="connsiteY50" fmla="*/ 440322 h 532786"/>
                  <a:gd name="connsiteX51" fmla="*/ 120535 w 361495"/>
                  <a:gd name="connsiteY51" fmla="*/ 397596 h 532786"/>
                  <a:gd name="connsiteX52" fmla="*/ 100566 w 361495"/>
                  <a:gd name="connsiteY52" fmla="*/ 267039 h 532786"/>
                  <a:gd name="connsiteX53" fmla="*/ 123747 w 361495"/>
                  <a:gd name="connsiteY53" fmla="*/ 120222 h 532786"/>
                  <a:gd name="connsiteX54" fmla="*/ 202222 w 361495"/>
                  <a:gd name="connsiteY54" fmla="*/ 92298 h 532786"/>
                  <a:gd name="connsiteX55" fmla="*/ 359023 w 361495"/>
                  <a:gd name="connsiteY55" fmla="*/ 102043 h 532786"/>
                  <a:gd name="connsiteX56" fmla="*/ 361367 w 361495"/>
                  <a:gd name="connsiteY56" fmla="*/ 102283 h 532786"/>
                  <a:gd name="connsiteX57" fmla="*/ 361478 w 361495"/>
                  <a:gd name="connsiteY57" fmla="*/ 102283 h 532786"/>
                  <a:gd name="connsiteX58" fmla="*/ 361478 w 361495"/>
                  <a:gd name="connsiteY58" fmla="*/ 23568 h 532786"/>
                  <a:gd name="connsiteX59" fmla="*/ 361367 w 361495"/>
                  <a:gd name="connsiteY59" fmla="*/ 23531 h 532786"/>
                  <a:gd name="connsiteX60" fmla="*/ 178598 w 361495"/>
                  <a:gd name="connsiteY60" fmla="*/ 0 h 53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61495" h="532786">
                    <a:moveTo>
                      <a:pt x="84012" y="506800"/>
                    </a:moveTo>
                    <a:cubicBezTo>
                      <a:pt x="82424" y="505767"/>
                      <a:pt x="80745" y="504900"/>
                      <a:pt x="79194" y="503810"/>
                    </a:cubicBezTo>
                    <a:cubicBezTo>
                      <a:pt x="80745" y="504881"/>
                      <a:pt x="82424" y="505767"/>
                      <a:pt x="84012" y="506800"/>
                    </a:cubicBezTo>
                    <a:moveTo>
                      <a:pt x="64596" y="491759"/>
                    </a:moveTo>
                    <a:cubicBezTo>
                      <a:pt x="64946" y="492072"/>
                      <a:pt x="65352" y="492312"/>
                      <a:pt x="65702" y="492626"/>
                    </a:cubicBezTo>
                    <a:cubicBezTo>
                      <a:pt x="65352" y="492312"/>
                      <a:pt x="64964" y="492072"/>
                      <a:pt x="64596" y="491759"/>
                    </a:cubicBezTo>
                    <a:moveTo>
                      <a:pt x="101397" y="516453"/>
                    </a:moveTo>
                    <a:cubicBezTo>
                      <a:pt x="99495" y="515530"/>
                      <a:pt x="97465" y="514829"/>
                      <a:pt x="95583" y="513869"/>
                    </a:cubicBezTo>
                    <a:cubicBezTo>
                      <a:pt x="97447" y="514829"/>
                      <a:pt x="99477" y="515548"/>
                      <a:pt x="101397" y="516453"/>
                    </a:cubicBezTo>
                    <a:moveTo>
                      <a:pt x="118025" y="523060"/>
                    </a:moveTo>
                    <a:cubicBezTo>
                      <a:pt x="116641" y="522580"/>
                      <a:pt x="115165" y="522303"/>
                      <a:pt x="113855" y="521824"/>
                    </a:cubicBezTo>
                    <a:cubicBezTo>
                      <a:pt x="115165" y="522303"/>
                      <a:pt x="116623" y="522580"/>
                      <a:pt x="118025" y="523060"/>
                    </a:cubicBezTo>
                    <a:moveTo>
                      <a:pt x="178598" y="0"/>
                    </a:moveTo>
                    <a:cubicBezTo>
                      <a:pt x="161009" y="0"/>
                      <a:pt x="144953" y="1587"/>
                      <a:pt x="130151" y="4651"/>
                    </a:cubicBezTo>
                    <a:cubicBezTo>
                      <a:pt x="129044" y="4891"/>
                      <a:pt x="128047" y="5241"/>
                      <a:pt x="126922" y="5481"/>
                    </a:cubicBezTo>
                    <a:cubicBezTo>
                      <a:pt x="121033" y="6829"/>
                      <a:pt x="115220" y="8268"/>
                      <a:pt x="109776" y="10132"/>
                    </a:cubicBezTo>
                    <a:cubicBezTo>
                      <a:pt x="106952" y="11092"/>
                      <a:pt x="104405" y="12328"/>
                      <a:pt x="101692" y="13436"/>
                    </a:cubicBezTo>
                    <a:cubicBezTo>
                      <a:pt x="98185" y="14820"/>
                      <a:pt x="94568" y="16149"/>
                      <a:pt x="91264" y="17773"/>
                    </a:cubicBezTo>
                    <a:cubicBezTo>
                      <a:pt x="88274" y="19286"/>
                      <a:pt x="85617" y="21077"/>
                      <a:pt x="82793" y="22738"/>
                    </a:cubicBezTo>
                    <a:cubicBezTo>
                      <a:pt x="80006" y="24362"/>
                      <a:pt x="77146" y="25875"/>
                      <a:pt x="74525" y="27702"/>
                    </a:cubicBezTo>
                    <a:cubicBezTo>
                      <a:pt x="72255" y="29289"/>
                      <a:pt x="70261" y="31116"/>
                      <a:pt x="68157" y="32833"/>
                    </a:cubicBezTo>
                    <a:cubicBezTo>
                      <a:pt x="65260" y="35140"/>
                      <a:pt x="62270" y="37373"/>
                      <a:pt x="59557" y="39920"/>
                    </a:cubicBezTo>
                    <a:cubicBezTo>
                      <a:pt x="58690" y="40751"/>
                      <a:pt x="57933" y="41784"/>
                      <a:pt x="57084" y="42633"/>
                    </a:cubicBezTo>
                    <a:cubicBezTo>
                      <a:pt x="49092" y="50717"/>
                      <a:pt x="41858" y="59742"/>
                      <a:pt x="35730" y="70151"/>
                    </a:cubicBezTo>
                    <a:cubicBezTo>
                      <a:pt x="29252" y="81169"/>
                      <a:pt x="23752" y="93738"/>
                      <a:pt x="19101" y="107820"/>
                    </a:cubicBezTo>
                    <a:cubicBezTo>
                      <a:pt x="18751" y="108779"/>
                      <a:pt x="18511" y="109813"/>
                      <a:pt x="18178" y="110810"/>
                    </a:cubicBezTo>
                    <a:cubicBezTo>
                      <a:pt x="16352" y="116623"/>
                      <a:pt x="14561" y="122621"/>
                      <a:pt x="13011" y="128988"/>
                    </a:cubicBezTo>
                    <a:cubicBezTo>
                      <a:pt x="12532" y="131093"/>
                      <a:pt x="12088" y="133326"/>
                      <a:pt x="11627" y="135466"/>
                    </a:cubicBezTo>
                    <a:cubicBezTo>
                      <a:pt x="10390" y="140911"/>
                      <a:pt x="9209" y="146411"/>
                      <a:pt x="8212" y="152206"/>
                    </a:cubicBezTo>
                    <a:cubicBezTo>
                      <a:pt x="7733" y="154956"/>
                      <a:pt x="7382" y="157817"/>
                      <a:pt x="6939" y="160604"/>
                    </a:cubicBezTo>
                    <a:cubicBezTo>
                      <a:pt x="6072" y="166214"/>
                      <a:pt x="5222" y="171862"/>
                      <a:pt x="4521" y="177823"/>
                    </a:cubicBezTo>
                    <a:cubicBezTo>
                      <a:pt x="4245" y="180296"/>
                      <a:pt x="4005" y="182917"/>
                      <a:pt x="3765" y="185464"/>
                    </a:cubicBezTo>
                    <a:cubicBezTo>
                      <a:pt x="3082" y="192182"/>
                      <a:pt x="2417" y="198900"/>
                      <a:pt x="1938" y="206061"/>
                    </a:cubicBezTo>
                    <a:cubicBezTo>
                      <a:pt x="1901" y="206503"/>
                      <a:pt x="1901" y="206983"/>
                      <a:pt x="1864" y="207408"/>
                    </a:cubicBezTo>
                    <a:cubicBezTo>
                      <a:pt x="664" y="225384"/>
                      <a:pt x="0" y="244634"/>
                      <a:pt x="0" y="265599"/>
                    </a:cubicBezTo>
                    <a:cubicBezTo>
                      <a:pt x="0" y="353339"/>
                      <a:pt x="12919" y="417197"/>
                      <a:pt x="39533" y="460660"/>
                    </a:cubicBezTo>
                    <a:cubicBezTo>
                      <a:pt x="68729" y="508351"/>
                      <a:pt x="114186" y="531900"/>
                      <a:pt x="178598" y="532583"/>
                    </a:cubicBezTo>
                    <a:cubicBezTo>
                      <a:pt x="185408" y="532749"/>
                      <a:pt x="192126" y="532786"/>
                      <a:pt x="198641" y="532786"/>
                    </a:cubicBezTo>
                    <a:cubicBezTo>
                      <a:pt x="200782" y="532786"/>
                      <a:pt x="202664" y="532675"/>
                      <a:pt x="204768" y="532620"/>
                    </a:cubicBezTo>
                    <a:cubicBezTo>
                      <a:pt x="216192" y="532583"/>
                      <a:pt x="227118" y="532214"/>
                      <a:pt x="237786" y="531790"/>
                    </a:cubicBezTo>
                    <a:cubicBezTo>
                      <a:pt x="242880" y="531550"/>
                      <a:pt x="247937" y="531273"/>
                      <a:pt x="252865" y="530959"/>
                    </a:cubicBezTo>
                    <a:cubicBezTo>
                      <a:pt x="263329" y="530277"/>
                      <a:pt x="273462" y="529409"/>
                      <a:pt x="283169" y="528302"/>
                    </a:cubicBezTo>
                    <a:cubicBezTo>
                      <a:pt x="287469" y="527822"/>
                      <a:pt x="291604" y="527268"/>
                      <a:pt x="295701" y="526677"/>
                    </a:cubicBezTo>
                    <a:cubicBezTo>
                      <a:pt x="305483" y="525367"/>
                      <a:pt x="314988" y="523853"/>
                      <a:pt x="323976" y="522063"/>
                    </a:cubicBezTo>
                    <a:cubicBezTo>
                      <a:pt x="327150" y="521436"/>
                      <a:pt x="330177" y="520624"/>
                      <a:pt x="333277" y="519959"/>
                    </a:cubicBezTo>
                    <a:cubicBezTo>
                      <a:pt x="341398" y="518132"/>
                      <a:pt x="349223" y="516102"/>
                      <a:pt x="356698" y="513869"/>
                    </a:cubicBezTo>
                    <a:cubicBezTo>
                      <a:pt x="358211" y="513389"/>
                      <a:pt x="359965" y="513112"/>
                      <a:pt x="361422" y="512632"/>
                    </a:cubicBezTo>
                    <a:lnTo>
                      <a:pt x="361496" y="512596"/>
                    </a:lnTo>
                    <a:lnTo>
                      <a:pt x="361496" y="434638"/>
                    </a:lnTo>
                    <a:lnTo>
                      <a:pt x="361385" y="434638"/>
                    </a:lnTo>
                    <a:cubicBezTo>
                      <a:pt x="360555" y="434675"/>
                      <a:pt x="276655" y="440322"/>
                      <a:pt x="202240" y="440322"/>
                    </a:cubicBezTo>
                    <a:cubicBezTo>
                      <a:pt x="161858" y="440322"/>
                      <a:pt x="135891" y="426757"/>
                      <a:pt x="120535" y="397596"/>
                    </a:cubicBezTo>
                    <a:cubicBezTo>
                      <a:pt x="106730" y="371389"/>
                      <a:pt x="100566" y="331137"/>
                      <a:pt x="100566" y="267039"/>
                    </a:cubicBezTo>
                    <a:cubicBezTo>
                      <a:pt x="100566" y="188084"/>
                      <a:pt x="107487" y="144215"/>
                      <a:pt x="123747" y="120222"/>
                    </a:cubicBezTo>
                    <a:cubicBezTo>
                      <a:pt x="139582" y="96875"/>
                      <a:pt x="164516" y="92298"/>
                      <a:pt x="202222" y="92298"/>
                    </a:cubicBezTo>
                    <a:cubicBezTo>
                      <a:pt x="257663" y="92298"/>
                      <a:pt x="324252" y="98389"/>
                      <a:pt x="359023" y="102043"/>
                    </a:cubicBezTo>
                    <a:cubicBezTo>
                      <a:pt x="360703" y="102209"/>
                      <a:pt x="361293" y="102283"/>
                      <a:pt x="361367" y="102283"/>
                    </a:cubicBezTo>
                    <a:lnTo>
                      <a:pt x="361478" y="102283"/>
                    </a:lnTo>
                    <a:lnTo>
                      <a:pt x="361478" y="23568"/>
                    </a:lnTo>
                    <a:lnTo>
                      <a:pt x="361367" y="23531"/>
                    </a:lnTo>
                    <a:cubicBezTo>
                      <a:pt x="303618" y="6792"/>
                      <a:pt x="250631" y="0"/>
                      <a:pt x="178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46" name="Freeform: Shape 104">
              <a:extLst>
                <a:ext uri="{FF2B5EF4-FFF2-40B4-BE49-F238E27FC236}">
                  <a16:creationId xmlns:a16="http://schemas.microsoft.com/office/drawing/2014/main" id="{F048CD1A-DF63-2FDF-50F9-3C2D1AE48AF6}"/>
                </a:ext>
              </a:extLst>
            </p:cNvPr>
            <p:cNvSpPr/>
            <p:nvPr/>
          </p:nvSpPr>
          <p:spPr>
            <a:xfrm>
              <a:off x="9029886" y="5067703"/>
              <a:ext cx="380912" cy="522598"/>
            </a:xfrm>
            <a:custGeom>
              <a:avLst/>
              <a:gdLst>
                <a:gd name="connsiteX0" fmla="*/ 280272 w 380912"/>
                <a:gd name="connsiteY0" fmla="*/ 0 h 522598"/>
                <a:gd name="connsiteX1" fmla="*/ 280272 w 380912"/>
                <a:gd name="connsiteY1" fmla="*/ 224037 h 522598"/>
                <a:gd name="connsiteX2" fmla="*/ 100604 w 380912"/>
                <a:gd name="connsiteY2" fmla="*/ 224037 h 522598"/>
                <a:gd name="connsiteX3" fmla="*/ 100604 w 380912"/>
                <a:gd name="connsiteY3" fmla="*/ 0 h 522598"/>
                <a:gd name="connsiteX4" fmla="*/ 0 w 380912"/>
                <a:gd name="connsiteY4" fmla="*/ 0 h 522598"/>
                <a:gd name="connsiteX5" fmla="*/ 0 w 380912"/>
                <a:gd name="connsiteY5" fmla="*/ 522599 h 522598"/>
                <a:gd name="connsiteX6" fmla="*/ 100604 w 380912"/>
                <a:gd name="connsiteY6" fmla="*/ 522599 h 522598"/>
                <a:gd name="connsiteX7" fmla="*/ 100604 w 380912"/>
                <a:gd name="connsiteY7" fmla="*/ 315597 h 522598"/>
                <a:gd name="connsiteX8" fmla="*/ 280272 w 380912"/>
                <a:gd name="connsiteY8" fmla="*/ 315597 h 522598"/>
                <a:gd name="connsiteX9" fmla="*/ 280272 w 380912"/>
                <a:gd name="connsiteY9" fmla="*/ 522599 h 522598"/>
                <a:gd name="connsiteX10" fmla="*/ 380913 w 380912"/>
                <a:gd name="connsiteY10" fmla="*/ 522599 h 522598"/>
                <a:gd name="connsiteX11" fmla="*/ 380913 w 380912"/>
                <a:gd name="connsiteY11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0912" h="522598">
                  <a:moveTo>
                    <a:pt x="280272" y="0"/>
                  </a:moveTo>
                  <a:lnTo>
                    <a:pt x="280272" y="224037"/>
                  </a:lnTo>
                  <a:lnTo>
                    <a:pt x="100604" y="224037"/>
                  </a:lnTo>
                  <a:lnTo>
                    <a:pt x="100604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0604" y="522599"/>
                  </a:lnTo>
                  <a:lnTo>
                    <a:pt x="100604" y="315597"/>
                  </a:lnTo>
                  <a:lnTo>
                    <a:pt x="280272" y="315597"/>
                  </a:lnTo>
                  <a:lnTo>
                    <a:pt x="280272" y="522599"/>
                  </a:lnTo>
                  <a:lnTo>
                    <a:pt x="380913" y="522599"/>
                  </a:lnTo>
                  <a:lnTo>
                    <a:pt x="380913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105">
              <a:extLst>
                <a:ext uri="{FF2B5EF4-FFF2-40B4-BE49-F238E27FC236}">
                  <a16:creationId xmlns:a16="http://schemas.microsoft.com/office/drawing/2014/main" id="{FCCFCA4C-56D3-EBD4-C823-0982B42E2EAA}"/>
                </a:ext>
              </a:extLst>
            </p:cNvPr>
            <p:cNvSpPr/>
            <p:nvPr/>
          </p:nvSpPr>
          <p:spPr>
            <a:xfrm>
              <a:off x="9492799" y="5067703"/>
              <a:ext cx="410256" cy="522598"/>
            </a:xfrm>
            <a:custGeom>
              <a:avLst/>
              <a:gdLst>
                <a:gd name="connsiteX0" fmla="*/ 309709 w 410256"/>
                <a:gd name="connsiteY0" fmla="*/ 0 h 522598"/>
                <a:gd name="connsiteX1" fmla="*/ 309709 w 410256"/>
                <a:gd name="connsiteY1" fmla="*/ 337246 h 522598"/>
                <a:gd name="connsiteX2" fmla="*/ 101876 w 410256"/>
                <a:gd name="connsiteY2" fmla="*/ 0 h 522598"/>
                <a:gd name="connsiteX3" fmla="*/ 0 w 410256"/>
                <a:gd name="connsiteY3" fmla="*/ 0 h 522598"/>
                <a:gd name="connsiteX4" fmla="*/ 0 w 410256"/>
                <a:gd name="connsiteY4" fmla="*/ 522599 h 522598"/>
                <a:gd name="connsiteX5" fmla="*/ 101267 w 410256"/>
                <a:gd name="connsiteY5" fmla="*/ 522599 h 522598"/>
                <a:gd name="connsiteX6" fmla="*/ 101267 w 410256"/>
                <a:gd name="connsiteY6" fmla="*/ 188915 h 522598"/>
                <a:gd name="connsiteX7" fmla="*/ 309819 w 410256"/>
                <a:gd name="connsiteY7" fmla="*/ 522599 h 522598"/>
                <a:gd name="connsiteX8" fmla="*/ 410256 w 410256"/>
                <a:gd name="connsiteY8" fmla="*/ 522599 h 522598"/>
                <a:gd name="connsiteX9" fmla="*/ 410256 w 410256"/>
                <a:gd name="connsiteY9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256" h="522598">
                  <a:moveTo>
                    <a:pt x="309709" y="0"/>
                  </a:moveTo>
                  <a:lnTo>
                    <a:pt x="309709" y="337246"/>
                  </a:lnTo>
                  <a:lnTo>
                    <a:pt x="101876" y="0"/>
                  </a:lnTo>
                  <a:lnTo>
                    <a:pt x="0" y="0"/>
                  </a:lnTo>
                  <a:lnTo>
                    <a:pt x="0" y="522599"/>
                  </a:lnTo>
                  <a:lnTo>
                    <a:pt x="101267" y="522599"/>
                  </a:lnTo>
                  <a:lnTo>
                    <a:pt x="101267" y="188915"/>
                  </a:lnTo>
                  <a:lnTo>
                    <a:pt x="309819" y="522599"/>
                  </a:lnTo>
                  <a:lnTo>
                    <a:pt x="410256" y="522599"/>
                  </a:lnTo>
                  <a:lnTo>
                    <a:pt x="410256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48" name="Graphic 4">
              <a:extLst>
                <a:ext uri="{FF2B5EF4-FFF2-40B4-BE49-F238E27FC236}">
                  <a16:creationId xmlns:a16="http://schemas.microsoft.com/office/drawing/2014/main" id="{8120AF6D-BCDF-5CAD-3E58-B89EEAFFBC6E}"/>
                </a:ext>
              </a:extLst>
            </p:cNvPr>
            <p:cNvGrpSpPr/>
            <p:nvPr/>
          </p:nvGrpSpPr>
          <p:grpSpPr>
            <a:xfrm>
              <a:off x="9977950" y="5061963"/>
              <a:ext cx="1719430" cy="532122"/>
              <a:chOff x="9977950" y="5061963"/>
              <a:chExt cx="1719430" cy="532122"/>
            </a:xfrm>
            <a:solidFill>
              <a:srgbClr val="9C9B9B"/>
            </a:solidFill>
          </p:grpSpPr>
          <p:sp>
            <p:nvSpPr>
              <p:cNvPr id="57" name="Freeform: Shape 115">
                <a:extLst>
                  <a:ext uri="{FF2B5EF4-FFF2-40B4-BE49-F238E27FC236}">
                    <a16:creationId xmlns:a16="http://schemas.microsoft.com/office/drawing/2014/main" id="{5519009B-09C4-8FC6-297F-D33835E04CB9}"/>
                  </a:ext>
                </a:extLst>
              </p:cNvPr>
              <p:cNvSpPr/>
              <p:nvPr/>
            </p:nvSpPr>
            <p:spPr>
              <a:xfrm>
                <a:off x="10329333" y="5096826"/>
                <a:ext cx="4448" cy="3746"/>
              </a:xfrm>
              <a:custGeom>
                <a:avLst/>
                <a:gdLst>
                  <a:gd name="connsiteX0" fmla="*/ 0 w 4448"/>
                  <a:gd name="connsiteY0" fmla="*/ 0 h 3746"/>
                  <a:gd name="connsiteX1" fmla="*/ 4448 w 4448"/>
                  <a:gd name="connsiteY1" fmla="*/ 3747 h 3746"/>
                  <a:gd name="connsiteX2" fmla="*/ 0 w 4448"/>
                  <a:gd name="connsiteY2" fmla="*/ 0 h 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8" h="3746">
                    <a:moveTo>
                      <a:pt x="0" y="0"/>
                    </a:moveTo>
                    <a:cubicBezTo>
                      <a:pt x="1550" y="1200"/>
                      <a:pt x="2990" y="2510"/>
                      <a:pt x="4448" y="3747"/>
                    </a:cubicBezTo>
                    <a:cubicBezTo>
                      <a:pt x="2971" y="2510"/>
                      <a:pt x="1550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: Shape 116">
                <a:extLst>
                  <a:ext uri="{FF2B5EF4-FFF2-40B4-BE49-F238E27FC236}">
                    <a16:creationId xmlns:a16="http://schemas.microsoft.com/office/drawing/2014/main" id="{B2F684BB-2C2A-F55A-A66D-82AC8EBD9559}"/>
                  </a:ext>
                </a:extLst>
              </p:cNvPr>
              <p:cNvSpPr/>
              <p:nvPr/>
            </p:nvSpPr>
            <p:spPr>
              <a:xfrm>
                <a:off x="9977950" y="5064104"/>
                <a:ext cx="421737" cy="529040"/>
              </a:xfrm>
              <a:custGeom>
                <a:avLst/>
                <a:gdLst>
                  <a:gd name="connsiteX0" fmla="*/ 389827 w 421737"/>
                  <a:gd name="connsiteY0" fmla="*/ 450325 h 529040"/>
                  <a:gd name="connsiteX1" fmla="*/ 390030 w 421737"/>
                  <a:gd name="connsiteY1" fmla="*/ 449882 h 529040"/>
                  <a:gd name="connsiteX2" fmla="*/ 389827 w 421737"/>
                  <a:gd name="connsiteY2" fmla="*/ 450325 h 529040"/>
                  <a:gd name="connsiteX3" fmla="*/ 309045 w 421737"/>
                  <a:gd name="connsiteY3" fmla="*/ 11388 h 529040"/>
                  <a:gd name="connsiteX4" fmla="*/ 311555 w 421737"/>
                  <a:gd name="connsiteY4" fmla="*/ 12144 h 529040"/>
                  <a:gd name="connsiteX5" fmla="*/ 309045 w 421737"/>
                  <a:gd name="connsiteY5" fmla="*/ 11388 h 529040"/>
                  <a:gd name="connsiteX6" fmla="*/ 121607 w 421737"/>
                  <a:gd name="connsiteY6" fmla="*/ 521141 h 529040"/>
                  <a:gd name="connsiteX7" fmla="*/ 120407 w 421737"/>
                  <a:gd name="connsiteY7" fmla="*/ 520827 h 529040"/>
                  <a:gd name="connsiteX8" fmla="*/ 121607 w 421737"/>
                  <a:gd name="connsiteY8" fmla="*/ 521141 h 529040"/>
                  <a:gd name="connsiteX9" fmla="*/ 86522 w 421737"/>
                  <a:gd name="connsiteY9" fmla="*/ 508646 h 529040"/>
                  <a:gd name="connsiteX10" fmla="*/ 84971 w 421737"/>
                  <a:gd name="connsiteY10" fmla="*/ 507723 h 529040"/>
                  <a:gd name="connsiteX11" fmla="*/ 86522 w 421737"/>
                  <a:gd name="connsiteY11" fmla="*/ 508646 h 529040"/>
                  <a:gd name="connsiteX12" fmla="*/ 103520 w 421737"/>
                  <a:gd name="connsiteY12" fmla="*/ 515844 h 529040"/>
                  <a:gd name="connsiteX13" fmla="*/ 100142 w 421737"/>
                  <a:gd name="connsiteY13" fmla="*/ 514460 h 529040"/>
                  <a:gd name="connsiteX14" fmla="*/ 103520 w 421737"/>
                  <a:gd name="connsiteY14" fmla="*/ 515844 h 529040"/>
                  <a:gd name="connsiteX15" fmla="*/ 106860 w 421737"/>
                  <a:gd name="connsiteY15" fmla="*/ 13768 h 529040"/>
                  <a:gd name="connsiteX16" fmla="*/ 107063 w 421737"/>
                  <a:gd name="connsiteY16" fmla="*/ 13731 h 529040"/>
                  <a:gd name="connsiteX17" fmla="*/ 106860 w 421737"/>
                  <a:gd name="connsiteY17" fmla="*/ 13768 h 529040"/>
                  <a:gd name="connsiteX18" fmla="*/ 291863 w 421737"/>
                  <a:gd name="connsiteY18" fmla="*/ 412620 h 529040"/>
                  <a:gd name="connsiteX19" fmla="*/ 288873 w 421737"/>
                  <a:gd name="connsiteY19" fmla="*/ 415554 h 529040"/>
                  <a:gd name="connsiteX20" fmla="*/ 284148 w 421737"/>
                  <a:gd name="connsiteY20" fmla="*/ 419652 h 529040"/>
                  <a:gd name="connsiteX21" fmla="*/ 281361 w 421737"/>
                  <a:gd name="connsiteY21" fmla="*/ 421645 h 529040"/>
                  <a:gd name="connsiteX22" fmla="*/ 275916 w 421737"/>
                  <a:gd name="connsiteY22" fmla="*/ 424948 h 529040"/>
                  <a:gd name="connsiteX23" fmla="*/ 271579 w 421737"/>
                  <a:gd name="connsiteY23" fmla="*/ 427144 h 529040"/>
                  <a:gd name="connsiteX24" fmla="*/ 267409 w 421737"/>
                  <a:gd name="connsiteY24" fmla="*/ 428861 h 529040"/>
                  <a:gd name="connsiteX25" fmla="*/ 259325 w 421737"/>
                  <a:gd name="connsiteY25" fmla="*/ 431574 h 529040"/>
                  <a:gd name="connsiteX26" fmla="*/ 257811 w 421737"/>
                  <a:gd name="connsiteY26" fmla="*/ 431980 h 529040"/>
                  <a:gd name="connsiteX27" fmla="*/ 210841 w 421737"/>
                  <a:gd name="connsiteY27" fmla="*/ 436797 h 529040"/>
                  <a:gd name="connsiteX28" fmla="*/ 169241 w 421737"/>
                  <a:gd name="connsiteY28" fmla="*/ 433900 h 529040"/>
                  <a:gd name="connsiteX29" fmla="*/ 168891 w 421737"/>
                  <a:gd name="connsiteY29" fmla="*/ 433826 h 529040"/>
                  <a:gd name="connsiteX30" fmla="*/ 158223 w 421737"/>
                  <a:gd name="connsiteY30" fmla="*/ 431315 h 529040"/>
                  <a:gd name="connsiteX31" fmla="*/ 157152 w 421737"/>
                  <a:gd name="connsiteY31" fmla="*/ 431039 h 529040"/>
                  <a:gd name="connsiteX32" fmla="*/ 122197 w 421737"/>
                  <a:gd name="connsiteY32" fmla="*/ 406179 h 529040"/>
                  <a:gd name="connsiteX33" fmla="*/ 100604 w 421737"/>
                  <a:gd name="connsiteY33" fmla="*/ 268516 h 529040"/>
                  <a:gd name="connsiteX34" fmla="*/ 126774 w 421737"/>
                  <a:gd name="connsiteY34" fmla="*/ 118081 h 529040"/>
                  <a:gd name="connsiteX35" fmla="*/ 210859 w 421737"/>
                  <a:gd name="connsiteY35" fmla="*/ 92354 h 529040"/>
                  <a:gd name="connsiteX36" fmla="*/ 295830 w 421737"/>
                  <a:gd name="connsiteY36" fmla="*/ 119447 h 529040"/>
                  <a:gd name="connsiteX37" fmla="*/ 321170 w 421737"/>
                  <a:gd name="connsiteY37" fmla="*/ 268534 h 529040"/>
                  <a:gd name="connsiteX38" fmla="*/ 297695 w 421737"/>
                  <a:gd name="connsiteY38" fmla="*/ 405404 h 529040"/>
                  <a:gd name="connsiteX39" fmla="*/ 294391 w 421737"/>
                  <a:gd name="connsiteY39" fmla="*/ 409611 h 529040"/>
                  <a:gd name="connsiteX40" fmla="*/ 291863 w 421737"/>
                  <a:gd name="connsiteY40" fmla="*/ 412620 h 529040"/>
                  <a:gd name="connsiteX41" fmla="*/ 390620 w 421737"/>
                  <a:gd name="connsiteY41" fmla="*/ 82425 h 529040"/>
                  <a:gd name="connsiteX42" fmla="*/ 388517 w 421737"/>
                  <a:gd name="connsiteY42" fmla="*/ 77847 h 529040"/>
                  <a:gd name="connsiteX43" fmla="*/ 390620 w 421737"/>
                  <a:gd name="connsiteY43" fmla="*/ 82425 h 529040"/>
                  <a:gd name="connsiteX44" fmla="*/ 401122 w 421737"/>
                  <a:gd name="connsiteY44" fmla="*/ 108134 h 529040"/>
                  <a:gd name="connsiteX45" fmla="*/ 398501 w 421737"/>
                  <a:gd name="connsiteY45" fmla="*/ 100142 h 529040"/>
                  <a:gd name="connsiteX46" fmla="*/ 401122 w 421737"/>
                  <a:gd name="connsiteY46" fmla="*/ 108134 h 529040"/>
                  <a:gd name="connsiteX47" fmla="*/ 414816 w 421737"/>
                  <a:gd name="connsiteY47" fmla="*/ 166952 h 529040"/>
                  <a:gd name="connsiteX48" fmla="*/ 413229 w 421737"/>
                  <a:gd name="connsiteY48" fmla="*/ 155695 h 529040"/>
                  <a:gd name="connsiteX49" fmla="*/ 414816 w 421737"/>
                  <a:gd name="connsiteY49" fmla="*/ 166952 h 529040"/>
                  <a:gd name="connsiteX50" fmla="*/ 418434 w 421737"/>
                  <a:gd name="connsiteY50" fmla="*/ 197073 h 529040"/>
                  <a:gd name="connsiteX51" fmla="*/ 417879 w 421737"/>
                  <a:gd name="connsiteY51" fmla="*/ 189672 h 529040"/>
                  <a:gd name="connsiteX52" fmla="*/ 418434 w 421737"/>
                  <a:gd name="connsiteY52" fmla="*/ 197073 h 529040"/>
                  <a:gd name="connsiteX53" fmla="*/ 409113 w 421737"/>
                  <a:gd name="connsiteY53" fmla="*/ 136519 h 529040"/>
                  <a:gd name="connsiteX54" fmla="*/ 406733 w 421737"/>
                  <a:gd name="connsiteY54" fmla="*/ 125943 h 529040"/>
                  <a:gd name="connsiteX55" fmla="*/ 409113 w 421737"/>
                  <a:gd name="connsiteY55" fmla="*/ 136519 h 529040"/>
                  <a:gd name="connsiteX56" fmla="*/ 413617 w 421737"/>
                  <a:gd name="connsiteY56" fmla="*/ 375265 h 529040"/>
                  <a:gd name="connsiteX57" fmla="*/ 414373 w 421737"/>
                  <a:gd name="connsiteY57" fmla="*/ 370023 h 529040"/>
                  <a:gd name="connsiteX58" fmla="*/ 413617 w 421737"/>
                  <a:gd name="connsiteY58" fmla="*/ 375265 h 529040"/>
                  <a:gd name="connsiteX59" fmla="*/ 407452 w 421737"/>
                  <a:gd name="connsiteY59" fmla="*/ 403742 h 529040"/>
                  <a:gd name="connsiteX60" fmla="*/ 408651 w 421737"/>
                  <a:gd name="connsiteY60" fmla="*/ 398372 h 529040"/>
                  <a:gd name="connsiteX61" fmla="*/ 407452 w 421737"/>
                  <a:gd name="connsiteY61" fmla="*/ 403742 h 529040"/>
                  <a:gd name="connsiteX62" fmla="*/ 399497 w 421737"/>
                  <a:gd name="connsiteY62" fmla="*/ 428695 h 529040"/>
                  <a:gd name="connsiteX63" fmla="*/ 400642 w 421737"/>
                  <a:gd name="connsiteY63" fmla="*/ 425225 h 529040"/>
                  <a:gd name="connsiteX64" fmla="*/ 399497 w 421737"/>
                  <a:gd name="connsiteY64" fmla="*/ 428695 h 529040"/>
                  <a:gd name="connsiteX65" fmla="*/ 421737 w 421737"/>
                  <a:gd name="connsiteY65" fmla="*/ 268460 h 529040"/>
                  <a:gd name="connsiteX66" fmla="*/ 406142 w 421737"/>
                  <a:gd name="connsiteY66" fmla="*/ 123267 h 529040"/>
                  <a:gd name="connsiteX67" fmla="*/ 406068 w 421737"/>
                  <a:gd name="connsiteY67" fmla="*/ 123101 h 529040"/>
                  <a:gd name="connsiteX68" fmla="*/ 397800 w 421737"/>
                  <a:gd name="connsiteY68" fmla="*/ 97964 h 529040"/>
                  <a:gd name="connsiteX69" fmla="*/ 396970 w 421737"/>
                  <a:gd name="connsiteY69" fmla="*/ 96137 h 529040"/>
                  <a:gd name="connsiteX70" fmla="*/ 387742 w 421737"/>
                  <a:gd name="connsiteY70" fmla="*/ 76168 h 529040"/>
                  <a:gd name="connsiteX71" fmla="*/ 386431 w 421737"/>
                  <a:gd name="connsiteY71" fmla="*/ 74027 h 529040"/>
                  <a:gd name="connsiteX72" fmla="*/ 362844 w 421737"/>
                  <a:gd name="connsiteY72" fmla="*/ 42412 h 529040"/>
                  <a:gd name="connsiteX73" fmla="*/ 355849 w 421737"/>
                  <a:gd name="connsiteY73" fmla="*/ 36487 h 529040"/>
                  <a:gd name="connsiteX74" fmla="*/ 360021 w 421737"/>
                  <a:gd name="connsiteY74" fmla="*/ 40179 h 529040"/>
                  <a:gd name="connsiteX75" fmla="*/ 349722 w 421737"/>
                  <a:gd name="connsiteY75" fmla="*/ 31541 h 529040"/>
                  <a:gd name="connsiteX76" fmla="*/ 351383 w 421737"/>
                  <a:gd name="connsiteY76" fmla="*/ 32685 h 529040"/>
                  <a:gd name="connsiteX77" fmla="*/ 344905 w 421737"/>
                  <a:gd name="connsiteY77" fmla="*/ 28108 h 529040"/>
                  <a:gd name="connsiteX78" fmla="*/ 345828 w 421737"/>
                  <a:gd name="connsiteY78" fmla="*/ 28791 h 529040"/>
                  <a:gd name="connsiteX79" fmla="*/ 334403 w 421737"/>
                  <a:gd name="connsiteY79" fmla="*/ 21870 h 529040"/>
                  <a:gd name="connsiteX80" fmla="*/ 336821 w 421737"/>
                  <a:gd name="connsiteY80" fmla="*/ 23144 h 529040"/>
                  <a:gd name="connsiteX81" fmla="*/ 329826 w 421737"/>
                  <a:gd name="connsiteY81" fmla="*/ 19453 h 529040"/>
                  <a:gd name="connsiteX82" fmla="*/ 330270 w 421737"/>
                  <a:gd name="connsiteY82" fmla="*/ 19693 h 529040"/>
                  <a:gd name="connsiteX83" fmla="*/ 320359 w 421737"/>
                  <a:gd name="connsiteY83" fmla="*/ 15429 h 529040"/>
                  <a:gd name="connsiteX84" fmla="*/ 322831 w 421737"/>
                  <a:gd name="connsiteY84" fmla="*/ 16389 h 529040"/>
                  <a:gd name="connsiteX85" fmla="*/ 296144 w 421737"/>
                  <a:gd name="connsiteY85" fmla="*/ 7475 h 529040"/>
                  <a:gd name="connsiteX86" fmla="*/ 210859 w 421737"/>
                  <a:gd name="connsiteY86" fmla="*/ 0 h 529040"/>
                  <a:gd name="connsiteX87" fmla="*/ 60258 w 421737"/>
                  <a:gd name="connsiteY87" fmla="*/ 42412 h 529040"/>
                  <a:gd name="connsiteX88" fmla="*/ 35565 w 421737"/>
                  <a:gd name="connsiteY88" fmla="*/ 75226 h 529040"/>
                  <a:gd name="connsiteX89" fmla="*/ 35011 w 421737"/>
                  <a:gd name="connsiteY89" fmla="*/ 76057 h 529040"/>
                  <a:gd name="connsiteX90" fmla="*/ 0 w 421737"/>
                  <a:gd name="connsiteY90" fmla="*/ 268460 h 529040"/>
                  <a:gd name="connsiteX91" fmla="*/ 8435 w 421737"/>
                  <a:gd name="connsiteY91" fmla="*/ 380266 h 529040"/>
                  <a:gd name="connsiteX92" fmla="*/ 9265 w 421737"/>
                  <a:gd name="connsiteY92" fmla="*/ 384161 h 529040"/>
                  <a:gd name="connsiteX93" fmla="*/ 14710 w 421737"/>
                  <a:gd name="connsiteY93" fmla="*/ 408541 h 529040"/>
                  <a:gd name="connsiteX94" fmla="*/ 16777 w 421737"/>
                  <a:gd name="connsiteY94" fmla="*/ 415112 h 529040"/>
                  <a:gd name="connsiteX95" fmla="*/ 22738 w 421737"/>
                  <a:gd name="connsiteY95" fmla="*/ 433327 h 529040"/>
                  <a:gd name="connsiteX96" fmla="*/ 25764 w 421737"/>
                  <a:gd name="connsiteY96" fmla="*/ 440174 h 529040"/>
                  <a:gd name="connsiteX97" fmla="*/ 32575 w 421737"/>
                  <a:gd name="connsiteY97" fmla="*/ 454847 h 529040"/>
                  <a:gd name="connsiteX98" fmla="*/ 35639 w 421737"/>
                  <a:gd name="connsiteY98" fmla="*/ 459775 h 529040"/>
                  <a:gd name="connsiteX99" fmla="*/ 57029 w 421737"/>
                  <a:gd name="connsiteY99" fmla="*/ 487902 h 529040"/>
                  <a:gd name="connsiteX100" fmla="*/ 210841 w 421737"/>
                  <a:gd name="connsiteY100" fmla="*/ 529040 h 529040"/>
                  <a:gd name="connsiteX101" fmla="*/ 250503 w 421737"/>
                  <a:gd name="connsiteY101" fmla="*/ 527564 h 529040"/>
                  <a:gd name="connsiteX102" fmla="*/ 261872 w 421737"/>
                  <a:gd name="connsiteY102" fmla="*/ 526604 h 529040"/>
                  <a:gd name="connsiteX103" fmla="*/ 274754 w 421737"/>
                  <a:gd name="connsiteY103" fmla="*/ 525053 h 529040"/>
                  <a:gd name="connsiteX104" fmla="*/ 297067 w 421737"/>
                  <a:gd name="connsiteY104" fmla="*/ 520882 h 529040"/>
                  <a:gd name="connsiteX105" fmla="*/ 301515 w 421737"/>
                  <a:gd name="connsiteY105" fmla="*/ 519646 h 529040"/>
                  <a:gd name="connsiteX106" fmla="*/ 304302 w 421737"/>
                  <a:gd name="connsiteY106" fmla="*/ 518778 h 529040"/>
                  <a:gd name="connsiteX107" fmla="*/ 312016 w 421737"/>
                  <a:gd name="connsiteY107" fmla="*/ 516435 h 529040"/>
                  <a:gd name="connsiteX108" fmla="*/ 318937 w 421737"/>
                  <a:gd name="connsiteY108" fmla="*/ 514054 h 529040"/>
                  <a:gd name="connsiteX109" fmla="*/ 325545 w 421737"/>
                  <a:gd name="connsiteY109" fmla="*/ 511507 h 529040"/>
                  <a:gd name="connsiteX110" fmla="*/ 322038 w 421737"/>
                  <a:gd name="connsiteY110" fmla="*/ 512706 h 529040"/>
                  <a:gd name="connsiteX111" fmla="*/ 349039 w 421737"/>
                  <a:gd name="connsiteY111" fmla="*/ 498145 h 529040"/>
                  <a:gd name="connsiteX112" fmla="*/ 347526 w 421737"/>
                  <a:gd name="connsiteY112" fmla="*/ 499381 h 529040"/>
                  <a:gd name="connsiteX113" fmla="*/ 349519 w 421737"/>
                  <a:gd name="connsiteY113" fmla="*/ 497831 h 529040"/>
                  <a:gd name="connsiteX114" fmla="*/ 351383 w 421737"/>
                  <a:gd name="connsiteY114" fmla="*/ 496391 h 529040"/>
                  <a:gd name="connsiteX115" fmla="*/ 361238 w 421737"/>
                  <a:gd name="connsiteY115" fmla="*/ 488086 h 529040"/>
                  <a:gd name="connsiteX116" fmla="*/ 358526 w 421737"/>
                  <a:gd name="connsiteY116" fmla="*/ 490320 h 529040"/>
                  <a:gd name="connsiteX117" fmla="*/ 362272 w 421737"/>
                  <a:gd name="connsiteY117" fmla="*/ 487145 h 529040"/>
                  <a:gd name="connsiteX118" fmla="*/ 361238 w 421737"/>
                  <a:gd name="connsiteY118" fmla="*/ 488104 h 529040"/>
                  <a:gd name="connsiteX119" fmla="*/ 364709 w 421737"/>
                  <a:gd name="connsiteY119" fmla="*/ 485244 h 529040"/>
                  <a:gd name="connsiteX120" fmla="*/ 398557 w 421737"/>
                  <a:gd name="connsiteY120" fmla="*/ 431352 h 529040"/>
                  <a:gd name="connsiteX121" fmla="*/ 398722 w 421737"/>
                  <a:gd name="connsiteY121" fmla="*/ 431039 h 529040"/>
                  <a:gd name="connsiteX122" fmla="*/ 421737 w 421737"/>
                  <a:gd name="connsiteY122" fmla="*/ 268460 h 52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421737" h="529040">
                    <a:moveTo>
                      <a:pt x="389827" y="450325"/>
                    </a:moveTo>
                    <a:cubicBezTo>
                      <a:pt x="389864" y="450159"/>
                      <a:pt x="389938" y="450012"/>
                      <a:pt x="390030" y="449882"/>
                    </a:cubicBezTo>
                    <a:cubicBezTo>
                      <a:pt x="389956" y="450012"/>
                      <a:pt x="389864" y="450178"/>
                      <a:pt x="389827" y="450325"/>
                    </a:cubicBezTo>
                    <a:moveTo>
                      <a:pt x="309045" y="11388"/>
                    </a:moveTo>
                    <a:cubicBezTo>
                      <a:pt x="309839" y="11627"/>
                      <a:pt x="310762" y="11867"/>
                      <a:pt x="311555" y="12144"/>
                    </a:cubicBezTo>
                    <a:cubicBezTo>
                      <a:pt x="310706" y="11867"/>
                      <a:pt x="309839" y="11664"/>
                      <a:pt x="309045" y="11388"/>
                    </a:cubicBezTo>
                    <a:moveTo>
                      <a:pt x="121607" y="521141"/>
                    </a:moveTo>
                    <a:cubicBezTo>
                      <a:pt x="121200" y="521067"/>
                      <a:pt x="120850" y="520901"/>
                      <a:pt x="120407" y="520827"/>
                    </a:cubicBezTo>
                    <a:cubicBezTo>
                      <a:pt x="120813" y="520901"/>
                      <a:pt x="121219" y="521049"/>
                      <a:pt x="121607" y="521141"/>
                    </a:cubicBezTo>
                    <a:moveTo>
                      <a:pt x="86522" y="508646"/>
                    </a:moveTo>
                    <a:cubicBezTo>
                      <a:pt x="86005" y="508369"/>
                      <a:pt x="85525" y="508019"/>
                      <a:pt x="84971" y="507723"/>
                    </a:cubicBezTo>
                    <a:cubicBezTo>
                      <a:pt x="85525" y="508000"/>
                      <a:pt x="86005" y="508369"/>
                      <a:pt x="86522" y="508646"/>
                    </a:cubicBezTo>
                    <a:moveTo>
                      <a:pt x="103520" y="515844"/>
                    </a:moveTo>
                    <a:cubicBezTo>
                      <a:pt x="102376" y="515438"/>
                      <a:pt x="101287" y="514884"/>
                      <a:pt x="100142" y="514460"/>
                    </a:cubicBezTo>
                    <a:cubicBezTo>
                      <a:pt x="101287" y="514884"/>
                      <a:pt x="102357" y="515438"/>
                      <a:pt x="103520" y="515844"/>
                    </a:cubicBezTo>
                    <a:moveTo>
                      <a:pt x="106860" y="13768"/>
                    </a:moveTo>
                    <a:cubicBezTo>
                      <a:pt x="106934" y="13768"/>
                      <a:pt x="106971" y="13731"/>
                      <a:pt x="107063" y="13731"/>
                    </a:cubicBezTo>
                    <a:cubicBezTo>
                      <a:pt x="106971" y="13731"/>
                      <a:pt x="106934" y="13768"/>
                      <a:pt x="106860" y="13768"/>
                    </a:cubicBezTo>
                    <a:moveTo>
                      <a:pt x="291863" y="412620"/>
                    </a:moveTo>
                    <a:cubicBezTo>
                      <a:pt x="290903" y="413653"/>
                      <a:pt x="289869" y="414576"/>
                      <a:pt x="288873" y="415554"/>
                    </a:cubicBezTo>
                    <a:cubicBezTo>
                      <a:pt x="287323" y="416994"/>
                      <a:pt x="285773" y="418378"/>
                      <a:pt x="284148" y="419652"/>
                    </a:cubicBezTo>
                    <a:cubicBezTo>
                      <a:pt x="283281" y="420334"/>
                      <a:pt x="282321" y="420999"/>
                      <a:pt x="281361" y="421645"/>
                    </a:cubicBezTo>
                    <a:cubicBezTo>
                      <a:pt x="279608" y="422844"/>
                      <a:pt x="277781" y="423915"/>
                      <a:pt x="275916" y="424948"/>
                    </a:cubicBezTo>
                    <a:cubicBezTo>
                      <a:pt x="274532" y="425705"/>
                      <a:pt x="273130" y="426425"/>
                      <a:pt x="271579" y="427144"/>
                    </a:cubicBezTo>
                    <a:cubicBezTo>
                      <a:pt x="270232" y="427735"/>
                      <a:pt x="268830" y="428289"/>
                      <a:pt x="267409" y="428861"/>
                    </a:cubicBezTo>
                    <a:cubicBezTo>
                      <a:pt x="264862" y="429821"/>
                      <a:pt x="262278" y="430762"/>
                      <a:pt x="259325" y="431574"/>
                    </a:cubicBezTo>
                    <a:cubicBezTo>
                      <a:pt x="258845" y="431685"/>
                      <a:pt x="258328" y="431851"/>
                      <a:pt x="257811" y="431980"/>
                    </a:cubicBezTo>
                    <a:cubicBezTo>
                      <a:pt x="245834" y="435081"/>
                      <a:pt x="230681" y="436797"/>
                      <a:pt x="210841" y="436797"/>
                    </a:cubicBezTo>
                    <a:cubicBezTo>
                      <a:pt x="195246" y="436797"/>
                      <a:pt x="181404" y="436077"/>
                      <a:pt x="169241" y="433900"/>
                    </a:cubicBezTo>
                    <a:cubicBezTo>
                      <a:pt x="169131" y="433863"/>
                      <a:pt x="169002" y="433863"/>
                      <a:pt x="168891" y="433826"/>
                    </a:cubicBezTo>
                    <a:cubicBezTo>
                      <a:pt x="165144" y="433143"/>
                      <a:pt x="161656" y="432275"/>
                      <a:pt x="158223" y="431315"/>
                    </a:cubicBezTo>
                    <a:cubicBezTo>
                      <a:pt x="157909" y="431205"/>
                      <a:pt x="157467" y="431113"/>
                      <a:pt x="157152" y="431039"/>
                    </a:cubicBezTo>
                    <a:cubicBezTo>
                      <a:pt x="142443" y="426536"/>
                      <a:pt x="130780" y="418913"/>
                      <a:pt x="122197" y="406179"/>
                    </a:cubicBezTo>
                    <a:cubicBezTo>
                      <a:pt x="106676" y="383183"/>
                      <a:pt x="100604" y="344609"/>
                      <a:pt x="100604" y="268516"/>
                    </a:cubicBezTo>
                    <a:cubicBezTo>
                      <a:pt x="100604" y="186848"/>
                      <a:pt x="108448" y="141908"/>
                      <a:pt x="126774" y="118081"/>
                    </a:cubicBezTo>
                    <a:cubicBezTo>
                      <a:pt x="145101" y="94255"/>
                      <a:pt x="174428" y="92354"/>
                      <a:pt x="210859" y="92354"/>
                    </a:cubicBezTo>
                    <a:cubicBezTo>
                      <a:pt x="252902" y="92354"/>
                      <a:pt x="278925" y="96691"/>
                      <a:pt x="295830" y="119447"/>
                    </a:cubicBezTo>
                    <a:cubicBezTo>
                      <a:pt x="313566" y="143311"/>
                      <a:pt x="321170" y="187900"/>
                      <a:pt x="321170" y="268534"/>
                    </a:cubicBezTo>
                    <a:cubicBezTo>
                      <a:pt x="321170" y="340771"/>
                      <a:pt x="314139" y="381706"/>
                      <a:pt x="297695" y="405404"/>
                    </a:cubicBezTo>
                    <a:cubicBezTo>
                      <a:pt x="296661" y="406880"/>
                      <a:pt x="295499" y="408227"/>
                      <a:pt x="294391" y="409611"/>
                    </a:cubicBezTo>
                    <a:cubicBezTo>
                      <a:pt x="293524" y="410589"/>
                      <a:pt x="292730" y="411660"/>
                      <a:pt x="291863" y="412620"/>
                    </a:cubicBezTo>
                    <a:moveTo>
                      <a:pt x="390620" y="82425"/>
                    </a:moveTo>
                    <a:cubicBezTo>
                      <a:pt x="389901" y="80948"/>
                      <a:pt x="389273" y="79287"/>
                      <a:pt x="388517" y="77847"/>
                    </a:cubicBezTo>
                    <a:cubicBezTo>
                      <a:pt x="389273" y="79324"/>
                      <a:pt x="389901" y="80966"/>
                      <a:pt x="390620" y="82425"/>
                    </a:cubicBezTo>
                    <a:moveTo>
                      <a:pt x="401122" y="108134"/>
                    </a:moveTo>
                    <a:cubicBezTo>
                      <a:pt x="400254" y="105513"/>
                      <a:pt x="399442" y="102652"/>
                      <a:pt x="398501" y="100142"/>
                    </a:cubicBezTo>
                    <a:cubicBezTo>
                      <a:pt x="399460" y="102671"/>
                      <a:pt x="400254" y="105495"/>
                      <a:pt x="401122" y="108134"/>
                    </a:cubicBezTo>
                    <a:moveTo>
                      <a:pt x="414816" y="166952"/>
                    </a:moveTo>
                    <a:cubicBezTo>
                      <a:pt x="414299" y="163261"/>
                      <a:pt x="413820" y="159238"/>
                      <a:pt x="413229" y="155695"/>
                    </a:cubicBezTo>
                    <a:cubicBezTo>
                      <a:pt x="413857" y="159275"/>
                      <a:pt x="414281" y="163224"/>
                      <a:pt x="414816" y="166952"/>
                    </a:cubicBezTo>
                    <a:moveTo>
                      <a:pt x="418434" y="197073"/>
                    </a:moveTo>
                    <a:cubicBezTo>
                      <a:pt x="418231" y="194692"/>
                      <a:pt x="418120" y="192016"/>
                      <a:pt x="417879" y="189672"/>
                    </a:cubicBezTo>
                    <a:cubicBezTo>
                      <a:pt x="418101" y="192016"/>
                      <a:pt x="418231" y="194673"/>
                      <a:pt x="418434" y="197073"/>
                    </a:cubicBezTo>
                    <a:moveTo>
                      <a:pt x="409113" y="136519"/>
                    </a:moveTo>
                    <a:cubicBezTo>
                      <a:pt x="408320" y="133012"/>
                      <a:pt x="407600" y="129284"/>
                      <a:pt x="406733" y="125943"/>
                    </a:cubicBezTo>
                    <a:cubicBezTo>
                      <a:pt x="407656" y="129284"/>
                      <a:pt x="408320" y="133031"/>
                      <a:pt x="409113" y="136519"/>
                    </a:cubicBezTo>
                    <a:moveTo>
                      <a:pt x="413617" y="375265"/>
                    </a:moveTo>
                    <a:cubicBezTo>
                      <a:pt x="413931" y="373586"/>
                      <a:pt x="414096" y="371722"/>
                      <a:pt x="414373" y="370023"/>
                    </a:cubicBezTo>
                    <a:cubicBezTo>
                      <a:pt x="414096" y="371722"/>
                      <a:pt x="413931" y="373604"/>
                      <a:pt x="413617" y="375265"/>
                    </a:cubicBezTo>
                    <a:moveTo>
                      <a:pt x="407452" y="403742"/>
                    </a:moveTo>
                    <a:cubicBezTo>
                      <a:pt x="407895" y="402063"/>
                      <a:pt x="408209" y="400088"/>
                      <a:pt x="408651" y="398372"/>
                    </a:cubicBezTo>
                    <a:cubicBezTo>
                      <a:pt x="408209" y="400125"/>
                      <a:pt x="407876" y="402045"/>
                      <a:pt x="407452" y="403742"/>
                    </a:cubicBezTo>
                    <a:moveTo>
                      <a:pt x="399497" y="428695"/>
                    </a:moveTo>
                    <a:cubicBezTo>
                      <a:pt x="399904" y="427624"/>
                      <a:pt x="400217" y="426351"/>
                      <a:pt x="400642" y="425225"/>
                    </a:cubicBezTo>
                    <a:cubicBezTo>
                      <a:pt x="400217" y="426351"/>
                      <a:pt x="399922" y="427569"/>
                      <a:pt x="399497" y="428695"/>
                    </a:cubicBezTo>
                    <a:moveTo>
                      <a:pt x="421737" y="268460"/>
                    </a:moveTo>
                    <a:cubicBezTo>
                      <a:pt x="421737" y="208921"/>
                      <a:pt x="416606" y="161176"/>
                      <a:pt x="406142" y="123267"/>
                    </a:cubicBezTo>
                    <a:cubicBezTo>
                      <a:pt x="406105" y="123230"/>
                      <a:pt x="406105" y="123193"/>
                      <a:pt x="406068" y="123101"/>
                    </a:cubicBezTo>
                    <a:cubicBezTo>
                      <a:pt x="403650" y="114187"/>
                      <a:pt x="400901" y="105790"/>
                      <a:pt x="397800" y="97964"/>
                    </a:cubicBezTo>
                    <a:cubicBezTo>
                      <a:pt x="397560" y="97337"/>
                      <a:pt x="397246" y="96764"/>
                      <a:pt x="396970" y="96137"/>
                    </a:cubicBezTo>
                    <a:cubicBezTo>
                      <a:pt x="394145" y="89105"/>
                      <a:pt x="391118" y="82332"/>
                      <a:pt x="387742" y="76168"/>
                    </a:cubicBezTo>
                    <a:cubicBezTo>
                      <a:pt x="387335" y="75411"/>
                      <a:pt x="386874" y="74784"/>
                      <a:pt x="386431" y="74027"/>
                    </a:cubicBezTo>
                    <a:cubicBezTo>
                      <a:pt x="379546" y="61901"/>
                      <a:pt x="371832" y="51197"/>
                      <a:pt x="362844" y="42412"/>
                    </a:cubicBezTo>
                    <a:cubicBezTo>
                      <a:pt x="360648" y="40271"/>
                      <a:pt x="358193" y="38481"/>
                      <a:pt x="355849" y="36487"/>
                    </a:cubicBezTo>
                    <a:cubicBezTo>
                      <a:pt x="357289" y="37687"/>
                      <a:pt x="358674" y="38905"/>
                      <a:pt x="360021" y="40179"/>
                    </a:cubicBezTo>
                    <a:cubicBezTo>
                      <a:pt x="356680" y="37078"/>
                      <a:pt x="353303" y="34180"/>
                      <a:pt x="349722" y="31541"/>
                    </a:cubicBezTo>
                    <a:cubicBezTo>
                      <a:pt x="350276" y="31947"/>
                      <a:pt x="350867" y="32298"/>
                      <a:pt x="351383" y="32685"/>
                    </a:cubicBezTo>
                    <a:cubicBezTo>
                      <a:pt x="349316" y="31098"/>
                      <a:pt x="347083" y="29622"/>
                      <a:pt x="344905" y="28108"/>
                    </a:cubicBezTo>
                    <a:cubicBezTo>
                      <a:pt x="345219" y="28349"/>
                      <a:pt x="345496" y="28551"/>
                      <a:pt x="345828" y="28791"/>
                    </a:cubicBezTo>
                    <a:cubicBezTo>
                      <a:pt x="342137" y="26244"/>
                      <a:pt x="338316" y="23974"/>
                      <a:pt x="334403" y="21870"/>
                    </a:cubicBezTo>
                    <a:cubicBezTo>
                      <a:pt x="335197" y="22313"/>
                      <a:pt x="336028" y="22701"/>
                      <a:pt x="336821" y="23144"/>
                    </a:cubicBezTo>
                    <a:cubicBezTo>
                      <a:pt x="334551" y="21870"/>
                      <a:pt x="332244" y="20634"/>
                      <a:pt x="329826" y="19453"/>
                    </a:cubicBezTo>
                    <a:cubicBezTo>
                      <a:pt x="329993" y="19527"/>
                      <a:pt x="330141" y="19619"/>
                      <a:pt x="330270" y="19693"/>
                    </a:cubicBezTo>
                    <a:cubicBezTo>
                      <a:pt x="327095" y="18142"/>
                      <a:pt x="323699" y="16795"/>
                      <a:pt x="320359" y="15429"/>
                    </a:cubicBezTo>
                    <a:cubicBezTo>
                      <a:pt x="321152" y="15743"/>
                      <a:pt x="322019" y="16057"/>
                      <a:pt x="322831" y="16389"/>
                    </a:cubicBezTo>
                    <a:cubicBezTo>
                      <a:pt x="314526" y="12882"/>
                      <a:pt x="305815" y="9745"/>
                      <a:pt x="296144" y="7475"/>
                    </a:cubicBezTo>
                    <a:cubicBezTo>
                      <a:pt x="273868" y="2233"/>
                      <a:pt x="248380" y="0"/>
                      <a:pt x="210859" y="0"/>
                    </a:cubicBezTo>
                    <a:cubicBezTo>
                      <a:pt x="146707" y="0"/>
                      <a:pt x="96543" y="7198"/>
                      <a:pt x="60258" y="42412"/>
                    </a:cubicBezTo>
                    <a:cubicBezTo>
                      <a:pt x="50828" y="51529"/>
                      <a:pt x="42725" y="62584"/>
                      <a:pt x="35565" y="75226"/>
                    </a:cubicBezTo>
                    <a:cubicBezTo>
                      <a:pt x="35399" y="75504"/>
                      <a:pt x="35159" y="75743"/>
                      <a:pt x="35011" y="76057"/>
                    </a:cubicBezTo>
                    <a:cubicBezTo>
                      <a:pt x="11350" y="118506"/>
                      <a:pt x="0" y="180942"/>
                      <a:pt x="0" y="268460"/>
                    </a:cubicBezTo>
                    <a:cubicBezTo>
                      <a:pt x="0" y="311979"/>
                      <a:pt x="2824" y="348891"/>
                      <a:pt x="8435" y="380266"/>
                    </a:cubicBezTo>
                    <a:cubicBezTo>
                      <a:pt x="8675" y="381614"/>
                      <a:pt x="9025" y="382814"/>
                      <a:pt x="9265" y="384161"/>
                    </a:cubicBezTo>
                    <a:cubicBezTo>
                      <a:pt x="10889" y="392669"/>
                      <a:pt x="12643" y="400900"/>
                      <a:pt x="14710" y="408541"/>
                    </a:cubicBezTo>
                    <a:cubicBezTo>
                      <a:pt x="15337" y="410848"/>
                      <a:pt x="16094" y="412878"/>
                      <a:pt x="16777" y="415112"/>
                    </a:cubicBezTo>
                    <a:cubicBezTo>
                      <a:pt x="18641" y="421405"/>
                      <a:pt x="20560" y="427643"/>
                      <a:pt x="22738" y="433327"/>
                    </a:cubicBezTo>
                    <a:cubicBezTo>
                      <a:pt x="23698" y="435745"/>
                      <a:pt x="24805" y="437867"/>
                      <a:pt x="25764" y="440174"/>
                    </a:cubicBezTo>
                    <a:cubicBezTo>
                      <a:pt x="27961" y="445231"/>
                      <a:pt x="30102" y="450270"/>
                      <a:pt x="32575" y="454847"/>
                    </a:cubicBezTo>
                    <a:cubicBezTo>
                      <a:pt x="33534" y="456600"/>
                      <a:pt x="34642" y="458077"/>
                      <a:pt x="35639" y="459775"/>
                    </a:cubicBezTo>
                    <a:cubicBezTo>
                      <a:pt x="41969" y="470479"/>
                      <a:pt x="48927" y="480058"/>
                      <a:pt x="57029" y="487902"/>
                    </a:cubicBezTo>
                    <a:cubicBezTo>
                      <a:pt x="92391" y="522156"/>
                      <a:pt x="142111" y="529040"/>
                      <a:pt x="210841" y="529040"/>
                    </a:cubicBezTo>
                    <a:cubicBezTo>
                      <a:pt x="224129" y="529040"/>
                      <a:pt x="237381" y="528523"/>
                      <a:pt x="250503" y="527564"/>
                    </a:cubicBezTo>
                    <a:cubicBezTo>
                      <a:pt x="254360" y="527323"/>
                      <a:pt x="258144" y="526973"/>
                      <a:pt x="261872" y="526604"/>
                    </a:cubicBezTo>
                    <a:cubicBezTo>
                      <a:pt x="266209" y="526161"/>
                      <a:pt x="270509" y="525681"/>
                      <a:pt x="274754" y="525053"/>
                    </a:cubicBezTo>
                    <a:cubicBezTo>
                      <a:pt x="282432" y="523946"/>
                      <a:pt x="289906" y="522635"/>
                      <a:pt x="297067" y="520882"/>
                    </a:cubicBezTo>
                    <a:cubicBezTo>
                      <a:pt x="298544" y="520532"/>
                      <a:pt x="300002" y="520052"/>
                      <a:pt x="301515" y="519646"/>
                    </a:cubicBezTo>
                    <a:cubicBezTo>
                      <a:pt x="302475" y="519369"/>
                      <a:pt x="303343" y="519055"/>
                      <a:pt x="304302" y="518778"/>
                    </a:cubicBezTo>
                    <a:cubicBezTo>
                      <a:pt x="307015" y="518058"/>
                      <a:pt x="309507" y="517265"/>
                      <a:pt x="312016" y="516435"/>
                    </a:cubicBezTo>
                    <a:cubicBezTo>
                      <a:pt x="314323" y="515678"/>
                      <a:pt x="316667" y="514921"/>
                      <a:pt x="318937" y="514054"/>
                    </a:cubicBezTo>
                    <a:cubicBezTo>
                      <a:pt x="321207" y="513223"/>
                      <a:pt x="323441" y="512374"/>
                      <a:pt x="325545" y="511507"/>
                    </a:cubicBezTo>
                    <a:cubicBezTo>
                      <a:pt x="324437" y="511987"/>
                      <a:pt x="323164" y="512227"/>
                      <a:pt x="322038" y="512706"/>
                    </a:cubicBezTo>
                    <a:cubicBezTo>
                      <a:pt x="331617" y="508775"/>
                      <a:pt x="340697" y="504069"/>
                      <a:pt x="349039" y="498145"/>
                    </a:cubicBezTo>
                    <a:cubicBezTo>
                      <a:pt x="348523" y="498495"/>
                      <a:pt x="348042" y="499012"/>
                      <a:pt x="347526" y="499381"/>
                    </a:cubicBezTo>
                    <a:cubicBezTo>
                      <a:pt x="348245" y="498864"/>
                      <a:pt x="348836" y="498348"/>
                      <a:pt x="349519" y="497831"/>
                    </a:cubicBezTo>
                    <a:cubicBezTo>
                      <a:pt x="350147" y="497388"/>
                      <a:pt x="350756" y="496871"/>
                      <a:pt x="351383" y="496391"/>
                    </a:cubicBezTo>
                    <a:cubicBezTo>
                      <a:pt x="354926" y="493678"/>
                      <a:pt x="358230" y="490910"/>
                      <a:pt x="361238" y="488086"/>
                    </a:cubicBezTo>
                    <a:cubicBezTo>
                      <a:pt x="360371" y="488880"/>
                      <a:pt x="359412" y="489563"/>
                      <a:pt x="358526" y="490320"/>
                    </a:cubicBezTo>
                    <a:cubicBezTo>
                      <a:pt x="359762" y="489249"/>
                      <a:pt x="361072" y="488289"/>
                      <a:pt x="362272" y="487145"/>
                    </a:cubicBezTo>
                    <a:cubicBezTo>
                      <a:pt x="361958" y="487459"/>
                      <a:pt x="361589" y="487772"/>
                      <a:pt x="361238" y="488104"/>
                    </a:cubicBezTo>
                    <a:cubicBezTo>
                      <a:pt x="362346" y="487071"/>
                      <a:pt x="363619" y="486314"/>
                      <a:pt x="364709" y="485244"/>
                    </a:cubicBezTo>
                    <a:cubicBezTo>
                      <a:pt x="378680" y="471402"/>
                      <a:pt x="389845" y="453463"/>
                      <a:pt x="398557" y="431352"/>
                    </a:cubicBezTo>
                    <a:cubicBezTo>
                      <a:pt x="398594" y="431242"/>
                      <a:pt x="398667" y="431150"/>
                      <a:pt x="398722" y="431039"/>
                    </a:cubicBezTo>
                    <a:cubicBezTo>
                      <a:pt x="414244" y="391506"/>
                      <a:pt x="421737" y="338316"/>
                      <a:pt x="421737" y="26846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: Shape 117">
                <a:extLst>
                  <a:ext uri="{FF2B5EF4-FFF2-40B4-BE49-F238E27FC236}">
                    <a16:creationId xmlns:a16="http://schemas.microsoft.com/office/drawing/2014/main" id="{3CDD5429-5605-50B5-2B1C-A35A92FDC49F}"/>
                  </a:ext>
                </a:extLst>
              </p:cNvPr>
              <p:cNvSpPr/>
              <p:nvPr/>
            </p:nvSpPr>
            <p:spPr>
              <a:xfrm>
                <a:off x="10300744" y="5080511"/>
                <a:ext cx="7031" cy="3100"/>
              </a:xfrm>
              <a:custGeom>
                <a:avLst/>
                <a:gdLst>
                  <a:gd name="connsiteX0" fmla="*/ 0 w 7031"/>
                  <a:gd name="connsiteY0" fmla="*/ 0 h 3100"/>
                  <a:gd name="connsiteX1" fmla="*/ 7032 w 7031"/>
                  <a:gd name="connsiteY1" fmla="*/ 3100 h 3100"/>
                  <a:gd name="connsiteX2" fmla="*/ 0 w 7031"/>
                  <a:gd name="connsiteY2" fmla="*/ 0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31" h="3100">
                    <a:moveTo>
                      <a:pt x="0" y="0"/>
                    </a:moveTo>
                    <a:cubicBezTo>
                      <a:pt x="2381" y="996"/>
                      <a:pt x="4781" y="1993"/>
                      <a:pt x="7032" y="3100"/>
                    </a:cubicBezTo>
                    <a:cubicBezTo>
                      <a:pt x="4818" y="2030"/>
                      <a:pt x="2418" y="978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0" name="Freeform: Shape 118">
                <a:extLst>
                  <a:ext uri="{FF2B5EF4-FFF2-40B4-BE49-F238E27FC236}">
                    <a16:creationId xmlns:a16="http://schemas.microsoft.com/office/drawing/2014/main" id="{E3D1EB0D-2F36-E2E6-45F8-3F889BCE48F7}"/>
                  </a:ext>
                </a:extLst>
              </p:cNvPr>
              <p:cNvSpPr/>
              <p:nvPr/>
            </p:nvSpPr>
            <p:spPr>
              <a:xfrm>
                <a:off x="10314771" y="5087285"/>
                <a:ext cx="8065" cy="4964"/>
              </a:xfrm>
              <a:custGeom>
                <a:avLst/>
                <a:gdLst>
                  <a:gd name="connsiteX0" fmla="*/ 0 w 8065"/>
                  <a:gd name="connsiteY0" fmla="*/ 0 h 4964"/>
                  <a:gd name="connsiteX1" fmla="*/ 8065 w 8065"/>
                  <a:gd name="connsiteY1" fmla="*/ 4965 h 4964"/>
                  <a:gd name="connsiteX2" fmla="*/ 0 w 8065"/>
                  <a:gd name="connsiteY2" fmla="*/ 0 h 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5" h="4964">
                    <a:moveTo>
                      <a:pt x="0" y="0"/>
                    </a:moveTo>
                    <a:cubicBezTo>
                      <a:pt x="2750" y="1550"/>
                      <a:pt x="5445" y="3230"/>
                      <a:pt x="8065" y="4965"/>
                    </a:cubicBezTo>
                    <a:cubicBezTo>
                      <a:pt x="5482" y="3267"/>
                      <a:pt x="2824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: Shape 119">
                <a:extLst>
                  <a:ext uri="{FF2B5EF4-FFF2-40B4-BE49-F238E27FC236}">
                    <a16:creationId xmlns:a16="http://schemas.microsoft.com/office/drawing/2014/main" id="{E9FEA217-ABC7-7548-A7CF-6DB8D14F336A}"/>
                  </a:ext>
                </a:extLst>
              </p:cNvPr>
              <p:cNvSpPr/>
              <p:nvPr/>
            </p:nvSpPr>
            <p:spPr>
              <a:xfrm>
                <a:off x="10473825" y="5067703"/>
                <a:ext cx="324935" cy="522617"/>
              </a:xfrm>
              <a:custGeom>
                <a:avLst/>
                <a:gdLst>
                  <a:gd name="connsiteX0" fmla="*/ 101545 w 324935"/>
                  <a:gd name="connsiteY0" fmla="*/ 405773 h 522617"/>
                  <a:gd name="connsiteX1" fmla="*/ 101582 w 324935"/>
                  <a:gd name="connsiteY1" fmla="*/ 405884 h 522617"/>
                  <a:gd name="connsiteX2" fmla="*/ 101545 w 324935"/>
                  <a:gd name="connsiteY2" fmla="*/ 405773 h 522617"/>
                  <a:gd name="connsiteX3" fmla="*/ 105402 w 324935"/>
                  <a:gd name="connsiteY3" fmla="*/ 416385 h 522617"/>
                  <a:gd name="connsiteX4" fmla="*/ 104405 w 324935"/>
                  <a:gd name="connsiteY4" fmla="*/ 414761 h 522617"/>
                  <a:gd name="connsiteX5" fmla="*/ 105402 w 324935"/>
                  <a:gd name="connsiteY5" fmla="*/ 416385 h 522617"/>
                  <a:gd name="connsiteX6" fmla="*/ 110403 w 324935"/>
                  <a:gd name="connsiteY6" fmla="*/ 422678 h 522617"/>
                  <a:gd name="connsiteX7" fmla="*/ 108927 w 324935"/>
                  <a:gd name="connsiteY7" fmla="*/ 421479 h 522617"/>
                  <a:gd name="connsiteX8" fmla="*/ 110403 w 324935"/>
                  <a:gd name="connsiteY8" fmla="*/ 422678 h 522617"/>
                  <a:gd name="connsiteX9" fmla="*/ 142590 w 324935"/>
                  <a:gd name="connsiteY9" fmla="*/ 430319 h 522617"/>
                  <a:gd name="connsiteX10" fmla="*/ 114464 w 324935"/>
                  <a:gd name="connsiteY10" fmla="*/ 425705 h 522617"/>
                  <a:gd name="connsiteX11" fmla="*/ 108466 w 324935"/>
                  <a:gd name="connsiteY11" fmla="*/ 420814 h 522617"/>
                  <a:gd name="connsiteX12" fmla="*/ 108115 w 324935"/>
                  <a:gd name="connsiteY12" fmla="*/ 420297 h 522617"/>
                  <a:gd name="connsiteX13" fmla="*/ 104091 w 324935"/>
                  <a:gd name="connsiteY13" fmla="*/ 413856 h 522617"/>
                  <a:gd name="connsiteX14" fmla="*/ 103778 w 324935"/>
                  <a:gd name="connsiteY14" fmla="*/ 412786 h 522617"/>
                  <a:gd name="connsiteX15" fmla="*/ 100603 w 324935"/>
                  <a:gd name="connsiteY15" fmla="*/ 393333 h 522617"/>
                  <a:gd name="connsiteX16" fmla="*/ 100603 w 324935"/>
                  <a:gd name="connsiteY16" fmla="*/ 0 h 522617"/>
                  <a:gd name="connsiteX17" fmla="*/ 0 w 324935"/>
                  <a:gd name="connsiteY17" fmla="*/ 0 h 522617"/>
                  <a:gd name="connsiteX18" fmla="*/ 0 w 324935"/>
                  <a:gd name="connsiteY18" fmla="*/ 421165 h 522617"/>
                  <a:gd name="connsiteX19" fmla="*/ 203 w 324935"/>
                  <a:gd name="connsiteY19" fmla="*/ 423786 h 522617"/>
                  <a:gd name="connsiteX20" fmla="*/ 1864 w 324935"/>
                  <a:gd name="connsiteY20" fmla="*/ 443958 h 522617"/>
                  <a:gd name="connsiteX21" fmla="*/ 2418 w 324935"/>
                  <a:gd name="connsiteY21" fmla="*/ 448018 h 522617"/>
                  <a:gd name="connsiteX22" fmla="*/ 7752 w 324935"/>
                  <a:gd name="connsiteY22" fmla="*/ 466825 h 522617"/>
                  <a:gd name="connsiteX23" fmla="*/ 8858 w 324935"/>
                  <a:gd name="connsiteY23" fmla="*/ 469926 h 522617"/>
                  <a:gd name="connsiteX24" fmla="*/ 17810 w 324935"/>
                  <a:gd name="connsiteY24" fmla="*/ 485669 h 522617"/>
                  <a:gd name="connsiteX25" fmla="*/ 19397 w 324935"/>
                  <a:gd name="connsiteY25" fmla="*/ 487976 h 522617"/>
                  <a:gd name="connsiteX26" fmla="*/ 32242 w 324935"/>
                  <a:gd name="connsiteY26" fmla="*/ 500821 h 522617"/>
                  <a:gd name="connsiteX27" fmla="*/ 33276 w 324935"/>
                  <a:gd name="connsiteY27" fmla="*/ 501855 h 522617"/>
                  <a:gd name="connsiteX28" fmla="*/ 35232 w 324935"/>
                  <a:gd name="connsiteY28" fmla="*/ 503054 h 522617"/>
                  <a:gd name="connsiteX29" fmla="*/ 45900 w 324935"/>
                  <a:gd name="connsiteY29" fmla="*/ 509532 h 522617"/>
                  <a:gd name="connsiteX30" fmla="*/ 49481 w 324935"/>
                  <a:gd name="connsiteY30" fmla="*/ 511359 h 522617"/>
                  <a:gd name="connsiteX31" fmla="*/ 63212 w 324935"/>
                  <a:gd name="connsiteY31" fmla="*/ 516416 h 522617"/>
                  <a:gd name="connsiteX32" fmla="*/ 67623 w 324935"/>
                  <a:gd name="connsiteY32" fmla="*/ 517726 h 522617"/>
                  <a:gd name="connsiteX33" fmla="*/ 82978 w 324935"/>
                  <a:gd name="connsiteY33" fmla="*/ 520661 h 522617"/>
                  <a:gd name="connsiteX34" fmla="*/ 88182 w 324935"/>
                  <a:gd name="connsiteY34" fmla="*/ 521418 h 522617"/>
                  <a:gd name="connsiteX35" fmla="*/ 105365 w 324935"/>
                  <a:gd name="connsiteY35" fmla="*/ 522377 h 522617"/>
                  <a:gd name="connsiteX36" fmla="*/ 109056 w 324935"/>
                  <a:gd name="connsiteY36" fmla="*/ 522617 h 522617"/>
                  <a:gd name="connsiteX37" fmla="*/ 324936 w 324935"/>
                  <a:gd name="connsiteY37" fmla="*/ 522617 h 522617"/>
                  <a:gd name="connsiteX38" fmla="*/ 324936 w 324935"/>
                  <a:gd name="connsiteY38" fmla="*/ 430301 h 522617"/>
                  <a:gd name="connsiteX39" fmla="*/ 143754 w 324935"/>
                  <a:gd name="connsiteY39" fmla="*/ 430301 h 522617"/>
                  <a:gd name="connsiteX40" fmla="*/ 142590 w 324935"/>
                  <a:gd name="connsiteY40" fmla="*/ 430301 h 52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4935" h="522617">
                    <a:moveTo>
                      <a:pt x="101545" y="405773"/>
                    </a:moveTo>
                    <a:cubicBezTo>
                      <a:pt x="101545" y="405810"/>
                      <a:pt x="101545" y="405847"/>
                      <a:pt x="101582" y="405884"/>
                    </a:cubicBezTo>
                    <a:cubicBezTo>
                      <a:pt x="101545" y="405847"/>
                      <a:pt x="101545" y="405810"/>
                      <a:pt x="101545" y="405773"/>
                    </a:cubicBezTo>
                    <a:moveTo>
                      <a:pt x="105402" y="416385"/>
                    </a:moveTo>
                    <a:cubicBezTo>
                      <a:pt x="105088" y="415831"/>
                      <a:pt x="104682" y="415388"/>
                      <a:pt x="104405" y="414761"/>
                    </a:cubicBezTo>
                    <a:cubicBezTo>
                      <a:pt x="104682" y="415351"/>
                      <a:pt x="105070" y="415831"/>
                      <a:pt x="105402" y="416385"/>
                    </a:cubicBezTo>
                    <a:moveTo>
                      <a:pt x="110403" y="422678"/>
                    </a:moveTo>
                    <a:cubicBezTo>
                      <a:pt x="109924" y="422272"/>
                      <a:pt x="109370" y="421959"/>
                      <a:pt x="108927" y="421479"/>
                    </a:cubicBezTo>
                    <a:cubicBezTo>
                      <a:pt x="109370" y="421959"/>
                      <a:pt x="109924" y="422272"/>
                      <a:pt x="110403" y="422678"/>
                    </a:cubicBezTo>
                    <a:moveTo>
                      <a:pt x="142590" y="430319"/>
                    </a:moveTo>
                    <a:cubicBezTo>
                      <a:pt x="132606" y="430319"/>
                      <a:pt x="122418" y="430153"/>
                      <a:pt x="114464" y="425705"/>
                    </a:cubicBezTo>
                    <a:cubicBezTo>
                      <a:pt x="112157" y="424395"/>
                      <a:pt x="110163" y="422771"/>
                      <a:pt x="108466" y="420814"/>
                    </a:cubicBezTo>
                    <a:cubicBezTo>
                      <a:pt x="108300" y="420648"/>
                      <a:pt x="108226" y="420464"/>
                      <a:pt x="108115" y="420297"/>
                    </a:cubicBezTo>
                    <a:cubicBezTo>
                      <a:pt x="106527" y="418434"/>
                      <a:pt x="105180" y="416311"/>
                      <a:pt x="104091" y="413856"/>
                    </a:cubicBezTo>
                    <a:cubicBezTo>
                      <a:pt x="103981" y="413543"/>
                      <a:pt x="103889" y="413137"/>
                      <a:pt x="103778" y="412786"/>
                    </a:cubicBezTo>
                    <a:cubicBezTo>
                      <a:pt x="101710" y="407581"/>
                      <a:pt x="100603" y="401177"/>
                      <a:pt x="100603" y="393333"/>
                    </a:cubicBezTo>
                    <a:lnTo>
                      <a:pt x="100603" y="0"/>
                    </a:lnTo>
                    <a:lnTo>
                      <a:pt x="0" y="0"/>
                    </a:lnTo>
                    <a:lnTo>
                      <a:pt x="0" y="421165"/>
                    </a:lnTo>
                    <a:cubicBezTo>
                      <a:pt x="0" y="422088"/>
                      <a:pt x="203" y="422881"/>
                      <a:pt x="203" y="423786"/>
                    </a:cubicBezTo>
                    <a:cubicBezTo>
                      <a:pt x="314" y="431020"/>
                      <a:pt x="923" y="437665"/>
                      <a:pt x="1864" y="443958"/>
                    </a:cubicBezTo>
                    <a:cubicBezTo>
                      <a:pt x="2067" y="445268"/>
                      <a:pt x="2141" y="446708"/>
                      <a:pt x="2418" y="448018"/>
                    </a:cubicBezTo>
                    <a:cubicBezTo>
                      <a:pt x="3654" y="454902"/>
                      <a:pt x="5518" y="461067"/>
                      <a:pt x="7752" y="466825"/>
                    </a:cubicBezTo>
                    <a:cubicBezTo>
                      <a:pt x="8157" y="467821"/>
                      <a:pt x="8434" y="468929"/>
                      <a:pt x="8858" y="469926"/>
                    </a:cubicBezTo>
                    <a:cubicBezTo>
                      <a:pt x="11369" y="475776"/>
                      <a:pt x="14395" y="480944"/>
                      <a:pt x="17810" y="485669"/>
                    </a:cubicBezTo>
                    <a:cubicBezTo>
                      <a:pt x="18327" y="486425"/>
                      <a:pt x="18843" y="487256"/>
                      <a:pt x="19397" y="487976"/>
                    </a:cubicBezTo>
                    <a:cubicBezTo>
                      <a:pt x="23218" y="492866"/>
                      <a:pt x="27518" y="497130"/>
                      <a:pt x="32242" y="500821"/>
                    </a:cubicBezTo>
                    <a:cubicBezTo>
                      <a:pt x="32593" y="501134"/>
                      <a:pt x="32870" y="501577"/>
                      <a:pt x="33276" y="501855"/>
                    </a:cubicBezTo>
                    <a:cubicBezTo>
                      <a:pt x="33867" y="502334"/>
                      <a:pt x="34623" y="502611"/>
                      <a:pt x="35232" y="503054"/>
                    </a:cubicBezTo>
                    <a:cubicBezTo>
                      <a:pt x="38610" y="505472"/>
                      <a:pt x="42190" y="507631"/>
                      <a:pt x="45900" y="509532"/>
                    </a:cubicBezTo>
                    <a:cubicBezTo>
                      <a:pt x="47137" y="510123"/>
                      <a:pt x="48244" y="510805"/>
                      <a:pt x="49481" y="511359"/>
                    </a:cubicBezTo>
                    <a:cubicBezTo>
                      <a:pt x="53855" y="513389"/>
                      <a:pt x="58469" y="515013"/>
                      <a:pt x="63212" y="516416"/>
                    </a:cubicBezTo>
                    <a:cubicBezTo>
                      <a:pt x="64688" y="516859"/>
                      <a:pt x="66109" y="517339"/>
                      <a:pt x="67623" y="517726"/>
                    </a:cubicBezTo>
                    <a:cubicBezTo>
                      <a:pt x="72587" y="519000"/>
                      <a:pt x="77718" y="519959"/>
                      <a:pt x="82978" y="520661"/>
                    </a:cubicBezTo>
                    <a:cubicBezTo>
                      <a:pt x="84695" y="520901"/>
                      <a:pt x="86392" y="521215"/>
                      <a:pt x="88182" y="521418"/>
                    </a:cubicBezTo>
                    <a:cubicBezTo>
                      <a:pt x="93793" y="522008"/>
                      <a:pt x="99551" y="522285"/>
                      <a:pt x="105365" y="522377"/>
                    </a:cubicBezTo>
                    <a:cubicBezTo>
                      <a:pt x="106638" y="522414"/>
                      <a:pt x="107746" y="522617"/>
                      <a:pt x="109056" y="522617"/>
                    </a:cubicBezTo>
                    <a:lnTo>
                      <a:pt x="324936" y="522617"/>
                    </a:lnTo>
                    <a:lnTo>
                      <a:pt x="324936" y="430301"/>
                    </a:lnTo>
                    <a:lnTo>
                      <a:pt x="143754" y="430301"/>
                    </a:lnTo>
                    <a:lnTo>
                      <a:pt x="142590" y="43030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: Shape 120">
                <a:extLst>
                  <a:ext uri="{FF2B5EF4-FFF2-40B4-BE49-F238E27FC236}">
                    <a16:creationId xmlns:a16="http://schemas.microsoft.com/office/drawing/2014/main" id="{02E35D0F-3837-7901-5227-95DF136650EF}"/>
                  </a:ext>
                </a:extLst>
              </p:cNvPr>
              <p:cNvSpPr/>
              <p:nvPr/>
            </p:nvSpPr>
            <p:spPr>
              <a:xfrm>
                <a:off x="10837831" y="5064048"/>
                <a:ext cx="421755" cy="529095"/>
              </a:xfrm>
              <a:custGeom>
                <a:avLst/>
                <a:gdLst>
                  <a:gd name="connsiteX0" fmla="*/ 19895 w 421755"/>
                  <a:gd name="connsiteY0" fmla="*/ 112120 h 529095"/>
                  <a:gd name="connsiteX1" fmla="*/ 24067 w 421755"/>
                  <a:gd name="connsiteY1" fmla="*/ 99828 h 529095"/>
                  <a:gd name="connsiteX2" fmla="*/ 19895 w 421755"/>
                  <a:gd name="connsiteY2" fmla="*/ 112120 h 529095"/>
                  <a:gd name="connsiteX3" fmla="*/ 12014 w 421755"/>
                  <a:gd name="connsiteY3" fmla="*/ 140856 h 529095"/>
                  <a:gd name="connsiteX4" fmla="*/ 15596 w 421755"/>
                  <a:gd name="connsiteY4" fmla="*/ 125500 h 529095"/>
                  <a:gd name="connsiteX5" fmla="*/ 12014 w 421755"/>
                  <a:gd name="connsiteY5" fmla="*/ 140856 h 529095"/>
                  <a:gd name="connsiteX6" fmla="*/ 6570 w 421755"/>
                  <a:gd name="connsiteY6" fmla="*/ 171087 h 529095"/>
                  <a:gd name="connsiteX7" fmla="*/ 8877 w 421755"/>
                  <a:gd name="connsiteY7" fmla="*/ 155289 h 529095"/>
                  <a:gd name="connsiteX8" fmla="*/ 6570 w 421755"/>
                  <a:gd name="connsiteY8" fmla="*/ 171087 h 529095"/>
                  <a:gd name="connsiteX9" fmla="*/ 3119 w 421755"/>
                  <a:gd name="connsiteY9" fmla="*/ 200838 h 529095"/>
                  <a:gd name="connsiteX10" fmla="*/ 4042 w 421755"/>
                  <a:gd name="connsiteY10" fmla="*/ 189506 h 529095"/>
                  <a:gd name="connsiteX11" fmla="*/ 3119 w 421755"/>
                  <a:gd name="connsiteY11" fmla="*/ 200838 h 529095"/>
                  <a:gd name="connsiteX12" fmla="*/ 30470 w 421755"/>
                  <a:gd name="connsiteY12" fmla="*/ 85673 h 529095"/>
                  <a:gd name="connsiteX13" fmla="*/ 34254 w 421755"/>
                  <a:gd name="connsiteY13" fmla="*/ 77755 h 529095"/>
                  <a:gd name="connsiteX14" fmla="*/ 30470 w 421755"/>
                  <a:gd name="connsiteY14" fmla="*/ 85673 h 529095"/>
                  <a:gd name="connsiteX15" fmla="*/ 46158 w 421755"/>
                  <a:gd name="connsiteY15" fmla="*/ 58912 h 529095"/>
                  <a:gd name="connsiteX16" fmla="*/ 44921 w 421755"/>
                  <a:gd name="connsiteY16" fmla="*/ 60868 h 529095"/>
                  <a:gd name="connsiteX17" fmla="*/ 46158 w 421755"/>
                  <a:gd name="connsiteY17" fmla="*/ 58912 h 529095"/>
                  <a:gd name="connsiteX18" fmla="*/ 309008 w 421755"/>
                  <a:gd name="connsiteY18" fmla="*/ 11443 h 529095"/>
                  <a:gd name="connsiteX19" fmla="*/ 311629 w 421755"/>
                  <a:gd name="connsiteY19" fmla="*/ 12200 h 529095"/>
                  <a:gd name="connsiteX20" fmla="*/ 309008 w 421755"/>
                  <a:gd name="connsiteY20" fmla="*/ 11443 h 529095"/>
                  <a:gd name="connsiteX21" fmla="*/ 121643 w 421755"/>
                  <a:gd name="connsiteY21" fmla="*/ 521196 h 529095"/>
                  <a:gd name="connsiteX22" fmla="*/ 120443 w 421755"/>
                  <a:gd name="connsiteY22" fmla="*/ 520845 h 529095"/>
                  <a:gd name="connsiteX23" fmla="*/ 121643 w 421755"/>
                  <a:gd name="connsiteY23" fmla="*/ 521196 h 529095"/>
                  <a:gd name="connsiteX24" fmla="*/ 86558 w 421755"/>
                  <a:gd name="connsiteY24" fmla="*/ 508702 h 529095"/>
                  <a:gd name="connsiteX25" fmla="*/ 85008 w 421755"/>
                  <a:gd name="connsiteY25" fmla="*/ 507779 h 529095"/>
                  <a:gd name="connsiteX26" fmla="*/ 86558 w 421755"/>
                  <a:gd name="connsiteY26" fmla="*/ 508702 h 529095"/>
                  <a:gd name="connsiteX27" fmla="*/ 103556 w 421755"/>
                  <a:gd name="connsiteY27" fmla="*/ 515899 h 529095"/>
                  <a:gd name="connsiteX28" fmla="*/ 100087 w 421755"/>
                  <a:gd name="connsiteY28" fmla="*/ 514460 h 529095"/>
                  <a:gd name="connsiteX29" fmla="*/ 103556 w 421755"/>
                  <a:gd name="connsiteY29" fmla="*/ 515899 h 529095"/>
                  <a:gd name="connsiteX30" fmla="*/ 106971 w 421755"/>
                  <a:gd name="connsiteY30" fmla="*/ 13842 h 529095"/>
                  <a:gd name="connsiteX31" fmla="*/ 107045 w 421755"/>
                  <a:gd name="connsiteY31" fmla="*/ 13768 h 529095"/>
                  <a:gd name="connsiteX32" fmla="*/ 106971 w 421755"/>
                  <a:gd name="connsiteY32" fmla="*/ 13842 h 529095"/>
                  <a:gd name="connsiteX33" fmla="*/ 291863 w 421755"/>
                  <a:gd name="connsiteY33" fmla="*/ 412731 h 529095"/>
                  <a:gd name="connsiteX34" fmla="*/ 288964 w 421755"/>
                  <a:gd name="connsiteY34" fmla="*/ 415554 h 529095"/>
                  <a:gd name="connsiteX35" fmla="*/ 284111 w 421755"/>
                  <a:gd name="connsiteY35" fmla="*/ 419762 h 529095"/>
                  <a:gd name="connsiteX36" fmla="*/ 281453 w 421755"/>
                  <a:gd name="connsiteY36" fmla="*/ 421663 h 529095"/>
                  <a:gd name="connsiteX37" fmla="*/ 275916 w 421755"/>
                  <a:gd name="connsiteY37" fmla="*/ 425041 h 529095"/>
                  <a:gd name="connsiteX38" fmla="*/ 271653 w 421755"/>
                  <a:gd name="connsiteY38" fmla="*/ 427145 h 529095"/>
                  <a:gd name="connsiteX39" fmla="*/ 267390 w 421755"/>
                  <a:gd name="connsiteY39" fmla="*/ 428898 h 529095"/>
                  <a:gd name="connsiteX40" fmla="*/ 259398 w 421755"/>
                  <a:gd name="connsiteY40" fmla="*/ 431556 h 529095"/>
                  <a:gd name="connsiteX41" fmla="*/ 257811 w 421755"/>
                  <a:gd name="connsiteY41" fmla="*/ 431999 h 529095"/>
                  <a:gd name="connsiteX42" fmla="*/ 210914 w 421755"/>
                  <a:gd name="connsiteY42" fmla="*/ 436816 h 529095"/>
                  <a:gd name="connsiteX43" fmla="*/ 169222 w 421755"/>
                  <a:gd name="connsiteY43" fmla="*/ 433881 h 529095"/>
                  <a:gd name="connsiteX44" fmla="*/ 168872 w 421755"/>
                  <a:gd name="connsiteY44" fmla="*/ 433844 h 529095"/>
                  <a:gd name="connsiteX45" fmla="*/ 158297 w 421755"/>
                  <a:gd name="connsiteY45" fmla="*/ 431334 h 529095"/>
                  <a:gd name="connsiteX46" fmla="*/ 157134 w 421755"/>
                  <a:gd name="connsiteY46" fmla="*/ 431020 h 529095"/>
                  <a:gd name="connsiteX47" fmla="*/ 122216 w 421755"/>
                  <a:gd name="connsiteY47" fmla="*/ 406197 h 529095"/>
                  <a:gd name="connsiteX48" fmla="*/ 108540 w 421755"/>
                  <a:gd name="connsiteY48" fmla="*/ 372626 h 529095"/>
                  <a:gd name="connsiteX49" fmla="*/ 108540 w 421755"/>
                  <a:gd name="connsiteY49" fmla="*/ 372589 h 529095"/>
                  <a:gd name="connsiteX50" fmla="*/ 100622 w 421755"/>
                  <a:gd name="connsiteY50" fmla="*/ 268534 h 529095"/>
                  <a:gd name="connsiteX51" fmla="*/ 126756 w 421755"/>
                  <a:gd name="connsiteY51" fmla="*/ 118100 h 529095"/>
                  <a:gd name="connsiteX52" fmla="*/ 210914 w 421755"/>
                  <a:gd name="connsiteY52" fmla="*/ 92372 h 529095"/>
                  <a:gd name="connsiteX53" fmla="*/ 295830 w 421755"/>
                  <a:gd name="connsiteY53" fmla="*/ 119465 h 529095"/>
                  <a:gd name="connsiteX54" fmla="*/ 321170 w 421755"/>
                  <a:gd name="connsiteY54" fmla="*/ 268553 h 529095"/>
                  <a:gd name="connsiteX55" fmla="*/ 297694 w 421755"/>
                  <a:gd name="connsiteY55" fmla="*/ 405385 h 529095"/>
                  <a:gd name="connsiteX56" fmla="*/ 294594 w 421755"/>
                  <a:gd name="connsiteY56" fmla="*/ 409408 h 529095"/>
                  <a:gd name="connsiteX57" fmla="*/ 291863 w 421755"/>
                  <a:gd name="connsiteY57" fmla="*/ 412731 h 529095"/>
                  <a:gd name="connsiteX58" fmla="*/ 390306 w 421755"/>
                  <a:gd name="connsiteY58" fmla="*/ 81741 h 529095"/>
                  <a:gd name="connsiteX59" fmla="*/ 388590 w 421755"/>
                  <a:gd name="connsiteY59" fmla="*/ 78050 h 529095"/>
                  <a:gd name="connsiteX60" fmla="*/ 390306 w 421755"/>
                  <a:gd name="connsiteY60" fmla="*/ 81741 h 529095"/>
                  <a:gd name="connsiteX61" fmla="*/ 400882 w 421755"/>
                  <a:gd name="connsiteY61" fmla="*/ 107322 h 529095"/>
                  <a:gd name="connsiteX62" fmla="*/ 398575 w 421755"/>
                  <a:gd name="connsiteY62" fmla="*/ 100327 h 529095"/>
                  <a:gd name="connsiteX63" fmla="*/ 400882 w 421755"/>
                  <a:gd name="connsiteY63" fmla="*/ 107322 h 529095"/>
                  <a:gd name="connsiteX64" fmla="*/ 414650 w 421755"/>
                  <a:gd name="connsiteY64" fmla="*/ 165384 h 529095"/>
                  <a:gd name="connsiteX65" fmla="*/ 413265 w 421755"/>
                  <a:gd name="connsiteY65" fmla="*/ 155953 h 529095"/>
                  <a:gd name="connsiteX66" fmla="*/ 414650 w 421755"/>
                  <a:gd name="connsiteY66" fmla="*/ 165384 h 529095"/>
                  <a:gd name="connsiteX67" fmla="*/ 418267 w 421755"/>
                  <a:gd name="connsiteY67" fmla="*/ 194471 h 529095"/>
                  <a:gd name="connsiteX68" fmla="*/ 417953 w 421755"/>
                  <a:gd name="connsiteY68" fmla="*/ 189967 h 529095"/>
                  <a:gd name="connsiteX69" fmla="*/ 418267 w 421755"/>
                  <a:gd name="connsiteY69" fmla="*/ 194471 h 529095"/>
                  <a:gd name="connsiteX70" fmla="*/ 408928 w 421755"/>
                  <a:gd name="connsiteY70" fmla="*/ 135430 h 529095"/>
                  <a:gd name="connsiteX71" fmla="*/ 406825 w 421755"/>
                  <a:gd name="connsiteY71" fmla="*/ 126165 h 529095"/>
                  <a:gd name="connsiteX72" fmla="*/ 408928 w 421755"/>
                  <a:gd name="connsiteY72" fmla="*/ 135430 h 529095"/>
                  <a:gd name="connsiteX73" fmla="*/ 413690 w 421755"/>
                  <a:gd name="connsiteY73" fmla="*/ 375136 h 529095"/>
                  <a:gd name="connsiteX74" fmla="*/ 414170 w 421755"/>
                  <a:gd name="connsiteY74" fmla="*/ 371869 h 529095"/>
                  <a:gd name="connsiteX75" fmla="*/ 413690 w 421755"/>
                  <a:gd name="connsiteY75" fmla="*/ 375136 h 529095"/>
                  <a:gd name="connsiteX76" fmla="*/ 407489 w 421755"/>
                  <a:gd name="connsiteY76" fmla="*/ 403687 h 529095"/>
                  <a:gd name="connsiteX77" fmla="*/ 408412 w 421755"/>
                  <a:gd name="connsiteY77" fmla="*/ 399553 h 529095"/>
                  <a:gd name="connsiteX78" fmla="*/ 407489 w 421755"/>
                  <a:gd name="connsiteY78" fmla="*/ 403687 h 529095"/>
                  <a:gd name="connsiteX79" fmla="*/ 399534 w 421755"/>
                  <a:gd name="connsiteY79" fmla="*/ 428676 h 529095"/>
                  <a:gd name="connsiteX80" fmla="*/ 400457 w 421755"/>
                  <a:gd name="connsiteY80" fmla="*/ 425963 h 529095"/>
                  <a:gd name="connsiteX81" fmla="*/ 399534 w 421755"/>
                  <a:gd name="connsiteY81" fmla="*/ 428676 h 529095"/>
                  <a:gd name="connsiteX82" fmla="*/ 389863 w 421755"/>
                  <a:gd name="connsiteY82" fmla="*/ 450362 h 529095"/>
                  <a:gd name="connsiteX83" fmla="*/ 389900 w 421755"/>
                  <a:gd name="connsiteY83" fmla="*/ 450251 h 529095"/>
                  <a:gd name="connsiteX84" fmla="*/ 389863 w 421755"/>
                  <a:gd name="connsiteY84" fmla="*/ 450362 h 529095"/>
                  <a:gd name="connsiteX85" fmla="*/ 398187 w 421755"/>
                  <a:gd name="connsiteY85" fmla="*/ 432331 h 529095"/>
                  <a:gd name="connsiteX86" fmla="*/ 398814 w 421755"/>
                  <a:gd name="connsiteY86" fmla="*/ 430891 h 529095"/>
                  <a:gd name="connsiteX87" fmla="*/ 406806 w 421755"/>
                  <a:gd name="connsiteY87" fmla="*/ 406622 h 529095"/>
                  <a:gd name="connsiteX88" fmla="*/ 406843 w 421755"/>
                  <a:gd name="connsiteY88" fmla="*/ 406418 h 529095"/>
                  <a:gd name="connsiteX89" fmla="*/ 421755 w 421755"/>
                  <a:gd name="connsiteY89" fmla="*/ 268516 h 529095"/>
                  <a:gd name="connsiteX90" fmla="*/ 406160 w 421755"/>
                  <a:gd name="connsiteY90" fmla="*/ 123452 h 529095"/>
                  <a:gd name="connsiteX91" fmla="*/ 405846 w 421755"/>
                  <a:gd name="connsiteY91" fmla="*/ 122455 h 529095"/>
                  <a:gd name="connsiteX92" fmla="*/ 397855 w 421755"/>
                  <a:gd name="connsiteY92" fmla="*/ 98112 h 529095"/>
                  <a:gd name="connsiteX93" fmla="*/ 396748 w 421755"/>
                  <a:gd name="connsiteY93" fmla="*/ 95639 h 529095"/>
                  <a:gd name="connsiteX94" fmla="*/ 387797 w 421755"/>
                  <a:gd name="connsiteY94" fmla="*/ 76260 h 529095"/>
                  <a:gd name="connsiteX95" fmla="*/ 386117 w 421755"/>
                  <a:gd name="connsiteY95" fmla="*/ 73603 h 529095"/>
                  <a:gd name="connsiteX96" fmla="*/ 362844 w 421755"/>
                  <a:gd name="connsiteY96" fmla="*/ 42412 h 529095"/>
                  <a:gd name="connsiteX97" fmla="*/ 355812 w 421755"/>
                  <a:gd name="connsiteY97" fmla="*/ 36487 h 529095"/>
                  <a:gd name="connsiteX98" fmla="*/ 359780 w 421755"/>
                  <a:gd name="connsiteY98" fmla="*/ 40031 h 529095"/>
                  <a:gd name="connsiteX99" fmla="*/ 349758 w 421755"/>
                  <a:gd name="connsiteY99" fmla="*/ 31597 h 529095"/>
                  <a:gd name="connsiteX100" fmla="*/ 351420 w 421755"/>
                  <a:gd name="connsiteY100" fmla="*/ 32796 h 529095"/>
                  <a:gd name="connsiteX101" fmla="*/ 344850 w 421755"/>
                  <a:gd name="connsiteY101" fmla="*/ 28182 h 529095"/>
                  <a:gd name="connsiteX102" fmla="*/ 345772 w 421755"/>
                  <a:gd name="connsiteY102" fmla="*/ 28810 h 529095"/>
                  <a:gd name="connsiteX103" fmla="*/ 334348 w 421755"/>
                  <a:gd name="connsiteY103" fmla="*/ 21926 h 529095"/>
                  <a:gd name="connsiteX104" fmla="*/ 336821 w 421755"/>
                  <a:gd name="connsiteY104" fmla="*/ 23236 h 529095"/>
                  <a:gd name="connsiteX105" fmla="*/ 329826 w 421755"/>
                  <a:gd name="connsiteY105" fmla="*/ 19490 h 529095"/>
                  <a:gd name="connsiteX106" fmla="*/ 330270 w 421755"/>
                  <a:gd name="connsiteY106" fmla="*/ 19730 h 529095"/>
                  <a:gd name="connsiteX107" fmla="*/ 320322 w 421755"/>
                  <a:gd name="connsiteY107" fmla="*/ 15466 h 529095"/>
                  <a:gd name="connsiteX108" fmla="*/ 322831 w 421755"/>
                  <a:gd name="connsiteY108" fmla="*/ 16426 h 529095"/>
                  <a:gd name="connsiteX109" fmla="*/ 296181 w 421755"/>
                  <a:gd name="connsiteY109" fmla="*/ 7512 h 529095"/>
                  <a:gd name="connsiteX110" fmla="*/ 210896 w 421755"/>
                  <a:gd name="connsiteY110" fmla="*/ 0 h 529095"/>
                  <a:gd name="connsiteX111" fmla="*/ 60222 w 421755"/>
                  <a:gd name="connsiteY111" fmla="*/ 42393 h 529095"/>
                  <a:gd name="connsiteX112" fmla="*/ 35288 w 421755"/>
                  <a:gd name="connsiteY112" fmla="*/ 75614 h 529095"/>
                  <a:gd name="connsiteX113" fmla="*/ 35047 w 421755"/>
                  <a:gd name="connsiteY113" fmla="*/ 76057 h 529095"/>
                  <a:gd name="connsiteX114" fmla="*/ 0 w 421755"/>
                  <a:gd name="connsiteY114" fmla="*/ 268497 h 529095"/>
                  <a:gd name="connsiteX115" fmla="*/ 8434 w 421755"/>
                  <a:gd name="connsiteY115" fmla="*/ 380303 h 529095"/>
                  <a:gd name="connsiteX116" fmla="*/ 9265 w 421755"/>
                  <a:gd name="connsiteY116" fmla="*/ 384124 h 529095"/>
                  <a:gd name="connsiteX117" fmla="*/ 14710 w 421755"/>
                  <a:gd name="connsiteY117" fmla="*/ 408633 h 529095"/>
                  <a:gd name="connsiteX118" fmla="*/ 16702 w 421755"/>
                  <a:gd name="connsiteY118" fmla="*/ 414927 h 529095"/>
                  <a:gd name="connsiteX119" fmla="*/ 22756 w 421755"/>
                  <a:gd name="connsiteY119" fmla="*/ 433420 h 529095"/>
                  <a:gd name="connsiteX120" fmla="*/ 25709 w 421755"/>
                  <a:gd name="connsiteY120" fmla="*/ 440027 h 529095"/>
                  <a:gd name="connsiteX121" fmla="*/ 32593 w 421755"/>
                  <a:gd name="connsiteY121" fmla="*/ 454902 h 529095"/>
                  <a:gd name="connsiteX122" fmla="*/ 35657 w 421755"/>
                  <a:gd name="connsiteY122" fmla="*/ 459830 h 529095"/>
                  <a:gd name="connsiteX123" fmla="*/ 57066 w 421755"/>
                  <a:gd name="connsiteY123" fmla="*/ 487957 h 529095"/>
                  <a:gd name="connsiteX124" fmla="*/ 210933 w 421755"/>
                  <a:gd name="connsiteY124" fmla="*/ 529096 h 529095"/>
                  <a:gd name="connsiteX125" fmla="*/ 250558 w 421755"/>
                  <a:gd name="connsiteY125" fmla="*/ 527619 h 529095"/>
                  <a:gd name="connsiteX126" fmla="*/ 261927 w 421755"/>
                  <a:gd name="connsiteY126" fmla="*/ 526659 h 529095"/>
                  <a:gd name="connsiteX127" fmla="*/ 274772 w 421755"/>
                  <a:gd name="connsiteY127" fmla="*/ 525109 h 529095"/>
                  <a:gd name="connsiteX128" fmla="*/ 297252 w 421755"/>
                  <a:gd name="connsiteY128" fmla="*/ 520901 h 529095"/>
                  <a:gd name="connsiteX129" fmla="*/ 301478 w 421755"/>
                  <a:gd name="connsiteY129" fmla="*/ 519757 h 529095"/>
                  <a:gd name="connsiteX130" fmla="*/ 304431 w 421755"/>
                  <a:gd name="connsiteY130" fmla="*/ 518834 h 529095"/>
                  <a:gd name="connsiteX131" fmla="*/ 311869 w 421755"/>
                  <a:gd name="connsiteY131" fmla="*/ 516564 h 529095"/>
                  <a:gd name="connsiteX132" fmla="*/ 319103 w 421755"/>
                  <a:gd name="connsiteY132" fmla="*/ 514054 h 529095"/>
                  <a:gd name="connsiteX133" fmla="*/ 325582 w 421755"/>
                  <a:gd name="connsiteY133" fmla="*/ 511544 h 529095"/>
                  <a:gd name="connsiteX134" fmla="*/ 322167 w 421755"/>
                  <a:gd name="connsiteY134" fmla="*/ 512688 h 529095"/>
                  <a:gd name="connsiteX135" fmla="*/ 349168 w 421755"/>
                  <a:gd name="connsiteY135" fmla="*/ 498126 h 529095"/>
                  <a:gd name="connsiteX136" fmla="*/ 347618 w 421755"/>
                  <a:gd name="connsiteY136" fmla="*/ 499400 h 529095"/>
                  <a:gd name="connsiteX137" fmla="*/ 349685 w 421755"/>
                  <a:gd name="connsiteY137" fmla="*/ 497812 h 529095"/>
                  <a:gd name="connsiteX138" fmla="*/ 351346 w 421755"/>
                  <a:gd name="connsiteY138" fmla="*/ 496502 h 529095"/>
                  <a:gd name="connsiteX139" fmla="*/ 361441 w 421755"/>
                  <a:gd name="connsiteY139" fmla="*/ 487994 h 529095"/>
                  <a:gd name="connsiteX140" fmla="*/ 358729 w 421755"/>
                  <a:gd name="connsiteY140" fmla="*/ 490227 h 529095"/>
                  <a:gd name="connsiteX141" fmla="*/ 362420 w 421755"/>
                  <a:gd name="connsiteY141" fmla="*/ 487090 h 529095"/>
                  <a:gd name="connsiteX142" fmla="*/ 361423 w 421755"/>
                  <a:gd name="connsiteY142" fmla="*/ 488013 h 529095"/>
                  <a:gd name="connsiteX143" fmla="*/ 364727 w 421755"/>
                  <a:gd name="connsiteY143" fmla="*/ 485263 h 529095"/>
                  <a:gd name="connsiteX144" fmla="*/ 388443 w 421755"/>
                  <a:gd name="connsiteY144" fmla="*/ 453075 h 529095"/>
                  <a:gd name="connsiteX145" fmla="*/ 389033 w 421755"/>
                  <a:gd name="connsiteY145" fmla="*/ 452115 h 529095"/>
                  <a:gd name="connsiteX146" fmla="*/ 398187 w 421755"/>
                  <a:gd name="connsiteY146" fmla="*/ 432331 h 52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421755" h="529095">
                    <a:moveTo>
                      <a:pt x="19895" y="112120"/>
                    </a:moveTo>
                    <a:cubicBezTo>
                      <a:pt x="21242" y="108023"/>
                      <a:pt x="22554" y="103686"/>
                      <a:pt x="24067" y="99828"/>
                    </a:cubicBezTo>
                    <a:cubicBezTo>
                      <a:pt x="22572" y="103704"/>
                      <a:pt x="21242" y="107986"/>
                      <a:pt x="19895" y="112120"/>
                    </a:cubicBezTo>
                    <a:moveTo>
                      <a:pt x="12014" y="140856"/>
                    </a:moveTo>
                    <a:cubicBezTo>
                      <a:pt x="13215" y="135688"/>
                      <a:pt x="14284" y="130355"/>
                      <a:pt x="15596" y="125500"/>
                    </a:cubicBezTo>
                    <a:cubicBezTo>
                      <a:pt x="14284" y="130299"/>
                      <a:pt x="13215" y="135670"/>
                      <a:pt x="12014" y="140856"/>
                    </a:cubicBezTo>
                    <a:moveTo>
                      <a:pt x="6570" y="171087"/>
                    </a:moveTo>
                    <a:cubicBezTo>
                      <a:pt x="7327" y="165790"/>
                      <a:pt x="7955" y="160309"/>
                      <a:pt x="8877" y="155289"/>
                    </a:cubicBezTo>
                    <a:cubicBezTo>
                      <a:pt x="8010" y="160253"/>
                      <a:pt x="7327" y="165790"/>
                      <a:pt x="6570" y="171087"/>
                    </a:cubicBezTo>
                    <a:moveTo>
                      <a:pt x="3119" y="200838"/>
                    </a:moveTo>
                    <a:cubicBezTo>
                      <a:pt x="3433" y="197091"/>
                      <a:pt x="3636" y="193123"/>
                      <a:pt x="4042" y="189506"/>
                    </a:cubicBezTo>
                    <a:cubicBezTo>
                      <a:pt x="3636" y="193068"/>
                      <a:pt x="3433" y="197128"/>
                      <a:pt x="3119" y="200838"/>
                    </a:cubicBezTo>
                    <a:moveTo>
                      <a:pt x="30470" y="85673"/>
                    </a:moveTo>
                    <a:cubicBezTo>
                      <a:pt x="31782" y="83052"/>
                      <a:pt x="32888" y="80228"/>
                      <a:pt x="34254" y="77755"/>
                    </a:cubicBezTo>
                    <a:cubicBezTo>
                      <a:pt x="32907" y="80228"/>
                      <a:pt x="31745" y="83052"/>
                      <a:pt x="30470" y="85673"/>
                    </a:cubicBezTo>
                    <a:moveTo>
                      <a:pt x="46158" y="58912"/>
                    </a:moveTo>
                    <a:cubicBezTo>
                      <a:pt x="45715" y="59502"/>
                      <a:pt x="45365" y="60222"/>
                      <a:pt x="44921" y="60868"/>
                    </a:cubicBezTo>
                    <a:cubicBezTo>
                      <a:pt x="45346" y="60222"/>
                      <a:pt x="45715" y="59502"/>
                      <a:pt x="46158" y="58912"/>
                    </a:cubicBezTo>
                    <a:moveTo>
                      <a:pt x="309008" y="11443"/>
                    </a:moveTo>
                    <a:cubicBezTo>
                      <a:pt x="309875" y="11683"/>
                      <a:pt x="310798" y="11922"/>
                      <a:pt x="311629" y="12200"/>
                    </a:cubicBezTo>
                    <a:cubicBezTo>
                      <a:pt x="310798" y="11922"/>
                      <a:pt x="309875" y="11738"/>
                      <a:pt x="309008" y="11443"/>
                    </a:cubicBezTo>
                    <a:moveTo>
                      <a:pt x="121643" y="521196"/>
                    </a:moveTo>
                    <a:cubicBezTo>
                      <a:pt x="121256" y="521085"/>
                      <a:pt x="120850" y="520956"/>
                      <a:pt x="120443" y="520845"/>
                    </a:cubicBezTo>
                    <a:cubicBezTo>
                      <a:pt x="120850" y="520956"/>
                      <a:pt x="121256" y="521085"/>
                      <a:pt x="121643" y="521196"/>
                    </a:cubicBezTo>
                    <a:moveTo>
                      <a:pt x="86558" y="508702"/>
                    </a:moveTo>
                    <a:cubicBezTo>
                      <a:pt x="86005" y="508424"/>
                      <a:pt x="85562" y="508074"/>
                      <a:pt x="85008" y="507779"/>
                    </a:cubicBezTo>
                    <a:cubicBezTo>
                      <a:pt x="85562" y="508074"/>
                      <a:pt x="86005" y="508424"/>
                      <a:pt x="86558" y="508702"/>
                    </a:cubicBezTo>
                    <a:moveTo>
                      <a:pt x="103556" y="515899"/>
                    </a:moveTo>
                    <a:cubicBezTo>
                      <a:pt x="102357" y="515493"/>
                      <a:pt x="101286" y="514939"/>
                      <a:pt x="100087" y="514460"/>
                    </a:cubicBezTo>
                    <a:cubicBezTo>
                      <a:pt x="101286" y="514958"/>
                      <a:pt x="102357" y="515512"/>
                      <a:pt x="103556" y="515899"/>
                    </a:cubicBezTo>
                    <a:moveTo>
                      <a:pt x="106971" y="13842"/>
                    </a:moveTo>
                    <a:cubicBezTo>
                      <a:pt x="107008" y="13805"/>
                      <a:pt x="107045" y="13805"/>
                      <a:pt x="107045" y="13768"/>
                    </a:cubicBezTo>
                    <a:cubicBezTo>
                      <a:pt x="107045" y="13805"/>
                      <a:pt x="107008" y="13805"/>
                      <a:pt x="106971" y="13842"/>
                    </a:cubicBezTo>
                    <a:moveTo>
                      <a:pt x="291863" y="412731"/>
                    </a:moveTo>
                    <a:cubicBezTo>
                      <a:pt x="290940" y="413727"/>
                      <a:pt x="289961" y="414595"/>
                      <a:pt x="288964" y="415554"/>
                    </a:cubicBezTo>
                    <a:cubicBezTo>
                      <a:pt x="287414" y="417031"/>
                      <a:pt x="285828" y="418452"/>
                      <a:pt x="284111" y="419762"/>
                    </a:cubicBezTo>
                    <a:cubicBezTo>
                      <a:pt x="283280" y="420390"/>
                      <a:pt x="282357" y="421036"/>
                      <a:pt x="281453" y="421663"/>
                    </a:cubicBezTo>
                    <a:cubicBezTo>
                      <a:pt x="279700" y="422863"/>
                      <a:pt x="277836" y="423970"/>
                      <a:pt x="275916" y="425041"/>
                    </a:cubicBezTo>
                    <a:cubicBezTo>
                      <a:pt x="274569" y="425761"/>
                      <a:pt x="273129" y="426480"/>
                      <a:pt x="271653" y="427145"/>
                    </a:cubicBezTo>
                    <a:cubicBezTo>
                      <a:pt x="270306" y="427772"/>
                      <a:pt x="268830" y="428344"/>
                      <a:pt x="267390" y="428898"/>
                    </a:cubicBezTo>
                    <a:cubicBezTo>
                      <a:pt x="264880" y="429858"/>
                      <a:pt x="262259" y="430762"/>
                      <a:pt x="259398" y="431556"/>
                    </a:cubicBezTo>
                    <a:cubicBezTo>
                      <a:pt x="258882" y="431722"/>
                      <a:pt x="258328" y="431869"/>
                      <a:pt x="257811" y="431999"/>
                    </a:cubicBezTo>
                    <a:cubicBezTo>
                      <a:pt x="245834" y="435099"/>
                      <a:pt x="230717" y="436816"/>
                      <a:pt x="210914" y="436816"/>
                    </a:cubicBezTo>
                    <a:cubicBezTo>
                      <a:pt x="195246" y="436816"/>
                      <a:pt x="181404" y="436096"/>
                      <a:pt x="169222" y="433881"/>
                    </a:cubicBezTo>
                    <a:cubicBezTo>
                      <a:pt x="169112" y="433881"/>
                      <a:pt x="168983" y="433881"/>
                      <a:pt x="168872" y="433844"/>
                    </a:cubicBezTo>
                    <a:cubicBezTo>
                      <a:pt x="165181" y="433162"/>
                      <a:pt x="161674" y="432294"/>
                      <a:pt x="158297" y="431334"/>
                    </a:cubicBezTo>
                    <a:cubicBezTo>
                      <a:pt x="157890" y="431224"/>
                      <a:pt x="157503" y="431131"/>
                      <a:pt x="157134" y="431020"/>
                    </a:cubicBezTo>
                    <a:cubicBezTo>
                      <a:pt x="142424" y="426573"/>
                      <a:pt x="130798" y="418932"/>
                      <a:pt x="122216" y="406197"/>
                    </a:cubicBezTo>
                    <a:cubicBezTo>
                      <a:pt x="116401" y="397560"/>
                      <a:pt x="111917" y="386745"/>
                      <a:pt x="108540" y="372626"/>
                    </a:cubicBezTo>
                    <a:lnTo>
                      <a:pt x="108540" y="372589"/>
                    </a:lnTo>
                    <a:cubicBezTo>
                      <a:pt x="103003" y="349002"/>
                      <a:pt x="100622" y="316058"/>
                      <a:pt x="100622" y="268534"/>
                    </a:cubicBezTo>
                    <a:cubicBezTo>
                      <a:pt x="100622" y="186866"/>
                      <a:pt x="108410" y="141890"/>
                      <a:pt x="126756" y="118100"/>
                    </a:cubicBezTo>
                    <a:cubicBezTo>
                      <a:pt x="145101" y="94273"/>
                      <a:pt x="174446" y="92372"/>
                      <a:pt x="210914" y="92372"/>
                    </a:cubicBezTo>
                    <a:cubicBezTo>
                      <a:pt x="252920" y="92372"/>
                      <a:pt x="278888" y="96673"/>
                      <a:pt x="295830" y="119465"/>
                    </a:cubicBezTo>
                    <a:cubicBezTo>
                      <a:pt x="313566" y="143329"/>
                      <a:pt x="321170" y="187919"/>
                      <a:pt x="321170" y="268553"/>
                    </a:cubicBezTo>
                    <a:cubicBezTo>
                      <a:pt x="321170" y="340789"/>
                      <a:pt x="314139" y="381725"/>
                      <a:pt x="297694" y="405385"/>
                    </a:cubicBezTo>
                    <a:cubicBezTo>
                      <a:pt x="296734" y="406769"/>
                      <a:pt x="295628" y="408098"/>
                      <a:pt x="294594" y="409408"/>
                    </a:cubicBezTo>
                    <a:cubicBezTo>
                      <a:pt x="293689" y="410498"/>
                      <a:pt x="292803" y="411697"/>
                      <a:pt x="291863" y="412731"/>
                    </a:cubicBezTo>
                    <a:moveTo>
                      <a:pt x="390306" y="81741"/>
                    </a:moveTo>
                    <a:cubicBezTo>
                      <a:pt x="389716" y="80542"/>
                      <a:pt x="389199" y="79195"/>
                      <a:pt x="388590" y="78050"/>
                    </a:cubicBezTo>
                    <a:cubicBezTo>
                      <a:pt x="389199" y="79195"/>
                      <a:pt x="389716" y="80542"/>
                      <a:pt x="390306" y="81741"/>
                    </a:cubicBezTo>
                    <a:moveTo>
                      <a:pt x="400882" y="107322"/>
                    </a:moveTo>
                    <a:cubicBezTo>
                      <a:pt x="400088" y="105015"/>
                      <a:pt x="399405" y="102504"/>
                      <a:pt x="398575" y="100327"/>
                    </a:cubicBezTo>
                    <a:cubicBezTo>
                      <a:pt x="399405" y="102504"/>
                      <a:pt x="400088" y="105015"/>
                      <a:pt x="400882" y="107322"/>
                    </a:cubicBezTo>
                    <a:moveTo>
                      <a:pt x="414650" y="165384"/>
                    </a:moveTo>
                    <a:cubicBezTo>
                      <a:pt x="414133" y="162320"/>
                      <a:pt x="413820" y="158943"/>
                      <a:pt x="413265" y="155953"/>
                    </a:cubicBezTo>
                    <a:cubicBezTo>
                      <a:pt x="413820" y="158943"/>
                      <a:pt x="414133" y="162283"/>
                      <a:pt x="414650" y="165384"/>
                    </a:cubicBezTo>
                    <a:moveTo>
                      <a:pt x="418267" y="194471"/>
                    </a:moveTo>
                    <a:cubicBezTo>
                      <a:pt x="418101" y="193031"/>
                      <a:pt x="418064" y="191407"/>
                      <a:pt x="417953" y="189967"/>
                    </a:cubicBezTo>
                    <a:cubicBezTo>
                      <a:pt x="418064" y="191407"/>
                      <a:pt x="418156" y="192994"/>
                      <a:pt x="418267" y="194471"/>
                    </a:cubicBezTo>
                    <a:moveTo>
                      <a:pt x="408928" y="135430"/>
                    </a:moveTo>
                    <a:cubicBezTo>
                      <a:pt x="408172" y="132403"/>
                      <a:pt x="407581" y="129063"/>
                      <a:pt x="406825" y="126165"/>
                    </a:cubicBezTo>
                    <a:cubicBezTo>
                      <a:pt x="407563" y="129118"/>
                      <a:pt x="408172" y="132366"/>
                      <a:pt x="408928" y="135430"/>
                    </a:cubicBezTo>
                    <a:moveTo>
                      <a:pt x="413690" y="375136"/>
                    </a:moveTo>
                    <a:cubicBezTo>
                      <a:pt x="413893" y="374102"/>
                      <a:pt x="413967" y="372940"/>
                      <a:pt x="414170" y="371869"/>
                    </a:cubicBezTo>
                    <a:cubicBezTo>
                      <a:pt x="413967" y="372940"/>
                      <a:pt x="413893" y="374102"/>
                      <a:pt x="413690" y="375136"/>
                    </a:cubicBezTo>
                    <a:moveTo>
                      <a:pt x="407489" y="403687"/>
                    </a:moveTo>
                    <a:cubicBezTo>
                      <a:pt x="407840" y="402377"/>
                      <a:pt x="408079" y="400864"/>
                      <a:pt x="408412" y="399553"/>
                    </a:cubicBezTo>
                    <a:cubicBezTo>
                      <a:pt x="408079" y="400919"/>
                      <a:pt x="407840" y="402377"/>
                      <a:pt x="407489" y="403687"/>
                    </a:cubicBezTo>
                    <a:moveTo>
                      <a:pt x="399534" y="428676"/>
                    </a:moveTo>
                    <a:cubicBezTo>
                      <a:pt x="399848" y="427846"/>
                      <a:pt x="400125" y="426849"/>
                      <a:pt x="400457" y="425963"/>
                    </a:cubicBezTo>
                    <a:cubicBezTo>
                      <a:pt x="400125" y="426849"/>
                      <a:pt x="399848" y="427846"/>
                      <a:pt x="399534" y="428676"/>
                    </a:cubicBezTo>
                    <a:moveTo>
                      <a:pt x="389863" y="450362"/>
                    </a:moveTo>
                    <a:cubicBezTo>
                      <a:pt x="389900" y="450325"/>
                      <a:pt x="389900" y="450288"/>
                      <a:pt x="389900" y="450251"/>
                    </a:cubicBezTo>
                    <a:cubicBezTo>
                      <a:pt x="389900" y="450270"/>
                      <a:pt x="389900" y="450307"/>
                      <a:pt x="389863" y="450362"/>
                    </a:cubicBezTo>
                    <a:moveTo>
                      <a:pt x="398187" y="432331"/>
                    </a:moveTo>
                    <a:cubicBezTo>
                      <a:pt x="398390" y="431851"/>
                      <a:pt x="398630" y="431408"/>
                      <a:pt x="398814" y="430891"/>
                    </a:cubicBezTo>
                    <a:cubicBezTo>
                      <a:pt x="401749" y="423343"/>
                      <a:pt x="404425" y="415222"/>
                      <a:pt x="406806" y="406622"/>
                    </a:cubicBezTo>
                    <a:cubicBezTo>
                      <a:pt x="406806" y="406548"/>
                      <a:pt x="406843" y="406511"/>
                      <a:pt x="406843" y="406418"/>
                    </a:cubicBezTo>
                    <a:cubicBezTo>
                      <a:pt x="416828" y="370190"/>
                      <a:pt x="421755" y="324788"/>
                      <a:pt x="421755" y="268516"/>
                    </a:cubicBezTo>
                    <a:cubicBezTo>
                      <a:pt x="421755" y="209051"/>
                      <a:pt x="416588" y="161324"/>
                      <a:pt x="406160" y="123452"/>
                    </a:cubicBezTo>
                    <a:cubicBezTo>
                      <a:pt x="406086" y="123102"/>
                      <a:pt x="405957" y="122824"/>
                      <a:pt x="405846" y="122455"/>
                    </a:cubicBezTo>
                    <a:cubicBezTo>
                      <a:pt x="403465" y="113855"/>
                      <a:pt x="400790" y="105716"/>
                      <a:pt x="397855" y="98112"/>
                    </a:cubicBezTo>
                    <a:cubicBezTo>
                      <a:pt x="397504" y="97245"/>
                      <a:pt x="397099" y="96525"/>
                      <a:pt x="396748" y="95639"/>
                    </a:cubicBezTo>
                    <a:cubicBezTo>
                      <a:pt x="393961" y="88829"/>
                      <a:pt x="391063" y="82277"/>
                      <a:pt x="387797" y="76260"/>
                    </a:cubicBezTo>
                    <a:cubicBezTo>
                      <a:pt x="387279" y="75300"/>
                      <a:pt x="386652" y="74507"/>
                      <a:pt x="386117" y="73603"/>
                    </a:cubicBezTo>
                    <a:cubicBezTo>
                      <a:pt x="379307" y="61662"/>
                      <a:pt x="371685" y="51123"/>
                      <a:pt x="362844" y="42412"/>
                    </a:cubicBezTo>
                    <a:cubicBezTo>
                      <a:pt x="360648" y="40271"/>
                      <a:pt x="358156" y="38481"/>
                      <a:pt x="355812" y="36487"/>
                    </a:cubicBezTo>
                    <a:cubicBezTo>
                      <a:pt x="357160" y="37632"/>
                      <a:pt x="358470" y="38831"/>
                      <a:pt x="359780" y="40031"/>
                    </a:cubicBezTo>
                    <a:cubicBezTo>
                      <a:pt x="356550" y="37041"/>
                      <a:pt x="353210" y="34180"/>
                      <a:pt x="349758" y="31597"/>
                    </a:cubicBezTo>
                    <a:cubicBezTo>
                      <a:pt x="350276" y="32003"/>
                      <a:pt x="350903" y="32353"/>
                      <a:pt x="351420" y="32796"/>
                    </a:cubicBezTo>
                    <a:cubicBezTo>
                      <a:pt x="349279" y="31172"/>
                      <a:pt x="347046" y="29659"/>
                      <a:pt x="344850" y="28182"/>
                    </a:cubicBezTo>
                    <a:cubicBezTo>
                      <a:pt x="345126" y="28385"/>
                      <a:pt x="345440" y="28625"/>
                      <a:pt x="345772" y="28810"/>
                    </a:cubicBezTo>
                    <a:cubicBezTo>
                      <a:pt x="342081" y="26300"/>
                      <a:pt x="338297" y="23993"/>
                      <a:pt x="334348" y="21926"/>
                    </a:cubicBezTo>
                    <a:cubicBezTo>
                      <a:pt x="335178" y="22369"/>
                      <a:pt x="336009" y="22756"/>
                      <a:pt x="336821" y="23236"/>
                    </a:cubicBezTo>
                    <a:cubicBezTo>
                      <a:pt x="334551" y="21926"/>
                      <a:pt x="332207" y="20653"/>
                      <a:pt x="329826" y="19490"/>
                    </a:cubicBezTo>
                    <a:cubicBezTo>
                      <a:pt x="329992" y="19563"/>
                      <a:pt x="330140" y="19656"/>
                      <a:pt x="330270" y="19730"/>
                    </a:cubicBezTo>
                    <a:cubicBezTo>
                      <a:pt x="327040" y="18142"/>
                      <a:pt x="323662" y="16832"/>
                      <a:pt x="320322" y="15466"/>
                    </a:cubicBezTo>
                    <a:cubicBezTo>
                      <a:pt x="321115" y="15780"/>
                      <a:pt x="322037" y="16094"/>
                      <a:pt x="322831" y="16426"/>
                    </a:cubicBezTo>
                    <a:cubicBezTo>
                      <a:pt x="314526" y="12919"/>
                      <a:pt x="305815" y="9782"/>
                      <a:pt x="296181" y="7512"/>
                    </a:cubicBezTo>
                    <a:cubicBezTo>
                      <a:pt x="273868" y="2270"/>
                      <a:pt x="248324" y="0"/>
                      <a:pt x="210896" y="0"/>
                    </a:cubicBezTo>
                    <a:cubicBezTo>
                      <a:pt x="146743" y="0"/>
                      <a:pt x="96543" y="7198"/>
                      <a:pt x="60222" y="42393"/>
                    </a:cubicBezTo>
                    <a:cubicBezTo>
                      <a:pt x="50717" y="51658"/>
                      <a:pt x="42523" y="62806"/>
                      <a:pt x="35288" y="75614"/>
                    </a:cubicBezTo>
                    <a:cubicBezTo>
                      <a:pt x="35214" y="75780"/>
                      <a:pt x="35121" y="75891"/>
                      <a:pt x="35047" y="76057"/>
                    </a:cubicBezTo>
                    <a:cubicBezTo>
                      <a:pt x="11350" y="118506"/>
                      <a:pt x="0" y="180942"/>
                      <a:pt x="0" y="268497"/>
                    </a:cubicBezTo>
                    <a:cubicBezTo>
                      <a:pt x="0" y="311979"/>
                      <a:pt x="2823" y="348965"/>
                      <a:pt x="8434" y="380303"/>
                    </a:cubicBezTo>
                    <a:cubicBezTo>
                      <a:pt x="8675" y="381614"/>
                      <a:pt x="8988" y="382814"/>
                      <a:pt x="9265" y="384124"/>
                    </a:cubicBezTo>
                    <a:cubicBezTo>
                      <a:pt x="10889" y="392669"/>
                      <a:pt x="12643" y="400956"/>
                      <a:pt x="14710" y="408633"/>
                    </a:cubicBezTo>
                    <a:cubicBezTo>
                      <a:pt x="15300" y="410867"/>
                      <a:pt x="16057" y="412768"/>
                      <a:pt x="16702" y="414927"/>
                    </a:cubicBezTo>
                    <a:cubicBezTo>
                      <a:pt x="18567" y="421331"/>
                      <a:pt x="20523" y="427661"/>
                      <a:pt x="22756" y="433420"/>
                    </a:cubicBezTo>
                    <a:cubicBezTo>
                      <a:pt x="23623" y="435764"/>
                      <a:pt x="24750" y="437794"/>
                      <a:pt x="25709" y="440027"/>
                    </a:cubicBezTo>
                    <a:cubicBezTo>
                      <a:pt x="27906" y="445158"/>
                      <a:pt x="30083" y="450288"/>
                      <a:pt x="32593" y="454902"/>
                    </a:cubicBezTo>
                    <a:cubicBezTo>
                      <a:pt x="33553" y="456656"/>
                      <a:pt x="34660" y="458132"/>
                      <a:pt x="35657" y="459830"/>
                    </a:cubicBezTo>
                    <a:cubicBezTo>
                      <a:pt x="41987" y="470535"/>
                      <a:pt x="48945" y="480113"/>
                      <a:pt x="57066" y="487957"/>
                    </a:cubicBezTo>
                    <a:cubicBezTo>
                      <a:pt x="92428" y="522211"/>
                      <a:pt x="142148" y="529096"/>
                      <a:pt x="210933" y="529096"/>
                    </a:cubicBezTo>
                    <a:cubicBezTo>
                      <a:pt x="224185" y="529096"/>
                      <a:pt x="237418" y="528579"/>
                      <a:pt x="250558" y="527619"/>
                    </a:cubicBezTo>
                    <a:cubicBezTo>
                      <a:pt x="254378" y="527342"/>
                      <a:pt x="258199" y="527028"/>
                      <a:pt x="261927" y="526659"/>
                    </a:cubicBezTo>
                    <a:cubicBezTo>
                      <a:pt x="266264" y="526216"/>
                      <a:pt x="270564" y="525736"/>
                      <a:pt x="274772" y="525109"/>
                    </a:cubicBezTo>
                    <a:cubicBezTo>
                      <a:pt x="282524" y="524002"/>
                      <a:pt x="290054" y="522636"/>
                      <a:pt x="297252" y="520901"/>
                    </a:cubicBezTo>
                    <a:cubicBezTo>
                      <a:pt x="298691" y="520550"/>
                      <a:pt x="300075" y="520107"/>
                      <a:pt x="301478" y="519757"/>
                    </a:cubicBezTo>
                    <a:cubicBezTo>
                      <a:pt x="302475" y="519480"/>
                      <a:pt x="303435" y="519129"/>
                      <a:pt x="304431" y="518834"/>
                    </a:cubicBezTo>
                    <a:cubicBezTo>
                      <a:pt x="307052" y="518114"/>
                      <a:pt x="309433" y="517320"/>
                      <a:pt x="311869" y="516564"/>
                    </a:cubicBezTo>
                    <a:cubicBezTo>
                      <a:pt x="314286" y="515770"/>
                      <a:pt x="316759" y="514976"/>
                      <a:pt x="319103" y="514054"/>
                    </a:cubicBezTo>
                    <a:cubicBezTo>
                      <a:pt x="321299" y="513223"/>
                      <a:pt x="323551" y="512430"/>
                      <a:pt x="325582" y="511544"/>
                    </a:cubicBezTo>
                    <a:cubicBezTo>
                      <a:pt x="324474" y="512024"/>
                      <a:pt x="323275" y="512263"/>
                      <a:pt x="322167" y="512688"/>
                    </a:cubicBezTo>
                    <a:cubicBezTo>
                      <a:pt x="331746" y="508757"/>
                      <a:pt x="340826" y="504051"/>
                      <a:pt x="349168" y="498126"/>
                    </a:cubicBezTo>
                    <a:cubicBezTo>
                      <a:pt x="348615" y="498532"/>
                      <a:pt x="348171" y="499049"/>
                      <a:pt x="347618" y="499400"/>
                    </a:cubicBezTo>
                    <a:cubicBezTo>
                      <a:pt x="348374" y="498883"/>
                      <a:pt x="348965" y="498329"/>
                      <a:pt x="349685" y="497812"/>
                    </a:cubicBezTo>
                    <a:cubicBezTo>
                      <a:pt x="350239" y="497406"/>
                      <a:pt x="350792" y="496945"/>
                      <a:pt x="351346" y="496502"/>
                    </a:cubicBezTo>
                    <a:cubicBezTo>
                      <a:pt x="355000" y="493715"/>
                      <a:pt x="358378" y="490891"/>
                      <a:pt x="361441" y="487994"/>
                    </a:cubicBezTo>
                    <a:cubicBezTo>
                      <a:pt x="360574" y="488788"/>
                      <a:pt x="359614" y="489470"/>
                      <a:pt x="358729" y="490227"/>
                    </a:cubicBezTo>
                    <a:cubicBezTo>
                      <a:pt x="359965" y="489157"/>
                      <a:pt x="361238" y="488197"/>
                      <a:pt x="362420" y="487090"/>
                    </a:cubicBezTo>
                    <a:cubicBezTo>
                      <a:pt x="362106" y="487403"/>
                      <a:pt x="361737" y="487680"/>
                      <a:pt x="361423" y="488013"/>
                    </a:cubicBezTo>
                    <a:cubicBezTo>
                      <a:pt x="362494" y="487016"/>
                      <a:pt x="363693" y="486296"/>
                      <a:pt x="364727" y="485263"/>
                    </a:cubicBezTo>
                    <a:cubicBezTo>
                      <a:pt x="373788" y="476274"/>
                      <a:pt x="381595" y="465496"/>
                      <a:pt x="388443" y="453075"/>
                    </a:cubicBezTo>
                    <a:cubicBezTo>
                      <a:pt x="388646" y="452762"/>
                      <a:pt x="388848" y="452485"/>
                      <a:pt x="389033" y="452115"/>
                    </a:cubicBezTo>
                    <a:cubicBezTo>
                      <a:pt x="392374" y="446025"/>
                      <a:pt x="395364" y="439344"/>
                      <a:pt x="398187" y="432331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3" name="Freeform: Shape 121">
                <a:extLst>
                  <a:ext uri="{FF2B5EF4-FFF2-40B4-BE49-F238E27FC236}">
                    <a16:creationId xmlns:a16="http://schemas.microsoft.com/office/drawing/2014/main" id="{EAF0BB21-D87A-0DE7-1C30-17802224518D}"/>
                  </a:ext>
                </a:extLst>
              </p:cNvPr>
              <p:cNvSpPr/>
              <p:nvPr/>
            </p:nvSpPr>
            <p:spPr>
              <a:xfrm>
                <a:off x="11189269" y="5096845"/>
                <a:ext cx="4374" cy="3691"/>
              </a:xfrm>
              <a:custGeom>
                <a:avLst/>
                <a:gdLst>
                  <a:gd name="connsiteX0" fmla="*/ 0 w 4374"/>
                  <a:gd name="connsiteY0" fmla="*/ 0 h 3691"/>
                  <a:gd name="connsiteX1" fmla="*/ 4374 w 4374"/>
                  <a:gd name="connsiteY1" fmla="*/ 3691 h 3691"/>
                  <a:gd name="connsiteX2" fmla="*/ 0 w 4374"/>
                  <a:gd name="connsiteY2" fmla="*/ 0 h 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74" h="3691">
                    <a:moveTo>
                      <a:pt x="0" y="0"/>
                    </a:moveTo>
                    <a:cubicBezTo>
                      <a:pt x="1513" y="1144"/>
                      <a:pt x="2934" y="2473"/>
                      <a:pt x="4374" y="3691"/>
                    </a:cubicBezTo>
                    <a:cubicBezTo>
                      <a:pt x="2934" y="2473"/>
                      <a:pt x="1495" y="1200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4" name="Freeform: Shape 122">
                <a:extLst>
                  <a:ext uri="{FF2B5EF4-FFF2-40B4-BE49-F238E27FC236}">
                    <a16:creationId xmlns:a16="http://schemas.microsoft.com/office/drawing/2014/main" id="{8C3E1BB8-66DB-B3C3-A73B-EC21AD757D45}"/>
                  </a:ext>
                </a:extLst>
              </p:cNvPr>
              <p:cNvSpPr/>
              <p:nvPr/>
            </p:nvSpPr>
            <p:spPr>
              <a:xfrm>
                <a:off x="11174689" y="5087303"/>
                <a:ext cx="7991" cy="4927"/>
              </a:xfrm>
              <a:custGeom>
                <a:avLst/>
                <a:gdLst>
                  <a:gd name="connsiteX0" fmla="*/ 0 w 7991"/>
                  <a:gd name="connsiteY0" fmla="*/ 0 h 4927"/>
                  <a:gd name="connsiteX1" fmla="*/ 7992 w 7991"/>
                  <a:gd name="connsiteY1" fmla="*/ 4928 h 4927"/>
                  <a:gd name="connsiteX2" fmla="*/ 0 w 7991"/>
                  <a:gd name="connsiteY2" fmla="*/ 0 h 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91" h="4927">
                    <a:moveTo>
                      <a:pt x="0" y="0"/>
                    </a:moveTo>
                    <a:cubicBezTo>
                      <a:pt x="2749" y="1550"/>
                      <a:pt x="5408" y="3230"/>
                      <a:pt x="7992" y="4928"/>
                    </a:cubicBezTo>
                    <a:cubicBezTo>
                      <a:pt x="5500" y="3211"/>
                      <a:pt x="2786" y="158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123">
                <a:extLst>
                  <a:ext uri="{FF2B5EF4-FFF2-40B4-BE49-F238E27FC236}">
                    <a16:creationId xmlns:a16="http://schemas.microsoft.com/office/drawing/2014/main" id="{A87A9725-7610-9832-7981-26833BF158AF}"/>
                  </a:ext>
                </a:extLst>
              </p:cNvPr>
              <p:cNvSpPr/>
              <p:nvPr/>
            </p:nvSpPr>
            <p:spPr>
              <a:xfrm>
                <a:off x="11160699" y="5080511"/>
                <a:ext cx="6957" cy="3063"/>
              </a:xfrm>
              <a:custGeom>
                <a:avLst/>
                <a:gdLst>
                  <a:gd name="connsiteX0" fmla="*/ 0 w 6957"/>
                  <a:gd name="connsiteY0" fmla="*/ 0 h 3063"/>
                  <a:gd name="connsiteX1" fmla="*/ 6958 w 6957"/>
                  <a:gd name="connsiteY1" fmla="*/ 3064 h 3063"/>
                  <a:gd name="connsiteX2" fmla="*/ 0 w 6957"/>
                  <a:gd name="connsiteY2" fmla="*/ 0 h 3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57" h="3063">
                    <a:moveTo>
                      <a:pt x="0" y="0"/>
                    </a:moveTo>
                    <a:cubicBezTo>
                      <a:pt x="2344" y="996"/>
                      <a:pt x="4725" y="1956"/>
                      <a:pt x="6958" y="3064"/>
                    </a:cubicBezTo>
                    <a:cubicBezTo>
                      <a:pt x="4762" y="1993"/>
                      <a:pt x="2381" y="996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124">
                <a:extLst>
                  <a:ext uri="{FF2B5EF4-FFF2-40B4-BE49-F238E27FC236}">
                    <a16:creationId xmlns:a16="http://schemas.microsoft.com/office/drawing/2014/main" id="{29EBEE1C-D679-3656-1CC8-E38A487D37DE}"/>
                  </a:ext>
                </a:extLst>
              </p:cNvPr>
              <p:cNvSpPr/>
              <p:nvPr/>
            </p:nvSpPr>
            <p:spPr>
              <a:xfrm>
                <a:off x="11316523" y="5061963"/>
                <a:ext cx="380856" cy="532122"/>
              </a:xfrm>
              <a:custGeom>
                <a:avLst/>
                <a:gdLst>
                  <a:gd name="connsiteX0" fmla="*/ 156839 w 380856"/>
                  <a:gd name="connsiteY0" fmla="*/ 531605 h 532122"/>
                  <a:gd name="connsiteX1" fmla="*/ 167377 w 380856"/>
                  <a:gd name="connsiteY1" fmla="*/ 531771 h 532122"/>
                  <a:gd name="connsiteX2" fmla="*/ 160898 w 380856"/>
                  <a:gd name="connsiteY2" fmla="*/ 531882 h 532122"/>
                  <a:gd name="connsiteX3" fmla="*/ 156839 w 380856"/>
                  <a:gd name="connsiteY3" fmla="*/ 531605 h 532122"/>
                  <a:gd name="connsiteX4" fmla="*/ 127087 w 380856"/>
                  <a:gd name="connsiteY4" fmla="*/ 528947 h 532122"/>
                  <a:gd name="connsiteX5" fmla="*/ 134248 w 380856"/>
                  <a:gd name="connsiteY5" fmla="*/ 529981 h 532122"/>
                  <a:gd name="connsiteX6" fmla="*/ 127087 w 380856"/>
                  <a:gd name="connsiteY6" fmla="*/ 528947 h 532122"/>
                  <a:gd name="connsiteX7" fmla="*/ 101858 w 380856"/>
                  <a:gd name="connsiteY7" fmla="*/ 522580 h 532122"/>
                  <a:gd name="connsiteX8" fmla="*/ 105641 w 380856"/>
                  <a:gd name="connsiteY8" fmla="*/ 523688 h 532122"/>
                  <a:gd name="connsiteX9" fmla="*/ 101858 w 380856"/>
                  <a:gd name="connsiteY9" fmla="*/ 522580 h 532122"/>
                  <a:gd name="connsiteX10" fmla="*/ 76998 w 380856"/>
                  <a:gd name="connsiteY10" fmla="*/ 510326 h 532122"/>
                  <a:gd name="connsiteX11" fmla="*/ 79471 w 380856"/>
                  <a:gd name="connsiteY11" fmla="*/ 512005 h 532122"/>
                  <a:gd name="connsiteX12" fmla="*/ 76998 w 380856"/>
                  <a:gd name="connsiteY12" fmla="*/ 510326 h 532122"/>
                  <a:gd name="connsiteX13" fmla="*/ 2177 w 380856"/>
                  <a:gd name="connsiteY13" fmla="*/ 202332 h 532122"/>
                  <a:gd name="connsiteX14" fmla="*/ 2103 w 380856"/>
                  <a:gd name="connsiteY14" fmla="*/ 203292 h 532122"/>
                  <a:gd name="connsiteX15" fmla="*/ 2177 w 380856"/>
                  <a:gd name="connsiteY15" fmla="*/ 202332 h 532122"/>
                  <a:gd name="connsiteX16" fmla="*/ 5204 w 380856"/>
                  <a:gd name="connsiteY16" fmla="*/ 171622 h 532122"/>
                  <a:gd name="connsiteX17" fmla="*/ 4373 w 380856"/>
                  <a:gd name="connsiteY17" fmla="*/ 178137 h 532122"/>
                  <a:gd name="connsiteX18" fmla="*/ 5204 w 380856"/>
                  <a:gd name="connsiteY18" fmla="*/ 171622 h 532122"/>
                  <a:gd name="connsiteX19" fmla="*/ 9339 w 380856"/>
                  <a:gd name="connsiteY19" fmla="*/ 145119 h 532122"/>
                  <a:gd name="connsiteX20" fmla="*/ 7548 w 380856"/>
                  <a:gd name="connsiteY20" fmla="*/ 154753 h 532122"/>
                  <a:gd name="connsiteX21" fmla="*/ 9339 w 380856"/>
                  <a:gd name="connsiteY21" fmla="*/ 145119 h 532122"/>
                  <a:gd name="connsiteX22" fmla="*/ 14506 w 380856"/>
                  <a:gd name="connsiteY22" fmla="*/ 122382 h 532122"/>
                  <a:gd name="connsiteX23" fmla="*/ 11886 w 380856"/>
                  <a:gd name="connsiteY23" fmla="*/ 132569 h 532122"/>
                  <a:gd name="connsiteX24" fmla="*/ 14506 w 380856"/>
                  <a:gd name="connsiteY24" fmla="*/ 122382 h 532122"/>
                  <a:gd name="connsiteX25" fmla="*/ 20449 w 380856"/>
                  <a:gd name="connsiteY25" fmla="*/ 103076 h 532122"/>
                  <a:gd name="connsiteX26" fmla="*/ 17496 w 380856"/>
                  <a:gd name="connsiteY26" fmla="*/ 111511 h 532122"/>
                  <a:gd name="connsiteX27" fmla="*/ 20449 w 380856"/>
                  <a:gd name="connsiteY27" fmla="*/ 103076 h 532122"/>
                  <a:gd name="connsiteX28" fmla="*/ 26004 w 380856"/>
                  <a:gd name="connsiteY28" fmla="*/ 88681 h 532122"/>
                  <a:gd name="connsiteX29" fmla="*/ 24491 w 380856"/>
                  <a:gd name="connsiteY29" fmla="*/ 91948 h 532122"/>
                  <a:gd name="connsiteX30" fmla="*/ 26004 w 380856"/>
                  <a:gd name="connsiteY30" fmla="*/ 88681 h 532122"/>
                  <a:gd name="connsiteX31" fmla="*/ 56161 w 380856"/>
                  <a:gd name="connsiteY31" fmla="*/ 42061 h 532122"/>
                  <a:gd name="connsiteX32" fmla="*/ 55995 w 380856"/>
                  <a:gd name="connsiteY32" fmla="*/ 42227 h 532122"/>
                  <a:gd name="connsiteX33" fmla="*/ 56161 w 380856"/>
                  <a:gd name="connsiteY33" fmla="*/ 42061 h 532122"/>
                  <a:gd name="connsiteX34" fmla="*/ 71867 w 380856"/>
                  <a:gd name="connsiteY34" fmla="*/ 28459 h 532122"/>
                  <a:gd name="connsiteX35" fmla="*/ 70353 w 380856"/>
                  <a:gd name="connsiteY35" fmla="*/ 29456 h 532122"/>
                  <a:gd name="connsiteX36" fmla="*/ 71867 w 380856"/>
                  <a:gd name="connsiteY36" fmla="*/ 28459 h 532122"/>
                  <a:gd name="connsiteX37" fmla="*/ 89142 w 380856"/>
                  <a:gd name="connsiteY37" fmla="*/ 17810 h 532122"/>
                  <a:gd name="connsiteX38" fmla="*/ 86632 w 380856"/>
                  <a:gd name="connsiteY38" fmla="*/ 19010 h 532122"/>
                  <a:gd name="connsiteX39" fmla="*/ 89142 w 380856"/>
                  <a:gd name="connsiteY39" fmla="*/ 17810 h 532122"/>
                  <a:gd name="connsiteX40" fmla="*/ 107672 w 380856"/>
                  <a:gd name="connsiteY40" fmla="*/ 9929 h 532122"/>
                  <a:gd name="connsiteX41" fmla="*/ 104885 w 380856"/>
                  <a:gd name="connsiteY41" fmla="*/ 10760 h 532122"/>
                  <a:gd name="connsiteX42" fmla="*/ 107672 w 380856"/>
                  <a:gd name="connsiteY42" fmla="*/ 9929 h 532122"/>
                  <a:gd name="connsiteX43" fmla="*/ 126497 w 380856"/>
                  <a:gd name="connsiteY43" fmla="*/ 4669 h 532122"/>
                  <a:gd name="connsiteX44" fmla="*/ 125224 w 380856"/>
                  <a:gd name="connsiteY44" fmla="*/ 4872 h 532122"/>
                  <a:gd name="connsiteX45" fmla="*/ 126497 w 380856"/>
                  <a:gd name="connsiteY45" fmla="*/ 4669 h 532122"/>
                  <a:gd name="connsiteX46" fmla="*/ 304210 w 380856"/>
                  <a:gd name="connsiteY46" fmla="*/ 232010 h 532122"/>
                  <a:gd name="connsiteX47" fmla="*/ 322629 w 380856"/>
                  <a:gd name="connsiteY47" fmla="*/ 231567 h 532122"/>
                  <a:gd name="connsiteX48" fmla="*/ 304210 w 380856"/>
                  <a:gd name="connsiteY48" fmla="*/ 232010 h 532122"/>
                  <a:gd name="connsiteX49" fmla="*/ 268534 w 380856"/>
                  <a:gd name="connsiteY49" fmla="*/ 234501 h 532122"/>
                  <a:gd name="connsiteX50" fmla="*/ 289408 w 380856"/>
                  <a:gd name="connsiteY50" fmla="*/ 232674 h 532122"/>
                  <a:gd name="connsiteX51" fmla="*/ 268534 w 380856"/>
                  <a:gd name="connsiteY51" fmla="*/ 234501 h 532122"/>
                  <a:gd name="connsiteX52" fmla="*/ 236918 w 380856"/>
                  <a:gd name="connsiteY52" fmla="*/ 239595 h 532122"/>
                  <a:gd name="connsiteX53" fmla="*/ 259065 w 380856"/>
                  <a:gd name="connsiteY53" fmla="*/ 235572 h 532122"/>
                  <a:gd name="connsiteX54" fmla="*/ 236918 w 380856"/>
                  <a:gd name="connsiteY54" fmla="*/ 239595 h 532122"/>
                  <a:gd name="connsiteX55" fmla="*/ 209549 w 380856"/>
                  <a:gd name="connsiteY55" fmla="*/ 247753 h 532122"/>
                  <a:gd name="connsiteX56" fmla="*/ 230865 w 380856"/>
                  <a:gd name="connsiteY56" fmla="*/ 240906 h 532122"/>
                  <a:gd name="connsiteX57" fmla="*/ 209549 w 380856"/>
                  <a:gd name="connsiteY57" fmla="*/ 247753 h 532122"/>
                  <a:gd name="connsiteX58" fmla="*/ 332022 w 380856"/>
                  <a:gd name="connsiteY58" fmla="*/ 231198 h 532122"/>
                  <a:gd name="connsiteX59" fmla="*/ 207242 w 380856"/>
                  <a:gd name="connsiteY59" fmla="*/ 248343 h 532122"/>
                  <a:gd name="connsiteX60" fmla="*/ 207168 w 380856"/>
                  <a:gd name="connsiteY60" fmla="*/ 248380 h 532122"/>
                  <a:gd name="connsiteX61" fmla="*/ 207168 w 380856"/>
                  <a:gd name="connsiteY61" fmla="*/ 312071 h 532122"/>
                  <a:gd name="connsiteX62" fmla="*/ 280272 w 380856"/>
                  <a:gd name="connsiteY62" fmla="*/ 312071 h 532122"/>
                  <a:gd name="connsiteX63" fmla="*/ 280346 w 380856"/>
                  <a:gd name="connsiteY63" fmla="*/ 405385 h 532122"/>
                  <a:gd name="connsiteX64" fmla="*/ 191646 w 380856"/>
                  <a:gd name="connsiteY64" fmla="*/ 438200 h 532122"/>
                  <a:gd name="connsiteX65" fmla="*/ 190096 w 380856"/>
                  <a:gd name="connsiteY65" fmla="*/ 438200 h 532122"/>
                  <a:gd name="connsiteX66" fmla="*/ 117694 w 380856"/>
                  <a:gd name="connsiteY66" fmla="*/ 402488 h 532122"/>
                  <a:gd name="connsiteX67" fmla="*/ 100585 w 380856"/>
                  <a:gd name="connsiteY67" fmla="*/ 265618 h 532122"/>
                  <a:gd name="connsiteX68" fmla="*/ 118044 w 380856"/>
                  <a:gd name="connsiteY68" fmla="*/ 128712 h 532122"/>
                  <a:gd name="connsiteX69" fmla="*/ 195098 w 380856"/>
                  <a:gd name="connsiteY69" fmla="*/ 88736 h 532122"/>
                  <a:gd name="connsiteX70" fmla="*/ 361921 w 380856"/>
                  <a:gd name="connsiteY70" fmla="*/ 99755 h 532122"/>
                  <a:gd name="connsiteX71" fmla="*/ 372865 w 380856"/>
                  <a:gd name="connsiteY71" fmla="*/ 100825 h 532122"/>
                  <a:gd name="connsiteX72" fmla="*/ 372976 w 380856"/>
                  <a:gd name="connsiteY72" fmla="*/ 100825 h 532122"/>
                  <a:gd name="connsiteX73" fmla="*/ 372976 w 380856"/>
                  <a:gd name="connsiteY73" fmla="*/ 22867 h 532122"/>
                  <a:gd name="connsiteX74" fmla="*/ 372865 w 380856"/>
                  <a:gd name="connsiteY74" fmla="*/ 22867 h 532122"/>
                  <a:gd name="connsiteX75" fmla="*/ 171437 w 380856"/>
                  <a:gd name="connsiteY75" fmla="*/ 0 h 532122"/>
                  <a:gd name="connsiteX76" fmla="*/ 123267 w 380856"/>
                  <a:gd name="connsiteY76" fmla="*/ 5205 h 532122"/>
                  <a:gd name="connsiteX77" fmla="*/ 122030 w 380856"/>
                  <a:gd name="connsiteY77" fmla="*/ 5555 h 532122"/>
                  <a:gd name="connsiteX78" fmla="*/ 103095 w 380856"/>
                  <a:gd name="connsiteY78" fmla="*/ 11332 h 532122"/>
                  <a:gd name="connsiteX79" fmla="*/ 99920 w 380856"/>
                  <a:gd name="connsiteY79" fmla="*/ 12771 h 532122"/>
                  <a:gd name="connsiteX80" fmla="*/ 85045 w 380856"/>
                  <a:gd name="connsiteY80" fmla="*/ 19766 h 532122"/>
                  <a:gd name="connsiteX81" fmla="*/ 81298 w 380856"/>
                  <a:gd name="connsiteY81" fmla="*/ 22147 h 532122"/>
                  <a:gd name="connsiteX82" fmla="*/ 68933 w 380856"/>
                  <a:gd name="connsiteY82" fmla="*/ 30452 h 532122"/>
                  <a:gd name="connsiteX83" fmla="*/ 65666 w 380856"/>
                  <a:gd name="connsiteY83" fmla="*/ 33350 h 532122"/>
                  <a:gd name="connsiteX84" fmla="*/ 54685 w 380856"/>
                  <a:gd name="connsiteY84" fmla="*/ 43408 h 532122"/>
                  <a:gd name="connsiteX85" fmla="*/ 53005 w 380856"/>
                  <a:gd name="connsiteY85" fmla="*/ 45438 h 532122"/>
                  <a:gd name="connsiteX86" fmla="*/ 32131 w 380856"/>
                  <a:gd name="connsiteY86" fmla="*/ 75079 h 532122"/>
                  <a:gd name="connsiteX87" fmla="*/ 0 w 380856"/>
                  <a:gd name="connsiteY87" fmla="*/ 264178 h 532122"/>
                  <a:gd name="connsiteX88" fmla="*/ 16315 w 380856"/>
                  <a:gd name="connsiteY88" fmla="*/ 420390 h 532122"/>
                  <a:gd name="connsiteX89" fmla="*/ 16149 w 380856"/>
                  <a:gd name="connsiteY89" fmla="*/ 419633 h 532122"/>
                  <a:gd name="connsiteX90" fmla="*/ 48373 w 380856"/>
                  <a:gd name="connsiteY90" fmla="*/ 484875 h 532122"/>
                  <a:gd name="connsiteX91" fmla="*/ 44146 w 380856"/>
                  <a:gd name="connsiteY91" fmla="*/ 480021 h 532122"/>
                  <a:gd name="connsiteX92" fmla="*/ 50994 w 380856"/>
                  <a:gd name="connsiteY92" fmla="*/ 488289 h 532122"/>
                  <a:gd name="connsiteX93" fmla="*/ 53135 w 380856"/>
                  <a:gd name="connsiteY93" fmla="*/ 490522 h 532122"/>
                  <a:gd name="connsiteX94" fmla="*/ 55127 w 380856"/>
                  <a:gd name="connsiteY94" fmla="*/ 492552 h 532122"/>
                  <a:gd name="connsiteX95" fmla="*/ 54371 w 380856"/>
                  <a:gd name="connsiteY95" fmla="*/ 491722 h 532122"/>
                  <a:gd name="connsiteX96" fmla="*/ 60185 w 380856"/>
                  <a:gd name="connsiteY96" fmla="*/ 497295 h 532122"/>
                  <a:gd name="connsiteX97" fmla="*/ 58321 w 380856"/>
                  <a:gd name="connsiteY97" fmla="*/ 495856 h 532122"/>
                  <a:gd name="connsiteX98" fmla="*/ 55146 w 380856"/>
                  <a:gd name="connsiteY98" fmla="*/ 492552 h 532122"/>
                  <a:gd name="connsiteX99" fmla="*/ 58173 w 380856"/>
                  <a:gd name="connsiteY99" fmla="*/ 496022 h 532122"/>
                  <a:gd name="connsiteX100" fmla="*/ 61790 w 380856"/>
                  <a:gd name="connsiteY100" fmla="*/ 498846 h 532122"/>
                  <a:gd name="connsiteX101" fmla="*/ 73436 w 380856"/>
                  <a:gd name="connsiteY101" fmla="*/ 507834 h 532122"/>
                  <a:gd name="connsiteX102" fmla="*/ 80763 w 380856"/>
                  <a:gd name="connsiteY102" fmla="*/ 512891 h 532122"/>
                  <a:gd name="connsiteX103" fmla="*/ 100418 w 380856"/>
                  <a:gd name="connsiteY103" fmla="*/ 522193 h 532122"/>
                  <a:gd name="connsiteX104" fmla="*/ 111511 w 380856"/>
                  <a:gd name="connsiteY104" fmla="*/ 525367 h 532122"/>
                  <a:gd name="connsiteX105" fmla="*/ 124670 w 380856"/>
                  <a:gd name="connsiteY105" fmla="*/ 528634 h 532122"/>
                  <a:gd name="connsiteX106" fmla="*/ 137828 w 380856"/>
                  <a:gd name="connsiteY106" fmla="*/ 530461 h 532122"/>
                  <a:gd name="connsiteX107" fmla="*/ 152390 w 380856"/>
                  <a:gd name="connsiteY107" fmla="*/ 531531 h 532122"/>
                  <a:gd name="connsiteX108" fmla="*/ 160898 w 380856"/>
                  <a:gd name="connsiteY108" fmla="*/ 532122 h 532122"/>
                  <a:gd name="connsiteX109" fmla="*/ 170718 w 380856"/>
                  <a:gd name="connsiteY109" fmla="*/ 531919 h 532122"/>
                  <a:gd name="connsiteX110" fmla="*/ 281822 w 380856"/>
                  <a:gd name="connsiteY110" fmla="*/ 493457 h 532122"/>
                  <a:gd name="connsiteX111" fmla="*/ 309063 w 380856"/>
                  <a:gd name="connsiteY111" fmla="*/ 528339 h 532122"/>
                  <a:gd name="connsiteX112" fmla="*/ 380857 w 380856"/>
                  <a:gd name="connsiteY112" fmla="*/ 528339 h 532122"/>
                  <a:gd name="connsiteX113" fmla="*/ 380857 w 380856"/>
                  <a:gd name="connsiteY113" fmla="*/ 232674 h 532122"/>
                  <a:gd name="connsiteX114" fmla="*/ 380746 w 380856"/>
                  <a:gd name="connsiteY114" fmla="*/ 232674 h 532122"/>
                  <a:gd name="connsiteX115" fmla="*/ 332022 w 380856"/>
                  <a:gd name="connsiteY115" fmla="*/ 231198 h 53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380856" h="532122">
                    <a:moveTo>
                      <a:pt x="156839" y="531605"/>
                    </a:moveTo>
                    <a:cubicBezTo>
                      <a:pt x="160345" y="531642"/>
                      <a:pt x="163723" y="531845"/>
                      <a:pt x="167377" y="531771"/>
                    </a:cubicBezTo>
                    <a:cubicBezTo>
                      <a:pt x="165181" y="531808"/>
                      <a:pt x="163003" y="531882"/>
                      <a:pt x="160898" y="531882"/>
                    </a:cubicBezTo>
                    <a:cubicBezTo>
                      <a:pt x="159459" y="531882"/>
                      <a:pt x="158278" y="531605"/>
                      <a:pt x="156839" y="531605"/>
                    </a:cubicBezTo>
                    <a:moveTo>
                      <a:pt x="127087" y="528947"/>
                    </a:moveTo>
                    <a:cubicBezTo>
                      <a:pt x="129394" y="529354"/>
                      <a:pt x="131812" y="529667"/>
                      <a:pt x="134248" y="529981"/>
                    </a:cubicBezTo>
                    <a:cubicBezTo>
                      <a:pt x="131812" y="529649"/>
                      <a:pt x="129394" y="529335"/>
                      <a:pt x="127087" y="528947"/>
                    </a:cubicBezTo>
                    <a:moveTo>
                      <a:pt x="101858" y="522580"/>
                    </a:moveTo>
                    <a:cubicBezTo>
                      <a:pt x="103058" y="523023"/>
                      <a:pt x="104405" y="523300"/>
                      <a:pt x="105641" y="523688"/>
                    </a:cubicBezTo>
                    <a:cubicBezTo>
                      <a:pt x="104405" y="523282"/>
                      <a:pt x="103095" y="523005"/>
                      <a:pt x="101858" y="522580"/>
                    </a:cubicBezTo>
                    <a:moveTo>
                      <a:pt x="76998" y="510326"/>
                    </a:moveTo>
                    <a:cubicBezTo>
                      <a:pt x="77829" y="510842"/>
                      <a:pt x="78586" y="511470"/>
                      <a:pt x="79471" y="512005"/>
                    </a:cubicBezTo>
                    <a:cubicBezTo>
                      <a:pt x="78604" y="511470"/>
                      <a:pt x="77847" y="510842"/>
                      <a:pt x="76998" y="510326"/>
                    </a:cubicBezTo>
                    <a:moveTo>
                      <a:pt x="2177" y="202332"/>
                    </a:moveTo>
                    <a:cubicBezTo>
                      <a:pt x="2140" y="202646"/>
                      <a:pt x="2103" y="202960"/>
                      <a:pt x="2103" y="203292"/>
                    </a:cubicBezTo>
                    <a:cubicBezTo>
                      <a:pt x="2103" y="202960"/>
                      <a:pt x="2140" y="202646"/>
                      <a:pt x="2177" y="202332"/>
                    </a:cubicBezTo>
                    <a:moveTo>
                      <a:pt x="5204" y="171622"/>
                    </a:moveTo>
                    <a:cubicBezTo>
                      <a:pt x="4928" y="173818"/>
                      <a:pt x="4614" y="175959"/>
                      <a:pt x="4373" y="178137"/>
                    </a:cubicBezTo>
                    <a:cubicBezTo>
                      <a:pt x="4614" y="175922"/>
                      <a:pt x="4928" y="173800"/>
                      <a:pt x="5204" y="171622"/>
                    </a:cubicBezTo>
                    <a:moveTo>
                      <a:pt x="9339" y="145119"/>
                    </a:moveTo>
                    <a:cubicBezTo>
                      <a:pt x="8748" y="148293"/>
                      <a:pt x="8065" y="151487"/>
                      <a:pt x="7548" y="154753"/>
                    </a:cubicBezTo>
                    <a:cubicBezTo>
                      <a:pt x="8120" y="151450"/>
                      <a:pt x="8748" y="148312"/>
                      <a:pt x="9339" y="145119"/>
                    </a:cubicBezTo>
                    <a:moveTo>
                      <a:pt x="14506" y="122382"/>
                    </a:moveTo>
                    <a:cubicBezTo>
                      <a:pt x="13583" y="125759"/>
                      <a:pt x="12679" y="129099"/>
                      <a:pt x="11886" y="132569"/>
                    </a:cubicBezTo>
                    <a:cubicBezTo>
                      <a:pt x="12679" y="129062"/>
                      <a:pt x="13601" y="125722"/>
                      <a:pt x="14506" y="122382"/>
                    </a:cubicBezTo>
                    <a:moveTo>
                      <a:pt x="20449" y="103076"/>
                    </a:moveTo>
                    <a:cubicBezTo>
                      <a:pt x="19453" y="105900"/>
                      <a:pt x="18419" y="108613"/>
                      <a:pt x="17496" y="111511"/>
                    </a:cubicBezTo>
                    <a:cubicBezTo>
                      <a:pt x="18419" y="108613"/>
                      <a:pt x="19453" y="105863"/>
                      <a:pt x="20449" y="103076"/>
                    </a:cubicBezTo>
                    <a:moveTo>
                      <a:pt x="26004" y="88681"/>
                    </a:moveTo>
                    <a:cubicBezTo>
                      <a:pt x="25525" y="89788"/>
                      <a:pt x="24971" y="90822"/>
                      <a:pt x="24491" y="91948"/>
                    </a:cubicBezTo>
                    <a:cubicBezTo>
                      <a:pt x="24971" y="90785"/>
                      <a:pt x="25543" y="89806"/>
                      <a:pt x="26004" y="88681"/>
                    </a:cubicBezTo>
                    <a:moveTo>
                      <a:pt x="56161" y="42061"/>
                    </a:moveTo>
                    <a:cubicBezTo>
                      <a:pt x="56124" y="42135"/>
                      <a:pt x="56087" y="42172"/>
                      <a:pt x="55995" y="42227"/>
                    </a:cubicBezTo>
                    <a:cubicBezTo>
                      <a:pt x="56087" y="42190"/>
                      <a:pt x="56124" y="42153"/>
                      <a:pt x="56161" y="42061"/>
                    </a:cubicBezTo>
                    <a:moveTo>
                      <a:pt x="71867" y="28459"/>
                    </a:moveTo>
                    <a:cubicBezTo>
                      <a:pt x="71387" y="28809"/>
                      <a:pt x="70871" y="29087"/>
                      <a:pt x="70353" y="29456"/>
                    </a:cubicBezTo>
                    <a:cubicBezTo>
                      <a:pt x="70889" y="29105"/>
                      <a:pt x="71406" y="28828"/>
                      <a:pt x="71867" y="28459"/>
                    </a:cubicBezTo>
                    <a:moveTo>
                      <a:pt x="89142" y="17810"/>
                    </a:moveTo>
                    <a:cubicBezTo>
                      <a:pt x="88348" y="18253"/>
                      <a:pt x="87425" y="18567"/>
                      <a:pt x="86632" y="19010"/>
                    </a:cubicBezTo>
                    <a:cubicBezTo>
                      <a:pt x="87425" y="18548"/>
                      <a:pt x="88348" y="18234"/>
                      <a:pt x="89142" y="17810"/>
                    </a:cubicBezTo>
                    <a:moveTo>
                      <a:pt x="107672" y="9929"/>
                    </a:moveTo>
                    <a:cubicBezTo>
                      <a:pt x="106749" y="10243"/>
                      <a:pt x="105808" y="10446"/>
                      <a:pt x="104885" y="10760"/>
                    </a:cubicBezTo>
                    <a:cubicBezTo>
                      <a:pt x="105808" y="10446"/>
                      <a:pt x="106768" y="10243"/>
                      <a:pt x="107672" y="9929"/>
                    </a:cubicBezTo>
                    <a:moveTo>
                      <a:pt x="126497" y="4669"/>
                    </a:moveTo>
                    <a:cubicBezTo>
                      <a:pt x="126054" y="4743"/>
                      <a:pt x="125666" y="4780"/>
                      <a:pt x="125224" y="4872"/>
                    </a:cubicBezTo>
                    <a:cubicBezTo>
                      <a:pt x="125648" y="4762"/>
                      <a:pt x="126054" y="4762"/>
                      <a:pt x="126497" y="4669"/>
                    </a:cubicBezTo>
                    <a:moveTo>
                      <a:pt x="304210" y="232010"/>
                    </a:moveTo>
                    <a:cubicBezTo>
                      <a:pt x="310134" y="231770"/>
                      <a:pt x="316261" y="231604"/>
                      <a:pt x="322629" y="231567"/>
                    </a:cubicBezTo>
                    <a:cubicBezTo>
                      <a:pt x="316353" y="231604"/>
                      <a:pt x="310226" y="231770"/>
                      <a:pt x="304210" y="232010"/>
                    </a:cubicBezTo>
                    <a:moveTo>
                      <a:pt x="268534" y="234501"/>
                    </a:moveTo>
                    <a:cubicBezTo>
                      <a:pt x="275178" y="233781"/>
                      <a:pt x="282099" y="233154"/>
                      <a:pt x="289408" y="232674"/>
                    </a:cubicBezTo>
                    <a:cubicBezTo>
                      <a:pt x="282209" y="233154"/>
                      <a:pt x="275251" y="233744"/>
                      <a:pt x="268534" y="234501"/>
                    </a:cubicBezTo>
                    <a:moveTo>
                      <a:pt x="236918" y="239595"/>
                    </a:moveTo>
                    <a:cubicBezTo>
                      <a:pt x="243839" y="238045"/>
                      <a:pt x="251075" y="236698"/>
                      <a:pt x="259065" y="235572"/>
                    </a:cubicBezTo>
                    <a:cubicBezTo>
                      <a:pt x="251278" y="236661"/>
                      <a:pt x="243913" y="238045"/>
                      <a:pt x="236918" y="239595"/>
                    </a:cubicBezTo>
                    <a:moveTo>
                      <a:pt x="209549" y="247753"/>
                    </a:moveTo>
                    <a:cubicBezTo>
                      <a:pt x="216027" y="245169"/>
                      <a:pt x="223076" y="242862"/>
                      <a:pt x="230865" y="240906"/>
                    </a:cubicBezTo>
                    <a:cubicBezTo>
                      <a:pt x="223261" y="242825"/>
                      <a:pt x="216137" y="245132"/>
                      <a:pt x="209549" y="247753"/>
                    </a:cubicBezTo>
                    <a:moveTo>
                      <a:pt x="332022" y="231198"/>
                    </a:moveTo>
                    <a:cubicBezTo>
                      <a:pt x="274975" y="231198"/>
                      <a:pt x="235368" y="236642"/>
                      <a:pt x="207242" y="248343"/>
                    </a:cubicBezTo>
                    <a:lnTo>
                      <a:pt x="207168" y="248380"/>
                    </a:lnTo>
                    <a:lnTo>
                      <a:pt x="207168" y="312071"/>
                    </a:lnTo>
                    <a:lnTo>
                      <a:pt x="280272" y="312071"/>
                    </a:lnTo>
                    <a:lnTo>
                      <a:pt x="280346" y="405385"/>
                    </a:lnTo>
                    <a:cubicBezTo>
                      <a:pt x="279902" y="405699"/>
                      <a:pt x="239817" y="438200"/>
                      <a:pt x="191646" y="438200"/>
                    </a:cubicBezTo>
                    <a:lnTo>
                      <a:pt x="190096" y="438200"/>
                    </a:lnTo>
                    <a:cubicBezTo>
                      <a:pt x="151265" y="437849"/>
                      <a:pt x="130317" y="427495"/>
                      <a:pt x="117694" y="402488"/>
                    </a:cubicBezTo>
                    <a:cubicBezTo>
                      <a:pt x="105567" y="378421"/>
                      <a:pt x="100585" y="338722"/>
                      <a:pt x="100585" y="265618"/>
                    </a:cubicBezTo>
                    <a:cubicBezTo>
                      <a:pt x="100585" y="193824"/>
                      <a:pt x="105641" y="154163"/>
                      <a:pt x="118044" y="128712"/>
                    </a:cubicBezTo>
                    <a:cubicBezTo>
                      <a:pt x="131536" y="101065"/>
                      <a:pt x="155307" y="88736"/>
                      <a:pt x="195098" y="88736"/>
                    </a:cubicBezTo>
                    <a:cubicBezTo>
                      <a:pt x="261557" y="88736"/>
                      <a:pt x="334477" y="96727"/>
                      <a:pt x="361921" y="99755"/>
                    </a:cubicBezTo>
                    <a:cubicBezTo>
                      <a:pt x="368251" y="100437"/>
                      <a:pt x="372016" y="100825"/>
                      <a:pt x="372865" y="100825"/>
                    </a:cubicBezTo>
                    <a:lnTo>
                      <a:pt x="372976" y="100825"/>
                    </a:lnTo>
                    <a:lnTo>
                      <a:pt x="372976" y="22867"/>
                    </a:lnTo>
                    <a:lnTo>
                      <a:pt x="372865" y="22867"/>
                    </a:lnTo>
                    <a:cubicBezTo>
                      <a:pt x="300241" y="5131"/>
                      <a:pt x="255043" y="0"/>
                      <a:pt x="171437" y="0"/>
                    </a:cubicBezTo>
                    <a:cubicBezTo>
                      <a:pt x="153904" y="0"/>
                      <a:pt x="137939" y="1790"/>
                      <a:pt x="123267" y="5205"/>
                    </a:cubicBezTo>
                    <a:cubicBezTo>
                      <a:pt x="122824" y="5315"/>
                      <a:pt x="122473" y="5444"/>
                      <a:pt x="122030" y="5555"/>
                    </a:cubicBezTo>
                    <a:cubicBezTo>
                      <a:pt x="115461" y="7142"/>
                      <a:pt x="109111" y="9025"/>
                      <a:pt x="103095" y="11332"/>
                    </a:cubicBezTo>
                    <a:cubicBezTo>
                      <a:pt x="101987" y="11775"/>
                      <a:pt x="100990" y="12292"/>
                      <a:pt x="99920" y="12771"/>
                    </a:cubicBezTo>
                    <a:cubicBezTo>
                      <a:pt x="94790" y="14876"/>
                      <a:pt x="89732" y="17109"/>
                      <a:pt x="85045" y="19766"/>
                    </a:cubicBezTo>
                    <a:cubicBezTo>
                      <a:pt x="83734" y="20486"/>
                      <a:pt x="82571" y="21354"/>
                      <a:pt x="81298" y="22147"/>
                    </a:cubicBezTo>
                    <a:cubicBezTo>
                      <a:pt x="77035" y="24731"/>
                      <a:pt x="72827" y="27388"/>
                      <a:pt x="68933" y="30452"/>
                    </a:cubicBezTo>
                    <a:cubicBezTo>
                      <a:pt x="67789" y="31320"/>
                      <a:pt x="66792" y="32409"/>
                      <a:pt x="65666" y="33350"/>
                    </a:cubicBezTo>
                    <a:cubicBezTo>
                      <a:pt x="61845" y="36524"/>
                      <a:pt x="58154" y="39791"/>
                      <a:pt x="54685" y="43408"/>
                    </a:cubicBezTo>
                    <a:cubicBezTo>
                      <a:pt x="54094" y="44036"/>
                      <a:pt x="53614" y="44793"/>
                      <a:pt x="53005" y="45438"/>
                    </a:cubicBezTo>
                    <a:cubicBezTo>
                      <a:pt x="45161" y="54113"/>
                      <a:pt x="38129" y="63857"/>
                      <a:pt x="32131" y="75079"/>
                    </a:cubicBezTo>
                    <a:cubicBezTo>
                      <a:pt x="9892" y="116955"/>
                      <a:pt x="0" y="175276"/>
                      <a:pt x="0" y="264178"/>
                    </a:cubicBezTo>
                    <a:cubicBezTo>
                      <a:pt x="0" y="317239"/>
                      <a:pt x="2713" y="373401"/>
                      <a:pt x="16315" y="420390"/>
                    </a:cubicBezTo>
                    <a:cubicBezTo>
                      <a:pt x="16278" y="420150"/>
                      <a:pt x="16241" y="419873"/>
                      <a:pt x="16149" y="419633"/>
                    </a:cubicBezTo>
                    <a:cubicBezTo>
                      <a:pt x="23384" y="445010"/>
                      <a:pt x="33811" y="467083"/>
                      <a:pt x="48373" y="484875"/>
                    </a:cubicBezTo>
                    <a:cubicBezTo>
                      <a:pt x="47026" y="483195"/>
                      <a:pt x="45420" y="481774"/>
                      <a:pt x="44146" y="480021"/>
                    </a:cubicBezTo>
                    <a:cubicBezTo>
                      <a:pt x="46417" y="483011"/>
                      <a:pt x="48687" y="485705"/>
                      <a:pt x="50994" y="488289"/>
                    </a:cubicBezTo>
                    <a:cubicBezTo>
                      <a:pt x="51714" y="489046"/>
                      <a:pt x="52470" y="489765"/>
                      <a:pt x="53135" y="490522"/>
                    </a:cubicBezTo>
                    <a:cubicBezTo>
                      <a:pt x="53762" y="491242"/>
                      <a:pt x="54445" y="491870"/>
                      <a:pt x="55127" y="492552"/>
                    </a:cubicBezTo>
                    <a:cubicBezTo>
                      <a:pt x="54851" y="492276"/>
                      <a:pt x="54611" y="491999"/>
                      <a:pt x="54371" y="491722"/>
                    </a:cubicBezTo>
                    <a:cubicBezTo>
                      <a:pt x="56198" y="493678"/>
                      <a:pt x="58191" y="495468"/>
                      <a:pt x="60185" y="497295"/>
                    </a:cubicBezTo>
                    <a:cubicBezTo>
                      <a:pt x="59594" y="496779"/>
                      <a:pt x="58874" y="496428"/>
                      <a:pt x="58321" y="495856"/>
                    </a:cubicBezTo>
                    <a:cubicBezTo>
                      <a:pt x="57250" y="494822"/>
                      <a:pt x="56180" y="493623"/>
                      <a:pt x="55146" y="492552"/>
                    </a:cubicBezTo>
                    <a:cubicBezTo>
                      <a:pt x="56180" y="493660"/>
                      <a:pt x="57047" y="494970"/>
                      <a:pt x="58173" y="496022"/>
                    </a:cubicBezTo>
                    <a:cubicBezTo>
                      <a:pt x="59280" y="497092"/>
                      <a:pt x="60646" y="497812"/>
                      <a:pt x="61790" y="498846"/>
                    </a:cubicBezTo>
                    <a:cubicBezTo>
                      <a:pt x="65445" y="502113"/>
                      <a:pt x="69358" y="505047"/>
                      <a:pt x="73436" y="507834"/>
                    </a:cubicBezTo>
                    <a:cubicBezTo>
                      <a:pt x="75854" y="509514"/>
                      <a:pt x="78161" y="511378"/>
                      <a:pt x="80763" y="512891"/>
                    </a:cubicBezTo>
                    <a:cubicBezTo>
                      <a:pt x="86854" y="516471"/>
                      <a:pt x="93368" y="519572"/>
                      <a:pt x="100418" y="522193"/>
                    </a:cubicBezTo>
                    <a:cubicBezTo>
                      <a:pt x="103926" y="523466"/>
                      <a:pt x="107783" y="524333"/>
                      <a:pt x="111511" y="525367"/>
                    </a:cubicBezTo>
                    <a:cubicBezTo>
                      <a:pt x="115774" y="526567"/>
                      <a:pt x="120056" y="527748"/>
                      <a:pt x="124670" y="528634"/>
                    </a:cubicBezTo>
                    <a:cubicBezTo>
                      <a:pt x="128933" y="529427"/>
                      <a:pt x="133344" y="529981"/>
                      <a:pt x="137828" y="530461"/>
                    </a:cubicBezTo>
                    <a:cubicBezTo>
                      <a:pt x="142516" y="530978"/>
                      <a:pt x="147371" y="531328"/>
                      <a:pt x="152390" y="531531"/>
                    </a:cubicBezTo>
                    <a:cubicBezTo>
                      <a:pt x="155325" y="531642"/>
                      <a:pt x="157872" y="532122"/>
                      <a:pt x="160898" y="532122"/>
                    </a:cubicBezTo>
                    <a:cubicBezTo>
                      <a:pt x="164073" y="532122"/>
                      <a:pt x="167377" y="532048"/>
                      <a:pt x="170718" y="531919"/>
                    </a:cubicBezTo>
                    <a:cubicBezTo>
                      <a:pt x="230902" y="529778"/>
                      <a:pt x="258697" y="514976"/>
                      <a:pt x="281822" y="493457"/>
                    </a:cubicBezTo>
                    <a:lnTo>
                      <a:pt x="309063" y="528339"/>
                    </a:lnTo>
                    <a:lnTo>
                      <a:pt x="380857" y="528339"/>
                    </a:lnTo>
                    <a:lnTo>
                      <a:pt x="380857" y="232674"/>
                    </a:lnTo>
                    <a:lnTo>
                      <a:pt x="380746" y="232674"/>
                    </a:lnTo>
                    <a:cubicBezTo>
                      <a:pt x="363526" y="231198"/>
                      <a:pt x="346768" y="231198"/>
                      <a:pt x="332022" y="231198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125">
                <a:extLst>
                  <a:ext uri="{FF2B5EF4-FFF2-40B4-BE49-F238E27FC236}">
                    <a16:creationId xmlns:a16="http://schemas.microsoft.com/office/drawing/2014/main" id="{286598FB-C053-48FF-05D2-56EF61725B6D}"/>
                  </a:ext>
                </a:extLst>
              </p:cNvPr>
              <p:cNvSpPr/>
              <p:nvPr/>
            </p:nvSpPr>
            <p:spPr>
              <a:xfrm>
                <a:off x="11332857" y="5482371"/>
                <a:ext cx="4447" cy="14284"/>
              </a:xfrm>
              <a:custGeom>
                <a:avLst/>
                <a:gdLst>
                  <a:gd name="connsiteX0" fmla="*/ 0 w 4447"/>
                  <a:gd name="connsiteY0" fmla="*/ 0 h 14284"/>
                  <a:gd name="connsiteX1" fmla="*/ 4447 w 4447"/>
                  <a:gd name="connsiteY1" fmla="*/ 14285 h 14284"/>
                  <a:gd name="connsiteX2" fmla="*/ 0 w 4447"/>
                  <a:gd name="connsiteY2" fmla="*/ 0 h 14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7" h="14284">
                    <a:moveTo>
                      <a:pt x="0" y="0"/>
                    </a:moveTo>
                    <a:cubicBezTo>
                      <a:pt x="1439" y="5057"/>
                      <a:pt x="2897" y="9818"/>
                      <a:pt x="4447" y="14285"/>
                    </a:cubicBezTo>
                    <a:cubicBezTo>
                      <a:pt x="2768" y="9671"/>
                      <a:pt x="1420" y="4817"/>
                      <a:pt x="0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49" name="Freeform: Shape 107">
              <a:extLst>
                <a:ext uri="{FF2B5EF4-FFF2-40B4-BE49-F238E27FC236}">
                  <a16:creationId xmlns:a16="http://schemas.microsoft.com/office/drawing/2014/main" id="{9A28C72F-B5CC-0F8E-4B04-5F02D8211E03}"/>
                </a:ext>
              </a:extLst>
            </p:cNvPr>
            <p:cNvSpPr/>
            <p:nvPr/>
          </p:nvSpPr>
          <p:spPr>
            <a:xfrm>
              <a:off x="11757897" y="5067703"/>
              <a:ext cx="433345" cy="522598"/>
            </a:xfrm>
            <a:custGeom>
              <a:avLst/>
              <a:gdLst>
                <a:gd name="connsiteX0" fmla="*/ 324105 w 433345"/>
                <a:gd name="connsiteY0" fmla="*/ 0 h 522598"/>
                <a:gd name="connsiteX1" fmla="*/ 211616 w 433345"/>
                <a:gd name="connsiteY1" fmla="*/ 250318 h 522598"/>
                <a:gd name="connsiteX2" fmla="*/ 109278 w 433345"/>
                <a:gd name="connsiteY2" fmla="*/ 55 h 522598"/>
                <a:gd name="connsiteX3" fmla="*/ 109186 w 433345"/>
                <a:gd name="connsiteY3" fmla="*/ 0 h 522598"/>
                <a:gd name="connsiteX4" fmla="*/ 0 w 433345"/>
                <a:gd name="connsiteY4" fmla="*/ 0 h 522598"/>
                <a:gd name="connsiteX5" fmla="*/ 159958 w 433345"/>
                <a:gd name="connsiteY5" fmla="*/ 360519 h 522598"/>
                <a:gd name="connsiteX6" fmla="*/ 159958 w 433345"/>
                <a:gd name="connsiteY6" fmla="*/ 522599 h 522598"/>
                <a:gd name="connsiteX7" fmla="*/ 260506 w 433345"/>
                <a:gd name="connsiteY7" fmla="*/ 522599 h 522598"/>
                <a:gd name="connsiteX8" fmla="*/ 260506 w 433345"/>
                <a:gd name="connsiteY8" fmla="*/ 360556 h 522598"/>
                <a:gd name="connsiteX9" fmla="*/ 433253 w 433345"/>
                <a:gd name="connsiteY9" fmla="*/ 166 h 522598"/>
                <a:gd name="connsiteX10" fmla="*/ 433345 w 433345"/>
                <a:gd name="connsiteY10" fmla="*/ 0 h 5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345" h="522598">
                  <a:moveTo>
                    <a:pt x="324105" y="0"/>
                  </a:moveTo>
                  <a:lnTo>
                    <a:pt x="211616" y="250318"/>
                  </a:lnTo>
                  <a:lnTo>
                    <a:pt x="109278" y="55"/>
                  </a:lnTo>
                  <a:lnTo>
                    <a:pt x="109186" y="0"/>
                  </a:lnTo>
                  <a:lnTo>
                    <a:pt x="0" y="0"/>
                  </a:lnTo>
                  <a:lnTo>
                    <a:pt x="159958" y="360519"/>
                  </a:lnTo>
                  <a:lnTo>
                    <a:pt x="159958" y="522599"/>
                  </a:lnTo>
                  <a:lnTo>
                    <a:pt x="260506" y="522599"/>
                  </a:lnTo>
                  <a:lnTo>
                    <a:pt x="260506" y="360556"/>
                  </a:lnTo>
                  <a:lnTo>
                    <a:pt x="433253" y="166"/>
                  </a:lnTo>
                  <a:lnTo>
                    <a:pt x="433345" y="0"/>
                  </a:lnTo>
                  <a:close/>
                </a:path>
              </a:pathLst>
            </a:custGeom>
            <a:solidFill>
              <a:srgbClr val="9C9B9B"/>
            </a:solidFill>
            <a:ln w="18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0" name="Graphic 4">
              <a:extLst>
                <a:ext uri="{FF2B5EF4-FFF2-40B4-BE49-F238E27FC236}">
                  <a16:creationId xmlns:a16="http://schemas.microsoft.com/office/drawing/2014/main" id="{67311962-62F2-C460-ECAD-74E07D9AF4D4}"/>
                </a:ext>
              </a:extLst>
            </p:cNvPr>
            <p:cNvGrpSpPr/>
            <p:nvPr/>
          </p:nvGrpSpPr>
          <p:grpSpPr>
            <a:xfrm>
              <a:off x="0" y="1262271"/>
              <a:ext cx="12174706" cy="2942856"/>
              <a:chOff x="0" y="1262271"/>
              <a:chExt cx="12174706" cy="2942856"/>
            </a:xfrm>
          </p:grpSpPr>
          <p:sp>
            <p:nvSpPr>
              <p:cNvPr id="51" name="Freeform: Shape 109">
                <a:extLst>
                  <a:ext uri="{FF2B5EF4-FFF2-40B4-BE49-F238E27FC236}">
                    <a16:creationId xmlns:a16="http://schemas.microsoft.com/office/drawing/2014/main" id="{D15FB55B-FCE7-FA47-DFDA-5DE7891797F1}"/>
                  </a:ext>
                </a:extLst>
              </p:cNvPr>
              <p:cNvSpPr/>
              <p:nvPr/>
            </p:nvSpPr>
            <p:spPr>
              <a:xfrm>
                <a:off x="3288536" y="1920871"/>
                <a:ext cx="1974860" cy="1645938"/>
              </a:xfrm>
              <a:custGeom>
                <a:avLst/>
                <a:gdLst>
                  <a:gd name="connsiteX0" fmla="*/ 0 w 1974860"/>
                  <a:gd name="connsiteY0" fmla="*/ 168337 h 1645938"/>
                  <a:gd name="connsiteX1" fmla="*/ 0 w 1974860"/>
                  <a:gd name="connsiteY1" fmla="*/ 1477565 h 1645938"/>
                  <a:gd name="connsiteX2" fmla="*/ 168337 w 1974860"/>
                  <a:gd name="connsiteY2" fmla="*/ 1645939 h 1645938"/>
                  <a:gd name="connsiteX3" fmla="*/ 1974861 w 1974860"/>
                  <a:gd name="connsiteY3" fmla="*/ 1645939 h 1645938"/>
                  <a:gd name="connsiteX4" fmla="*/ 1974861 w 1974860"/>
                  <a:gd name="connsiteY4" fmla="*/ 1316297 h 1645938"/>
                  <a:gd name="connsiteX5" fmla="*/ 329107 w 1974860"/>
                  <a:gd name="connsiteY5" fmla="*/ 1316297 h 1645938"/>
                  <a:gd name="connsiteX6" fmla="*/ 329107 w 1974860"/>
                  <a:gd name="connsiteY6" fmla="*/ 329439 h 1645938"/>
                  <a:gd name="connsiteX7" fmla="*/ 1974861 w 1974860"/>
                  <a:gd name="connsiteY7" fmla="*/ 329439 h 1645938"/>
                  <a:gd name="connsiteX8" fmla="*/ 1974861 w 1974860"/>
                  <a:gd name="connsiteY8" fmla="*/ 0 h 1645938"/>
                  <a:gd name="connsiteX9" fmla="*/ 168337 w 1974860"/>
                  <a:gd name="connsiteY9" fmla="*/ 0 h 1645938"/>
                  <a:gd name="connsiteX10" fmla="*/ 0 w 1974860"/>
                  <a:gd name="connsiteY10" fmla="*/ 168337 h 164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4860" h="1645938">
                    <a:moveTo>
                      <a:pt x="0" y="168337"/>
                    </a:moveTo>
                    <a:lnTo>
                      <a:pt x="0" y="1477565"/>
                    </a:lnTo>
                    <a:cubicBezTo>
                      <a:pt x="0" y="1570398"/>
                      <a:pt x="75540" y="1645939"/>
                      <a:pt x="168337" y="1645939"/>
                    </a:cubicBezTo>
                    <a:lnTo>
                      <a:pt x="1974861" y="1645939"/>
                    </a:lnTo>
                    <a:lnTo>
                      <a:pt x="1974861" y="1316297"/>
                    </a:lnTo>
                    <a:lnTo>
                      <a:pt x="329107" y="1316297"/>
                    </a:lnTo>
                    <a:lnTo>
                      <a:pt x="329107" y="329439"/>
                    </a:lnTo>
                    <a:lnTo>
                      <a:pt x="1974861" y="329439"/>
                    </a:lnTo>
                    <a:lnTo>
                      <a:pt x="1974861" y="0"/>
                    </a:lnTo>
                    <a:lnTo>
                      <a:pt x="168337" y="0"/>
                    </a:lnTo>
                    <a:cubicBezTo>
                      <a:pt x="75540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" name="Freeform: Shape 110">
                <a:extLst>
                  <a:ext uri="{FF2B5EF4-FFF2-40B4-BE49-F238E27FC236}">
                    <a16:creationId xmlns:a16="http://schemas.microsoft.com/office/drawing/2014/main" id="{8705F534-E50F-FBC2-683B-FDFB2DA6EF3F}"/>
                  </a:ext>
                </a:extLst>
              </p:cNvPr>
              <p:cNvSpPr/>
              <p:nvPr/>
            </p:nvSpPr>
            <p:spPr>
              <a:xfrm>
                <a:off x="10200012" y="1262271"/>
                <a:ext cx="1974693" cy="2304409"/>
              </a:xfrm>
              <a:custGeom>
                <a:avLst/>
                <a:gdLst>
                  <a:gd name="connsiteX0" fmla="*/ 1974694 w 1974693"/>
                  <a:gd name="connsiteY0" fmla="*/ 988021 h 2304409"/>
                  <a:gd name="connsiteX1" fmla="*/ 1974694 w 1974693"/>
                  <a:gd name="connsiteY1" fmla="*/ 658582 h 2304409"/>
                  <a:gd name="connsiteX2" fmla="*/ 329235 w 1974693"/>
                  <a:gd name="connsiteY2" fmla="*/ 658582 h 2304409"/>
                  <a:gd name="connsiteX3" fmla="*/ 329235 w 1974693"/>
                  <a:gd name="connsiteY3" fmla="*/ 0 h 2304409"/>
                  <a:gd name="connsiteX4" fmla="*/ 0 w 1974693"/>
                  <a:gd name="connsiteY4" fmla="*/ 0 h 2304409"/>
                  <a:gd name="connsiteX5" fmla="*/ 0 w 1974693"/>
                  <a:gd name="connsiteY5" fmla="*/ 2136073 h 2304409"/>
                  <a:gd name="connsiteX6" fmla="*/ 168374 w 1974693"/>
                  <a:gd name="connsiteY6" fmla="*/ 2304410 h 2304409"/>
                  <a:gd name="connsiteX7" fmla="*/ 1974694 w 1974693"/>
                  <a:gd name="connsiteY7" fmla="*/ 2304410 h 2304409"/>
                  <a:gd name="connsiteX8" fmla="*/ 1974694 w 1974693"/>
                  <a:gd name="connsiteY8" fmla="*/ 1975008 h 2304409"/>
                  <a:gd name="connsiteX9" fmla="*/ 329235 w 1974693"/>
                  <a:gd name="connsiteY9" fmla="*/ 1975008 h 2304409"/>
                  <a:gd name="connsiteX10" fmla="*/ 329235 w 1974693"/>
                  <a:gd name="connsiteY10" fmla="*/ 988021 h 2304409"/>
                  <a:gd name="connsiteX11" fmla="*/ 1974694 w 1974693"/>
                  <a:gd name="connsiteY11" fmla="*/ 988021 h 2304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74693" h="2304409">
                    <a:moveTo>
                      <a:pt x="1974694" y="988021"/>
                    </a:moveTo>
                    <a:lnTo>
                      <a:pt x="1974694" y="658582"/>
                    </a:lnTo>
                    <a:lnTo>
                      <a:pt x="329235" y="658582"/>
                    </a:lnTo>
                    <a:lnTo>
                      <a:pt x="329235" y="0"/>
                    </a:lnTo>
                    <a:lnTo>
                      <a:pt x="0" y="0"/>
                    </a:lnTo>
                    <a:lnTo>
                      <a:pt x="0" y="2136073"/>
                    </a:lnTo>
                    <a:cubicBezTo>
                      <a:pt x="0" y="2228870"/>
                      <a:pt x="75540" y="2304410"/>
                      <a:pt x="168374" y="2304410"/>
                    </a:cubicBezTo>
                    <a:lnTo>
                      <a:pt x="1974694" y="2304410"/>
                    </a:lnTo>
                    <a:lnTo>
                      <a:pt x="1974694" y="1975008"/>
                    </a:lnTo>
                    <a:lnTo>
                      <a:pt x="329235" y="1975008"/>
                    </a:lnTo>
                    <a:lnTo>
                      <a:pt x="329235" y="988021"/>
                    </a:lnTo>
                    <a:lnTo>
                      <a:pt x="1974694" y="988021"/>
                    </a:lnTo>
                    <a:close/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" name="Freeform: Shape 111">
                <a:extLst>
                  <a:ext uri="{FF2B5EF4-FFF2-40B4-BE49-F238E27FC236}">
                    <a16:creationId xmlns:a16="http://schemas.microsoft.com/office/drawing/2014/main" id="{55373312-A15A-F2DE-BCB6-5E4F60561A78}"/>
                  </a:ext>
                </a:extLst>
              </p:cNvPr>
              <p:cNvSpPr/>
              <p:nvPr/>
            </p:nvSpPr>
            <p:spPr>
              <a:xfrm>
                <a:off x="7895934" y="1920871"/>
                <a:ext cx="1975027" cy="1645957"/>
              </a:xfrm>
              <a:custGeom>
                <a:avLst/>
                <a:gdLst>
                  <a:gd name="connsiteX0" fmla="*/ 0 w 1975027"/>
                  <a:gd name="connsiteY0" fmla="*/ 168337 h 1645957"/>
                  <a:gd name="connsiteX1" fmla="*/ 0 w 1975027"/>
                  <a:gd name="connsiteY1" fmla="*/ 819297 h 1645957"/>
                  <a:gd name="connsiteX2" fmla="*/ 168338 w 1975027"/>
                  <a:gd name="connsiteY2" fmla="*/ 987670 h 1645957"/>
                  <a:gd name="connsiteX3" fmla="*/ 1645902 w 1975027"/>
                  <a:gd name="connsiteY3" fmla="*/ 987670 h 1645957"/>
                  <a:gd name="connsiteX4" fmla="*/ 1645902 w 1975027"/>
                  <a:gd name="connsiteY4" fmla="*/ 1316315 h 1645957"/>
                  <a:gd name="connsiteX5" fmla="*/ 0 w 1975027"/>
                  <a:gd name="connsiteY5" fmla="*/ 1316315 h 1645957"/>
                  <a:gd name="connsiteX6" fmla="*/ 0 w 1975027"/>
                  <a:gd name="connsiteY6" fmla="*/ 1645957 h 1645957"/>
                  <a:gd name="connsiteX7" fmla="*/ 1806691 w 1975027"/>
                  <a:gd name="connsiteY7" fmla="*/ 1645957 h 1645957"/>
                  <a:gd name="connsiteX8" fmla="*/ 1975027 w 1975027"/>
                  <a:gd name="connsiteY8" fmla="*/ 1477583 h 1645957"/>
                  <a:gd name="connsiteX9" fmla="*/ 1975027 w 1975027"/>
                  <a:gd name="connsiteY9" fmla="*/ 826605 h 1645957"/>
                  <a:gd name="connsiteX10" fmla="*/ 1806691 w 1975027"/>
                  <a:gd name="connsiteY10" fmla="*/ 658231 h 1645957"/>
                  <a:gd name="connsiteX11" fmla="*/ 329125 w 1975027"/>
                  <a:gd name="connsiteY11" fmla="*/ 658231 h 1645957"/>
                  <a:gd name="connsiteX12" fmla="*/ 329125 w 1975027"/>
                  <a:gd name="connsiteY12" fmla="*/ 329439 h 1645957"/>
                  <a:gd name="connsiteX13" fmla="*/ 1975027 w 1975027"/>
                  <a:gd name="connsiteY13" fmla="*/ 329439 h 1645957"/>
                  <a:gd name="connsiteX14" fmla="*/ 1975027 w 1975027"/>
                  <a:gd name="connsiteY14" fmla="*/ 0 h 1645957"/>
                  <a:gd name="connsiteX15" fmla="*/ 168338 w 1975027"/>
                  <a:gd name="connsiteY15" fmla="*/ 0 h 1645957"/>
                  <a:gd name="connsiteX16" fmla="*/ 0 w 1975027"/>
                  <a:gd name="connsiteY16" fmla="*/ 168337 h 1645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75027" h="1645957">
                    <a:moveTo>
                      <a:pt x="0" y="168337"/>
                    </a:moveTo>
                    <a:lnTo>
                      <a:pt x="0" y="819297"/>
                    </a:lnTo>
                    <a:cubicBezTo>
                      <a:pt x="0" y="912130"/>
                      <a:pt x="75541" y="987670"/>
                      <a:pt x="168338" y="987670"/>
                    </a:cubicBezTo>
                    <a:lnTo>
                      <a:pt x="1645902" y="987670"/>
                    </a:lnTo>
                    <a:lnTo>
                      <a:pt x="1645902" y="1316315"/>
                    </a:lnTo>
                    <a:lnTo>
                      <a:pt x="0" y="1316315"/>
                    </a:lnTo>
                    <a:lnTo>
                      <a:pt x="0" y="1645957"/>
                    </a:lnTo>
                    <a:lnTo>
                      <a:pt x="1806691" y="1645957"/>
                    </a:lnTo>
                    <a:cubicBezTo>
                      <a:pt x="1899524" y="1645957"/>
                      <a:pt x="1975027" y="1570417"/>
                      <a:pt x="1975027" y="1477583"/>
                    </a:cubicBezTo>
                    <a:lnTo>
                      <a:pt x="1975027" y="826605"/>
                    </a:lnTo>
                    <a:cubicBezTo>
                      <a:pt x="1975027" y="733772"/>
                      <a:pt x="1899524" y="658231"/>
                      <a:pt x="1806691" y="658231"/>
                    </a:cubicBezTo>
                    <a:lnTo>
                      <a:pt x="329125" y="658231"/>
                    </a:lnTo>
                    <a:lnTo>
                      <a:pt x="329125" y="329439"/>
                    </a:lnTo>
                    <a:lnTo>
                      <a:pt x="1975027" y="329439"/>
                    </a:lnTo>
                    <a:lnTo>
                      <a:pt x="1975027" y="0"/>
                    </a:lnTo>
                    <a:lnTo>
                      <a:pt x="168338" y="0"/>
                    </a:lnTo>
                    <a:cubicBezTo>
                      <a:pt x="75541" y="0"/>
                      <a:pt x="0" y="75485"/>
                      <a:pt x="0" y="168337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" name="Freeform: Shape 112">
                <a:extLst>
                  <a:ext uri="{FF2B5EF4-FFF2-40B4-BE49-F238E27FC236}">
                    <a16:creationId xmlns:a16="http://schemas.microsoft.com/office/drawing/2014/main" id="{9493DB62-2040-25F5-A476-721AAD2FA8EB}"/>
                  </a:ext>
                </a:extLst>
              </p:cNvPr>
              <p:cNvSpPr/>
              <p:nvPr/>
            </p:nvSpPr>
            <p:spPr>
              <a:xfrm>
                <a:off x="5592466" y="1920853"/>
                <a:ext cx="1974934" cy="1645827"/>
              </a:xfrm>
              <a:custGeom>
                <a:avLst/>
                <a:gdLst>
                  <a:gd name="connsiteX0" fmla="*/ 1645329 w 1974934"/>
                  <a:gd name="connsiteY0" fmla="*/ 1316555 h 1645827"/>
                  <a:gd name="connsiteX1" fmla="*/ 329051 w 1974934"/>
                  <a:gd name="connsiteY1" fmla="*/ 1316555 h 1645827"/>
                  <a:gd name="connsiteX2" fmla="*/ 329051 w 1974934"/>
                  <a:gd name="connsiteY2" fmla="*/ 329476 h 1645827"/>
                  <a:gd name="connsiteX3" fmla="*/ 1645329 w 1974934"/>
                  <a:gd name="connsiteY3" fmla="*/ 329476 h 1645827"/>
                  <a:gd name="connsiteX4" fmla="*/ 1645329 w 1974934"/>
                  <a:gd name="connsiteY4" fmla="*/ 1316555 h 1645827"/>
                  <a:gd name="connsiteX5" fmla="*/ 1806598 w 1974934"/>
                  <a:gd name="connsiteY5" fmla="*/ 0 h 1645827"/>
                  <a:gd name="connsiteX6" fmla="*/ 168337 w 1974934"/>
                  <a:gd name="connsiteY6" fmla="*/ 0 h 1645827"/>
                  <a:gd name="connsiteX7" fmla="*/ 0 w 1974934"/>
                  <a:gd name="connsiteY7" fmla="*/ 168337 h 1645827"/>
                  <a:gd name="connsiteX8" fmla="*/ 0 w 1974934"/>
                  <a:gd name="connsiteY8" fmla="*/ 1477491 h 1645827"/>
                  <a:gd name="connsiteX9" fmla="*/ 168337 w 1974934"/>
                  <a:gd name="connsiteY9" fmla="*/ 1645828 h 1645827"/>
                  <a:gd name="connsiteX10" fmla="*/ 1806598 w 1974934"/>
                  <a:gd name="connsiteY10" fmla="*/ 1645828 h 1645827"/>
                  <a:gd name="connsiteX11" fmla="*/ 1974934 w 1974934"/>
                  <a:gd name="connsiteY11" fmla="*/ 1477491 h 1645827"/>
                  <a:gd name="connsiteX12" fmla="*/ 1974934 w 1974934"/>
                  <a:gd name="connsiteY12" fmla="*/ 168337 h 1645827"/>
                  <a:gd name="connsiteX13" fmla="*/ 1806598 w 1974934"/>
                  <a:gd name="connsiteY13" fmla="*/ 0 h 164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4934" h="1645827">
                    <a:moveTo>
                      <a:pt x="1645329" y="1316555"/>
                    </a:moveTo>
                    <a:lnTo>
                      <a:pt x="329051" y="1316555"/>
                    </a:lnTo>
                    <a:lnTo>
                      <a:pt x="329051" y="329476"/>
                    </a:lnTo>
                    <a:lnTo>
                      <a:pt x="1645329" y="329476"/>
                    </a:lnTo>
                    <a:lnTo>
                      <a:pt x="1645329" y="1316555"/>
                    </a:lnTo>
                    <a:close/>
                    <a:moveTo>
                      <a:pt x="1806598" y="0"/>
                    </a:moveTo>
                    <a:lnTo>
                      <a:pt x="168337" y="0"/>
                    </a:lnTo>
                    <a:cubicBezTo>
                      <a:pt x="75504" y="0"/>
                      <a:pt x="0" y="75503"/>
                      <a:pt x="0" y="168337"/>
                    </a:cubicBezTo>
                    <a:lnTo>
                      <a:pt x="0" y="1477491"/>
                    </a:lnTo>
                    <a:cubicBezTo>
                      <a:pt x="0" y="1570324"/>
                      <a:pt x="75504" y="1645828"/>
                      <a:pt x="168337" y="1645828"/>
                    </a:cubicBezTo>
                    <a:lnTo>
                      <a:pt x="1806598" y="1645828"/>
                    </a:lnTo>
                    <a:cubicBezTo>
                      <a:pt x="1899394" y="1645828"/>
                      <a:pt x="1974934" y="1570324"/>
                      <a:pt x="1974934" y="1477491"/>
                    </a:cubicBezTo>
                    <a:lnTo>
                      <a:pt x="1974934" y="168337"/>
                    </a:lnTo>
                    <a:cubicBezTo>
                      <a:pt x="1974934" y="75503"/>
                      <a:pt x="1899394" y="0"/>
                      <a:pt x="1806598" y="0"/>
                    </a:cubicBezTo>
                  </a:path>
                </a:pathLst>
              </a:custGeom>
              <a:solidFill>
                <a:srgbClr val="9C9B9B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" name="Freeform: Shape 113">
                <a:extLst>
                  <a:ext uri="{FF2B5EF4-FFF2-40B4-BE49-F238E27FC236}">
                    <a16:creationId xmlns:a16="http://schemas.microsoft.com/office/drawing/2014/main" id="{07323D82-5479-38F2-3948-BA34E1D6DBF8}"/>
                  </a:ext>
                </a:extLst>
              </p:cNvPr>
              <p:cNvSpPr/>
              <p:nvPr/>
            </p:nvSpPr>
            <p:spPr>
              <a:xfrm>
                <a:off x="0" y="2752921"/>
                <a:ext cx="2626964" cy="1452206"/>
              </a:xfrm>
              <a:custGeom>
                <a:avLst/>
                <a:gdLst>
                  <a:gd name="connsiteX0" fmla="*/ 2626466 w 2626964"/>
                  <a:gd name="connsiteY0" fmla="*/ 445582 h 1452206"/>
                  <a:gd name="connsiteX1" fmla="*/ 1309247 w 2626964"/>
                  <a:gd name="connsiteY1" fmla="*/ 1106360 h 1452206"/>
                  <a:gd name="connsiteX2" fmla="*/ 322684 w 2626964"/>
                  <a:gd name="connsiteY2" fmla="*/ 611962 h 1452206"/>
                  <a:gd name="connsiteX3" fmla="*/ 322684 w 2626964"/>
                  <a:gd name="connsiteY3" fmla="*/ 0 h 1452206"/>
                  <a:gd name="connsiteX4" fmla="*/ 0 w 2626964"/>
                  <a:gd name="connsiteY4" fmla="*/ 197091 h 1452206"/>
                  <a:gd name="connsiteX5" fmla="*/ 0 w 2626964"/>
                  <a:gd name="connsiteY5" fmla="*/ 707029 h 1452206"/>
                  <a:gd name="connsiteX6" fmla="*/ 24971 w 2626964"/>
                  <a:gd name="connsiteY6" fmla="*/ 795248 h 1452206"/>
                  <a:gd name="connsiteX7" fmla="*/ 92390 w 2626964"/>
                  <a:gd name="connsiteY7" fmla="*/ 857297 h 1452206"/>
                  <a:gd name="connsiteX8" fmla="*/ 1233725 w 2626964"/>
                  <a:gd name="connsiteY8" fmla="*/ 1434194 h 1452206"/>
                  <a:gd name="connsiteX9" fmla="*/ 1309653 w 2626964"/>
                  <a:gd name="connsiteY9" fmla="*/ 1452207 h 1452206"/>
                  <a:gd name="connsiteX10" fmla="*/ 1384879 w 2626964"/>
                  <a:gd name="connsiteY10" fmla="*/ 1434581 h 1452206"/>
                  <a:gd name="connsiteX11" fmla="*/ 2533762 w 2626964"/>
                  <a:gd name="connsiteY11" fmla="*/ 861025 h 1452206"/>
                  <a:gd name="connsiteX12" fmla="*/ 2601865 w 2626964"/>
                  <a:gd name="connsiteY12" fmla="*/ 798810 h 1452206"/>
                  <a:gd name="connsiteX13" fmla="*/ 2626965 w 2626964"/>
                  <a:gd name="connsiteY13" fmla="*/ 710074 h 1452206"/>
                  <a:gd name="connsiteX14" fmla="*/ 2626448 w 2626964"/>
                  <a:gd name="connsiteY14" fmla="*/ 445748 h 1452206"/>
                  <a:gd name="connsiteX15" fmla="*/ 2626448 w 2626964"/>
                  <a:gd name="connsiteY15" fmla="*/ 445582 h 14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26964" h="1452206">
                    <a:moveTo>
                      <a:pt x="2626466" y="445582"/>
                    </a:moveTo>
                    <a:lnTo>
                      <a:pt x="1309247" y="1106360"/>
                    </a:lnTo>
                    <a:lnTo>
                      <a:pt x="322684" y="611962"/>
                    </a:lnTo>
                    <a:lnTo>
                      <a:pt x="322684" y="0"/>
                    </a:lnTo>
                    <a:lnTo>
                      <a:pt x="0" y="197091"/>
                    </a:lnTo>
                    <a:lnTo>
                      <a:pt x="0" y="707029"/>
                    </a:lnTo>
                    <a:cubicBezTo>
                      <a:pt x="0" y="738220"/>
                      <a:pt x="8637" y="768727"/>
                      <a:pt x="24971" y="795248"/>
                    </a:cubicBezTo>
                    <a:cubicBezTo>
                      <a:pt x="41286" y="821788"/>
                      <a:pt x="64596" y="843216"/>
                      <a:pt x="92390" y="857297"/>
                    </a:cubicBezTo>
                    <a:lnTo>
                      <a:pt x="1233725" y="1434194"/>
                    </a:lnTo>
                    <a:cubicBezTo>
                      <a:pt x="1257478" y="1446208"/>
                      <a:pt x="1283574" y="1452207"/>
                      <a:pt x="1309653" y="1452207"/>
                    </a:cubicBezTo>
                    <a:cubicBezTo>
                      <a:pt x="1335472" y="1452207"/>
                      <a:pt x="1361292" y="1446319"/>
                      <a:pt x="1384879" y="1434581"/>
                    </a:cubicBezTo>
                    <a:lnTo>
                      <a:pt x="2533762" y="861025"/>
                    </a:lnTo>
                    <a:cubicBezTo>
                      <a:pt x="2561852" y="847017"/>
                      <a:pt x="2585402" y="825498"/>
                      <a:pt x="2601865" y="798810"/>
                    </a:cubicBezTo>
                    <a:cubicBezTo>
                      <a:pt x="2618327" y="772123"/>
                      <a:pt x="2627038" y="741413"/>
                      <a:pt x="2626965" y="710074"/>
                    </a:cubicBezTo>
                    <a:lnTo>
                      <a:pt x="2626448" y="445748"/>
                    </a:lnTo>
                    <a:lnTo>
                      <a:pt x="2626448" y="445582"/>
                    </a:lnTo>
                    <a:close/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" name="Freeform: Shape 114">
                <a:extLst>
                  <a:ext uri="{FF2B5EF4-FFF2-40B4-BE49-F238E27FC236}">
                    <a16:creationId xmlns:a16="http://schemas.microsoft.com/office/drawing/2014/main" id="{CE44A22E-7023-F4D2-7911-2AD5A3870785}"/>
                  </a:ext>
                </a:extLst>
              </p:cNvPr>
              <p:cNvSpPr/>
              <p:nvPr/>
            </p:nvSpPr>
            <p:spPr>
              <a:xfrm>
                <a:off x="0" y="1282398"/>
                <a:ext cx="2626964" cy="1452213"/>
              </a:xfrm>
              <a:custGeom>
                <a:avLst/>
                <a:gdLst>
                  <a:gd name="connsiteX0" fmla="*/ 2602031 w 2626964"/>
                  <a:gd name="connsiteY0" fmla="*/ 656984 h 1452213"/>
                  <a:gd name="connsiteX1" fmla="*/ 2534574 w 2626964"/>
                  <a:gd name="connsiteY1" fmla="*/ 594935 h 1452213"/>
                  <a:gd name="connsiteX2" fmla="*/ 1393240 w 2626964"/>
                  <a:gd name="connsiteY2" fmla="*/ 18039 h 1452213"/>
                  <a:gd name="connsiteX3" fmla="*/ 1242123 w 2626964"/>
                  <a:gd name="connsiteY3" fmla="*/ 17633 h 1452213"/>
                  <a:gd name="connsiteX4" fmla="*/ 93203 w 2626964"/>
                  <a:gd name="connsiteY4" fmla="*/ 591152 h 1452213"/>
                  <a:gd name="connsiteX5" fmla="*/ 25100 w 2626964"/>
                  <a:gd name="connsiteY5" fmla="*/ 653367 h 1452213"/>
                  <a:gd name="connsiteX6" fmla="*/ 0 w 2626964"/>
                  <a:gd name="connsiteY6" fmla="*/ 742103 h 1452213"/>
                  <a:gd name="connsiteX7" fmla="*/ 517 w 2626964"/>
                  <a:gd name="connsiteY7" fmla="*/ 1006466 h 1452213"/>
                  <a:gd name="connsiteX8" fmla="*/ 517 w 2626964"/>
                  <a:gd name="connsiteY8" fmla="*/ 1006632 h 1452213"/>
                  <a:gd name="connsiteX9" fmla="*/ 1317700 w 2626964"/>
                  <a:gd name="connsiteY9" fmla="*/ 345854 h 1452213"/>
                  <a:gd name="connsiteX10" fmla="*/ 2304299 w 2626964"/>
                  <a:gd name="connsiteY10" fmla="*/ 840289 h 1452213"/>
                  <a:gd name="connsiteX11" fmla="*/ 2304299 w 2626964"/>
                  <a:gd name="connsiteY11" fmla="*/ 1452214 h 1452213"/>
                  <a:gd name="connsiteX12" fmla="*/ 2626965 w 2626964"/>
                  <a:gd name="connsiteY12" fmla="*/ 1255160 h 1452213"/>
                  <a:gd name="connsiteX13" fmla="*/ 2626965 w 2626964"/>
                  <a:gd name="connsiteY13" fmla="*/ 745167 h 1452213"/>
                  <a:gd name="connsiteX14" fmla="*/ 2602031 w 2626964"/>
                  <a:gd name="connsiteY14" fmla="*/ 656984 h 1452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26964" h="1452213">
                    <a:moveTo>
                      <a:pt x="2602031" y="656984"/>
                    </a:moveTo>
                    <a:cubicBezTo>
                      <a:pt x="2585679" y="630444"/>
                      <a:pt x="2562369" y="608980"/>
                      <a:pt x="2534574" y="594935"/>
                    </a:cubicBezTo>
                    <a:lnTo>
                      <a:pt x="1393240" y="18039"/>
                    </a:lnTo>
                    <a:cubicBezTo>
                      <a:pt x="1345993" y="-5861"/>
                      <a:pt x="1289462" y="-6028"/>
                      <a:pt x="1242123" y="17633"/>
                    </a:cubicBezTo>
                    <a:lnTo>
                      <a:pt x="93203" y="591152"/>
                    </a:lnTo>
                    <a:cubicBezTo>
                      <a:pt x="65113" y="605197"/>
                      <a:pt x="41563" y="626679"/>
                      <a:pt x="25100" y="653367"/>
                    </a:cubicBezTo>
                    <a:cubicBezTo>
                      <a:pt x="8638" y="680054"/>
                      <a:pt x="-37" y="710765"/>
                      <a:pt x="0" y="742103"/>
                    </a:cubicBezTo>
                    <a:lnTo>
                      <a:pt x="517" y="1006466"/>
                    </a:lnTo>
                    <a:lnTo>
                      <a:pt x="517" y="1006632"/>
                    </a:lnTo>
                    <a:lnTo>
                      <a:pt x="1317700" y="345854"/>
                    </a:lnTo>
                    <a:lnTo>
                      <a:pt x="2304299" y="840289"/>
                    </a:lnTo>
                    <a:lnTo>
                      <a:pt x="2304299" y="1452214"/>
                    </a:lnTo>
                    <a:lnTo>
                      <a:pt x="2626965" y="1255160"/>
                    </a:lnTo>
                    <a:lnTo>
                      <a:pt x="2626965" y="745167"/>
                    </a:lnTo>
                    <a:cubicBezTo>
                      <a:pt x="2626965" y="714013"/>
                      <a:pt x="2618346" y="683505"/>
                      <a:pt x="2602031" y="656984"/>
                    </a:cubicBezTo>
                  </a:path>
                </a:pathLst>
              </a:custGeom>
              <a:solidFill>
                <a:srgbClr val="4A4949"/>
              </a:solidFill>
              <a:ln w="18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114" name="Freeform: Shape 19">
            <a:extLst>
              <a:ext uri="{FF2B5EF4-FFF2-40B4-BE49-F238E27FC236}">
                <a16:creationId xmlns:a16="http://schemas.microsoft.com/office/drawing/2014/main" id="{0E47EF18-B61A-0233-415F-775415AFEF36}"/>
              </a:ext>
            </a:extLst>
          </p:cNvPr>
          <p:cNvSpPr/>
          <p:nvPr/>
        </p:nvSpPr>
        <p:spPr>
          <a:xfrm>
            <a:off x="7761509" y="8403207"/>
            <a:ext cx="762393" cy="704462"/>
          </a:xfrm>
          <a:custGeom>
            <a:avLst/>
            <a:gdLst>
              <a:gd name="connsiteX0" fmla="*/ 0 w 2181223"/>
              <a:gd name="connsiteY0" fmla="*/ 0 h 2015481"/>
              <a:gd name="connsiteX1" fmla="*/ 2181224 w 2181223"/>
              <a:gd name="connsiteY1" fmla="*/ 742527 h 2015481"/>
              <a:gd name="connsiteX2" fmla="*/ 1657477 w 2181223"/>
              <a:gd name="connsiteY2" fmla="*/ 2015481 h 2015481"/>
              <a:gd name="connsiteX3" fmla="*/ 0 w 2181223"/>
              <a:gd name="connsiteY3" fmla="*/ 0 h 201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1223" h="2015481">
                <a:moveTo>
                  <a:pt x="0" y="0"/>
                </a:moveTo>
                <a:lnTo>
                  <a:pt x="2181224" y="742527"/>
                </a:lnTo>
                <a:lnTo>
                  <a:pt x="1657477" y="201548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256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5" name="Freeform: Shape 15">
            <a:extLst>
              <a:ext uri="{FF2B5EF4-FFF2-40B4-BE49-F238E27FC236}">
                <a16:creationId xmlns:a16="http://schemas.microsoft.com/office/drawing/2014/main" id="{99F47EF5-876A-78F2-DFAC-C43B3EE1A46E}"/>
              </a:ext>
            </a:extLst>
          </p:cNvPr>
          <p:cNvSpPr/>
          <p:nvPr/>
        </p:nvSpPr>
        <p:spPr>
          <a:xfrm rot="20774380">
            <a:off x="13957162" y="4468844"/>
            <a:ext cx="557791" cy="680446"/>
          </a:xfrm>
          <a:custGeom>
            <a:avLst/>
            <a:gdLst>
              <a:gd name="connsiteX0" fmla="*/ 0 w 1582689"/>
              <a:gd name="connsiteY0" fmla="*/ 0 h 1930715"/>
              <a:gd name="connsiteX1" fmla="*/ 33145 w 1582689"/>
              <a:gd name="connsiteY1" fmla="*/ 1930716 h 1930715"/>
              <a:gd name="connsiteX2" fmla="*/ 1582690 w 1582689"/>
              <a:gd name="connsiteY2" fmla="*/ 1872712 h 1930715"/>
              <a:gd name="connsiteX3" fmla="*/ 0 w 1582689"/>
              <a:gd name="connsiteY3" fmla="*/ 0 h 193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2689" h="1930715">
                <a:moveTo>
                  <a:pt x="0" y="0"/>
                </a:moveTo>
                <a:lnTo>
                  <a:pt x="33145" y="1930716"/>
                </a:lnTo>
                <a:lnTo>
                  <a:pt x="1582690" y="18727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828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6" name="Freeform: Shape 18">
            <a:extLst>
              <a:ext uri="{FF2B5EF4-FFF2-40B4-BE49-F238E27FC236}">
                <a16:creationId xmlns:a16="http://schemas.microsoft.com/office/drawing/2014/main" id="{B13240D6-F347-0369-AAAB-64D1A36FD572}"/>
              </a:ext>
            </a:extLst>
          </p:cNvPr>
          <p:cNvSpPr/>
          <p:nvPr/>
        </p:nvSpPr>
        <p:spPr>
          <a:xfrm rot="11700000">
            <a:off x="5732106" y="2044479"/>
            <a:ext cx="726108" cy="658420"/>
          </a:xfrm>
          <a:custGeom>
            <a:avLst/>
            <a:gdLst>
              <a:gd name="connsiteX0" fmla="*/ 0 w 1955574"/>
              <a:gd name="connsiteY0" fmla="*/ 0 h 1773275"/>
              <a:gd name="connsiteX1" fmla="*/ 1955575 w 1955574"/>
              <a:gd name="connsiteY1" fmla="*/ 107722 h 1773275"/>
              <a:gd name="connsiteX2" fmla="*/ 8286 w 1955574"/>
              <a:gd name="connsiteY2" fmla="*/ 1773276 h 1773275"/>
              <a:gd name="connsiteX3" fmla="*/ 0 w 1955574"/>
              <a:gd name="connsiteY3" fmla="*/ 0 h 177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574" h="1773275">
                <a:moveTo>
                  <a:pt x="0" y="0"/>
                </a:moveTo>
                <a:lnTo>
                  <a:pt x="1955575" y="107722"/>
                </a:lnTo>
                <a:lnTo>
                  <a:pt x="8286" y="177327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828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795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</TotalTime>
  <Words>830</Words>
  <Application>Microsoft Office PowerPoint</Application>
  <PresentationFormat>Personalizado</PresentationFormat>
  <Paragraphs>209</Paragraphs>
  <Slides>17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Arial</vt:lpstr>
      <vt:lpstr>Effra Trial</vt:lpstr>
      <vt:lpstr>Calibri</vt:lpstr>
      <vt:lpstr>EffraTrial-SemiBold</vt:lpstr>
      <vt:lpstr>EffraTrial-Thin</vt:lpstr>
      <vt:lpstr>Office Theme</vt:lpstr>
      <vt:lpstr>CA20113- A sound proteome for a sound body: targeting proteolysis for proteome remodeling</vt:lpstr>
      <vt:lpstr>European Cooperation in Science &amp; Technology</vt:lpstr>
      <vt:lpstr>Benefits of participating in a COST Action</vt:lpstr>
      <vt:lpstr>COST Action PROTEOCURE TARGETING PROTEOLYSIS FOR PROTEOME REMODELING</vt:lpstr>
      <vt:lpstr>PROTEOCURE Core Group :  scientific activities coordination</vt:lpstr>
      <vt:lpstr>PROTEOCURE Core Group : dissemination &amp; networking activities</vt:lpstr>
      <vt:lpstr>PROTEOCURE Core Group :  Working group leaders</vt:lpstr>
      <vt:lpstr>The PROTEOCURE COST Action</vt:lpstr>
      <vt:lpstr>Decreasing the energy barriers</vt:lpstr>
      <vt:lpstr>Working groups</vt:lpstr>
      <vt:lpstr>Working groups</vt:lpstr>
      <vt:lpstr>Collaborative activities &amp; tools</vt:lpstr>
      <vt:lpstr>Collaborative activities &amp; tools</vt:lpstr>
      <vt:lpstr>PROTEOCURE Membership</vt:lpstr>
      <vt:lpstr>Open Research Europe</vt:lpstr>
      <vt:lpstr>Join us!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CA20113- A sound proteome for a sound body: targeting proteolysis for proteome remodeling</dc:title>
  <dc:creator>Rosa Farras</dc:creator>
  <cp:lastModifiedBy>Laetitia Poidevin</cp:lastModifiedBy>
  <cp:revision>37</cp:revision>
  <cp:lastPrinted>2023-07-12T09:57:59Z</cp:lastPrinted>
  <dcterms:created xsi:type="dcterms:W3CDTF">2023-06-05T09:32:24Z</dcterms:created>
  <dcterms:modified xsi:type="dcterms:W3CDTF">2023-07-12T10:27:02Z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2023-05-23T00:00:00Z</vt:filetime>
  </property>
  <property fmtid="{D5CDD505-2E9C-101B-9397-08002B2CF9AE}" pid="3" name="Creator">
    <vt:lpwstr>Adobe InDesign 15.0 (Windows)</vt:lpwstr>
  </property>
  <property fmtid="{D5CDD505-2E9C-101B-9397-08002B2CF9AE}" pid="4" name="LastSaved">
    <vt:filetime>2023-06-05T00:00:00Z</vt:filetime>
  </property>
  <property fmtid="{D5CDD505-2E9C-101B-9397-08002B2CF9AE}" pid="5" name="Producer">
    <vt:lpwstr>Adobe PDF Library 15.0</vt:lpwstr>
  </property>
</Properties>
</file>